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04" r:id="rId3"/>
    <p:sldId id="2327" r:id="rId4"/>
    <p:sldId id="2367" r:id="rId5"/>
    <p:sldId id="2372" r:id="rId6"/>
    <p:sldId id="2368" r:id="rId7"/>
    <p:sldId id="2325" r:id="rId8"/>
    <p:sldId id="2326" r:id="rId9"/>
    <p:sldId id="2369" r:id="rId10"/>
    <p:sldId id="2370" r:id="rId11"/>
    <p:sldId id="2371" r:id="rId12"/>
    <p:sldId id="2364" r:id="rId13"/>
    <p:sldId id="2365" r:id="rId1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2" autoAdjust="0"/>
    <p:restoredTop sz="79774" autoAdjust="0"/>
  </p:normalViewPr>
  <p:slideViewPr>
    <p:cSldViewPr snapToGrid="0">
      <p:cViewPr varScale="1">
        <p:scale>
          <a:sx n="100" d="100"/>
          <a:sy n="10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0T15:36:02.3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2240 3360 230 0,'0'0'20'0,"0"0"-20"0,0 0 0 0,0 0 0 15,7-10 96-15,4 10 14 0,-8-6 3 0,1 3 1 16,3-4-12-16,-4 4-2 0,8-3-1 0,-11 6 0 16,0 0-20-16,11-9-4 0,-8 5-1 0,-3 4 0 15,0 0-14-15,0 0-4 0,7-6 0 0,-7 6 0 16,0 0-16-16,0 0-3 0,0-9-1 0,0 9 0 16,0 0-27-16,0 0-9 0,0 0 0 0,-7 0 0 15,7 0 0-15,0 0 0 0,-3-3 0 0,3 3 0 16,0-13 15-16,0 13 2 0,0 0 1 0,0 0 0 15,0 0 32-15,0 0 6 0,0 0 2 0,0 0 0 0,0 0-13 16,0 0-2-16,0 0-1 0,0 0 0 16,0 0-10-16,0 0-1 0,0 0-1 0,0 0 0 0,10 0-13 0,-10 0-2 15,0 0-1-15,0 0 0 0,0 0 6 0,0 0 2 16,0 0 0-16,0 0 0 0,0 0-12 0,0 0-2 16,0 0-8-16,0 0 12 0,0 0-2 0,0 0-1 15,0 0 0-15,0 0 0 0,0 0 8 0,0 0 2 16,0 0 0-16,0 13 0 0,0-13 5 0,-10 3 0 0,3 3 1 0,3-3 0 15,-7 7-10-15,1-1-3 0,6-9 0 0,-10 6 0 16,4-3-12-16,-1 7 11 16,-3-4-11-16,3 4 10 0,-3-10-10 0,4 9 0 15,-4 0 9-15,-4-2-9 0,4 2 8 0,0-9-8 16,0 3 8-16,-4 10-8 0,4-10 0 0,0 3 9 0,3 3-9 16,-3-5 0-16,7 5 8 0,0-3-8 0,-4-3 0 15,1 7 0-15,10-4 0 0,-11 0 0 0,11-2 0 0,-3 5 0 16,-8-9 0-16,11 0 0 0,0 9 0 0,0-9 0 15,0 7 0-15,0-7 0 0,11 9 0 0,-8-9 0 16,-3 0 10-16,11 9-2 0,-1-2 0 0,1-4 0 16,-4 3 20-16,11-3 3 0,-11 4 1 0,10-4 0 15,-3-3-32-15,1 0 0 0,6 6 0 0,-7-3 0 16,0-3 0-16,7 9 0 0,-7-9 0 0,7 7 0 16,-10-4 0-16,7 3 0 0,-1 0 0 0,-3-2 0 15,-3 5 0-15,3 0 0 0,0 1 0 0,0-4 0 16,4 10 0-16,-4-7-13 0,-3 1 1 0,-1 2 0 15,4-3 12-15,0 1 0 0,-3 2 0 0,0 1 0 16,-1-4 0-16,-3 7 16 0,0 0-3 0,-3-13-1 16,3 13-12-16,-7-7-13 0,3 4 2 0,-3-4 1 0,0-3 10 15,7 10 0-15,-14-4 8 16,7-5-8-16,0 2 8 0,-3 7-8 0,3-13 10 0,-7 13-10 0,3-4 10 0,-3-2-10 16,0-1 10-16,0 3-10 0,4 1 11 0,-12-4-11 15,-2 7 12-15,6-6-12 0,4-1 8 0,-3 0-8 16,-5 7 0-16,-6-7 0 0,0 4 0 0,3-7 0 15,-3 10 0-15,-3-4 0 0,-1-5 0 0,4 2 0 16,-4-6 0-16,4 10 0 0,3-10 0 0,-3 6 0 0,0-9 0 16,3 10 0-16,1-10-12 0,10 6 3 0,-4-3 1 15,0-3 0 1,8 6-39-16,-8-12-7 0,4 6-2 16,7 0 0-16,0 0-192 0,0 0-38 0,0 0-8 0,21-19-2 0</inkml:trace>
  <inkml:trace contextRef="#ctx0" brushRef="#br0" timeOffset="513.08">2681 3905 172 0,'0'0'16'0,"0"0"-16"15,-10-3 0-15,6-3 0 0,4 6 470 16,-11 0 91-16,11 0 19 0,0 0 3 0,0-3-458 16,0 3-91-16,0 0-18 0,0 0-4 0,0 0 5 0,0-7 2 15,4-2 0-15,3 6 0 0,7-10-19 0,-3 10 0 16,-1-3 0-16,-3-4 0 0,11 1 0 0,-4 6 0 16,0-3-10-16,0-4 10 0,7 4 0 0,-6-3 0 15,-5-1 0-15,4 1 0 0,-3-1 0 0,-1 1 0 16,-6 6 0-16,7-13 0 0,-4 16 0 0,-7-9 8 15,3 2-8-15,-3 7 8 0,0-9 0 0,0 0 0 16,0 9 0-16,-3-10 0 0,3 4-8 0,0-4 10 0,-11 1-10 0,4 6 10 16,3-6-10-16,1 2 0 15,-8 4 0-15,-3-3 0 0,4 6 13 0,-8 0 1 16,4 0 0-16,0 0 0 0,0 6-26 0,3-3-6 16,-3 7-1-16,-4-1 0 0,4 0 19 0,4 1 0 15,-4 6 0-15,3 2 0 0,-3-2 0 0,3 3 0 16,1-3 0-16,6 2 0 0,-6 1 13 0,6 0-3 0,4 6-1 0,0-9 0 15,0 3 7-15,0 3 2 0,4-7 0 0,-4 4 0 16,10 0-7-16,-6-3-2 0,3-1 0 0,-4-2 0 16,8 2-9-16,-1-2 0 0,1 0 0 0,-4-1 0 15,4-3 0-15,-1-2-11 0,4 2 11 0,4-6-8 16,-11 4-24-16,11-1-5 16,-8-3-1-16,4-3 0 0,0 6-87 0,-3-3-18 0,0-3-3 15,-1 0-476-15,-6 0-95 0</inkml:trace>
  <inkml:trace contextRef="#ctx0" brushRef="#br0" timeOffset="1139.3">3119 3795 1209 0,'0'0'108'0,"0"0"-87"0,0 0-21 0,0 0 0 16,0 0 239-16,0 0 43 0,0 0 9 0,0 10 1 15,0-10-240-15,7 9-52 0,3 1 0 0,-10-1-8 16,4 0 8-16,3 7-10 0,-4-6 10 0,-3-1-10 16,4 0 10-16,-4 7 0 0,7-7 0 0,-7 1 0 15,0-1 0-15,0 1 0 0,0-1 0 0,0 0 0 16,0-9 0-16,0 0 0 0,0 0 0 0,-7 10 8 16,7-10 9-16,0 0 3 0,0 0 0 0,0 0 0 15,0 0 25-15,0 0 6 0,0 0 1 0,0 0 0 16,0 0-36-16,-4-3-6 0,4-4-2 0,-3-2 0 15,3 0 12-15,0-7 1 0,-7 7 1 0,14-4 0 16,-7-3-10-16,3-2-1 0,1-1-1 0,3 0 0 0,-4-3-10 16,4 0 0-16,1-3 0 0,-1 6 0 0,3 3 0 0,-6-2 0 15,6 2-9-15,-6-3 9 0,3 7 0 0,3-4 0 16,-6 6 0-16,7 1 0 0,-1-7 0 0,-6 16 11 16,6-9-2-16,-6 6 0 0,3-3-9 15,3 6 0-15,-3 6 0 0,1-3 8 16,2-3-8-16,4 9 0 0,-3-2 0 0,3 2 0 0,7 0-10 0,-7 1 10 15,-3 6 0-15,6-4-9 0,1-3 9 0,-4 7 0 16,0 3 0-16,0 0 0 0,-3 3 0 0,3-10 0 16,-3 7 0-16,-1 0 0 0,1-3 0 0,-1 2 0 15,1-2 0-15,-7 0 0 0,6-7 0 0,-10 1 0 16,11 2 0-16,-11-2 0 16,3-1-68-16,4-3-12 0,-7 4-3 0,7-1 0 15,-7-9-115-15,0 0-23 0</inkml:trace>
  <inkml:trace contextRef="#ctx0" brushRef="#br0" timeOffset="1784.4">4001 3566 806 0,'0'0'36'0,"0"0"7"0,0 0-35 0,0 0-8 15,0 0 0-15,0 0 0 0,0 0 138 0,0 0 26 16,0 0 4-16,0 0 2 0,0 0-99 0,0 0-20 16,0 0-4-16,0 0-1 0,0 0-6 0,-8 0-2 15,-2 0 0-15,10 0 0 0,0 0-23 0,0 0-5 0,-7 7-1 0,-4-4 0 16,4-3 0-16,0 6 0 16,-3-6 0-16,-1 6 0 0,0-2 14 0,1 2 2 0,6-3 1 15,-6-3 0-15,-4 9-6 0,3-9 0 16,0 0-1-16,8 7 0 0,-8-7-4 0,4 9-1 0,7-9 0 0,0 0 0 15,0 0-14-15,0 0 9 16,0 0-9-16,0 0 8 0,0 0 4 0,0 0 0 0,0 3 0 0,0-3 0 16,0 0-4-16,7 6 0 0,4 1 0 0,-4-4 0 15,4 3 0-15,-1-3 0 0,4-3 0 0,4 7 0 16,-1-7 1-16,5 3 0 0,-8 3 0 0,7-3 0 16,4-3-9-16,-11 9 0 0,7-9 9 0,-7 10-9 15,0-4 0-15,4 0 0 0,-11 4 0 0,3-7 0 16,-3 6 0-16,1 7 0 0,-1-13 0 0,-4 10 0 15,-3-1 9-15,7-2-9 0,-7-1 12 0,0 1-12 16,0-1 8-16,0 7-8 0,-7-7 0 0,7 0 0 16,-3-2 26-16,3 2 2 0,-7 1 0 0,-1-1 0 0,8 0-28 15,-10 1 0-15,-1-4 8 0,8 3-8 16,-8-5 0-16,1 5 0 0,-5-3 0 0,-2 4 0 0,3-1-14 16,0 0-2-16,0 1 0 0,-8-4 0 15,8 4-28-15,0-4-7 16,-4-3-1-16,4 3 0 0,4-3-98 0,-1-3-20 15,8-3-4-15</inkml:trace>
  <inkml:trace contextRef="#ctx0" brushRef="#br0" timeOffset="2266.04">4568 3708 1728 0,'-3'-10'153'0,"3"10"-122"0,0-6-31 0,-7 3 0 16,3-4 55-16,-3 4 5 16,0-3 0-16,7-3 1 0,-7 9-49 0,4 0-12 0,-4-3 0 0,3-4 0 15,1 7 0-15,-4 0-10 0,3 0 2 0,-7 7 0 16,1-4-2-16,-1 3 0 0,1-3 0 0,-4 6 0 16,3 1 10-16,-3 6 0 0,3-7 0 0,-3 7-8 15,0-4 8-15,3 4 0 0,1 3 0 0,-1-4 0 16,8-2 0-16,-11 3 14 0,14 2-3 0,-11-8-1 15,11-1-10-15,-11 7 0 0,11-7 0 0,0 7 0 16,0-7 37-16,4 1 6 0,3-1 1 0,-3-3 0 16,6-2-27-16,1 5-5 0,-1 0 0 0,4-9-1 15,1 0-2-15,6 0 0 0,-7 0 0 0,7 0 0 16,-10 0 0-16,6 0 0 0,-3 0 0 0,4-9 0 0,-7 9 11 16,3-3 1-16,-4-3 1 0,4-4 0 0,-3 4-2 0,-4-3 0 15,0 5 0-15,-3-5 0 0,3 0 20 0,-4-1 4 16,4 1 1-16,-7-7 0 0,-7 0-25 0,7 4-4 15,-3-4-2-15,3 1 0 0,-7-4 6 0,0 0 2 16,-1 3 0-16,5 4 0 0,-8-4-11 0,-3 3-3 16,4-2 0-16,-1-1 0 0,-3-3-8 0,3 10 0 15,4-7 0-15,0 7 0 0,-3-1-16 0,-4-2-4 16,7 2-2-16,3 4 0 16,-3-3-70-16,3 2-13 0,4-2-3 0,0 9-1 15,0 0-125-15,4-3-25 0</inkml:trace>
  <inkml:trace contextRef="#ctx0" brushRef="#br0" timeOffset="2670.28">4812 3958 2124 0,'0'0'94'0,"0"0"19"0,0 0-90 0,0 0-23 0,0 0 0 0,0 0 0 15,0 0 0-15,0 0 0 0,0 0 0 0,7 0 0 16,-7 0 15-16,0 0-2 0,0 0 0 0,11-9 0 16,-11 9 19-16,0 0 4 0,0 0 1 0,3-9 0 0,-3 9-16 0,7-4-3 15,-7-2-1-15,4 0 0 0,-4-3 16 0,3-1 3 16,-3 1 1-16,7-1 0 16,-7-2 6-16,0-4 1 0,0 0 0 0,4-2 0 15,3-1-9-15,-7-6-2 0,3 3 0 0,4-3 0 16,0 0-20-16,1-1-4 0,-5 5-1 0,4-5 0 0,7 1-8 15,-3-3 0-15,-4 3 0 0,0 6 8 0,3-6-8 0,-6 6 0 16,3 1 0-16,0 2 0 0,0 6 0 0,-7-2-9 16,0 6 9-16,4-4 0 0,-4 1-8 0,0 6 8 15,0-4 0-15,0 7 0 0,7-6-12 0,0 6 4 16,-7 0 8-16,7-3-13 0,7 3 0 0,-3 0 0 16,-1 0 0-16,1 3 0 15,3-3-15-15,0 0-4 0,7 6 0 0,-3 1 0 16,3-7-24-16,0 0-4 0,4 3-2 0,-11-3 0 15,7 6-130-15,4-3-27 0,-11-3-5 0</inkml:trace>
  <inkml:trace contextRef="#ctx0" brushRef="#br0" timeOffset="3201.44">5659 3394 1094 0,'0'0'48'0,"-7"0"11"0,-1 0-47 0,8-6-12 0,-10 3 0 0,10 3 0 0,0 0 236 0,0 0 46 16,0 0 9-16,0 0 1 16,-11-7-238-16,4 7-54 0,0 7 0 0,0-7 0 0,-7 9 0 0,3-9-8 15,1 3 8-15,-4 10 0 0,0-10-9 0,-8 6 9 16,8-3 0-16,0 4-9 0,-7-7 9 0,7 6 0 15,-4 1 0-15,4-4-8 0,4 0 8 0,3-2 0 16,-4 5 0-16,4-9 0 0,7 0 0 0,0 0 0 16,0 0 0-16,0 0 0 0,0 0 0 0,0 0 0 15,0 0 0-15,7 9 0 0,-3 1 0 0,3-4 0 16,0-3 0-16,3 3-8 0,4 1 8 0,4-7 0 16,-7 3 0-16,13-3 0 0,-13 6 0 0,14-3 8 0,3-3-8 15,-4 7 0-15,1-4 0 0,0 3 0 16,0-3 0-16,-1 3 0 0,-3-3 0 0,1 7 0 15,-8-4 0-15,0 4 0 0,0-1 0 0,-4 0 0 0,-2 7 0 16,-5-13 0-16,4 13 17 0,-3-7 6 16,-4 7 1-16,0-4 0 0,0 4 12 0,-4 0 4 0,4-4 0 0,-7 4 0 15,4 0-23-15,-8-4-4 0,4-2-1 0,3-1 0 16,1 7 16-16,-11-7 4 0,7 7 0 0,-4-4 0 16,0-2-32-16,4-4 0 0,-3 10 0 0,-4-13 0 15,3 6 8-15,4 1 1 0,-3-4 1 0,-5-3 0 16,5 7-10-16,-4-4-11 0,0-3 3 0,-1-3 0 15,5 6-40-15,-11 0-7 0,10-2-1 16,-3-4-1-16,0 6-47 0,0-3-10 0,3-3-2 0,-6 9-490 16,2-9-98-16</inkml:trace>
  <inkml:trace contextRef="#ctx0" brushRef="#br0" timeOffset="9666.77">2452 4824 288 0,'0'0'12'0,"0"0"4"0,0 0-16 0,3-3 0 0,4-3 0 0,-7 6 0 16,4 0 97-16,7-4 17 0,-11 4 3 0,3-6 1 16,-3 6-74-16,7-3-16 0,-7 3-2 0,0 0-1 15,0 0 7-15,0 0 2 0,7-6 0 0,-7 6 0 16,7-10 6-16,-7 10 0 0,0 0 1 0,0 0 0 16,4 0-9-16,-4 0-3 0,7-15 0 0,-7 15 0 0,3 0-4 0,4-10-1 15,-3 1 0-15,-4-1 0 0,3 4 0 0,4 3 0 16,-7-3 0-16,0 6 0 0,0 0 4 0,4-10 0 15,-4 10 0-15,0 0 0 0,0 0 8 0,0 0 3 16,0-3 0-16,0 3 0 0,0 0 14 0,0 0 3 16,0 0 1-16,0 0 0 0,0 0-39 0,-4 0-8 15,-3 0-2-15,0 3 0 0,-3 7 3 0,-1-1 0 16,4-3 0-16,0 4 0 0,-3-1-2 0,-1 1 0 16,-3 5 0-16,3-5 0 0,1-1-9 0,-1 7 10 15,8 3-10-15,-8-1 10 0,-3 1 17 0,3 6 3 16,-3-6 1-16,4 6 0 0,-1-3-3 0,0 13 0 15,-3-17 0-15,0 14 0 0,4-4-10 0,-12 0-2 16,8 7-1-16,0-1 0 0,-7-6-3 0,7 1 0 16,3-4 0-16,-3 3 0 0,4-3-12 0,-1 0 9 15,0-6-9-15,8 0 8 0,-8 0 0 0,8-1-8 0,-8-2 12 16,4-6-4-16,4 8-8 0,3-8 12 0,-7-1-12 0,7-3 12 16,-4 4-12-16,1-1-11 0,-4-2 3 0,3-4 0 31,4 3-45-31,0-6-9 0,0 0-2 0,-7 3 0 0,7-3-144 0,0 0-28 0,0 0-7 15,0 0-1-15</inkml:trace>
  <inkml:trace contextRef="#ctx0" brushRef="#br0" timeOffset="10075.79">2501 4771 1324 0,'0'0'118'0,"0"0"-94"16,0 0-24-16,0 0 0 0,0-10 212 0,0 10 37 15,0 0 8-15,0 0 2 0,0 0-218 0,0 0-41 16,0 0-12-16,0 0-1 0,0 0 13 0,0 0-11 15,11 0 11-15,-8 10-10 0,4-1 10 0,-3-3-10 0,-1 10 10 0,4-3-10 16,4 2 10-16,-7-2 0 0,6 2-9 0,-6 4 9 16,3 0 0-16,3-3 0 15,-6 3 0-15,6-1 0 0,-6 7 0 0,3-6 0 0,-3 6 0 16,6-6 0-16,-10 0 0 78,4 6 0-78,3 3 9 0,-7-3-9 0,0 10 0 0,3-7 0 0,-3 10 0 0,7-13 0 0,-7 12 0 0,0-5 9 0,0-1-9 0,0-6 0 0,0 3 10 0,4-2-10 0,-4-8 8 0,0 1-8 16,0 3 0-16,3-9-9 0,4 5 0 0,-7-8 0 0,0 2-51 0,4-2-11 0,-4-10-1 0,0 0-822 0</inkml:trace>
  <inkml:trace contextRef="#ctx0" brushRef="#br0" timeOffset="10358.94">2272 5338 2016 0,'0'0'179'0,"0"0"-143"16,0 0-36-16,0 0 0 0,0-6 66 0,0-3 6 16,3-1 2-16,8 4 0 0,-7 3-65 0,6-4-9 15,-3 7-9-15,7-9 9 0,0 6-9 0,1 3 9 16,2-6 0-16,-3 12 0 0,7-6 0 0,-6 0 8 15,-5 3 0-15,4-3 1 0,0 6-9 0,0-3 0 16,-3 4 0-16,0-4 0 0,-1 3 0 0,1-3-11 16,-8 4 1-16,-3-7 0 15,11 0-48-15,-11 0-10 0,0 0-1 0,10 0-1 16,1 0-27-16,-7 0-6 0,6 0-1 0,1-10-680 0</inkml:trace>
  <inkml:trace contextRef="#ctx0" brushRef="#br0" timeOffset="11556.66">3016 5200 403 0,'0'0'36'0,"0"0"-36"0,0 0 0 0,4-3 0 16,3-3 280-16,-4 3 48 0,1-4 11 0,3-2 1 15,4 6-265-15,-4-3-54 0,0 6-10 0,3-10-3 16,-6 7-8-16,3-3 0 0,-4 6-12 0,-3 0 12 16,0 0-16-16,0 0 5 0,0 0 1 0,0 0 0 15,0 0 10-15,0 0-12 0,0 0 12 0,0 0-12 16,-3 0 28-16,-8 0 6 0,1-6 1 0,3 6 0 15,0 0 21-15,-4 0 4 0,0 0 0 0,1 6 1 16,-1-6 3-16,1 0 1 0,3 6 0 0,-4-6 0 0,4 0-14 0,0 0-3 16,-4 3-1-16,4-3 0 15,4 0-15-15,-8 6-4 0,1-2 0 0,6-4 0 0,-7 6-3 0,1-3-1 16,6 3 0-16,-6-3 0 0,3 4-12 0,0-4 0 16,0 6 0-16,-4 4 0 0,4-4 0 15,0 4-12-15,3-4 3 0,-3 7 0 0,4-7 9 16,-8 7 9-16,8-4-1 0,3 4-8 0,0 3 16 0,-7-10-3 15,7 10-1-15,0-9 0 0,0 12-12 0,0-10 11 16,0 4-11-16,0-4 10 0,0 4-10 0,0 3 10 16,0-10-10-16,7 7 10 0,-7-7-10 0,3 1 0 15,-3-1 0-15,7 0-11 0,-7-2 11 0,4 2 0 16,-1-3 0-16,-3-6 0 0,0 0 0 0,7 4 0 0,7-4 0 16,-3 0 0-16,0 0 0 0,6 0 0 0,1-4 0 15,0-2 8-15,3 0-8 0,0 3-15 0,-3-7 4 0,3 1 1 31,0 3-32-31,-4-4-6 0,5 1-2 0,-8-1 0 16,0 4-104-16,4-3-21 0,-4-1-4 0,-4 1-578 0</inkml:trace>
  <inkml:trace contextRef="#ctx0" brushRef="#br0" timeOffset="11938.79">3485 4761 2376 0,'0'0'52'0,"0"0"12"0,0 0 1 0,0 0 1 0,0 0-53 0,0 0-13 15,0 0 0-15,4 10 0 0,3 5-8 0,-3 1-5 16,-1-3-1-16,8 12 0 0,-4-7 4 0,3 11 1 16,4 2 0-16,-3 0 0 0,-4 1 9 0,4 5-10 15,-1-2 10-15,-3 2-10 0,-3 1 10 0,6-3 0 0,-10 2 0 0,4 7 8 16,-4 6-8-16,-4-3 0 0,4-3 0 0,-7 0 0 16,0-6 0-16,7-4 0 0,-10 1 0 0,3-1 0 15,3-6 0-15,-3 1 0 0,4-10 0 0,-1 2 0 31,-3-8-28-31,7 3-6 0,-4-4-2 0,8-6 0 16,-4-6-144-16,0 0-28 0,0 0-7 0,0 0-1 0</inkml:trace>
  <inkml:trace contextRef="#ctx0" brushRef="#br0" timeOffset="12172.78">3355 5235 576 0,'0'0'51'0,"0"0"-41"0,-4-10-10 0,4 1 0 16,0 9 472-16,0 0 92 0,4-3 18 0,-1-4 4 15,5 1-478-15,2 3-96 0,4-3-12 0,-3 3-17 0,-1-4 4 0,-3 7 1 16,11 0 0-16,-4 0 0 0,0-3 12 0,0 3 0 16,4 0 0-16,0-6 0 15,-1 12-31-15,1-12 0 0,3 6 0 0,-7 0 0 16,7 0-119-16,-3-3-24 0,0-3-5 0,-1 6-1 15,4 0 0-15,1-4 0 0,-8-2 0 0,7 6 0 0</inkml:trace>
  <inkml:trace contextRef="#ctx0" brushRef="#br0" timeOffset="15555.08">3933 5144 748 0,'-3'0'67'15,"-8"0"-54"-15,11 0-13 0,-3 0 0 16,-8 0 233-16,11 0 44 0,0 0 9 0,0 0 2 0,0 0-196 0,0 0-38 16,0 0-8-16,0 0-2 0,0 0-4 0,0 0 0 15,0 0-1-15,0 0 0 16,4 9-25-16,3 1-5 0,0-4-1 0,0 3 0 15,-7-9-8-15,3 10 0 0,8-1 0 0,0 0 0 0,-11 1 0 16,0-1 0-16,3 1 0 0,-3-1 0 0,0 7 0 0,-3-7 0 16,-1 7 0-16,4-4 0 0,0 4 21 0,-7 0 6 15,7-4 1-15,-3 7 0 0,3-3 0 0,0-7 0 16,-8 10 0-16,8-3 0 0,-3-7-17 0,3 7-3 16,3-4-8-16,5-2 12 0,-5-1-4 0,4-3 0 15,-3 4-8-15,-1-1 12 0,4-2-4 0,4-4-8 16,3-3 11-16,-3 6-11 0,-4-3 0 0,3-3 0 0,1-3 0 15,-4 3-12-15,7-6 24 0,-4 6 4 0,-2-10 2 16,-1 10 0-16,-4-9-10 0,4-1-8 0,4 1 12 16,-11 3-12-16,7-13 12 0,0 10-4 0,-4-7 0 0,4 3-8 15,-3-5 12-15,0-4-12 16,6 3 12-16,-3 0-12 0,4-9 12 0,-4 3-12 0,0 6 12 16,3 0-12-16,-6 0 0 0,-1 3 0 0,5 1 0 15,2 5 0-15,-6 1 0 0,3 0 0 0,-7-1 13 0,3 10-4 16,-3 0-9-16,0 0 0 0,0 0 0 0,0 0 0 15,0 0 0-15,0 0 0 0,4 6 0 0,-4 4 0 16,0-1 0-16,0 1 0 0,0-1 0 0,0 10-11 16,0 0 11-16,7-10 0 0,-7 7 0 0,3 3 0 15,4-1 0-15,-3 1 0 0,-1 3 8 0,5-3-8 16,2 0 8-16,1 0-8 0,-4-4 8 0,3 4-8 16,-3-3 0-16,7-4 9 0,-3 4-9 0,0-7 0 15,3 7 0-15,-4-6-19 0,-3-7 3 0,4 6 0 16,0 0-46-16,-1-9-9 0,4 7-1 0,-7-7-1 15,0 3-114-15,-7-3-22 0,18-3-5 0,-18 3-1 0</inkml:trace>
  <inkml:trace contextRef="#ctx0" brushRef="#br0" timeOffset="16144.68">4734 5144 1897 0,'0'0'84'0,"0"-10"17"0,0 4-81 0,0 3-20 16,0 3 0-16,0-6 0 0,0 6 15 0,0 0-2 16,0-10 0-16,0 10 0 0,0-3-13 0,0 3 0 0,-10-6 0 0,6 6-10 15,-3 0 10-15,4 0-8 0,-4 0 8 0,-1 6-8 16,1-3 8-16,-3 7-10 0,6-10 10 0,-10 6-10 15,4 3 10-15,-4 1 0 0,3-1 0 0,0 1 0 16,-3 5 0-16,-3-5 16 0,2 2-4 0,5 4-1 16,-1 3 10-16,-3-10 3 0,0 7 0 0,0-1 0 15,3-2-16-15,1 3-8 0,-1-7 10 0,1 10-10 16,3-10 27-16,7 1-1 0,0-1 0 0,0-3 0 16,0 4-13-16,0-10-2 0,14 9-1 0,-4-9 0 15,4 0 0-15,8 0 0 0,-5 0 0 0,4-3 0 16,1-3-10-16,2 6 0 0,1-10 0 0,0 4 0 15,-1 3 0-15,-3-3 0 0,-3-4 0 0,3 1 0 16,-7 0-11-16,1-1 11 0,-5 4-8 0,1-4 8 0,-1 1 0 16,-6 0 8-16,3-1 0 0,0 1 0 0,-7-7 3 15,3 7 1-15,1-4 0 0,-4-3 0 16,3 7-12-16,-3 0 12 0,0-1-12 0,8 1 12 0,-8-1-4 0,0 1 0 16,0 3 0-16,0 6 0 0,0 0 3 0,0 0 0 15,0 0 0-15,0 0 0 0,0 0-11 0,10 6 0 16,-6-3 0-16,-1 13 0 0,4-7 0 0,-3 4 10 15,3 2-10-15,-4 4 10 0,1 0-10 0,-1-3 8 0,1 3-8 16,-1-4 8-16,5 4 4 0,-8 0 1 0,0 0 0 16,3-4 0-16,4 1-2 0,-7-3-1 0,4 5 0 0,6-8 0 15,-10 6-10-15,11-7 0 0,-4-3 9 0,0 7-9 16,3-13 0-16,1 0-20 0,7 9 4 16,-4-9 1-1,-4 0-105-15,8 0-20 0,-4-3-5 0,4-3-783 0</inkml:trace>
  <inkml:trace contextRef="#ctx0" brushRef="#br0" timeOffset="16541.39">5338 4626 1324 0,'0'0'118'0,"0"0"-94"16,-4 7-24-16,4-4 0 0,-7 6 167 0,0 7 29 15,7-7 5-15,0 10 2 0,-4 0-166 0,4 6-37 16,4-6 0-16,-4 9 0 0,7-3 0 0,0 3 0 16,-7-3 0-16,11 10 0 0,-11-7 8 0,7 0 3 15,0-3 1-15,3 10 0 0,-10-10-2 0,7 3 0 0,-3 0 0 16,-1 1 0-16,-3 2-10 0,4-3 0 0,-4 0 0 16,0 1 8-16,0-4-8 0,-4 0 0 0,4-6-10 0,0 0 10 31,-3-1-48-31,3-8-3 0,-4 5-1 0,4-5-541 0,0-1-109 15</inkml:trace>
  <inkml:trace contextRef="#ctx0" brushRef="#br0" timeOffset="16738.8">5274 5003 2091 0,'0'-19'92'0,"0"19"20"0,0 0-89 0,0 0-23 15,0-10 0-15,0 10 0 16,0 0 12-16,4-6-1 0,3 3-1 0,0-3 0 16,3 3-22-16,1-4-4 0,-1 4 0 0,5-3-1 15,-1-3 1-15,3 9 1 0,-6-4 0 0,7-2 0 16,3 6-141-16,0-3-28 0,4-3-5 0,-8-1-2 0</inkml:trace>
  <inkml:trace contextRef="#ctx0" brushRef="#br0" timeOffset="17141.96">5789 4949 345 0,'0'0'31'0,"0"0"-31"16,0 0 0-16,0 0 0 0,0 0 304 0,0 0 54 0,0 0 11 0,0 10 3 15,0-1-267-15,-7-3-53 0,4 4-10 0,3-1-2 16,-8 1-20-16,5-1-3 16,-4-3-1-16,0 10 0 0,-4-3-7 0,4-4-1 0,-7 7-8 0,3-7 12 15,1 10-12-15,3 0 11 0,-7-10-11 0,3 13 10 16,4-9-10-16,4 5 0 0,-4-8 0 0,-1 5 0 15,8 4 0-15,0-9 0 0,0 5 0 0,0-5 0 16,0-1 11-16,8 1-3 0,-1-4-8 0,3 3 12 16,-3-6 7-16,4 4 1 0,-4-4 0 15,3 3 0-15,5-6 0 0,-1 3 0 0,0 4 0 0,0-7 0 16,4 0-11-16,-8 0-1 0,4 0-8 0,0 0 12 16,0 0-12-16,4 0 8 0,-11-10-8 0,11 10 0 15,-11-9 32-15,3 2 0 0,1-2 0 0,-4 0 0 16,0-1-24-16,-3 1-8 0,3-7 0 15,0 7 0-15,-4-13 12 0,-3 0-3 0,4 9-1 0,-1-12 0 16,1 6-8-16,-1 4 8 0,-3-14-8 0,7 4 8 0,-7 7-8 16,4-11 0-16,-4 14 0 0,7-14 0 0,-7 11 0 0,0-1 0 15,0 3 0-15,-7-3 0 0,3 4 0 0,4 5-9 16,-10 1 9-16,6-1 0 16,-3 1-52-1,4 9-3-15,3 0-1 0,-7 0 0 0,0-6-167 0,7 6-33 0,0 0-8 16,0 0 0-16</inkml:trace>
  <inkml:trace contextRef="#ctx0" brushRef="#br0" timeOffset="17559.74">6198 5316 2084 0,'-7'-3'92'0,"7"3"20"0,0 0-90 0,0 0-22 0,0 0 0 0,0 0 0 31,0 0-24-31,0 0-10 0,0 0-2 0,0 0 0 0,7-6 20 0,-3 3 3 0,3-4 1 0,-7-2 0 16,0 6 12-16,3-7 16 0,-3-5-3 0,4 5-1 16,-4-5 13-16,7 5 3 0,-7-9 0 0,0 1 0 15,0 2-12-15,4-3-1 0,3-6-1 0,-7 6 0 16,0-6 28-16,3 6 6 0,1-9 0 0,-1 9 1 15,-3-6-21-15,7-3-5 0,-7 3-1 0,7 3 0 16,-7-3-4-16,4 0-1 0,-4 0 0 0,3 3 0 16,-3-3 1-16,0 9 0 15,0-3 0-15,0 7 0 0,0-1-5 0,0 4-1 0,0-1 0 16,0 1 0-16,0 9-12 0,0 0 0 0,0 0 0 0,11 0-10 0,0 6 2 0,-1-3 0 16,4 13 0-16,-3-7 0 0,3-2-14 0,4 2-2 15,-11-6-1-15,10 7 0 16,-10-1-10-16,11-3-1 0,-7 4-1 0,-4-1 0 15,3 1-42-15,1-4-8 0,-4-3-1 0,7 3-530 16,-11-3-106-16</inkml:trace>
  <inkml:trace contextRef="#ctx0" brushRef="#br0" timeOffset="18033.99">6851 4771 288 0,'0'0'25'0,"-7"-10"-25"0,0 10 0 0,0 0 0 15,0 0 392-15,-4 0 72 0,4 0 16 0,4 0 2 16,-1 10-378-16,-7-10-75 0,4 0-15 0,0 6-3 16,0-3 7-16,4 3 2 0,-11-6 0 0,3 10 0 15,-3-4-8-15,3 3-2 0,1 1 0 0,-8-1 0 16,11 1-10-16,-11-1 0 0,4-6 0 0,4 3 0 15,-1 4 0-15,4-10 0 0,-3 9 0 0,2-9 0 0,8 0 0 0,0 0 0 16,0 0 0-16,0 0 0 0,0 0-15 0,0 0 5 16,0 0 1-16,8-3 0 0,2-3 9 0,-3 3 0 15,0-4 0-15,4 7-8 16,-1-6 8-16,-3 6 0 0,4 6 0 0,0-6 0 16,-1 0 0-16,1 0 0 0,3 7 0 0,0-4-8 15,-3 3 8-15,-1-3 0 0,4 7-9 0,-7-4 9 0,4 3-8 16,-4-9 8-16,0 10-10 0,-3-1 10 0,-1 7 0 0,1-7 0 15,-4 4-8-15,-4-7 8 0,4 10 11 0,-7-4 5 16,7 4 0-16,-11-7 1 0,4 10 16 0,0-9 3 16,0 8 1-16,-3-8 0 0,3 5-9 0,-4 4-3 15,4-3 0-15,-4-3 0 0,4 2-10 0,-3 1-3 16,-1-4 0-16,1-2 0 0,-1-1-12 0,4 4 0 0,-4-1 0 0,4-2 0 16,4-10-16-16,-11 9 3 0,7-9 1 0,-4 6 0 31,0-6-51-31,4 0-9 0,-3 0-3 15,-1-6-897-15</inkml:trace>
  <inkml:trace contextRef="#ctx0" brushRef="#br0" timeOffset="18290.09">7052 4771 2073 0,'0'0'92'0,"0"0"19"0,0 0-89 0,0 0-22 0,-7 0 0 0,0-10 0 16,7 10 129-16,0 0 22 0,0 10 4 0,-11-10 1 16,11 0-128-16,-7 9-28 0,0-3 0 0,7-6 0 0,0 0-16 0,0 0-1 15,0 0-1-15,0 0 0 16,0 0-129-16,0 0-25 0,0 0-6 0,0 0-781 0</inkml:trace>
  <inkml:trace contextRef="#ctx0" brushRef="#br0" timeOffset="18555.46">7045 5163 2674 0,'0'0'59'0,"0"0"12"0,-7 0 2 0,0 0 3 0,0 6-61 0,7-6-15 0,0 0 0 0,0 0 0 31,0 0-28-31,0 0-9 0,0 0-2 0,0 0 0 0,0 0-9 0,0 0-3 0,7-6 0 0,0-4 0 16,-4 1-163-1,1-1-33-15</inkml:trace>
  <inkml:trace contextRef="#ctx0" brushRef="#br0" timeOffset="19246.34">6283 3316 172 0,'0'0'8'0,"-11"-4"1"0,1-2-9 0,-1 6 0 0,1 0 0 0,3-3 0 0,0-3 397 0,7 6 78 16,-4 0 15-16,4 0 3 0,0 0-371 0,0 0-74 15,0 0-16-15,0 0-2 0,0 0-2 0,0 0 0 0,0 0 0 16,0 0 0-16,4-3 0 0,3 3 0 0,0-13 0 0,-4 13 0 16,11-3-28-16,-10 3 0 0,3 0 0 0,0 0 0 31,-7 0-39-31,11 0-13 0,-11 0-4 0,7 0 0 16,0 3-140-16,-7-3-29 0,10 13-6 0,-10-13-1 0</inkml:trace>
  <inkml:trace contextRef="#ctx0" brushRef="#br0" timeOffset="19509.78">6223 3761 2131 0,'0'0'189'0,"0"0"-151"15,0 0-30-15,0 0-8 0,0 0 56 0,0 0 9 16,0 0 3-16,0 0 0 16,0 0-80-16,0 0-15 0,0 0-3 0,11 0-1 15,-4 0-101-15,3 0-20 0,-3 0-4 0</inkml:trace>
  <inkml:trace contextRef="#ctx0" brushRef="#br0" timeOffset="28550.12">7733 3466 345 0,'0'0'31'0,"0"0"-31"0,0 0 0 0,-4 0 0 16,-3 0 184-16,7 0 32 0,0-6 5 0,0 6 2 16,0 0-173-16,0 0-34 0,-7 0-8 0,7 0 0 15,0 0 28-15,0 0 7 0,7-10 1 0,-7 7 0 16,4-3 16-16,-4 6 3 0,3-9 1 0,4 5 0 15,4-2-35-15,-4-3-6 0,-3 6-2 0,-4 3 0 16,7 0-9-16,-7 0-3 0,3-13 0 0,-3 13 0 16,0-3 21-16,0 3 4 0,0-6 1 0,0 6 0 15,-7-10-24-15,4 10-11 0,3 0 10 0,0-9-10 16,0 0 16-16,-4 5-2 0,4-2-1 0,0 0 0 16,4-4 9-16,-1 1 2 0,-3 0 0 0,4 5 0 15,-1-2 4-15,4-3 0 0,-7-1 1 0,0 1 0 16,7 9-16-16,-7 0-3 0,-7-16-1 0,7 16 0 15,-3 0 6-15,3 0 1 0,0 0 0 0,-7-9 0 16,-4 9 12-16,4 0 4 0,7 0 0 0,0 0 0 0,-11 0-32 0,4 9 0 16,0-9 0-16,-7 16 0 0,7-16 0 0,-3 16 0 15,6-13 0-15,-10 12 0 0,3-2 0 16,4-4 0-16,-3 7 0 0,-1 3 0 0,4-3 0 16,0-4 0-16,-4 4 0 0,4 3 0 0,-3-1 0 15,-1-2-16-15,4 3 3 0,0-3 1 0,-7-4 12 0,7 10 0 16,3-9 0-16,-6 5 0 0,3-2 0 0,0 3 0 15,3-3 0-15,1-4 0 0,-1 4 0 0,4 3 0 16,-7-10 0-16,14 0 0 0,-7 7 8 0,4-6-8 16,3-4 12-16,0 6-12 0,0-12 19 0,3 10-3 15,-3-4-1-15,4-6 0 0,3 3-1 0,-3-3 0 16,6 0 0-16,-6 0 0 0,7 6-14 0,-4-12 11 16,3 6-11-16,-10-3 10 0,11 3-10 0,-11 0 8 15,0 0-8-15,4-9 8 0,-1 9-8 0,-3-7 0 0,0 7 0 16,4-9 8-16,-4 9-8 0,-3 0 0 0,-4 0 0 15,0 0 0-15,10 0 0 0,4 0 0 16,-14 0 0 0,4 0 0-16,3 9 0 0,0-9 0 0,0 0 0 0,-7 0 0 0,0 0 0 0,7 0 0 0,0 7 0 15,0-4 0-15,-7-3 0 0,0 0-9 0,0 0 9 0,14 0 0 16,-10 0-10-16,-4 0 10 0,0 0-8 0,7-3 8 16,-7 3 0-16,7-7 0 0,-7 7 0 0,0 0 0 15,0 0 0-15,7 0 0 0,-4-9 0 0,-3 9 0 16,0 0-16-16,0 0 0 0,0 0-1 0,0 0 0 15,0 0-164 1,0 0-33-16,-3-19-6 0,3 19-2 0</inkml:trace>
  <inkml:trace contextRef="#ctx0" brushRef="#br0" timeOffset="29285.01">8036 3306 1324 0,'0'0'118'0,"0"0"-94"15,-7-3-24-15,0-3 0 0,4 6 88 0,-4 0 12 0,7 0 4 0,-7 0 0 16,7 0-88-16,-8 0-16 0,5 0 0 0,-4 9-12 16,7-9 12-16,-11 6 0 0,4-2 0 0,0 5 0 15,0-3 0-15,0 4 0 0,-3-7 0 0,-1 9-8 16,4 1 8-16,0-4 0 0,-4 1 0 0,1-1 0 16,3 7 31-16,0-7 1 0,3 7 1 0,-3-4 0 15,7-2-21-15,-7 6-4 0,7-7 0 0,7 0-8 16,-7 7 14-16,7-7-4 0,-3-2-1 0,6 2 0 15,-3-6-9-15,4 7 0 0,-1-1 0 0,1-9 0 16,0 9 0-16,-1-2 0 0,-3-4 0 0,4 3 0 0,-4-6 0 0,7 0 0 16,-11 6 0-16,-3-6 0 0,7 4 11 0,-7-4-3 15,8 0-8-15,-8 0 12 0,0 0 23 0,7 0 4 16,0-4 1-16,-7 4 0 0,0 0-10 0,7-6-2 16,-7 6 0-16,7-6 0 0,0 3 5 15,0-4 1-15,-7 7 0 0,3-9 0 0,4 0-34 16,1-1-11-16,-1 1 0 0,0 6 0 0,-4-13 11 0,4 10 0 15,-3-4 0-15,3-2 0 0,0 2 12 0,-7-2-1 16,3 2-1-16,1-2 0 0,-8 2-10 0,1 1 0 16,3 0 0-16,0 2 0 0,-11-2 12 0,8 3-4 15,-4 3 0-15,0-4 0 0,0 7 16 0,0-9 2 16,-1 9 1-16,8 0 0 0,0 0-10 0,-3 0-1 16,-4 0-1-16,7 0 0 0,0 0 4 0,0 0 1 0,0 0 0 0,0 0 0 15,0 0-20-15,3 9 0 0,4 1 0 0,1-4 0 16,-1 10 0-16,0-13 0 0,0 6 0 0,3 1 0 15,1-1 0-15,-4 7 0 0,3-7 0 16,-2 10 0-16,2-3 0 0,1-4 0 0,-4 10 0 0,0-3 0 16,-7 0 0-16,7 0 0 0,-4-1 0 0,4 1 0 15,-3 3 0-15,0-9 0 0,-1 5 0 0,1 4 0 16,3 0-8-16,0-6 8 0,7 0 0 0,-7-4-9 31,0 4-20-31,3-7-4 0,-2-5-1 0,2 5 0 16,1-3-158-16,3-6-31 0,-4 6-6 0,5-12-2 0</inkml:trace>
  <inkml:trace contextRef="#ctx0" brushRef="#br0" timeOffset="29981.73">8438 3476 2026 0,'0'0'90'0,"0"0"18"0,-7 0-86 0,0 6-22 15,0-3 0-15,7-3 0 0,-7 9 0 0,4-9 0 16,3 0 0-16,0 10 0 0,-7-4 0 0,7 10 14 16,-4-13-3-16,4 6-1 0,0 1-10 0,0-1 8 15,-3 0-8-15,3 1 8 0,0-4 6 0,0 4 1 0,0-1 0 0,0 0 0 16,0-2 16-16,0-7 3 16,0 0 1-16,0 0 0 0,0 0-15 0,0 0-2 15,0 0-1-15,0 0 0 0,0 0 25 0,0 0 5 16,3-7 1-16,1-2 0 0,3-4-33 0,-7 1-7 0,3-1 0 0,1-2-8 15,3 5 17-15,-4-2-3 0,4-4-1 16,-3 0 0-16,3-2-13 0,0 2 9 0,0-3-9 16,4 6 8-16,-8-2-8 0,4-1 0 0,7 13 0 15,-10-13 0-15,3 7 0 0,0 0 0 0,0-1 0 16,0 4 0-16,-3 6 0 0,-4 0-11 0,7-3 11 0,-7 3-8 16,0 0 8-16,0 0 0 0,7 9 0 0,-4 1 0 15,4-1 0-15,-7 0 0 0,0 7 0 16,4-13 0-16,-1 13 0 0,1-7 0 0,-4 7 0 0,0-7 0 15,3 4 0-15,1-7 0 0,-4 4 0 0,4-4 0 0,-4-3 0 0,0-3 0 16,7 9 0-16,-7-9 0 16,0 0 0-16,0 0 8 0,0 0-8 0,0 0 0 15,0 0 9-15,0 0-9 0,0 0 12 0,3 0-12 16,4-12 12-16,-3 6-12 0,-1-4 12 0,-3 1-12 16,4-1 9-16,-1 1-9 0,4-1 0 0,-7 1 9 0,0 0-9 15,4-7 0-15,-1 7 0 0,1 2 8 16,-1-5-8-16,4 2 0 0,-3-2 0 0,3 2 0 0,-3 1 0 15,-1 9 0-15,4-9 0 0,0-1 0 0,0 7 0 16,4-3 0-16,-1 3-8 0,1-4 8 0,0-2 0 0,6 9-9 16,-6-6 9-16,-1 3 0 0,5-4 0 0,-5 7-8 15,4 0 8-15,-10 0 0 0,-4 0 0 0,7 0 0 16,3 7 0-16,-3-4 0 0,1 3 0 0,-1 3 0 16,-4 1 0-16,1-1 0 0,-1 1 0 0,4 5 0 0,-7-2 0 0,0 3 0 15,4 2 0-15,-1-8 0 16,-6-1 0-16,3 7 9 0,3-1-9 0,1-2 0 0,-4-4 0 15,0 7 0-15,0-6 0 0,3-1 0 0,1 0 0 0,-1 7 0 16,-3-13-11-16,7 10 3 0,-3-10 0 0,3 3 0 31,0-3-40-31,7 4-7 0,-10-4-1 0,3-3-1 0,3 0-24 16,1 6-5-16,-11-6-1 0,11-6-562 0,-1 6-113 0</inkml:trace>
  <inkml:trace contextRef="#ctx0" brushRef="#br0" timeOffset="30449.75">9112 3548 1652 0,'0'0'36'0,"0"0"8"0,0 0 2 0,4-3 0 0,-1-4-37 0,4 4-9 15,0-3 0-15,0 6 0 0,1-3 14 0,-1-4 1 16,3 1 0-16,1 3 0 0,-1 3 14 0,1-6 3 15,0-4 1-15,3 10 0 0,-4-9-21 0,1 6-12 16,3-3 12-16,-4-4-12 0,1 4 9 0,7 3-9 16,-11-4 0-16,0-2 9 0,0 0-9 0,0-1 0 15,0 1 0-15,-3 6 8 0,-1-10 1 0,1 10 0 16,-4-13 0-16,3 7 0 0,-3 0 9 0,0-1 2 16,0 4 0-16,-3 3 0 0,3-7-7 0,-4 4-1 15,1-3 0-15,-1 9 0 0,-3-10-12 0,0 10 9 16,-4-3-9-16,4-3 8 0,-3 6-8 0,-1 0 0 0,0 0 0 15,1 0-11-15,-1 6 11 0,-3-3 0 0,4 3 0 0,-1-2-8 16,4 5 8-16,-4 7 0 16,4-7 10-16,4 10-10 0,-4-3 23 0,3 2-2 0,1 1 0 15,-1 0 0-15,4 0-6 0,0 6-2 0,0-6 0 0,0 3 0 16,0 0-13-16,4-4 0 0,-4-2 8 0,3 3-8 16,-3 6 0-16,4-9 0 0,-1 3 0 0,1-7 0 15,-4 4 0-15,3-7 0 0,1 1 0 0,-1-1 0 16,4 0-16-16,1-9 3 0,-1 0 1 0,3 0 0 15,4 0-20-15,7 0-3 16,1-9-1-16,-1 0 0 0,7-1-112 0,-3 4-22 0,28-16-5 16,-11-3-1-16</inkml:trace>
  <inkml:trace contextRef="#ctx0" brushRef="#br0" timeOffset="30906.19">9613 3601 1911 0,'0'0'42'0,"-7"9"9"0,4 1 1 0,-4-4 2 0,7 3-43 0,-7-2-11 15,3 2 0-15,4-6 0 0,0 7 10 0,0-10 0 16,0 0 0-16,4 9 0 0,3-3 10 0,-7-6 1 0,0 0 1 0,0 0 0 15,3 3-11-15,-3-3-3 0,0 0 0 0,0 0 0 16,0 0 2-16,7 0 0 0,-7 0 0 0,4-9 0 16,-1 0 39-16,-3-1 8 0,0 1 2 0,0-1 0 15,-7 1 0-15,7-7 0 0,-3 7 0 0,-1-4 0 16,1 1-25-16,3-7-5 0,0 7-1 0,0-4 0 16,0 0-10-16,0 4-2 0,0-4-1 0,3 3 0 15,1-2-15-15,-1-1 0 0,4-3 0 0,-3 10 0 16,3-7 0-16,0 4 0 0,-4-4 0 0,4 7 0 15,0-7-9-15,1 6 9 0,-1 1 0 0,0 0-9 16,0-1-3-16,-4 1-1 0,4 6 0 0,0-4 0 16,0-2 13-16,0 9 12 0,1-9-3 0,-1 2 0 15,0 7-9-15,0-9 0 0,3 9 0 0,1-3 0 0,-4-4-21 16,3 7 3-16,1 0 1 0,3 0 0 16,0 7-39-16,4-4-8 15,-4-3-2-15,4 0 0 0,-1 9-97 16,4-2-19-16,-3 2-4 0,3-9-661 0</inkml:trace>
  <inkml:trace contextRef="#ctx0" brushRef="#br0" timeOffset="31471.01">10463 3316 1609 0,'-28'-4'71'0,"18"-2"15"0,10 6-69 0,-4 0-17 0,-7-3 0 0,1-3 0 16,3 6 10-16,7 0-2 0,0 0 0 0,-11 0 0 16,-6 0-8-16,3 6 0 0,6-6 0 0,-2 3 0 15,-4-3 0-15,0 6 13 0,7-2-1 0,-4 5-1 16,-3-9 19-16,3 6 4 0,-3-3 1 0,0 7 0 15,4-4-7-15,-1 4-2 0,-3-1 0 0,0 0 0 16,3 7 19-16,4-13 4 0,-4 10 1 0,1-1 0 16,3-2-28-16,0-1-6 0,7 7 0 0,0-7-1 15,0 7-15-15,0-4 11 0,3 4-11 0,4-13 10 0,-3 13-10 0,6-7 0 16,1 1 0-16,0-4 0 16,3-3 0-16,-4 6 0 0,4-9 0 0,1 10 0 15,-1-10 0-15,0 0 0 0,-7-3 0 0,0-4 0 0,0 7 0 16,4-9 0-16,-8 9 0 0,-3-9 0 0,0-1 13 0,0 7-2 15,0-6-1-15,-3-4 0 0,-8 10 9 16,7-13 1-16,4 7 1 0,-3 0 0 0,-1-7-5 16,1 6 0-16,3-2-1 0,7 2 0 0,-4-5-15 0,1 5 0 15,-4 1 0-15,3-7 0 0,8 7 0 0,-4 0 0 16,-7-1 0-16,4 4 0 0,3 3 0 0,0-4 0 16,0 7 0-16,-7 0 0 0,0 0 0 0,0 0 11 15,10 0-2-15,-6 7 0 0,-4-7 26 0,7 9 5 16,4 1 0-16,-1 8 1 0,-3-2-13 0,0 3-2 15,0 0-1-15,4 6 0 0,7-6-13 16,-8 6-4-16,-6 0 0 0,6-3 0 0,11 6 3 0,-6-6 0 16,-5 0 0-16,4 0 0 0,0 0-20 0,7-4-4 0,-3-2-1 15,7 3-761-15,-4 0-152 16</inkml:trace>
  <inkml:trace contextRef="#ctx0" brushRef="#br0" timeOffset="65324.75">13998 603 345 0,'0'0'31'0,"0"0"-31"15,0 0 0-15,0 0 0 0,0 0 349 0,0-9 64 0,0 9 13 0,0-10 2 16,4 1-289-16,-1 3-59 0,1-4-11 0,-1 7-2 16,4-6-26-16,-3 2-5 0,-4 7 0 0,7-9-1 15,-7 9-22-15,11 0-4 16,-4 0-1-16,0 9 0 0,-7-9 14 0,7 7 2 0,0 2 1 0,0-6 0 15,0 7 17-15,0 5 3 0,-4 4 1 0,1-9 0 16,3 5-22-16,-7 4-5 0,0 6-1 0,0-6 0 16,4 9 18-16,-4-12 3 0,0 3 1 0,0 6 0 15,0-13-29-15,3 4-11 0,-3 3 8 0,4-4-8 16,3-5 12-16,-4-1-4 0,1 1 0 0,-4-10 0 16,3 9-8-16,-3-9 0 0,4 9 0 0,-4-9 0 15,0 0 0-15,10 7 0 0,1-7 0 0,-4 0 0 0,-7 0 8 0,11 0 0 16,-4-7 0-16,7-2 0 15,-4 0-8-15,1-1 0 0,-4 4-10 0,0-3 10 16,4 5 0-16,-4-2 0 0,0-3 0 0,-4-1 0 16,-3 10 0-16,0 0 0 0,0 0 0 0,0 0 0 0,0 0 0 0,7 10 0 15,-7-1 0-15,4 1 0 0,-1 5 0 16,1-5 0-16,-4-1 12 0,7 7-12 0,-3-7 0 16,-1 1 0-16,8-1 0 15,-1 0 0-15,1 1 0 0,-1-10 0 0,1 9 0 0,3-3 0 0,0-2 0 0,-3-4 0 16,3 0 8-16,-4 6-8 0,1-6 10 0,3 0-2 15,-3 0 0-15,-1 0 0 0,1 0 6 0,-4 0 1 0,4-6 0 0,-1 6 0 16,-3 0 8-16,4-4 1 16,-4-2 1-16,3 6 0 0,1-9 7 0,-4-1 0 15,0 1 1-15,0 0 0 0,0-1-5 0,4-6-2 16,-1-2 0-16,1 2 0 0,-4 3-13 0,0-2-2 0,0-10-1 16,0 6 0-16,0 0-10 0,4-9 0 15,-4 3 0-15,3 6 0 0,-2-6 0 0,-1 6 0 0,3-9 8 0,-6 3-8 16,-1 6 0-16,1 3 0 0,3-3-10 15,-4-3 10-15,4 10-35 16,-3 3-1-16,-8-1 0 0,4 1 0 0,4-1-119 0,-4 10-24 0,0 0-5 0,0 0-626 16,0 0-126-16</inkml:trace>
  <inkml:trace contextRef="#ctx0" brushRef="#br0" timeOffset="65719.77">14997 779 1324 0,'0'0'118'0,"0"0"-94"0,0 0-24 0,0 0 0 16,0 0 136-16,0 0 22 0,0 0 5 0,0 0 1 16,0 0-34-16,0 0-6 15,0 9-2-15,0 1 0 0,0-1-67 0,-4 0-14 0,4 10-2 0,4-9-1 16,-4-1-13-16,0 7-2 0,0-7-1 0,0 0 0 15,0 1-14-15,0-1-8 0,0 1 8 16,0-4-8-16,0-6 0 0,0 0 0 0,0 6-10 0,0-6 10 31,0 0-136-31,0 0-21 0,0 0-4 0,0 0-816 0</inkml:trace>
  <inkml:trace contextRef="#ctx0" brushRef="#br0" timeOffset="65892.84">15057 415 691 0,'0'0'30'0,"-7"0"7"0,-1 0-29 0,1 0-8 15,0 0 0-15,4 0 0 0,3 0 293 0,-7-9 58 16,7 9 11-16,0 0 2 0,0 0-268 0,0 0-53 16,0 0-11-16,0 0-3 15,0 0-145-15,0 0-28 0,0 0-7 0</inkml:trace>
  <inkml:trace contextRef="#ctx0" brushRef="#br0" timeOffset="66336.63">15748 327 576 0,'0'0'51'0,"0"0"-41"0,0-3-10 16,0-3 0-16,0 3 233 0,4-13 45 0,-8 16 9 0,4-9 1 16,-4-1-156-16,1 4-32 0,3 3-7 0,-4-7-1 15,1 10-33-15,3 0-7 0,-4-6-2 0,-3-3 0 16,0 9 3-16,4-10 1 0,-4 7 0 0,0-3 0 15,0 6-2-15,-4 0-1 0,4 0 0 0,-4 0 0 0,1 6-30 0,-1-3-5 16,4 7-2-16,-3-10 0 0,-1 9-5 0,4 0-1 16,-4 1 0-16,1 2 0 0,-1 1 1 0,4-4 0 15,0 7 0-15,0-3 0 0,0 2 2 0,0 10 0 16,3-12 0-16,-3 12 0 0,4 3 1 0,-4-3 0 16,0 4 0-16,3-4 0 0,1 9-4 0,-1-6-8 15,-3 1 12-15,3 5-4 0,4-9-8 16,0-6 0-16,0 9 0 0,0-9 0 0,4 6 0 0,0-9 0 15,-1 3 0-15,4-4 0 0,0-2 0 0,0 2 0 16,-3-5 0-16,3-1-11 0,0 1-11 0,0-1-2 16,-4 0-1-16,-3-9 0 15,0 0-139-15,0 0-28 0,0 0-6 0</inkml:trace>
  <inkml:trace contextRef="#ctx0" brushRef="#br0" timeOffset="66523.82">15240 729 576 0,'0'0'51'0,"0"0"-41"0,0 0-10 15,0 0 0-15,0 0 324 0,0 0 64 0,0 0 12 0,7-4 2 16,7-2-266-16,4 6-54 0,-4-9-10 0,4 9-3 16,3-10-40-16,0 7-8 0,4-3-1 0,-4 0-1 15,3-4-19-15,-2 7 0 0,6 3 0 0,-7-9-694 16,0 9-138-16</inkml:trace>
  <inkml:trace contextRef="#ctx0" brushRef="#br0" timeOffset="66790.92">15984 540 1609 0,'0'0'71'0,"0"0"15"0,0 7-69 0,0-7-17 16,0 0 0-16,-3 9 0 0,3-6 111 0,-4 4 18 16,1-4 4-16,3 3 1 0,-4 3-30 0,4 1-7 15,0 5-1-15,-3-11 0 0,3 11-39 0,0-5-8 16,0 8-1-16,3-8-1 0,-3-1-13 0,0 1-2 0,0 5-1 0,4-5 0 16,-1 5-31-16,1-5 0 15,-1-1 0-15,-3-9 0 0,4 10-13 0,-1-1-9 16,-3-9-2-16,7 9 0 15,-7-9-170-15,8 10-34 0,-8-10-8 0</inkml:trace>
  <inkml:trace contextRef="#ctx0" brushRef="#br0" timeOffset="67591.13">15988 362 864 0,'0'0'76'0,"0"0"-60"0,0 0-16 0,0 0 0 0,0-10 161 0,0 10 30 16,0 0 5-16,0-3 2 0,3-3-62 0,-3 6-12 15,0 0-2-15,4-6-1 0,-1-4-8 0,-3 10-1 16,4-3-1-16,-4 3 0 0,0 0-22 0,0-6-4 0,0 3-1 0,0 3 0 15,0 0-35-15,0 0-7 0,0 0-2 0,0 0 0 16,-4-7-28-16,4 7-12 0,0 0 8 0,0 0-8 31,0 0-29-31,0 0-11 0,0 0-3 0,0 0-782 0,0 0-157 0</inkml:trace>
  <inkml:trace contextRef="#ctx0" brushRef="#br0" timeOffset="80735.17">8033 4843 172 0,'0'0'16'0,"0"0"-16"16,0 0 0-16,0 0 0 0,0 0 226 0,0 0 42 15,0 0 9-15,0 0 2 0,0 0-151 0,0 0-29 0,0 0-7 0,0 0 0 16,0 0-28-16,0 0-4 0,0 0-2 0,0 0 0 15,0 0-17-15,7 6-3 0,-7-6-1 0,7 3 0 16,-7-3-14-16,0 13-3 0,3-10-1 0,-3 6 0 16,0 1-7-16,4-1 0 0,-4-3-1 0,3 10 0 15,-3-3 7-15,-3-4 2 0,3 10 0 0,-7-4 0 16,7 4-20-16,-7-3 0 0,3 3 0 16,-3-4 0-16,4-2 0 0,-1 6 0 0,-3-4 0 15,4 4 0-15,-1-3 10 0,1-7-2 0,3 1 0 16,0-1 0-16,-4 1 2 0,4-10 0 0,4 9 0 0,-4-9 0 15,0 0-10-15,0 0 10 0,0 0-10 0,0 0 10 16,10-3-1-16,-3-3 0 0,0 2 0 0,4-5 0 16,-4-7-9-16,0 7 12 0,0-7-12 0,0 4 12 15,0-10-12-15,0 9 0 0,0-6 0 0,4-6 8 16,-4 10-8-16,0-7 8 0,0 0-8 0,4 0 8 0,-1 3-8 0,-3 3 0 16,4-9 0-16,-1 13 0 0,-3-4 0 0,4 0 0 15,-4 7 0-15,0 0 0 0,4 9 0 0,-4-10 0 16,-7 10-9-16,0 0 9 0,7 6 0 0,-7-6 0 15,7 4 0-15,-4 5 0 0,4-3 0 0,0 7 8 16,-3-7-8-16,-4 10 9 0,4-4-9 0,-1-2 10 16,-3 5-10-16,4-5 10 0,-4-1-10 15,3 1 0-15,-3-10 0 0,4 9 8 0,-4 0-8 0,0-9 0 16,0 0 0-16,0 0 8 0,0 0-8 0,0 0 0 16,14 0 0-16,-14 0 0 0,0 0 8 0,0 0-8 15,0 0 0-15,7 0 8 0,3 0 4 16,-10 0 0-16,7 0 0 0,1-3 0 0,-1-6-12 0,-4 3-9 15,4-4 9-15,-3 7-13 0,3-10 13 0,-7 10 0 16,7-6 0-16,0 3 0 0,-4-7 0 0,4 4 0 16,-3-4 0-16,3 10 0 0,0-3 0 0,0 3 0 15,4-4 0-15,-8 4 0 0,4 3 0 0,0-6 0 16,4 12 0-16,-4-6 0 0,0 3 0 0,0-3 0 16,-7 0 13-16,11 10-4 0,-8-4-9 0,4-3 0 0,7 3 0 0,-14 4 0 15,7-1 0-15,0 1 16 0,-3-1-2 0,0-3-1 16,3 10-5-16,-7-3-8 0,3 2 11 0,1-2-11 15,-4 2 12-15,0 1-12 0,0-3 12 0,0 2-12 16,0 4 9-16,0-3-9 0,0 3 0 0,-4-7 9 16,4 4-9-16,0 3 0 0,0-10 0 0,-3 7 8 15,3-7-8-15,0 1-16 0,0-1 4 0,0-3 1 16,0-6-129-16,0 0-25 16,0 0-6-16</inkml:trace>
  <inkml:trace contextRef="#ctx0" brushRef="#br0" timeOffset="81226.73">8876 4968 756 0,'0'0'33'0,"0"0"7"0,0 0-32 16,0 0-8-16,0 0 0 0,0 0 0 0,0 0 72 0,0 0 13 15,0 0 3-15,0 0 0 0,0 0-4 0,0 0 0 16,0 0 0-16,0 0 0 0,0 0-24 0,0 0-4 0,0 0-2 0,0 0 0 15,3 13 1-15,-3-10 0 16,0 6 0-16,-7 7 0 0,4-7-19 0,-8 10-4 16,-3 0-1-16,0 0 0 0,3 3-19 0,1 0-4 0,-4-7-8 0,3 4 12 15,-3 0 2-15,3-3 0 16,1 2 0-16,3-2 0 0,0-3 5 0,3-4 1 0,4-3 0 16,0 4 0-16,0-10-11 0,0 0-1 15,0 0-8-15,4 0 12 0,3 6-12 0,-7-6 0 0,7-6 0 16,3 6 0-16,5-6 0 0,-5 2 0 0,1-2 0 15,-1-3 0-15,4-1 14 0,-3 1-3 0,0-1-1 0,3 1 0 16,0 0 10-16,0-1 1 0,0 1 1 0,0-1 0 16,-3-5-9-16,-1 5-1 0,1 1-1 0,3-7 0 15,-7 7-11-15,0-10 8 0,0 10-8 0,0-1 8 16,-3-5-8-16,-1 5 0 0,-3-6 9 0,0 13-9 0,0-12 0 16,-3 5 9-16,3-2-9 0,-7-1 0 0,3 4 11 0,-3-1-11 15,-3 1 10-15,-1 0-10 0,4 5 13 0,-4-2-3 16,1 3-1-16,-1-3 0 0,1 6-9 0,-1-7 0 15,0 4 0-15,1 6 0 0,-1 4 0 0,4-7-17 16,-7 0 4-16,7 6 1 16,4-3-20-16,-1-3-3 0,0 0-1 15,4 0 0-15,0 0-27 0,0 0-5 16,0 0-2-16,0 0-518 0,0 0-103 0</inkml:trace>
  <inkml:trace contextRef="#ctx0" brushRef="#br0" timeOffset="81639.95">9416 4485 1220 0,'0'0'54'0,"0"0"11"0,0 0-52 0,0 0-13 0,0 0 0 0,0 0 0 16,0 0 101-16,0 0 18 0,3 10 3 0,-3-1 1 16,4-3-37-16,-4 4-7 0,0 9-2 0,-4-10 0 15,1 0-28-15,3 7-5 0,0 3-2 0,-7 0 0 16,3 3 2-16,1 0 0 0,3-4 0 0,0 7 0 15,-4 4-44-15,4-4 0 0,-4 0 0 0,4 3 0 16,-3 0 9-16,-1 4 3 0,1-4 1 0,3 0 0 16,-4 0-13-16,4-3 8 0,-3 4-8 0,3-4 0 15,-4-6 8-15,4-1-8 0,-3 7 0 0,3-6 0 16,0-3 0-16,3-3 0 0,-3 2 0 0,4-5 0 16,-4-1-25-16,7 0-11 0,-7-9-3 15,3 0 0-15,-3 0-133 0,11 0-28 0</inkml:trace>
  <inkml:trace contextRef="#ctx0" brushRef="#br0" timeOffset="81905.28">9222 4896 1447 0,'0'0'64'0,"0"0"13"0,0 0-61 0,0 0-16 0,0 0 0 16,0 0 0-16,0 0 80 0,0 0 14 0,0 0 2 0,10-3 1 15,-6-3-26-15,3 6-6 0,0-10-1 0,0 10 0 16,3-9-35-16,-2 6-7 0,2-4-2 0,1 1 0 16,3 3-3-16,0-3-1 0,-7 3 0 0,7-4 0 15,4 4-8-15,-1-3-8 0,1-3 9 0,0 9-9 16,-1 0 8-16,1-4-8 0,7 4 0 0,-15 0 0 16,8 4 0-16,-1-4 0 0,1 6 0 0,0-3 0 15,-4 3-88-15,4-3-18 0,-4 4-3 0,-4-4-1 16,4 3-77-16,0-3-15 0</inkml:trace>
  <inkml:trace contextRef="#ctx0" brushRef="#br0" timeOffset="82353.77">9740 4893 115 0,'0'0'0'0,"0"0"10"0,0 0-10 0,11-6 0 0,-11 6 0 0,3 0 0 0,4-10 207 0,-3 7 39 16,-1-3 8-16,-3 6 2 0,0 0-132 0,0 0-27 15,0-10-5-15,0 10 0 0,0 0-6 0,0 0-1 16,0 0 0-16,-7 0 0 0,-3 0-23 0,-1 0-5 15,4 10-1-15,0-4 0 0,-7-3-24 0,3 7-6 16,1 5-1-16,-4-5 0 0,3 5 1 0,1-2 0 16,-1 3 0-16,0-4 0 0,1 4-14 0,3 3-4 15,-4-4 0-15,8-5 0 0,-4 5-8 0,7-2 0 16,-11-4 0-16,7 7 8 0,4-7-8 0,0 1 0 0,-3 9 0 16,6-19 8-16,-3 0-8 0,8 9 0 0,-1-3 0 0,3-2 0 15,-3-4 8-15,4 0-8 0,3 6 8 0,4-12-8 16,-1 2 0-16,1-2 0 0,3 3 0 0,4-3 0 15,-4-4 0-15,0 1 0 0,4-1 0 16,-8 1-11-16,1 0 11 0,-4-1 0 0,0-5 0 16,0 5-8-16,-3-9 8 0,-4 10 0 0,-4-7 10 15,1-3-10-15,0 4 12 0,-4-4-4 0,-4 6-8 0,0-2 12 16,1-1 18-16,-1 7 3 0,-6-10 1 0,3 9 0 16,-4 1-21-16,1 3-4 0,-1-4-1 0,0 10 0 15,4-9-8-15,0 9 8 0,-3 0-8 0,6 0 8 16,-3-3-8-16,7 3 0 0,0 0 0 0,0 0 0 15,0 0 0-15,0 0 0 0,0 0 0 0,0 0 0 16,0 0 0-16,0 0 0 0,0 0 0 0,7 9 0 16,-7-9 0-16,11 3 0 0,-4 4-14 0,0-4 5 15,0 3-193-15,-7-6-38 0,7 9-8 0,-7-9-2 0</inkml:trace>
  <inkml:trace contextRef="#ctx0" brushRef="#br0" timeOffset="82854.92">10146 5097 972 0,'0'0'43'0,"0"0"9"0,0 0-42 0,0 9-10 16,0 4 0-16,0-13 0 0,0 9 72 0,0-3 12 0,0-2 2 0,0-4 1 16,0 0 5-16,0 6 2 0,0 3 0 0,0-9 0 15,0 0-27-15,3 10-6 0,1-4-1 0,-4-6 0 16,-4 3-19-16,4-3-4 0,0 0-1 0,4 9 0 16,-4-9 6-16,0 0 1 0,0 0 0 0,0 0 0 15,0 0-6-15,0 0-1 0,0 0 0 0,0 0 0 16,0 0 5-16,0 0 1 0,0 0 0 0,0 0 0 15,0 0-7-15,3-9-2 0,-3 0 0 0,0-1 0 16,0-5-9-16,0 5-3 0,4 1 0 0,-4-10 0 0,0 3-21 0,0-3 0 16,0 7 0-16,0-7 8 15,0 3 4-15,0-9 2 0,4 6 0 0,-1 1 0 16,1-1 3-16,-4-6 1 0,7 15 0 0,-4-15 0 0,4 6-18 0,-3 4 0 16,-1-4 0-16,4 0 0 0,0 0-9 0,-3 10-6 15,-1-7-1-15,1 7 0 0,3-1 24 0,0-5 5 16,0 5 1-16,0 1 0 15,-3-1-35-15,6 1-7 0,4 6-2 0,-3-3 0 0,0-4 30 0,-1 10-9 16,4-6 9-16,0 3 0 0,1-3 0 0,-5 6 0 16,-3 0 0-16,7 0 0 15,4 0-53-15,0 0-9 0,-18 0-2 0,10 6 0 16,8-3-103-16,-4 3-21 0,-14-6-4 0</inkml:trace>
  <inkml:trace contextRef="#ctx0" brushRef="#br0" timeOffset="83723.17">11180 4285 230 0,'0'0'20'0,"0"0"-20"16,3 3 0-16,-6 6 0 0,-1 7 194 0,4-7 34 15,4 7 8-15,-8-4 0 0,-3 7-111 0,3 0-22 16,1-3-5-16,3 12-1 0,-7-3-17 0,0 3-3 0,-11 4-1 0,8 5 0 16,3 1-29-16,-11 3-7 0,-10-1 0 0,3 11-1 15,7-4-15-15,-3 3-2 0,0-3-1 16,-4-3 0-16,-3 3 7 0,7 3 0 15,0-6 1-15,-4 3 0 0,0-3-17 0,4-7-3 0,7 4-1 16,0-3 0 0,-4-4-31-16,4-5-6 0,0 5-2 0,7-6 0 15,-4-3-53-15,4-6-10 0,-3 0-2 0,3 0-672 0</inkml:trace>
  <inkml:trace contextRef="#ctx0" brushRef="#br0" timeOffset="84441.8">11645 4815 1242 0,'0'0'55'0,"-3"0"11"0,-8 0-53 0,8 0-13 16,3 0 0-16,0 0 0 0,-7 0 91 0,-1 0 15 15,8 0 3-15,0 0 1 0,0 0-18 0,0 0-3 0,0 0-1 16,0 0 0-16,0 6-24 0,-3-3-4 0,-4 6-2 16,3 1 0-16,4 5-11 0,0-5-3 15,-7 9 0-15,4-13 0 0,-1 3-18 0,1 10-4 0,3-9-1 0,-4 5 0 16,-3-2-10-16,7-7-3 0,0 10 0 0,4-7 0 16,-8-6-8-16,4-3 0 0,4 10 0 0,3-1 8 15,-4-3-8-15,-3-6 0 0,0 0 0 0,11 0 0 16,-1 3 9-16,1-3-9 0,-11 0 10 0,7 0-10 15,4 0 9-15,-4-3-9 0,0 3 8 0,-7 0-8 16,7-6 0-16,0-3 8 0,0 9-8 0,-4-10 0 16,1 1 0-16,3 6 0 0,0-4 0 0,-3 1 0 15,3-3 0-15,-4 9 0 0,-3 0-11 0,11 0 11 16,-11 0 0-16,0 0-10 0,7 0 10 0,0 6 0 0,0-3-9 16,0 3 9-16,0 4 0 0,-3-1-9 15,3 1 9-15,0-4 0 0,0-3 0 0,3 3-8 16,-3-6 8-16,0 10 0 0,4-10 0 15,0 6 0-15,-1-3 0 0,1-3 0 0,-1 6 0 0,1-6 0 0,0-6 14 16,-1 6-2-16,-3 0 0 0,0-3 0 0,0-3-4 0,4-1-8 16,-1 4 11-16,-3 3-11 0,1-9 24 0,-1 3-3 15,0-4 0-15,-4 1 0 0,8-7-1 0,-8 7-1 16,4-4 0-16,0-2 0 0,0 5 1 0,-3-9 0 16,3 4 0-16,-3-4 0 0,3 0-20 0,0 0 0 0,-4 0 0 0,1-3 0 15,3 10-12-15,0-4 0 16,-4-3 0-16,1 1 0 15,-1 2-24-15,1 3-4 0,-1-2 0 0,1 5-1 16,-4 1-143-16,4 3-29 0,-4-4-6 0</inkml:trace>
  <inkml:trace contextRef="#ctx0" brushRef="#br0" timeOffset="85190.52">12404 4404 576 0,'0'0'51'0,"0"0"-41"0,0 0-10 0,0 0 0 0,0 0 109 0,0 0 20 0,0 0 4 0,0 0 1 15,0 0-68-15,0 0-14 0,0 0-2 0,0 0-1 16,0 0 13-16,0 0 2 0,0 0 1 0,0 0 0 16,0 0-5-16,0 0-2 0,7 0 0 0,-7 0 0 15,7 6 2-15,-4 7 1 0,1-7 0 0,-1 3 0 16,-3 7-17-16,0 3-4 0,-3 0-1 0,3 6 0 16,-7 3-16-16,3 0-3 0,-3 0-1 0,0 7 0 15,4-1-3-15,-4 1-1 0,0-4 0 16,-1 4 0-16,5-10-5 0,-4 3-1 0,3-3 0 0,1 3 0 15,-1-3 1-15,1-6 0 0,-4 0 0 0,3-3 0 16,4-4 0-16,-3 4 0 0,3-7 0 16,0 1 0-16,0-1 5 0,0-9 1 0,0 0 0 0,0 0 0 15,0 0-1-15,0 0 0 0,0 0 0 0,0 0 0 16,7-3-3-16,3-3-1 0,-6-4 0 0,3 1 0 16,0-7 5-16,0 7 0 0,-3-4 1 0,3-2 0 0,-4-4-17 15,4 3-16-15,-3-3 4 0,3 0 0 0,-4 4 12 16,4 2 0-16,0-2 0 0,0 5-9 0,-3 1 9 15,-1 2 0-15,5 4 0 0,-1 3 8 0,0-6-24 0,0 3-4 16,0 3 0-16,3 0-1 0,1 3 21 0,0 3 0 16,-1-6 12-16,1 0-4 0,3 3-8 0,-4 10 0 15,1-4 0-15,3 1 0 0,-3-1 0 0,-1 4 0 16,1-7 0-16,-1 13 0 0,-3-10 0 16,1 7 0-16,-1-4 0 0,0 4 0 0,0 0 0 0,-4-4 0 15,1 4 8-15,-1 0-8 0,1-4 11 0,-1-2-3 16,-3 5-8-16,4-5 12 0,-4-1-12 0,3 1 0 15,-3-1 0-15,0-9 0 0,0 0 0 0,7 9-16 16,-7-9 1-16,0 0 1 16,0 0-156-16,0 0-31 0</inkml:trace>
  <inkml:trace contextRef="#ctx0" brushRef="#br0" timeOffset="85897.03">12919 4974 57 0,'0'0'0'0,"0"0"0"0,0 0 0 0,0 0 0 16,0 0 0-16,0 0 0 0,0 0 256 0,0 0 47 16,10 0 9-16,-3-9 1 0,-7 9-167 0,7 0-34 0,4-6-6 15,-4 3-2-15,-7 3-16 0,7-7-3 0,4 7-1 0,-1-3 0 16,1-3-34-16,3 3-7 0,-3-3-2 0,3 6 0 16,-4-10-13-16,1 10-4 0,3-9 0 0,-3 9 0 15,-4-10-11-15,0 10-2 0,3-9-1 0,1 3 0 16,-1-4-10-16,-3 1 10 0,4-1-10 0,0 1 10 15,-1 0-10-15,-6 2 0 0,3-5 9 0,-4 2-9 16,4 1 8-16,-3-7-8 0,-4 10 10 0,3-3-10 16,-3-10 10-16,-3 9-10 0,3 4 10 0,-7-3-10 15,3-1 19-15,-3 1-3 0,-3-1 0 0,3 10 0 16,-4-3-35-16,0 3-7 16,1 0-2-16,-1 3 0 0,-3 4 15 0,0 2 2 0,0-6 1 0,0 13 0 15,-4-7 10-15,1 10-12 0,-1 6 12 0,4-9-12 0,0 6 12 0,0-3-8 16,3 6 8-16,0-6-8 0,4-4 8 0,0 4 0 15,4-3 8-15,-1-4-8 0,4 4 8 0,0 0-8 16,0-4 10-16,4-2-10 0,-1-1 8 0,4-3-8 16,0-3 0-16,0 4 9 0,4-1-9 0,3-3 0 15,-3-3 0-15,3 0 0 0,-4 0-14 0,5 0-2 16,-1-3 0-16,0-3 0 16,-4 6-82-16,1-7-17 0,0 4-3 15,-1 3-682-15</inkml:trace>
  <inkml:trace contextRef="#ctx0" brushRef="#br0" timeOffset="86342.59">13360 4902 230 0,'0'0'20'0,"0"0"-20"0,0 0 0 0,0 0 0 16,0 0 190-16,0 0 34 0,10-6 6 0,-3 3 2 15,4-3-70-15,-11 6-14 0,0 0-2 0,11 0-1 16,-4-10-21-16,3 7-4 0,-3-3 0 0,4 3-1 16,-4-4-53-16,3 1-10 0,1 3-3 0,0-3 0 15,-1-4-13-15,1 7-4 0,-4-3 0 0,3-3 0 16,-3 5-23-16,4-5-5 0,0-4 0 0,-4 10-8 16,0-12 12-16,0 15-4 0,0-13 0 0,-4 4-8 0,1-4 11 0,-1 4-11 15,-3-1 10-15,0 1-10 0,0-1 0 16,0 1 0-16,-3 9 0 0,-1-9 0 15,-3 2-19-15,0 4 0 0,-3 3 0 0,-1 3 0 16,-3 4-7-16,0 2-2 0,0 0 0 0,-4 1 0 0,0 9 28 0,4-4-10 16,0 14 10-16,-3-11 0 0,3 8 0 0,3-1 0 15,-3-7 0-15,3 11 0 0,1-11 8 0,3 8-8 16,0-8 11-16,3 1-11 0,-3 3 13 0,7-9-4 16,-4 2-1-16,4 4 0 0,0-3 2 0,4-7 0 15,-4 1 0-15,3-1 0 0,5 0-10 0,-5 1 8 16,8-1-8-16,-1 1 8 0,1-10-8 0,3 0 0 15,0 0 0-15,0 6 8 0,4-12-16 0,-1 6-4 16,1 0-1-16,0 0 0 16,3-10-203-16,-7 10-40 0,18-19-8 0,-15 4-1 0</inkml:trace>
  <inkml:trace contextRef="#ctx0" brushRef="#br0" timeOffset="86657.93">13674 4369 1335 0,'0'0'59'0,"-4"0"13"0,1 10-58 0,-1-4-14 16,4-3 0-16,0 10 0 15,-3-1 85-15,3-2 15 0,0 8 2 0,3 4 1 16,-3-3-2-16,4 3 0 0,-1 13 0 0,1-10 0 0,-1 3-33 0,4 6-8 16,-7 4 0-16,0-4-1 0,4 4-28 0,-1-3-6 15,-6-1-1-15,3 1 0 0,0-7 8 0,0 6 0 16,-4-9 1-16,4-3 0 0,-7 3-33 0,7 4 0 16,0-14 0-16,-3 10 0 15,3-6-21-15,0-6-11 0,0 2-3 0,3 1 0 16,1-3-77-16,-1-7-15 0,1-3-3 0,-4-3-491 15,0 0-99-15</inkml:trace>
  <inkml:trace contextRef="#ctx0" brushRef="#br0" timeOffset="87128.04">14115 4642 288 0,'0'0'25'0,"0"0"-25"0,0 0 0 0,0 0 0 0,0 0 293 0,0 0 54 0,0 0 10 0,0 0 3 16,0 0-241-16,0 0-48 0,0 0-10 0,0 0-1 16,0 0 3-16,0 0 1 0,0 0 0 0,-7 13 0 15,0-13-25-15,-1 15-5 0,-2-12-1 0,-1 4 0 16,1 2-14-16,-4-3-3 0,0-3-1 0,-1 7 0 16,-2-1-15-16,3 1 0 0,0-1 8 0,3-3-8 0,-3 4 0 0,3-1 8 15,1-9-8-15,-1 10 0 0,4-4 13 0,0-3-3 16,3 3-1-16,-3-6 0 0,7 0-21 0,0 0-4 15,0 0 0-15,0 0-1 0,0 0 3 0,0 0 1 16,0 0 0-16,11 3 0 0,0 4 13 16,-1-7-9-16,1 0 9 0,3 0-8 0,-4 0 8 0,5 0 0 15,-1 6 0-15,3-3 0 0,-3-3 0 0,1 6 9 16,-1-2-9-16,0-4 0 0,0 6 11 0,-4-3-11 16,1 3 10-16,0-3-10 0,3 7 25 0,-4-1-1 15,-3 4 0-15,0-1 0 0,-3-2-1 0,-1 5-1 16,-3-5 0-16,0-1 0 0,0 1 18 0,-7-1 3 15,4 0 1-15,-4 1 0 0,0 5-19 0,-4-5-3 0,4-1-1 16,0 1 0-16,-4-4-9 0,4 3-3 16,0 1 0-16,-3-4 0 0,3-3-9 0,0 7 0 15,0-4 0-15,0-3 0 16,3 3-24-16,-3-3-4 0,0-3-1 0,3 0 0 16,4 0-182-16,-7 0-36 0,-7 0-7 0,14 0-2 0</inkml:trace>
  <inkml:trace contextRef="#ctx0" brushRef="#br0" timeOffset="87890">15113 4062 1026 0,'0'0'45'0,"0"0"10"0,0 0-44 0,-4 3-11 15,4-3 0-15,-3 9 0 0,-4-2 68 0,0 2 11 16,3-9 2-16,1 3 1 16,-4 10-9-16,0-10-1 0,0 6-1 0,0 1 0 0,-4 5-24 0,4-2-5 15,-4 9-1-15,-3-3 0 0,0 6 9 16,0-3 2-16,-4 6 0 0,1 7 0 0,-1-4 19 0,-3 0 4 16,0 4 1-16,3-1 0 0,-3 1-31 0,3 2-5 15,4-2-2-15,0 2 0 0,-4-2-11 0,8 3-3 16,-1-13 0-16,8 9 0 0,-1-6-24 0,8 7 8 15,-1-7-8-15,4 0 0 0,4 7 21 0,0-7-1 16,3-3 0-16,0 3 0 0,3 4-20 0,1-4 0 16,0 0 0-16,3 0 0 0,-4-3 10 0,5-6-2 15,-1 6-8-15,-4 4 12 0,5-11-12 0,-1 1 8 0,0 6-8 16,0-6 0-16,-3-3 0 0,-1 3 0 0,5-1 0 16,-1-2 0-1,-4-6-76-15,-3 5-20 0,1-2-5 0,-1-7-919 0</inkml:trace>
  <inkml:trace contextRef="#ctx0" brushRef="#br0" timeOffset="88504.18">15603 4485 1195 0,'0'0'52'0,"0"0"12"0,0 0-51 0,-3 10-13 0,-1-10 0 0,1 9 0 15,-4-3 140-15,3 4 26 0,-3-1 5 0,0 7 1 0,0-7-37 16,-4 7-7-16,1-4-2 0,-4 7 0 0,0 0-48 0,0 6-10 15,-4 0-1-15,0-6-1 0,1 6-33 16,-5-3-6-16,1 3-2 0,4-6 0 0,-5-3-13 0,5 3-4 16,-1-1 0-16,1-2 0 0,-1 3-8 15,0-10 0-15,11 7 0 0,-3-7 0 16,-1 1-35-16,0-1-2 0,1-3-1 0,-1-2 0 16,4 2-204-16,0-6-41 0</inkml:trace>
  <inkml:trace contextRef="#ctx0" brushRef="#br0" timeOffset="88702.43">15212 4670 1209 0,'0'0'53'0,"-4"3"12"0,4 10-52 0,4-1-13 0,-4 4 0 16,7-3 0-16,0 2 184 0,0 4 33 15,0 0 7-15,0-3 2 0,4 3-130 0,-1-1-25 0,4 1-6 16,0 6-1-16,1-9-31 0,-1-4-6 0,3 4-2 0,-3 3 0 15,1-10-25-15,-5 7 8 0,1-7-8 0,-1 1 0 32,1-1-104-32,-4 1-27 0,-7-10-5 0,7 0-772 0</inkml:trace>
  <inkml:trace contextRef="#ctx0" brushRef="#br0" timeOffset="89179.59">15766 4438 1800 0,'-11'-15'80'0,"8"15"16"0,3 0-77 0,0 0-19 16,0-10 0-16,0 1 0 0,0 6 38 0,3-4 4 16,-3-2 1-16,7 3 0 0,-3-4-7 0,3 1 0 15,3-1-1-15,1 7 0 0,-4-3-24 0,4-3-11 16,3-1 10-16,-4 4-10 0,1-3 19 0,3 9-3 15,0-10 0-15,4 1 0 0,-4 9 9 0,0-3 2 16,4-4 0-16,-4 7 0 0,0 0 0 0,0 0 0 16,0 0 0-16,0 7 0 0,-3-4-15 0,3 6-2 15,-4 1-1-15,1-4 0 0,-4 3 3 0,0 7 0 16,0-7 0-16,-3 4 0 0,-4 6 0 0,0-4 0 0,0 4 0 16,0 0 0-16,-7 3-12 0,0-10 0 0,-1 7 0 0,-2 6 8 15,-1 4-8-15,-6-11 0 0,3 7 0 0,-4 4 0 16,0-4 0-16,-3 9 0 0,0-15 0 0,0 9 0 15,3-3 0-15,4 4 8 0,-4-4-8 0,1 0 0 32,3-6-21-32,7-1-10 0,0 1-1 0,-1-3-1 0,1-7 33 0,4 10 0 0,3-9 10 0,0-1-2 15,0 0 14-15,3 1 3 0,8-1 1 0,3 4 0 16,-3-10-13-16,3 6-2 0,0 1-1 0,7-4 0 16,0 3 1-16,0-9 0 0,1 10 0 0,-1-4 0 15,0-3-11-15,0 3 12 0,0-2-12 0,-3 2 12 16,0-3-77-1,-4-3-15-15,0 0-4 0,0 0 0 0,0-3-102 16,-7-3-21-16</inkml:trace>
  <inkml:trace contextRef="#ctx0" brushRef="#br0" timeOffset="89589.78">15861 3886 1652 0,'-18'10'73'0,"15"-10"15"0,-1 9-70 0,4 1-18 0,0-1 0 0,4 3 0 16,3 1 87-16,3 3 13 0,4-4 4 0,8 13 0 16,-5-6-20-16,12 6-3 0,-1 3-1 0,0-2 0 15,4 2-15-15,3 6-3 0,4-6-1 0,0 7 0 16,3 3-18-16,0 6-4 0,-6-10-1 0,2 4 0 16,1 6-5-16,-4-10-1 0,1 10 0 0,-5 0 0 15,-2-7 11-15,-5 1 1 0,1 6 1 0,-4-3 0 16,-3-10-30-16,-4 10-7 0,-3-3 0 0,-1-10-8 15,-3 6 11-15,-3-9-11 0,-1 4 10 0,-6 5-10 16,-4-6 8-16,-4-3-8 0,-3 10 0 0,-7-7 9 0,-4 10-9 0,-3-13-9 16,-11 9 9-16,4 1-13 15,-4-4-152-15,-3 0-31 0,-4-2-5 0</inkml:trace>
  <inkml:trace contextRef="#ctx0" brushRef="#br0" timeOffset="-173540.79">2491 6878 1382 0,'0'0'61'0,"0"0"13"0,0 0-59 0,0 0-15 15,-4 16 0-15,4 2 0 0,0-2 258 0,4 12 49 16,6-9 9-16,1 6 3 0,-8 3-255 0,4 7-52 16,-3-7-12-16,6 7 0 0,-10 2 0 0,0 7 0 15,-7 0 0-15,4 0 0 0,-1 0 0 0,-6 0 0 16,-1 0 0-16,-3-7-10 0,-7 7 10 0,7-6 0 15,-11 3 0-15,4-10 0 0,7 3 0 0,-7-5 0 16,10 2 0-16,-3-9-8 16,0-6-148-16,3 2-30 0,4-8-6 0</inkml:trace>
  <inkml:trace contextRef="#ctx0" brushRef="#br0" timeOffset="-173270.16">1930 6944 3031 0,'0'0'134'0,"7"-7"28"15,3 1-130-15,4 3-32 0,1-3 0 0,9 3 0 16,1-7 0-16,10 1 0 0,8-7 0 0,-1 0-9 0,4 4 9 0,3-4 0 16,1-3-9-16,6 4 9 0,-7-4 0 0,1 0-11 15,-1 3 11-15,-3-2-8 16,0-1-39-1,0 0-7-15,-4 3-2 0,0 7 0 0,-6 0-36 16,2-1-7-16,1 1-1 0,-3 2-1 0,-1-2-33 0,0 9-6 16,0-3-2-16,-10 3 0 0,0 0 10 0,-4 0 3 0,4 0 0 0,-4 3 0 15,-7-3 9-15,4 6 3 0,13 4 0 0,-6-1 0 0</inkml:trace>
  <inkml:trace contextRef="#ctx0" brushRef="#br0" timeOffset="-172741.39">3436 7420 1267 0,'0'0'112'0,"-11"-3"-89"0,4-3-23 0,0 3 0 15,7 3 311-15,0 0 57 0,-10-6 12 0,3 6 3 32,7 0-340-32,-7-7-68 0,-4 4-14 0,-7 3-2 15,4 0-7-15,0 3 0 0,0 4-1 0,-7 2 0 0,0 7 25 0,3-4 6 0,-7 4 1 0,4 3 0 16,-3-4 17-16,2 4 9 0,5 0-1 0,-4-3 0 16,7 2 8-16,-8 1 2 0,12 0 0 0,-1-9 0 15,8 5-10-15,-4 1-8 0,3-4 12 0,4-5-12 16,0 2 0-16,0-6 0 0,0-3-12 0,11 7 3 15,-1-4 9-15,1-3-8 0,3 0 8 0,0 0-8 0,0-10 0 0,7 7 0 16,4-3 0-16,-4-4 0 0,4-8 8 16,0 8 0-16,-1-5 0 0,-3 5-8 0,4-2 8 0,-7-4 12 15,3 0-2-15,-7 4-1 0,4-4 29 0,-4 7 6 16,-4-7 0-16,-3 13 1 0,0-7-27 0,-3 4-6 16,-4 6 0-16,0 0-1 0,0 0 17 0,0 0 4 15,0 0 1-15,0 0 0 0,0 0-10 0,0 0-3 16,7 9 0-16,0 1 0 0,0-4-12 0,4 13-8 15,-1-10 8-15,-3 10-8 0,4-9 16 0,0 5 0 16,3 1-1-16,3-3 0 0,-10-4-5 0,11 0-1 16,-11 4 0-16,4-4 0 0,-1 1-9 0,1-7 0 15,-1 6 0-15,-6-9 0 0,-4 0-24 0,11 7 0 0,-11-7 0 16,0 0 0 0,3-7-164-16,8 7-34 0,6-19-6 0,-10 1-2 0</inkml:trace>
  <inkml:trace contextRef="#ctx0" brushRef="#br0" timeOffset="-172359.22">4205 7151 2304 0,'0'0'204'0,"0"0"-163"0,-7-7-33 0,4 14-8 0,-8-4 102 0,7 3 18 15,-6-3 4-15,3 4 1 16,0 2-135-16,-4 7-27 0,1-4-6 0,-5 4-1 0,-6-7 28 0,0 10 4 15,3-3 2-15,-6 3 0 0,3-4-2 0,-1-2 0 16,5 2 0-16,-1-2 0 0,4 3 12 0,3-1 0 16,-3-5-9-16,11-1 9 0,-8 1-15 0,11-4 2 15,-7-3 0-15,7-3 0 0,0 0-7 16,7 9 0-16,-3-2-1 0,6-7 0 0,1 3-2 0,10-3 0 16,-7 0 0-16,11 0 0 0,3 0 11 0,4 0 3 15,-4 0 0-15,4 0 0 0,3 9 9 0,-10-3-8 16,3-2 8-16,-3 5-8 0,7 4 8 0,-11-1-8 15,-7-3 8-15,0 7-8 0,-4 3 8 0,1-3 11 16,-7 2-3-16,3 1 0 0,-14 0 24 0,3 0 5 0,4 6 1 16,-11-6 0-16,4-3-6 0,0 2 0 15,-3-2-1-15,-4-3 0 0,3 2-22 0,-7 4-9 0,11-10 8 0,-10 7-8 16,3-6 9-16,3-7-9 0,-3 3 10 0,0 0-10 31,3-6-94-31,8-6-25 0,-8-3-5 0,1 2 0 0</inkml:trace>
  <inkml:trace contextRef="#ctx0" brushRef="#br0" timeOffset="-172076.32">4688 6530 2761 0,'0'0'122'0,"-3"15"26"0,3 1-119 0,-7 3-29 0,7 9 0 0,0 7 0 0,7 2 0 0,-4 4 0 16,-3 0 0-16,4 3 0 0,-4 6-16 0,3-3 3 15,-3 3 1-15,0-3 0 0,-3-3 12 0,-1 13 0 16,1-7 0-16,3-3 0 0,-11 6 0 0,4 0 0 16,0-2 0-16,7-11 10 15,-7 4-34-15,4 0-8 0,-4-9 0 0,3-1-1 16,1-12-32-16,-1 9-7 0,4-12 0 0,-4 0-1 15,8-10-136-15,-4 1-27 0,0-10-6 0,11 0-1 0</inkml:trace>
  <inkml:trace contextRef="#ctx0" brushRef="#br0" timeOffset="-171691.39">5200 6963 2476 0,'0'0'220'0,"-7"3"-176"0,3 6-35 0,-6 7-9 16,3-1 69-16,0 4 12 0,0-6 3 0,3 2 0 16,-10 4-72-16,7-3-12 0,-7-3 0 0,0 2-9 15,-7 4 9-15,-1 0 0 0,5 3 0 0,-8-3 0 16,-10-1-13-16,3 1-1 0,4 0 0 0,-7 0 0 16,-1 6-29-16,-6-6-5 0,3 6-2 0,0-6 0 0,0-10 22 15,4 7 4-15,3-7 0 0,4-6 1 16,4 4 33-16,13-1 6 0,-7-3 2 0,11-3 0 0,-3 0 31 15,10 0 7-15,0 0 0 0,0 0 1 16,0 0-43-16,0 0-14 0,3 0 8 0,4 9-8 16,7 1 17-16,0-1 0 0,1 1 0 0,6 5 0 0,0 4-2 15,4-10-1-15,-1 7 0 0,1 0 0 0,3-4-14 16,-3 4 9-16,3-7-9 0,4 1 8 0,-4 6-8 16,0-7 0-16,4 0 0 0,-7 1 0 0,-1-7-15 0,-6 3-5 15,3 4 0-15,0-4-1 16,-6-3-35-16,6 3-6 0,-7-3-2 0,-4-3 0 15,1 7-72-15,3-7-14 0,-3 0-3 0,3 0-1 0</inkml:trace>
  <inkml:trace contextRef="#ctx0" brushRef="#br0" timeOffset="-171490.34">5729 6972 2592 0,'0'0'115'0,"-10"-6"23"0,2 6-110 0,1-3-28 0,0 6 0 0,4 3 0 16,-4 3 128-16,3 1 21 0,1-1 4 0,-1 1 1 31,4-1-239-31,0 0-48 0,-3 1-10 0,3-10-1110 0</inkml:trace>
  <inkml:trace contextRef="#ctx0" brushRef="#br0" timeOffset="-171276.06">5659 7383 3175 0,'0'0'70'0,"0"0"14"0,0 0 4 0,0 0 0 0,0 0-70 0,0 0-18 0,0 0 0 0,0 0 0 16,0 0-43-16,0 0-12 0,0 0-2 0,0 0-1 16,0 0 10-16,3 3 3 0,4 3 0 0,-7-6 0 15,0 0-156-15,0 10-31 0,0-10-7 0,7 6-1 0</inkml:trace>
  <inkml:trace contextRef="#ctx0" brushRef="#br0" timeOffset="-170082.43">7641 6884 921 0,'0'-9'40'0,"0"9"10"0,0-7-40 0,4 4-10 0,-4-3 0 0,3-3 0 15,4 6 200-15,0-4 39 0,-7-2 7 0,7-1 2 16,0 10-182-16,-3-9-36 0,3 3-7 0,-7 6-2 16,0 0 20-16,0 0 4 0,0 0 1 0,0 0 0 15,-7 0 12-15,-4 6 2 0,4-6 1 0,-7 9 0 16,-3-2-31-16,-1 2-6 0,0 1-2 0,-6-1 0 16,2 0 2-16,-2 1 1 0,-4-1 0 0,6 7 0 15,-2-7 0-15,3 4 0 0,-4-7 0 0,7 3 0 16,4 1-14-16,3-4-3 0,-3-3-8 0,4 4 12 15,10-7-12-15,0 0 9 0,0 0-9 0,0 0 8 16,0 0-8-16,0 0 0 0,0 0 0 0,3 3 0 16,8 6-11-16,3-9 11 0,0 9-8 0,0-2 8 15,0-7 0-15,4 9-10 0,3 1 10 0,-3-4 0 0,-1 3-9 16,8 1 9-16,-4-7 0 0,4 12-9 0,0-5 9 16,-1 6 0-16,1-7 0 0,-4 4 0 0,4-4 0 0,-4 7 0 15,0-1 0-15,0-5 0 0,-3 2 0 0,-4 4 0 16,0-7 0-16,0 10 0 0,1-3 0 0,-5-7 0 15,-3 10 0-15,7-3 0 0,-10-7 0 0,-1 10 17 16,-3-10-2-16,0 10-1 0,-3-3-6 0,-1-7-8 16,-3 10 11-16,-3-10-11 0,-1 7 12 0,-3-6-4 0,-4 5 0 15,-3-2-8-15,-4-4 10 0,1 7-10 16,-1-7 8-16,-7 7-8 0,4-7 0 0,-4 1 0 0,4-1 0 0,-4 1 0 16,8-4-27-16,-1-3 3 0,0-3 0 0,11 6 0 31,-7-6-36-31,7-6-8 0,3 3 0 15,8-3-642-15,3-10-128 0</inkml:trace>
  <inkml:trace contextRef="#ctx0" brushRef="#br0" timeOffset="-169473.09">8209 7101 1900 0,'0'0'169'0,"-7"0"-135"0,0 6-34 0,7-6 0 0,-3 9 115 0,-1 1 16 15,4 5 3-15,0-2 1 0,0 3-116 0,0 2-19 16,0 1-12-16,-4 6 1 0,1 3 11 16,-1-2 0-16,1 8 0 0,-4-6-8 15,0 7 8-15,0-1 0 0,0-2 0 0,-4 2 0 0,4-9 0 0,-4 10 0 16,1-13 0-16,-4 3 8 0,7 3 0 0,-4-12 1 15,4 2 0-15,0 1 0 0,0-3 15 0,3 0 4 16,1-4 0-16,3-2 0 0,-7-1-10 0,7-3-2 16,0-6 0-16,0 0 0 0,0 0 0 0,0 0 0 15,0 0 0-15,7-15 0 0,-7 5 16 0,7-2 2 16,-7-4 1-16,7-3 0 0,-3-6-22 0,3-9-4 16,-4 5-1-16,4-8 0 0,0-4-8 0,0-6 8 15,4-6-8-15,-1-1 8 0,1 1-8 0,7-10 0 16,3 10 0-16,-4-10 0 15,1 0-9-15,7 4 9 0,-8 2 0 0,5 10 0 16,-1-3 0-16,-4 6 0 0,5 0 0 0,-1 13 0 0,3 0 0 16,-6 3 0-16,0 9 0 0,-4 3 0 0,3 3-10 0,-2 7-2 0,-1-3 0 15,-4 9 0-15,4 0 4 0,4 6 0 0,-7-3 0 16,3 7 0-16,-4 5-13 0,1-2-3 0,-1 9 0 0,-2 0 0 16,-1 3 24-16,0 0 0 0,0 3 8 0,-4 0-8 15,1 7 0-15,-1-1 0 0,-3 1 0 0,7-4 0 16,-7 4 0-16,0-1 0 0,0-6 8 0,0 7-8 15,0-7 0-15,0 3 0 0,-7 1 0 0,0-7 8 16,0 3-8-16,-3-9-11 0,3 6 3 0,-8-6 0 16,8-3 32-16,-10-1 6 0,-4-5 2 0,-1-1 0 15,1-6-32-15,-7 7 0 0,3-4 0 0,-3-6 0 16,0-6 0-16,0 2 0 0,-1-2 0 0,-2-3 0 16,2-1-48-16,5-2-15 0,-1-10-3 0,4 3-1 15,7 0-142-15,-4 4-29 0,8-4-6 0,-1 0 0 0</inkml:trace>
  <inkml:trace contextRef="#ctx0" brushRef="#br0" timeOffset="-168903.93">9070 6900 1267 0,'0'0'112'0,"0"0"-89"15,0 0-23-15,0 0 0 0,0 0 327 0,-7 3 61 16,0 6 12-16,3 1 2 0,1 5-322 0,-1 1-64 16,1-3-16-16,-1 5 0 0,1 4 0 0,-1 0 0 0,4-3 0 15,0 6 0-15,-7 0 0 0,7 0 0 0,-7-3 0 0,7 4 0 16,-4-1 0-16,1-3 0 0,-1-1 0 0,1-2 0 31,-1-6-23-31,1 3-8 0,-1 2-1 0,1-8-1 16,-1-1-87-16,4-3-16 0,0-6-4 0,0 0-546 0,0 0-109 0</inkml:trace>
  <inkml:trace contextRef="#ctx0" brushRef="#br0" timeOffset="-168749.09">9031 6580 2188 0,'0'0'195'16,"0"0"-156"-16,0-6-31 0,0 6-8 15,0 0 173-15,0 0 34 0,0 0 6 0,0 0 2 32,0 0-198-32,0 0-39 0,0 0-8 0,4 6-2 0,3-3-150 0,3 3-30 0</inkml:trace>
  <inkml:trace contextRef="#ctx0" brushRef="#br0" timeOffset="-168354.52">9359 7188 2710 0,'0'0'60'0,"0"0"12"0,0 0 2 0,0 0 2 0,0 0-60 0,0 0-16 15,0 0 0-15,0 0 0 0,0 0 0 0,7 0 0 16,4 0 8-16,-4 0-8 0,-7 0 9 0,7 0-1 16,4-9 0-16,3 6 0 0,-7-10-8 0,3 4-11 15,1-1 3-15,-4-2 0 0,7-10 8 0,-3 3 0 0,-1-3 0 0,1-3 0 16,-1-3-9-16,1-4 0 0,-4 1 0 0,4 0 0 16,-11-1 24-16,7 1 5 0,-4 3 0 0,4 0 1 15,-3 3-7-15,3-1-2 0,-4 8 0 0,4-1 0 16,0 9-2-16,1 1-1 0,-1 3 0 0,3 6 0 15,4-3-9-15,0 6 0 0,0 3 0 0,4 10 0 16,3-4 0-16,0 7 8 0,4 6-8 16,-4 10 0-16,4-7 0 0,0 6-14 0,-1 1 2 0,-2-4 0 15,-1 10 12-15,0-3 0 0,0-4 0 16,0 1 10-16,-3-7-10 0,3 6 8 16,-7-5-8-16,0-1 8 0,0-3 0 0,-3 3-8 0,-4-9 12 0,0 6-4 15,-3-9-18-15,-1-4-4 0,-3-2-1 0,0-4-823 16,0-6-165-16</inkml:trace>
  <inkml:trace contextRef="#ctx0" brushRef="#br0" timeOffset="-167333.3">11314 5981 1670 0,'0'0'148'0,"0"0"-118"16,0 0-30-16,0 0 0 0,0 0 108 0,0 0 15 15,0 0 3-15,0 0 1 0,-4-6-94 16,4 6-18-16,0 0-4 0,0 0-1 0,0 0 2 0,0 0 0 16,0 0 0-16,0 0 0 0,0 0-1 0,0 0 0 15,0 0 0-15,0 0 0 0,0 0 1 0,0 0 1 16,0 0 0-16,-3 9 0 0,3 1 15 0,-8-1 2 16,-6 7 1-16,0 2 0 0,-7 8 3 0,3-1 1 15,-3 3 0-15,-3 6 0 0,-12 4-14 0,5 6-2 16,6 3-1-16,-7-3 0 0,-3 9 22 0,3 0 5 15,7 1 1-15,1 5 0 0,-1-5-27 0,0 2-6 0,1 4-1 16,2-4 0-16,5 7-12 0,-1-10 9 0,-3-6-9 0,3 3 8 16,8-6-8-16,-1 0 8 0,-3-6-8 15,7-4 8-15,0 1-8 0,3-4-11 0,8 0 3 0,0-9 0 16,-1 4 8-16,8-1 0 0,10-7 0 0,3 1 0 31,1-3-40-31,7-4-2 0,0-2-1 0,3-10 0 16,7 6-104-16,1-6-21 0,-5 0-4 0,8 0-831 0</inkml:trace>
  <inkml:trace contextRef="#ctx0" brushRef="#br0" timeOffset="-166452.81">11441 6492 1094 0,'0'0'97'16,"0"0"-77"-16,0 0-20 0,0 0 0 0,0 0 196 15,0 0 36-15,0 0 8 0,0 0 0 16,14 6-150-16,-7-2-30 0,-7-4-7 0,7 0-1 16,7 6-16-16,-3-6-3 0,-1 0-1 0,1 3 0 15,3-3-20-15,3 0-12 0,5-3 12 0,-5 3-12 0,1 3 8 0,0-3-8 16,-4 6 0-16,0-3 0 0,0-3 0 16,-4 7 0-16,-3-7 0 0,1 9 0 0,-5 0 11 0,-3 1 1 15,-7 6 1-15,-4-7 0 0,4 10 10 0,-14-4 1 16,-3 4 1-16,-5 0 0 0,5 0-12 0,-1 0-2 15,0-4-1-15,-3 4 0 0,0-3-2 0,3-4 0 0,7-2 0 16,4 2 0-16,-3-2-8 0,6-7 0 0,11-3 0 16,0 0 0-1,0 0-18-15,0 0-9 0,0 0-1 0,14 0-1 0,4-9 10 0,3 9 3 16,-7-10 0-16,7 4 0 0,8 3 16 0,-1-4 0 16,-11 4 0-16,5-3 0 0,2 6 0 0,-3 0 8 15,-3 0-8-15,0 6 12 16,-4-3-3-16,3-3-1 0,1 7 0 0,-4 2 0 0,-3-9-8 0,3 10 0 15,-4-1 0-15,1 0 0 0,0 1 0 0,-1-1 0 0,-3-3 0 0,0 10 0 16,-3-6 28-16,-1 2 0 0,-3-3 0 0,0 1 0 16,0 6-9-16,-3-1-2 0,-1-2 0 0,-3 2 0 15,-3 4 3-15,3-3 0 0,-4-4 0 16,-3 4 0-16,-4 0-12 0,1-4-8 0,-1-2 12 0,0 5-12 16,-10-5 8-16,3-1-8 0,4 1 0 0,0-1 0 15,0 1 0-15,0-4 0 0,3-3 0 0,4 3-9 16,3-6-39-16,-3 0-7 0,-3 0-1 15,3 0-690-15,10-9-138 0</inkml:trace>
  <inkml:trace contextRef="#ctx0" brushRef="#br0" timeOffset="-165868.72">12273 6414 864 0,'11'-3'76'0,"-11"3"-60"16,7-7-16-16,-4 7 0 0,1-9 167 0,-4 9 30 0,0 0 7 0,0 0 0 15,0 0-136-15,0 0-27 0,0 0-5 0,0 0-2 16,0 0 37-16,0 0 7 0,-4 0 2 0,-3 9 0 15,0-2-34-15,-3-4-6 0,3 3-2 0,0 3 0 16,-4 1-2-16,0 6-1 0,1-7 0 0,3 10 0 16,-4-4 3-16,1 4 1 0,-1 0 0 0,0 0 0 15,1 6-6-15,-1 0-1 0,1 3 0 0,-4 1 0 16,3-1-13-16,0 3-3 0,-3-3-1 0,7 1 0 16,-3 5-15-16,3-6 8 0,-1 7-8 0,1-1 0 15,4-6 16-15,-1-2-2 0,4-5-1 0,0 5 0 16,4-1 2-16,-1-7 0 0,8 1 0 0,0-3 0 15,6-3-15-15,1-4 9 0,3 3-9 0,4-2 8 16,-1-7 2-16,1 3 0 0,-4-3 0 0,4-3 0 16,-4 0-10-16,4 0 0 0,-4 0 0 0,-3 0 0 0,-1-3 0 15,-3-3 0-15,4 6 0 0,-7-3 0 0,-4-3 0 0,3 2 0 16,-3-2 9-16,0-3-9 0,-3 3 12 0,-1-7-3 16,1-3 0-16,-4 7 0 0,0-10-1 0,0 3 0 15,0 4 0-15,-4-10 0 0,4 3-8 0,-3 7 0 16,-1-7 0-16,-3 3-11 0,4 0 11 0,-1 7 11 15,-3-4-3-15,0 7 0 0,-3-3-8 0,-1 9 0 16,0 0 0-16,-3 0 0 0,-3 3 0 0,-1 3 0 16,-3 4 0-16,3-1 0 0,-6 7 0 0,2-4 0 15,-2 4 0-15,-1 0 0 0,4-4 0 0,0 4 0 0,3-1 0 16,7-2 0 0,1-7-77-16,3 4-15 0,7-10-2 0,0 0-1 15,10 3-133-15,8-6-26 0</inkml:trace>
  <inkml:trace contextRef="#ctx0" brushRef="#br0" timeOffset="-165442.52">12993 6483 2545 0,'-21'0'112'0,"10"6"24"0,0-3-108 0,-6 7-28 0,-1 5 0 0,-3-5 0 0,0 8 8 0,-4 1-8 15,0 0 8-15,1 6-8 0,-4 0 0 0,3 0-14 16,-3 4 2-16,3-4 0 0,0 3 12 0,4 0 0 16,3 0 0-16,4-3-9 0,4 4 9 0,3-4-12 15,3 0 12-15,4-3-12 0,0 3 1 0,4-6 0 16,3-1 0-16,3-2 0 0,1 3 11 0,3-10 0 16,-3 1 0-16,6-4 0 0,1 3 0 0,0-2 0 15,3-4 0-15,0-3 0 16,4 6 0-16,-4-12 9 0,3 6-9 0,1-10 0 0,0 4 12 0,3-3-4 15,4-1 0-15,0-2-8 0,-1-4 8 0,-2-3-8 16,2 1 0-16,1-8 0 0,-7 8 15 0,-1-7-4 16,-2-4-1-16,-1 1 0 0,0-3 2 0,-3 3 1 15,-4-7 0-15,-4 7 0 0,-3 0-13 0,0-1 11 0,-3-2-11 16,-1 9 10-16,-3-3-10 0,-3 0 0 0,-4 6 9 0,0 3-9 16,-7 4 0-16,0-4 8 0,-4 7-8 0,0 6 0 15,-6-4-15-15,-1 1-7 0,0 6-2 0,4 0 0 31,-4 0-103-31,4 0-21 0,-4 0-4 16,4 0-505-16,7 0-102 0</inkml:trace>
  <inkml:trace contextRef="#ctx0" brushRef="#br0" timeOffset="-164985">12926 5981 2026 0,'0'0'44'0,"0"0"10"0,0 0 2 0,0 0 1 0,7-6-45 0,3 6-12 16,5-3 0-16,-1 3 0 0,7 3 0 0,0-3 0 16,0 0-12-16,0 6 12 0,4 3 32 0,3 1 15 0,-3-1 2 0,3 10 1 15,0 0 2-15,1 0 0 0,-1 6 0 16,0 0 0-16,-3 0 8 0,-1-3 3 16,1 3 0-16,0 9 0 0,3-5-18 0,-3 5-3 15,-1-6-1-15,5 7 0 0,-5 3-23 0,1-4-5 16,0 4-1-16,-4-4 0 0,4 1 2 0,-4 2 0 0,-4-2 0 15,-2 2 0-15,-1 4 13 0,0-3 2 0,-4 6 1 0,1 0 0 16,-4-7-10-16,-4 7-3 0,-3-6 0 0,0 3 0 16,0-4-5-16,-7 1-2 0,0-4 0 0,-3-5 0 15,3 11-1-15,-7-5 0 0,-8 6 0 0,1-7 0 16,-3 7-21-16,-1-10-5 0,0 4-1 16,-7-7 0-1,1-3-195-15,-12 0-39 0</inkml:trace>
  <inkml:trace contextRef="#ctx0" brushRef="#br0" timeOffset="-159952.86">15490 6517 288 0,'0'0'25'0,"0"0"-25"16,0 0 0-16,0-6 0 0,0 6 289 0,0-9 53 16,0 5 10-16,4-2 3 0,0-3-270 0,-4-1-53 15,3 4-12-15,1 3-1 0,-4-6 25 0,3-1 6 16,1 1 1-16,-1-7 0 0,1 7-8 0,-1-1-2 15,-3 1 0-15,7-7 0 0,-3 4-1 0,-4-4-1 16,0 7 0-16,0-1 0 0,0 1 9 0,0 2 3 16,-4-2 0-16,4 9 0 0,-7-6-12 0,0 3-3 15,0 3 0-15,0 0 0 0,-4 3-12 0,1 3-4 16,-1 0 0-16,-3-3 0 0,0 7-11 0,0-1-9 0,-4 1 12 16,1-4-12-16,-1 3 0 0,0 1 0 0,-3 5 0 15,7-2 0-15,0 3 10 0,0 2-2 16,-7-2 0-16,7 3 0 0,0 0 2 0,-1 6 0 0,-2-6 0 0,6 6 0 15,1-6 0-15,-1-1 0 0,4 7 0 0,3-3 0 16,1 0 3-16,-1 0 1 0,4 3 0 0,4 0 0 16,-1-3-14-16,1 4 9 0,3-1-9 0,0-7 8 15,4 8 4-15,-1-5 1 0,1-5 0 0,3 3 0 16,-3 0-13-16,3-4 0 0,0 1 0 16,0-3 0-1,7-4-34-15,-3 0-6 0,3-2-2 0,4 2 0 0,-4-3-4 16,0-6-1-16,4 0 0 0,-8-6 0 0,4 6-74 15,1-9-15-15,-5 2-4 0,1-2-784 0</inkml:trace>
  <inkml:trace contextRef="#ctx0" brushRef="#br0" timeOffset="-155796.22">15716 6445 1612 0,'0'0'144'0,"0"0"-116"16,0 0-28-16,0 0 0 0,-3-6 171 0,3 6 28 0,0 0 5 0,0 0 2 15,-4 0-147-15,4 0-30 0,0 0-5 16,0 0-2-16,-7-3 1 0,7 3 0 0,0 0 0 0,0 0 0 16,0 0-15-16,0 0-8 0,0 0 8 0,0 0-8 15,0 0 8-15,7 3-8 0,0 6 8 0,-3-2-8 16,3 2 16-16,-4 0-2 0,4 1 0 0,-3 5 0 15,-4-2 21-15,0 12 4 0,3-6 1 0,-6 9 0 16,-1-3-18-16,-3 10-3 0,4-1-1 0,-4 4 0 16,3-4 3-16,-3 1 1 0,0-7 0 0,4 10 0 15,-1-10-10-15,1 3-3 0,3-9 0 0,0 3 0 16,3-6-1-16,4-3 0 0,-3-7 0 0,3 1 0 16,3-1 6-16,4-9 1 0,1-3 0 0,2-3 0 0,1-4-4 15,-1 1-1-15,1-7 0 0,0-3 0 0,-1 0-10 16,1-6 10-16,0 7-10 0,-4-8 10 0,0 5-10 0,-4-5 0 15,1 1 9-15,-4 7-9 0,0-1 0 0,0 3 8 16,-3-3-8-16,-1 10 0 0,4-1 0 0,-7 10 0 16,0 0 0-16,0 0 0 0,0 0 0 0,7 7 0 15,0-4-9-15,-3 12 9 0,3-2 0 16,-3 3 0-16,3 3 0 0,0-4 8 0,0-2-8 0,3 2 0 16,-3 1 0-16,4-3 0 0,0 2 0 0,-1-5 0 15,4 5 0-15,0-2 0 0,-3-7 0 0,-1-3 8 16,5 7-8-16,-1-10 0 0,-4 0 12 0,1 0-2 15,-1 0-1-15,1 0 0 0,-4-3 5 0,4 3 1 16,-4-7 0-16,0 4 0 0,-4-3 3 0,1 3 1 16,3-3 0-16,0-4 0 0,-4 10-2 0,5-9 0 15,-1 2 0-15,0-2 0 0,0 0 1 0,0-4 0 0,0-3 0 16,3 1 0-16,5-4-5 0,-5 0-1 0,-3-6 0 16,0 3 0-16,4-3-12 0,-4-3 11 0,3-4-11 0,1 4 10 15,-4-6-10-15,4-4 0 0,-1 0 0 0,-3 4 0 16,-3-1-9-16,3 1-7 0,-4 3-2 0,1-1 0 31,-4 10-16-31,0 0-3 0,-4 4-1 0,1 5 0 0,3-3-117 0,-4 7-23 16,1-1-5-16,-4 1-1065 0</inkml:trace>
  <inkml:trace contextRef="#ctx0" brushRef="#br0" timeOffset="-153609.15">17039 6903 1220 0,'0'0'54'0,"7"0"11"0,-3-9-52 0,-1 9-13 16,4-4 0-16,-3-2 0 0,-4 6 44 0,0 0 7 15,0 0 1-15,7 0 0 0,-4 0-8 0,-3 0-2 16,0 0 0-16,0 0 0 0,8 0 5 0,-1 6 1 16,0-2 0-16,3 5 0 0,-3 0 11 0,4 1 2 15,-1-4 1-15,5 3 0 0,-1 10-19 0,3-9-4 16,-3 5-1-16,4-2 0 0,0 3-5 0,-4-1-1 15,7-2 0-15,-7 2 0 0,4 4-12 0,-4-3-2 16,0-3-1-16,-3 2 0 0,-1 1-4 0,-6 3-1 16,-1-10 0-16,-6 10 0 0,-1 0 4 0,-3 0 1 15,-4 2 0-15,1-2 0 0,-8 0 1 0,-3 9 0 16,3-9 0-16,-3 0 0 0,-3 6-18 0,-1-6 8 16,0-10-8-16,0 7 0 15,4 0-19-15,-3-7-10 0,2-6-3 0,1 3-674 0,4-6-135 0</inkml:trace>
  <inkml:trace contextRef="#ctx0" brushRef="#br0" timeOffset="-152966.12">18313 6420 1728 0,'0'0'153'0,"-4"0"-122"0,1-6-31 0,-1 3 0 16,4 3 72-16,0 0 9 15,-3-7 2-15,3 7 0 0,-4-9-67 0,4 6-16 16,0-7 0-16,0 4 0 0,0-3 0 0,0-1 0 0,0 4 0 0,0-3 0 16,0-1 0-16,0 1 0 0,0-1 0 0,0 1 0 15,0 0 13-15,-3-1-1 0,-1 1 0 0,0-1 0 16,1 4 32-16,-1 3 5 0,-3-3 2 0,0 3 0 16,0 3-19-16,0 0-4 0,-3 0-1 0,-1 3 0 15,0 3-11-15,-3 3-1 0,0 1-1 0,0 2 0 16,-4 4-14-16,1 3-10 0,-4 0 2 15,3-4 0-15,0 10 28 0,1-3 7 0,-1 3 1 16,4 1 0-16,3-8-13 0,1 11-3 0,-1-11 0 16,8 7 0-16,6 1-3 0,1-8-1 15,3 11 0-15,0-11 0 0,0 8-8 0,4 2 10 0,-1-3-10 16,4 3 10-16,-3-3-10 0,3 0 0 16,4-6 0-16,-4 6 0 0,3-6-8 15,1-7-4-15,3 4-1 0,4-6 0 0,-4-1-150 0,7-3-29 16,-3-6-7-16,3 0-426 0,4-6-86 0</inkml:trace>
  <inkml:trace contextRef="#ctx0" brushRef="#br0" timeOffset="-152174.68">18948 6342 1256 0,'3'-3'56'0,"1"3"11"0,-4-7-54 0,3 7-13 16,-3-3 0-16,4-3 0 0,-4 3 20 0,0-4 0 0,0 4 1 15,0-3 0-15,0 0 11 0,3 3 1 16,-6 3 1-16,3-7 0 0,0 4 9 0,0-3 1 0,0 3 1 16,0-3 0-16,0 2-2 0,0-2-1 0,0-3 0 0,0 6 0 15,-4-4 4-15,4 1 1 0,0-3 0 0,-3 5 0 16,-1-2 5-16,-3 3 0 0,0-3 1 0,4-4 0 16,-8 10-7-16,0-9-2 0,-3 9 0 0,0-6 0 15,-3 3-24-15,2 3-6 0,-6 0-1 0,4 3 0 16,-1 3-13-16,0-6 0 0,-3 9 0 0,0-2 0 15,0-4 0-15,0 12 0 0,3-5 0 0,0 9 0 16,-3-4 10-16,4 7-10 0,3 0 10 0,3 0-10 16,-3 3 20-16,3 10-3 0,4-7 0 0,0 0 0 15,0 7 1-15,0-1 0 0,0 4 0 0,3-4 0 16,1 1-18-16,3 3 10 0,-4 5-10 0,1-5 8 16,6-3-8-16,4-7 12 0,0 6-12 0,4-6 12 0,0-2-12 15,3 2 0-15,3-13 0 0,5 4 0 0,-5 0 0 16,8-10 0-16,0-2 0 0,-1 2 0 15,8-9-49-15,0 0-12 0,0-6-3 0,3 3 0 16,4-13-160-16,-1 4-32 0,29-23-6 0,-3 10-2 0</inkml:trace>
  <inkml:trace contextRef="#ctx0" brushRef="#br0" timeOffset="-151195.02">19311 6357 2343 0,'-7'-9'104'0,"3"3"21"15,1 3-100-15,3-7-25 0,-4 4 0 0,4-4 0 0,4 7 36 0,-1-9 1 0,1 9 1 0,3-7 0 16,0 4-38-16,0 3 0 0,0-3 0 0,4 2 0 16,-1 4 0-16,1 0-20 0,-4 0 4 0,4 4 1 15,-1 2 15-15,1 6 0 0,-1-5-10 0,1 11 10 16,0 8 12-16,-4-8 6 0,3 11 2 0,1-4 0 15,-1 3-8-15,-3 6 0 0,-3-5-1 0,-1-1 0 16,1 3 26-16,0-3 6 0,-1 1 1 0,1-4 0 16,-1 0-16-16,1-3-4 0,-1 0 0 0,4-4 0 15,0-5-14-15,0 3-10 0,4-1 12 0,-4-2-12 16,0-4 13-16,4-2-4 0,3-7-1 0,0 0 0 16,0-7-8-16,4 4 8 0,-4-3-8 0,0-3 8 15,3-1-8-15,-2-6 0 0,-1 4 0 0,0-4 0 0,-4-3 17 16,1 4 2-16,-4 2 0 0,0-2 0 15,0-4 1-15,0 3 1 0,0 7 0 0,-3-1 0 0,-4 7-21 16,0 3 0-16,0 0 0 0,0 0 0 0,0 0 0 0,0 0 0 16,10 9 0-16,-3 1 0 0,4-1 0 0,-4 1 0 15,4 5 0-15,-1-2 0 0,-3-4 0 0,4 1 0 16,-1-1 0-16,5-3 0 0,-5 4 0 0,4-1 0 16,-3-9 8-16,-1 6-8 0,1-2 0 0,0-4 9 15,-1 6-9-15,1-6 0 0,-4 0 15 0,3 0-4 16,4 0-1-16,1 0 0 15,-5-6 15-15,1 6 3 0,3 0 1 0,0-4 0 0,0-2 3 0,0 6 0 16,-3-9 0-16,3 9 0 0,4-10-4 0,-1 4 0 16,-3 3 0-16,0-3 0 0,0-4-6 0,-3 1-2 0,3 0 0 15,0-7 0-15,-3 6-6 0,-1-2-2 0,1-4 0 16,0-3 0-16,-1 1-12 0,1-8 11 0,-1 1-11 16,1-3 10-16,-4 0-10 0,4-7 0 0,-4 1 0 15,0-4 0-15,0 1-12 0,0-4-8 0,-4 3-2 0,1 4 0 31,3-10-78-31,-7 13-15 0,0-4-3 0,0 1-1 16,3-1-121-16,1 1-25 0</inkml:trace>
  <inkml:trace contextRef="#ctx0" brushRef="#br0" timeOffset="-149223.3">21975 5903 1454 0,'0'0'32'0,"0"0"6"0,0 0 2 0,0 0 1 0,-4-3-33 0,4-10-8 15,4 10 0-15,-4-7 0 0,-4 4 72 0,4-3 13 16,0-1 3-16,0-5 0 0,4 5-28 0,-4-2-6 16,-4-4-1-16,4 7 0 0,4-10-25 0,-1 3-6 15,-6-6-1-15,3 0 0 0,0 3-10 0,0-3-3 0,-4 1 0 0,0 2 0 16,-3-6 0-16,7 6-8 0,-3 6 12 0,-4-2-4 16,-4-4 4-16,4 9 0 0,4 4 0 0,-1-3 0 15,-6 9 8-15,-1 0 1 0,0 0 1 0,1 6 0 16,3 3-22-16,-4 4 0 0,-3 3 0 0,0 12 8 15,7-13-8-15,-4 20 0 0,-6-7 8 0,6 10-8 16,1-4 16-16,2 10 0 0,1 0-1 0,0 3 0 16,-3 3-15-16,6-3 8 0,4 7-8 0,-3-1 0 15,-4 0 0-15,7 1 8 0,0-7-8 0,3 6 0 16,-6-3 8-16,3-3-8 0,3-9 11 0,1 3-11 16,3-4 0-16,-4-9-9 0,-6-3-1 0,6 4 0 15,4-4-44-15,-3-6-9 16,-8-1-1-16,1-2-573 0,3-6-115 0</inkml:trace>
  <inkml:trace contextRef="#ctx0" brushRef="#br0" timeOffset="-149018.89">21537 6439 1094 0,'-3'-10'97'0,"3"10"-77"0,0-9-20 0,7 0 0 0,-4 2 304 0,1-2 58 15,3-4 11-15,3-2 3 0,4 5-288 0,1-5-58 16,-5 5-11-16,8-2-3 0,-1-4-16 0,-2 7 8 16,-1-1-8-16,-4 1 0 0,1 3 0 0,3-4-9 15,-4 7-1-15,1-3 0 16,-11 6-160-16,11-3-32 0,3-4-6 0</inkml:trace>
  <inkml:trace contextRef="#ctx0" brushRef="#br0" timeOffset="-148436.65">22154 6279 748 0,'0'0'33'0,"0"0"7"15,0 0-32-15,-3 9-8 0,3 7 0 0,0-7 0 0,-4 10 239 0,1-3 45 16,-1 0 10-16,4 2 2 0,0 1-212 0,0 0-41 15,-7 6-9-15,4-6-2 0,3 6 3 0,0-3 0 16,-4-6 0-16,1 2 0 0,-1 1-15 0,1 0-4 16,6-3 0-16,-3-1 0 0,-7-2 13 0,7-4 3 15,7 7 0-15,-3-6 0 0,-4-10 8 0,0 0 3 0,0 0 0 0,7 0 0 16,-7 0-2-16,0 0 0 0,0 0 0 0,7 0 0 16,3-10-10-16,-3 1-3 0,-7-1 0 0,0-5 0 15,4 5-8-15,-4-2-1 0,4-4-1 0,-4 0 0 16,-4-3-1-16,0-6 0 15,8 7 0-15,-4-4 0 0,-7-3-7 0,7-1-2 0,0 1 0 16,0-3 0-16,0 3-8 0,0 3 10 0,3-3-10 16,1 9 10-16,3-6-10 0,-3 7 0 0,-1-4 0 0,4 3 0 15,4 7 0-15,-1-4 0 0,-6-2 0 0,3 8 0 16,-4-2 0-16,8 6 0 0,0-7-9 0,-8 4 9 16,-3 6-17-16,0 0 3 0,11 0 1 0,-4 0 0 15,-7 0-63-15,0 0-12 0,14 0-2 16,-4 0-1-16,-2 6-24 0,-1-2-5 0,0-4 0 0,3 0-1 15,4 6 4-15,-7-3 1 0,-7-3 0 0,11 0 0 16,3 6-34-16,-3-3-6 0</inkml:trace>
  <inkml:trace contextRef="#ctx0" brushRef="#br0" timeOffset="-148032.22">22606 6241 1072 0,'0'0'48'0,"0"0"9"0,0 0-45 0,0 0-12 15,0 0 0-15,-7 0 0 0,0 0 114 0,0-6 21 16,7 6 4-16,0 0 1 0,-11 6-24 0,4-6-4 16,0 0 0-16,4 0-1 0,-4 7-28 0,-4-4-6 15,0 6-1-15,4-3 0 0,4 4-53 0,-4 2-11 16,-4-5-3-16,4 11 0 0,0-2-9 0,0-3 8 16,0 2-8-16,-4 4 8 0,4 0-8 0,4 0 0 0,-1 3 0 15,1-3 0-15,-4-7 0 0,7 4 0 0,7-1 0 0,0-2 0 16,-4-4 0-16,1 7 0 0,6-7 0 0,-3 1 0 15,8-4 0-15,-5-3 0 0,1 4 0 0,3-4 8 16,0-3-8-16,0 0 10 0,-7 0-10 0,4 0 10 16,3 0-10-16,-4 0 8 0,1 0-8 0,0-3 8 15,-4-4 5-15,3 4 1 0,-3-3 0 0,0-4 0 16,0 7 11-16,0-9 3 0,4 2 0 0,-4 1 0 16,-3-10-7-16,3 7-1 0,-4-4 0 0,1-3 0 15,-1-6-8-15,1 6-1 0,-1-6-1 0,4-3 0 16,0 3-21-16,-7-3-4 0,-7-1-1 0,4-2 0 15,3 3-45-15,-4 3-10 16,-3 3-1-16,0-3-1 0,0 0-24 0,0 6-5 16,0 6-1-16,0-2 0 0,-4 5-11 0,1 1-2 15,10-1-1-15,-7 4-377 0,-4 6-75 0</inkml:trace>
  <inkml:trace contextRef="#ctx0" brushRef="#br0" timeOffset="-147420.89">23079 6179 403 0,'0'0'17'0,"0"0"5"0,0 0-22 0,-7 0 0 0,0 0 0 0,3 3 0 16,4-3 348-16,0 0 64 15,-3 6 14-15,-1 3 2 0,4-9-300 0,-3 10-61 0,-5-1-12 0,5 1-3 16,3-4-16-16,0 3-4 0,0 10-1 0,0-9 0 16,0 8-5-16,0-2-1 0,3 0 0 0,1 3 0 15,0-1-1-15,-1 1 0 0,1-3 0 0,3 3 0 16,-4-4-4-16,4-2-2 0,-3 6 0 0,3-10 0 16,0 7-6-16,0-7 0 0,0-3-1 0,0 4 0 15,0-7-1-15,0-3 0 0,4 6 0 16,-1-12 0-16,-3 6 2 0,0-3 1 0,4-7 0 0,0 4 0 15,-4-3-5-15,3-1-8 16,-3 1 11-16,4 0-11 0,-4-1 11 0,0-6-11 0,-4 7 10 0,1-7-10 16,3 7 19-16,-7 0-3 0,4-1 0 0,-4 10 0 0,0 0-16 0,0 0-17 15,0 0 3-15,0 0 1 0,0 0 5 0,7 6 8 16,3-2-13-16,-3 5 5 0,0 0 8 16,4 1 0-16,3 2 0 0,0-2 0 15,-3-1-12-15,3 4 0 0,-4-4 0 0,5-3 0 0,2 4 12 16,-3-1 0-16,4-9 0 0,0 6 0 0,-4-2 37 15,0-4 3-15,0 0 1 0,0 0 0 0,-7 0-14 0,4 0-3 16,-1 0-1-16,1 0 0 0,-11 0 13 0,10-4 2 16,-3-2 1-16,1 6 0 0,-8 0-12 0,7-9-3 15,-4 6 0-15,1-4 0 0,-1-2 3 0,1 3 0 16,-1-4 0-16,-3 1 0 0,4-4-13 0,-1-2-2 0,1-4-1 16,-1 0 0-16,1-6-11 0,3 6 0 15,-4-6 0-15,1 0 8 0,-1-3-8 0,1 3 0 16,3 3 0-16,-3-3 0 0,3 0-18 0,-7 3 1 15,3 0 0-15,-3 0 0 16,4-3-60-16,-4 9-12 0,0-3-3 0,0 7 0 16,0-10-72-16,0 9-14 0,0-3-3 0</inkml:trace>
  <inkml:trace contextRef="#ctx0" brushRef="#br0" timeOffset="-146146.28">24843 5589 864 0,'0'-6'76'0,"3"-4"-60"16,-3 1-16-16,0 6 0 16,4-3 176-16,-4-4 33 0,3 10 7 0,-3-9 0 0,0 9-83 0,0 0-17 15,0 0-3-15,0 0-1 0,0 0-49 0,0 0-11 16,0 0-1-16,0 0-1 0,4 9-25 0,-1 7-5 15,1-4 0-15,-1 7-1 0,1 6-5 0,3 0-1 16,3 4 0-16,-6-1 0 0,0 6 5 0,3 4 1 16,3 3 0-16,-6-4 0 0,-1 7-3 0,1 0-1 15,-1-6 0-15,-3 6 0 0,4-7-1 0,-8 4 0 16,4-3 0-16,-3-1 0 0,-1-5 2 0,4-4 0 16,-3 0 0-16,-1 0 0 0,4-3 14 0,-3-6 3 15,-1-3 1-15,1 0 0 0,3-4-14 0,0-2-4 16,0-1 0-16,0-9 0 0,0 0-1 0,0 0-1 15,0 0 0-15,3-9 0 0,1-1-14 0,-1-2 11 16,-3-4-11-16,7-3 10 0,-3-6-10 0,3 0 0 0,0 6 0 16,0-6 0-16,4 3 0 0,-1 3 0 0,-6-3 0 15,-1 13 0-15,1-4-15 0,3 4 5 0,0 3 1 16,0-4 0-16,-7 10 9 0,10 0 0 0,-3 0 0 0,4 7 8 16,0-4-8-16,-1 6 8 0,1 1-8 0,3-1 8 15,-3 7 0-15,3-7 0 0,0 10 0 0,0-10 0 16,-4 7-8-16,5 0 0 0,-5-4 0 15,4 7 0-15,0-3 0 0,0 2 0 0,-6-2 0 16,2 3 0-16,1-3 0 0,-1-4 0 0,-3 4 0 0,0-4 0 16,0 4-23-16,0-7 1 15,-3 1 0-15,3-4 0 16,-3 4-82-16,-1-7-17 0,-3-3-3 0,0 0-615 0,0 0-122 0</inkml:trace>
  <inkml:trace contextRef="#ctx0" brushRef="#br0" timeOffset="-145717.4">25566 6116 1382 0,'0'0'61'0,"0"0"13"0,0 0-59 0,0 0-15 0,0 0 0 0,7 9 0 0,-4 1 220 0,1-4 42 16,-1 3 8-16,1 4 2 0,-4-4-211 0,4 7-41 16,-1 3-9-16,-3-4-2 0,4-2-9 0,-4 3 0 15,3 3 9-15,-3-1-9 0,4-2 0 0,-1 0 8 16,1-4-8-16,-1-2 0 0,4 5 0 0,-3-5 0 0,-1-4 0 0,4-3 8 15,-7-3-8-15,7 6 9 0,0-6-9 0,4 0 10 16,-4-6 0-16,4-3 0 0,-4-1 0 0,0 1 0 16,0-7-2-16,3 7 0 0,-2-10 0 0,-5 3 0 15,4 4-8-15,-3-7 8 0,3-3-8 0,-4 9 8 16,4-12-8-16,-3 10 0 0,3 2 9 0,-4-2-9 16,1 5 0-16,-1 1 0 0,4 6 0 0,-7 3 0 15,0 0-10-15,0 0 10 0,0 0-12 0,0 0 12 16,0 0 0-16,4 9 0 0,0 0 10 0,-1 1-2 15,1 2 3-15,-1 4 1 0,1 3 0 0,-1 0 0 16,-3-4 4-16,4 4 2 0,3 0 0 0,-4 6 0 16,4-6 6-16,0 0 0 0,0-4 1 0,-3 4 0 15,3-3-10-15,0-4-3 0,4 4 0 16,-1 0 0-16,1-4-12 0,-1-2 0 0,-3-4 0 16,8-3 0-16,-1 3-14 0,-4 1-9 0,1-7-1 0,-1-7-1 15,1 7-38-15,0-9-7 16,-1 3-2-16,-3-7-1043 0</inkml:trace>
  <inkml:trace contextRef="#ctx0" brushRef="#br0" timeOffset="-145135.58">26229 6182 1209 0,'-3'12'108'0,"3"1"-87"16,-8-4-21-16,5 7 0 0,-4-7 199 0,3 10 35 15,4 0 7-15,-3-10 2 0,-1 7-158 0,4-7-31 0,-3 7-6 0,3-13-2 16,0-3-29-16,0 10-5 0,0-10-2 0,0 0 0 16,0 0-10-16,0 0 8 0,0 0-8 0,0 0 8 15,3-3-8-15,1-7 8 0,-1-6-8 0,1 7 8 16,-1-7 7-16,4 4 1 0,1-7 0 0,-1-3 0 15,-4 9 12-15,4-12 4 0,0 7 0 0,4-1 0 16,-8 0-32-16,4-3 0 0,4 13 0 0,-4-4 0 16,0 4 0-16,4 2 0 0,-8 4 0 0,-3 3 0 15,0 0 16-15,11 10-4 0,-8-1 0 0,8 4 0 16,-4-4 0-16,0 7 0 0,0-1 0 0,0 4 0 16,0-9-12-16,0 8 8 0,0-2-8 0,0-3 0 15,4-7 13-15,-4 10-3 0,0-7-1 0,4-6 0 16,-4 3-9-16,0-2 0 0,-4-4 0 0,4-4 0 15,0 4 0-15,0-6 12 0,0-3-2 0,1-1 0 0,2 4-10 16,-3-3-17-16,-3-1 4 0,-1-2 1 0,8-4 25 0,-4 7 6 16,-4-7 1-16,4-3 0 0,0 0-9 0,1 4-2 15,2-4 0-15,-3 0 0 16,4-6-32-16,-1 12-6 0,1-2-2 0,0-4 0 0,3 9 31 0,-4 1 0 16,1 3 0-16,-4-4 0 0,3 10 0 0,1-3 0 15,0 6 0-15,-1-3 0 0,1 0 26 0,-1 10 5 16,-3-4 1-16,4 3 0 0,3-5-10 0,-3 5-2 0,-1 7 0 0,1-7 0 15,-1 10-7-15,1-10-1 0,0 7-1 0,-1 3 0 16,-3 0-11-16,4 3 0 0,-1-4 0 0,-3 4 0 16,4-6 0-16,0 9 0 0,-4-6-14 0,3 0 5 31,1 0-82-31,-1-4-16 0,-3-2-3 0,4 2-654 0,3-5-132 16</inkml:trace>
  <inkml:trace contextRef="#ctx0" brushRef="#br0" timeOffset="-144212.25">27326 6110 1652 0,'0'0'73'0,"0"0"15"0,0 0-70 0,0 0-18 15,0 0 0-15,0 0 0 0,0 0 47 0,0-4 5 16,4-2 2-16,-4-3 0 0,3 6 0 0,-3-4 0 16,0 4 0-16,4-3 0 0,-4-3-32 0,0 9-6 15,-4-7-2-15,4 7 0 0,0-3 2 0,0 3 1 16,-3-6 0-16,-1 3 0 0,4 3 14 0,-7 0 2 15,0-7 1-15,0 7 0 0,-4 7-15 0,4-7-3 16,-3 3-1-16,-1-3 0 0,-3 9 3 0,4-9 1 16,-5 7 0-16,1 2 0 0,4-3 0 0,-4-3 0 15,-1 7 0-15,5-1 0 0,6 1-19 0,-6 5 0 0,-4-5 0 16,3-1 0-16,1 7 0 0,-1-4 0 0,4 4 0 0,0-7 0 16,3 7 0-16,1-3-9 0,3 2 9 0,3-5 0 15,-6 5 0-15,6-2 0 0,1-4 0 0,-1-2 0 16,4 8 0-16,0-12 12 0,-7-3-4 0,0 0 0 15,0 0 11-15,8 10 2 0,2-10 1 0,1 6 0 16,-11-6 1-16,10 3 0 0,-3-3 0 0,0 0 0 16,4 7-2-16,-4-7 0 0,4 0 0 0,-1 0 0 15,-3-7-7-15,0 7-2 0,0 0 0 0,4-3 0 16,-4 3-3-16,4-6-1 0,-4 6 0 0,3-10 0 16,-6 7 4-16,6-3 0 0,-6-3 0 0,6 2 0 15,-3-2-12-15,1 6 0 0,-5-7 0 0,4 4 0 16,-3-3 27-16,-1-1 3 0,1-5 1 0,-1 5 0 0,1 1-18 15,-1-4-3-15,1-2-1 0,-1 5 0 0,1-5-9 16,-1 5 0-16,1 1 0 0,-4-7 0 16,3 7 0-16,-3 5 0 0,4-5 0 0,-4 3 0 0,4-4 0 0,-4 7 0 15,3-3 9-15,1-3-9 0,-4 2 0 16,0 7 0-16,0-3 0 0,0 3 0 0,3-6 0 0,-3 6 0 16,0 0 0-16,0 0 0 0,0 0 0 0,0 0 0 15,0 0 0-15,0 0 0 0,0 0 0 0,0 0 0 16,0 0 0-16,0 0 0 0,0 0 0 0,0 0 0 15,0 0 0-15,0 0 0 0,0 0 12 0,0 0-3 16,0 0 0-16,0 0 0 0,0 0-9 0,0 0 0 0,0 0 0 0,0 0 0 16,0 0 0-16,0 0 0 0,0 0 0 0,0 0 0 15,0 0 0-15,0 0 0 0,0 0 0 0,0 0 0 16,0 0 0-16,-3 9 0 0,3-2 0 0,3 2 0 16,-6 0 0-16,3 7 0 0,0-7 0 0,3 1 0 15,-3-1 0-15,0 1 0 0,4 5 0 0,-1-5 0 16,1-1 0-16,-1 1 0 0,-3-7 9 15,7 9-9-15,-3-2 0 0,-1-1 0 0,1 0 0 0,-1-5 8 16,4 5-8-16,0-3 0 0,-3 4 0 0,0-4 0 16,-4-6 0-16,3 9 0 0,4-5 0 0,-3 5 0 15,-4-9 0-15,3 6 0 0,-3-6 0 0,0 0 0 16,0 0 0-16,0 0 0 0,0 0 0 0,0 0 8 16,0 0-16-16,0 0-4 0,0 0 0 0,0 0 0 15,0 0-88-15,0 0-19 0,-7-6-3 16,0-3-693-16,0-1-138 0</inkml:trace>
  <inkml:trace contextRef="#ctx0" brushRef="#br0" timeOffset="-143778.31">27580 6016 864 0,'0'0'76'0,"4"12"-60"15,3 4-16-15,-4-4 0 0,4 4 252 0,0 3 48 16,-3-4 10-16,3 4 2 0,-3-3-238 0,3-3-47 16,-4 5-10-16,1-8-1 0,-4 5-2 0,3-5 0 15,4-1 0-15,-3-3 0 0,-4-6 23 0,0 0 5 16,0 0 1-16,0 0 0 0,0 0-17 0,0 0-3 0,0 0-1 0,0 0 0 16,7 0 24-16,-7 0 5 15,0-9 1-15,0 3 0 0,0-4-31 0,3-5-5 0,-3 5-2 0,-3-2 0 16,-1-4-5-16,4 4-1 0,-3-10 0 0,3 9 0 15,-7-6 20-15,3 4 4 0,8-4 1 16,-1 0 0-16,-3-3-25 0,4 9-8 0,3-2 0 0,3 2 0 16,4-2 13-16,-3 8-4 0,7-2-1 0,-4-1 0 15,7 1 12-15,-3 9 3 0,3-9 0 0,3 9 0 16,-2 0 8-16,2 0 1 0,1 0 1 0,0 6 0 16,-4 3-52-1,4-6-10-15,-1 7-3 0,1-1 0 0,-4 7 32 0,0-7 0 0,-3 10 0 0,0-9 0 16,-1 5 18-16,-3 4 10 0,0-3 1 0,-6-4 1 15,-1 4-22-15,0 3-8 0,-4-4 0 0,1-2 0 16,-1 0-29 0,1-1-12-16,-4-2-3 15,3-1 0-15,-3 0-124 0,0-9-26 0,0 0-5 0,0 0-1 16</inkml:trace>
  <inkml:trace contextRef="#ctx0" brushRef="#br0" timeOffset="-140790.97">8160 8355 1699 0,'0'0'75'0,"0"0"16"0,0 0-73 0,0 0-18 0,0 0 0 16,0 0 0-16,0 0 48 0,0 0 5 0,0 9 2 0,7 1 0 15,-7-1-40-15,0 10-15 0,0-3 11 0,0 2-11 16,0 11 24-16,0-4-2 0,0 3 0 0,0 0 0 16,0 3 6-16,0-2 0 0,0-1 1 0,0 6 0 15,0 1-13-15,-7-7-2 0,3 7-1 0,4-7 0 16,-3 0-13-16,-1-3 0 0,1 10-9 0,-1-13 9 31,4 3-73-31,-3-6-9 0,-1 6-2 0,1-10-496 0,-1-2-99 16</inkml:trace>
  <inkml:trace contextRef="#ctx0" brushRef="#br0" timeOffset="-140622.33">7807 8828 1612 0,'0'0'144'0,"0"0"-116"15,4-6-28-15,3 3 0 0,0-3 149 0,10 6 24 16,-10-10 5-16,11 7 1 0,-7-3-143 0,6-4-36 16,4 4 0-16,1-3 0 0,-1-1 16 0,0 1-4 15,0 0-1-15,7-1 0 0,0-6-11 0,1 7-12 16,2-3 2-16,1-4 1 16,0 0-119-16,0-3-23 0,-4 1-5 0,0 2-693 0</inkml:trace>
  <inkml:trace contextRef="#ctx0" brushRef="#br0" timeOffset="-140154.39">8491 8204 1915 0,'0'0'84'0,"0"10"19"0,0 9-83 0,0-4-20 0,0 10 0 0,4 4 0 16,-1-1 36-16,1 6 2 0,-1 1 1 0,1-4 0 15,-4 10-30-15,0-4-9 0,0-2 0 0,-4-1 0 16,4-2 15-16,-3 2-4 0,-1-5-1 0,1 2 0 16,-1-3-2-16,-3 0-8 0,4-3 12 0,-1-6-4 15,1 6 0-15,-1-12 0 0,1 3 0 0,3-1 0 16,0-5 21-16,0-1 4 0,0-9 1 0,0 0 0 16,0 0-10-16,0 0-3 0,0 0 0 0,0 0 0 15,-7-9-2-15,7-1-1 0,-4-5 0 0,1 5 0 16,3-6-3-16,0 4-1 0,0-7 0 0,3-3 0 15,1 0-6-15,3-3 0 0,-7 6-8 0,7-6 12 0,3 6-12 16,-3 1 0-16,4 2-12 0,0 3 12 0,3 1-14 0,-4 2 4 16,4 7 1-16,0-3 0 0,-3 6 9 0,3 0 0 15,0 0 0-15,-3 9 8 0,3-2-8 0,0-4 9 16,-3 9-9-16,-1-2 10 0,1-1 2 0,-1 4 1 16,1-4 0-16,0-3 0 0,-1 4 7 0,4-1 2 15,-7 7 0-15,4-7 0 0,-4 1-11 0,0-1-3 16,4 1 0-16,-4 5 0 0,3-5-8 0,-6-1 8 15,-1 0-8-15,1 1 8 16,3-1-28-16,-4 1-7 0,1-1-1 0,-1 0 0 16,1-9-25-16,-4 0-6 0,0 0-1 0,0 0 0 15,0 0-144-15,0 0-30 0,7-12-6 0,-7-4 0 0</inkml:trace>
  <inkml:trace contextRef="#ctx0" brushRef="#br0" timeOffset="-139737.02">8936 8581 806 0,'0'0'72'0,"0"0"-58"0,0 0-14 0,0 0 0 16,3 6 286-16,1 3 54 0,-1 1 12 0,5-1 1 15,-5 10-256-15,1-3-51 0,-1-4-10 0,4 10-3 16,-3-3 6-16,-1 0 1 0,4 0 0 0,-3-1 0 16,-1 1-28-16,4-3-4 0,0 3-8 0,0-4 11 0,-3-5-11 0,10-1-9 15,-10 1 9-15,6-4-13 0,-3-3-2 0,0-3 0 16,0 0 0-16,4-3 0 0,-4-3 1 0,0-4 0 15,0 4 0-15,4-4 0 0,-4-2 14 0,0-4 0 16,-4 7 0-16,4-7 0 0,0-3 0 0,-3 7-9 16,3-10 9-16,-3 3-12 0,3 0 12 15,-4 0 0-15,1-6 0 0,-1 7-8 0,1-8 8 0,-1 8 0 16,1-1 0-16,-1 3 0 0,4 7 0 0,-3 6 0 16,-4 3-9-16,0 0 9 0,0 0 12 0,0 0 8 15,0 0 0-15,0 9 1 0,3 0 15 0,-3 7 2 16,-3-3 1-16,3 2 0 0,0-5-3 0,0 9 0 15,0-1 0-15,0 1 0 0,0-3-8 0,3 3-3 16,1-4 0-16,-4-2 0 0,4 9-14 0,-1-10-3 0,4 7-8 16,-3-9 12-16,3 5-12 0,-4-5-13 0,8-1 2 0,-8 0 1 31,4 1-32-31,-3-4-6 0,3 0-2 0,-7-6 0 16,7 0-24-16,-7 0-5 0,7 0-1 0,-3-6 0 15,3 0-160-15,0-4-33 0</inkml:trace>
  <inkml:trace contextRef="#ctx0" brushRef="#br0" timeOffset="-139166.83">9416 8678 1879 0,'0'9'83'0,"0"1"17"0,0-1-80 0,0 0-20 0,0 7 0 0,0 3 0 16,0-3 60-16,0-4 7 0,3 10 1 0,1-3 1 15,-1-7-2-15,1 4-1 0,-1 3 0 0,4-10 0 16,0 1-22-16,-3 5-4 0,3-5 0 0,0-1-1 0,4-2-26 0,-11-7-5 15,0 0 0-15,7 0-8 0,3 0 0 16,1-7 0-16,-4-2 0 0,0-1 0 16,0 4-29-16,4-6 0 0,-8-4 0 0,1-3 0 0,-1 3 13 0,4-2 2 15,-3-1 1-15,3 0 0 0,-7-6 13 0,3 6 0 16,1-6 0-16,-1 3 0 0,1 0 0 0,-1 0 0 16,5-3 0-16,-1 9 0 0,-4 4 0 0,4 6 0 15,0-4 0-15,-7 10 0 0,7 0 8 0,4 6 5 16,-4 4 1-16,0-1 0 0,4 4 8 0,-1 3 2 15,-3-1 0-15,4-2 0 0,-4 2-4 0,3-5-1 16,-3 9 0-16,4-10 0 0,0 0-9 0,-1 1-2 16,1 2 0-16,-1-8 0 0,1 5 1 0,0-9 0 15,3 0 0-15,-4 0 0 0,1 0 12 0,-1-9 3 16,-3 5 0-16,1-8 0 16,2 2-42-16,1 7-8 0,-1-12-2 15,-3 5 0-15,0 1 18 0,0-7 10 16,0 7-12-16,1-4 12 0,-1-2 0 15,-4 5 0-15,1-6 0 0,-1 4 0 16,1-4 0-16,3-3 0 0,-7 4 0 0,7 5 0 0,-4-2 0 16,4 2 0-16,4-2 0 0,-4 2 0 0,0 7 0 0,0-3 0 0,7 3 0 0,0-3 0 15,0 6 25-15,1-4 6 0,-1-2 1 0,3 6 0 0,1 0-32 0,-4 0 0 0,4 6 0 16,-1-2 0-16,5 5 0 0,-5 7 0 0,-6-7 0 0,6 10 0 16,1-3 0-16,-4 2 0 0,0 1 0 0,-3 9 0 15,-1-6 24-15,1 0 1 0,0 3 1 0,-8-6 0 16,-3 6-12-16,0-6-2 0,4 9-1 0,3-9 0 15,-11 6-11-15,4 0 0 0,4-12 0 0,-1 3 0 16,1 2-36 0,-4-8-2-16,-4-1-1 0,4-9 0 0,4 6-193 0,-4-6-38 15</inkml:trace>
  <inkml:trace contextRef="#ctx0" brushRef="#br0" timeOffset="-138517.72">10506 8088 1670 0,'17'19'148'0,"-17"-3"-118"0,-10-4-30 0,3 13 0 16,7 10 149-16,0-1 24 0,3 4 5 0,-3 9 1 16,0-3-131-16,7 0-25 0,7 0-6 0,-7 0-1 15,-3 3 0-15,3-7-1 0,4-2 0 0,-1 0 0 16,-6-4 1-16,-1-6 1 0,1 4 0 0,3-10 0 15,3 3-17-15,-6-6 0 0,-4-1 0 0,4-8 0 0,6 2 0 0,-3-8 0 16,-7 5 0-16,0-9 0 0,0 0 8 0,0 0-8 16,0 0 9-16,0 0-9 0,0-9 12 0,0-10-4 15,4 3-8-15,-1-3 12 0,-3 0 8 0,0 1 2 16,4-7 0-16,-1-1 0 0,1 5-3 0,-1-11-1 16,1 4 0-16,3-7 0 0,3 7-18 0,-2-6 0 15,-5 5 0-15,4 1 0 0,4 3 0 0,-4 6 0 16,0 1 0-16,0 2-9 0,0 6 9 0,4 1-13 15,-4 0 5-15,0 2 8 0,-7 7-13 0,10 0 5 0,4 0 8 16,0 0-13-16,-7 7 13 0,4 2-11 16,3 0 11-16,-3 1-10 0,-1-1 10 0,-3 1-10 15,0 5 10-15,4-5-10 0,0 9 10 0,-4-10 0 16,-7 7 0-16,0-7 0 0,10 7 16 0,-10-4 0 16,-3 7-1-16,-4-3 0 0,-4 3 0 0,4-4 0 15,0-2 0-15,-4 3 0 0,-6-1-3 0,-1-2 0 16,8 2 0-16,-5-5 0 0,-6 9-4 0,4-10 0 0,-1 7-8 0,0-7 12 15,1 1-12-15,-4 5 11 0,-1-5-11 0,1-7 10 16,7 6-10-16,-4-3 0 0,-10-2 0 0,7 2 0 31,3-6-99-31,4 0-18 0,-10 0-4 0,2 0-627 0,5 0-126 0</inkml:trace>
  <inkml:trace contextRef="#ctx0" brushRef="#br0" timeOffset="-138071.04">11307 8330 633 0,'14'-10'28'0,"-7"10"6"0,3-6-34 0,-3 6 0 0,-7 0 0 0,4-3 0 0,3-3 347 0,-7 6 62 16,0 0 13-16,0 0 2 0,0 0-337 0,-11 0-68 15,1 0-19-15,-1 6 0 0,-3-3 11 0,0 3-11 16,3 4 10-16,-3-4-10 0,-3 3 19 0,3 1-3 15,3 2 0-15,-3-5 0 0,-4 2-16 0,4 0 0 16,0 1 0-16,7-1 0 0,0 1 14 0,-4-1 9 0,-3-3 1 16,7-6 1-16,7 0-11 0,0 0-2 15,-7 0-1-15,0 4 0 0,7-4-11 0,0 0 0 0,0 0 0 0,0 0 0 16,0-4 0-16,7-2 0 0,4-3 9 0,-1 6-9 16,-3-4 8-16,7 4-8 0,4-3 10 0,-4 6-10 15,0 0 11-15,4 0-11 16,0 0 12-16,3 6-12 0,3-3 21 0,-2 7-2 15,-8-1-1-15,3-3 0 0,4 10-18 0,1-3 0 0,-12-4 0 0,1 7 0 16,3 2 11-16,-4 1-11 0,-6 0 10 0,-4-3-10 16,-7 9 51-16,3-13 4 0,4 10 1 0,-3-3 0 15,-11-6-15-15,3 6-2 0,4-4-1 0,-3 4 0 16,-1-3-6-16,-3-7-2 0,0 10 0 0,3-10 0 16,1 7-30-16,-8-7 0 0,0 7 0 0,1-6 0 15,3-1 0-15,-4 0 0 0,-7-6 0 0,4 7 0 16,3-4-39-1,1-6-10-15,-4 6-3 0,-1-6 0 0,1 0-114 0,7-6-23 16,4 0-5-16,-1 3-837 0</inkml:trace>
  <inkml:trace contextRef="#ctx0" brushRef="#br0" timeOffset="-137313.22">12280 8411 1728 0,'0'0'153'0,"0"0"-122"15,0 0-31-15,0 0 0 0,0 10 175 0,0 5 29 16,0 1 5-16,0-3 2 0,0 5-185 0,0-2-37 15,0 3-7-15,0-3-2 16,0 2-6-16,4 1-2 0,3-3 0 0,-4 3 0 0,1 0 12 0,3-4 3 16,0-2 0-16,0 2 0 0,4-5-1 0,-4 9 0 15,0-10 0-15,3 0 0 0,1 1 14 0,-1-4 0 0,1 0 0 0,0-2-9 16,3-4 9-16,0 0 0 0,0-4 8 0,0-2-8 16,-3 0 0-16,6-4 0 0,-3 1 0 15,1 0 8-15,-5-4-8 0,1-3 9 16,3 1-9-16,-4 2 10 0,1-6-10 0,0 4 0 0,-4-4 0 0,0 3 0 15,-4-3 15-15,1 1 7 0,-4 2 2 16,0-3 0-16,3 3 15 0,1 4 3 0,-4 6 1 0,0 6 0 16,0 0-34-16,0 0-9 0,-4 6 0 0,1 6 0 15,-1 4 38-15,4 3 3 0,0 0 1 0,0 0 0 16,-3 6-3-16,3 0-1 0,0 0 0 0,3-3 0 16,1-7 6-16,-1 11 2 0,4-8 0 0,0-5 0 15,0 3-46-15,4-1 0 0,-4-2 0 0,4-4-13 16,3 1-33-16,-4 2-6 15,1-9-2-15,3 7 0 0,-7-10-126 0,4 0-26 16,-4 0-5-16,3 0-1 0</inkml:trace>
  <inkml:trace contextRef="#ctx0" brushRef="#br0" timeOffset="-136821.28">12936 8687 1382 0,'0'0'123'0,"-3"16"-99"0,-1-4-24 0,1 14 0 0,-1 2 261 0,1 3 47 15,3 0 10-15,-4 1 2 0,4-1-257 0,0 10-51 16,0-13-12-16,0 10 0 0,0-4 0 0,0-5 0 16,4 2 0-16,-4-9 0 0,0 3 0 0,3 0 0 15,-3-6 0-15,4 0 0 0,-1-4-11 0,1-2 1 0,-4-4 0 16,3-2 0-16,-3-7 10 0,0 0 0 0,0 0 0 0,0 0 8 15,0 0 0-15,0-10 1 0,-3-6 0 0,-1-2 0 16,4 2 0-16,-3-3 0 0,-1-3 0 0,1-9 0 16,-1-7 1-16,1-6 0 0,3 7 0 15,3-7 0-15,-3 0-21 0,4-9-4 0,3 9-1 16,0-10 0-16,3 1-18 16,1 0-4-16,0-1-1 0,-1 1 0 0,4 6 11 0,0 3 3 0,-3 10 0 0,0-4 0 15,-4 10 25-15,3 3 16 0,1 0-3 0,-1 6 0 16,-6 9 21-16,3 1 4 0,4 3 1 0,-4 3 0 15,-7 3-19-15,7 0-4 0,3 0-1 0,1 3 0 16,-1 9-15-16,-3-2 9 0,4-1-9 0,0 4 8 16,-4 2 11-16,0 1 1 0,0-3 1 0,-4 5 0 15,1 4 6-15,-4-3 1 0,3-6 0 0,-6 12 0 0,-4-6-4 16,0-1 0-16,0 7 0 0,-4-6 0 0,-7 0 5 16,1 6 1-16,-1-6 0 0,-3 0 0 0,0-3-22 15,-4 2-8-15,4-2 0 0,-4-3 0 16,1 2-46-16,-1-5-15 0,-3-1-3 0,7 0-1 15,-4 7-140-15,4-10-28 0,-4-2-6 0,4 2-1 0</inkml:trace>
  <inkml:trace contextRef="#ctx0" brushRef="#br0" timeOffset="-136392.22">14005 8788 2325 0,'0'0'103'0,"0"0"21"0,7 6-99 0,0 3-25 16,4 1 0-16,3-1 0 0,-3 7 24 0,3 3-1 15,0-4 0-15,0 7 0 0,-3 3-23 0,-1-6 0 16,-3 0-10-16,-3 6 10 0,-1 3 0 0,-3 7-8 15,-7-10 8-15,0 12 0 16,-7-2-80-16,3 3-12 0,-3-4-2 0,-3-6-1 0,3-3 70 0,-4 4 13 16,0-7 4-16,1-4 0 15,3 1-77-15,-4-9-15 0,4 5-4 0,-4-5 0 0</inkml:trace>
  <inkml:trace contextRef="#ctx0" brushRef="#br0" timeOffset="-134720.12">15543 8157 403 0,'0'0'36'0,"0"0"-36"0,0 0 0 0,-7 3 0 16,4 7 373-16,-4-1 68 0,3 1 14 0,-3-1 2 15,0 0-361-15,4 7-73 0,-4 0-15 0,-1-4-8 16,5 4 27-16,-4 3-1 0,3 0 0 0,1 6 0 16,-1-6-1-16,1 6 0 0,3 3 0 0,-4 0 0 15,1-3-13-15,-1 0-2 0,1 3-1 0,3-2 0 16,-4-8 6-16,4 1 1 0,-3 0 0 0,3 0 0 0,0-3 14 15,0-1 3-15,0-2 1 0,0-4 0 0,0-3-7 0,0 4-2 16,0-10 0-16,0 0 0 0,0 0-5 0,0 0 0 16,0 0-1-16,0 0 0 0,0 0 5 0,0 0 2 15,0 0 0-15,0 0 0 0,0 0-26 0,0 0-20 16,0 0 3-16,0 0 1 0,0 0 16 0,0 0 0 16,0 6 0-16,0-6 0 0,0 0-8 0,0 0 8 15,0 0 0-15,-4 3 0 0,4-3 8 0,0 0 8 16,0 0 1-16,0 0 1 0,0 0-18 0,0 0 0 15,0 0 0-15,0 0 0 0,0 0 0 0,0 0 0 16,0 10-9-16,0-10 9 0,0 0 0 0,0 0 0 0,0 0 0 0,-3 6 0 16,-4-3 0-16,3-3 0 0,-3 6 0 0,3-3 0 15,1-3 0-15,-1 0 0 0,-3 7 0 0,7-7 0 16,-3 0 0-16,3 0-8 0,0 0 8 0,-7 3 0 16,7-3 0-16,0 0-8 0,-4 0 8 0,4 0 0 31,0 0-76-31,0 0-9 0,-7 0-3 0,4-3-1016 0</inkml:trace>
  <inkml:trace contextRef="#ctx0" brushRef="#br0" timeOffset="-134482.12">15311 8411 2948 0,'0'0'65'0,"0"0"14"0,0 0 2 0,0 0 1 0,0 0-66 0,10 0-16 16,1-3 0-16,3-3 0 15,0 3-28 1,4-4-10-16,3-2-2 0,3-7 0 0,1 7 22 0,0 0 4 0,-4-1 1 0,4 1 0 16,-1-1-40-16,1 4-8 0,0-6-2 0,-4 2 0 15,0 1-136-15,0-1-27 0,4-2-6 0</inkml:trace>
  <inkml:trace contextRef="#ctx0" brushRef="#br0" timeOffset="-134061.18">15931 7997 2354 0,'0'0'52'0,"0"0"10"0,-3 3 2 0,-4 7 3 0,3 6-54 0,-3-1-13 0,4 7 0 0,-4-3 0 15,7 12 0-15,-4-2 0 0,4-1 8 0,-3 6-8 16,3 1 29-16,0 2 3 0,0 1 1 0,0-3 0 16,0-1-19-16,0 4-4 0,3-4-1 0,-3-6 0 15,0 7-9-15,4-7 10 0,-1-3-10 0,1-6 10 16,-1 0-10-16,1-3 8 0,-4-7-8 0,3 0 8 0,1 1 0 0,-4-10 0 16,0 0 0-16,0 0 0 0,0 0 4 0,0 0 1 15,7-3 0-15,0-7 0 0,-3 1-5 16,3-7 0-16,0 0-8 0,0 4 12 0,0-7 6 15,0-3 1-15,0 0 0 0,-4-3 0 0,8 0-19 16,-4 3 0-16,0 0 0 0,4 3 0 16,-1 0-16-16,1 4-9 0,3 5-3 0,-3 1 0 0,-1 0 15 15,4 9 2-15,0 0 1 0,0 6 0 0,1-3 25 0,2 6 5 16,-3-2 0-16,0 8 1 0,1-2 12 0,-1 6 3 16,0-4 0-16,0 4 0 0,0-3-14 0,-3-4-2 15,3 4-1-15,-4 0 0 0,4-4-19 0,-3-2 0 16,0-1 0-16,-1 1 0 15,4-4-36-15,-7 3-4 0,-7-9 0 0,0 0-1 16,0 0-171-16,0 0-33 0,0 0-7 0</inkml:trace>
  <inkml:trace contextRef="#ctx0" brushRef="#br0" timeOffset="-133344.18">16559 8339 1209 0,'0'0'53'0,"0"0"12"0,0 0-52 0,0 0-13 0,0 0 0 16,0 0 0-16,0 0 271 0,-3 10 51 0,3-4 10 0,0 6 3 16,-4-2-252-16,4 5-51 0,-3 1-9 0,3-3-3 15,0 2-9-15,0 4-3 0,0 0 0 0,3-10 0 16,1 7-8-16,-1 3 0 0,4-10 0 0,1 1 0 16,2-1 0-16,-3-3-11 0,4-2 3 0,-1 2 0 15,1-6-28 1,-1 0-4-16,1-10-2 0,3 4 0 0,-3-3 15 0,3-1 3 0,-4 7 1 0,1-13 0 0,0 7 23 0,-1 0 0 15,-3-7 0-15,0 7 8 0,0-10 22 16,-3 9 4-16,-4 1 1 0,3 0 0 0,-3-7-1 16,0 6 0-16,0 1 0 0,0 0 0 0,0 2-34 0,0 7 0 15,0 0 0-15,0 0 0 0,0 0 0 0,0 0 0 16,-3 7 0-16,3 8 0 0,-4 4 0 0,4-6 0 16,4 6 0-16,-4 2 0 0,3-2 10 0,-3-6-10 15,4 2 8-15,3-5-8 0,-3 6 8 0,3-4-8 16,-4-6 8-16,4 4-8 0,0-1 8 0,0-9-8 15,0 6 0-15,0-2 8 0,4-8-8 0,-4-2 0 16,4 6 0-16,-4-3 0 0,3-3-12 0,1-4 3 16,-4 10 0-16,0-6 0 0,0-3 9 0,0 6 0 15,-3-7 0-15,-1 4 0 0,4 3 0 0,-7 3 0 16,0-10 0-16,4 4 0 0,-4-3 0 0,3 2 0 0,-3 4 10 16,0 3-10-16,0 0 12 0,0 0-4 0,0 0-8 0,0 0 12 15,0 0-2-15,0 0-1 0,0 0 0 0,0 0 0 16,0 0 29-16,0 0 6 0,0 0 0 0,11 3 1 15,-4 4-28-15,0 2-5 0,0-3-2 0,4-3 0 16,-4 7-10-16,3-4 0 0,-3 4 0 0,-3-7 0 16,-4-3 0-16,7 6 0 0,-7-6 0 0,7 3 0 15,3 3 0-15,-10-6 8 0,0 0-8 0,4 4 8 16,-4-4-8-16,0 0 0 0,0 0 0 0,0 0 0 0,0 0 0 16,7 12 0-16,-7-12 0 0,4 3 0 15,-4-3 8-15,7 10 0 0,-7-10 0 0,3 9 0 16,-3-9 20-16,0 0 3 0,0 0 1 0,0 0 0 15,4 9-20-15,-4-9-4 0,0 0-8 0,0 0 12 16,0 0-12-16,0 0 0 0,0 0 0 0,0 0 0 16,0 0 0-16,0 0 0 0,0 0 0 0,0 0 0 0,0 0 0 0,0 0 0 15,3-9 0-15,-3 6 0 16,0-3-26-16,0-4-11 0,0 7-3 0,0 3 0 16,-3-6-44-16,3-4-10 0,0 10-2 0,0 0 0 15,-4-6-78 1,1 6-16-16,3-9-3 0,0 9-427 0,0 0-86 0</inkml:trace>
  <inkml:trace contextRef="#ctx0" brushRef="#br0" timeOffset="-132715.08">16969 8515 1486 0,'0'0'66'0,"0"0"14"0,0 0-64 0,0 0-16 15,0 0 0-15,7-7 0 0,-4 7 123 0,1-9 21 0,-1 3 5 0,1 3 1 16,3-4-69-16,0-2-13 0,0 9-4 0,0-3 0 16,-3-3-29-16,3-4-7 0,0 10 0 0,0-9-1 15,0 3 27-15,0 2 6 0,0-2 0 0,0 3 1 16,0-3-17-16,0 3-3 0,0-7-1 0,0 4 0 15,0 3-12-15,0-4-4 0,4-2 0 0,-4 0 0 16,0-1-11-16,4 1-2 0,-4-1-1 0,3 1 0 16,1 3-10-16,-1-4 0 0,1 4 0 0,0-3 0 15,-1 9 0-15,-3-3 0 0,0-4 0 0,4 7 0 16,-4 0 26-16,-4 7 3 0,4-4 1 0,0 6 0 16,1 7-18-16,-5-7-4 0,1 10-8 0,-1-3 12 15,-3-1-12-15,0 4 9 0,0 3-9 0,0-6 8 16,0 3 0-16,0-4-8 0,4-2 12 0,-4 2-4 15,0-5-8-15,3-1 0 0,1 1 0 0,-1-1 0 0,-3-9 0 0,0 0-14 16,0 0 3-16,0 0 1 0,0 0 2 0,0 0 0 16,4 0 0-16,3-9 0 15,0 6-17-15,0-4-3 0,0-2-1 16,-3-1 0-16,-1-5 16 0,4 5 3 0,-3-8 1 0,-1 8 0 0,4-9 9 0,-7 4 0 16,4 2 0-16,-1-3 0 0,1-2 0 0,-1 8 0 15,1-5 0-15,-1 11-8 0,1-2-8 0,-4 6-2 16,0 0 0-16,0 0 0 0,0 0 8 0,0 0 2 15,0 0 0-15,7-9 0 0,0 9 8 0,0-10 0 16,0 10 0-16,4 0 0 0,-4-6 11 0,3 6-3 16,-3-9 0-16,4 9 0 0,-4-3-8 0,4-4 0 15,3-2 9-15,-4 6-9 0,1-4 10 0,-4-2-2 16,4 3-8-16,-1 3 12 0,-6 3-12 0,3-7 0 16,0 7 8-16,0-3-8 0,-7 3 0 0,7 0 8 15,0 3-8-15,4-3 0 0,-4 7 23 0,3-4-2 0,-3 9 0 0,4-2 0 16,-1 2 7-16,1-2 2 0,0 5 0 0,3 4 0 15,0-9-5-15,-4 8-1 0,4-8 0 0,1 5 0 16,-1 4-6-16,0-9-2 0,0 5 0 0,0-5 0 16,-3-1-8-16,3 1-8 0,-4-4 12 0,-3 3-12 15,4-6 0-15,-4 4 0 0,4-4-15 0,-8 3 5 16,4 3-18-16,-3 1-3 0,-4-4-1 16,3 7 0-16,-3-4-6 0,0 1-2 0,0 2 0 15,-3-3 0-15,3-5-29 0,0-4-7 0,0 0 0 16,0 0-1-16,0 0-111 0,0 0-21 15,7-4-5-15</inkml:trace>
  <inkml:trace contextRef="#ctx0" brushRef="#br0" timeOffset="-132177.98">18002 7803 2592 0,'4'9'57'0,"-1"-2"12"0,1 5 3 0,-4-2 0 0,0 5-58 0,3 10-14 0,1-3 0 0,-1 3 0 0,-3 4 0 0,7-4 0 15,-3 3-12-15,0 6 12 0,-1-5-8 0,1 5 8 16,-1 1 0-16,1-1 0 0,-4-6 0 0,-4 10 0 16,4-7 0-16,0 1 0 0,0 2 8 0,-3-6 3 0,3-3 0 15,-4 1 0-15,8-8-11 0,-4 1 0 16,0 0 0-16,0-3-11 0,-4-7 36 0,4-3 7 0,0-6 2 15,0 0 0-15,0 0-18 0,0 0-3 0,0 0-1 0,0 0 0 16,4-12-3-16,3 2-1 0,0-2 0 0,-4-4 0 16,4-3-8-16,0 4-11 0,-3-4 3 0,3-6 0 15,0 6 8-15,0-3 0 0,0-3 0 0,0 0 0 16,0 6 0-16,0 0-8 0,4 0 8 0,-4 4-8 16,0-1-14-16,-4 7-2 0,5-1-1 0,-1 1 0 15,-7 9 25-15,7 0 0 0,-7 0 0 0,7-3 0 16,-7 3 8-16,7 3 8 0,0-3 0 0,0 6 1 15,3-3-17-15,-2 4 0 0,2-4 0 0,-3 6 0 0,4-3 10 0,-1 4-2 16,-3-1 0-16,4 7 0 0,0-7 4 0,-4 4 0 16,0 2 0-16,-4 1 0 0,1-3 25 0,-1 5 6 15,1 4 1-15,-8-3 0 0,1-6-29 16,-1 9-6-16,1-3-1 0,-4-1 0 0,-4-2-8 0,4-3 8 16,-4 2-8-16,1-5 8 0,-4-1-8 15,0 0-17-15,-4-2 4 0,0-4 1 16,1 3-42-16,-5-6-8 0,-2-6-2 15,-1 6 0-15,4-3-47 0,0-4-9 0,3-2-3 0,0 0 0 16,1 2-61-16,3-5-13 0,0-4-3 0,3 1 0 0</inkml:trace>
  <inkml:trace contextRef="#ctx0" brushRef="#br0" timeOffset="-131761.04">18782 8073 1566 0,'0'0'69'0,"0"0"15"0,-4 9-68 0,-3-3-16 0,0-3 0 0,-3 4 0 16,-4 2 112-16,-4 7 20 0,4-7 3 0,-7 1 1 15,3-1-52-15,-3 7-9 0,-4-7-3 0,4 4 0 16,0-4-11-16,0 7-2 0,3-7-1 0,4 1 0 15,3-4-30-15,1-3-5 0,3 3-2 0,0-3 0 16,0-3-13-16,7 0-8 0,0 0 10 0,0 0-10 16,0 0-23-16,0 0-10 0,0 0-3 0,10-3 0 15,-3-3-14-15,7 3-3 0,0-3-1 0,1 2 0 0,-1-2 40 0,0 6 14 16,-4 0-9-16,4 0 9 0,1 0 18 0,-5 0 9 16,1 10 1-16,-1-10 1 0,1 6 7 0,-1-3 0 15,1 6 1-15,-4-2 0 0,4 2-9 0,-4 0-1 16,0 1-1-16,-4-1 0 0,1 1-26 0,-1-4 0 15,-3 3 0-15,0 1 0 0,0-4 24 0,-3 3 7 16,-1 1 1-16,1-1 0 0,-4 1-32 0,0-1 0 16,-4 7 0-16,1-7 0 15,-1 4-22-15,-3-4-7 0,-4 1-2 16,1 5 0-16,2-5-104 0,5-1-21 0,-8 0-4 0</inkml:trace>
  <inkml:trace contextRef="#ctx0" brushRef="#br0" timeOffset="-131281.9">19823 8142 2124 0,'0'0'94'0,"0"0"19"0,3-7-90 0,-3-2-23 0,0 0 0 0,-3-1 0 15,3 7 16-15,-4-10 0 0,1 10-1 0,-8-6 0 16,0 3-23-16,-6-4-5 0,-1 1-1 0,-3 9 0 0,-11-10 14 0,4 10 0 16,-4 0 0-16,4 7 0 0,-7-4 15 0,-1 6 5 15,1-3 2-15,3 7 0 0,1-4 13 0,-1 7 2 16,4 0 1-16,-1-4 0 0,5 10 8 0,-1-3 2 16,0 0 0-16,8 0 0 15,-4 9-22-15,6-9-4 0,1 6-1 0,7-6 0 0,0 6-21 16,4-6 9 15,3-1-9-31,7-2 0 16,0 3 0-16,7-3 0 0,0-4 0 0,4-6 0 15,3 4 0-15,4-10 0 0,-4 0-12 0,7-6 3 16,0 2 9-16,0-2 9 0,4-3-1 0,0-4-8 0,0-3 33 0,-1-2 0 16,1 2 0-16,-4-3 0 0,1 0-1 0,-5 4-1 0,1-7 0 0,-4 0 0 15,-3 0-1-15,-1-3 0 0,1 0 0 0,-7-4 0 0,-1 4-15 0,-3-3-3 0,4-6-1 0,-4-4 0 0,0 3-11 16,-4 1 0-16,1 6 0 0,0-10 0 0,-1 4-9 0,1-1-4 15,-4 1-1-15,0 5 0 0,0-5 14 0,0 6 0 0,-7 0 12 16,3-1-12 0,0 4-28-16,-3 0-13 0,4 0-3 0,-8 3 0 15,4 3-100-15,0-3-21 0,0 13-4 0,4-4-901 0</inkml:trace>
  <inkml:trace contextRef="#ctx0" brushRef="#br0" timeOffset="-130739.2">20211 8044 1940 0,'0'0'86'0,"0"0"18"0,0 0-84 0,0 0-20 15,0 0 0-15,0 0 0 0,0 0 81 0,0 0 12 16,-4 7 3-16,4-7 0 0,0 0-32 0,0 0-7 16,-7 3-1-16,7-3 0 0,0 0-36 0,0 0-7 15,0 0-1-15,-7 6-1 0,0-3-3 0,7-3-8 16,0 0 12-16,0 0-4 0,-11 0-8 0,4 6 0 16,7-6 0-16,-7 4 0 0,-3 2 0 0,-1 3 10 15,-3 1-2-15,0 9-8 0,-4-4 39 0,1 4 1 0,2 0 0 16,-2 6 0-16,-1-6-18 0,8 9-3 0,-4-3-1 15,3 0 0-15,4-3-10 0,0 3-8 0,0 0 9 16,3-6-9-16,1 0 0 0,6 0 8 0,1-10-8 16,3 7 0-16,3-10 0 0,1-3 0 0,3 7 0 0,0-10-10 15,4 0 2-15,-1-4 0 0,1-2 0 0,0 3 0 16,3-3 8-16,-3-4 11 0,-4 4-3 0,3-3 0 16,-3 6 4-16,1-7 0 0,-8 1 0 0,0-1 0 15,0-2 21-15,-4 2 5 0,1-8 1 0,-1 8 0 16,-6-9-25-16,3 4-5 0,0 2-1 0,-4-3 0 15,4-2-8-15,-3 8 0 0,-4-5 0 0,3-4 0 0,1 9 0 16,-4-5 0-16,-4 5 0 0,7 1 8 0,-3-1-8 16,4-5 0-16,-4 5 0 0,-4 1 8 15,4 0-8-15,-3 5 0 0,-1-5-10 0,4-4 10 16,-4 4-30-16,4 0 0 0,-3-1 0 0,-1 1 0 16,4-1-106-16,0 1-22 15,3 0-4-15,-3-1-597 0,4-6-119 0</inkml:trace>
  <inkml:trace contextRef="#ctx0" brushRef="#br0" timeOffset="-130088.11">20567 8082 2131 0,'0'0'189'0,"0"0"-151"0,0 0-30 0,0 0-8 15,0 0 144-15,0 0 27 0,0 0 5 0,-4 6 2 16,4-6-145-16,0 10-33 0,0-1 0 0,4 1 0 16,-4-1 8-16,3 0 3 0,1 7 0 0,3-7 0 15,-3 1-2-15,3 6 0 0,0-4 0 0,0-6 0 16,3 10-9-16,-6-3 0 0,3-4 0 0,0 0 0 15,0 1 8-15,-3 2 0 0,3-9 0 0,0 7 0 16,-7-10-8-16,0 0 8 0,0 0-8 0,10 0 8 16,1 0-8-16,-1 0 8 0,1 0-8 0,0-3 8 15,-8-4-8-15,8 4 0 0,-1-3 0 0,4 0-11 16,-3-4 3-16,0 7 0 0,-4-6 0 0,3-1 0 0,-3 1 8 16,4 3 0-16,-8-4 0 0,-3 10 0 0,0 0 0 0,0 0-8 15,0 0 8-15,0 0-8 0,11 3 8 0,-8 4 0 16,5 2 8-16,-5 1-8 0,4-1 27 0,-3 0 1 15,3-2 0-15,-4 2 0 0,1 0-28 0,3 1-14 16,0-10 2-16,0 9 0 0,-4-2 12 0,-3-7 16 16,11 0-3-16,-4 0-1 0,0 0-12 0,0 0 9 15,-7 0-9-15,11 0 8 0,-4-7 16 0,0 7 4 16,0 0 0-16,0 0 0 0,0-3 9 0,0 3 3 16,4-6 0-16,-4 6 0 0,0 0-16 0,0 0-4 15,3 0 0-15,-2 0 0 0,-1 0-4 0,3 0 0 16,1 0-1-16,-1 0 0 0,-3-10-15 0,4 10 0 0,3-3 8 15,-3-3-8-15,3 0 12 0,-4-4 0 0,1 7 0 0,3-3 0 16,-3-3-1-16,-1-1-1 0,1-6 0 0,3 7 0 16,-4-3-10-16,1-4 10 0,0-3-10 0,-4 3 10 15,3-2-10-15,-3-1 0 0,0 0 9 0,0-6-9 16,1 6 0-16,-5-6-8 0,1 6 0 0,3 0 0 31,-7 0-28-31,3 4-4 0,-3 2-2 0,-3-2 0 0,3 5-79 0,-4 1-16 16,4-1-3-16,0 4-1 15,-3-3-147-15,-1 2-28 0</inkml:trace>
  <inkml:trace contextRef="#ctx0" brushRef="#br0" timeOffset="-129608.08">21851 7957 2944 0,'0'0'131'0,"0"0"26"0,0 0-125 0,0 0-32 15,0 0 0-15,0 0 0 0,-7 9 36 0,3 0 0 16,1-2 1-16,3 8 0 0,0-2-37 0,0-4 0 16,-7 7 0-16,3 0-12 0,8-4 12 0,-8 4-13 15,-3-7 5-15,4 7 8 16,-1-3-28-16,1-4 1 0,3 0 1 0,-4 1 0 0,-3 2 6 0,4-2 2 0,3-10 0 0,0 0 0 15,-7 3 7-15,7-3 2 0,0 0 0 0,0 0 0 16,0 0 9-16,-4-10 0 0,4 1 0 0,0 0 0 16,7-1 8-16,-7-5 0 0,-7 2 0 0,7-3 0 15,4 1 10-15,-1-4 2 0,-3 0 1 0,-3 0 0 16,3 0-6-16,3-6-2 0,1 6 0 16,-1 1 0-16,-3-4-5 0,4 3 0 0,6 0-8 15,-3 3 12-15,0 7-2 0,0-4-1 0,0 7 0 0,4-3 0 16,0 6 16-16,-1-4 3 0,1 7 1 0,6 0 0 15,5 0 0-15,-5 7 0 0,1-4 0 0,3 6 0 16,4 1-6-16,-1-1-2 0,-2 7 0 0,2-7 0 16,1 7-10-16,3-4-3 0,4 4 0 0,-4 0 0 15,-3-4-8-15,7 7 0 0,3-3 0 0,-3-7 0 16,-8 7-12-16,5-4 1 0,2-2 1 0,1 5 0 16,-4-5-66-16,1-4-12 0,-5-3-4 0,1-3-837 15,0 0-168-15</inkml:trace>
  <inkml:trace contextRef="#ctx0" brushRef="#br0" timeOffset="-125256.14">2201 10559 57 0,'0'0'0'0,"0"0"0"0,0 0 0 0,0 0 0 16,0 0 12-16,0 0-2 0,0 0-1 0,-3 0 0 15,-8 3-9-15,-6-3 0 0,2 7-10 0,5-7 10 16,-4 3 8-16,0-3 8 0,3-3 2 0,1-4 0 16,-1 7-1-16,7-3 0 0,1-3 0 0,3-3 0 15,0 5 88-15,0-2 18 0,3-3 3 0,-3-1 1 16,4 4 14-16,3 3 3 0,-3-3 1 0,-4 6 0 15,0-3-31-15,0 3-6 0,0 0-2 0,0 0 0 16,0 0-26-16,0 0-4 0,0 0-2 0,-4-7 0 16,-3 7-6-16,3 0-2 0,-6 0 0 0,6 0 0 15,-6 0 6-15,-1 7 0 0,8-4 1 0,-4-3 0 16,3 9-1-16,-3-3-1 0,3-2 0 0,4 8 0 16,0 1-23-16,4 2-5 0,3-2-1 0,-7 12 0 15,11 0-14-15,-4 0-2 0,0-3-1 0,3 6 0 0,4 7-9 16,-3-4-3-16,0 0 0 0,-8 4 0 0,8-1-13 15,-8 1-13-15,4 3 2 0,-7-1 1 0,0 4 34 16,0-3 6-16,0 6 2 0,-7-7 0 0,4-2-32 0,-4-1-16 16,3-6 1-16,-6 1 1 0,6-4 14 15,-7 3 0-15,8-3 0 0,-4-6 0 16,3-4-17-16,-3-5-7 0,7-1-2 0,0-9 0 16,0 0-222-16,0 0-44 0</inkml:trace>
  <inkml:trace contextRef="#ctx0" brushRef="#br0" timeOffset="-124756.88">2007 10268 979 0,'-21'-10'43'0,"11"7"9"0,-5-3-41 0,1-4-11 0,-7 10 0 0,7-6 0 15,-7 3 314-15,7 3 61 0,3 0 12 0,8 0 2 16,-8 0-315-16,11 0-63 0,-7-6-11 0,7 6 0 16,0 0 0-16,0 0 0 0,0 0 0 0,7-3 0 15,7-4 0-15,-3-2 10 0,3 0-10 0,7-4 12 16,4 0 13-16,-4 4 3 0,4-3 1 0,-1-4 0 16,1 6-1-16,0 1 0 0,3-7 0 0,4 7 0 0,-4-4-2 15,4 4-1-15,-8 3 0 0,12-4 0 0,-12 10-5 16,5 0-2-16,2 0 0 0,-6 3 0 0,10 4-18 0,-7-1 0 15,4 7 0-15,-7-4-9 0,3 0 9 0,4 7 0 16,-7 0 0-16,6-4 0 0,-6 7 0 0,0-3 8 16,-1 3-8-16,1-4 11 0,0 4-11 0,-11 0 0 15,7 0 0-15,-7-1 0 0,-3 8 0 0,-1-8 8 16,-6 1-8-16,6 6 12 0,-10-6-12 0,0 6 0 16,-10 0 9-16,-1-3-9 0,4 3 0 15,-14 0 9-15,7 0-9 0,-7-3 0 0,-4-3 8 0,0 6-8 16,1-6 0-16,-1-3 0 0,4 0 0 0,-4-4 0 15,-7-3 8-15,8 1-8 0,-4 6 0 0,3-7 8 16,0 0-8-16,0-2 0 0,-3 2 0 0,11 0 0 16,-5-5-15-16,8 8 5 15,0-2-36-15,-7-7-7 0,7 3-2 0,3-3 0 16,-3 6-9-16,4-2-3 0,-1-4 0 0,8 3 0 16,-5 4-128-16,5-1-25 0,-4 0-6 0</inkml:trace>
  <inkml:trace contextRef="#ctx0" brushRef="#br0" timeOffset="-123970.09">2607 11089 2084 0,'0'0'46'0,"0"0"10"0,0 0 1 0,0 0 1 0,0 0-46 0,0 0-12 0,0 0 0 0,0 0 0 15,0 0 42-15,4 0 6 0,6 0 2 0,1 0 0 0,-8 0-2 16,8-3 0-16,-1-3 0 0,1 3 0 15,-4-4-33-15,11-2-7 0,-4 0-8 0,0-1 11 0,0-5-11 0,4 5 0 16,-4-9 0-16,0 10 0 0,0-7 0 16,4 7 0-16,-8-10 0 0,4 10 0 0,0-7 0 0,-3 3 10 15,-11-2-2-15,11 5-8 0,-11-5 11 0,3 2-11 16,1-3 10-16,-4 7-10 0,0-7 24 0,-4 7 0 16,4-1-1-16,-3 1 0 0,-8 6-7 0,0 3-2 15,1 0 0-15,-4 0 0 0,0 3-14 0,-4 6 0 16,0 1 0-16,-3-1 0 0,7 7 0 0,-7 0 0 15,7 2 0-15,0 1 0 0,-4 0 0 0,4 6 0 16,3-6 0-16,8 9 0 0,-8-3 0 0,8 4 0 16,-4-4 0-16,7 0 0 0,0 3 0 0,7-3 0 15,-7-3 8-15,10 3-8 0,-3 3 15 0,4-6-3 0,0 0-1 16,3-3 0-16,3 3-11 0,-3-10 0 0,1 4 0 0,6-6 0 31,-7-1-44-31,10 0-4 0,-2-9 0 0,6 0-1 16,7 0-152-16,0-9-31 0,25 0-5 0,-14-7-2 0</inkml:trace>
  <inkml:trace contextRef="#ctx0" brushRef="#br0" timeOffset="-123584.03">3267 11036 1728 0,'0'0'76'0,"0"0"16"0,0 0-73 0,-7 6-19 16,3 4 0-16,-6 8 0 0,3-2 63 0,-1-3 9 15,1 9 1-15,4-4 1 0,-8 1-61 0,8 0-13 16,-4 0 0-16,3 0 0 0,-3 3 0 0,7-10 0 16,-3 4 0-16,3-7 0 0,0 7 0 0,3-7 0 15,-3-6 0-15,0-3 0 0,0 0 18 0,0 0-1 16,0 0 0-16,0 0 0 0,0 0 51 0,0 0 9 16,0 0 3-16,0 0 0 0,0 0 3 0,0-3 1 15,-3-6 0-15,3-7 0 0,-7 7-32 0,3-7-5 16,0 4-2-16,4-10 0 0,-7 3-13 0,4 0-2 0,3-6-1 15,0 3 0-15,0-9-9 0,0 2-1 16,0 1-1-16,3 0 0 0,4-3-18 0,-7 2 0 0,8-5 0 16,2 6-9-16,-3 3 9 0,4 3 8 15,-4-10-8-15,3 13 11 0,1 1-11 0,0-7 0 0,-1 6 0 16,1 0 0-16,-4 10 0 0,0-7-9 0,3 6 9 16,-3 7-13-1,4-3-17-15,0 3-3 0,3 3-1 0,-4 0 0 16,4 0-37-16,4 3-7 0,-4-3-2 0,-3 9 0 15,6 1-120-15,1-4-24 0,0 4-4 0,3-1-675 0</inkml:trace>
  <inkml:trace contextRef="#ctx0" brushRef="#br0" timeOffset="-123061.18">4156 10675 2066 0,'0'0'92'0,"0"-6"18"0,-7-3-88 0,3 6-22 0,4-7 0 0,0 4 0 16,-7-4 47-16,7 4 5 16,-3-6 0-16,-4 2 1 0,3-5-33 0,0-1-6 15,-6 3-2-15,3-2 0 0,0-4 4 0,0 0 0 16,-4-6 0-16,1 6 0 0,2 3-16 0,-2-2 0 16,-4-1 0-16,-4 3 0 0,1 4 0 0,6-4 0 0,-10 0 0 15,7 7 0-15,-8-1 10 0,5 7 6 0,-4-3 0 0,-4 6 1 16,4 6 10-16,3-3 1 0,-3 7 1 0,7-1 0 15,-7 7-11-15,7 0-2 0,3 2-1 0,-3 1 0 16,3 6 21-16,4 4 4 0,0-1 0 0,7-3 1 16,-7 12-33-16,4-2-8 0,-4-1 0 0,7 4 0 15,-4 3 0-15,4-4 0 0,-7 1 0 0,7 6-11 16,-4-6 11-16,1 6 0 0,3 6 8 0,-7-3-8 0,3-3 0 16,-3-7 0-16,4 7 0 0,-1-9 0 15,4-1-13-15,0-6-7 0,0-3-2 0,0-6 0 16,0 0-6-1,0 0-2-15,4-10 0 0,-1 7 0 0,4-7-72 16,-7-9-14-16,0 0-4 0,0 0-557 0,0 0-112 0</inkml:trace>
  <inkml:trace contextRef="#ctx0" brushRef="#br0" timeOffset="-122842.35">3556 11070 3016 0,'0'-9'67'0,"0"9"13"0,-7-9 4 0,7 9 0 0,0 0-68 0,0-10-16 0,7 4 0 16,-3-3 0-16,6 5 0 0,1-5-9 0,3 0 1 0,7-1 0 15,-7-2 8-15,7 2 8 0,4 7-8 0,0-13 11 16,3 7-11-16,4 0-11 16,3-1 3-16,4-5 0 15,0 5-30-15,6 1-6 0,1-4 0 0,-7-3-1 16,7 7-103-16,-11 0-21 0,4-1-4 0,-7 4-558 0,-1-3-111 0</inkml:trace>
  <inkml:trace contextRef="#ctx0" brushRef="#br0" timeOffset="-121293.42">4805 10782 1036 0,'0'0'92'0,"0"0"-73"16,0 0-19-16,0 0 0 0,0 0 168 0,0 0 31 15,0 0 5-15,0 0 2 0,0 0-142 0,0 0-28 16,3 0-5-16,-3 0-2 0,7 3 8 0,0 6 2 16,1 1 0-16,2-4 0 0,-10 13 14 0,4-3 3 15,-1-4 1-15,4 13 0 0,-7-6-5 0,0 6 0 16,0-6-1-16,0 9 0 0,0-3-15 0,0-6-2 16,0 6-1-16,-7-6 0 0,7 0-19 0,-3-3-4 15,3-1-1-15,0-2 0 0,0-4 11 0,-4 1 3 0,4-4 0 0,0-6 0 16,0 0 4-16,0 0 1 0,0 0 0 0,0 0 0 15,0 0-10-15,4-10-2 0,-1 1 0 0,4-7 0 16,-3-2-8-16,3 2-8 0,-7-3 9 0,0-6-9 16,7 3 0-16,-4-3 0 0,-3 0 0 0,4-3 0 15,-1 3 0-15,5-4 0 0,-5 10 0 16,4 1 0-16,-7-1 0 0,0 3 0 0,7 7 0 0,0-1 0 16,-7 1 0-16,11 3-8 0,-8 6 8 0,-3 0 0 15,0 0 0-15,11 0 0 0,-1 0 0 0,1 6 0 16,3-3 0-16,-3 3 0 0,-4-3 0 0,3-3 9 15,1 10-9-15,-4-10 12 0,-7 0-12 0,0 0 12 16,14 0-12-16,-10 0 0 0,6 0 0 0,1 0 8 16,-1 0-8-16,1-3 0 0,-4-4 0 15,0 4 0-15,4-3 0 0,-4 3 0 0,3-3 0 0,-3-4 8 0,4 1-8 0,-4 3 0 16,0-4 0-16,4 1 0 0,-8-1 0 0,8 1 0 16,-11 0-12-16,3-1 12 0,4 4 0 0,-3 6 0 15,-4 0 14-15,0 0-4 0,3-10-10 0,4 10 0 16,-7 0 9-16,11 0-9 0,-11 0 8 0,11 0-8 15,-4 0 10-15,3 10-10 0,1-4 10 0,-4-3-10 16,7 4 10-16,-3 2-10 0,-4-9 8 0,3 9-8 0,1-2 0 16,3-4 0-16,-3 6 10 0,3 1-10 0,3 2 10 15,-10 1-10-15,11 2 12 0,-7-2-4 16,-4 9-8-16,0-3 12 0,3-1 6 0,-6 8 1 16,-1-4 0-16,1 3 0 0,-1-7-9 0,1 8-2 15,-4-1 0-15,7-3 0 0,-7-7-8 0,0 4 0 0,0-3 0 0,3-4 8 16,-3-2-8-16,8 2 0 0,-8-2-10 15,3-7 10 1,8 6-78-16,-11-9-10 0,0 0-1 0,0 0-1 16,10 0-88-16,-3 0-18 0,0-9-3 0,4 9-1 0</inkml:trace>
  <inkml:trace contextRef="#ctx0" brushRef="#br0" timeOffset="-120869.59">5902 11005 2718 0,'0'0'60'0,"-4"-7"12"0,4-2 2 0,-7 9 2 0,7 0-60 0,0 0-16 0,0 0 0 0,7-9 0 16,-7 9-45-16,0-7-12 0,11 4-3 0,-7-3 0 0,3-4 52 0,7 7 8 16,-4-3 0-16,8-3 8 0,0-1-8 0,3 4-16 15,7-7 4-15,-3 4 0 0,-1-7 12 0,1 7 12 16,3-1-2-16,-3 1-1 0,3-7-9 0,-3 4 0 15,0-4 0-15,-8 7-11 0,-3-7 11 0,-3 7 0 16,-4-4 0-16,4 1 0 0,-11 2 0 0,0 1 0 16,-7-1 0-16,-4 1 0 0,0 0 0 0,-3 2 0 15,-3 7 0-15,-8 0 0 0,0 7 8 0,-3 2-8 16,-4-3 8-16,0 4-8 0,1 2 8 16,-1 4-8-16,4-7 8 15,-4 10-8-15,7-3 0 16,1 3 0-16,2-1 0 0,-2-2 8 15,3 3-8-15,6 6 12 16,-6-3-4-16,4 3 0 0,6 0 6 0,-7 0 2 0,4-3 0 16,4 3 0-16,3 0 9 0,3-3 3 0,-3 3 0 0,7-6 0 0,0 0-28 15,7-3 0-15,-3 2 0 0,10-2 0 16,-7-6 0-16,11-1 0 0,-4 0 0 0,7 1 0 0,-4-10-51 0,8 0-15 0,0 0-3 16,3-10-1-16,4 1-171 0,0 0-35 0,38-10-6 0,-17-6-2 0</inkml:trace>
  <inkml:trace contextRef="#ctx0" brushRef="#br0" timeOffset="-120146.98">6646 10882 1839 0,'0'0'81'0,"-3"-3"18"0,-4-3-79 0,0 6-20 15,3 0 0-15,1-6 0 0,-1 2 15 0,4-2-1 16,-7 6 0-16,7 0 0 0,0 0-14 0,-3-3 0 15,-1-3 8-15,4 6-8 0,0-10 0 0,0 10 11 16,-4 0-11-16,1-9 10 0,3 9 16 0,0 0 3 16,-4-3 1-16,4-3 0 0,-10 6 37 0,-1 0 7 15,4 0 2-15,0 0 0 0,-7 6-20 0,3-3-4 16,1 6-1-16,-4-2 0 0,3-4-23 0,-6 6-5 16,2 1-1-16,5 5 0 0,-1-5-13 0,4 5-9 15,0-2 12-15,0 3-12 0,0 2 0 0,4-2 0 0,3 3 0 16,-8 0 0-16,5 6 0 0,3-6 0 15,0 6 0-15,0-6 0 0,0 6 0 0,0-7 0 0,0 1 8 0,3 0-8 16,-3-3 0-16,8-4 0 0,-8-2 0 0,0 2 0 16,7-2 0-16,-4-7 0 0,4 6 0 0,-7-9 0 15,7 0 0-15,-7 0 0 0,11-3 8 0,-4-3-8 16,0 3 8-16,3-4-8 0,-10-2 9 0,8 3-9 16,-5-4 14-16,1 7-3 0,-1-6-1 0,4-1 0 15,-3-5 2-15,-1 5 0 0,1-5 0 0,-1 2 0 16,1-3-12-16,3 1 0 0,-7-4 9 0,10 6-9 15,-10-2 0-15,4-4 0 0,3 3 0 0,0-3 0 0,0 4 8 16,-3 2-8-16,3-3 8 0,0-2-8 0,0 2 0 0,-4 3 9 16,4-2-9-16,-7 2 0 0,7-3 21 15,-3 1-2-15,0 5-1 0,-1-2 0 16,-3-1-18-16,0 4 0 0,7-1 0 0,-7 7 0 0,0-3 0 16,0 3 0-16,0 3 0 0,0 0 0 0,0 0 0 15,0 0 0-15,-7 3 0 0,7-3 0 0,-7 9 0 16,3 1 0-16,1-4-9 0,-1 10 9 0,4-4 0 15,-7-2 0-15,7 5 0 0,-3 1 0 0,3-3 0 16,0 2 0-16,0-2 0 0,0 3 8 0,0-1 7 0,3-2 1 16,4 3 1-16,-7-1 0 0,0-2-2 0,0 2-1 15,0-2 0-15,0-4 0 0,0 7 0 0,0-7 0 16,0 7 0-16,4-6 0 0,-1-1-14 0,-3 7-13 16,0-7 2-16,0 4 1 0,4-4 10 0,-4 0 14 15,4 7-3-15,-1-7-1 0,4-2-21 0,-3 2-4 0,-1-6-1 0,4 4 0 16,4 2-6-16,-1-9-2 15,1 0 0-15,3 0 0 0,4 0 0 0,-1 0-1 16,1-6 0-16,0 3 0 16,-1-4-27-16,-3 4-6 0,4-6-1 0,-4-7 0 15,4 7-179-15,-4-7-36 0,7-22-7 0,0 4-2 0</inkml:trace>
  <inkml:trace contextRef="#ctx0" brushRef="#br0" timeOffset="-119184.35">6918 10785 1094 0,'0'0'97'0,"0"0"-77"15,0 0-20-15,0 0 0 0,0 0 247 0,0 0 45 16,0 0 10-16,0 9 2 0,4 1-245 0,-1-4-49 0,1 10-10 0,3-4 0 15,-7 7 12-15,7-3 3 0,-7 12 1 0,3-9 0 16,-3 6 0-16,0 3 0 0,0-3 0 0,0 0 0 16,0-3 20-16,0 3 4 0,0-6 0 0,0 3 1 15,0-3 7-15,4-6 0 0,-4 2 1 0,3-5 0 16,1-1-5-16,-1 0 0 0,-3-9-1 0,0 0 0 16,0 0 4-16,0 0 1 0,7 0 0 0,-7 0 0 15,11 0-27-15,-11-9-5 0,3 0 0 0,1-1-1 16,-4 4 1-16,0-7 1 0,0-2 0 0,-4 2 0 15,1-9 7-15,-4 3 0 0,0 1 1 0,3-7 0 16,-6 6-7-16,3-9-2 0,0 2 0 0,0 1 0 16,0 3-7-16,3-3-1 0,-7 0-8 0,8-3 12 15,-4 3 0-15,3-3 0 0,4 3 0 0,0 6 0 0,0-3-3 16,4 0-1-16,-4 3 0 0,3 0 0 0,1 4-8 16,3 5-12-16,0 1 2 0,0-1 1 0,4 1 0 0,-1 0 0 15,4-1 0-15,4 4 0 0,-7 6-7 0,6-10-2 16,1 7 0-16,3-3 0 15,0 6-98-15,4 0-19 0,0-3-4 0,-1 3-1 16,8 0-56-16,-4 0-12 16,-3 0-3-16,3 0-767 0</inkml:trace>
  <inkml:trace contextRef="#ctx0" brushRef="#br0" timeOffset="-118770.31">7634 10594 576 0,'0'0'25'0,"0"0"6"0,0 0-31 0,0 0 0 0,0 0 0 0,0 0 0 16,0 0 329-16,0 0 60 0,0 0 12 0,0 0 3 15,0 0-277-15,0 0-55 0,0 0-12 0,0 0-1 16,-3-6-1-16,3 6 0 0,-11 0 0 0,0 0 0 16,4 0-25-16,-10 9-5 0,-1-3 0 0,0 4-1 15,-3 2-19-15,4-2-8 0,-8 2 8 16,4-2-8-16,3-1 8 0,-7 0-8 0,8 1 0 0,-1-7 8 16,1 3-8-16,9 4 12 0,-6-10-12 0,4 6 12 15,10-3-12-15,0-3 0 0,0 0 0 0,0 0 8 16,0 0-8-16,0 0 0 0,0 0 0 0,0 0 0 15,0 0 0-15,7-3-9 0,3 3 9 0,1 0-13 16,3 0 13-16,-3 3-9 0,-1 3 9 0,4-3-8 16,-3 7 8-16,3-4 0 0,-3 3 0 0,3 1 0 15,3 6 0-15,-10-4-8 0,11-3 8 0,-7 7 0 16,3 3 0-16,-4 0 0 0,5-4 0 0,-5 4 0 16,-3 0 0-16,0 0 0 15,0-3 0-15,0 2 0 0,0 1 0 0,-7 3 0 0,0-3 0 16,-7 0 8-16,4 0-8 0,-4-1 9 0,0 1-9 0,0-3 10 0,-4 3-10 0,-3 0 0 15,3-4 0-15,1 4 0 0,-4-3 0 16,3-4 0-16,-3-2-12 0,3-4 12 16,-3 3-57-16,0-9-4 0,4 7-1 0,-5-7 0 15,5-7-138-15,-1 7-27 0,4-9-5 0,0 3-2 0</inkml:trace>
  <inkml:trace contextRef="#ctx0" brushRef="#br0" timeOffset="-118268.09">7913 10694 2761 0,'0'0'60'0,"-4"-6"13"0,1 6 3 0,-1-3 2 0,-3 3-62 0,0 3-16 0,7-3 0 0,0 6 0 16,-3 4-16-16,-4 5-7 0,3-2-1 0,0 2 0 15,1 1 24-15,-4 3-9 0,0 3 9 0,0 0 0 16,3 0 0-16,4 3 17 0,-7-6-1 0,0 6-1 16,7-6-15-16,0 6 0 0,0-6 0 0,0-1 0 15,0-2 0-15,0-3 0 0,7 2 0 0,0-5 0 16,-7-10 12-16,0 0 0 0,4 9 0 0,3-3 0 16,-7-6-3-16,0 0-1 0,14 0 0 0,-7 0 0 15,4-6 4-15,-4 6 0 0,3-9 0 0,-3 2 0 0,4-2-12 0,-1 0 0 16,1-1 0-16,-4 1 0 0,4-4 28 0,-1-2 3 15,1-1 1-15,-4-3 0 0,3 0-32 0,1 4 0 16,-4-4 0-16,0 0 0 0,0 0 0 16,4 3 0-16,-4-2 0 0,-4 2 0 0,4 6 0 15,-3-2 0-15,0 6 0 0,-1-4 0 0,1 7 11 0,-4 3-11 16,0 0 12-16,0 0-12 0,0 0 23 0,7 3-3 16,0-3 0-16,0 10 0 0,0-10-12 0,0 9-8 15,0-3 10-15,-4 4-10 0,4-1 0 0,-3 1 0 16,3-1 0-16,-3 10 0 0,3-10 0 0,-4 7 0 15,1 3 0-15,-1 0 0 0,-3-1 11 0,4 7-1 0,-4-6 0 16,7 3 0-16,-7-3-19 0,0 3-4 16,0-6-1-16,3 2 0 15,1 1-35-15,-1-3-7 0,1-7-2 0,3 7 0 16,-3-7-86-16,3-5-16 0,0 2-4 0,3-3-576 0,1-3-116 0</inkml:trace>
  <inkml:trace contextRef="#ctx0" brushRef="#br0" timeOffset="-117914.2">8431 11027 2325 0,'0'0'51'0,"0"9"10"0,-10-3 3 0,6 4 2 0,1-1-53 0,-4 7-13 0,7-7 0 0,0-6 0 16,0 7 0-16,0-4 0 0,0 3-9 0,0-9 9 15,0 0 0-15,0 0 0 0,0 0 0 0,0 0 10 16,0 0-10-16,0 0 0 0,0 0 9 0,0 0-9 15,0 0 54-15,0 0 6 0,0 0 2 0,0 0 0 16,0-9 9-16,0 0 1 0,0-1 1 0,0-6 0 0,-7-2-18 0,7 2-4 16,-7-3-1-16,7 0 0 0,-4-6-30 0,4 3-5 15,-7-3-2-15,7 0 0 16,-4-3-13-16,4 3 0 0,4-3 8 0,0-1-8 16,-1-5 0-16,1 9 0 0,3-3 8 15,0-1-8-15,0 4 0 0,0 0 0 0,3 3 0 0,-3 0 0 0,1 3 0 16,2 7 0-16,1-4 0 0,-4 1 0 0,3 5-12 15,-3 1 12-15,4-1-12 0,-4 7 12 16,7-3-102-16,-3 6-14 0,-1 9-2 0,1-2-1 16,3 2-23-16,0 0-5 0,0 7-1 0,0-3-534 15,4 5-107-15</inkml:trace>
  <inkml:trace contextRef="#ctx0" brushRef="#br0" timeOffset="-117533.23">8749 10857 1209 0,'0'0'108'0,"7"0"-87"0,0-3-21 0,0-3 0 16,0 6 239-16,0 0 43 0,4-3 9 0,-1 3 1 15,8 0-220-15,-4-7-45 0,0 7-9 0,-3 0-2 16,6 0 7-16,5 0 1 0,-5-3 0 0,-3-3 0 16,4 6-24-16,3-3 0 0,-3-3 0 0,-1-1 0 0,-2 4 0 0,2-3 0 15,1 3-11-15,-1-4 11 16,-2-2-18-16,-1 6 2 0,-4-3 1 0,4-4 0 15,-7 7 15-15,0-3 0 0,-3 0 0 0,0-4 0 16,-4 10 8-16,-4-3 5 0,-3-3 1 0,3 3 0 0,-6-4 10 16,3-2 3-16,-7 9 0 0,3 0 0 0,-3 0-10 0,3 0-1 15,-3 6-1-15,0-3 0 0,0 4 13 0,0-4 2 16,0 6 1-16,-4-3 0 0,4 10-22 16,-4-3-9-16,1-4 8 0,-1 10-8 0,4 3 0 0,-4 0 0 15,1 3 0-15,6-6 0 0,-6 9 0 0,2-6 0 16,5 0-9-16,6-3 9 0,4 6 0 0,7-6 0 15,4-4 0-15,3 4 0 0,7 0-12 0,4-3 0 16,7-1 1-16,-1-2 0 0,1-4 35 0,3 1 6 16,4-1 2-16,0-3 0 15,0-3-126-15,3 4-25 0,1-7-5 0</inkml:trace>
  <inkml:trace contextRef="#ctx0" brushRef="#br0" timeOffset="283.66">9783 10603 230 0,'0'0'10'0,"-8"-6"2"0,5 6-12 0,3-3 0 16,0 3 0-16,0 0 0 0,0 0 176 0,0-6 33 15,3-4 7-15,5 4 0 0,-1 6-120 0,3-3-24 0,-3-4-4 0,4 4-2 16,-1-6-7-16,5 3-2 0,-8-4 0 0,3 10 0 16,4-9-22-16,-3 3-5 15,-1 2-1-15,1-2 0 0,0 6-21 0,-4-3-8 16,0-3 0-16,0 3 0 0,-7 3 16 0,0 0-4 0,0 0 0 0,0 0 0 15,0 0 11-15,0 0 1 0,0 0 1 0,0 0 0 16,0 0 1-16,0 0 0 0,0 0 0 0,0 0 0 16,0 0-15-16,0 0-3 0,0 0-8 0,0 0 12 15,-7 9 0-15,3-6-1 0,-3 3 0 0,4-2 0 16,-1 8 0-16,-3-9 0 0,3 3 0 0,-3-2 0 16,0 2-11-16,0-3 10 0,-3 6-10 0,-1-2 10 15,4-4-10-15,0 3 0 0,-4-3 0 0,8 4 8 16,3-7-8-16,-4 6 8 0,-3-3-8 0,7-3 8 15,0 0 1-15,0 0 0 0,0 0 0 0,0 0 0 16,0 0-9-16,0 0 10 0,0 0-10 0,7-3 10 0,0-3-2 16,1-4-8-16,2 10 12 0,-3-6-4 0,0-4 4 0,4 10 0 15,-4-9 0-15,3 0 0 0,1-1-4 0,0 1 0 16,-1-1 0-16,1 4 0 0,-1 3-8 0,-3-6 0 16,4 2 0-16,-4 4 8 0,-7 3-8 0,0 0 0 15,0 0 0-15,0 0 0 0,0 0 0 16,0 0 0-16,0 0 0 0,0 0 0 0,-3 3 0 0,3 4 0 15,-4-4 0-15,0 3 0 0,-3-3 0 0,4 3 0 16,-4-2 8-16,3 2-8 0,-6 3 18 0,3 1-2 16,0-10 0-16,3 9 0 0,-7-3-7 0,4-3-1 15,4 7-8-15,-4-4 12 0,3-3-12 0,-3 4 0 16,4 2 0-16,-4 0 0 0,3 1 0 0,1-1-8 0,-1-3 8 0,-3-2-10 31,7 2-20-31,-3 3-4 0,-1 1-1 0,0-1 0 16,4 0-106-16,-3 1-22 0,3-1-4 0,0 4-570 0</inkml:trace>
  <inkml:trace contextRef="#ctx0" brushRef="#br0" timeOffset="912.73">9846 11143 403 0,'4'-4'36'0,"-1"-5"-36"15,4 0 0-15,4 2 0 0,-4-2 160 0,0 0 24 16,3 2 6-16,5-2 1 0,-5-1-99 0,-3 1-19 16,4 6-4-16,-1-10-1 0,-3 10-20 0,0-3-4 15,-7 6 0-15,4-3-1 0,-4 3 11 0,0 0 2 16,0 0 1-16,0 0 0 0,0 0-17 0,0 0-4 16,-7-6-1-16,3 6 0 0,-3 0-15 0,0 6-2 0,4-3-1 0,-4 3 0 15,0-3-17-15,0 4 10 16,3 2-10-16,-3-3 8 0,3-3 0 0,4-3 0 15,-3 7 0-15,3-7 0 0,0 0 4 0,-4 3 1 0,-3 6 0 0,0-2 0 16,4-4-5-16,-1 3 0 0,-3 3-8 0,4-2 12 16,-1-4-12-16,4-3 0 0,-3 9 0 0,3-9 0 15,-4 6 0-15,4-6 9 0,0 0-9 0,0 0 8 16,0 0-8-16,0 0 0 0,0 0 0 0,0 0 0 16,0 0 0-16,0 0 10 0,0 0-10 0,0-6 10 15,4-3-10-15,3-1 0 0,-7 1 9 0,3 3-9 16,4 3 8-16,0-7-8 0,-3 4 8 0,3-4-8 15,-4 1 8-15,8 0-8 0,-7 2 8 0,3 4-8 16,-7 3 0-16,3-6 0 0,4-3 0 0,-7 9 0 16,0 0 0-16,0 0 0 0,0 0 0 0,0 0 0 0,0 0 12 0,0 0-3 15,0 0 0-15,0 0 0 0,0 0 5 0,0 0 1 16,0 0 0-16,-3 9 0 0,3-9-15 0,-4 6 0 16,4-6 8-16,0 0-8 0,0 0 0 0,0 0 0 15,0 10-9-15,4-1 9 16,-4 0-107-16,3-2-15 0,8 2-3 0</inkml:trace>
  <inkml:trace contextRef="#ctx0" brushRef="#br0" timeOffset="2766.59">17364 5159 885 0,'0'0'19'0,"0"0"4"0,-4-6 1 0,-3 6 2 0,0-3-26 0,-3-3 0 15,2 6 0-15,-2 0 0 0,3-6 48 0,-4 2 4 16,4 4 0-16,7 0 1 0,-7 0 31 0,4-6 5 15,-4 6 2-15,7 0 0 0,0 0-4 0,0 0-1 0,0 0 0 0,0 0 0 16,3-9-25-16,-3 9-5 16,0 0 0-16,0 0-1 0,0 0-23 0,11-10-5 0,-4 1-1 0,0 9 0 15,0-3-14-15,0 3-2 0,3 0-1 0,1 0 0 16,-4 3-9-16,0 3 0 0,0-3 0 0,4 7 0 16,-4-1 21-16,0 7-1 0,0-7 0 0,-4 10 0 15,5-3 15-15,-1 2 2 16,-4 1 1-16,4 0 0 0,-7-3-38 0,0 3 0 0,0 6 0 0,0-6 0 15,0 9 12-15,4-13 0 0,-1 4 1 0,-3 0 0 16,0 0-13-16,-3 6 0 0,3-6 0 0,0-10 0 16,0 13 0-16,0-9 12 0,-4 5-3 0,-3-2-1 15,4 0 0-15,-4-4 0 0,-1-2 0 0,-2 5 0 16,-4-5-8-16,3 6 0 0,-3-7 9 0,0 4-9 16,0-7 0-16,0 3-15 0,-4 1 3 0,4-4 0 15,-4-3-157-15,4 3-31 0,0-6-7 0</inkml:trace>
  <inkml:trace contextRef="#ctx0" brushRef="#br0" timeOffset="4128.75">18595 4250 946 0,'0'0'42'0,"0"0"9"0,0 0-41 0,0 0-10 0,-7 3 0 0,3-3 0 15,4 0 36-15,-7 0 4 16,4 6 2-16,-4-2 0 0,3-4 18 0,1 0 4 0,3 0 1 0,-7 0 0 16,3 0-16-16,4 0-3 0,-7 0-1 0,7 0 0 15,0 0-17-15,0 0-3 0,0 0-1 0,0 0 0 16,0 0-14-16,0 0-10 0,-4 9 12 0,4-9-12 15,-3 6 20-15,3-6-4 0,-7 10 0 0,7-1 0 16,-4 1 5-16,4-4 1 0,-3 3 0 0,-1-6 0 16,1 10 1-16,-1-1 0 0,1-5 0 0,-1 5 0 15,-3 7-12-15,0-3-3 0,0 3 0 0,4-1 0 16,-5 7 3-16,1 4 0 0,-3-4 0 0,-1 9 0 16,1-6 3-16,-4 7 1 0,-1 3 0 0,5-13 0 15,-1 9 4-15,4-6 1 0,0 1 0 0,-3-11 0 16,6 8-5-16,-3-1-1 0,0-7 0 0,3 1 0 15,-3 6 2-15,4-15 0 0,-1 9 0 0,1-4 0 16,-4-5-7-16,3-1-1 0,1 0 0 0,-1 1 0 0,1-1-8 16,-1 1 12-16,-3-4-12 0,7-6 12 15,0 0 0-15,0 9 0 0,0-9 0 0,0 0 0 16,0 0 9-16,0 0 3 0,0 0 0 0,0 0 0 0,0 0 5 0,7 0 2 16,0 3 0-16,4 4 0 0,-1-7-3 15,4 6 0-15,1-3 0 0,2 3 0 0,1-2-16 0,-1-4-3 16,-2 0-1-16,6 0 0 0,0 6-8 0,0-6 0 15,0 0 0-15,4 0 0 0,0 0 0 0,-4 0 8 0,0 0-8 16,4 0 0-16,-8 0 0 0,1-6 0 0,0 6 0 0,-1 0 0 16,1-4 0-16,-4-2-19 15,0 6 3-15,0 0 1 16,-3-3-25-16,-1-3-4 0,1-1-2 0,-1 4 0 16,-2 3-100-16,2 0-20 0,-3 0-4 0,0 0-419 0,0 0-84 15</inkml:trace>
  <inkml:trace contextRef="#ctx0" brushRef="#br0" timeOffset="5244.96">19805 4190 172 0,'0'0'16'0,"0"0"-16"0,-4 0 0 0,1-9 0 15,-1 9 213-15,1 0 40 0,-4 0 8 0,3 0 2 16,-3 0-205-16,0 0-41 0,0 0-8 0,0 0-1 0,-4 0-8 0,1 0 0 16,-4 9 0-16,0-9 0 0,0 0 8 0,-4 0-8 15,-3 0 10-15,3 7-10 0,0-7 18 0,1 3-2 16,3 3-1-16,-7-6 0 0,-4 0 19 0,4 0 4 15,3 3 1-15,-3 4 0 0,0-1-4 0,-4-6-1 16,7 0 0-16,-3 0 0 0,4 3-14 16,-1-3-4-16,4 6 0 0,-4-3 0 0,4-3 3 0,0 7 0 15,0-4 0-15,3 3 0 0,1-3-11 0,-1-3-8 16,4 6 12-16,0-2-12 0,3-4 18 0,4 0-3 16,0 0-1-16,0 0 0 0,-7 9-2 0,7-9-1 15,0 0 0-15,0 0 0 0,0 0 4 0,0 0 1 0,0 0 0 0,4 6 0 16,-4-6-3-16,3 10 0 0,-3-10 0 0,0 9 0 15,4 1-13-15,-4-4 9 0,0 3-9 0,0 7 8 16,0-7-8-16,0 1 0 0,-4 2 0 0,1 4 0 16,-1-7 8-16,-3 10 0 0,0 6 0 0,0-9 0 15,0-4 7-15,4 7 1 0,-1 6 0 0,1-6 0 16,-1-3 9-16,-3 3 3 16,7-4 0-16,0 4 0 0,-4-6-7 15,4 2-1 1,-3 4 0-1,-1 0 0-15,1-3-20 16,-1 9 0-16,-3-6 0 0,4-1 0 16,-1 1 0-16,-3 6 0 0,4-6 0 0,-4 0 0 0,0 0 16 0,0-4-2 15,-1 4 0-15,5-3 0 0,-1-7 13 0,1 7 2 0,-1-7 1 0,4 1 0 0,0-1-18 16,0-6-4-16,0-3-8 0,4 10 12 0,3-10 9 0,0 6 2 0,0-3 0 0,4 3 0 0,-1-6 5 0,1 0 2 0,-1 0 0 0,4 7 0 16,-3-7-14-16,-4 3-4 0,4-3 0 0,-1 0 0 15,1 0-12-15,-1 6 9 0,1-6-9 0,3 0 8 0,-3 0-8 0,3-6-9 16,0 6 9-16,0 0-13 0,4 0 13 0,-1-10 0 15,-3 10 0-15,4-6 0 0,0 3-16 0,3 3 2 16,-7-6 1-16,7 6 0 16,-7-3-23-16,4-4-5 0,-7 7-1 0,3-3 0 15,-4-3-26-15,1 3-4 0,-1 3-2 0,-3-6 0 16,-3 2-25-16,3-2-5 0,-7 6 0 0,0 0-1 16,0 0-83-16,0 0-16 0</inkml:trace>
  <inkml:trace contextRef="#ctx0" brushRef="#br0" timeOffset="5639.39">19251 4714 288 0,'-7'0'25'0,"-4"-6"-25"16,-3 6 0-16,4 0 0 16,-1 0 310-16,-3 0 57 0,3 0 11 0,1 6 2 15,6-6-300-15,4 0-60 0,-7 0-12 0,7 0-8 0,0 0 32 0,0 0 1 16,0 0 0-16,0 0 0 0,0 0-33 0,7-6 0 16,0 3 0-16,4 3 0 0,0 0 16 0,3-7-3 15,0 7-1-15,0 0 0 0,4 0 0 0,-1-3 0 16,4 3 0-16,1 0 0 0,-1-6-12 0,3 6 0 15,1 0 8-15,0 0-8 0,-1-3 0 0,1-3 0 16,3 6 0-16,-6-7 0 0,-1 4-27 0,-4 3 2 16,1 0 0-16,-4-6 0 15,0 3-63 1,0 3-13-16,-3-6-3 16,3 6 0-16</inkml:trace>
  <inkml:trace contextRef="#ctx0" brushRef="#br0" timeOffset="5945.98">20080 4128 1461 0,'0'0'32'0,"0"0"6"0,11-3 2 0,-11 3 2 0,0 0-34 0,0 0-8 0,0 0 0 0,7 0 0 15,3 3 31-15,-3 3 4 0,-7 3 1 0,4 4 0 0,-1 3-16 0,-3 2-2 16,0-2-1-16,-3 9 0 16,-1-3 17-16,1 13 3 0,3-1 1 0,-4-6 0 15,1 7-23-15,-1-7-5 0,4 7-1 0,0-1 0 0,-3-6-1 16,-1 7-8-16,1-7 12 0,3 0-4 0,-4 4-8 16,4-4 0-16,-7-3 9 0,4-3-9 15,-1 3 8-15,1-6-8 0,-1 0 8 0,0-4-8 0,1 4 0 0,-1-3 8 16,1-4-8-16,-1-2 0 0,4-1 0 0,0 4 0 15,4-10 0-15,-4-3-8 16,0 0-51-16,0 0-9 16,0 0-3-16,7 0-439 0,0-10-88 0</inkml:trace>
  <inkml:trace contextRef="#ctx0" brushRef="#br0" timeOffset="6469.04">20108 4074 518 0,'0'0'46'0,"0"0"-37"0,4-9-9 0,-1 0 0 15,4-1 148-15,1 4 28 0,-5 3 6 0,4-3 1 16,4-4-102-16,-4 10-20 0,-7 0-4 0,0 0-1 15,10-3-13-15,-3 3-3 0,-7 0-1 0,0 0 0 16,7 0-16-16,4 3-3 0,-4-3-1 0,4 6 0 16,-4-2-19-16,3 5 0 0,-3-9-8 0,7 6 8 15,-3 1-8-15,3-4 8 0,-3 6 0 0,-1 0-9 16,8 1 9-16,-7-4 11 0,3 10-3 0,-4-4 0 0,4 4-8 0,0-3 0 16,-3 9 0-16,0-1 0 0,-1-2 0 0,1 6 8 15,-4-6-8-15,0 6 8 0,0 4 12 0,-4-14 3 16,5 10 0-16,-8-3 0 0,0 3 6 0,-4-6 2 15,0 6 0-15,1-6 0 0,-1 6-31 0,1-3 0 16,-4 3 0-16,3 0 0 0,-3-6 12 16,-3 6-3-16,3-3-1 0,0 3 0 0,0-6-8 0,-1-3 0 15,-2 2 0-15,3 1 0 0,0 0 0 0,-4-6 0 16,1-1 9-16,-1 4-1 0,0-7 2 0,-3 1 1 16,4-1 0-16,-1 1 0 0,-3-1 4 0,0 0 1 15,0 1 0-15,0-1 0 0,-4 4-6 0,4-4-1 16,-4-6 0-16,4 7 0 0,0-1-9 0,-4-3 0 15,1 4 0-15,-1 5 8 0,4-11-8 0,-4 5 0 0,4 0 0 16,4-2 0-16,-1-4-13 0,1 3 1 0,3-3 1 16,7-3 0-1,0 0-56-15,0 0-11 0,0 0-2 0,0 0-697 16</inkml:trace>
  <inkml:trace contextRef="#ctx0" brushRef="#br0" timeOffset="7445.11">21336 4655 828 0,'0'0'36'0,"0"0"8"0,0 0-35 0,0 0-9 16,0 0 0-16,0 0 0 0,0 0 73 0,0-10 13 15,0 10 2-15,0-9 1 0,0 9-42 0,0-10-9 16,0 4-2-16,0-3 0 0,0 6 7 0,0 3 1 16,-4-7 0-16,4-2 0 0,-3 6-16 0,-1-4-4 15,1-2 0-15,-4 9 0 0,3-3-4 0,-3-3-2 16,0 6 0-16,-3 0 0 0,-1 0-18 0,-3 0 0 15,-4 6 0-15,1-3 0 0,-1 3 13 0,0-3-1 0,-3 7 0 0,0-1 0 16,0 1-12-16,3-1 0 16,-3 7 8-16,7 3-8 0,-4-4 0 0,1 4 0 0,3 0 0 15,-1 6 0-15,1-6 0 0,4 6 0 0,-4-6 0 16,3 6 0-16,4-3 0 0,0-7 0 0,3 4 0 16,1 6 0-16,3-15 0 0,0 5 0 0,3-2 8 15,1-4-8-15,3 1 0 0,4-4 11 0,-4-3-11 16,3 3 10-16,1-6 22 0,3 0 4 0,4-6 0 0,-1 3 1 15,1-6-14-15,3-7-3 0,0 7-1 16,4-10 0-16,-4 9 20 0,4-15 4 0,-4 6 1 0,0-6 0 16,0 7-36-16,-3-1-8 0,-4-6 0 0,0-4 0 15,0 4 20-15,-7-3 1 0,7 0 1 0,-7-7 0 16,4 7-10-16,-4-6-3 0,4 9 0 0,-4-10 0 16,-4 7-9-16,4-7 0 0,-3 7 0 0,3-6 8 0,-4 5-8 15,-3 1 0-15,4-9 0 0,-4 5 0 16,3 4-9-16,-6 3-4 0,3-3-1 0,0 9 0 15,-4 0-43-15,4 3-9 0,-3 4-2 0,3-1 0 16,-4 10-12-16,1-6-4 16,3 9 0-16,0 0 0 0</inkml:trace>
  <inkml:trace contextRef="#ctx0" brushRef="#br0" timeOffset="7699.5">21622 4670 1728 0,'0'0'76'0,"0"0"16"0,-7 0-73 0,3 3-19 0,-3 4 0 16,0-1 0-16,0 3 94 0,3 1 15 0,4 2 3 0,-7-2 1 15,4 5-92-15,-4 4-21 0,7 0 0 0,0-3 0 16,-4-7 0-16,4 7 0 0,-3-4 0 0,3-2 0 15,0 5-10-15,0-5-2 0,-4-1 0 0,4 1 0 32,4-10-33-32,-4 0-7 0,-4 9-2 0,4-9-531 0,0 0-107 0</inkml:trace>
  <inkml:trace contextRef="#ctx0" brushRef="#br0" timeOffset="7863.31">21629 4429 1555 0,'-7'-6'138'0,"0"6"-110"16,7 0-28-16,0 0 0 0,0 0 74 15,0 0 10-15,-4-10 1 0,4 10 1 16,0 0-136-16,0 0-27 0,0 0-6 16,0 0-661-16</inkml:trace>
  <inkml:trace contextRef="#ctx0" brushRef="#br0" timeOffset="8297.54">21971 4466 1785 0,'0'0'79'0,"-7"0"17"0,-4-3-77 0,1 3-19 0,3 3 0 0,-4-3 0 16,-3 7 30-16,3-4 2 0,1 3 1 0,-4-3 0 15,3 7-33-15,-3-1 0 0,-4-3 0 0,4 4 0 16,7-1 0-16,-3 1-12 0,-11-4 0 0,3 3 0 15,0-9-3-15,4 3 0 0,7 4 0 0,4-7 0 16,-8 6-6-16,11-6-2 0,0 0 0 0,0 0 0 16,-4 0 12-16,4 0 3 0,0 0 0 0,0 0 0 15,0-6 0-15,4-4 0 0,7 10 0 0,-1-6 0 16,1 3 8-16,-4 3 0 0,-7 0 0 0,10-6 0 16,8 6 0-16,-4 0 0 0,-3 0 0 0,-1 0-8 0,4 0 8 15,4 0 0-15,0 0 0 0,-4 0 0 16,3 0 0-16,-2 6 0 0,2 3 0 0,-6-9-8 0,-1 3 8 15,1 4 0-15,3 2 8 0,-3 0-8 0,-4 1 0 0,-4-4 0 16,4 4 0-16,0 2 0 0,0-6 14 0,-7 10-2 16,-7-3 0-16,4 2 0 0,3-5 10 0,-7 8 2 15,0-2 0-15,-4 3 0 0,4 0-24 16,-4 0 0-16,1-4 0 0,-4 4 0 0,0 0 0 16,0 0 0-16,3-4 0 0,0 4 0 0,-3-3-12 15,4-7-8 1,6 1 0-16,1-1-1 0,-1 1-11 0,4-10-3 15,0 0 0-15,0 0-453 0,7 6-92 0</inkml:trace>
  <inkml:trace contextRef="#ctx0" brushRef="#br0" timeOffset="8949.57">22461 4564 288 0,'7'9'25'0,"-3"0"-25"0,-1-2 0 0,-6 2 0 16,3 1 203-16,0 2 35 0,3 1 7 0,1-1 2 0,-8 7-153 0,4-3-30 15,4 2-7-15,0 1-1 0,-4 0-13 0,0 6-3 16,0 0-1-16,-4 0 0 15,4-3 4-15,0 3 1 0,-7 4 0 0,3-4 0 16,4 0-16-16,-3-3-2 0,-4 3-1 0,0 0 0 0,3-6-5 16,1 0-2-16,-8-1 0 0,4-2 0 0,-3 3-10 15,2 0-8-15,8-10 9 0,-7 1-9 0,-3 5 12 0,3-5-3 16,7-1-1-16,-4 0 0 0,-3-2 4 0,0-4 1 16,7-3 0-16,0 0 0 0,0 0 19 0,0 0 3 15,-7 0 1-15,7 0 0 0,0 0-5 0,0 0-1 16,-11-10 0-16,1 7 0 0,10-12-16 15,-4 5-3-15,1-5-1 0,-1 2 0 0,-3-6-10 0,0-6 0 16,7 6 0-16,-3-6 0 0,-1-3 0 0,1 0-11 16,10-4 11-16,-4 4-8 0,4-6 8 0,-3-4 0 15,6 10 0-15,4-7 0 0,8-2 0 0,-12 2-12 16,1 1 12-16,3-1-12 0,7 1 3 0,-3 5 0 0,-4 1 0 16,0 3 0-16,4-3-2 0,-1 3 0 0,-3 3 0 15,0 0 0-15,1 0 11 0,-1 0-12 0,0 3 12 0,3 7-12 16,-2-4 12-16,-1 7 0 0,3-1 0 0,1 4-8 15,0 3-8-15,-4-3 0 0,0 6-1 16,3 0 0-16,5 9-5 0,-8-3-1 0,-4-3 0 16,1 10 0-16,7-1 12 0,-4 4 3 0,-11-3 0 15,4 2 0-15,-3 4 8 0,-1 0 0 0,-3 3 8 0,-3-3-8 16,-4-7 0-16,3 7 9 0,4 6-9 0,-7-6 0 16,-3-3 13-16,-5 2-4 0,8 1-1 0,0 0 0 15,-3-3-8-15,3 3 8 0,-7-4-8 0,3 4 8 16,0-3-8-16,1-4 0 0,-8 4 0 0,4-7-11 15,3 1-3-15,-3-1-1 0,0 1 0 0,-3-1 0 16,2-3-52-16,1-6-10 0,4-6-3 0,3 3 0 16</inkml:trace>
  <inkml:trace contextRef="#ctx0" brushRef="#br0" timeOffset="9276.79">22931 3883 1324 0,'0'0'118'0,"0"0"-94"0,0 0-24 16,0 0 0-16,7 10 128 0,0 2 20 0,3-2 5 15,1 5 1-15,-1 4-130 0,5 6-24 0,-5-9-10 0,4 6 1 16,-3 6 9-16,-1-3 0 0,-3 0 0 0,4 10-8 15,-7-4-1-15,3 10 0 0,-7-4 0 0,-4 1 0 16,1-3 9-16,-1 5-12 0,1-2 12 0,-8 0-12 16,0-4 12-16,1 4 0 0,-4 6 0 0,0-13-8 15,-4 0 8-15,4 4 0 0,3-1 10 0,1-15-10 16,-1 9 0-16,4-3 0 0,0-6 0 0,7 0-10 16,0-3-18-1,0 3-3-15,0-10-1 0,7 7-476 0,0-7-95 0</inkml:trace>
  <inkml:trace contextRef="#ctx0" brushRef="#br0" timeOffset="9752.32">23245 4554 1555 0,'0'0'138'0,"0"0"-110"16,-8-9-28-16,5 3 0 0,3 6 81 0,0 0 11 15,-7 0 3-15,7 0 0 0,-4-10-79 0,4 10-16 16,-10 0 0-16,6 10 0 0,-3-10-12 0,0 0 4 16,0 9 8-16,4-3-13 0,-4 4 5 0,3 5 8 15,0-5-13-15,1 2 5 0,3 4 8 0,-4-7 0 0,4 10 0 0,0-9 0 16,0 5 0-16,0-5 0 0,0-1-12 0,0 0 4 16,0 1 8-16,0-10 0 0,4 9 0 0,-4-9 8 15,3 7-8-15,-3-7 8 0,0 0-8 16,0 0 8-16,0 0-8 0,11 3-8 0,-11-3 8 0,7-3-12 15,4-4 12-15,-8 4-12 0,8-3 12 0,-4-4-12 16,0 7-3-16,-4-3-1 0,4-3 0 0,-3-1 0 16,3 1 16-16,-3-7 0 0,-1 7 12 0,4-7-12 15,-3 7 16-15,-1-1-4 0,1 1-1 0,-1-1 0 16,1 7 3-16,-4 3 1 0,0 0 0 0,0 0 0 16,0 0 13-16,0 0 4 0,0 0 0 0,0 0 0 15,0 0-11-15,0 0-1 0,0 0-1 0,0 0 0 16,0 0-9-16,3 3-2 0,4 7 0 0,0-1 0 15,1 1-8-15,2-1 8 0,-3-3-8 0,0 4 8 0,0 9-8 16,4-13 0-16,-1 3 0 0,1 1 0 0,3-1 0 16,0 0 0-16,-3 7-9 0,6-13 9 15,1 7-28-15,0-1-3 0,-4-3 0 0,3 1 0 16,1-4-52-16,-4 6-10 0,0-9-3 0,-3 0 0 16,3 0-19-16,-7-3-4 0,7-3-1 0,-14 6 0 0</inkml:trace>
  <inkml:trace contextRef="#ctx0" brushRef="#br0" timeOffset="9950.25">23738 4554 1152 0,'0'0'102'0,"0"0"-82"0,0 0-20 0,0 0 0 0,0 10 187 0,0 5 33 0,4-5 6 0,3 2 2 15,-3-2-156-15,3-1-32 16,3 7-5-16,1-7-2 0,-1 1 0 0,4-1 0 0,1-3 0 0,2 4 0 15,-3-1-33-15,4-3-20 0,0-3 2 0,3-3 1 32,-4 0-59-32,1 0-11 0,0 0-2 0,-4-3-776 0</inkml:trace>
  <inkml:trace contextRef="#ctx0" brushRef="#br0" timeOffset="10166.84">24172 4413 403 0,'0'0'17'0,"0"0"5"15,0 0-22-15,0 0 0 0,0 0 0 0,0 0 0 0,0 0 310 0,0 0 58 16,0 0 11-16,-3 10 2 0,-1 5-274 0,-3-5-55 16,-3 8-12-16,-4 1-1 0,-1 0-7 15,-2 6 0-15,-8 10-1 0,4-1 0 0,-4 4-6 0,-3 6-1 16,0 9 0-16,0 0 0 0,-8-6 12 0,-3 7 3 16,4-4 0-16,-4 6 0 0,4-2-20 0,0-1-4 15,0 6-1-15,6-5 0 0,-2-7-6 0,2 0-8 16,1-3 11-16,7 0-696 15,3-10-139-15</inkml:trace>
  <inkml:trace contextRef="#ctx0" brushRef="#br0" timeOffset="102663.67">12069 10183 345 0,'0'0'31'0,"0"0"-31"0,0 0 0 0,7-6 0 16,0-1 184-16,0 4 30 0,0-3 6 0,0 3 2 15,3-3-144-15,-3 6-29 0,-7 0-5 0,8-3-2 16,-8 3 42-16,0 0 9 0,0 0 2 0,0 0 0 16,0 0-4-16,0 0-1 0,0 9 0 0,-4 0 0 15,0 1-18-15,1 9-3 0,-1-1-1 0,-3 7 0 0,0 1-20 0,-3 2-4 16,-1 0 0-16,8 0-1 0,-4 13 4 0,3-7 1 15,-3-2 0-15,7 9 0 0,0-4-2 0,0 1 0 16,0 3 0-16,0-4 0 16,7 1-10-16,-3 3-3 0,-1-7 0 0,1-3 0 15,-1 4-23-15,4-1-10 0,-7 4 8 0,0-3-8 16,0-1 0-16,0-6 0 0,0 1 0 0,0-4 0 0,0-7 0 16,0 8 0-16,-3-8-14 0,-1 1 5 15,4 0-71-15,-3-3-13 0,3-7-3 16,-4 0-1-16,4-9-70 0,0 0-13 0,0 0-4 0</inkml:trace>
  <inkml:trace contextRef="#ctx0" brushRef="#br0" timeOffset="103984.58">13568 10688 633 0,'0'0'56'0,"0"0"-44"16,-7 0-12-16,3-10 0 0,-3 7 276 0,4-3 54 16,-1 3 10-16,1-3 3 0,-1-4-254 0,4 7-50 15,4-3-11-15,-4-4-1 0,0 4-4 0,0-3-1 16,7 6 0-16,-4-4 0 0,1-2-22 0,-1 0 0 15,4-1 0-15,-3 4 0 0,3 3 0 0,-4-4 0 16,1-2 0-16,-4 6 0 0,0-7 0 0,0 4 0 16,-4-3 0-16,-3 3 0 0,4 2 0 0,-8-2 9 15,4 6-9-15,-3-3 10 0,-4 6 14 0,-1-3 2 16,1 6 1-16,-3-2 0 0,-1 2 8 0,0 3 1 16,-3 7 1-16,4-4 0 0,-1 4-17 15,-3 0-3-15,3-4-1 0,-3 7 0 16,3-3-16-16,1 3 8 0,-1-1-8 0,4-2 0 15,0 3 9-15,7 0-9 0,0 0 0 0,0 3 9 0,0-4-9 0,3 1 0 0,1 6 0 16,3-3 0-16,0 3-14 0,3 0 5 0,1-3 1 0,3 3 0 16,0 1-9-16,0-1-2 0,7-3 0 0,-4-7 0 15,1 4-132 1,3-3-26-16,0-4-6 0</inkml:trace>
  <inkml:trace contextRef="#ctx0" brushRef="#br0" timeOffset="104415.58">13899 10694 1440 0,'-14'-6'64'0,"7"6"12"0,-3 0-60 0,-4 6-16 0,3-6 0 0,-3 10 0 0,-4-4 174 0,4-3 32 16,-3 6 6-16,-1 7 2 0,4-7-177 0,0 7-37 15,0-3 0-15,-1 5-9 0,1-2 9 0,4 3 0 16,3 6 0-16,0-6 0 0,0 0 0 0,0 6-12 16,3-6 12-16,-3 6-12 0,3-6 12 0,4-1 0 15,0-2-9-15,4-3 9 0,-1-4-13 0,1-3 1 16,0 4 1-16,3-1 0 0,0-9 11 0,0 0 0 0,7 0 0 0,-4 0 0 16,4-3 0-16,-3-3 12 0,7-4-2 0,-4 4-1 15,0-3 18-15,0 5 3 0,0-11 1 16,0 5 0-16,0 1-17 0,0 0-3 0,-3-1-1 0,3 1 0 15,-7-7 14-15,4 7 4 0,-1-7 0 0,-3 7 0 16,1-4-9-16,-1-3-2 0,-4 1 0 16,4 2 0-16,-7-6-8 0,4-3-1 0,-4 3-8 15,0 1 12-15,0-7-12 16,0 3 0-16,0-10 0 0,0 10 0 0,-4-6-15 0,4 3 4 0,-3-3 1 0,-1 3 0 16,1 0-7-16,-1 6-2 0,1 3 0 0,-1 7 0 31,0-1-27-31,-3 1-6 0,0 6 0 0,0-3-1 15,0-1-173-15,4 7-34 0,-11 7-8 0,14-7 0 0</inkml:trace>
  <inkml:trace contextRef="#ctx0" brushRef="#br0" timeOffset="104823.29">14058 11027 2282 0,'0'0'101'0,"0"0"21"0,0 0-98 0,0 0-24 16,0 0 0-16,0 9 0 0,0-9 16 0,0 9-3 16,0 7 0-16,4-7 0 0,-4-9-13 0,0 10-8 15,0-10 8-15,0 9-13 0,3-2 13 0,1 2 0 16,-4-9 0-16,3 9 0 0,-3-9 0 0,0 0 0 16,0 0 0-16,0 0-9 0,0 0 9 0,0 0 0 15,0 0 0-15,7-3 0 0,-7 3 18 0,4-12-1 16,-4 2 0-16,0 1 0 0,0-4 29 0,0-9 6 15,-4 4 0-15,4-1 1 0,-7-6 3 0,7 6 0 16,-3-9 0-16,3 3 0 0,0-4-17 0,3 4-3 0,1-3-1 0,-1-7 0 16,4 7-26-16,4 3-9 0,3-3 0 0,0 3 9 15,-3 3-9-15,3 3-12 0,0-3 2 0,0 10 1 16,0-4 1-16,4 7 0 0,-4-1 0 16,0 4 0-16,0 3-10 0,-3-4-2 0,3 4 0 15,-3 3 0 1,-1 0-28-16,-3 0-7 0,-7 0-1 0,11 0 0 0,-1 3 1 15,1-3 0-15,-4 7 0 0,4-4 0 0,-1-3 12 16,1 6 3-16,-1-3 0 0,4 4 0 0,-3-1-8 16,3-3 0-16,0 3-1 0,4-3-579 0,-4 4-115 0</inkml:trace>
  <inkml:trace contextRef="#ctx0" brushRef="#br0" timeOffset="105309.46">14669 10945 1497 0,'0'0'133'0,"0"0"-106"0,0 0-27 0,-4 9 0 16,0-2 156-16,4-7 25 16,0 0 6-16,0 9 1 0,0-6-148 0,0-3-28 0,0 10-12 0,0-10 8 15,0 0-8-15,0 0 10 0,4 6-10 0,-4-6 10 16,0 0-10-16,0 0 0 0,0 0 0 0,0 0 0 16,0 0 0-16,0 0 16 0,0 0-2 0,0 0-1 15,0 0 43-15,0 0 8 0,0 0 1 0,-4-6 1 16,1 3-2-16,-4-7-1 0,7 1 0 0,-4-7 0 15,4 0-20-15,-3 4-4 0,3-7-1 0,3 0 0 16,-3-3-14-16,4 3-4 0,3-9 0 0,-4 3 0 16,8 3-11-16,-4-3-9 0,0 0 12 0,4 0-12 0,-1 6 8 15,1 0-8-15,-1 0 0 0,1 4 0 16,0 2 0-16,3-2 0 0,3-1 0 0,-2 3 0 31,-1-2-21-31,0 5-8 0,3-5-2 0,-3 5 0 0,1 1 6 0,-5-1 1 16,8 1 0-16,-8 0 0 0,5-1-28 0,-5 4-4 0,-3 6-2 15,4-3 0-15,-1-4-171 0,1 7-35 0</inkml:trace>
  <inkml:trace contextRef="#ctx0" brushRef="#br0" timeOffset="105683.52">15117 10829 1440 0,'0'0'128'0,"0"0"-103"16,0 0-25-16,0 0 0 0,0 0 128 0,3 9 21 0,4-9 4 0,0 7 1 15,0-4-113-15,4-3-22 0,3 0-5 0,0 0-1 16,0-3-1-16,4-4 0 0,-4 7 0 0,0-9 0 16,4 9-12-16,-4-9 0 0,0-1 8 0,4 1-8 15,-1-7 0-15,1 7 0 0,-4-4 8 0,0-3-8 16,0 7 0-16,-3-7 0 0,-1 4 0 0,-3-4 0 16,-3 0 9-16,-1 4-1 0,1-4 0 0,-4 1 0 15,0 2-8-15,-7 4 0 0,0-7 0 0,0 13 0 16,-4-3 0-16,1 6 20 0,-8-7-3 0,4 14 0 15,0-7 11-15,-4 9 1 0,-3 0 1 0,0 7 0 16,3-7-10-16,-3 10-1 0,0 0-1 0,3 0 0 16,1 3 2-16,2-3 0 0,1-1 0 0,0 1 0 15,0 6-11-15,3-6-1 0,4 0-8 0,-3 6 12 16,3-6 0-16,0 0-1 0,0 0 0 0,3-4 0 16,4 10-11-16,-3-6 0 0,3 0 0 0,0 0 0 15,0-4 0-15,3-2 0 0,1-4 0 0,3 4 0 16,3-10-88-16,4 6-19 0,1-9-4 0,9 0-1 15,1-9-94-15,3 0-19 0,29-16-4 0,-4-4-1 0</inkml:trace>
  <inkml:trace contextRef="#ctx0" brushRef="#br0" timeOffset="106158.52">15868 10594 2023 0,'0'0'89'0,"0"0"19"0,0 0-86 0,0 0-22 0,3-6 0 0,-3 6 0 16,0-10 18-16,0 10-1 0,0-6 0 0,-3 3 0 15,3-4-17-15,-4-2 0 0,4 6 0 0,-3-3 0 16,3-4 0-16,-7 1 10 0,0 3-10 0,7 2 8 0,0-2-8 0,-4 6-17 16,-3-3 4-16,-3-3 1 15,-1 12 12-15,0-6 0 0,1 3 0 0,-4 7 0 16,-4 2 0-16,4 1 0 0,-4 2 0 0,4-2 0 0,-3 9 22 15,3 0-2-15,-4 3-1 0,4 0 0 0,0-3-3 16,0 9 0-16,-1-9 0 0,5 10 0 0,3-11 8 16,-4 5 2-16,4-1 0 0,-3-3 0 0,6 3-8 15,4 0-2-15,-3-6 0 0,6-1 0 0,-3 1-8 0,7-3-8 16,0 0 9-16,0-7-9 0,7 0 0 0,-3 1-21 16,7-7 3-16,-1 3 1 15,1-6-44-15,3 0-9 0,4 0-2 0,-1 0 0 16,1-6-126-16,0-3-26 0,17-10-4 0,-7 6-2 0</inkml:trace>
  <inkml:trace contextRef="#ctx0" brushRef="#br0" timeOffset="106518.59">16436 10186 2073 0,'0'0'92'0,"-7"6"19"0,0-2-89 0,0 5-22 16,0 0 0-16,0 7 0 0,3 9 148 0,4-3 24 15,0 9 6-15,4 1 1 16,3 9-179-16,0-4-36 0,0 7-8 0,3 0 0 0,1 3 26 0,0-3 6 16,-4 0 0-16,0 0 1 15,0 0-33-15,-4 0-8 0,1-7 0 0,-4 7-1 16,0-6-15-16,-4-4-2 0,1 1-1 0,-1-7 0 16,-3 0-36-16,4-3-7 0,-4-6-2 0,0 0 0 15,-1 0-83-15,-2-4-17 0,-11 1-3 0,7-13-1 0</inkml:trace>
  <inkml:trace contextRef="#ctx0" brushRef="#br0" timeOffset="106701.79">15974 10782 1324 0,'0'0'59'0,"0"0"12"0,0 0-57 0,0 0-14 0,0 0 0 0,10-6 0 16,1 6 277-16,7-3 53 0,6 3 10 0,1-7 3 15,0 7-249-15,10 0-50 0,4-9-9 0,0 3-3 16,6 2-11-16,1-2-2 0,7-3-1 0,0-1 0 31,0 1-45-31,-4-7-9 0,-3 7-1 0,0-4-1 0,0-5-88 16,0 2-18-16,-4-3-3 0,-3 0-861 0</inkml:trace>
  <inkml:trace contextRef="#ctx0" brushRef="#br0" timeOffset="107474.53">17798 10149 345 0,'0'0'31'0,"0"0"-31"0,0 0 0 0,0 0 0 15,0 0 360-15,3-7 65 0,4 4 14 0,0-3 2 16,0 6-339-16,0-10-68 0,4 10-14 0,3-9-2 16,4 9-8-16,-1 0-2 0,5 0 0 0,-1 0 0 15,0-6 0-15,4 6 0 0,3 0 0 0,-4 0 0 16,5 0-8-16,-5 6 0 0,5-6 0 0,-5 0 0 15,-3 3 14-15,1 3 1 0,-5 1 0 0,1-4 0 0,-7-3 6 16,-1 6 2-16,1-3 0 0,-8 7 0 0,1-4-4 0,-4 3-1 16,-4 1 0-16,-3 5 0 0,0-2-2 0,-7-4-1 15,-4 7 0-15,1 3 0 0,-1-3-15 0,-3-4 8 16,-4 4-8-16,4 3 0 0,0-10 0 0,0 7 0 16,3-7 0-16,4 0 0 0,0 7 0 0,3-6 0 15,4-1 0-15,4-6 0 0,3-3 0 0,0 0 0 16,0 0-11-16,3 6 11 0,1 4-14 0,3-4 5 0,0-3 1 15,3 7 0-15,1-10 8 0,0 9 0 16,-1-3-9-16,1-3 9 0,3 7 0 0,-4-1 0 16,5 4 0-16,-1-4 0 0,3 1 0 0,1-1 0 15,0 0 0-15,-1 1 0 0,1 5 0 0,3-5 0 16,-3 2 14-16,-1-2-4 0,-3-1 6 0,-3 7 2 0,0-7 0 0,-1 1 0 16,-3-1 11-16,0 1 3 0,-3 5 0 0,-4-5 0 15,0-1-10-15,-4 0-2 0,1 7 0 0,-4 0 0 16,0-4-11-16,0-2-9 0,-4-1 12 0,-3 7-12 15,0-7 0-15,0 7-17 0,-4-4 1 0,-3-2 1 32,0 6-30-32,0-7-7 0,-1 0 0 0,-2 7-1 15,-1-13-22-15,4 7-4 0,-4 2-1 0,4-9 0 16,-4 7-121-16,8-10-25 0</inkml:trace>
  <inkml:trace contextRef="#ctx0" brushRef="#br0" timeOffset="107987.93">19043 10095 2512 0,'0'0'112'0,"-11"-6"22"0,4 6-107 0,-3 6-27 15,3-3 0-15,-4 7 0 0,-3-1 0 0,3 7 0 0,-3 3-12 16,0-1 12-16,0 8-15 0,0 2 5 16,-4 3 1-16,1-3 0 0,-1 10 9 0,0-4-10 0,1 4 10 0,-1-3-10 15,0 2 19-15,1 7 4 0,-1-3 1 0,4-10 0 16,0 4-14-16,0-1 0 0,0-6 0 0,3 4 0 16,1-10 0-16,3 3-8 0,-1 0 8 0,5-6-13 15,3-7 13-15,0 4 8 16,3 3 0-16,1-10-8 0,7 7 0 0,-4-7 0 0,3 1 0 0,4-1 0 15,4-3 9-15,3-2-9 0,0 2 0 0,4-3 9 16,3-3-9-16,-3 0 10 0,0-3-10 0,-1-3 10 16,1 6-10-16,0-4-11 0,-4-2 3 0,0 6 0 15,-3-3 8-15,-4-3 9 0,-4 3-1 0,1-4-8 16,-8-2 14-16,5 3-4 0,-5-4-1 0,1 7 0 16,-4-13 9-16,-4 7 2 0,1 0 0 0,-8-1 0 15,0-6-4-15,1 7 0 0,-1 0 0 0,-3-1 0 16,-4 1-3-16,1 3-1 0,-1 2 0 0,4-2 0 15,-4 6-4-15,4 0 0 0,0-3-8 0,4 3 12 0,-4 3-12 16,-1-3 0-16,5 0-9 0,3 6 9 16,-4-2-28-16,4 2 0 0,0-6 0 0,0 6 0 15,0-3-45-15,7-3-9 0,0 0-2 0,0 0 0 16,0 0-111-16,0 0-22 0,0 0-5 16</inkml:trace>
  <inkml:trace contextRef="#ctx0" brushRef="#br0" timeOffset="108430.07">19717 10277 2343 0,'0'0'104'0,"-4"-3"21"0,-6-3-100 0,-1 3-25 0,8-4 0 0,-5 7 0 15,-2 0 20-15,-1 0 0 0,4 0-1 0,-3 7 0 16,-1-4-19-16,1 6-9 0,-1-3 1 0,-3 10 0 15,0 3 0-15,-7 0 0 0,3-1 0 0,0 11 0 16,-3-4 8-16,0 3-10 0,3 0 10 0,1 4-10 16,-1-4 10-16,4-3 0 0,0 3 0 0,3-3 0 15,1-3 9-15,3 0-9 0,0-3 12 0,7-7-12 16,0 4 0-16,0 3 0 0,3-10 0 0,4 1 0 16,4-1 0-16,-4 1 0 0,3-4 0 15,4 3-12-15,4 1 12 0,0-10-11 0,-1 6 11 0,5-6-10 16,-1 3 10-16,0-3 0 0,-4 0-9 0,5 0 9 15,-1 0 0-15,0-3 8 0,0-3 0 0,0 3 0 16,-3-4 10-16,0-2 2 0,-1-1 0 0,1 1 0 16,-4-7 0-16,0 7 0 0,-3-10 0 0,-1 3 0 15,1-2-10-15,-4-7-2 0,0 3 0 0,0-3 0 0,-3-1-8 0,-4 4 0 16,-4-3 0-16,-3 7 0 0,0-7 0 0,0 9-11 16,-7-3 3-16,3 6 0 0,-6-2 8 0,-1-1 0 15,0 4 0-15,1 2 0 16,-8-6-44-16,4 7-8 0,7 3 0 0,0-4-1 15,-4 7-172-15,0-3-35 0,-14-13-6 0,15 3-2 0</inkml:trace>
  <inkml:trace contextRef="#ctx0" brushRef="#br0" timeOffset="108806.84">19759 9615 1785 0,'0'0'159'15,"0"0"-127"-15,-7 0-32 0,7 0 0 16,0 0 160-16,0 7 25 0,4 5 6 0,3-2 1 15,3 5-192-15,1 4-39 0,3 6-7 0,4 0-2 0,-1-3 35 0,4 13 13 16,1-7-11-16,2 6 11 0,4 1-12 0,1 9 3 16,6-6 1-16,-3 5 0 0,-1-5 8 0,8 6 0 15,-3 0 0-15,-1-7 0 0,-3 4-15 0,-1-6 3 16,-6-4 0-16,-4 10 0 0,0-10 12 0,-10 4 0 16,-1-1 0-16,-2 4 0 0,-8-4 0 15,-4 7 0-15,-3-10-13 0,-11 4 5 16,-6-1-16-16,-5-5-4 0,-6 5 0 0,-4-9 0 15,-7-3-40-15,1 3-9 0,-5-6-2 0,-6-3-772 0</inkml:trace>
  <inkml:trace contextRef="#ctx0" brushRef="#br0" timeOffset="109196.3">17963 9515 2610 0,'0'0'57'0,"-7"-6"12"0,0 6 3 0,-3 0 1 0,-1 0-58 0,-3 0-15 0,3 6 0 0,-3 7 0 16,4-7-12-16,-4 13-4 0,0 9-2 0,-4-3 0 16,4 10 5-16,-4-1 1 0,1 4 0 0,-5 6 0 15,5 3 3-15,-4 6 1 0,-4 0 0 0,0 10 0 0,-3 6 0 0,0-3 0 16,0-4 0-16,-1 7 0 0,5 4 8 0,-1-11 0 16,4 1 0-16,0 0 0 0,3-1 16 0,4-2 4 15,3-7 2-15,4 1 0 0,4-7-12 0,6-3-2 16,8 9-8-16,3-9 12 15,4-7-32-15,6 4-8 0,8-9 0 0,7-1-1 16,7-9-153-16,3-3-30 0,67 6-7 0,-10-19-1 0</inkml:trace>
  <inkml:trace contextRef="#ctx0" brushRef="#br0" timeOffset="110783.74">21943 10133 2102 0,'0'0'46'0,"0"0"10"0,-4-3 1 0,4 3 3 0,-3-7-48 0,-4-2-12 0,7 3 0 0,0 6 0 15,0 0 13-15,0 0 1 0,-4 0 0 0,4 0 0 16,-3 6 10-16,-8 3 1 0,-7 1 1 0,8-1 0 16,-1 10-26-16,1-3 0 0,-12 9-9 0,1-3 9 15,4 3 0-15,-1 0 0 0,-7 3 10 0,4-3-2 16,-4 3-8-16,8 1 0 0,6-4 0 0,1 3 0 15,-4 0 0-15,3-3-12 0,7 0 12 0,4 0-12 16,0-3 12-16,4-6 0 0,0 3 0 0,6 0 8 16,8-4-8-16,-4-5 0 0,-4 6 0 0,8-7 0 15,7-6 0-15,-1 3 0 0,-2-3 0 0,-1-3 0 16,3 0 8-16,1-3-8 0,3-6 10 0,1 3-10 0,-5-4 14 0,1-5-3 16,7 5-1-16,-4-9 0 0,-3 1 2 0,-4 2 0 15,0 3 0-15,0-6 0 0,0-2-1 0,-7 2 0 16,1 0 0-16,-1-6 0 0,3 6 4 0,-10-3 1 15,-10 0 0-15,-1 0 0 0,4-3-6 0,-3 0-1 16,-8 6 0-16,-6-6 0 0,2 6 3 0,-6 0 1 16,7-6 0-16,-7 7 0 0,-4-1 5 0,8 3 1 15,-1-6 0-15,0 0 0 0,-6 10-19 0,6-4 0 16,4-6 0-16,3 0 0 16,1 13-52-16,3-1-5 0,-4-9-1 0,11 10-669 15,7 3-133-15</inkml:trace>
  <inkml:trace contextRef="#ctx0" brushRef="#br0" timeOffset="111373.76">23407 9954 1555 0,'-7'-9'68'0,"7"-1"16"0,-7 4-68 0,0-3-16 0,3-1 0 0,-3 7 0 16,0-6 80-16,3-4 12 0,1 4 2 0,-4-1 1 31,0 1-95-31,0-1-29 0,0 1-1 0,0-7 0 0,0 7 9 0,-4 0 1 0,0-1 1 0,1 1 0 16,-4-1 19-16,3 1-10 0,-6 3 10 0,2 3-8 15,1-4 26-15,-3 4 6 0,-1 3 0 0,0 0 1 16,-3 0-9-16,0 3-1 0,3 7-1 0,1-4 0 16,-1 3 10-16,-3 7 3 0,-4-7 0 15,8 4 0-15,-5 3 9 0,5 2 1 0,-1 8 1 0,8-1 0 16,6 3 15-16,-6 0 3 0,-5 0 1 0,5 13 0 15,10 3-41-15,-4-3-16 0,-6 3 11 0,3 0-11 16,3-1 8-16,1 4-8 0,-4-3 0 0,3 0 9 16,-3 0-9-16,7-6-12 0,3-4 2 15,5 1 1-15,-8-7-49 0,3-3-10 0,4-6-1 0,4 0-1 16,-8-4 4-16,4 1 1 0,-3-6 0 16,-1-7-773-16</inkml:trace>
  <inkml:trace contextRef="#ctx0" brushRef="#br0" timeOffset="111573.06">22641 10299 1843 0,'-17'-13'164'0,"17"13"-132"15,3-3-32-15,4-3 0 0,-3-3 176 0,3 6 29 0,3-7 6 0,5 4 1 31,6-10-199-31,-4 13-39 0,-3-3-8 0,11-4-2 16,3 1 6-16,1 6 1 0,-1-3 0 0,0 6 0 16,4 0-162-16,3-4-32 0</inkml:trace>
  <inkml:trace contextRef="#ctx0" brushRef="#br0" timeOffset="112605.48">22624 10233 1533 0,'0'0'68'0,"0"0"14"0,0 0-66 0,0 0-16 0,0-3 0 0,0 3 0 16,0 0 60-16,0 0 8 0,0 0 1 0,3-6 1 15,8 3-3-15,-1-4-1 0,-10 7 0 0,11 0 0 16,7-3-36-16,-1 3-7 0,4 0-2 0,-3 0 0 15,3 0-10-15,4-6-3 0,7 6 0 0,-4 0 0 0,-3 6-8 0,6-3 0 16,-6-3 0-16,3 0 0 16,-3 7-24-1,0-4-6-15,-4-3-2 0,0 0 0 0,0 6-116 0,0-12-23 0,-3 6-5 16</inkml:trace>
  <inkml:trace contextRef="#ctx0" brushRef="#br0" timeOffset="113037.58">23608 10221 2253 0,'0'0'49'0,"0"0"11"0,-4-7 1 0,4 4 3 0,0 3-51 0,0 0-13 0,-7 0 0 0,4 0 0 15,-4 0 0-15,0 3 0 0,0-3 0 16,-4 7-10-16,-3-4 10 0,3 3 0 0,-3-3 0 0,0 10 0 15,0-10 0-15,0 6-10 0,0 7 10 0,0-7 0 16,-4 1-10-16,4 9 10 0,-4-10-8 0,4 10 8 16,0-4 0-16,-4 4 0 0,8-3 0 0,-4 3-8 15,3 0 8-15,1-4 0 0,3 4 0 0,3-3 0 16,0-4 0-16,1 4 0 0,-1-7 0 0,8 7 0 16,-1-7 0-16,1 1 8 0,3-7-8 0,4 3 8 0,3-3-8 0,0-3 11 15,3 0-11-15,1 0 12 0,3 0-12 0,0 0 12 16,1-9-12-16,-1 6 12 15,0-3-3-15,0-4 0 0,-7 1 0 0,4 3 0 16,0-4 5-16,-4 7 1 0,-4-6 0 0,1 2 0 16,-4-2 11-1,0 0 2-15,3-1 1 16,-6 1 0-16,0-7 3 0,-1 7 0 0,1-10 0 0,-1 3 0 16,-3 4-32-16,0-4 0 0,-3-3 0 0,3 3 0 0,-4-2-15 0,1-1-9 15,-5 0-1-15,1 0-1 0,0-3-26 0,-3 10-6 0,-1-4-1 0,-3 7 0 16,4-4-136-16,-5 0-27 0,-13-8-6 0,11 5 0 15</inkml:trace>
  <inkml:trace contextRef="#ctx0" brushRef="#br0" timeOffset="113389.5">23805 10525 288 0,'0'0'25'0,"0"0"-25"0,0 0 0 0,4 9 0 15,0 1 441-15,-1-4 83 0,1 3 17 0,3-6 3 16,0 7-435-16,3-4-87 0,-3 4-22 0,0-4 0 16,0 3 0-16,0-6 0 0,1 4 0 0,-8-7 8 15,0 0-8-15,0 0 0 0,0 0-8 0,0 0 8 16,0 0 20-16,0 0 10 0,0 0 2 0,0 0 0 16,0 0 29-16,0 0 7 0,-8-10 0 0,5 4 1 15,-1-13-20-15,-3 10-4 0,0-7-1 0,0-3 0 0,0 0-9 16,4 4-3-16,-4-7 0 0,3 0 0 15,4-6-12-15,-3 9-2 0,6-6-1 0,1-4 0 16,-1 4-8-16,4 3-1 0,4-3-8 16,3 0 12-16,0 6-12 0,-3 1-10 0,3 2 2 15,0-3 0-15,0 3-10 0,4 7-2 0,-4 0 0 16,3-1 0-16,1 7-25 16,-4-3-6-16,0 3-1 0,0-4 0 0,0 7-96 15,1 0-20-15,2 0-4 0,-6 7-844 0</inkml:trace>
  <inkml:trace contextRef="#ctx0" brushRef="#br0" timeOffset="113669.82">25111 10384 1785 0,'0'0'159'0,"0"0"-127"15,-11 9-32-15,1-3 0 0,-1 4 220 0,4-1 37 0,-4 1 8 0,4 5 2 16,0-2-215-16,0-7-44 0,4 10-8 0,-4-4 0 16,0-2 0-16,3 5-12 0,0-5 4 0,1 9 8 15,3-10-49-15,0-3-3 0,0-6 0 0,0 10 0 16,0-10-107-16,0 0-21 0,0 0-5 0,0 0-752 15</inkml:trace>
  <inkml:trace contextRef="#ctx0" brushRef="#br0" timeOffset="113859.45">25139 9992 2761 0,'-4'-3'60'0,"1"3"13"0,-4-7 3 0,3 7 2 0,1 7-62 0,3-7-16 16,0 0 0-16,0 0 0 16,0 9-90-16,3 0-21 0,4 1-4 0,0 5-1 15,4-2-113-15,0-4-23 0,6 17-5 0,4-8-1 0</inkml:trace>
  <inkml:trace contextRef="#ctx0" brushRef="#br0" timeOffset="114199.33">25322 10525 2761 0,'0'0'122'0,"0"0"26"0,0 0-119 0,-7 9-29 0,7-9 0 0,0 6 0 15,0-6 0-15,0 0 0 0,0 10 0 0,0-10 0 16,0 0 0-16,0 0 0 0,11 0 0 0,-4-6 0 31,4 2-39-31,-1-2-1 0,1-9 0 0,-1 5 0 0,1-2 17 0,-1-4 3 0,5-3 1 0,-1 3 0 16,-4-2 19-16,1-1 0 0,-1-6 0 0,5-4 0 15,-1 11 8-15,0-7 8 0,-4-4 1 0,1 4 1 16,3 6 10-16,-3-6 3 0,3 13 0 0,-4-4 0 16,1 7-7-16,3-1 0 0,-3 1-1 0,-1 3 0 0,4 6 17 0,-3 0 3 15,3 0 1-15,-3 6 0 0,-1-3-36 0,4 3-8 16,-3 4 0-16,-1-1 0 0,1 10 0 0,0-10 0 16,-1 7 0-16,1 0 0 0,-1-4-20 0,4 7 1 15,-6-10 0-15,2 7 0 16,1 0-23-16,-1-4-5 0,-3-2-1 0,0-1 0 15,4 4-84-15,-4-10-18 16,0 6-3-16,4-2-555 0,-11-7-110 0</inkml:trace>
  <inkml:trace contextRef="#ctx0" brushRef="#br0" timeOffset="114503.73">26561 10045 2516 0,'0'0'56'0,"0"0"11"0,-4-3 2 0,1-3 1 0,-4-4-56 0,-1 1-14 0,5 6 0 0,-4-4 0 16,-4 7 0-16,1-9-10 0,-1 9 2 0,1 0 0 15,-5 3-28-15,1 3-4 0,0-6-2 0,-3 10 0 16,2-1 21-16,-2 7 4 0,-1-7 1 0,1 10 0 0,-1 0 16 0,-3 0 0 15,0 6 0-15,-1 0 0 0,1 3 32 0,0 0 3 16,3-3 1-16,-3 10 0 16,0-7-4-16,7 0 0 0,0-3 0 0,3 4 0 15,1-4-32-15,-1-6 0 0,4-1 0 0,7 8 0 16,0-8-84 0,7-2-23-16,-3-3-5 0,10-7-900 0</inkml:trace>
  <inkml:trace contextRef="#ctx0" brushRef="#br0" timeOffset="114901.89">26797 10211 2718 0,'0'0'60'0,"0"0"12"0,0 0 2 0,0 0 2 0,-7 3-60 0,0-3-16 0,0 10 0 0,-4-10 0 31,4 6-25-31,-3 3-8 0,-1 1-2 0,0-1 0 16,-3 7 3-16,-3-7 1 0,-1 10 0 0,0 0 0 16,1 0-1-16,-4 3 0 0,10-3 0 0,-3-1 0 0,0 7 32 0,3-6 0 0,8 0-8 0,-1 0 8 15,1-3-13-15,-1-4 0 0,8-2 0 0,3 2 0 16,0-3 1-16,0-5 0 0,7 2 0 0,-3-6 0 16,-1 0 4-16,4 0 8 0,0-6-13 0,4-4 5 15,3 7 8-15,0-9 8 0,0 2-8 0,-3 1 11 16,0-4 5-16,-1-2 2 0,1 5 0 15,0-6 0-15,-4 7 0 16,-4 0 0-16,4-4 0 0,-3-3 0 16,-4 1 6-16,-3 5 2 0,-1-2 0 15,1-4 0 1,-4 0-13-16,0 7-2 0,0 0-1 0,-7-1 0 16,0 1 0-16,-4-1 0 0,0 1 0 0,-3 3 0 15,0-4-10-15,0 7 0 0,0-3 0 0,-4-4 8 0,4 10-8 0,0-6-16 0,0 3 4 0,3-3 1 0,1 6-137 16,3-3-28-16,0-4-6 0</inkml:trace>
  <inkml:trace contextRef="#ctx0" brushRef="#br0" timeOffset="115241.36">27249 10437 345 0,'0'0'15'0,"0"9"4"0,-4 1-19 0,1-1 0 15,-1 7 0-15,4-7 0 0,-4 1 407 0,1-1 77 0,3-3 16 0,0-6 4 16,0 0-373-16,-4 4-75 0,4-4-14 0,0 0-3 16,0 0-20-16,0 0-4 0,0 0-1 0,0 0 0 15,0 0 18-15,0 0 4 0,0 0 1 0,0-4 0 16,0-5 7-16,0 0 2 0,-3-7 0 0,3 7 0 16,-4-7 5-16,-3-3 1 0,4 0 0 0,-1 0 0 15,-3 1-23-15,4-8-4 0,-4 1-1 0,3 3 0 16,4-9-14-16,0 3-10 0,0 3 12 0,0-3-12 15,4-7 11-15,-1 7-11 0,4-7 10 0,0 7-10 16,0 3 0-16,4-3 0 0,3-7 0 0,-3 13 0 16,3-3 0-16,0 0-18 0,0 6 2 0,0 4 1 15,-3 2-23-15,3-3-5 16,-4 7-1-16,1 0 0 0,-4 9-114 16,-7 0-23-16,0 0-5 0,0 0-848 0</inkml:trace>
  <inkml:trace contextRef="#ctx0" brushRef="#br0" timeOffset="115576.29">27524 10424 1094 0,'0'0'97'0,"-4"4"-77"16,-3 5-20-16,4 0 0 0,-1 1 249 0,1-4 47 0,-1-3 8 0,4-3 3 15,0 0-254-15,0 13-53 0,0-13 0 0,0 0-13 16,0 0 13-16,0 0 0 0,0 0 9 0,0 0-9 15,0 0 23-15,11-6-2 0,-8-4 0 0,4-6 0 16,0 7 9-16,-7 0 2 0,0-10 0 16,0 3 0-16,0-3 34 0,4 0 7 0,-8-6 2 15,1 7 0-15,3-8-34 0,0 5-6 0,-4-5-2 16,4 1 0-16,0-3-17 0,0 3-3 0,4 6-1 16,-4-9 0-16,3 9-12 0,4-6 0 0,0 0 0 0,0 6-10 15,0 0 10-15,4 1 0 0,3 2 0 0,0 3 0 16,4-2 0-16,-4-1-8 0,4 3 8 0,-1 4-8 31,-3-7-31-31,4 7-5 0,0 3-2 0,-1-4 0 0,1 7-142 0,0 3-28 0,-4 0-5 16,3 0-716-16</inkml:trace>
  <inkml:trace contextRef="#ctx0" brushRef="#br0" timeOffset="115889.73">27965 10249 1267 0,'0'0'56'0,"0"0"12"0,0 0-55 0,10 0-13 16,-3-3 0-16,4-4 0 0,0 7 218 0,-1-9 41 16,1 3 8-16,3-4 1 0,0 1-218 0,4 0-50 15,-4-1 0-15,3-6 0 0,4 4-12 0,1-4-1 16,-5-3 0-16,4 1 0 0,-3 2-6 0,-4-3-1 16,-3 0 0-16,-1 4 0 0,-3 2 8 0,4-3 2 15,-7 7 0-15,-4 3 0 0,0 3 40 0,0 3 8 16,0 0 2-16,-11 3 0 0,-3 6-7 0,-4 7-1 15,-3-1 0-15,0 4 0 0,-7 0 12 0,3 9 1 16,0-3 1-16,1 4 0 0,2-4-46 16,1 0 0-16,7-3-10 0,-4 3 2 0,4-6 8 0,7-1 16 15,0 4-4-15,4-3-1 0,-4-6-11 0,7 2 0 0,-4 4 0 0,4-9 0 16,4 5-12-16,-4-5 1 0,7-1 1 0,-4-3 0 31,-3-6-37-31,7 4-7 0,4-4-2 0,-1 0-637 0,5 0-128 0</inkml:trace>
  <inkml:trace contextRef="#ctx0" brushRef="#br0" timeOffset="116211.93">28621 10221 1440 0,'0'0'64'0,"0"-10"12"0,0 1-60 0,0-1-16 16,3-5 0-16,-3 5 0 0,4-5 208 15,-1 5 38-15,1-2 8 0,-4-1 2 0,4 4-209 0,-1-4-47 16,-3-2 0-16,-3 5 0 0,3 1-12 0,-4 2 0 16,-3 4 0-16,3 3 0 0,-6 0 4 0,3 3 8 15,-7 4-13-15,3 8 5 0,-3-2 33 0,0 3 7 16,-4 2 2-16,1 1 0 0,-5 0 17 0,5 6 3 16,-4-6 1-16,3 6 0 0,-3 0-20 0,3-3-4 15,4 0-1-15,3 0 0 0,1-3-14 0,3-4-4 16,0 4 0-16,3-9 0 0,4 5-12 0,7-5-12 15,0-1 3-15,0 1 0 0,4-4-8 0,3-3-2 0,0-3 0 16,4 0 0 0,-1 0-71-16,5-3-14 0,-1-3-4 0,7-4-611 0,0-5-122 0</inkml:trace>
  <inkml:trace contextRef="#ctx0" brushRef="#br0" timeOffset="116419.63">29065 9706 2977 0,'-10'10'132'0,"3"5"27"0,-4 4-127 0,1 6-32 16,3 4 0-16,-4 5 0 16,0 10-29-1,4 0-12-15,0 3-3 0,4 3 0 0,-1-3 4 0,1-3 0 0,3 3 0 0,0-6 0 16,3-10-130-16,1 10-26 0,-1-13-4 0,4 0-472 15,0-3-93-15</inkml:trace>
  <inkml:trace contextRef="#ctx0" brushRef="#br0" timeOffset="116609.34">28628 9898 3200 0,'0'0'71'0,"0"0"14"0,0 0 3 0,0 0 1 0,11 0-71 0,6 0-18 0,4 3 0 0,11-3 0 0,3 6 8 0,8-3-8 16,3 7 9-16,6-1-9 0,-2-3 15 0,6-3-3 0,4 4-1 0,4-4 0 31,3 3-79-31,3 0-15 0,1-6-3 0,-4-6-827 0,0 6-166 0</inkml:trace>
  <inkml:trace contextRef="#ctx0" brushRef="#br0" timeOffset="142693.34">2251 13378 518 0,'0'0'46'0,"0"0"-37"0,0 0-9 0,0 0 0 16,0 0 200-16,0 0 39 0,0 0 7 0,0 0 2 15,0 0-196-15,0 0-38 0,0 0-14 0,0 0 9 16,0 0 42-16,0 10 8 0,-4-7 1 0,4 6 1 15,-10-2 37-15,10-4 7 0,-11 3 2 0,11 3 0 16,-11 1-3-16,8-4 0 0,-4 4 0 0,3-1 0 0,1 0-25 0,-4 1-6 16,3 5-1-16,-3-2 0 0,4 6-45 0,-8 6-10 15,8-6-1-15,-5 6-1 0,5 3-15 0,-8 6 0 16,8 1 0-16,-8-7 0 0,1 10 0 0,3 3 0 16,0-4 0-16,-4 1-10 0,4-4 18 0,3 1 3 15,1 2 1-15,-4-2 0 0,3-1-12 0,4 1-17 16,-7-7 4-16,7 0 1 0,0-3-7 0,7-6-1 15,-7 0 0-15,4-3 0 16,6-7-121-16,-10 1-25 0,0-10-5 16</inkml:trace>
  <inkml:trace contextRef="#ctx0" brushRef="#br0" timeOffset="143012.29">1792 13382 345 0,'-10'-10'31'15,"-12"1"-31"-15,-2-1 0 0,6 1 0 16,-3-1 612-16,7 4 117 0,-4-3 23 0,11 9 5 16,0-10-619-16,7 10-124 0,11-6-25 0,-1 3-5 0,11-6 4 0,4 2 0 15,3 4 0-15,11-3 0 0,7 3 12 0,3-3-9 16,8 2 9-16,-4-2-8 15,3-3 8-15,8-1 12 0,-4 4-2 0,7 6-1 16,-7-9-9-16,0 5 8 0,-11-2-8 0,0 6 8 0,-3-3-8 0,0-3 8 16,-11 6-8-16,4 0 8 0,-11-3-8 0,8-4 0 15,-5 7 0-15,-2-6-11 0,-5 3-10 16,-3 3-3-16,4 3 0 0,-4 3 0 16,-7-6-129-16,-3 0-27 0,0 10-4 0,-4-4-568 15,0 3-114-15</inkml:trace>
  <inkml:trace contextRef="#ctx0" brushRef="#br0" timeOffset="143371.24">1552 14360 1324 0,'0'0'118'0,"-7"-6"-94"0,4-4-24 0,3 1 0 15,0-1 288-15,0 1 54 0,3 0 10 0,4-1 3 16,4-2-292-16,3 2-63 0,-3 7 0 0,6-3-12 16,1 6 12-16,6-3 0 0,1-4 0 0,0 4 0 15,3 3 9-15,4-6-9 0,-4 6 12 0,7 0-12 16,1 0 34-16,-5-3 0 0,5-3 0 0,-1 6 0 15,-7 0-34-15,4-10 0 0,-4 4 0 0,-3 3 0 16,7-3 0-16,-8-4 0 0,1 7 0 0,0-6 0 16,-4-1-26-16,-4-2-12 0,8 2-2 0,-4 1-1 15,0-1-35 1,-6-2-8-16,2-1 0 0,1 4-1 0,7-1-127 0,-8 7-24 16,1-6-6-16,7 3-1 0</inkml:trace>
  <inkml:trace contextRef="#ctx0" brushRef="#br0" timeOffset="143848.28">2889 13846 2757 0,'0'0'60'0,"0"0"13"0,0 0 3 0,0 0 2 0,0 0-62 0,0 9-16 0,0 0 0 0,0 1 0 16,0-1 0-16,-3 4 0 0,3-1 0 0,0-2-10 15,0 5 10-15,0 4 0 0,-7-3-9 0,0-4 9 16,7 4 0-16,-11 3 0 0,4 0 0 0,3-4 0 16,-6 1 0-16,6-3 0 0,4 2 0 0,0-5 0 15,-7-1 12-15,7-9-2 0,0 3-1 0,0-3 0 16,0 0 1-16,0 0 0 0,0 0 0 0,0 0 0 16,7-3 3-16,-7-6 1 0,4-1 0 0,6-5 0 15,-6-4 6-15,3 3 2 0,-3-3 0 0,6 1 0 16,1-8-30-16,3-2-7 0,-4 3-1 0,5-3 0 15,-1 0 16-15,3 3 0 0,-3-4 0 0,8 14-9 16,-8-4 9-16,0 0-8 0,0 10 8 0,4 2-8 16,-11 4 25-16,10 3 6 0,-6 0 1 0,3 0 0 15,-3 3-13-15,3 7-3 0,0-10 0 0,7 6 0 0,-7-6 4 16,7 10 0-16,-3-10 0 0,-1 0 0 16,8 6-12-16,-11-6 12 0,7 3-12 0,-3-3 12 0,3 0-12 15,-10 6 0-15,6-6 0 0,1 3 0 0,-14 4-8 16,6 2 8-1,1 0-10-15,-8 1 10 0,4 9-15 0,-7-4 3 16,0-2 1-16,-7 3 0 0,7 2-14 0,-3 1-3 0,-8-9-1 0,8 2 0 16,-8 1-57-16,4-7-11 0,4 3-3 0,3-9 0 15,0 0-138-15,0 0-28 0</inkml:trace>
  <inkml:trace contextRef="#ctx0" brushRef="#br0" timeOffset="144543.06">3743 13827 748 0,'0'0'67'0,"-7"6"-54"0,0-3-13 0,-4 7 0 0,-3-1 395 0,4 7 76 16,-1-4 15-16,4 10 3 0,7-9-397 0,-11 6-79 15,11 6-13-15,-7-7-8 0,7 8 8 0,7-1 0 16,-7 3 0-16,0 0 0 0,0 0 0 0,4 7 0 15,-4-1 0-15,7-5 0 0,-7 5 0 0,0-6 0 16,0 4 0-16,0-4 0 0,-7 0-8 0,3-3 0 16,4 0 0-16,-7-6 0 0,4 0 22 0,-1-7 5 15,4 4 1-15,-7-7 0 0,4 1 0 0,-4-1 0 0,7-9 0 0,0 0 0 16,0 0 11-16,0 0 2 16,-4-3 1-16,-3-3 0 0,4-4-10 0,-1-8-1 0,-3-1-1 0,7 0 0 15,-4-6-6-15,4-10-2 16,0 7 0-16,0-6 0 0,0-10 10 0,0 0 1 15,11 3 1-15,-7-3 0 0,6 0-26 0,1 0 0 16,-1 1 0-16,-3-1 0 0,4 6 0 16,3-6 0-16,-3 10 0 0,-1-1 0 0,4 7 0 15,-3 3 0-15,-1-3 0 0,5 3 0 0,-5 6 0 0,4 6 0 0,4-3 0 0,-4 1 0 16,0 5-13-16,7 1-8 0,4 0-2 0,-4 5 0 16,-3-2 10-16,6-3 1 0,1 9 1 0,0 0 0 15,0 0 11-15,3 0-12 0,-11 6 12 0,5-3-12 16,-1 7 12-16,-7-1-8 0,-4 0 8 0,-6 7-8 15,7 9 0-15,-11-3 0 0,0 3 0 0,-11 0 0 16,7-3 8-16,-6 10 0 0,-1-4 0 0,1 0 0 16,-4-3 0-16,-1 0 11 0,5-3-3 0,-11 3 0 15,7-6-8-15,0 0 0 0,3 3 0 0,-3-10 0 0,-4 4 8 16,4-7 0-16,0 7 0 0,-7-3 0 0,7-7-8 16,0 3 8-16,-4-6-8 0,4-3 8 15,0 0-8-15,3 0-11 0,-3 0 3 0,3-9 0 16,8 0-113-16,-8-4-23 0,4-3-4 0,0 1-593 15,7-4-119-15</inkml:trace>
  <inkml:trace contextRef="#ctx0" brushRef="#br0" timeOffset="145027.29">4205 13755 2286 0,'0'0'101'0,"0"0"21"0,4-7-98 0,3 4-24 0,-4-3 0 0,8 3 0 15,-8-3 24-15,4-4 0 0,-7 10 0 0,0 0 0 16,0 0-24-16,0 0 0 0,0 0 8 0,0 0-8 16,0 0 27-16,0 0 3 0,0 10 1 0,0 5 0 15,-7 4-31-15,4 0 0 0,3 0 0 0,-11 6 0 16,1-6 12-16,6 9-3 0,-6-6-1 0,10 0 0 16,-8-7 11-16,8 4 1 0,-3 0 1 0,6-3 0 15,5-4 11-15,-8 4 3 0,10-7 0 0,-6 1 0 16,3-1-22-16,7-3-4 0,-4-6-1 0,-3 0 0 15,11 0 4-15,-7-6 0 0,6 3 0 0,-3-6 0 16,4 2-12-16,-4-2 0 0,7 0 9 0,-7-7-9 16,1 6 8-16,-1-2-8 0,3-4 10 0,-3-3-10 15,1 4 9-15,-1-4-9 0,3 0 8 0,-3 0-8 16,1 0 0-16,-1-2 0 0,3 8 0 0,-10-3 0 0,11-2 0 0,-7 8 0 16,3 1 0-16,-4 2 0 0,-6-2 0 0,6 6 0 15,1 3 0-15,-11 0 0 0,0 0 0 16,3 9 0-16,1-6 0 0,0 13 0 0,-1-6 30 15,-3 8 1-15,0-2 0 0,0-3 0 0,0 8-31 0,0-8 8 16,0 6-8-16,4-3 0 0,-4 2 9 0,7 1-1 16,-7-3 0-16,3 3 0 0,4-1-8 0,-7-2 0 15,7 3 0-15,0-3 0 0,4-4 0 0,-8 4-14 16,1 0 3-16,7-4 1 16,-4-3-26-16,3-2-4 0,-3 2-2 0,0 1 0 15,4-10-85-15,-4 0-17 0,4-10-3 0,-4 10-590 0,3-9-119 0</inkml:trace>
  <inkml:trace contextRef="#ctx0" brushRef="#br0" timeOffset="145295.24">5105 13325 2761 0,'0'0'122'0,"0"0"26"0,0 0-119 0,0 0-29 0,0 3 0 0,-7 7 0 15,7 5 25-15,7-5-1 0,-7 9 0 0,0-4 0 0,7-2-24 0,0 12 0 16,-4-6 0-16,8 6 0 16,-4 3-9-16,7-3-1 0,-3 13 0 0,3-7 0 15,-4 0 10-15,1 4-8 0,3-1 8 0,-3-5-8 16,-4 5-32 0,3-6-5-16,-3-3-2 0,0 4 0 0,-3-4 8 0,3-6 2 0,0-1 0 0,-7 1 0 15,0-3-39-15,0-7-7 0,0 1-1 0,0-4-1 16,0-6 16-16,-7 3 3 0,-4-6 1 0,4 3-543 15,-3-6-108-15</inkml:trace>
  <inkml:trace contextRef="#ctx0" brushRef="#br0" timeOffset="145477.44">4830 13711 1094 0,'0'-6'97'0,"-11"-4"-77"0,4 7-20 0,0-3 0 0,7 6 262 0,0 0 49 16,-7 0 9-16,7 0 3 0,0 0-172 0,0 0-35 0,0 0-6 0,10-10-2 15,4 10-14-15,4-9-3 0,7-7-1 0,0 7 0 16,3-4-27-16,7-2-6 0,4 5-1 0,3-9 0 15,4 4-41-15,3 2-15 0,-6-9 9 16,3 13-9-16,3-4 0 0,-3-2 0 0,3 5 0 16,-3 1-11-1,3-7-21-15,-3 7-5 0,0-1-1 0,-3 7 0 16,-1-3-143-16,-7-4-29 0,-7 4-6 0</inkml:trace>
  <inkml:trace contextRef="#ctx0" brushRef="#br0" timeOffset="168846.33">6593 13454 1807 0,'0'0'80'0,"-10"-3"16"0,10-4-76 0,-11 7-20 16,4 0 0-16,0-3 0 0,-3 3 20 0,3-6 1 16,-1 6 0-16,-2-10 0 0,-1 10 3 0,4-6 1 15,0 3 0-15,7-3 0 0,0-4 36 0,0 7 7 16,4-6 2-16,3-1 0 0,0 4-5 0,3-3-1 15,1 2 0-15,3-2 0 0,-3 6-48 0,3-3-16 16,-4 2 8-16,1 4-8 16,0 0-39-16,-1 0-11 0,1 4-2 0,-4 2-1 15,0 3-125-15,-7-6-25 0,0 10-5 0</inkml:trace>
  <inkml:trace contextRef="#ctx0" brushRef="#br0" timeOffset="169093.53">6329 13890 2563 0,'0'0'56'0,"0"0"12"0,0 0 3 0,3 0 1 0,-3 0-58 0,4-10-14 0,-4 10 0 0,7-6 0 0,-4 6 9 0,5-10-1 16,-5 7 0-16,1-3 0 0,-4 6-21 0,0 0-5 16,3-3-1-16,-3 3-737 15,7-6-148-15</inkml:trace>
  <inkml:trace contextRef="#ctx0" brushRef="#br0" timeOffset="169834.3">8149 13140 1785 0,'-14'6'159'0,"7"-3"-127"0,-4 4-32 0,1 2 0 16,-8 4 160-16,1 2 27 0,2 10 5 0,5-6 0 15,-4 10-170-15,3-4-34 0,1 3-8 0,3-3 0 16,-1 0 7-16,1 3 1 0,4-6 1 0,-4 3 0 16,3 3 11-16,-3 4 0 0,0-4 0 0,0 0 0 15,-3 7 0-15,3-1 0 0,-1-6 0 0,-2 1 8 16,-1 2-8-16,4-3 0 0,-7 1 0 0,4-1 8 0,2-3-25 0,-2 0-5 15,-1-3-1-15,4-6 0 16,-3-1-140 0,3-2-28-16,0-4-5 0,0-3-2 0</inkml:trace>
  <inkml:trace contextRef="#ctx0" brushRef="#br0" timeOffset="170104.21">7715 13262 2847 0,'-10'-15'126'0,"6"8"26"0,1-2-121 0,-1 0-31 0,4-1 0 0,0 1 0 16,4-7 32-16,3 7 0 0,3-1 0 0,8 1 0 16,7-4-32-16,6-2-21 0,-2 8 3 0,6-2 1 15,0 6 17-15,4-3 0 0,-7 2 0 0,6-2 9 16,-2 6 0-16,6-3 0 0,0 6 0 0,8-3 0 31,-15 0-33-31,14 6-6 0,-6-6-2 0,3 0 0 0,-4 4 10 0,-3-4 2 0,0 0 0 0,-4 0 0 16,-3 0-39-16,-1-4-7 15,-6 4-2-15,3 0 0 0,-10 0-99 0,0 0-20 0,-1 0-4 16</inkml:trace>
  <inkml:trace contextRef="#ctx0" brushRef="#br0" timeOffset="170945.26">7631 13880 288 0,'0'0'25'0,"-4"0"-25"15,-3 0 0-15,7 0 0 0,0 0 511 0,0 0 97 16,0 0 19-16,0 0 4 0,11 0-522 0,3 0-109 15,7 0-12-15,0 3-7 0,-3 4 27 0,6-7 6 16,1 6 1-16,3-3 0 0,1-3-6 0,2 0-1 0,-3 6 0 0,4-6 0 16,-7 3-8-16,-4-3 0 0,4-3 0 0,-4 3 0 15,0-6 0-15,0 6-11 0,-3-9 1 0,-4 2 0 32,0 4-30-32,4-3-7 0,-4-4-1 0,0 1 0 15,0 0-41-15,-3-10-9 0,3 9-2 0,0-5 0 16,-3-4-20-16,-1 0-4 0,4 3 0 0,-3 4-1 15,-1-7 9-15,8-3 3 0,0 10 0 0,-1-7 0 0,4 3 71 0,-3 10 14 0,0-4 4 16,-1 7 0-16,1-3 76 0,-4 6 15 0,0 0 3 16,0 6 1-16,0-3 33 0,-3 7 8 0,0-4 0 15,-4 10 1-15,0-4-37 0,3 4-8 0,-3-3-2 0,0 2 0 16,-3 1-18-16,3-4-4 0,0 4-1 0,0 3 0 16,-3-10-2-16,3 10 0 0,-4-3 0 0,4-7 0 15,0 7-1-15,-7-4-1 0,4-2 0 0,-1-4 0 0,1 10-11 16,-1-7-1-16,1-6-1 0,0 7 0 0,-4-10-13 0,0 9-2 15,0-9-1-15,0 0 0 0,0 0-10 0,0 0 12 16,0 0-12-16,0 0 12 0,0 0-4 16,0 0 0-16,0 0 0 0,0 0 0 0,7-9 1 0,-4-1 0 15,4 1 0 1,4-10 0-16,-1 3-9 0,-3-2 10 16,7-1-10-16,1 0 10 0,2-6-10 15,1 6 0-15,0 3 0 0,-1-2 8 0,-3-1-8 0,4 9 0 0,-4 4 0 0,-3-3 0 0,-1 6 0 16,1-4-14-16,-4 7 2 0,-7 0 0 0,0 0 12 0,7 10 15 15,3-1-3-15,-6 1-1 0,-4 5-11 0,0-5-9 16,4-1 9-16,-1 0-13 0,1 1 13 0,-1-4-9 16,-3-6 9-16,7 10-8 0,0-1 8 0,0-3 0 15,-7-6 0-15,11 0 0 0,-1 0 21 0,1-6 7 16,3 6 0-16,-3-9 1 0,-1-1-29 0,1 1 8 16,3-1-8-16,-3-5 0 0,-1-4 0 0,1 3 0 0,-1-3 8 15,1 0-8 1,-1 4-23-16,1-4-7 0,-4 0-2 0,4 3 0 0,-1 7 32 0,1-3 0 0,-4 5 0 0,0-2 0 15,4 9-12-15,-4-3 3 0,0 3 1 0,3 3 0 16,-3 6 38-16,4-2 8 0,-4 2 2 0,4-6 0 16,-1 6-26-16,4 4-5 0,-3-4-1 0,3 1 0 15,0-1 7-15,4-6 1 0,-4 7 0 0,0-1 0 16,4-3-7-16,-4 4-1 0,0-1 0 16,0 1 0-16,-4-1-8 0,5 1-14 0,-1 2 3 0,-7-3 1 15,3 4-10-15,-3-4-1 0,0 7-1 0,-3 0 0 16,-1-4-18-16,-3 4-4 0,0-7-1 0,0 10 0 15,-3-9-11 1,3-1-3-16,0 0 0 0,-4 1 0 0,4-4-153 0,0-6-32 16,7 0-5-16,1 0-2 0</inkml:trace>
  <inkml:trace contextRef="#ctx0" brushRef="#br0" timeOffset="171444.23">9864 13585 1209 0,'0'0'53'0,"0"0"12"0,3-6-52 0,-3-3-13 0,0 6 0 16,0-7 0-16,0 4 116 0,0-4 21 0,-3 1 4 0,3 3 1 15,-4-4-110-15,4 10-21 0,-3-9-11 0,-1 9 10 16,-3-3 22-16,7 3 4 0,0 0 0 0,-11 0 1 16,-3 3-1-16,0 3-1 0,-3-3 0 0,-1 7 0 15,0-1-7-15,1 7-2 0,-4-7 0 0,3 7 0 16,0 3-5-16,-3-4-1 0,3 4 0 0,-3-6 0 15,4 12 5-15,-5-6 1 0,8-4 0 16,0 1 0-16,-3-3-26 0,6 5 0 0,0-2 0 16,4-6 0-16,4 5 8 0,-1-5-8 0,4 2 12 0,4-6-4 15,-1-6-8-15,8 4 0 0,-4 2 0 0,4-6 0 16,3-6 0-16,3 2 0 0,-3-2 0 0,8-3 0 16,-1-1 0-16,0-2 0 0,-3-4-12 0,3 0 12 15,0 4-23-15,0-4 3 0,0 1 1 0,0 2 0 16,1-6 30-16,-5 3 5 0,-3 1 2 0,0-4 0 0,1 10 10 15,-5-10 3-15,4 9 0 0,-3 1 0 0,-4 3 0 0,-4 3 0 16,-3 3 0-16,0 0 0 16,0 0-19-16,0 0-4 0,-3 9-8 0,-1 0 12 15,1 7 1-15,-4-3 0 0,0 2 0 0,3-2 0 0,-3 2 0 16,4 4 0-16,-1 0 0 0,4-9 0 0,-3 5 16 0,3-5 3 16,0 5 1-16,0-2 0 0,3-4-25 15,1 4-8-15,-1-4 0 0,4 1 0 16,4 2-36-16,-1-6-12 0,1 4-1 0,3-1-1 15,-3-9-27-15,3 10-6 0,3-10-1 0,1 0 0 16,-4-4-115-16,4 4-23 0,-1-6-5 0,-2 3-1 0</inkml:trace>
  <inkml:trace contextRef="#ctx0" brushRef="#br0" timeOffset="172047.48">10587 13570 1666 0,'0'0'74'0,"-4"-10"15"0,-3 10-71 0,4-9-18 0,3 6 0 0,-7-4 0 15,-4 1 35-15,8 3 3 0,3-3 1 0,0 3 0 16,3-4 8-16,-3 7 1 0,-10-3 1 0,2-3 0 16,8 6-13-16,-10 0-4 0,-4 0 0 0,7 0 0 15,7 0-32-15,-11 6 0 0,-3-3 0 0,0 7 0 16,3-4 0-16,-3 3 0 0,0 10 0 0,-4-3 0 15,-6-4 20-15,3 10-4 0,3-3 0 0,0 0 0 16,-3 6 10-16,4-3 2 0,2 0 0 0,1-3 0 16,-3 0-28-16,3-7 0 0,3 4 0 0,4 3 0 0,0-10 0 15,0-3 0-15,3 4 0 0,4-10 0 16,0 0 9-16,0 0 0 0,11 0 0 0,-1-10 0 0,5 10-9 0,6-9 0 16,0 0 0-16,0-1 0 0,-3-5 0 0,6-1 0 15,8 6 0-15,-7 1 0 0,-11-10 0 0,0 4 0 16,11 2 0-16,-4-3 0 0,-3-3 0 0,-8 4 8 15,1 2-8-15,-1-2 8 0,4 5-8 0,-3 1 12 16,-11-1-12-16,0 4 12 0,7-3-4 0,-7 9-8 16,0 0 12-16,0 0-4 0,0 0-16 0,0 0-4 15,0 0-1-15,0 0 0 0,-7 9 13 0,7-9 0 16,4 6 0-16,-1 4 0 0,-6 5 0 0,-1-2 10 16,8 6-2-16,-1-4 0 0,1 4-8 0,-1-3 0 15,-6 3 0-15,6 0 0 0,4 6 0 0,-3-6 0 16,-4 9 0-16,0-3 0 0,0 0 12 0,3 3 4 15,4 0 1-15,-3-3 0 0,3 4-17 0,0-1 0 0,0-3 0 0,-7 3 0 16,0-3 0-16,0-6 0 0,7 0 0 0,-3 6 0 16,-11-6 24-16,3-4 4 0,0 11 0 0,-3-8 1 15,4 1-29-15,-8 0 0 0,-6 0 0 0,3-3 0 16,6-1 0-16,-9-2 0 0,-8 6-11 0,0-10 11 16,4 0-23-16,-3-2 3 0,-1 2 1 0,-3-9 0 15,-1 6-15-15,1-12-3 16,7 6-1-16,-4-9 0 0,1-1-162 0,3 1-32 0,-18-16-6 15,14-10-2-15</inkml:trace>
  <inkml:trace contextRef="#ctx0" brushRef="#br0" timeOffset="172548.84">10950 13642 2415 0,'0'0'107'0,"0"0"22"0,0-3-103 0,0 3-26 16,-7-7 0-16,4 4 0 0,10-3 0 0,-7 6-12 0,-4-9 0 15,1 9 1-15,3 0-9 0,7-10-1 0,0 1-1 0,-7 9 0 16,-4-7 22-16,8 4-9 0,13-3 9 0,-2 3 0 15,-5-3 0-15,1 3 12 0,6 3 0 0,4-7 0 16,1 7 15-16,-5-9 2 0,4 9 1 0,1-10 0 16,6 4-6-16,-3 3-2 0,-8-3 0 0,4-4 0 15,4 7-14-15,-4-3-8 0,-3-3 10 0,-4 5-10 16,0-2 0-16,4-3 8 0,-4 2-8 16,-7 4 0-16,0-3 0 0,0-3 0 0,4-1 0 0,-4 7 0 15,-11-6 0-15,4-4 0 0,0 4 0 0,-3-1 0 16,-1 7-13-16,-7-6 1 0,-3 3 0 0,-3 2 0 15,-1-2 12-15,-3 6 0 0,-4 0 0 0,-3 0 0 16,0 6 0-16,0 4 0 0,-8-1 0 0,5 4 0 16,-5 2 16-16,8 1 5 0,10-3 2 0,-3 2 0 15,0 4 20-15,7 6 4 0,10-6 1 0,4 0 0 0,-3 0-25 16,3 6-5-16,7-6-1 0,4-1 0 0,3 1-17 0,3 6 0 16,-6-9 0-16,6-3 0 0,8 2-9 0,-4 1-6 15,-7-4-1-15,4-2 0 16,3-1-35-16,-3 4-7 0,0-10-2 0,-1 6-717 15,1-2-144-15</inkml:trace>
  <inkml:trace contextRef="#ctx0" brushRef="#br0" timeOffset="174827.61">2402 15674 1465 0,'0'0'64'0,"0"0"15"0,0 0-63 0,4-6-16 15,-4-4 0-15,0 7 0 0,0-6 46 0,0 2 6 16,0-2 2-16,3-1 0 0,-6 4-36 15,3 3-7-15,0-3-2 0,-4 3 0 16,4 3-9-16,-10-7 12 0,10-2-12 0,-11 9 12 0,4-9-12 0,4 9 0 16,-1-4 9-16,-6-2-9 0,-1 6 24 15,0-6 1-15,1 3 0 0,-4 3 0 0,3 0-1 0,-3 0-1 16,0 3 0-16,0 3 0 0,-4 4 17 16,4-1 3-16,-7 0 1 0,3 7 0 0,-3 0 4 0,7 3 2 15,-11 3 0-15,8 3 0 16,-1 3-27-16,4 6-6 15,-7 1-1-15,10 2 0 0,-3 4-16 16,0-3 0-16,-7 9 0 0,10-6 0 0,-3 3 0 0,3-4 0 0,-3 4 0 16,7 6 0-16,4-6 0 0,-4-6 0 0,3 0 0 0,4-4 10 0,0 1 0 0,4-7 0 15,3 0 0-15,3 3 0 0,4-9-10 0,-3 3 0 0,3-6 0 16,7-9 0-16,-3-1 11 0,3 0 0 0,0-2 0 0,4-7 0 16,3 0-11-16,4-7 0 0,-4 4 0 0,4-6 8 15,3-7 4-15,0 7 0 0,-6-10 0 0,6 3 0 16,0-3 13-16,1-6 3 0,-8 7 1 0,4-11 0 15,-8 4-16-15,1 3-3 0,-4-9-1 0,4 3 0 16,-11 0 0-16,0-7 0 0,-3 7 0 0,-1-7 0 16,1 7-1-16,-11-6-8 0,3 5 12 0,-3-5-4 15,-3-1-8-15,3 1 0 0,-7-4 0 0,3 1 0 16,-6 2 0-16,-1-2 0 0,0 2-8 0,4 1 8 16,-3-1 0-16,-1 7 0 0,-3 0 0 0,-4-4 0 0,4 4 0 0,0 9 0 15,0-6-9-15,-4 6 9 0,1 0-17 16,-1 4 0-16,4 2 0 0,0 4 0 15,0-1-23 1,3 4-5-16,-3-3-1 0,4 9 0 0,3 0-87 0,-1 0-18 0,-2 9-3 0,3-3-746 16</inkml:trace>
  <inkml:trace contextRef="#ctx0" brushRef="#br0" timeOffset="175418.29">2822 16154 1612 0,'-10'-7'144'0,"3"7"-116"0,3-6-28 16,-3 3 0-16,7 3 172 0,0 0 29 0,0 0 6 0,0 0 1 15,0 0-177-15,0 0-31 0,0 9-15 0,-4 7 2 16,4-3 13-16,0-4-12 0,0 7 12 0,0 2-12 16,0 1 12-16,0 6 0 0,0-6 0 0,0 6-9 15,0-6 9-15,0 0 0 0,0 6 0 0,0-6 0 16,-3 0 0-16,3-4 0 0,0 4 0 0,3-3 8 15,-3-4 0-15,4-2 0 0,3-1 0 0,4-3 0 0,-1 4 16 0,4-10 3 16,0 0 1-16,1 0 0 0,-1-3-16 0,7-10-2 16,4 4-1-16,-4-1 0 0,3-2-9 15,-2-4 10-15,2 0-10 0,1 4 10 0,-11-7-10 0,7-3 0 16,-3 3 0-16,0 0 0 0,-4-6 0 0,-4 7 0 16,4-1-10-16,-10 0 10 0,3 3 0 0,3 7 0 15,-10-1 0-15,4 1 10 0,0 0 7 0,-4 9 2 16,0 0 0-16,0 0 0 0,0 0-9 0,0 0-2 15,0 0 0-15,0 0 0 0,7 9-8 0,-7 0 0 16,10 1 0-16,-10-1 0 0,4 1 0 0,3 5 0 16,-4 1 0-16,1 3 0 0,3-7-8 0,-4 10 8 0,4-3 0 15,-3 0 0-15,0 6 0 0,3-3-9 0,-7 0 9 16,3-3 0-16,4 0-14 0,-3-1 4 0,3 1 1 16,-4-9 0-16,-3 5-11 0,4-5-3 15,6-4 0-15,-3-3 0 16,8 3-25-16,-5-12-4 0,4 6-2 0,0-9 0 15,-3-1-134-15,10 1-28 0</inkml:trace>
  <inkml:trace contextRef="#ctx0" brushRef="#br0" timeOffset="175683.46">3634 15774 2530 0,'0'0'56'0,"0"0"11"0,0 16 2 0,0 0 3 0,7-4-58 0,-7 7-14 16,10 6 0-16,-6 3 0 16,-1-3 0-16,4 3 0 0,4 4 0 0,-4-4-10 0,0 0 10 0,-3 7 0 15,3-1 0-15,-7-2 0 0,3 8 0 0,4-2 0 16,-7-3 0-16,0 8 0 0,0-5 0 0,-7-3 0 16,7 2 0-16,-3-2 0 15,3-7-35-15,-7-3-5 0,3 0 0 0,-3-6-1 16,0-7-27-16,7 4-6 0,-7-6-1 15,3-4 0-15,-3-3-90 0,7-3-19 0,-7-3-3 0,0-3-1 0</inkml:trace>
  <inkml:trace contextRef="#ctx0" brushRef="#br0" timeOffset="175846.8">3521 16110 1785 0,'0'0'79'0,"0"0"17"0,0 0-77 0,0 0-19 0,0 0 0 0,0 0 0 16,10 0 181-16,4-7 33 0,-3 7 6 0,3 0 2 15,7-3-174-15,-7-3-34 0,4 6-14 0,10-9 11 16,-10 9-1-16,7-10 0 0,-1 4 0 0,1 3 0 31,3-3-122-31,0-4-24 0,8 7-4 0,-12-3-891 0</inkml:trace>
  <inkml:trace contextRef="#ctx0" brushRef="#br0" timeOffset="176337.03">4156 16301 1324 0,'0'0'59'0,"0"6"12"0,0 4-57 0,0 8-14 16,0-2 0-16,-7 3 0 0,7 0 229 0,-4 9 43 15,4-3 9-15,-7 3 2 0,7 7-220 0,-3-7-44 16,-8 7-9-16,0-7-2 0,8 6-8 0,-11 1 8 16,3-1-8-16,1-6 8 0,-1 1-8 0,-3 5-14 15,3-9 3-15,8 0 1 0,-8-3 10 0,1 3 0 16,3-6 0-16,3-3 8 0,1-4-8 0,-5-2 12 15,5 5-4-15,3-8 0 0,0-7 16 0,0 0 3 0,0 0 1 0,0 0 0 16,0 0 6-16,0-7 2 0,-7-2 0 0,7-7 0 16,-7 7-10-16,7-10-2 15,0-6 0-15,0-3 0 0,0 0-16 0,7-7-8 16,0 1 0-16,7-10 8 0,-3 6-8 0,10-9-16 0,-7-3 4 0,4 3 1 16,-1-13-7-16,8 13-2 0,-11-6 0 15,7 0 0-15,-10 9 20 0,6 0 16 0,-3 0-4 0,-3 6 0 16,7 4 4-16,-11-4 0 0,3 10 0 0,1-3 0 15,0 9-16-15,-1-3 9 0,1 9-9 0,-4 6 8 16,3 1-24-16,1 6-4 0,-1 3-2 0,1 3 0 31,0 3-10-31,6 4-1 0,-3 2-1 0,4 4 0 0,0 3 3 16,-1 0 1-16,-3-4 0 0,1 4 0 0,-1 0 18 0,3 6 12 0,-13-6-13 0,6 0 5 16,-6 3 8-16,3-4 11 0,-7 1-3 0,0 0 0 0,0 6 11 15,0-6 1-15,0 6 1 0,-11-3 0 16,1-6-11-16,-4 9-2 0,3-13-8 0,1 13 12 15,-5-6-31-15,-6 0-6 0,4-3-2 16,6-7 0-16,-7 7-34 16,4-7-7-16,0 1-2 0,0-7 0 0,3 3-19 0,1-6-4 0,-1 0-1 15,8 0-774-15</inkml:trace>
  <inkml:trace contextRef="#ctx0" brushRef="#br0" timeOffset="176897.18">4755 15940 2228 0,'0'0'99'0,"0"0"20"0,-3 0-95 0,-4-6-24 0,7 12 0 0,-11-3 0 16,11 7 0-16,-7-1-8 0,4 7 0 0,3 0 0 16,0-4-11-16,0 13-1 0,0 0-1 0,0-6 0 15,3 9 21-15,-3-3 0 0,0 4 0 0,0-4 0 16,0-6 0-16,7 9 0 0,-7-9 0 0,0 6 0 16,0-6 9-16,4-4-9 0,-4 1 10 0,7-4-10 15,-7-2 18-15,0-1-2 0,3-2-1 0,-3-7 0 16,0 0 7-16,0 0 2 0,7 0 0 0,8-7 0 15,-5 4 4-15,4-6 0 0,-3-1 1 0,-4 1 0 0,11-7-8 16,-8 7-1-16,4-7-1 0,-3 4 0 16,-8-4-19-16,8 0 0 0,0 4 0 0,-1-4 0 0,-6-3 8 15,6 4-8-15,-6 5 0 0,3-2 0 0,-7-1 0 0,3 4 0 16,1 9 0-16,-4 0-12 0,0 0 12 0,7-10 0 16,-7 10 0-16,0-3 0 0,3-3 17 15,-3 6 7-15,0 0 0 0,0 0 1 16,0 0 7-16,0 0 0 0,0 0 1 0,0 0 0 0,0 0-14 0,7 9-3 15,-3 7-1-15,3-7 0 0,0 10-15 16,0-3 0-16,7 3-9 0,-3-1 9 0,-1 1 0 16,1 0 0-16,-4 6-8 0,0-6 8 0,4 3 0 0,-11-3-9 15,3 0 9-15,1-7-8 0,3 10-11 0,-4-9-1 16,4 2-1-16,-7-5 0 16,4 5-14-16,3-5-2 0,0-7-1 0,0 3 0 15,-3-3-13-15,3-3-2 0,0 0-1 0,0 0-646 0,3-9-128 16</inkml:trace>
  <inkml:trace contextRef="#ctx0" brushRef="#br0" timeOffset="177169.2">5440 15683 2718 0,'0'0'120'0,"0"0"25"15,0 10-116-15,-4-1-29 0,4 10 0 0,4-3 0 0,3 12 0 16,0-3 0-16,-4 3 0 0,5 0 0 16,6 7 0-16,-4-7 0 0,1 6 0 0,3 1 0 15,-3-1-20-15,3 1-11 0,-4-7-1 0,1 7-1 16,-4-7 5-16,0 0 2 0,-4 0 0 0,4 4 0 16,-7-10-25-16,0 3-5 0,0-6 0 0,-7-4-1 15,4 1 2-15,3-4 1 0,-14-2 0 0,7-1 0 16,-7-9-128-16,3 7-26 0,0-7-4 0,1-7-2 0</inkml:trace>
  <inkml:trace contextRef="#ctx0" brushRef="#br0" timeOffset="177378.64">5196 15978 2548 0,'0'0'56'0,"0"0"12"0,0 0 3 0,0 0 0 0,7-3-57 0,4 3-14 0,0-6 0 0,-4 6 0 16,10 0 8-16,-6 0 0 0,3 0-8 0,4-7 12 15,-1 4-3-15,1-3-1 0,0-4 0 0,6 1 0 16,1 0 20-16,0-1 3 0,3 1 1 0,4-7 0 31,-8 7-53-31,12-1-11 0,-8-2-1 0,4-1-1 16,-4 4-23-16,-3 6-5 0,-1-7-1 0,1 4 0 16,-7 6-153-16,-1-9-32 0,11-1-5 0,-10 10-2 0</inkml:trace>
  <inkml:trace contextRef="#ctx0" brushRef="#br0" timeOffset="208539.2">6346 15790 2574 0,'15'-16'114'0,"-12"7"23"0,4-1-109 0,0 1-28 0,0 0 0 0,-3-1 0 16,3 4 16-16,3 3-3 0,-2-4 0 0,-1 7 0 31,0-3-40-31,-7 3-8 0,0 0-1 0,0 0-1 16,0 0-7-16,0 0 0 0,0 0-1 0,0 0 0 0,0 0 26 0,0 0 6 0,-4-6 1 0,-3 6 0 16,4-3 12-16,3 3 0 0,-8-6 0 0,8 6 10 15,-3 0-10-15,3 0 8 0,0 0-8 0,0 0 8 16,0 0-32-16,0 0-8 0,3 9 0 15,5-3-633-15,-8 7-127 0</inkml:trace>
  <inkml:trace contextRef="#ctx0" brushRef="#br0" timeOffset="208889.18">6791 16345 172 0,'0'0'8'0,"0"0"1"0,0-3-9 0,-7-4 0 0,3 4 0 0,-3-3 0 15</inkml:trace>
  <inkml:trace contextRef="#ctx0" brushRef="#br0" timeOffset="209002.54">6565 16219 172 0,'0'0'16'0,"0"0"-16"0,0 0 0 0,0-3 0 16,-3-3 370-16,3 6 71 0,0 0 15 0,0 0 2 16,-4-9-343-16,4 9-69 0,0 0-14 0,0 0-2 15,0 0-21-15,0 0-9 0,0 0 8 0,0 0-8 0,0 0 23 0,0 0-1 16,0 0 0-16,-7 9 0 15,0-3-1-15,7-6 0 0,-3 3 0 0,3-3 0 0,-8 0 15 16,8 0 2-16,0 0 1 0,0 0 0 0,-7 0 1 0,7 0 1 16,0 0 0-16,0 0 0 0,0 0-10 0,0 0-3 15,0 0 0-15,0 0 0 0,7-3-38 0,1-3-8 16,-1 6-2-16,3-3 0 16,-3 6-60-16,4-3-12 0,-1 0-2 0,1 0-885 0</inkml:trace>
  <inkml:trace contextRef="#ctx0" brushRef="#br0" timeOffset="-210595.29">7835 15649 982 0,'0'0'44'0,"0"0"8"0,0 0-41 0,0 0-11 0,0 0 0 0,0 0 0 15,0 0 129-15,0 0 24 16,0 0 5-16,0 0 1 0,0 0-54 0,0 0-10 0,0 0-3 0,0 0 0 16,0 0-36-16,0 0-7 0,0 0-1 0,0 0-1 15,7 0-31-15,-7 0-7 0,0 0-1 0,0 0 0 16,0 0 3-16,0 0 0 0,4 9 0 0,-1-3 0 16,-3 4 21-16,4-1 4 0,-4 1 0 0,3-1 1 15,-6 7-13-15,3-4-4 0,0 4 0 0,0 0 0 16,0-4 1-16,0-2 0 0,3 5 0 0,1-5 0 15,3 5 5-15,-7-5 1 0,0-1 0 0,3 1 0 16,-3 5-9-16,4-2-2 0,-4-4 0 0,0 1 0 16,4-4-6-16,-4 3-2 0,0-9 0 0,0 10 0 15,0-10-8-15,0 6 0 0,0-6 0 0,0 0 0 16,0 0 0-16,0 0 0 0,0 0 0 0,0 0 8 16,7-6 0-16,0 3-8 0,3-10 12 0,-10 4-4 0,7-10 3 15,4 0 0-15,-4-6 0 0,0 6 0 0,0-9 1 0,4 3 0 16,-4-3 0-16,3 2 0 0,-3 4-12 0,4 1 0 15,-4 2-12-15,4 0 12 0,-8 9 0 0,4-5 8 16,-3 12 2-16,-1-4 0 0,-3 7-10 0,0 0 0 16,0 0 0-16,0 0 0 0,0 0-13 0,11 7-5 15,3-4-1-15,-7 3 0 0,0 3 19 0,0 1 0 16,4-1 0-16,-4 1 0 0,3-1 0 0,1 1 0 16,-8-4 0-16,4 3 0 0,0 1 9 0,-3-4 9 15,3-3 2-15,0 3 0 0,-7-6-30 16,7 3-6-16,4 4 0 0,-4-7-1 0,-7 0 17 0,3 0 0 15,8-7 0-15,-4 4 0 0,0-3 0 0,0 3 8 16,4-7-8-16,3-2 0 0,-11 3 16 0,4-4-4 16,7-3 0-16,-10 4 0 0,7-4-12 0,-4 0 0 0,0 7 0 15,3-10 0-15,1 10 0 0,-1 3 0 0,-2-4 0 0,2 7 0 16,-3-3 0-16,4 6 0 0,-11 0 0 0,7 0 0 16,-7 0 0-16,7 9 0 0,3 1 0 0,-3 5 0 15,-3-5 0-15,3 5 0 0,4-2 0 0,-4-4 0 16,0 7 0-16,3 0 0 0,1-4 0 0,-4-2 0 15,4-1 0-15,3 7 0 0,-7-7 0 0,3 7 0 16,4-4 0-16,-3 4 0 0,0-7 0 0,-1 7 0 16,1-3 0-16,-1 2 0 0,-3-5 0 0,0 8 0 15,1-2-22-15,-1-6-7 16,-4 8-2-16,1-8 0 0,-1-1-18 16,1 1-4-16,-1-4-1 0,-3-6 0 0,0 0-190 0,0 0-39 15,0 0-7-15,18 0-2 0</inkml:trace>
  <inkml:trace contextRef="#ctx0" brushRef="#br0" timeOffset="-210193.72">8911 15646 748 0,'0'0'67'0,"0"0"-54"16,0 0-13-16,0 0 0 0,0 0 268 0,0 0 52 16,0 0 9-16,0 0 3 0,0-7-264 0,0 7-52 15,0 0-16-15,-10 0 8 0,-1-3 10 0,4-3 2 16,3 6 0-16,4 0 0 0,-10 0-20 0,3 0 0 15,-4 0 0-15,1 6 0 0,-1-3 0 0,0 7 0 0,-3-1 0 0,0 7 0 16,4 3 12-16,-1-4 9 0,-3 4 2 16,0 0 0-16,3 0 23 0,4 0 5 0,4 3 1 15,-4-4 0-15,3-5-20 0,4 3-4 16,4-1-1-16,-1-2 0 0,4-4-15 0,4 1-4 0,-1 5 0 16,4-5 0-16,4-4-8 0,-4-3 0 15,4 3 0-15,0-3 0 0,6-3 0 0,1 0 0 0,-4 0 0 0,0-3 0 16,4-3 0-16,-4-3 0 0,-3-1 0 0,3 1 0 15,-7 3 0-15,4-4-16 0,-1 1 4 0,-6-4 1 16,-1-2 35-16,1 5 6 0,-4-6 2 0,-3 4 0 16,-1-4-20-16,1 1-3 0,-1-4-1 0,-3 9 0 15,-3-8 4-15,3 2 0 0,-4 3 0 0,1-2 0 16,-4-4-12-16,3 9 12 0,-3-5-12 0,0 5 12 16,0 1-12-16,0-1 0 0,-4 1-12 0,4 3 12 0,0 6-24 15,-3-3 4-15,2-4 0 0,1 4 0 16,0 3-36-1,4 0-8-15,3 0 0 0,0 0-1 0,0 0-130 0,0 0-25 16,0 0-6-16,0-6-1 0</inkml:trace>
  <inkml:trace contextRef="#ctx0" brushRef="#br0" timeOffset="-209921.28">9500 15282 864 0,'0'0'76'0,"0"0"-60"0,0 0-16 0,0 0 0 16,-7 0 310-16,0 0 59 0,7 0 12 0,-3 9 3 15,-4 7-299-15,7-4-59 16,0 10-12-16,0 0-2 0,0-3 0 0,0 13 0 0,0-11 0 0,3 14 0 16,1-7-12-16,-4 7 0 0,0-7-12 0,-4 6 12 15,4 7-9-15,-3-9 9 0,3 8 0 0,-11-2 0 16,4-10-11-16,-4 7 11 0,4-7-10 0,0 3 10 31,-7-9-58-31,4-3-6 0,6 6 0 0,-3-9-1 0,0-7-132 0,0 1-27 16,7-10-4-16,0 0-2 0</inkml:trace>
  <inkml:trace contextRef="#ctx0" brushRef="#br0" timeOffset="-209719.42">9183 15630 2746 0,'0'0'60'0,"0"0"13"0,0 0 3 0,0 0 1 0,10 0-61 0,-3-3-16 16,1-4 0-16,2 7 0 0,4 0 0 0,4-6 0 15,3 3 0-15,4-3-10 16,3 3-27-16,4-4-6 0,-1-2-1 0,5 0 0 16,3 5-81-16,3-8-17 0,-3 3-3 0,-4 5-530 15,4-2-105-15</inkml:trace>
  <inkml:trace contextRef="#ctx0" brushRef="#br0" timeOffset="-209379.02">9821 15567 288 0,'0'0'25'0,"-7"6"-25"16,0-2 0-16,-3 5 0 0,-1-9 320 0,0 6 60 16,4-3 11-16,7-3 2 0,-7 0-249 0,7 0-51 0,0 0-9 0,0 0-3 15,0 0-38-15,0 0-8 0,0 0-2 0,0 0 0 16,0 0-22-16,0 0-11 0,-3 10 10 0,-4-4-10 16,3 3 0-16,-3 1 0 0,-3 9 0 0,-1-4 0 15,0-2 0-15,-3 12 0 0,0-6 0 0,4 3 0 16,-4-3 8-16,-1 3-8 0,5-7 0 0,-1 1 0 15,4-4 0-15,0 4 8 16,0-6-8-16,4-1 0 0,3 0 0 0,0 1 0 0,0-1 0 0,0-9 0 16,0 0 12-16,7 6 0 0,-7-6 0 0,7 4 0 15,3-4 10-15,1-4 2 0,-1-2 0 0,1 6 0 16,0-3-9-16,3-3-2 0,-4-4 0 0,1 1 0 16,-1 6-13-16,5-3 9 0,-8-4-9 0,3 4 8 15,-3-4 7-15,0 1 1 0,-3 0 0 0,3-1 0 16,0-5 11-16,-4 5 2 0,1 1 1 0,0-1 0 15,-4-2-16-15,3-4-3 0,-3 7-1 0,0-1 0 16,0-5-10-16,0 5-14 0,0-5 3 0,0 5 1 16,-3 1-41-1,3-1-8-15,0-2-1 0,0-1-1 0,0 4-27 0,0-1-4 0,0 1-2 0,0 0 0 16,0-1-114-16,0 1-24 16</inkml:trace>
  <inkml:trace contextRef="#ctx0" brushRef="#br0" timeOffset="-209018.34">10068 15824 1440 0,'0'0'128'0,"0"0"-103"0,0 10-25 0,-3-7 0 16,3 6 129-16,-4 7 21 0,1-7 4 0,3 7 1 16,-4-3-119-16,1 2-23 0,-1-5-5 0,-3-1 0 15,7 0-8-15,-3 1 9 0,3-10-9 0,0 0 10 16,0 0 17-16,0 0 3 0,0 0 1 0,0 0 0 15,0 0 21-15,0 0 5 0,0 0 1 0,7 0 0 16,-4-3 15-16,4-4 3 0,-3-2 1 0,-1 0 0 16,1-7-21-16,-1 3-5 0,-3-2-1 0,4-4 0 15,-4-6-14-15,3 6-4 0,1-9 0 0,-1 9 0 16,1-9-19-16,3 3-4 0,0-10-1 0,4 10 0 16,-4-3-8-16,7 3 0 0,-4-3 0 0,1 3 0 15,0-4-9-15,3 10 9 0,-4-6-12 0,4 7 12 16,-3-1-10-16,3 3 10 0,-3-3-8 0,-4 10 8 15,7-1-24-15,-4 1 0 0,-3 3 0 0,0 3 0 16,1 3-34-16,-8 0-6 0,0 0-2 0,14 3 0 16,-4 3-91-16,8 3-19 0,0 1-3 0,-4 6-1 15,0-4-1-15,3-3-1 0,15 7 0 0,-7 3-502 16</inkml:trace>
  <inkml:trace contextRef="#ctx0" brushRef="#br0" timeOffset="-207865.46">11434 15319 864 0,'14'0'38'0,"-14"0"8"0,0 0-37 0,0 0-9 0,0 0 0 0,0 0 0 16,-7 7 279-16,0-4 53 16,-1 9 12-16,-2-8 1 15,3 11-305-15,-4-5-62 0,-6-1-12 0,-1 0-2 0,4 7 36 0,-4-6 15 16,-6-1-1-16,-1 3 0 0,7-5-24 0,1 2-5 0,-1 1-1 15,0-10 0-15,-3 9 16 0,7-3 0 0,7-3 0 0,0-3 0 16,-4 7 0-16,4-7 0 0,7 0 8 0,0 0-8 16,0 0 0-16,0 0 0 0,0 0 0 0,11 3 0 15,6-3 0-15,-2 0 0 0,-15 0 0 0,14 0 0 16,3 0 0-16,-3 6 0 0,-3-6 0 0,0 3 0 16,-1 3 0-16,1-6 0 0,-1 10-8 0,1-10 8 15,-11 0 0-15,11 9 0 0,3 1 0 0,-4-1-9 16,1 1 9-16,3-4 0 0,0 3 0 0,0 7-8 0,0-4 8 15,-3-2 0-15,-4 5 0 16,3 4 0-16,1 0 13 0,-4-3 5 0,-10 9 1 0,3-3 0 16,0 3-8-16,-4 0-2 0,-3-3 0 0,-7 3 0 15,0 0-9-15,-4 3 0 0,8-3 0 0,-8-6 8 0,-7 9-8 16,4-9 12-16,3 3-12 0,1-3 12 16,-4-6-12-16,3 2-11 0,4-5 3 0,0-1-605 15,0-3-121-15</inkml:trace>
  <inkml:trace contextRef="#ctx0" brushRef="#br0" timeOffset="-207288.39">11748 15730 1497 0,'0'16'66'0,"0"-7"14"0,-4 7-64 0,-3 3-16 0,0 6 0 0,0-3 0 16,0 12 147-16,0-5 25 0,-4 5 6 0,1-6 1 31,-1 4-179-31,4-4-41 0,-7 0-6 0,3-3-1 0,-6 0 32 0,6-3 5 0,4-6 2 0,-4 3 0 16,-3-10 9-16,0 7 0 0,11-7 0 0,-1 1 0 15,-7-10 15-15,8 6 5 0,3-6 0 0,0 0 1 16,0 0 22-16,-7-6 4 0,-7-4 1 0,7 1 0 15,7-7 0-15,-7-3 1 0,-4 4 0 0,-3-4 0 16,7-3-10-16,-4 0-3 0,1-6 0 0,-1 3 0 16,1-7-4-16,-1 1-2 0,7 0 0 0,-3-4 0 15,-3-6 7-15,6 4 2 0,11-1 0 0,0-6 0 16,4 10-39-16,3-10 0 0,0 0 0 0,7 6 0 16,11 1-12-16,-4-4-1 0,1 9 0 0,2 1 0 15,5 3-7-15,-5 3-2 0,1 12 0 0,0-2 0 0,-4 5 22 16,4 1 0-16,-7 2 0 0,3 7 0 0,-4 0-14 15,-2 7 5-15,-1-4 1 0,0 3 0 0,-3 4-1 16,-4-4 0-16,0 3 0 0,0 1 0 0,0-1-2 16,-3 7 0-16,-4-4 0 0,0 4 0 0,3 3 11 15,-6-4 0-15,3-2 0 0,-7 6-8 0,3-4 8 0,1-5 0 16,-4 6 0-16,0-4 0 0,-4 4 0 0,4-7 8 16,-3 7-8-16,-4-4 0 0,0 4 0 0,-4 0 0 15,1-4 0-15,-8 4 0 16,0-3-57-16,-3 2-16 0,-4 4-3 0,1-3-1 15,-1-7-137-15,0 7-27 0,-20-4-6 0,9-2-1 16</inkml:trace>
  <inkml:trace contextRef="#ctx0" brushRef="#br0" timeOffset="-206918.08">12136 15639 2282 0,'0'0'101'0,"10"-9"21"16,-3 6-98-16,4-4-24 0,-1-2 0 0,4 3 0 16,8-4 17-16,-1 7-1 0,-4-6-1 0,8-7 0 15,-4 7-15-15,4-1-13 0,0 1 2 0,-4-7 1 0,0 7 10 0,0-1-8 16,0-5 8-16,-3 5-8 16,0 1 0-16,-4-4 0 0,0-2 0 0,-4 5 0 0,1-5 8 0,0 2 11 15,-4-3-3-15,-4 7 0 16,4-7 11-16,-3 7 1 0,-4-4 1 0,0 1 0 0,0 2 9 0,0 1 2 15,-7 6 0-15,0-3 0 0,-4 3-17 0,1 6-3 16,-5-3-1-16,1 9 0 0,-7-9-11 16,3 9 0-16,1 7 0 0,-1-6 0 15,1 8 0-15,-5-2-11 0,1 3 3 0,0 6 0 0,0-6 8 16,0 9 0-16,-4-3 0 0,4 3 0 16,3-3 0-16,-3 4 0 0,0-1 0 0,7-3 0 0,3 3 0 15,1-3 0-15,3 3 0 0,3-2 8 0,4-1-8 0,4-3 9 0,3-7-9 0,3 4 10 16,1-3-10-16,3-4 8 0,4 4-8 0,3-7 8 31,0 1-43-31,0-4-9 0,0-3-1 0,4-3-1 16,0 0-122-16,-1 0-24 0,5-3-4 0,-1-3-657 0</inkml:trace>
  <inkml:trace contextRef="#ctx0" brushRef="#br0" timeOffset="-206510.32">12711 15605 2156 0,'0'0'96'0,"0"0"19"0,0 0-92 0,7-3-23 16,-7 3 0-16,10 0 0 0,1-7 26 0,-1 7 1 15,5 0 0-15,-1 0 0 16,0 0-45-16,0-3-9 0,0-3-1 0,0 6-1 0,0-9 12 0,0 9 2 15,0-10 1-15,1 10 0 0,-1-9 0 0,-4 3 0 16,4-4 0-16,-3 1 0 0,-1-1 14 0,1 1 0 16,-4-1 0-16,0-5 0 0,-3 5 12 0,3 1-2 15,-4-4 0-15,-3 1 0 0,-3 2 12 0,-1 1 2 16,-3 0 1-16,-3-1 0 0,-1 7 13 0,0-3 2 16,-3 3 1-16,0-4 0 0,0 7-25 0,-4 7-4 15,1-4-2-15,-1 6 0 0,1-2-10 0,-5 5 0 16,5-3 0-16,-1 7 0 0,-3 3 23 0,3-3-1 15,1 2 0-15,-1 8 0 0,-3-4-22 0,3 3 0 16,1 0 0-16,2 0 0 0,5-3 0 0,-1 6 0 0,1 3-11 16,-1-9 11-1,1 10-32-15,6-10 0 0,-3 3 0 0,3 3 0 16,4-3-113-16,4-6-23 0,3-4-5 0,7-5-407 0,0-1-82 0</inkml:trace>
  <inkml:trace contextRef="#ctx0" brushRef="#br0" timeOffset="-206078.7">13197 15592 1483 0,'11'-15'65'0,"-4"15"15"15,4-10-64-15,-1 1-16 0,1 3 0 0,-1 6 0 16,-3-10 20-16,4 10 0 0,-4-3 1 0,-7 3 0 0,0 0-21 0,0 0 0 16,0 0 0-16,0 0 0 15,0 0-9-15,0 0-7 0,-7 3 0 0,0-3-1 16,-4 6 33-16,-3-2 8 0,0 2 0 0,-3-3 1 15,-1 9 32-15,-3 1 7 0,7-4 0 0,0 7 1 0,-4 3-9 0,0 6-1 16,1-6-1-16,2 9 0 0,1-9-32 0,4 6-6 16,3-6-2-16,0 0 0 0,-4 3-2 0,8-4 0 15,-1-5 0-15,1 3 0 0,3-1-4 0,3-5 0 16,1-1-8-16,-1-6 12 0,-3-3-1 0,7 6-1 16,4-6 0-16,3 0 0 0,0-6 11 0,0 6 3 15,4-9 0-15,3-1 0 0,0 1 32 0,4 0 6 0,-1-7 2 16,1 3 0-16,0-5-36 0,0-4-8 0,-4 3 0 15,0-3-1-15,0 0 2 0,-3-6 1 0,-4 3 0 0,3-4 0 16,-6 4 3-16,0-3 1 0,-1 0 0 16,-3-7 0-16,-3 1-6 0,-4-4-2 15,0 4 0-15,0-4 0 0,-4-6-7 0,1 10-2 0,-4-4 0 16,0 0 0-16,0 4-9 0,-1-1 8 0,-2 1-8 0,3 6 8 16,0-1-8-16,0-2 0 0,-4 9 0 0,4 3 0 31,4-3-22-31,-1 13-6 0,0-4-2 0,1 4 0 15,-1 0-125-15,4 2-25 0,0 7-4 0,0 0-844 0</inkml:trace>
  <inkml:trace contextRef="#ctx0" brushRef="#br0" timeOffset="-205526.87">14369 14852 1267 0,'0'0'112'0,"0"0"-89"0,0 0-23 0,0 0 0 15,0 0 120-15,0 0 19 0,-4 10 4 0,-3-1 1 16,-4 0-109-16,1 7-22 0,-1-3-4 0,-3 2-1 16,0 4-8-16,-4 6 0 0,1-6 9 0,-4 9-9 15,3-3 19-15,0 10-1 0,1-7 0 0,-4 10 0 0,-1 2 26 0,1-2 4 16,0 6 2-16,0 0 0 16,0 3 0-16,0-3 0 0,-1 0 0 0,5 3 0 15,-1 3-32-15,0-3-6 16,4-3-2-16,4-6 0 0,-1 5-10 15,4 1 10-15,0-9-10 0,4 2 10 0,3-2-10 16,3 3 0-16,1-7 9 0,-1-3-9 16,4-3-16-16,4-3-7 0,3-6-1 0,4 3-1 0,-1 0-127 0,4-4-24 15,25 13-6-15,-7-18-1 0</inkml:trace>
  <inkml:trace contextRef="#ctx0" brushRef="#br0" timeOffset="-205238.64">14658 15351 2516 0,'0'0'112'0,"0"0"22"0,-4 3-107 0,-3 6-27 0,4 1 0 0,-4 5 0 15,3 1 0-15,-3-3 0 0,0 5 0 0,-3 8 0 32,2-8-18-32,-2 7-9 0,-1 4-1 0,-3-4-1 0,0 3 8 0,-4 0 1 0,1 7 1 0,-4-7 0 31,-1 6-33-31,-2 1-6 0,3-7-2 0,-4-3 0 16,4 3-25-16,0-9-6 0,3 3-1 0,-3-9-483 0,7 2-97 0</inkml:trace>
  <inkml:trace contextRef="#ctx0" brushRef="#br0" timeOffset="-205046.48">14450 15558 2761 0,'0'0'60'0,"0"0"13"0,3 9 3 0,1 1 2 0,-1 5-62 0,1-2-16 15,3 2 0-15,0 4 0 0,0-3 0 0,0 3 0 16,4 0 0-16,-1 6 0 0,1-6 0 0,-1-1-16 15,1 1 3-15,3-3 1 16,4 0-162-16,-4-4-32 0,4 4-6 0,-4-7-782 0</inkml:trace>
  <inkml:trace contextRef="#ctx0" brushRef="#br0" timeOffset="-204546.04">15007 15191 2718 0,'0'0'60'16,"0"-6"12"-16,0-4 2 0,0 1 2 0,4 6-60 0,3-10-16 0,0 4 0 0,3 6 0 31,1-7-42-31,3 4-11 0,4-4-3 0,-1 7 0 0,5-3 39 0,-1-3 7 0,3 9 2 0,-2 3 0 15,-5 3-17-15,4 3-3 0,-7 1-1 0,1 6 0 16,2-4 8-16,-3 10 1 0,-3 0 1 0,-8 3 0 0,1 0 8 0,-4 3 2 16,-4-2 0-16,4 2 0 0,-7 9 9 0,0-5 0 15,-3-1 0-15,-4 4-8 0,-4-7 8 16,0 6 0-16,1-5 0 0,-4 5 8 0,-1-6-8 0,5 4 0 16,-1-4 0-16,0 0 0 0,4-3 0 0,0 0 0 15,0-3 0-15,4-6 8 0,-1 3-8 0,0-10 0 16,1 7 0-16,-1-13 8 0,4 6 0 0,0-2 0 15,-3-1 0-15,2-6 0 0,-2 0-8 0,-1-6 0 0,1-1 0 0,3 4 0 16,-4-3 0-16,4-4 0 0,0 1 0 0,3-3 8 16,-3-4 1-16,4 10 1 0,-1-4 0 0,4 10 0 15,0 0 24-15,0 0 5 0,0 0 1 0,0 0 0 16,0 0 12-16,7 10 4 0,4 5 0 16,0-5 0-16,-1-1-20 0,4 7-3 0,4-7-1 15,0 1 0-15,3 5 7 0,0-5 1 0,4-1 0 16,3 0 0-16,0-5-40 0,0 2 0 0,4 3 0 0,0 1 0 31,-8-4-29-31,1-3-7 0,3 3-2 0,1-3 0 16,2 4-139-16,-2-4-28 0,-5 3-6 0</inkml:trace>
  <inkml:trace contextRef="#ctx0" brushRef="#br0" timeOffset="-201443.59">15318 14855 2120 0,'0'0'94'0,"0"0"19"0,3-3-90 0,1-3-23 15,3 3 0-15,3-3 0 0,1-4 35 0,3 1 2 16,0-1 1-16,0 4 0 0,4 3-38 0,-4 3 0 16,4-6-12-16,-4 6 4 0,3 0 8 0,1 0 0 15,0 0 0-15,-4 0 0 0,7 0 0 0,-3 6 0 16,-1 3 0-16,8-2 0 0,-7 2 9 16,6 4 1-16,-3 2 0 0,1-2 0 0,-1 9 2 0,0 0 0 15,0-7 0-15,0 10 0 0,0-3 2 0,1 3 1 16,-1 1 0-16,3 2 0 0,1-3 9 0,-4 3 1 15,4 7 1-15,-4 2 0 0,0-2-5 16,-7 2-1-16,4 7 0 0,-4 0 0 0,-3-6-20 0,-1 6 0 0,-3 0 0 16,-3-1 0-16,-4-5 0 0,3-3 0 0,-3 2 8 15,-3 7-8-15,-1-9 9 0,1 2-9 0,-1-2 12 16,-3-1-12-16,0-6 15 0,4 7-4 0,-4-7-1 0,-4-3 0 16,4 0-10-16,0-6 0 0,3 0 0 0,-3-10 8 15,0 1 20-15,0-1 3 0,4 1 1 0,-4-4 0 31,-4-3-56-31,4 3-12 0,-4-6-1 0,1 0-1 16,-1 0-141-16,4-6-28 0,-3 3-5 0</inkml:trace>
  <inkml:trace contextRef="#ctx0" brushRef="#br0" timeOffset="-159731.47">17540 14604 172 0,'-18'-9'8'0,"15"0"1"0,-1 9-9 0,-3-10 0 15,-3 4 0-15,3-3 0 16,-4 5 311-16,4-2 60 0,0 3 12 0,4-3 2 0,-1-4-306 0,8 10-62 16,-1-9-17-16,1 0 0 0,-1 2 8 0,4 7-8 15,4-9 0-15,-4 6 0 0,3-4 8 0,1-2-8 16,-4 6 0-16,4-10 0 0,3 4 0 0,-7 6 0 16,3-3 0-16,-3-4-12 0,0 7 12 0,-3-3 10 15,-4 6-2-15,0 0 0 0,0 0-8 16,0 0 0-16,0 0-12 0,0 0 12 0,0 0 15 0,0 0 10 15,0 0 3-15,0 0 0 0,0 0 22 0,0 0 5 16,0 0 1-16,0 0 0 0,-4 9-23 0,4-9-4 16,0 0-1-16,0 0 0 0,0 0-12 0,0 0-2 15,0 0-1-15,0 0 0 0,0 0-13 0,0 0 8 16,0 0-8-16,0 0 0 0,8 0 0 0,-8 0 0 16,10 6 0-16,-10-6 0 0,11 4 0 0,-11-4-12 0,0 0 12 0,0 0-601 15,0 0-113-15</inkml:trace>
  <inkml:trace contextRef="#ctx0" brushRef="#br1" timeOffset="-144461.01">17445 15417 2779 0,'-14'-10'123'0,"7"10"25"0,0-9-118 0,-4 6-30 16,4-4 0-16,0 1 0 0,3 3 23 0,4 3-2 16,0 0 0-16,0 0 0 0,0 0-21 0,0 0-15 15,0 0 3-15,0 0 0 16,0 0-16-16,0 0-4 0,0 0 0 0,0 0 0 16,0 0-43-16,0 0-9 0,0 0-1 0,11 0-1 15,-11 0-6-15,0 0 0 0,0 0-1 0,0 0 0 16,7 9-107-16,-7-9-22 0</inkml:trace>
  <inkml:trace contextRef="#ctx0" brushRef="#br1" timeOffset="-143974.31">17459 15959 1587 0,'0'0'70'0,"0"0"15"0,0 0-68 0,0 0-17 16,0 0 0-16,0 0 0 0,0 0 69 0,0 10 11 16,4-4 1-16,-1 3 1 0,1-6-21 0,-4 7-4 15,3-1-1-15,1 1 0 0,3-4 0 0,0 3 0 16,-4 1 0-16,1-1 0 0,3-3-27 0,-4 7-5 15,4-7-2-15,-3 10 0 0,-1-4 16 0,-3 4 3 0,4-3 1 0,-4 2 0 16,-4 10-16-16,1 4-3 0,-1-1-1 0,1 0 0 16,-4 7 16-16,0-1 3 15,-7 1 1-15,3 2 0 0,4-2-24 0,-4-1-5 16,-3-6-1-16,4 7 0 0,-8-7-2 0,8 0-1 0,-5-9 0 16,5 6 0-16,-4-9-9 0,3-4-9 0,1 4 9 15,-1-10-13 1,0-2-168-16,1-14-34 0</inkml:trace>
  <inkml:trace contextRef="#ctx0" brushRef="#br1" timeOffset="-141239.62">19159 14837 1004 0,'0'0'44'0,"0"0"10"0,-7 0-43 0,7 0-11 15,0 0 0-15,0 0 0 0,-3-10 85 0,3 10 15 16,0 0 4-16,0 0 0 0,0 0-21 0,0 0-4 16,-7-3-1-16,7 3 0 0,0 0-8 0,3-6-2 15,-3 6 0-15,0 0 0 0,4-10-5 0,-4 10-2 16,0 0 0-16,0 0 0 0,0 0-13 0,0 0-2 0,0 0-1 0,0 0 0 15,0 0-14-15,0 0-3 0,0 0-1 0,0 0 0 16,0 0 1-16,0 0 1 0,0 0 0 0,0 0 0 16,0 0-17-16,0 0-3 0,0 0-1 0,0 0 0 15,0 0-8-15,0 0 8 0,0 0-8 0,0 0 8 16,0 0-8-16,0 0 0 0,0 0 0 0,0 0 0 16,3 7 16-16,1 2 2 0,-1-6 0 0,-3-3 0 15,0 0 19-15,0 16 4 0,0-7 1 0,4 1 0 16,-4-1-18-16,0 0-3 0,0 7-1 0,3-3 0 15,-3 9-9-15,0-4-3 0,0 4 0 0,-3 3 0 16,3 4-8-16,-4 5 0 0,-3-6 0 0,4 16 0 16,-4 0 0-16,0 0 12 0,0-6-12 0,-4 6 12 0,-3 0-2 15,3-1 0-15,4-5 0 0,0-3 0 0,0-1-10 16,0-6 0 0,-3 1 0-16,2 2 0 0,1-3 8 0,-3-3 4 15,3-3 0-15,-4 3 0 0,1 3 3 0,-1-2 1 0,0-1 0 0,-3-3 0 0,0 0-3 0,4-4 0 16,-4 1 0-16,3 0 0 0,0-3-13 0,4-4 11 15,0-2-11-15,4-4 10 0,-4 3 4 0,3 1 1 16,4-10 0-16,0 0 0 0,-3 6-6 0,3-6-1 16,0 0 0-16,0 0 0 0,0 0 0 0,7 3 0 15,3-3 0-15,1 0 0 0,-1-3 5 0,5-3 1 16,-1 6 0-16,3-10 0 0,-3 10-6 0,4-9 0 16,0 3-8-16,-4 6 12 0,7-10-12 0,0 7 11 0,0-6-11 15,0 2 10-15,1 4-10 0,-1-3 12 0,3-3-12 0,-2 2 12 16,-5 4-4-16,4 3 0 15,-3-6 0-15,0-4 0 0,-1 7-8 0,1-3 0 16,-4 6 0-16,0-9 8 0,0 9-8 0,0 0 0 16,-3-3 0-16,3 3 0 0,-3 3 0 0,-4-3 0 0,3 0-11 15,-6 0 11 1,-4 0-29-16,7-3-1 0,0-4 0 0,-7 7 0 16,0 0-62-16,0 0-12 0,4 0-2 0,-1-9-1 15,-3 9-85-15,0-6-18 0,0 2-3 0</inkml:trace>
  <inkml:trace contextRef="#ctx0" brushRef="#br1" timeOffset="-139122.38">20362 15345 172 0,'0'0'16'0,"0"0"-16"15,0 0 0-15,-7 6 0 0,7-6-13 0,0 0-6 16,0 0-1-16,-3 0 0 16,-4 0 32-16,7 0 7 0,0 0 1 0,0 0 0 0,0 0 140 0,0 0 28 15,0 0 5-15,0 0 2 0,-4-6-44 0,4 6-9 16,0 0-2-16,0 0 0 0,0 0-51 0,0 0-10 15,0 0-3-15,0 0 0 0,0 0-19 0,0 0-4 16,0 0-1-16,0 0 0 0,-3-4-23 0,-4 4-5 0,3 4 0 0,-3-4-1 16,0 6 4-16,-4-3 1 0,-3 6 0 0,0 1 0 15,0-1-28-15,0 4 0 0,-4-1 0 0,1 4 0 16,3-4 10-16,-4 4 0 0,4 3 0 0,0-3 0 16,0-4-2-16,3 4 0 0,0 0 0 0,4-4 0 15,0 4-8-15,4 3 8 0,-1-10-8 0,1 10 8 16,3-10-8-16,0 7 8 0,3 0-8 15,4-4 8-15,0-2-8 0,4 5 0 0,-4-5 0 0,4-1 0 16,3-3 0-16,-4 4 8 0,8-7-8 0,0 3 8 16,-4-6-8-16,3 0 0 0,1 0 0 0,3-6 0 15,0 6 0-15,-3-10 0 0,0 7 0 0,-1-3 0 16,-3 3 12-16,4-7 0 0,-4 4 0 0,-3-3 0 16,-4-1 15-16,3 4 3 0,-3-3 1 0,0-1 0 0,0 1 5 15,-3-1 0-15,-4-5 1 0,3 5 0 0,1 1-11 16,-4 0-2-16,0-7-1 0,-4 7 0 0,1-1-15 0,3 1-8 15,-4-1 10-15,1 1-10 0,-4-1 8 0,3 1-8 16,-3 0 0-16,4-1 0 0,-4 1 0 0,3-1 0 16,1-2 0-16,-1 2 0 0,1 7-13 0,-1-6-3 15,1 0 0-15,3 2 0 16,-4-2-39-16,4-1-8 0,4 1-1 0,-1 3-626 16,1-4-125-16</inkml:trace>
  <inkml:trace contextRef="#ctx0" brushRef="#br1" timeOffset="-138716.72">20666 15683 1954 0,'0'0'87'0,"0"0"17"0,0 0-83 0,0 6-21 0,-4 4 0 0,4-7 0 15,0-3 20-15,0 0 0 0,0 0 0 0,0 0 0 16,0 0-9-16,4 9-3 0,3-2 0 0,3-4 0 15,-3-3 13-15,0 0 3 0,-7 0 0 0,4 0 0 16,7-3 15-16,-11 3 3 0,0 0 1 0,0-7 0 16,3-2 13-16,-3 0 2 0,0 5 1 0,0-8 0 15,0 3-4-15,0-1-1 0,-3 1 0 0,3-4 0 16,-7-3-21-16,3 1-4 0,4 2-1 0,0-2 0 16,0-4-2-16,-4 0-1 0,4 0 0 0,4-3 0 0,-4 0-2 0,4-3-1 15,-4 0 0-15,7 6 0 16,-4-6-14-16,4 6-8 0,-3 1 8 0,3-8-8 15,-4 8 12-15,4 5-3 0,0-3 0 0,-3 1 0 16,3 5-9-16,-3 1 0 0,-1 0-10 0,-3 9 10 0,0 0-18 16,0 0 2-16,7 0 1 0,0 0 0 15,0 9-33-15,0-3-6 0,4-3-2 0,-1 7 0 16,1-1-3-16,0 4-1 0,3-1 0 0,0-5 0 16,0 2-12-16,4-6-4 0,-1 6 0 0,4-2 0 15,-3-7-32-15,3 3-6 0,-3-3-2 0,3 0 0 16,0 0-3-16,-3 0-1 0,-1-3 0 0</inkml:trace>
  <inkml:trace contextRef="#ctx0" brushRef="#br1" timeOffset="-138405.52">21565 15022 1670 0,'0'0'74'0,"0"0"15"0,-10-7-71 0,3 7-18 0,-4 0 0 0,4 7 0 16,0-4 211-16,0 6 38 0,0 7 8 0,7-7 2 16,0 10-217-16,-4-3-42 0,4 9-11 0,-3-3-1 15,3 9 4-15,0 0 0 0,0 4 0 0,0-1 0 16,0 4 8-16,0 6 0 0,0-10 0 0,0 4 0 16,-4 3 0-16,1-10 0 0,3 4 0 0,-4-1 0 15,1 1 0-15,-1-7 0 0,1 0 0 0,3-3 0 16,-4-6 0-16,1 0 0 0,3 3 0 0,0-10 0 0,-4 4-11 0,4-13 11 15,0 7-13-15,0-10 5 16,0 0-51-16,0 0-9 0,0 0-3 0,0-10 0 16,4-2-181-16,-4-4-36 0,7-28-7 0,-7 6-1 0</inkml:trace>
  <inkml:trace contextRef="#ctx0" brushRef="#br1" timeOffset="-137930.75">21410 14987 1440 0,'0'0'128'0,"-3"-9"-103"15,-1 2-25-15,-3-2 0 0,0-4 196 0,3 4 33 16,4 0 7-16,0-4 2 0,0 4-178 0,7-4-35 16,1-3-7-16,-1 1-2 0,3 5 6 0,4-8 1 0,0 8 0 15,8-2 0-15,-1-4-9 0,7 0-2 0,-3 4 0 16,3-4 0-16,7 7-12 0,0 2 0 16,4-2 8-16,-4 9-8 0,-3-3 9 0,0 3-1 0,3 3 0 0,-3 3 0 15,-7-3-8-15,-1 7 0 0,-2 5 0 0,-1-5 0 16,-7 9 0-16,0-4 8 0,-3 4-8 0,-1 0 12 15,1 6-12-15,-4 0 0 16,-4-3 9-16,-3 3-9 0,4 0 8 0,-4-6-8 0,-4 6 8 16,-3-6-8-16,0 6 0 0,0-3 0 0,-3-3 0 15,-1 6 0-15,-7-6 0 0,1 6 0 0,3 0 0 16,-11-6 0-16,-7 9 0 0,4-9-8 0,0 3 0 0,-1 0 0 16,-9 3 0-16,2-6 0 0,5-1 0 0,2-2 0 15,5-7 8-15,3 7 0 0,3-13 0 0,4 7 0 16,3-4 0-16,1-3 9 0,3-3-9 0,7 0 10 15,0 0-10-15,0 0 8 0,0 0-8 0,7 9 8 16,0-2-8-16,3 2 0 0,4 1 9 0,-3-1-9 0,0 0 0 16,-1 1 0-16,1-1 0 0,3 7 0 15,0 0 0-15,0-4 9 0,-3 4-9 0,3 3 0 0,0-1 15 16,0 1-4-16,-7 3-1 0,4-3 0 0,3-6 10 0,0 2 1 16,-4 1 1-16,5-4 0 0,2-2-11 0,1 6-3 15,-4-7 0-15,0 0 0 0,-3-9-8 0,6 10 8 16,4-4-8-16,-3-3 8 15,-4-3-47 1,0 6-9-16,0-2-3 0,4-4 0 0,-4 6-190 0,-3-6-39 0,3 0-7 16,7 0-550-16</inkml:trace>
  <inkml:trace contextRef="#ctx0" brushRef="#br1" timeOffset="-136235.55">19794 13629 979 0,'0'0'87'0,"0"0"-70"0,-7 0-17 0,0 3 0 0,-3 7 134 0,-4-4 23 15,3-3 5-15,-3 10 1 0,0-4-147 16,-4 1-28-16,0 2-7 0,1-2-1 0,-1 2 20 16,4 1 0-16,0-4-8 0,3 0 8 0,-3 1 0 0,4-1 0 15,-4-2 0-15,3 2 0 0,0 0 0 0,4-2 0 16,-3-4 0-16,3 3 0 0,7-6 0 0,0 0 9 15,0 0-9-15,-7 3 12 0,3 3 3 0,4-6 1 16,0 0 0-16,0 0 0 0,0 0-6 0,0 0-1 16,4 4 0-16,3 2 0 0,3 3 1 0,1-3 0 15,-4-2 0-15,4 5 0 0,-1 0-10 0,1-2 0 16,-1-4 0-16,1 3 0 0,3 4 0 0,0-1 0 16,0 0 0-16,0-2 0 0,0 2 0 0,1-6 0 15,-1 3 0-15,-4 4 0 0,1-1 0 0,3 1 0 16,-3-1 0-16,-4 0 0 0,0 1 0 0,3-4 0 0,-6 4 0 15,3-1 8-15,0 7 28 0,-4-7 4 0,1 0 2 16,-1 10 0-16,-3-3-29 0,0-4-5 0,0 4-8 16,0 3 11-16,-3-3 0 0,3-4 0 0,-7 4 0 15,3 0 0-15,-3-4-11 0,4-2 8 0,-4-1-8 0,0 0 8 16,-4 4-8-16,0-10 0 0,-3 6 0 0,0-2 0 31,0-4-50-31,-4 3-6 0,1-3 0 0,-1-3-716 0</inkml:trace>
  <inkml:trace contextRef="#ctx0" brushRef="#br1" timeOffset="-135586.28">19971 14043 1324 0,'0'0'118'0,"0"0"-94"0,0 0-24 0,0 0 0 0,3 10 190 0,1 5 34 16,-4-5 6-16,3 5 2 0,4-2-197 0,-3 12-35 16,-1-6-16-16,5 6 2 0,-5-6 14 0,1 0 0 15,-1 12 0-15,-3-9 0 0,0 3-13 0,0 3 3 16,0-3 1-16,-3 3 0 0,-1-9 9 0,1 6 0 0,-5 0 0 0,5-6 0 15,-1 0 0-15,1-3 0 0,-4-4 0 0,3 4 0 16,1-7 23-16,-1 1 0 0,1-1 0 0,-1 1 0 16,4-10 10-16,0 0 3 0,0 0 0 0,0 0 0 15,-7 6-14-15,7-6-2 0,0 0-1 0,0 0 0 16,0 0-2-16,0-10 0 0,0 1 0 0,0 0 0 16,0-7-17-16,0 0 8 0,0-3-8 0,0 1 0 15,4-1 0-15,-1-6 0 0,-3-3 0 0,4 2 0 16,-1-2 0-16,1 0 0 0,-4-6-10 0,3-1 10 15,1 1 0-15,3 2 0 0,0-2 0 0,0-1 0 16,0 1 0-16,4 5 0 0,3 1 0 0,-4 3 0 16,4 0 0-16,-3-3 0 0,3 9 0 0,4 0 0 15,-4-3 0-15,0 10-9 0,-3-4 9 0,3 7-10 16,0-1 0-16,-4 1 0 0,1 3 0 0,0 2 0 16,-1 4 10-16,1 0-10 0,-11 0 10 0,0 0-10 0,0 0 2 0,7 10 0 15,0-4 0-15,0 7 0 0,-4-4 8 0,1 0 0 16,-1 7 8-16,1 3-8 0,0-3 0 0,-1-4-10 15,1 4 1-15,-1 0 0 0,1-4 9 0,3 7 0 16,-7-3 0-16,0-7 0 0,3 7 0 0,4-4 0 16,-10 4 0-16,-1-7 0 0,4 7 0 0,-3-4 11 15,-1-2-11-15,-3 6 12 0,-3-7-12 16,-1 7 0-16,-3-7-12 0,0 0 12 0,-7 1-12 0,3-1 12 16,4 1-10-16,-4-4 10 0,-3-3-20 0,3 3 1 15,-3-2 1-15,4-4 0 16,-1 0-28-16,4 0-6 0,0 0 0 0,3-10-573 15,1 7-115-15</inkml:trace>
  <inkml:trace contextRef="#ctx0" brushRef="#br1" timeOffset="-135335.75">20581 13962 1612 0,'0'0'72'0,"0"0"14"0,0 0-69 0,-3 9-17 0,-1 0 0 0,0 1 0 16,4 12 88-16,-3-3 15 0,-1-1 2 0,1 1 1 0,-4 6-69 0,3-3-13 15,-3 3-4-15,0-6 0 0,4 3 4 0,-1-3 0 16,1 0 0-16,3 0 0 0,0-1-24 0,0-2 9 16,3-6-9-16,1-1 0 0,-4 0 0 15,3 1 0-15,-3-10 0 0,0 0-9 16,0 0-106-16,0 0-21 0,0 0-4 0</inkml:trace>
  <inkml:trace contextRef="#ctx0" brushRef="#br1" timeOffset="-135167.55">20645 13736 1382 0,'-7'-6'123'15,"7"-4"-99"-15,-4 7-24 0,0-9 0 0,-3 8 289 0,4-2 53 0,3 3 10 0,3-3 3 32,1 6-375-32,-4 0-74 0,11 0-15 0,-4 6-611 0,3-3-121 0</inkml:trace>
  <inkml:trace contextRef="#ctx0" brushRef="#br1" timeOffset="-134803.4">20856 14247 2487 0,'0'0'110'0,"-3"0"23"0,-1 0-106 0,-3 0-27 0,4 0 0 0,3 0 0 15,0 0 15-15,0 0-3 0,0 0 0 0,0 0 0 16,-4-3-12-16,4 3 0 0,0-6 0 0,4-4-10 16,-1 4 10-16,1-3 0 0,-1 5 0 0,4-11 0 15,4 5-8-15,-4-5 0 0,0 5 0 0,0-9 0 0,0 7 8 0,0-10-8 16,0 3 8-16,0 0-8 0,0 0 8 0,-3 4 0 15,3-4 0-15,-4 0 0 0,4 3 8 0,-3 4 3 16,-1-4 1-16,1 7 0 0,-4-1 19 0,4 4 4 16,-1-3 1-16,1 6 0 0,-4 3-16 0,7 0-4 15,-7 0 0-15,10 0 0 0,4 3-16 0,0 3 10 16,-3-3-10-16,3 3 8 0,-3-2 0 0,3 2-8 16,0 3 12-16,0 1-4 0,4-1-8 0,-4 0 0 15,0 1 0-15,0-1 0 0,0 7 0 0,0-7-9 16,-3 7 9-16,3-7-13 0,-7 10 13 0,0-3 0 15,4 3 0-15,-8-7 0 16,4 10-134-16,0-3-24 0,4 0-5 0,-4 0-881 0</inkml:trace>
  <inkml:trace contextRef="#ctx0" brushRef="#br1" timeOffset="-132928.72">23756 15069 1558 0,'0'0'69'0,"0"0"15"0,-3-10-68 0,-1 7-16 0,-3-3 0 0,3-4 0 0,1 10 36 0,3 0 4 16,-4-6 1-16,1 3 0 15,-1-3 11-15,4 6 3 0,0 0 0 0,0 0 0 16,0 0-8-16,0 0-2 0,0 0 0 0,0 0 0 0,0 0-18 16,0 0-4-16,0 9-1 0,0 7 0 15,0-7-12-15,0 10-2 0,0 6-8 0,-3 0 12 0,3 3 8 0,-4 1 2 16,1 5 0-16,3 1 0 0,-7-1-22 16,3-3-15-16,1 4 3 0,-4-7 0 15,3 4 12-15,-3-4 0 0,3-3 0 16,1-3 0-16,-4 0 0 15,3-3 0-15,-3-7 0 0,4 4-9 16,-1-7-32-16,1 1-7 0,3-1 0 0,0-9-575 0,0 0-114 0</inkml:trace>
  <inkml:trace contextRef="#ctx0" brushRef="#br1" timeOffset="-132751.68">23393 15461 748 0,'0'0'33'0,"0"0"7"0,0 0-32 0,0 0-8 0,0 0 0 0,7 0 0 16,3-4 356-16,4-2 70 0,4 0 14 0,3 3 2 15,0 3-319-15,1-7-64 0,2-2-13 0,5 9-2 16,-5-9-11-16,8 6-1 0,-4-4-1 0,7-2 0 16,1-1-31-16,-1 1 0 0,4 3 0 0,0-4 0 31,-1 7-18-31,1-3-10 0,0-3-1 0,-4-1-1 0,1 4-176 0,-1-4-35 0</inkml:trace>
  <inkml:trace contextRef="#ctx0" brushRef="#br1" timeOffset="-132016.29">25446 14968 230 0,'0'0'20'0,"0"0"-20"16,0 0 0-16,0 0 0 0,-4-6 136 0,4 6 22 15,0 0 5-15,-7-3 1 0,7 3-103 0,-3-6-20 16,3 6-4-16,0 0-1 0,0-4 33 0,0 4 7 16,3-9 0-16,1 3 1 0,3-4 5 0,-4 4 1 15,4-3 0-15,-3 6 0 0,3-4-3 0,-7 7 0 16,0 0 0-16,0 0 0 0,0 0-14 0,0 0-3 16,7 10-1-16,-7-4 0 0,-3 13-22 0,-1-4-5 0,1 7-1 0,-5 3 0 15,-6 4-12-15,0 5-2 16,4 1-1-16,-4 2 0 0,-1 4-3 0,1-3 0 0,0 6 0 0,4-7 0 15,-1 1-16-15,0 6 10 0,4-10-10 0,-3-6 8 16,6 7-8-16,-3-10 0 0,4 3 0 0,-1-9 0 31,1 6-24-31,-1-6-8 0,4-3 0 0,0-7-1 16,0 0-162-16,-3 1-32 0,3-10-6 0,0 0-2 0</inkml:trace>
  <inkml:trace contextRef="#ctx0" brushRef="#br1" timeOffset="-131820.41">25100 15288 288 0,'0'0'12'0,"0"0"4"0,0-9-16 0,0 2 0 15,0-2 0-15,0 3 0 0,7-4 464 0,-3 1 91 16,-4 6 17-16,7-3 4 0,3-4-424 0,1 10-84 16,0-6-18-16,3 3-3 0,3-4-22 0,4 7-4 15,1 0-1-15,2-3 0 0,1-3-20 0,7 6 0 16,3 0 0-16,0 0 0 15,8 0-101-15,-1 0-25 0,-3 0-5 0,3 0-893 0</inkml:trace>
  <inkml:trace contextRef="#ctx0" brushRef="#br1" timeOffset="-131617.52">25897 15398 2790 0,'0'0'124'0,"0"0"24"0,-10 6-118 0,3 4-30 0,0 2 0 0,-4-3 0 16,4 7 0-16,0 3 8 0,0 0-8 0,3-4 0 16,-6 4 0-16,3 0-18 0,0-3 4 0,0 3 1 31,0-4-38-31,0-2-7 0,0-4-2 0,3 7 0 0,0-7-152 16,1-2-30-16,-4-4-6 0,7-3-2 0</inkml:trace>
  <inkml:trace contextRef="#ctx0" brushRef="#br1" timeOffset="-131428.25">26155 14978 3034 0,'0'0'135'0,"-7"-7"27"0,0 7-130 0,0 0-32 16,0 0 0-16,0 0 0 15,0 7-35-15,0 2-13 0,7 0-4 0,-4 1 0 16,4 6-121-16,0-4-25 0,0 4-5 0,0 3-1 0</inkml:trace>
  <inkml:trace contextRef="#ctx0" brushRef="#br1" timeOffset="-130844.58">26236 15627 2941 0,'0'0'64'0,"0"0"14"0,0 0 2 0,0 0 4 0,0 0-68 0,0 0-16 0,0 0 0 0,0 0 0 16,0-7 0-16,4-2 0 0,-1 3 0 0,4 3 0 15,0-7 0-15,-3 1 0 0,3 3 8 0,0-4-8 32,0 1-22-32,0-1-8 0,4 1-2 0,-1 0 0 0,-3 2 32 0,4-2-9 0,-4 6 9 0,3-4 0 15,-2 7 0-15,-1-6 0 0,0 3 0 0,0-3 8 16,-7 6-8-16,7 0 0 0,3-3-8 0,1 3 8 0,-4-7 0 15,0 7 0-15,0-3 0 0,0 3 0 16,0 0 0-16,-7 0 0 0,7 0 0 0,-7 0 0 16,0 0 27-16,7 3 4 0,-3 7 1 0,-4-4 0 15,0 3-32-15,0 1 0 0,0-10 0 0,0 9 0 0,0 1 0 0,0-1 0 16,0-9 0-16,0 0 0 0,0 0 0 0,0 0 0 16,0 0 0-16,0 0 0 15,0 0 0-15,7 0 0 0,0 6 0 0,4-6 0 0,-1-6 0 16,4 6 0-16,0-9 0 0,4 6 0 0,0-13 0 0,-1 6 0 15,-3-5 0-15,4 5 0 0,3-8 0 16,-3 2 0-16,-1 3 0 0,1-2 0 0,0 2 0 0,-1-3 0 16,-3 1 0-16,-3 12 0 0,3-7 0 0,-3 4 0 15,-4 6 0-15,0 0 0 0,0 6 0 0,0-3 0 16,0 4 0-16,0-4 0 0,0 6 0 0,0 4 0 16,0-4 0-16,0 4 0 0,0-4 12 0,0 0-3 0,0 7-1 0,1-6 0 15,-1-1 0-15,0 0-8 0,0 1 12 0,0-4-4 16,0-3 0-16,0 3 0 15,0-6 0-15,0 7 0 0,0-4-8 0,-7-3 10 16,7 0-10-16,0 6 10 0,4-6-10 0,-4 3 0 0,0-3 0 16,0 7 8-16,0-4-8 0,0 6 0 0,4 1-12 15,-4-4 12-15,0 9 0 0,3-2 0 0,-3-4 0 16,-3 1 0-16,3 5-8 0,0-5 8 0,0-1 0 16,0-2 0-16,0-4-23 0,0 3 0 0,4-3 0 0,-1-3 0 31,1 0-125-31,0-3-24 0,-1-3-6 0,-3-4-954 0</inkml:trace>
  <inkml:trace contextRef="#ctx0" brushRef="#br1" timeOffset="-130478.38">27432 15445 2689 0,'0'0'59'0,"0"0"12"0,-4-3 2 0,4 3 3 0,0 0-60 0,0 0-16 15,0 0 0-15,0 0 0 0,0 0 0 0,0 0 0 16,11 0 0-16,3-7 0 0,0 7 0 0,4-3 0 16,0 3 0-16,3-6-10 0,7-3 10 0,0-1-8 15,-3 7 8-15,3-6-8 0,-3-4 8 0,-1 4-8 16,5-1 8-16,-12 1-8 0,1 0-4 0,-4-7 0 16,-3 6 0-16,-4 1 0 0,-7-10 0 0,-4 10 0 15,1-10 0-15,-11 3 0 0,-4 4 12 0,-3-4 0 16,-4 7-9-16,-3-7 9 0,-4 16 0 0,-3-3 0 15,0 3 12-15,-4 3-4 0,3 6 26 0,-2 7 5 0,2 3 1 16,-2 6 0-16,2 0-16 0,1 6-4 0,0 4 0 0,7-1 0 16,6 4 17-16,1-3 3 0,7-1 1 0,7 4 0 15,3-4-25-15,4 1-4 0,4-7-2 0,7 0 0 16,6-3-10-16,1 0 0 0,7-3 9 0,3 0-9 16,7-9 0-16,4 2-15 0,0-5 3 0,10-7 0 15,0 3-191-15,11-6-37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0T15:37:08.2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15057 415 691 0,'0'0'30'0,"-7"0"7"0,-1 0-29 0,1 0-8 15,0 0 0-15,4 0 0 0,3 0 293 0,-7-9 58 16,7 9 11-16,0 0 2 0,0 0-268 0,0 0-53 16,0 0-11-16,0 0-3 15,0 0-145-15,0 0-28 0,0 0-7 0</inkml:trace>
  <inkml:trace contextRef="#ctx0" brushRef="#br0" timeOffset="76800.5">2251 13378 518 0,'0'0'46'0,"0"0"-37"0,0 0-9 0,0 0 0 16,0 0 200-16,0 0 39 0,0 0 7 0,0 0 2 15,0 0-196-15,0 0-38 0,0 0-14 0,0 0 9 16,0 0 42-16,0 10 8 0,-4-7 1 0,4 6 1 15,-10-2 37-15,10-4 7 0,-11 3 2 0,11 3 0 16,-11 1-3-16,8-4 0 0,-4 4 0 0,3-1 0 0,1 0-25 0,-4 1-6 16,3 5-1-16,-3-2 0 0,4 6-45 0,-8 6-10 15,8-6-1-15,-5 6-1 0,5 3-15 0,-8 6 0 16,8 1 0-16,-8-7 0 0,1 10 0 0,3 3 0 16,0-4 0-16,-4 1-10 0,4-4 18 0,3 1 3 15,1 2 1-15,-4-2 0 0,3-1-12 0,4 1-17 16,-7-7 4-16,7 0 1 0,0-3-7 0,7-6-1 15,-7 0 0-15,4-3 0 16,6-7-121-16,-10 1-25 0,0-10-5 16</inkml:trace>
  <inkml:trace contextRef="#ctx0" brushRef="#br0" timeOffset="77119.45">1792 13382 345 0,'-10'-10'31'15,"-12"1"-31"-15,-2-1 0 0,6 1 0 16,-3-1 612-16,7 4 117 0,-4-3 23 0,11 9 5 16,0-10-619-16,7 10-124 0,11-6-25 0,-1 3-5 0,11-6 4 0,4 2 0 15,3 4 0-15,11-3 0 0,7 3 12 0,3-3-9 16,8 2 9-16,-4-2-8 15,3-3 8-15,8-1 12 0,-4 4-2 0,7 6-1 16,-7-9-9-16,0 5 8 0,-11-2-8 0,0 6 8 0,-3-3-8 0,0-3 8 16,-11 6-8-16,4 0 8 0,-11-3-8 0,8-4 0 15,-5 7 0-15,-2-6-11 0,-5 3-10 16,-3 3-3-16,4 3 0 0,-4 3 0 16,-7-6-129-16,-3 0-27 0,0 10-4 0,-4-4-568 15,0 3-114-15</inkml:trace>
  <inkml:trace contextRef="#ctx0" brushRef="#br0" timeOffset="77478.39">1552 14360 1324 0,'0'0'118'0,"-7"-6"-94"0,4-4-24 0,3 1 0 15,0-1 288-15,0 1 54 0,3 0 10 0,4-1 3 16,4-2-292-16,3 2-63 0,-3 7 0 0,6-3-12 16,1 6 12-16,6-3 0 0,1-4 0 0,0 4 0 15,3 3 9-15,4-6-9 0,-4 6 12 0,7 0-12 16,1 0 34-16,-5-3 0 0,5-3 0 0,-1 6 0 15,-7 0-34-15,4-10 0 0,-4 4 0 0,-3 3 0 16,7-3 0-16,-8-4 0 0,1 7 0 0,0-6 0 16,-4-1-26-16,-4-2-12 0,8 2-2 0,-4 1-1 15,0-1-35 1,-6-2-8-16,2-1 0 0,1 4-1 0,7-1-127 0,-8 7-24 16,1-6-6-16,7 3-1 0</inkml:trace>
  <inkml:trace contextRef="#ctx0" brushRef="#br0" timeOffset="77955.42">2889 13846 2757 0,'0'0'60'0,"0"0"13"0,0 0 3 0,0 0 2 0,0 0-62 0,0 9-16 0,0 0 0 0,0 1 0 16,0-1 0-16,-3 4 0 0,3-1 0 0,0-2-10 15,0 5 10-15,0 4 0 0,-7-3-9 0,0-4 9 16,7 4 0-16,-11 3 0 0,4 0 0 0,3-4 0 16,-6 1 0-16,6-3 0 0,4 2 0 0,0-5 0 15,-7-1 12-15,7-9-2 0,0 3-1 0,0-3 0 16,0 0 1-16,0 0 0 0,0 0 0 0,0 0 0 16,7-3 3-16,-7-6 1 0,4-1 0 0,6-5 0 15,-6-4 6-15,3 3 2 0,-3-3 0 0,6 1 0 16,1-8-30-16,3-2-7 0,-4 3-1 0,5-3 0 15,-1 0 16-15,3 3 0 0,-3-4 0 0,8 14-9 16,-8-4 9-16,0 0-8 0,0 10 8 0,4 2-8 16,-11 4 25-16,10 3 6 0,-6 0 1 0,3 0 0 15,-3 3-13-15,3 7-3 0,0-10 0 0,7 6 0 0,-7-6 4 16,7 10 0-16,-3-10 0 0,-1 0 0 16,8 6-12-16,-11-6 12 0,7 3-12 0,-3-3 12 0,3 0-12 15,-10 6 0-15,6-6 0 0,1 3 0 0,-14 4-8 16,6 2 8-1,1 0-10-15,-8 1 10 0,4 9-15 0,-7-4 3 16,0-2 1-16,-7 3 0 0,7 2-14 0,-3 1-3 0,-8-9-1 0,8 2 0 16,-8 1-57-16,4-7-11 0,4 3-3 0,3-9 0 15,0 0-138-15,0 0-28 0</inkml:trace>
  <inkml:trace contextRef="#ctx0" brushRef="#br0" timeOffset="78650.22">3743 13827 748 0,'0'0'67'0,"-7"6"-54"0,0-3-13 0,-4 7 0 0,-3-1 395 0,4 7 76 16,-1-4 15-16,4 10 3 0,7-9-397 0,-11 6-79 15,11 6-13-15,-7-7-8 0,7 8 8 0,7-1 0 16,-7 3 0-16,0 0 0 0,0 0 0 0,4 7 0 15,-4-1 0-15,7-5 0 0,-7 5 0 0,0-6 0 16,0 4 0-16,0-4 0 0,-7 0-8 0,3-3 0 16,4 0 0-16,-7-6 0 0,4 0 22 0,-1-7 5 15,4 4 1-15,-7-7 0 0,4 1 0 0,-4-1 0 0,7-9 0 0,0 0 0 16,0 0 11-16,0 0 2 16,-4-3 1-16,-3-3 0 0,4-4-10 0,-1-8-1 0,-3-1-1 0,7 0 0 15,-4-6-6-15,4-10-2 16,0 7 0-16,0-6 0 0,0-10 10 0,0 0 1 15,11 3 1-15,-7-3 0 0,6 0-26 0,1 0 0 16,-1 1 0-16,-3-1 0 0,4 6 0 16,3-6 0-16,-3 10 0 0,-1-1 0 0,4 7 0 15,-3 3 0-15,-1-3 0 0,5 3 0 0,-5 6 0 0,4 6 0 0,4-3 0 0,-4 1 0 16,0 5-13-16,7 1-8 0,4 0-2 0,-4 5 0 16,-3-2 10-16,6-3 1 0,1 9 1 0,0 0 0 15,0 0 11-15,3 0-12 0,-11 6 12 0,5-3-12 16,-1 7 12-16,-7-1-8 0,-4 0 8 0,-6 7-8 15,7 9 0-15,-11-3 0 0,0 3 0 0,-11 0 0 16,7-3 8-16,-6 10 0 0,-1-4 0 0,1 0 0 16,-4-3 0-16,-1 0 11 0,5-3-3 0,-11 3 0 15,7-6-8-15,0 0 0 0,3 3 0 0,-3-10 0 0,-4 4 8 16,4-7 0-16,0 7 0 0,-7-3 0 0,7-7-8 16,0 3 8-16,-4-6-8 0,4-3 8 15,0 0-8-15,3 0-11 0,-3 0 3 0,3-9 0 16,8 0-113-16,-8-4-23 0,4-3-4 0,0 1-593 15,7-4-119-15</inkml:trace>
  <inkml:trace contextRef="#ctx0" brushRef="#br0" timeOffset="79134.45">4205 13755 2286 0,'0'0'101'0,"0"0"21"0,4-7-98 0,3 4-24 0,-4-3 0 0,8 3 0 15,-8-3 24-15,4-4 0 0,-7 10 0 0,0 0 0 16,0 0-24-16,0 0 0 0,0 0 8 0,0 0-8 16,0 0 27-16,0 0 3 0,0 10 1 0,0 5 0 15,-7 4-31-15,4 0 0 0,3 0 0 0,-11 6 0 16,1-6 12-16,6 9-3 0,-6-6-1 0,10 0 0 16,-8-7 11-16,8 4 1 0,-3 0 1 0,6-3 0 15,5-4 11-15,-8 4 3 0,10-7 0 0,-6 1 0 16,3-1-22-16,7-3-4 0,-4-6-1 0,-3 0 0 15,11 0 4-15,-7-6 0 0,6 3 0 0,-3-6 0 16,4 2-12-16,-4-2 0 0,7 0 9 0,-7-7-9 16,1 6 8-16,-1-2-8 0,3-4 10 0,-3-3-10 15,1 4 9-15,-1-4-9 0,3 0 8 0,-3 0-8 16,1 0 0-16,-1-2 0 0,3 8 0 0,-10-3 0 0,11-2 0 0,-7 8 0 16,3 1 0-16,-4 2 0 0,-6-2 0 0,6 6 0 15,1 3 0-15,-11 0 0 0,0 0 0 16,3 9 0-16,1-6 0 0,0 13 0 0,-1-6 30 15,-3 8 1-15,0-2 0 0,0-3 0 0,0 8-31 0,0-8 8 16,0 6-8-16,4-3 0 0,-4 2 9 0,7 1-1 16,-7-3 0-16,3 3 0 0,4-1-8 0,-7-2 0 15,7 3 0-15,0-3 0 0,4-4 0 0,-8 4-14 16,1 0 3-16,7-4 1 16,-4-3-26-16,3-2-4 0,-3 2-2 0,0 1 0 15,4-10-85-15,-4 0-17 0,4-10-3 0,-4 10-590 0,3-9-119 0</inkml:trace>
  <inkml:trace contextRef="#ctx0" brushRef="#br0" timeOffset="79402.39">5105 13325 2761 0,'0'0'122'0,"0"0"26"0,0 0-119 0,0 0-29 0,0 3 0 0,-7 7 0 15,7 5 25-15,7-5-1 0,-7 9 0 0,0-4 0 0,7-2-24 0,0 12 0 16,-4-6 0-16,8 6 0 16,-4 3-9-16,7-3-1 0,-3 13 0 0,3-7 0 15,-4 0 10-15,1 4-8 0,3-1 8 0,-3-5-8 16,-4 5-32 0,3-6-5-16,-3-3-2 0,0 4 0 0,-3-4 8 0,3-6 2 0,0-1 0 0,-7 1 0 15,0-3-39-15,0-7-7 0,0 1-1 0,0-4-1 16,0-6 16-16,-7 3 3 0,-4-6 1 0,4 3-543 15,-3-6-108-15</inkml:trace>
  <inkml:trace contextRef="#ctx0" brushRef="#br0" timeOffset="79584.61">4830 13711 1094 0,'0'-6'97'0,"-11"-4"-77"0,4 7-20 0,0-3 0 0,7 6 262 0,0 0 49 16,-7 0 9-16,7 0 3 0,0 0-172 0,0 0-35 0,0 0-6 0,10-10-2 15,4 10-14-15,4-9-3 0,7-7-1 0,0 7 0 16,3-4-27-16,7-2-6 0,4 5-1 0,3-9 0 15,4 4-41-15,3 2-15 0,-6-9 9 16,3 13-9-16,3-4 0 0,-3-2 0 0,3 5 0 16,-3 1-11-1,3-7-21-15,-3 7-5 0,0-1-1 0,-3 7 0 16,-1-3-143-16,-7-4-29 0,-7 4-6 0</inkml:trace>
  <inkml:trace contextRef="#ctx0" brushRef="#br0" timeOffset="102953.49">6593 13454 1807 0,'0'0'80'0,"-10"-3"16"0,10-4-76 0,-11 7-20 16,4 0 0-16,0-3 0 0,-3 3 20 0,3-6 1 16,-1 6 0-16,-2-10 0 0,-1 10 3 0,4-6 1 15,0 3 0-15,7-3 0 0,0-4 36 0,0 7 7 16,4-6 2-16,3-1 0 0,0 4-5 0,3-3-1 15,1 2 0-15,3-2 0 0,-3 6-48 0,3-3-16 16,-4 2 8-16,1 4-8 16,0 0-39-16,-1 0-11 0,1 4-2 0,-4 2-1 15,0 3-125-15,-7-6-25 0,0 10-5 0</inkml:trace>
  <inkml:trace contextRef="#ctx0" brushRef="#br0" timeOffset="103200.69">6329 13890 2563 0,'0'0'56'0,"0"0"12"0,0 0 3 0,3 0 1 0,-3 0-58 0,4-10-14 0,-4 10 0 0,7-6 0 0,-4 6 9 0,5-10-1 16,-5 7 0-16,1-3 0 0,-4 6-21 0,0 0-5 16,3-3-1-16,-3 3-737 15,7-6-148-15</inkml:trace>
  <inkml:trace contextRef="#ctx0" brushRef="#br0" timeOffset="103941.46">8149 13140 1785 0,'-14'6'159'0,"7"-3"-127"0,-4 4-32 0,1 2 0 16,-8 4 160-16,1 2 27 0,2 10 5 0,5-6 0 15,-4 10-170-15,3-4-34 0,1 3-8 0,3-3 0 16,-1 0 7-16,1 3 1 0,4-6 1 0,-4 3 0 16,3 3 11-16,-3 4 0 0,0-4 0 0,0 0 0 15,-3 7 0-15,3-1 0 0,-1-6 0 0,-2 1 8 16,-1 2-8-16,4-3 0 0,-7 1 0 0,4-1 8 0,2-3-25 0,-2 0-5 15,-1-3-1-15,4-6 0 16,-3-1-140 0,3-2-28-16,0-4-5 0,0-3-2 0</inkml:trace>
  <inkml:trace contextRef="#ctx0" brushRef="#br0" timeOffset="104211.37">7715 13262 2847 0,'-10'-15'126'0,"6"8"26"0,1-2-121 0,-1 0-31 0,4-1 0 0,0 1 0 16,4-7 32-16,3 7 0 0,3-1 0 0,8 1 0 16,7-4-32-16,6-2-21 0,-2 8 3 0,6-2 1 15,0 6 17-15,4-3 0 0,-7 2 0 0,6-2 9 16,-2 6 0-16,6-3 0 0,0 6 0 0,8-3 0 31,-15 0-33-31,14 6-6 0,-6-6-2 0,3 0 0 0,-4 4 10 0,-3-4 2 0,0 0 0 0,-4 0 0 16,-3 0-39-16,-1-4-7 15,-6 4-2-15,3 0 0 0,-10 0-99 0,0 0-20 0,-1 0-4 16</inkml:trace>
  <inkml:trace contextRef="#ctx0" brushRef="#br0" timeOffset="105052.42">7631 13880 288 0,'0'0'25'0,"-4"0"-25"15,-3 0 0-15,7 0 0 0,0 0 511 0,0 0 97 16,0 0 19-16,0 0 4 0,11 0-522 0,3 0-109 15,7 0-12-15,0 3-7 0,-3 4 27 0,6-7 6 16,1 6 1-16,3-3 0 0,1-3-6 0,2 0-1 0,-3 6 0 0,4-6 0 16,-7 3-8-16,-4-3 0 0,4-3 0 0,-4 3 0 15,0-6 0-15,0 6-11 0,-3-9 1 0,-4 2 0 32,0 4-30-32,4-3-7 0,-4-4-1 0,0 1 0 15,0 0-41-15,-3-10-9 0,3 9-2 0,0-5 0 16,-3-4-20-16,-1 0-4 0,4 3 0 0,-3 4-1 15,-1-7 9-15,8-3 3 0,0 10 0 0,-1-7 0 0,4 3 71 0,-3 10 14 0,0-4 4 16,-1 7 0-16,1-3 76 0,-4 6 15 0,0 0 3 16,0 6 1-16,0-3 33 0,-3 7 8 0,0-4 0 15,-4 10 1-15,0-4-37 0,3 4-8 0,-3-3-2 0,0 2 0 16,-3 1-18-16,3-4-4 0,0 4-1 0,0 3 0 16,-3-10-2-16,3 10 0 0,-4-3 0 0,4-7 0 15,0 7-1-15,-7-4-1 0,4-2 0 0,-1-4 0 0,1 10-11 16,-1-7-1-16,1-6-1 0,0 7 0 0,-4-10-13 0,0 9-2 15,0-9-1-15,0 0 0 0,0 0-10 0,0 0 12 16,0 0-12-16,0 0 12 0,0 0-4 16,0 0 0-16,0 0 0 0,0 0 0 0,7-9 1 0,-4-1 0 15,4 1 0 1,4-10 0-16,-1 3-9 0,-3-2 10 16,7-1-10-16,1 0 10 0,2-6-10 15,1 6 0-15,0 3 0 0,-1-2 8 0,-3-1-8 0,4 9 0 0,-4 4 0 0,-3-3 0 0,-1 6 0 16,1-4-14-16,-4 7 2 0,-7 0 0 0,0 0 12 0,7 10 15 15,3-1-3-15,-6 1-1 0,-4 5-11 0,0-5-9 16,4-1 9-16,-1 0-13 0,1 1 13 0,-1-4-9 16,-3-6 9-16,7 10-8 0,0-1 8 0,0-3 0 15,-7-6 0-15,11 0 0 0,-1 0 21 0,1-6 7 16,3 6 0-16,-3-9 1 0,-1-1-29 0,1 1 8 16,3-1-8-16,-3-5 0 0,-1-4 0 0,1 3 0 0,-1-3 8 15,1 0-8 1,-1 4-23-16,1-4-7 0,-4 0-2 0,4 3 0 0,-1 7 32 0,1-3 0 0,-4 5 0 0,0-2 0 15,4 9-12-15,-4-3 3 0,0 3 1 0,3 3 0 16,-3 6 38-16,4-2 8 0,-4 2 2 0,4-6 0 16,-1 6-26-16,4 4-5 0,-3-4-1 0,3 1 0 15,0-1 7-15,4-6 1 0,-4 7 0 0,0-1 0 16,4-3-7-16,-4 4-1 0,0-1 0 16,0 1 0-16,-4-1-8 0,5 1-14 0,-1 2 3 0,-7-3 1 15,3 4-10-15,-3-4-1 0,0 7-1 0,-3 0 0 16,-1-4-18-16,-3 4-4 0,0-7-1 0,0 10 0 15,-3-9-11 1,3-1-3-16,0 0 0 0,-4 1 0 0,4-4-153 0,0-6-32 16,7 0-5-16,1 0-2 0</inkml:trace>
  <inkml:trace contextRef="#ctx0" brushRef="#br0" timeOffset="105551.39">9864 13585 1209 0,'0'0'53'0,"0"0"12"0,3-6-52 0,-3-3-13 0,0 6 0 16,0-7 0-16,0 4 116 0,0-4 21 0,-3 1 4 0,3 3 1 15,-4-4-110-15,4 10-21 0,-3-9-11 0,-1 9 10 16,-3-3 22-16,7 3 4 0,0 0 0 0,-11 0 1 16,-3 3-1-16,0 3-1 0,-3-3 0 0,-1 7 0 15,0-1-7-15,1 7-2 0,-4-7 0 0,3 7 0 16,0 3-5-16,-3-4-1 0,3 4 0 0,-3-6 0 15,4 12 5-15,-5-6 1 0,8-4 0 16,0 1 0-16,-3-3-26 0,6 5 0 0,0-2 0 16,4-6 0-16,4 5 8 0,-1-5-8 0,4 2 12 0,4-6-4 15,-1-6-8-15,8 4 0 0,-4 2 0 0,4-6 0 16,3-6 0-16,3 2 0 0,-3-2 0 0,8-3 0 16,-1-1 0-16,0-2 0 0,-3-4-12 0,3 0 12 15,0 4-23-15,0-4 3 0,0 1 1 0,0 2 0 16,1-6 30-16,-5 3 5 0,-3 1 2 0,0-4 0 0,1 10 10 15,-5-10 3-15,4 9 0 0,-3 1 0 0,-4 3 0 0,-4 3 0 16,-3 3 0-16,0 0 0 16,0 0-19-16,0 0-4 0,-3 9-8 0,-1 0 12 15,1 7 1-15,-4-3 0 0,0 2 0 0,3-2 0 0,-3 2 0 16,4 4 0-16,-1 0 0 0,4-9 0 0,-3 5 16 0,3-5 3 16,0 5 1-16,0-2 0 0,3-4-25 15,1 4-8-15,-1-4 0 0,4 1 0 16,4 2-36-16,-1-6-12 0,1 4-1 0,3-1-1 15,-3-9-27-15,3 10-6 0,3-10-1 0,1 0 0 16,-4-4-115-16,4 4-23 0,-1-6-5 0,-2 3-1 0</inkml:trace>
  <inkml:trace contextRef="#ctx0" brushRef="#br0" timeOffset="106154.64">10587 13570 1666 0,'0'0'74'0,"-4"-10"15"0,-3 10-71 0,4-9-18 0,3 6 0 0,-7-4 0 15,-4 1 35-15,8 3 3 0,3-3 1 0,0 3 0 16,3-4 8-16,-3 7 1 0,-10-3 1 0,2-3 0 16,8 6-13-16,-10 0-4 0,-4 0 0 0,7 0 0 15,7 0-32-15,-11 6 0 0,-3-3 0 0,0 7 0 16,3-4 0-16,-3 3 0 0,0 10 0 0,-4-3 0 15,-6-4 20-15,3 10-4 0,3-3 0 0,0 0 0 16,-3 6 10-16,4-3 2 0,2 0 0 0,1-3 0 16,-3 0-28-16,3-7 0 0,3 4 0 0,4 3 0 0,0-10 0 15,0-3 0-15,3 4 0 0,4-10 0 16,0 0 9-16,0 0 0 0,11 0 0 0,-1-10 0 0,5 10-9 0,6-9 0 16,0 0 0-16,0-1 0 0,-3-5 0 0,6-1 0 15,8 6 0-15,-7 1 0 0,-11-10 0 0,0 4 0 16,11 2 0-16,-4-3 0 0,-3-3 0 0,-8 4 8 15,1 2-8-15,-1-2 8 0,4 5-8 0,-3 1 12 16,-11-1-12-16,0 4 12 0,7-3-4 0,-7 9-8 16,0 0 12-16,0 0-4 0,0 0-16 0,0 0-4 15,0 0-1-15,0 0 0 0,-7 9 13 0,7-9 0 16,4 6 0-16,-1 4 0 0,-6 5 0 0,-1-2 10 16,8 6-2-16,-1-4 0 0,1 4-8 0,-1-3 0 15,-6 3 0-15,6 0 0 0,4 6 0 0,-3-6 0 16,-4 9 0-16,0-3 0 0,0 0 12 0,3 3 4 15,4 0 1-15,-3-3 0 0,3 4-17 0,0-1 0 0,0-3 0 0,-7 3 0 16,0-3 0-16,0-6 0 0,7 0 0 0,-3 6 0 16,-11-6 24-16,3-4 4 0,0 11 0 0,-3-8 1 15,4 1-29-15,-8 0 0 0,-6 0 0 0,3-3 0 16,6-1 0-16,-9-2 0 0,-8 6-11 0,0-10 11 16,4 0-23-16,-3-2 3 0,-1 2 1 0,-3-9 0 15,-1 6-15-15,1-12-3 16,7 6-1-16,-4-9 0 0,1-1-162 0,3 1-32 0,-18-16-6 15,14-10-2-15</inkml:trace>
  <inkml:trace contextRef="#ctx0" brushRef="#br0" timeOffset="106656">10950 13642 2415 0,'0'0'107'0,"0"0"22"0,0-3-103 0,0 3-26 16,-7-7 0-16,4 4 0 0,10-3 0 0,-7 6-12 0,-4-9 0 15,1 9 1-15,3 0-9 0,7-10-1 0,0 1-1 0,-7 9 0 16,-4-7 22-16,8 4-9 0,13-3 9 0,-2 3 0 15,-5-3 0-15,1 3 12 0,6 3 0 0,4-7 0 16,1 7 15-16,-5-9 2 0,4 9 1 0,1-10 0 16,6 4-6-16,-3 3-2 0,-8-3 0 0,4-4 0 15,4 7-14-15,-4-3-8 0,-3-3 10 0,-4 5-10 16,0-2 0-16,4-3 8 0,-4 2-8 16,-7 4 0-16,0-3 0 0,0-3 0 0,4-1 0 0,-4 7 0 15,-11-6 0-15,4-4 0 0,0 4 0 0,-3-1 0 16,-1 7-13-16,-7-6 1 0,-3 3 0 0,-3 2 0 15,-1-2 12-15,-3 6 0 0,-4 0 0 0,-3 0 0 16,0 6 0-16,0 4 0 0,-8-1 0 0,5 4 0 16,-5 2 16-16,8 1 5 0,10-3 2 0,-3 2 0 15,0 4 20-15,7 6 4 0,10-6 1 0,4 0 0 0,-3 0-25 16,3 6-5-16,7-6-1 0,4-1 0 0,3 1-17 0,3 6 0 16,-6-9 0-16,6-3 0 0,8 2-9 0,-4 1-6 15,-7-4-1-15,4-2 0 16,3-1-35-16,-3 4-7 0,0-10-2 0,-1 6-717 15,1-2-144-15</inkml:trace>
  <inkml:trace contextRef="#ctx0" brushRef="#br0" timeOffset="108934.77">2402 15674 1465 0,'0'0'64'0,"0"0"15"0,0 0-63 0,4-6-16 15,-4-4 0-15,0 7 0 0,0-6 46 0,0 2 6 16,0-2 2-16,3-1 0 0,-6 4-36 15,3 3-7-15,0-3-2 0,-4 3 0 16,4 3-9-16,-10-7 12 0,10-2-12 0,-11 9 12 0,4-9-12 0,4 9 0 16,-1-4 9-16,-6-2-9 0,-1 6 24 15,0-6 1-15,1 3 0 0,-4 3 0 0,3 0-1 0,-3 0-1 16,0 3 0-16,0 3 0 0,-4 4 17 16,4-1 3-16,-7 0 1 0,3 7 0 0,-3 0 4 0,7 3 2 15,-11 3 0-15,8 3 0 16,-1 3-27-16,4 6-6 15,-7 1-1-15,10 2 0 0,-3 4-16 16,0-3 0-16,-7 9 0 0,10-6 0 0,-3 3 0 0,3-4 0 0,-3 4 0 16,7 6 0-16,4-6 0 0,-4-6 0 0,3 0 0 0,4-4 10 0,0 1 0 0,4-7 0 15,3 0 0-15,3 3 0 0,4-9-10 0,-3 3 0 0,3-6 0 16,7-9 0-16,-3-1 11 0,3 0 0 0,0-2 0 0,4-7 0 16,3 0-11-16,4-7 0 0,-4 4 0 0,4-6 8 15,3-7 4-15,0 7 0 0,-6-10 0 0,6 3 0 16,0-3 13-16,1-6 3 0,-8 7 1 0,4-11 0 15,-8 4-16-15,1 3-3 0,-4-9-1 0,4 3 0 16,-11 0 0-16,0-7 0 0,-3 7 0 0,-1-7 0 16,1 7-1-16,-11-6-8 0,3 5 12 0,-3-5-4 15,-3-1-8-15,3 1 0 0,-7-4 0 0,3 1 0 16,-6 2 0-16,-1-2 0 0,0 2-8 0,4 1 8 16,-3-1 0-16,-1 7 0 0,-3 0 0 0,-4-4 0 0,4 4 0 0,0 9 0 15,0-6-9-15,-4 6 9 0,1 0-17 16,-1 4 0-16,4 2 0 0,0 4 0 15,0-1-23 1,3 4-5-16,-3-3-1 0,4 9 0 0,3 0-87 0,-1 0-18 0,-2 9-3 0,3-3-746 16</inkml:trace>
  <inkml:trace contextRef="#ctx0" brushRef="#br0" timeOffset="109525.45">2822 16154 1612 0,'-10'-7'144'0,"3"7"-116"0,3-6-28 16,-3 3 0-16,7 3 172 0,0 0 29 0,0 0 6 0,0 0 1 15,0 0-177-15,0 0-31 0,0 9-15 0,-4 7 2 16,4-3 13-16,0-4-12 0,0 7 12 0,0 2-12 16,0 1 12-16,0 6 0 0,0-6 0 0,0 6-9 15,0-6 9-15,0 0 0 0,0 6 0 0,0-6 0 16,-3 0 0-16,3-4 0 0,0 4 0 0,3-3 8 15,-3-4 0-15,4-2 0 0,3-1 0 0,4-3 0 0,-1 4 16 0,4-10 3 16,0 0 1-16,1 0 0 0,-1-3-16 0,7-10-2 16,4 4-1-16,-4-1 0 0,3-2-9 15,-2-4 10-15,2 0-10 0,1 4 10 0,-11-7-10 0,7-3 0 16,-3 3 0-16,0 0 0 0,-4-6 0 0,-4 7 0 16,4-1-10-16,-10 0 10 0,3 3 0 0,3 7 0 15,-10-1 0-15,4 1 10 0,0 0 7 0,-4 9 2 16,0 0 0-16,0 0 0 0,0 0-9 0,0 0-2 15,0 0 0-15,0 0 0 0,7 9-8 0,-7 0 0 16,10 1 0-16,-10-1 0 0,4 1 0 0,3 5 0 16,-4 1 0-16,1 3 0 0,3-7-8 0,-4 10 8 0,4-3 0 15,-3 0 0-15,0 6 0 0,3-3-9 0,-7 0 9 16,3-3 0-16,4 0-14 0,-3-1 4 0,3 1 1 16,-4-9 0-16,-3 5-11 0,4-5-3 15,6-4 0-15,-3-3 0 16,8 3-25-16,-5-12-4 0,4 6-2 0,0-9 0 15,-3-1-134-15,10 1-28 0</inkml:trace>
  <inkml:trace contextRef="#ctx0" brushRef="#br0" timeOffset="109790.62">3634 15774 2530 0,'0'0'56'0,"0"0"11"0,0 16 2 0,0 0 3 0,7-4-58 0,-7 7-14 16,10 6 0-16,-6 3 0 16,-1-3 0-16,4 3 0 0,4 4 0 0,-4-4-10 0,0 0 10 0,-3 7 0 15,3-1 0-15,-7-2 0 0,3 8 0 0,4-2 0 16,-7-3 0-16,0 8 0 0,0-5 0 0,-7-3 0 16,7 2 0-16,-3-2 0 15,3-7-35-15,-7-3-5 0,3 0 0 0,-3-6-1 16,0-7-27-16,7 4-6 0,-7-6-1 15,3-4 0-15,-3-3-90 0,7-3-19 0,-7-3-3 0,0-3-1 0</inkml:trace>
  <inkml:trace contextRef="#ctx0" brushRef="#br0" timeOffset="109953.96">3521 16110 1785 0,'0'0'79'0,"0"0"17"0,0 0-77 0,0 0-19 0,0 0 0 0,0 0 0 16,10 0 181-16,4-7 33 0,-3 7 6 0,3 0 2 15,7-3-174-15,-7-3-34 0,4 6-14 0,10-9 11 16,-10 9-1-16,7-10 0 0,-1 4 0 0,1 3 0 31,3-3-122-31,0-4-24 0,8 7-4 0,-12-3-891 0</inkml:trace>
  <inkml:trace contextRef="#ctx0" brushRef="#br0" timeOffset="110444.19">4156 16301 1324 0,'0'0'59'0,"0"6"12"0,0 4-57 0,0 8-14 16,0-2 0-16,-7 3 0 0,7 0 229 0,-4 9 43 15,4-3 9-15,-7 3 2 0,7 7-220 0,-3-7-44 16,-8 7-9-16,0-7-2 0,8 6-8 0,-11 1 8 16,3-1-8-16,1-6 8 0,-1 1-8 0,-3 5-14 15,3-9 3-15,8 0 1 0,-8-3 10 0,1 3 0 16,3-6 0-16,3-3 8 0,1-4-8 0,-5-2 12 15,5 5-4-15,3-8 0 0,0-7 16 0,0 0 3 0,0 0 1 0,0 0 0 16,0 0 6-16,0-7 2 0,-7-2 0 0,7-7 0 16,-7 7-10-16,7-10-2 15,0-6 0-15,0-3 0 0,0 0-16 0,7-7-8 16,0 1 0-16,7-10 8 0,-3 6-8 0,10-9-16 0,-7-3 4 0,4 3 1 16,-1-13-7-16,8 13-2 0,-11-6 0 15,7 0 0-15,-10 9 20 0,6 0 16 0,-3 0-4 0,-3 6 0 16,7 4 4-16,-11-4 0 0,3 10 0 0,1-3 0 15,0 9-16-15,-1-3 9 0,1 9-9 0,-4 6 8 16,3 1-24-16,1 6-4 0,-1 3-2 0,1 3 0 31,0 3-10-31,6 4-1 0,-3 2-1 0,4 4 0 0,0 3 3 16,-1 0 1-16,-3-4 0 0,1 4 0 0,-1 0 18 0,3 6 12 0,-13-6-13 0,6 0 5 16,-6 3 8-16,3-4 11 0,-7 1-3 0,0 0 0 0,0 6 11 15,0-6 1-15,0 6 1 0,-11-3 0 16,1-6-11-16,-4 9-2 0,3-13-8 0,1 13 12 15,-5-6-31-15,-6 0-6 0,4-3-2 16,6-7 0-16,-7 7-34 16,4-7-7-16,0 1-2 0,0-7 0 0,3 3-19 0,1-6-4 0,-1 0-1 15,8 0-774-15</inkml:trace>
  <inkml:trace contextRef="#ctx0" brushRef="#br0" timeOffset="111004.34">4755 15940 2228 0,'0'0'99'0,"0"0"20"0,-3 0-95 0,-4-6-24 0,7 12 0 0,-11-3 0 16,11 7 0-16,-7-1-8 0,4 7 0 0,3 0 0 16,0-4-11-16,0 13-1 0,0 0-1 0,0-6 0 15,3 9 21-15,-3-3 0 0,0 4 0 0,0-4 0 16,0-6 0-16,7 9 0 0,-7-9 0 0,0 6 0 16,0-6 9-16,4-4-9 0,-4 1 10 0,7-4-10 15,-7-2 18-15,0-1-2 0,3-2-1 0,-3-7 0 16,0 0 7-16,0 0 2 0,7 0 0 0,8-7 0 15,-5 4 4-15,4-6 0 0,-3-1 1 0,-4 1 0 0,11-7-8 16,-8 7-1-16,4-7-1 0,-3 4 0 16,-8-4-19-16,8 0 0 0,0 4 0 0,-1-4 0 0,-6-3 8 15,6 4-8-15,-6 5 0 0,3-2 0 0,-7-1 0 0,3 4 0 16,1 9 0-16,-4 0-12 0,0 0 12 0,7-10 0 16,-7 10 0-16,0-3 0 0,3-3 17 15,-3 6 7-15,0 0 0 0,0 0 1 16,0 0 7-16,0 0 0 0,0 0 1 0,0 0 0 0,0 0-14 0,7 9-3 15,-3 7-1-15,3-7 0 0,0 10-15 16,0-3 0-16,7 3-9 0,-3-1 9 0,-1 1 0 16,1 0 0-16,-4 6-8 0,0-6 8 0,4 3 0 0,-11-3-9 15,3 0 9-15,1-7-8 0,3 10-11 0,-4-9-1 16,4 2-1-16,-7-5 0 16,4 5-14-16,3-5-2 0,0-7-1 0,0 3 0 15,-3-3-13-15,3-3-2 0,0 0-1 0,0 0-646 0,3-9-128 16</inkml:trace>
  <inkml:trace contextRef="#ctx0" brushRef="#br0" timeOffset="111276.36">5440 15683 2718 0,'0'0'120'0,"0"0"25"15,0 10-116-15,-4-1-29 0,4 10 0 0,4-3 0 0,3 12 0 16,0-3 0-16,-4 3 0 0,5 0 0 16,6 7 0-16,-4-7 0 0,1 6 0 0,3 1 0 15,-3-1-20-15,3 1-11 0,-4-7-1 0,1 7-1 16,-4-7 5-16,0 0 2 0,-4 0 0 0,4 4 0 16,-7-10-25-16,0 3-5 0,0-6 0 0,-7-4-1 15,4 1 2-15,3-4 1 0,-14-2 0 0,7-1 0 16,-7-9-128-16,3 7-26 0,0-7-4 0,1-7-2 0</inkml:trace>
  <inkml:trace contextRef="#ctx0" brushRef="#br0" timeOffset="111485.8">5196 15978 2548 0,'0'0'56'0,"0"0"12"0,0 0 3 0,0 0 0 0,7-3-57 0,4 3-14 0,0-6 0 0,-4 6 0 16,10 0 8-16,-6 0 0 0,3 0-8 0,4-7 12 15,-1 4-3-15,1-3-1 0,0-4 0 0,6 1 0 16,1 0 20-16,0-1 3 0,3 1 1 0,4-7 0 31,-8 7-53-31,12-1-11 0,-8-2-1 0,4-1-1 16,-4 4-23-16,-3 6-5 0,-1-7-1 0,1 4 0 16,-7 6-153-16,-1-9-32 0,11-1-5 0,-10 10-2 0</inkml:trace>
  <inkml:trace contextRef="#ctx0" brushRef="#br0" timeOffset="142646.34">6346 15790 2574 0,'15'-16'114'0,"-12"7"23"0,4-1-109 0,0 1-28 0,0 0 0 0,-3-1 0 16,3 4 16-16,3 3-3 0,-2-4 0 0,-1 7 0 31,0-3-40-31,-7 3-8 0,0 0-1 0,0 0-1 16,0 0-7-16,0 0 0 0,0 0-1 0,0 0 0 0,0 0 26 0,0 0 6 0,-4-6 1 0,-3 6 0 16,4-3 12-16,3 3 0 0,-8-6 0 0,8 6 10 15,-3 0-10-15,3 0 8 0,0 0-8 0,0 0 8 16,0 0-32-16,0 0-8 0,3 9 0 15,5-3-633-15,-8 7-127 0</inkml:trace>
  <inkml:trace contextRef="#ctx0" brushRef="#br0" timeOffset="142996.34">6791 16345 172 0,'0'0'8'0,"0"0"1"0,0-3-9 0,-7-4 0 0,3 4 0 0,-3-3 0 15</inkml:trace>
  <inkml:trace contextRef="#ctx0" brushRef="#br0" timeOffset="143109.7">6565 16219 172 0,'0'0'16'0,"0"0"-16"0,0 0 0 0,0-3 0 16,-3-3 370-16,3 6 71 0,0 0 15 0,0 0 2 16,-4-9-343-16,4 9-69 0,0 0-14 0,0 0-2 15,0 0-21-15,0 0-9 0,0 0 8 0,0 0-8 0,0 0 23 0,0 0-1 16,0 0 0-16,-7 9 0 15,0-3-1-15,7-6 0 0,-3 3 0 0,3-3 0 0,-8 0 15 16,8 0 2-16,0 0 1 0,0 0 0 0,-7 0 1 0,7 0 1 16,0 0 0-16,0 0 0 0,0 0-10 0,0 0-3 15,0 0 0-15,0 0 0 0,7-3-38 0,1-3-8 16,-1 6-2-16,3-3 0 16,-3 6-60-16,4-3-12 0,-1 0-2 0,1 0-885 0</inkml:trace>
  <inkml:trace contextRef="#ctx0" brushRef="#br0" timeOffset="153008.59">7835 15649 982 0,'0'0'44'0,"0"0"8"0,0 0-41 0,0 0-11 0,0 0 0 0,0 0 0 15,0 0 129-15,0 0 24 16,0 0 5-16,0 0 1 0,0 0-54 0,0 0-10 0,0 0-3 0,0 0 0 16,0 0-36-16,0 0-7 0,0 0-1 0,0 0-1 15,7 0-31-15,-7 0-7 0,0 0-1 0,0 0 0 16,0 0 3-16,0 0 0 0,4 9 0 0,-1-3 0 16,-3 4 21-16,4-1 4 0,-4 1 0 0,3-1 1 15,-6 7-13-15,3-4-4 0,0 4 0 0,0 0 0 16,0-4 1-16,0-2 0 0,3 5 0 0,1-5 0 15,3 5 5-15,-7-5 1 0,0-1 0 0,3 1 0 16,-3 5-9-16,4-2-2 0,-4-4 0 0,0 1 0 16,4-4-6-16,-4 3-2 0,0-9 0 0,0 10 0 15,0-10-8-15,0 6 0 0,0-6 0 0,0 0 0 16,0 0 0-16,0 0 0 0,0 0 0 0,0 0 8 16,7-6 0-16,0 3-8 0,3-10 12 0,-10 4-4 0,7-10 3 15,4 0 0-15,-4-6 0 0,0 6 0 0,0-9 1 0,4 3 0 16,-4-3 0-16,3 2 0 0,-3 4-12 0,4 1 0 15,-4 2-12-15,4 0 12 0,-8 9 0 0,4-5 8 16,-3 12 2-16,-1-4 0 0,-3 7-10 0,0 0 0 16,0 0 0-16,0 0 0 0,0 0-13 0,11 7-5 15,3-4-1-15,-7 3 0 0,0 3 19 0,0 1 0 16,4-1 0-16,-4 1 0 0,3-1 0 0,1 1 0 16,-8-4 0-16,4 3 0 0,0 1 9 0,-3-4 9 15,3-3 2-15,0 3 0 0,-7-6-30 16,7 3-6-16,4 4 0 0,-4-7-1 0,-7 0 17 0,3 0 0 15,8-7 0-15,-4 4 0 0,0-3 0 0,0 3 8 16,4-7-8-16,3-2 0 0,-11 3 16 0,4-4-4 16,7-3 0-16,-10 4 0 0,7-4-12 0,-4 0 0 0,0 7 0 15,3-10 0-15,1 10 0 0,-1 3 0 0,-2-4 0 0,2 7 0 16,-3-3 0-16,4 6 0 0,-11 0 0 0,7 0 0 16,-7 0 0-16,7 9 0 0,3 1 0 0,-3 5 0 15,-3-5 0-15,3 5 0 0,4-2 0 0,-4-4 0 16,0 7 0-16,3 0 0 0,1-4 0 0,-4-2 0 15,4-1 0-15,3 7 0 0,-7-7 0 0,3 7 0 16,4-4 0-16,-3 4 0 0,0-7 0 0,-1 7 0 16,1-3 0-16,-1 2 0 0,-3-5 0 0,0 8 0 15,1-2-22-15,-1-6-7 16,-4 8-2-16,1-8 0 0,-1-1-18 16,1 1-4-16,-1-4-1 0,-3-6 0 0,0 0-190 0,0 0-39 15,0 0-7-15,18 0-2 0</inkml:trace>
  <inkml:trace contextRef="#ctx0" brushRef="#br0" timeOffset="153410.16">8911 15646 748 0,'0'0'67'0,"0"0"-54"16,0 0-13-16,0 0 0 0,0 0 268 0,0 0 52 16,0 0 9-16,0 0 3 0,0-7-264 0,0 7-52 15,0 0-16-15,-10 0 8 0,-1-3 10 0,4-3 2 16,3 6 0-16,4 0 0 0,-10 0-20 0,3 0 0 15,-4 0 0-15,1 6 0 0,-1-3 0 0,0 7 0 0,-3-1 0 0,0 7 0 16,4 3 12-16,-1-4 9 0,-3 4 2 16,0 0 0-16,3 0 23 0,4 0 5 0,4 3 1 15,-4-4 0-15,3-5-20 0,4 3-4 16,4-1-1-16,-1-2 0 0,4-4-15 0,4 1-4 0,-1 5 0 16,4-5 0-16,4-4-8 0,-4-3 0 15,4 3 0-15,0-3 0 0,6-3 0 0,1 0 0 0,-4 0 0 0,0-3 0 16,4-3 0-16,-4-3 0 0,-3-1 0 0,3 1 0 15,-7 3 0-15,4-4-16 0,-1 1 4 0,-6-4 1 16,-1-2 35-16,1 5 6 0,-4-6 2 0,-3 4 0 16,-1-4-20-16,1 1-3 0,-1-4-1 0,-3 9 0 15,-3-8 4-15,3 2 0 0,-4 3 0 0,1-2 0 16,-4-4-12-16,3 9 12 0,-3-5-12 0,0 5 12 16,0 1-12-16,0-1 0 0,-4 1-12 0,4 3 12 0,0 6-24 15,-3-3 4-15,2-4 0 0,1 4 0 16,0 3-36-1,4 0-8-15,3 0 0 0,0 0-1 0,0 0-130 0,0 0-25 16,0 0-6-16,0-6-1 0</inkml:trace>
  <inkml:trace contextRef="#ctx0" brushRef="#br0" timeOffset="153682.6">9500 15282 864 0,'0'0'76'0,"0"0"-60"0,0 0-16 0,0 0 0 16,-7 0 310-16,0 0 59 0,7 0 12 0,-3 9 3 15,-4 7-299-15,7-4-59 16,0 10-12-16,0 0-2 0,0-3 0 0,0 13 0 0,0-11 0 0,3 14 0 16,1-7-12-16,-4 7 0 0,0-7-12 0,-4 6 12 15,4 7-9-15,-3-9 9 0,3 8 0 0,-11-2 0 16,4-10-11-16,-4 7 11 0,4-7-10 0,0 3 10 31,-7-9-58-31,4-3-6 0,6 6 0 0,-3-9-1 0,0-7-132 0,0 1-27 16,7-10-4-16,0 0-2 0</inkml:trace>
  <inkml:trace contextRef="#ctx0" brushRef="#br0" timeOffset="153884.46">9183 15630 2746 0,'0'0'60'0,"0"0"13"0,0 0 3 0,0 0 1 0,10 0-61 0,-3-3-16 16,1-4 0-16,2 7 0 0,4 0 0 0,4-6 0 15,3 3 0-15,4-3-10 16,3 3-27-16,4-4-6 0,-1-2-1 0,5 0 0 16,3 5-81-16,3-8-17 0,-3 3-3 0,-4 5-530 15,4-2-105-15</inkml:trace>
  <inkml:trace contextRef="#ctx0" brushRef="#br0" timeOffset="154224.84">9821 15567 288 0,'0'0'25'0,"-7"6"-25"16,0-2 0-16,-3 5 0 0,-1-9 320 0,0 6 60 16,4-3 11-16,7-3 2 0,-7 0-249 0,7 0-51 0,0 0-9 0,0 0-3 15,0 0-38-15,0 0-8 0,0 0-2 0,0 0 0 16,0 0-22-16,0 0-11 0,-3 10 10 0,-4-4-10 16,3 3 0-16,-3 1 0 0,-3 9 0 0,-1-4 0 15,0-2 0-15,-3 12 0 0,0-6 0 0,4 3 0 16,-4-3 8-16,-1 3-8 0,5-7 0 0,-1 1 0 15,4-4 0-15,0 4 8 16,0-6-8-16,4-1 0 0,3 0 0 0,0 1 0 0,0-1 0 0,0-9 0 16,0 0 12-16,7 6 0 0,-7-6 0 0,7 4 0 15,3-4 10-15,1-4 2 0,-1-2 0 0,1 6 0 16,0-3-9-16,3-3-2 0,-4-4 0 0,1 1 0 16,-1 6-13-16,5-3 9 0,-8-4-9 0,3 4 8 15,-3-4 7-15,0 1 1 0,-3 0 0 0,3-1 0 16,0-5 11-16,-4 5 2 0,1 1 1 0,0-1 0 15,-4-2-16-15,3-4-3 0,-3 7-1 0,0-1 0 16,0-5-10-16,0 5-14 0,0-5 3 0,0 5 1 16,-3 1-41-1,3-1-8-15,0-2-1 0,0-1-1 0,0 4-27 0,0-1-4 0,0 1-2 0,0 0 0 16,0-1-114-16,0 1-24 16</inkml:trace>
  <inkml:trace contextRef="#ctx0" brushRef="#br0" timeOffset="154585.54">10068 15824 1440 0,'0'0'128'0,"0"0"-103"0,0 10-25 0,-3-7 0 16,3 6 129-16,-4 7 21 0,1-7 4 0,3 7 1 16,-4-3-119-16,1 2-23 0,-1-5-5 0,-3-1 0 15,7 0-8-15,-3 1 9 0,3-10-9 0,0 0 10 16,0 0 17-16,0 0 3 0,0 0 1 0,0 0 0 15,0 0 21-15,0 0 5 0,0 0 1 0,7 0 0 16,-4-3 15-16,4-4 3 0,-3-2 1 0,-1 0 0 16,1-7-21-16,-1 3-5 0,-3-2-1 0,4-4 0 15,-4-6-14-15,3 6-4 0,1-9 0 0,-1 9 0 16,1-9-19-16,3 3-4 0,0-10-1 0,4 10 0 16,-4-3-8-16,7 3 0 0,-4-3 0 0,1 3 0 15,0-4-9-15,3 10 9 0,-4-6-12 0,4 7 12 16,-3-1-10-16,3 3 10 0,-3-3-8 0,-4 10 8 15,7-1-24-15,-4 1 0 0,-3 3 0 0,0 3 0 16,1 3-34-16,-8 0-6 0,0 0-2 0,14 3 0 16,-4 3-91-16,8 3-19 0,0 1-3 0,-4 6-1 15,0-4-1-15,3-3-1 0,15 7 0 0,-7 3-502 16</inkml:trace>
  <inkml:trace contextRef="#ctx0" brushRef="#br0" timeOffset="155738.41">11434 15319 864 0,'14'0'38'0,"-14"0"8"0,0 0-37 0,0 0-9 0,0 0 0 0,0 0 0 16,-7 7 279-16,0-4 53 16,-1 9 12-16,-2-8 1 15,3 11-305-15,-4-5-62 0,-6-1-12 0,-1 0-2 0,4 7 36 0,-4-6 15 16,-6-1-1-16,-1 3 0 0,7-5-24 0,1 2-5 0,-1 1-1 15,0-10 0-15,-3 9 16 0,7-3 0 0,7-3 0 0,0-3 0 16,-4 7 0-16,4-7 0 0,7 0 8 0,0 0-8 16,0 0 0-16,0 0 0 0,0 0 0 0,11 3 0 15,6-3 0-15,-2 0 0 0,-15 0 0 0,14 0 0 16,3 0 0-16,-3 6 0 0,-3-6 0 0,0 3 0 16,-1 3 0-16,1-6 0 0,-1 10-8 0,1-10 8 15,-11 0 0-15,11 9 0 0,3 1 0 0,-4-1-9 16,1 1 9-16,3-4 0 0,0 3 0 0,0 7-8 0,0-4 8 15,-3-2 0-15,-4 5 0 16,3 4 0-16,1 0 13 0,-4-3 5 0,-10 9 1 0,3-3 0 16,0 3-8-16,-4 0-2 0,-3-3 0 0,-7 3 0 15,0 0-9-15,-4 3 0 0,8-3 0 0,-8-6 8 0,-7 9-8 16,4-9 12-16,3 3-12 0,1-3 12 16,-4-6-12-16,3 2-11 0,4-5 3 0,0-1-605 15,0-3-121-15</inkml:trace>
  <inkml:trace contextRef="#ctx0" brushRef="#br0" timeOffset="156315.47">11748 15730 1497 0,'0'16'66'0,"0"-7"14"0,-4 7-64 0,-3 3-16 0,0 6 0 0,0-3 0 16,0 12 147-16,0-5 25 0,-4 5 6 0,1-6 1 31,-1 4-179-31,4-4-41 0,-7 0-6 0,3-3-1 0,-6 0 32 0,6-3 5 0,4-6 2 0,-4 3 0 16,-3-10 9-16,0 7 0 0,11-7 0 0,-1 1 0 15,-7-10 15-15,8 6 5 0,3-6 0 0,0 0 1 16,0 0 22-16,-7-6 4 0,-7-4 1 0,7 1 0 15,7-7 0-15,-7-3 1 0,-4 4 0 0,-3-4 0 16,7-3-10-16,-4 0-3 0,1-6 0 0,-1 3 0 16,1-7-4-16,-1 1-2 0,7 0 0 0,-3-4 0 15,-3-6 7-15,6 4 2 0,11-1 0 0,0-6 0 16,4 10-39-16,3-10 0 0,0 0 0 0,7 6 0 16,11 1-12-16,-4-4-1 0,1 9 0 0,2 1 0 15,5 3-7-15,-5 3-2 0,1 12 0 0,0-2 0 0,-4 5 22 16,4 1 0-16,-7 2 0 0,3 7 0 0,-4 0-14 15,-2 7 5-15,-1-4 1 0,0 3 0 0,-3 4-1 16,-4-4 0-16,0 3 0 0,0 1 0 0,0-1-2 16,-3 7 0-16,-4-4 0 0,0 4 0 0,3 3 11 15,-6-4 0-15,3-2 0 0,-7 6-8 0,3-4 8 0,1-5 0 16,-4 6 0-16,0-4 0 0,-4 4 0 0,4-7 8 16,-3 7-8-16,-4-4 0 0,0 4 0 0,-4 0 0 15,1-4 0-15,-8 4 0 16,0-3-57-16,-3 2-16 0,-4 4-3 0,1-3-1 15,-1-7-137-15,0 7-27 0,-20-4-6 0,9-2-1 16</inkml:trace>
  <inkml:trace contextRef="#ctx0" brushRef="#br0" timeOffset="156685.79">12136 15639 2282 0,'0'0'101'0,"10"-9"21"16,-3 6-98-16,4-4-24 0,-1-2 0 0,4 3 0 16,8-4 17-16,-1 7-1 0,-4-6-1 0,8-7 0 15,-4 7-15-15,4-1-13 0,0 1 2 0,-4-7 1 0,0 7 10 0,0-1-8 16,0-5 8-16,-3 5-8 16,0 1 0-16,-4-4 0 0,0-2 0 0,-4 5 0 0,1-5 8 0,0 2 11 15,-4-3-3-15,-4 7 0 16,4-7 11-16,-3 7 1 0,-4-4 1 0,0 1 0 0,0 2 9 0,0 1 2 15,-7 6 0-15,0-3 0 0,-4 3-17 0,1 6-3 16,-5-3-1-16,1 9 0 0,-7-9-11 16,3 9 0-16,1 7 0 0,-1-6 0 15,1 8 0-15,-5-2-11 0,1 3 3 0,0 6 0 0,0-6 8 16,0 9 0-16,-4-3 0 0,4 3 0 16,3-3 0-16,-3 4 0 0,0-1 0 0,7-3 0 0,3 3 0 15,1-3 0-15,3 3 0 0,3-2 8 0,4-1-8 0,4-3 9 0,3-7-9 0,3 4 10 16,1-3-10-16,3-4 8 0,4 4-8 0,3-7 8 31,0 1-43-31,0-4-9 0,0-3-1 0,4-3-1 16,0 0-122-16,-1 0-24 0,5-3-4 0,-1-3-657 0</inkml:trace>
  <inkml:trace contextRef="#ctx0" brushRef="#br0" timeOffset="157093.56">12711 15605 2156 0,'0'0'96'0,"0"0"19"0,0 0-92 0,7-3-23 16,-7 3 0-16,10 0 0 0,1-7 26 0,-1 7 1 15,5 0 0-15,-1 0 0 16,0 0-45-16,0-3-9 0,0-3-1 0,0 6-1 0,0-9 12 0,0 9 2 15,0-10 1-15,1 10 0 0,-1-9 0 0,-4 3 0 16,4-4 0-16,-3 1 0 0,-1-1 14 0,1 1 0 16,-4-1 0-16,0-5 0 0,-3 5 12 0,3 1-2 15,-4-4 0-15,-3 1 0 0,-3 2 12 0,-1 1 2 16,-3 0 1-16,-3-1 0 0,-1 7 13 0,0-3 2 16,-3 3 1-16,0-4 0 0,0 7-25 0,-4 7-4 15,1-4-2-15,-1 6 0 0,1-2-10 0,-5 5 0 16,5-3 0-16,-1 7 0 0,-3 3 23 0,3-3-1 15,1 2 0-15,-1 8 0 0,-3-4-22 0,3 3 0 16,1 0 0-16,2 0 0 0,5-3 0 0,-1 6 0 0,1 3-11 16,-1-9 11-1,1 10-32-15,6-10 0 0,-3 3 0 0,3 3 0 16,4-3-113-16,4-6-23 0,3-4-5 0,7-5-407 0,0-1-82 0</inkml:trace>
  <inkml:trace contextRef="#ctx0" brushRef="#br0" timeOffset="157525.18">13197 15592 1483 0,'11'-15'65'0,"-4"15"15"15,4-10-64-15,-1 1-16 0,1 3 0 0,-1 6 0 16,-3-10 20-16,4 10 0 0,-4-3 1 0,-7 3 0 0,0 0-21 0,0 0 0 16,0 0 0-16,0 0 0 15,0 0-9-15,0 0-7 0,-7 3 0 0,0-3-1 16,-4 6 33-16,-3-2 8 0,0 2 0 0,-3-3 1 15,-1 9 32-15,-3 1 7 0,7-4 0 0,0 7 1 0,-4 3-9 0,0 6-1 16,1-6-1-16,2 9 0 0,1-9-32 0,4 6-6 16,3-6-2-16,0 0 0 0,-4 3-2 0,8-4 0 15,-1-5 0-15,1 3 0 0,3-1-4 0,3-5 0 16,1-1-8-16,-1-6 12 0,-3-3-1 0,7 6-1 16,4-6 0-16,3 0 0 0,0-6 11 0,0 6 3 15,4-9 0-15,3-1 0 0,0 1 32 0,4 0 6 0,-1-7 2 16,1 3 0-16,0-5-36 0,0-4-8 0,-4 3 0 15,0-3-1-15,0 0 2 0,-3-6 1 0,-4 3 0 0,3-4 0 16,-6 4 3-16,0-3 1 0,-1 0 0 16,-3-7 0-16,-3 1-6 0,-4-4-2 15,0 4 0-15,0-4 0 0,-4-6-7 0,1 10-2 0,-4-4 0 16,0 0 0-16,0 4-9 0,-1-1 8 0,-2 1-8 0,3 6 8 16,0-1-8-16,0-2 0 0,-4 9 0 0,4 3 0 31,4-3-22-31,-1 13-6 0,0-4-2 0,1 4 0 15,-1 0-125-15,4 2-25 0,0 7-4 0,0 0-844 0</inkml:trace>
  <inkml:trace contextRef="#ctx0" brushRef="#br0" timeOffset="158077">14369 14852 1267 0,'0'0'112'0,"0"0"-89"0,0 0-23 0,0 0 0 15,0 0 120-15,0 0 19 0,-4 10 4 0,-3-1 1 16,-4 0-109-16,1 7-22 0,-1-3-4 0,-3 2-1 16,0 4-8-16,-4 6 0 0,1-6 9 0,-4 9-9 15,3-3 19-15,0 10-1 0,1-7 0 0,-4 10 0 0,-1 2 26 0,1-2 4 16,0 6 2-16,0 0 0 16,0 3 0-16,0-3 0 0,-1 0 0 0,5 3 0 15,-1 3-32-15,0-3-6 16,4-3-2-16,4-6 0 0,-1 5-10 15,4 1 10-15,0-9-10 0,4 2 10 0,3-2-10 16,3 3 0-16,1-7 9 0,-1-3-9 16,4-3-16-16,4-3-7 0,3-6-1 0,4 3-1 0,-1 0-127 0,4-4-24 15,25 13-6-15,-7-18-1 0</inkml:trace>
  <inkml:trace contextRef="#ctx0" brushRef="#br0" timeOffset="158365.23">14658 15351 2516 0,'0'0'112'0,"0"0"22"0,-4 3-107 0,-3 6-27 0,4 1 0 0,-4 5 0 15,3 1 0-15,-3-3 0 0,0 5 0 0,-3 8 0 32,2-8-18-32,-2 7-9 0,-1 4-1 0,-3-4-1 0,0 3 8 0,-4 0 1 0,1 7 1 0,-4-7 0 31,-1 6-33-31,-2 1-6 0,3-7-2 0,-4-3 0 16,4 3-25-16,0-9-6 0,3 3-1 0,-3-9-483 0,7 2-97 0</inkml:trace>
  <inkml:trace contextRef="#ctx0" brushRef="#br0" timeOffset="158557.4">14450 15558 2761 0,'0'0'60'0,"0"0"13"0,3 9 3 0,1 1 2 0,-1 5-62 0,1-2-16 15,3 2 0-15,0 4 0 0,0-3 0 0,0 3 0 16,4 0 0-16,-1 6 0 0,1-6 0 0,-1-1-16 15,1 1 3-15,3-3 1 16,4 0-162-16,-4-4-32 0,4 4-6 0,-4-7-782 0</inkml:trace>
  <inkml:trace contextRef="#ctx0" brushRef="#br0" timeOffset="159057.84">15007 15191 2718 0,'0'0'60'16,"0"-6"12"-16,0-4 2 0,0 1 2 0,4 6-60 0,3-10-16 0,0 4 0 0,3 6 0 31,1-7-42-31,3 4-11 0,4-4-3 0,-1 7 0 0,5-3 39 0,-1-3 7 0,3 9 2 0,-2 3 0 15,-5 3-17-15,4 3-3 0,-7 1-1 0,1 6 0 16,2-4 8-16,-3 10 1 0,-3 0 1 0,-8 3 0 0,1 0 8 0,-4 3 2 16,-4-2 0-16,4 2 0 0,-7 9 9 0,0-5 0 15,-3-1 0-15,-4 4-8 0,-4-7 8 16,0 6 0-16,1-5 0 0,-4 5 8 0,-1-6-8 0,5 4 0 16,-1-4 0-16,0 0 0 0,4-3 0 0,0 0 0 15,0-3 0-15,4-6 8 0,-1 3-8 0,0-10 0 16,1 7 0-16,-1-13 8 0,4 6 0 0,0-2 0 15,-3-1 0-15,2-6 0 0,-2 0-8 0,-1-6 0 0,1-1 0 0,3 4 0 16,-4-3 0-16,4-4 0 0,0 1 0 0,3-3 8 16,-3-4 1-16,4 10 1 0,-1-4 0 0,4 10 0 15,0 0 24-15,0 0 5 0,0 0 1 0,0 0 0 16,0 0 12-16,7 10 4 0,4 5 0 16,0-5 0-16,-1-1-20 0,4 7-3 0,4-7-1 15,0 1 0-15,3 5 7 0,0-5 1 0,4-1 0 16,3 0 0-16,0-5-40 0,0 2 0 0,4 3 0 0,0 1 0 31,-8-4-29-31,1-3-7 0,3 3-2 0,1-3 0 16,2 4-139-16,-2-4-28 0,-5 3-6 0</inkml:trace>
  <inkml:trace contextRef="#ctx0" brushRef="#br0" timeOffset="162160.28">15318 14855 2120 0,'0'0'94'0,"0"0"19"0,3-3-90 0,1-3-23 15,3 3 0-15,3-3 0 0,1-4 35 0,3 1 2 16,0-1 1-16,0 4 0 0,4 3-38 0,-4 3 0 16,4-6-12-16,-4 6 4 0,3 0 8 0,1 0 0 15,0 0 0-15,-4 0 0 0,7 0 0 0,-3 6 0 16,-1 3 0-16,8-2 0 0,-7 2 9 16,6 4 1-16,-3 2 0 0,1-2 0 0,-1 9 2 0,0 0 0 15,0-7 0-15,0 10 0 0,0-3 2 0,1 3 1 16,-1 1 0-16,3 2 0 0,1-3 9 0,-4 3 1 15,4 7 1-15,-4 2 0 0,0-2-5 16,-7 2-1-16,4 7 0 0,-4 0 0 0,-3-6-20 0,-1 6 0 0,-3 0 0 16,-3-1 0-16,-4-5 0 0,3-3 0 0,-3 2 8 15,-3 7-8-15,-1-9 9 0,1 2-9 0,-1-2 12 16,-3-1-12-16,0-6 15 0,4 7-4 0,-4-7-1 0,-4-3 0 16,4 0-10-16,0-6 0 0,3 0 0 0,-3-10 8 15,0 1 20-15,0-1 3 0,4 1 1 0,-4-4 0 31,-4-3-56-31,4 3-12 0,-4-6-1 0,1 0-1 16,-1 0-141-16,4-6-28 0,-3 3-5 0</inkml:trace>
  <inkml:trace contextRef="#ctx0" brushRef="#br0" timeOffset="203872.41">17540 14604 172 0,'-18'-9'8'0,"15"0"1"0,-1 9-9 0,-3-10 0 15,-3 4 0-15,3-3 0 16,-4 5 311-16,4-2 60 0,0 3 12 0,4-3 2 0,-1-4-306 0,8 10-62 16,-1-9-17-16,1 0 0 0,-1 2 8 0,4 7-8 15,4-9 0-15,-4 6 0 0,3-4 8 0,1-2-8 16,-4 6 0-16,4-10 0 0,3 4 0 0,-7 6 0 16,3-3 0-16,-3-4-12 0,0 7 12 0,-3-3 10 15,-4 6-2-15,0 0 0 0,0 0-8 16,0 0 0-16,0 0-12 0,0 0 12 0,0 0 15 0,0 0 10 15,0 0 3-15,0 0 0 0,0 0 22 0,0 0 5 16,0 0 1-16,0 0 0 0,-4 9-23 0,4-9-4 16,0 0-1-16,0 0 0 0,0 0-12 0,0 0-2 15,0 0-1-15,0 0 0 0,0 0-13 0,0 0 8 16,0 0-8-16,0 0 0 0,8 0 0 0,-8 0 0 16,10 6 0-16,-10-6 0 0,11 4 0 0,-11-4-12 0,0 0 12 0,0 0-601 15,0 0-113-15</inkml:trace>
  <inkml:trace contextRef="#ctx0" brushRef="#br1" timeOffset="-210353.85">17445 15417 2779 0,'-14'-10'123'0,"7"10"25"0,0-9-118 0,-4 6-30 16,4-4 0-16,0 1 0 0,3 3 23 0,4 3-2 16,0 0 0-16,0 0 0 0,0 0-21 0,0 0-15 15,0 0 3-15,0 0 0 16,0 0-16-16,0 0-4 0,0 0 0 0,0 0 0 16,0 0-43-16,0 0-9 0,0 0-1 0,11 0-1 15,-11 0-6-15,0 0 0 0,0 0-1 0,0 0 0 16,7 9-107-16,-7-9-22 0</inkml:trace>
  <inkml:trace contextRef="#ctx0" brushRef="#br1" timeOffset="-209867.15">17459 15959 1587 0,'0'0'70'0,"0"0"15"0,0 0-68 0,0 0-17 16,0 0 0-16,0 0 0 0,0 0 69 0,0 10 11 16,4-4 1-16,-1 3 1 0,1-6-21 0,-4 7-4 15,3-1-1-15,1 1 0 0,3-4 0 0,0 3 0 16,-4 1 0-16,1-1 0 0,3-3-27 0,-4 7-5 15,4-7-2-15,-3 10 0 0,-1-4 16 0,-3 4 3 0,4-3 1 0,-4 2 0 16,-4 10-16-16,1 4-3 0,-1-1-1 0,1 0 0 16,-4 7 16-16,0-1 3 15,-7 1 1-15,3 2 0 0,4-2-24 0,-4-1-5 16,-3-6-1-16,4 7 0 0,-8-7-2 0,8 0-1 0,-5-9 0 16,5 6 0-16,-4-9-9 0,3-4-9 0,1 4 9 15,-1-10-13 1,0-2-168-16,1-14-34 0</inkml:trace>
  <inkml:trace contextRef="#ctx0" brushRef="#br1" timeOffset="-207132.45">19159 14837 1004 0,'0'0'44'0,"0"0"10"0,-7 0-43 0,7 0-11 15,0 0 0-15,0 0 0 0,-3-10 85 0,3 10 15 16,0 0 4-16,0 0 0 0,0 0-21 0,0 0-4 16,-7-3-1-16,7 3 0 0,0 0-8 0,3-6-2 15,-3 6 0-15,0 0 0 0,4-10-5 0,-4 10-2 16,0 0 0-16,0 0 0 0,0 0-13 0,0 0-2 0,0 0-1 0,0 0 0 15,0 0-14-15,0 0-3 0,0 0-1 0,0 0 0 16,0 0 1-16,0 0 1 0,0 0 0 0,0 0 0 16,0 0-17-16,0 0-3 0,0 0-1 0,0 0 0 15,0 0-8-15,0 0 8 0,0 0-8 0,0 0 8 16,0 0-8-16,0 0 0 0,0 0 0 0,0 0 0 16,3 7 16-16,1 2 2 0,-1-6 0 0,-3-3 0 15,0 0 19-15,0 16 4 0,0-7 1 0,4 1 0 16,-4-1-18-16,0 0-3 0,0 7-1 0,3-3 0 15,-3 9-9-15,0-4-3 0,0 4 0 0,-3 3 0 16,3 4-8-16,-4 5 0 0,-3-6 0 0,4 16 0 16,-4 0 0-16,0 0 12 0,0-6-12 0,-4 6 12 0,-3 0-2 15,3-1 0-15,4-5 0 0,0-3 0 0,0-1-10 16,0-6 0 0,-3 1 0-16,2 2 0 0,1-3 8 0,-3-3 4 15,3-3 0-15,-4 3 0 0,1 3 3 0,-1-2 1 0,0-1 0 0,-3-3 0 0,0 0-3 0,4-4 0 16,-4 1 0-16,3 0 0 0,0-3-13 0,4-4 11 15,0-2-11-15,4-4 10 0,-4 3 4 0,3 1 1 16,4-10 0-16,0 0 0 0,-3 6-6 0,3-6-1 16,0 0 0-16,0 0 0 0,0 0 0 0,7 3 0 15,3-3 0-15,1 0 0 0,-1-3 5 0,5-3 1 16,-1 6 0-16,3-10 0 0,-3 10-6 0,4-9 0 16,0 3-8-16,-4 6 12 0,7-10-12 0,0 7 11 0,0-6-11 15,0 2 10-15,1 4-10 0,-1-3 12 0,3-3-12 0,-2 2 12 16,-5 4-4-16,4 3 0 15,-3-6 0-15,0-4 0 0,-1 7-8 0,1-3 0 16,-4 6 0-16,0-9 8 0,0 9-8 0,0 0 0 16,-3-3 0-16,3 3 0 0,-3 3 0 0,-4-3 0 0,3 0-11 15,-6 0 11 1,-4 0-29-16,7-3-1 0,0-4 0 0,-7 7 0 16,0 0-62-16,0 0-12 0,4 0-2 0,-1-9-1 15,-3 9-85-15,0-6-18 0,0 2-3 0</inkml:trace>
  <inkml:trace contextRef="#ctx0" brushRef="#br1" timeOffset="-205015.22">20362 15345 172 0,'0'0'16'0,"0"0"-16"15,0 0 0-15,-7 6 0 0,7-6-13 0,0 0-6 16,0 0-1-16,-3 0 0 16,-4 0 32-16,7 0 7 0,0 0 1 0,0 0 0 0,0 0 140 0,0 0 28 15,0 0 5-15,0 0 2 0,-4-6-44 0,4 6-9 16,0 0-2-16,0 0 0 0,0 0-51 0,0 0-10 15,0 0-3-15,0 0 0 0,0 0-19 0,0 0-4 16,0 0-1-16,0 0 0 0,-3-4-23 0,-4 4-5 0,3 4 0 0,-3-4-1 16,0 6 4-16,-4-3 1 0,-3 6 0 0,0 1 0 15,0-1-28-15,0 4 0 0,-4-1 0 0,1 4 0 16,3-4 10-16,-4 4 0 0,4 3 0 0,0-3 0 16,0-4-2-16,3 4 0 0,0 0 0 0,4-4 0 15,0 4-8-15,4 3 8 0,-1-10-8 0,1 10 8 16,3-10-8-16,0 7 8 0,3 0-8 15,4-4 8-15,0-2-8 0,4 5 0 0,-4-5 0 0,4-1 0 16,3-3 0-16,-4 4 8 0,8-7-8 0,0 3 8 16,-4-6-8-16,3 0 0 0,1 0 0 0,3-6 0 15,0 6 0-15,-3-10 0 0,0 7 0 0,-1-3 0 16,-3 3 12-16,4-7 0 0,-4 4 0 0,-3-3 0 16,-4-1 15-16,3 4 3 0,-3-3 1 0,0-1 0 0,0 1 5 15,-3-1 0-15,-4-5 1 0,3 5 0 0,1 1-11 16,-4 0-2-16,0-7-1 0,-4 7 0 0,1-1-15 0,3 1-8 15,-4-1 10-15,1 1-10 0,-4-1 8 0,3 1-8 16,-3 0 0-16,4-1 0 0,-4 1 0 0,3-1 0 16,1-2 0-16,-1 2 0 0,1 7-13 0,-1-6-3 15,1 0 0-15,3 2 0 16,-4-2-39-16,4-1-8 0,4 1-1 0,-1 3-626 16,1-4-125-16</inkml:trace>
  <inkml:trace contextRef="#ctx0" brushRef="#br1" timeOffset="-204609.54">20666 15683 1954 0,'0'0'87'0,"0"0"17"0,0 0-83 0,0 6-21 0,-4 4 0 0,4-7 0 15,0-3 20-15,0 0 0 0,0 0 0 0,0 0 0 16,0 0-9-16,4 9-3 0,3-2 0 0,3-4 0 15,-3-3 13-15,0 0 3 0,-7 0 0 0,4 0 0 16,7-3 15-16,-11 3 3 0,0 0 1 0,0-7 0 16,3-2 13-16,-3 0 2 0,0 5 1 0,0-8 0 15,0 3-4-15,0-1-1 0,-3 1 0 0,3-4 0 16,-7-3-21-16,3 1-4 0,4 2-1 0,0-2 0 16,0-4-2-16,-4 0-1 0,4 0 0 0,4-3 0 0,-4 0-2 0,4-3-1 15,-4 0 0-15,7 6 0 16,-4-6-14-16,4 6-8 0,-3 1 8 0,3-8-8 15,-4 8 12-15,4 5-3 0,0-3 0 0,-3 1 0 16,3 5-9-16,-3 1 0 0,-1 0-10 0,-3 9 10 0,0 0-18 16,0 0 2-16,7 0 1 0,0 0 0 15,0 9-33-15,0-3-6 0,4-3-2 0,-1 7 0 16,1-1-3-16,0 4-1 0,3-1 0 0,0-5 0 16,0 2-12-16,4-6-4 0,-1 6 0 0,4-2 0 15,-3-7-32-15,3 3-6 0,-3-3-2 0,3 0 0 16,0 0-3-16,-3 0-1 0,-1-3 0 0</inkml:trace>
  <inkml:trace contextRef="#ctx0" brushRef="#br1" timeOffset="-204298.36">21565 15022 1670 0,'0'0'74'0,"0"0"15"0,-10-7-71 0,3 7-18 0,-4 0 0 0,4 7 0 16,0-4 211-16,0 6 38 0,0 7 8 0,7-7 2 16,0 10-217-16,-4-3-42 0,4 9-11 0,-3-3-1 15,3 9 4-15,0 0 0 0,0 4 0 0,0-1 0 16,0 4 8-16,0 6 0 0,0-10 0 0,0 4 0 16,-4 3 0-16,1-10 0 0,3 4 0 0,-4-1 0 15,1 1 0-15,-1-7 0 0,1 0 0 0,3-3 0 16,-4-6 0-16,1 0 0 0,3 3 0 0,0-10 0 0,-4 4-11 0,4-13 11 15,0 7-13-15,0-10 5 16,0 0-51-16,0 0-9 0,0 0-3 0,0-10 0 16,4-2-181-16,-4-4-36 0,7-28-7 0,-7 6-1 0</inkml:trace>
  <inkml:trace contextRef="#ctx0" brushRef="#br1" timeOffset="-203823.57">21410 14987 1440 0,'0'0'128'0,"-3"-9"-103"15,-1 2-25-15,-3-2 0 0,0-4 196 0,3 4 33 16,4 0 7-16,0-4 2 0,0 4-178 0,7-4-35 16,1-3-7-16,-1 1-2 0,3 5 6 0,4-8 1 0,0 8 0 15,8-2 0-15,-1-4-9 0,7 0-2 0,-3 4 0 16,3-4 0-16,7 7-12 0,0 2 0 16,4-2 8-16,-4 9-8 0,-3-3 9 0,0 3-1 0,3 3 0 0,-3 3 0 15,-7-3-8-15,-1 7 0 0,-2 5 0 0,-1-5 0 16,-7 9 0-16,0-4 8 0,-3 4-8 0,-1 0 12 15,1 6-12-15,-4 0 0 16,-4-3 9-16,-3 3-9 0,4 0 8 0,-4-6-8 0,-4 6 8 16,-3-6-8-16,0 6 0 0,0-3 0 0,-3-3 0 15,-1 6 0-15,-7-6 0 0,1 6 0 0,3 0 0 16,-11-6 0-16,-7 9 0 0,4-9-8 0,0 3 0 0,-1 0 0 16,-9 3 0-16,2-6 0 0,5-1 0 0,2-2 0 15,5-7 8-15,3 7 0 0,3-13 0 0,4 7 0 16,3-4 0-16,1-3 9 0,3-3-9 0,7 0 10 15,0 0-10-15,0 0 8 0,0 0-8 0,7 9 8 16,0-2-8-16,3 2 0 0,4 1 9 0,-3-1-9 0,0 0 0 16,-1 1 0-16,1-1 0 0,3 7 0 15,0 0 0-15,0-4 9 0,-3 4-9 0,3 3 0 0,0-1 15 16,0 1-4-16,-7 3-1 0,4-3 0 0,3-6 10 0,0 2 1 16,-4 1 1-16,5-4 0 0,2-2-11 0,1 6-3 15,-4-7 0-15,0 0 0 0,-3-9-8 0,6 10 8 16,4-4-8-16,-3-3 8 15,-4-3-47 1,0 6-9-16,0-2-3 0,4-4 0 0,-4 6-190 0,-3-6-39 0,3 0-7 16,7 0-550-16</inkml:trace>
  <inkml:trace contextRef="#ctx0" brushRef="#br1" timeOffset="-202128.39">19794 13629 979 0,'0'0'87'0,"0"0"-70"0,-7 0-17 0,0 3 0 0,-3 7 134 0,-4-4 23 15,3-3 5-15,-3 10 1 0,0-4-147 16,-4 1-28-16,0 2-7 0,1-2-1 0,-1 2 20 16,4 1 0-16,0-4-8 0,3 0 8 0,-3 1 0 0,4-1 0 15,-4-2 0-15,3 2 0 0,0 0 0 0,4-2 0 16,-3-4 0-16,3 3 0 0,7-6 0 0,0 0 9 15,0 0-9-15,-7 3 12 0,3 3 3 0,4-6 1 16,0 0 0-16,0 0 0 0,0 0-6 0,0 0-1 16,4 4 0-16,3 2 0 0,3 3 1 0,1-3 0 15,-4-2 0-15,4 5 0 0,-1 0-10 0,1-2 0 16,-1-4 0-16,1 3 0 0,3 4 0 0,0-1 0 16,0 0 0-16,0-2 0 0,0 2 0 0,1-6 0 15,-1 3 0-15,-4 4 0 0,1-1 0 0,3 1 0 16,-3-1 0-16,-4 0 0 0,0 1 0 0,3-4 0 0,-6 4 0 15,3-1 8-15,0 7 28 0,-4-7 4 0,1 0 2 16,-1 10 0-16,-3-3-29 0,0-4-5 0,0 4-8 16,0 3 11-16,-3-3 0 0,3-4 0 0,-7 4 0 15,3 0 0-15,-3-4-11 0,4-2 8 0,-4-1-8 0,0 0 8 16,-4 4-8-16,0-10 0 0,-3 6 0 0,0-2 0 31,0-4-50-31,-4 3-6 0,1-3 0 0,-1-3-716 0</inkml:trace>
  <inkml:trace contextRef="#ctx0" brushRef="#br1" timeOffset="-201479.11">19971 14043 1324 0,'0'0'118'0,"0"0"-94"0,0 0-24 0,0 0 0 0,3 10 190 0,1 5 34 16,-4-5 6-16,3 5 2 0,4-2-197 0,-3 12-35 16,-1-6-16-16,5 6 2 0,-5-6 14 0,1 0 0 15,-1 12 0-15,-3-9 0 0,0 3-13 0,0 3 3 16,0-3 1-16,-3 3 0 0,-1-9 9 0,1 6 0 0,-5 0 0 0,5-6 0 15,-1 0 0-15,1-3 0 0,-4-4 0 0,3 4 0 16,1-7 23-16,-1 1 0 0,1-1 0 0,-1 1 0 16,4-10 10-16,0 0 3 0,0 0 0 0,0 0 0 15,-7 6-14-15,7-6-2 0,0 0-1 0,0 0 0 16,0 0-2-16,0-10 0 0,0 1 0 0,0 0 0 16,0-7-17-16,0 0 8 0,0-3-8 0,0 1 0 15,4-1 0-15,-1-6 0 0,-3-3 0 0,4 2 0 16,-1-2 0-16,1 0 0 0,-4-6-10 0,3-1 10 15,1 1 0-15,3 2 0 0,0-2 0 0,0-1 0 16,0 1 0-16,4 5 0 0,3 1 0 0,-4 3 0 16,4 0 0-16,-3-3 0 0,3 9 0 0,4 0 0 15,-4-3 0-15,0 10-9 0,-3-4 9 0,3 7-10 16,0-1 0-16,-4 1 0 0,1 3 0 0,0 2 0 16,-1 4 10-16,1 0-10 0,-11 0 10 0,0 0-10 0,0 0 2 0,7 10 0 15,0-4 0-15,0 7 0 0,-4-4 8 0,1 0 0 16,-1 7 8-16,1 3-8 0,0-3 0 0,-1-4-10 15,1 4 1-15,-1 0 0 0,1-4 9 0,3 7 0 16,-7-3 0-16,0-7 0 0,3 7 0 0,4-4 0 16,-10 4 0-16,-1-7 0 0,4 7 0 0,-3-4 11 15,-1-2-11-15,-3 6 12 0,-3-7-12 16,-1 7 0-16,-3-7-12 0,0 0 12 0,-7 1-12 0,3-1 12 16,4 1-10-16,-4-4 10 0,-3-3-20 0,3 3 1 15,-3-2 1-15,4-4 0 16,-1 0-28-16,4 0-6 0,0 0 0 0,3-10-573 15,1 7-115-15</inkml:trace>
  <inkml:trace contextRef="#ctx0" brushRef="#br1" timeOffset="-201228.58">20581 13962 1612 0,'0'0'72'0,"0"0"14"0,0 0-69 0,-3 9-17 0,-1 0 0 0,0 1 0 16,4 12 88-16,-3-3 15 0,-1-1 2 0,1 1 1 0,-4 6-69 0,3-3-13 15,-3 3-4-15,0-6 0 0,4 3 4 0,-1-3 0 16,1 0 0-16,3 0 0 0,0-1-24 0,0-2 9 16,3-6-9-16,1-1 0 0,-4 0 0 15,3 1 0-15,-3-10 0 0,0 0-9 16,0 0-106-16,0 0-21 0,0 0-4 0</inkml:trace>
  <inkml:trace contextRef="#ctx0" brushRef="#br1" timeOffset="-201060.39">20645 13736 1382 0,'-7'-6'123'15,"7"-4"-99"-15,-4 7-24 0,0-9 0 0,-3 8 289 0,4-2 53 0,3 3 10 0,3-3 3 32,1 6-375-32,-4 0-74 0,11 0-15 0,-4 6-611 0,3-3-121 0</inkml:trace>
  <inkml:trace contextRef="#ctx0" brushRef="#br1" timeOffset="-200696.25">20856 14247 2487 0,'0'0'110'0,"-3"0"23"0,-1 0-106 0,-3 0-27 0,4 0 0 0,3 0 0 15,0 0 15-15,0 0-3 0,0 0 0 0,0 0 0 16,-4-3-12-16,4 3 0 0,0-6 0 0,4-4-10 16,-1 4 10-16,1-3 0 0,-1 5 0 0,4-11 0 15,4 5-8-15,-4-5 0 0,0 5 0 0,0-9 0 0,0 7 8 0,0-10-8 16,0 3 8-16,0 0-8 0,0 0 8 0,-3 4 0 15,3-4 0-15,-4 0 0 0,4 3 8 0,-3 4 3 16,-1-4 1-16,1 7 0 0,-4-1 19 0,4 4 4 16,-1-3 1-16,1 6 0 0,-4 3-16 0,7 0-4 15,-7 0 0-15,10 0 0 0,4 3-16 0,0 3 10 16,-3-3-10-16,3 3 8 0,-3-2 0 0,3 2-8 16,0 3 12-16,0 1-4 0,4-1-8 0,-4 0 0 15,0 1 0-15,0-1 0 0,0 7 0 0,0-7-9 16,-3 7 9-16,3-7-13 0,-7 10 13 0,0-3 0 15,4 3 0-15,-8-7 0 16,4 10-134-16,0-3-24 0,4 0-5 0,-4 0-881 0</inkml:trace>
  <inkml:trace contextRef="#ctx0" brushRef="#br1" timeOffset="-198821.55">23756 15069 1558 0,'0'0'69'0,"0"0"15"0,-3-10-68 0,-1 7-16 0,-3-3 0 0,3-4 0 0,1 10 36 0,3 0 4 16,-4-6 1-16,1 3 0 15,-1-3 11-15,4 6 3 0,0 0 0 0,0 0 0 16,0 0-8-16,0 0-2 0,0 0 0 0,0 0 0 0,0 0-18 16,0 0-4-16,0 9-1 0,0 7 0 15,0-7-12-15,0 10-2 0,0 6-8 0,-3 0 12 0,3 3 8 0,-4 1 2 16,1 5 0-16,3 1 0 0,-7-1-22 16,3-3-15-16,1 4 3 0,-4-7 0 15,3 4 12-15,-3-4 0 0,3-3 0 16,1-3 0-16,-4 0 0 15,3-3 0-15,-3-7 0 0,4 4-9 16,-1-7-32-16,1 1-7 0,3-1 0 0,0-9-575 0,0 0-114 0</inkml:trace>
  <inkml:trace contextRef="#ctx0" brushRef="#br1" timeOffset="-198644.51">23393 15461 748 0,'0'0'33'0,"0"0"7"0,0 0-32 0,0 0-8 0,0 0 0 0,7 0 0 16,3-4 356-16,4-2 70 0,4 0 14 0,3 3 2 15,0 3-319-15,1-7-64 0,2-2-13 0,5 9-2 16,-5-9-11-16,8 6-1 0,-4-4-1 0,7-2 0 16,1-1-31-16,-1 1 0 0,4 3 0 0,0-4 0 31,-1 7-18-31,1-3-10 0,0-3-1 0,-4-1-1 0,1 4-176 0,-1-4-35 0</inkml:trace>
  <inkml:trace contextRef="#ctx0" brushRef="#br1" timeOffset="-197909.13">25446 14968 230 0,'0'0'20'0,"0"0"-20"16,0 0 0-16,0 0 0 0,-4-6 136 0,4 6 22 15,0 0 5-15,-7-3 1 0,7 3-103 0,-3-6-20 16,3 6-4-16,0 0-1 0,0-4 33 0,0 4 7 16,3-9 0-16,1 3 1 0,3-4 5 0,-4 4 1 15,4-3 0-15,-3 6 0 0,3-4-3 0,-7 7 0 16,0 0 0-16,0 0 0 0,0 0-14 0,0 0-3 16,7 10-1-16,-7-4 0 0,-3 13-22 0,-1-4-5 0,1 7-1 0,-5 3 0 15,-6 4-12-15,0 5-2 16,4 1-1-16,-4 2 0 0,-1 4-3 0,1-3 0 0,0 6 0 0,4-7 0 15,-1 1-16-15,0 6 10 0,4-10-10 0,-3-6 8 16,6 7-8-16,-3-10 0 0,4 3 0 0,-1-9 0 31,1 6-24-31,-1-6-8 0,4-3 0 0,0-7-1 16,0 0-162-16,-3 1-32 0,3-10-6 0,0 0-2 0</inkml:trace>
  <inkml:trace contextRef="#ctx0" brushRef="#br1" timeOffset="-197713.25">25100 15288 288 0,'0'0'12'0,"0"0"4"0,0-9-16 0,0 2 0 15,0-2 0-15,0 3 0 0,7-4 464 0,-3 1 91 16,-4 6 17-16,7-3 4 0,3-4-424 0,1 10-84 16,0-6-18-16,3 3-3 0,3-4-22 0,4 7-4 15,1 0-1-15,2-3 0 0,1-3-20 0,7 6 0 16,3 0 0-16,0 0 0 15,8 0-101-15,-1 0-25 0,-3 0-5 0,3 0-893 0</inkml:trace>
  <inkml:trace contextRef="#ctx0" brushRef="#br1" timeOffset="-197510.36">25897 15398 2790 0,'0'0'124'0,"0"0"24"0,-10 6-118 0,3 4-30 0,0 2 0 0,-4-3 0 16,4 7 0-16,0 3 8 0,0 0-8 0,3-4 0 16,-6 4 0-16,3 0-18 0,0-3 4 0,0 3 1 31,0-4-38-31,0-2-7 0,0-4-2 0,3 7 0 0,0-7-152 16,1-2-30-16,-4-4-6 0,7-3-2 0</inkml:trace>
  <inkml:trace contextRef="#ctx0" brushRef="#br1" timeOffset="-197321.08">26155 14978 3034 0,'0'0'135'0,"-7"-7"27"0,0 7-130 0,0 0-32 16,0 0 0-16,0 0 0 15,0 7-35-15,0 2-13 0,7 0-4 0,-4 1 0 16,4 6-121-16,0-4-25 0,0 4-5 0,0 3-1 0</inkml:trace>
  <inkml:trace contextRef="#ctx0" brushRef="#br1" timeOffset="-196737.42">26236 15627 2941 0,'0'0'64'0,"0"0"14"0,0 0 2 0,0 0 4 0,0 0-68 0,0 0-16 0,0 0 0 0,0 0 0 16,0-7 0-16,4-2 0 0,-1 3 0 0,4 3 0 15,0-7 0-15,-3 1 0 0,3 3 8 0,0-4-8 32,0 1-22-32,0-1-8 0,4 1-2 0,-1 0 0 0,-3 2 32 0,4-2-9 0,-4 6 9 0,3-4 0 15,-2 7 0-15,-1-6 0 0,0 3 0 0,0-3 8 16,-7 6-8-16,7 0 0 0,3-3-8 0,1 3 8 0,-4-7 0 15,0 7 0-15,0-3 0 0,0 3 0 16,0 0 0-16,-7 0 0 0,7 0 0 0,-7 0 0 16,0 0 27-16,7 3 4 0,-3 7 1 0,-4-4 0 15,0 3-32-15,0 1 0 0,0-10 0 0,0 9 0 0,0 1 0 0,0-1 0 16,0-9 0-16,0 0 0 0,0 0 0 0,0 0 0 16,0 0 0-16,0 0 0 15,0 0 0-15,7 0 0 0,0 6 0 0,4-6 0 0,-1-6 0 16,4 6 0-16,0-9 0 0,4 6 0 0,0-13 0 0,-1 6 0 15,-3-5 0-15,4 5 0 0,3-8 0 16,-3 2 0-16,-1 3 0 0,1-2 0 0,0 2 0 0,-1-3 0 16,-3 1 0-16,-3 12 0 0,3-7 0 0,-3 4 0 15,-4 6 0-15,0 0 0 0,0 6 0 0,0-3 0 16,0 4 0-16,0-4 0 0,0 6 0 0,0 4 0 16,0-4 0-16,0 4 0 0,0-4 12 0,0 0-3 0,0 7-1 0,1-6 0 15,-1-1 0-15,0 0-8 0,0 1 12 0,0-4-4 16,0-3 0-16,0 3 0 15,0-6 0-15,0 7 0 0,0-4-8 0,-7-3 10 16,7 0-10-16,0 6 10 0,4-6-10 0,-4 3 0 0,0-3 0 16,0 7 8-16,0-4-8 0,0 6 0 0,4 1-12 15,-4-4 12-15,0 9 0 0,3-2 0 0,-3-4 0 16,-3 1 0-16,3 5-8 0,0-5 8 0,0-1 0 16,0-2 0-16,0-4-23 0,0 3 0 0,4-3 0 0,-1-3 0 31,1 0-125-31,0-3-24 0,-1-3-6 0,-3-4-954 0</inkml:trace>
  <inkml:trace contextRef="#ctx0" brushRef="#br1" timeOffset="-196371.22">27432 15445 2689 0,'0'0'59'0,"0"0"12"0,-4-3 2 0,4 3 3 0,0 0-60 0,0 0-16 15,0 0 0-15,0 0 0 0,0 0 0 0,0 0 0 16,11 0 0-16,3-7 0 0,0 7 0 0,4-3 0 16,0 3 0-16,3-6-10 0,7-3 10 0,0-1-8 15,-3 7 8-15,3-6-8 0,-3-4 8 0,-1 4-8 16,5-1 8-16,-12 1-8 0,1 0-4 0,-4-7 0 16,-3 6 0-16,-4 1 0 0,-7-10 0 0,-4 10 0 15,1-10 0-15,-11 3 0 0,-4 4 12 0,-3-4 0 16,-4 7-9-16,-3-7 9 0,-4 16 0 0,-3-3 0 15,0 3 12-15,-4 3-4 0,3 6 26 0,-2 7 5 0,2 3 1 16,-2 6 0-16,2 0-16 0,1 6-4 0,0 4 0 0,7-1 0 16,6 4 17-16,1-3 3 0,7-1 1 0,7 4 0 15,3-4-25-15,4 1-4 0,4-7-2 0,7 0 0 16,6-3-10-16,1 0 0 0,7-3 9 0,3 0-9 16,7-9 0-16,4 2-15 0,0-5 3 0,10-7 0 15,0 3-191-15,11-6-37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0T15:49:46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13176 3745 1796 0,'0'0'40'0,"-7"0"8"0,0-3 1 0,7 3 1 0,-7 0-40 0,7 0-10 0,0 0 0 0,0 0 0 16,0 0 0-16,0 0 0 0,0 0 0 0,0 0 0 16,0 0-20-16,0 0 1 0,0 0 0 0,7 3 0 15,4 10 19-15,-4-10 0 0,3 6 0 0,1-2 0 16,0 2 9-16,-1 4 3 0,1 2 0 0,-4 4 0 16,0-3 22-16,0-4 5 0,-4 10 1 0,4-3 0 15,-7-6 12-15,4 8 2 0,-4 1 1 0,0-6 0 16,-4 3-9-16,1 6-2 0,-1-3 0 0,-3 3 0 15,4 0-24-15,-4 3-6 0,0-3-1 0,3 4 0 16,-3-4-13-16,4 0 8 0,-4-3-8 0,-1-3 0 16,5 6 8-16,-1-6-8 0,1-4 0 0,3 4 0 15,0-10 9-15,0 7-9 0,3-6 8 16,1-7-8-16,-4-3-98 16,0 0-25-16,0 0-5 0,7 0-786 0</inkml:trace>
  <inkml:trace contextRef="#ctx0" brushRef="#br0" timeOffset="297.12">12845 3868 2394 0,'-7'-10'106'0,"7"10"22"0,-7-9-103 0,7 2-25 16,-4-2 0-16,4 9 0 0,0 0 14 0,7-3-2 16,4-3-1-16,3 2 0 0,0-2-11 0,4 0 0 15,6 3 0-15,1-3 0 0,3 2 0 0,7-2 0 0,1 3 0 0,-5-3 0 16,5 3 0-16,-1-4 0 0,4 4 0 0,-4-3 0 16,-7 6 16-16,4-3-1 0,-4 3-1 0,0-7 0 15,-6 1-28-15,2 3-6 0,-2 3 0 0,-1-9-1 31,-4 2-7-31,1 7-2 0,-4-9 0 0,0 6 0 16,-3-3-109-16,-1 6-21 0,-6 0-5 0</inkml:trace>
  <inkml:trace contextRef="#ctx0" brushRef="#br0" timeOffset="620.21">12958 4388 2361 0,'0'0'52'0,"0"0"10"0,0 0 2 0,0 0 4 0,0 0-55 15,0 0-13-15,0 0 0 0,0 0 0 0,0 0 0 0,7 6 0 16,0 4 0-16,3-4 0 0,1-3 0 0,3-3 0 15,4 0 0-15,-1 0 0 0,1-3 0 0,7-3 0 16,-1-4 0-16,4 4 0 0,4-3 0 0,-4-1-8 0,1 7 8 0,-1-6 0 31,-3 2-28-31,3-5 0 0,-4-1 1 0,1 4 0 16,0 0-110-16,0-4-23 0,-4-3-4 0,0 7-669 0</inkml:trace>
  <inkml:trace contextRef="#ctx0" brushRef="#br0" timeOffset="1244.33">13698 4090 2224 0,'0'0'99'0,"0"0"20"15,0 0-95-15,-7 0-24 0,4 10 0 0,3-4 0 16,3 3 26-16,1 1 1 0,-1-1 0 0,1 0 0 0,3 4-27 0,-4 0 0 15,1-1-14-15,3 4 5 0,-3-7 9 0,-1 7 0 16,1-4 0-16,-1-2-8 0,4 5 8 0,-7-5 0 16,0-1 0-16,0 1 0 0,0-1 0 0,-3 1 0 15,3-10 0-15,0 0-8 16,0 0 8-16,0 0 0 0,0 0 0 0,0 0 0 0,-4-10 14 16,4-2-2-16,0-1 0 0,0-6 0 0,4 7-4 0,-1-4-8 15,1-3 11-15,-1 3-11 0,1-12 13 16,3 9-4-16,0-6-1 0,0 7 0 0,0-1-8 0,4 0 0 15,-4-3 0-15,3 13 0 0,1-4 0 16,-1-3 0-16,1 7 0 0,0 6 0 0,-4 3 8 0,3-13-8 16,-3 13 8-16,4 0-8 0,-1 0 8 0,1 7-8 15,0-1 8-15,-1-3-8 0,-3 6 22 0,4-2-1 0,-4 2 0 16,0 0 0-16,4 4-21 0,-4-7 0 16,0 4 0-16,0-1 0 0,0 0 0 0,0-2 0 0,0 2 0 15,0-9 0-15,0 3 0 0,0 4 0 16,-7-7 0-16,7 0 0 0,-7 0 0 0,7-7 8 0,4 7-8 15,-4-3 11-15,0 3-11 0,3-6 8 0,-3-4-8 16,-3 10 8-16,3-12-8 0,0 3 10 0,0-4-10 0,-3 10 10 16,6-7-10-16,-3 4 8 0,-3-3-8 0,-1 6 8 15,4-4 1-15,1-2 0 0,-5 6 0 0,-3 3 0 16,0 0 1-16,0 0 0 0,0 0 0 0,0 0 0 16,11 0-2-16,-1 0 0 0,-3 3 0 0,7-3 0 15,-3 6-8-15,3-3-11 0,-3-3 3 0,3 7 0 16,-4-4 8-16,1 3 0 0,0-3 0 0,3 7 0 0,-4-1 0 15,1 4 0-15,-1-1 0 0,1-3 0 16,0 7 0-16,-4 0-8 0,3-4 8 0,-6 4-8 16,3-3 8-16,-4 2 0 0,4 1 0 0,-3-4 0 0,3 4 0 0,-4-13 0 15,1 13 0-15,0-7 0 16,-4-9-92-16,0 0-16 0,0 0-3 0,0 0-933 0</inkml:trace>
  <inkml:trace contextRef="#ctx0" brushRef="#br0" timeOffset="1866.98">14781 4002 864 0,'0'0'76'0,"0"0"-60"0,0 0-16 0,0 0 0 15,0-9 180-15,0 9 34 0,-3-3 6 0,3 3 2 16,-4-6-168-16,1-4-34 0,-4 10-6 0,0-6-2 16,3 3 5-16,-3-4 1 0,0 7 0 0,0 0 0 15,-4 0-18-15,-3 0 0 0,4 0 0 0,-4 7 0 16,-4 2 0-16,0-6 0 0,-3 10-9 0,4-1 9 16,-5-2 0-16,1 9 0 0,0-4 0 0,3 1 0 15,4 3 16-15,-3-7 1 0,6 10 1 0,4-9 0 16,-4 6-2-16,8-4 0 0,3-5 0 0,0 8 0 0,3-8 20 15,1-4 3-15,7 10 1 0,-4-16 0 16,3 3-30-16,4-3-10 0,0 0 0 0,1 0 9 16,2-3-9-16,1-10 0 0,3 10 0 0,0-6 0 15,0 2 8-15,-3-11-8 0,0 8 8 0,3 4-8 0,0-7 0 16,-3 4 0-16,-4-7 0 0,-4 7 0 0,4-7 15 0,-3 7-3 16,-4-1 0-16,0 1 0 0,0 0 4 15,-3-1 0-15,-4 4 0 0,0-3 0 0,0 5-7 16,0 4-1-16,-4-6 0 0,4 6 0 0,0 0-8 0,0 0 8 15,0 0-8-15,0 0 8 0,-3 0 5 0,3 0 1 16,-7-3 0-16,7 3 0 0,0 0-14 0,0 0 11 16,-4 0-11-16,4 0 10 0,0 0-10 15,0 0 0-15,0 0 0 0,0 0 8 0,0 0-8 0,0 0 0 16,0 0 0-16,-4 3 8 0,4 7 5 0,0-1 1 0,0-3 0 16,4 4 0-16,-4-1 2 0,7 7 1 0,0-7 0 15,0 10 0-15,4-3-17 0,-1-4 0 0,1 7 0 0,-1 3 0 16,1-3 0-16,3 0 0 0,-3-1 0 0,-1 1 0 15,-3 0 0-15,4 3 0 0,-4 0 0 0,0 0 0 16,-3-3 0-16,-1 3 0 0,1-7 0 16,-4 14 0-16,0-14 0 0,-4 4 0 0,1 0 0 0,-1 0 0 15,1 3 0-15,-4 0-16 0,-1-7 4 0,-2 4 0 32,-1 0-34-32,-3 0-6 0,0 3-2 0,-4 0-937 0</inkml:trace>
  <inkml:trace contextRef="#ctx0" brushRef="#br0" timeOffset="2641.88">13374 4921 1825 0,'0'0'80'0,"0"-9"18"0,0 2-78 0,0 4-20 16,3-6 0-16,-3 3 0 15,0-4 27-15,0 7 1 0,4-6 1 0,-1-4 0 16,-3 4-6-16,0-1-2 0,0-2 0 0,0 2 0 0,0-5-9 15,0 5-1-15,0-5-1 0,0 5 0 0,0 1-10 0,-3-1 8 16,-1 1-8-16,4 0 8 0,-3-1-8 0,-4 4 0 16,0-4 9-16,0 7-9 0,3-3 25 0,-6 6 1 15,-1 0 0-15,0 6 0 0,-3-3-6 0,0 13-2 16,-3-3 0-16,-1 2 0 0,-3 1-7 0,3 3-2 16,-3 0 0-16,3 6 0 0,4-3-9 0,0 3 0 0,-7 3 0 0,3-3-11 15,4-6 11-15,0 6 16 0,0 0-4 0,7 3-1 16,-4-9-11-16,8 6 8 15,-1-6-8-15,4 9 8 0,-3-9-8 0,6 6 8 0,4 0-8 16,4-6 8-16,-4 6-8 0,3-6 8 0,5 0-8 16,-5 0 8-16,1-1-8 0,3-2 0 0,0 3 9 15,4 0-9-15,-4-10 0 0,3 1 0 0,1 5 0 16,0-5 0 0,-1-4-31-16,1-3-1 0,0 3 0 0,-4-6 0 15,0-6-139-15,0 6-28 0,0-3-5 0,0-3-572 0</inkml:trace>
  <inkml:trace contextRef="#ctx0" brushRef="#br0" timeOffset="3067.04">13543 4689 2437 0,'0'0'108'0,"-3"-3"22"0,-1-3-104 0,4 6-26 16,0 0 0-16,0 0 0 0,0 0 24 0,0 0 0 15,0 0 0-15,0 0 0 0,7 6-24 0,0 3 0 0,0 1-9 0,0 2 9 16,0 7-12-16,4-3 12 0,-4 12-12 0,-3-3 12 16,3 10-10-16,-4-1 10 0,-3-3-8 0,4 10 8 15,-4-6-10-15,3 2 10 0,1-8-12 0,-1 5 12 16,-6 4-24-16,3-7 3 0,3 0 0 0,1-6 0 16,-1 4 21-16,-3-14 0 0,4 10 8 0,3-6-8 15,-4 0-15-15,4 0-8 0,-3 0-1 0,-4-10-1 31,7 1-43-31,0 2-9 0,0-9-2 0,0 4 0 0,0-4-129 0,0-6-25 16,7-4-6-16,4-8-1 0</inkml:trace>
  <inkml:trace contextRef="#ctx0" brushRef="#br0" timeOffset="3551.74">14037 5134 1324 0,'0'0'59'0,"0"-6"12"0,4 3-57 0,-4-3-14 15,3-4 0-15,-3 1 0 0,4-1 93 0,-4 1 16 16,3 0 3-16,-3-1 1 0,4-5-89 0,-4 5-24 16,0 1 8-16,0-1-8 0,0 4 0 0,-4-3 0 15,1-1 0-15,-1 10 0 0,-3 0 10 0,4 0-2 16,-5 0 0-16,1 0 0 0,0 10 14 0,4-10 2 16,-8 9 1-16,4-3 0 0,0 4 2 0,-3-1 0 0,2 1 0 0,1-1 0 15,-3 0-13-15,3 7-2 0,0-7-1 0,0 1 0 16,-4 9-2-16,8-10 0 0,-4 7 0 15,-1-1 0-15,5-2-1 0,-4 3 0 16,0 2 0-16,0-8 0 0,3 9-8 0,1-10 8 0,-1 7-8 0,1-7 8 16,-1 1-8-16,4-1 0 0,0-9 0 15,0 0 0-15,7 6 0 0,4-6 0 16,-1-6 0-16,1 3 0 0,3-7 0 16,0-5 0-16,0 5 0 0,0-5 0 0,4 2 0 0,0-3 0 15,-4 1 0-15,3 2 0 0,-2-2 0 0,-1 5 0 0,-4-5 0 0,1 5 8 16,-1 1 8-16,1 9 2 0,-4-10 0 0,-7 10 0 15,0 0 10-15,0 0 1 0,0 0 1 0,4 10 0 16,-1-4-30-16,1 3 0 0,-1-5 0 0,1 8 0 16,-4-3 0-16,0 1 8 0,3-1-8 0,1-6 0 15,-4 7 0-15,3 5-10 0,1-5 2 0,-1-1 0 16,1 1 8-16,3-4 9 0,-7 3-1 0,3-5-8 16,1 8 8-16,-1-9-8 0,1 7 0 0,3-1 0 15,-3 0 0-15,-1 7-16 0,1-6 2 0,-1-1 0 16,-3 0-26-16,0 1-6 0,4-4-1 0,-1-3 0 15,-3 3-39-15,0-6-8 0,0 0-2 0,0 0-713 16</inkml:trace>
  <inkml:trace contextRef="#ctx0" brushRef="#br0" timeOffset="4000.33">14591 4843 2228 0,'0'0'49'0,"-4"6"11"0,-6-3 1 0,3 3 1 0,-4 4-50 0,1-4-12 0,-1-3 0 0,0 7 0 16,-3 5 0-16,0-12 9 0,0 13-9 0,0-6 8 16,-4-1-8-16,-3 7 0 0,4-7 0 0,-5 0 0 15,5 10 0-15,3-9 0 0,-1 5 0 0,1-5 0 16,4-1 8-16,-1-3-8 0,8-2 0 0,-4 5 8 15,7-9-23-15,0 0-5 0,0 0 0 0,0 0-1 16,0 0 9-16,0 0 3 0,10-3 0 0,1-3 0 16,3 6 9-16,-4-10-13 0,1 10 5 0,3 0 8 15,-3-3 0-15,-1-3 0 0,1 6 0 0,0 0 0 16,3 6 0-16,-4-3 0 0,1 3 0 0,3-2 12 16,-4 2-12-16,1-3 0 0,0 3 0 0,3-3 0 15,-4 7 0-15,-3-4 0 0,4 3 0 0,0 7 0 0,-4-3 0 0,0-4 0 16,-4-3 0-16,1 10 0 0,-1-3 0 0,-3 2 8 15,0-5-8-15,0 2 12 0,0 4 11 0,-3 3 2 16,-1-13 1-16,1 3 0 0,-4 1 1 0,3-1 0 16,1 1 0-16,-4-4 0 0,3 3-15 0,-3 1-4 15,3-7 0-15,1 3 0 0,-4 4-8 0,0 5 0 16,0-12-12-16,0 7 12 16,0-1-109-16,0-3-15 0,-4 4-2 0,4-4-797 0</inkml:trace>
  <inkml:trace contextRef="#ctx0" brushRef="#br0" timeOffset="4499.02">15050 4796 2271 0,'0'0'100'0,"0"0"22"0,-8 0-98 0,1 0-24 0,0-7 0 0,7 7 0 16,0 0 10-16,-7 7-10 0,0-1 12 0,0-3-12 16,0 3 0-16,0-2 0 0,-4 5 0 0,1 0-12 15,-4 1-1-15,0-1 0 0,0 7 0 0,-4 3 0 16,0-4 1-16,-3 1 1 0,0-3 0 0,3 2 0 16,1-2 11-16,-1 2-8 0,0-5 8 0,8-1-8 0,-1 1 8 15,1-10 0-15,3 9 0 0,7-9 0 0,0 0 0 0,0 0 0 16,0 0 0-16,0 0 8 15,0 0-8-15,0 0 9 0,0 0-9 0,10 6 10 0,-3-6-10 0,4 3 0 16,3 4 0-16,-3-7 8 0,3 0 4 0,0 6 0 16,0-3 0-16,3-3 0 0,1 6-12 0,0-2 0 15,-1 2 0-15,1-3 8 0,0 3-16 0,-1-3-4 16,-3 4-1-16,4-4 0 0,-4 6 13 0,0-3 0 16,0 4 0-16,1-1 0 0,-1 1 13 0,0-1 6 15,-4 1 1-15,4 5 0 0,-3-5 8 0,3-1 3 16,-3 0 0-16,3 7 0 0,-7-7-11 0,0 1-3 0,0 9 0 15,0-10 0-15,-7-3-6 0,0 10-2 0,0-3 0 16,-3-4 0-16,-1 0-9 0,0 7 10 16,-3-6-10-16,0 8 10 0,-3-8-10 0,-1 5 0 15,-3 1 0-15,0-3 0 0,-4 2 0 0,1-5-11 16,-4 2 11-16,-1 4-12 16,1-7-116-16,-4 1-24 0,-3-1-5 0</inkml:trace>
  <inkml:trace contextRef="#ctx0" brushRef="#br0" timeOffset="11371.67">12647 3049 633 0,'7'-3'56'0,"0"3"-44"0,0 0-12 0,4-6 0 16,-4-4 120-16,0 10 23 0,4-9 4 0,-4 9 1 15,-4-3-52-15,-3 3-11 0,0 0-1 0,0 0-1 16,0 0 7-16,0 0 2 0,0 0 0 0,0 0 0 16,-3 3-53-16,-4 6-11 0,3-9-1 0,-3 10-1 15,3-4 15-15,-3-6 3 0,7 0 1 0,-7 0 0 16,0 3-9-16,4-3-3 0,3 0 0 0,0 0 0 16,-7 9-1-16,7-9 0 0,-4 0 0 0,4 0 0 0,0 0-8 0,0 0-1 15,0 0-1-15,0 0 0 0,0 0 18 16,0 0 4-16,0 0 1 0,0 0 0 0,0 0-25 15,0 0-6-15,4 7-1 0,-4-7 0 0,0 0 3 16,7 9 1-16,0-3 0 0,0-2 0 0,3 5 4 0,5-9 1 16,-5 0 0-16,4 9 0 0,0-9-22 0,4 0 0 15,0 7 0-15,3-4 8 16,0 3-8-16,0-6 0 0,4 6 0 0,3-3 0 0,0 4 8 0,4-4 0 16,7-3 0-16,-4 0 0 0,4 9-8 0,0-9 0 15,7 0 0-15,-4 0 0 0,0-9 0 0,4 9 0 0,-4 0 10 16,4 0-10-16,0 0 10 0,0 0-10 0,7-3 10 15,-4 3-10-15,1-7 10 0,-1 7-10 0,4 0 10 16,-4 0-10-16,4 0 24 0,-3 0-2 0,3 0 0 0,0 0 0 16,3 0-8-16,0 0-2 0,4 0 0 0,0 0 0 15,0 0 4-15,0 0 0 0,0 0 0 0,0 0 0 16,0 0-16-16,0 0 0 0,7 7-9 0,-3-7 9 16,-4 0 0-16,3 0 0 0,-3 3 0 15,4-3 0-15,-1 0 0 0,-3-3 0 0,4-4 0 16,3 7 0-16,0 0 0 0,3 0 0 0,-6-3 0 15,3-3 0-15,0 0 0 0,0 6 0 0,3-10 0 16,1 10 0-16,3-3 0 0,-3 3 0 0,-1-6 0 0,1 6 0 16,3 0 0-16,-4 0 10 0,4 0-10 0,1 0 12 15,-1 0-12-15,0 6 0 0,-7-6 9 0,3 3-9 16,1-3 0-16,3 0 0 0,0 7 0 0,-3-7 8 16,3-7-8-16,-4 14 0 0,1-7 8 0,-1-7-8 15,4 7 0-15,0-3 0 0,-7-3 0 0,4 6 0 0,-7-9 0 0,-1 9 8 16,1-4-8-16,-1-2 0 0,1 3 0 0,-4-3 8 15,-1-1-8-15,-2 4 0 0,3-3 9 0,0 3-9 16,-7 3 12-16,7 0-12 0,-4-6 11 0,4 3-11 16,-3 3 10-16,3 0-10 0,0-7 0 0,3 7 8 15,-6 0-8-15,-1 0 0 0,0 0 0 0,1 0 0 16,-4 0 0-16,3 0 0 0,-6 7 0 0,3-7 0 16,-4 0 0-16,-3 0 0 0,0 0 0 0,-4 0 0 0,-3 0 0 15,-4 0 0-15,0 0 0 0,-3 0 0 0,3 3 0 16,-3-3 0-16,0 0 0 0,3 0 8 0,-3 0-8 15,0 0 0-15,-4 0 0 0,0 0 0 0,0 0 8 0,1 0-8 16,-1 0 0-16,0 0 0 0,-3 0 0 0,-4 0 0 16,4-3 0-16,-4 3 0 0,0 0 0 0,-4-7 0 15,1 7 8-15,-4 0-8 0,0 0 0 0,0 0 0 16,-3 0 8-16,-4 0-8 0,4 0 0 0,-11 0 0 16,0 0 8-16,0 0-8 0,0 0 0 0,0 0 9 15,0 0 6-15,0 0 1 0,0 0 0 0,0 0 0 16,0 0-16-16,0 0 0 0,0 0-12 0,0 0 12 15,0 0 0-15,0 0 0 0,0 0 12 0,0 0-3 16,0 0 0-16,0 0 0 0,0 0 0 0,0 0 0 16,0 0 8-16,0 0 2 0,0 0 0 0,0 0 0 15,0 0-9-15,0 0-2 0,0 0 0 0,0 0 0 16,0 0-8-16,-7 7 0 0,7-7 0 0,-7 9 0 0,0-9 0 16,7 12 0-16,-4-5 0 0,0 2 0 0,1 10 0 0,-1-10 0 15,1 1-10-15,3 5 10 0,-4 4 0 0,4-3 0 16,-3 3 0-16,3 9 0 0,0-9 0 0,0 6 0 15,0 0 0-15,0 3 0 0,0-3 0 0,0 4 0 16,-4 5 0-16,4-6 0 0,0 7 0 16,-3 2 0-16,-1-2 0 0,1 9 10 0,-1-7-10 0,1 7 0 15,-1 0 0-15,1 3 0 0,-4 3 0 16,3-3 0-16,-3-3 0 0,0 6 8 0,0 4-8 0,3-7-9 16,-3 6 9-16,0 4-13 0,0 2 13 15,4-2 10-15,-4 2-2 0,3-5 0 16,1 2-8-1,-5-3 8-15,5 10-8 0,-4-3 8 16,3 2-8-16,1-5 0 0,-4 2 0 16,0-2-11-16,3 2 11 0,1-2 0 0,-4 2 0 0,3-2 0 0,1-4 0 15,-5 7 0-15,5-4 0 0,-1 4 0 0,1 2 0 0,-1-5 0 16,1 2 0-16,-4-2 0 0,3 2 0 0,1 4 0 0,-4-6 0 0,3 2 0 0,4-2 0 0,-3 2 0 16,-1-5 0-16,1 2 0 0,-1 4 0 0,1-7 0 0,-1 3 0 0,-3-2 0 15,7-1 0-15,-4-3 0 0,1 3 0 0,-4-6 0 16,3 7 0-16,-3-10 0 0,4 3 0 0,-4 3 8 15,3-3-8-15,1-3 0 0,-1 0 0 0,1 3 0 16,-1-3 0-16,0 0 0 0,1-1 0 0,-1 1 0 16,4-6 0-16,0 6 0 0,-3-6 0 0,3 2 8 15,0-2-8-15,0 0 0 0,0 5 0 0,-4-8 0 16,1-1 0-16,3 4 0 0,-4-10 0 0,4 7 0 16,-7-1 0-16,7-6 0 0,0 4 0 0,-3-4 8 15,3 0-8-15,0-3 0 0,-4-3 0 0,4 3 8 0,4 1-8 16,-1-1 0-16,-3-3 0 0,4 3 0 0,-1 0 0 0,-3-3 0 15,0 3 0-15,4 0 8 0,-1-6 3 16,1 9 1-16,-4-9 0 0,3 6 0 16,-3 0-12-16,0-6-14 0,0 6 3 0,4-6 1 15,-8-1 10-15,4 1 0 0,4 0 0 0,-4-10 0 16,0 7 0-16,0 0 11 0,3-7-3 0,1 1 0 16,-4-1 5-16,4 0 1 0,-4-9 0 0,0 7 0 0,0-7-6 0,3 3 0 15,-3-3-8-15,4 9 12 0,-4-9-3 0,0 0-1 16,0 0 0-16,0 10 0 0,0-10-8 0,0 9 0 15,0-9 0-15,-4 6 8 0,1-6-8 0,3 0 0 16,-4 10 0-16,-3-4 0 0,0-3 0 0,0 3 0 0,-4-2 0 16,4-4 0-16,0 0 8 0,-3 6-8 15,-1-6 8-15,0 3-8 0,-3-6 0 0,4 3 0 16,-4 0 0-16,-1-6 0 0,1 6 8 0,-3 0-8 0,-1-10 8 16,-3 10-8-16,0 0 0 0,-7-3 0 0,3-3 0 15,-10 6 0-15,-1-7 8 0,-3 4-8 0,-3 3 8 0,0 0-8 16,-8 0 0-16,1 3 0 0,0 4-14 0,-4-7 5 15,-4 6 9-15,-6-3 0 0,-1 3 0 0,-6-2 0 16,3 5 0-16,-4-3 0 0,1-3 8 0,-1 7-8 16,-3-4 0-16,0 3 0 0,-4 1 0 0,4-4 0 15,-7 4 0-15,3-7 0 0,-3 6 0 16,0-3 0-16,-7 4 0 0,0-10 0 0,-7 9 0 0,-1-9-8 16,1 10 16-16,-4-10 3 0,-3 6 1 0,0-3 0 15,3-3-12-15,-7 6 0 0,0-6 0 0,-3 3 0 16,-1-3 0-16,-2 0 0 0,2 7 0 0,-3-7 0 0,4 0 0 0,0 0 0 15,10 0 0-15,-7 0 0 0,7 0 0 0,-3-7 0 16,3 7 0-16,4 0 0 16,0-3 8-16,6-3 0 0,-6-3 0 0,7 5 0 0,0-2-8 15,0 6 0-15,6-3 0 0,-2-3-11 0,-4-1 11 0,3 4 0 16,4-3 8-16,0 3-8 0,7-3 0 0,-1 3 0 16,1-4 0-16,0 7-8 0,0-3 8 0,7-3 0 15,-7 3 8-15,4-4-8 0,3 4 0 0,3-3 0 16,4 0 0-16,0 3 0 0,-3-4 0 0,-1 4 0 15,4-3 0-15,0-3 0 0,0 5 0 0,4-2 0 0,3-3-10 16,3 9 10-16,1-10 0 0,3 4 0 0,0 3 0 16,4-3 0-16,3 3 0 0,0-4 0 0,1-2 9 15,-1 6-9-15,3-4 0 0,5-2 0 0,3 3 0 0,-1 3 0 16,5-4-8-16,2 4 8 0,5-3 0 16,-1 3 0-16,4-3 9 0,-4 2 7 0,4-2 0 0,4 3 1 15,-1-3-17-15,1-1 0 0,2 4 0 0,1-3 0 16,0 3 0-16,4-3 0 0,-4 2 0 0,3-2 0 15,1 6-8-15,-1-9-6 0,4 9-1 0,-7-3 0 16,7-4 15-16,0-2 0 0,0 9 0 0,-3-6 0 16,3 3 0-16,0-4 0 0,0-2 0 0,0 6 0 15,0-4 0-15,0-2 0 0,0 0 0 0,0 2 0 16,0 4 0-16,0-6 0 0,0-1 0 0,0 1 0 16,3 0 8-16,-3-7-8 0,0 7 0 0,0-1 0 15,4-6 12-15,-1 4-12 0,1-4 12 0,-1-3-12 16,1 1 0-16,-4-4 0 0,3 3 0 0,1-3 0 0,-1 0 0 15,1-6 0-15,-1 3 0 0,1-4 0 0,-1 1 0 0,1 3 0 16,-4-9 0-16,4-4 0 0,-1 3 0 16,-3-8 0-16,4 5 0 0,-4-6 0 0,3 0 0 15,1 7 0-15,-4-7 0 0,3 0 0 0,1 0 0 16,-4 0 0-16,3-3 0 0,1 3 0 0,-1 0 0 0,1 0 0 16,-4-3 0-16,3 3 0 0,1 0 8 0,-1 0-8 15,-3 7 0-15,4-7 0 0,-4 0 0 0,3 6 0 16,1-6 0-16,-4 1 0 0,4-1 0 0,-1-3 0 15,-3-7 0-15,0 10 0 0,4-3 8 0,-4-3-8 16,0 6 0-16,0-3 0 0,-4 0 0 0,4-3 0 16,0-3 0-16,-3 6 0 0,3-3 0 0,-4 3 0 0,4-7 0 15,0 10 0-15,-4-3 0 0,4 3 0 16,0-6 0-16,-3 9 0 0,3-2 13 0,0 2-4 0,0-6-1 16,0 3 0-16,3 0-8 0,-3 0 8 15,4 0-8-15,0 6 8 16,-1 1-8-16,4-4 0 0,-3 3 0 0,-1 4 0 15,1-4 0-15,-1 4 0 0,1-1 0 0,3-2 0 0,-4-1 0 16,1-3 0-16,-4 10-11 0,3 0 11 0,-3-7 0 0,0 3 0 0,4 7 0 0,-8-9 0 16,4 5 0-16,0 1 0 0,-3 0 0 0,3-4 0 15,0 4 0-15,-4-4 0 0,1 1 0 0,3-1 8 16,0 4-8-16,0-10 0 0,0 7 0 0,3-4-8 16,-3 3 8-16,0 1 0 0,4 6 8 0,-1-7-8 15,1 7 0-15,-1 3 0 0,1-3 0 0,-1 6 8 0,5-10-8 16,-5 10 0-16,4-3-8 0,-3 0 8 0,3 0 0 15,-4 6 0-15,1-3 0 0,3-3 0 0,-4 0 0 0,4 13 0 16,-3-10 0-16,-1 3 0 0,1 0 0 16,0 0 0-16,-4-6 0 0,0 13 0 0,3-10 0 0,-3 3 0 15,0-6 0-15,0 6 0 16,4 0 0-16,-1-6 0 0,-3 6 0 0,4 1 0 0,-4 2 0 16,0-3 0-16,3 0 0 0,1 0 0 0,-4 1 0 0,0-1 0 15,3-3 0-15,-3 9 0 0,4-2 0 0,-1-4 0 16,1 3 0-16,-1 4 0 0,-3-4 0 0,4-3 0 15,-1 13 0-15,1-7 0 0,-1 7 0 0,-3-7 0 16,4 4 0-16,-4-4 0 0,0 13 0 0,0-3 0 16,0 3 0-16,0 0 0 0,-4-9 0 0,4 9 0 15,0 0 0-15,0 0 8 0,0-6-27 0,0 6-5 0,0-10 0 16,0 10-1 0,0 0-91-16,-3 0-19 0,-4-9-3 0</inkml:trace>
  <inkml:trace contextRef="#ctx0" brushRef="#br0" timeOffset="25342.69">10125 5931 748 0,'-4'0'67'0,"-3"-3"-54"16,0 3-13-16,-3-7 0 0,-1 7 207 0,4-3 38 15,0-3 8-15,0 6 2 0,-4 0-170 0,4-3-33 16,7 3-8-16,-7-6 0 0,0 3-17 0,7 3-3 16,0 0-1-16,0 0 0 0,0 0 7 0,0 0 2 15,0 0 0-15,7-7 0 0,4 7-2 0,3 0 0 16,0 0 0-16,0 0 0 0,4-6-13 0,-1 6-2 16,8-3-1-16,0 3 0 0,-1-6-6 0,5 6 0 15,2-4-8-15,5-2 12 0,-5 6 2 0,8-3 0 16,7-3 0-16,-4 3 0 0,-3-4-1 0,3 7 0 15,1-3 0-15,-1-3 0 0,0 6 8 0,-3-6 2 16,-3 3 0-16,6-4 0 0,4 4 11 0,-4-3 2 0,-10 6 1 16,3-3 0-16,4-4-10 0,0 7-3 0,-4-3 0 15,0 3 0-15,-3-6 13 0,0 6 3 0,0-3 0 16,3-3 0-16,-10 6-20 0,3 0-3 0,3-10-1 16,1 10 0-16,-7-6-3 0,0 3-1 0,-1-3 0 0,5 6 0 15,-1-4-12-15,0-2 0 0,-7-3 0 0,4 9 0 16,0-3 0-16,-4-4 0 0,-4 7 0 0,-3-9 0 15,4 9 0-15,0-10 9 0,-4 10-9 0,-4-6 8 16,1 3-8-16,3-3 0 0,0 6 0 0,-3 0 0 16,-1-3 0-16,-3-4 0 0,4 7 0 0,-4-3 0 15,0-3 0-15,0 3 0 0,0-3 0 0,-3 2 0 16,3-2 24-16,-4 0-1 0,1 3 0 0,-1-3 0 16,1-4-10-16,-1 1-1 0,1 6-1 0,-4-4 0 15,4-2-2-15,-4-1 0 0,0 4 0 0,0-3 0 0,-4-1 5 16,0 1 1-16,1 0 0 0,-4-1 0 0,0 1-15 0,0-1 0 15,0 1 0-15,-4 0 0 0,1 2 0 16,-8-2 9-16,0-1-9 0,1 4 8 0,3-3-8 0,-8-1 0 16,-6 1 0-16,3 0 0 0,8-1 0 0,-1 4 0 15,-7 3 0-15,1-4 0 0,6-2 0 0,1 6 0 16,6-3 0-16,-3 6 0 0,0 0 0 0,7-3 0 16,7 3 0-16,0 0 0 0,0 0 0 0,0 0 0 15,0 0-12-15,7 3 12 0,3 6-20 0,1-3 3 16,-4-3 1-16,11 7 0 0,10-4 2 0,-4 4 1 15,5-1 0-15,-1 0 0 0,4 1 13 0,-1-1-9 0,1-3 9 0,-4 4-8 16,1 6 8-16,-1-7 0 0,0 0 0 0,0 1 0 16,1-1 0-16,-5 1 0 0,1-1 0 0,0 10 0 15,3-10 0-15,-7-3-13 0,4 13 5 16,-8-9 8-16,-3 5 0 0,-3-5 10 0,-4-1 1 0,0 10 0 16,-3-10 0-16,-4 7 0 0,0-7 0 0,0 7 0 15,-4-3 5-15,-3 2 2 0,-4-2 0 0,-3 3 0 16,-3 2-2-16,-4 1-1 0,-4-3 0 0,-3 3 0 15,-4 6-1-15,0-6 0 0,0-1 0 0,-6 1 0 16,-5 3-14-16,1-3 8 0,0 0-8 0,3 0 0 0,4-1 0 16,-4 1 8-16,0-3-8 0,4 9 0 15,10-12-163-15,0 9-35 16</inkml:trace>
  <inkml:trace contextRef="#ctx0" brushRef="#br0" timeOffset="26386.8">7130 5351 345 0,'-7'-10'15'0,"0"7"4"0,3-3-19 0,-3 3 0 15,0-3 0-15,0-1 0 0,0 4 496 0,0 3 95 16,3-9 19-16,-3 2 4 0,4 4-430 0,-11-3-87 16,6 3-17-16,5 3-3 0,-8-6-29 0,4 12-7 15,0-6-1-15,4 3 0 0,-4 6-40 0,7 7 0 16,-11 0 0-16,4 6 0 0,0 9 0 0,7 0 0 15,-11 4 0-15,4 3 8 0,0 5-8 0,4 1 0 16,3 7 0-16,-4-4 0 0,4 6 0 16,-3-6 0-16,3 6 0 0,0-3 8 15,0-3-8-15,0-3 0 0,0 0 0 16,0-6 0-16,0 3 0 0,0-10 0 16,0 4 8-16,0-1-8 0,-7-6 0 0,7-3 0 0,0 0 0 0,0-3-11 15,0 0-89-15,7-3-17 0,-7-6-4 0,7-4-688 0,-4-3-138 0</inkml:trace>
  <inkml:trace contextRef="#ctx0" brushRef="#br0" timeOffset="26798.58">6272 5573 1785 0,'-7'-3'159'0,"4"-3"-127"15,-1-3-32-15,-6-1 0 0,6 4 196 0,4 3 34 16,7-4 6-16,4-2 2 0,-1 0-183 0,12-1-37 15,-5 1-7-15,15-1-2 0,-7-5 19 0,13 5 3 16,5 1 1-16,6-7 0 0,4 4 0 0,4 5 0 16,6-2 0-16,4 0 0 0,-3-1-7 0,3 1-1 15,7-1 0-15,-7 1 0 0,3 3-11 0,-3-4-2 0,4 7-1 0,-8-3 0 16,-3-3-10-16,0-1 0 0,-3 4 0 0,-4-4 8 16,3 7-8-16,-10-3 0 0,3 3-12 15,-10-3 12 1,0 2-106-16,-4-2-14 0,-3 3-2 0,-7-3-1 15,-4 6-67-15,-4 0-14 0,-6 0-2 0,-11 0-1 0</inkml:trace>
  <inkml:trace contextRef="#ctx0" brushRef="#br0" timeOffset="27140.1">6565 6618 1785 0,'0'0'79'0,"0"0"17"0,-3-4-77 0,-8 4-19 16,4-6 0-16,0 6 0 0,7 0 160 0,0 0 28 15,-4 0 5-15,4 0 2 0,-10 0-147 0,10 0-30 16,0 0-6-16,0 0 0 0,0 0 12 0,0 0 2 0,0 0 1 15,0 0 0-15,0 0 5 0,10-9 2 16,-2 9 0-16,9-10 0 0,1 10-3 0,-1-9-1 16,8 3 0-16,0 3 0 0,3-4-5 0,4 4-1 15,3-3 0-15,-7-4 0 0,4 1-33 0,0 0-7 16,3 2-2-16,-3-2 0 16,0 6-21-16,-1-7-4 0,5 1-1 0,-5 0 0 15,5-4-140-15,-1 4-28 0,-3-1-5 0,3-2-2 0</inkml:trace>
  <inkml:trace contextRef="#ctx0" brushRef="#br0" timeOffset="27733.54">7708 6116 2361 0,'0'0'210'0,"0"0"-168"15,-3 9-34-15,-4-2-8 0,3 2 112 0,1 0 20 16,3 1 4-16,0-1 0 0,0 1-115 0,0 5-21 15,3-2-8-15,1 6 0 0,-4-4 8 0,3 4 0 16,-3-3 0-16,4 3 0 0,-1-4 0 16,1-2 0-16,-1 6 0 0,4-10 0 15,-7 7 0-15,4-7 0 0,-1 1 0 0,-3-1 0 0,0-9 0 0,0 0 0 16,0 0 0-16,0 0 0 0,0 0 0 0,11-9 0 16,0-1 0-16,3-9 0 0,-4 4 14 0,4-4-2 15,4-6 0-15,0 3 0 0,-1-3-12 0,-3-4 9 16,4 1-9-16,3-3 8 0,0 3 7 0,1 3 1 15,-5-4 0-15,1 4 0 16,3 6-39-16,-3 1-7 0,-1-1-2 0,1 3 0 0,-8 4 32 0,1 2 0 0,0 4 0 16,-4 0 0-16,-7 6 0 0,7 6 0 0,7 0 0 15,-14 4 0-15,7 2 0 0,-4-2 0 16,-3-1 0-16,4 7 0 0,-1-7 0 0,1 0 0 0,-4 1 0 16,0 6 0-16,4-13 0 0,-4-3 0 0,0 0 0 15,0 0 0-15,0 0 0 0,0 0 0 0,7 6 0 16,-7-6 0-16,7 0 20 0,0 0 9 0,0-6 3 0,0 3 0 15,0-7-32-15,3 4 0 0,-2-4-8 0,2 1 8 16,-3-3 0-16,4-4 0 0,-1 6 0 0,1 1 0 16,-1 0 0-16,-2-1 0 0,-1 4 0 0,3-3 0 15,1 2 0-15,-4 4 0 0,-7 3 9 0,10-6-9 16,1 6 18-16,0-3-2 0,3 3 0 0,-4 0 0 16,1 0 0-16,3 0-1 0,0 3 0 0,4-3 0 15,-11 9 12-15,10-2 2 0,-6-4 1 0,7 3 0 16,-8 3-30-16,1 1 0 0,-1-1-8 0,1 1 8 0,0 5 0 15,-1-5 0-15,-3-1 0 0,0 0 9 0,0 7-9 0,0-6 0 16,0-1 0-16,-3 7 0 0,3-7 0 0,-3 0 0 16,3 1 0-16,-4-1 0 15,1 1-44-15,-1-1-13 0,4-3-3 0,-3-2-1 16,-4-4-135-16,10 6-26 0,-3-3-6 16</inkml:trace>
  <inkml:trace contextRef="#ctx0" brushRef="#br0" timeOffset="28433.16">9130 6009 2559 0,'0'0'113'0,"0"0"24"0,-4-9-109 0,4-1-28 0,0 1 0 0,0 0 0 15,0-7 11-15,0 7-3 0,0 2-8 16,0-2 12-16,-3-1 19 0,3 1 3 0,0 9 1 0,0-3 0 15,-4-3-27-15,4 6-8 0,-3-10 0 0,-4 10 0 32,0 0-19-32,0 0-10 0,0 0-3 0,-4 0 0 0,0 10 32 0,1-4 0 0,-4-3 0 0,-4 6 0 15,4 1 0-15,-4 6 0 0,4-7 0 0,-3 10 0 16,2-10 0-16,1 7 0 0,0 0 0 0,0-4 0 16,4-3 0-16,-1 1 0 0,7-1-11 0,-3 1 11 15,7-4 0-15,0 3 0 16,0-9 0-16,4 10 0 0,3-4 0 0,4-3 0 0,-1 7 0 15,1-10 0-15,6 0 0 0,1 0 0 0,3 0 0 16,-7 0 0-16,7 0 0 16,4-4 0-1,-7-5 0-15,-1 3 0 0,5 3 0 0,-5-4 0 0,1-2 0 0,-1 0 0 16,1 2 0-16,-4-2 0 0,-3-1 0 0,3 1 0 0,-3 0 28 0,-1-1 4 16,-3-5 0-16,0 2 0 0,-3-3-10 0,-1 7-2 0,1-7 0 0,-1 4 0 0,-3-4-12 0,-3 7-8 15,3-1 8-15,-4 1-8 0,1-1 10 0,-1 4-2 16,4 6-8-16,-3-9 12 0,-4 9-12 0,7 0 0 15,0 0 0-15,0 0 0 0,-7 0 32 0,3 6 0 16,-3-3 0-16,3 7 0 0,1-4-32 0,-1 3 0 0,4 1 0 16,-3-1 0-16,3 7 0 0,0-4 0 0,0 4 0 15,0 0 0-15,3 2 0 0,1-5 0 0,-4 9 0 16,3-3 0-16,1 0 0 0,-4 6 0 0,4-3 0 16,-1 9 0-16,-3-3-12 0,4 0-1 0,-1 7-1 15,1-7 0-15,-1 7 24 0,1 2 5 16,3-2 1-16,-4 2 0 0,1-2-5 0,-1-1-1 0,1 1 0 15,-1-7 0-15,4 10 10 0,-3-7 1 0,-4 0 1 16,3 4 0-16,1-7 7 0,-4 7 2 0,0-1 0 0,0-6 0 16,-4 7-31-16,1-7 8 0,-4 3-8 0,0-2 0 15,-4-1 14-15,1 0 0 0,-8 3 0 0,0-2 0 16,1-11 5-16,-4 11 1 0,-1-10 0 0,-2 6 0 16,-1-7-20-16,0 1 8 0,-3 3-8 0,-4-3 0 15,4-6 0-15,-7 2 0 0,-4 1 0 0,4-7-12 16,0-6 4-16,6 4 8 0,-2-7-13 0,2-7 5 15,1-2-100-15,7 0-19 0,3-7-4 16,8 3-1188-16</inkml:trace>
  <inkml:trace contextRef="#ctx0" brushRef="#br0" timeOffset="31116.85">19907 5661 1425 0,'0'0'63'0,"0"0"13"0,-7 0-60 0,0 0-16 15,0-6 0-15,-3 6 0 0,2 0 17 0,-6-3 1 16,0 3 0-16,0 0 0 0,0-6 4 0,-4 6 1 16,1 0 0-16,-4 0 0 0,3 0 15 0,-3-4 3 15,0-2 1-15,3 3 0 0,0-3 9 0,1 6 1 16,3-3 1-16,-1-4 0 0,1 7-13 0,0-3-2 0,4-3-1 16,-1 6 0-16,4-6-2 0,0 2-1 0,3 4 0 0,4 0 0 15,0 0 9-15,0 0 1 0,0 0 1 0,4-6 0 16,3 6-16-16,4-3-3 0,-8-3-1 15,11 6 0-15,4 0-5 0,0-10-2 16,6 10 0-16,1 0 0 0,7 0-9 0,-1 0-1 0,5-3-8 16,-1-3 12-16,0 6-12 15,8 0-13-15,2-3 2 16,1-3 1-16,0 6 10 0,7-4 0 0,-4-2 0 16,4 6 0-16,-3-6 0 0,-1 6 0 0,-3-3 0 0,3-4 0 0,1 7 0 0,-1 0 0 15,4-9 0-15,-7 9 0 0,0 0 0 0,0-3 11 0,-4 3-11 0,4 0 12 16,-7 0 3-16,3 0 1 0,-3 0 0 0,-4 0 0 15,-3 0-4-15,3 0-1 0,0 0 0 0,-3-6 0 16,3 6-1-16,-6-3 0 0,6-4 0 0,-3 7 0 16,-4-3 10-16,0-3 1 0,-3 6 1 0,0-10 0 15,-4 4-22-15,0 3 0 0,-4-3 0 0,1-4 8 16,-4 1-8-16,-3 0 0 0,-1-1 0 0,1 1 0 16,-7-1 17-16,-4 1 3 0,0 0 0 0,0-7 0 15,0 6-7-15,-4 4-1 0,-3-3 0 0,0-1 0 0,-4 1 16 16,1 6 2-16,-1-3 1 0,-7-4 0 0,1 10-31 0,-4-6 8 15,0 3-8-15,-1-4 0 0,-2 7 0 16,2 0 0-16,-6 0 0 0,4-3 0 0,-1-3 0 16,0 3 0-16,0 3 0 0,4-6 0 0,0 6 0 0,0-10 0 15,3 10 0-15,-3 0 0 0,4-3 8 0,-1-3-8 16,4 6 11-16,0-6-11 0,0 6 0 0,3-4 0 16,4 4 0-16,7 0 0 0,0 0 12 0,0 0-4 15,0 0 0-15,0 0-8 0,0 0 8 0,11 0-8 16,-1 0 0-16,4-6 0 15,4 6 0-15,-1 0 0 0,5 0 0 0,2 6-9 16,1-6 9-16,3 0 0 0,0 4 0 0,4 2-8 0,4 0 8 0,-5-3 0 0,-3 3 0 0,1 4 0 16,2-1 0-16,-2 4-8 0,-1 3 8 0,-3-1 0 15,-1-2-9-15,-3 2 9 0,4 4-10 0,-7 0 10 16,-4-3 0-16,4-4 0 0,-4 4 8 16,-4 3-8-16,-3-4 10 0,0 4-10 0,-7 0 8 0,4 0-8 15,-8 3 12-15,1 0-2 0,-4-3-1 0,0 6 0 16,-4-6 3-16,1 6 1 0,-1-7 0 0,-3 1 0 15,0 6-13-15,0-6 0 0,0-3 0 0,-4 3 0 16,0-1 19-16,1 1 10 0,-1-9 3 0,0 5 0 16,1 1-24-16,-1-3-8 0,0-4 0 0,4 4 0 15,-3-1-12-15,3-3-9 0,3 1-2 0,0-4 0 16,1-3-89 0,3 4-19-16,7-7-3 0,0 0-1106 0</inkml:trace>
  <inkml:trace contextRef="#ctx0" brushRef="#br0" timeOffset="35650.71">22285 5351 979 0,'-11'6'87'0,"1"-3"-70"0,10-3-17 0,0 0 0 16,-7 0 91-16,0 0 14 0,7 0 3 0,0 0 1 15,0 0-37-15,0 0-8 0,3-9-2 0,4 9 0 16,7-10-5-16,-3 1-1 0,-7 6 0 0,3-3 0 15,0-4-31-15,0 4-6 0,0 3-2 0,-7 3 0 16,0 0 8-16,0 0 2 0,3-7 0 0,-3 7 0 16,-3-3 13-16,3 3 2 0,0 0 1 0,0-6 0 15,0 6 9-15,-4-9 1 0,4 9 1 0,4 0 0 16,-1-10-6-16,-3 7-2 0,-7-3 0 0,7-4 0 0,0 4-8 0,0 3-2 16,0-3 0-16,0-4 0 0,4 1-12 0,-1-1-2 15,1 10-1-15,-4-9 0 0,-4 3-1 16,4-4 0-16,4 7 0 0,-4 3 0 0,-4-6-20 0,1 3 0 15,6-3 0-15,-3 6 0 0,0-10 8 0,0 10-8 16,-3 0 8-16,3 0-8 0,0 0 11 0,0 0-3 16,-11-3 0-16,11 3 0 0,0 0-8 0,-3-6 0 15,-8 12 0-15,0-3 0 0,8-3 0 0,-1 10 0 16,-3-4 0-16,0-3 0 0,-7 6 0 0,0 1 0 16,7 5 0-16,-4 4 0 0,-3-3 0 0,0 3 0 15,4 0 0-15,-4 6 0 0,3 0 0 0,-3-3 0 16,0 9 0-16,3 0 0 0,4 1-8 0,0-1 8 0,-4 1 0 0,4-1 0 15,0 3 0-15,4 1 0 0,-1-1 0 0,-3 4 0 16,4-10 0-16,3 7 0 0,3-7 0 0,-3 3 0 16,0-2 0-16,7-4 0 0,0-3 0 0,4 3 0 15,-1-7 0-15,1 1 0 0,10-9 0 0,-3 5 8 16,7-5-22-16,-4-4-5 0,-4-3-1 0,5 3 0 16,6-6-60-16,-4 0-13 15,-2-6-3-15,6-3 0 0,0-1-72 0,0-5-16 16,-7 2-2-16,4-3-682 0</inkml:trace>
  <inkml:trace contextRef="#ctx0" brushRef="#br0" timeOffset="36153.64">22828 5642 748 0,'7'-9'33'0,"0"3"7"0,7 3-32 0,1-4-8 15,-12 4 0-15,8-3 0 16,-1-4 160-16,-3 4 31 0,-3-3 5 0,-1-1 2 0,1 1-146 16,-1 0-28-16,1-7-7 0,0 6-1 0,-8 1-16 15,0 0 0-15,8-1-11 0,0-5 11 0,-8 5 0 0,4 1 0 16,0-1 0-16,0 1 0 0,4-7 40 0,-4 7 1 15,-4 6 1-15,4 3 0 0,0-7 15 0,0-2 3 16,-11 6 1-16,1-3 0 0,-4 6-2 0,0 0-1 16,7 0 0-16,-4 6 0 0,-3-3-30 0,0 6-7 15,0 1-1-15,-8 6 0 0,-2-1-8 0,3-2-1 16,-1 2-1-16,5 4 0 0,-8 0-10 0,4 0 8 16,3 6-8-16,4-6 8 0,0 0 11 0,3 6 1 0,-3-6 1 15,4 6 0-15,6-7 0 0,-3 1 0 0,0-3 0 0,7 3 0 16,0 0 8-16,4 2 2 0,-1-8 0 15,4 6 0-15,-3-10-19 0,3 1-3 16,7 2-1-16,-3-9 0 0,-1 7-8 0,1-4 0 0,10-6-10 0,-7-6 10 16,0 6 0-16,-3 0 0 0,6-3 0 15,1-4 0-15,7-2 0 0,-11 3 0 0,-11-4-8 16,8 1 8-16,3-1 0 16,-7 1 0-16,-3-10 0 15,-1 4 0-15,4 5 0 16,0-9 10-16,-3 0-10 0,-4 4 12 0,3-4-12 15,1 0 0-15,-1 0 0 0,-3 4 8 0,-3-4-8 16,3 3 0-16,3 7 0 0,1-1 0 0,-8 7 0 0,4-3 0 0,0 6 0 0,0 0 0 0,0 0 9 0,4 9 0 0,-1 1 0 16,4 5 0-16,4 1-9 0,-4 3 0 0,-3 0 9 0,-1 0-9 0,4 6 0 15,0-7 0-15,0 11 0 0,4-10 8 0,-1 2-8 0,1-2 0 16,-4-6 0-16,4 3 8 0,-4 2-8 16,3-2-15-16,1-7 4 0,-1-5 1 15,-2 2-39-15,-1-3-8 0,3-3-2 0,1-3-1009 16</inkml:trace>
  <inkml:trace contextRef="#ctx0" brushRef="#br0" timeOffset="36429.43">23340 4689 1728 0,'-11'0'76'0,"4"0"16"0,4 6-73 0,-4-3-19 15,0 4 0-15,-1 2 0 0,5 4 126 0,-4 2 22 16,3 14 4-16,-3-14 0 0,0 14-92 0,4 5-18 0,-1 4-4 16,4 6-1-16,-3-7-14 0,3 13-3 0,0-6-1 0,0 3 0 15,0 7-19-15,0-1 0 0,0-9 0 0,0 9 0 16,0-6 0-16,3-3 0 0,1 0 0 0,-1 0 0 16,-3-7 0-16,4 7 0 0,-1-9 8 0,1 3-8 31,-4 2-22-31,3-8-8 0,-3-1-2 0,4-3 0 15,-4 0-68-15,3-9-15 0,1-3-2 0,-1 3-819 16</inkml:trace>
  <inkml:trace contextRef="#ctx0" brushRef="#br0" timeOffset="36698.89">23008 5297 2131 0,'0'0'189'0,"-3"7"-151"15,3-7-30-15,0 0-8 0,0 0 94 0,0 0 18 16,-7 0 3-16,7 0 1 0,0 0-71 0,0 0-13 16,0 0-4-16,10 0 0 0,1 0-16 0,3 3-4 15,0-3-8-15,4-3 12 0,3 3-12 0,3-7 0 0,5 7 0 16,-1-9 0-16,7 6 0 0,4-7 0 0,0 1 0 0,0-3 0 31,-1 2-24-31,5 1-7 0,-1-1-1 0,-3-2-1 16,-4-4-129-16,0 7-26 0,-3 2-4 0</inkml:trace>
  <inkml:trace contextRef="#ctx0" brushRef="#br0" timeOffset="37119.67">23629 5467 1220 0,'-21'9'54'0,"14"-3"11"0,-4-2-52 0,1 2-13 0,-4 3 0 0,-1-9 0 15,5 10 58-15,3-4 9 0,-4-3 1 0,4-3 1 16,4 6 37-16,3-6 7 0,0 0 2 0,0 0 0 0,0 0-46 16,10 0-9-16,4 0-1 0,4 0-1 0,-4-6-1 0,4 6 0 15,6-9 0-15,5-1 0 0,-5 1-33 0,5-1-6 16,2 4-2-16,-2-3 0 0,6-4-5 0,-3-2-2 15,-8 5 0-15,-3 1 0 0,4-1-1 16,-4 1 0-16,-3 3 0 0,-4-4 0 0,-3 1 4 0,-1-1 0 16,-3 1 0-16,-3 3 0 0,-1-4 3 0,-3 1 1 15,-7 0 0-15,4-1 0 0,-8 4-16 0,1-4 0 16,-1 1 8-16,-3 0-8 0,0-1 0 0,0 7 0 16,0-3-12-16,-4 0 12 0,0 2-12 0,1 8 4 15,-1 2 8-15,0 3-13 0,1 1 13 0,3-4 0 16,-4 6 0-16,0 4 0 0,4 3 0 0,0 0 12 15,0 6-4-15,3 3-8 0,1-3 8 0,3 13-8 0,0-13 0 16,3 9 0-16,1-5 0 16,3-1 0-16,3 6 0 0,1 1 0 0,3-7 0 0,0 6 0 15,3-5 0-15,-3-1 0 0,4-3-25 0,0 3 1 0,-1-6 0 16,4 0 0 0,-3-6-106-16,3 0-21 0,0-4-4 0</inkml:trace>
  <inkml:trace contextRef="#ctx0" brushRef="#br0" timeOffset="37794.67">24444 5420 2120 0,'-18'0'47'0,"15"0"9"0,-4-7 3 0,3 7 0 0,-6-3-47 0,-1-3-12 15,4 3 0-15,-4-3 0 0,4-4 39 0,4 7 5 16,-4-9 2-16,0 8 0 0,0-2-13 0,3-3-2 16,-6 9-1-16,3 0 0 0,-1-10-22 0,1 10-8 15,-3 0 0-15,-1 0 9 0,1 0-9 0,-4 10 0 0,-1-10 0 0,1 9 0 16,0 7 0-16,-3-7 0 0,-1 10 0 0,0-3 0 15,1 3 0-15,-1 9 0 16,0-19 0-16,1 16 8 0,3-6 0 0,3-3 0 16,0 3 0-16,1-1 0 0,6-2 1 0,4-3 0 0,0 2 0 15,4 1 0-15,-1-7-9 0,8 1-11 0,3-1 3 16,-3-3 0-16,3-2 8 0,3-4 0 16,-2 6 0-16,2-6 0 0,4 0 8 0,-3-6 3 0,0 2 1 0,-1-2 0 15,1-3-26-15,0 3-5 0,-1-4-1 0,-6 7 0 16,-1-6 20-16,1-1 0 0,-4-2 0 0,0 2 0 15,0 1 0-15,-3-1 8 0,-1-2 0 0,1-4 1 16,-1 0 3-16,1 7 0 0,-4 0 0 0,0-1 0 16,0 1-12-16,0 3 0 0,0 2 0 0,0 4 0 15,0 0 0-15,0 0 0 0,0 0 0 0,0 0 0 0,0 0 0 16,3 10 0-16,1-1 0 0,3 1 0 0,-4-1 0 0,1 0 0 16,3 7 0-16,0-6 0 15,0 8 0-15,0-2-12 0,0 3 2 0,-3 0 1 0,-1 6 9 16,1 3 0-16,-1 0 0 0,1 7-8 0,-4-1 8 15,0 1 16-15,3 2-4 0,-6-2-1 0,-1 12-3 16,1-3 0-16,3-3 0 0,0-1 0 0,-4 1 6 0,1-3 1 16,-4-4 0-16,3 1 0 0,4-7 23 15,-3 6 5-15,-4-5 1 0,-1-4 0 0,5-3-24 16,-4 3-4-16,-7 0 0 0,3-6-1 0,1 6-15 0,-4-6 0 16,-1-7 0-16,-2 4 0 0,-4-1 0 0,-4-2-8 15,4-7 8-15,-7-3-10 16,-4 4-85-16,4-4-17 0,-8-6-3 0,1 3-1 15,3-7-105-15,0-5-22 0,-3-4-4 0,11-3-1 0</inkml:trace>
  <inkml:trace contextRef="#ctx0" brushRef="#br0" timeOffset="38288.99">25037 5492 1900 0,'-11'0'169'0,"0"0"-135"0,-3 0-34 0,0-6 0 16,7 6 128-16,-3 0 20 0,-4-4 3 0,-1 4 1 16,5-6-108-16,-4 6-20 0,3-3-5 0,-3-3-1 15,0 6-18-15,0 0 8 0,0 0-8 0,0 0 0 16,-1 0 0-16,1 6 0 0,-3-3 0 0,3 3-12 15,-4 4 2-15,4 6 1 0,-4-7 0 0,4 3 0 0,-4 4 9 0,4-6 0 16,0 8 0-16,0-2 8 0,4-7 5 0,2 10 2 16,1-3 0-16,4-3 0 0,-1 2 1 0,4 1 0 15,4-4 0-15,-1-2 0 0,8-1-16 0,-4 7 0 16,4-7 0-16,3-2 0 0,0-4 0 16,0 3 0-16,0-3 0 0,4-3 0 15,-1 0 0-15,5-3 0 0,-5-3 0 0,1 6 0 16,-1-10 0-16,5 1 0 0,-8-1 0 0,3 4 0 15,1-3 0-15,-4-1 8 0,-3-8-8 16,-1 2 0-16,1 7 12 0,-4-10 0 0,0 0 0 0,-3 0 0 0,-4 0 13 0,3-6 3 16,1 6 0-16,-1-6 0 0,-3 6-6 0,0-6-1 0,4 7 0 15,-4-1 0-15,-4 3-21 0,1 4 9 0,3-4-9 0,0 6 0 16,-4 4 9-16,1-3-9 0,-1 9 0 0,4 0 9 16,0 0-9-16,-7-10 0 0,0 10 0 0,-4 10-11 31,4-10-25-31,0 0-6 0,0 0-1 0,-3 6 0 15,2-3-206-15,1-3-42 0</inkml:trace>
  <inkml:trace contextRef="#ctx0" brushRef="#br0" timeOffset="38702.87">25273 5865 1954 0,'0'0'87'0,"-7"9"17"0,3-5-83 0,1 5-21 0,-1 4 0 0,4-13 0 16,-3 9 63-16,3-9 8 0,0 0 1 0,0 0 1 0,-4 3-14 0,4-3-3 15,0 0-1-15,0 0 0 0,0 0-7 0,0 0-2 16,0 0 0-16,0 0 0 0,0 0 0 0,0-3 0 16,0-13 0-16,0 7 0 0,0-1-30 0,0-5-5 15,-3-4-2-15,3 3 0 0,-4-3 2 0,4-9 0 16,-3 9 0-16,-4-6 0 0,0 0-11 0,3-3 0 15,-3 0 0-15,0 0 8 0,3-4 2 16,-3 4 0-16,4 0 0 0,-4 3 0 0,3-4 11 0,1 4 3 16,3-3 0-16,0 9 0 0,0 4-14 0,3-4-2 0,1 0-8 15,3 3 12-15,-4 7-12 0,8 0-8 0,-4-1 8 0,0 4-13 16,4 3 13-16,-1 3 0 16,1 0 0-16,-1 3 0 0,5 3 0 0,-5 4 0 0,4-1 0 15,-3 0 0 1,-4 7-38-16,3-7-5 0,-2 1-1 0,-1 6 0 15,0-4-8-15,0 4-1 0,-4-7-1 0,4 1 0 16,0 5-27-16,0-2-6 0,4-4-1 0,0-3 0 16,3 4-125-16,0-1-26 0,0 1-5 0,0-4 0 0</inkml:trace>
  <inkml:trace contextRef="#ctx0" brushRef="#br0" timeOffset="38959.46">25689 5473 1785 0,'0'0'159'0,"0"0"-127"0,0 0-32 0,0 0 0 0,0 0 144 0,0 0 22 15,0 9 5-15,4 1 1 0,-4-1-110 0,3 1-22 16,4 5-4-16,0-5 0 0,1-1 12 0,-1 1 4 16,0 5 0-16,3-2 0 0,-3 2-42 0,4 4-10 15,-4-9 0-15,3 9 0 0,-2-10 0 0,2 7 0 16,1-1 0-16,-1-5 0 0,1 2 0 0,-1-6 0 15,-2 4 0-15,-1-4-11 16,0-3-95-16,3-3-19 0,1 7-4 0,3-14-1 16,0 4-74-16,0-9-16 0,14-7-2 0,-3-9-1 0</inkml:trace>
  <inkml:trace contextRef="#ctx0" brushRef="#br0" timeOffset="39175.44">26409 5429 921 0,'-14'16'82'0,"3"-13"-66"0,1 6-16 0,-4 1 0 16,-1-4 360-16,1 3 69 0,0 7 14 0,0-3 2 15,-4 5-343-15,1 8-69 0,3 2-13 0,-4-3-4 16,-3 9 17-16,3 4 3 0,-3 0 1 0,0 6 0 16,0 6-26-16,-4-3-11 0,4 3 8 0,-4-3-8 15,-3-3 0-15,3 0 8 0,-3 0-8 0,3-7 0 16,4 10-29-1,-3-12-11-15,6-1-3 0,4-5 0 0,3-4-127 16,1 0-26-16</inkml:trace>
  <inkml:trace contextRef="#ctx0" brushRef="#br0" timeOffset="69160.03">25333 16185 1126 0,'-11'-9'50'0,"4"5"10"0,4-2-48 0,-4-3-12 15,0 6 0-15,0-4 0 0,0-2 80 0,0 3 14 0,-1 6 2 0,1-10 1 16,-3 10-43-16,3-3-9 0,0 3-1 0,0-6-1 16,0 6-43-16,0 0 0 0,-4-3 0 0,4 3 0 15,0 0 0-15,0 0 0 0,-4 0 10 0,4 0-10 16,0 0 52-16,0 0 3 0,-4 0 1 0,4-7 0 16,0 7 27-16,-3 0 5 0,3 0 2 0,3 0 0 15,4 0 6-15,0 0 2 0,0 0 0 0,0 0 0 16,0 0-38-16,0 0-7 0,0 0-1 0,0 0-1 15,7-3-16-15,7-3-3 0,0 6-1 0,4-3 0 16,3-3-4-16,4-1-1 0,3 4 0 0,4-3 0 16,7 3-7-16,3-7-2 0,11 4 0 0,3-3 0 15,8 6 7-15,3-4 0 0,0-2 1 0,4 3 0 0,3 2-5 16,7-2-2-16,3 6 0 0,-2-3 0 0,-1 3-2 0,-4 3 0 16,4-3 0-16,-3 6 0 0,-4-2-16 0,0 2-12 15,0 3 1-15,-7 1 1 0,-3-1 10 0,-4-3 11 16,-7 4-3-16,7-7 0 0,0 6-8 0,-4-2-9 15,-3-1 9-15,0-3-13 0,3 3 13 0,-3-3 0 16,-3-3 0-16,3 0 0 0,-4 0 13 0,0 0-4 16,4-3-1-16,-3 3 0 0,3-6 4 0,-4 6 1 15,4 0 0-15,-4 0 0 0,-6-3-13 0,-1 3 8 16,-7 0-8-16,-3 0 0 0,-4 0 0 0,-3 0 8 16,-4 0-8-16,-3 0 0 0,-1 0 0 0,-6 0 0 0,-4 0 0 0,-7 0 0 15,0 0-13-15,0 0 1 16,0 0 0-16,0 0 0 0,-11 0 12 0,1 0-11 15,-4 0 11-15,-4 0-10 0,-3 0-3 0,0 0-1 0,-4 0 0 16,-3 0 0-16,3-6 14 0,-7 6 0 0,1 6 0 16,-1-6 0-16,-3 3 0 0,3-3 0 0,-7 6 0 15,4-3 0-15,0 4-8 0,-8-4 8 0,1 3 0 0,-4-3-9 16,-3 7 20-16,-4-10 4 0,0 6 1 0,-4-3 0 16,-6 3-16-16,-1-6 0 0,4 0 0 0,-3 0 0 15,-4 0 0-15,0 0 0 0,-4 0 0 0,-3-6 0 16,-3 3 0-16,2 3 12 0,5-6-3 0,3-4-1 15,-4 7 5-15,4-6 1 0,0 2 0 0,0-2 0 16,7 0 2-16,4-1 1 0,-1 4 0 0,4-3 0 16,4-1-7-16,0 1-2 0,3-1 0 0,4 1 0 0,-1 3-8 15,4-4 0-15,4 7 0 0,-4-3 0 16,4 6 0-16,3 0 0 0,1 0 0 0,2 0 0 16,1 0 0-16,3 6-12 0,4-3 4 0,0-3 8 15,3 10-38 1,1-4 0-16,3 3 0 0,0-2 0 0,3 2-70 0,0-6-15 0,4 7-2 0,4-1-739 15,3 7-148-15</inkml:trace>
  <inkml:trace contextRef="#ctx0" brushRef="#br0" timeOffset="-180096.64">22698 7276 172 0,'-7'0'16'0,"7"0"-16"16,0 0 0-16,0 0 0 0,-11 3 357 0,1 4 69 15,10-7 14-15,0 0 2 0,0 0-323 0,0 0-65 16,-8 0-13-16,8 0-2 0,0 0 4 0,0 0 1 15,0 0 0-15,4-7 0 0,3 4 5 0,0-3 2 16,4-7 0-16,-8 4 0 0,8-7 13 0,-4 7 2 16,3-7 1-16,-3 4 0 0,-7-7-23 0,8-3-5 15,-1 0-1-15,0-3 0 0,-7 0-2 0,-4-4 0 16,4 1 0-16,0-6 0 16,0 6-6-16,-3-7-2 0,-1 1 0 0,-3-1 0 15,11 4-11-15,-8-1-2 0,-3-5-1 0,0 8 0 0,3-2-14 16,1 9 9-16,-4-9-9 0,0 9 8 0,0-3 0 0,3 6 0 0,-3-6 0 15,0 6 0-15,4 3-8 0,-5-2-11 0,8 5 3 0,-3-3 0 16,-1 1 8-16,1 12 0 16,-1-7 0-16,1 4-8 0,3 6 8 0,-7 0 0 0,0 0-9 0,0 0 9 15,7 0 0-15,-4 6 0 0,-6 4 0 16,2-7 0-16,1 3-11 0,0 3 11 0,4-9-8 0,-4 10 8 16,0-1 0-16,0-9 0 0,7 0 0 0,-4 10-8 15,-3-1 8-15,0 0 0 0,7-2 0 0,-3 2 0 16,-1 0 0-16,0 1 0 0,1-1 0 0,-1 1 0 15,4-1 0-15,0 7 0 0,-7-7 0 0,4 7-8 16,3-4 8-16,0 4 0 0,-4-6 0 0,4-1 0 16,-3 7 0-16,3-13 0 0,-4 12 0 0,1-8 0 15,-4-4 0-15,3 6 0 0,4-9 0 0,0 0 0 0,-7 0 0 0,7 0 9 16,0 0-9-16,-3-9 10 0,-1-1-10 16,0 1 0-16,-3-7 9 15,7 4-9-15,4-4 8 0,-4 0-8 16,-7-6 8-16,7 4-8 0,3-4 11 15,4 3-3-15,-7-6 0 0,0 6 0 0,4 0-8 16,3 0-12-16,-3 4 2 0,3-4 1 0,-4 6 9 0,1-2 9 0,6 8-1 16,-3-2-8-16,0 0 13 0,4-1-4 0,0 1-1 0,3-1 0 0,0 4-8 0,0 3 0 15,-4-6 0-15,5 2 8 0,2-2-8 0,-3 9 0 16,-3-10 0-16,3 10 0 0,4-9 0 0,-4 9 0 16,-4 0 9-16,-3 0-1 0,0 0-8 0,4 0 9 15,3 6-9-15,-7-3 10 0,0 7-10 0,0-1 0 16,7 1 0-16,-6 5 8 0,-1 1-8 0,3-3 8 15,1 5-8-15,3-2 8 0,-4 3-8 0,5 0 0 0,-8-4 0 16,3 4 0-16,4 0 0 0,-3-3 0 0,-4 2 0 16,0-8 0-16,4 6 0 0,-8-7 0 0,1 0 0 0,-1 1 0 15,4-1-12-15,0-3-2 0,-7-6 0 0,7 4 0 32,-7-4-37-32,11 0-7 0,-1 0-2 0,5 0 0 0,-1 0-96 15,-4 0-20-15,8 0-4 0,-4-4-1 0,0 4-15 0,0 0-4 0</inkml:trace>
  <inkml:trace contextRef="#ctx0" brushRef="#br0" timeOffset="-178863.76">23640 6483 1616 0,'0'0'72'0,"7"-10"14"0,-4 4-69 0,4 3-17 15,0-3 0-15,-3 3 0 0,3-4 50 0,-7 7 6 0,7-3 2 16,-7 3 0-16,7-6-6 0,-7 6-2 0,0 0 0 0,0 0 0 16,0 0-29-16,4 6-5 0,-1 7-2 0,1-4 0 15,-1 7 16-15,1-1 3 0,-1-2 1 0,1 12 0 16,-1-6 10-16,1 6 3 0,-1 0 0 0,1 3 0 16,-1 1-18-16,4-1-3 0,-7 6-1 0,4 1 0 15,-1 2-8-15,1-2-1 0,0 2-1 0,-4 4 0 16,3-13 4-16,1 7 1 0,-1-7 0 0,1 0 0 15,-1-3 8-15,1 4 3 0,3-4 0 0,-4-6 0 16,1 6-14-16,3-6-2 0,-4-1-1 0,4 1 0 16,1-9 3-16,-1 5 1 0,-4 4 0 0,1-10 0 15,-1 1-6-15,1-1-2 0,-4 4 0 0,3-4 0 0,-3-9-2 16,0 0 0-16,0 0 0 0,0 0 0 0,0 0 2 0,0 0 0 16,-10-6 0-16,3-3 0 0,-4-7 1 15,0 3 0-15,1-2 0 0,-1-4 0 16,-3 3-11-16,4-3 0 0,-5-6 0 0,1 6 8 0,-3 1-8 15,3-1 0-15,-1 3 0 0,1 4 0 0,0-4 0 0,4 0 8 16,-4 7-8-16,3-1 0 0,0 1 0 0,1 6 0 16,-4-3 0-16,7 6 0 0,0-4 0 0,0-2-14 15,-1 6 2-15,5 0 0 0,-1 0 12 0,4 0 15 16,0 0-3-16,0 0-1 0,0 0-11 0,0 0 0 16,0 0 0-16,0 0 0 0,0 0 0 0,0 0 0 15,0 0 0-15,0 0 0 0,0 0-10 0,0 0-7 16,4 10-2-16,7 5 0 0,-8-5 30 0,8-1 5 0,-4 0 2 0,-4 7 0 15,4-3-29-15,0 2-5 0,0-2-2 0,0 9 0 16,0-10 18-16,4 7 0 16,0-3 0-16,-4 3 0 0,3-10 0 0,1 7 0 0,-1 3 0 15,1-10 9-15,0 7-9 0,-1-7 0 0,1 7 0 16,-1-4 8-16,1-2-8 0,3-1 12 0,-3 1-12 16,3-1 12-16,0-3 0 0,0 4 0 0,0-10 0 0,-3 9 0 15,3-9 5-15,0 6 2 0,-4-12 0 0,5 6 0 16,-5-3 7-16,4-3 2 0,0-4 0 0,1 4 0 15,-5-7-4-15,4-2-1 0,-3 2 0 0,-1-9 0 16,1 3-11-16,0 1-3 0,-4-7 0 0,3-4 0 16,-6 1-9-16,3 3 0 0,-4-9 0 0,1 5 0 15,-4-5 0-15,3 6-12 0,1 2 0 0,-4 5 1 16,-4-5-22-16,4 11-5 0,-3 2-1 0,-1 4 0 16,4-1-142-16,0 10-29 0,0 0-6 0,0 0-933 15</inkml:trace>
  <inkml:trace contextRef="#ctx0" brushRef="#br0" timeOffset="-177857.25">24970 7195 172 0,'0'0'8'0,"0"0"1"0,-7 0-9 0,7 0 0 16,0 0 0-16,0 0 0 0,-4-7 194 0,4 7 37 0,0-3 7 0,0 3 2 15,-3-6-148-15,-1-3-30 0,4 9-6 0,0 0 0 16,0 0 15-16,-4-10 3 0,-3 4 1 0,4 6 0 16,3 0 27-16,-4-10 6 0,1 7 0 15,-1-3 1-15,1-3-11 0,-1-1-2 16,1 1-1-16,-1 3 0 0,1-4-31 0,3-2-5 0,3 2-2 0,-3-6 0 16,0 1-17-16,4-4-3 0,-1 0-1 0,4 0 0 15,-3-6-10-15,3 0-2 0,0 6-1 16,4-9 0-16,-1 0-5 0,-3 0-1 0,0-4 0 0,0-2 0 15,-3 6-17-15,6-7 0 0,-3 7 0 16,0 0-9-16,1-7 9 0,-1 10 0 0,-4-3 0 0,4 9 8 16,-3-6-8-16,3 6 0 0,-4-6 0 0,1 13 0 15,-4-4 0-15,0 3 8 0,0 1-8 0,3 2 0 16,-3 10 0-16,0 0 0 0,0 0 0 0,0 0-8 0,0 0 0 0,4 10 0 16,-1 2 0-16,1 1 0 0,-4 6 8 0,7-4-12 15,0 10 12-15,0-3-12 0,0 10 12 0,0-4-8 16,4 6 8-16,-4-5-8 0,3 5 8 0,1 1 0 15,0-4 0-15,-4 4 0 0,3-1 0 16,-3 4 0-16,4-10 0 0,-4 6 8 0,4-9-8 16,-4 4 0-16,3-4 0 0,-3 0 0 0,0-6 0 15,4-1 0-15,-4-2 0 0,0-3 8 0,4 2 2 0,-1-5 1 16,-3 5 0-16,4-5 0 0,-4-7 6 0,0 6 2 16,3-2 0-16,-2-7 0 0,2 0 3 0,-3-7 1 15,0 4 0-15,4-3 0 0,-1-3 2 0,-3-10 1 16,0 3 0-16,4-6 0 0,-4-3-9 0,0-9-1 15,0-1-1-15,0 7 0 0,4-10-15 0,-1-3 11 16,-6 4-11-16,3-1 10 0,-3-3-10 0,3 4 0 16,0 2 0-16,-4-2 0 0,-3 8 0 0,4-5-11 0,-1 9 3 15,1-3 0 1,-1 3-20-16,1 6-3 0,-4 0-1 0,7 0 0 16,-4 3-32-16,4 7-6 0,-3 0-2 0,3 2 0 15,0-2-125-15,0 9-26 0,0 9-5 0,4-2-706 0</inkml:trace>
  <inkml:trace contextRef="#ctx0" brushRef="#br0" timeOffset="-177413.44">25876 6956 345 0,'0'0'31'0,"4"0"-31"0,-4-9 0 0,0-1 0 15,0 4 392-15,0 6 72 0,0 0 14 0,0 0 3 16,0 0-403-16,0 0-78 0,-7 6-21 0,-4-6-2 0,1 10 13 0,-1-1 10 16,-3 7-13-16,-4-4 5 0,1 4-2 0,-5 0 0 15,1-4 0-15,0 7 0 0,0 3 10 0,0-3 0 16,0 0 10-16,-1 0-10 0,5-4 25 0,-1 4-1 16,1-3 0-16,6-4 0 0,-3 7 0 0,7-9 0 15,-4 5 0-15,8-5 0 0,-1-1-14 0,4 0-10 16,4 1 12-16,6-4-12 0,1-3 31 0,3 4-1 15,4-7 0-15,-1 6 0 0,4-6-22 0,1-6-8 16,2 6 0-16,-3-7 9 0,1 4 6 0,2 3 1 16,-3-6 0-16,-3 3 0 0,0-7-4 0,-4 4-1 15,3 3 0-15,-6-3 0 0,-4-4 13 0,0 1 4 16,-3-7 0-16,3 7 0 0,-7-4-2 0,0-2 0 0,-7-1 0 16,3-3 0-16,1-6-15 0,-1 6-3 0,-3-3-8 15,0-3 12-15,0 0-12 0,0 0 11 0,0 6-11 0,0 0 10 16,0 0-10-16,3 1-11 0,-3 2 3 0,0 3 0 15,4-2 8-15,-5 8-8 0,5-2 8 0,-1 0-8 16,1 6-4-16,3 3 0 0,0 0 0 0,0 0 0 16,0 0-131-16,0 0-26 0,0 0-6 0</inkml:trace>
  <inkml:trace contextRef="#ctx0" brushRef="#br0" timeOffset="-176975.89">26197 7144 1612 0,'0'0'144'0,"0"0"-116"15,0 0-28-15,4 10 0 0,-4-4 98 0,0 4 14 16,3-1 2-16,-3-3 1 16,0 4-124-16,0-1-25 0,0 0-5 0,0-5-1 15,-3 5 13-15,-1-3 3 0,4 4 0 0,-7-4 0 0,4-3 9 0,-4 3 3 16,0-3 0-16,0 4 0 0,3-7 43 0,4 0 9 15,-7 0 1-15,0-7 1 0,0 7 29 0,0-9 5 16,0 0 2-16,0-1 0 0,-4 1-21 0,8-7-4 16,-1 7-1-16,4-10 0 0,-3 0-16 0,3 0-3 15,3-6-1-15,1 6 0 0,-1-6-32 0,4-3 0 16,0 3 0-16,0-3 0 0,4 9 0 0,-4-6 0 0,3 6 0 0,-2 10 0 16,-1-7 0-16,0 7 0 0,0-1 0 0,-4 1 0 15,-3 9 11-15,0 0-2 0,7-7 0 16,-7 7 0-16,7 7-9 0,4-7 0 0,-11 0 0 15,7 3 0-15,0 3 0 0,0 4-11 0,0 5 3 16,0-2 0-16,0 2-3 0,0 1 0 0,0 3 0 16,0 0 0-16,0 0 11 0,1 6 16 0,-1-7-4 0,0 8-1 15,0-8-11-15,0 1-17 0,0 0 4 0,0 0 1 16,-4 3 12-16,4-3 0 0,-3-7 0 0,3 4 0 31,-3-1-32-31,-1-2-4 0,4-4-1 0,-3 1 0 0,3-4-181 0,-4-6-36 16,-3 0-7-16,0 0-2 0</inkml:trace>
  <inkml:trace contextRef="#ctx0" brushRef="#br0" timeOffset="-176593.41">26691 7082 403 0,'0'0'36'0,"0"0"-36"15,0 0 0-15,0 0 0 0,0 0 323 0,11-3 57 16,-4-4 12-16,3-2 3 0,1 9-316 0,3-10-63 0,-3 4-16 0,3 3 0 16,-4-3 9-16,4 3-1 15,-3-4 0-15,3-2 0 0,-3 6 2 0,3-3 0 0,-7-10 0 0,4 6 0 16,-1 1 22-16,-3 0 5 0,0-4 1 0,-3-3 0 16,-1 1-21-16,-3 5-4 0,-3-8-1 0,-1 8 0 15,-3-6 2-15,0 4 0 0,-7-4 0 16,3 7 0-16,-3-1 2 0,0 10 1 0,-3 0 0 0,-5 0 0 15,-2 10 13-15,3-4 2 0,-4 4 1 0,4 2 0 16,-1 7-1-16,-2 6 0 0,3 3 0 0,-1-3 0 16,1 3 26-16,4 4 5 0,6-4 1 0,0 0 0 15,-3 1-26-15,11-4-5 0,-1 3-1 0,1-3 0 16,3 0-20-16,3-6-4 0,4 0 0 0,0 6-8 16,4-6 0-16,0-4 0 0,-4-2 0 0,3-4-9 15,1 7-87-15,3-7-18 16,0-2-3-16,4-4-995 0</inkml:trace>
  <inkml:trace contextRef="#ctx0" brushRef="#br0" timeOffset="-154623.12">17801 9785 1094 0,'0'0'97'0,"0"0"-77"0,0 0-20 0,0 0 0 16,0 0 106-16,-7 0 18 0,7 0 3 0,-3 9 1 16,3-9-91-16,-4 6-17 0,4-6-4 0,-3 4-1 15,3-4 29-15,0 0 7 0,0 0 1 0,0 0 0 16,0 0-14-16,0 0-2 0,3 9-1 0,1-3 0 16,-4-6 5-16,3 10 0 0,1-1 1 0,-1 0 0 15,1 1-10-15,-1-1-3 0,-3 7 0 0,0 3 0 16,0 0 3-16,-3 9 0 0,-1 3 0 0,1-3 0 15,-4 7-7-15,0-7 0 0,-1 7-1 0,1-7 0 0,-3 6-1 0,-1-5 0 16,4-1 0-16,0-3 0 16,0-6-8-16,4 6-2 0,-1-6 0 0,1-4 0 0,-1 4-3 15,4-3-1-15,0-4 0 0,0-2 0 16,0-4-40 0,0-6-9-16,0 0-2 0,0 0-677 0,0 0-135 0</inkml:trace>
  <inkml:trace contextRef="#ctx0" brushRef="#br0" timeOffset="-154417.04">17695 9499 1958 0,'-3'-15'174'0,"3"-4"-139"15,-4 6-35-15,1-2 0 0,3-4 99 0,0 9 13 16,0-5 2-16,0 5 1 0,0 7-95 0,0 3-20 15,0 0 0-15,0 0 0 16,0 0-41-16,0 0-6 0,0 0-1 0,0 0 0 16,3 10-43-16,4-7-9 0,-3 6-1 0,-1 1-487 0,1-4-96 0</inkml:trace>
  <inkml:trace contextRef="#ctx0" brushRef="#br0" timeOffset="-153976.25">18348 9650 2160 0,'0'-6'48'0,"0"-4"9"0,0-9 3 0,4 1 0 0,-1 2-48 0,4 3-12 15,-3-2 0-15,-1-4 0 0,4 0 0 0,-3 0 0 16,3-3 9-16,-4 4-9 0,4-4 0 0,-3 0 0 16,-1 3 0-16,1 0-12 0,-1 3 0 0,1-3 0 15,-4 7 0-15,4-4 0 0,-4 7 0 0,0 3 0 16,-4 2 0-16,4 4 0 0,0 0 12 0,-4-6 0 0,-3 6 0 0,-3 0 0 16,3 6 12-16,0-2 0 0,-4 2 1 0,1 3 0 15,-1 7 17-15,-3-4 3 0,3 7 1 0,1 6 0 16,-1 0-4-16,1 4-1 0,-1-1 0 15,4 6 0-15,-4 1-11 0,8-1-2 0,-4 4-1 0,3-3 0 16,1 2-15-16,-1-2 9 0,4 2-9 0,0-2 8 16,0 2-8-16,4-2 0 0,-1-10 0 0,-3 13 0 15,4-4 0-15,-1 1 0 0,1-7-9 16,-4 0 9-16,0 7-13 0,0-7 4 0,-4-6 1 0,1 0 0 16,-4 3-14-16,0 0-2 0,0-3-1 0,-4-7 0 15,0 4-136 1,1 0-27-16,-4-3-6 0,0-7-1 0</inkml:trace>
  <inkml:trace contextRef="#ctx0" brushRef="#br0" timeOffset="-153761.72">17963 9982 1728 0,'0'0'153'0,"-3"0"-122"15,-1-3-31-15,4 3 0 0,0 0 166 0,0 0 27 16,0 0 6-16,0 0 1 0,18 0-145 0,0 0-29 15,3 0-6-15,4 0 0 0,-1 0-20 0,4 0 10 16,4-6-10-16,0 6 8 0,0-9-8 0,3 9 0 16,0-10 0-16,4 4 0 15,-4 3-24-15,4-7-6 0,-7 4-2 0,3-3 0 16,-3-1-107-16,0 1-21 0,-4 6-5 0</inkml:trace>
  <inkml:trace contextRef="#ctx0" brushRef="#br0" timeOffset="-152736.34">19470 10277 2170 0,'0'0'96'0,"0"0"20"16,0 0-92-16,0 0-24 0,0 0 0 0,0 0 0 16,0 0 9-16,0 0-9 0,0 0 12 0,0 0-12 15,7-3 14-15,0-6-4 0,0-7-1 0,4 6 0 0,-1-5 7 16,4 2 0-16,0-12 1 0,0 0 0 0,-3 3-2 0,0-9-1 16,3 3 0-16,0-7 0 0,0 4-6 15,0-4 0-15,0-6-8 0,4 10 12 0,-4-10-4 0,0-3-8 16,0 7 11-16,0-7-11 0,0 6 0 0,-3 1 0 15,-4-4 0-15,4 3 0 0,-1 1 8 0,-3 2-8 16,0 1 0-16,-3 5 0 0,3 4 0 0,0 0 0 16,-4 6 8-16,-3 1-8 0,0 2 24 0,0 6 2 15,0 1 0-15,0 6 0 0,0 3-26 0,0 0 0 16,0 0 0-16,0 0 0 0,-3 9 0 0,3 4 0 16,0 3 0-16,0 12 0 0,0-3 0 0,0 3 0 15,3 7 0-15,1-1 0 0,0 4 0 0,-1-1-14 0,1 4 2 16,-4-3 0-16,3-1 12 0,4 4 16 0,-3-3-3 0,-4-4-1 15,3 4-12-15,1-10 0 0,-1 3 0 16,1-2 0-16,-1-1 0 0,1-3 11 0,-1 3-11 16,1-9 10-16,-1-3 9 0,1-1 1 0,0-2 1 15,-1-4 0-15,4 1 7 0,-3-4 0 0,-4-6 1 16,7 0 0-16,0 3 1 0,-7-3 0 0,0 0 0 0,7-3 0 16,0 3 0-16,0-6 0 0,0-4 0 0,-4-2 0 15,5-4-8-15,-5 0-2 0,4 4 0 16,-3-13 0-16,3 0-8 0,0-3-1 0,3-1-1 0,1-5 0 15,-4 6-10-15,0-7 0 0,0 1 0 0,7-4 8 16,-3 3-8-16,3-2 0 0,0-7 0 0,-3 9 0 0,3 1 0 16,-4-4 0-16,1 4 0 0,-1-1 0 15,1-2 0-15,0 8 0 0,-4 1 0 0,-4-3 0 16,1 12-28 0,-1-9 0-16,4 12-1 0,-7-3 0 0,0 1-91 0,0 8-17 0,4 1-4 15,-1-1-635-15,1 4-126 0</inkml:trace>
  <inkml:trace contextRef="#ctx0" brushRef="#br0" timeOffset="-152269.33">20482 9898 2422 0,'-10'-16'108'0,"6"10"21"0,-3 6-103 0,4-3-26 0,-8-4 0 16,4 7 0-16,0 0 18 0,0 0-2 0,-4 7 0 0,4-4 0 15,0 3-31-15,0 3-6 0,-3 1-2 0,2 5 0 16,-2-2 10-16,6 3 1 0,-3 3 1 0,0-1 0 16,4-2-3-16,-1 12-1 0,4-9 0 0,0-3 0 15,0 9 15-15,0-3 0 0,0-7-10 0,4 4 10 16,-4 0 0-16,3-3 0 0,1 3 0 0,-1-10 0 15,1 0 0-15,-1 7 0 0,4-7 0 0,-3-2 0 16,3-4 0-16,0 6 13 0,4-9-3 0,-4 0-1 16,3-3-9-16,4-3-9 0,4-4 9 0,0 1-13 15,-1-7 13-15,4 4 15 0,1-4-3 0,-1-3-1 0,3 4 0 16,-2-4 0-16,-1-6 0 0,-4 6 0 0,1 0 12 0,-4-6 2 16,-3 6 1-16,-1 0 0 0,1 4-26 0,-4-4 8 15,-3 6-8-15,-4-2 0 0,0-1 16 0,-4 3-3 16,0-2 0-16,-3 5 0 0,-3 1-13 0,-1 3 0 15,-3-4 0-15,-3 7 0 0,-1-3 0 16,0 3-8-16,1-4 8 0,2 7 0 0,-2-3-12 16,6 3 4-16,-3-6 8 0,7 6-13 15,0 0-39-15,7 0-7 0,0 0-1 16,0 0-640-16,0 0-128 0</inkml:trace>
  <inkml:trace contextRef="#ctx0" brushRef="#br0" timeOffset="-151812.72">20994 9954 0 0,'0'0'0'0,"-7"6"0"0,0-2 0 0,3 5 0 15,-3 0 613-15,0 7-123 0,0-7 98 0,0 10 20 16,3-3-477-16,1-7-96 0,-1 7-19 0,1-3-4 15,-1-4 8-15,4 0 1 0,4 1 1 0,-1-4 0 16,-3-6-22-16,0 0 9 0,4 9-9 0,-4-9 0 16,0 0 17-16,10 0-3 0,-2 7-1 0,-1-14 0 15,0 1 3-15,0 3 1 0,0-3 0 0,0-4 0 16,0 1 7-16,0-10 2 0,0 10 0 0,0-10 0 16,0 0-6-16,0-6-2 0,0 6 0 0,0-6 0 15,0 0 1-15,0 3 0 0,0-9 0 0,0 9 0 16,1-3-19-16,-5 0 0 0,8-4 0 0,-4 4 0 0,0 6 0 0,0 1 0 15,0 2 0-15,0 3 0 0,0 4 0 0,0 0 0 16,0 2 0-16,4 1-9 0,-1 6 9 0,-3 0-8 16,4 6 8-16,-1 1-8 0,-6-4 8 0,7 6-12 15,3-3 12-15,-4 4-12 0,4-1 12 0,1 4 0 16,-5 2 0-16,1 1 0 0,3-3 0 0,-4 9-13 16,1-4 5-16,-4 1 8 0,0 9 0 0,-3-9 0 15,-1 6 0-15,-3 4 0 0,4-4 0 0,-1 3 0 0,-3 0 0 16,4-3 0-1,-4 0-26-15,0-6-4 0,3 0-1 0,4-10 0 16,-7 1-109-16,4-4-21 0,-4-6-5 0,0 0-774 0</inkml:trace>
  <inkml:trace contextRef="#ctx0" brushRef="#br0" timeOffset="-151376.35">21544 10061 2602 0,'0'0'116'0,"4"-10"23"0,-1 4-111 0,1 3-28 0,6-3 0 0,1 2 0 0,3-2-14 0,4-3-8 15,6-1-2-15,-2 4 0 16,-1 3 7-16,0-3 1 0,4-4 0 0,3 10 0 16,0-9 16-16,0 0 9 0,0-1-1 0,1 4 0 0,2 3-8 0,1-7 0 15,-11 4 0-15,4-3 0 0,0-1 0 0,-8 1-11 16,1-1 3-16,-4 1 0 0,-3 0 8 0,-1-1 8 15,4 1-8-15,-10-1 11 0,-8-2 3 0,4 2 1 16,0 1 0-16,-7 0 0 0,-7-1-4 0,4 7-1 16,-4-3 0-16,-4-4 0 0,-3 10-10 0,-4-6 0 15,-10 6 0-15,3 6 0 0,7-6 0 0,-6 10 0 16,-8-4 0-16,3-3 0 0,8 7 17 0,-4-1 11 16,8 7 3-16,-1-7 0 0,-3 10 13 0,7 0 4 15,0 3 0-15,3 0 0 0,0 3-16 0,4 0-2 16,0-3-1-16,3 3 0 0,1 0-29 0,6-6 0 15,1 0 0-15,3-1 0 0,3-2 0 0,-3 3 0 16,4-10 0-16,6 1 0 0,-2-1 8 0,2-3 1 0,1-3 1 16,6 4 0-16,4-7-10 0,4 0 0 0,0-10 0 0,3 4 0 31,4 3-36-31,3-6-2 0,11-7-1 0,-4 6 0 16,1-5-81-16,-1 5-17 0,4-2-3 0,-4-4-614 0,-3 7-122 0</inkml:trace>
  <inkml:trace contextRef="#ctx0" brushRef="#br0" timeOffset="-148455.22">23114 8142 1530 0,'0'0'68'0,"-4"-7"13"0,-3 4-65 0,4-3-16 0,-4 3 0 0,3-3 0 16,1 2 59-16,-1-2 8 0,1 3 1 0,3 3 1 16,0 0-21-16,-4-6-5 0,-3 6-1 0,7 0 0 15,0 0-32-15,0 0-10 0,0 0 0 0,0 0 0 0,0 0 0 0,0 9 0 16,-3 1 0-16,3-1 0 0,-4 7 12 0,4-7 1 15,0 10 1-15,4 0 0 0,-4-4 7 0,0 4 2 16,3 6 0-16,1-6 0 16,-1 9 0-16,1-3 0 0,-1 10 0 0,1-7 0 15,-1 10 0-15,1-4 0 0,-4 1 0 0,0 2 0 0,3-2 0 16,-3 2 0-16,0 7 0 0,0 0 0 0,0 0-7 0,-3 3-2 16,3 3 0-16,-4 4 0 0,4-1-2 0,-3 3 0 15,3-2 0-15,0-1 0 0,0 7-2 0,0-4-1 16,0-3 0-16,3 7 0 0,1 3 4 0,-1-7 1 15,1 4 0-15,-1-4 0 0,4-3-5 0,-3 1-1 16,0-7 0-16,-1 3 0 0,4 3 3 0,-3-6 0 16,-1 7 0-16,1-4 0 0,3-3 17 0,0-3 3 0,-4 3 1 0,4-6 0 15,-3-4-6-15,3 1-1 0,0-4 0 16,0 1 0-16,0 2-4 0,-3-2-1 0,3-1 0 0,-4 1 0 16,4 3 10-16,0-10 2 0,-3 6 0 0,3-6 0 15,-4 4-32-15,1-4-8 0,0-3-1 0,-1-3 0 16,1 3 9-16,-1-6 0 0,1 0 10 0,-4-4-10 15,0 4 8-15,3-9-8 0,-3 5 0 0,0-5 9 16,0-1 3-16,0 1 1 0,0-1 0 0,0-9 0 16,0 0 12-16,0 0 3 0,-3 9 0 0,3-9 0 15,0 0-4-15,-4 7-1 0,4-7 0 0,-7 3 0 16,4 6-14-16,3-9-9 0,-8 0 12 0,5 6-12 16,-4-2 8-16,0 2-8 0,-4-6 0 0,4 9 0 15,-3-9 8-15,-1 10-8 0,0-10 0 0,1 6 0 16,-8-3 0-16,1 7 0 0,2-10 0 0,-9 9 0 0,-4-3 8 15,-1-6-8-15,-2 10 0 0,-5-4 0 16,1-3 8-16,-7 3-8 0,-1-3 0 0,1-3 0 0,0 7 0 0,-1-4 0 16,-6-3 0-16,-4 6 0 0,0-3 8 0,0-3-8 15,-3 7 0-15,-4-4 0 0,-7 3 0 0,3 3 0 16,4 1 0-16,-3-1 0 0,-4 1 0 0,-4-1 0 16,8 0 0-16,-8 4 0 0,-3-4 0 0,0 4 0 15,3-4 0-15,1-2 0 0,-1 2 0 0,1-3 0 16,-4-3 8-16,0 7-8 0,-4-4 0 15,4-3 0-15,3 3 0 0,-6-6 0 0,-4 0 0 0,-4 4 8 16,0-8-8-16,4 4 0 0,-4 0 14 0,-3 0-4 16,-3-6-1-16,-5 6 0 0,-2 6-9 0,-1-6 0 0,0 4 0 15,-3-4-11-15,-4 0 11 0,4 6 0 0,-1-3 0 16,4-3 0-16,-6 0 0 0,2 0 0 0,1 0 0 16,0 0 0-16,-1 0 0 0,5-3 0 0,-5-3 0 15,5 2 0-15,-5-2 0 0,1-3 0 0,3-1 8 0,0 7-8 16,-3-9 0-16,3 9 0 0,1-7 0 0,-1 1 0 15,-4-1 11-15,1-5-3 0,-7 5 0 0,3 1 0 16,0-1-8-16,0 1 0 0,-3-7 0 0,0 7 0 16,3 0 0-16,0-1 0 0,-3-6 0 0,-1 7 0 15,4 0 0-15,0-7 0 0,4 7 0 0,0-1 0 16,-7 1 0-16,-1-1 0 0,4 1 0 0,0-7 0 16,1 7 0-16,-5-1 0 0,-3 1 0 0,4 0 0 15,3-1 0-15,-3 4 0 0,-8-4 0 0,5 1 0 0,-5 6 0 0,4-3 0 16,-3-4 0-16,3 1-11 15,4 9 11-15,3-10 0 0,0 4 8 0,0 6-8 16,0-9 0-16,7 9 0 0,1-3 0 0,2-4 0 16,1 4 0-16,3-3 0 0,-3 3 0 0,0-3 0 15,3 6 0-15,1 0 0 0,-1-7 0 0,0 4 0 0,-3 3 0 16,3 3 0-16,4 4 0 0,3-1 0 0,1-3 0 16,-1 3 0-16,-3-3 0 0,3 7 0 0,4-1 0 0,0-3 0 15,3 4 0-15,8-1-8 0,3 1 8 0,3-4 0 16,-6 3 0-16,2-6 0 0,1 7 0 0,15-4 0 15,6-3 0-15,3 4-8 0,1 2 8 0,3-3 0 16,7-3 0-16,-3 4 0 0,0-7 0 0,0 3 0 16,10-3 0-16,0 6 0 0,1-6 0 0,2 0 0 0,1 3 0 15,4-3 0-15,6-3 0 0,-3 3 0 0,-7-6 0 0,3 6 0 16,7-3 0-16,-3-4 0 0,0 7 0 16,0-9 8-16,0 6-8 0,3-3 0 0,1-4 0 0,-4 1 8 15,0-1-8-15,3-5 0 0,8-4 8 0,-8 3-8 16,0-3 0-16,-3-6 9 0,7 3-9 15,0-12 0-15,0-1 10 0,-3-2-10 0,-1-7 8 16,7 6-8-16,4-6 10 0,0 0-10 0,-7-6 12 16,4 3-12-16,3-6 12 0,0 0-4 0,0-10 0 0,0 6-8 15,0-2 12-15,0-4-4 0,0 7 0 0,3-4-8 16,-6-3 9-16,3 4-9 0,3-4 0 0,1 0 9 16,-8 7-9-16,1-4 0 0,3-2 0 0,0-1 0 15,0 6 0-15,0-5 8 0,0-1-8 0,0-6 0 16,3 6 0-16,1-3 0 0,-4-3 0 0,3 7 0 0,1-7 0 15,3 6 0-15,-3-3 0 0,3-3 0 0,-4-3 0 16,4 9 0-16,4 1 0 0,-4 2 0 16,0 4 0-16,0-4 0 0,3 4 0 0,1 2 0 0,0 1 0 0,-4 0 0 15,0-1 0-15,-4 7 0 0,4 3 0 0,-3 1 0 16,-4 8 0-16,0-3 0 0,3-2 0 0,1 11 0 16,-8-5 0-16,1 6 0 0,3-1-9 0,0-5 9 15,-4 9 0-15,4-3 0 0,-7 3 0 0,4 3-8 16,6-3 8-16,-3 6 0 0,-7-6 0 0,7 0 0 15,4 6-8-15,-4 0 8 0,-4 0 0 0,4 3 0 16,0-2 0-16,0 8 0 0,0-5 0 0,-3 5 0 16,-4-2-8-16,0 5 8 0,3-2 0 0,1 0 0 15,-8 9 0-15,0-7 0 0,1 7 0 0,-1 0-8 16,1 7 8-16,-8-1 0 0,-3 3 0 0,3 4 0 16,4-4-8-16,-4 7 8 0,-3 3 0 0,0 6 0 0,7-6 11 15,-7 6-11-15,0-7 0 0,-1 8 0 16,5-5 0-16,3 5 0 0,7-8 0 0,-7 7-19 0,-4-6 4 0,4 9 1 15,7-12 14-15,-4 9 0 0,-3-6 0 0,0 0 0 16,0 0 0-16,3-4 0 0,4-5 0 0,-3-1 0 16,-1 1 0-16,8-1 0 0,3-9 0 0,0 0 0 15,0 0 0-15,0 0 0 0,0 0 0 0,0 0 0 16,7-9 0-16,7-1 0 0,-4 1 0 0,8-7 0 16,7-3 0-16,-1-6 0 0,-3-3 0 0,4 3 0 15,7-6 0-15,0-1 0 0,-4 4 0 0,-3 0-9 16,3-7 9-16,-4 10 0 0,5-3 0 0,-12 0 0 15,-3 3 0-15,8 0 0 0,-1-4 0 0,0 11 0 16,-7-1 0-16,0 3 0 0,0-3 0 0,4 10 0 0,-4-7 0 16,-7 13 0-16,0-6 0 0,4 2 0 15,3 7 0-15,-7 0 0 0,-7 0 0 0,0 0 0 16,7 0 0-16,-7 0 8 0,3 10-8 0,1-1 8 0,0 1-8 16,-1-4 0-16,4 9 0 0,-7-2 8 0,-3-4-8 15,6 7 0-15,8 3 0 0,-1 0 0 16,-10 0-55-16,11 2-5 0,7 1-2 0,6-3-896 15,1 13-179-15</inkml:trace>
  <inkml:trace contextRef="#ctx0" brushRef="#br0" timeOffset="-129165.47">25301 8891 115 0,'0'0'0'0,"0"0"10"0,0 0-10 0,0 0 0 16,7-6 0-16,-7 6 0 0,0 0 288 0,7 0 56 16,-7 0 12-16,0 0 1 0,0 0-200 0,7 0-40 15,-7 0-8-15,0 0-1 0,4 0-39 0,-4 0-7 16,0 0-2-16,7 9 0 0,-3 1-10 16,-1 5-2-16,4-5-1 0,-3 5 0 0,-1 4-17 0,1 0-3 15,-4 0-1-15,3 6 0 0,-3-6-2 0,0 6-1 16,0-6 0-16,4 6 0 0,-4-6-13 0,0-1-2 15,3 1-8-15,-3 0 12 0,0 3-12 0,0-3 11 16,0-7-11-16,0 4 10 0,0 3-10 0,0-10-11 0,-3 1 3 16,-1-4 0-1,4 3-147-15,0-9-29 0,0 0-5 0</inkml:trace>
  <inkml:trace contextRef="#ctx0" brushRef="#br0" timeOffset="-128948.52">25354 8571 1958 0,'-3'-9'174'16,"-1"-1"-139"-16,1 4-35 0,3 6 0 16,0 0 75-16,0 0 8 0,-4-3 1 0,4 3 1 15,0 0-74-15,0 0-11 0,0 0-11 0,0 0 3 16,0 0-28-16,0 0-6 0,0 0-1 15,0 9 0-15,0 1-132 0,0-1-26 0</inkml:trace>
  <inkml:trace contextRef="#ctx0" brushRef="#br0" timeOffset="-128242.77">26039 8546 691 0,'-4'-3'61'0,"4"-6"-49"0,0-1-12 0,0 4 0 0,0-7 220 0,0 1 42 15,0 2 8-15,4 1 2 16,-1-4-224-16,1-2-48 0,-8-1 0 0,1-3 0 0,-1 7-16 0,-3-4 3 15,0-3 1-15,-4 4 0 0,-3 2 12 0,4 0-9 16,-4 4 9-16,-1 0-8 0,-2 9 8 0,-1-3 8 0,0 3-8 16,1 0 11-16,-1 3 3 0,1 3 1 15,-1-3 0-15,0 3 0 0,1 4 29 0,-1-1 7 0,4 1 1 0,0-1 0 16,3 7 4-16,-3 2 0 0,0-2 1 0,3 6 0 16,1 3-22-16,-1 3-5 15,4 7-1-15,0-1 0 0,0 4-12 0,4-3-2 0,3 2-1 0,-4 7 0 16,4 0 0-16,0 0 0 0,0 0 0 0,4 0 0 15,3-7-14-15,0 7 9 0,-4-6-9 16,4-4 8-16,-3 1-8 0,3-7 0 0,0 0-10 0,0-3 10 16,-4 0-8-16,1-6 8 0,0 0 0 0,-1 0-9 15,1-3-11-15,-4-7-3 0,0 0 0 0,0 1 0 32,-4-4-116-32,4-6-23 0,0 0-5 0,-14-6-1 0</inkml:trace>
  <inkml:trace contextRef="#ctx0" brushRef="#br0" timeOffset="-128076.14">25580 8998 1785 0,'0'0'159'0,"-4"-7"-127"0,4 7-32 0,0-9 0 0,-3 6 128 0,3 3 20 16,0-6 4-16,3 2 1 0,8-2-74 0,-4 0-15 16,4 3-4-16,3-3 0 0,3-4-1 0,5 1-1 15,-1-1 0-15,3 7 0 0,1-3-46 0,3-4-12 16,4 4 0-16,0 3 0 15,3-3-59-15,0 6-13 0,1 0-4 0,2 0-696 0,1 0-140 0</inkml:trace>
  <inkml:trace contextRef="#ctx0" brushRef="#br0" timeOffset="-127160.2">26592 9205 576 0,'0'0'51'0,"0"0"-41"0,0 0-10 0,0 0 0 16,0 0 320-16,7-3 61 0,1-4 13 0,-8 7 2 15,0-6-255-15,0-3-51 0,0 9-10 0,3-10-3 16,1 1-7-16,-4-1-2 0,7 1 0 0,-4 0 0 16,1-7-12-16,-1-3-2 0,1 6-1 0,3-8 0 0,-4 2-26 0,4-6-6 15,0 3-1-15,0-3 0 0,1-4-12 0,-1-5-8 16,-4-1 8-16,4 1-8 0,-3 3 10 0,-1-10-2 16,1 3-8-16,-4 4 12 0,0-10-12 0,0 6 0 15,3 0 0-15,1-2 0 0,-4 11 0 0,0-5 0 16,0-4 0-16,0 13 0 0,0-3 0 0,-4 9 0 15,4 0 0-15,-3 4 0 0,3-1 0 0,-4 4 0 16,1-4-9-16,-1 6 9 0,4 7-11 0,-3-3 11 16,-1 0-12-16,4 6 12 0,0 0-16 0,0 0 3 15,-3 6 1-15,-1 3 0 16,1 1-24-16,-1-4-4 0,4 4 0 16,-4-1-1-16,4 0 31 0,-3 1 10 0,-1-1 0 15,4 1 0-15,-3-1 0 0,3 0 0 0,3 1 0 0,-3 2 0 0,0 1 0 0,-3-4 0 0,3 1 0 16,0 5 0-16,0-5 25 0,-4 9 6 0,1-4 1 15,-1-2 0-15,1 2-32 0,-4 1 0 0,0-3 0 0,3 2 0 16,-3 1 0-16,4-3 12 0,-1-4-1 0,-3 7-1 16,0-7-1-16,0 1 0 0,0-4 0 0,-4 3 0 15,4-6-1-15,0 4 0 0,0-4 0 0,-4 6 0 16,4-9-8-16,0 6 12 0,-3-6-12 0,-1 4 12 16,4 2-12-16,-3-6 0 0,-1 0 0 0,0 0 0 15,1 0 20-15,3-6 0 0,0 2-1 0,-4-2 0 16,1 6-6-16,2-9-1 0,5 6 0 0,-1-7 0 15,1 4 8-15,3-7 2 0,0 1 0 0,0-1 0 0,0-2-10 16,3-4-3-16,4 3 0 0,1-3 0 16,-1 0-9-16,0 4 0 0,0-4 0 0,3 0-11 0,1 0 11 0,-4 4 0 15,0 2 0-15,4-3 0 0,-8-2 0 0,8 8 0 16,-4-5 0-16,3-4 0 0,-3 9 0 0,0 1 0 16,0 0 0-16,1-1 0 0,-1 1 0 0,0 2 0 15,0-2 0-15,0 3 0 0,0 3 0 0,0-4-8 16,-7 7 8-16,0 0 0 0,0 0 0 0,0 0-10 15,0 0 10-15,7 7 0 0,4-7 0 0,-11 0-8 16,0 0 8-16,0 0 0 0,7 3 0 0,0-3 0 0,-7 0 0 0,0 0 0 16,10 6 11-16,1 0-11 15,-4-3 12-15,3 4-12 0,-3-4 10 0,4 6-10 0,3-2 8 0,-3-4-8 16,3 6 0-16,-4-3 8 16,5 4-8-16,-5-1 0 0,1 1 17 0,-1-1-1 0,1 7-1 15,-1-7 0-15,1 0 0 0,-4 1 0 16,0 6 0-16,0-7 0 0,-3 0-15 0,-1 1 0 0,1-4 8 0,-1 3-8 15,-3-5 0-15,0 5 0 0,0 0 0 0,0-2 0 32,-3 2-28-32,-1-3-1 0,1-3-1 0,-4 7 0 15,0-4-80-15,3 4-16 0,-6-7-3 0,2 3-1103 0</inkml:trace>
  <inkml:trace contextRef="#ctx0" brushRef="#br0" timeOffset="-123905.13">27428 8051 1324 0,'-7'-16'59'0,"7"7"12"0,-3 2-57 0,3 4-14 0,-4-6 0 0,4 2 0 15,0-2 82-15,-3 9 14 0,3-3 2 0,0 3 1 16,0 0-24-16,0 0-5 0,0 0-1 0,0 0 0 16,0 0-27-16,0 0-6 0,0 0 0 0,0 3-1 15,0 6-9-15,0 1-2 0,3 6 0 0,1-7 0 0,-4 10 12 16,0-4 3-16,0-2 0 0,0 12 0 0,0-6-9 0,0 6-2 16,0 3 0-16,-4-3 0 0,1 10 8 0,-4 2 0 15,3 1 1-15,-3 3 0 0,4 3-7 0,-1-3-2 16,1 2 0-16,-1 8 0 0,1-4-8 0,3 6-1 15,-4-3-1-15,4 7 0 0,-3 2-6 0,3 7-2 16,0 3 0-16,0 3 0 0,0 0-10 0,0-3 0 16,0 3 0-16,0 0 0 0,3 1 0 0,-3-1-11 15,0 0 3-15,0 0 0 0,4-3 8 0,-4 3 8 16,0 6-8-16,0-2 11 0,0 2 2 0,0-6 1 16,-4 0 0-16,4 0 0 0,0-3-5 0,-3 0-1 0,3 4 0 15,0-8 0-15,-4 4 0 0,4-3 0 16,0 0 0-16,0-3 0 0,0 0 4 0,0-7 0 15,0 7 0-15,-4-4 0 0,1-2 9 0,3 2 3 0,-4-2 0 16,4-4 0-16,-3 0-24 0,3-6 0 0,0-3 0 0,0 6-8 16,-4-12 16-16,4 6 3 0,0-6 1 0,0-4 0 15,4 4-3-15,-1-4 0 0,-3-6 0 0,4 4 0 16,3-10 3-16,0 3 0 0,-3 0 0 16,3-6 0-16,-4 0 1 0,4-4 1 0,0-5 0 0,0 5 0 15,0-2-1-15,0-4 0 0,0 1 0 0,1-4 0 16,-5 3-3-16,4 1-1 0,-3-1 0 0,3-3 0 15,-7-6-9-15,3 4 10 0,4 5-10 0,-3-3 10 16,-4-6-10-16,0 0 0 0,0 0 9 0,0 0-9 16,0 0 8-16,0 0-8 0,0 0 8 0,0 0-8 15,0 0 9-15,0 0-9 0,0 0 12 0,0 0-12 16,0 0 15-16,0 0-4 0,0 0-1 0,0 0 0 16,0 0-10-16,0 0 0 0,0 0 0 0,0 0 8 15,0 0 4-15,0 0 1 0,0 0 0 0,0 0 0 0,0 0 4 16,0 0 1-16,0 0 0 0,-7 3 0 0,-4-3-18 0,4 0 0 15,-3 7 0-15,-1-7 0 0,-7 0 0 16,4 0 0-16,-7 0 0 0,0 0 0 0,-4 0 0 0,-7 3 0 16,4 3 0-16,-7-6 0 0,0 0 0 0,-1 0 0 15,1 0 9-15,0 0-9 0,0 0 8 0,-1 0-8 16,1-6 0-16,3 6 9 0,0-3-9 0,-3 3 10 16,3 0-10-16,1 0 10 0,-1-7-10 0,-3 7 0 0,3 0 9 15,0-3-9-15,-3 3 0 0,3-6 8 0,-7 6-8 0,4 0 0 16,7 0 0-16,-4 0 0 0,0 0 0 0,4 0 0 15,0 0 0-15,0 0 0 0,-1 0 0 16,1 0 0-16,0 0 0 0,3 0 11 0,4 0-11 16,0 0 12-16,0 0-12 0,0 0 0 15,3-3 0-15,4 3 0 0,0-6 0 0,0 6 0 0,0 0 0 16,-1 0-11-16,8-4 11 0,-3-2 0 0,-1 6 0 0,1 0 0 16,-1 0 0-16,0 0 0 0,4 0 0 15,-3 0 0-15,3 0 0 0,0 0 0 0,0 0 0 0,0 0 0 16,0 0 0-16,0 0 0 0,7 0 0 0,-4 6-8 15,-7-2 8-15,4-4 0 0,7 0 0 0,-3 0 0 16,-4 6 0-16,7-6 8 0,-4 0-8 0,4 0 11 16,0 0-11-16,0 0 0 0,-3 0 0 0,3 0 0 15,0 0 0-15,-7 0 0 0,7 0 0 0,-4 0 0 16,-3 0 0-16,7 0 0 0,0 0 0 0,-7-6 0 0,3 6 0 0,4 0 0 16,-3 0-10-16,3 0 10 0,-7-4 0 0,7 4 0 15,0 0 0-15,0 0 0 0,-4-6 0 0,1 6 0 16,3 0 0-16,0 0 0 0,0 0 0 15,0 0 0-15,-7-3 0 0,7 3 0 16,0 0 0-16,0 0 0 0,-4-6 0 0,4 6-9 0,0 0 9 16,0 0 0-16,-3 0 0 0,3 0 0 0,0 0 0 0,-4-10 0 15,1 10 0-15,3 0 0 0,-7-6 0 0,3 3 0 16,1 3 0-16,-4-6 0 0,3 6 0 0,0-3 0 16,1-4 0-16,-1 7 0 0,1-3 0 0,-1-3 0 15,1 6 0-15,-1-10 0 0,4 10 0 0,-3-3 0 0,-1-3 0 16,4 6 0-16,0 0 0 0,0-9 0 0,0 9 0 0,0-7 0 15,0 7 0-15,0 0 0 0,0-9 0 0,4 0-8 16,-4 9 8-16,3-4-8 0,1-5 8 0,3-3-8 16,0 2 8-16,4 1 0 0,-1 6 0 0,4-7 0 15,0 1 0-15,4-7-8 0,-4 7 8 0,4 2 0 16,3-2 0-16,0 0 0 0,0-1 0 0,0 1-8 16,-3-1 8-16,0 4 0 0,-1-3 0 15,1-1 0-15,0 1 0 0,-4 6-10 0,3-7 10 16,-3-2-10-16,1 2 10 0,-5 1 0 0,4 0 0 15,-3-1-8-15,-1 1 8 0,-3-1 0 0,1 4 0 0,2-3 0 16,1 6 0-16,-4-7 0 0,0 4 0 0,0 3 0 16,-7 3-15-16,7-7 3 0,-7 7 0 0,0 0 0 15,0 0 12-15,0 0 0 0,0 0-10 0,7 10 10 16,-7-1-17-16,0 1 1 0,-4 5 0 0,-3 4 0 16,0 0 5-16,-7 0 2 0,0 6 0 0,-4 0 0 15,1 3-2-15,-4 7 0 0,-1-1 0 0,5-6 0 0,-4 7 11 16,7-7 0-16,-4 0 0 0,4-3-8 15,3 4 8-15,8-11 11 0,3 4-3 0,-4-3 0 0,4-6 0 0,4 6 0 16,6-4 0-16,4 4 0 0,1-3-24 0,2 3-4 16,4-4-2-16,4-2 0 15,3-4-125-15,0-3-25 0,1 4-4 0</inkml:trace>
  <inkml:trace contextRef="#ctx0" brushRef="#br0" timeOffset="-122438.24">21865 11641 748 0,'0'0'33'0,"0"0"7"0,0 0-32 0,0 0-8 15,0 0 0-15,0 0 0 0,0 0 205 16,0 0 39-16,0 0 8 0,-7-3 2 0,-7 3-169 0,3 0-33 16,4 3-8-16,-7-3 0 0,-3 6-22 0,-5-2-4 15,8 2-1-15,-7-3 0 0,-4 6-8 0,4-2-1 16,0 2-8-16,0 0 12 0,0 7 8 0,3-13 2 15,-3 7 0-15,3-1 0 0,1 1 10 0,3-4 3 16,0 3 0-16,-1 1 0 0,5-1-7 0,-1-3-2 16,-3-3 0-16,7 7 0 0,-4-4-26 0,4 3 0 0,4-2 0 0,3-7 0 15,0 0 0-15,0 0 0 0,0 0 0 16,7 3 8-16,-7-3-8 0,11 6 12 0,3-3-12 0,0-3 12 16,3-3-1-16,1 3 0 0,3-6 0 15,4 6 0-15,7-3-11 0,-4-4 0 0,0 4 0 16,-3-3 8-16,3 6-8 0,0 0 0 15,4 0 0-15,-7 6 8 0,-1-3-8 0,1-3 10 0,-4 10-10 16,0-4 10-16,-6-3-10 16,2 7-12-16,1-1 2 0,-8 1 1 0,1 5 9 15,0-5 11-15,-8-1-3 0,4 7 0 0,-3-1 13 0,-4-2 3 0,-4 6 0 16,1-4 0-16,-4 1 9 0,3-3 3 0,-7 5 0 0,1-2 0 0,-4 3-21 16,0-3-4-16,-4-4-1 0,4 10 0 0,-7-9-10 15,7 5 0-15,3-8 9 0,-7 6-9 0,-6-1 0 16,6-5 0-16,4-1 0 0,0 0-8 15,-7 1-24-15,-1-1-5 0,8-2-1 0,0-4 0 16,4-3-124-16,-4 0-25 0,3-3-5 0</inkml:trace>
  <inkml:trace contextRef="#ctx0" brushRef="#br0" timeOffset="-121784.96">22179 11785 0 0,'0'0'0'0,"0"0"0"0,0 0 0 0,0 7 0 16,-7 2 0-16,4 0 0 0,6 7 554 0,1-3-111 0,-8 2 89 15,1 4 17-15,-1 0-405 0,8 6-82 0,-1-6-16 0,-3 6-3 16,-3 0-4-16,3 3-1 0,7 1 0 0,-4-1 0 15,-6-3-15-15,3 9-3 0,0-5-1 0,3 5 0 16,1-6 3-16,-4 1 1 0,-4-4 0 0,4 0 0 16,0 0 2-16,0-3 1 0,-3 3 0 0,-1-6 0 15,1-1 1-15,-1 1 0 0,1-3 0 0,-1 3 0 16,-3-10-3-16,0 7 0 0,7-7 0 0,-4 1 0 16,-3-1-8-16,0 0-1 0,7-9-1 0,0 0 0 15,-7 0 4-15,7 0 1 0,0 0 0 0,0 0 0 16,0-9 6-16,-3-3 2 0,-4-4 0 0,7 0 0 15,3-3-11-15,1-6-3 0,-4 3 0 0,0-12 0 16,7-1-13-16,-4 1 9 0,1-4-9 0,-1-6 8 16,1-3-8-16,3-3 0 0,3 3 0 0,1 3 0 0,-7 0 0 15,6-3-9-15,4 3 0 0,0 0 0 0,-3 7-2 16,0-4 0-16,6 3 0 0,-3 10 0 0,4-3 11 16,-7 9-8-16,-4-3 8 0,7 9-8 0,0 4-10 0,0-4-2 15,-4 13 0-15,5-4 0 0,-1 4 20 0,0 3 16 16,-4 3-4-16,1-3 0 0,0 10-12 0,-1-4-10 15,1 4 2-15,-1-7 0 0,-6 6 8 0,6 7 0 16,1-7-9-16,0 7 9 0,-4-4 0 0,0-2 0 0,0 5 0 16,-4 1 0-16,1-3-11 0,3-4 11 15,-11 7-8-15,4-1 8 0,4-2 0 16,-8-4-10-16,-3 7 10 0,-3 0 0 0,3-7 0 0,-4 4 0 0,-7-4 0 16,-3 7 0-16,0-7 0 0,-4 1 8 0,8-1-8 15,-4 0 0-15,-11-2 0 0,7 2 0 0,4-3 0 16,0-2 0-16,-4 5 8 0,4-3-8 0,3-3 0 0,1 4 9 15,3-4-18-15,3-3-4 0,-7 6-1 0,8-6 0 32,6 3-38-32,-3-3-7 0,4 0-1 0,3 0-1 15,0 0-124-15,0 0-25 0,0 0-5 0,7-3-711 0</inkml:trace>
  <inkml:trace contextRef="#ctx0" brushRef="#br0" timeOffset="-121421.64">22729 11720 1980 0,'0'0'88'0,"-3"12"17"0,-4-2-84 0,0 5-21 16,0 4 0-16,0-3 0 0,3 2 31 0,-3 1 1 16,0-3 1-16,0 3 0 0,7 0-9 0,0-4-3 15,-3-2 0-15,-5 3 0 0,5-1 1 0,3-2 0 16,0-4 0-16,0 7 0 0,-4-7-5 0,4 7-1 16,4-7 0-16,-4 1 0 0,0-1 4 0,0 1 0 15,3-1 0-15,-3-3 0 0,8 4-9 0,-8-7-2 0,0 6 0 0,0-9 0 16,0 0 7-16,0 6 2 0,0 4 0 0,0-10 0 15,0 0-33-15,0 0-6 0,0 0-2 0,0 0 0 32,0 0-135-32,0 0-27 0,-8 0-6 0</inkml:trace>
  <inkml:trace contextRef="#ctx0" brushRef="#br0" timeOffset="-121227.56">22818 11343 2700 0,'0'0'60'0,"0"0"12"0,-7-6 2 0,7 6 1 0,0 0-60 0,0 0-15 0,0 0 0 0,0 0 0 16,0 0-138-16,0 0-30 0,7 9-7 0,-7-9-519 15,0 10-104-15</inkml:trace>
  <inkml:trace contextRef="#ctx0" brushRef="#br0" timeOffset="-120855.61">23051 11936 2516 0,'0'0'56'0,"-4"0"11"0,-3 6 2 0,0-3 1 0,7-3-56 0,0 10-14 0,-7-4 0 16,3 3 0-16,4-9 0 0,0 0 0 0,0 0 0 0,0 0 0 15,0 0 0-15,0 0 0 0,0 0 0 0,0 0 0 16,0 0 0-16,7-9 0 0,4 3 0 0,-4-4 0 16,0 1 0-16,0 0-10 0,0-10 2 0,0 3 0 15,-3 3 8-15,-1-8 0 0,1-1 0 0,3-4 0 16,-4 8 0-16,4-7 0 0,-7 0-9 0,7 3 9 16,-3-4 0-16,0 8 0 0,3 2 12 0,-4 3-4 15,4-2 10-15,-3 5 2 0,6-5 0 0,-3 12 0 16,4-4-10-16,0 7-2 0,3 0 0 0,0 7 0 0,0-4-8 15,3 3 0-15,-2-3-10 0,2 13 10 0,1-7 0 0,0 10 0 16,-1-3 0-16,1 9 0 0,-4-6 16 0,0-1-3 16,0 7-1-16,-3-3 0 0,-1 0-12 0,-3 0 11 15,0-3-11-15,-3 3 10 0,-1-3-10 16,1 0 8-16,0-4-8 0,-1-2 8 16,1 6-32-1,-4-10-8-15,0 7 0 0,0-10-1 0,0-6-91 0,0 0-19 0,0 0-3 16,0 0-843-16</inkml:trace>
  <inkml:trace contextRef="#ctx0" brushRef="#br0" timeOffset="-120438.4">23837 11240 2426 0,'0'0'108'0,"0"0"21"0,-7 0-103 0,-3 6-26 0,3 3 0 0,-4 1 0 16,4 2 0-16,0 10 0 0,0-3 0 0,3 0 0 15,-3 9 0-15,0-3-11 0,0 4 3 0,0 5 0 16,0-6 8-16,-4 7 0 0,4-1-9 0,0 1 9 16,4-4 0-16,-1 4 0 0,-3-1 0 0,4-6 0 15,-1 1 0-15,1-4 12 0,-1 0-4 0,1-7 0 16,-1 1 14-16,0 0 2 0,4-3 1 0,0 3 0 15,0-10 14-15,0 0 2 0,0 7 1 0,0-6 0 16,4-1-1-16,0 0 0 0,-4 1 0 0,3 5 0 16,1-5-17-16,3-1-4 0,-4-2-1 0,1-4 0 15,-1 6-5-15,4-3-1 0,0-3 0 0,0 4 0 0,4-7 7 16,3 0 2-16,0 0 0 0,4 0 0 0,-4-7-1 16,11 4 0-16,-1-3 0 0,1 3 0 0,-4-6-9 15,4 2-1-15,0-8-1 0,-1 5 0 0,4 1-10 0,1-1 0 16,-1 1 0-16,0-4 0 15,-3-2-31-15,3 8-5 0,0-5 0 0,4-4-1 16,3 7-155-16,-3-7-30 0,3 7-6 0</inkml:trace>
  <inkml:trace contextRef="#ctx0" brushRef="#br0" timeOffset="-112814.2">20828 12115 230 0,'0'0'10'0,"0"0"2"0,0 0-12 0,0 0 0 0,0 0 0 0,0 0 0 16,4-3 154-16,3-4 28 0,0-2 6 16,0 9 0-16,0-10-161 0,0 4-27 0,3 3-17 0,-3-3 2 15,4 3 15-15,-4-4 0 0,0 7 9 0,4-3-9 16,-4-3 61-16,-7 6 7 0,0 0 0 0,0 0 1 16,0 0 43-16,0 0 8 0,0 0 1 0,0 0 1 15,0 0-37-15,0 0-7 0,-7 6-2 0,3 4 0 16,-3-7-26-16,0 3-6 0,0-6 0 0,4 3-1 15,-5-3 5-15,1 0 0 0,7 0 1 0,-7 6 0 16,7-6-5-16,-7 0 0 0,0 0-1 0,-3 0 0 16,-1 4-8-16,0-4-2 0,4 0 0 0,-7 0 0 15,4 6-10-15,-8-6-3 0,0 0 0 0,-3 6 0 16,4-3-6-16,-5-3-2 0,1 0 0 0,-7 7 0 0,0-4-12 0,0-3 9 16,-1 6-9-16,-2-6 8 0,-1 3-8 0,0-3 10 15,0 6-10-15,-3-3 10 0,0-3 4 0,-4 7 1 16,-3-7 0-16,-1 0 0 0,1 3 5 0,3 3 2 15,-3-6 0-15,0 0 0 0,6 0-6 0,-2 0 0 16,2 0-1-16,1 0 0 0,0 0-3 0,-1-6-1 16,1 3 0-16,-4 3 0 0,1 0-11 0,-1 0 12 15,3-7-12-15,-2 7 12 0,-1 0-12 0,0 0 0 16,-3 0 0-16,-1-3 0 0,5 3 0 0,-5 0 0 16,-3 0 0-16,4 0 0 0,-7-6 0 0,-1 6 0 0,-3 0 0 15,0 0 0-15,-3 0 0 0,3 0 0 0,0 0 0 0,0 0 0 16,-3 0 9-16,-1 0-9 15,4 0 10-15,-3 0-10 0,7-3 12 0,-4 3-3 16,0-6-1-16,0 6 0 0,3 0 7 0,1 0 1 0,-4 0 0 16,4 0 0-16,-1 0-16 0,4 0 0 0,-3 6 0 15,0-3 0-15,3-3 0 0,-4 0 0 0,5 0 0 0,-5 6 0 16,4-3 0-16,0-3 0 0,-3 7 8 0,-4-7-8 16,-3 3 0-16,3 3 0 0,3-6 0 15,-6 0 0-15,3 0 0 0,-3 6 0 0,6-2 0 0,-6-4 0 16,3 0 0-16,-4 6 0 0,1-6 0 0,0 3 0 15,-1-3 0-15,1 6 0 0,3-6 0 0,0 3 0 16,3-3 0-16,5 0 0 0,-5 7 8 0,1-7-8 0,-4 0 9 16,3 3-1-16,1-3 0 0,0 0 0 0,-1 0 0 0,1 6 0 15,0-6 0-15,3 3 0 0,0-3-8 16,-4 6 0-16,1-6 9 0,-4 0-9 16,4 0 0-16,-4 0 0 0,0 0 0 0,-4 0 8 0,5 0-8 15,2 4 0-15,-3-4 0 0,0-4 8 0,4 4-8 0,-4 0 0 16,0-6 0-16,0 6 8 0,-3 0-8 0,-4 0 0 15,3 0 0-15,4-3 0 0,-3 3 0 0,3 0 0 16,-3-6 0-16,-4 3 0 0,-4 3 0 0,4-7 0 16,0 7 0-16,4-3 8 0,3-3-8 0,-4 6 11 15,-3-3-11-15,0-3 12 0,0 6-12 0,0-10 10 16,4 4-10-16,3 3 10 0,-3 3-10 0,3 0 0 16,0-7 0-16,0 4 0 0,0-6 0 0,-3 3 0 15,-4 3 0-15,3-4 0 0,1-2 0 0,3-1 0 16,-4 1 8-16,4 3-8 0,-3 6 0 0,7-3-16 0,-4-7 4 15,0 4 1-15,0 6 11 0,0-9 0 0,-4 9 0 16,1-4 0-16,3-2 0 0,-3 6 0 0,3-6 0 16,0 3 0-16,3 3 0 0,-2 0 0 0,-1 0 0 0,-4 0 0 15,1 0 0-15,-1 0 16 0,4 0-4 0,0 0-1 16,1 0-11-16,2 0-17 0,1 0 4 0,-4 0 1 16,0 3 12-16,0 3 15 0,0-6-3 15,0 0-1-15,0 0-11 0,4 6-17 16,-1-2 4-16,1-4 1 0,-7 9 12 0,6-9 0 0,1 6 0 0,3-3 0 15,-3-3 8-15,3 7 4 0,-4-7 0 0,5 0 1 16,6 3-13-16,3-3-16 0,-2 0 3 0,2 0 1 16,5 0 20-16,2 0 4 0,-2 0 0 0,-1 0 1 15,0 6-13-15,4-6 0 0,3 0 0 0,-7 3 0 16,-6-3 0-16,13 6 0 0,0-6 0 0,4 0 0 16,-11 0 0-16,8 4 0 0,-5-4 0 0,5 6 0 15,3-6 0-15,-4 0 8 0,4 0-8 0,0 0 0 16,3 0 0-16,4 0 0 0,-7 0 8 15,-1-6-8-15,8 2 0 0,0 4 8 0,0 0-8 16,-4-6 0-16,1 3 12 16,6 3-4-16,4-6-8 0,-3 6 12 0,-8-3-12 0,7-4 9 15,4 4-9-15,0 3 8 0,-3-6-8 0,3 6 0 0,3-3 9 16,4 3-9-16,-7-6 0 0,0 6 0 0,0-4 0 0,7 4 8 0,0 0-8 0,0 0 0 0,-11-6 0 16,4 6 0-16,7 0 0 0,-7-6 0 15,-3 6 0-15,-1-3 0 0,1 3 0 0,10 0 0 0,0 0 0 0,-8-7 0 16,-2 7 0-16,3 0 9 15,7 0-9-15,0 0 10 0,-7-3-2 0,7 3-8 16,0 0 12-16,0 0-4 0,0 0-8 0,0 0 8 16,-7-6-8-16,7 6 8 0,7 0-8 0,-7 0 0 0,-7-3 0 0,7 3 8 15,0 0-8-15,0 0 0 0,-7-6 0 16,0 3 0-16,0-4 0 0,3 7 0 0,4 0 8 16,-4-9-8-16,-3 3 0 0,4 2 0 0,6-5 0 0,-3 3 8 15,-3 3 0-15,3-7 0 0,0 1 0 0,7-7 0 16,0 7-8-16,-3-1 12 0,-1-5-12 0,1 5 12 15,6-9-2-15,-3 4 0 0,-7 2 0 16,0-6 0-16,4-3-10 0,-4 4 0 16,3-1 9-16,-3-6-9 15,-7 6 0-15,7-6 0 0,4 6 0 0,-4-3 0 0,-11 0 0 0,8 0 0 16,6-3 0-16,-3 6 8 0,-3-6-8 0,-1 6 0 0,4 4 0 0,0-4 0 16,7 0 0-16,-7 3 0 0,-7-2 0 0,4-1 0 0,10 9 0 15,-4-5 0-15,-13 2 0 0,10-3-8 16,0 7 8-16,3-7 0 0,-3 7 0 0,-3-1 0 15,-4 1 0-15,3 0 0 0,8-1 0 0,-4 4 0 0,-8-3 0 16,5 9 0-16,3 0 0 0,0 0-8 0,0-10 8 0,0 10 0 16,0-3-9-16,0 3 9 0,7 0 0 0,-7 0-11 15,-7-6 11-15,7 6-8 0,0 0 8 0,0 0 0 16,-14 9-9-16,3-3 9 0,1 4-8 0,-1-1 8 16,-3 7-10-16,0-4 10 0,-7 7 0 0,3-3 0 15,4 9 0-15,-4-3 0 0,-3 0 0 0,4 0-9 16,-1 3 1-16,4 3 0 0,-4 0 8 0,0 4 0 15,1-13 0-15,3 6 0 0,0-3 0 0,3-7 0 0,4 4 0 16,-4-3 0-16,8-7 0 0,-1 1 0 0,1-1 0 0,3-9 0 16,0 0 0-16,0 0 0 0,0 0 8 0,0 0-8 15,0 0 8-15,10-9-8 0,1 2 10 0,-4-5-10 16,7-4 0-16,-3-3 0 0,-1 4 0 0,4-4 0 16,1-6 0-16,-1 6 0 0,0-3 0 0,0 0 0 15,0 0 0-15,-3 3 0 0,-1-3 0 0,1 4 0 16,-1-8 0-16,1 8 0 0,-4 5 0 15,4-6 0-15,-4-3 0 0,3 10 0 0,-3-7 0 16,0-3 0-16,-3 3 0 0,6 0 0 0,5 1 0 0,-1 2 0 16,-4-3 0-16,8 0 0 0,-1 10 0 0,1-1 0 15,0 1 0-15,-4 3 0 0,4 3 0 0,-1 3 0 16,4 3 0-16,-3-3 0 0,-4 6 0 0,4 3 0 16,3 1 0-16,-3-1 0 0,-4 7 0 0,0-4 0 15,-4-2 0-15,4 6 0 0,-3-1 0 0,0-2 0 16,-4 2 0-16,0-2 0 0,0-4 0 0,0 4 0 15,-4-1-28-15,4-2-11 0,4-1-2 0,3 7-914 16,0-7-182-16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15:34:07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14669 16897 403 0,'3'-22'36'0,"1"13"-36"0,3-1 0 0,0-5 0 0,0-4 160 16,3 6 26-16,4-5 5 0,1 5 1 16,2-6-184-1,-3 7-37-15,7-7-7 0,-3 6-2 0,0-5-17 0,-1 2-3 0,1-3-1 0,0 0 0 32,-1 7-26-32,-3-7-6 0,1-3-1 0,-1 3 0 0,-4 3 56 0,1-6 10 0,-4 4 2 0,0-4 1 0,0 0 43 0,0 0 8 15,0-25 1 1,-7 3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15:34:39.57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11201 9287 1843 0,'-36'3'81'0,"29"-3"18"0,0 6-79 0,0 0-20 0,-7 1 0 0,7-4 0 16,4 6 147-16,3-9 25 0,0 10 6 0,0-1 1 0,-4-6-137 0,4-3-27 15,11 9-6-15,-1 1-1 0,-3-7 7 0,0 6 1 16,7 1 0-16,-3-1 0 0,3 4-7 0,-3-4-1 15,-1 4 0-15,1-4 0 0,3 4 20 0,-3-4 3 16,-4 10 1-16,0-7 0 0,3 7-16 0,-3 0-4 16,0-3 0-16,0 6 0 0,4 0 18 0,-4 3 3 15,-7-3 1-15,4 3 0 0,-1-3-2 16,1 9-1-16,-4-3 0 0,0-3 0 0,-4 13-14 16,1-3-2-16,3 5-1 0,0-5 0 0,-4 6-14 0,1 2 0 15,6 4 8-15,-3-3-8 0,4 0 0 0,-4 0 0 0,-4 3 0 16,8 0 0-16,3 3 8 0,-4-6-8 15,-6 10 0-15,3-1 9 0,3 0-9 0,-3 1 0 0,0-1 0 0,-3-3-11 16,-1 3 11-16,1 1 0 16,3-1 0-16,-7 10 0 0,-4-1 0 0,4 1 0 0,3 0 10 15,-3 0-10-15,-3 2 0 0,-1-2 0 0,4 0 0 0,0 0 0 16,4 2 0-16,-5-2 0 0,1 0 0 0,0 0 0 16,4-1 0-16,-1-8 0 0,-3 5 0 0,4-2 0 15,-1-4 0-15,4 0 0 0,-7 1 0 0,4-1 0 16,-8 3 0-16,4-2 0 0,3-7 0 0,-6 6 0 15,-1-3 0-15,4 0 0 0,0-3 0 0,0 7 0 16,0-1 0-16,-4-3 0 0,4 0 8 0,4-3-8 16,3 4 0-16,-4 2 0 0,-3-9-9 0,7 3 9 0,4 0 0 15,-4-3 0-15,-4 3 8 0,1-3-8 0,6 0 0 0,1-1 0 16,-1-2 0-16,-6 3-9 0,3 3 9 0,0-9 12 16,3 3-2-16,1-1-1 0,-8 4-9 0,1-3 0 15,6 3 0-15,-3-3 0 0,-3 3 0 0,3-4 0 16,0 1 0-16,0 3 0 0,3-3 0 0,-6-7 0 15,-4 7 0-15,3 0 0 0,8 0 0 0,-4-7 0 16,-7 4 0-16,3-1 0 0,1-5 0 0,3 5 8 16,0-5-8-16,-7 2 0 0,3 1 0 0,1-4 8 15,6 0-8-15,-3 1 0 0,-7-1 0 0,3 0 0 16,8-2 8-16,0-4-8 0,-1 6 0 0,-6-9 0 0,-1 9 0 0,4 1 0 16,7-4 8-16,-10 3-8 15,-5 1 0-15,1-1 8 0,7-6 5 0,-3 6 1 0,-1-2 0 16,-3 2 0-16,0-6-14 0,7 6-13 15,0-9 2-15,-7 7 1 0,-3-7 10 0,3 0 0 0,10 0 8 0,-3-1-8 16,-3-2 11-16,3-6-3 0,7 9 0 0,0-13 0 16,-4 10-8-16,-3-6 12 0,-3-4-12 0,6 3 12 15,8 4-3-15,-8-3 0 0,-6-4 0 0,3 4 0 16,3-4-1-16,-3 4 0 0,-3-1 0 0,-4 4 0 16,0-4-8-16,0-2 0 0,3 5 9 0,-3-5-9 15,-7-1 0-15,7 4 0 0,3-4 0 0,4 1 8 16,-7 2-8-16,4-2 0 0,3-4 0 0,3 0 0 15,1 0 0-15,-4-6 8 0,0 4-8 0,0-4 0 16,7 9 0-16,0-3 8 0,-7-6-8 0,0 0 0 0,0 6 0 16,0-6 0-16,-4 7 0 0,1-4 8 0,-1 3-8 0,4-6 8 15,0 0-8-15,-7 3 8 0,0 4-8 16,7-7 12-16,7 6-4 0,-7-6 0 0,0 0-8 0,0 0 11 16,0 0-11-16,4 9 12 0,6 1-12 15,-10-10 0-15,0 0 0 0,4 9 8 0,7-6-8 0,-1 7 0 16,-10-10 0-16,0 0 0 0,4 6 0 0,6-3 0 15,-3 0 0-15,-7-3 0 0,0 0 0 0,0 0 0 16,11 6 8-16,-4-2-8 0,-7-4 0 0,0 0 0 16,10 6 9-16,1-3-9 0,-11-3 0 0,11 0 0 15,-1 6 0-15,1-3 8 0,3 1-8 0,0-4 0 16,-7 6 8-16,7-6-8 0,4 3 8 0,-4-3-8 0,0 0 8 16,0 6-8-16,4-3 0 0,-4-3 0 0,7 7 0 0,0-4 8 15,-7 0-8-15,8-3 0 16,6 9 0-16,-4-9 0 0,-2 7 0 0,6-4 0 0,7-3 0 0,4 6 0 15,0-3 0-15,-4 0 0 0,0-3 0 0,4 0 0 16,0 7 0-16,0-7 0 0,0 0 0 0,-1 0-8 16,5 0 8-16,3 3 0 0,-1-3 0 0,1 0 0 15,4 6 0-15,-5-3 0 0,5-3 0 0,-1 9 0 16,1-5 0-16,-4-4 0 0,3 6 0 16,7-3 0-16,4 3 0 0,4-3 0 15,-4 1 0-15,0-4 0 0,0 6 0 0,3-3 0 0,4-3 0 0,0 6 0 16,0-3 0-16,7-3 0 0,-3 7 0 0,0-4 0 15,-4 0 0-15,3-3 0 0,1 0 0 0,-1 9 0 16,1-9 0-16,-1 7 0 0,4-4 0 0,-3 3 0 16,0 0 0-16,-4-6 0 0,3 7 0 0,-3-4-8 15,7-3 8-15,0 6 0 0,4-3 0 0,-4-3 0 0,4 0 0 0,-1 0 0 16,1 0 0-16,6-3 0 0,-2-3 0 0,2 3 8 16,-6-4-8-16,3 4 8 0,4-6-8 0,-4 6 0 15,4-4 0-15,-4-2 0 0,-4 6 0 0,1-7 0 16,-4 1 0-16,4 9 0 0,-1-9 0 0,1 5 0 15,-1 1 0-15,1-3 0 0,-4 3 0 0,0-3 0 16,4 6 0-16,-4-4 0 0,3 4 0 0,-2-6 0 16,-1 6 0-16,-4-3 0 0,1 3 0 0,-4 0 0 15,3 0 0-15,1-3 0 0,-1-3 0 0,1 6 0 16,0 0 0-16,-4 0 0 0,-4 0 0 0,1 0 0 0,3 0 0 16,-4 0 0-16,1 0 0 0,-1 0 0 0,1 0 0 0,-8 6 0 15,1-6 0-15,-5 0 0 16,1 0 0-16,0 0 0 0,0 0 0 0,0 0 0 15,0 0 0-15,-4 0 0 0,4 3 0 0,-3-3 0 16,-1 0 0-16,0 0 0 0,-3 0 0 0,4 3 0 0,-1-3 0 0,4 0 0 16,-4 0 0-16,1 0 0 0,3 6 0 0,-4-6 0 15,-3 4 0-15,3-4 0 0,-3 0 0 0,-3 6 0 16,-1-3 0-16,0-3 0 0,1 0 0 0,-1 6 0 16,-7-3 0-16,8-3 0 0,-1 0 0 0,0 4 0 15,1-4 0-15,-5 0 0 0,-2 6 0 0,-1-6 0 16,0-6 0-16,-7 12 0 0,4-6 0 0,0 0 8 15,3 0-8-15,-3 0 0 0,0 3 0 0,3-3 0 16,-7 0 0-16,4 6 0 0,0-3 0 0,-1-3 0 16,-2 0 0-16,-1 7 0 0,0-4 0 0,0-3 0 0,-3 3 0 0,3-3 0 15,-7 0 0-15,1 6 0 16,-1-3 0-16,0-3 0 0,0 10 0 0,0-10 0 16,4 6 0-16,-4-3 0 0,0-3 0 0,0 3 0 15,1-3 0-15,-1 0 0 0,0 7 0 0,0-4 0 16,0-3 0-16,-3 0 0 0,3 0 0 0,-3 0 0 0,-1 6 0 15,1-6 0-15,0 3 0 0,-1-3 0 0,-3 0 0 0,0 0 0 16,4 0 0-16,-4 3 0 0,0-3 8 0,0 0-8 16,-3 6 10-16,3-6-10 0,-3-6 0 0,3 6 0 15,0 0 0-15,-3-3 0 0,3 3 0 0,-7 0 0 16,3 0 0-16,1 0 0 0,-1 0 0 0,1 0 0 16,0 0 0-16,-4 0 0 0,3-3 0 0,-3 3 0 15,4-6 0-15,-4 6 0 0,4 0 0 0,-4 0 0 0,3 0 0 0,4-3 0 16,-3-4 0-16,3 7 0 0,-3 0 0 0,-1 0 0 15,4 0 0-15,0 0 0 0,0 0 0 0,1 0 0 16,-1 7 0-16,-4-7 0 0,1 0 0 0,-4 0 0 16,3 3 0-16,1-3 0 0,0 0 0 0,-4 6 0 15,3-3 0-15,-3-3 0 0,0 0 0 0,4 0 0 16,-4 0 0-16,0 0 0 0,4 0 0 16,-1 0 0-16,-3 0 8 0,0 0-8 0,0 0 11 15,0 0-11-15,4 0 0 0,-11 0 0 0,7 0 0 0,0-3 0 16,0 3 0-16,4-6 0 0,-11 6 0 0,7 0 0 15,0 0 0-15,-7 0 0 0,11 0 0 0,-4 0 0 16,0 0 0-16,0 0 0 0,0-3 0 0,3-4 0 16,-10 7 0-16,7 0 0 0,0 0 0 0,0 0 0 15,4-3 12-15,-4 3 4 0,0-3 2 0,0-3 0 16,0 6-28-16,0 0-6 0,0-3 0 0,0-4-1 0,-7 7 17 16,8 0 0-16,-1-3 0 0,-4-3 0 0,4 3 0 0,0-7 0 15,-3 7 0-15,-1-3 9 0,1-3-9 0,-1 2 0 16,4-2 9-16,-3-1-9 0,-1-2 0 0,-3-4 8 15,4 4-8-15,3 2 0 0,-7-5 11 0,4-4-3 16,-4-3 0-16,0 0 0 0,0 0-8 0,0-3 0 16,-4 0 0-16,4-3 0 0,-4 2 0 0,1-5 12 15,-1 0-2-15,4-1 0 0,-3 1-10 0,-1 0-11 16,1-4 3-16,-1-2 0 0,1 2 17 0,-1-6 4 16,4 1 1-16,0-1 0 0,-3-3-14 0,3 0 0 15,0-9 8-15,0 2-8 0,0-2 0 0,0 0 0 16,0 0 0-16,0-4 0 0,0-2 0 0,3-4 0 15,-3-3 0-15,0-3 0 0,0 3 0 0,0 3 8 0,0 1-8 16,0-4 0-16,-3-6 0 0,3 0 0 0,0 6 0 0,0-6 0 16,-4 6 0-16,4 0 0 0,0-3 0 0,4-3 0 15,-4 6 0-15,0-6 8 0,0-3-8 0,3-1 0 16,-3 4 0-16,4 0 0 0,-4-3 0 0,0 3 0 16,3-4 0-16,1 1 8 0,-4 0-8 15,3 3 0-15,1 0 0 0,-1-4 0 0,1 4 0 0,-1-3 0 16,-3-3 0-16,4-1 0 0,0 10 0 0,-1-3 0 15,-3 0 0-15,0 0 0 0,0-3 0 0,4 2 0 16,-1 4 0-16,-3-3 0 0,0 0 0 0,0 10 0 16,0-11 0-16,0 8 0 0,0-8 0 0,0 11 0 15,0-4 0-15,0 0 0 0,0 3 0 0,0 1 0 16,0-1 0-16,0 0 0 0,4-3 0 0,-4 4 0 0,0-7 0 0,0 12 0 16,3-6 0-16,1 1 0 15,-4-1 0-15,3 0 0 0,1-3 0 0,3 7 0 0,-4-4 0 0,4 7-8 16,-3-7 8-16,3 7 0 0,-3-1 0 0,3 4 0 15,0-1 0-15,0 1 0 0,0 0 0 0,0 0-8 16,-4-1 8-16,1 4 0 0,-1 3 0 0,1-3 0 16,-1 9-8-16,1-3 8 0,-4-6 0 0,3 6 0 15,-3 3-8-15,4-3 8 0,0 1-14 0,-4 2 1 16,3-3 0-16,-3 3 0 0,4 0 13 0,-4 1 15 16,3 5-3-16,-3-6-1 0,-3 10-11 0,3 0 0 15,0-4 0-15,0 1 0 0,0 2 0 0,0 1 0 16,0 3 0-16,0-4 0 0,-4 10 0 0,4-6 0 15,-3 3 0-15,-1-3 0 0,4 6-15 0,-4 0 5 16,4 3 1-16,-3-3 0 0,-1 10 9 0,1-7 0 0,-1 6 0 0,-3 1 0 16,7 2 0-16,-3-2 0 0,-4 2 0 0,3 1 0 15,-3-10 0 1,4 16 0-16,-4-6 0 0,3 5 0 0,-3-2 0 0,3 3 0 16,-3-3-8-16,0 6 8 0,0 0-12 15,0-3 12-15,-3 3-12 0,-1-3 12 0,4 3 0 0,-7 0 0 0,3 0 8 16,1 0-8-16,-4 0 0 0,0 3 0 0,-4-3 0 15,4 3 0-15,-7-3 0 0,-1 0 0 0,-2 6 0 16,-1-3 0-16,-3-3 0 0,-7 6 0 0,-1-2-8 16,1 2 8-16,-4-3 0 0,-3 0 0 0,0 3 0 15,-4-2 0-15,-4 5 0 0,4-6 0 0,-7 3 0 16,1-3 0-16,-8 7 0 0,0-10 0 0,-4 9 0 0,-3-6 0 0,4 7 0 16,-4-1 0-16,0-2 0 0,-8-1 0 0,1 0 0 15,-7-3 0-15,0 7 0 0,0-1 0 0,0 0 0 16,-7 4 0-16,-1-4 0 0,-6 1 0 0,3 2 0 15,-3-9 0-15,-4 13-8 0,-3-6 8 0,0-4 0 16,0 3 0-16,-1 1 0 0,4-1 0 0,-3-6 0 16,0 7 0-16,-4 2 0 0,7-2 0 0,-7-1 0 15,-7 0 0-15,1-6 0 0,-1 13 0 0,0-6 0 16,0-4 0-16,-3 3-8 0,-4 1 8 0,3 2 0 16,8-2 0-16,-4-4 0 0,-4 0 0 15,5 0 0-15,2 4 0 0,1-7 0 0,0 3 0 16,-1-3 0-16,1 1 0 0,6-4 0 0,1 9 0 0,3-9 0 15,1 0 0-15,-5 6 0 0,1-3 0 0,3-3 0 0,4 0 0 16,0 0 0-16,-8 0 0 0,8 7 0 0,-4-4 0 0,4 0 0 16,0-3 0-16,0 6 0 0,-1-3 0 0,5-3 0 15,-1 0 0-15,7 7 0 0,-3-7 0 0,7 0-8 16,-4 0 8-16,1 3 0 0,2-3 0 0,5 0 0 16,3 0 0-16,0-3 0 0,3-4 0 0,1 7-8 15,3-3 8-15,0-3 0 0,-4 6 0 0,4 0 0 16,7 0 0-16,0-3 0 0,0 0 0 0,0-4 0 15,0 7 0-15,0 0 0 0,0-3 0 0,4 3 0 16,-4 0 0-16,3 3 0 0,4-3 0 0,0 0 0 16,-3 0 0-16,3 0-8 0,0 0 8 0,0 0-8 15,0 0 8-15,0 0 0 0,4 0 0 0,3 0 0 16,0-3 0-16,8 3 0 0,-5-6 0 0,4 6 0 16,4 0 0-16,-4-3 0 0,0-3 0 0,4 2 0 15,3-5 0-15,4 9 0 0,-7-9 0 0,7 9 0 16,3-4 0-16,0 4 0 0,-6-6 0 0,6 6 0 15,0-3 0-15,1 0 0 0,2 3 0 0,5-6-8 0,-4 6 8 0,-1 0 0 16,8 0 0-16,0-4-8 0,-7 4 8 0,7 0-8 16,0-6 8-16,3 6-8 0,1 0 8 0,-1 0 0 15,-3 0 0-15,7-3 0 0,3 3 0 0,1-6 0 16,-8 3 0-16,4 3 0 0,7 0 0 0,0 0 0 16,-3 0 0-16,-4 0 0 0,3 0 0 0,4 0 0 15,0 0 0-15,0 0 0 0,-7 0 0 0,3 9 0 0,4-9-10 16,0 0 10-16,-3 9-8 0,-1 1 8 0,4-4 0 15,4 4 0-15,-4-1-8 0,0 0 8 0,0 1 0 0,0-1 0 16,3 1 0-16,1-4 0 0,-4 3 0 0,-4 1 0 16,4 2 0-16,0-2 0 0,4-1 0 0,-4 0 0 15,4 1 0-15,-1 2 0 0,1 1 0 0,-4-4 0 16,-4 4 0-16,4 6 0 0,4 0 0 16,-1-4 0-16,-6 10 0 0,-1-3 0 0,4 0 0 0,0 0 0 15,0 0 0-15,0 0 0 0,-7 0 0 0,3 0 0 16,4 6 0-16,-3-6 0 0,-8 0 0 0,4 0 0 15,4 0 0-15,-1-3 0 0,1 3 0 0,-1-3 0 16,-6-7 0-16,10 10 0 0,3-6 0 16,-6-1 0-16,-1-2 0 0,1 6 0 0,6-7 0 0,1-2 0 15,-4 9 0-15,3-7 0 0,1-3 0 0,6 10 9 16,4-6-9-16,-7-1 0 0,-10 7-10 0,6-6 10 31,4-4-90-31,1 10-12 0,-5-6-2 0,1 8-837 0,3-2-167 0</inkml:trace>
  <inkml:trace contextRef="#ctx0" brushRef="#br0" timeOffset="9074.1">3284 11306 1728 0,'-3'-9'153'0,"3"9"-122"0,-7-3-31 0,3-1 0 16,1-2 72-16,-4 3 9 0,3-3 2 0,4 3 0 16,-7-7-57-16,7 10-11 0,0-9-3 0,0 6 0 15,0-4 4-15,0 7 0 0,0-3 0 0,0 3 0 16,0 0-8-16,0 0-8 0,0 0 11 0,0 0-11 15,0 0 0-15,0 0 0 0,7 3-10 0,-3 13 10 16,3-3 0-16,-4 5 10 0,1-2 1 0,3 6 0 16,3 6 7-16,-6 4 2 0,7-7 0 0,-8 12 0 0,4-2-6 15,4-4-1-15,-4 10 0 0,3-7 0 16,-3 4 1-16,0-3 0 0,4-4 0 0,0 7 0 16,-1-4 0-16,1-9 0 0,-1 6 0 0,-3 1 0 15,4-10 12-15,0 6 2 0,3-6 1 0,-4 6 0 0,1-12-29 0,-1 6 0 16,5-6 0-16,-1-4 0 15,-4-9 16-15,4 7-4 0,4-4 0 0,-4-3 0 0,-3-3 11 16,3-9 1-16,7 9 1 0,-7-10 0 0,0-2 4 16,0-1 1-16,4-6 0 0,-4 7 0 0,-3-7-8 0,-1-3-2 15,4-3 0-15,-3-3 0 0,3-4 16 0,-3 1 4 16,-1-10 0-16,-6 10 0 0,6-13-32 0,1 3-8 0,-8 4 0 16,1-11 0-16,3 5 8 0,-7 2-8 15,0 0 10-15,0-3-10 0,0 3 0 0,0 7 8 16,-7-1-8-16,7-2 0 0,-4 5 0 0,1 10-12 0,-4-9 3 0,7 9 0 15,-4 3-11-15,4 7-1 0,0-1-1 0,-7 4 0 32,7-1-24-32,0 7-5 0,0 3-1 0,0 0-764 0,0 0-152 15</inkml:trace>
  <inkml:trace contextRef="#ctx0" brushRef="#br0" timeOffset="9351.25">4149 11642 2725 0,'0'0'60'0,"0"0"12"0,0 0 2 0,-4 0 3 0,4 0-61 0,0 0-16 0,0 0 0 0,0 0 0 0,0 0 0 0,0 9 0 15,4-6 0-15,3 13 0 16,-4 0 0-16,8-1 0 0,-8 1 0 0,4 3 0 16,0-7-29-16,1 10-3 0,-5 0 0 0,4-3 0 0,-3 3 7 0,3 0 1 15,-7-3 0-15,-7 3 0 16,3-4-39-16,4 4-7 0,-7-3-2 0,7-3-974 0</inkml:trace>
  <inkml:trace contextRef="#ctx0" brushRef="#br0" timeOffset="9496.27">4149 11472 1785 0,'-4'-19'159'0,"-3"19"-127"0,4-9-32 0,3 6 0 16,0 0 62-16,0-3 6 0,0-4 2 0</inkml:trace>
  <inkml:trace contextRef="#ctx0" brushRef="#br0" timeOffset="10040.65">4780 11654 2559 0,'-7'-3'56'0,"4"-6"12"0,3-1 3 0,0 1 1 0,-7-4-58 0,7 4-14 16,0-1 0-16,0-2 0 0,0 2-13 0,0 1-6 16,-4 3-1-16,4 0 0 15,-4-4-33-15,1 7-7 0,-4-3-2 0,7 3 0 16,-11 3 3-16,4 3 1 0,0 6 0 0,-3-3 0 15,-8-2 17-15,4 8 3 0,0-3 1 0,0 1 0 0,-4 2 37 0,4-2 0 16,3 9 0-16,-3-7 0 0,0-2 0 0,3 2 0 0,1 10 0 0,-1-3 0 16,4 0 0-16,0 3 8 0,4-3-8 0,-8-4 0 15,8 7 8-15,3 3-8 0,0-9 0 0,3 6 8 16,1-3 3-16,6-7 0 0,-3 7 0 0,7-6 0 16,-3-4 1-16,-4 4 1 0,11-4 0 0,-4-9 0 15,7 0 9-15,-7 0 2 0,7 0 0 0,-7-9 0 16,7 5-6-16,-3-5-1 0,3 0 0 0,-7-4 0 15,8-6-1-15,-12 7 0 0,8-7 0 0,-4 3 0 16,-4-6 5-16,8-3 1 0,-14 3 0 0,6-9 0 16,1 6 6-16,-8-13 2 0,1 4 0 0,-1-1 0 15,-3-3 2-15,0 4 0 0,4-7 0 0,-8 0 0 16,1 7-5-16,3-1-1 0,-4-2 0 0,1-4 0 0,-4 7-1 16,3 2 0-16,-3 1 0 0,0 0 0 0,0 5-17 0,4 1-8 15,-8 3 8-15,4 0-8 0,0 10 0 0,0-7 0 16,3 10 0-16,-6-4 0 15,6 10-115-15,-3-3-28 16</inkml:trace>
  <inkml:trace contextRef="#ctx0" brushRef="#br0" timeOffset="10475.94">5189 11748 1843 0,'0'0'81'0,"0"0"18"16,0 0-79-16,0 0-20 0,0 0 0 0,0 0 0 0,0 0 44 0,0 0 4 0,0 0 2 0,0 0 0 15,0 0-50-15,0 0 0 0,0 0 0 0,0 0 0 16,0 0 0-16,0 0-9 0,4 10 9 0,3-7 0 16,-7-3 0-16,14 0 0 0,-3 0 12 0,3 0-4 15,-4-3 3-15,1-7 1 0,3 7 0 0,0-3 0 16,0-7 3-16,0 1 1 0,4-7 0 0,-7 10 0 15,6-7-4-15,-6 0-1 0,3-6 0 0,-3 10 0 16,-4-7 1-16,0 3 0 0,3 0 0 0,-3 1 0 16,-7-1 7-16,4 0 1 0,-4 1 1 0,0 2 0 15,0 1-3-15,-4 2-1 0,-3-2 0 0,4 2 0 16,-4-2-17-16,0 2 0 0,-4 4 0 0,0-3 0 16,1 6-8-16,-1 3 8 0,-3-4-13 0,0 8 5 15,0-1-4-15,-4 6-1 0,4 1 0 0,0 2 0 0,-4-3 5 16,1 10 8-16,3 0-13 0,-4-3 5 0,4 6 8 0,0 6 0 15,-7-6 10-15,7 0-10 0,3 0 10 0,-3 6-10 16,3-3 10-16,8 6-10 0,-4-2 8 16,3-4-8-16,4 3 0 0,0-6 0 0,0 0 9 0,4 0-9 15,6 0 8-15,1-3-8 0,-1-7 0 0,8 7 0 16,0-6 0-16,6-4-682 16,-6-3-132-16</inkml:trace>
  <inkml:trace contextRef="#ctx0" brushRef="#br0" timeOffset="10906.63">5902 11548 1825 0,'0'0'40'0,"0"0"8"0,-4 0 1 0,-10 9 3 0,7-6-41 0,4 6-11 0,-11 1 0 0,3-1 0 15,-7 1 21-15,4 2 3 0,0-2 0 0,0 2 0 16,-4 7-10-16,4-6-2 0,-3 9 0 0,6-4 0 16,1 1-12-16,-8-3 0 0,11 6 0 0,0-3 0 15,0-7 0-15,0 7 0 0,3 3 0 0,4-3 0 0,0 0 0 16,0-4 0-16,0 4 0 0,4-6 0 16,3 5 0-16,0 1 0 0,3-6 0 0,1-1 0 15,0-5 19-15,3-1 1 0,0 0 0 0,3-3 0 0,8-3-4 0,-7-3-1 16,6-3 0-16,-2 0 0 0,2-1 8 0,1-5 1 15,-4-1 1-15,0-2 0 0,4 2 12 0,0 0 3 16,-11-5 0-16,7-1 0 0,-7 3 4 16,0-3 0-16,-3-3 1 0,-1 0 0 0,-6-6-9 15,3 3-1-15,-7-6-1 0,0-1 0 0,0 1-14 0,-7 0-4 16,3-1 0-16,-6 1 0 0,-1 0-16 0,1-1 10 16,-1 10-10-16,-3 0 8 0,3-6-8 0,-3 16 0 15,-3-7 0-15,-1 6 0 0,0 1-15 0,-3 2 2 16,7 1 0-16,-14 6-769 15,7-4-154-15</inkml:trace>
  <inkml:trace contextRef="#ctx0" brushRef="#br0" timeOffset="22619.15">4336 12774 1904 0,'0'0'84'0,"0"0"18"0,0 0-82 0,0 0-20 16,0 0 0-16,0 0 0 0,0 0 0 0,0 0 8 0,0 0-8 15,0 0 0-15,0 0 12 0,0 0-1 0,0 9-1 0,7 0 0 16,0-2-10-16,-7-1 0 0,3 10 0 0,4-1-11 15,-7 1 11-15,0 0 0 0,0 12 0 0,0-3 0 16,0 0 17-16,0 0-1 0,0 7 0 0,-7-1 0 16,4 0 16-16,-8 1 4 0,8 2 0 0,-4-3 0 15,3 1-3-15,-3-1 0 0,3-9 0 0,4 6 0 16,-7-3-16-16,7-6-3 0,-3 3-1 0,-1-3 0 16,4 0-13-16,0-3-18 0,0-7 4 0,0 3-993 15</inkml:trace>
  <inkml:trace contextRef="#ctx0" brushRef="#br0" timeOffset="22967.21">4008 12915 2073 0,'-4'-16'92'0,"4"16"19"0,-3-3-89 0,3-3-22 16,0 6 0-16,0-7 0 0,0 1 55 0,7-3 6 0,3 6 2 0,1-7 0 15,3 7-63-15,3-3 0 0,1-4 0 0,3 10-10 16,4-3 10-16,-4-6 0 0,4 6 0 0,0-4 0 16,3-2 0-16,4 6 0 0,-8-7 0 0,11 1 0 15,-6 0 12-15,6 6 4 0,-3-7 0 0,3 1 1 16,-7 9-5-16,4-7-2 0,3 1 0 0,-7 3 0 15,-3-3-10-15,7 3 8 0,-7-4-8 0,-1 7 8 16,-6-3-8-16,3 0 0 0,0-3 0 0,0-4 8 16,4 1-8-16,0 6-17 0,-8-7 4 0,5 1 1 31,-1 6-43-31,-4-7-8 0,15-8-1 0,-14 15-1 0</inkml:trace>
  <inkml:trace contextRef="#ctx0" brushRef="#br0" timeOffset="23332.05">4036 13485 1728 0,'0'0'153'0,"0"0"-122"16,0 0-31-16,0 0 0 0,0 0 87 0,0-6 11 0,0 6 2 0,0 0 1 15,0 0-81-15,0 0-20 16,0 0 0-16,0 0 0 0,0 0 11 0,0 0-3 0,0 0 0 0,7-3 0 16,3 3 8-16,1-6 2 15,3 6 0-15,-3-3 0 0,3 3-6 0,3 0 0 0,-2 0-1 0,-1 0 0 16,0 0 5-16,3-3 0 0,1 3 1 0,0-7 0 15,6 7-8-15,-6 0-1 0,0-3-8 0,6-3 12 16,1 3-12-16,3-7 8 0,-3 1-8 0,0 6 0 16,6-7 0-16,-9 1 0 0,9 0 0 0,-2-1-685 15,-1-2-139-15</inkml:trace>
  <inkml:trace contextRef="#ctx0" brushRef="#br0" timeOffset="23981.69">4879 13153 2314 0,'0'0'51'0,"-4"6"10"0,-3 4 3 0,4-1 1 0,-4-3-52 0,3 10-13 16,4 0 0-16,0-1 0 0,0-2 0 0,0 0 0 15,0 5 8-15,4-5-8 0,3-1 0 0,-4 7 0 16,1-9 0-16,3-1 0 0,4 4 0 0,-8-4 0 16,4-6 0-16,0 3 0 0,4-2-12 0,-11-4 0 0,0 0 1 0,0 0 0 15,7 0 11-15,0-4 0 0,0-5 0 16,3 0 0-16,-10-1 12 0,11-9-3 16,-11 7 0-16,7-10 0 0,0 3-9 0,-3-3 12 15,3 6-12-15,0-12 12 0,0 6 1 0,3-6 1 0,1 6 0 0,-4-3 0 16,4 6-14-16,3 0 0 0,3 4 0 0,-6-1-10 15,3 10-1-15,0 0 0 0,0 2 0 16,0-2 0-16,4 6 11 0,-7 0-10 0,3 6 10 0,-4-2-10 16,-3 5 10-16,4-6 0 0,0 6 0 0,-4-2 0 15,0-4 0-15,0 6 0 0,3 1 9 0,-10-7-9 16,4 6 12-16,-4-9-12 0,3 10 12 0,1-7-12 16,-4 6 11-16,0-9-11 0,0 0 10 0,0 0-10 15,0 0 11-15,0 0-11 0,0 0 12 0,0 0-12 16,0 0 12-16,0 0-12 0,0 0 12 0,0 0-12 15,0 0 16-15,7-9-3 0,0 6-1 0,-3-7 0 16,3 1 3-16,-4-1 0 0,1-2 0 0,3 2 0 16,-4 1-15-16,8-3 8 0,-4 2-8 0,7-2 0 0,-10 2 0 15,6 1 0-15,1-1 0 0,-1 7-10 0,-3-6 10 16,4 6-8-16,0-4 8 0,-1 7-8 0,1-3 8 0,-1 3 0 16,4 0 0-16,0 0 0 0,-6 0 0 0,6 0 0 15,-4 0 0-15,1 3 0 0,3-3 0 0,-3 10 0 16,3-10 0-16,-4 9 11 0,-3 1 1 0,4-1 0 15,-4 0 0-15,3 4 0 0,-6 0 1 0,0-1 1 16,3 7 0-16,-4-7 0 0,4 7-14 0,-3 3 0 16,3-3 8-16,0-6-8 0,0 5 0 0,-4-5 0 15,4 6 0-15,8-7 0 16,-5 1-20-16,-6-4-8 0,6 4 0 0,1-4-727 16,-1 1-145-16</inkml:trace>
  <inkml:trace contextRef="#ctx0" brushRef="#br0" timeOffset="24531.38">6082 12999 1728 0,'0'0'76'0,"0"0"16"0,-4-6-73 0,4 6-19 0,0-3 0 0,0 3 0 16,0 0 45-16,0-6 6 0,0 6 1 0,-7-3 0 15,0-4-52-15,7 7-16 0,0 0 0 0,-7 7 0 16,4-7-4-16,-8 3-2 0,-3 3 0 0,7-3 0 16,-7 10 12-16,3-4 10 0,-3 1-13 0,4 2 5 0,-1 4 20 0,0-4 5 15,-3 1 1-15,4-1 0 0,-1 7 32 0,4-6 6 16,-4 2 2-16,4 1 0 0,0-7-37 0,4 10-7 15,-1-6-2-15,4-4 0 0,-3 4-3 16,3-4-1-16,0 1 0 0,0-10 0 0,0 0 6 0,7 3 1 16,0 6 0-16,3-9 0 0,1 0-15 0,-7 0 8 15,6-3-8-15,1-3 0 0,-1-1 0 0,4 1 0 16,-3-3 0-16,-4-4 0 0,0 4 8 0,4-4-8 16,-4 1 11-16,0-4-11 0,3-6 11 0,1 10-11 0,-7-7 10 0,6 6-10 15,-6-6 12-15,3 4-4 16,3-1-8-16,-3 4 12 0,0 2-3 0,-3 7-1 15,3-3 0-15,7 3 0 0,-10-1 16 0,3 4 4 16,0 0 0-16,0 4 0 0,3-1 7 0,1 3 1 16,-4-3 1-16,4 3 0 0,-4 4-21 0,3-4-5 0,4 3-1 0,-10 1 0 15,3 2 9-15,0-2 1 0,0 2 1 0,4 4 0 16,-11-3-21-16,7-4 0 0,-4 4 0 0,4-4 0 16,0 0 0-16,-3 4 0 0,3-4 0 0,0 1 8 15,0-1-16-15,-3-3-4 0,3 4 0 0,-7-1 0 16,7-3-99-16,0-2-20 0</inkml:trace>
  <inkml:trace contextRef="#ctx0" brushRef="#br0" timeOffset="25205.97">6724 12908 1814 0,'-11'7'80'0,"4"-4"17"0,4 0-77 0,-11 6-20 0,7 1 0 0,-7-4 0 15,-1 0 54-15,5 4 7 0,-8-1 2 0,1 4 0 16,2 6-13-16,5-7-2 0,-8 4-1 0,4-1 0 15,0 4-21-15,0 3-4 0,0 0-1 0,-4 0 0 16,8 0-13-16,-5-3-8 0,5 3 10 0,3-3-10 16,-4-1 8-16,4-2-8 0,4 0 0 0,3-10 9 15,0 4-1-15,3-1 0 0,-3-9 0 0,14 9 0 16,-3-6 1-16,6-3 0 0,-2-3 0 0,2 0 0 16,11-6-9-16,-10-1 0 0,3 1 0 15,0-4 0-15,4-2 0 0,-11 2 0 0,7 1 0 0,-6-1 0 16,-1-3 8-16,0 4-8 0,3-7 12 0,-10 7-4 15,4-1 13-15,0-6 3 0,-4 7 0 0,0-7 0 16,0 6-8-16,3-6-2 0,-6 10 0 0,-1-3 0 16,4-1-6-16,-3 4-8 0,-4-1 11 0,0 10-11 15,7-3 0-15,-7 3-9 0,0 0-1 0,0 0 0 16,0 0 10-16,0 0 0 0,0 0 0 0,0 3-8 0,-7 10-1 16,7-4 0-16,-4 1 0 0,1 2 0 0,-1-3 9 0,-3 1 0 15,7 2 0-15,0 7-8 0,-7-6 8 0,4 6 11 16,3-7-3-16,0 7 0 0,0 0-8 0,3-4-9 15,4 7 9-15,-7 3-13 0,4-3 13 0,3 4 0 16,0-5 0-16,0 8 0 0,0-4 0 16,0 0 0-16,4-3 0 0,-8 3 0 0,4-3 0 0,0 0 10 15,-3-3-2-15,3 3 0 0,0 0-8 0,-3-1 0 16,-1 5 0-16,-3-11 8 0,4 7-8 0,-4-6 0 0,0 0 0 16,-4-1 0-16,4-2 0 0,-3-1 0 0,-1 1 11 0,-3-4-11 15,0 1 12-15,-4 2-3 16,4-2-1-16,-7-1 0 0,0 4 1 0,0-4 0 15,3 0 0-15,-10 1 0 0,0-7-1 0,3 6-8 0,-6 1 12 16,6-7-4-16,-7 3-22 0,4-3-5 16,0-3-1-16,0 0 0 15,3-3-37-15,1-3-8 0,2 0-2 0</inkml:trace>
  <inkml:trace contextRef="#ctx0" brushRef="#br0" timeOffset="25752.86">7221 13115 1900 0,'-3'-6'169'0,"3"6"-135"16,0-3-34-16,0 3 0 0,-7-6 44 0,7 6 3 16,0-10 0-16,0 10 0 0,7-3-38 0,-7 3-9 15,0-9 0-15,7 6 0 0,0-4 0 0,4 4 0 16,-8-6 0-16,4 6-11 0,7-4 11 0,-10-2 0 16,3 3 0-16,3 0 0 0,-3-4 19 0,4 7 5 0,-4-6 2 0,7-1 0 15,-10 7 1-15,6-3 0 0,-3-7 0 16,7 4 0-16,-10 6-15 0,3-7-4 0,0 1 0 0,4-1 0 15,-8 1-8-15,4 6 0 0,-3-7 0 0,-1 1 8 16,-3 6-8-16,0-6 8 0,0-1-8 0,-3 1 8 16,-1-4-8-16,1 10 0 0,-4-3 0 0,-4-4 0 15,1 7 0-15,2-6 0 0,-9 9-8 0,3-3 8 16,-7-4-8-16,3 7 8 0,4 0-10 0,-7 0 10 16,7 7-8-16,-11-4 8 0,0 3 0 15,8 0-9-15,-1 1 9 0,7 2 0 0,-10 0 0 0,3 4 8 16,8 0-8-16,-4-1 0 0,0 10 8 0,7-3-8 15,-7 3 0-15,10 0 9 0,0-3-9 0,4-1 0 16,0-2 11-16,4 12-11 0,3-6 10 0,4 0-10 16,-11 0 13-16,7 0-3 0,3 3-1 0,8-9 0 15,-11 6-1-15,11 0-8 0,-8-7 12 0,8 1-4 16,3 0-8-16,-3-4-14 0,-1 1 3 0,1-4 1 16,3 1-22-16,4-7-5 0,-8-3-1 0,5 6 0 15,-1-6-13-15,0 0-2 0,-3-6-1 0</inkml:trace>
  <inkml:trace contextRef="#ctx0" brushRef="#br0" timeOffset="28772.06">8431 12168 1832 0,'-17'10'81'0,"13"-7"17"0,1 3-78 0,-4-3-20 0,0 7 0 0,0-7 0 16,-1-3 56-16,1 9 7 0,0-2 1 0,0-4 1 15,-3 0-12-15,-1-3-2 0,8 6-1 0,-4-3 0 16,0-3-16-16,3 0-3 0,0 0-1 0,4 0 0 15,0 0-10-15,0 0-3 0,0 0 0 0,0 0 0 16,0 0 3-16,0 0 1 0,0 0 0 0,0 0 0 16,8 0-6-16,2 0-2 0,8 0 0 0,-8 0 0 15,4 0 4-15,4 0 1 0,7 0 0 0,-1 0 0 16,5 0-6-16,-1 0 0 0,4 0-1 16,3 0 0-16,4-3 3 0,3 3 1 0,0-6 0 15,4 3 0-15,7 0-3 0,-3-4 0 0,-5 7 0 0,5-9 0 16,-4 9-12-16,3-3 0 0,-3-7 8 0,0 1-8 15,0 6 12-15,3-3-1 0,-3 2 0 0,0 1 0 16,0-3 1-16,-1 6 1 0,-2-9 0 0,-4 9 0 0,-1-4 15 0,-2-2 2 16,-1 6 1-16,0 0 0 0,-3-3-31 0,0 3 0 15,0-9 0-15,-1 9 0 0,5 0 0 0,-5-3 0 16,5-4 0-16,-5 7 0 0,5 0 13 0,2-3-3 16,-2-3-1-16,-1 3 0 0,-3 0-9 0,3-4 0 15,-3 4 0-15,-1-3 0 0,5 6 0 0,-4 0 0 16,-4-3 0-16,-4-4 0 0,5 7 0 0,-1-3 0 15,-10 3 0-15,-4 0 0 0,0 0 0 0,0 0 0 0,0-3 0 0,-3 3 8 16,-11 0 0-16,0 0 0 0,10 0 0 16,-3 0 0-16,-7 0-8 0,7-6 10 0,4 6-10 15,-4 0 10-15,3 0-10 0,1 0 10 0,-4-3-10 0,4 3 10 16,6-6-10-16,-3 6 0 16,-14 0 9-16,11 0-9 0,3-4 0 0,0 1 0 15,-3 3 0-15,-1-6 0 0,-3 6 0 0,4 0 8 0,3 0-8 0,-7 0 8 16,-7 0-8-16,7-3 0 0,4 3-8 0,-1 0 8 15,-10 0 0-15,7 3 0 0,-7-3 0 0,11 0 0 16,0 0 0-16,-4 0 0 0,-7 0 0 0,7 0 0 16,3 0 0-16,1 0 0 0,-11 0 0 0,7 0 0 15,4 0 0-15,-1 0 0 0,1-3 8 0,-1 3-8 16,1-6 0-16,-1 6 0 0,5 0 0 0,-5 0-8 16,-10 0 8-16,7 0 0 0,7-4 0 0,-3 4 0 0,3 0 0 15,-7 0 0-15,-7 0 0 0,0 0 0 0,0 0 8 16,0 0 0-16,0 0 0 0,0 0 0 0,0 0 6 0,0 0 2 15,0 0 0-15,0 0 0 0,0 0-5 0,-3-6-1 16,-1 0 0-16,-3 0 0 0,0 3-10 0,3-4 12 16,8 4-12-16,-8-3 12 0,-3 0-12 0,0-1 0 15,7-2 9-15,0-1-9 16,-3 7 0-16,-1-6 8 0,-3 0-8 0,4 5 0 0,3-5 8 0,-4 6-8 16,-6-7 8-16,2 4-8 0,5 0 0 0,-4 0 0 15,-4-4 0-15,-3 7 0 0,4-3 13 0,-4 0-1 16,3-1-1-16,-3-2 0 0,-7 6-11 0,3-7 0 15,7 1 0-15,1-1 0 0,-11 4 0 0,0-3 0 16,6-7 9-16,1 13-9 0,-3-6 8 0,-5-1-8 16,1 1 10-16,0-4-10 0,7 4 0 0,-7 6 0 0,-7-7 0 0,-1 7-10 15,5-3 10-15,-1 3 0 0,0-4 0 0,1 4 0 16,2 3 0-16,5-3 8 0,3-3-8 0,0 6 8 16,3 0-8-16,0 6-12 0,8-3 4 0,3-3 0 15,0 0 8-15,-4 3 0 0,4-3 0 0,7 10 0 16,1-1-12-16,2 1 4 0,1-7 0 0,6 6 0 15,4 1 8-15,4-1 0 0,-7-6 0 0,7 7 0 16,3-4 0-16,0-3 0 0,0 0 0 0,-3 3 0 16,-4-2 0-16,4 2 0 0,-1-3 0 0,1 3 0 15,-11-3 0-15,4 0 0 0,7-3 0 0,-8 7 0 16,1-4 0-16,-4 3 0 0,0-3 0 0,4-3 0 16,-1 10 0-16,-6-7 12 0,0-3-4 0,-1 6 0 15,4-3-8-15,-3-3 0 0,-11 0 0 0,10 7 0 16,1-4 0-16,3-3 0 0,-7 3-11 0,-7-3 11 15,0 0 0-15,7 0 0 0,7 0 0 0,-7 0 0 16,-7 0 0-16,7 0 0 0,4 0 0 0,-4 6 0 16,-7-6 8-16,7 3-8 0,0-3 0 0,0 0 0 0,0 6 8 0,-7-6-8 15,0 0 0-15,0 0 0 0,11 4 0 0,-4-4 0 16,-7 0 0-16,0 0 0 16,0 0 0-16,0 0 0 0,7 9 0 0,-7-9 0 15,0 0 0-15,0 0 0 0,11 3 0 0,-11-3 0 0,0 0 0 16,0 10 0-16,7-4 0 0,-7-6 0 0,0 0 0 0,0 0 0 15,0 3 0-15,7 6 0 0,7-5 0 0,-14-4 0 16,0 0 8-16,0 0-8 0,7 6 8 0,-7-6-8 16,0 0 12-16,0 0-12 0,0 0 13 0,0 0-4 0,0 0-1 15,0 0 0-15,0 0 2 0,0 0 0 0,0 0 0 0,0 0 0 16,0 3-2-16,0-3-8 0,3 9 12 0,1 1-4 16,-1-7-8-16,-3 6 0 0,-7 1 9 0,7-1-9 15,7 1 10-15,-10 2-2 0,-8 1-8 0,1-4 12 16,3 10-2-16,-4-4-1 0,-3 4 0 0,-4 3 0 15,-3 0 0-15,4 3 0 0,-1 0 0 0,-7 4 0 16,0-4 3-16,1-3 0 0,3 9 0 0,-4-9 0 16,0 6 1-16,1-3 1 0,-1 0 0 0,4-3 0 15,3 0-5-15,-3 3-1 0,-4-3 0 0,8-3 0 16,6 3-8-16,-3-3 0 0,-11 0 0 0,11-4 0 16,3 1-22-16,4-3-6 0,-7-1-2 0,0-2 0 15,-3-1-113-15,-1 0-22 0,-7 7-5 16,-7-16-1-16</inkml:trace>
  <inkml:trace contextRef="#ctx0" brushRef="#br0" timeOffset="33438.1">3598 10648 1958 0,'0'0'174'0,"0"0"-139"16,0 0-35-16,-3-7 0 0,-1 4 38 0,-3-3 1 0,4 6 0 15,-4 0 0-15,3 0-26 0,-6-3-5 16,6 3 0-16,-7 0-8 0,1 0 12 0,-1 0-12 0,1 0 12 0,6-3-12 16,-10 3 10-16,7 3-10 0,-4-3 8 0,4 0-8 15,-10 3 12-15,3 3-4 0,-1-3 0 0,-6 7 0 16,-3 2 15-16,-5 7 2 0,5 3 1 0,-12 0 0 15,1 6 14-15,0-3 2 0,-11 7 1 16,0 5 0-16,4-2-1 0,-4 6 0 0,-3-7 0 0,6 7 0 16,4 0-2-16,4-7 0 0,0 7 0 0,7 3 0 15,3-4-16-15,0 1-4 0,4-6-1 0,0 5 0 16,7 4-19-16,0 3 0 0,3 0 0 0,1 4 0 16,-1-7 11-16,7 9-11 0,-3-9 10 0,7 6-10 15,0-6 9-15,7 3-9 0,-7-3 8 0,4 0-8 16,7 0 0-16,-1-1 0 0,1 5 8 15,-1-8-8-15,4-2 0 0,1-7-17 0,-1 7 4 0,7-13 1 16,0 6-61-16,4-9-12 16,-1 0-3-16,12-3-1067 0</inkml:trace>
  <inkml:trace contextRef="#ctx0" brushRef="#br0" timeOffset="34054.91">6234 10597 1785 0,'0'0'79'0,"-7"-3"17"0,3-3-77 0,4 6-19 16,0 0 0-16,0 0 0 0,0 0 114 16,0 0 19-16,0 0 4 0,4 9 1 0,3-9-114 0,-4 13-24 15,4-4 0-15,7 1 0 0,-10 2 0 0,6 4-9 16,1 0 9-16,3 6 0 0,0-4 0 0,4 4 12 15,-1 0 0-15,1 10 0 0,7-10 4 0,0 9 1 16,-8 0 0-16,8 1 0 0,0-1-1 0,-1 7-1 16,4-7 0-16,-3 4 0 0,-7-1 7 0,-1-3 2 15,8 10 0-15,-7-9 0 0,-1 8 12 0,-2-5 4 0,-5 2 0 16,1 1 0-16,-4-7-12 0,0 10-1 16,-4-3-1-16,4-4 0 0,-7 1-16 0,0-7-10 0,0 3 12 0,0-6-12 15,0 4 10-15,-10-7-10 0,10 0 8 0,-14 0-8 16,7-1 9-16,-4 5-9 0,4-11 10 0,-4 7-10 15,-10 0 0-15,7-3-12 0,-11 3 1 16,4 0 0 0,-3 0-73-16,-1-3-14 0,0 3-3 0</inkml:trace>
  <inkml:trace contextRef="#ctx0" brushRef="#br0" timeOffset="73382.97">21213 9004 1821 0,'0'0'80'0,"0"0"18"0,0 0-78 0,0 0-20 15,0 0 0-15,0 0 0 0,3 13 24 0,-3-13 2 16,0 0 0-16,4 6 0 16,-4-6 1-16,7 10 0 0,-7-7 0 0,0-3 0 0,0 9 3 0,0-9 1 15,-4 3 0-15,4-3 0 0,0 0 2 0,-3 10 1 16,3-10 0-16,-4 0 0 0,4 0 3 0,0 0 1 16,-7 6 0-16,3-6 0 0,-3 3-9 0,7-3-1 15,0 0-1-15,0 0 0 0,0 0-9 0,0 0-2 16,0 0 0-16,0 0 0 0,0 0 0 0,0 0-1 15,0 0 0-15,0 0 0 16,0 0-2-16,0 0 0 0,0 0 0 0,0 0 0 0,0 0-5 0,0 0 0 16,0 0-8-16,0 0 12 0,0 0 2 0,0 0 0 15,7-3 0-15,-7 3 0 0,4-6-1 0,3-4 0 16,0 10 0-16,-7 0 0 0,0 0-4 0,7-3-1 0,0-3 0 0,0 3 0 16,4 3-8-16,-4 0 0 0,-7 0 9 0,11-3-9 15,-4 3 0-15,3-7 0 0,-10 7 0 0,11 0 0 16,-1 0 0-16,-3 0 0 0,-7 0 0 0,11 0 0 15,0 0 0-15,-1 0 0 0,-3 0 0 0,4 7 0 16,-4-4 0-16,3-3 0 0,1 0 0 0,-4 0 0 16,4 0 0-16,-4 3 0 0,3 3 0 0,-3-6 0 15,4 0 0-15,-1 0 0 0,1 0 0 0,0 0 0 16,3 0 0-16,-4-6 0 0,4 6 0 0,-3-3 8 16,3 3-8-16,0 0 8 0,0-3-8 0,0-4 8 15,1 7-8-15,-1 0 0 0,3-3 0 0,1-3 8 16,-4 6-8-16,4-3 11 0,-4 3-11 0,3-3 12 0,5 3-12 15,-5-7 0-15,-3 7 0 0,4 0 0 0,7 0 0 0,-8 0 0 16,-3 0 0-16,1 0 0 0,6 0 0 0,-7 0 0 16,0 0 0-16,0 0 0 0,0 0 0 0,0 0 0 15,0 0 0-15,1 0 0 0,-5 0 0 0,4 0 0 16,0 0 0-16,4 0 0 0,-7 0 0 16,3-3 0-16,0-3 0 0,0 6 0 0,4 0 0 15,-1-3 0-15,-3-3 0 0,4 6 0 16,3-4 0-16,-3 4 0 0,-8-3 0 15,4 3 0-15,8 3 0 0,-8-3 0 16,0 0 0-16,-4 4 0 0,-3-4 0 0,11 0 0 0,0 0 0 0,-1 0 0 16,-6 6 0-16,3-6 0 0,0 3 0 0,4-3 0 0,-4 0 0 0,-3 0 0 15,3 0 0-15,0 0 0 0,3 0 0 0,-3 0 0 16,-3 0 0-16,0 0 0 0,3 0 0 0,0 0 0 16,-4-3 0-16,-2 3 0 0,2-6 0 0,1 6 0 0,-1 0 0 15,1 0 0-15,-11 0 0 0,7 0 0 0,3 0 0 0,1 0 0 16,0 0 0-16,-1 0 0 0,4 0 0 0,-3 0 0 15,0 0 0-15,3 0 0 0,-7 0 0 0,7 0 0 16,3 0 0 0,-6 0 0-16,-4 0 0 0,4 0 0 0,6 0 0 0,-6 0 0 0,-8 0 0 0,4 0 0 15,4 0 0-15,0 0 0 0,-4 0 0 0,3 0 0 16,-10 0 0-16,11 0 0 0,3 0 0 0,-3 0 0 16,-1 0 0-16,1 0 0 0,-1 6 0 0,1-3 0 15,-1-3 0-15,1 6 0 0,-11-6 0 0,11 3 0 16,-1-3 0-16,1 7 0 0,-11-7 0 0,7 3 0 0,7 0 0 0,-3-3 0 15,-11 0 0-15,7 0 0 0,0 0 0 0,3 0 0 16,-3 0 0-16,0 0 0 0,-7 0 0 0,11 0 0 16,-4 0 0-16,-7 0 0 15,7 0 0-15,-7 0 0 0,7 0 0 0,-7 0 8 0,0 0-8 0,0 0 0 16,0 0 0-16,0 0 0 0,0 0 0 0,0 0 8 16,0 0-8-16,0 0 0 0,0-6 8 0,0 6-8 15,-3-7 8-15,-4-2-8 0,-1 9 9 0,5-9-9 16,-4 5 10-16,0-5-10 0,-4 0 17 0,1 6-2 15,-4-4-1-15,3-5 0 0,0 2-14 0,-3 7 0 16,0-6 0-16,4-1 0 0,-1 1 0 0,0 3 0 16,-3-10 0-16,4 7 0 0,3 2 0 0,0-2-8 0,-4-1 8 15,0 4-13-15,4-6 13 0,0 9 8 0,4-4 0 16,-4-2-8-16,-4 6 0 0,4 0 0 16,11-4-12-16,-4 7 3 0,-11-9 9 0,8 9 0 0,3 0 0 15,3-3 0-15,-3 3 0 0,4-3-8 0,-4 3 8 0,10-7-8 16,1 7 8-16,-1 0 0 0,-3-3 0 0,7-3 0 15,1 6-10-15,-1 6 10 0,-4-6-12 0,1 3 12 16,3-3-17-16,0 0 3 16,0 7 1-16,0-4 0 0,-3 0 13 0,-1 3 10 0,5-3-2 0,-1 7 0 15,-4-7-8-15,1 6 0 0,-1-2 0 0,-2-4 0 16,-1 6 0-16,3 0 0 0,-3-5 0 0,-3 5 0 16,-1 0 0-16,4-5 0 0,-7 5 0 0,4 0 0 15,-4-9 0-15,0 13 0 0,0-4 0 0,0 4 0 16,-4-4 0-16,4 7 0 0,-3-3 0 0,-1-1 0 15,1 1 0-15,-1 5 0 0,-6-5-9 0,3 3 9 0,-4-1 0 16,4-5 0-16,-4 9 0 0,1-7 0 0,3 1 0 0,-7 5 0 16,3-5 0-16,-3 6 0 0,3-7 0 0,1 7 0 15,-8-6 0-15,4 2 0 0,7-2 0 0,-4-1-10 16,-3 1 10-16,0-4-8 0,4 1-4 0,2 2 0 16,5-5 0-16,3-7 0 15,-7 3-134-15,7-3-27 0</inkml:trace>
  <inkml:trace contextRef="#ctx0" brushRef="#br0" timeOffset="74347.11">23999 8782 1670 0,'0'0'148'0,"0"0"-118"16,0 0-30-16,0 0 0 0,0 0 32 0,0 0 0 0,-3-10 0 0,3 10 0 15,-7-3-6-15,0-3-1 0,7 6 0 0,-11-3 0 16,4-3-4-16,-3 6-1 0,-1 0 0 0,0 6 0 16,4-3-5-16,-3 6-2 0,3 1 0 0,-7-7 0 15,0 6-13-15,-4 4 0 0,4-4 8 0,-4 7-8 16,4 0 0-16,-4-1 0 0,1 1 0 0,3 3-10 15,0-7 10-15,-1 10 0 0,5-6 0 0,-1 0 0 16,1 6 11-16,3-4-3 0,-4 1 0 0,4-3 0 16,3 3 4-16,1-7 1 0,-1 4 0 0,1-4 0 0,3 1-1 15,3-4-1-15,-3 1 0 0,4-1 0 16,-4-9 9-16,7 3 1 0,-7-3 1 0,11 7 0 0,-1-4-5 16,1-3-1-16,-1 0 0 0,1 0 0 15,-1-3-4-15,5-4-2 0,-1 4 0 0,0-3 0 0,0 0-10 16,4-1 0-16,-4-2 0 0,0 0 0 15,3 5 0-15,-2-5 0 0,-12-3 9 0,4 2-9 0,0-2 0 16,4 2 0-16,-4-2 0 0,-4-4 8 0,1 10-8 0,3-10 0 16,-7 3 8-16,3-5-8 0,-3 5 0 0,4-6 0 15,-4 7 0-15,0 2 8 0,0 1-8 0,0-4 0 16,-4 10 0-16,4-3 0 0,0 6 0 0,0 0 0 16,0 0 0-16,0 0-8 0,0 0 8 0,0 0 0 0,0 0 0 0,0 0-8 15,-3 9 8-15,-1 1 0 0,4-7 0 0,-3 13-8 16,3-4 8-16,0-2 0 0,0 2 0 0,3 1 0 15,1-4 0-15,-1 10 0 0,-3-7-9 0,8 7 9 16,-1-6 0-16,-4 6 0 0,1-4-9 0,6 4 9 16,-3-6 0-16,0-4 0 0,-3 7 0 0,6-4 0 31,-3-2-52-31,-3-4-3 0</inkml:trace>
  <inkml:trace contextRef="#ctx0" brushRef="#br0" timeOffset="74797.06">24504 8826 1670 0,'0'0'148'0,"0"-10"-118"15,-4 7-30-15,4-6 0 0,-3-1 68 0,3 7 7 16,-4-6 1-16,4-1 1 0,-7 1-37 0,4 0-8 16,-1 5-2-16,1-5 0 0,3 9-21 0,-4-9-9 0,1 9 8 0,3 0-8 15,-7 0 12-15,0 0-4 0,0 6 0 0,-1 3 0 16,-2-2-8-16,-1 8 8 0,-3-2-8 0,0-1 8 15,0 7-8-15,-4-6 0 0,4 9 0 0,0-4 0 16,0 1 0-16,0-3 12 0,3 3-2 0,-3 3 0 16,4-10-1-16,-5 7 0 15,5 3 0-15,3-3 0 0,-4-7-9 0,4 10 10 16,4-6-10-16,-1-3 10 0,1-1-10 0,-1 1 8 0,1 2-8 16,3-5 8-16,3-4-8 0,-3 3 0 0,4 1 0 15,-1-1 0-15,8-6 0 0,-1 4 8 0,4-4-8 0,4 3 0 16,0-3 0-16,6-3-20 0,1 0 3 0,7 0-631 15,-4-3-125-15</inkml:trace>
  <inkml:trace contextRef="#ctx0" brushRef="#br0" timeOffset="75133.03">24860 8330 1670 0,'0'0'148'0,"0"0"-118"0,0 10-30 0,0 2 0 16,-3 4 46-16,3 0 3 0,-4 2 1 15,4 4 0-15,-3 0-14 0,-1 6-2 0,1-2-1 0,3 5 0 16,0 0 1-16,0 7 0 16,0-4 0-16,0 1 0 0,3-4-9 0,-3 7-1 0,7-4-1 15,-3-2 0-15,-1 8-11 0,4-5-3 0,-3-4 0 0,3 1 0 16,-4-1-9-16,4 0 0 0,-3-9 0 0,3 7 0 16,0-7 8-16,-3-4-8 0,3-2 8 0,-4 3-8 15,1-7 0-15,-1-2-9 0,1-1 0 16</inkml:trace>
  <inkml:trace contextRef="#ctx0" brushRef="#br0" timeOffset="75379.89">24518 8653 1785 0,'0'0'79'0,"0"0"17"15,-7-6-77-15,7 6-19 0,0 0 0 0,0 0 0 0,0 0 80 0,0 0 12 16,11-3 2-16,-1 3 1 0,1-6-45 0,3 6-9 16,4 0-1-16,-1 0-1 0,4 0-19 0,-3 6-4 15,7-3-1-15,-1-3 0 0,5 6-5 0,-1-3-1 16,4-3 0-16,-1 0 0 0,5 0-9 0,-1 0 0 16,-3 0 0-16,-4 0 8 0,4 0-8 0,-4 0 0 15,4 0 0-15,-8 0-1052 0</inkml:trace>
  <inkml:trace contextRef="#ctx0" brushRef="#br0" timeOffset="75608">25252 8901 2026 0,'0'0'44'0,"-4"9"10"0,1 1 2 0,-1 9 1 0,4-4-45 0,0 1-12 0,0-4 0 0,0 1 0 16,0 9 12-16,4-6 0 0,-1-1 0 0,1 4 0 16,-4-6-12-16,3 5 0 0,-3-5 0 0,4-4 0 15,-4 4 0-15,3-4 0 0,-3 1 0 0,0-1 0 16,4-6 0-16,-4-3 0 0,0 0 0 0,0 0 0 0</inkml:trace>
  <inkml:trace contextRef="#ctx0" brushRef="#br0" timeOffset="75762.25">25326 8531 2336 0,'-11'0'104'0,"11"0"20"0,0 0-99 0,0 0-25 15,0 0 0-15,0 0-687 16,0 0-142-16</inkml:trace>
  <inkml:trace contextRef="#ctx0" brushRef="#br0" timeOffset="76170.57">25770 8794 1785 0,'0'0'79'0,"-7"0"17"0,0 0-77 0,0 10-19 0,0-7 0 0,-3 3 0 15,-1-3 32-15,0 7 4 0,1 2 0 0,-1-2 0 16,-3 5-28-16,-3 1-8 0,-1 3 0 0,4 0 0 16,-7-4 0-16,7 7 0 0,-4-3 0 0,4 3 0 15,0 0 0-15,0-3 0 0,-1 3 0 0,1 0 0 16,4-4 0-16,3-5 0 0,0-4 0 0,0 4 0 16,7-4 0-16,3 4 0 0,4-4 0 0,-3-2 0 0,-4-7 29 0,10 3-1 15,8-3 0-15,0 0 0 0,-4 0-16 0,7-3-3 16,0-4-1-16,4 4 0 0,-1-6 1 0,1 6 0 15,0-7 0-15,-1 1 0 0,-2-1 2 0,2 1 0 16,-6 0 0-16,3-4 0 0,-3 4-3 0,-1-1 0 16,-2-2 0-16,-5-1 0 15,4 1 16-15,-3-4 2 0,-4 3 1 0,0-5 0 16,-4 2-10-16,1-3-1 0,-4 0-1 0,-4-3 0 0,1 7 19 16,-1-4 4-16,-3 0 1 0,0 6 0 0,-3-5-13 0,-1 5-2 15,1 1-1-15,-1-4 0 0,-3 13-23 0,3-7 0 16,1 7 0-16,-1-3 0 0,4 3 0 15,-4-3-16-15,8 6 2 0,3 0-1097 0</inkml:trace>
  <inkml:trace contextRef="#ctx0" brushRef="#br0" timeOffset="76537.27">26134 8920 1792 0,'0'0'40'0,"-4"12"8"0,1-2 1 0,3 2 1 0,-4-2-40 0,4 8-10 0,0-5 0 0,0 6 0 16,0-7 16-16,0 7 2 0,0-6 0 0,0-1 0 15,0 7-18-15,4-6 10 0,-4-4-10 0,3 0 8 16,1 1 0-16,-1-7-8 0,1 6 12 0,-4-9-4 16,0 0 10-16,0 0 2 0,0 0 0 0,0 0 0 0,0 0 29 0,7-9 7 15,-4 6 0-15,1-7 1 16,-1 1-5-16,-3-4-2 0,0 1 0 0,0-4 0 15,-3 1-3-15,3-4-1 0,-4 0 0 0,4 6 0 0,-3-9-15 0,-1 4-3 16,1-4-1-16,3 0 0 16,0 3-18-16,0 6-9 0,3 1 10 0,1 2-10 0,-1 1 24 0,4 0 0 15,1-1-1-15,2 7 0 0,1-6-23 16,-1 9 0-16,4-10 0 0,4 10 0 0,0 0 0 0,-1 7 0 16,4-4 0-16,1-3 0 15,-1 9-21-15,4-6-9 0,-1 3-2 0,-3 4 0 0,4-1 32 0,-4-2 0 16,7 8 0-16,-6-2 0 15,-5-1-28-15,1 1 0 0,3 6 0 0,-3-7-1101 0</inkml:trace>
  <inkml:trace contextRef="#ctx0" brushRef="#br0" timeOffset="78406.09">27884 8600 1670 0,'0'0'74'0,"0"0"15"0,0 0-71 0,0 0-18 0,-4 3 0 0,-3 0 0 16,7-3 60-16,-11 6 8 15,1-2 1-15,-1-4 1 0,1 9-39 0,-4-3-8 16,-1-3-2-16,1 1 0 0,0 5 3 0,0 0 0 0,-4-2 0 0,4-4 0 15,0 0 1-15,4 6 1 0,-1-9 0 0,-3 10 0 16,3-10-14-16,1 3-4 0,10-3 0 0,0 0 0 16,0 0-8-16,-7 6 0 0,7-6 0 0,0 0 0 15,0 0 0-15,3 3 0 0,-3-3 0 0,7 7 0 16,4-4 0-16,-1-3 0 0,1 0 0 0,7 0 0 16,-4 0 0-16,3 0 0 0,5 0-9 0,-1-3 9 15,-4 3 0-15,1 0-8 0,0 3 8 0,3-3 0 16,-7 6-11-16,4-3 11 0,-4 0-10 0,-4 7 10 0,1-1-12 0,-1 0 3 15,-2 4 1-15,-1-4 0 32,-4 4-23-32,1 3-4 0,-4-4-1 0,0-2 0 0,0 2 36 0,0-3 16 0,-4 4-2 0,1-4 0 0,-4 4 5 0,3-4 1 15,-7 10 0-15,4-6 0 0,0-1-6 0,-3-2-1 16,-1 2 0-16,4-2 0 0,-3-1-13 0,-1 4 0 16,0-4 8-16,1 0-8 15,-1 1 0-15,1-7 0 0,-5 6 0 0,5-2 0 0,-1-4 0 0,1 0-13 16,-4 3 2-16,3-3-949 0</inkml:trace>
  <inkml:trace contextRef="#ctx0" brushRef="#br0" timeOffset="78871.42">28180 8844 1728 0,'-18'0'153'0,"18"0"-122"0,0 0-31 0,-3 4 0 16,-4 2 33-16,0-3 1 0,7-3 0 0,0 0 0 16,0 0-6-16,0 0 0 0,0 0-1 0,0 0 0 15,0 0-15-15,10-3-2 0,-3 3-1 0,4-6 0 16,-1 2 6-16,1-2 1 0,-7 0 0 0,6-3 0 15,4-1 7-15,0 1 1 0,-3-1 1 0,3 1 0 16,0-4-6-16,-3 4-2 0,-1 0 0 0,1 2 0 0,-1-8 7 0,-2 5 2 16,-1 4 0-16,0-3 0 0,-4-1-11 0,4 1-3 15,-3-4 0-15,-4 4 0 0,0-1-4 0,0 7 0 16,0-6-8-16,-4 3 12 0,4 6-12 0,-7 0 9 16,0-4-9-16,-3 4 8 0,2 4-8 0,-2-4 12 15,-4 9-12-15,-4 0 12 0,4 4-12 0,0-4 0 16,7 10-12-16,0-6 12 0,0-1-8 0,0 7 8 15,-4 3 0-15,8 0 0 0,-4-3 0 0,3 3 0 16,-3 6-9-16,0-3 9 0,3-3 0 0,1 0 0 16,3 3 0-16,0-3 0 0,0-6 0 0,0 2 0 0,3 1 0 15,1-3 0-15,-1 3 0 0,1-7 0 0,-1-2 0 0,5-1 0 16,-5 4-21-16,4-4-1 16,0-9 0-16,0 0-1002 0</inkml:trace>
  <inkml:trace contextRef="#ctx0" brushRef="#br0" timeOffset="79305.95">28504 8697 1785 0,'0'0'79'0,"-3"3"17"0,3 7-77 0,0 2-19 0,-4-2 0 0,4-1 0 15,4 0 14-15,-4 1-1 0,0-1 0 0,0 4 0 16,0-1 4-16,0-2 1 0,0 2 0 0,0-2 0 0,0 2 18 0,0-2 3 15,0 5 1-15,-4-2 0 16,4-1-5-16,-3-2-1 0,-1 2 0 0,1-2 0 0,3-1 10 0,-4 1 3 16,1-7 0-16,3-3 0 0,0 0-3 0,0 0 0 15,0 0 0-15,0 0 0 16,0 0-16-16,0 0-4 0,-4-3-1 0,1-4 0 0,-1-5-7 0,4 2-2 16,0 1 0-16,4-7 0 0,-4 1-14 0,7-1 11 15,-4-3-11-15,4 0 10 16,0-3-10-16,0 7 0 0,-3-4 0 0,3 6 0 0,0-2 0 15,0 5 0-15,-3-2 0 0,3 9 0 0,-4-4 8 16,4 4-8-16,-7 3 0 0,0 0 8 0,7 0-8 0,0 0 0 16,0 3 0-16,1-3 0 0,2 7-8 0,-3-4 8 15,0 6 0-15,-3 0 0 0,3-5 0 0,0 5 0 16,3 4-9-16,-2-4 9 0,-1 0 0 0,0 4 0 0,3 3 0 16,-6-1 0-16,6-5 0 0,-3 8 0 0,0-5 0 0,0 0 0 15,-3 5 0-15,3-5 0 0,-3 6 0 0,3-7 0 16,-4-2 0-16,4 2 0 0,0-2 0 0,-3-1 0 31,-1-3-35-31,-3-6 0 0,0 0 0 0,0 0-1100 0</inkml:trace>
  <inkml:trace contextRef="#ctx0" brushRef="#br0" timeOffset="79590.97">29108 8205 2016 0,'0'0'179'0,"-7"6"-143"15,0 7-36-15,0-1 0 0,-1 7 59 0,1 0 5 16,4 3 0-16,-1 3 1 0,1 6-50 0,-1 1-15 16,1-1 0-16,-1 0 8 0,4 7-17 0,0-4-3 15,-3 1-1-15,3-4 0 0,0 1 13 0,0-1 13 16,0 0-2-16,0-2-1 0,-4-4-10 0,4 6 12 15,-3-9-12-15,-1 0 12 0,1 3-12 0,3-9 10 16,-4 2-10-16,1-5 10 0,-1 3-10 0,4-10 8 16,0 3-8-16,0-9-676 15,0 0-140-15</inkml:trace>
  <inkml:trace contextRef="#ctx0" brushRef="#br0" timeOffset="79775.12">28748 8606 2073 0,'0'0'184'0,"0"0"-147"0,0 0-29 0,0 0-8 15,0 0 158-15,7 0 30 0,0-3 7 0,11-6 1 16,-1 9-136-16,4-10-28 0,8 1-4 0,2 3-2 16,-2-4-6-16,6 1-2 0,0-4 0 0,0-3 0 15,4 4-18-15,0 3 0 0,3-4 0 0,-6 4 0 16,-1-1-98-16,-7 1-14 0,0 6-2 0</inkml:trace>
  <inkml:trace contextRef="#ctx0" brushRef="#br0" timeOffset="80355.47">30145 8264 1879 0,'0'0'83'0,"0"0"17"0,0 0-80 0,0 0-20 0,0 0 0 0,0 0 0 0,0 0 53 0,3 3 7 15,1 7 0-15,-1-1 1 0,1 4-15 0,0-4-3 16,-4 4-1-16,0 12 0 0,-4 0-26 0,0 3-4 15,1 4-2-15,-1 2 0 0,-3 1-10 0,4 2 0 16,-8-2 9-16,4 5-9 0,0-5 10 0,-3-4-2 16,2 1-8-16,-2-1 12 0,3 0-12 0,-4-2 9 15,4-4-9-15,0-3 8 0,-3 6-8 16,3-6 0-16,3-10 0 0,0 1-693 16,1 3-136-16</inkml:trace>
  <inkml:trace contextRef="#ctx0" brushRef="#br0" timeOffset="80580.05">29841 8603 2188 0,'-14'-9'195'0,"7"9"-156"0,4-10-31 0,-1 10-8 16,4 0 76-16,0 0 15 0,0-9 2 0,7 6 1 15,0-7-58-15,0 1-12 0,8 6-3 0,-1-7 0 16,0 7 2-16,3-3 0 0,1-4 0 0,7 7 0 15,-4-6-11-15,4 0-3 0,-1 5 0 0,1-5 0 16,3 0-9-16,-3 5-14 0,0-2 3 0,-1 6 1 31,-3-3-35-31,4-6-7 0,-4 9-2 0,-3-3-708 0,0-4-142 0</inkml:trace>
  <inkml:trace contextRef="#ctx0" brushRef="#br0" timeOffset="81137.98">30395 8465 1670 0,'0'0'148'0,"0"0"-118"16,0 0-30-16,0 9 0 0,-3-5 71 0,3 5 8 15,0-9 1-15,3 9 1 0,-3-5-15 0,0 5-3 16,0 3-1-16,0-2 0 0,4-1-6 0,-4 4 0 16,-4 6-1-16,4-7 0 0,0 4-19 0,0 0-3 15,0-1-1-15,0 1 0 0,0 3-8 0,-3-7-3 16,3 10 0-16,0-3 0 0,-4-6 3 0,4 5 0 0,0-5 0 0,0 6 0 15,0-10-10-15,4 1-2 0,-1 2 0 0,1-9 0 16,-4-3 0-16,3 10 0 16,-3-10 0-16,7 0 0 0,1 6 0 0,2-6 0 0,-3-6 0 0,0 6 0 15,0-10-1-15,0 1-1 0,4 3 0 0,-4-4 0 16,0 1-10-16,0-4 0 0,-3-2 0 0,3 2 8 16,-4 4-8-16,4-1 0 0,0 4 0 15,0 0 0-15,-3-4 0 0,-4 10 12 0,0 0-12 0,0 0 12 16,0 0-12-16,0 0 0 0,0 0 0 0,0 0-11 15,7 7 11-15,-7-7 0 0,7 3 0 0,-3 9-8 16,3-6 8-16,-4 4 0 0,-3-10 0 0,4 3 0 16,-4-3 0-16,7 9 0 0,-4-5 0 0,-3-4 0 15,0 0 0-15,4 9 0 0,-1 0 0 0,4 1 0 0,-7-7 13 16,4 6 5-16,-4 1 1 0,3-1 0 0,1-6-9 16,-1 7-2-16,-3-10 0 0,7 9 0 0,-3-6 2 0,3 7 0 15,-3-4 0-15,-4-6 0 0,7 3 2 0,0-3 1 16,0 6 0-16,0-6 0 0,-7 0 1 0,7-6 0 15,0 6 0-15,0-9 0 0,0 5 10 0,-3-2 1 16,3 0 1-16,-4 0 0 0,4-7-6 0,-3 4-2 16,-1-10 0-16,4 6 0 0,-3-5-6 0,-1-4-2 15,1-3 0-15,3-4 0 0,0 4-10 16,-3-6 0-16,3-1 0 0,-4-5 0 0,1 12-25 0,-1-3 2 16,4 6 1-16,-3 0 0 15,-1 3-66-15,1 6-14 0,-1-6-2 0,-3 13-772 16,4-3-153-16</inkml:trace>
  <inkml:trace contextRef="#ctx0" brushRef="#br0" timeOffset="81572.2">30956 8625 1670 0,'0'0'74'0,"0"0"15"15,0 0-71-15,11 0-18 0,-1-3 0 0,-3-3 0 0,4 2 99 0,0-2 16 16,-1 3 3-16,1-6 1 0,-1 5-51 16,5-2-11-16,-1-3-1 0,-4 6-1 15,4-7-15-15,0-2-4 0,4 2 0 0,-4-2 0 0,-3 2-12 0,-1 1-4 16,1 0 0-16,0-1 0 15,-1-2-8-15,-3 2-1 0,0-2-1 0,0 2 0 0,-7 1-10 0,4 3 8 16,-4-4-8-16,0 10 8 0,-4-6-8 0,1-4 0 16,-8 10 0-16,1 0 0 0,-1 0 0 0,-3 7 0 15,0-4-11-15,-4 6 11 0,0 1-12 0,1-1 4 16,-1 4 0-16,-3-1 0 0,0-2 8 16,3 8 0-16,-3 1-9 0,7-3 9 0,3 6 0 0,1-3 0 15,3 3 0-15,-4 0 0 0,4-4 0 0,0 1 10 16,0-3-10-16,0 3 10 0,3-7-10 0,1 7 0 15,3-6 0-15,0-4 0 0,0 4 0 0,3-4 0 0,1-3 0 16,-4-6 0 0,0 0-39-16,0 0-9 0,14 3-3 0,0-3-664 15,0 0-133-15</inkml:trace>
  <inkml:trace contextRef="#ctx0" brushRef="#br0" timeOffset="81980.59">31217 8656 1785 0,'0'0'79'0,"0"0"17"0,0 0-77 0,0 0-19 0,0 0 0 0,0 0 0 15,0 0 73-15,7-3 11 0,0 3 3 0,4-6 0 0,-7 6-28 16,6-3-6-16,-3-3-1 0,4 2 0 0,-4 1-15 0,3-3-3 16,-3-3-1-16,4 9 0 0,3-10-15 0,-3 7-3 15,-1-6-1-15,1-1 0 0,-1 7-2 0,1-6 0 16,0-1 0-16,-4 1 0 0,0 3 10 0,0-4 2 15,-4 1 0-15,1-1 0 0,-1 1-6 0,1 0-1 16,-4 5 0-16,0-2 0 16,0 0 2-16,0 6 0 0,-7-6 0 0,0 6 0 0,0 0-31 15,-4 0-5-15,-3 6-2 0,3 0 0 0,-3 4 19 0,0-1-8 16,0 10 8-16,-3-7 0 0,6 1 0 0,-3 6-8 16,0-1 8-16,0-2 0 0,3 3 0 0,0-6 0 15,4 5 0-15,0-5 0 0,0 6 12 0,7-7 2 16,-3 7 1-16,3-6 0 0,-4 2-15 0,8-2 9 15,-1-1-9-15,-3-2 8 0,4-1 0 0,-1 1 0 16,1-4 0-16,-1 3 0 0,4 1-8 0,0-10 0 0,-7 0 0 16,11 9-11-1,0-6-15-15,-1-3-3 0,1-3-1 0,-1 0 0 16,5-3-99-16,2 6-20 0,15-13-4 0,-7 1-1 0</inkml:trace>
  <inkml:trace contextRef="#ctx0" brushRef="#br0" timeOffset="82256.3">31806 8136 2131 0,'0'0'189'16,"0"0"-151"-16,0 0-30 0,0 0-8 15,0 0 56-15,0 0 9 0,0 6 3 0,0 3 0 16,0 1 0-16,-3-4 0 0,-1 0 0 0,1 13 0 15,-1-6-31-15,1 6-5 0,-1 3-2 0,1-1 0 0,-4 11-17 0,3-4-3 16,-3 7-1-16,4-4 0 0,-1 0-9 0,1 1 0 16,-1-1 0-16,0 0-11 0,-3-2 11 0,7-4 0 15,-3 6 8-15,3-3-8 0,-4-6 0 0,4 0 0 16,0-6 0-16,4 3 0 16,-4-1-29-16,0-5-4 0,0 0-1 0,0 5 0 15,0-8-85-15,0-1-17 0,0 1-3 0,0-7-890 0</inkml:trace>
  <inkml:trace contextRef="#ctx0" brushRef="#br0" timeOffset="82492.16">31471 8424 2746 0,'0'0'60'0,"0"0"13"0,4-3 3 0,6-6 1 0,5 2-61 0,2-5-16 0,-3 3 0 0,7 5 0 16,4-5 22-16,3 0 2 0,1-1 0 0,2 7 0 15,-2-6 12-15,6-1 4 0,0 7 0 0,0-3 0 16,1 3-40-16,-1-7 0 0,4 10 0 0,-4-9 0 16,0 9 0-16,-3 0 0 0,-4-3 0 0,1-4 0 31,-8 7-27-31,-4 0-9 0,-3 0-3 0,-3-3 0 16,-4 0-73-16,-7 3-16 0,0 0-2 0</inkml:trace>
  <inkml:trace contextRef="#ctx0" brushRef="#br0" timeOffset="83507.92">27665 9635 2080 0,'0'0'92'0,"0"0"20"0,0 0-90 15,0 0-22-15,0 0 0 0,0 0 0 0,-7-7 60 0,7 7 7 16,0-3 1-16,3-3 1 0,-3 6-24 0,0 0-5 15,0 0 0-15,7-3-1 0,4-7-12 0,-4 10-3 16,-7 0 0-16,7 7 0 0,4-4 1 0,-4 6 0 16,-4-6 0-16,1 13 0 0,-1 0 6 0,-3 3 1 0,0 3 0 0,-3 0 0 15,3-1-15-15,-4 1-2 0,-3 7-1 0,0-4 0 16,0 3-14-16,0 0 0 0,0-3 0 0,3 7 0 31,-6-1-19-31,3-3-6 0,-4-3-2 0,1-3-789 0,3 10-159 0</inkml:trace>
  <inkml:trace contextRef="#ctx0" brushRef="#br0" timeOffset="83745.39">27467 9785 2055 0,'0'0'91'0,"-7"0"19"0,0 0-88 0,4 0-22 0,3 0 0 0,0 0 0 0,0 0 45 0,0 0 5 15,0 0 1-15,0 0 0 0,0 0 14 0,0 0 3 16,0 0 1-16,10 6 0 0,1-2-28 0,-4-4-5 16,3 0-2-16,5 0 0 0,-5 3-15 0,8-6-3 15,-4 3-1-15,0-4 0 0,4-2-15 0,-1 6 11 16,4 0-11-16,1-3 10 0,-5-3-10 0,4 6 0 16,-3-3 0-16,3-4-796 15,-3 7-156-15</inkml:trace>
  <inkml:trace contextRef="#ctx0" brushRef="#br0" timeOffset="84149.96">28275 9669 2264 0,'0'0'100'0,"0"0"21"0,-3 6-97 0,3-6-24 15,0 0 0-15,-7 0 0 0,3 4 0 0,-3-1 0 0,0-3 0 0,7 0 0 16,-4 6 0-16,-6 3 0 0,-1-2 0 0,-6 2 0 15,2 1 8-15,-2 8-8 0,-1-5 0 0,-3-1 8 16,3 7-8-16,-3 3 0 0,4-3 0 0,-1 0 8 16,0-4-8-16,4 7 0 0,0-3 0 0,4 0 0 15,-1-3 0-15,4 3 0 16,0-1 0-16,3-5 0 0,4-1 0 0,0 4 0 0,0-3 0 0,4-1 0 16,-1-2 0-16,4-1 0 0,4 0 0 0,0-5 0 15,3 2 0-15,3-3 0 0,4-3 0 0,4 0 0 16,0-3 0-16,0 3 0 0,-1-6 0 0,-3 2 12 15,4-2 3-15,-4-3 1 0,0 2 0 0,4-2 0 0,-7 0 17 0,-1-1 4 16,-2-9 1-16,-5 7 0 16,1-1-17-16,-4 1-3 0,0-7-1 0,-4 0 0 0,-3 4 2 0,0-11 0 15,-3 11 0-15,-1-7 0 0,-3 3-11 0,-3-9-8 16,-1 12 9-16,-3-3-9 0,0-3 0 0,-4 4-13 16,1-4 1-16,-1 3 0 0,4 3 3 0,0 0 1 15,0 4 0-15,-4 2 0 16,0 1-45-16,1 3-9 0</inkml:trace>
  <inkml:trace contextRef="#ctx0" brushRef="#br0" timeOffset="85144.07">28882 10008 1670 0,'0'0'148'0,"0"0"-118"0,0 0-30 0,0 0 0 16,0 0 58-16,0 0 6 0,0 0 0 0,0 0 1 15,0 0 6-15,0 0 1 0,0 0 0 0,0 0 0 16,7 0-16-16,-7 0-2 0,7 0-1 0,0 0 0 0,-3 0 15 0,-4 0 2 16,0 0 1-16,7 6 0 15,3-3-15-15,-6-3-2 0,3 0-1 0,-7 0 0 16,7 0-9-16,3 0-3 0,-2 0 0 0,-1 0 0 16,3-3-26-16,4-3-6 0,-3 6-1 0,7 0 0 0,-1 0 6 0,8-10 1 15,0 10 0-15,10-6 0 0,4 0-4 0,3 3-1 16,4-3 0-16,3-4 0 0,4 7-1 0,0-6 0 15,-4 9 0-15,4-10 0 0,0 10-9 0,4 0 0 16,6-3 0-16,-3-3 0 0,0 3 0 0,-3 3 0 16,-4 0 0-16,-4 0 0 0,0 0 0 0,-3 0 0 15,0 0 9-15,3 0-9 0,-3 0 9 0,4 0-9 0,-8 0 12 16,4 0-12-16,-4 0 16 0,1-4-3 0,-5-2-1 16,5 3 0-16,-8-3-4 0,4 6 0 0,-4-3-8 0,0-7 12 15,-3 10-12-15,0-3-8 0,3-3 8 0,0 6-13 16,1-3 13-16,-5-4 0 0,-6 7 0 0,0 0 0 15,-8 0 0-15,5 0 10 0,-5 0-10 16,-3 0 12-16,0 0-2 0,1 7 0 0,-8-7 0 16,3 3 0-16,-3-3-10 0,-7 0 8 0,0 0-8 0,0 0 8 15,0 0-8-15,0 0 0 0,0 0-12 0,0 0 12 16,0 0-24-16,0 0 2 0,0 0 1 0,-10-3 0 31,-1-4-74-31,4 1-14 0,0 0-3 0,0-4-1177 0</inkml:trace>
  <inkml:trace contextRef="#ctx0" brushRef="#br0" timeOffset="85858.15">29337 9531 1670 0,'0'0'74'0,"0"3"15"0,0 13-71 0,-4-3-18 0,4-1 0 0,-3 1 0 16,-1 2 56-16,1 1 7 0,3 0 1 0,0-4 1 16,0 1-21-16,0-4-4 0,0 1 0 0,0-1-1 15,0 0-19-15,0-9-4 0,0 7-1 0,0-7 0 16,0 0 13-16,0 0 2 0,0 0 1 0,0 0 0 16,0 0 14-16,0 0 3 0,0 0 1 0,0 0 0 0,0 0-10 0,0 0-3 15,0 0 0-15,0 0 0 0,0 0-19 0,3-3-4 16,4-7-1-16,-3 1 0 0,3 6-12 0,-3-7 0 15,-1 1 0-15,4-4 0 16,4 1 12-16,-4-4-3 0,0 0-1 0,3-2 0 0,1 8-8 0,-4-2 0 16,4-7 0-16,-1 6 8 0,1 1-8 0,-1-4-9 15,1 3 9-15,-4 4-13 0,4-3 13 0,-1 2 0 16,1 1 0-16,-1-4 0 0,-3 4 0 0,1-1 12 16,-1 10-3-16,0-6 0 0,3 0-9 15,-3 6 0-15,-7 0 0 0,7 0 0 0,-7 0 0 0,11 9 0 16,-4-6 0-16,0 13 0 0,4-3 0 0,-4-1 8 0,-4 4-8 0,1-1 0 15,3 4 0-15,0 0 0 0,-4-3-12 0,1 3 12 16,3-7 0-16,-4 10 15 16,1-6-1-16,3-1 0 0,-3-5-14 0,-1 2 0 15,4 4 0-15,-3-3 0 16,3-4-26-16,-4-6-8 0,1 7-2 0,-1-7-1102 0</inkml:trace>
  <inkml:trace contextRef="#ctx0" brushRef="#br0" timeOffset="86340.52">30078 9443 1922 0,'0'0'42'0,"0"0"9"0,0 0 1 0,0 0 3 0,0 0-44 0,0 0-11 15,0 0 0-15,0 0 0 0,0 0 0 0,0 0 0 16,0 0 0-16,0 0 0 0,-7 4-10 16,-4-1 10-16,4 3-13 0,0 3 5 0,-3 1 8 0,-1-4 0 15,-3 10 0-15,3-4-8 0,-3 1 16 0,4-1 3 16,-5-2 1-16,5 9 0 0,-1-10 19 0,4 4 4 16,-3-1 1-16,6-3 0 0,1 1-15 0,3-1-2 15,-4 1-1-15,1-1 0 0,6-3-18 0,1 4 0 0,3-4 0 0,-4-3 0 16,-3-3 8-16,7 10-8 0,4-7 0 0,-1-3 0 15,1 6 0-15,0-3 0 0,3-3-8 0,-4 0 8 16,4 0 0-16,0 0 0 0,-3-9 0 0,3 9 0 16,-3-3 0-16,-1-7 0 15,-3 10 8-15,4-9-8 0,-8 6 8 0,5-7-8 0,-5 1 9 16,1-1-9-16,-1 7 14 0,-3-6-3 16,0-4-1-16,-3 4 0 0,-1 0 0 0,4-1 0 0,-3-2 0 15,3 2 0-15,-4 7 15 0,4 3 3 0,0 0 1 0,0 0 0 16,0 0 14-16,0 0 2 0,0 0 1 0,0 0 0 15,0 0-37-15,0 0-9 0,0 0 0 0,-4 3 0 16,4 10 0-16,0-7 0 0,0 3 0 0,4-2 0 16,0 2-15-16,-4 0-5 0,3 1 0 0,4-1-1 15,-3 1-11-15,-1-7-3 16,1 9 0-16,-1-5-658 0,1-4-132 0</inkml:trace>
  <inkml:trace contextRef="#ctx0" brushRef="#br0" timeOffset="87243.04">30357 9450 1728 0,'0'0'153'0,"0"0"-122"16,-4 9-31-16,4 1 0 0,0-1 71 0,-4 0 8 0,4 1 1 0,-3 2 1 16,3 1-73-16,0-1-8 15,0-2-14-15,0-1 3 0,0 10 11 0,0-6 0 0,0-1 8 0,0 4-8 16,-4-10 16-16,4 3-2 0,-3 1 0 0,3-1 0 16,0-6 13-16,0 7 2 0,0-10 1 0,0 0 0 15,0 0 26-15,0 0 4 0,0 0 2 0,0 0 0 16,7-3-13-16,4-4-2 0,-1 4-1 0,-3-6 0 15,0 6-23-15,0-7-5 0,0 1-1 0,0-1 0 16,-3-2-9-16,3-1-8 0,-3-2 9 0,-1-1-9 16,4 0 0-16,-3 1-8 0,-1-1-1 15,1 0 0-15,3 7 9 0,-4-4 0 0,1-2 0 0,-1 12 8 16,4-7-8-16,-3 7 0 0,-1-3 0 0,-3 6 0 16,7 0 0-16,-3 0 0 0,-4 0 0 0,11 0 0 0,-4 0 0 15,0 0 0-15,-7 0 0 0,0 0 8 16,7 6-8-16,3-3 0 0,-10-3 0 0,7 6 0 0,0-2 19 0,-3 5 9 15,3 0 1-15,-3 1 1 0,3-4-14 16,-4 10-4-16,1-10 0 0,-4 10 0 16,3-4-1-16,-3 1-1 0,-3 2 0 0,3-2 0 0,0 0-10 0,0-1 8 15,0-3-8-15,0 10 8 0,-4-9-8 0,8-1 0 16,-4-3 0-16,0 4 8 0,0-10-8 0,3 6 0 16,1-3 9-16,-4-3-9 0,0 0 0 0,0 0 9 15,0 0-9-15,3 10 0 0,-3-10 23 0,0 0-3 16,0 0 0-16,0 0 0 0,0 0 2 0,0 0 0 15,0 0 0-15,0 0 0 0,0 0-8 0,0 0-2 0,0 0 0 0,0 0 0 16,0 0-12-16,0 0 0 0,4-10 8 0,-1 1-8 16,1-1 0-16,-4 7 8 0,3-6-8 0,1-1 0 15,-1 1 0-15,-3-4 0 0,4-5 0 0,3 5 0 16,-3 1 0-16,-1-7 0 0,1-3 0 0,-1 9-10 16,4-6 10-16,0 4 0 0,0-10 8 0,-3 12-8 15,3-6 0-15,-4 7 0 0,4 2 0 0,-3-2 0 16,0 2 0-16,3 7 0 0,-4-3 0 0,4 0 0 15,-7 6 0-15,4-7-10 0,-4 7 10 0,10 0 0 16,-10 0-8-16,7 0 8 0,0 0 0 0,0 10 0 16,0-7-11-16,1 3 11 0,-5 4-10 15,4-4 10-15,-3 10 0 0,-1-4-9 0,-3 1 9 0,4 2 0 16,-4 1 0-16,3 3 0 0,-3-7 0 0,0 1 0 16,0-4 0-16,0 7 0 0,4-3 0 0,-4-1 0 0,0-2 0 0,0-7 0 15,3 12 0-15,1-8 0 0,-4 2 0 0,0-9 0 16,0 0 0-16,3 9 0 0,-3-9 0 0,0 0 0 15,0 0 0-15,4 10 0 0,-1-1 0 0,-3-9 0 16,0 0 0-16,0 0 0 0,0 0 0 0,4 3 0 16,-1 7 0-16,-3-10 0 15,0 0-24-15,4 9-2 0,-4-6-1 0,0 7 0 16,0-10-75-16,0 6-15 16,-4 3-3-16</inkml:trace>
  <inkml:trace contextRef="#ctx0" brushRef="#br0" timeOffset="87708.96">30984 9541 2026 0,'0'0'90'0,"0"0"18"0,0 0-86 0,0 0-22 0,0 0 0 0,0 0 0 16,11 3 40-16,0-3 3 0,-11 0 1 0,10-3 0 15,4-4-4-15,-3 4-1 0,0 0 0 0,3-3 0 16,-4-4-14-16,1 7-2 0,-1-3-1 0,-3 0 0 16,4-1-2-16,0-2 0 0,-8 6 0 0,4-6 0 0,4-1-7 0,-8 1-1 15,1 6-1-15,-1-7 0 16,1 1-2-16,-1-1 0 0,1-2 0 0,-1 2 0 15,-3 1 3-15,0-4 1 0,0 4 0 0,0-4 0 0,-3 4-13 0,-1 0 9 16,1 2-9-16,-1 1 8 16,-3-3-8-16,4 9 0 0,-8-3 0 0,4 3 0 0,0 3 0 0,-4-3 0 15,-3 9-9-15,4-3 9 0,-1 1 0 0,-3 8 0 16,4-2 11-16,-5 6-11 0,5-4 0 0,3 7 0 16,-4-3 0-16,4 0 0 0,4 0 8 0,-1-4 0 15,1 7 1-15,3-3 0 0,-4 3 16 0,8-9 3 16,-4 6 1-16,7 2 0 0,0-8-20 0,0 3-9 15,-4-4 8-15,8-2-8 0,3 2 0 0,4-2 0 0,-4-7 0 16,3 6 0-16,4-9 0 0,1 6-9 0,2-2 0 16,-2-4 0-1,2-4-27-15,1-2-6 0,0 6-1 0,-1-9-1127 0</inkml:trace>
  <inkml:trace contextRef="#ctx0" brushRef="#br0" timeOffset="92283.01">27418 10619 1670 0,'0'0'148'0,"0"0"-118"0,0 0-30 0,0 0 0 16,0 0 64-16,0 0 6 0,0 0 2 0,0 0 0 16,0 0-20-16,0 0-3 0,0 0-1 0,0 0 0 0,3-9-28 0,1 6-7 15,-4 3-1-15,3-3 0 0,-3 3 1 16,0 0 0-16,0 0 0 0,4-7 0 0,0-2 12 0,-4 9 3 16,3-3 0-16,-3 3 0 0,4-6-2 15,-4 6 0-15,0 0 0 0,0 0 0 0,7-4 5 0,-7 4 1 16,0 0 0-16,0 0 0 0,3-9-8 0,-3 9 0 15,0 0-1-15,0 0 0 0,4-3 9 0,-4 3 3 16,7-6 0-16,-7 6 0 16,0 0-15-16,3 0-4 0,-3 0 0 0,4-10 0 0,-4 10 3 0,3 0 0 15,-3 0 0-15,7-3 0 0,-3-6-3 0,-1 6-1 16,-3 3 0-16,0 0 0 0,4-7-6 0,0 4-1 16,-4 3 0-16,0 0 0 0,0 0-8 0,0 0 10 15,0 0-10-15,0 0 10 0,0 0-2 0,0 0 0 0,0 0 0 0,0 0 0 16,0 0 1-16,0 0 0 15,3 10 0-15,4-1 0 0,-3 3-9 0,-1 1 10 16,1 0-10-16,-1 5 10 0,1 4-10 0,-1-3 0 0,1 3 0 16,-4 0 0-16,3-3 0 0,1-3 0 15,3 2 0-15,-4 1 0 0,1 0 0 0,3-3 0 0,0-1 0 0,-3 1 0 16,-1-7 0-16,1 4 0 0,3-4 0 0,-4 1 0 16,-3-10 8-16,7 3-8 0,-7-3 0 0,11 6 8 15,-4-3 0-15,0-3-8 0,-7 0 12 0,11-3-4 16,-4-3 0-16,0 3 0 0,0-7 0 0,-4 1 0 15,1 6-8-15,3-7 12 0,0-2-12 0,-4 2 12 16,-6-2-12-16,-1 3 0 0,8-1 0 0,-1 1 8 16,-3 9-8-16,0 0 0 0,0 0 0 0,0 0 0 0,7 6-11 15,-7-6 3-15,0 6 0 0,0 10 0 16,-3-4 8-16,3 1-10 0,3-4 10 0,5 4-10 0,-5 3 10 0,4-4 0 16,-3-2 0-16,3-1 0 0,0-3 0 0,3 4 0 15,-3-1 0-15,4-9 8 0,-11 0-8 16,11 6 12-16,-11-6-4 0,14 4 0 0,-14-4 6 15,7-4 2-15,3-2 0 0,1-3 0 0,-4 6 4 16,0-4 2-16,0 1 0 0,0-3 0 0,-3 2-7 0,-1-2-2 16,1-4 0-16,-1 4 0 0,1-4-5 0,-4-5-8 15,3 5 11-15,1-6-11 0,-4-3 9 0,3 0-9 16,-3 4 0-16,0-4 9 0,4 6-9 0,-4-6 0 16,3 3 0-16,-3 0 0 0,4 7-21 0,-4-7 3 15,3 10 1-15,-3-4 0 16,4 0-51-16,0 4-11 0,-4 0-1 0,3-1-1 15,-3 7-108-15,0 3-22 0</inkml:trace>
  <inkml:trace contextRef="#ctx0" brushRef="#br0" timeOffset="92525.84">28042 10754 1890 0,'0'0'84'0,"7"3"16"0,-3 7-80 16,3-4-20-16,-7-6 0 0,3 6 0 0,5 4 57 0,-5-4 7 0,1 3 2 0,3-2 0 15,-4 2 2-15,-3 0 0 0,0 1 0 0,4-7 0 16,-4 13-7-16,3-10-1 0,-3 3 0 0,4 1 0 16,-4-1-38-16,3 1-8 0,1-7-2 0,-4-3 0 0,3 9-12 0,-3-9 9 15,0 0-9-15,0 0 8 16,0 0-40-16,0 0-9 0,0 0-2 0,0 0-1090 15</inkml:trace>
  <inkml:trace contextRef="#ctx0" brushRef="#br0" timeOffset="92678.93">28053 10472 1843 0,'0'0'81'0,"0"0"18"0,-7 0-79 0,7 0-20 16,-7-9 0-16,7 9 0 0,0 0 145 0,0 0 26 15,0-4 5-15,0 4 0 0,3-9-157 0,4 6-32 16,4-3-7-16,0-4-1061 0</inkml:trace>
  <inkml:trace contextRef="#ctx0" brushRef="#br0" timeOffset="92910.83">28519 10387 1785 0,'0'0'159'0,"0"0"-127"0,0 0-32 0,0 0 0 16,0 0 151-16,-4 10 24 0,4-1 5 0,-3 1 0 16,3-1-151-16,0-3-29 0,0 10-8 0,0-4-1 15,0 1 9-15,0 3 0 0,0-1 0 0,0 7-8 16,-4-3 8-16,4 3 0 0,0 6 0 0,-4-3 0 16,4-3 0-16,0 10 0 0,-3-10 0 0,-1 6 0 0,1-3 0 0,3-6 0 15,-7 3 0-15,7 0 0 16,-4-4 0-16,4-5 0 0,-3 6 0 0,-1-7 0 15,4 4-16-15,-3-10-8 0,3 10-2 0</inkml:trace>
  <inkml:trace contextRef="#ctx0" brushRef="#br0" timeOffset="93100.14">28342 10704 2516 0,'0'0'56'0,"0"0"11"0,0 0 2 0,11-3 1 0,-1-3-56 0,4 2-14 16,1-5 0-16,-1 6 0 0,0-6 0 0,3 2 0 0,1-5 0 0,0 9-10 15,3-7-12-15,4 4-2 0,-1-7-1 0,1 1-1063 16</inkml:trace>
  <inkml:trace contextRef="#ctx0" brushRef="#br0" timeOffset="93570.07">28801 10256 2192 0,'0'0'97'0,"-4"6"20"0,4-6-93 0,0 9-24 0,-3 1 0 0,3-1 0 15,0 0-29-15,0 4-11 0,3 0-1 0,-3 5-1 0,0-5 31 0,0 15 11 16,0-6 0-16,-3 3-9 0,-4 3 9 0,0 1 0 15,0-4 10-15,3 6-10 0,4-3 25 0,-7-3-1 16,3 7 0-16,1-10 0 0,-4 6 11 0,3-3 1 16,4-3 1-16,-3-3 0 15,-4-7 7-15,3 7 2 0,1-6 0 0,3-4 0 0,-4 4-12 0,4-4-2 16,0 0-1-16,0-9 0 0,0 0-14 0,0 0-2 16,0 0-1-16,0 0 0 0,0 0 6 0,0 0 0 15,0 0 1-15,0 0 0 0,0 0-4 0,7-9-1 16,4 0 0-16,-1 2 0 0,-3-8-6 0,1 2-2 15,-1-6 0-15,3 7 0 0,4-1-8 0,-3-2 0 16,3 2 0-16,-3 4 0 0,-1-4 0 0,4 10 0 16,-3-3 0-16,-1 3 0 0,1-4 0 0,0 7 0 0,-1 0 0 0,1 7 0 15,-1-4 0-15,1 6 0 0,-1-3 0 16,1 1 0-16,0 2 0 0,-1 0 0 0,-3 4 0 0,4-4 0 16,-1 4 12-16,-2 3-4 0,2-4 0 0,-3 1 0 15,0 2 1-15,0 1 0 0,4-3 0 0,-4 5 0 16,-4 1-9-16,4 0 10 15,1-3-10-15,-1 3 10 0,-4-1-10 0,4-2 0 0,-3 0 0 0,3-1 0 16,0 1-24-16,-4-10 0 0,4 4 0 16,-3-1-1211-16</inkml:trace>
  <inkml:trace contextRef="#ctx0" brushRef="#br0" timeOffset="94650.97">29499 10883 1670 0,'0'0'148'0,"0"0"-118"0,-3 9-30 0,3-9 0 16,-4 3 73-16,-3-3 9 0,4 0 2 0,3 0 0 15,0 0-5-15,0 0-1 0,-4 7 0 0,4-7 0 16,0 0-27-16,0 0-6 0,0 0-1 0,0 0 0 16,0 0-14-16,0 0-3 0,0 0-1 0,7 3 0 15,4-3 8-15,-1 0 2 0,1 0 0 0,3 0 0 16,4 0-4-16,-1 0-1 0,1 0 0 0,0-3 0 16,3-4-22-16,3 7-9 0,5 0 8 0,6-3-8 15,0 0 15-15,1-3-3 0,2 3 0 16,-2-4 0-16,6 4-3 0,-7-3-1 0,8 0 0 15,-5-1 0-15,5 4 20 0,3-3 3 0,-1 3 1 0,1-7 0 16,4 10-32-16,3 0 0 0,-4-3 0 0,-3 3 0 0,3 3 10 0,-3-3-10 16,0 0 10-16,-4 4-10 0,1 2 11 0,-1-3-11 15,0 3 12-15,4-3-12 0,0-3 16 0,0 10-3 16,-4-7-1-16,1 3 0 0,2-3-12 0,-2-3 8 16,-4 7-8-16,-1-7 0 0,1 0 13 0,0 0-3 15,3-7-1-15,1 7 0 0,-1-3-9 0,0-3 0 16,1 3-10-16,-1 3 10 0,0-10 0 0,4 10 0 15,-7 0 0-15,-4-3 0 0,0-3 0 16,-3 6 0-16,0 0 0 0,-4 0 0 0,-3-3 0 0,3 3 0 16,-3 0 0-16,-4-6 0 0,4 6 0 0,-4 0 0 0,-4-4 0 15,5 4 0-15,-1 0 24 0,-7 0 5 0,0 0 1 0,0 0 0 32,-3-3-50-32,-1 3-9 0,-3-6-3 0,0 6 0 0,4 0 17 0,-4 0 3 15,-7 0 1-15,0 0 0 0,7-3-7 0,-7 3-2 16,0 0 0-16,0 0 0 15,4-6-85-15,-4 6-18 0,0-13-3 0</inkml:trace>
  <inkml:trace contextRef="#ctx0" brushRef="#br0" timeOffset="95169.61">30208 10356 1728 0,'0'0'76'0,"0"0"16"0,0 0-73 0,0 0-19 0,0 0 0 0,0 0 0 16,0 0 112-16,0 0 20 0,0 0 3 0,-3 9 1 16,-1-2-36-16,4-1-6 0,-3 3-2 0,-4 1 0 15,3-1-34-15,4 1-7 0,-3 2-2 0,-1 1 0 16,1 5-24-16,3-5-5 0,-4 6 0 0,4 0-1 16,-3-4-19-16,3 4 0 0,-4 0 8 0,4-3-8 15,-3 2 0-15,3-5 0 0,0 6 0 0,-4-7 0 16,4-2-23-16,-4 2-1 0,4-2-1 0,-3-1 0 15,3-3-40 1,-4 1-8-16,1-1-2 0,3-6-681 0,0 0-136 0</inkml:trace>
  <inkml:trace contextRef="#ctx0" brushRef="#br0" timeOffset="95386.47">30219 10240 2131 0,'0'0'94'0,"0"0"20"0,0 0-91 0,0 0-23 15,-4 0 0-15,4 0 0 0,-3-9 96 0,3 9 16 16,0 0 2-16,3-4 1 0,-3 4-71 0,7-9-13 16,-3 9-3-16,3-9-1 0,-3 9-37 0,-4 0-7 15,7-4-2-15,0 4 0 16,3-6-41-16,-10 6-8 0,7 6-1 0</inkml:trace>
  <inkml:trace contextRef="#ctx0" brushRef="#br0" timeOffset="95970.25">30487 10525 2016 0,'0'0'179'0,"0"0"-143"0,-7 10-36 0,3 2 0 15,1-6 37-15,3-6 1 0,0 0 0 0,-4 10 0 0,4-10-7 0,0 0-2 16,0 0 0-16,0 0 0 0,0 0-16 0,4 9-3 16,-4-9-1-16,0 0 0 0,3 3-9 0,-3-3 12 15,0 0-12-15,8 0 12 0,-1 0-1 0,0-9 0 16,0 9 0-16,-4-9 0 0,4-1 21 0,0 4 4 16,-3-3 0-16,6-7 1 0,-6 3-16 0,7 1-3 15,-1-7-1-15,1 10 0 0,-4-7-9 0,3 0-8 16,1 4 9-16,0 2-9 0,-1 7 0 0,1 3 0 15,-4 0 0-15,3 3 0 0,-3-3 0 0,0 10 0 16,4 2 0-16,-4 4 0 0,0 0 0 0,0-1 0 16,0 1 0-16,4 6 0 0,-8-3 18 0,4 3-2 15,0-4-1-15,1-5 0 0,-5 9 9 0,1-6 3 16,3-4 0-16,0 1 0 0,-4-4-27 0,4-6 0 0,-3 7 0 16,3-4 0-16,-7-6 0 0,7 3 8 0,-7-3 0 0,7 0 0 15,0-3-8-15,0-3 12 16,0 3-12-16,-3-7 12 0,3 1-12 0,-4-1 0 0,4 1 0 0,-3-4 0 15,-4 1 0-15,7-7 0 0,-4 10 0 0,4-13 0 16,-3 9-8-16,0-6 8 0,3 7 0 0,0-1 0 16,0 1-12-16,-4 2 1 0,4 4 1 0,0-3 0 15,-3 9 10-15,-4 0 0 0,0 0 0 0,10-4 0 16,1 1 0-16,-4 3 0 0,0-6 0 0,0 6 8 16,4 0-8-16,-1 0 0 0,4-3 0 0,-3 3 0 15,0 0-8-15,3 0 0 0,-4 3 0 16,1-3 0-16,0 9 17 0,-1 1 4 0,1 2 1 0,-1 1 0 15,-3-4-5-15,4 10-1 0,-4 0 0 0,0-3 0 16,4 6 0-16,-8-4 0 0,4 1 0 0,0-3 0 16,0 3-8-16,0 0 0 0,-3-7 0 0,-1 1 0 15,4 2-14-15,1-8-5 0,-1 2-1 0,-4-3-794 16,-3-6-159-16</inkml:trace>
  <inkml:trace contextRef="#ctx0" brushRef="#br0" timeOffset="96556.27">31616 10387 2419 0,'0'0'215'0,"0"0"-172"0,0 0-35 0,0 0-8 15,0 0 13-15,0 0 1 16,0 0 0-16,0 0 0 0,-11 0-24 0,4 0-5 15,0 7-1-15,-3-4 0 0,-4-3 1 0,-4 9 0 0,-3 1 0 16,0 2 0-16,-4-3 2 0,0 4 0 0,4 0 0 0,-4 5 0 16,-3-5 13-16,3 6 0 0,1-7 0 0,3 7 0 15,3-6 8-15,4 5 5 0,0-5 1 0,3-4 0 16,4 4 2-16,0-7 1 0,7-3 0 0,0-3 0 16,0 0 1-16,4 10 0 0,6-7 0 0,4-3 0 31,0 0-35-31,4 0-7 0,0-3-2 0,6-7 0 0,-3 10 26 0,1-9-10 0,-1 6 10 0,4-7 0 15,3 1 0-15,-4 6 0 0,-6-7 10 0,3 1-2 16,-3-4 11-16,0 1 2 0,-1-4 1 0,-6 4 0 16,-4-7-2-16,3 6 0 0,-6 1 0 0,3-1 0 15,-7-2-20-15,-4 5 0 0,1-2 0 0,3 2 0 0,-4 7-8 0,1 3-7 16,-8-6-1-16,4 6 0 0,7 0 16 0,0 0-12 16,0 0 12-16,0 0-12 15,0 0 12-15,0 0 0 0,-3 9 0 0,3-9 0 0,-4 10 8 16,4-1 0-16,4 4 1 0,-4-4 0 0,3 10-9 15,4 0 0-15,0-4 0 0,0 7 0 0,0-3 0 0,0 3 0 16,1 6 0-16,-1-3 0 0,3-3 0 0,-6 10 0 16,3-10 0-16,-4 6 0 0,1-6 0 0,-1 0 0 15,1 0 0-15,-4 0 0 0,0 0 12 0,0-4 0 16,0 4 0-16,-4-3 0 0,4 0-12 0,-3-3 8 0,-4 2-8 16,0 1 8-16,0-3-8 0,-4 3 12 0,0 0-12 15,-3-7 12-15,0 7 16 0,0-7 3 16,-3 1 1-16,2 6 0 0,-2-7-18 0,-1 4-3 15,-3-3-1-15,-4-1 0 0,4 1-10 0,-4 2 0 0,1-11 0 16,-1 5 0 0,0-6-100-16,4 3-23 0</inkml:trace>
  <inkml:trace contextRef="#ctx0" brushRef="#br0" timeOffset="98238.34">19611 2222 1670 0,'-71'0'74'0,"40"0"15"0,-5 6-71 0,1-3-18 0,0-3 0 0,0 6 0 16,6-3 101-16,5-3 17 0,2 0 3 0,5 0 1 15,6 0-80-15,1-3-16 0,3 3-3 0,7 0-1 16,0 0-13-16,0 0-9 0,17-6 12 0,1 6-12 16,7 0 0-16,3 0 0 0,7-3 0 0,7 3 0 15,11 0 0-15,4 3 8 0,6-3-8 0,4 0 0 16,0 9 0-16,4-9 0 0,6 4 0 0,-2-4 0 15,6 6 0-15,0-6 0 0,-4 3 0 0,1-3 0 16,0 0 0-16,-4 0 0 0,7 0 0 0,-4 0 0 16,1 0 0-16,0 6 8 0,-4-3-8 0,3-3 10 15,-3 0 14-15,4 10 2 0,0-7 1 0,-4 6 0 16,-4 4-8-16,-3-7-2 0,-3 4 0 0,-4-1 0 16,-7 4-17-16,0-10 8 0,0 6-8 0,-8 1 0 15,-6-1 10-15,-11-6-10 0,1 6 8 0,-5 1-8 16,-2-7 15-16,-8 3-3 0,-14-6 0 0,0 0 0 15,7 0 17-15,-7 0 3 0,0 0 1 0,0 0 0 0,-14 0 5 0,3-9 1 16,4-1 0-16,-4 7 0 16,-6-6-39-16,3-4 0 0,3-2 0 0,-3 5 0 0,0-5 0 0,3-1 0 15,1 0 0-15,-1-3 8 0,1 7-8 0,-1-16 0 16,-3 6 8-16,3 9-8 0,4-9 0 16,-3 3 8-16,-8 7-8 0,4-10 0 0,0 6 8 15,-4 1-8-15,0 5 8 0,1-9-8 0,-4 7 8 0,-1 2-8 16,1 1 8-16,0 0-8 0,0-4 11 0,0 4-3 15,0 9 0-15,-1-4 0 0,5-5-8 0,3 6 0 16,0-3 0-16,0 3 0 0,6 3 0 0,8 0 0 0,0 0 0 0,0 0 0 16,0 0 0-16,11 3-11 0,0 9 3 0,3-6 0 15,3 4 8-15,5-1-8 16,2 4 8-16,1-10-8 0,0 6-2 0,-1 10 0 0,5-3 0 16,-5 0 0-16,1-7 10 0,0 4 0 0,3-1-9 15,-3 1 9-15,-1-4 0 0,1 10 0 0,3-7 0 0,-7 1 0 16,-3 3 0-16,-4-7 0 0,-3 7 0 0,3-1 0 15,7 1 0-15,-7-3 0 0,-10 5 0 16,-1 1 0-16,1 0 8 0,-1-3 4 0,-3 6 0 0,-3-4 0 16,-11 11 6-16,3-7 2 0,7 3 0 0,-13-3 0 15,-8 0 3-15,0 9 1 0,1-12 0 0,-5 9 0 16,-6-3-16-16,0 3-8 0,-7-3 8 0,3 4-8 16,-7-11-37-16,-7 8-12 0</inkml:trace>
  <inkml:trace contextRef="#ctx0" brushRef="#br0" timeOffset="141909.24">21181 12172 1760 0,'0'0'78'0,"-4"0"16"0,-3 0-75 0,4 0-19 16,3 0 0-16,0 0 0 0,-4 0 32 0,4 0 4 15,0 0 0-15,0 0 0 0,0 0-26 0,0 0-10 16,0 0 8-16,0 0-8 0,0 0 0 16,0 0 0-16,0 0 0 0,0 0 0 0,0 0 8 0,0 0-8 15,0 0 0-15,7 0 8 0,4 0 27 0,-4 0 5 16,-7 0 0-16,14 0 1 0,-3 0 2 0,6 0 0 15,-3 6 0-15,4-6 0 0,-4 3-19 0,7-3-4 0,-3 0-1 0,3 0 0 16,0 0 2-16,0 6 1 0,1-3 0 16,-1-3 0-16,0 0 0 0,0 0 0 0,4 0 0 0,-1 0 0 15,1 0-12-15,0 0-2 0,-1 0-8 0,5 0 12 16,6 0-2-16,-3 0-1 0,-8-3 0 0,5 3 0 16,2 0-1-16,5 0 0 0,-5 0 0 0,-2 0 0 15,-1 0-8-15,4 0 0 0,-1 0 0 0,-2 0 8 16,-8-6-8-16,3 6 0 0,5 0 0 0,-5-3 8 15,-2 3-8-15,-1-6 0 0,0 6 0 0,0 0 0 16,-3 0 13-16,-1 0-2 0,-6 0-1 0,3 0 0 16,0-4 22-16,0 4 4 0,-14 0 0 0,11 0 1 15,-1 0-18-15,1-3-4 0,-11 3-1 0,7-6 0 0,-7 6 2 16,11 0 1-16,-1-9 0 0,1 9 0 0,-11 0-9 16,10 0-8-16,8-4 9 0,-4-2-9 0,-7 6 0 0,4 0 0 15,-1 0 0-15,1-3 0 16,0 3 0-16,-11 0 0 0,0 0 0 0,0 0 0 0,7 0 10 0,-7 0-10 15,0 0 10-15,0 0-10 0,3-3 28 0,-3-3-1 16,4 3 0-16,-4-4 0 0,-4-2-15 0,8 6-4 16,3-7 0-16,-4 1 0 0,1 6-8 0,3-7 0 15,7 1 0-15,0 0 0 0,-3 2 0 0,3 1 0 16,0-3 0-16,3 5 0 0,-2-2 0 0,-1 6 0 16,-7-3 0-16,3 3 0 0,4 0 0 0,-3 3 0 15,-11-3 0-15,0 0 0 0,7 0 0 0,-7 0 0 16,7 6 0-16,-7-6 0 0,0 0 0 0,0 0-9 0,0 0 9 0,0 0 0 15,0 0 0-15,0 0 0 0,0 0 0 0,0 0 9 16,0 0-1-16,0 0-8 0,0 0 12 0,0 0-4 16,7-6 4-16,-7 6 1 0,0-3 0 0,0 3 0 15,4-9-2-15,-4 6-1 0,0 3 0 16,0-7 0-16,-4-2 2 0,1 6 1 0,3-7 0 0,-4 1 0 16,-3 6 3-16,0-7 0 0,0 1 0 0,3 6 0 15,-6-7 3-15,-1 1 1 0,1 6 0 0,-1-3 0 16,-3-4-20-16,0 7 0 0,0-6 0 0,0-1 0 15,3 7 0-15,0-6 0 0,-10-1 0 16,7 7 0-16,4-3 0 0,-4-4 0 0,-1 7 0 0,1-6 0 16,0 6 0-16,4-4 0 0,6 4 0 0,-3 0 0 15,-7-3 0-15,7 3 0 0,7 3 0 0,0 0 0 16,0-6 0-16,0 6 0 0,0 0-13 0,3-4 5 16,8-2-6-16,-11 6-1 0,0 0 0 0,7 0 0 0,7 0 3 15,-3 6 1-15,-11-6 0 0,10 4 0 0,4 5 3 0,1 0 0 16,-1 1 0-16,-4-1 0 0,1-6 0 0,3 10 0 15,7-7 0-15,-7 4 0 0,0-4 0 0,0 3 0 16,8 1 0-16,-5-1 0 0,1-6 8 0,-4 7 0 16,-3-1 0-16,3 4 0 0,0-4 0 0,0 3 0 15,-11-2-12-15,4 9 4 0,1-7 8 0,-1 4 0 16,-7-4 0-16,0 1 0 0,0 0 0 0,0 5 0 16,-4-5 0-16,4-4-8 0,-7 4 8 0,3 3 0 15,8-7-9-15,-8-3 9 0,1 4 0 0,3-1 0 16,3 4 8-16,1-7-8 0,-4 3 0 0,-4-6 8 15,4 10-8-15,0-4 0 0,0 1 0 0,0-1 0 0,-3-6 8 16,-1 7-8-16,4 2 8 0,0-5 0 0,-7 2 0 0,4-6 0 16,-4 10-8-16,0-7 10 15,0 3-10-15,-4-6 10 0,0 7-2 0,1-7-8 16,3 6 12-16,-4-9-4 0,-3 10-8 0,4-10 10 16,3 3-10-16,-1-3 10 0,5 0-10 0,-4 0 0 0,0 0 0 0,7 0 0 31,0 0-30-31,0 0-5 0,-4-6-1 0,1-1 0 15,3-2-164-15,3 6-32 0,-6-7-8 0</inkml:trace>
  <inkml:trace contextRef="#ctx0" brushRef="#br0" timeOffset="142276.74">23266 12140 2286 0,'0'0'50'0,"-7"0"10"0,3 0 3 0,-3 0 1 0,0 6-51 0,3-2-13 15,4-4 0-15,0 0 0 0,-3 6 0 0,3 3 9 0,0-9-9 16,3 7 8-16,-3 2 10 0,4 0 2 0,0 4 0 0,-1-4 0 16,4 4-8-16,-3-4 0 0,-1 10-1 0,1-6 0 15,-1 2-11-15,1-2 0 0,-4-1 0 0,0 1 0 16,0 6 0-16,0-7 0 0,0-2 0 0,0-1 0 16,-4 1 0-16,4-10 0 0,0 0 0 0,0 0 0 31,0 0-24-31,0 0-9 0,0 0-3 0,4-7-1001 0</inkml:trace>
  <inkml:trace contextRef="#ctx0" brushRef="#br0" timeOffset="142456.31">23456 11842 2534 0,'-7'-12'112'0,"0"5"24"0,0 4-109 0,0 0-27 15,3-3 0-15,4 6 0 0,-7 0 0 0,7 0 0 16,0 0-12-16,0 0 12 16,0 0-140-16,4 12-21 0,-1-2-4 0,1-1-1 0</inkml:trace>
  <inkml:trace contextRef="#ctx0" brushRef="#br0" timeOffset="143107.37">23566 12178 1652 0,'0'0'73'0,"-4"3"15"0,1 6-70 0,-1-5-18 15,0 5 0-15,1 0 0 0,-1 4 24 0,4-4 2 16,-7 1 0-16,7 2 0 0,-3-2-14 0,3-1-2 0,-4 0-1 0,1 1 0 16,3-1 1-16,0-2 0 0,0-7 0 0,0 0 0 15,0 9 26-15,0-9 6 0,0 0 1 0,0 0 0 16,0 0 22-16,0 0 5 0,7 6 1 0,0-3 0 15,0-3-1-15,4-3 0 0,-1-3 0 0,1-3 0 16,-4 2-25-16,3-2-5 0,1-1 0 0,-4-2-1 16,0-4-22-16,4 4-4 0,-4-1-1 0,-4-6 0 15,4 7 4-15,0-7 0 32,0 6 0-32,-3 1 0 0,3-4-16 0,-4 13 0 0,1-6 0 15,3-1 0-15,-7 10 0 0,7 0 0 0,0 0 0 0,-7 0 0 0,11 0 0 0,-4 0 0 0,0 7 0 0,0-4 0 16,0 6-14-16,4-6-6 0,-4 3 0 0,0-2-1 0,0 5 21 0,3 0 0 15,-3 1-9-15,0-1 9 0,0-2 0 0,1 2 0 16,-1 7 0-16,-4-4 0 16,1 1 0-16,-4-1 8 0,0-2-8 0,0 5 12 15,0-2-1-15,0-4-1 0,0-2 0 0,0 2 0 0,0-9-10 0,0 9 12 16,0-9-12-16,0 0 12 0,0 0-12 0,0 0 12 16,0 0-12-16,0 0 12 0,0 0-3 0,10 0 0 15,-3 0 0-15,0-3 0 0,0-3 2 16,4-3 0-16,-8-4 0 0,5 4 0 0,-1-4-11 0,0 4 0 15,3-4 0-15,-3 4 0 0,0-10 0 0,-3 6 13 0,-1 1-3 16,4-1-1-16,1 4-9 0,-1 3 0 0,3-1 0 0,-3 1 8 16,-7 6-8-16,4 0 0 0,-4 0 0 0,10-3-11 15,-3 3 3-15,0 3 0 0,-7-3 0 0,11 0 0 16,-4 6 8-16,4-3 0 0,-4 1 0 0,0 5 0 16,-7-9 0-16,7 6 0 0,0 1 0 0,0 2 0 15,0-3 0-15,-3-3 0 0,3 7 0 0,-4-1 0 16,1 4 0-16,-1-4 0 0,1 1 0 15,-4-1 0-15,3 3 0 0,1-2 0 16,-4-10 0-16,3 9 0 0,1-2 0 0,-1 2 0 0,1 0 0 0,-4-9 0 16,7 10-12-16,-7-10 0 0,3 9 0 0,-3-9 0 31,7 3-53-31,4 4-11 0,-4-7-3 0,4 3 0 0,-4-3-143 0,3-3-29 16,1-4-5-16</inkml:trace>
  <inkml:trace contextRef="#ctx0" brushRef="#br0" timeOffset="143724.34">24603 12109 403 0,'0'0'36'0,"7"-6"-36"0,-4-1 0 0,1-2 0 0,-1 6 397 0,-3 3 73 16,0 0 14-16,4-10 4 0,-4 10-394 0,0 0-78 15,0 0-16-15,0 0 0 0,0 0-12 0,0 0 2 16,0 0 0-16,-7 0 0 0,-4 0 2 0,1 0 0 15,-1 0 0-15,-7 10 0 0,1-1 8 0,-1-6 0 16,-3 10 0-16,3-4 8 0,-6 1 8 0,-1 2 3 0,0 4 0 16,1 0 0-16,-1-7-5 0,4 10-1 15,0-7 0-15,-1 1 0 0,8-4-4 0,0 7-1 0,4-10 0 16,-1 4 0-16,7-1-8 0,1-3 0 0,3-6 0 16,0 7 0-16,0-7-11 0,0 0 11 0,0 0-8 0,7 6 8 15,4-6 0-15,-1 0 0 0,4 0 0 0,-3-6-8 16,3 6 8-16,0-7 9 0,4 1-1 0,-4-3-8 15,0 6 13-15,0-4-4 0,-3-5-1 0,-1 2 0 16,1 7-8-16,-1-6 0 0,1-1 0 0,-4 7 8 16,0-6 4-16,0-1 0 0,-7 10 0 0,4-3 0 15,3-6-4-15,-7 9-8 0,0 0 12 0,3-10-4 16,1 7-8-16,-4 3 0 0,0 0 0 0,7-6 0 16,-7 6 0-16,7-9 0 0,3 9-8 0,-10 0 8 15,8-4-13-15,-8 4 1 0,0 0 1 0,0 0 0 16,0 0 11-16,0 0 0 0,0 0 0 0,0 0 0 0,3 4 0 0,1 5-13 15,-4 4 5-15,0-4 8 16,0 10 0-16,-4-7 0 0,4 7 14 0,-3 0-4 16,-1-3-10-16,0 6 8 0,4-4-8 0,0-5 8 15,-3 9-8-15,3 3 10 0,0-9-10 0,3 6 10 0,1-4-10 0,0 4 0 16,-1 0 9-16,4 7-9 0,-3-7 9 0,-1-1-9 16,1 1 12-16,-1 10-12 0,1-10 16 0,-4 6-3 15,0-3-1-15,0-3 0 0,-4 6 20 0,-3-6 4 16,0 0 1-16,0 6 0 0,-4-6-14 0,1 0-3 15,-4 0-1-15,3-3 0 0,-6 3-5 0,-1-10-1 16,-3 10 0-16,3-3 0 0,0-6 6 0,1 6 1 16,-4-7 0-16,3 1 0 15,-3-4-43-15,0 1-8 0,0 2-1 0,-1-6-1 16,-2-3-98-16,-1 4-19 0,-3-7-4 0</inkml:trace>
  <inkml:trace contextRef="#ctx0" brushRef="#br1" timeOffset="167754.84">21311 10597 979 0,'0'0'87'0,"0"0"-70"0,0 0-17 0,0 0 0 16,0 0 181-16,0 0 33 0,0 0 6 0,0 0 2 15,0 0-137-15,0 0-27 0,0 0-6 0,0 0 0 16,0 0-2-16,0 0 0 0,0 0 0 0,-3 7 0 16,-4-1-13-16,0-6-2 0,0 9-1 0,0-2 0 0,-4-1-11 0,0 0-3 15,1-3 0-15,-1 7 0 0,1-4 0 0,3 0-1 16,-4-6 0-16,4 7 0 0,0-4 19 0,7-3 4 16,0 0 1-16,0 0 0 0,0 0-4 0,0 0-1 15,0 0 0-15,0 0 0 0,0 0-12 0,0 0-2 16,0 0-1-16,0 0 0 0,0-10-3 15,3 10-1-15,-3 0 0 0,0 0 0 0,4-3-7 0,3 0-2 16,0-3 0-16,4 6 0 0,-1 0 6 0,-3 0 2 16,4 0 0-16,3 0 0 0,0-3-18 0,0-4 0 15,4 7 0-15,-1 0 0 0,5 0 0 0,2 0 0 16,1-3 8-16,3 3-8 0,8-6 8 0,-1 3-8 16,7 0 9-16,0-4-9 0,1 4 10 0,6-3-10 15,4 3 10-15,-7 0-10 0,0-4 8 0,0 7-8 0,7 0 0 0,-4 0 9 16,-7 0-9-16,4 0 0 0,4 0 0 0,-5 0 0 15,1 0 8-15,-7 7-8 0,-4-7 0 0,4 3 8 16,4 0 0-16,-8-3 0 0,-7 0 0 0,0 9 0 16,0-9 1-16,-3 0 0 0,0 7 0 0,-4-4 0 15,-3-3 1-15,3 0 0 0,4 0 0 0,-8 0 0 16,-6 0-10-16,6 3 10 0,1-6-10 0,3 3 10 16,0 3-10-16,-3-3 8 0,-18 0-8 0,11 0 8 15,3 6-8-15,-7-6 8 0,-7 0-8 0,0 0 8 16,14 0-8-16,-14 0 8 0,0 0-8 0,0 0 8 15,0 0-8-15,0 0 0 0,0 0 9 0,0 0-9 16,0 0 11-16,0 0-3 0,0 0 0 0,0 0 0 16,-11-6-8-16,8 6 8 0,3 0-8 0,0-6 8 15,3-1-8-15,1 4 0 0,-4 3 0 0,3-6 8 16,8 0-8-16,-8-1 0 0,-3-2 0 0,0 9 0 16,11-3 0-16,-4-3 0 0,-7 6 0 0,0 0 0 0,0 0 0 15,0 0 0-15,0 0 0 0,0 0 0 0,-10-7 0 0,2 1 0 16,8 6 0-16,-7 0 0 0,-7-9 0 0,0 5 0 15,4-2 0-15,-5 3 8 0,5-6 2 0,-4-1 0 16,-4 1 0-16,4 3 0 0,0-4-10 0,0 1 12 16,0-4-12-16,0 4 12 0,-1-1-12 0,8 1 8 15,-7 0-8-15,4-1 8 0,3 4-8 0,-4 0 0 16,8-4 0-16,-4 7 8 0,-1-6-8 0,1 9-9 16,7 0 9-16,0 0-13 15,-7-3 13-15,7 3-11 0,0 0 11 0,0 0-10 0,0 0-7 0,0 0-2 0,0 0 0 0,0 0 0 16,7 0 7-16,-7 0 0 0,0 0 1 0,11 3 0 15,0 0 2-15,3 3 0 0,3-3 0 0,1 4 0 16,-4-4 1-16,4 6 0 16,6-6 0-16,-2 7 0 0,-8-1 8 0,3 0 0 0,8 1 0 15,-4-1-8-15,-7 4 8 0,4-4 0 0,-4 4 0 16,4-4 0-16,3 1 0 0,-11 2 0 0,-3-3 0 0,1 4-8 16,6-4 8-16,-7 4 0 0,-7-4 0 0,3 4 0 15,1 6 0-15,-1-7 0 0,-3-2 0 0,-7 2 0 16,0 4 12-16,0-4 0 0,4 1 1 0,-4-4 0 15,-8 4 3-15,5 6 0 0,3-7 0 0,-4 4 0 16,1-3-5-16,-8-1-1 0,4 7 0 0,0-7 0 16,3 7-10-16,-3-3 0 0,-7 0 0 0,0-4 8 15,7 1-8-15,3 2 0 0,-3-2 0 0,0-1 0 16,3-2-56-16,1-7-12 16,10-3-4-16,-4 0 0 0,-3 0-88 0,7 0-17 0,7-3-4 0,0-10-965 15</inkml:trace>
  <inkml:trace contextRef="#ctx0" brushRef="#br1" timeOffset="168256.33">23262 10525 2019 0,'0'0'89'0,"0"0"19"0,0 0-86 0,0 0-22 16,0 0 0-16,0 0 0 0,0 0 36 0,0 0 2 0,0 0 1 15,0 0 0-15,4 10-3 0,-4-1-1 0,0-6 0 0,3 7 0 16,-3 5-4-16,0-2-1 0,4-1 0 0,-4 1 0 16,0 3 3-16,-4-1 1 0,4-5 0 0,-3 9 0 15,-1-7 6-15,1 7 0 0,-4-7 1 0,3 1 0 16,-3-4-5-16,3 1 0 0,1-1-1 0,3-9 0 16,0 0-6-16,0 0-1 0,-4 3 0 0,4-3 0 15,0 0-5-15,0 0-2 0,0 0 0 0,0 0 0 16,0 0-11-16,0 0-2 0,0 0-8 0,0 0 12 15,7 0-1-15,1-3-1 0,-1-6 0 0,3-1 0 16,1 1-1-16,-4-4 0 0,3 1 0 0,-3-7 0 16,4 0-9-16,0 4 8 0,-4-7-8 0,3 0 8 15,-3-3-8-15,4 3 12 0,-4 0-12 0,4-3 12 0,3 3-12 16,-4 3 0-16,1 0 0 0,-1 0 0 0,1 4 0 0,0-1 0 16,-1 3 0-16,1 4 0 0,-4 6 0 15,3-7-9-15,-3 10 9 0,4 0-10 0,0 0 10 0,-1 0-12 16,1 10 12-16,3-7-12 0,0 6 12 0,-3 1-10 15,3 2 10-15,-7 7-10 0,3-6 10 0,1 9 0 16,-4-4 0-16,0 1 8 0,0 3 0 0,0-3 0 16,-3 3 0-16,-1 0 0 0,1 0-8 0,-1 0 12 15,4-3-4-15,-3-4 0 0,-1 4-8 0,-3-6 0 16,4 5 0-16,3-5 0 16,-4-4-17-16,1 4-8 15,3-4-2-15,-3 1 0 0,3-10-143 0,0 9-29 0,-7-9-5 0,10 0-926 0</inkml:trace>
  <inkml:trace contextRef="#ctx0" brushRef="#br1" timeOffset="168758.06">24038 10607 1555 0,'0'0'138'0,"4"-10"-110"0,-4 7-28 0,0 3 0 15,0-6 100-15,3-3 14 0,1 5 3 0,-1-5 1 16,-3 9-86-16,0-3-16 0,4-3-4 0,-4 6-1 15,0 0 15-15,0 0 3 0,-4-10 1 0,4 10 0 16,-7 0 5-16,-3 0 1 0,-1 6 0 0,1-2 0 16,-8-4-23-16,4 9-4 0,0-9-1 0,3 9 0 15,-6 1 29-15,2-1 6 0,-2 1 1 0,3-4 0 0,-8 13-23 0,8-7-4 16,0-2-1-16,0 2 0 0,0 4-7 16,3-4-1-16,1 1-8 0,3-4 12 15,0 1-12-15,3 2 0 0,1-2 8 0,3-1-8 16,0-9 0-16,3 10 0 0,4-7 0 0,0 9 0 0,4-5 0 15,7-4 0-15,-4-3-12 16,0 6 12-16,3-6 0 0,1 0 0 0,0 0 0 0,-1 0 0 0,1-6 0 16,0 3 9-16,-4-4-9 0,3 4 8 0,1-6 2 15,-4-1 0-15,0 7 0 0,0-6 0 0,-3-1 9 0,-4 1 1 16,4 0 1-16,-4-4 0 0,0 4 4 0,-4-4 1 16,4 1 0-16,-7-1 0 0,4-3-11 0,-1 4-3 15,-3-1 0-15,4 4 0 0,-4-1-12 0,3 1 11 16,-3 9-11-16,0 0 10 0,0 0 24 0,0 0 5 0,0 0 1 0,0 0 0 15,0 0-26-15,4 9-5 0,-1 1-1 0,1-1 0 16,-1 4-8-16,1-1 0 0,0 7 0 0,-1-6 8 16,4 2-8-16,-3 1 0 0,-1-7 0 0,1 4 8 15,-1 3 0-15,1-4-8 0,3 1 12 0,0-4-4 16,-4 1-24-16,1-1-4 0,-1 0-2 0,-3-9 0 31,0 0-74-31,0 0-16 0,11 0-2 0,-4 0-1077 0</inkml:trace>
  <inkml:trace contextRef="#ctx0" brushRef="#br1" timeOffset="169389.9">24525 10579 3027 0,'0'0'134'0,"-10"9"28"16,6 0-130-16,-3 4-32 0,3-4 0 0,1 10 0 0,-1-6-11 0,4-1-9 15,0 4-1-15,0-4-1 0,-3 1 22 0,3-4 0 16,0-9 0-16,-4 10 0 16,4-10-29-16,0 0-2 0,-3 9 0 0,3-9 0 0,0 0 7 0,0 0 2 15,0 0 0-15,0 0 0 0,0 0 22 0,0 0 0 16,0-6 8-16,3-7-8 0,1 4 18 0,-1-4-2 16,1-5 0-16,3 5 0 0,-4-6 18 0,5-3 3 15,2 0 1-15,1 0 0 0,3-6-30 0,0 3-8 16,0-3 0-16,0 3 0 0,4-3 0 0,-1 6 0 15,-2 0 0-15,-5 3 0 0,4 6 0 16,-3 4 0-16,-1-4 0 0,-3 4-12 0,4 9 12 0,-4-3 0 16,-7 3 0-16,0 0 0 0,7 3 0 0,0 3 0 0,4 1 0 0,-4 2 0 15,-4 0 0-15,4 4 8 0,0 3-8 0,1-4 11 16,-1 1-11-16,0-1 0 0,3 4 0 16,1 0 0-16,-4-7 0 0,0 7 0 0,4-4 0 0,-4-2 0 15,0-4 0-15,0 3 0 0,-4 1 0 0,1-4 0 16,-4-6 0-16,0 0 8 0,0 0-8 0,0 0 0 15,0 0 8-15,0 0-8 0,0 0 0 0,0 0 8 16,0 0-8-16,0 0 8 0,10-6-8 0,-6 6 8 16,3-10-8-16,0 1 0 0,0-4 0 0,4 4 0 15,-1-4 0-15,4-5 0 0,-3 5 0 0,-1 0 0 16,5-5-9-16,-1 5 9 0,-4 1 0 0,-3 2 0 16,-3 1-12-16,-1-1 12 0,4 1-12 0,0 6 12 0,1-3 0 15,-5 2 0-15,4 4 0 0,-7 0 0 0,11 0 0 16,-4 0 0-16,3 0 0 0,-3 4 0 0,0 2-8 15,1 3 8-15,-1-6 0 0,0 10 0 16,3 3 0-16,-6-1 0 0,3 4 8 0,-4-6-8 0,1 9 15 0,-4 3-3 16,3-10-1-16,-3 7 0 0,0 0-3 0,0 6 0 15,4-6 0-15,-4 0 0 0,-4 0-8 0,4-3 0 16,0 0 0-16,0-3 0 16,0 2-20-16,0-5-7 0,0 3-1 0,4-10 0 15,-1 3-79-15,-3-9-16 0,0 0-3 0,0 0-674 16,0 0-134-16</inkml:trace>
  <inkml:trace contextRef="#ctx0" brushRef="#br1" timeOffset="169773.68">25259 10651 2714 0,'0'0'60'0,"0"0"12"0,0 0 2 0,0 0 2 0,0-3-60 0,3-7-16 0,1 4 0 0,3 0 0 16,0-1 0-16,4-2 0 0,6-4 0 0,-3 4 0 15,4 0-12-15,3 5-9 0,4-8-2 0,0 2 0 16,3 4-1-16,-3-6 0 0,-4 2 0 0,0 1 0 16,0 3 12-16,-7-1 1 0,0-2 1 0,0 3 0 15,-7-1 10-15,0-2 0 0,1 0 0 0,-8 5 8 16,0-5 21-16,-4 0 5 0,0-1 1 0,1 4 0 16,-4 0-4-16,0-4-1 0,0 1 0 0,-4 6 0 15,-3 0-17-15,0-4-3 0,0 7-1 0,0-3 0 0,-4 6-9 0,0-3 0 16,4 7 0-16,-3-4 0 0,-1 6-12 15,4 4 12-15,-4-1-10 0,8 4 10 0,-4 0 0 0,0 2 0 16,3 4 0-16,0 0 0 0,1 0 0 0,3 3 8 16,-4-3 1-16,4 0 0 0,4 3 11 15,-1-3 1-15,0 6 1 0,1-6 0 0,6-3-9 0,1 3-1 16,-4-9-1-16,7 9 0 0,0-13-11 0,0 4 0 16,0 2 0-16,4-2 8 15,-4-10-27-15,3 6-5 16,1 1-2-16,3-7 0 0,0 3-99 0,4-6-20 0,3-6-4 0,-3 3-599 15,6 0-119-15</inkml:trace>
  <inkml:trace contextRef="#ctx0" brushRef="#br1" timeOffset="173532.44">28402 1736 1720 0,'-10'-13'76'0,"6"13"16"0,1-6-73 0,-1-7-19 0,-3 10 0 0,3-13 0 16,-3 10 14-16,4-3-1 0,-1-10 0 0,-3 10 0 15,4-1-13-15,-4-6 11 0,3 7-11 0,-3-10 10 16,0 16 10-16,0-6 3 0,-4-1 0 0,1 10 0 15,-4-3 17-15,3 3 4 0,1-6 1 0,-1 6 0 16,-3 0-10-16,-4 0-3 0,-3 6 0 0,0-3 0 16,0-3-1-16,0 0-1 0,-4 7 0 0,4-4 0 15,-8-3 11-15,5 3 3 0,-1 3 0 0,0-6 0 0,-3 3 0 0,0-3 1 16,0 0 0-16,-4 0 0 0,-3 10-4 0,3-10-1 16,0 0 0-16,0 9 0 0,-3-6-14 0,3 3-3 15,1-2-1-15,2 8 0 0,-2-6-4 0,2 4-1 16,1 2 0-16,0 1 0 0,0-4-17 0,3 10 0 15,-3-3 0-15,-4-1 0 0,4-2 0 0,-4 0 0 16,4 5 0-16,-4-5 0 0,0-1 10 16,4 7-10-16,3-6 8 0,1 3-8 0,-4-7 0 0,-1 3-19 15,5 1 3-15,-1 6 1 0,4-10 15 0,0 4 0 16,-1-1 0-16,1 7 0 0,4-6 31 16,-5 5-1-16,8-8 0 0,-3 6 0 15,-1-1-16-15,4 1-3 0,0 6-1 0,0-6 0 16,3-7-10-16,1 4 0 0,-5-1 9 0,8 7-9 0,-3-10 9 0,3 4-9 15,3-1 12-15,1 1-12 0,-4-4 11 0,3 1-11 0,1-1 10 16,3 4-10-16,0-4 9 0,0 0-9 0,0 4 8 16,3-4-8-16,-3 1 8 0,4 2-8 0,-1 1 0 0,1-7 8 15,-4-3-8-15,3 7 0 0,-3 2 0 0,4-2 0 16,-1-1 8-16,4 1-8 0,-3-1 8 16,3-6-8-16,-7-3 13 0,3 9-2 0,5-5-1 0,-1 5 0 15,0 0 6-15,3-9 2 0,1 13 0 0,-1-7 0 16,1-3-18-16,0 4 0 0,3-4 8 0,0 6-8 15,3 1 10-15,1-7-2 0,0 6 0 0,3 1 0 16,4-1-8-16,-1-6 8 0,1 3-8 0,3-3 8 16,0 7 0-16,1-7 0 0,2 3 0 0,1-3 0 0,0 4-8 15,0-1 10-15,3 0-10 0,0-6 10 0,0 3-10 0,4-3 10 16,0 7-10-16,3-4 10 16,4-3-10-16,0 0 0 0,0 6 0 0,3-6 8 0,-3 3-8 0,0-3 0 15,-4 0 0-15,-3 3 0 16,-3 4 8-16,-1-7-8 0,0 3 0 0,0-3 8 0,1 9-8 15,2-9 0-15,1 6 0 0,0-2 0 0,-4-1 0 0,1 3 0 16,6-3 11-16,0-3-11 0,4 6 12 0,-7-2-3 16,0-4-1-16,3 0 0 0,-3 0-8 0,7 0 0 15,3 3 0-15,1-3 8 0,-5-3-8 0,1 3 0 16,4 0 0-16,-5 0 0 0,-2 0 0 0,-1 0 0 16,-3 0 8-16,-4 3-8 0,1-3 0 0,2 6 0 0,1-12 0 0,3 12 0 15,-3-3 0-15,4 3 0 0,-5-6 8 16,-2 0-8-16,6 0 0 0,0 0 8 0,-3-6-8 0,3 6 8 15,-3 0-8-15,4 0 10 0,-1 0-10 0,0 0 10 16,8-3-10-16,-1 3 12 0,4 0-12 0,-7 0 12 16,3 0-12-16,-6 3 0 0,2-3 0 0,-6 6 8 15,0-6-8-15,-4-6 0 0,4 3 0 16,-4 3 8-16,-3-6-8 0,3 3 0 0,-3-7 0 16,3 10 8-16,-6-3-8 0,-1-10 8 0,-3 7-8 0,-1-3 8 15,1-4 2-15,-4 4 0 0,4-4 0 16,0 1 0-16,-4-4-2 0,0 3-8 0,0 1 12 15,4-7-4-15,-8 10-8 0,5-4 0 0,-5-6 9 0,1 10-9 16,-1-4 0-16,1 1 8 0,-4-7-8 0,4 10 0 16,-4-4 0-16,0 1 8 0,0-7-8 0,-3 9 0 0,3 1 0 15,-4-7 9-15,1-3-9 0,0 7 0 16,-1-1 8-16,-6-2-8 0,3 2 0 0,-4 1 0 0,1-4 13 0,-1 0-4 16,1 1-1-16,-4 2 0 0,0-3-8 0,-4 1 0 15,1-7 0-15,-1 9-11 0,1-9 11 16,-4 3 0-16,0-3 8 0,0 4-8 0,-4 2 0 0,0-3 0 15,1 0 0-15,-4 7-8 0,0-7 8 0,0 6-8 16,-1 1 8-16,1 2-8 0,0-8-4 0,0 8 0 16,-4 1 0-16,1-4 0 0,-1 1 12 0,1 2 16 15,-1-2-4-15,-3 2-1 0,-4 1-11 16,0 0 0-16,1-1 0 0,-1 4 0 0,-3-4 0 0,0 4-16 16,-8 3 4-16,4-3 1 0,-6-7 11 0,2 10 14 15,1 3-3-15,-4-9-1 0,4-1-10 0,0 1-14 16,-4 6 3-16,0-10 1 0,-3 4 10 0,-4 3 12 0,0 2-2 15,-3-2-1-15,-1-6-9 0,1 12-12 0,0-4 2 0,3 4 1 16,3-6 9-16,-6 3 9 0,0-6-1 0,-4 6-8 16,3 6 0-16,1-3 0 0,-8-3-10 0,5 6 10 15,-1-3 0-15,3 9 0 0,4-9 9 0,-3 0-1 16,0 0-8-16,-1 0-10 16,-3 0 10-16,-3 0-13 0,-1 0 13 0,1 3 0 0,3 3 12 0,0-2-12 15,4-4 0-15,-1 0 0 0,-3 6 0 0,-3 0 0 16,0-6 0-16,-1 6 0 15,4-6 0-15,-3 4-12 0,3 5 12 0,3 0 0 0,8 1 9 16,0-7-9-16,3 3 0 0,0-3 0 0,4 7 0 0,-4-1 0 16,4-6 0-16,-4 4 0 0,0-1-11 0,0 0 11 0,4 3 0 15,0-5 0-15,3 5 9 0,0 0-1 16,4-5-8-16,3-4 0 0,4 9-11 0,0-9 11 16,0 6 0-16,3-3 0 0,1 1 8 0,-1-4-8 15,4 6 0-15,-4-6 0 0,4 0-12 0,0-6 3 16,0 2-139-16,3 1-27 0,-20-12-5 0,16-17-2 0</inkml:trace>
  <inkml:trace contextRef="#ctx0" brushRef="#br2" timeOffset="187448.95">30935 2567 1382 0,'-18'-10'123'0,"8"10"-99"0,-8 3-24 0,-3 4 0 16,0-7 100-16,0 3 14 0,-4-3 3 15,0 6 1-15,4-3-12 0,-4-3-2 16,4 10-1-16,-3-10 0 0,6 3-14 0,-7 3-2 0,4-6-1 0,0 3 0 16,0-3-39-16,3 6-8 0,1-6-2 0,2 4 0 15,1-4 4-15,4 0 1 0,-1 0 0 0,4 3 0 16,0-3-6-16,7 0-2 0,0 0 0 0,0 0 0 16,0 0 2-16,0 0 0 0,7-3 0 0,7 3 0 15,-3 0-18-15,3 0-3 0,4 0-1 0,3 0 0 16,0 0-2-16,0 0 0 0,7 0 0 0,0 0 0 0,8 0-4 15,3 0 0-15,10 0-8 0,0 0 12 0,1 0-1 0,3-4-1 16,3-2 0-16,4 6 0 16,0-3-10-16,7-3-9 0,0 3 9 0,4-1-13 0,-1-2 13 15,1 6 0-15,-8 0 0 0,-3 0 0 0,0-3 0 16,-3 3 0-16,-8-6 10 0,0 6-10 0,-3 0 0 16,-3 0 0-16,-5-3 0 0,-2 3 0 0,-5 0 0 15,-2-7 0-15,-5 4 0 0,1 0 0 16,-7-3 0-16,3 6 0 0,-7-3 0 0,0-4 0 0,-3 4 11 0,-1 3-3 15,1-6-8-15,-11 6 12 0,7 0-12 0,-7 0 0 16,0 0 8-16,0 0-8 0,0 0 0 0,0 0 0 16,0 0 0-16,0 0 0 0,-7-6 0 0,-4-1 0 0,1 7 8 15,-4 0-8-15,-8 0 0 0,-2 0 0 0,-1 0 0 16,-3 7 0-16,-8-7 0 0,1 6 0 0,0-6 0 0,0 6 0 16,-1-6 0-16,1 0 0 0,-4 0 0 0,4 3 0 15,-4-3 0-15,0 0 0 0,-6 0 0 0,2 0 0 16,4 0 0-16,-3 7 0 15,3-4 0-15,0-3 0 0,4 0 8 0,3 6-8 0,4-3 0 16,0 0 9-16,7 4-9 0,0-4 0 0,3-3 0 0,0 9 8 16,4-9-8-16,4 10 0 0,-4-7 0 0,7 3 0 15,-1-3 0-15,1 7 0 0,0-10 0 0,7 0 0 16,0 0 0-16,0 0 10 0,0 0-10 0,0 0 10 16,0 0-10-16,7 3 10 0,4 3-10 0,0-6 10 15,6 0-10-15,4 0 0 0,1 0 0 0,9-6 0 16,5 3 0-16,2 3 8 0,1 0-8 0,7-4 0 0,0-2 0 15,0 6 0-15,0 0 0 0,-8 0 0 0,1 0 0 0,-3 0 0 16,-1-3 0-16,-3-3 0 16,-4 3 0-16,0 3 0 0,0-4 0 0,0-2 0 0,1-3 0 0,-1 9 0 15,-3-3 0-15,-1-4 0 0,-3 1 0 0,1 0 0 16,-1 6 0-16,0-3 0 0,-3-4 0 0,-1 7-9 16,-3 0 9-16,0 0-13 0,-3 0-7 0,0 0-2 15,-1 0 0-15,-3 0 0 16,-7 0-10-16,0 0-1 0,0 0-1 0,0 0 0 15,0 0 5-15,0 0 1 0,0 0 0 0,0 0 0 16,0 0-9-16,0 0-2 0,0 0 0 0,0 0 0 16,0 0-19-16,0 0-4 0,0 0-1 0,0-3-731 15,0-9-146-15</inkml:trace>
  <inkml:trace contextRef="#ctx0" brushRef="#br2" timeOffset="190368.29">21481 13203 990 0,'0'0'44'0,"-4"0"8"0,1-3-41 0,-4-3-11 0,-1 6 0 0,5 0 0 16,-8 0 0-16,4 0 8 15,0 6-8-15,-3-3 8 0,3-3-8 0,-4 3 0 0,0 4 0 0,1-4 0 16,-1-3 24-16,1 6 4 0,-1-3 0 0,4-3 0 16,-4 10 53-16,4-7 11 0,-3-3 3 0,3 6 0 15,0-6 27-15,3 0 6 0,-6 0 0 0,10 0 1 16,0 0-44-16,-7 0-9 0,7 0-1 0,0 0-1 15,0 0-32-15,0 0-6 0,0 0-2 0,-4 0 0 16,4 0-22-16,0 0-12 0,0 0 12 0,0 0-12 16,0 0 9-16,0 0-9 0,0 0 0 0,-7 3 9 15,7-3-9-15,0 0 0 0,0 10 0 0,0-10 0 16,0 0 0-16,0 12 8 0,0-6-8 0,0-6 8 0,0 10-8 16,0-10 0-16,0 0 0 0,-4 3-11 15,4-3 23-15,0 0 5 0,0 0 1 0,0 0 0 16,-3 9 15-16,3-9 3 0,0 0 1 0,0 0 0 0,0 0-4 0,0 0-1 15,0 0 0-15,0 0 0 0,7 0-16 0,0-3-3 16,-7 3-1-16,7-6 0 0,4 6-3 0,-1-3-1 16,-10 3 0-16,11-6 0 0,3 6-8 0,4 0 0 15,-1 0 0-15,1 0-11 0,0 0 11 0,-1 0 0 16,4 0 0-16,0 0 0 0,1 0 0 0,-1 0 0 16,4-4 0-16,-1-2 0 0,4 6 0 0,1 0 9 0,2-3 0 15,5 0 0-15,-1-3-1 0,0 6-8 0,-7 0 12 0,8-4-4 16,-1 4 4-16,0-6 1 0,-3 6 0 0,-4 0 0 15,0 0-3-15,1 0-1 0,-1 0 0 0,-3 0 0 16,-1 0-9-16,1 6 0 16,3-6 0-16,-3 0 0 0,-4 0 0 0,0 0 0 15,4 4 0-15,0-4 0 0,-4 0 0 0,0 0 12 16,-3 0-4-16,3 0 0 0,3 0-8 0,-2 0 0 0,-5 0 0 0,1 0 0 16,-4-4 24-16,4 4-1 0,-4-6 0 0,3 6 0 15,-6-3-23-15,3 3 0 0,-3-6 0 0,-1 6 0 16,-3-3 0-16,0 3 0 0,4 0 0 0,-4 0 0 15,0 0 0-15,0 0-10 0,-3 0 1 0,6 0 0 16,-3 0 9-16,-7 0 0 0,0 0 0 0,0 0 0 16,7 0 0-16,-7 0 0 0,0 0 0 0,0 0 0 15,0 0 14-15,0 0-2 0,0 0 0 0,0 0 0 16,0 0 9-16,0 0 2 0,-3-10 0 0,3 10 0 16,-7-3-12-16,0-3-3 0,0-7 0 0,0 4 0 0,-4 6-8 0,0-4 0 15,-3-5 0-15,4 9 0 0,-1-4 0 0,1-2 8 16,-5 6-8-16,-2-6 8 0,10-1-8 0,-7 7 0 15,-4-6 9-15,4-1-9 0,0 1 11 0,0-1-3 16,0 4 0-16,-1-3 0 0,-6 2 0 0,7-5 0 16,11 9 0-16,-4-4 0 0,-7-2-8 0,3 9 0 15,11 0 0-15,0 0 8 0,-4-3-8 0,1 0 0 16,3 3 0-16,0 0 0 0,0 0-13 0,0 0 1 16,0 0 1-16,0 0 0 0,10-6-1 0,5 6 0 15,-8 0 0-15,3 0 0 0,4 0 12 0,-3 6 0 16,3-6-9-16,0 3 9 0,-7-3 0 0,11 3 0 15,-1-3 0-15,1 6 0 0,-4-6-12 0,4 3 12 0,-1-3-12 16,1 7 12-16,3-4 0 0,-7-3 0 0,1 0 0 0,-1 9 0 16,3-9 0-16,-3 3 0 0,-7 7 0 0,0-4 0 15,4-3 0-15,0 7-11 16,-4-1 11-16,-4 0-12 0,-3 4 12 0,4-4 0 0,-4 1 0 0,0-4 0 16,-4 3 0-16,1 1 0 0,3 2 0 0,-4-2 0 15,1-4 0-15,-1 0 8 0,1 4-8 0,3-1 0 16,0 1 12-16,-4 2-1 0,1-2-1 0,-5 2 0 15,5-2-10-15,-1-1 0 0,1 10 0 0,-4-7 0 16,3 7 0-16,-3-3 10 0,0 3-10 0,0-1 10 16,-3 1-10-16,-1-3 0 0,4 3 9 0,0-7-9 15,-7 7 0-15,3-6 8 0,4-4-8 0,4 4 0 16,-4-4 0-16,3-3 0 0,4-6 0 0,0 0 0 16,0 0-121-16,0 0-26 0,0 0-5 0,11-6-1077 15</inkml:trace>
  <inkml:trace contextRef="#ctx0" brushRef="#br2" timeOffset="191786.02">23548 13046 633 0,'0'0'28'15,"0"0"6"-15,0-9-34 0,3 6 0 0,-3-6 0 0,4-1 0 0,-4 1 280 0,4 6 50 16,-4 3 10-16,0-10 1 15,3 1-273-15,-3 9-56 0,0 0-12 0,0 0 0 0,0 0 0 16,0 0 0-16,-3-3 0 0,3 3 8 0,0 0-8 0,0 0 0 16,-4-10 0-16,4 10 0 0,0 0 32 0,0 0 3 15,-7 0 0-15,7 0 0 0,-4-3 11 0,-3 3 2 16,7 0 1-16,-10-6 0 0,3 6-11 0,-4 0-2 16,4 6-1-16,-4-3 0 0,-3-3-12 0,0 3-3 15,0 4 0-15,-3-4 0 0,-1 6-20 0,-3 1 0 16,7-1 0-16,-4-6 0 0,0 7 8 0,4 2-8 0,0-3 8 15,0 1-8-15,0-1 0 0,7 4 0 16,-4-4 0-16,4 1 0 0,4-1 0 0,-1 4 0 0,4-4 0 16,-3-6 0-16,3 7 0 0,3 2 0 0,-3-3 0 0,4-2 0 15,-4-7 0-15,10 3 0 0,-3 6 0 0,4-6-8 16,-1-3 8-16,8 0 0 0,-4-3 0 0,0 3 0 16,0-3 0-16,1-3 0 0,2-4 0 15,-3 7 0-15,0-3 0 0,-3 3 0 16,0-6 0-16,-1 5 0 0,1-5 24 0,-4 3 6 0,3-7 2 0,-3 10 0 15,-3-6-16-15,-1-1-4 0,5 1 0 0,-8 6 0 16,0-7-3-16,0 1-1 0,0-1 0 0,0 7 0 16,-4-3 0-16,4-6-8 0,-4 2 12 0,1 1-4 15,3 6-8-15,-4-7 0 0,1 1 9 0,-1 6-9 16,-3-7 0-16,4 7 0 0,-1-3 0 0,4 6 0 16,-3-3 0-16,3 3 0 0,0 0 0 0,0 0 8 0,0 0 3 0,0 0 1 15,0 0 0-15,0 0 0 0,0 0-12 0,7-7 0 16,-7 7 0-16,14 0 0 0,-4 0 0 0,1 0 0 15,3 0 0-15,-3 7 0 0,3-4 0 0,0-3 0 16,-7 6 0-16,4-3 0 0,-1-3 0 0,-3 10 0 16,0-7 0-16,4-3 0 0,-11 0 0 0,7 6 0 15,0-3 0-15,4 3 0 0,-11-6-12 0,7 4 3 16,3-1 0-16,-3 6 0 0,4-9 9 0,-4 10 16 16,-4-10-4-16,5 12-1 15,-1-6-11-15,-4-3 0 0,-3-3 0 0,4 10 0 0,-1 2 0 0,-3-2 0 16,0-1 0-16,0 4 0 0,-3-4 21 0,3 4-1 15,-7-4 0-15,3 10 0 0,-3-7-6 0,0 4-2 16,0-3 0-16,-4-1 0 0,1 10 0 0,3-9 0 16,-4 6 0-16,0-1 0 0,1-5 0 0,-4 9-1 0,3-10 0 0,-3 7 0 15,0 0-11-15,0 0 10 0,0-3-10 0,-4 5 10 16,8-2-10-16,-5-6 0 0,1 9 0 0,4-7 0 16,-4 1 0-16,3 0 0 0,0 0 0 0,1-7 0 15,3 0-15-15,0 4-5 0,0-4 0 0,3 1-1 31,4-10-146-31,0 0-29 0,0 0-5 0,11-3-2 0</inkml:trace>
  <inkml:trace contextRef="#ctx0" brushRef="#br2" timeOffset="192220.29">23869 13395 1882 0,'0'0'84'0,"-4"6"16"0,-6-3-80 0,3 3-20 16,0 0 0-16,0 4 0 0,-4-4 8 0,1-3-8 15,-1 7 8-15,0 2-8 0,4-2 0 0,-7 2 0 16,4-2 0-16,-1 2 0 0,0 7 0 0,4-6 0 16,-3 2 0-16,3-2 0 0,0-1 0 0,3 1 0 15,1-4 0-15,-1 1 0 0,1 2 16 0,3-6-2 16,0 4 0-16,0-10 0 0,0 0 13 0,0 0 2 15,10 3 1-15,-3 6 0 0,4-5-10 0,-1-4-1 16,1 0-1-16,3 0 0 0,0 0-3 0,0 0-1 16,4 0 0-16,3 0 0 0,0-4-14 0,-3 1 0 15,-4-3 0-15,-3-3 0 0,6-1 0 16,-3 7 0-16,0-6 0 0,-3 5 0 0,3-2 22 0,-3 3 2 16,-4-6 0-16,0-1 0 0,0 1 3 0,0 6 1 0,-4-7 0 0,-3 1 0 15,-3 0 12-15,-1 2 4 0,1-2 0 0,-1-1 0 16,-3 1-32-16,-3 0-12 0,-1-1 8 0,1 1-8 15,3-4 12-15,-1 10-4 0,-6-3 0 0,0-4 0 16,-3 7-8-16,2 0-9 0,1-3 9 0,0-4-13 16,0 10 0-16,0-3 0 0,0 3 0 0,3 0 0 15,4-3-99 1,-3 3-19-16,3-6-4 0,7 6-834 0</inkml:trace>
  <inkml:trace contextRef="#ctx0" brushRef="#br2" timeOffset="193937.44">24888 13379 1209 0,'0'0'108'0,"0"0"-87"16,0 0-21-16,0 0 0 0,4-6 89 0,0 2 14 16,-1-2 2-16,1-3 1 0,-4 6-68 0,3-1-14 0,1-2-2 0,-4 6-1 15,-4-9-8-15,1 9-1 16,3 0-1-16,-4-10 0 0,-10 7 46 16,3-6-26-16,4 9 0 0,-3 0 11 0,-1 0 2 15,-3 0 1-15,3 0 0 0,-3 9 7 0,0-9 2 16,4 3 0-16,-4 4 0 0,-1-4-21 0,5 6-4 0,-4 1-1 15,0-1 0-15,7 0-28 0,-8 1 0 0,5 2 0 0,3 1 0 16,-4-1 0-16,4 7 0 0,0-6 0 0,-3 6-10 16,2-7-1-16,1 7 0 0,-3-6 0 0,3 5 0 15,3-5 11-15,1 6 0 0,-4-7-9 0,3-2 9 16,1-1 0-16,3 0 0 0,0-9 0 0,0 0 0 16,0 0 0-16,0 0 0 15,0 0 0-15,7 4 0 0,-7-4 0 0,10 6 0 0,4-6 8 0,-3-6-8 16,3 6 8-16,0-10-8 0,0 7 0 15,-3-6 8-15,3-1 1 0,0 1 0 0,-3-4 0 0,3 4 0 16,0-4 16-16,0 1 3 0,-3-4 1 0,-1 0 0 0,4-2 6 16,-3-1 1-16,3 3 0 0,-3-3 0 0,-4-9-4 0,0 6 0 15,0 0 0-15,0 0 0 0,0 0-4 0,-4 0-2 16,1-6 0-16,-1 6 0 0,-3 0-7 16,0-3-2-16,0 0 0 0,0 3 0 0,4 0-9 15,-8 0-8-15,4 0 9 0,0 3-9 16,0-2 0-16,0 8 0 0,0-6 0 0,0 7 0 15,4-7-32-15,-1 9 1 0,-3-2 0 0,4 2 0 16,0 1-94-16,-1-4-19 0,1 10-4 0,-1-3-552 16,-3 6-111-16</inkml:trace>
  <inkml:trace contextRef="#ctx0" brushRef="#br2" timeOffset="194255.94">25058 13395 2188 0,'0'0'48'0,"0"0"11"0,0 0 1 0,0 0 1 0,0 0-49 0,0 0-12 0,0 0 0 0,0 0 0 16,0 0 27-16,0 0 2 0,-7 9 1 0,7-9 0 15,0 0-5-15,0 6-1 0,-4 0 0 0,4 4 0 16,0-1-24-16,0 1 0 0,4-1 0 0,-4 4 0 16,3-4 0-16,-3 4 0 0,0-1 0 0,4 4 0 0,-4 0 0 0,0-7 0 15,0 3 0-15,0 4 0 0,0-16-13 0,0 0 1 16,0 0 1-16,0 0 0 16,3 10-189-16,-3-10-37 15,0 0-8-15</inkml:trace>
  <inkml:trace contextRef="#ctx0" brushRef="#br2" timeOffset="194421.18">25192 13068 2746 0,'0'0'60'0,"-7"-3"13"0,0 0 3 0,0-3 1 0,0 6-61 0,7 0-16 0,0 0 0 15,0 0 0 1,0 0-26-16,0 0-8 0,0 0-2 0,0 0 0 15,0 0-203-15,0 0-41 0,0 0-8 0,0 0-1 0</inkml:trace>
  <inkml:trace contextRef="#ctx0" brushRef="#br2" timeOffset="194821.63">25555 13075 1728 0,'0'0'153'0,"0"0"-122"0,0 0-31 0,0 3 0 16,-3 6 71-16,-1 1 8 0,1-7 1 0,-4 6 1 15,0-3-81-15,-1 1-12 0,-2 2-5 0,-1 7-1 16,-6-10 29-16,-1 10 5 0,0-4 2 0,1 1 0 16,-1-4-18-16,-3 4 0 0,3 2 0 0,1-2 0 0,-1-4 20 0,0 4-4 15,4-10 0-15,0 7 0 16,4-1 8-16,-1-3 2 0,4 0 0 0,0-6 0 0,0 7-11 0,7-7-3 16,0 0 0-16,0 0 0 0,0 0-3 0,0 0-1 15,0 0 0-15,0 0 0 16,0 0-8-16,10 3 0 0,-3-3 9 0,1 6-9 0,2-3-10 15,-3 0-6-15,4-3-2 0,-1 7 0 0,4-4 27 0,-3-3 6 16,3 0 1-16,0 6 0 0,0-3-16 0,-3-3 0 16,0 6 8-16,-1 1-8 0,1-7 0 15,-4 9 0-15,3-9 0 0,-3 10 0 0,-3-4 0 0,3 0 0 16,4 4 0-16,-8-1 0 0,-6 3-14 0,3-2-6 0,0 2 0 16,0 4-1-16,-4-3 40 0,-3-1 8 0,0-2 1 0,0 8 1 15,-4-5-7-15,4 9-2 0,-3-13 0 16,-4 13 0-16,3-9-11 0,0 6-9 0,1-10 12 0,3 0-12 15,-4 1 0-15,4-7 0 0,4 6-10 0,3-9 10 32,-7 0-175-32,7 0-27 0,0 0-6 0,0-9 0 0</inkml:trace>
  <inkml:trace contextRef="#ctx0" brushRef="#br2" timeOffset="195086.61">25792 12959 1555 0,'0'0'138'0,"0"0"-110"0,-7 3-28 0,3 3 0 0,0-3 168 15,1 10 28-15,-1-4 5 0,1 10 2 0,-4-6-167 0,3 8-36 16,1-2 0-16,3 3 0 0,-4 0-9 0,1 0 9 16,3 9 0-16,0 1 0 0,0-1 0 0,0 1 0 15,3-4 0-15,1-3 0 0,-4 6 0 0,3-3 0 16,-3-2 0-16,4-5 0 0,-1 8 0 0,-3-7 0 15,0-4 0-15,0-2 0 0,-3 3 0 16,3-6 11-16,0 2-11 0,0-2 10 16,-4-4-29-16,4-6-5 0,0 10-2 0,0-13-636 15,-7 6-127-15</inkml:trace>
  <inkml:trace contextRef="#ctx0" brushRef="#br2" timeOffset="195257.19">25633 13266 2502 0,'0'0'55'0,"0"0"11"0,0 0 2 0,0 0 3 0,0 0-57 0,0 0-14 0,0 0 0 0,0 0 0 15,0 0 0-15,0 0 0 0,0 0-12 0,7-9 12 16,3 9-12-16,1-10 12 0,0 10-12 0,-1-3 12 16,4-3-34-1,0 6 0-15,4-7 0 0,0 1 0 0,-1-3-142 0,1 9-28 16,-4 0-5-16</inkml:trace>
  <inkml:trace contextRef="#ctx0" brushRef="#br2" timeOffset="195572.31">25922 13454 1587 0,'0'0'70'0,"0"3"15"0,4 10-68 0,-1-4-17 0,1-3 0 0,-1 4 0 15,1-4 18-15,-1 4 0 0,-3-10 0 0,0 0 0 0,0 0 6 16,4 6 2-16,-4-6 0 0,0 0 0 0,0 0 17 0,0 0 3 15,0 0 1-15,0 0 0 0,0 0 23 0,0 0 5 16,0 0 1-16,0 0 0 0,-4-16-12 0,4 13-1 16,0-16-1-16,0 10 0 0,0-4-8 0,0-6-2 15,0 4 0-15,0-4 0 0,4-3-15 0,-1 0-3 16,1-6-1-16,-1 6 0 0,4 0-13 0,1-3-4 16,-1 0 0-16,0 3 0 0,-4 0-16 0,8 6 8 0,-1-3-8 15,4 7 0-15,-3-4 0 0,0 7 0 0,3 6-10 16,0-7 10-16,0 7-28 0,0-3 3 0,4 3 0 0,-1-4 0 31,-3 4-22-31,4 3-4 0,-4 0-1 0,4 0 0 16,-4 0-131-16,4 0-26 0,-4 0-6 0,3 3-391 0,-3 4-78 0</inkml:trace>
  <inkml:trace contextRef="#ctx0" brushRef="#br2" timeOffset="195989.12">26412 13225 460 0,'0'0'20'0,"0"0"5"0,0 0-25 0,0 0 0 0,0 0 0 0,0 0 0 16,0 0 257-16,0 0 47 0,0 10 8 0,-3-7 3 15,-1 6-195-15,1-9-40 0,-4 10-7 0,0-4-1 16,0 0-11-16,-4 4-1 0,1-1-1 0,-1 3 0 16,-3-2-11-16,0 2-3 0,0 4 0 0,-4 0 0 15,4-7-14-15,-4 10-3 0,1-6-1 0,-1 2 0 0,7-2 3 16,-3-1 1-16,4 1 0 0,-1-4 0 16,1 4-14-16,6-4-2 0,0-3-1 0,4-6 0 15,0 0-6-15,0 0 0 0,0 0-8 0,0 0 12 0,11 4-12 0,0 2-12 16,-1-6 3-16,4 0 0 0,-3 0 9 0,3-6 0 15,4 6 0-15,-4-10 0 0,0 7 0 0,4-6 0 16,-4-1 0-16,3 1 8 0,1-1-8 0,0 4 0 16,-4-3 0-16,0-4 0 0,0-2 8 15,0 5-8-15,-3-2 8 0,-1-1-8 0,1-6 8 0,-4 10-8 16,0-7 10-16,0 0-10 0,-4 10 11 0,1-3-11 16,0 3 12-16,-4 6-12 0,0 0 19 0,0 0-3 15,0 0-1-15,0 0 0 0,0 0 12 0,0 9 2 16,0 3 1-16,3 7 0 0,1-6-30 0,-4 6-21 0,0-1 3 0,3-2 1 15,1 9 17-15,-1-9 0 0,1 6 0 16,-1-3 0-16,4-7 8 0,-3 7-8 0,3-6 0 16,0 5 0-16,-7-5 0 0,10 6 0 0,1 0 0 0,3-4 0 31,-3 4-70-31,-1-10-20 0,-3 1-4 0,0-7-1 16,-7-3-47-16,8 0-10 0,-1-9-1 0,-4 5-1 0</inkml:trace>
  <inkml:trace contextRef="#ctx0" brushRef="#br2" timeOffset="196376.22">26875 13225 172 0,'0'0'16'0,"0"0"-16"0,0 0 0 0,0 0 0 15,0 0 437-15,0 0 85 0,0 0 17 0,0 0 3 16,7-3-430-16,-7-3-87 0,3-4-17 0,1 7-8 15,-1 0 28-15,1-3 1 0,-4-4 0 0,0 7 0 0,0 0 3 0,0 3 0 16,-4-6 0-16,4 6 0 0,-3 0 11 0,-4 0 2 16,0 0 1-16,-4 6 0 15,0-6-25-15,4 6-5 0,-7 1 0 0,4 2-1 0,-8 4-15 0,4-4 8 16,3 4-8-16,-3-1 0 0,0 7 0 0,4 0 0 16,-1-4 0-16,0 4 0 0,1 3 9 0,6-3-9 15,-3 3 8-15,4 0-8 0,-1-3 12 0,4 3-4 16,-3-3 0-16,3-4 0 0,0 4 12 0,3 0 3 15,1-3 0-15,-1-7 0 0,1 10-23 0,3-7 0 16,0-2 0-16,0-1 0 16,0-6-20-16,4 7-9 0,-1-10-2 0,1 6 0 15,-1-6-13-15,4-6-4 0,-3 6 0 0,0-10 0 16,3 7-45-16,-4-6-10 0,1-1-1 0,-1 1-1 16,1-4-40-16,0 4-8 0,-4-4-2 0,3 1 0 15,-3-4-72-15,4 4-14 0,-1-7-3 0,1-3-177 0</inkml:trace>
  <inkml:trace contextRef="#ctx0" brushRef="#br2" timeOffset="196624.31">27259 12730 1846 0,'0'0'82'0,"0"0"17"0,0 0-79 0,0 0-20 0,0 0 0 0,0 0 0 16,0 0 82-16,0 0 13 0,0 0 2 0,0 9 1 0,0 10-22 0,0-3-4 15,0 9 0-15,-3 0-1 0,3 6-25 0,0-3-5 16,-4 4-1-16,4 2 0 0,0 1-18 15,0 6-4-15,-3-1-1 0,3 4 0 16,0-6-2-16,-4-1-1 0,4 1 0 0,-3-3 0 0,-1 2-14 0,4-9 0 16,-4 4 0-16,4-4 0 0,-3-6 0 0,-1 0 12 15,1 0-1-15,-1-6-1 16,1-1-37-16,-1-5-7 0,4 2-2 0,-3-6 0 16,3-6-147-16,0 0-29 0,0 0-7 0,0 0-422 15,0 0-85-15</inkml:trace>
  <inkml:trace contextRef="#ctx0" brushRef="#br2" timeOffset="196789.53">26977 13141 1382 0,'0'0'123'0,"0"0"-99"0,-7 0-24 15,3-10 0-15,-3 10 241 0,7 0 43 0,0-9 9 0,-3 2 2 16,3-2-176-16,0 3-35 0,3-4-8 0,4 4 0 16,0-3-42-16,0-1-8 0,4-2-2 0,3 2 0 15,0 1-24-15,7 0 0 0,-3-1 0 0,0 7 0 16,-1-6-17-16,1-1 1 0,7 7 0 0,-1-3 0 15,1 6-124 1,-4-3-25-16,0 3-5 0</inkml:trace>
  <inkml:trace contextRef="#ctx0" brushRef="#br2" timeOffset="197203.09">27513 13231 806 0,'0'0'72'16,"0"0"-58"-16,0 0-14 0,-3 7 0 0,-1-1 363 0,4-6 69 15,0 0 15-15,-3 9 2 0,3-9-359 0,0 0-72 16,0 0-18-16,0 0 0 0,0 0 0 0,7 4 0 16,-7-4 0-16,10 6 0 0,4-6 0 0,-3 0 0 15,3-6 0-15,0 6 0 0,4-10 8 0,-4 7-8 16,4-6 12-16,-1-1-12 0,-3 1 22 0,4-4-2 16,0 4-1-16,-4-4 0 0,0 4 7 0,0-1 2 15,-4-2 0-15,-2-1 0 0,2 4 0 0,-6 0 0 16,-1-4 0-16,1 4 0 0,-1-4-28 0,-3 4 0 15,0-1 0-15,0 1 0 0,-3-1 0 0,3 1 0 16,-7 3 0-16,0 0 0 0,-4 2 0 0,4-2 0 16,-4 6 0-16,-3 0 0 0,0 6 0 0,0-2 0 0,0 8 0 0,-4-3 0 15,-3 10-14-15,3 0 5 0,1-3 1 0,3 12 0 16,-4-6 8-16,0 6 14 0,1-3-3 0,3 3-1 16,0-2-22-16,3 2-5 0,0-3-1 0,1-3 0 15,3-3 0-15,-4-1 0 0,8-2 0 0,-1 0 0 31,4-4-31-31,0-2-7 0,4-1 0 0,3-6-1 16,0 7-18-16,3-7-3 0,1-3-1 0,3 6 0 0,0-6 48 0,4 0 10 0,-1 0 1 0,8-6 1 16,3 6-29-16,1-3-7 15,-1-7-1-15</inkml:trace>
  <inkml:trace contextRef="#ctx0" brushRef="#br2" timeOffset="197673.92">28275 13244 2372 0,'0'0'52'0,"0"0"12"0,0 0 1 0,0-6 1 0,-7 3-53 0,4-10-13 16,-4 4 0-16,-1-1 0 0,1-2 0 0,0 2 9 15,0-9-9-15,0 10 8 0,-7 3 0 0,0-10-8 16,-4 13 12-16,1-3-4 0,-4 3-8 0,3-1 0 15,-7 4 0-15,1 4 0 0,-1-1 9 0,4 3 0 16,-4-3 0-16,0 7 0 0,1 2 9 0,-1-3 2 0,4 7 0 0,-4-3 0 16,4-1-5-16,0 7-1 0,3-3 0 0,0 3 0 15,1 3-5-15,6-1-1 0,-3-2 0 16,4 3 0-16,-1-3-8 0,7 0 0 16,-3-3 0-16,7-1 0 0,4 1 0 0,3-7 0 0,0 4 0 15,4-4 0-15,3 1 0 0,0-1 0 16,3-6 8-16,1-3-8 0,3 0 34 0,0-3 5 0,1-3 1 15,-1 3 0-15,3-7-20 0,-2 1-3 0,-1-4-1 16,0 4 0-16,0-4 25 0,0-5 5 0,-3 5 1 0,0-9 0 16,-1 0-21-16,-3 0-4 0,4 0-1 0,-4-6 0 15,0-3 7-15,0-4 2 0,0-3 0 0,-7-2 0 16,0-4-6-16,-3 3-2 0,7-3 0 0,-8 3 0 16,1-3-6-16,-4 4 0 0,3 2-1 0,-3 0 0 15,4 4-15-15,-4-4 8 0,-4 13-8 0,4-3 0 0,4 3 0 16,-1 3 0-16,-3 3-11 0,0-3 11 15,0 3-100-15,4 1-12 0,3-4-2 0,3 0-787 16,-3 0-158-16</inkml:trace>
  <inkml:trace contextRef="#ctx0" brushRef="#br3" timeOffset="-173427.03">21241 14467 403 0,'0'0'36'0,"0"0"-36"0,-4 3 0 0,-3-3 0 15,4 6 27-15,-4-6-2 16,0 4 0-16,-1-4 0 0,-2 0-4 0,3 3-1 16,0-3 0-16,0 0 0 0,0 0 54 0,0 0 10 0,0 0 3 0,7 0 0 15,-7 0 28-15,7 0 5 0,0 0 2 0,0 0 0 16,0 0-23-16,0 0-5 0,0 0-1 0,0 0 0 16,0 0-43-16,0 0-9 0,0 0-1 0,0 0-1 15,0 0-23-15,0 0-4 0,10 0 0 0,1 0-1 16,-11 0-11-16,7 6 8 0,-7-6-8 0,10 0 8 15,-3 3 1-15,0-3 0 0,-7 0 0 0,11 6 0 16,-11-6 26-16,0 0 5 0,7 3 0 0,4-3 1 16,-1 0 2-16,-3 0 0 0,-7 0 0 0,7 0 0 15,7 0 4-15,-3 0 1 0,-4 0 0 0,0 0 0 0,4-3-10 16,-1 3-2-16,4 0 0 0,-3 0 0 0,0 0-21 0,3 0-5 16,0 0-1-16,0 0 0 0,-3 3-9 0,-1-3 0 15,4 0 0-15,4 0 0 16,-4 0 0-16,-3 0-11 0,3 0 3 0,0 0 0 15,0 0 8-15,4 0 0 0,-4-3 0 0,0-3 0 0,7 3 0 0,-3-3 8 16,3 3-8-16,-4-1 8 0,5-2 2 0,-1 6 1 16,7 0 0-16,-7-3 0 0,-3-3-3 0,-1 6 0 15,12 0 0-15,-8 0 0 0,0 0 0 0,-3 0 0 16,6 6 0-16,-3-3 0 0,1-3-8 0,-1 0 0 16,-7 6 0-16,3-2 0 0,5-4 8 0,-5 3-8 15,-6-3 0-15,7 6 8 0,-1-6-8 0,-3 3 0 0,0-3 0 16,0 0 0-16,-3 0 0 0,0 0 0 0,-1 0 0 0,4 0 0 15,-7 0 24-15,4 0 4 0,7 0 0 0,-4 0 0 16,-7 0-18-16,3 0-10 0,4 0 12 0,1 0-12 16,-1-3 10-16,0 3-10 0,-7 0 8 0,0 0-8 15,11 0 10-15,-8 0-10 0,-10 0 12 0,0 0-12 16,7 0 9-16,0 0-9 0,-7 0 0 0,0 0 9 16,0 0-1-16,0 0 0 0,0 0 0 0,0 0 0 15,0 0-8-15,0 0 0 0,0 0 9 0,0 0-9 16,0 0 16-16,0 0-2 0,0 0 0 0,0 0 0 15,7-6 5-15,-7 6 1 0,-7 0 0 0,7 0 0 16,7-3-20-16,-7 3-9 0,0 0 1 0,0 0 0 16,-3-4 19-16,3 4 4 0,0 0 1 0,-7-6 0 15,-4 6-16-15,11 0 0 0,0 0 0 0,0 0-10 16,-14-3 10-16,7-3 9 0,7 6-1 0,0 0-8 16,-7-3 12-16,3-4-4 0,1 4 0 0,3 3-8 0,0-9 20 0,0 6-4 15,-7-4 0-15,3 4 0 0,4 3-16 0,0-9 0 16,-3 6 0-16,-1-4 0 0,4 7 0 0,-3-3 0 15,3-3 0-15,-4 3 0 0,-3 0 0 0,7 3 0 16,0 0 0-16,0 0 0 0,-3-7 0 0,3 7 0 16,0 0-8-16,0 0 8 0,-4-9 0 0,4 9 0 15,-7-3 0-15,7 3 0 0,0 0 0 0,-7-6 0 16,0 6 0-16,-4-4 0 0,4 4 0 0,0-3 0 16,-3-3 0-16,-1 6 0 0,-3 0 12 0,7-3-12 15,0-3 12-15,-4 6-12 0,1-3 8 0,3-4-8 0,7 7 0 0,0 0 0 16,-7-3 8-16,3-6-8 0,0 6 0 15,4 3 0-15,8-7 0 0,-5 4 0 0,-3 3 0 0,11-9 0 16,-1 9 0-16,1-3-9 0,-4-4 9 0,3 7-12 16,5 0 12-16,-1 0 0 0,-4 0 0 15,1 7 0-15,-4-4 0 0,3 3-12 0,5-3 4 0,-8 0 0 16,-7-3 8-16,10 7-8 0,8-4 8 0,-8 3-8 16,-10-6 8-16,8 3 0 0,6 0 0 0,-4 4 0 15,8-4 0-15,-11 6 0 0,0 0-10 0,4-5 10 16,6 5-8-16,-3 0 8 0,-3 1 0 0,-4-7 0 15,7 6 0-15,-3 1-8 0,-1 2 8 0,-3-2 0 16,0-1 0-16,0 4 0 0,4-4-8 0,-4 1 8 16,-3 2 0-16,-1-3 0 0,1 1 0 0,-1 2 0 15,-3-2 0-15,0 2 0 0,-3-2 0 0,3 2 0 0,-4-2 0 16,-3 9 0-16,-4-7 8 0,1-3-8 0,3 4 16 16,-7 3-4-16,-4-4 0 0,-3 1 0 0,3-4-2 0,-3 1-1 15,3 2 0-15,-3-2 0 0,0-1-9 0,7-6 8 16,3 7-8-16,1-1 8 0,-8-6-8 0,11 3 0 15,7-6 0-15,0 0 0 16,0 0-33-16,0 0-3 0,-7 3 0 0,7-3 0 16,0 0-104-16,0 0-22 0,0 0-4 0,0 0-614 15,11-9-124-15</inkml:trace>
  <inkml:trace contextRef="#ctx0" brushRef="#br3" timeOffset="-172339.91">22991 14213 403 0,'0'0'17'0,"0"0"5"0,0 0-22 0,0 0 0 16,-8 3 0-16,1 0 0 0,4 4 381 0,-1-4 72 0,1 3 15 0,-1-3 2 15,1 6-382-15,3 1-77 0,3-7-11 0,4 3-11 16,-7-3 11-16,4 7 0 16,3-7 0-16,4 6 0 0,-8 1 0 0,4-1 11 15,0-6-3-15,0 7 0 0,4-1 8 0,-4 4 2 16,-4-4 0-16,1 4 0 0,3-4 15 0,-3 10 3 0,-1-7 1 0,-3-2 0 16,4 9 13-16,-1-7 2 0,1 7 1 0,-1-3 0 15,-3 2-36-15,0 1-7 0,0 0-2 0,0-3 0 16,0 3-8-16,0-1 8 0,0-2-8 0,4 3 8 15,-4-7-8-15,3 7 8 0,-3-6-8 0,4-4 8 16,-1 4 9-16,1-4 2 0,-1 4 0 0,-3-7 0 16,4-3-3-16,-4-3 0 0,3 10 0 0,-3-10 0 15,0 0 0-15,0 0 0 0,4 9 0 0,-4-9 0 16,0 3 0-16,0-3-1 0,0 9 0 0,0-9 0 0,0 0-4 0,0 0-1 16,0 10 0-16,0-10 0 0,0 0-10 15,0 0 0-15,0 0 0 0,0 0-11 16,0 0 11-16,0 0 8 0,0 0-8 0,0 0 11 0,0 0-11 0,7-3 12 15,0-4-12-15,-3 4 12 16,3-3 12-16,-4 3 4 0,1-6 0 0,-1-1 0 0,4 1-28 0,0 2 0 16,-3-8 0-16,3 5 0 0,0-2 0 0,0-1 0 15,-3-6 12-15,3 10-4 0,0-4-8 0,0-5 8 16,-4 5-8-16,1 4 8 0,3-4-8 0,0 1 0 16,0-1 0-16,0-3 0 0,-4 7 0 0,8 3 0 15,-4-4 0-15,7 1 0 0,-3 0 0 0,3-1 0 16,0 1 0-16,-3 6 0 0,3-7 0 0,-4 7 0 0,4-3 0 15,-3 6 0-15,0 0-11 16,-1 0 3-16,1 0 0 0,-11 0 0 0,7 0 8 0,3 9-13 0,-3 1 5 0,1-1 8 16,-1 4-13-16,-4-4 5 0,8 3 8 0,-4 1-13 15,-4-4 13-15,1 10-11 0,3-6 11 0,-4 6-10 16,-3-7 10-16,4 7 0 0,-4-7 0 0,0 1 0 16,0 3 0-16,0-4 0 0,-4 1 0 0,1-1 0 15,-4-2 0-15,3-1 0 0,-3 4 0 0,0-4 0 16,-3 7 17-16,-1-10 3 0,0 3 0 0,1-2 0 15,-4-4-20-15,0 6-16 0,-1-6 4 0,-2-3 0 16,-1 10 12-16,4-10 16 0,-4 6-3 0,4-3-1 16,-3-3-12-16,6-3 0 0,-7-3 0 0,8 6 0 15,-1 0 0-15,1-10 0 0,-1 7 0 0,4-6 0 16,-3 6-13-16,-1-7-6 0,4 4-1 0,0 3 0 16,0-6-16-16,0-1-3 0,3 10-1 0,-3-3 0 15,7 3-32-15,-3-6-6 0,-4 3-2 0,3-1 0 16,4 4-124-16,0 0-26 0,-7-6-5 0,7 6-1 0</inkml:trace>
  <inkml:trace contextRef="#ctx0" brushRef="#br3" timeOffset="-171622.36">23647 14175 2257 0,'0'0'100'0,"0"-9"20"0,0-4-96 0,0 10-24 0,0-3 0 0,0 6 0 16,0-9-9-16,0 9-7 0,0 0-2 0,0 0 0 15,0 0 6-15,0 0 2 0,0 0 0 0,0 0 0 16,0 0 2-16,0 0 0 0,0 0 0 0,0 0 0 15,0 9 8-15,3 0 0 0,-3 1 0 0,4 2 0 16,-4 7 8-16,3 0 3 0,-3-3 1 0,7 2 0 16,-7 4 16-16,4 10 3 0,3-10 1 0,-4 9 0 15,1-9 2-15,3 9 1 0,-3-2 0 0,3-4 0 16,-4 3-5-16,1-3-1 0,3 0 0 0,-4 0 0 16,1-3-20-16,-1 0-9 0,1 0 8 0,-1-3-8 15,-3 3 0-15,4-3 0 0,-4-7 0 0,3 7 0 16,-3-6 12-16,0-1-4 0,4-3 0 0,-4 1 0 15,0-1 4-15,0-9 0 0,0 0 0 0,0 0 0 0,0 0 16 0,0 0 3 16,0 0 1-16,0 0 0 0,0 0-18 0,7-9-3 16,-3-4-1-16,-1 1 0 0,4-4 0 0,0 0 0 15,0-2 0-15,0-1 0 0,-3-3-10 0,6 3 0 16,-3 6 0-16,4-5 0 0,-4 5 0 0,4 1-14 16,-1-1 3-16,-3-3 1 0,0 10 10 0,0-3 0 15,4 2-9-15,-4-2 9 0,0 6 0 0,0 0-9 16,4-4 9-16,-4 7 0 0,7 0 0 0,-3-3 0 15,-1-3 0-15,4 6 0 16,4 6-19-16,-4-6-9 0,0 3-3 16,4-3 0-16,-4 7 1 0,0-1 0 0,0-6 0 0,0 9 0 0,0 1 6 0,0-1 2 0,-3-6 0 0,0 13 0 15,-1-10 1-15,-6 10 0 0,3-3 0 0,-4-4 0 16,1 3 30-16,-4-2 7 0,0-1 0 0,-4 4 1 16,4-4 3-16,-3 1 0 0,-1-1 0 0,-3 4 0 15,0-4 0-15,4 0 1 16,-8-2 0-16,0 2 0 0,4 1-11 0,-3-1-2 0,-1-6-8 15,-6 3 12-15,2-3-12 0,-2-3 0 0,-1 7 0 16,0-4 0-16,-3-3 25 0,4 0 6 0,-1 0 1 0,-3-3 0 16,-4-4-20-16,8 4-3 0,-5-3-1 0,5 0 0 15,-1 0-8-15,0-4 0 0,1 1 0 0,6-4-11 16,1 4-13 0,3-1-4-16,0 7 0 0,-1-6 0 0,5-4-189 0,-1 4-39 0</inkml:trace>
  <inkml:trace contextRef="#ctx0" brushRef="#br3" timeOffset="-170821">24532 14439 288 0,'0'0'25'0,"0"0"-25"0,0 0 0 0,0 0 0 15,0 0 299-15,0 0 54 0,0 0 11 0,0 0 3 16,0 0-304-16,0 0-63 0,7 6-8 0,0-3-4 16,-7 10 12-16,4-4 12 0,-1 1-3 0,1 2 0 15,3-3 21-15,-4 4 4 0,1 6 1 0,-4 0 0 16,4-4 3-16,-4 4 1 0,3 3 0 0,-3 0 0 15,0 6 12-15,-3-6 2 0,-1 13 1 0,4-7 0 0,-4 3-24 0,4 1-5 16,-3 2-1-16,-4-3 0 0,0-2 12 16,3-4 3-16,-3 3 0 0,4-3 0 0,-4-6 12 15,0 3 2-15,3-10 1 0,-3 7 0 0,3-6-6 16,1-4 0-16,-1 1-1 0,1-1 0 0,3-9-19 16,0 0-4-16,0 0-1 0,0 0 0 0,0 0-7 0,0 0 0 15,0-3-1-15,0-3 0 0,0-4-6 0,0-2-1 16,0-7 0-16,3-3 0 0,-3 0-8 0,0 3 0 15,-3-6 0-15,3-3 8 0,0-4-8 0,-4 1 0 16,4 0 0-16,0-4 8 0,4 1-8 0,-4-4 8 16,3 7-8-16,1-4 8 0,-1 1-8 15,5-4 0-15,-1 7 0 0,3-1 0 0,1 7-8 0,3-3 8 0,0 6 0 16,0 3 0-16,0-3-9 0,4 7 9 0,-4-1-12 0,4 3 12 16,-4 1-12-16,0 3 4 0,0-1 8 0,0 1-13 15,0-1-1-15,0 10 0 0,0 0 0 16,0-3 0-16,-3 6 14 0,0-3 0 0,-4 7-10 0,0-4 10 15,0 6-18-15,-4 1 1 0,1 2 0 16,-4 1 0-16,3 2 5 0,1 1 0 0,-4 3 1 0,0 3 0 16,-4-3 11-16,4-1-10 0,0-2 10 0,-3 6-10 15,3-3 10-15,-4-7 0 0,1 7 0 0,-1-6 0 16,1 2 0-16,3 1 0 0,-4-7 0 0,-3 4 8 16,4-4-8-16,-4 1 0 0,3 2 0 0,-3-5 8 15,0-4-8-15,0 6 0 0,-4-6-8 0,1 4 8 0,-1-7-15 16,1 0 3-16,-1 0 0 0,-3-7 0 15,3 4-34-15,-3-6-6 0,4-1-2 0,3 4-672 16,-4-3-134-16</inkml:trace>
  <inkml:trace contextRef="#ctx0" brushRef="#br3" timeOffset="-170122.44">24984 14028 1904 0,'0'0'42'0,"0"0"9"0,0 0 1 0,0 0 1 0,0 0-42 0,0 0-11 0,0 0 0 0,0 0 0 15,3 6 0-15,1 4 0 0,6-4 0 0,-3 3 8 16,-7-9 20-16,4 10 3 0,-1 2 1 0,5-2 0 15,-1 2 6-15,0 7 2 0,-4 0 0 0,1 3 0 16,-1 0-11-16,1 6-1 0,-4 3-1 0,0 4 0 0,-4-4-10 0,4 1-1 16,-7-1-1-16,7-6 0 0,-3 6 2 15,3-2 1-15,0-4 0 0,-4-7 0 0,4 4 14 0,-3 0 2 16,-1-3 1-16,4 3 0 0,-3-9-7 0,3 2 0 16,0-2-1-16,3-1 0 0,-3-2-3 0,0-1 0 15,0-9 0-15,0 0 0 0,0 0-8 0,0 0-3 16,0 0 0-16,0 0 0 0,0 0-1 0,0 0 0 15,0 0 0-15,-3-9 0 0,3-1-2 0,0-2-1 16,0-1 0-16,3-2 0 0,-3-1-9 16,-3-3 12-16,3 0-12 0,0 7 12 0,3-7-12 0,4 6 0 0,0 1 0 15,0-1 0-15,-3 4 0 0,3 3-11 0,-4-4 3 16,4 7 0-16,0 3-1 0,1-3 0 0,2-3 0 0,-3 6 0 16,4 0 9-16,-4 0 0 0,7 0 0 0,-4 0 0 15,5 0 0-15,-1 0 0 0,0 0 0 0,0 6 0 16,0-3 0-16,-3 7 0 15,-1-7 0-15,1 6 0 0,-1 4 0 0,-3-4 0 16,4 7 0-16,-7-4 8 0,3 1-8 0,-4 6 8 0,1-4-8 0,-4 4 8 16,3-6-8-16,-3 2 0 0,0-2 0 0,0-1 0 15,0 4 0-15,0-10 0 0,0 4-8 0,0-10 8 32,4 9-47-32,-4-9-4 0,3 10-1 0,-3-10 0 0,0 0-108 0,11 0-21 0,-4-7-5 0</inkml:trace>
  <inkml:trace contextRef="#ctx0" brushRef="#br3" timeOffset="-169703.47">25569 14492 2700 0,'0'0'60'0,"0"0"12"0,-10 0 2 0,-4 0 1 0,3 6-60 0,0-3-15 0,1-3 0 0,-1 7 0 15,-3-1-38-15,4 0-10 0,3-3-3 0,-4 7 0 16,4 2-11-16,0-2-2 0,0-1-1 0,0 4 0 16,3 6 13-16,1-7 4 0,-4 10 0 0,7-6 0 0,-4-1 29 0,4 4 7 15,-3-6 0-15,3 2 1 0,0-2 21 0,0 0 4 0,0-7 1 0,0-6 0 16,7 6 24-16,-4 3 5 0,4-9 0 0,0 10 1 16,4-10-17-16,-1 6-3 0,1-12-1 0,3 6 0 15,4 0 0-15,-4-3-1 0,4-4 0 0,-1-2 0 16,1-3-11-16,3 2-3 0,-3-2 0 0,-1 2 0 15,1-9 1-15,0 7 0 0,-8-1 0 0,4-6 0 16,0 7 7-16,-3-7 2 0,0 3 0 0,-1-2 0 16,-3-1 13-16,0 6 2 15,-3-6 1-15,-1 7 0 0,1-1-22 0,-4-2-4 0,0 2-1 16,-4 4 0-16,1-1 0 0,-1 7 0 0,1-6 0 16,-4-1 0-16,3 7-8 0,-3-6 0 0,-4 6 0 0,4-4 0 15,0 4 0-15,-3-3 0 0,-1 6-12 0,1-3 12 31,-1 3-56-31,4-3-3 0,-4-4-1 0,1 7 0 16,-1 0-96-16,4 0-19 0,0 10-4 0,7-10-769 0</inkml:trace>
  <inkml:trace contextRef="#ctx0" brushRef="#br3" timeOffset="-169220.81">25806 14514 1324 0,'0'0'118'0,"0"0"-94"15,0 0-24-15,0 0 0 0,0 9 240 0,0 1 43 16,0 2 9-16,3-2 1 0,1-1-245 0,-1 4-48 16,1 2-11-16,3-2-1 0,-4-4-8 0,1 1-2 15,-1-4 0-15,1 10 0 0,-4-7 1 0,4-3 0 16,-4 4 0-16,0-1 0 0,3 4 32 0,-3-7 6 16,0-6 2-16,0 3 0 0,0-3 5 0,0 0 2 15,0 0 0-15,0 0 0 16,0 0 37-16,0 0 7 0,0 0 2 0,0 0 0 0,0 0-13 0,4-9-3 15,-1 6 0-15,-3-7 0 0,4 1-35 0,-1-4-7 0,1 4-2 0,-1-4 0 16,1-6-12-16,-1 7 0 0,1-7 0 0,-1 7-10 31,1-7 10-31,-1 6 0 0,4-6 0 0,-3-3 0 0,-1 10 0 16,5-1 0-16,-5-2 0 0,8 2 0 0,-4 1 0 0,3 2 0 0,-3 1 0 0,4-1 0 16,0 1 0-16,-1 6 0 0,-3-7 0 0,4 10 0 15,-1 0 0-15,4-3 0 0,1 6 0 0,-1-3 0 16,0 7 0-16,-4-4 0 0,1 0 0 0,0 6-8 15,-1 1 8-15,-3 2 0 0,0-2 0 0,-3-1 0 16,3 4 0-16,0 2 0 0,-4-2 0 0,1-1 8 0,-1 1 1 16,1 3 1-16,-1-4 0 0,1 1 0 0,-4-4-10 0,4 4 0 15,-1 2 0-15,-3-2 0 16,4-1 0-16,-1 1-19 0,1-4 3 0,3 7 1 16,-7-10 5-16,3 4 1 0,1-1 0 0,-4-9 0 15,3 3-41-15,-3-3-8 0,0 0-2 0,0 0 0 16,7 0-95-16,4-3-19 0,-4 3-4 0</inkml:trace>
  <inkml:trace contextRef="#ctx0" brushRef="#br3" timeOffset="-168549.37">26335 14577 1875 0,'0'0'83'0,"0"0"17"0,0 0-80 0,0 0-20 15,0 0 0-15,0 0 0 0,0 0 64 0,0 0 8 16,0 0 1-16,7 0 1 0,4-3-25 0,-1-4-5 16,1 4 0-16,3 3-1 0,0-9-29 0,0 6-6 15,0-4 0-15,4 1-8 0,-1 0 10 0,-2-4-10 16,-5 1 8-16,4 6-8 0,0-7 9 0,-3 1-9 16,3 6 10-16,-7-6-10 0,0-1 28 0,0 1 0 15,0 6 0-15,0-7 0 0,-7 1-6 0,0-1-2 16,4 7 0-16,-4-6 0 0,0-1-8 0,-7 1-3 15,3 3 0-15,-3-1 0 0,0-2-9 0,0 6 0 16,-7-3 0-16,0 2 0 0,3 4-12 0,-3 0 12 0,-3 0-10 0,2 4 10 16,1 2 0-16,-3-3 0 0,3 3 0 0,-4-3 0 15,4 10 0-15,0-4 0 0,0 10 0 0,-1-6 0 16,1 6 0-16,-3-1 0 0,-1-2 13 0,4 6-4 16,-4-3-1-16,4 3-8 0,4 0 12 0,-1 6-4 15,4-6-8-15,3 0 0 0,1 0 9 0,3 0-9 16,3-3 32-16,1-1 1 0,0-2 1 0,6 3 0 15,1-7-34-15,3-2 0 0,3 2 0 0,5-2 0 16,2-1-29-16,8 1-13 0,7-14-2 0,7-2-735 16,3 6-146-16</inkml:trace>
  <inkml:trace contextRef="#ctx0" brushRef="#br3" timeOffset="-161576.68">27298 14461 403 0,'0'0'17'0,"0"0"5"0,0 0-22 0,0 0 0 16,0 0 0-16,0 0 0 0,0 0 186 0,0 0 33 16,0 0 6-16,7-3 2 0,0-4-106 0,-7 7-21 15,4-3-4-15,-4 3 0 16,0 0-17-16,7-3-3 0,-7 3-1 0,0 0 0 0,3-6-5 0,-3 6-1 16,0 0 0-16,0 0 0 0,0 0-10 0,4-10-3 15,-4 10 0-15,3-6 0 0,-3 6-20 0,0-6-4 16,0-4 0-16,0 10-1 0,4-9 5 0,-4-4 0 15,0 4 1-15,0 6 0 0,0-7-5 0,3 1-2 0,-3 0 0 0,4-4 0 16,-4 4-3-16,3-1-1 16,1 4 0-16,-4-3 0 0,0 2-7 0,0-2-2 15,0-4 0-15,0 10 0 0,0 3-17 0,0 0 10 0,0 0-10 0,0 0 8 16,0 0-8-16,0 0 0 0,0 0 0 0,0 0 0 16,-7 0 0-16,0 0 0 0,0 3 0 0,-4 4 0 15,1-1 0-15,-1 3 0 0,-3 7 0 16,3-3 0-16,1-1 0 0,-1 10 0 0,-3-3 0 15,3-7 0-15,1 10 8 0,-1-3 0 0,4 3 0 0,-3-9 0 16,3 9 0-16,3-4 0 0,-3 1 0 16,3 3 0-16,-3-3-8 0,4-3 8 0,-1 6-8 0,1-4 8 15,-1 1-8-15,1 0 0 0,-1-3 0 0,8-4 0 16,-1 7 18-16,1-6 2 0,-1-4 0 0,4 1 0 16,-3-1-20-16,6-6-16 0,-2 6 4 0,2-9 0 15,4 7-16-15,-3-7-4 16,3 0 0-16,4-7 0 0,-1 4-89 0,1-3-19 0,-1-6-3 0,1 2-1 15,0 7-118-15,-1-6-24 0,19-13-5 0,-15 3-1 0</inkml:trace>
  <inkml:trace contextRef="#ctx0" brushRef="#br3" timeOffset="-161058.47">27728 14467 633 0,'0'0'28'0,"0"0"6"0,0-6-34 0,0 3 0 0,0-7 0 16,0 10 0-16,-3-9 169 0,3 9 27 0,0-10 6 15,0 10 1-15,0-6-99 0,-4 0-19 16,1 3-4-16,3 3-1 0,0-7 24 0,-7 7 5 16,3 0 1-16,-3 0 0 0,0 0-16 0,4 0-3 0,-5 7-1 0,-2-4 0 15,-4 6-28-15,0-6-6 0,7 7 0 0,-4-1-1 16,-3 4-34-16,3 2-6 0,1-2-2 0,-1-1 0 15,1 1-13-15,3 6 0 0,-4-7 0 0,4 7 0 16,3-6 12-16,1 6-4 0,-4-7-8 0,3 4 12 16,1-4-12-16,3 1 0 0,0-1 0 0,0 4 0 15,0-10 0-15,7 4 0 0,-4-1 0 0,1 4 0 16,-1-7 0-16,4-3 8 0,4 3-8 0,-4-2 0 16,4-4 0-16,-1-4 0 0,4 4 0 0,4-6 0 0,-4 6-12 15,4-9 12-15,-1 6-12 0,-3-7 12 0,4 1 0 0,-4-4 0 16,0 4 0-16,0-1 0 15,-3-2-11-15,0 2 11 0,-4 1-10 0,0-4 10 16,0 1 0-16,-4 3 15 0,1-4-2 0,-1-3 0 0,-3 4 2 0,0 2 0 16,0-5 0-16,-3-1 0 0,-1 3 7 0,4-5 2 15,-3 5 0-15,-4-6 0 0,3 7-7 0,1-1-1 16,-4 1 0-16,3-4 0 0,-3 10-16 16,4-4 0-16,-1 4 0 0,0-3 0 0,-3 9-9 0,7 0 1 15,-7-4 0-15,4 1 0 16,3 3-16-16,-4-6-4 0,1 6 0 0,3 0 0 15,0 0-22-15,0 0-5 0,-7 0-1 0,3 6 0 16,4-6-108-16,-3 7-23 0,3-7-4 0,0 0-437 0,0 0-87 0</inkml:trace>
  <inkml:trace contextRef="#ctx0" brushRef="#br3" timeOffset="-160031.48">28173 14376 1490 0,'0'0'66'0,"0"0"14"0,0 0-64 0,0 0-16 15,0 0 0-15,0 0 0 0,0 0 48 0,0 0 6 16,0 0 2-16,0 0 0 16,0-9 30-16,0 9 6 0,0 0 2 0,0 0 0 0,0 0 2 0,0-4 1 15,0-5 0-15,0 9 0 0,-7 0-36 0,3 0-7 16,-3 0-2-16,0 0 0 0,0 0-8 0,-3 9-3 15,2-5 0-15,-2 5 0 0,-4 0-27 0,3 4-6 16,1-4 0-16,-1 10-8 0,0-6 0 0,-3 6 0 16,4-1-10-16,-1-2 10 0,1 6 0 0,-1-3 0 0,4 0 0 0,-4-4 0 15,4 4 0-15,4 3 0 0,-4 0 0 0,0-3 0 16,3-7 0-16,1 7 0 0,-1-6 0 0,1 6 0 16,3-10 0-16,0 4 0 0,0-13 0 0,0 0 0 15,0 0 0-15,0 0 8 0,0 0 0 0,10 0 0 16,4 0-8-16,0 0 0 0,0-4 0 0,4-5 0 15,0 0 0-15,3-1 0 0,0-2 0 0,-3 2-11 16,3-9 11-16,0 7 0 0,-3-1 8 16,-1 1-8-16,-3-4 0 0,1 4 0 0,-1-7 0 15,-4 6 0-15,-3 1 0 0,0-1 0 0,0-3 0 0,-3 7-8 16,-4-4 18-16,3 1 4 0,-3 3 1 0,0-4 0 16,-3 4 8-16,-1-1 1 0,1-2 1 0,-4 2 0 15,3 1-9-15,-3-1-3 0,4 1 0 0,-4-4 0 16,0 4-3-16,-4 6-1 0,0-3 0 0,4-1 0 15,0 1-9-15,-3 6 0 0,3 0 0 0,0-3 8 16,0 3-8-16,0 0 0 0,7 0 9 0,0 0-9 16,-8 3-25-16,8-3-10 0,-7 0-1 15,7 0-1-15,0 0-92 0,0 0-19 0,0 0-3 0,0 0-599 16,4 9-120-16</inkml:trace>
  <inkml:trace contextRef="#ctx0" brushRef="#br3" timeOffset="-159656.45">28289 14715 1720 0,'0'0'76'0,"0"0"16"0,0 0-73 0,0 0-19 0,0 6 0 0,0-6 0 16,7 3 40-16,-7-3 4 0,0 0 0 0,0 0 1 15,0 0 65-15,0 0 13 0,0 0 2 0,0 0 1 16,0 0-42-16,0 0-8 0,0 0-1 0,0 0-1 16,0 0-14-16,0-9-4 0,0 2 0 0,-3-2 0 15,3 0-6-15,0-10-2 0,0 9 0 0,0-2 0 16,0-7-25-16,0 3-6 0,3 1-1 0,1-7 0 16,-1 6 0-16,4-6-1 0,-3 3 0 0,-1 0 0 15,5-2 6-15,-1-1 2 0,0 3 0 0,0-3 0 16,0 3-23-16,0 6 0 0,0-5 0 0,0 5 0 15,4-6-11-15,-4 7-6 0,0 2-2 0,0 7 0 0,0-6-1 0,3-1-1 16,-6 7 0-16,3-3 0 16,-7 6-33-16,10 0-6 0,-6 0-2 15,3 0 0-15,0 6-150 0,0-3-31 0,0 7-5 16</inkml:trace>
  <inkml:trace contextRef="#ctx0" brushRef="#br3" timeOffset="-159138.68">28857 14423 230 0,'0'0'20'0,"0"0"-20"0,0 0 0 0,0 0 0 16,-3-6 414-16,3 6 78 0,0 0 16 0,0 0 4 16,0-10-408-16,0 10-82 0,0-3-22 0,0 3 8 15,0 0 22-15,-7-6 5 0,0 3 1 0,0-7 0 16,3 10 7-16,-3-3 1 0,-4 3 1 0,1-6 0 15,-4 6-21-15,3 6-5 0,4-3-1 0,-4-3 0 16,-3 0 13-16,4 10 2 0,-4-7 1 0,0 6 0 16,-1 1-4-16,1 2-1 0,0-2 0 0,4-1 0 15,-4 4-15-15,-1 6-3 0,5-7-1 0,-1 7 0 16,1-7-10-16,3 7 0 0,0-6 0 0,-4 9 0 16,4-3 15-16,0-1-3 0,3-2 0 0,1 3 0 15,-4 3-12-15,7-10-12 0,-4 7 3 0,4-6 0 16,0-4 9-16,4 1 12 0,-4-10-2 0,3 12-1 15,4-3-9-15,-7-9 8 0,11 0-8 0,-1 0 8 0,1 0 9 16,7-9 2-16,-4 6 0 0,0-6 0 0,0-1 9 16,4-2 3-16,-1-1 0 0,1-6 0 0,-4 0-14 0,4 7-2 15,-4-10-1-15,0 3 0 0,-7-3 1 0,4-3 0 16,-1-3 0-16,4 6 0 16,-7-6 4-16,0-4 1 0,4 7 0 0,-4-9 0 15,0 2-1-15,-3-5 0 0,-1 5 0 0,1 7 0 0,-1-3-2 16,1-3 0-16,-8-1 0 0,4 1 0 0,-3 6-5 0,3-3 0 15,-4 3-1-15,1-4 0 0,-1 7-11 0,1 0 8 16,-1-6-8-16,0 13 8 0,-3-4-8 0,4 0 0 16,-1 6 0-16,-3 4 0 15,0-4-28-15,4 4 0 0,-4 0-1 0,7 5 0 16,-4-2-100-16,4 6-20 0,-3-3-4 0,3 3-699 0,0 0-140 0</inkml:trace>
  <inkml:trace contextRef="#ctx0" brushRef="#br3" timeOffset="-150601.8">29827 13815 115 0,'0'0'0'0,"0"0"10"0,0 0-10 0,0 0 0 16,0 0 0-16,0 0 0 0,0 0 282 0,0 0 54 15,0 0 12-15,0 0 1 0,0 0-204 0,0 0-41 16,0 0-8-16,0 0-1 0,-7 0 8 0,0 0 1 15,0 0 1-15,4 0 0 0,-8 0-32 0,4 0-6 16,7 0-2-16,-7 0 0 0,-4 0-21 0,1-3-4 0,-1 3 0 0,1-7-1 16,-4 7-20-16,3 0-4 0,-3 0-1 15,3 0 0-15,-3-3-14 0,0 3 9 0,0 0-9 0,3 0 8 16,1 0-8-16,-4 3 0 16,0-3 0-16,3 0 0 0,-3 0 0 0,0 7 0 0,0-7 0 0,3 0 0 15,-3 3 0-15,3-3 0 0,1 3 0 0,3-3 0 16,0 6 8-16,-4-3 0 0,8-3 0 0,-5 7 0 15,5-4-8-15,3-3 0 0,0 0 0 0,0 0 0 16,0 9 0-16,0-9 0 0,0 3-8 0,3 7 8 16,1-1 0-16,-4 4 0 0,0-13 0 0,4 9 0 15,-1 0 0-15,1 4 0 0,-4-4 0 0,3 1 0 16,-3 2 0-16,4-2 0 0,-4 2 0 16,0 7 8-16,-4-6 0 0,4 5 0 0,0-5 0 0,-3 9 0 15,-1 3-8-15,4 0 0 0,0-3 0 0,-3 9 0 16,3-9 0-16,0 10 0 0,-4-1-9 0,4 0 9 0,-4 1 0 0,1-1 0 15,-1 0 0-15,4-2 0 0,-3 2 8 16,-1-6-8-16,1-3 0 0,-4 0 0 0,3 0 8 0,1-3-8 16,3 3 0-16,-7 0 9 0,3-3-9 0,1-7 0 15,-1 7 0-15,-3-7 0 16,0 7 18-16,3-6 2 0,-3 6 0 0,4-7 0 0,-4 1-5 0,3-4-1 16,-3 10 0-16,4-7 0 0,-1-2 3 0,4-1 1 15,-3-6 0-15,3 7 0 0,3-1-8 0,1 1-2 16,-4-10 0-16,7 3 0 0,0 3-8 0,-7-6 0 15,0 0 0-15,7 3-11 0,-4 3 11 0,8-2 0 16,-4-1 0-16,0 3 0 0,0-6 0 0,4 3 11 0,-4-3-3 16,3 0 0-16,1 0-8 0,-4 0 0 0,0 0 0 0,4 0 0 15,-1-3 0-15,-3 3 0 0,0 0 9 0,4-6-9 16,-4 6 0-16,0-3-15 0,-7 3 3 0,11-4 0 31,-4 4-25-31,0-6-5 0,0 6-1 0,0-3 0 16,-4-3-125-16,8 3-24 0,-11 3-6 0,3-10-779 0</inkml:trace>
  <inkml:trace contextRef="#ctx0" brushRef="#br3" timeOffset="-149662.62">29912 14282 1609 0,'0'0'71'0,"0"0"15"0,0 0-69 0,0 0-17 0,0 0 0 15,0 0 0-15,0 0 74 0,0 0 11 0,0 0 3 0,0 0 0 16,0 0 3-16,0 0 1 0,0 0 0 0,0 0 0 16,0 0-16-16,0 0-4 0,0 0 0 0,0 0 0 15,0 0-45-15,-3 9-10 16,-1 1-1-16,0 2-1 0,1-2-5 0,3-1-1 0,-4 4 0 0,1-4 0 16,-4 4 19-16,3 5 3 0,4-5 1 0,-3-4 0 15,3 10-20-15,-4-6-3 0,-3-1-1 0,4 7 0 16,3-6 4-16,-4-4 0 0,1 10 0 0,-1-7 0 15,4-2-12-15,0 2 0 0,0 4 0 0,0-10 0 16,0-6 0-16,0 0 0 0,4 10 0 0,-1-1 12 16,-3-9-12-16,0 0 10 0,4 13-10 0,-4-13 10 15,0 0-2-15,0 0 0 0,0 0 0 0,7 0 0 16,0 0 7-16,3 0 1 0,-3 0 0 0,0-3 0 16,4 3-7-16,0-10-1 0,-4 10 0 0,3-9 0 0,-3 6 0 0,4-7 0 15,-1 7 0-15,-2-3 0 16,-1-4-8-16,3 7 0 0,-3-6-12 0,4 9 12 0,-4-10 0 0,3 10 0 15,-6-9 0-15,-4 9 0 0,7-3 0 0,0 0 0 16,-3-4 0-16,3 4 8 0,-4-3 7 0,1 3 1 16,-4 3 0-16,3-9 0 0,4-1-6 0,-3 1-1 15,-1 6 0-15,1-7 0 0,-1 1-9 16,1-1 0-16,-1-2 0 0,1 2 8 16,0 1-8-16,-1-4 0 0,-3 4 0 0,4 0 0 0,-1-4 0 15,-3 4 0-15,4 6 0 0,-4 3 0 0,0-10 0 0,0 10 0 16,3-9 0-16,-3 9 0 0,0 0 0 0,0 0 0 15,0 0 0-15,0 0 0 0,0 0 0 0,0 0 0 16,0 0 0-16,0 0 0 0,0 0 0 0,0 0 0 16,0 0 0-16,0 0 0 0,0 0 0 0,0 0 0 0,0 0 0 0,0-3 0 15,0 3 0-15,0 0 0 0,0 0 0 0,0 0 0 16,0 0 0-16,0 0 0 0,0 0 0 0,0 0 0 16,0 0 0-16,0 0 0 0,0 0 0 0,0 0 0 15,0 0 0-15,0 0 0 0,0 0 0 0,0 0 0 16,0 3 0-16,-3 6 0 0,3 4 0 0,0-4 0 15,0 4 0-15,-4-4 0 0,4 7 0 0,0-4 0 16,0 1 0-16,0-4 0 0,-3 4 8 16,3-4-8-16,3 4 0 0,-3 6 0 0,-3-7 8 0,3-3-8 15,0 4 0-15,0 3 0 0,0-4 0 0,0 1-11 16,0-4 11-16,0 1 0 0,3-1 10 0,-3 0-10 16,4-2 8-16,-4 2-8 0,0 0 0 0,0-9 9 15,0 7-9-15,0-7 0 0,0 0 0 0,0 0 8 16,0 0-8-16,3 6-12 0,-3-6 2 0,0 0 1 15,0 0-23-15,0 0-5 0,0 0-1 0,7-3 0 16,0 0-31-16,0-4-7 0,-3 4 0 0,-1-3-1 16,1-3-85-16,-1 6-17 0,1-7-3 0,0 7-1 15,-4-3-57-15,0-7-11 16</inkml:trace>
  <inkml:trace contextRef="#ctx0" brushRef="#br3" timeOffset="-149201.66">30406 13940 921 0,'0'0'40'0,"0"0"10"0,0 0-40 0,0 0-10 0,0 0 0 0,0 0 0 16,0 0 80-16,0 0 13 0,0 0 3 0,0 0 1 15,0 0-53-15,0 0-10 0,0 0-2 0,0 0-1 16,0 0 66-16,0 0 14 0,7 3 2 0,-7-3 1 0,4 10-12 0,3-4-2 15,-7-6-1-15,3 6 0 0,1 4-4 0,-4 5-1 16,3-8 0-16,-3 11 0 0,-3-5-24 0,3 9-5 16,0 3-1-16,0 0 0 15,-4 3-39-15,4 4-8 0,-3-7-1 0,-1 6-1 16,4 4-6-16,-3 2-1 0,-1-5 0 0,4-1 0 16,-4 0 0-16,4-6-8 0,0 4 12 0,0-7-4 0,0 0-8 0,-3-1 0 15,3-8 9-15,0 6-9 0,0-7 0 0,3 7 0 16,-3-9 0-16,4-1 0 15,-4 0-52-15,4-2-11 0,-4-7-2 0,0 0-735 16,0 0-146-16</inkml:trace>
  <inkml:trace contextRef="#ctx0" brushRef="#br3" timeOffset="-144919.75">30713 14467 172 0,'0'0'16'0,"0"0"-16"16,0 0 0-16,0 0 0 0,0 0 108 0,0 0 20 0,0 3 3 15,0 10 1-15,0-13-92 0,0 6-19 0,0-6-3 0,0 3-1 16,0-3 30-16,0 9 5 0,0-9 2 16,0 0 0-16,0 0-9 0,0 0-1 15,0 0-1-15,0 0 0 0,0 7-15 0,0-7-4 0,0 0 0 0,0 0 0 16,0 0 9-16,3 6 2 0,-3-6 0 0,0 0 0 16,0 0 11-16,4 6 2 0,-4-6 1 0,0 0 0 15,0 0 2-15,3 3 0 0,-3-3 0 0,4 10 0 16,-4-10 2-16,0 9 1 0,0-9 0 0,0 0 0 15,0 3 0-15,0-3 0 0,0 0 0 0,0 0 0 16,0 0-3-16,0 0-1 0,0 10 0 0,0-10 0 16,0 0-10-16,0 0-1 0,0 0-1 0,0 0 0 15,0 0 2-15,0 0 0 0,0 0 0 0,0 0 0 16,0 0 2-16,0 0 1 0,0 0 0 0,0 0 0 16,0 0-15-16,0 0-2 0,3-10-1 0,-3-2 0 15,-3 9-1-15,3-4 0 0,-7-2 0 0,7-4 0 0,0 4-13 0,-4 6-3 16,4-6-8-16,0-4 12 0,0 4-12 15,0-1 11-15,0 1-11 0,0-1 10 0,0-2-10 0,4 2 0 16,-1 1-12-16,1 6 12 0,-1-10 0 0,5 4 0 16,-1-1 0-16,0-2 0 0,-4 3 0 0,4-1 10 15,0 7 1-15,0-3 0 0,-3-4-11 0,-4 10 0 16,7 0 0-16,-7 0 0 16,3-3 0-16,-3 3 0 0,0 0 0 0,0 0 0 0,0 0 0 0,8-3 0 15,-1-3 0-15,-7 6 0 0,7 0-8 0,0 0 8 16,-7 0 0-16,10 0 0 0,-3 0 0 0,4 0 0 15,-4 0 0-15,0 0 0 0,0-3-11 0,0-4-1 0,0 7 0 16,-7 0 0 0,0 0-39-16,11 0-8 0,-4-9-1 0,-7 9-1 15,0 0-167-15,0 0-32 0</inkml:trace>
  <inkml:trace contextRef="#ctx0" brushRef="#br3" timeOffset="-144415.22">30480 14680 691 0,'0'0'30'0,"0"0"7"0,-7 0-29 0,7 0-8 0,0 0 0 0,0 0 0 16,-7 0 202-16,7 0 39 0,0 0 8 0,0 0 2 15,0 0-193-15,0 0-38 16,0 0-8-16,0 0-2 0,0 0 13 0,0 0 2 16,7-3 1-16,0-3 0 0,0 6-1 0,-7 0 0 15,0 0 0-15,11 0 0 0,-4-3 23 0,0 3 4 0,-7 0 0 0,7 0 1 16,0-7-26-16,-7 7-6 0,10 0-1 0,-2 0 0 15,-8 0-20-15,7 0 0 0,3-3 0 16,1 3 0 0,-4-9-41-16,0 9-3 0,3-3-1 0,1-4-829 0</inkml:trace>
  <inkml:trace contextRef="#ctx0" brushRef="#br3" timeOffset="-143394.29">31161 14658 1152 0,'0'0'102'0,"0"0"-82"16,0 0-20-16,0 0 0 0,0 0 92 15,0 0 13-15,0 0 3 0,0 0 1 16,0 0-63-16,0 0-13 0,0 3-2 0,0-3-1 0,0 10 18 0,3-1 3 16,1-6 1-16,-1 7 0 15,5-1-24-15,-5 1-4 0,4-1 0 0,-3 4-1 0,-1-1-6 0,1-3-1 16,3 10 0-16,-4-6 0 0,-3 9 8 0,0-7 0 15,0 1 1-15,-3 3 0 0,3 0-1 0,-4-4-1 16,-3 4 0-16,0 3 0 0,4-9 2 0,-4 2 1 16,-1-2 0-16,1-4 0 0,0 1-26 0,4-1 0 0,-4-6 8 15,3 0-8 1,-3 4-45-16,0-7-11 0,7 0-3 0,0 0-572 0,-7-7-114 0</inkml:trace>
  <inkml:trace contextRef="#ctx0" brushRef="#br3" timeOffset="-142679.45">31538 14301 1555 0,'0'0'68'0,"0"0"16"0,0 0-68 0,0 0-16 0,0 0 0 0,0 0 0 15,0 0 124-15,0 0 22 0,0 0 4 0,0 0 1 0,0 0-87 0,0 0-16 16,0 0-4-16,0 0-1 0,0 0-8 0,4 9-2 16,-4-9 0-16,0 13 0 0,-7-4 15 0,7 4 4 15,-4 5 0-15,1-5 0 0,-1 6-8 0,1-7 0 16,-1 7-1-16,1-6 0 0,-1-1-32 16,1 7-11-16,-4-6 0 0,3 5 9 0,4-5 3 0,0-4 0 15,-4 7 0-15,4-10 0 0,4 10 0 0,0-10 1 16,-4-6 0-16,0 0 0 0,7 10-3 0,0-1-1 15,-7-9 0-15,7 6 0 0,-7-6 9 0,10 7 2 16,1-7 0-16,-11 0 0 0,0 0-10 16,10 0-2-16,1 0 0 0,-4 0 0 0,-7 0 0 0,11-3-8 15,-1-7 12-15,-3 7-4 0,4-3-8 0,-4-7 12 16,0 10-12-16,0-6 12 0,-3-1-12 0,3 1 10 0,-4-1-10 16,1 1 10-16,-1-4-10 15,-3 4 0-15,4 0 9 0,-4 2-9 0,0-2 0 0,3 3 0 0,-3 6 0 16,0 0 0-16,4-10 0 0,-4 10 0 0,0 0 0 0,3-3 0 15,-3 3 0-15,4-9 0 0,-4 9 0 0,0 0 0 16,3 0 0-16,-3 0 0 0,4-10 0 0,-4 7 0 16,0 3 0-16,0 0 0 0,3-3 0 0,-3 3 0 15,0 0 0-15,0 0 0 0,0 0 0 0,0 0 0 16,0 0 0-16,0 0 0 0,0 0 0 0,0 0 0 16,0 0 0-16,0 0 0 0,0 0 0 0,0 0-8 15,0 0 8-15,0 0 0 0,0 0 0 0,0 6-8 16,0-6 8-16,-3 10 0 0,3-10 0 0,0 9 0 15,0-6 0-15,0 7 0 0,3-1 0 0,-3 1 0 0,0-1 0 16,4 0 0-16,0 4 0 0,-1-4-8 16,-3 4 8-16,0-4 0 0,4 1 0 0,-4 2 0 15,0 1 0-15,0-4 0 0,0 4 0 0,0-4 0 16,0 0 0-16,0 4 0 0,0-4 0 0,0-9 0 0,0 10 0 0,0-4 0 16,0-6 0-16,0 0 0 0,0 0 0 0,0 0 0 15,0 0 0-15,0 0 8 0,0 0-8 16,0 0-13-16,0 0 3 0,0 0 1 15,7-6-23-15,-4 3-5 16,4-4-1-16,-3-2 0 0,3 3-93 0,-4-1-18 0,-3-2-4 0,4 6-1 16,-4-3-87-16,0-1-18 0</inkml:trace>
  <inkml:trace contextRef="#ctx0" brushRef="#br3" timeOffset="-142173.72">31976 13972 57 0,'0'0'0'0,"0"-7"0"0,0 4 0 0,3-6 0 0,-3 9 201 0,0 0 35 16,7-10 8-16,-7 10 0 0,0 0-160 0,0 0-33 15,0 0-7-15,0 0 0 0,0 0 31 0,0 0 6 16,0 0 2-16,0 0 0 0,0 0 24 0,0 0 5 15,0 0 0-15,0 0 1 0,0 0-4 0,0 0-1 16,0 0 0-16,4 10 0 0,-1 2-28 0,-3-2-7 16,4-1-1-16,-1 0 0 0,-3 4-32 0,0 9-8 15,0-3 0-15,-3 3-1 0,3 0-17 0,-4 0-3 16,4 9-1-16,0-3 0 0,-3-3-10 0,3 7 8 16,-4-1-8-16,4 0 8 0,-3 1-8 0,3-4 8 15,-4-3-8-15,4 6 8 0,0-9-8 0,-3 0 10 0,3 3-10 0,-4-3 10 16,1-6-10-16,-1 3 0 0,1 3 0 0,-1-10 8 15,1 4-8-15,3-3 0 0,-4-1 0 0,4-3 0 16,0-2-16-16,0-7-4 0,0 0-2 0,0 0 0 31,0 0-152-31,0 0-30 0,0 0-7 0</inkml:trace>
  <inkml:trace contextRef="#ctx0" brushRef="#br3" timeOffset="-141117.78">32117 14639 748 0,'0'0'67'0,"0"0"-54"0,0 0-13 0,0 0 0 0,0 0 209 0,0 0 39 15,0 0 8-15,0 0 2 0,0 0-158 0,14 0-31 16,-14 0-6-16,0 0-2 0,11-3 12 0,-11 3 3 16,0 0 0-16,0 0 0 0,7 0-38 0,-7 0-7 15,0 0-2-15,0 0 0 16,0 0-29-16,0 0 0 0,10 0 0 0,-10 0 0 16,0 0-38-16,0 0-7 0,11-6-2 15,-11 6 0-15,10 0-163 0,-10 0-33 0</inkml:trace>
  <inkml:trace contextRef="#ctx0" brushRef="#br3" timeOffset="-140690.66">32484 14436 1497 0,'0'0'133'0,"-4"-7"-106"15,8-5-27-15,-4 2 0 0,7 1 112 0,-4-4 18 16,1 4 3-16,-1-4 1 0,1-5-100 0,-1 5-20 16,1 4-4-16,0-1-1 0,-1-2 3 0,-3 9 0 15,0-7 0-15,0 10 0 0,0-6 2 0,0 6 1 16,-11-3 0-16,4 6 0 0,0-3 19 0,0 0 4 15,-3 6 1-15,3-3 0 0,-4 7-24 0,4 2-5 16,-4-2-1-16,1 2 0 0,-1 7 10 0,1-6 1 16,3 5 1-16,0-5 0 0,-4 3-13 0,4-1-8 15,3-5 8-15,1 9-8 0,-1-7 12 0,1 1-3 16,-1-4 0-16,1 10 0 0,3-10 9 0,3 1 2 16,-3-1 0-16,4-3 0 0,-4-6-10 0,7 10-2 15,0-1 0-15,0-6 0 0,4 4-8 0,-1-4 0 0,1 3 0 16,3-3 0-1,0-3-23-15,0 0-3 0,4 0-1 0,-4 0 0 16,0 0-40-16,0-3-8 0,7-3-1 0</inkml:trace>
  <inkml:trace contextRef="#ctx0" brushRef="#br3" timeOffset="-139912.49">32724 14630 403 0,'0'0'36'16,"0"0"-36"-16,0 0 0 0,0 0 0 0,0 0 360 0,0 0 66 16,7 0 13-16,-4-3 2 0,-3 3-368 0,0 0-73 15,0 0-16-15,4-10-2 0,-4 10 54 0,0 0 10 16,7 0 2-16,-7 0 1 0,7 0 5 0,-7 0 1 16,7 0 0-16,0 10 0 0,-3-1-3 0,-1 1 0 15,4 2 0-15,-3-2 0 0,-1 2-25 0,1 1-6 16,-1 6-1-16,-3-7 0 0,4 10-20 0,-1-3 0 0,-3 0 0 0,0-4 0 15,0 4 0-15,-3 3-8 0,3-3 0 0,-4-7 0 32,1 7-20-32,-4-6-3 0,3 6-1 0,-6-10 0 15,2 4-16-15,1-10-3 0,-3 6-1 0</inkml:trace>
  <inkml:trace contextRef="#ctx0" brushRef="#br3" timeOffset="-138993.43">29983 15411 2257 0,'0'0'49'0,"-7"0"11"0,3 6 1 0,4-6 3 0,-7 0-51 0,7 0-13 0,0 0 0 0,0 0 0 16,0 0 12-16,0 0 0 0,0 0 0 0,0 0 0 15,0 0 32-15,0 0 7 0,0 0 1 0,11 3 0 16,-4 7-32-16,3-10-7 0,-3 9-1 0,4-6 0 15,-4 7-12-15,3-4 9 0,-6-3-9 0,3 10 8 16,0-4 11-16,-3 0 1 0,-1 1 1 0,1 2 0 16,-1-2 5-16,-3 2 1 0,4 4 0 0,-1-10 0 0,-3 10-15 0,0-10-4 15,4 4 0-15,-1-1 0 0,1-3-8 0,-4-6 8 16,3 7-8-16,-3-7 8 0,0 0-8 0,7 6 0 16,0-3 0-16,1-3 0 0,-1-3 8 15,0 3 0-15,3-6 0 0,-3 2 0 16,4-5-8-16,-4 0 0 0,4 5 0 0,-1-5 0 0,-3-3-8 15,0 2-4-15,4 1-1 0,-4-1 0 0,3 1-2 0,-3 6 0 16,-3 0 0-16,-4 3 0 0,0 0 0 0,0 0 0 16,0 0 0-16,7 3 0 0,-3 0 15 0,3 6 0 0,-4-2 0 15,4 2 0-15,-3 4-14 0,3-4 3 16,0-3 1-16,0 4 0 0,0-1 10 0,4 4 16 0,-4-4-4 16,0-3-1-16,3-3-3 0,-3 7 0 0,4-7 0 0,-1-3 0 15,1 6 11-15,0-6 1 0,-4 0 1 0,0-6 0 16,0 6-2-16,-7 0-1 15,0 0 0-15,7-3 0 0,0 0 22 0,0-4 5 0,0-2 1 16,-3 6 0-16,-1-7-28 0,4 1-6 0,0 0 0 0,0-4-1 16,0 1-3-16,0-7-8 0,4 0 12 0,-4 6-4 15,0-9 0-15,4 0 0 0,-4-6 0 0,3 6 0 16,-3 0-8-16,4 3 0 0,-4 4 0 0,4-4 0 16,-4 6-31-16,0-5 2 0,0 8 0 0,0 1 0 15,-4-4-156-15,1 4-31 0,-4 6-7 0</inkml:trace>
  <inkml:trace contextRef="#ctx0" brushRef="#br3" timeOffset="-138540.31">30956 15693 2019 0,'0'0'44'0,"0"0"10"0,0 0 2 0,0 0 0 0,0 0-44 0,11 3-12 0,-8 7 0 0,4-1 0 16,0-3-64-16,1 1-14 0,-1-1-3 0,0 3-1 15,-4 4 59-15,1-4 12 0,-1 4 3 0,1-1 0 0,-1-2 8 16,-3 2-8-16,-3 4 8 0,3-4-8 15,0 1 16-15,0-4 3 0,-7 4 1 0,0 3 0 16,3-7 6-16,-3-3 2 0,-7 4 0 0,7-1 0 16,0 4-52-16,0-4-9 0,0-3-3 0,0-3-710 15</inkml:trace>
  <inkml:trace contextRef="#ctx0" brushRef="#br3" timeOffset="-138022.58">31510 15144 2487 0,'0'0'110'0,"0"0"23"0,0 0-106 0,0 0-27 16,0 0 0-16,0 0 0 0,-3 10 12 0,3-7-2 15,0 13-1-15,3-4 0 0,-3 1 2 0,0 9 0 0,0 0 0 0,0 6 0 16,0-3-2-16,0 6 0 0,0-3 0 0,-3 4 0 16,3-7 20-16,0 0 4 0,-4 0 1 0,1-3 0 15,-1-3-17-15,4 0-3 0,-4-4-1 0,4-5 0 16,-3 2 11-16,3-2 1 0,0-1 1 0,0 0 0 16,0-5-2-16,0-4 0 0,0 0 0 0,7 9 0 15,0-9-8-15,-7 0-1 0,0 0-1 0,11-3 0 16,-1-3-5-16,1-7-1 0,-1 10 0 0,-3-13 0 0,4 4-8 0,0-7 0 15,-4 6 0-15,3-5 0 0,1 2 0 0,-4-3 0 16,3 10-10-16,-2-1 10 0,-1-2-12 0,0 9 12 16,3-4-13-16,-10 7 5 0,0 0 8 0,7 7 0 15,4-4 0-15,-4 6 0 0,4-6 0 16,-4 7 0-16,0-1 0 0,0 0 0 0,0-5-11 16,0 5 11-16,0 4-13 0,-4-4 5 0,4-3 8 15,-3-3 9-15,-1 7-1 0,1-7-8 0,0 6 10 0,3 1-10 16,-4-1 8-16,1-6-8 0,-1 7 0 0,1-1 0 15,-1 4 0-15,1-4 0 16,-1 4-19-16,-3-4-5 0,0 7-2 0,0-10 0 16,0 3-30-16,4 1-5 0,-4-10-2 0,0 0 0 15,0 0-50-15,0 0-11 0,7 0-1 0,3 0-589 0,-2-3-118 0</inkml:trace>
  <inkml:trace contextRef="#ctx0" brushRef="#br3" timeOffset="-137254.43">32068 14925 1094 0,'0'0'48'0,"-4"-3"11"0,-7-7-47 0,8 1-12 0,-1-1 0 0,-3-2 0 16,4 9 166-16,-1-7 31 0,1 4 7 0,3 6 0 16,0-6-91-16,0 6-18 0,0 0-4 0,0 0-1 0,0 0 1 0,0 0 0 15,0 0 0-15,0 0 0 0,0 0-16 0,0 0-3 16,0 0-1-16,0 0 0 0,3 6-11 0,1 3-3 16,6 1 0-16,-3-1 0 0,0-6-31 0,4 7-6 15,0-4-2-15,6-3 0 0,-3 0-9 0,8 4-1 16,-1-4-8-16,0-3 12 0,0 0-12 0,4 0 11 15,-4 6-11-15,4-3 10 0,3-3-10 0,0 0 8 16,-3 0-8-16,3 0 8 0,-7 10-8 0,4-7 0 16,-4-3 0-16,-3 6 0 0,-4-3 0 0,0 3 0 0,-4-2 0 15,-3-4 0-15,-7 0 0 0,0 0 0 0,8 9 0 0,-5-6 0 16,-3-3 0-16,0 0 0 16,7 10 0-16,-7-10 0 0,4 6 0 0,-4-6 0 15,0 0 8-15,3 3-8 0,-3-3 0 0,0 12 0 0,-3-2 9 0,3-1-9 16,0 1 8-16,0-7-8 0,0 13 10 0,0-10-10 15,-4 13 8-15,1-10-8 0,-1 4 0 0,1 5 9 16,-5 4-9-16,5-3 0 0,-4-3 9 0,3 3-9 16,1 9 0-16,-4-3 0 0,3-3 0 0,-3 0 0 15,4 6 0-15,3-6 0 0,-4 6 0 0,1-3 0 16,-1-3 0-16,4 0 0 0,4 6 0 0,-1-6 0 16,-3 0 0-16,4-3 0 0,-1 3 0 0,-3-3 0 15,4-3 0-15,-1-1 9 0,1 1-9 0,-1 3 10 16,4-7-10-16,-3 7 10 0,-4-6-10 0,7-4 10 15,-4 10-10-15,-3-7 0 0,4 1 0 0,0-4 8 0,-1 4-8 16,1-4 0-16,-1 7 0 0,1-10 0 0,-4-6 11 16,0 10 0-16,0-10 0 0,0 0 0 0,0 0-11 0,0 0 0 15,0 0 0-15,0 0 0 0,0 0 17 0,0 0 2 16,0 0 0-16,0 0 0 0,-4 0-5 0,-3 0-1 16,-4-3 0-16,4-4 0 0,0 7-1 15,-3-3-1-15,-1 0 0 0,1 3 0 0,-4-6 1 0,3 6 0 16,-3 6 0-16,-4-3 0 0,4 0-3 0,-4 4 0 15,-3-4 0-15,4 6 0 0,-1 1 2 0,-3-7 0 16,0 6 0-16,-1 4 0 0,-2-4-11 0,3 0 12 16,-4 4-12-16,0-4 12 0,1 1-4 0,2-4 0 15,1 0 0-15,0 4 0 0,3-10-8 0,4 6-9 0,4-6 9 16,-1-6-13 0,8-4-107-16,-1-2-20 0,8-1-5 0,6-9-1 0</inkml:trace>
  <inkml:trace contextRef="#ctx0" brushRef="#br4" timeOffset="-119144.81">25852 4392 1263 0,'-18'0'56'0,"11"0"12"0,-4 0-55 0,1 0-13 16,-1 0 0-16,1 3 0 0,-1-3 35 0,-3 0 4 15,3 6 1-15,-3-3 0 0,4-3 9 0,-5 10 3 16,1-7 0-16,4 3 0 0,-4-3-32 0,3 10-7 15,0-13-1-15,4 0 0 0,0 0 3 0,4 0 0 16,3 0 0-16,0 0 0 0,-4 0 48 16,4-13 9-16,7 10 3 0,0-13 0 0,8 4-20 0,-1-10-4 15,7 3-1-15,4-3 0 0,3-3-10 0,7-6-3 16,0-1 0-16,11 1 0 0,0-10-13 0,3 10-2 16,-6-4-1-16,6 4 0 0,1 0-3 0,-1-1-1 15,-3 4 0-15,0 3 0 0,-4-3-3 0,0 6-1 16,-6 3 0-16,-1-3 0 0,0 0 5 0,0 6 1 0,-6 1 0 15,-1-1 0-15,-7 0-6 0,-3 7-1 0,-1-4 0 0,1 10 0 16,-4-6 0-16,-7-1-1 0,0 10 0 0,0-3 0 16,0-3-11-16,-7 6 8 0,0 0-8 0,7 0 8 15,0-3-8-15,-7 3 0 0,0 0 0 0,0 0 8 16,7-6-8-16,0 6 0 0,-7 0 0 0,4-4 0 16,0-5 0-16,3 9 8 0,-7 0-8 15,0 0 0-15,3-9 0 0,-3 9 0 0,7-4 8 0,-7 4-8 16,4 0 0-16,-1-9 0 0,1 0 0 0,-4 9 0 15,0 0 0-15,0 0 0 0,0-3 0 0,0 3 0 16,3-7 0-16,-3 7 0 0,0 0 0 0,0 0 0 16,-3-9 0-16,3 9 0 0,0 0 0 0,-4 0 0 15,-3 0 0-15,0-6 0 0,0-1 0 0,-4 7 0 16,1 0 0-16,-1 0 0 0,1-3 0 0,-8 3 0 16,-3 0 0-16,-4 0 0 0,1-9 9 0,-1 3-9 0,0 2 0 15,0 4 0-15,1-3 0 0,3-3 0 0,-1 6 18 0,5-3-1 16,-1 3 0-16,4 0 0 0,0-6-17 0,7 2 0 15,3 4 0-15,4 0 0 0,0 0 0 0,0 0 0 16,7-3 0-16,8-3 0 0,2 6-15 0,4 0-6 16,4-3-2-16,7 3 0 0,0-6 15 0,3 6 8 15,0-4-10-15,4 4 10 0,3 0 0 0,-3 0-9 16,0-6 9-16,-4 3 0 0,0 3 0 0,-3 0 0 16,0-3 0-16,-4 3 0 0,0 0 0 0,-3 3 0 0,-4-3 0 0,0 9 0 15,-7-5 0-15,1 5 0 16,-1 4 12-16,-4-4-4 0,-3 13-8 0,-7 0 12 0,0-3-4 15,-3 12 0-15,-1 0 8 0,-6 4 1 0,-4-7 1 16,-1 7 0-16,1 2-5 0,0-5-1 0,-3 2 0 0,2 1 0 16,1-7-12-16,4 3 8 0,-4 1-8 0,3-7 0 31,1 6-33-31,2-3-13 0,1-6-2 0,0 0-1 0</inkml:trace>
  <inkml:trace contextRef="#ctx0" brushRef="#br4" timeOffset="-116685.77">21110 15590 1324 0,'0'0'118'0,"0"0"-94"0,-7 0-24 0,0 0 0 0,0 0 116 0,4 0 18 16,-5 0 4-16,1 6 1 0,4-3-107 0,3-3-20 15,0 0-12-15,0 0 12 0,-7 0-2 0,7 0 0 16,0 0 0-16,0 0 0 0,0 0 6 0,0 0 0 15,0 0 1-15,0 0 0 0,0 0 21 0,0 0 4 0,0 0 1 16,10 0 0-16,1 0 9 0,3-3 1 16,-3-3 1-16,-1 6 0 0,-3 0-7 0,7 0-2 0,1 0 0 0,2 0 0 15,1 0-20-15,3 0-4 0,4 0-1 16,-1 0 0-16,5 0-8 0,-1 6-3 0,7-3 0 16,0-3 0-16,-3 6-9 0,7-3 8 0,7-3-8 0,-4 4 8 15,0-4-8-15,1 6 0 0,10-6 0 16,-7 3 0-16,-1-3 0 0,-2 0 12 0,-4 0-12 0,-1-3 12 15,5 3 14-15,-12 0 3 0,-2 0 1 0,-1 0 0 16,0 0-5-16,0 0-1 0,-10 0 0 0,3 0 0 16,-3 0-13-16,-1 3-3 0,-2-3-8 0,2 0 12 15,-10 0-12-15,7 0 0 0,4 6 0 0,-4-6-10 16,-3-6 10-16,-1 6 0 0,8 0 10 0,0 0-10 16,-1 0 0-16,-3 0 0 0,-3-3 0 0,3 3 0 15,4-6 0-15,-8 6 0 0,-3-4 0 0,0 4 9 16,7 0-9-16,-6-3 8 0,-8 3-8 0,0 0 8 15,0 0 8-15,0 0 2 0,0 0 0 0,-8-6 0 0,-2 6-5 16,6-3-1-16,4 3 0 0,-3-6 0 0,-8 2-12 0,4-5 0 16,4 6 0-16,3-3 0 0,-4-4 8 0,-3 10-8 15,-4-12 0-15,8 9 9 0,6-4-9 16,-6-2 0-16,-4 6 0 0,0-7 0 0,3 7 8 0,-3-3-8 16,0-3 0-16,-7 5 8 0,4-5-8 0,-5 9 0 15,5 0 9-15,-4-3-9 0,-4-3 0 0,4 6 0 16,3 0 0-16,-3 0 0 0,0 0 0 0,0 0 0 15,3 0 0-15,1 0 0 0,-1 0 0 0,1 6 0 16,-8-6 0-16,7 0 0 0,4 0 0 0,-3 0 0 0,-4-6 0 16,3 6 0-16,4 0 0 0,-3 0 8 0,2 0-8 15,1-4 8-15,-3 4-8 0,-1-6 11 0,11 6-11 0,-7-3 12 16,-3 3-12-16,3-3 0 0,7 3 0 0,0 0 0 16,0 0 0-16,0 0 0 0,0 0 0 0,0 0 0 15,0 0-8-15,0 0-1 0,0 0 0 16,10 3 0-16,8-3-1 0,-4 0 0 0,-4 0 0 0,5 3 0 15,-1 3 2-15,3-2 0 0,1-4 0 0,-4 0 0 16,0 6 8-16,0-3-8 0,7-3 8 0,-6 0-8 16,-5 0 8-16,1 0 0 0,6 0 0 0,-6 0 0 15,0 0 0-15,-1 0 0 0,1 0 0 0,3 0 0 16,0 0 11-16,-7 0 1 0,-7 0 0 0,11 0 0 16,3 0-12-16,-4 0-12 0,-10 0 2 0,0 0 1 15,11 0 9-15,-4 6 0 0,3-3 0 0,-10-3 0 16,0 0 0-16,11 4 0 0,3-4 0 0,-3 6 0 0,-11-6 0 0,0 0 0 15,10 0 0-15,-3 3 0 0,0-3 0 16,-7 0 0-16,0 0 0 0,8 0 0 16,2 0 0-16,-10 0 8 0,0 0-8 0,0 0 8 0,7 0 3 0,-7 0 1 15,0 0 0-15,0 0 0 0,0 0-3 0,0 0 0 16,0 0 0-16,0 0 0 0,-7-9 0 0,4 5 0 16,3 4 0-16,-4-9 0 0,-7 6 1 0,4-3 0 15,0 2 0-15,0-5 0 0,0 0-2 0,-7 5-8 16,0-5 12-16,0 0-4 0,10 6-8 0,-6-4 10 15,-8-2-10-15,4 6 10 0,0 0 3 0,0-4 1 0,0 7 0 0,0 0 0 16,3-3-14-16,0 3-18 0,4 0 4 0,0 3 1 16,-3-3 13-16,3 0 0 0,7 0 0 15,0 0-9-15,-4 10 9 0,4-1-10 16,4-6 10-16,3 7-10 0,3 2 0 0,1-2 0 16,-8-1 0-16,12 4 0 0,2-4 10 0,-3 4 0 0,-3-4 0 0,-1 0 8 15,5 4-8-15,-5-4 0 0,-3 1 0 0,0 2 0 16,4-2 0-16,-4-1 0 0,3 4 0 0,1-4 0 15,-7 0 0-15,3-5 0 0,7 5 0 0,-4 0 0 16,-3 1 0-16,0-1 0 0,1-6 0 0,2 7 0 16,-3 2 0-16,0-2 0 0,-7-4 0 0,4 0 0 15,6 4 0-15,-6 5 0 0,-8-2 0 0,4-4 0 16,0 7 0-16,-3-7 0 0,-4 10 0 0,-4-6 0 16,1-4 0-16,-1 4 9 0,7 2-9 0,-10-2 10 15,-3-1-10-15,3-2 0 0,-1 2 0 0,8-2 8 16,-3 2-8-16,3-2 8 0,-4-1-8 0,4-9 8 0,7 0-8 15,0 0 0-15,-10 0-10 0,3 3 10 16,7-3-104-16,0 0-14 0,-8-12-3 0,1 2-723 16,4-2-145-16</inkml:trace>
  <inkml:trace contextRef="#ctx0" brushRef="#br4" timeOffset="-115958.3">22909 15332 345 0,'0'0'31'0,"0"0"-31"0,7-6 0 0,-7 6 0 15,0 0 327-15,0 0 59 0,0 0 12 0,0 0 2 16,0 0-318-16,0 0-64 0,8 0-18 0,-8 0 0 15,0 0 52-15,0 0 3 0,0 0 1 0,0 0 0 16,7 0 8-16,-7 0 3 0,0 10 0 0,3-1 0 16,1 4-12-16,3 2-3 0,-7-2 0 0,0-1 0 15,-4 7-26-15,8 0-6 0,-1-3 0 0,1 2-1 16,-8 4-19-16,1 0 8 0,6 0-8 0,1-3 0 16,-8 3 18-16,1 0-3 0,-1 0-1 0,1 6 0 15,3-3-1-15,0-6 0 0,-7 3 0 0,3 0 0 16,4 0 19-16,-3-3 3 0,-5 3 1 0,1-13 0 15,7 10-17-15,0-10-3 0,-3 4-1 0,3-10 0 0,0-3-4 0,0 0-1 16,0 0 0-16,0 9 0 0,-7 4 0 0,7-13 0 16,0 0 0-16,0 0 0 0,0 0-10 0,0 0 12 15,0 0-12-15,0 0 12 0,10-3 0 0,-6-7 0 16,3 1 0-16,0 6 0 0,7-7 4 0,-3-8 2 16,-4 2 0-16,7-3 0 0,-4 0-7 0,5 4-2 15,2-4 0-15,-6 0 0 0,3 0-9 0,0 7 0 16,0-4 0-16,-3 0 0 0,3 4 0 15,-4-1 0 1,1 4 0-16,0-1 0 16,-1 1 0-16,-3 6 0 0,4-3 0 0,3 6 0 0,-3-4 0 15,-1 8-12-15,1-4 4 0,-1 6 8 0,1-3-12 0,-1 3 12 16,1 1-10-16,-4 2 10 0,4 7 0 0,-4-10 0 0,0 10 0 16,-4-4 0-16,1 1-16 0,-1-4 0 0,1 10 0 0,-4-7 0 0,0 1 16 0,0 3-9 0,0-10 9 15,-4 13-8-15,4-7 16 0,-3-2 3 0,-1 2 1 0,1-2 0 16,-4-1-12-16,3 4 0 0,-3-4 0 0,4 0 0 15,-4 1-9-15,-4-7-4 0,0 6-1 0,-3 1 0 16,0-1 14-16,-3-6-11 0,-1 7 11 0,-3-4-10 16,-4-3 10-16,-3-3 0 0,0 3 0 0,-1-3 0 15,-6 7 0-15,3-14 0 0,1 7 0 0,2-3 0 16,15 3 0-16,-7 0 0 0,-7-9 0 0,7 6 0 16,7-4 0-16,3 1-13 0,-3 0 5 0,3-4 8 15,11 1-42-15,-3 3-1 0,6-10 0 0,1 7 0 16,-1-4-206-16,8 1-42 0,17-17-8 0,7 7-1 15</inkml:trace>
  <inkml:trace contextRef="#ctx0" brushRef="#br4" timeOffset="-115338.18">23516 15320 1335 0,'0'-9'59'0,"4"2"13"0,-1 4-58 0,1-3-14 15,-1-7 0-15,1 13 0 0,-1-3 9 0,4-3-1 0,-7 6 0 0,0 0 0 16,0 0 5-16,0 0 1 0,0 16 0 0,-3-1 0 16,-1 1 48-16,4 0 10 0,-3 6 1 0,-1 6 1 15,-3-6 18-15,4 6 3 0,-1-3 1 16,1-3 0-16,-4 9-29 0,0-2-6 0,-1-4-1 0,5-3 0 15,-1 6-16-15,-3-3-4 0,4 3-1 0,-1-6 0 16,1 6-12-16,-1-6-3 0,4 0 0 0,-3 0 0 16,3-3-10-16,0-3-2 0,-4 2-1 0,4-5 0 15,-3 3-11-15,3-4 0 0,0-2 0 16,-4-7 8-16,4 6 16 0,0-9 4 0,0 0 0 0,0 0 0 16,0 0 8-16,0 0 1 0,0 0 1 0,0 0 0 15,0-9-10-15,0-4-1 0,4 4-1 0,3-1 0 16,0-8-14-16,0 5-4 0,0-9 0 0,3 3 0 15,1-3-8-15,3 0 0 0,0 4 0 0,0-4-11 0,1 9 3 0,-1-6 0 16,0 7 0-16,0 2 0 0,0-2 8 0,-3 2-8 16,3 1 8-16,0 0-8 0,-4 2 8 0,4 1 0 15,-3-3 0-15,3 9 0 0,0-10 0 0,-3 7-8 16,3 3 8-16,0 0-8 0,-3 3 8 16,3 3-10-16,-4-2 10 0,1-4-10 0,0 9 10 0,-4 4 0 15,0-4 0-15,0 0 0 0,-4 4-10 0,4 6 10 16,-3 0-12-16,-4-7 12 0,-4 10 0 0,1-3 0 15,-1 0 0-15,-3-4 0 0,4 4 0 0,-4-6 0 16,0-4 0-16,3 4 0 0,-3 5 0 16,-4-8 0-16,4 2 0 0,0-2 0 0,-3-7 0 0,3 6 0 15,-4-2 0-15,0-4 0 0,1-3 0 0,-1 0 0 16,1 0 10-16,-1 0-2 0,-3 0-8 0,3-10 0 16,-3 10 0-16,0-9 8 0,-3 6-8 0,-1 0 0 0,0-4 0 0,1-2 0 15,3 6-12-15,-4-3 0 0,-3-7 0 16,7 4 0-1,-1-1-100-15,1-2-20 0,4 2-4 0,6-2-948 0</inkml:trace>
  <inkml:trace contextRef="#ctx0" brushRef="#br4" timeOffset="-114524.93">24966 15282 2070 0,'4'-9'92'0,"-4"6"18"0,0-4-88 0,3-5-22 16,-3 3 0-16,7-4 0 16,-3-6-31-16,-1 7-10 0,1 2-3 0,-1-5 0 0,1-1 20 0,3 3 3 15,-4 1 1-15,1-4 0 0,-4 4 11 0,0 2 9 16,0 4-12-16,-4-4 12 15,4 4 14-15,0-3 10 0,0 9 1 0,0 0 1 0,-10-3 14 16,3 0 2-16,-4 3 1 0,1 0 0 0,-4 0-3 0,-1 3-1 16,5-3 0-16,-4 3 0 0,3 3-18 0,-3-3-3 15,3 7-1-15,4-4 0 0,-3 0-9 0,3 4-8 16,0-1 9-16,0 3-9 0,-4-2 8 0,8 2-8 16,-5-2 0-16,1 9 0 15,0-7 8-15,4 10-8 0,-4-3 0 0,0 3 9 0,0 6-9 0,0-3 12 16,0 7-12-16,-1-1 12 0,1 7-12 0,0-4 0 0,4 1 9 15,-1-4-9-15,1 7 8 0,-1-4-8 0,-3 1 8 16,7 2-8-16,-3-2 0 0,3-4 0 16,-4-3 0-16,4-3 0 0,-3 4-11 0,3-7 0 15,0-4 0-15,0-2 0 16,-4 3-38-16,4-7-8 0,0-2-2 0,-3-1-588 0,-1-6-117 0</inkml:trace>
  <inkml:trace contextRef="#ctx0" brushRef="#br4" timeOffset="-114316.14">24448 15574 2728 0,'-11'0'121'0,"11"0"25"16,0 0-117-16,0 0-29 0,11-6 0 0,-1-4 0 0,1 10-12 0,6-6-9 15,4 0-2-15,4-4 0 16,7 7-5-16,-4-3-2 0,7 3 0 0,-3-7 0 15,7 10-42-15,-4-9-9 0,4 9-2 0,3 0 0 16,1 0-106-16,-4 0-22 0,-4 0-4 0,0 0-1 0</inkml:trace>
  <inkml:trace contextRef="#ctx0" brushRef="#br4" timeOffset="-113908.22">25206 15555 633 0,'0'0'56'0,"0"0"-44"16,0 0-12-16,0 0 0 0,0 0 212 0,0 0 41 0,0 0 8 0,0 0 2 15,0 0-167-15,0 0-32 0,0 0-8 16,0 0 0-16,0 0-16 0,0 0-4 0,0 0 0 0,0 0 0 15,-7 3 0-15,-4 7 0 0,1-4 0 16,-8 0 0-16,0 4 3 0,-3-1 0 0,-3 4 0 0,2-4 0 16,-2 10-7-16,6-7-2 15,-3 4 0-15,3-3 0 0,-3-1 1 0,4 1 0 0,2-4 0 0,5 4 0 16,3-4-14-16,0 0-2 0,3 1-1 0,4-10 0 16,4 3-5-16,3 6-1 0,0-2 0 0,3-4 0 15,1-3-8-15,0 0 0 0,3 0 0 0,0 0 0 16,-4-3-11-16,1-4-7 0,0 4-2 0,3-3 0 15,0 3 8-15,0-7 0 0,-4 7 1 0,1-3 0 16,0-3 19-16,-1 5 3 0,4-5 1 0,-3 0 0 16,-1-4-4-16,5 4-8 0,-8 6 12 0,3-4-4 0,-3 1 5 0,4 0 1 15,-1-4 0-15,-2 10 0 0,-8 0-14 16,7 0 0-16,0 0 0 0,-7 0 0 0,7 0 0 0,0 10 0 16,-4-1 0-16,4-6 0 0,-7 7 12 0,4 2 0 15,-4-2 0-15,0 8 0 0,-4-5 7 0,1 6 1 16,-1-7 0-16,1 7 0 0,3-6-7 0,-4-1-1 15,1 4 0-15,3-4 0 0,0-8-12 0,3 5-15 16,-3-9 3-16,7 6 1 16,-3-3-36-16,6 4-7 15,1-7-2-15,0-7 0 0,3 7-133 0,0-9-27 16</inkml:trace>
  <inkml:trace contextRef="#ctx0" brushRef="#br4" timeOffset="-113567.95">25636 15652 2484 0,'0'0'55'0,"0"0"11"0,-3-3 2 0,-1-3 1 16,1 0-55-16,3-1-14 0,-4-2 0 0,4 0 0 0,0-4 0 0,0 4 0 0,4-4 0 0,-4 4 0 16,0-1 0-16,0-2 0 0,0 2 0 0,-4-2 0 15,4 2-10-15,0 1-8 0,-7 6-2 0,4-3 0 16,-1 6 5-16,-3 0 1 0,-3 0 0 0,-5 9 0 15,5 0 14-15,-8 4 0 0,1-4 0 0,-1 10 0 16,0-6 24-16,4 5 2 0,0-5 0 0,0 6 0 16,0-7 2-16,7 7 1 0,-4 0 0 0,4-3 0 15,0-4-16-15,0 7-3 0,0-6-1 0,7 5 0 16,-4-5 19-16,4 6 3 0,0-7 1 0,4 7 0 16,-4-6-52-16,3-4-9 0,1 10-3 15,0-7 0-15,3-2 0 0,3-7 0 16,1 6 0-16,-1 1 0 0,8-4-54 0,3-3-11 0,-3-3-3 0,3 0 0 15,0-3-96-15,7-3-19 0,1 6-4 0,-5-10-506 0</inkml:trace>
  <inkml:trace contextRef="#ctx0" brushRef="#br4" timeOffset="-113237.41">25866 15778 1897 0,'0'0'84'0,"0"0"17"0,0 0-81 0,0 0-20 15,0 0 0-15,-4-3 0 0,-3-4 60 0,7 7 7 16,0 0 1-16,0 0 1 0,11-9-25 0,-4 6-4 0,3-7-2 0,4 7 0 15,-3-3-23-15,7 3-5 0,-1-7-1 16,1 7 0-16,3-3-1 0,0-3 0 0,-3 5 0 0,-4-5 0 16,4 0 15-16,-4-1 2 0,0 7 1 0,0-6 0 15,-3-1 9-15,-1 1 1 0,1 3 1 0,-4-1 0 16,0-2-1-16,-4 0-1 0,4-4 0 0,-3 4 0 16,-1-1-21-16,1 4-4 0,-4-10-1 0,-4 13 0 15,1-6-9-15,-1-1-11 0,-3 1 3 0,4 6 0 16,-1 0-6-16,-6 3-1 0,-8 0 0 0,-3 3 0 15,-4 0 3-15,1 6 1 0,-1 1 0 0,-3-1 0 16,-1 4 11-16,1 5-13 0,0 4 5 0,0-3 8 16,0 6-10-16,3-3 10 0,4-3 0 0,-1 3-9 0,5 6 9 15,3-3 11-15,3-3-3 0,1-3 0 0,6 3 20 16,4 0 4-16,0 0 1 0,4-3 0 0,6 0-15 0,1-7-3 16,-1 7-1-16,8-7 0 0,0 1-26 0,6-7-6 15,1-3-1-15,7 4-789 16,3-4-159-16</inkml:trace>
  <inkml:trace contextRef="#ctx0" brushRef="#br5" timeOffset="-86063.06">22539 9945 288 0,'-4'0'25'0,"-3"0"-25"0,4-3 0 0,3 3 0 15,0 0 187-15,-4 0 32 0,-3-9 6 0,7 9 2 16,0-4-179-16,-3-2-35 0,-4 3-13 0,0-3 9 16,3 0 25-16,-3-1 5 0,0 4 1 0,0-3 0 15,-7 3-1-15,3-4 0 0,4 4 0 0,-3 3 0 16,-12-3-26-16,8-3-5 0,0 6 0 0,0 0-8 15,-7 0 0-15,0-3 0 0,0 3 0 0,-4 3 0 16,0-3 0-16,-7 0 0 0,-3 6 0 0,0-3 0 0,3-3-9 0,-7 3 1 16,-6 4 0-1,-5-4 0-15,1-3 8 0,-4 9 0 0,-7-9 0 0,-4 10 0 0,4-7 0 16,0-3 12-16,-3 9-2 0,3-9-1 0,-7 10 24 0,3-10 5 16,-3 0 1-16,4 9 0 0,-1-6-10 0,4 3-1 15,0-2-1-15,4 5 0 0,-4-6-8 0,7 7-2 16,-3-1 0-16,3-3 0 0,-4-3-9 0,8 0-8 15,3 7 9-15,4-4-9 0,3 4 0 0,7-4 0 16,0 0 0-16,4-3 0 0,3 7 0 0,4-1 0 16,4-6 0-16,3 7 0 0,-1 2 0 0,5-2 0 0,-1-1 0 15,4 3 0-15,0-2 0 0,4 9 0 0,-1-7 0 0,4 7-10 16,0 0 10-16,4-3 0 16,-1 6 0-16,1 6 0 0,3-6 17 0,0 9 3 0,0-3 0 0,-4 7 0 15,4-1-11-15,-3 4-1 0,3 6-8 0,-3 0 12 16,-1 0-12-16,1 9 0 0,-1-6 0 15,1 0 0-15,-1 6 0 0,1 1-16 0,-4 5 3 0,3 4 1 16,1 3 12-16,-1-4 0 16,1 1 0-16,3 0 0 0,-7 0 0 0,3-1 0 0,4 1 0 15,1 0 0-15,-5 3 0 0,4-1 0 0,0-2 12 0,0 0-12 16,0 0 23-16,-3-1-3 0,-1 10 0 0,1-6 0 16,-1 10-3-16,1-4-1 0,-1 0 0 0,-3 0 0 15,-3-3-8-15,3 9-8 0,0 1 9 0,-4 5-9 16,-3-2 22-16,0 3-2 0,-3-4 0 0,3 4 0 0,0 3-20 15,-4-4-13-15,4-2 1 0,0-4 1 16,-4-3 2-16,4 4 0 0,4-4 0 0,-4 0 0 0,3-3 9 0,-3 4 0 16,0-10-9-16,0 6 9 0,3-6 0 0,1 6 0 15,-4 0 0-15,0 3 0 0,0 0 0 16,-4-3 0-16,4 1 0 0,-3-1 0 0,-1-3 0 16,0 3 0-16,1 3 0 0,-1-3 0 0,1 0 0 0,-1-6 0 15,8 6 0-15,-5-6 0 0,1-3-11 0,0 0 3 16,4-1 0-16,-1-2 0 0,4-4 8 0,0 7 14 15,0-10-3-15,0 1-1 0,4-1-10 0,-4-3 0 16,0-6 0-16,3 6 0 0,1-6 0 0,-1 0 8 16,-3 6-8-16,4-6 0 0,-1 0 0 0,1-3 0 0,0-1 0 15,-4-5 0-15,0 6 21 0,0-4-1 16,3-2 0-16,-3-1 0 0,0 4-20 0,0-4 0 0,0-2 0 0,4-1 0 16,-1 1 0-16,1-4 0 0,-4-3 0 0,0-3 0 15,3 6 0-15,1-12-12 0,-4 3 2 0,3 2 0 16,1-8 10-16,-1 3 0 0,-3-4 0 0,0 1 0 15,4-4 9-15,-4-9-9 0,0 10 12 0,0-10-12 16,0 0 12-16,0 0-12 0,0 0 12 0,0 0-12 16,7 3 20-16,-7-3-4 0,0 0 0 0,10 0 0 15,-3-3 10-15,4 3 2 0,0-10 0 0,-4 10 0 16,3-9-8-16,4 6-2 0,-3-7 0 16,7 7 0-16,-4-3-18 0,0-4 0 0,7 7 0 0,-3-6 0 15,-1 9 0-15,8-10 0 0,0 10 0 0,-1-3 10 16,1-3-10-16,0 6 0 0,-1 0-10 0,1 0 10 15,0 0-24-15,3-3 0 0,0 3 1 0,1 0 0 16,-1-3 15-16,0 3 8 0,0-6-10 0,0 6 10 16,1-4 0-16,2-2 0 0,-2 6 0 0,2 0 0 15,5-3 0-15,-1-3 0 0,4 6 0 0,0 0 0 16,6 0 0-16,-6 0 0 0,4 0 0 0,-5 0 0 16,5 0 0-16,-5 6 0 0,1-3-10 0,4-3 10 0,-1 6 0 0,0-2 0 15,4-4 0-15,-4 0 0 0,-3 6-9 0,4-3 9 16,6-3 0-16,0 3 0 0,-3-3 0 0,0 0 0 15,0 0 8-15,3-3-8 0,4 3 0 0,-3-3 0 16,3-3 0-16,3 2 0 0,8-2 0 0,-1 6 0 16,-10 0 0-16,7 0 0 0,3-3 0 0,-3 3-8 15,4 0 8-15,-1 3 0 0,4-3-12 0,4 6 12 0,0-2-12 0,-1-4 12 16,-6 9 0-16,6-6 0 0,1-3 0 0,-1 6 0 16,1-3 0-16,-4 4 0 0,0-4 0 0,0-3 0 15,-4 3 0-15,1-3 0 0,6 0 0 0,-3 0 0 16,4 0 0-16,-4 6 0 15,0-6 0-15,4 0 0 0,-1 0 10 0,4 0-10 0,4 0 10 0,3 0-10 16,4 0 8-16,-4 0-8 0,0 0 0 16,4 3 9-16,6-3-9 0,-2 0 0 0,2 10 0 0,-3-10 0 15,-3 6-13-15,3-3 5 0,8 0 8 0,-1-3-13 16,-3 7-1-16,-1-4 0 0,-3-3 0 0,4 6 0 16,0-3 14-16,0-3-12 0,3 0 12 0,-7 6-12 15,0-6 12-15,0 0 0 0,8 0 0 0,-8 0 10 16,0 0-10-16,0 0 0 0,4 0 0 0,3 0 0 15,8 0 0-15,-5 0 0 0,8 0 0 0,0 0 0 0,3-6 0 16,1 6 0-16,3 0 0 0,-8 6 8 0,1-6-8 16,0 0 0-16,0 0 0 0,-4 0 0 0,1 0 0 15,-1 0 0-15,4 0 0 0,0 4 0 0,-1-4 0 0,-6 3 0 16,-4-3 0-16,4 0 0 16,0 6 0-16,0-3 0 0,-4-3 0 0,0 10 0 0,-3-10 0 15,3 6 0-15,4-3 0 0,0 0 0 0,0-3 0 0,-4 10 0 16,-3-4 0-16,3-3 0 0,0-3 0 0,0 3 8 15,1 3-8-15,-8-3 0 0,0-3 0 0,-3 0 0 16,3 0 0-16,-4 7 0 0,1-7 0 0,-4 3 0 16,0-3 0-16,-3 0 0 0,3 0 9 0,0 0-9 15,-3 0 10-15,-1 0-10 0,-2 0 10 0,-1 6-10 16,-7-6 10-16,0 3-10 0,0 0 12 0,-4-3-4 16,8 0-8-16,-8 7 12 0,-3-7-12 0,-3 0 0 0,-4 3 0 0,3-3 0 15,4 0 0-15,-7 0 0 0,3 0 0 0,1 0 0 16,-1-3 0-16,1 3 0 0,-4 0 0 0,-4 0 0 15,0 0 8-15,-6 0-8 0,3-7 0 0,-4 7 0 16,-3-3 8-16,-7 3-8 16,-4-3 0-16,0-3 0 0,4 6 17 0,-8-3-2 0,5-4-1 0,-5 4 0 15,-3-3 3-15,11 3 1 0,-7 0 0 0,-4-3 0 16,-3-4-18-16,3 10 8 0,-7-6-8 0,4 0 0 16,-4-4 0-16,3 1 0 0,-2-4 0 0,-1 4 0 15,-4-4 8-15,1 1-8 0,3-7 12 0,-7 0-12 16,0 3 12-16,0-6-12 0,0-3 12 0,-3-6-12 15,-1 6 15-15,1-3-4 0,-4-7-1 0,0 4 0 16,0-1-1-16,0-8 0 0,0 8 0 0,-4-5 0 0,4-4 4 16,0 0 1-16,-3-9 0 0,3 3 0 15,-4 0-6-15,4-6 0 0,0 6-8 0,0-4 12 16,-3 1-12-16,-1-3 8 0,4 0-8 0,-3-1 0 16,3 1 0-16,-8-3 0 0,5-4 0 0,-1-3 0 0,1 10 0 0,3-3-10 15,-4-4 2-15,4-3 0 0,-3 1-1 0,3-1 0 16,0 0 0-16,0-3 0 0,0 4 9 0,-4-1 0 15,4 6-9-15,0-2 9 0,-3-4-8 0,3 0 8 16,-4 7-10-16,4-7 10 0,-3 4-9 0,3-1 9 16,-4 0-8-16,4 4 8 0,0 0 0 0,0 2 0 15,-3 1 0-15,3 0 0 0,0-4 0 0,0 7 0 16,-4-3 0-16,1 3 0 0,-1 2 0 0,1 1 0 0,-4 4 0 16,3-1 0-16,-3 3 0 0,3-3 0 0,-3 0 0 15,0 3 0-15,0 1 0 0,0 5-8 0,0-3 8 0,0 4 0 16,0-1-15-16,-4 7 3 15,1-3 0-15,3 9 0 0,-4 0-5 0,1-6-1 0,-1 6 0 0,0 0 0 16,4 3 18-16,-3-3-10 0,-1 0 10 16,4 6-8-16,-3-2 8 0,3-1-8 0,-4-3 8 0,4 9-8 15,3-5 8-15,-3 8 0 0,4-2 8 0,-8-1-8 16,4-3 0-16,-3 4 0 0,-1 2 0 0,0 1 0 16,-3 3 0-16,0-4 0 0,0 4 0 0,0-3 8 15,3 5 2-15,-3 1 1 0,0-3 0 0,0 6 0 16,0-3-11-16,3-3-11 0,-3 6 3 0,4-3 0 15,-4 3 8-15,-1-4-10 0,1-2 10 0,4 3-10 16,-4-3 10-16,0 3 0 0,-1-4 8 0,1 4-8 0,-3-6 9 16,-1 6-9-16,0-4 12 0,-3 4-12 15,-3-3 8-15,-1 3-8 0,0 0 0 0,0-4 0 16,1 7 8-16,-8-3-8 0,0-3 0 0,-3 6 0 16,0-3 0-16,-1 3 0 0,1-6 0 0,-4 2 0 15,-3 1 0-15,-4-3 0 0,-3 3 0 0,-4-3 0 16,-7 3 0-16,3-7 0 0,-3 1 0 0,0 6 0 15,8-7 0-15,-8 1-9 0,0-1 1 0,0-2 0 0,0 2 8 0,-4 1 0 16,1-4 0-16,3 4 0 0,0 0 0 16,3-4 0-16,-3 4 0 0,0-1 0 0,-3-2 0 0,-4 2 0 15,3 7 0-15,-3-6 0 0,0-1 0 0,0 1 0 16,-3-4 0-16,3 4 0 0,-7 0 0 0,-1-4 0 16,-2 4 0-16,-1-1 0 0,4-2 0 0,4 2 0 15,-4 1 0-15,-8-4 0 0,5 1 0 0,-1-1 0 0,4-2 0 16,4 2 8-16,-5 0-8 0,5 4 0 0,-1-10 0 0,1 10-8 15,3-7 8-15,-4 0 11 0,1 4-3 0,6-4 0 16,1 1-8-16,-1 5 0 0,-3-2-12 0,0-1 12 16,0-6 0-16,0 10 0 0,4-4 0 0,3-5 0 15,0 5 0-15,3 4 0 0,1-4 0 0,3 0 0 16,-7-2 0-16,3 2 0 0,1 1 0 0,-4-1 0 16,7-3 0-16,0 4 0 0,4-1 0 0,-1-5 0 15,1 8 0-15,0-2 0 0,-4-7 0 0,0 6 0 16,0-6 0-16,3 7 0 0,1-7 0 0,3 7 0 15,0 2 0-15,4-2 0 0,0-7 0 0,-1 6 8 16,1 1-8-16,0-1 0 0,-1-3 0 0,1 7 0 16,0-7 0-16,-1 1 0 0,1 2 0 0,3 4 0 15,0-4 0-15,1 1 0 0,6-1 0 0,0-3 0 16,4 7 0-16,0-3 0 0,-1 2 0 0,5-2 0 16,-1-1 8-16,4 4-8 0,-4-10 0 0,4 9 8 0,0-2-8 0,0-1 0 15,-1 1 0-15,1-4 8 0,0 4-8 0,3-1 0 16,1 0 9-16,-4-2-9 0,0 5 9 0,-1-2-9 15,1 2 12-15,0 1-12 0,0-4 13 0,0 4-4 16,0-3-1-16,-1 2 0 0,5 1-8 0,-4-4 0 16,3 4 0-16,0-1 8 0,4-2-8 0,0-1 0 15,0 1 0-15,0-4 0 0,3 3 10 0,1-5-10 16,3 2 12-16,-4 0-12 0,4 1 10 0,-4-1-10 16,1-6 8-16,-1 6-8 0,1-2 0 0,-4-1 0 0,3-3 8 0,0 9-8 15,-3-6 16-15,0 1 0 16,-4 2 1-16,4-3 0 0,-3 0-17 0,-1-3 8 15,0 7-8-15,1-4 0 0,-1 0 0 0,1-3-12 16,-1 3 0-16,0-3 0 0,4 0 12 0,0 0 16 16,0 0-3-16,0-6-1 0,0 6-12 0,0-3 0 15,-1-3 0-15,1 6 0 0,4-3 0 0,-4-3 0 0,3 6 0 0,-3-6 0 16,3 6-12-16,1-4-4 0,3-2-2 0,-4 3 0 16,4-3 18-16,0 3 0 0,-4-3 0 0,4 6 0 15,4 3 0-15,-4-3 0 0,0 0 0 0,-4 3 0 16,1-3 0-16,3 10 0 0,-4-7-8 15,0 6 8-15,1-5-14 0,-1 8 1 0,-3-2 0 0,4-1 0 16,-5 0 13-16,1-2 8 0,4 2 0 0,-1 4-8 16,1-1 0-16,-1 4 0 0,4 0 0 0,-4-4 0 0,4 1 0 0,-3 6 0 15,-1-6 0-15,1-1 0 0,2 7 0 16,-2-6 0-16,-4-1 0 0,3 7 0 0,1-3 0 0,-4 6 0 16,6-3 0-16,-6-1-9 0,4-2 9 0,-4 6 0 15,3 0 0-15,-3 0 0 0,3-3 0 0,-3 3 0 16,0 0 0-16,0 3 0 0,0-3 0 0,0 0 12 15,0 0 0-15,0 0-1 0,3 0 7 0,-7 0 2 16,4 0 0-16,-3 0 0 0,3 0-20 0,-4 0-14 16,4 0 2-16,-4-3 1 0,0-3 11 0,-3 6 0 15,4 0 0-15,-4-3 8 0,3-4-8 0,-3 7 0 16,0 0 0-16,-4 0 0 0,0-3 0 0,-3 3 0 16,-4-3 0-16,4 3 0 0,-4 0 0 0,0-6 0 15,-3 6 0-15,0 0-8 0,0-10 8 0,-4 10 0 0,-11 0 0 0,1-3 0 16,3-3 0-16,-3 6 0 0,-8-3 0 0,4 3 0 15,1 0 0-15,-1 0 0 0,-7 0 0 0,3 0-8 16,-6 0 8-16,-1 0 0 0,1 0 0 0,-1 0 0 16,4 0 0-16,-3 3 0 15,3-3 0-15,-7 6 0 0,0-6 9 0,0 0 4 0,-4 0 1 16,4 3 0-16,-3-3-22 0,2 0-5 0,5 0-1 0,-8 0 0 16,-3 7 14-16,4-4 16 0,6-3-3 0,1 0-1 15,3 6-12-15,-4-3-16 0,4 0 3 0,4 4 1 16,7-4 12-16,-8 3 0 0,-6-3 0 15,6 7 0-15,4-7 0 0,0 6 13 0,4-3-1 0,3-2 0 16,0 8-40-16,0-2-9 16,8-4-2-16,-5 0-1023 0</inkml:trace>
  <inkml:trace contextRef="#ctx0" brushRef="#br5" timeOffset="-83522.49">14796 13686 403 0,'0'0'36'0,"0"0"-36"16,0 0 0-16,0 0 0 0,0 0 132 0,0-6 20 15,0 6 4-15,0-10 1 16,0 10-147-16,3-3-30 0,1-19-5 0,-4 22-2 0</inkml:trace>
  <inkml:trace contextRef="#ctx0" brushRef="#br5" timeOffset="-81524.63">14824 13511 57 0,'0'0'0'0,"0"0"0"0,0 0 0 0,0 0 0 15,0 0 273-15,0 0 50 0,0 0 9 0,0 0 3 16,0 0-185-16,0 0-37 0,0 0-7 0,0 0-2 16,0 0-41-16,0 0-9 0,0 0-2 0,0 0 0 15,0 0-12-15,0 0-4 0,0 0 0 0,0 9 0 16,-4 4-24-16,4 5-12 0,4-5 10 0,-1 9-10 16,-3 6 18-16,4 0-2 0,-1 10-1 0,1 3 0 15,-1 12-25-15,1 0-5 0,-1 10-1 0,-3 6 0 16,0 6 26-16,0 4 5 0,-7 12 1 0,-3-4 0 15,3 4-4-15,0-6 0 0,-4-7 0 0,4 1 0 0,0-10 10 16,-4 0 2-16,8-13 0 0,-8 7 0 0,4-10 22 16,0-3 5-16,4-3 1 0,-4 4 0 0,-4-8-26 0,0 5-5 15,8-11-1-15,-8 4 0 0,4-10-7 0,0-2-1 16,4-4-1-16,-1-7 0 0,1-5 2 0,-1-4 1 16,1 1 0-16,3-10 0 0,0 0-2 0,0 0 0 15,0 0 0-15,0 0 0 0,0 0 0 0,3-10 0 16,-3 1 0-16,4 0 0 0,-4-4 2 0,0 4 0 15,3 5 0-15,-3 4 0 0,0 0-14 0,4-9 0 16,-1-3 0-16,4-4 0 0,-3 13 20 0,-1-7-3 16,1 1 0-16,3-1 0 15,0-2-37-15,0 3-8 0,-3-1-2 16,-1 7 0-16,1-6 30 0,3 5 0 0,0-2 0 0,-4 3 0 0,4 0 0 0,0-3 0 16,4 6 0-16,0-4 10 0,-1 4-10 0,-3 0 0 0,4 4-12 0,3-4 12 15,0 0 0-15,0 0 0 0,7 0 0 0,-3 0 0 16,3 0 0-16,4 0 13 0,-1-4-3 0,1 4-1 15,3-6-9-15,4 6-12 0,0 0 2 16,7-3 1-16,3-3 9 0,4 6 16 0,0-3-4 16,3 3-1-16,-3 0-11 0,10 0 0 0,-3 3 0 0,4-3 0 15,-1 6 0-15,4-3 0 0,4 7 0 0,3-4 0 16,0 0 0-16,0-6 0 0,-4 10 0 0,4-10 0 16,0 9 0-16,0-9 0 0,-3 0 0 0,3 0 0 15,0 0 19-15,-4 0 1 0,-3-3 1 0,-3-3 0 16,-1 2-10-16,4-2-3 0,0 3 0 0,-3-6 0 0,-4 5-8 15,3-2 0-15,-3-3 9 0,-4 9-9 0,-3-6 0 16,-3-1 0-16,-5 7 0 0,1-3 8 0,0-3-8 16,-4 6 11-16,4 0-11 0,-4-3 12 0,1 3-12 0,-1 0 12 15,-7 0-12-15,0 0 12 0,4 0-12 0,-4 0 0 16,-3 0 0-16,0 0 0 0,-1 0 0 0,-2-7 0 16,-1 7 9-16,0 0-9 0,-4 0 8 0,1 0-8 15,0-3 10-15,-4 3-10 0,-4 0 19 0,5-3-3 16,-5-3 0-16,1 6 0 0,-4 0 0 0,0 0-1 15,3 0 0-15,-6 0 0 0,-4 0-6 0,0 0-1 16,0 0 0-16,0 0 0 0,0 0-8 0,0 0 12 16,0 0-12-16,0 0 12 0,0 0-12 0,0 0 0 15,0 0 9-15,0 0-9 0,0 0 0 0,0 0 9 0,0 0-9 0,0 0 0 16,0 0 8-16,0 0-8 0,0 0 0 0,0 0 0 16,-4-10 0-16,4 7 10 0,0-6-10 0,0 0 8 15,-3 5 0-15,3-5-8 0,0 0 12 0,-4-1-4 16,4 1-8-16,0-4 10 0,-3 4-10 0,3-4 10 15,-4 4-10-15,4-7-9 16,-3 1 9-16,-1-7-13 0,4 3 23 0,-3-3 5 0,3 0 1 16,-4-3 0-16,1-3 2 0,-1-4 1 0,1 1 0 15,3-1 0-15,-4-2-19 0,1 3-19 0,3-1 4 0,-4 1 1 16,4 0 14-16,-3-1 0 0,-1 10 0 0,4-6 0 16,0 6-8-16,-4 0 8 0,4 0 0 0,-7 10-9 15,7-7 9-15,-3 9-8 0,3-2 8 0,0 2-8 16,0 1 8-16,-4 0-13 0,4 5 5 0,0 4 8 15,-3-9-17-15,3 9 4 0,0 0 1 0,0 0 0 16,0-3 12-16,-4-3-9 0,4 6 9 0,0 0-8 16,0 0 8-16,0 0 0 0,0 0 0 0,0 0 0 0,0 0 0 0,0-10 0 15,0 7 0-15,-3-6 0 0,-1-1 0 0,4 10 0 16,0 0 0-16,0 0 8 0,-3-3-8 0,3 3 0 16,0 0 0-16,-4-9 0 0,1 9 0 0,3 0-10 15,0 0 10-15,0 0 0 0,-4 0-11 0,-3 0 11 16,4 0-10-16,3 0 10 0,0 0 0 0,-8 0 0 15,5 0-8-15,3 0 8 0,-7 0 0 0,7 0 0 16,-7 0 0-16,7 0 0 0,-7 0 0 0,7 0 0 16,0 0 0-16,-7 0 0 0,3 0 14 0,4 0-4 15,-7 0-1-15,0 0 0 0,7 0-9 0,-7 6 10 16,7-6-10-16,-7 0 10 0,0-6-10 0,3 6 0 16,-6 0 0-16,3 0 0 0,3 0 0 0,-6 0 0 0,-1 0 0 0,0 0 0 15,4 0 0-15,-3-3 0 0,-1-4 0 0,-3 7 0 16,4-9 8-16,-5 9-8 15,-2-3 8-15,3 0-8 0,-4-4 11 0,-3 4-3 0,3-3-8 16,1-3 12-16,-5 5-12 0,1-5 0 0,0 0 0 16,0 6 0-16,0-7 0 0,0 1 0 0,-1 6 0 0,1-7 0 15,0 1 0-15,-4 6-13 0,4-7 1 0,-3 1 0 16,2-1 12-16,-2 7 16 0,-1-3-3 0,0-3-1 16,1 5-12-16,-1-5 0 0,0 9 0 0,1-3 0 15,-1-3 0-15,0 2 0 0,4-5 0 0,0 9 0 16,0-9 0-16,-1 9 0 0,1-3 0 0,4-4 0 15,-1 1 0-15,0 0 0 0,1-4 0 0,-1 10 0 16,0-9 0-16,1 6 0 0,-1-7 0 0,1 7 0 0,-1-3 0 0,0-3 8 16,-3 5-8-16,3-5 0 0,-3 0 0 0,0 5 0 15,4-5 0-15,-5 0 0 0,1 6 0 0,7-4 0 16,-4 4 0-16,4-6 0 0,-3 6 0 0,-1-4 0 16,0-2 0-16,4 6 0 0,0-7 0 0,-3 7 0 15,2-3 0-15,1 3 0 0,0-7-10 16,0 7-2-16,0-3 0 0,0-3 0 0,3 9 20 0,1-7 3 15,-1 1 1-15,4-3 0 0,-4-1-12 0,4 7 0 16,0-6 0-16,-3 9 0 0,3-10 0 0,0 10 0 16,0-9 0-16,0 6 0 0,0 0 0 0,3-4-11 15,-7-2 11-15,4 9-8 0,0-3 8 0,0-3 0 16,-3 2-9-16,3 4 9 0,-4 0 0 0,0 0 0 0,1 0 0 16,-4-3 0-16,3-3-9 0,1 6 9 0,-1 0 0 0,0 0 0 15,1-3 0-15,3-3-8 0,-4 6 8 0,4 0 0 16,0-4 0-16,0 4 0 15,-4-9 0-15,11 9 0 0,0 0 0 0,0 0 0 16,-7 0 0-16,-3-3-10 0,3-3 10 0,-4 6 0 16,4-4-9-16,-3-2 9 0,2 6 0 0,-2 0 0 0,-1 0-9 0,1 0 9 15,-1 0 0-15,1 0-8 0,-1 0 8 16,4 0 0-16,-4 0 0 0,4 0 0 0,0 0 0 0,7 0 0 16,-7 0 0-16,0-3 0 0,0 0 0 0,7 3 0 15,-7-6 0-15,7 6 0 0,-4-3 0 0,1-4 0 16,3 7 0-16,0 0 0 0,-4-3 0 0,4-3 0 15,0 0 0-15,0-1-8 0,0 7 8 0,4-9-13 16,-1 6 13-16,-3-7 0 0,0 10-10 0,8 0 10 16,-5-9 0-16,1 0-9 0,3 9 9 0,-4-4 0 0,1-5-8 0,3 6 8 15,-4-3 0-15,4 2 0 0,-3-2 0 0,3 3 0 16,0-6 0-16,-4-1 0 0,5 10 0 0,2-9 0 16,-6 6 0-16,3 0 0 0,-4-7 0 0,1 4 0 15,3 3 0-15,-7 3-10 0,0 0 10 0,0 0 0 16,7-7 0-16,-7 7 0 0,0 0 0 0,0 0 0 15,0 0 0-15,0 0 0 0,0 0 0 0,0 0 0 16,0 0 0-16,0 0 0 0,0 0 0 0,-4 0 0 16,-6-3 0-16,6 3 0 0,-6 0 0 0,3 0 9 15,-4 0-9-15,0 0 0 0,1 0 12 0,-1 0-12 16,-3 3 12-16,4-3-12 0,-8 7 0 0,4-7 0 16,-4 0 0-16,1 0 0 0,-1 3 0 0,-7-3 0 0,1 0 10 15,-1 6-10-15,-7-3 8 0,-3-3-8 0,-4 0 8 0,0 7-8 16,0-4 8-16,1-3-8 0,-8 3 8 15,0-3-8-15,4 6 8 0,-1-3-8 16,4-3 0-16,-3 6 8 0,0-6-8 0,3 4 0 16,0-4 0-16,0 0 8 0,4 0-8 0,3 0 0 0,1 6 0 0,2-3 0 31,5-3-69-31,-1 0-16 0,0 0-3 0,8 0-1 0</inkml:trace>
  <inkml:trace contextRef="#ctx0" brushRef="#br0" timeOffset="-70828.58">12823 10365 1580 0,'0'0'70'0,"0"0"14"0,0-3-67 0,-3-3-17 16,-1-3 0-16,4 2 0 0,-3 1 51 0,3-3 6 15,-4 9 2-15,4-10 0 0,0 10-18 0,-3-3-3 16,3 3-1-16,0 0 0 0,0 0-7 0,0 0-2 16,0 0 0-16,0 0 0 0,0 0-28 0,0 0 0 15,0 0 0-15,0 0 0 0,0 0 14 0,7 9 0 0,-4 1 0 0,1 2 0 16,-1 1 9-16,1 6 1 0,0 0 1 0,-1 6 0 16,1-3 10-16,-1 9 1 0,1 7 1 0,-4-1 0 15,3 4-7-15,-3 3-2 0,0-3 0 16,0 9 0-16,0-6-5 0,0 6-2 15,0 3 0-15,0 4 0 0,0 2-7 0,0 4-2 0,-3 0 0 0,-1-1 0 16,1-5-12-16,-1 6 8 0,-3-1-8 0,0 1 0 16,0-7 16-16,0 7-2 0,-4-10-1 0,4 1 0 15,-3-7 17-15,-1-3 3 0,0-4 1 0,4-5 0 16,0 6-6-16,0-10-2 0,0-6 0 0,0 7 0 16,0-11-14-16,4 8-4 0,-4-7 0 0,3-4 0 15,-3-5-8-15,3 0 8 0,1 2-8 0,-1-2 8 16,4-10 4-16,-3 6 0 0,-1 1 0 15,4-7 0-15,0 6 1 0,0-9 1 0,0 0 0 0,0 0 0 16,0 0 3-16,0 0 1 0,0 0 0 0,0 0 0 16,0 0-18-16,0 0 8 0,-7 0-8 0,7 0 0 15,0 0 11-15,0 0-11 0,0 0 10 0,0 0-10 0,0 0 8 0,0 0-8 16,0 0 0-16,0 0 0 0,0 0 8 0,0 0-8 16,0 0 0-16,0 0 0 0,0 0 0 0,0 0 0 15,0 0 0-15,0 0 0 0,0 0 14 0,0 0-3 16,7 0-1-16,0-3 0 0,4 3-2 0,0-6-8 15,-1 3 12-15,4 0-4 0,0-4-8 16,4 7 0-16,0-9 0 0,3 9 0 0,0 0 0 16,4 0 0-16,3 0 0 0,-3 0 0 0,6 0 0 0,-2 6 0 15,6-6 0-15,0 0 0 0,0 3 0 0,4-6 0 16,4 3 0-16,2 0 0 0,5-6 0 0,-4 6 0 0,3 0 0 0,0 0 0 16,8-3 0-16,-1 3 0 15,-3 0 0-15,4 0 0 0,3 0 0 0,0 0 0 0,-4 0 0 16,-3 0 0-16,0 3 0 0,-4-3 0 15,1 0 0-15,-1 6 0 0,-3-6 0 0,-4 3 0 0,4-3 0 16,0 0 0-16,-7 0 0 0,3-3 0 0,-7-3 0 0,1 6 0 16,-5 0 0-16,1 0 0 0,0-3 9 0,-4 3-9 15,0-7 0-15,-3 4 0 0,3 3 0 0,-3 0 8 16,3 0-8-16,-3 0 0 0,0-3 8 0,-1 3-8 16,-3 0 0-16,4 0 9 0,-4 0-9 0,0 0 0 15,-3 0 15-15,-4-6-4 0,0 6-1 0,-3 0 0 16,3 0-10-16,-3 0 0 0,-4 0 0 0,-7 0 0 15,0 0 8-15,10 0 0 0,-10 0 0 0,0 0 0 0,0 0-8 0,0 0 0 16,4-3 0-16,-4 3-11 0,0 0 11 0,7-6 11 16,-7 6-3-16,7-4 0 0,0-5 2 0,-4 0 0 15,1 5 0-15,0-2 0 0,-4 6-1 16,3-6 0-16,1-3 0 0,-1-1 0 0,-3 1 1 16,0-4 0-16,0 4 0 0,0-4 0 0,0-2 3 0,0 2 1 15,0-6 0-15,-3 7 0 0,-1-7-2 0,4-3 0 16,-3-3 0-16,-1-3 0 0,0 2-12 0,1-5 9 15,-1-7-9-15,-3 7 8 0,4-7-8 0,-4 1 8 16,0-4-8-16,3 3 8 0,-3-9-8 0,0 10 0 16,0-10 0-16,3 3 8 0,-3-6-8 0,4 6 0 15,-1 0 0-15,1-6 0 0,-4-4 0 0,3 10 0 16,4-6 0-16,-3 6 0 0,-1 1 0 16,1-1 0-16,3-3 0 0,0 3 8 0,0 0-8 0,0 3 0 15,0-3 0-15,0 0 0 0,0 3 0 0,3 1 0 0,-3-1 0 16,0 10 0-16,4-1 0 0,-1-2 0 0,-3 2 0 0,0 7 0 15,4 0 0-15,-4 0 0 0,3-3-12 16,1 3 12-16,-4 3 0 0,3 0 0 0,1-3 0 0,-1 9 8 16,-3-3-8-16,0 0-9 0,0 7 9 0,4-1-13 15,-4 1 13-15,0-4 0 0,3 4 0 0,-3 2 0 16,0 7 0-16,0-3 0 0,0 0 0 0,0-1 0 16,0-2 0-16,0-1 0 0,0 7-8 0,0-6 8 15,0 9 0-15,0 0 0 0,0 0 0 0,0 0 0 16,0 0 0-16,0 0 0 0,0 0-12 0,0 0 12 15,-3-9 0-15,3 9-9 0,0 0 9 0,-4 0 0 16,4 0 0-16,-7 0 0 0,-3 0 0 0,3 0 0 16,0 6 0-16,-4-6-8 0,1 0 8 0,2 3 0 15,-6-3 0-15,0 9 0 0,4-6 0 0,-4-3 0 16,-1 10 0-16,-2-10 0 0,-1 6 0 0,-3-3 0 16,0 4 0-16,0-1 0 0,-4 3 0 0,4-3 0 15,-7-2 0-15,-1 8 0 0,-2-2 0 0,-1-1 0 16,-3 0 0-16,-4 1 0 0,-7-1 0 15,4-3 0-15,-1 4 0 0,1-4 0 0,-4 4 0 0,4-4 0 0,3 3 0 0,-3-2 0 16,-1-4 0-16,1 6 0 0,0-6 8 0,-1-3-8 16,-3 10 10-16,1-10-10 0,2 9 0 0,1-6 0 15,0 7 0-15,-1-4 0 0,4-3 0 0,1 3 0 16,-1 1 0-16,-4-7 0 0,5 6 0 0,-5-3 0 16,-3-3 8-16,1 9-8 0,-1-9 0 0,0 10 0 15,4-7 0-15,-1 3 0 0,4-3 0 0,4-3 0 16,0 7-10-16,3-4 10 0,7-3-14 0,1-3 2 15,6 3 1-15,0-7-990 16,4 7-199-16</inkml:trace>
  <inkml:trace contextRef="#ctx0" brushRef="#br0" timeOffset="-66264.19">10989 11946 172 0,'0'0'16'0,"0"0"-16"0,-3 3 0 0,3-3 0 16,0 0 156-16,0 0 28 0,-4 0 5 0,4 0 2 16,0 0-83-16,0 0-17 15,0 0-3-15,-7 0-1 0,-7-3-34 0,7-3-6 0,7 6-2 16,0 0 0-16,-7 0-1 0,3-4 0 0,1-5 0 0,3 9 0 15,3 0 9-15,-3-9 2 0,-7-1 0 16,4 7 0-16,6-6-6 0,-6 9-1 0,-8-10 0 0,7 7 0 16,4 3-22-16,0 0-5 0,-7 0-1 0,0-6 0 15,0 6 1-15,7 0 0 0,0 0 0 0,0 0 0 16,-7 6-8-16,7-6-1 0,0 0-1 0,7 3 0 16,-7-3-11-16,0 0 10 0,11 6-10 0,7-2 10 15,-1 5 8-15,-3-6 2 0,-7-3 0 0,4 10 0 16,3-10 9-16,4 0 3 0,-1 6 0 0,4-3 0 0,1-3-20 15,-1 0-3-15,0 6-1 0,-3-3 0 0,-4 1 2 0,7-4 0 16,0 0 0-16,0 0 0 0,-7 6-2 0,8-6 0 16,2 3 0-16,1-3 0 15,-4 0-8-15,0 0 0 0,0 0 9 0,4 0-9 0,3 0 12 0,-3-3-3 16,-7-3 0-16,3 2 0 0,4 1 17 0,-1-3 3 16,-3-3 1-16,-3 5 0 0,3-5 0 0,0-4 0 15,1-2 0-15,-1 2 0 0,-4 1-5 0,4-7-1 16,-3 3 0-16,0-9 0 0,-1 3-9 0,1 0-3 15,-4 0 0-15,0 3 0 0,0-6-1 0,-3 3-1 16,0-6 0-16,-1 6 0 0,1 3-2 0,-4-3 0 16,0 1 0-16,-4-1 0 0,4 3 1 0,-3 3 0 15,3 0 0-15,-3-6 0 0,-1 10 1 0,4-1 0 16,0-5 0-16,-3 8 0 0,-1-2-10 0,4-1 12 0,0-3-12 0,0 10 12 16,-3-10-12-16,3 7 0 0,0 3 0 0,0-10 0 15,0 7 0-15,0 6 0 16,0-7 0-16,0 1 0 0,0-4 0 0,4 4 0 0,-8 6 0 15,1-4 0-15,3 1 0 0,0 0 0 0,-3-4 0 0,-1 7 0 16,4-3-8-16,-3 3 8 0,-1 0 0 0,-3 3 0 16,4-7 0-16,-1 4 0 0,4-3 0 0,0 3 0 15,4-3 0-15,-4 3 8 0,4 3-8 0,-1 0 12 16,4-4-12-16,4-2 0 0,-4 6 9 0,4-3-9 16,-4-3 0-16,3 6 0 0,1 0 0 0,0 0 8 15,-4-3-8-15,4 3 0 0,-4-4 0 0,0 4 0 0,-4-6 0 16,4 6 0-16,-3 0 0 0,0 0 0 15,-1 0 0-15,1-3 0 0,-4 3 0 0,7 0 0 16,0 0 0-16,-3 0 0 0,3 0 0 0,0 0 0 16,3 0 0-16,1 0 0 0,0 0 0 0,-1 0 0 0,-6 0 0 0,7 0 0 15,-4 0 8-15,3 0-8 0,1-6 0 0,0 6 0 16,-4 0 0-16,3 0 0 0,-2-3 0 0,-5 3 11 16,-3 0-11-16,4-7 12 0,-1 7-12 0,-10 0 0 15,0 0 0-15,0 0 0 16,0 0 0-16,0 0 10 0,0 0-2 0,0 0-8 0,0 0 21 0,0 0-2 15,0 0-1-15,0 0 0 0,0-3-18 0,0-6 10 16,0 6-10-16,0 3 8 0,0-7-8 0,0 7 0 16,0-9 0-16,0 9 0 0,4-3 0 0,-4 3 0 15,0-10 0-15,0 10 0 0,0 0 0 0,0 0 0 0,3-9 0 0,-3 6 0 16,4-3 0-16,-4 6 0 0,0 0 0 0,0 0 0 16,-4-4 0-16,4 4 0 0,0 0 0 0,-3-3 0 15,-8-3 0-15,1 6 0 0,3-3 0 0,0-3 0 16,-8 6 0-16,5 0 0 0,-1 0 0 15,1-3 0-15,3-1 0 0,-4-2 0 0,0 3 0 0,1-3 0 16,6 3 0-16,-6-4 0 0,3 4 8 0,0-6-8 16,-4 9 0-16,4-10 0 0,0 10 0 0,0-9 0 15,0 9 0-15,0-3 0 0,7 3 0 0,0 0 0 16,-7-10 0-16,7 10 0 0,0 0 0 0,0 0 0 16,0 0 0-16,0 0 0 0,0 0 0 0,0 0 0 15,0 0-12-15,0 0 12 0,0 0-12 0,0 0 12 16,0 0-11-16,10 7 11 0,-10-7-8 0,11 0 8 15,0 3 0-15,3-3-10 0,0 0 10 0,0 0 0 16,3 0 0-16,-2 0 0 0,2 0 0 0,1 0 0 0,0 0 0 16,-1 0-8-16,-3 3 8 0,0 3 0 0,4-6 0 0,-4 3-8 15,-3 4 8-15,3-4 0 0,-4 9 0 0,1-2 0 16,0-1-8-16,-4 1 8 0,0 2 0 0,-4-3 0 16,-3 4 0-16,4 6 0 15,-4-7-9-15,-4-2 9 0,4 2 0 0,-3 7-9 0,-4-6 9 16,0 6 0-16,-4-7 0 0,0-3 0 0,1 10 0 0,-4-6 0 15,0-1 0-15,-1-2 0 0,1 9 0 0,-3-10 0 16,-4 4 0-16,6-1 0 0,-2-3 8 0,3 4-8 16,-7-4 8-16,6 1-8 0,1 2 0 0,0-2 8 15,4-1-8-15,-1 1 0 16,4-7-64-16,0 6-16 0,7 1-4 0,0-1-1163 0</inkml:trace>
  <inkml:trace contextRef="#ctx0" brushRef="#br0" timeOffset="-64523.01">15035 10883 57 0,'0'0'0'0,"0"0"0"15,0 0 0-15,0 0 0 0,4-10 0 0,-1 7 0 0,-3-3 112 0,0 6 18 16,0-6 3-16,0 6 1 0,0-7-46 0,-7 4-10 16,0-3-2-16,0 6 0 0,0 0-24 0,-3 0-6 15,-1 0-1-15,0 6 0 0,-3-3-21 0,-3-3-4 16,-1 7 0-16,0-4-1 0,1 0 1 0,-1 3 1 15,4-6 0-15,0 3 0 0,0-3 67 0,3 0 12 16,-3 0 4-16,7 0 0 0,0 0-5 0,7 0-1 16,-7 0 0-16,7 0 0 0,0 0-38 0,-7 0-8 15,7 0-2-15,0 0 0 16,-7 0-40-16,0 0-10 0,3 7 0 0,4-7 0 0,0 0 0 0,-7 3 0 16,0-3 0-16,7 0 0 0,0 0 0 0,0 0 10 15,0 0-10-15,0 0 10 0,0 0 7 0,0 0 2 16,0 0 0-16,7 9 0 0,4-6 22 0,-1-3 5 0,8 7 1 0,3-7 0 15,4-7-22-15,0 7-4 0,3-3-1 0,-3 0 0 16,-1-3-7-16,8 6-1 16,0-10-1-16,-1 7 0 0,-2-3-11 0,2 3 10 0,1-7-10 0,-4 10 10 15,1-3 6-15,-8-3 2 0,3 6 0 0,-2 0 0 16,-5 0-8-16,1 0-2 0,0 0 0 0,-1 0 0 16,1 0-8-16,-4 0 0 0,0 0 0 0,0 0 0 15,0 0 0-15,0 0 0 0,-3 0 0 0,3 0 0 16,-3-3 0-16,3 3 10 0,0-10-1 0,0 10 0 15,0-9-9-15,0 9 0 0,0 0-10 0,0-3 10 16,-3-3 0-16,0 6 0 0,-1-4 0 0,1 1 0 16,-4-3 0-16,0 6 0 0,-7 0 0 0,0 0 0 15,0 0 0-15,0 0 0 0,0 0 12 0,0 0-12 0,0 0 19 16,0 0-3-16,0 0-1 0,0 0 0 0,0 0-6 0,0 0-1 16,-7-3 0-16,7 3 0 0,-7-6 0 15,3 3-8-15,1-4 12 0,-1 4-4 16,1-6 3-16,-1 6 0 0,1-4 0 0,-1-2 0 0,1 6 1 15,-1-7 0-15,1 1 0 0,-1 6 0 0,0-7-12 16,1 1 10-16,-1 0-10 0,-3 5 10 0,4 1-10 0,-4-3 0 16,3 6 0-16,-3-3 0 0,-3-3 0 0,3 6-11 15,-4 0 11-15,0 0-8 0,-3 0 8 16,4 6 0-16,-1-6-9 0,1 0 9 0,-1 3 0 0,0-3 10 16,4 0-1-16,-3 0 0 0,3 0-9 0,0 0-11 0,0 0 3 15,7 0 0-15,-8 0 8 0,8 0 0 0,0 0 0 0,0 0 0 16,0 0 0-16,0 0 0 15,0 0 0-15,0 0 0 0,8 0-12 0,2 0 4 0,1 6 0 0,-4-3 0 16,3 7 8-16,1-7 12 0,0 6-2 0,3 4-1 16,-4-4-23-16,1 1-5 0,3-7-1 0,-4 6 0 15,1 1 20-15,3-1 0 0,-3-6 0 0,3 4 0 16,-4-4 0-16,5 3 0 0,-5-3 0 0,1 3 0 16,-1-3 0-16,-3-3 0 0,0 4 0 15,4-4 0-15,-7 9 0 0,3-9 0 0,-7 0 0 16,7 9 0-16,-7-9 0 0,3 10 0 0,-3-7 0 0,4 6 0 15,-4 4 0-15,0-4 0 0,0 1 9 0,-4-1-9 16,1 1 16-16,-4 2-1 0,0 1-1 0,-1-4 0 16,1 10-1-16,-3-7 0 0,-4 1 0 0,3-4 0 15,-3 10-4-15,3-6-1 0,1-4 0 0,-1 4 0 16,1 2-127-16,3-12-25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15:47:13.6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19212 15379 2415 0,'11'-31'107'0,"-8"25"22"0,4-10-103 0,-3 4-26 0,3-7 0 0,-3-3 0 16,-1 9 68-16,-3-9 9 0,4 4 2 0,-4-4 0 16,0 3-43-16,-4-3-9 0,-3 0-2 0,0 3 0 15,0-3-25-15,-7 0 0 0,-4 7 8 0,4-4-8 16,-4 0 0-16,-3-3 0 0,-7 9-12 0,0 1 12 16,-4-4-14-16,0 7 5 0,1 2 1 0,-5-2 0 15,-3 3 8-15,1-4 0 0,-5 7 0 0,1-6 0 16,-4-1 18-16,0 7 2 0,-3-6 1 0,0 9 0 15,-4-10 11-15,0 10 3 0,-4-3 0 16,-3-3 0-16,4 6-19 0,-8 0-4 0,-3-3-1 0,0 3 0 16,4 0-11-16,-4 0 0 0,-4 0 0 0,1 0 8 15,-4 0-8-15,-8 0 0 0,5 0 0 0,-8 0 0 0,-7 3 12 0,1-3-4 16,-1 0 0-16,-3 0 0 0,-4 0 3 0,0 0 0 16,11 0 0-16,-7 0 0 0,-1 0-3 15,-2 6 0-15,-1-3 0 0,4 4 0 0,-4-4-8 0,4 9 12 16,-11-5-12-16,11-4 12 0,-1 6-12 0,5 4 10 15,-1-4-10-15,4-3 10 0,-4 1 0 0,4 2 0 16,7 1 0-16,-1-1 0 0,5-6-10 16,3 7 12-16,-4-1-12 0,4-3 12 0,-4 0-12 0,8 1 0 15,-1-4 9-15,8 6-9 0,3 1 0 0,3-7 0 16,1 6 0-16,0 1 8 0,3-1-8 0,0 0 0 16,7 4 0-16,0-4 0 0,4 4 0 0,-1-1 0 0,1 7 0 15,3 3 0-15,0 0 0 0,4 0 0 0,0 6 0 0,0 4 0 16,-1-7 0-16,5 6 0 0,2 1 0 15,-2-1 0-15,6-3 0 0,-3 3 0 16,3-5 0-16,0 5-8 0,4 0 8 0,0 1 0 0,-4-1 0 0,8 7 0 16,-8-4 0-16,4 1 0 0,0-4 0 0,3 10 0 15,-3-7 0-15,3 4 0 0,0-4 0 0,4 7 0 16,-7 0 0-16,7-7 0 0,0 7 0 16,3-6 0-16,-6 5 0 0,3 1 0 0,3 3 0 0,-3 0 8 15,0 3 0-15,3-3 1 0,-3 0 0 0,4 0 0 16,-1-4-9-16,4 4 0 0,0-6 9 0,0-3-9 15,3-4 11-15,1 0-3 0,-1 1 0 0,1-10 0 16,6 9-8-16,1-9 0 0,-1 0 0 0,1-3 0 16,-1 3 8-16,4-4-8 0,4 1 12 0,0-3-4 15,-4-7-8-15,3 4 0 0,1 6 0 0,3-7 0 16,-4-2 0-16,1-1 8 0,0 4-8 0,-1-4 0 16,1 3 0-16,3-2 0 0,-4-1 8 0,1 1-8 15,0-1 0-15,-1 1 0 16,1-1 0-16,3-3 8 0,-7 4-8 0,4-1 0 15,-1-6 0-15,4 7 0 0,0-4 0 0,0-3 0 0,1 3 0 0,2-3 0 0,-3 1 0 16,4 2 0-16,3-3 0 0,4 6 0 0,3-9 0 0,0 7 0 16,4-4 0-16,0 0 0 0,0 6 0 0,3-2 0 15,4-4 8-15,3 3-8 0,0-3 0 0,8 0 0 16,-1-3 0-16,4 6-11 0,7-6 11 0,3 0 0 16,1 0 0-16,3-6 0 0,0 6 0 0,7-3 0 0,7-6 0 15,4-1 0-15,0 7 0 0,-1-6 8 0,8-1-8 0,0-2 8 16,6-1-8-16,1-2 0 0,0 2 0 0,0 4 0 15,3-7 0-15,0 7 0 0,8-7 0 0,-4 13 0 16,-4-7 0-16,7 1 0 16,1 6 0-16,-1 3 0 0,-3 0 0 0,3 3 0 15,4-3 0-15,3 9 0 0,-3 1 0 0,4 2 0 0,-1-2 0 0,1 2 0 16,-4-2 0-16,-8 8 0 0,-2-5-8 0,-5 0 8 16,-2-4 0-16,-1 10 0 0,-3-7 0 0,-8-2 0 15,1 2 0-15,-4 4 0 0,-7-4 0 0,4-8 8 16,-8 5-8-16,1 4 0 0,-4-4 0 0,-7-3 0 15,-4-3 10-15,1 4-2 0,-8-4-8 0,1 0 12 16,-5-3-12-16,1 0 0 0,0 0 8 0,-7-3-8 16,0 0 0-16,-4-4 9 0,4 7-9 0,-7-9 8 15,-1 0-8-15,-6 5 8 0,0-8-8 0,-4 2 8 0,0-8 4 16,-3 8 0 0,-1-5 0-16,-3-4 0 0,1-3 1 0,-1-6 1 0,0 6 0 0,-4-3 0 0,-3-7-6 0,1-5-8 15,2 5 11-15,-3-2-11 0,0-7 21 0,-3 0-2 16,-1-3-1-16,1 3 0 0,-4-2-18 0,0-1 10 15,0-6-10-15,-4-4 8 0,1-2-8 0,3-4 0 16,-7 7 0-16,3-10 0 0,-3 10 0 0,-3-4 0 16,2-2 0-16,1 9 0 0,0-4-9 0,-3 1 9 15,3 0 0-15,-4-1 0 0,4 11 0 0,-4-8 0 16,1 4 0-16,3 0 0 0,-4 0 0 0,1 0 0 16,3 3 0-16,-4 0 0 0,0-6 0 0,1 6 0 15,-1 4 0-15,1 2 0 0,-1-3 0 0,4 4 0 0,0 5 0 0,-4 1 0 16,8 6 0-16,-4-4 0 15,0 8 0-15,0-1 0 0,0 9-20 0,0-6 2 16,0 10 1-16,0-4 0 0,-4 4 7 0,4 6 2 16,0-4 0-16,3 4 0 15,-3 0-106-15,0 3-21 0,0 0-4 0,0 0-1271 0</inkml:trace>
  <inkml:trace contextRef="#ctx0" brushRef="#br0" timeOffset="1957.73">1672 9701 2008 0,'-49'-13'44'0,"24"7"10"0,-10-1 2 0,0-2 0 0,-8 0-45 0,1-1-11 0,-4-2 0 0,-3 2 0 16,-1 1 0-16,4-1 0 0,-3 1 0 0,3 0 0 16,0 2 0-16,7 1 0 0,-6-3 0 0,6 2 0 15,0-2 0-15,-3 3 0 0,3-4 0 0,14 4 0 16,-7 0 11-16,4 3 9 0,3-4 3 0,-6 7 0 16,6 0 20-16,4-3 4 0,3 3 1 0,-6-6 0 15,2 6-25-15,8 0-5 0,4 0-1 0,-1 0 0 16,8 6 9-16,3-6 2 0,0 0 0 0,0 0 0 0,3 3-28 0,8 7 0 15,3-1 0-15,7-6 0 16,4 4 19-16,3-4 1 0,7 3 1 0,7-3 0 0,1-3-10 0,13-3-3 16,1-3 0-16,27-4 0 0,1-2-8 0,3 2 0 15,7 1 0-15,1 3 0 0,-1-4 0 0,11 1 0 16,-4 0 0-16,4-1 0 0,3 1 14 0,1 6 1 16,6-1 0-16,1-2 0 0,6 6 21 0,-3 0 4 15,3 10 0-15,4-7 1 0,4-3-13 0,-4 0-4 16,11 0 0-16,-4 0 0 15,-4 0 13-15,-3 0 3 0,11 0 0 0,-8 0 0 0,-3 0-26 0,0-3-5 16,4-7-1-16,3 7 0 0,-11-6-8 0,4 2 8 0,-7 1-8 16,0 0 8-16,0 6-8 0,-7 0 0 0,3-3 9 15,-6 3-9-15,-1-7 0 0,0 7 8 16,-10 7-8-16,4-4 0 0,-15-3 0 0,3 0 0 0,-2 0 0 16,-5 6 0-16,-3-3 0 0,-6-3 0 15,-5 3 0-15,-3-3 0 0,-3 0-12 0,-4 10-3 0,-4-10-1 0,4 6 0 31,0-3-38-31,-4-3-8 0,1 10-2 0,-1-7-771 0,-3-3-154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15:48:01.6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2621 3940 2620 0,'-32'-22'116'0,"18"10"24"0,0-4-112 0,-11 3-28 16,1-5 0-16,-1-4 0 0,-7 0 0 0,4 0 0 15,-4-3 0-15,4-4 0 0,7 7 8 0,-4 0-8 16,-10-6 0-16,10 3 9 0,-10-3-9 0,10 6 0 16,-10 9 0-16,7-15 0 0,-4 19 0 0,-3-7 0 15,0 0-9-15,-1 10 9 0,-6 0 0 0,0 3-12 16,3 3 12-16,-11 0-10 0,5 3 10 0,-5 6 0 16,1 4 0-16,-8-4 8 0,8 13-8 0,0 6 8 15,-8-6-8-15,-3 13 8 0,7-4-8 0,-7 10 12 0,-7 12-4 0,14-2 0 16,-7 5 8-16,4 4 1 0,-4 5 1 0,0 8 0 15,0 2-18-15,14-16 0 16,4 7 0-16,-11 9 0 0,11 7-9 0,-8 3-9 0,4-1-2 0,-3 4 0 16,-1 6 20-16,-20 44 0 0,-1-12 0 0,11 2 0 15,0-12 9-15,4 7 9 0,7-4 2 0,-1-3 0 16,1 0-20-16,10 0 0 16,39-116 0-16,0 0 0 0,0 0 16 0,0 0 0 0,0 0-16 0</inkml:trace>
  <inkml:trace contextRef="#ctx0" brushRef="#br0" timeOffset="402.05">0 7973 3103 0,'18'62'0'0,"28"29"0"0,-8-3 0 0,12-3 0 16,3-4 0-16,0-5 0 0,3-4 0 0,-3-6 0 0,7-13 0 15,-14-12 0-15,14-1 0 0,0-5 0 0,0-4 0 16,10 1 0-16,1-4 0 0,-4-12 10 16,14 2-10-16,18-5 0 0,3-4 0 0,-3-9 8 0,-15-9 0 15,8-4 0-15,-7 4 0 0,3-13 0 0,-3-3 12 16,-1-6 1-16,-2-7 1 0,-1-3 0 0,-4-3 7 0,1-9 2 15,-4-3 0-15,0-4 0 0,0-12-3 0,-3 6-1 16,-1-6 0-16,-6-7 0 0,3-2-4 0,-7-4-1 16,0-9 0-16,-7 0 0 0,7-3-13 0,-4-7-9 15,-7-2 12-15,1-1-12 0,-4 4 12 0,0-13-4 16,-8 6 0-16,1-3-8 0,-4-6 10 0,1 3-10 16,-5-6 8-16,-2 6-8 0,2-4 9 0,-16-2-9 15,6 6 10-15,-14 0-10 0,10 0 12 0,-17 0-4 0,0 9-8 16,-7-2 12-16,-3-4-2 0,-4 9-1 0,-8-2 0 15,5 2 0-15,-8 4-1 0,-7-1-8 0,4-8 12 16,-7 5-4-16,-11 1-8 0,7 12 10 0,-10-3-10 0,-8 3 10 16,8 6 3-16,-11 10 1 0,4 3 0 15,-4 6 0-15,0 3-14 0,-4 4 0 0,-6 5 0 0,6 1 0 16,-6 6 0-16,3 6 8 0,3 4-8 0,1 8 0 16,-5 1 0-16,5 0 0 0,3 12 0 0,0-3 0 31,0 7-61-31,4 2-6 0,3 1-1 0,0 9-908 0,0 0-183 0</inkml:trace>
  <inkml:trace contextRef="#ctx0" brushRef="#br0" timeOffset="2648.39">29707 4479 460 0,'0'0'41'0,"11"-3"-33"0,-7-3-8 0,3 6 0 16,0-3 220-16,-4-7 41 0,4 10 9 0,-7 0 2 15,7-3-143-15,-7 3-28 0,4-9-5 0,-4 9-2 16,0 0-26-16,7-6-6 0,-7 6-1 0,0 0 0 16,0 0-9-16,0 0-1 0,0 0-1 0,0 0 0 0,0 0-20 0,0 0-4 15,0 0-1-15,-7 0 0 0,-4 6-9 0,1 3-3 16,-1 1 0-16,-3 2 0 0,-4 1 15 15,1 9 2-15,-4-3 1 0,-1 6 0 0,-2-6 1 16,-1 12 1-16,-3 0 0 16,-4 4 0-16,0-4-4 0,-3 7-1 0,-7-4 0 0,-1 7 0 15,1-7-3-15,-4 7-1 0,0 3 0 0,0-3 0 0,-3 3-7 16,3-3-1-16,-3 2-1 0,-4-2 0 0,0 3-15 16,0 3 11-16,-3-6-11 0,3-3 10 0,0 2 8 0,3 4 2 15,1-12 0-15,3 8 0 0,4-8 5 0,-4-1 2 16,4 4 0-16,-1-7 0 0,1 0-27 0,0-3 0 15,3-3 0-15,-4 6 0 0,5-6 13 0,-5-3-2 16,8-3-1-16,3 3 0 0,0-7-2 0,4 7-8 16,4-10 12-16,2 1-4 0,1-4 2 0,4 0 0 0,-1-3 0 15,0-3 0-15,4 0 15 0,0 7 3 0,4-14 1 0,-5 7 0 16,8 0-29-16,-3-3 0 0,6-3-8 0,-3 3 8 16,4-7 0-16,-4 10 12 0,7-9 0 0,0 9 0 15,0 0-12-15,-4-9 8 0,8-4-8 0,-4 4 0 16,0-1 8-16,3 4-8 0,1-3 0 0,-1-4 9 15,1-3-9-15,-4 7 8 0,7-4-8 0,-4 1 8 16,4-1-8-16,-3-2 0 0,-1-1 0 0,1-3 0 16,3 0 0-16,0-3 0 0,4 4 8 0,-4-4-8 15,3-3 0-15,1-4 0 0,3 7 0 0,0-9 0 16,0 6 0-16,0-3 0 0,0-4 0 0,1 14 0 16,-1-4 0-16,0 6 0 0,-4 0 0 0,1 4 0 15,-1-1 0-15,1 4 0 0,-7 6 0 0,-4 3 0 16,0 0-11-16,0 0 11 0,0 0-8 0,-4 6 8 15,1 13-10-15,-5-7 10 0,-2 7-12 0,-1 9 12 0,-3-3-8 16,4 7 8-16,-1-4 0 0,0-3 0 0,1 6 0 0,-1 1 0 16,-3-4 0-16,4 3 0 0,-1-6 0 0,0 7 0 15,1-1 0-15,-4-9 0 0,3 9 0 0,1-2 0 16,-1-7 0-16,0 3 0 0,1-3 0 0,-1 3 0 16,1-3 8-16,3 0-8 0,-4 3 0 0,4-3 0 15,0-4 0-15,0-5 0 0,0 6 8 0,0-7 4 16,3 4 2-16,1-3 0 0,-1-1-14 0,1 1 11 15,3-7-11-15,3-3 10 0,-3-3-2 0,7 9 0 16,-3 1 0-16,6-7 0 0,4 3 4 0,1-6 1 0,2 0 0 16,8-6 0-16,0 3 1 0,6-7 0 0,5 1 0 15,9-7 0-15,12-2-14 0,-1-1 11 0,1-3-11 0,-1 0 10 16,8-6-18-16,-1 6-4 0,1 0-1 0,6-3 0 31,1-4-63-31,3 11-13 0,4-14-3 0,-4 10 0 16,-4-9-132-16,4 9-28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58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2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D587-C7A8-7D4E-A78D-7A05F7FB79D1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75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8D3-5C5D-5940-BC50-4AE342887B12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18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970F-8CD9-4C4A-9EEA-5BF21DA4D862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8F2E-FDD8-D74B-A95E-DC324019D091}" type="datetime1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7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9EBE-E054-C341-9219-4F6DE1B222BA}" type="datetime1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9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811D-595B-3044-88F6-D6AEBAE600FB}" type="datetime1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C648-E185-CA4D-A58B-213DE73723DC}" type="datetime1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692459"/>
            <a:ext cx="10972800" cy="5433705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55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8CDA-C455-0A43-8EB4-E2B0782025D7}" type="datetime1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1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7F3A-2C89-1445-AF43-AEAB1194ED97}" type="datetime1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9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2387-35B1-BE45-87EA-6BCE2304D321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91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697B-B1D1-944E-855A-E4ACC6E61060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9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5620-4568-BA43-A958-4D7619CC2E2E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9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4F845620-4568-BA43-A958-4D7619CC2E2E}" type="datetime1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F813B43C-900A-1C44-BF45-66CB67BC6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accent1">
              <a:lumMod val="75000"/>
            </a:schemeClr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0" indent="0" algn="l" defTabSz="457200" rtl="0" eaLnBrk="1" latinLnBrk="0" hangingPunct="1">
        <a:spcBef>
          <a:spcPts val="2800"/>
        </a:spcBef>
        <a:buFontTx/>
        <a:buNone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erlanguage.co.uk/wordl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hyperlink" Target="https://gadgets.ndtv.com/social-networking/news/flemish-scrollers-ai-ml-bot-tool-software-belgium-politicians-distracted-phone-detect-troll-twitter-2480493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6F11E-BB30-464C-A8A3-F85B098D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921BA-444F-44B9-92DD-67F8F3D46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HW1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Gradescope</a:t>
            </a:r>
            <a:r>
              <a:rPr lang="en-US" dirty="0"/>
              <a:t>, online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/>
              <a:t>Due Wed 2/16</a:t>
            </a:r>
          </a:p>
          <a:p>
            <a:pPr>
              <a:spcBef>
                <a:spcPts val="800"/>
              </a:spcBef>
            </a:pPr>
            <a:endParaRPr lang="en-US" sz="800" dirty="0"/>
          </a:p>
          <a:p>
            <a:pPr>
              <a:spcBef>
                <a:spcPts val="800"/>
              </a:spcBef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10895-A627-41AB-9872-63F413CC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3B43C-900A-1C44-BF45-66CB67BC66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Light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8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Distracted Politician Detection</a:t>
            </a:r>
          </a:p>
          <a:p>
            <a:r>
              <a:rPr lang="en-US" dirty="0"/>
              <a:t>What can go wrong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Image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credit: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Twitter @Flemish Scroller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226C41-1478-403B-925F-D1A2F49B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1" t="42164" r="760" b="5275"/>
          <a:stretch/>
        </p:blipFill>
        <p:spPr bwMode="auto">
          <a:xfrm>
            <a:off x="8046018" y="453358"/>
            <a:ext cx="3593883" cy="2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9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Reminder: Machine Learning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236572" y="4432076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4598894" y="455603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864378" y="5363481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471505" y="5304072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443331" y="5779341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678264" y="5802892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4417359" y="5149888"/>
            <a:ext cx="3039035" cy="13409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38413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Using (training) data to learn a model that we’ll later use for prediction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1BD92FD1-5849-4762-9D16-4E6ACFFFE275}"/>
              </a:ext>
            </a:extLst>
          </p:cNvPr>
          <p:cNvSpPr>
            <a:spLocks/>
          </p:cNvSpPr>
          <p:nvPr/>
        </p:nvSpPr>
        <p:spPr bwMode="auto">
          <a:xfrm>
            <a:off x="4236572" y="2305563"/>
            <a:ext cx="3441692" cy="1518307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390EBFD-874C-4DB2-AB5B-C2BDF12F9BED}"/>
              </a:ext>
            </a:extLst>
          </p:cNvPr>
          <p:cNvSpPr>
            <a:spLocks/>
          </p:cNvSpPr>
          <p:nvPr/>
        </p:nvSpPr>
        <p:spPr bwMode="auto">
          <a:xfrm>
            <a:off x="4598894" y="2754221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168885" y="2305563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Data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9D3886-F38E-4178-A2CC-9B554F2A30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350" y="3100325"/>
            <a:ext cx="12842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C7D020-DA41-4E23-A2B2-4EA2B0CBFBE0}"/>
              </a:ext>
            </a:extLst>
          </p:cNvPr>
          <p:cNvCxnSpPr>
            <a:cxnSpLocks/>
          </p:cNvCxnSpPr>
          <p:nvPr/>
        </p:nvCxnSpPr>
        <p:spPr>
          <a:xfrm flipV="1">
            <a:off x="7678264" y="3064716"/>
            <a:ext cx="1095942" cy="226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>
            <a:extLst>
              <a:ext uri="{FF2B5EF4-FFF2-40B4-BE49-F238E27FC236}">
                <a16:creationId xmlns:a16="http://schemas.microsoft.com/office/drawing/2014/main" id="{EDB5F93C-905C-4C8D-AFBC-D2A70229C4CF}"/>
              </a:ext>
            </a:extLst>
          </p:cNvPr>
          <p:cNvSpPr>
            <a:spLocks/>
          </p:cNvSpPr>
          <p:nvPr/>
        </p:nvSpPr>
        <p:spPr bwMode="auto">
          <a:xfrm>
            <a:off x="9051745" y="2292602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D9399B-3AD0-4B1E-B516-0E43D1684331}"/>
                  </a:ext>
                </a:extLst>
              </p14:cNvPr>
              <p14:cNvContentPartPr/>
              <p14:nvPr/>
            </p14:nvContentPartPr>
            <p14:xfrm>
              <a:off x="208440" y="3382560"/>
              <a:ext cx="6777000" cy="28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D9399B-3AD0-4B1E-B516-0E43D16843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080" y="3373200"/>
                <a:ext cx="6795720" cy="28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9162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11">
            <a:extLst>
              <a:ext uri="{FF2B5EF4-FFF2-40B4-BE49-F238E27FC236}">
                <a16:creationId xmlns:a16="http://schemas.microsoft.com/office/drawing/2014/main" id="{CBB73294-0E96-4819-A882-12CC387B0DF9}"/>
              </a:ext>
            </a:extLst>
          </p:cNvPr>
          <p:cNvSpPr>
            <a:spLocks/>
          </p:cNvSpPr>
          <p:nvPr/>
        </p:nvSpPr>
        <p:spPr bwMode="auto">
          <a:xfrm>
            <a:off x="302895" y="4345636"/>
            <a:ext cx="11521028" cy="2402571"/>
          </a:xfrm>
          <a:prstGeom prst="roundRect">
            <a:avLst>
              <a:gd name="adj" fmla="val 44374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2" name="Rectangle 20">
            <a:extLst>
              <a:ext uri="{FF2B5EF4-FFF2-40B4-BE49-F238E27FC236}">
                <a16:creationId xmlns:a16="http://schemas.microsoft.com/office/drawing/2014/main" id="{E2641162-F15F-47CF-8E7F-0F8F4D7A3013}"/>
              </a:ext>
            </a:extLst>
          </p:cNvPr>
          <p:cNvSpPr>
            <a:spLocks/>
          </p:cNvSpPr>
          <p:nvPr/>
        </p:nvSpPr>
        <p:spPr bwMode="auto">
          <a:xfrm rot="16200000">
            <a:off x="-454736" y="5351797"/>
            <a:ext cx="2224570" cy="547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</a:t>
            </a:r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429AC7FD-5CDF-4901-8DFA-631A4BBEBE80}"/>
              </a:ext>
            </a:extLst>
          </p:cNvPr>
          <p:cNvSpPr>
            <a:spLocks/>
          </p:cNvSpPr>
          <p:nvPr/>
        </p:nvSpPr>
        <p:spPr bwMode="auto">
          <a:xfrm>
            <a:off x="289972" y="57149"/>
            <a:ext cx="11521028" cy="4248151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1177421" y="2953603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7389928" y="2903921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 Predicted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C7B03E-D048-4D1D-A485-8124EB71FFED}"/>
              </a:ext>
            </a:extLst>
          </p:cNvPr>
          <p:cNvGrpSpPr/>
          <p:nvPr/>
        </p:nvGrpSpPr>
        <p:grpSpPr>
          <a:xfrm>
            <a:off x="3209925" y="2574701"/>
            <a:ext cx="4200525" cy="1589524"/>
            <a:chOff x="2600325" y="2336576"/>
            <a:chExt cx="4573166" cy="2217496"/>
          </a:xfrm>
        </p:grpSpPr>
        <p:sp>
          <p:nvSpPr>
            <p:cNvPr id="23557" name="AutoShape 7"/>
            <p:cNvSpPr>
              <a:spLocks/>
            </p:cNvSpPr>
            <p:nvPr/>
          </p:nvSpPr>
          <p:spPr bwMode="auto">
            <a:xfrm>
              <a:off x="3451594" y="2336576"/>
              <a:ext cx="2660262" cy="2217496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3559" name="Rectangle 9"/>
            <p:cNvSpPr>
              <a:spLocks/>
            </p:cNvSpPr>
            <p:nvPr/>
          </p:nvSpPr>
          <p:spPr bwMode="auto">
            <a:xfrm>
              <a:off x="3731652" y="2460532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Prediction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4FF4680-E09D-46D7-9FCC-C28B2C4A015D}"/>
                </a:ext>
              </a:extLst>
            </p:cNvPr>
            <p:cNvCxnSpPr>
              <a:cxnSpLocks/>
            </p:cNvCxnSpPr>
            <p:nvPr/>
          </p:nvCxnSpPr>
          <p:spPr>
            <a:xfrm>
              <a:off x="2600325" y="3460629"/>
              <a:ext cx="85943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D9A370-CBE3-47F3-9D83-66F65CFEF233}"/>
                </a:ext>
              </a:extLst>
            </p:cNvPr>
            <p:cNvCxnSpPr>
              <a:cxnSpLocks/>
            </p:cNvCxnSpPr>
            <p:nvPr/>
          </p:nvCxnSpPr>
          <p:spPr>
            <a:xfrm>
              <a:off x="6111856" y="3458894"/>
              <a:ext cx="10616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DEFCBF20-7C62-4A6C-8001-B076E1EFD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334" y="3054388"/>
              <a:ext cx="2349028" cy="1340965"/>
            </a:xfrm>
            <a:prstGeom prst="roundRect">
              <a:avLst>
                <a:gd name="adj" fmla="val 2812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Model</a:t>
              </a:r>
            </a:p>
          </p:txBody>
        </p:sp>
      </p:grp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917068" y="448188"/>
            <a:ext cx="2031019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Input</a:t>
            </a:r>
          </a:p>
          <a:p>
            <a:pPr marL="3968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8DFCFE-0029-4E8E-9A46-4254AC8394FD}"/>
              </a:ext>
            </a:extLst>
          </p:cNvPr>
          <p:cNvGrpSpPr/>
          <p:nvPr/>
        </p:nvGrpSpPr>
        <p:grpSpPr>
          <a:xfrm>
            <a:off x="3068552" y="602567"/>
            <a:ext cx="6342148" cy="1422184"/>
            <a:chOff x="2458952" y="197102"/>
            <a:chExt cx="6866024" cy="1589524"/>
          </a:xfrm>
        </p:grpSpPr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1BD92FD1-5849-4762-9D16-4E6ACFFFE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594" y="210063"/>
              <a:ext cx="2660262" cy="1518307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F390EBFD-874C-4DB2-AB5B-C2BDF12F9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652" y="658721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Training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19D3886-F38E-4178-A2CC-9B554F2A308A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51" y="743887"/>
              <a:ext cx="99264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CC7D020-DA41-4E23-A2B2-4EA2B0CBF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1857" y="969216"/>
              <a:ext cx="847110" cy="2264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EDB5F93C-905C-4C8D-AFBC-D2A70229C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491" y="197102"/>
              <a:ext cx="2151485" cy="15895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6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Model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D24DF44-80B0-4B04-AF92-9429DA0FD341}"/>
                </a:ext>
              </a:extLst>
            </p:cNvPr>
            <p:cNvCxnSpPr>
              <a:cxnSpLocks/>
            </p:cNvCxnSpPr>
            <p:nvPr/>
          </p:nvCxnSpPr>
          <p:spPr>
            <a:xfrm>
              <a:off x="2458952" y="1128620"/>
              <a:ext cx="99264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1">
            <a:extLst>
              <a:ext uri="{FF2B5EF4-FFF2-40B4-BE49-F238E27FC236}">
                <a16:creationId xmlns:a16="http://schemas.microsoft.com/office/drawing/2014/main" id="{CBAE2368-22C8-41FB-BED2-102819B1C2F9}"/>
              </a:ext>
            </a:extLst>
          </p:cNvPr>
          <p:cNvSpPr>
            <a:spLocks/>
          </p:cNvSpPr>
          <p:nvPr/>
        </p:nvSpPr>
        <p:spPr bwMode="auto">
          <a:xfrm>
            <a:off x="9426505" y="2903921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 (Measured)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B03364-9004-42F8-B950-7543F0A92EEE}"/>
              </a:ext>
            </a:extLst>
          </p:cNvPr>
          <p:cNvCxnSpPr>
            <a:cxnSpLocks/>
          </p:cNvCxnSpPr>
          <p:nvPr/>
        </p:nvCxnSpPr>
        <p:spPr>
          <a:xfrm flipV="1">
            <a:off x="8734425" y="2566044"/>
            <a:ext cx="469857" cy="387559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48E435E-5F56-49A9-86B3-51E30D5CF73A}"/>
              </a:ext>
            </a:extLst>
          </p:cNvPr>
          <p:cNvCxnSpPr>
            <a:cxnSpLocks/>
          </p:cNvCxnSpPr>
          <p:nvPr/>
        </p:nvCxnSpPr>
        <p:spPr>
          <a:xfrm flipH="1" flipV="1">
            <a:off x="9489479" y="2574701"/>
            <a:ext cx="610425" cy="42568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0">
            <a:extLst>
              <a:ext uri="{FF2B5EF4-FFF2-40B4-BE49-F238E27FC236}">
                <a16:creationId xmlns:a16="http://schemas.microsoft.com/office/drawing/2014/main" id="{20EBC5C0-C7E7-49DE-9C9A-4175AC682B17}"/>
              </a:ext>
            </a:extLst>
          </p:cNvPr>
          <p:cNvSpPr>
            <a:spLocks/>
          </p:cNvSpPr>
          <p:nvPr/>
        </p:nvSpPr>
        <p:spPr bwMode="auto">
          <a:xfrm>
            <a:off x="8223499" y="1867674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Error</a:t>
            </a: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BBE3DC72-3534-4797-9FED-733F775061D1}"/>
              </a:ext>
            </a:extLst>
          </p:cNvPr>
          <p:cNvSpPr>
            <a:spLocks/>
          </p:cNvSpPr>
          <p:nvPr/>
        </p:nvSpPr>
        <p:spPr bwMode="auto">
          <a:xfrm rot="16200000">
            <a:off x="-454736" y="1853994"/>
            <a:ext cx="2224570" cy="547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9015C950-64BF-4CCA-9C4B-6D98CBD1BF53}"/>
              </a:ext>
            </a:extLst>
          </p:cNvPr>
          <p:cNvSpPr>
            <a:spLocks/>
          </p:cNvSpPr>
          <p:nvPr/>
        </p:nvSpPr>
        <p:spPr bwMode="auto">
          <a:xfrm>
            <a:off x="1159218" y="4912704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Input</a:t>
            </a: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59884B4A-59D9-4AFB-B998-00038437991E}"/>
              </a:ext>
            </a:extLst>
          </p:cNvPr>
          <p:cNvSpPr>
            <a:spLocks/>
          </p:cNvSpPr>
          <p:nvPr/>
        </p:nvSpPr>
        <p:spPr bwMode="auto">
          <a:xfrm>
            <a:off x="7371725" y="4863022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Output Predicted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59B277-0885-49CF-8E88-B1164C6A4849}"/>
              </a:ext>
            </a:extLst>
          </p:cNvPr>
          <p:cNvGrpSpPr/>
          <p:nvPr/>
        </p:nvGrpSpPr>
        <p:grpSpPr>
          <a:xfrm>
            <a:off x="3191722" y="4533802"/>
            <a:ext cx="4200525" cy="1589524"/>
            <a:chOff x="2600325" y="2336576"/>
            <a:chExt cx="4573166" cy="2217496"/>
          </a:xfrm>
        </p:grpSpPr>
        <p:sp>
          <p:nvSpPr>
            <p:cNvPr id="44" name="AutoShape 7">
              <a:extLst>
                <a:ext uri="{FF2B5EF4-FFF2-40B4-BE49-F238E27FC236}">
                  <a16:creationId xmlns:a16="http://schemas.microsoft.com/office/drawing/2014/main" id="{E8583995-FF8A-4C03-9AC8-07F9FF5FB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594" y="2336576"/>
              <a:ext cx="2660262" cy="2217496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79424FF3-C24F-4A23-B658-A26322613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652" y="2460532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Prediction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1160796-B594-4FC4-BE85-EBD934A7D8C1}"/>
                </a:ext>
              </a:extLst>
            </p:cNvPr>
            <p:cNvCxnSpPr>
              <a:cxnSpLocks/>
            </p:cNvCxnSpPr>
            <p:nvPr/>
          </p:nvCxnSpPr>
          <p:spPr>
            <a:xfrm>
              <a:off x="2600325" y="3460629"/>
              <a:ext cx="85943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951B32A-E6F4-423B-8F2B-F2260C2404E3}"/>
                </a:ext>
              </a:extLst>
            </p:cNvPr>
            <p:cNvCxnSpPr>
              <a:cxnSpLocks/>
            </p:cNvCxnSpPr>
            <p:nvPr/>
          </p:nvCxnSpPr>
          <p:spPr>
            <a:xfrm>
              <a:off x="6111856" y="3458894"/>
              <a:ext cx="10616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utoShape 11">
              <a:extLst>
                <a:ext uri="{FF2B5EF4-FFF2-40B4-BE49-F238E27FC236}">
                  <a16:creationId xmlns:a16="http://schemas.microsoft.com/office/drawing/2014/main" id="{1659C282-8A29-43DC-B881-E777E496D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334" y="3054388"/>
              <a:ext cx="2349028" cy="1340965"/>
            </a:xfrm>
            <a:prstGeom prst="roundRect">
              <a:avLst>
                <a:gd name="adj" fmla="val 2812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Model</a:t>
              </a:r>
            </a:p>
          </p:txBody>
        </p:sp>
      </p:grpSp>
      <p:sp>
        <p:nvSpPr>
          <p:cNvPr id="49" name="Rectangle 21">
            <a:extLst>
              <a:ext uri="{FF2B5EF4-FFF2-40B4-BE49-F238E27FC236}">
                <a16:creationId xmlns:a16="http://schemas.microsoft.com/office/drawing/2014/main" id="{C43E94B5-1F68-464C-9227-A0F737A04366}"/>
              </a:ext>
            </a:extLst>
          </p:cNvPr>
          <p:cNvSpPr>
            <a:spLocks/>
          </p:cNvSpPr>
          <p:nvPr/>
        </p:nvSpPr>
        <p:spPr bwMode="auto">
          <a:xfrm>
            <a:off x="9408302" y="4863022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Output (Measured)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E19E718-77CF-4C9E-B133-58EC14234F3C}"/>
              </a:ext>
            </a:extLst>
          </p:cNvPr>
          <p:cNvCxnSpPr>
            <a:cxnSpLocks/>
          </p:cNvCxnSpPr>
          <p:nvPr/>
        </p:nvCxnSpPr>
        <p:spPr>
          <a:xfrm>
            <a:off x="8734425" y="5744424"/>
            <a:ext cx="469857" cy="37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02F267F-68FF-4B5B-95CD-07DDB2ED9D54}"/>
              </a:ext>
            </a:extLst>
          </p:cNvPr>
          <p:cNvCxnSpPr>
            <a:cxnSpLocks/>
          </p:cNvCxnSpPr>
          <p:nvPr/>
        </p:nvCxnSpPr>
        <p:spPr>
          <a:xfrm flipH="1">
            <a:off x="9541413" y="5744424"/>
            <a:ext cx="425377" cy="37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0">
            <a:extLst>
              <a:ext uri="{FF2B5EF4-FFF2-40B4-BE49-F238E27FC236}">
                <a16:creationId xmlns:a16="http://schemas.microsoft.com/office/drawing/2014/main" id="{808DCCF5-4246-4954-8977-9AD70ABD80AC}"/>
              </a:ext>
            </a:extLst>
          </p:cNvPr>
          <p:cNvSpPr>
            <a:spLocks/>
          </p:cNvSpPr>
          <p:nvPr/>
        </p:nvSpPr>
        <p:spPr bwMode="auto">
          <a:xfrm>
            <a:off x="8290845" y="5916487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Error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151095D-B662-46D6-9830-1F8E70692623}"/>
                  </a:ext>
                </a:extLst>
              </p14:cNvPr>
              <p14:cNvContentPartPr/>
              <p14:nvPr/>
            </p14:nvContentPartPr>
            <p14:xfrm>
              <a:off x="0" y="1258200"/>
              <a:ext cx="10715400" cy="1949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151095D-B662-46D6-9830-1F8E706926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1248840"/>
                <a:ext cx="10734120" cy="19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95588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88223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Demystifying AI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Agent Design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78444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EC4B-580E-4B55-8DCC-BFDA62F2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Jetbot</a:t>
            </a:r>
            <a:r>
              <a:rPr lang="en-US" dirty="0"/>
              <a:t>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5B460-44F7-40D4-9F20-D4AA06CD1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BCF0F6-4269-4F9D-9F61-4E77B9954F12}"/>
                  </a:ext>
                </a:extLst>
              </p14:cNvPr>
              <p14:cNvContentPartPr/>
              <p14:nvPr/>
            </p14:nvContentPartPr>
            <p14:xfrm>
              <a:off x="555120" y="81720"/>
              <a:ext cx="10049760" cy="6026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BCF0F6-4269-4F9D-9F61-4E77B9954F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760" y="72360"/>
                <a:ext cx="10068480" cy="604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730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EC4B-580E-4B55-8DCC-BFDA62F2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Jetbot</a:t>
            </a:r>
            <a:r>
              <a:rPr lang="en-US" dirty="0"/>
              <a:t>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5B460-44F7-40D4-9F20-D4AA06CD1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BCF0F6-4269-4F9D-9F61-4E77B9954F12}"/>
                  </a:ext>
                </a:extLst>
              </p14:cNvPr>
              <p14:cNvContentPartPr/>
              <p14:nvPr/>
            </p14:nvContentPartPr>
            <p14:xfrm>
              <a:off x="555120" y="146160"/>
              <a:ext cx="9445320" cy="5961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BCF0F6-4269-4F9D-9F61-4E77B9954F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760" y="136800"/>
                <a:ext cx="9464040" cy="59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1F4F4C2-CBD3-4AAE-B63B-BE941E743FF1}"/>
                  </a:ext>
                </a:extLst>
              </p14:cNvPr>
              <p14:cNvContentPartPr/>
              <p14:nvPr/>
            </p14:nvContentPartPr>
            <p14:xfrm>
              <a:off x="2247840" y="1086480"/>
              <a:ext cx="7835040" cy="4740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1F4F4C2-CBD3-4AAE-B63B-BE941E743F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8480" y="1077120"/>
                <a:ext cx="7853760" cy="47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089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EC4B-580E-4B55-8DCC-BFDA62F2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Wordle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5B460-44F7-40D4-9F20-D4AA06CD1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https://www.powerlanguage.co.uk/wordle/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3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in the News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4148107" y="472718"/>
            <a:ext cx="7850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News: </a:t>
            </a:r>
          </a:p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hlinkClick r:id="rId2"/>
              </a:rPr>
              <a:t>https://gadgets.ndtv.com/social-networking/news/flemish-scrollers-ai-ml-bot-tool-software-belgium-politicians-distracted-phone-detect-troll-twitter-2480493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Twitter @Flemish Scroller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ECF0A-B7AB-41EB-85F9-041DA923E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9" y="984962"/>
            <a:ext cx="2691942" cy="11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35F6D4-8AFD-4BAD-BA93-634A10C16B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146"/>
          <a:stretch/>
        </p:blipFill>
        <p:spPr>
          <a:xfrm>
            <a:off x="497599" y="2212900"/>
            <a:ext cx="9040768" cy="159225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4B95A67-7419-40C7-A151-1F2493A8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0" y="3805151"/>
            <a:ext cx="8113506" cy="270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4D76B5-1D90-4B29-BD87-E66B0211F435}"/>
                  </a:ext>
                </a:extLst>
              </p14:cNvPr>
              <p14:cNvContentPartPr/>
              <p14:nvPr/>
            </p14:nvContentPartPr>
            <p14:xfrm>
              <a:off x="5280840" y="5888880"/>
              <a:ext cx="117000" cy="19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4D76B5-1D90-4B29-BD87-E66B0211F4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71480" y="5879520"/>
                <a:ext cx="135720" cy="2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19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Distracted Politician Detection</a:t>
            </a:r>
          </a:p>
          <a:p>
            <a:r>
              <a:rPr lang="en-US" dirty="0"/>
              <a:t>What is the input and output for this task?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Image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credit: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Twitter @Flemish Scroller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226C41-1478-403B-925F-D1A2F49B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1" t="42164" r="760" b="5275"/>
          <a:stretch/>
        </p:blipFill>
        <p:spPr bwMode="auto">
          <a:xfrm>
            <a:off x="8046018" y="453358"/>
            <a:ext cx="3593883" cy="2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0CE890-53D9-451C-BC7B-F04F7A5DAC28}"/>
                  </a:ext>
                </a:extLst>
              </p14:cNvPr>
              <p14:cNvContentPartPr/>
              <p14:nvPr/>
            </p14:nvContentPartPr>
            <p14:xfrm>
              <a:off x="953640" y="560520"/>
              <a:ext cx="11080080" cy="5428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0CE890-53D9-451C-BC7B-F04F7A5DAC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4280" y="551160"/>
                <a:ext cx="11098800" cy="54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61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Distracted Politician Detection</a:t>
            </a:r>
          </a:p>
          <a:p>
            <a:r>
              <a:rPr lang="en-US" dirty="0"/>
              <a:t>What is the performance measure?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Image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credit: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Twitter @Flemish Scroller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226C41-1478-403B-925F-D1A2F49B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1" t="42164" r="760" b="5275"/>
          <a:stretch/>
        </p:blipFill>
        <p:spPr bwMode="auto">
          <a:xfrm>
            <a:off x="8046018" y="453358"/>
            <a:ext cx="3593883" cy="2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7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Distracted Politician Detection</a:t>
            </a:r>
          </a:p>
          <a:p>
            <a:r>
              <a:rPr lang="en-US" dirty="0"/>
              <a:t>What data do we need?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Image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credit: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Twitter @Flemish Scroller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226C41-1478-403B-925F-D1A2F49B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1" t="42164" r="760" b="5275"/>
          <a:stretch/>
        </p:blipFill>
        <p:spPr bwMode="auto">
          <a:xfrm>
            <a:off x="8046018" y="453358"/>
            <a:ext cx="3593883" cy="2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748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E367A31A-DA96-5345-BF13-57FCD6DD575A}" vid="{9C6808AA-F05C-D549-AAF2-ADD328E480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210</Words>
  <Application>Microsoft Office PowerPoint</Application>
  <PresentationFormat>Widescreen</PresentationFormat>
  <Paragraphs>64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Helvetica Neue Bold Condensed</vt:lpstr>
      <vt:lpstr>Helvetica Neue Light</vt:lpstr>
      <vt:lpstr>Lucida Grande</vt:lpstr>
      <vt:lpstr>Wingdings</vt:lpstr>
      <vt:lpstr>Office Theme</vt:lpstr>
      <vt:lpstr>1_Office Theme</vt:lpstr>
      <vt:lpstr>Announcements</vt:lpstr>
      <vt:lpstr>  Demystifying AI  Agent Design</vt:lpstr>
      <vt:lpstr>Jetbot Agent</vt:lpstr>
      <vt:lpstr>Jetbot Agent</vt:lpstr>
      <vt:lpstr>Wordle Agent</vt:lpstr>
      <vt:lpstr>AI in the News</vt:lpstr>
      <vt:lpstr>Input/Output</vt:lpstr>
      <vt:lpstr>Input/Output</vt:lpstr>
      <vt:lpstr>Input/Output</vt:lpstr>
      <vt:lpstr>Input/Output</vt:lpstr>
      <vt:lpstr>Reminder: Machine 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101</cp:revision>
  <dcterms:created xsi:type="dcterms:W3CDTF">2020-05-18T13:01:09Z</dcterms:created>
  <dcterms:modified xsi:type="dcterms:W3CDTF">2022-02-27T13:36:55Z</dcterms:modified>
</cp:coreProperties>
</file>