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327" r:id="rId2"/>
    <p:sldId id="2367" r:id="rId3"/>
    <p:sldId id="2372" r:id="rId4"/>
    <p:sldId id="2368" r:id="rId5"/>
    <p:sldId id="2325" r:id="rId6"/>
    <p:sldId id="2326" r:id="rId7"/>
    <p:sldId id="2369" r:id="rId8"/>
    <p:sldId id="2370" r:id="rId9"/>
    <p:sldId id="2371" r:id="rId10"/>
    <p:sldId id="2364" r:id="rId11"/>
    <p:sldId id="2365" r:id="rId1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15:34:07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14669 16897 403 0,'3'-22'36'0,"1"13"-36"0,3-1 0 0,0-5 0 0,0-4 160 16,3 6 26-16,4-5 5 0,1 5 1 16,2-6-184-1,-3 7-37-15,7-7-7 0,-3 6-2 0,0-5-17 0,-1 2-3 0,1-3-1 0,0 0 0 32,-1 7-26-32,-3-7-6 0,1-3-1 0,-1 3 0 0,-4 3 56 0,1-6 10 0,-4 4 2 0,0-4 1 0,0 0 43 0,0 0 8 15,0-25 1 1,-7 3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8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2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erlanguage.co.uk/wordl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s://gadgets.ndtv.com/social-networking/news/flemish-scrollers-ai-ml-bot-tool-software-belgium-politicians-distracted-phone-detect-troll-twitter-2480493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Agent Design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Reminder: 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417359" y="5149888"/>
            <a:ext cx="3039035" cy="13409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8009162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1">
            <a:extLst>
              <a:ext uri="{FF2B5EF4-FFF2-40B4-BE49-F238E27FC236}">
                <a16:creationId xmlns:a16="http://schemas.microsoft.com/office/drawing/2014/main" id="{CBB73294-0E96-4819-A882-12CC387B0DF9}"/>
              </a:ext>
            </a:extLst>
          </p:cNvPr>
          <p:cNvSpPr>
            <a:spLocks/>
          </p:cNvSpPr>
          <p:nvPr/>
        </p:nvSpPr>
        <p:spPr bwMode="auto">
          <a:xfrm>
            <a:off x="302895" y="4345636"/>
            <a:ext cx="11521028" cy="2402571"/>
          </a:xfrm>
          <a:prstGeom prst="roundRect">
            <a:avLst>
              <a:gd name="adj" fmla="val 44374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E2641162-F15F-47CF-8E7F-0F8F4D7A3013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5351797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429AC7FD-5CDF-4901-8DFA-631A4BBEBE80}"/>
              </a:ext>
            </a:extLst>
          </p:cNvPr>
          <p:cNvSpPr>
            <a:spLocks/>
          </p:cNvSpPr>
          <p:nvPr/>
        </p:nvSpPr>
        <p:spPr bwMode="auto">
          <a:xfrm>
            <a:off x="289972" y="57149"/>
            <a:ext cx="11521028" cy="424815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1177421" y="2953603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7389928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Predicted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C7B03E-D048-4D1D-A485-8124EB71FFED}"/>
              </a:ext>
            </a:extLst>
          </p:cNvPr>
          <p:cNvGrpSpPr/>
          <p:nvPr/>
        </p:nvGrpSpPr>
        <p:grpSpPr>
          <a:xfrm>
            <a:off x="3209925" y="2574701"/>
            <a:ext cx="4200525" cy="1589524"/>
            <a:chOff x="2600325" y="2336576"/>
            <a:chExt cx="4573166" cy="2217496"/>
          </a:xfrm>
        </p:grpSpPr>
        <p:sp>
          <p:nvSpPr>
            <p:cNvPr id="23557" name="AutoShape 7"/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3559" name="Rectangle 9"/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4FF4680-E09D-46D7-9FCC-C28B2C4A015D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D9A370-CBE3-47F3-9D83-66F65CFEF23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DEFCBF20-7C62-4A6C-8001-B076E1EF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917068" y="448188"/>
            <a:ext cx="2031019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DFCFE-0029-4E8E-9A46-4254AC8394FD}"/>
              </a:ext>
            </a:extLst>
          </p:cNvPr>
          <p:cNvGrpSpPr/>
          <p:nvPr/>
        </p:nvGrpSpPr>
        <p:grpSpPr>
          <a:xfrm>
            <a:off x="3068552" y="602567"/>
            <a:ext cx="6342148" cy="1422184"/>
            <a:chOff x="2458952" y="197102"/>
            <a:chExt cx="6866024" cy="1589524"/>
          </a:xfrm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1BD92FD1-5849-4762-9D16-4E6ACFFF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10063"/>
              <a:ext cx="2660262" cy="1518307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F390EBFD-874C-4DB2-AB5B-C2BDF12F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658721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19D3886-F38E-4178-A2CC-9B554F2A308A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51" y="743887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C7D020-DA41-4E23-A2B2-4EA2B0CBF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1857" y="969216"/>
              <a:ext cx="847110" cy="2264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EDB5F93C-905C-4C8D-AFBC-D2A70229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491" y="197102"/>
              <a:ext cx="215148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Model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24DF44-80B0-4B04-AF92-9429DA0FD341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52" y="1128620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1">
            <a:extLst>
              <a:ext uri="{FF2B5EF4-FFF2-40B4-BE49-F238E27FC236}">
                <a16:creationId xmlns:a16="http://schemas.microsoft.com/office/drawing/2014/main" id="{CBAE2368-22C8-41FB-BED2-102819B1C2F9}"/>
              </a:ext>
            </a:extLst>
          </p:cNvPr>
          <p:cNvSpPr>
            <a:spLocks/>
          </p:cNvSpPr>
          <p:nvPr/>
        </p:nvSpPr>
        <p:spPr bwMode="auto">
          <a:xfrm>
            <a:off x="9426505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(Measured)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B03364-9004-42F8-B950-7543F0A92EEE}"/>
              </a:ext>
            </a:extLst>
          </p:cNvPr>
          <p:cNvCxnSpPr>
            <a:cxnSpLocks/>
          </p:cNvCxnSpPr>
          <p:nvPr/>
        </p:nvCxnSpPr>
        <p:spPr>
          <a:xfrm flipV="1">
            <a:off x="8734425" y="2566044"/>
            <a:ext cx="469857" cy="38755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8E435E-5F56-49A9-86B3-51E30D5CF73A}"/>
              </a:ext>
            </a:extLst>
          </p:cNvPr>
          <p:cNvCxnSpPr>
            <a:cxnSpLocks/>
          </p:cNvCxnSpPr>
          <p:nvPr/>
        </p:nvCxnSpPr>
        <p:spPr>
          <a:xfrm flipH="1" flipV="1">
            <a:off x="9489479" y="2574701"/>
            <a:ext cx="610425" cy="42568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0">
            <a:extLst>
              <a:ext uri="{FF2B5EF4-FFF2-40B4-BE49-F238E27FC236}">
                <a16:creationId xmlns:a16="http://schemas.microsoft.com/office/drawing/2014/main" id="{20EBC5C0-C7E7-49DE-9C9A-4175AC682B17}"/>
              </a:ext>
            </a:extLst>
          </p:cNvPr>
          <p:cNvSpPr>
            <a:spLocks/>
          </p:cNvSpPr>
          <p:nvPr/>
        </p:nvSpPr>
        <p:spPr bwMode="auto">
          <a:xfrm>
            <a:off x="8223499" y="186767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Error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BBE3DC72-3534-4797-9FED-733F775061D1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1853994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9015C950-64BF-4CCA-9C4B-6D98CBD1BF53}"/>
              </a:ext>
            </a:extLst>
          </p:cNvPr>
          <p:cNvSpPr>
            <a:spLocks/>
          </p:cNvSpPr>
          <p:nvPr/>
        </p:nvSpPr>
        <p:spPr bwMode="auto">
          <a:xfrm>
            <a:off x="1159218" y="491270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Input</a:t>
            </a: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59884B4A-59D9-4AFB-B998-00038437991E}"/>
              </a:ext>
            </a:extLst>
          </p:cNvPr>
          <p:cNvSpPr>
            <a:spLocks/>
          </p:cNvSpPr>
          <p:nvPr/>
        </p:nvSpPr>
        <p:spPr bwMode="auto">
          <a:xfrm>
            <a:off x="7371725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Predicted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9B277-0885-49CF-8E88-B1164C6A4849}"/>
              </a:ext>
            </a:extLst>
          </p:cNvPr>
          <p:cNvGrpSpPr/>
          <p:nvPr/>
        </p:nvGrpSpPr>
        <p:grpSpPr>
          <a:xfrm>
            <a:off x="3191722" y="4533802"/>
            <a:ext cx="4200525" cy="1589524"/>
            <a:chOff x="2600325" y="2336576"/>
            <a:chExt cx="4573166" cy="2217496"/>
          </a:xfrm>
        </p:grpSpPr>
        <p:sp>
          <p:nvSpPr>
            <p:cNvPr id="44" name="AutoShape 7">
              <a:extLst>
                <a:ext uri="{FF2B5EF4-FFF2-40B4-BE49-F238E27FC236}">
                  <a16:creationId xmlns:a16="http://schemas.microsoft.com/office/drawing/2014/main" id="{E8583995-FF8A-4C03-9AC8-07F9FF5F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79424FF3-C24F-4A23-B658-A2632261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1160796-B594-4FC4-BE85-EBD934A7D8C1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951B32A-E6F4-423B-8F2B-F2260C2404E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utoShape 11">
              <a:extLst>
                <a:ext uri="{FF2B5EF4-FFF2-40B4-BE49-F238E27FC236}">
                  <a16:creationId xmlns:a16="http://schemas.microsoft.com/office/drawing/2014/main" id="{1659C282-8A29-43DC-B881-E777E496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49" name="Rectangle 21">
            <a:extLst>
              <a:ext uri="{FF2B5EF4-FFF2-40B4-BE49-F238E27FC236}">
                <a16:creationId xmlns:a16="http://schemas.microsoft.com/office/drawing/2014/main" id="{C43E94B5-1F68-464C-9227-A0F737A04366}"/>
              </a:ext>
            </a:extLst>
          </p:cNvPr>
          <p:cNvSpPr>
            <a:spLocks/>
          </p:cNvSpPr>
          <p:nvPr/>
        </p:nvSpPr>
        <p:spPr bwMode="auto">
          <a:xfrm>
            <a:off x="9408302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(Measured)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E19E718-77CF-4C9E-B133-58EC14234F3C}"/>
              </a:ext>
            </a:extLst>
          </p:cNvPr>
          <p:cNvCxnSpPr>
            <a:cxnSpLocks/>
          </p:cNvCxnSpPr>
          <p:nvPr/>
        </p:nvCxnSpPr>
        <p:spPr>
          <a:xfrm>
            <a:off x="8734425" y="5744424"/>
            <a:ext cx="46985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2F267F-68FF-4B5B-95CD-07DDB2ED9D54}"/>
              </a:ext>
            </a:extLst>
          </p:cNvPr>
          <p:cNvCxnSpPr>
            <a:cxnSpLocks/>
          </p:cNvCxnSpPr>
          <p:nvPr/>
        </p:nvCxnSpPr>
        <p:spPr>
          <a:xfrm flipH="1">
            <a:off x="9541413" y="5744424"/>
            <a:ext cx="42537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0">
            <a:extLst>
              <a:ext uri="{FF2B5EF4-FFF2-40B4-BE49-F238E27FC236}">
                <a16:creationId xmlns:a16="http://schemas.microsoft.com/office/drawing/2014/main" id="{808DCCF5-4246-4954-8977-9AD70ABD80AC}"/>
              </a:ext>
            </a:extLst>
          </p:cNvPr>
          <p:cNvSpPr>
            <a:spLocks/>
          </p:cNvSpPr>
          <p:nvPr/>
        </p:nvSpPr>
        <p:spPr bwMode="auto">
          <a:xfrm>
            <a:off x="8290845" y="5916487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Error</a:t>
            </a:r>
          </a:p>
        </p:txBody>
      </p:sp>
    </p:spTree>
    <p:extLst>
      <p:ext uri="{BB962C8B-B14F-4D97-AF65-F5344CB8AC3E}">
        <p14:creationId xmlns:p14="http://schemas.microsoft.com/office/powerpoint/2010/main" val="32495588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EC4B-580E-4B55-8DCC-BFDA62F2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Jetbot</a:t>
            </a:r>
            <a:r>
              <a:rPr lang="en-US" dirty="0"/>
              <a:t>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B460-44F7-40D4-9F20-D4AA06CD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EC4B-580E-4B55-8DCC-BFDA62F2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Jetbot</a:t>
            </a:r>
            <a:r>
              <a:rPr lang="en-US" dirty="0"/>
              <a:t>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B460-44F7-40D4-9F20-D4AA06CD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9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EC4B-580E-4B55-8DCC-BFDA62F2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Wordle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B460-44F7-40D4-9F20-D4AA06CD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https://www.powerlanguage.co.uk/wordle/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3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in the News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4148107" y="472718"/>
            <a:ext cx="7850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News: </a:t>
            </a:r>
          </a:p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hlinkClick r:id="rId2"/>
              </a:rPr>
              <a:t>https://gadgets.ndtv.com/social-networking/news/flemish-scrollers-ai-ml-bot-tool-software-belgium-politicians-distracted-phone-detect-troll-twitter-2480493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ECF0A-B7AB-41EB-85F9-041DA923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9" y="984962"/>
            <a:ext cx="2691942" cy="11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35F6D4-8AFD-4BAD-BA93-634A10C16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146"/>
          <a:stretch/>
        </p:blipFill>
        <p:spPr>
          <a:xfrm>
            <a:off x="497599" y="2212900"/>
            <a:ext cx="9040768" cy="159225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4B95A67-7419-40C7-A151-1F2493A8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0" y="3805151"/>
            <a:ext cx="8113506" cy="270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4D76B5-1D90-4B29-BD87-E66B0211F435}"/>
                  </a:ext>
                </a:extLst>
              </p14:cNvPr>
              <p14:cNvContentPartPr/>
              <p14:nvPr/>
            </p14:nvContentPartPr>
            <p14:xfrm>
              <a:off x="5280840" y="5888880"/>
              <a:ext cx="117000" cy="19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4D76B5-1D90-4B29-BD87-E66B0211F4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1480" y="5879520"/>
                <a:ext cx="13572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19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r>
              <a:rPr lang="en-US" dirty="0"/>
              <a:t>What is the input and output for this task?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credit: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1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r>
              <a:rPr lang="en-US" dirty="0"/>
              <a:t>What is the performance measure?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credit: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7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r>
              <a:rPr lang="en-US" dirty="0"/>
              <a:t>What data do we need?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credit: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4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r>
              <a:rPr lang="en-US" dirty="0"/>
              <a:t>What can go wrong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credit: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Twitter @Flemish Scroller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9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200</Words>
  <Application>Microsoft Office PowerPoint</Application>
  <PresentationFormat>Widescreen</PresentationFormat>
  <Paragraphs>57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  Demystifying AI  Agent Design</vt:lpstr>
      <vt:lpstr>Jetbot Agent</vt:lpstr>
      <vt:lpstr>Jetbot Agent</vt:lpstr>
      <vt:lpstr>Wordle Agent</vt:lpstr>
      <vt:lpstr>AI in the News</vt:lpstr>
      <vt:lpstr>Input/Output</vt:lpstr>
      <vt:lpstr>Input/Output</vt:lpstr>
      <vt:lpstr>Input/Output</vt:lpstr>
      <vt:lpstr>Input/Output</vt:lpstr>
      <vt:lpstr>Reminder: Machine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102</cp:revision>
  <dcterms:created xsi:type="dcterms:W3CDTF">2020-05-18T13:01:09Z</dcterms:created>
  <dcterms:modified xsi:type="dcterms:W3CDTF">2022-02-27T13:36:10Z</dcterms:modified>
</cp:coreProperties>
</file>