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27" r:id="rId2"/>
    <p:sldId id="2360" r:id="rId3"/>
    <p:sldId id="2351" r:id="rId4"/>
    <p:sldId id="2361" r:id="rId5"/>
    <p:sldId id="2362" r:id="rId6"/>
    <p:sldId id="2173" r:id="rId7"/>
    <p:sldId id="282" r:id="rId8"/>
    <p:sldId id="286" r:id="rId9"/>
    <p:sldId id="285" r:id="rId10"/>
    <p:sldId id="293" r:id="rId11"/>
    <p:sldId id="284" r:id="rId12"/>
    <p:sldId id="2363" r:id="rId13"/>
    <p:sldId id="2364" r:id="rId14"/>
    <p:sldId id="2365" r:id="rId15"/>
    <p:sldId id="2366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43:33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4759 4257 1090 0,'0'0'48'0,"-7"0"11"0,0 0-47 0,-4-10-12 0,4 10 0 0,0-3 0 16,0-3 34-16,4 3 5 0,-4-7 1 0,3 7 0 15,4 3-12-15,-4 0-3 0,-3-9 0 0,4 3 0 16,-4 6-1-16,3-7 0 0,-6 1 0 0,6 6 0 16,-13-3 36-16,6 3 8 0,4 0 0 0,-11 0 1 15,4 3 7-15,-3-3 0 0,6 0 1 0,-7 6 0 16,11 1-19-16,-10-7-4 0,10 0-1 0,-4 0 0 15,-7 0-7-15,11 0-2 0,-3 0 0 0,-4 6 0 16,3-6-6-16,0 3-2 0,4-3 0 0,0 0 0 16,7 0-4-16,0 0-2 0,0 0 0 0,-7 6 0 15,7-6-6-15,0 0 0 0,0 0-1 0,0 3 0 0,0-3 1 0,7 10 1 16,-3-1 0-16,6-6 0 0,1 7 7 0,7-4 2 16,3-3 0-16,0 0 0 0,7 4 1 15,4-4 0-15,-4-3 0 0,7 6 0 16,1-3-19-16,3-3-3 0,3 0-1 0,-3 0 0 0,7-9-3 0,-1 9-1 15,5-3 0-15,3-7 0 0,3 7-8 0,-3-3 10 16,0 6-10-16,3 0 10 0,-3-10-2 0,0 10-8 16,4-3 12-16,3-3-4 0,-7 6 10 0,0-3 2 15,6 6 0-15,-9-3 0 0,-1 0-10 0,1 0-2 16,-1 6 0-16,-7-6 0 0,8 0 4 0,-8 0 1 0,0 0 0 16,-3-6 0-16,-3 6-13 0,-1 0 0 15,0-3 0-15,0 3 0 0,-6-3 9 0,-5 3-9 0,8-7 8 16,-14 7-8-16,6-3 8 0,-6 3-8 0,0-9 8 0,-1 3-8 15,1 6 13-15,0-13-2 0,-11 10-1 0,10 3 0 16,-10-9-10-16,4-1 0 0,-1 7 0 16,-2-3 0-16,-1 3-12 0,0-7 12 0,3 7-12 15,-10 3 12 1,0 0-111-16,4-6-14 0,3 6-3 0,-7 0-756 0,7 9-150 0</inkml:trace>
  <inkml:trace contextRef="#ctx0" brushRef="#br0" timeOffset="35856.81">5659 5765 460 0,'-25'-9'41'0,"4"9"-33"0,0-3-8 0,3-4 0 0,-7 7 216 0,1 0 42 16,2 0 8-16,1-3 2 0,4 3-199 0,-5 0-39 16,8 0-8-16,-3-3-2 0,3 3 20 0,-1 0 4 15,8-6 1-15,0 6 0 0,0-3-8 0,4-4-1 16,-8 7-1-16,11 0 0 0,-3-3-7 0,3 3 0 15,-11-6-1-15,11 6 0 0,0 0-10 0,0 0-1 16,-11 0-1-16,11 0 0 0,-7 9-1 0,7-9 0 0,-3 0 0 0,3 0 0 16,0 0-2-16,0 0 0 0,-4 10 0 0,4-10 0 15,0 0 28-15,4 6 6 0,3-3 1 0,7-3 0 16,-3 3 14-16,6-3 3 0,1 0 1 0,7 0 0 16,6 0-11-16,5 0-2 0,-1 0-1 15,7-3 0-15,8 3-9 0,-5-3-2 16,5-3 0-16,-4 6 0 0,7 0-16 0,3-3-3 0,8-4-1 15,-1 7 0-15,4-9 0 0,4 9 0 0,-4-3 0 0,10 3 0 16,-10 0 0-16,11-3-1 16,0 3 0-16,3-7 0 0,10 7-19 0,-6 0 0 15,3 0 0-15,4-3 0 0,-4 3 0 16,4-6 8-16,-4 6-8 0,4 0 0 0,-8 0 13 0,5 0-4 16,2-3-1-16,-6 3 0 0,3-6 0 0,-3 6 0 0,-4 0 0 15,0-7 0-15,4 1 2 0,-4 6 0 0,0-9 0 0,0 6 0 16,0-4 0-16,-10 4 0 0,7-6 0 0,-8 9 0 15,-3-3-10-15,7-4 0 0,-14 7 0 0,0 0 8 16,0-3-44-16,-10 3-10 0,-1 0-2 0,-3 3 0 16,3-3-165-16,-14 0-34 0,61-12-6 0,-33-7-2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44:53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7225 12538 817 0,'-7'4'36'0,"-4"-4"8"0,4-4-36 0,0 4-8 0,4 0 0 0,-4 0 0 15,0 0 8-15,-1 0 0 0,1-3 0 0,4-3 0 0,-8 6-8 0,1 0 0 16,3 0 0-16,0-3 8 0,-4-3-8 0,0 6 0 15,8-3 0-15,-11 3 0 0,3-4 0 0,4-2-9 16,-7 6 9-16,3-3 0 0,1 3 0 0,-4 0 12 16,3 0 0-16,1 0 0 0,-5 0 46 0,5 0 9 15,-4 0 1-15,3 0 1 0,-3 3 21 0,0-3 4 16,3 6 1-16,-3-6 0 0,4 4-20 0,-4-4-4 16,3 3-1-16,-3-3 0 0,3 6-24 0,1-6-5 15,-1 3-1-15,4-3 0 0,0 0-24 0,-4 0-4 16,4 0-2-16,7 0 0 0,0 0 4 0,0 0 1 15,0 0 0-15,0 0 0 0,0 0 4 0,0 0 1 16,0 0 0-16,7 6 0 0,4-3 3 0,-4 7 1 16,4-7 0-16,6 3 0 0,1-3-13 0,0-3-3 0,3 10 0 15,7-7 0-15,-3 3-8 0,-4-3 10 0,11 7-10 16,-1-10 10-16,5 9 3 0,-1-6 1 16,0-3 0-16,8 0 0 0,-1 0 14 0,7 0 4 0,-6 7 0 15,2-4 0-15,5-3-10 0,-1 6-2 0,8-3 0 0,-1-3 0 16,4 6-4-16,0-2-2 0,0-4 0 0,4 3 0 15,-1-3 0-15,-3 6 0 0,3-3 0 0,-3-3 0 16,0 0-14-16,0 6 0 0,0-6 8 0,-3 3-8 16,-1-3 0-16,1 4 0 0,-15-4 8 0,7 6-8 15,4-6 8-15,-10 0 0 0,3-6-8 0,3 6 12 16,-7-4 7-16,8 4 1 0,-4 0 0 0,-4-3 0 16,0-3-3-16,-3 6 0 0,0-9 0 0,3 9 0 15,-14 0-6-15,4-3-2 0,0-1 0 0,-4-2 0 16,0 6 3-16,-3 0 0 0,-4 0 0 0,0 0 0 0,-3 0-12 15,-4 6 0-15,4-2 0 0,-11-1 0 16,3-3-26 0,-6 9-7-16,-4-9-2 0,0 0 0 0,3 6-107 0,-3 1-22 0,-3 2-4 0,-4-3-828 15</inkml:trace>
  <inkml:trace contextRef="#ctx0" brushRef="#br0" timeOffset="1974.64">12030 12504 864 0,'0'0'76'0,"0"0"-60"16,0 0-16-16,0 0 0 0,0 0 78 0,0 0 13 0,0 0 2 0,0 0 1 16,0 0-74-16,0 0-20 0,0 0 0 0,0 0 0 15,0 0 11-15,0 0-11 16,0 0 12-16,0 0-12 0,0 0 28 0,0 0-2 0,0-6 0 0,-7 3 0 15,-4-4 36-15,1 7 7 0,-1-3 2 16,-7 3 0-16,4 0-21 0,-3 0-4 0,-5 0-1 0,1 3 0 16,-3-3-1-16,-1 10 0 0,-3-10 0 0,-1 6 0 15,-6-3-6-15,0 3-2 0,0-2 0 0,-8-1 0 16,-3 3-28-16,8-3-8 0,-1 3 0 0,3-3 0 16,-2 7 12-16,-1-7 0 0,4-3 1 0,6 9 0 15,8-9-2-15,-4 7-1 0,-3-4 0 0,7 0 0 16,7-3-2-16,0 0-8 0,-7 0 12 0,7 0-4 15,-1 0 3-15,8 0 0 0,7 0 0 0,-10-3 0 16,-1 3 9-16,11 0 3 0,0 0 0 0,0 0 0 16,0 0-23-16,11-10 0 0,3 10 0 0,4-3 0 15,-1 3-15-15,1-6-7 0,3 6-2 0,7 0 0 0,0 0 0 16,4 0 0-16,-4-3 0 0,4 3 0 0,3 0 12 16,-3 0 3-16,-4-6 0 0,1 6 0 15,-1-4 9-15,-3 4 0 0,3 0 0 16,-11 0 0-16,1 0 0 0,-4 0 0 0,0 0 0 15,-3 0 0-15,-11 0-8 0,0 0 0 0,0 0 0 0,3 10-596 16,4-7-118-16</inkml:trace>
  <inkml:trace contextRef="#ctx0" brushRef="#br0" timeOffset="3951.55">27457 9058 770 0,'0'0'34'0,"0"0"7"0,-7 0-33 0,-4 0-8 0,0 0 0 0,1 6 0 16,-1-12 73-16,4 6 13 0,-3 0 2 0,3 0 1 15,0 6-24-15,0-6-5 0,-1-6 0 0,8 6-1 16,-7 0-33-16,7 0-6 0,-3 0-2 0,3 0 0 16,-7 0 24-16,7 0 5 0,0 0 1 0,0 0 0 15,0 0 12-15,0 0 2 0,-7-10 1 0,7 10 0 16,0 0-5-16,0 0-1 0,0 0 0 0,0 0 0 0,0 0-15 0,7 0-3 16,0-3-1-16,0-3 0 0,4 3-6 0,3 3-2 15,0 0 0-15,3 0 0 0,1 0-9 0,3 0-1 16,0 0-1-16,8 0 0 0,-1 0-9 0,4 3-2 15,6 3 0-15,5-3 0 0,-5-3-8 0,5 10 12 16,3-4-12-16,-4 0 12 0,4 1-4 0,0-7 0 16,0 3 0-16,7-3 0 0,3 0 5 0,4 0 1 15,3-3 0-15,-3 3 0 0,4 0-2 0,-1 0-1 16,-3 0 0-16,4 0 0 0,-1-7-2 0,8 7 0 16,-4 0 0-16,0 7 0 0,-4-4 3 0,1-3 0 0,-8 6 0 15,-3-3 0-15,0-3-12 0,4 6 0 16,-8-3 0-16,0 1 0 0,1-4 8 0,-4 0 0 0,0 6 0 15,-8-3 0-15,1-3 4 0,0 0 0 0,-7 0 0 16,0 0 0-16,-4 0-12 0,3 0 12 0,-2 0-12 16,-1 0 12-16,-3-3-12 0,-1 3 12 0,-3-6-12 0,1 6 12 15,-1 0-12-15,-4-4 0 0,1 1 0 0,-4 3 0 16,4-6 18-16,-8 6 2 0,-3 0 0 0,1 0 0 16,2 0-20-16,-10 0 0 0,0 0 0 0,0 0 0 15,0 0 0-15,-7 6-17 0,0-3 3 0,-4 1 1 16,1-4 13-16,-1 0 13 0,-3 6-2 0,0-3-1 15,-7-3-19-15,3 0-4 0,-3 6-1 0,0-3 0 16,0-6 25-16,-4 3 5 0,4 3 0 0,-7-3 1 16,-1 0-17-16,-2 0 0 0,-8 0 0 0,0 0 0 15,0 0-13-15,-7 0-7 0,-7 0 0 0,4 0-1 16,-4 0 21-16,4 0-9 0,-1 0 9 0,-3 0 0 16,1 0 0-16,-5 0 0 0,1 0 0 0,-4 0 0 15,-7 0-8-15,3 0 8 0,4 0 0 0,0 7 0 16,0-7 0-16,0 0-8 0,-3 3 8 0,3-3 0 0,0 0 0 15,3 0 0-15,1 0 0 0,3 3 0 16,4-3 0-16,6-3 0 0,1 3 0 0,3-3 0 0,-3-4 0 16,3 7 0-16,-3-3 0 0,3-3 0 0,0 6 0 15,4-9 8-15,3 9-8 0,4-4 0 0,0 1 0 0,6-3 8 16,1 3-8-16,4-3 0 0,3 3 8 0,-1 3-8 16,1-7 0-16,4 7 9 0,3 0-9 0,0 0-14 15,7 0 3-15,0 0 1 16,0 0-124-16,0 0-25 0,0 0-5 0,0 0-836 0</inkml:trace>
  <inkml:trace contextRef="#ctx0" brushRef="#br0" timeOffset="6602.15">19188 12520 345 0,'0'0'31'0,"-7"0"-31"16,-1-7 0-16,-2 1 0 0,6 3 242 0,-3-3 42 15,0 6 9-15,0-3 2 0,0 3-196 0,7 0-39 16,0 0-8-16,0 0-2 0,0 0-10 0,0 0-3 16,0 0 0-16,0 0 0 0,11-7-3 0,-4 7-1 0,3 0 0 0,-3 0 0 15,8 0 15-15,-1 0 4 0,3 7 0 0,-3-7 0 16,4 0-36-16,3 0-6 16,0-7-2-16,4 7 0 0,0 0 6 0,7 0 1 0,-1-3 0 0,8 3 0 15,3 0 18-15,1-3 4 0,3 3 1 0,3-6 0 16,0 6-20-16,4 0-4 0,0 0-1 0,4 0 0 15,3 0 10-15,3 0 1 0,1 0 1 0,6 0 0 16,1 6 2-16,3-3 0 0,-4 0 0 0,1-3 0 16,7 7-11-16,-4-4-1 0,3 3-1 0,1-3 0 15,-1-3-14-15,1 6 0 0,0-6 0 16,6 4 0-16,1-4 0 0,0 3 14 0,-1-3-4 0,5 0-1 16,-5 0-1-16,4 0 0 0,1 0 0 0,-5 0 0 15,-3 0-8-15,-3 0 0 0,3 0 0 0,0 6 0 16,-7-6 0-16,0 3 10 0,11-3-2 0,-4 0-8 15,-3 6 0-15,-8-3 0 0,1 1 0 0,3 2 0 16,7-3 0-16,-10-3 0 0,-1 6 9 0,-6-3-9 16,-1 4 28-16,-3-4 0 0,0 0 0 0,0 3 0 0,-3-6-28 15,-1 3 0 1,1-3 0 0,-5 0 0-16,1 7 0 0,-3-7 0 0,-8-7 0 0,0 7 0 0,-3 7 0 0,0-7 0 0,-4 0 0 0,-3 0 0 15,0-7 0-15,0 7 0 0,-8 0 0 0,1-3 0 16,0-3-35-16,-8 6-13 0,4 0-2 0,-3-3-1 15,-7 0-73-15,-4-4-14 0,0 7-3 0,-7 0-525 16,0 0-105-16</inkml:trace>
  <inkml:trace contextRef="#ctx0" brushRef="#br0" timeOffset="7451.75">17198 12520 288 0,'0'0'25'0,"0"0"-25"0,0 0 0 0,0 0 0 15,0 0 272-15,0 0 50 0,0 0 10 0,0 0 1 16,0 0-240-16,0 0-48 0,0 0-9 0,0 0-3 15,-7 6 21-15,-4-6 4 0,1-6 1 0,-1 6 0 16,-3 0-29-16,-4 0-6 0,-3 0 0 0,0 0-1 16,-4 0-7-16,-3 6-2 0,-4-3 0 0,-3-3 0 15,-4 6 4-15,0-3 1 0,-3-3 0 0,0 10 0 16,-4-7-19-16,0 3 0 0,0-3-13 0,-3-3 5 16,-8 10 18-16,1-10 4 0,3 0 1 0,-7 3 0 15,0 3 5-15,0-6 0 0,-3 0 1 16,3 0 0-16,-7 0 12 0,3 0 3 0,-6 0 0 15,3 0 0-15,0 0-20 0,3 0-4 0,1-6-1 0,3 6 0 16,0-3 11-16,0 0 2 0,3-4 1 0,-3 7 0 16,-3 0-13-16,-1-3-4 0,4-3 0 0,0 6 0 15,0-3 10-15,-3-3 2 0,-1 2 0 0,-3 4 0 16,4-3-31-16,-1-3-5 0,1 6-2 0,3-3 0 0,0-3 18 0,-4 6 0 16,1-3 0-16,-1-1 0 0,4-2 16 0,0 6 0 15,0-9 0-15,4 9 0 0,-1-3-3 0,5-4 0 16,-1 7 0-16,-4-3 0 0,4 0 10 0,0-3 1 15,0 6 1-15,1-3 0 0,-1-4-9 0,3 7-3 16,1-3 0-16,3-3 0 0,7 6-3 0,-3 0-1 16,0-3 0-16,3-7 0 0,-4 10-9 0,5-3 0 15,-1-3 0-15,-4 6 0 0,5-3 0 0,2 3 12 16,-6 0-12-16,3 0 12 0,0 0-12 0,4 0 0 0,3 0 0 16,1 3 0-16,-5-3 0 0,5 6-14 0,6-3 3 0,-3-3 1 31,-1 10-76-31,5-7-15 0,3 3-3 0,-1-3-987 0</inkml:trace>
  <inkml:trace contextRef="#ctx0" brushRef="#br0" timeOffset="39007.56">25453 16907 1555 0,'28'-10'68'0,"-14"10"16"0,-7-9-68 0,7 3-16 15,-3-4 0-15,3 4 0 0,0-4 85 0,-3 7 14 16,-1-6 2-16,-6 6 1 0,3-3-65 0,-7 6-13 15,-4-4-2-15,1-5-1 0,3 9 9 0,-4 0 2 0,-3-3 0 0,4-3 0 16,-1-4 20-16,1 10 5 0,-1-6 1 16,1 0 0-16,-1-4 8 0,1 1 2 0,-1 6 0 0,1-7 0 15,-4 1-21-15,-1-1-4 0,-2-2-1 16,-1 2 0-16,-3-2-42 0,0 3-12 0,0-1-1 0,-4-2 0 16,1-7 13-16,-4 6-9 0,-1-6 9 15,-2 4-8-15,-8-4 16 0,0 0 3 0,-7-3 1 0,-6 0 0 16,-8 0 9-16,3-6 3 0,-3 6 0 0,0 0 0 15,0 6 7-15,1-2 1 16,-1-11 1-16,3 7 0 0,-3 1-1 0,0-1 0 0,-3 0 0 0,3-7 0 16,0 7-13-16,0-3-3 0,0-3-1 0,4 6 0 15,3 3-4-15,-3-3-1 0,-1-3 0 0,4 3 0 16,-3-3-10-16,0 3 10 0,-1 0-10 0,4 0 10 16,1 4 2-16,2 2 0 0,1-3 0 0,3 0 0 15,4 7-24-15,3-1-4 0,0 1 0 0,8-4-1 16,-5 7 27-16,5-4 6 0,-1 4 0 0,4-4 1 15,0 1-17-15,3 2-19 0,0-9 4 0,4 10 1 0,0-4 14 16,0 4 0-16,3 0 0 0,1-4 0 0,3 4 0 16,3-1 0-16,-3 7 0 0,4-6 0 0,-1-1 0 15,-3 10 0-15,7-6 0 0,-3 0 0 0,3-4 0 16,0 10 0-16,0 0 0 0,-4-3 0 0,1-3 0 16,-1 3 0-16,4-7 0 0,-4 7 0 0,-3-3 12 15,0 3 1-15,0-3 1 0,0 2 0 0,0 1-14 0,-3-3-15 16,-5 6 3-16,1-9 1 0,0 9 11 0,0-4 0 15,0 4 0-15,0-6 0 0,0 6 0 0,0-3 0 16,3 3 0-16,1 0 0 0,-1 0 0 0,-3-3 0 16,3 3 0-16,1-6 0 0,-1 6 0 0,1 0 0 0,-1 0 0 0,0 0 0 15,1 0 0-15,-1 0 0 0,4 0 0 0,0 0 0 16,7 0 0-16,0 0 8 0,0 0-8 0,-3 9 0 16,3 4 0-16,7-4 0 0,3-3 0 0,1 1 8 15,3 2-8-15,4 0 0 0,3 4 0 0,3-4 0 16,5 1 0-16,-1-4 0 0,4 0 0 0,-1-6 0 15,5 10 0-15,-1-10 8 0,0 0-8 0,0 0 0 16,1 0 8-16,-5 0-8 0,-2 0 10 16,-1-3-10-16,4-4 15 0,-4 4-3 0,4-6-1 0,-4-1 0 15,4 1-2-15,-1 6 0 0,1-10 0 0,-4-2 0 16,4 2-9-16,0 0 12 0,3-5-12 0,0 2 12 16,1-3-12-16,-5 0 0 0,1 7 0 0,0-7 0 15,-4 0 0-15,-3 7 0 0,-4 2 0 0,0-2 0 16,-3-1 0-16,-1 7 0 0,1 0 0 0,-7-1 0 15,-1-2 0-15,-3 9 0 0,-7 0 0 0,0 0 0 16,0 0-10-16,0 0-7 0,0 0-2 0,-10 6 0 16,-1-3-14-1,-7 10-3-15,-3-7-1 0,-3 4 0 0,-5-7 10 0,-6 6 3 0,-4-6 0 16,-3-3 0-16,-4 6 12 0,0-2 4 0,0-4 0 16,-3 0 0-16,0 0 8 0,-1 0 0 0,1 0 0 0,-1-4 0 15,-6-2 10-15,3 6-2 0,-3-3-8 0,-4-6 12 16,0 9-4-16,0 0 0 0,7-3-8 0,0-4 12 0,0 4 8 0,4-3 2 15,-8 3 0-15,8 0 0 0,10-4 1 0,-3 7 0 16,-1 0 0-16,4-3 0 0,4-3-6 0,7 6-1 16,3 0 0-16,1 6 0 0,6-6-4 0,4 3-2 0,14-3 0 15,0 0 0-15,-7 0 0 0,7 0 0 16,14 0 0-16,7 10 0 0,4-1-10 0,3 1 0 0,0-1 0 16,11 3 0-16,7 1 0 0,3 0 0 0,-6 5 0 15,6 1 0-15,4-3 0 0,0 9 0 0,0-3 0 0,3 0 0 16,4 3 0-16,-7-3-12 0,0 9 4 0,-7 1 8 15,0-1 0-15,-4 7 0 0,-3-4 0 0,-4 1 0 16,-3 5-10-16,0 4 10 0,-8 3 0 0,-6 0-9 31,0 7-77-31,-11 5-15 0,-4 4-3 0,-10-10-1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54:05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 10522 115 0,'-4'-9'10'0,"4"9"-10"16,0 0 0-16,-10-3 0 0,10 3 208 0,0-7 40 15,0 7 8-15,0 0 2 0,0 0-202 0,0 0-40 0,0 0-8 0,0 0-8 16,0 0 19-16,0 0-3 0,10 7-1 0,1-4 0 15,-4-3 10-15,3 0 3 0,8-3 0 0,-4-4 0 16,0 7 0-16,7-9 1 0,-3 9 0 0,7-6 0 16,3-4 8-16,0 4 2 0,8-3 0 0,-8 2 0 15,4 1-11-15,-4-3-1 0,3 9-1 0,-6-4 0 16,7-2-6-16,-4 6-2 0,4 0 0 0,-4 0 0 16,0 0 6-16,4 0 0 0,-4 0 1 0,4 0 0 15,-4 0 1-15,4 6 0 0,3-6 0 16,-6-6 0-16,2 6 3 0,5 0 1 0,-1 0 0 0,4-3 0 15,-1 0 6-15,5-3 2 0,6 3 0 0,1-4 0 16,-1 4-18-16,0-6-4 0,1 9-1 0,6-3 0 16,-10-4-7-16,3 7-8 0,1 0 11 0,6 0-11 15,-3 0 8-15,4 0-8 0,-4 7 0 0,3-4 0 16,0-3 12-16,-3 9-12 0,-3-6 12 0,6-3-12 0,-6 10 0 0,6-10 0 16,4 6 0-16,3-3 0 0,-3-3 0 15,0 0 0-15,4 0 0 0,-4-3 0 0,7 3 36 0,-7-6 0 16,10 6 0-16,-6 0 0 0,7-3-23 0,-1 3-4 15,4-7-1-15,-10 7 0 0,3 0-8 0,3 0 12 16,-6 0-12-16,6 0 12 0,1 0-12 0,-4 0 0 16,0 0 0-16,3 0 0 0,-6 0 11 0,7-3-3 15,-1 3-8-15,1 0 12 0,-4 0-3 0,3 0-1 16,-3 0 0-16,7 0 0 0,-10 0 1 0,3 0 0 0,-4 0 0 16,8 3 0-16,-1-3 7 0,1 0 0 0,-11 0 1 15,3 0 0-15,-3 0-17 0,0 7 0 0,0-4 0 16,-3-3 0-16,3 0 0 0,0 6 0 0,0-6 0 0,-4 0 0 15,1 3 8-15,-1-3 0 0,4 0 1 0,-7 0 0 16,3 3-9-16,-3-3 0 0,4-3 0 0,-4 3 8 16,0 0-8-16,-4-3 0 0,-7 3 9 0,4-6-9 15,-3 6 10-15,-5 6-2 0,8-6-8 0,-11 0 12 16,8 0-12-16,-1 3 0 0,-7-3 0 0,-6 0 0 16,6 0 0-16,-3 0 0 0,-1 0 0 0,-2 0 0 15,-1 0 0-15,-3 0 0 0,-1-3 0 0,-6-3 0 16,3 6 0-16,-3-10 9 0,-1 10-9 0,1-3 8 15,-11-3-8-15,11 3 8 0,-11-7-8 0,3 10 8 16,1-9-8-16,-4 9-11 0,0-6 3 0,-3-1 0 16,3 4-36-1,-7 3-8-15,7-6 0 0,-7 6-1 0,3-3-130 0,-3 3-25 0,7-13-6 16,-7 13-1-16</inkml:trace>
  <inkml:trace contextRef="#ctx0" brushRef="#br0" timeOffset="90463.82">8170 13533 691 0,'7'9'61'0,"4"-9"-49"0,0 9-12 0</inkml:trace>
  <inkml:trace contextRef="#ctx0" brushRef="#br0" timeOffset="91978.66">5334 16938 1440 0,'0'0'128'0,"0"0"-103"0,-7-9-25 0,3 5 0 0,1-5 191 0,-1 0 33 0,-3-4 6 0,7 4 2 0,-10-4-139 0,3-3-27 16,0 4-6-16,-4 3 0 0,-7-1-37 0,1 4-7 15,-4-4-2-15,-4 1 0 0,-3 0-14 0,-1-1 8 16,-2 1-8-16,-5 3 0 0,1-1 0 0,-11-2 0 16,7 9 0-16,-10-3 0 0,3 3 0 0,-3 0 0 15,-8 0 0-15,1 0 0 0,-4 0 0 0,-4 3 0 16,-6-3 11-16,6 6-11 0,4-3 10 0,0-3-10 0,-7 7 8 0,4-7-8 16,-1 0 36-16,4 3 1 0,1-3 1 15,-1 0 0-15,0 0-26 0,3 0-4 0,8 0-8 16,-1-3 11-16,4 3-11 0,1 0-11 0,2 0 3 15,8 3 0-15,-7-3 0 0,6 3 0 0,8-3 0 16,3 0 0-16,1 9-12 0,3-9-1 16,-1 0-1-16,8 6 0 0,4-2 5 15,6-4 1-15,4 0 0 0,0 0 0 0,0 12 7 0,11-6 9 0,3 4-13 0,7-7 5 16,4 6 8-16,10-5 0 0,4-4 0 16,7 6 0-16,3-3 0 0,1-3 8 0,6 0-8 15,7 0 8-15,8 0-8 0,0 0 0 0,6 0-11 0,4 0 11 16,0 0 0-16,4 0 0 0,0 0 0 0,-1 0 10 15,12 0 1-15,-8 0 0 0,-3 0 0 0,-1 0 0 16,4 6-3-16,1-3 0 0,6-3 0 0,-7 3 0 16,-10 4 20-16,6-4 4 0,-6-3 1 0,0 6 0 0,-4-3-20 0,-4-3-4 15,-6 10-1-15,-8-7 0 0,-3 6-8 16,-4-9 0-16,-6 10 0 0,-8-10 0 0,-7 0 12 16,-3 0 0-16,-7 0 0 0,-1 6 0 0,-6-6-12 15,-1 0 8-15,-10 0-8 0,0 0 8 0,0 0 12 0,-7-6 3 16,-7-4 0-16,0 1 0 0,-7 3-3 0,-4-4 0 15,-3 1 0 1,-7-1 0-16,0 1-20 0,-15 0 0 0,-3-4 0 0,-3 4 8 0,-4-1-8 0,0 4 0 16,-4 0 8-16,1-4-8 0,-8 10 8 0,-6-3-8 15,6-3 8-15,-10 6-8 0,0 6 0 0,-4-3 0 16,-3-3 0-16,-4 6 8 0,-3-2-8 0,3 2 11 0,8 0-11 16,-12 0 12-16,5 4-3 0,2-7 0 0,-2 0 0 0,6 7 0 15,4-10 3-15,7 9 1 0,0-9 0 0,3 9 0 16,8-9-13-16,-8 3 9 0,11-3-9 0,4 0 8 15,3-3-8-15,7 3 0 0,7 0 0 16,4-3 0-16,0-3-14 0,10 6-8 0,0 0-2 0,0-3-883 16,4-3-177-16</inkml:trace>
  <inkml:trace contextRef="#ctx0" brushRef="#br0" timeOffset="136675.01">29037 17772 1785 0,'0'0'79'0,"-7"0"17"0,-3-9-77 0,-1-1-19 0,-7-5 0 0,-3-4 0 16,0 0 166-16,-4 3 30 0,-6-3 5 0,-8 1 2 16,-4 5-169-16,1-6-34 0,-7 7 0 0,3-7-12 15,-4 6 12-15,1 4 16 0,-4-4-3 0,0 4-1 16,-3 0-3-16,-8-1-1 0,-3 10 0 0,4-3 0 15,-1-6 4-15,-3 6 0 0,0-4 0 0,-3 7 0 16,-8 0-3-16,4-3 0 0,0 3 0 0,0 0 0 16,3-6 11-16,1 3 3 0,-1 3 0 0,1-10 0 0,-1 7-3 0,4-3 0 15,0 3 0-15,3-7 0 0,4 1 0 0,0 6 0 16,4-3 0-16,3 2 0 0,-3-5-9 0,3 0-3 16,7-1 0-16,0 7 0 0,4-6-8 0,3-1 0 15,4 10 0-15,10-3 8 0,4-6-8 0,7 9 12 16,0 0-12-16,10 0 12 15,4 0 5-15,0 0 2 0,0 0 0 0,14-3 0 0,7 3-2 16,7 3 0-16,8-3 0 0,3 0 0 0,10 0-9 0,4 0-8 16,7 0 12-16,10 9-12 0,1-6 0 15,14-3 0-15,6 10 0 0,5-1-9 0,2 0 9 0,8-5 0 16,11 5 0-16,3 4 0 0,-8 5 0 16,12-5 0-16,6-4 0 0,5 10-8 0,-8 0 8 15,10-3-10-15,4-1 10 0,-3 1-10 0,-4 0 10 0,0-1 0 0,3-5 8 16,1 9-8-16,-7-7 0 0,3 1 0 0,7-4 0 15,-4 4-8-15,-6-4 8 0,3 0 9 0,-4 4-1 0,1-4-8 16,-11 1 8-16,-4-1-8 0,-3-6 0 0,4 7 0 16,-8-1 0-16,-7-6 0 0,-10 4 0 0,0-4 0 15,-1-3 0-15,-2 6 0 0,-8-6 0 16,-11-6-9-16,-6 6-4 0,-8 0-1 0,-10 0 0 0,-11-3 0 16,-6-7-8-16,-5 1-2 0,-6 6 0 15,-4-4 0-15,-7-5 24 0,-3 9 15 0,-8-7-3 0,-6 1 0 16,-5-10-12-16,-9 10 0 0,-11-7 0 0,-11 0 0 15,-7 1 0-15,-7-4 0 0,-11 9-12 0,1-2 12 16,-1-7 0-16,-10 10 0 0,-7-4 8 0,-7 4-8 16,-8-4 0-16,1 4 0 0,-7-1 0 0,-8-2 0 15,-3 2 12-15,-7 1-4 0,0 9-8 0,-7-3 12 16,0-7-12-16,0 10 0 0,-4 0 0 0,4 0 0 0,-3 0 0 16,3 10-8-16,0-10-1 0,-4 3 0 15,4 6-85-15,0 1-17 0,3-7-3 0,4 6-690 16,4 1-137-16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5:57:27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 13006 806 0,'0'-7'36'0,"0"7"7"0,4-6-35 0,-4-3-8 0,0 6 0 0,3-7 0 16,4 1 94-16,-7 6 17 0,0-4 3 0,0 1 1 15,4 0-55-15,-4-4-12 0,7 1-1 0,-7 6-1 16,0-7 6-16,0 10 2 0,0-3 0 0,0-3 0 0,-7 3 18 0,3-3 3 15,-3 3 1-15,4-1 0 0,-8-2-13 0,8 6-3 16,-8 0 0-16,0 0 0 16,1 0-28-16,-1 0-7 0,-3 0-1 0,3 0 0 0,-3 0-5 0,4 0-2 15,-4 0 0-15,0 0 0 0,-1-3 24 0,-6-3 5 16,7 6 1-16,-7-3 0 0,-4-1-18 16,1-2-3-16,-1 6-1 0,-7 0 0 0,4 0-2 0,-4 0-1 15,-3 0 0-15,0 0 0 0,-4 0-22 16,0 0 0-16,-7 0 0 0,7 0 8 0,-6 0-8 0,-1 6-8 15,-4-2 8-15,11-1-12 0,-6-3 12 16,-1 6 12-16,7-3-2 0,-7-3-1 0,7 0 10 0,-7 6 1 16,8-2 1-16,-5-1 0 0,1-3 4 0,0 6 1 15,6-6 0-15,5 3 0 0,-5-3-10 0,5 0-1 0,2 0-1 16,5 0 0-16,-8 0-14 0,7 0 0 0,4 0 0 16,-4 0 0-16,8 0 15 0,-4 0-3 0,-1 0-1 0,8 0 0 15,-7 6-11-15,7-3 0 0,-11-3 0 0,11 7 0 16,0-7 8-16,-4 3 0 0,4 0 0 0,0-3 0 15,4 0-8-15,-5 6 0 0,-2-3 0 0,10 4 0 16,-4-4 12-16,1 3 0 0,-1-3 0 0,-3 0 0 16,3 4 1-16,1-4 1 0,-1 3 0 0,8-3 0 15,-1-3 10-15,-3 3 1 0,7-3 1 0,0 0 0 16,-3 7-5-16,3-7-1 0,0 0 0 0,-8 3 0 16,8-3-8-16,0 9-3 0,-3-3 0 0,3 1 0 15,0 2-9-15,0 1 0 0,0-1 0 0,0 0 8 16,3 4-8-16,-3 6 0 0,0-4 0 0,0 10 0 0,0 1 0 15,0-5 0-15,0 1 0 0,0 10 0 16,-3-1 0-16,3 1 0 0,0-1 0 0,0 0 8 0,0 7 0 0,0-1 0 16,0 4 0-16,0 0 0 0,0 3-8 0,0 6 8 15,3-6-8-15,5 9 8 0,-8-3-8 16,3 4 0-16,-3-1 0 0,0 4 0 0,0 5 0 16,0 1 0-16,7 0 0 0,-7-1 0 0,4 11 0 15,-4-8 0-15,3 7 0 0,4 1 0 0,-7-8 0 0,4 11 0 16,3-7 0-16,-4 0 0 0,-3-7 0 0,4 11 0 15,3-11 0-15,-7 4 0 0,3 6 0 0,-3 0 0 16,0 0 0-16,0-3 0 0,-3 10 0 0,3-4 0 16,-7 0 9-16,3 1-9 0,1-1 0 0,-4-3 8 0,3 3-8 15,-6-3 0-15,10 1 0 0,-4-8 8 0,-3 8-8 0,7-8 0 16,-3-2 0-16,-5 0 0 0,8 0 0 0,0-1 8 16,0-2-8-16,0-4 0 0,8-2 8 0,-8 5-8 15,3-2 0-15,-3-4 0 0,0 0 0 0,0 1 0 16,0 5 0-16,0-2 8 0,0-4-8 0,-3 0 0 15,3 7 8-15,0-7-8 0,-8 0 8 0,8 1-8 16,-3 5 9-16,3-5-9 0,0-7 12 16,0 3-12-16,-7-6 0 0,7 6 0 0,0-6 0 0,-4-4 0 15,4 1 10-15,0 0 2 0,-3-3 0 0,-4 2 0 16,3-2 5-16,4-3 2 0,-7-1 0 0,4 4 0 16,-1-7-19-16,-3 0-14 0,4 1 2 0,-4-7 1 15,3 3 11-15,4-3 0 0,-4-3 8 0,-3-3-8 16,7 3 8-16,-3 0-8 0,-4-3 8 0,7-7-8 15,-4 7 8-15,4-6-8 0,0 5 8 0,-7-5-8 16,7-1 0-16,-3-2 9 0,3 6-9 0,0-10 0 0,0 3 9 16,-4 7-9-16,-3-10 0 0,7 10 9 0,-3-4-9 0,3-2 0 15,-7 2 9-15,7-2-9 0,-4 2 8 0,4-2-8 16,0-7 8-16,-4 6-8 0,4 1 12 16,-7 2-3-16,7-6 0 0,0-6 0 0,0 4-9 15,0 8 0-15,7-6 0 0,-7-6 0 0,0 0 8 0,4 4 7 16,0 5 1-16,3 0 0 0,-7-9-6 0,3 3-1 15,8 4 0-15,-8-4 0 0,8 6-9 0,-1-2 8 16,1-4-8-16,0 0 8 0,-1-3-8 0,4 9 0 16,0-9 0-16,-3 0 0 0,10 0 10 0,-7 0-10 15,0 0 12-15,8 0-12 0,2 0 12 0,4-3-12 16,8-3 12-16,-1 6-12 0,11-6 12 0,14-10-12 16,0 6 12-16,3-2-12 0,8-1 13 0,3-5-4 15,-4-1-1-15,1 6 0 0,-11-2-8 0,0-1 0 0,0-6-12 0,-11 12 12 31,1-2-70-31,-4 3-6 0,-11-1-2 0,-10 4-1468 0</inkml:trace>
  <inkml:trace contextRef="#ctx0" brushRef="#br0" timeOffset="54441.11">22578 15050 748 0,'0'0'33'0,"0"0"7"0,0 0-32 0,0 0-8 15,-4-9 0-15,-3 6 0 0,7 3 312 0,0-10 61 16,4 1 12-16,-1-1 3 0,-3 7-311 0,4-6-61 16,3 6-16-16,0-3 0 15,-7 6 0-15,0 0 0 0,7-4 0 0,-7 4 0 0,0 0 0 0,7 0 9 16,-7 0-9-16,11 4 8 0,-1-4 1 0,-3 9 0 16,-3 0 0-16,3 4 0 0,3-4 13 0,-3 4 2 15,1 9 1-15,-5-7 0 0,4 1 6 0,0 3 1 16,4 3 0-16,-8-3 0 0,1 3-8 0,3 0-2 15,3 0 0-15,1-4 0 0,-4 1-22 0,0-3 8 16,7 6-8-16,0-3 0 16,-3-1-33-16,0-5-11 0,-1 9-3 0,8-10 0 15,6 7-37-15,-6-9-7 0,-11 2-1 0,4-2-1 16,10-4-104-16,-3-3-21 0,-1 0-4 16,-3-3-1-16</inkml:trace>
  <inkml:trace contextRef="#ctx0" brushRef="#br0" timeOffset="54729.44">23185 14944 1994 0,'0'0'88'0,"-11"0"19"0,0 3-86 0,-3 3-21 0,0-3 0 0,4 7 0 15,-1-1 18-15,0-6-1 0,1 13 0 0,-1-4 0 16,4 1 10-16,-3-1 1 0,-1 7 1 0,0 3 0 15,1 6-7-15,-1-3-2 0,1 13 0 0,-4-3 0 0,-1-1-1 0,1 7-1 16,4 0 0-16,-4-1 0 0,-7 4 2 0,3-3 1 16,0 3 0-16,4-3 0 0,-4-7-21 0,1 7 9 15,-8 0-9-15,4-7 0 16,7 7 0-16,0-3 0 0,-4-7 0 0,0-3 0 16,8 0-24-16,-1 1-6 15,8-4-1-15,-8-6 0 0,1-4-158 0,3 4-32 0,7 3-7 16,-4-13 0-16</inkml:trace>
  <inkml:trace contextRef="#ctx0" brushRef="#br0" timeOffset="55111.9">23534 15110 576 0,'0'0'51'0,"-7"-6"-41"0,0 6-10 0,0 0 0 15,0-4 304-15,0-2 60 0,-1 6 11 0,8 0 2 16,-3 0-297-16,3 0-60 0,0 0-12 0,0 0-8 15,7-6 33-15,0 0 2 0,0 2 0 0,0-2 0 0,4 6-2 0,-1 0 0 16,4-9 0-16,1 9 0 16,-1-3 1-16,3-7 0 0,1 7 0 0,0-3 0 0,-1 3-21 15,1-7-4-15,3 1-1 0,0-1 0 0,4 4-8 0,0-3-9 16,-4-1 9-16,7 1-13 16,-3 0-31-16,3-1-5 0,-7 1-2 15,-3 2 0-15,3 1-137 16,0-3-27-16,14-4-5 0,-10 13-2 0</inkml:trace>
  <inkml:trace contextRef="#ctx0" brushRef="#br0" timeOffset="55378.93">23333 15260 1785 0,'0'0'159'0,"0"0"-127"0,0 0-32 0,0 0 0 15,0 0 92-15,0 0 12 0,0 0 2 0,14 3 1 16,3-3-99-16,-2-3-19 0,6 3-4 0,0-9-1 16,0 9 16-16,4-3 16 0,3-3-3 0,-3 6-1 15,3-4-12-15,0-2 9 0,4 3-9 0,-4 3 8 16,0 0-8-16,1-3-17 0,2 3 4 0,-2 0 1 15,2 0-51-15,-2-6-9 16,-5 6-3-16,4 0-510 0,4 0-103 0</inkml:trace>
  <inkml:trace contextRef="#ctx0" brushRef="#br0" timeOffset="56188.92">24769 14856 1324 0,'0'0'59'0,"0"0"12"0,-8 3-57 0,5 0-14 0,-4 6 0 0,3-2 0 15,-6 2 133-15,6-3 24 16,-6 13 5-16,3-6 1 0,-4 2-126 0,-3 1-25 0,3 0-4 0,1 0-8 16,-4 5 43-16,0-2 2 0,-1 0 1 0,5-3 0 15,-1 9 8-15,1-9 2 0,-4 5 0 0,7-2 0 16,-1 0-26-16,1-3-5 0,4-1-1 0,-1-2 0 16,1 0-14-16,-1-4-10 0,4 4 12 0,0-4-12 15,0 0 15-15,0-9-4 0,0 0-1 0,0 0 0 16,0 0 2-16,0 0 0 0,0 0 0 0,11 3 0 15,-1-3 0-15,-2 0 0 0,2-3 0 0,1-6 0 16,-1 0-2-16,1-1 0 0,-1-2 0 0,5-1 0 16,-1-6-2-16,0 4 0 0,3-4 0 15,-2 0 0-15,2-3-8 0,1 3 0 0,3-3 9 0,-3 0-9 16,3 0 0-16,-4 3 0 0,5-2 0 0,-5-1 0 0,4 3 0 16,-3 6 0-16,0 1 0 0,-1 2 0 0,1-2 0 15,-4 2 0-15,-3 10 0 0,-4-3 0 0,3 6 0 16,-6 0 0-16,3 4 0 0,-7 2-8 0,3 4 8 0,-3-1 0 15,4 1 0-15,-4 6 0 0,-4 3 0 0,4-7 0 16,0 1 0-16,-3-4 0 0,3 7 0 0,-4-6 0 16,8-4 0-16,-4 7 0 0,0-10 0 0,0 4 0 15,0-1 8-15,0-9-8 0,0 0 0 0,3 9 0 16,-3-9 0-16,0 0-8 0,0 0 32 0,11 0 8 16,3 0 0-16,-3-6 1 0,3 3-18 0,-4-6-4 0,4-1-1 15,-3 4 0-15,7-10-10 0,-4 4-14 0,3-1 3 16,-2-6 1-16,2 7 10 0,-3-7 0 0,0 6 0 0,4-5 0 15,-7-1 0-15,3 3 0 0,-4-3 0 0,1 7 0 16,-1-7 0-16,1 9 0 0,0-2 0 0,-4-1 0 16,3 7 0-16,-3-3 0 0,4 6 0 0,-4-7 0 15,0 10 11-15,0-3-3 0,0 3 0 0,-7 0 0 16,0 0-8-16,7 3 0 0,0 7 0 0,0-7 0 16,4 6 0-16,-4 1 8 15,-4 8-8-15,5-5 8 0,-1 9-8 0,3-3 0 0,-6 3 0 16,3 0-11-16,-4 0 11 0,1-1 11 0,-1 8-3 0,-3-7 0 15,0 0-8-15,4 0 8 0,-4-1-8 0,3-2 8 16,1 3-8-16,-4-9 0 0,7 2 0 0,-3 1 0 16,3-6-9-16,0 8-4 0,3-14-1 0,1 5 0 15,-1 0-98 1,1-6-20-16,-4-3-4 0,4-3-1 0,3 3-94 0,-4-9-18 0,15-4-4 0,0-5-1 0</inkml:trace>
  <inkml:trace contextRef="#ctx0" brushRef="#br0" timeOffset="56562.73">26282 14746 864 0,'0'0'76'0,"0"0"-60"0,0 0-16 0,0 0 0 15,-4-3 216-15,4 3 40 0,0 0 8 0,0 0 1 16,0 0-185-16,0 0-38 0,-7 3-7 0,0-3-2 16,4 9 19-16,-4 1 4 0,0-1 1 0,-4 4 0 15,1-4-5-15,-5 13-2 0,1-3 0 0,-3 0 0 16,3 3-15-16,-8 3-3 0,5-3-1 0,-4 0 0 15,-4 3-13-15,-3 0-2 0,-1-3-1 0,5 0 0 16,-1 0-3-16,0 6-1 0,4-9 0 0,-4-4 0 16,8 7-11-16,-1-6-17 0,1-3 4 0,2-1 1 15,5-2-132-15,-1-1-27 16,8-6-5-16,-4-3-454 0,7 0-91 0</inkml:trace>
  <inkml:trace contextRef="#ctx0" brushRef="#br0" timeOffset="56772.68">25876 14708 633 0,'0'0'28'0,"0"0"6"0,0 0-34 0,0 0 0 15,0 0 0-15,0 7 0 0,0 2 376 0,0 7 69 16,4-1 14-16,-1 4 2 0,1 0-368 0,3 6-73 16,-4 3-20-16,-3-3 0 0,4 7 22 0,-1-1-1 15,1 1 0-15,3-1 0 0,-3-3 8 0,3-3 2 16,3 3 0-16,1-2 0 0,-1-5-31 0,1 8 0 0,7-7 0 0,-1 0 0 31,-3-4-32-31,8-2-7 0,-1 3-1 0,3-7 0 16,1-2-112-16,0-1-24 0,3-2-4 0,0-4 0 0</inkml:trace>
  <inkml:trace contextRef="#ctx0" brushRef="#br0" timeOffset="57096.42">27171 14596 2246 0,'0'0'100'0,"0"0"20"0,0 0-96 0,0 0-24 16,0 0 0-16,0 0 0 15,7 3-38-15,-7 6-12 0,0 10-2 0,0-7-1 0,0 7 23 0,-4 3 5 16,1 0 1-16,-1 0 0 0,4 6 16 0,-3-3 8 16,-4 7-8-16,0-1 8 0,3 0 8 0,-6 1 8 15,-1-1 0-15,1 7 1 0,-5-7-17 0,5-3 0 16,-1 4-8-16,1-1 8 0,-1-3 0 0,0-3 0 16,4 1 0-16,-3-1 0 0,-1-3-19 0,8 6 3 15,-4-13 0-15,3 4-567 16,1 0-113-16</inkml:trace>
  <inkml:trace contextRef="#ctx0" brushRef="#br0" timeOffset="57284.75">26861 15038 2631 0,'0'0'116'0,"0"0"25"0,0-10-113 0,0 10-28 0,3-3 0 0,8-3 0 15,-1-4-12-15,1 7-9 0,3-6-2 0,4 0 0 16,-1 5 5-16,4-2 1 0,4 0 0 0,3 0 0 16,8-4-83-16,-5 1-16 0,1 2-3 0,7-2-545 15,0 0-110-15</inkml:trace>
  <inkml:trace contextRef="#ctx0" brushRef="#br0" timeOffset="57893.02">27965 14166 2163 0,'0'0'96'0,"-4"9"20"0,1 7-93 0,-1 0-23 15,4 6 0-15,-3 0 0 0,3 9 8 0,0 0-8 0,0 1 10 0,3 8-10 16,-6-2 0-16,3 0 0 0,0 2 0 0,-4 4 0 16,1-3 0-16,-1 9 0 0,-3-6 0 0,3 6 0 15,-3-6 0-15,4 0 0 0,-1-3 0 0,1-7 0 16,-1-2 0-16,1-1 14 0,-1 1-4 0,1-11-1 16,-1 8 15-16,1-7 2 0,-1-10 1 0,1 7 0 15,-1-6 9-15,1 5 1 0,3-8 1 16,-4-1 0-16,4-3-16 0,-4 4-3 0,4-10-1 0,0 0 0 15,0 0-8-15,0 0-2 0,0 0 0 0,0-10 0 16,0-2-8-16,0 2 0 0,0-5 0 16,4-1 0-16,3-6 0 0,0 7-11 0,0-4 1 0,0-3 0 15,0-6 10-15,7 6-8 0,-3 0 8 0,7-10-8 16,-4 10 8-16,0 0 0 0,0 0 0 0,0 0 0 16,4 4 0-16,-4-1 0 0,3-3-9 0,1 9 9 0,0-5-23 15,-1 8 0-15,1-2 0 0,0 2 0 16,-1 1 9-16,1-1 2 0,-8 7 0 0,8 3 0 0,-4 0-3 0,4 0 0 15,-4 10 0-15,0-7 0 0,0 12 15 0,-7-2-11 16,0 0 11-16,0 8-10 0,-3-2 10 0,-4 3 0 16,0 0 0-16,-4 6 0 0,4-3 0 15,-7-3 0-15,0 7 0 0,0-7 0 0,0 0 10 0,0 0 1 16,-3-1 0-16,-1 1 0 0,-3-3 5 0,0 0 0 16,3-6 1-16,-3 5 0 0,-4-5 6 0,1-1 1 15,3 4 0-15,-8-3 0 0,1-10-9 0,4 6-2 16,-1 1 0-16,0-7 0 0,-3-3-3 0,0 0-1 15,0 0 0-15,0-3 0 16,-4 0-41-16,0-4-9 0,-3-5-2 0,-4-1-1047 0</inkml:trace>
  <inkml:trace contextRef="#ctx0" brushRef="#br0" timeOffset="61759.38">22761 12874 403 0,'0'0'17'0,"0"0"5"0,-3-6-22 0,3 6 0 0,0-3 0 0,0 3 0 0,0 0 301 0,0 0 56 16,0 0 11-16,0 0 3 0,0 0-286 0,0 0-57 16,0 0-11-16,0 0-2 0,0 0-29 0,0 0-6 15,0 9 0-15,0 4-1 0,-4-1 21 0,4-3-11 16,-3 10 11-16,-1 0-8 0,-3 3 8 0,0 3 0 15,7 3 0-15,-4-3-8 16,-3 13 8-16,0-3 12 0,7-1-2 0,0 7-1 0,-3 9 11 0,-1-6 3 16,1 0 0-16,3 3 0 0,7-3-3 0,-4 3 0 15,-3-6 0-15,0 2 0 16,7-2 0-16,0 6-1 0,-7-9 0 0,4 3 0 0,0-4-10 0,-1-2-1 16,-3-4-8-16,4 0 12 0,-4 1-2 0,0-7-1 0,7 6 0 15,-7-9 0-15,-4 6 14 0,4-9 2 16,4 3 1-16,-1-6 0 0,1 3 5 0,-4-7 1 0,0 7 0 0,0-6 0 15,7-4-11-15,-7 4-1 0,-4-4-1 16,4-9 0-16,0 0-2 0,0 0 0 0,0 0 0 0,0 0 0 16,0 0 5-16,0 0 1 0,0 0 0 0,-7-3 0 15,-3-7-4-15,3 1-1 0,7-4 0 16,-4 1 0-16,-3-4-7 0,0 1-2 0,0-1 0 0,3-6 0 16,1 9-9-16,-4-5 12 0,-4 2-12 0,4-3 12 15,4 0-12-15,-4-3 0 0,-4 10 0 0,-3-7 0 16,0 10 0-16,3-4 0 0,4-6 0 0,4 7 0 15,-12 2 0-15,8 1 0 0,4 6 0 0,-4-7 0 16,0 7 0-16,0-3 0 0,7 6 0 0,0 0 0 16,0-9 0-16,0 9 0 0,0 0 0 0,0 0 0 15,0 0 0-15,0 0 0 0,0 0-9 0,0 0 9 16,7 6 0-16,0-3-10 0,-7 3 10 0,7 4-8 16,-4-4 8-16,4 3 0 0,0 7 8 0,1-4-8 15,-5 1 0-15,8 6-8 0,-1-3 0 0,-3 2 0 0,0 4 8 0,0 0 0 16,8 6-9-16,-5-6 9 0,4 0 0 0,-3 0 0 15,-4 0 0-15,7-3 0 0,7-6 0 0,-3 5 0 16,-15-5 0-16,8 6 0 0,3-7 22 0,-3-2-1 16,-4-4 0-16,-4 0 0 0,4 1 21 0,4-4 4 15,-4-3 1-15,-7 0 0 0,0 0-3 0,7 0 0 16,7-10 0-16,-7 7 0 0,0-6-11 0,0-4-2 16,4 1-1-16,-1-4 0 0,-3-6-16 0,0 9-3 0,1-8-1 15,-1-1 0-15,3-7-10 0,-3 7-17 0,-7-3 4 0,4 0 1 31,3 0-23-31,-4-3-4 0,-3 6-1 0,0 0 0 16,0 0-143-16,4-6-29 0</inkml:trace>
  <inkml:trace contextRef="#ctx0" brushRef="#br0" timeOffset="101535.95">29683 14229 2332 0,'0'0'52'0,"0"0"10"0,0 0 2 0,0 0 1 0,3-3-52 0,4-7-13 0,-3 1 0 0,-4-4 0 16,0 4 88-16,0-1 16 0,3 1 2 0,-6-4 1 16,-1 1-57-16,1-7-11 0,-1 0-3 0,-3 4 0 15,0-4-26-15,-3-3-10 0,-1 3 0 0,0-3 9 16,-3 0-9-16,0 3-9 0,0-3 9 0,-7 0-13 15,3-9 1-15,-3 9 0 0,-4-3 0 0,1 0 0 16,-8 3-8-16,4 0 0 0,0 6-1 0,-4-3 0 16,0 1-13-1,-3 5-2-15,-1-6-1 0,5 10 0 0,-5-1 25 0,1 7 12 0,0 0-12 0,-4 3 12 16,4-6-10-16,-8 12 10 0,1-3 0 0,-4-3-9 16,4 3 9-16,-4 4-13 0,-3-7 5 0,3 3 8 15,0-6 0-15,0 3 15 0,4 0-1 0,-1-7 0 0,-2 7-6 16,-5-3 0-16,1 3-8 0,-1-3 12 0,-3-3 16 0,4-3 4 15,-4 5 0-15,0 1 0 0,0-3-32 0,-3 3 0 16,3-3 0-16,-7 6 0 0,0-4 0 0,-7 4-18 16,0-6 2-16,0 6 1 0,3 0 15 0,1 0 0 15,-1 6 0-15,-3-2 0 0,0 2 10 16,4-3 2-16,3 6 0 0,0-5 0 0,4 5-12 0,3 0 0 16,0-6 9-16,7 7-9 0,-4-1 0 0,1 1 0 15,0-1 0-15,-1 1 0 0,1-7 0 0,-1 9 0 16,1-6 0-16,0-2 0 0,-1 5 0 0,1-3 0 15,0 1 0-15,-1-7 0 0,-3 9 0 0,0-9 0 16,-3 9 0-16,-1-5 0 0,1 5 0 0,3 0 0 16,-3 1 0-16,-1-1 0 0,1 1 0 0,-1 2 0 0,4-9 0 0,-3 7 0 15,-8-1-12-15,8 4-1 0,3-4 0 16,0 0 0-16,4 4 13 0,-1-4-11 0,5 1 11 16,-1-1-10-16,3 4-2 0,1-4 0 0,-4 4 0 15,11 2 0-15,0 1 12 0,-1 3 8 16,5-7-8-16,-1 10 11 0,0 0-11 15,4-3 0-15,0 12 9 0,-1-9-9 0,5 10 0 0,-1-4 0 16,0 6 0-16,4-2 0 0,0-1 0 16,0-6 0-16,-4 7 0 0,7-4-8 0,-3 3 8 0,4-6 0 0,-8 7 0 0,7-1 8 15,1-3-8-15,-1 4 0 0,-3-1 0 0,7-6 0 16,-4 6 0-16,4 7 0 0,3-7 0 0,4 1 8 16,-3-1-8-16,3-6 0 0,3 7 0 0,4-1 0 15,-3 0 0-15,-1 4 0 0,4-7 0 0,4 3 0 0,-1-6 0 0,4 7 0 16,0-1 0-16,4 0 8 0,-1 7-8 0,1-3 0 15,3-4 0-15,4 3 0 0,-1 4-8 0,1-3-4 16,0 5 0-16,3-5 0 0,4-4 12 16,-1 1 0-16,1-1 8 0,3-3-8 0,4-3 0 15,3 3 0-15,4-2 0 0,7 5 0 0,-4-6-10 0,8 0 10 16,-1 3-12-16,4-3 12 0,-4-3-16 16,4 7 4-16,0-7 1 0,7-1 0 0,7-2 0 0,-3-3 0 15,-1 3 0-15,4 3 0 0,0-13 11 0,0 4-10 16,0-4 10-16,4 0-10 0,-1-5 10 0,4-4 0 15,4 0 0-15,-4 0-8 0,4-4-4 0,3-5-1 16,11 6 0-16,-4-6 0 0,-4-10 13 0,5 6 0 16,-5-6 0-16,5-3 10 0,6 4-10 0,0-7 0 0,7-7 0 15,-6 4 0-15,6-3 0 0,-3-4 0 0,7 1 0 0,-4-4-11 16,0-3-2-16,0 4-1 0,-3-4 0 0,4-3 0 16,2-3-2-16,-2 3 0 0,-5 3 0 0,1 7 0 15,0-7-7-15,0 0-1 0,-8 10-1 0,-2-1 0 16,-8 1 9-16,-7 6 3 0,-4-3 0 0,5 3 0 15,-8-4 24-15,-4 8 5 0,-3-5 0 0,-4-2 1 16,-3 6-5-16,-7-9-2 0,-3 6 0 0,-5-3 0 16,-2-4 37-16,-5-2 7 0,-6 2 2 0,0-5 0 15,-4 5-36-15,-3-2-6 0,-1-7-2 0,1 0 0 16,-8-6-3-16,1-3-1 0,-4 0 0 0,-3-3 0 16,-1-4-8-16,-6-2-11 0,-8 5 3 0,-3 1 0 0,0 0 8 15,-7-1-8-15,-4 1 8 0,-7 0-8 16,-3-1-23-16,-7 4-4 15,-11-3-1-15,-4 12 0 0,-3-3 0 16,0 4 0-16,-3 5 0 0,-4 4 0 0,-4 3-10 0,4 6-2 16,0 0-1-16,0 12 0 0,0 1-18 0,7 6-3 15,-49 3-1-15,31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6:01:08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8975 4595 345 0,'-11'10'15'0,"8"-1"4"0,-1 1-19 0,-3 2 0 0,3 1 0 0,1 2 0 16,-1 1 176-16,-3 6 31 0,4-3 6 0,3 9 2 16,0-3-109-16,0-3-22 0,-4 0-4 0,1 6 0 15,6-6-24-15,-3 0-4 0,-3 0 0 0,3 0-1 16,0 3-19-16,-4-3-4 0,1 0-1 0,-1 0 0 15,4 0-11-15,-7 0-3 0,4 0 0 0,-1 9 0 16,-3-9 4-16,0 10 1 0,0-4 0 0,0 3 0 16,0-6-18-16,0 7 0 0,3 5-13 0,4-2 5 15,-7-1 20-15,0 7 4 0,0 0 0 0,0 3 1 16,7 0-6-16,0-4-2 0,-4 11 0 0,4-1 0 0,0-3-9 0,0 6 0 16,4-3 0-16,-4 7 0 0,-4-10 0 0,4 6 0 15,-3 0 0-15,-1 1 0 0,-6 2 0 0,-1-3 0 16,4 7 0-16,0-4 0 0,4 7 0 0,-4-3 0 15,-1-4 0-15,-2 13 8 0,3-3-8 0,-4 0 0 16,4 6 0-16,0 3 8 0,4-3-8 0,-4 10 0 16,0-7 0-16,7 10 0 0,-4-1 9 15,4 4 0-15,0-3 0 0,4 9 0 0,-1 0-9 16,-3 0 0-16,4 3 9 0,-1-3-9 0,-3 0 0 0,-3 7 8 16,3-4-8-16,0 0 0 0,-4 7 0 0,1-7 8 15,-5 6-8-15,5 1 0 0,-8-4 0 0,4 4 0 0,-3-1 0 16,3-6 8-16,-4 7-8 0,0-7 0 0,1 7 0 0,-1-7 0 15,1 6 0-15,-1-5 0 0,1 5 0 16,-1 4-8-16,0-4 8 0,4 4 0 0,-7-1 0 0,7 1 0 16,0 6 0-16,0-3 0 0,0-7 0 0,0 4 0 15,-4 6 0-15,4-4 0 0,-3-5 0 0,3 2 0 16,-7 7 0-16,3-6 0 0,0 0 10 0,-6 5-10 16,10-5 17-16,-11 3-2 15,0 3-1-15,4-7 0 0,-3 1-6 0,-1 0-8 0,0 5 11 16,1-5-11-16,-1 0 8 0,4 9-8 0,-7-13 0 0,3 10 0 15,-3-3 10-15,0-4-2 0,3 7 0 16,1-6 0-16,-1 6-8 0,4-3 0 0,-11 6 0 0,8-10-11 16,-1 10 11-16,-3 0 0 0,3-3 0 0,0-6 0 15,-3 6 0-15,0-4 0 0,0 7 0 0,0-9-8 0,0 6 8 0,-4-10 0 16,0-2 0-16,4-1 0 0,-4 0 0 0,1 1 8 16,6-13-8-16,-3 6 11 0,0 0-11 15,3-6 0-15,-3 3 0 0,3-7 0 0,1 1 0 0,-1 0 0 16,7-4 0-16,-6 4 0 15,6-1-32-15,4-5-4 0,-7 5-2 0,7-2 0 16,3 3-26-16,-3-1-4 16,0 1-2-16,7 0 0 0,0-1-30 15,0 1-7-15,14 69-1 0,-10-35-521 0</inkml:trace>
  <inkml:trace contextRef="#ctx0" brushRef="#br0" timeOffset="3115.44">4290 2846 1209 0,'-25'0'53'0,"15"0"12"0,-1 6-52 0,0-6-13 0,8 3 0 0,-11 3 0 16,7-6 152-16,3 0 27 0,-6 4 5 0,10-4 2 16,0 0-138-16,0 0-27 0,0 0-5 0,10 0-2 0,1 9-14 0,-4-6 9 15,10 3-9-15,1-6 8 16,0 3-8-16,10-3 0 0,-3 0 0 0,6 0 0 15,-2 0 0-15,6 0 0 0,4 0 8 0,7 0-8 0,-1 7 0 0,-6-4 8 16,7-3-8-16,0 9 0 0,-4 1 0 0,4-7 0 16,3 6 0-16,4 10 0 0,-3-10 0 0,-1 4 0 15,1 0 0-15,6 8 0 0,-7-5 0 16,1 0 0-16,-4 12 0 0,3-12 0 0,0 9 21 0,4-3 6 16,4 0 1-16,-1 3 0 0,-6 3-15 0,3 3-2 15,-1 1-1-15,-2 2 0 0,-1-2-10 0,-3 8 12 16,3 1-12-16,1-6 12 0,-4 15-12 0,-4-3 0 15,4-6 0-15,-4 9 8 0,1 3-8 0,-1 0 0 16,0 1 0-16,1-1 8 0,-5 0 0 0,1 7-8 0,-4-7 12 0,1 10-4 16,3-10 16-16,3 10 2 15,-7-7 1-15,0 7 0 0,4-10-27 0,0 10 0 0,3-10 0 16,-6 10 0-16,2-3 0 0,-2 2 0 0,-1 4 0 16,0-9 0-16,-3 5 0 0,-4 1 0 15,4-3 0-15,-4 2 0 0,4 7 10 0,-4-6 0 16,0 6 0-16,1-3 0 0,-1 9-10 0,0 1 0 0,-3-4 0 15,0 3 0-15,-1 3 0 0,1-2 0 16,0-1 0-16,3-3 0 0,-3-6 0 16,-1 0 0-16,-3-4 9 0,4 1-9 0,0 0 23 0,-1 0 0 0,1-1 0 0,0 1 0 15,3-7-14-15,0 4-9 0,4-4 12 0,0 7-12 16,3 0 8-16,-10 0-8 0,-4-1 0 0,4 1 0 16,-1 3 16-16,1 3-3 0,-7-6-1 0,-1 2 0 15,1 1 0-15,0 6 0 0,-4-6 0 0,3 6 0 16,1-9-12-16,-7 3 8 0,3-3-8 0,0 6 0 15,0-7 8-15,-4 4-8 0,5-3 0 0,-1-7 9 0,0 7-9 0,0 0 0 16,-7-10 0-16,4 7 0 0,3-4 0 0,-4 7 8 16,1 6-8-16,3-3 0 0,-3-4 0 0,-1 4 0 15,4-3 8-15,-3 9-8 0,3-6 0 0,-7 6 0 16,4 0 0-16,-1 0 8 0,-3 4-8 0,4-1 0 16,-1 0 0-16,1-3 0 0,0 3 0 0,-4-2 8 15,7 2-8-15,0 0 0 0,-7-6 0 0,3 0 0 16,-3 3 8-16,4 3-8 0,3 1 0 0,0 5 0 15,0-5 0-15,1 5 8 0,-1-6-8 0,3 1 0 16,-3-1 0-16,0 6 0 0,1-5 8 0,-1 5-8 16,-4-9 0-16,4-3 8 0,-10 13-8 0,7-7 0 15,-4 0 0-15,7 7 0 0,-7-7 10 0,0 0-10 16,3-3 12-16,-10 4-12 0,11 5 15 0,-4 1-4 16,-3-4-1-16,3 7 0 0,-4-10-10 0,1 10 0 0,-4 6 9 0,3-3-9 15,-3 2 0-15,-3-2 0 0,3 6 0 0,-4 0 8 16,-3 4-8-16,0-4 0 0,0 9 0 0,-4-9 0 15,4 3 0-15,-10 1 0 0,3 2 0 0,-1-3 0 16,1 0 0-16,-3-2 8 0,-1-1-8 0,0 3 0 16,1 3 18-16,-4-6-1 0,3 0 0 0,-3-3 0 15,3 3-17-15,1 7 0 0,-5-4 0 0,-2-3 0 16,3 0-12-16,-1 3-4 0,1-3 0 0,-4 4 0 16,8-4 16-16,-11 3 0 0,3-3 0 0,4 0 0 15,-4 3 0-15,4-3 0 0,-11 0 8 0,4 4-8 16,-4-4 0-16,4 0 0 0,-14 6 0 0,6-9 0 15,1 3 8-15,-4-9-8 0,0 9 0 0,1-10 0 0,2 7 11 16,-9-12-11-16,2 5 10 0,1-2-10 0,-8-7 13 16,1 7-3-16,3-4-1 0,-3-6 0 0,-4 4-1 15,4 2 0-15,-1-9 0 0,4 6 0 0,-3-3-8 0,-1 4 0 16,1-4 0-16,0 3-11 0,-4-6 11 0,0 0 0 16,0 3 0-16,7 0-8 0,-7-6-8 0,11 6-2 15,-8-6 0-15,8-3 0 16,-4-1-14-16,4 1-2 0,-4 0-1 0,-3-4 0 15,-1-2-19-15,1 6-4 0,-4-10-1 0,11 6 0 16,-11-5-4-16,3-7-1 0,1 6 0 0,0-3-589 16,-1-6-119-16</inkml:trace>
  <inkml:trace contextRef="#ctx0" brushRef="#br0" timeOffset="12766.16">8460 6675 864 0,'-29'-10'38'0,"12"7"8"15,-4 3-37-15,-1 0-9 0,-9 0 0 0,6 0 0 0,0 0 260 0,1 3 49 0,2 3 11 0,5-2 1 16,-4 2-205-16,3-3-42 0,4-3-8 0,7 6-2 16,-7-3 8-16,7 0 0 0,0 4 1 0,7-7 0 15,0 0-59-15,-4 3-14 0,4-3 0 0,-7 9 0 16,7 1 0-16,-4-1 0 0,4 0 0 0,-3 4-9 15,-1 0 9-15,1-1 0 0,-4 7 0 0,0 3 0 16,-4 0 0-16,1-3 0 0,3 9 0 0,-4-3 0 16,-3 6 0-16,0 1 0 15,3-1 0-15,4 0 0 0,-3 1 0 0,2-1 0 0,-2-9 0 0,3 9 0 16,7-9 0-16,-4 7 0 0,1-4 0 0,3-3 0 16,3 0 0-16,1 3 9 0,3-10-1 15,-4 7-8-15,1-3 14 0,-1-6-4 0,5 5-1 0,-5-5 0 16,1 3 7-16,-1-4 2 0,1 1 0 0,3-1 0 15,0 4-6-15,0 0 0 0,0-1-1 0,-7 1 0 16,3 3-11-16,1-7 10 0,-4 7-10 0,3-6 10 0,-3 6-10 16,8-7 12-16,-8 1-12 0,0-4 12 0,3 0-12 0,-3 1 0 15,0-10 0-15,0 0 0 0,0 9 0 0,0-9 10 16,0 0-2-16,0 0-8 0,0 0 16 16,0 0-3-16,0 0-1 0,0 0 0 0,0 0 0 0,0 0 0 15,0 0 0-15,0 3 0 0,0-3-12 0,0 0 8 16,-3 10-8-16,3-10 0 0,3 9 0 0,1-6 0 15,-4-3-13-15,7 10 4 0,3-4 9 0,1-3 0 16,3 0-9-16,0 4 9 0,4-7-9 0,3 0 9 0,-4 0-12 16,1 0 12-16,0 0 0 0,-4 0 0 0,7 0 0 0,-3 0 0 15,3 0-10-15,-4 0 10 0,1 0-8 16,0 0 8-16,-1 3 0 0,1-3 0 0,0 9 0 0,-1-3 0 16,4 1-8-16,1 2 8 0,-5-3-8 15,4 4 8-15,1-4 0 0,-1 3-8 0,3 1 8 0,1 2 0 16,-4-2 0-16,0-1 0 0,4-6 0 0,0 7 0 15,-4-4 0-15,-3-3 0 0,-4 7 0 0,0-7 0 16,0-3 0-16,0 0 9 0,-7 0-1 0,4 0-8 16,-4 0 14-16,-7 0-4 0,0 0-1 0,0 0 0 15,0 0 29-15,3-3 6 0,-6-7 0 0,3-2 1 16,-4 2-21-16,1-9-4 0,3 7 0 16,-4-7-1-16,4-3-19 0,-7 0 8 15,4-3-8-15,-1-3 0 0,4-4 8 0,0 1-8 16,-3-3 0-16,-1-4 0 0,4 3 0 0,4-5 0 15,-4-1 0-15,0 3 0 0,0-2 8 0,-4 2-8 0,1 3 0 0,-1 4 0 16,0-3 0-16,1 2 0 0,-4 4 0 0,0-3 0 0,0 9 0 0,3-10 0 16,-6 10 0-16,3-9 0 0,0 6 0 0,-4 0 0 15,4 3 0-15,-4 0 0 0,4-9 0 0,-7 9 0 16,4-3 0-16,-1-1-9 0,4 1 9 16,-4 3 0-16,4 0 0 0,0 4 0 0,-3-4 0 0,6 3-8 15,-3-3 8-15,4 3 0 0,3 3-9 0,-4 1 9 16,1 2-10-16,3 4 10 0,0-1-12 0,0-2 12 15,0 12-13-15,0 0 5 0,0 0-8 0,0 0-2 16,0 0 0-16,0 0 0 16,0 0-6-16,0 0-2 0,0 0 0 0,0 0 0 15,3 9-6-15,-3 4-2 0,-3-4 0 0,3 4 0 16,-4-4-138-16,0 7-27 0,1-4-5 0</inkml:trace>
  <inkml:trace contextRef="#ctx0" brushRef="#br0" timeOffset="13714.09">8333 8296 1785 0,'-29'-19'159'0,"19"16"-127"0,-8-7-32 0,1-2 0 0,9-4 70 0,-13 4 8 15,4-1 2-15,-1-6 0 0,4 10-56 0,0-7-10 16,0 0-2-16,0 4-1 0,3 3-11 0,0-1 8 16,8-2-8-16,-4 12 8 0,7-10-8 0,0 10-14 15,0 0 3-15,0 0 1 0,0 0-2 0,0 0 0 16,0 0 0-16,3 0 0 0,4 0 4 0,4 0 0 15,-4 0 0-15,0 0 0 0,4 0 8 0,-4 0 0 16,0 6 0-16,0-2-8 0,-4 2 8 0,4 0 0 16,-3 4 0-16,3 2-8 0,-3 7 17 0,-1 0 4 0,1 0 1 15,-1 6 0-15,-6 3 4 0,-1 6 1 0,1-2 0 16,-1 8 0-16,1 4-2 0,-5 0 0 0,-2 0 0 16,3 6 0-16,-4-6 2 0,1 6 0 0,-1-9 0 15,0-6 0-15,1 5-11 0,3-8-8 0,0-10 12 0,0 6-12 16,0-6 33-16,3-6 0 0,-3-1 0 15,4-2 0-15,-1-10-8 0,4-3-1 0,0 0-1 16,0 9 0-16,0-9-23 0,0 0-15 0,4 10 3 0,-4-10 0 16,0 0 12-16,0 0 0 0,3 9 0 0,4-6-9 15,0-3 9-15,4 0 0 0,-1 7-9 0,4-4 9 16,-3-6-16-16,7 3 0 0,-1-7 1 0,5 7 0 16,-1-3 15-16,3-6 0 0,8 6 0 0,-4-7 0 15,4 1 0-15,0-4 10 0,0 4-10 0,6-1 12 16,-9-2-12-16,2-4 0 0,-2 4 0 0,2 2 0 0,-2-2 0 0,2 2 0 15,-6 7 0-15,3-6 8 0,-3-1-8 0,-4 10 0 16,0-9 0-16,-3 9 0 0,-4 0 9 16,0-3-9-16,0 3 10 0,-7-6-10 15,-7 6 11-15,0 0-11 0,11 0 12 0,-11 0-12 16,0 0 22-16,0 0-2 0,0-4-1 0,0-5 0 16,0 0 7-16,0-1 2 0,-7-2 0 0,3 2 0 0,-3-2-10 0,0-1-2 15,0-6 0-15,-3 1 0 0,-5 2 0 16,5-3-1-16,-1-3 0 0,-6-6 0 0,3 6-15 0,-4 0 0 15,0-9 0-15,1-1 0 0,-1 1 0 0,0 0 11 16,4-1-3-16,-3 1-8 0,2 6 0 16,1-7-9-16,0 4-1 0,4-3 0 15,3 6 10-15,-4-4 0 0,4-2 0 0,0 6-8 0,3-6 8 0,4-1-8 16,-7 4 8-16,7-3-8 0,7 6 8 0,-7-4-13 16,0 7 5-16,0 1 8 0,7 2-11 0,-3 6 11 0,-1 1-8 0,1-1 8 15,0 4-10-15,-1 2 10 0,-3 7-12 16,0 0 12-16,0 0-17 0,0 0 3 0,0 0 1 0,7 7 0 15,-3 2-1-15,-1 4 0 0,-6-4 0 0,3 4 0 16,0 5 14-16,-4-2 0 0,1 3 0 0,-4-7 0 16,-4 10 0-16,0-3 0 0,-3 3 0 0,4 0 0 15,-8 0 13-15,0 3-4 0,-3-3-1 0,0 0 0 16,-4 0 4-16,-3 0 1 0,3-10 0 0,1 10 0 16,3-3-13-16,-4-6 8 0,0 2-8 15,1-2 0-15,2 0-23 31,1-4-10-15,-4-6-3-16,8 3-719 0,-1-3-144 0</inkml:trace>
  <inkml:trace contextRef="#ctx0" brushRef="#br0" timeOffset="14663.18">8438 9218 1555 0,'-24'-7'138'0,"17"1"-110"0,-7-3-28 0,-1-1 0 16,1-5 107-16,4-4 16 0,3 6 3 0,-7-6 1 15,7 1-59-15,0-4-11 0,-1 9-2 0,-2-6-1 16,3 7-9-16,0-1-1 0,-4 4-1 0,1-4 0 15,3 4-2-15,-1 3 0 0,1 2 0 0,0 4 0 16,0 0-29-16,4 0-12 0,-8 4 8 0,4 2-8 16,-3-3 0-16,3 6-11 0,-1 1 1 0,1-7 0 15,-3 13 10-15,10-4-10 0,-7 1 10 0,0-1-10 16,3 4 1-16,1 0 0 0,-4-1 0 0,-4 39 0 16,7-39 9-16,1 4 0 15,-1 0 8-15,4 3 0 0,-3 0 0 0,-4 0 0 16,7 0-8-16,-7 0 12 0,7 9-4 0,-4-3 0 15,1-3-8-15,-1 7 9 0,4-7-9 0,-3 0 10 16,3-3-1-16,-4 0 0 0,4 0 0 0,-3-3 0 0,3-1 3 0,3-2 1 16,-3 0 0-16,0-4 0 15,0 1-13-15,0-4 0 0,4-3 8 16,-4-6-8-16,0 7 0 0,0-7 8 0,0 0-8 0,0 0 0 16,0 0 8-16,7 6-8 0,-4-3 0 0,-3-3 9 0,0 0-9 0,0 0 0 15,0 0 0-15,11 0 0 0,-11 0 0 0,3 6-9 16,-3-6 9-16,7 4-13 0,0-1 13 0,-3 3 0 15,-4-6 0-15,11 3 0 0,-4 7 0 0,3-10 0 16,1 6 0-16,-4-3 0 0,3 0 0 0,1 3 0 16,0-3 0-16,-1-3 0 0,-10 0 0 0,14 0 0 15,0 0 0-15,1 7 0 0,-1-7 0 0,0 0 0 16,0 0 0-16,0-7 0 0,0 7 0 0,4 0 0 16,-11-3 0-16,10-3 0 0,-2 0 0 0,-1 0 0 0,0 2 8 0,-4-2-8 15,4 3 0-15,1-6 0 0,-1 9 8 16,-4-10-8-16,4 10 0 0,-3 0 0 0,3-9 0 15,0 6 0-15,0-1 0 0,0-2 0 0,1-3-11 0,-1 6 11 16,0-7 0-16,0 1 0 0,0-1 0 16,0 1 0-16,0 3 23 0,0-10 8 0,0 4 1 0,1 2 1 15,-1 1-20-15,3-4-4 0,-10-6-1 0,4 7 0 16,3-1 4-16,-3-6 0 0,-8 7 0 0,4-7 0 16,0 7-2-16,0-7 0 0,-3 6 0 0,3-6 0 15,-7 7-10-15,0-7 0 0,0 3 0 0,3 1 8 16,-3-7 20-16,0 9 3 0,0-6 1 0,0-3 0 15,0 0-32-15,-3 4 0 0,-4-4 0 0,3 0 0 0,4 0 0 16,-7 0 0-16,7-6 0 0,-10 6 0 0,3 0 0 0,-4 0 0 16,0-3 0-16,1 0 0 0,-1 0 8 15,4-4-8-15,-3 7 0 0,3 0 0 0,0-3 8 0,-1 6-8 16,1 1 0-16,4-4 9 0,-1 12-9 0,4-2 0 16,-3 2 9-16,-1 1-9 0,4 0 0 0,0 9-10 15,0 0 1-15,0 0 0 0,0 0 0 0,0 0 0 16,0 9 0-16,0 0 0 0,0 4 9 0,0 6 12 15,0-7-2-15,0 10-1 0,-7-3-23 0,4-6-5 16,-1 5-1-16,-3-5 0 0,0 6 31 0,0-7 5 16,-4 10 2-16,4-6 0 0,-7 0-18 0,4-7-14 15,-4 10 2-15,-1-7 1 0,1 7 11 0,0-6 0 16,-3-1 0-16,-1-2 0 0,-3-1-9 0,0 0-7 16,-1-5 0-16,-2 5-1 15,-1-9-93-15,7 6-18 0,-6-3-4 0</inkml:trace>
  <inkml:trace contextRef="#ctx0" brushRef="#br0" timeOffset="15530.13">8237 10017 1267 0,'-17'0'112'0,"-4"0"-89"16,-1 0-23-16,1 0 0 16,4 7 317-16,2-4 59 0,5 0 12 0,3 3 3 0,-4-3-304 0,8-3-61 15,3 0-12-15,-4 10-2 0,1 2-12 0,3-2 0 16,3 8 0-16,1-5 0 0,-1 9-11 0,1-3-7 15,3-7-2-15,3 10 0 0,1 0 7 0,-4-3 1 16,0 3 0-16,0 6 0 0,0-6 12 0,4 3 0 16,-8 3 0-16,1 1 10 0,-1 5-10 0,-3-3 0 15,-3 4 0-15,-1 6 0 0,1-7 0 0,-4 7 0 16,3 0 0-16,-3-7 0 0,-3 7 8 0,-1-10 0 16,4 1 0-16,0-1 0 0,0-3 10 0,-4-3 2 0,4-6 0 0,0 0 0 15,4-3-20-15,-1-7 0 0,1 4 0 0,-1-4 0 16,4-9 8-16,0 0 0 0,0 0 1 0,0 0 0 15,0 0-9-15,0 0 0 0,0 0 9 0,11-9-9 16,-4 9 0-16,3-3 0 0,1-1 0 0,6-2 0 16,-2 6 0-16,2-9-8 0,4 9 8 0,4-3-12 15,0-4 12-15,-8 4 0 0,12 0 0 0,-1-3 0 16,0-4 0-16,4 7 0 0,-4-3 0 0,0 0-8 16,4-4 8-16,0 1 0 0,-4-1 0 0,4-2 0 15,0-1 0-15,-1-2 0 0,5 2 0 0,-5-6 0 16,1 4 0-16,-4-4 0 0,-7 0 8 0,1-3-8 15,-1 10 8-15,-4-7-8 0,-2 9 8 0,-1-2-8 16,-4-1 12-16,1 1-1 0,-4 2-1 0,0 1 0 16,0-1-10-16,-4 1 8 0,-3 0-8 0,0-1 8 0,-3 4 25 15,3 0 5-15,-4-4 1 0,1 7 0 0,-1-6-25 0,-3-1-5 16,0 1-1-16,4 3 0 0,-1-4 0 0,-6 1 0 16,6-4 0-16,1-2 0 0,-4 2 3 0,-1-6 0 15,1 4 0-15,0-4 0 0,4 0-11 0,-4-3 0 16,3 0 9-16,-3-6-9 0,0 6 0 0,0-9 9 15,4 5-9-15,-5-5 0 0,5 0 0 0,-4-1 0 16,3 1 0-16,1 0 0 0,-1 12 0 0,4-3 0 16,-3 0 0-16,3 9 0 0,-4-5 0 0,4 8 0 15,0-2 0-15,0 2 0 0,0 1 0 0,0 9 0 16,0-3 0-16,0 3 0 0,0 0 0 0,0 0 0 16,0 0 0-16,0 0 0 0,0 0 0 0,0 0 0 15,0 0 0-15,0 0 0 0,0 0 0 0,0 0 0 16,0 0 0-16,0 9 0 0,-7 0 14 0,-3-2-4 0,-1 2-1 15,-3 1 0-15,-4-4 1 0,1-3 0 16,-5 0 0-16,1 3 0 0,-7-2-2 0,0-4 0 0,-4 6 0 0,0-3 0 16,-3-3-8-16,0 0 0 0,-8 0 0 0,5 0 8 15,2 0-20-15,1 6-4 0,0-6 0 0,7 3-1 32,-1 0-77-32,5 7-15 0,-1-1-3 0,7 4-741 0,4 6-148 0</inkml:trace>
  <inkml:trace contextRef="#ctx0" brushRef="#br0" timeOffset="16249.45">8414 11231 806 0,'-7'0'72'0,"0"-3"-58"15,-4-4-14-15,0 4 0 0,4-3 177 0,-7 3 33 16,4 0 6-16,-1-4 2 0,1 7-86 0,-1 0-16 16,0 0-4-16,1 7-1 0,3-4-17 0,0 0-3 15,-4 3-1-15,4-3 0 0,4 7-27 0,-1-1-6 16,4 4-1-16,-4-4 0 0,-3 4-27 0,4-4-5 16,-1 10-2-16,1-7 0 0,-4 7-14 0,0 0-8 0,0-3 8 0,0 6-8 15,0-3 0-15,3 3 0 16,-3-1 0-16,-4 8-8 0,4-4 8 0,4 3 8 0,-8-3-8 15,4 3 11-15,-3 1-11 0,-1-4 0 0,4 3 0 0,0-3-11 16,0-3 11-16,0 0 0 0,0-3-9 0,3-7 9 16,1 7 0-16,-1-6 10 0,4 2-1 15,0-2 0-15,0-4-9 0,4-3 0 0,-1 4 0 0,1-4 8 16,-4-6-8-16,14 3 0 0,-7-3 0 0,11 0 0 16,-4 0 0-16,7 0 0 0,-4-3 0 0,8-3 0 15,-4 3-14-15,4-7 5 0,-4 7 1 0,4-6 0 16,0 2 8-16,-1 1 9 0,-3 0-1 0,1-3-8 15,2-1 0-15,-3 7 0 0,1-6 0 0,-1 5 0 16,-4-2 0-16,5 3 0 0,-5-3 0 0,4 3 0 16,-3 0 0-16,3-4 0 0,-3 7 0 0,3 0 0 15,0 0 0-15,-3 0 0 0,3 0 0 0,0-3 0 16,-3-3 0-16,-4 6 0 0,4 6 0 0,-4-6 0 16,0 0 0-16,0 0 0 0,0-6 0 0,-3 6 0 0,-1 0 0 15,1-3 0-15,3-7 8 0,-7 7-8 16,0-3 28-16,0-4-2 0,0-2 0 0,0-1 0 0,0-5-11 0,-7-1-3 15,0-3 0-15,0-3 0 0,4-4 12 0,-8-2 1 16,4 0 1-16,0-1 0 0,0-2-3 0,-7 3-1 16,4-4 0-16,-4-3 0 0,-1 7-8 0,1-3-2 15,0-7 0-15,-3 9 0 0,-1 1-12 0,1 0 0 16,-1-1 0-16,4 10 0 0,-4-3 0 0,4 3 0 16,-3 4 0-16,-1-1 0 0,1 6 0 0,-1-6 0 15,4 10 0-15,0 6 0 0,-4-7 0 0,4 10 0 0,-7-3-8 0,4 3 8 16,6 3-8-16,-7-3 8 15,1 4-12-15,-1 5 12 0,1-3-15 0,-4 7 4 0,3-4 1 16,-3 4 0 0,3-1-18-16,-6 7-3 0,3 0-1 0,-1-3 0 15,1 2-94-15,-3 1-19 0,3-6-4 0,-1 9-941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6:03:42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25837 5078 1094 0,'-17'-22'48'0,"10"10"11"0,-4-4-47 0,-3-6-12 0,-4 3 0 0,4-3 0 16,-3 1 260-16,-1-5 51 0,-7 5 9 0,1-8 3 16,-5 10-235-16,-2-2-46 0,-5 8-10 0,1-6-1 0,-7 10-11 0,-1-7-3 15,-2-3 0-15,2 10 0 0,1-1-17 0,-7 4 0 16,-1 0 0-16,-3 6 0 0,-3-3 0 0,-4-4 0 15,0 7 0-15,0 0 0 0,3 0 0 16,-6 7 0-16,-1-4 0 0,1 3-9 0,-1 0 9 16,-6 1 0-16,-1 5 0 0,1-2 0 0,3 2 0 0,-4 1-10 15,1 6 10-15,-4 3 0 0,-1-4 0 0,-6 4 0 16,4 13 0-16,-1-10 0 0,4 6 9 0,-7 4 3 16,-4-1 0-16,4 7 0 0,-4 9-2 0,4-6 0 15,0 0 0-15,4 9 0 0,-1 1-10 0,11-1 0 16,3-3 9-16,4 10-9 0,-3-4 0 0,10-3 0 15,11 7 0-15,6-4-12 0,1-2 12 0,7 8 11 16,0-8-3-16,10-1 0 0,7 0-16 0,1 1-4 0,-1 2-1 0,11 4 0 16,4-10 13-16,6 3 10 0,-3 0-2 15,4 1 0-15,7-1-20 0,3 0-4 0,4-2 0 0,-1-8-1 16,4 8 17-16,8-7-8 0,10 9 8 0,3-12 0 16,0 3 0-16,8-4-8 0,3 4 8 15,3-6 0-15,4-4 0 0,11-5 0 0,3-8 0 16,7 1 0-16,0-9 0 0,11-4-10 0,7-5 10 0,3-4-8 15,4 0 8-15,7-7-13 0,4-8 5 0,3 2 8 16,3-6 0-16,4-3 0 0,4 0 0 0,-4 4 12 16,0-4-12-16,-3-4 0 0,3-2 0 0,-4 6 0 15,4-9 0-15,-3 9 0 0,-4 0 0 0,-4-6 0 16,-3 6 0-16,-7 0 0 0,-4 0 0 0,-6 0 0 16,-5-6 0-16,-2-4 0 0,-5 7 9 0,-9-6-9 0,-8-4 21 0,-7-2 0 15,-4 6 0-15,-6-4 0 0,-8-6 36 16,-7 0 7-16,-6-2 2 0,-12 2 0 0,1-3-18 15,-7-6-3-15,-8-4-1 0,-6 1 0 0,-8 0-4 16,-3-10-2-16,0 0 0 0,-11 10 0 16,-10-10-24-16,0 10-5 0,-11 0-1 0,-3-4 0 0,-4-2-8 15,-7 9-16-15,-3-4 4 0,-4 7 1 16,-11-3-14-16,-3 6-3 0,0 6-1 0,-7-5 0 16,-7 8-70-16,-8 4-13 0,-6 3-4 0,-7-4-672 15,-11 10-136-15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8T16:04:08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27746 11438 1267 0,'4'-16'56'0,"-1"7"12"0,-3 2-55 0,7 1-13 0,-7-3 0 0,7 2 0 16,0 1 72-16,-3-3 11 0,3-1 2 0,0 7 1 16,0-6-69-16,-4 9-17 0,-3 0 0 0,0 0 0 15,0 0 0-15,0 0 0 0,0 0 0 0,-3-10 0 16,-1 10 11-16,-3-3 5 0,-3 3 0 0,-1-6 1 16,-3 6 12-16,0 0 3 0,0 0 0 0,0 0 0 15,-4 0 16-15,4 0 4 0,0 0 1 0,3-3 0 16,-3 3-6-16,4 0-2 0,-5 0 0 0,-2 0 0 15,3 3-11-15,0-3-2 0,-4 6-1 0,0-6 0 16,1 3-11-16,-4-3-1 0,-1 7-1 0,-2-4 0 16,-1 3 10-16,0-3 3 0,-3 0 0 0,-4 4 0 0,1-4 6 15,-5-3 2-15,1 9 0 0,-4-3 0 16,-3 1-5-16,0-1-1 0,-1-3 0 0,1 7 0 0,3-10-10 16,0 9-3-16,0-6 0 0,1-3 0 0,-1 6 0 15,4-2 0-15,-1-4 0 0,5 0 0 0,2 0-9 16,5 0-3-16,-1-10 0 0,0 10 0 0,1 0-8 0,6 0 12 15,4-3-12-15,0 3 12 0,0 3-12 0,6-3 0 16,8 0 0-16,0 0 0 0,0 0 0 0,0 0-14 16,0 0 3-16,11 6 1 0,10-2 10 0,-3 2 0 15,0-3-9-15,3 0 9 0,7-3 0 16,0 6 0-16,7-3 0 0,-3-3 8 0,3 0-8 0,4 0 0 16,0 0 0-16,0 0-11 0,0 0 11 0,-1 0 0 15,5 0 0-15,-4 0 0 0,-1-3 0 0,5 3 0 16,-4 0 0-16,-1-6 8 0,-2 6-8 0,-5 0 0 0,-2 0 0 15,-5 0 0-15,-3 0 0 0,1 0 0 0,-5 0 0 0,-3-3 0 16,-3 3 0-16,0 0 0 0,-1-3 0 16,-3-3 0-16,0 6 16 0,-3 0 3 0,3-4 0 0,-7 4 0 15,0 0-2-15,0-6 0 0,0-3 0 0,-4 6 0 16,1-7-1-16,-4 7-1 0,0-3 0 0,-4 3 0 16,0-7-15-16,-3 1 9 0,-3 9-9 0,-4-10 8 15,-4 7-8-15,-3-6 8 0,-4 9-8 0,-3-10 8 16,-4 7-8-16,-4-3 0 0,1 6 0 0,0 0 0 15,-4 0 10-15,-3 0-10 0,-1 6 12 0,1-3-12 16,-4-3 8-16,0 10-8 0,4-4 0 0,-4 0 0 16,0 4 0-16,3-4 0 0,4 3 0 0,8-2-12 15,6 2 12-15,4-3 0 0,-1-2 0 0,8 5 0 0,7-6 0 16,0 3 0-16,4-2 0 0,2-4 0 16,8 0 0-16,0 0 0 0,0 0-9 0,0 0 9 0,11 9 0 15,7-9 0-15,3 0 0 0,0 0 0 0,7 0 0 16,4 3 0-16,7-3 0 0,7 0-8 0,0 0 8 0,3 0 0 15,-3 0-9-15,3 0 9 0,-3 0 0 0,0 0 0 16,3 0 0-16,1 0 8 0,-1 0-8 16,4-3 0-16,3 3 0 0,-3 0-11 0,4-3 11 0,-8-3 0 15,1 6 8-15,-5-4-8 0,-2-2 0 0,-1 6 0 16,0-3 0-16,-3-6 8 0,0 9-8 0,-4-4 0 16,-3-2 0-16,0 3 0 0,-8-3 8 0,-2 6 0 0,-1-3 0 0,-7 3 0 15,0 0-8-15,-7 0 9 0,-7 0-9 0,0 0 10 16,0 0 6-16,0 0 0 0,0 0 1 15,-7 0 0-15,-4 0-4 16,-6 3-1-16,-1-3 0 0,-7 0 0 0,-3 0-12 0,0 6 8 16,-4-3-8-16,-3-3 0 0,0 0 8 0,-1 6-8 0,-6-6 0 0,0 4 0 15,-1-4 8-15,-2 0-8 0,-5 0 0 0,4 0 0 16,0 0 8-16,-3 0-8 0,3 0 0 16,4 0 9-16,0 0-9 0,6 3 0 0,-3 3 0 0,1-3 0 15,2-3 0-15,5 10 0 0,-5-4 0 0,5-3 0 16,-1 0 0-16,7 6 0 0,4-2 0 0,0-4 0 15,0 6-11-15,7-6 3 0,3 7 0 0,4-10 0 16,3 9-28-16,4-9-4 0,0 0-2 0,0 0 0 16,7 10-113-16,8-7-22 0,2 3-5 0,8-3-978 15</inkml:trace>
  <inkml:trace contextRef="#ctx0" brushRef="#br0" timeOffset="9375.73">23813 9258 1152 0,'10'-9'51'0,"-6"6"10"0,3-7-49 0,-7 10-12 0,3-3 0 0,-3 3 0 16,4-6 181-16,-1-3 34 0,-3 6 6 0,0-7 2 15,-7 1-153-15,4-1-30 0,-1 4-7 0,-3-3-1 16,0-1-22-16,-4 1-10 0,-3-1 8 0,4 1-8 15,-8-4 0-15,0 4 0 0,1 0 0 0,-4-4 0 16,-4 10 9-16,0-3-9 0,-3-4 10 0,-7 7-10 16,-4 0 22-16,-3-3-2 0,-4 6 0 0,-4 0 0 15,-3 0 12-15,1 0 1 0,-5 0 1 0,1 0 0 16,-1 6-6-16,-3-3 0 0,-10-3-1 0,3 3 0 0,7 4 4 16,0-4 1-16,0-3 0 0,0 9 0 0,3-9-15 15,4 6-2-15,4-3-1 0,-7 1 0 0,3-4-14 16,7 6 0-16,11-3 0 0,-1-3 0 0,1 9 0 0,3-9 0 15,8 0 0-15,9 7 0 0,5-7 10 16,6 3-10-16,4-3 10 0,0 0-10 0,21-3 0 0,4-4 0 16,0 7 0-16,10-9 0 0,11 6-9 0,7-3 9 15,0 6-13-15,3-4 5 0,4-5 8 0,7 0 0 16,18 9-9-16,0-3 9 0,-1 3 0 0,-3-7 0 16,4 1 0-16,0 0 0 0,6-4-8 0,-6 10 8 15,0-3 0-15,-4-6 0 0,-7-1 0 0,4 7 0 16,-4-3 0-16,-4 0 0 0,-3-1 10 0,0-2 0 15,-7 9 0-15,-7-3 0 0,0-3 8 0,-7 2 2 16,-7 4 0-16,-4-3 0 0,-3-3 3 0,-7 6 1 0,-8 0 0 16,1 0 0-16,-8 0 7 0,-10 0 1 15,0 0 1-15,0 0 0 0,-10 0-5 0,-4 6 0 16,-7-3-1-16,-4 1 0 0,-7 2-15 0,-10-3-4 0,-1 6 0 0,-13 1 0 16,0-1-8-16,-8 1 0 0,1 2 0 0,-1-2-11 15,1-1 11-15,-8-3 0 0,0 4 0 0,-3-1 0 16,0 4 0-16,0-7 0 0,4-3 0 0,-1 6 0 15,1-2 0-15,-1-1 8 0,0-6-8 0,8 6 8 16,10-6-8-16,0 0-16 0,-3 0 4 0,6 3 0 16,8-3-8-16,3 0-3 0,-3 0 0 0,3 0 0 15,7 7-114-15,0-4-23 0,-3-3-5 0</inkml:trace>
  <inkml:trace contextRef="#ctx0" brushRef="#br0" timeOffset="10102.26">23488 13783 1440 0,'3'-9'128'0,"1"6"-103"15,0-3-25-15,3 2 0 0,0-5 121 0,3 9 19 16,1-9 4-16,3 5 1 0,0-2-117 0,-3 3-28 16,3 0 0-16,0-3 0 0,-4 6 0 0,-3-10 0 15,1 10 0-15,-1-3 0 0,-7 3 15 0,0 0 2 0,0 0 1 16,0 0 0-16,0 0-18 0,-7 3 8 0,-4-3-8 0,0 7 0 15,-6-4 34-15,-1-3 0 16,-3 9 0-16,0-9 0 0,-7 3 9 0,-4-3 1 0,0 0 1 0,-3 0 0 16,-8 0-2-16,1 0-1 15,0-3 0-15,-1 0 0 0,-2-3-13 0,-5-4-2 16,4 1-1-16,-7-4 0 0,-3 4-3 0,0-1-1 0,-1 4 0 16,4-3 0-16,7-1 0 0,-3 7 0 0,0-3 0 0,3 6 0 15,7-3-22-15,0 3 0 0,-7 0 0 16,7 3 0-16,4-3 0 0,3 6 0 0,4 1 0 0,0-1 0 31,0-3-76-31,3 6-17 0,11 1-3 0,3-7-1014 0</inkml:trace>
  <inkml:trace contextRef="#ctx0" brushRef="#br0" timeOffset="10660.56">23118 15935 1555 0,'0'0'138'0,"0"0"-110"0,0 0-28 0,0 0 0 16,0 0 119-16,0 0 18 0,0 0 4 0,10 0 1 16,-10 0-93-16,7 0-18 0,-7 0-4 0,4 0-1 0,-4 0 14 15,7 0 2-15,-7 0 1 0,0 0 0 0,0 0-17 0,0 0-3 16,0 0-1-16,0 0 0 0,-7-7-6 0,0 4 0 15,-7 3-1-15,-4 0 0 16,-3 0-15-16,-4 0 11 0,-7 10-11 0,-10-7 10 0,-7-3-10 0,-1 9 0 16,8-3 9-16,-4 1-9 0,-7-1 28 0,0-3 2 15,0 3 0-15,4-3 0 0,-1-3-20 16,-2 0-10-16,-1-3 10 0,7-3-10 0,7 6 0 0,-3-3-13 16,3-7 1-16,4 1-752 15,6 0-151-15</inkml:trace>
  <inkml:trace contextRef="#ctx0" brushRef="#br0" timeOffset="11146.34">22980 18227 518 0,'-7'-3'46'0,"0"3"-37"16,-4 0-9-16,-6 0 0 0,-1 3 275 0,0-3 53 16,4 6 10-16,-3-3 2 15,-8 7-311-15,4-7-62 0,0 6-13 0,6 1-2 0,-6-10 40 0,7 9 8 16,-3-9 0-16,2 0 0 0,8-3 30 0,-7-3 3 15,-3 6 1-15,3-4 0 0,3-2 28 0,0 3 6 0,-6-3 0 0,3 3 1 16,-1-7 13-16,5 1 2 0,-8 6 1 0,1-4 0 16,-5 1-23-16,1 0-5 0,4-4-1 0,-8 10 0 15,-3-9-31-15,3 6-6 16,0 0-2-16,1-4 0 16,-1 7-92-16,-7-3-18 0,0 6-4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1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12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170.png"/><Relationship Id="rId5" Type="http://schemas.openxmlformats.org/officeDocument/2006/relationships/image" Target="../media/image180.png"/><Relationship Id="rId10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Image Classification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9A7852F1-A1CD-4DC3-A4BB-9E09626B1A35}"/>
              </a:ext>
            </a:extLst>
          </p:cNvPr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E460F4-268E-448A-9DA5-D3BCFF866FC0}"/>
              </a:ext>
            </a:extLst>
          </p:cNvPr>
          <p:cNvSpPr/>
          <p:nvPr/>
        </p:nvSpPr>
        <p:spPr>
          <a:xfrm>
            <a:off x="10581639" y="2430197"/>
            <a:ext cx="1610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79DCF92-C45D-4EC4-B515-E78BD252490C}"/>
              </a:ext>
            </a:extLst>
          </p:cNvPr>
          <p:cNvGrpSpPr/>
          <p:nvPr/>
        </p:nvGrpSpPr>
        <p:grpSpPr>
          <a:xfrm>
            <a:off x="9997400" y="1850859"/>
            <a:ext cx="864915" cy="4474756"/>
            <a:chOff x="9997400" y="1850859"/>
            <a:chExt cx="864915" cy="4474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4">
                  <a:extLst>
                    <a:ext uri="{FF2B5EF4-FFF2-40B4-BE49-F238E27FC236}">
                      <a16:creationId xmlns:a16="http://schemas.microsoft.com/office/drawing/2014/main" id="{A003005E-AEB2-415D-BB07-3021D89FB2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97400" y="1850859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𝑚𝑒𝑎𝑠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Content Placeholder 4">
                  <a:extLst>
                    <a:ext uri="{FF2B5EF4-FFF2-40B4-BE49-F238E27FC236}">
                      <a16:creationId xmlns:a16="http://schemas.microsoft.com/office/drawing/2014/main" id="{A003005E-AEB2-415D-BB07-3021D89FB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00" y="1850859"/>
                  <a:ext cx="852386" cy="496315"/>
                </a:xfrm>
                <a:prstGeom prst="rect">
                  <a:avLst/>
                </a:prstGeom>
                <a:blipFill>
                  <a:blip r:embed="rId5"/>
                  <a:stretch>
                    <a:fillRect l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4">
                  <a:extLst>
                    <a:ext uri="{FF2B5EF4-FFF2-40B4-BE49-F238E27FC236}">
                      <a16:creationId xmlns:a16="http://schemas.microsoft.com/office/drawing/2014/main" id="{3E978F71-CA9B-48B3-BBDE-BC91C3E279C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97400" y="2570968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Content Placeholder 4">
                  <a:extLst>
                    <a:ext uri="{FF2B5EF4-FFF2-40B4-BE49-F238E27FC236}">
                      <a16:creationId xmlns:a16="http://schemas.microsoft.com/office/drawing/2014/main" id="{3E978F71-CA9B-48B3-BBDE-BC91C3E27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00" y="2570968"/>
                  <a:ext cx="852386" cy="4963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ontent Placeholder 4">
                  <a:extLst>
                    <a:ext uri="{FF2B5EF4-FFF2-40B4-BE49-F238E27FC236}">
                      <a16:creationId xmlns:a16="http://schemas.microsoft.com/office/drawing/2014/main" id="{43F68D3B-499B-454B-B8C1-1B08A97AB7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3409442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Content Placeholder 4">
                  <a:extLst>
                    <a:ext uri="{FF2B5EF4-FFF2-40B4-BE49-F238E27FC236}">
                      <a16:creationId xmlns:a16="http://schemas.microsoft.com/office/drawing/2014/main" id="{43F68D3B-499B-454B-B8C1-1B08A97AB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3409442"/>
                  <a:ext cx="852386" cy="4963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ontent Placeholder 4">
                  <a:extLst>
                    <a:ext uri="{FF2B5EF4-FFF2-40B4-BE49-F238E27FC236}">
                      <a16:creationId xmlns:a16="http://schemas.microsoft.com/office/drawing/2014/main" id="{98783C38-CA82-4657-9EF9-ED7C36E3B8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4228753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3" name="Content Placeholder 4">
                  <a:extLst>
                    <a:ext uri="{FF2B5EF4-FFF2-40B4-BE49-F238E27FC236}">
                      <a16:creationId xmlns:a16="http://schemas.microsoft.com/office/drawing/2014/main" id="{98783C38-CA82-4657-9EF9-ED7C36E3B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4228753"/>
                  <a:ext cx="852386" cy="4963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ontent Placeholder 4">
                  <a:extLst>
                    <a:ext uri="{FF2B5EF4-FFF2-40B4-BE49-F238E27FC236}">
                      <a16:creationId xmlns:a16="http://schemas.microsoft.com/office/drawing/2014/main" id="{524DCE73-99B7-4EEE-B5C0-B9354B4232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5086639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Content Placeholder 4">
                  <a:extLst>
                    <a:ext uri="{FF2B5EF4-FFF2-40B4-BE49-F238E27FC236}">
                      <a16:creationId xmlns:a16="http://schemas.microsoft.com/office/drawing/2014/main" id="{524DCE73-99B7-4EEE-B5C0-B9354B423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5086639"/>
                  <a:ext cx="852386" cy="4963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ontent Placeholder 4">
                  <a:extLst>
                    <a:ext uri="{FF2B5EF4-FFF2-40B4-BE49-F238E27FC236}">
                      <a16:creationId xmlns:a16="http://schemas.microsoft.com/office/drawing/2014/main" id="{98B21F21-3EFF-40B9-9C7A-F44FEA731D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5829300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Content Placeholder 4">
                  <a:extLst>
                    <a:ext uri="{FF2B5EF4-FFF2-40B4-BE49-F238E27FC236}">
                      <a16:creationId xmlns:a16="http://schemas.microsoft.com/office/drawing/2014/main" id="{98B21F21-3EFF-40B9-9C7A-F44FEA731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5829300"/>
                  <a:ext cx="852386" cy="4963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4">
                <a:extLst>
                  <a:ext uri="{FF2B5EF4-FFF2-40B4-BE49-F238E27FC236}">
                    <a16:creationId xmlns:a16="http://schemas.microsoft.com/office/drawing/2014/main" id="{6EEEA81D-8B43-42DE-A061-0EFC4BCDE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Content Placeholder 4">
                <a:extLst>
                  <a:ext uri="{FF2B5EF4-FFF2-40B4-BE49-F238E27FC236}">
                    <a16:creationId xmlns:a16="http://schemas.microsoft.com/office/drawing/2014/main" id="{6EEEA81D-8B43-42DE-A061-0EFC4BCD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11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F88B4F-FFD5-4112-A721-196AE9F036BD}"/>
                  </a:ext>
                </a:extLst>
              </p14:cNvPr>
              <p14:cNvContentPartPr/>
              <p14:nvPr/>
            </p14:nvContentPartPr>
            <p14:xfrm>
              <a:off x="7992000" y="3230280"/>
              <a:ext cx="2017080" cy="334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F88B4F-FFD5-4112-A721-196AE9F036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2640" y="3220920"/>
                <a:ext cx="2035800" cy="33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88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3" y="3218875"/>
            <a:ext cx="1856139" cy="20899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0229917" y="2468701"/>
            <a:ext cx="19620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LEFT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BUTTON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4F299939-8425-4411-9EB4-1D53DD39E0B2}"/>
              </a:ext>
            </a:extLst>
          </p:cNvPr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4">
                <a:extLst>
                  <a:ext uri="{FF2B5EF4-FFF2-40B4-BE49-F238E27FC236}">
                    <a16:creationId xmlns:a16="http://schemas.microsoft.com/office/drawing/2014/main" id="{33C5A5D9-D234-4B12-8C8B-949340CB58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Content Placeholder 4">
                <a:extLst>
                  <a:ext uri="{FF2B5EF4-FFF2-40B4-BE49-F238E27FC236}">
                    <a16:creationId xmlns:a16="http://schemas.microsoft.com/office/drawing/2014/main" id="{33C5A5D9-D234-4B12-8C8B-949340CB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5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9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Teachable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26097"/>
            <a:ext cx="11516076" cy="5140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https://teachablemachine.withgoogle.com/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1: Create a new image classification project with at least three classes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2: Try training a project with very few images (one image per class maybe). Is this enough? Why or why not?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3: Try training a project with training data that looks decent but is actually really biased.</a:t>
            </a:r>
          </a:p>
        </p:txBody>
      </p:sp>
    </p:spTree>
    <p:extLst>
      <p:ext uri="{BB962C8B-B14F-4D97-AF65-F5344CB8AC3E}">
        <p14:creationId xmlns:p14="http://schemas.microsoft.com/office/powerpoint/2010/main" val="140952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6A66-76C7-47A3-947E-86F3C38C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A58B-F245-4632-A001-C873B866A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data on the </a:t>
            </a:r>
            <a:r>
              <a:rPr lang="en-US" dirty="0" err="1"/>
              <a:t>JetBot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5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CC12-364E-4F77-B5F4-4DD3981F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8F57-DF5E-4C48-BEC0-F7910BCC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Image</a:t>
            </a:r>
          </a:p>
          <a:p>
            <a:r>
              <a:rPr lang="en-US" dirty="0"/>
              <a:t>Output: Category that object in image belongs to (label)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06FA3B91-9243-4E32-8F3D-8AD1ABA3FCEA}"/>
              </a:ext>
            </a:extLst>
          </p:cNvPr>
          <p:cNvSpPr>
            <a:spLocks/>
          </p:cNvSpPr>
          <p:nvPr/>
        </p:nvSpPr>
        <p:spPr bwMode="auto">
          <a:xfrm>
            <a:off x="4293722" y="2320252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98FA43-CFEF-4B31-852A-C986CAFAEBD8}"/>
              </a:ext>
            </a:extLst>
          </p:cNvPr>
          <p:cNvSpPr>
            <a:spLocks/>
          </p:cNvSpPr>
          <p:nvPr/>
        </p:nvSpPr>
        <p:spPr bwMode="auto">
          <a:xfrm>
            <a:off x="4656044" y="2444208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6AF5788-32C3-43B6-A0F8-1C370FE881F0}"/>
              </a:ext>
            </a:extLst>
          </p:cNvPr>
          <p:cNvSpPr>
            <a:spLocks/>
          </p:cNvSpPr>
          <p:nvPr/>
        </p:nvSpPr>
        <p:spPr bwMode="auto">
          <a:xfrm>
            <a:off x="921528" y="3251657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5CBC642-B990-43D7-A216-DC80AD6FC15B}"/>
              </a:ext>
            </a:extLst>
          </p:cNvPr>
          <p:cNvSpPr>
            <a:spLocks/>
          </p:cNvSpPr>
          <p:nvPr/>
        </p:nvSpPr>
        <p:spPr bwMode="auto">
          <a:xfrm>
            <a:off x="9528655" y="3192248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CCE21-21F3-4EEA-8D08-DE0D83BDA74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500481" y="3667517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49AB18-9253-4B45-B450-7BFC68A89C83}"/>
              </a:ext>
            </a:extLst>
          </p:cNvPr>
          <p:cNvCxnSpPr>
            <a:cxnSpLocks/>
          </p:cNvCxnSpPr>
          <p:nvPr/>
        </p:nvCxnSpPr>
        <p:spPr>
          <a:xfrm>
            <a:off x="7735414" y="3691068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1">
            <a:extLst>
              <a:ext uri="{FF2B5EF4-FFF2-40B4-BE49-F238E27FC236}">
                <a16:creationId xmlns:a16="http://schemas.microsoft.com/office/drawing/2014/main" id="{7DCCDC92-16F0-4A5C-8153-0E7532F4587D}"/>
              </a:ext>
            </a:extLst>
          </p:cNvPr>
          <p:cNvSpPr>
            <a:spLocks/>
          </p:cNvSpPr>
          <p:nvPr/>
        </p:nvSpPr>
        <p:spPr bwMode="auto">
          <a:xfrm>
            <a:off x="4979543" y="3184743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48AC21-B486-41D7-83BB-05E58ABB4898}"/>
                  </a:ext>
                </a:extLst>
              </p14:cNvPr>
              <p14:cNvContentPartPr/>
              <p14:nvPr/>
            </p14:nvContentPartPr>
            <p14:xfrm>
              <a:off x="1588680" y="1490760"/>
              <a:ext cx="1759320" cy="58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48AC21-B486-41D7-83BB-05E58ABB48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9320" y="1481400"/>
                <a:ext cx="177804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66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Teachable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26097"/>
            <a:ext cx="11213988" cy="514033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hlinkClick r:id="rId2"/>
              </a:rPr>
              <a:t>https://teachablemachine.withgoogle.com/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Get Started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Image Project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Standard Image Model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Rename Class 1 and 2: Thumbs up and thumbs down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 webcam to collect images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Train your model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ACE11-63F4-40B8-8202-C4ADACDB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56" y="1651209"/>
            <a:ext cx="2238687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4715C-41E0-44D9-8FEC-4A8C12D75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831" y="1723598"/>
            <a:ext cx="2005031" cy="2040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FC3E9-4B68-4E50-91B8-49A443D96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900" y="2743857"/>
            <a:ext cx="1933845" cy="1895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C01F6-2613-496D-9283-E84EC61D5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81068"/>
            <a:ext cx="2238688" cy="862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45BE4A-BD1E-4767-BD84-6DC78FDE1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290" y="5655776"/>
            <a:ext cx="2191056" cy="1086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B3BD46-263F-407D-A5E8-02E305162AAB}"/>
                  </a:ext>
                </a:extLst>
              </p14:cNvPr>
              <p14:cNvContentPartPr/>
              <p14:nvPr/>
            </p14:nvContentPartPr>
            <p14:xfrm>
              <a:off x="2440800" y="3252960"/>
              <a:ext cx="8308800" cy="283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B3BD46-263F-407D-A5E8-02E305162A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1440" y="3243600"/>
                <a:ext cx="8327520" cy="28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and Measured Output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 and Parameters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AA965B-3AE2-4F38-AECF-CC68BA160B6B}"/>
                  </a:ext>
                </a:extLst>
              </p14:cNvPr>
              <p14:cNvContentPartPr/>
              <p14:nvPr/>
            </p14:nvContentPartPr>
            <p14:xfrm>
              <a:off x="235080" y="3722400"/>
              <a:ext cx="11204280" cy="267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AA965B-3AE2-4F38-AECF-CC68BA160B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3713040"/>
                <a:ext cx="11223000" cy="26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0724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CC12-364E-4F77-B5F4-4DD3981F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Image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8F57-DF5E-4C48-BEC0-F7910BCC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99" y="2970655"/>
            <a:ext cx="10515600" cy="3658847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Data:</a:t>
            </a:r>
          </a:p>
          <a:p>
            <a:r>
              <a:rPr lang="en-US" dirty="0">
                <a:solidFill>
                  <a:schemeClr val="tx1"/>
                </a:solidFill>
              </a:rPr>
              <a:t>Images and corresponding labels</a:t>
            </a:r>
          </a:p>
          <a:p>
            <a:endParaRPr lang="en-US" sz="800" dirty="0"/>
          </a:p>
          <a:p>
            <a:r>
              <a:rPr lang="en-US" dirty="0">
                <a:solidFill>
                  <a:srgbClr val="7030A0"/>
                </a:solidFill>
              </a:rPr>
              <a:t>Model:</a:t>
            </a:r>
          </a:p>
          <a:p>
            <a:r>
              <a:rPr lang="en-US" dirty="0">
                <a:solidFill>
                  <a:schemeClr val="tx1"/>
                </a:solidFill>
              </a:rPr>
              <a:t>Neural network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design the neural network </a:t>
            </a:r>
            <a:r>
              <a:rPr lang="en-US" i="1" dirty="0">
                <a:solidFill>
                  <a:schemeClr val="tx1"/>
                </a:solidFill>
              </a:rPr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Network </a:t>
            </a:r>
            <a:r>
              <a:rPr lang="en-US" i="1" dirty="0">
                <a:solidFill>
                  <a:schemeClr val="tx1"/>
                </a:solidFill>
              </a:rPr>
              <a:t>parameters</a:t>
            </a:r>
            <a:r>
              <a:rPr lang="en-US" dirty="0">
                <a:solidFill>
                  <a:schemeClr val="tx1"/>
                </a:solidFill>
              </a:rPr>
              <a:t> (think slope and intercept, but a whole lot of them) are determined during training to minimize training error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554FE4-AAC5-41B2-8ED7-6A4F89E6DC4C}"/>
              </a:ext>
            </a:extLst>
          </p:cNvPr>
          <p:cNvGrpSpPr/>
          <p:nvPr/>
        </p:nvGrpSpPr>
        <p:grpSpPr>
          <a:xfrm>
            <a:off x="525675" y="1140278"/>
            <a:ext cx="11666325" cy="1602485"/>
            <a:chOff x="307467" y="5064377"/>
            <a:chExt cx="11666325" cy="1602485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6C38BC02-390B-4DC2-86FC-07906641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4" y="5077338"/>
              <a:ext cx="344169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C674EDB8-FFFD-471D-BBE7-1D7C45A8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476" y="5525996"/>
              <a:ext cx="2655794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11142251-4F1E-4BFD-B5EC-FBD130CB5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67" y="5077338"/>
              <a:ext cx="278346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 Data</a:t>
              </a:r>
            </a:p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Input and Measured Output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DB9225-49D2-4897-9CEB-0F39EF9FA535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3090932" y="5872100"/>
              <a:ext cx="12842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15B420-0075-4D17-8E85-24F271D3F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6846" y="5836491"/>
              <a:ext cx="1095942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1E5BCA9A-8BA6-4490-8726-97930A50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327" y="5064377"/>
              <a:ext cx="278346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Structure and Parameters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B7B714-E0E0-42E4-B70A-F23E53658CE5}"/>
                  </a:ext>
                </a:extLst>
              </p14:cNvPr>
              <p14:cNvContentPartPr/>
              <p14:nvPr/>
            </p14:nvContentPartPr>
            <p14:xfrm>
              <a:off x="178920" y="4627800"/>
              <a:ext cx="10527480" cy="207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B7B714-E0E0-42E4-B70A-F23E53658C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60" y="4618440"/>
                <a:ext cx="10546200" cy="20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99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4" y="4412974"/>
            <a:ext cx="6041596" cy="227063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Loose Inspiration: Human Neurons</a:t>
            </a:r>
          </a:p>
        </p:txBody>
      </p:sp>
      <p:pic>
        <p:nvPicPr>
          <p:cNvPr id="2" name="Picture 1" descr="neur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3" y="1219199"/>
            <a:ext cx="6477431" cy="3869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3888B-3396-4ED8-B357-4C6ACCA0B47A}"/>
              </a:ext>
            </a:extLst>
          </p:cNvPr>
          <p:cNvSpPr txBox="1"/>
          <p:nvPr/>
        </p:nvSpPr>
        <p:spPr>
          <a:xfrm>
            <a:off x="196249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17625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Inspired by actual human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urier New"/>
              </a:rPr>
              <a:t>Image: https://en.wikipedia.org/wiki/Neuron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3" y="2667000"/>
            <a:ext cx="5267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3863" y="4343400"/>
            <a:ext cx="3743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3863" y="5176628"/>
            <a:ext cx="221937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3864" y="5935493"/>
            <a:ext cx="84084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0143066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447" t="130" r="5951" b="5173"/>
          <a:stretch/>
        </p:blipFill>
        <p:spPr>
          <a:xfrm rot="16200000">
            <a:off x="3747033" y="1613433"/>
            <a:ext cx="3164660" cy="50384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066866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393E23-48FB-44FC-8BE0-4B78F556D832}"/>
                  </a:ext>
                </a:extLst>
              </p14:cNvPr>
              <p14:cNvContentPartPr/>
              <p14:nvPr/>
            </p14:nvContentPartPr>
            <p14:xfrm>
              <a:off x="1510200" y="1024560"/>
              <a:ext cx="1721160" cy="572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393E23-48FB-44FC-8BE0-4B78F556D8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840" y="1015200"/>
                <a:ext cx="1739880" cy="57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3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Building on optimization for linear and logistic regression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Selling my 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A8DB0-2413-4C9E-B8D0-E99F63E6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28" y="1713194"/>
            <a:ext cx="3867690" cy="108600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BEECBB-0360-478D-9038-C117EB19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16" y="2915926"/>
            <a:ext cx="6592768" cy="34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E9CCFCC-9991-4A6F-9C8C-DA14F8A92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675" y="3719242"/>
                <a:ext cx="1214337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E9CCFCC-9991-4A6F-9C8C-DA14F8A9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3719242"/>
                <a:ext cx="1214337" cy="496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7721B98-179A-4C81-8330-413D97C8F9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674" y="4471717"/>
                <a:ext cx="1214337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7721B98-179A-4C81-8330-413D97C8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4" y="4471717"/>
                <a:ext cx="1214337" cy="496315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4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581639" y="2430197"/>
            <a:ext cx="1610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4">
                <a:extLst>
                  <a:ext uri="{FF2B5EF4-FFF2-40B4-BE49-F238E27FC236}">
                    <a16:creationId xmlns:a16="http://schemas.microsoft.com/office/drawing/2014/main" id="{1F6F9013-4260-4B57-B696-D9A734CD7E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Content Placeholder 4">
                <a:extLst>
                  <a:ext uri="{FF2B5EF4-FFF2-40B4-BE49-F238E27FC236}">
                    <a16:creationId xmlns:a16="http://schemas.microsoft.com/office/drawing/2014/main" id="{1F6F9013-4260-4B57-B696-D9A734CD7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5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7B5A8B-F9F2-41DC-9D68-D3A7FFA198C3}"/>
                  </a:ext>
                </a:extLst>
              </p14:cNvPr>
              <p14:cNvContentPartPr/>
              <p14:nvPr/>
            </p14:nvContentPartPr>
            <p14:xfrm>
              <a:off x="8126640" y="1695960"/>
              <a:ext cx="1645200" cy="84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7B5A8B-F9F2-41DC-9D68-D3A7FFA198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7280" y="1686600"/>
                <a:ext cx="1663920" cy="8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7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59 0 C 0.03685 0 0 0 0 0 Z " pathEditMode="relative" ptsTypes="A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497 0.00115 -0.01471 0.00139 C -0.01458 0.00185 0 0 0 0 Z " pathEditMode="relative" ptsTypes="AAA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C -0.00573 0.00023 -0.01588 0.00161 -0.01212 0.00161 C -0.00833 0.00161 0.02058 -7.40741E-6 0.02279 -7.40741E-6 L 8.33333E-7 -7.40741E-6 Z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8.33333E-7 -1.11111E-6 0.00846 0.00116 0.00859 0.00139 C 0.00885 0.00185 8.33333E-7 -1.11111E-6 8.33333E-7 -1.11111E-6 Z " pathEditMode="relative" ptsTypes="AAA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-1.11111E-6 0.00938 0.00116 0.00951 0.00139 C 0.00977 0.00185 2.08333E-7 -1.11111E-6 2.08333E-7 -1.11111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2 C -0.00585 -0.00046 -0.01237 0.00023 -0.01145 0.00047 C -0.01041 0.0007 0.00691 0.00047 0.00691 0.00047 L 0.00079 -0.00092 Z " pathEditMode="relative" ptsTypes="AAAA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6 L 0.00612 -7.40741E-6 L 1.04167E-6 -7.40741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46 L 0.02175 0.00046 L 0.00078 0.00046 Z " pathEditMode="relative" ptsTypes="AAA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612 0.00255 L 0.00013 0.00093 Z " pathEditMode="relative" ptsTypes="AAA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3.33333E-6 C -0.00494 0.00046 -0.00963 0.00115 -0.00808 0.00139 C -0.00665 0.00162 0.00847 0.00139 0.00847 0.00139 L -0.00027 3.33333E-6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9 0.00046 -0.02813 0.00185 -0.02982 0.00185 C -0.03138 0.00185 -0.01419 0.00046 -0.00964 0 C -0.00521 -0.00023 0.00325 -0.0002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841 1.85185E-6 L 2.29167E-6 1.85185E-6 Z " pathEditMode="relative" ptsTypes="AAA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872 -1.48148E-6 L 8.33333E-7 -1.48148E-6 Z " pathEditMode="relative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C 0.00469 5.55556E-6 0.04831 0.00116 0.05066 0.00139 C 0.053 0.00163 0.01394 0.00139 0.01394 0.00139 C 0.00925 0.00139 0.025 0.00163 0.02266 0.00139 C 0.02032 0.00116 -0.00468 5.55556E-6 -4.79167E-6 5.55556E-6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433</Words>
  <Application>Microsoft Office PowerPoint</Application>
  <PresentationFormat>Widescreen</PresentationFormat>
  <Paragraphs>155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CMU Serif Roman</vt:lpstr>
      <vt:lpstr>Wingdings</vt:lpstr>
      <vt:lpstr>Office Theme</vt:lpstr>
      <vt:lpstr>  Demystifying AI  Image Classification</vt:lpstr>
      <vt:lpstr>Image Classification</vt:lpstr>
      <vt:lpstr>Teachable Machine</vt:lpstr>
      <vt:lpstr>Reminder: Machine Learning</vt:lpstr>
      <vt:lpstr>ML Image Classification Training</vt:lpstr>
      <vt:lpstr>Very Loose Inspiration: Human Neurons</vt:lpstr>
      <vt:lpstr>Neural Networks</vt:lpstr>
      <vt:lpstr>Neural Networks</vt:lpstr>
      <vt:lpstr>Neural Networks</vt:lpstr>
      <vt:lpstr>Neural Networks</vt:lpstr>
      <vt:lpstr>Neural Networks</vt:lpstr>
      <vt:lpstr>Teachable Machine</vt:lpstr>
      <vt:lpstr>Reminder: Machine Learning</vt:lpstr>
      <vt:lpstr>PowerPoint Presentation</vt:lpstr>
      <vt:lpstr>Image Classification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99</cp:revision>
  <dcterms:created xsi:type="dcterms:W3CDTF">2020-05-18T13:01:09Z</dcterms:created>
  <dcterms:modified xsi:type="dcterms:W3CDTF">2022-02-27T13:23:32Z</dcterms:modified>
</cp:coreProperties>
</file>