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327" r:id="rId3"/>
    <p:sldId id="2351" r:id="rId4"/>
    <p:sldId id="2352" r:id="rId5"/>
    <p:sldId id="2341" r:id="rId6"/>
    <p:sldId id="2360" r:id="rId7"/>
    <p:sldId id="2358" r:id="rId8"/>
    <p:sldId id="2340" r:id="rId9"/>
    <p:sldId id="2359" r:id="rId10"/>
    <p:sldId id="259" r:id="rId11"/>
    <p:sldId id="2353" r:id="rId12"/>
    <p:sldId id="2356" r:id="rId13"/>
    <p:sldId id="2355" r:id="rId14"/>
    <p:sldId id="260" r:id="rId15"/>
    <p:sldId id="261" r:id="rId16"/>
    <p:sldId id="262" r:id="rId17"/>
    <p:sldId id="263" r:id="rId18"/>
    <p:sldId id="264" r:id="rId19"/>
    <p:sldId id="2361" r:id="rId20"/>
    <p:sldId id="265" r:id="rId21"/>
    <p:sldId id="2357" r:id="rId22"/>
    <p:sldId id="2364" r:id="rId23"/>
    <p:sldId id="2362" r:id="rId24"/>
    <p:sldId id="2363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4:48:2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73 10856 0 0,'0'0'87'0'0,"0"-1"0"0"0,0 0 1 0 0,0 1-1 0 0,0-1 1 0 0,0 0-1 0 0,0 1 0 0 0,0-1 1 0 0,0 0-1 0 0,0 1 0 0 0,0-1 1 0 0,0 1-1 0 0,0-1 0 0 0,1 0 1 0 0,-1 1-1 0 0,0-1 1 0 0,0 0-1 0 0,1 0 0 0 0,1-4 974 0 0,-1 1-801 0 0,0 0-1 0 0,0 1 1 0 0,3-6 0 0 0,-4 8 1393 0 0,-1 2-1545 0 0,0 0 0 0 0,0-1 1 0 0,-1 1-1 0 0,1 1 0 0 0,0-1 1 0 0,0 0-1 0 0,0 0 0 0 0,-1 1 0 0 0,0 2 80 0 0,-1-1-1 0 0,0 0 0 0 0,0 0 0 0 0,0 0 0 0 0,-1 0 0 0 0,1-1 0 0 0,-5 3 0 0 0,-28 13 1536 0 0,35-17-1651 0 0,50-28 672 0 0,-38 20-791 0 0,12-9 0 0 0,-20 12 177 0 0,-2 2 36 0 0,-4 3-144 0 0,-1 2-56 0 0,-1 1-1 0 0,1-1 1 0 0,0 1-1 0 0,-6 6 1 0 0,-1 1-10 0 0,-6 5-28 0 0,-27 19 0 0 0,24-18 72 0 0,30-22 110 0 0,-1 1 0 0 0,19-6 0 0 0,-23 8-80 0 0,12-4-96 0 0,0-1-1 0 0,-1 0 0 0 0,25-14 1 0 0,-41 21 66 0 0,12-10 524 0 0,-11 10-504 0 0,-1 0-1 0 0,1-1 0 0 0,-1 1 1 0 0,1-1-1 0 0,-1 1 0 0 0,0-1 1 0 0,1 1-1 0 0,-1-1 0 0 0,1 1 1 0 0,-1-1-1 0 0,0 0 0 0 0,0 1 1 0 0,1-1-1 0 0,-1 1 0 0 0,0-1 1 0 0,0 1-1 0 0,0-1 0 0 0,0 0 1 0 0,0 1-1 0 0,0-2 0 0 0,0 2-6 0 0,0-1-1 0 0,-1 1 0 0 0,1-1 0 0 0,0 1 1 0 0,-1 0-1 0 0,1-1 0 0 0,-1 1 0 0 0,1 0 0 0 0,0-1 1 0 0,-1 1-1 0 0,1 0 0 0 0,-1 0 0 0 0,1-1 1 0 0,-1 1-1 0 0,1 0 0 0 0,-1 0 0 0 0,1 0 1 0 0,-1-1-1 0 0,1 1 0 0 0,-1 0 0 0 0,0 0 0 0 0,1 0 1 0 0,-1 0-1 0 0,1 0 0 0 0,-1 0 0 0 0,0 0 1 0 0,-16 2 368 0 0,-1 3-310 0 0,0 0 1 0 0,1 0-1 0 0,-32 16 0 0 0,18-8-52 0 0,29-12-17 0 0,1-1-1 0 0,1 1 0 0 0,-1-1 1 0 0,1 0-1 0 0,-1 0 1 0 0,1 1-1 0 0,-1-1 1 0 0,1 0-1 0 0,-1 0 1 0 0,0 0-1 0 0,1 0 0 0 0,-1 0 1 0 0,0 0-1 0 0,6-8 334 0 0,4 2-318 0 0,0 0-1 0 0,0 1 1 0 0,16-7 0 0 0,-5 2-7 0 0,28-11-10 0 0,-21 10 0 0 0,23-10-60 0 0,-50 21 126 0 0,-5-2 256 0 0,-1 3-196 0 0,1 0-1 0 0,-1 0 1 0 0,1 0-1 0 0,0 1 1 0 0,-8 2-1 0 0,8-2-72 0 0,-10 3 12 0 0,2 1 1 0 0,-1 0-1 0 0,-19 13 1 0 0,-34 29-86 0 0,57-40 7 0 0,0 1 1 0 0,1-1-1 0 0,0 2 0 0 0,-8 10 0 0 0,17-20 12 0 0,-1 0-1 0 0,1 1 0 0 0,0-1 0 0 0,0 0 1 0 0,0 0-1 0 0,0 0 0 0 0,0 0 1 0 0,0 1-1 0 0,-1-1 0 0 0,1 0 0 0 0,0 0 1 0 0,0 0-1 0 0,0 1 0 0 0,0-1 1 0 0,0 0-1 0 0,0 0 0 0 0,0 0 1 0 0,0 1-1 0 0,0-1 0 0 0,0 0 0 0 0,0 0 1 0 0,0 0-1 0 0,0 1 0 0 0,0-1 1 0 0,0 0-1 0 0,0 0 0 0 0,0 0 1 0 0,0 1-1 0 0,1-1 0 0 0,-1 0 0 0 0,0 0 1 0 0,0 1-1 0 0,1-1-7 0 0,-1 0 0 0 0,0 0 0 0 0,1 1 1 0 0,-1-1-1 0 0,1 0 0 0 0,-1 0 0 0 0,1 0 0 0 0,-1 0 0 0 0,1 0 1 0 0,-1 0-1 0 0,1 0 0 0 0,0 0 0 0 0,0 0 0 0 0,2 0-27 0 0,0 0 0 0 0,0 0 0 0 0,-1-1 0 0 0,5 0 0 0 0,27-11 36 0 0,-1-2 0 0 0,-1 0 0 0 0,44-28 0 0 0,-75 42 1 0 0,5-3 9 0 0,0 0-1 0 0,-1-1 0 0 0,1 0 1 0 0,-1 0-1 0 0,0 0 1 0 0,-1 0-1 0 0,6-6 0 0 0,-10 10-5 0 0,0 0-1 0 0,0 0 1 0 0,0 0-1 0 0,0 0 0 0 0,0 0 1 0 0,0 0-1 0 0,0 0 1 0 0,0-1-1 0 0,1 1 1 0 0,-1 0-1 0 0,0 0 0 0 0,0 0 1 0 0,0 0-1 0 0,0 0 1 0 0,0 0-1 0 0,0 0 1 0 0,0 0-1 0 0,0 0 0 0 0,0 0 1 0 0,0-1-1 0 0,0 1 1 0 0,0 0-1 0 0,0 0 1 0 0,0 0-1 0 0,0 0 0 0 0,0 0 1 0 0,0 0-1 0 0,0 0 1 0 0,0 0-1 0 0,0 0 1 0 0,0-1-1 0 0,0 1 0 0 0,0 0 1 0 0,0 0-1 0 0,0 0 1 0 0,0 0-1 0 0,0 0 1 0 0,0 0-1 0 0,0 0 0 0 0,0 0 1 0 0,-1 0-1 0 0,1 0 1 0 0,0 0-1 0 0,0 0 1 0 0,0-1-1 0 0,0 1 0 0 0,0 0 1 0 0,0 0-1 0 0,0 0 1 0 0,0 0-1 0 0,0 0 0 0 0,-8 1 68 0 0,-7 4-8 0 0,-10 6-89 0 0,1 2-1 0 0,0 0 1 0 0,1 1 0 0 0,-23 19-1 0 0,25-16-27 0 0,18-15 44 0 0,1 0-1 0 0,0 1 1 0 0,0-1-1 0 0,0 0 0 0 0,0 1 1 0 0,-2 4-1 0 0,4-7 10 0 0,-1 0-1 0 0,1 0 1 0 0,0 0-1 0 0,0 0 1 0 0,0 0-1 0 0,0 0 1 0 0,0 0-1 0 0,0 1 1 0 0,0-1-1 0 0,0 0 1 0 0,0 0-1 0 0,0 0 1 0 0,0 0-1 0 0,0 0 1 0 0,0 0-1 0 0,0 0 1 0 0,0 0-1 0 0,0 0 1 0 0,1 0-1 0 0,-1 1 1 0 0,0-1-1 0 0,0 0 1 0 0,0 0-1 0 0,0 0 1 0 0,0 0-1 0 0,0 0 1 0 0,0 0-1 0 0,0 0 1 0 0,0 0-1 0 0,0 0 1 0 0,0 0-1 0 0,0 0 1 0 0,0 0-1 0 0,0 0 1 0 0,0 0-1 0 0,1 0 1 0 0,-1 0-1 0 0,0 1 1 0 0,5-1-36 0 0,6 0 4 0 0,20-8 33 0 0,0-1 0 0 0,0-2 0 0 0,34-15 0 0 0,-58 23 8 0 0,-1 0 0 0 0,0-1 0 0 0,0 1 0 0 0,0-1 0 0 0,0 0 0 0 0,-1 0 0 0 0,7-8 0 0 0,-11 12 0 0 0,-1 0 0 0 0,1-1-1 0 0,-1 1 1 0 0,0-1 0 0 0,1 1 0 0 0,-1-1-1 0 0,0 1 1 0 0,1-1 0 0 0,-1 1 0 0 0,0-1-1 0 0,0 1 1 0 0,1-1 0 0 0,-1 1 0 0 0,0-1-1 0 0,0 1 1 0 0,0-1 0 0 0,0 1 0 0 0,0-1-1 0 0,0 1 1 0 0,0-1 0 0 0,0 1-1 0 0,0-1 1 0 0,0 0 0 0 0,0 1 0 0 0,0-1-1 0 0,0 1 1 0 0,-1-1 0 0 0,1 1 0 0 0,0-1-1 0 0,0 1 1 0 0,-1-1 0 0 0,1 1 0 0 0,0-1-1 0 0,-1 1 1 0 0,1 0 0 0 0,0-1 0 0 0,-1 1-1 0 0,1-1 1 0 0,-1 1 0 0 0,1 0 0 0 0,-1-1-1 0 0,1 1 1 0 0,-1 0 0 0 0,1-1-1 0 0,-2 1 1 0 0,-1-1 43 0 0,0-1 0 0 0,0 1 0 0 0,-1 0 0 0 0,1 0 0 0 0,-1 1-1 0 0,-4-2 1 0 0,0 2-55 0 0,-1 0-1 0 0,1 0 1 0 0,0 0-1 0 0,-1 1 0 0 0,1 0 1 0 0,-12 3-1 0 0,5 0-5 0 0,1 1-1 0 0,-23 9 0 0 0,28-10-55 0 0,1 1 0 0 0,-16 9 0 0 0,21-12 45 0 0,1 0 0 0 0,-1 1-1 0 0,0-1 1 0 0,1 1 0 0 0,0-1 0 0 0,-1 1-1 0 0,1 0 1 0 0,0-1 0 0 0,0 1 0 0 0,-2 6-1 0 0,4-8 6 0 0,-1 0 0 0 0,1-1 0 0 0,0 1 0 0 0,-1 0 0 0 0,1 0 0 0 0,0 0 0 0 0,0 0 0 0 0,0-1 0 0 0,0 1 0 0 0,0 0 0 0 0,0 0 0 0 0,0 0 0 0 0,0 0 0 0 0,0-1 0 0 0,0 1 0 0 0,0 0 0 0 0,1 0 0 0 0,-1 0 0 0 0,0-1 0 0 0,1 1 0 0 0,-1 0 0 0 0,1 0-1 0 0,-1-1 1 0 0,1 1 0 0 0,-1 0 0 0 0,1-1 0 0 0,-1 1 0 0 0,1 0 0 0 0,0-1 0 0 0,-1 1 0 0 0,1-1 0 0 0,0 1 0 0 0,0-1 0 0 0,-1 1 0 0 0,1-1 0 0 0,0 0 0 0 0,0 1 0 0 0,1-1 0 0 0,2 1 5 0 0,0 0 1 0 0,-1 0-1 0 0,1-1 1 0 0,0 1-1 0 0,0-1 1 0 0,-1 0-1 0 0,1 0 1 0 0,4-1-1 0 0,9-2 43 0 0,-1 0-1 0 0,0 0 1 0 0,0-2-1 0 0,-1 0 1 0 0,30-13 0 0 0,-42 17-26 0 0,3-2 6 0 0,0-1-1 0 0,8-4 1 0 0,-13 7 0 0 0,0 0 0 0 0,0 0-1 0 0,0 1 1 0 0,0-1 0 0 0,0 0 0 0 0,0 0 0 0 0,0 0 0 0 0,0 0 0 0 0,-1 0-1 0 0,1-1 1 0 0,0 1 0 0 0,-1 0 0 0 0,1 0 0 0 0,-1 0 0 0 0,1-1 0 0 0,-1 1 0 0 0,1 0-1 0 0,-1-2 1 0 0,0 3-5 0 0,0-1 0 0 0,0 1 0 0 0,-1-1 0 0 0,1 1 0 0 0,0 0 0 0 0,0-1 0 0 0,0 1 0 0 0,-1 0 0 0 0,1-1 1 0 0,0 1-1 0 0,0 0 0 0 0,-1-1 0 0 0,1 1 0 0 0,0 0 0 0 0,-1 0 0 0 0,1-1 0 0 0,0 1 0 0 0,-1 0 0 0 0,1 0 0 0 0,-1 0 0 0 0,1-1 0 0 0,0 1 0 0 0,-1 0 0 0 0,1 0 0 0 0,-1 0 0 0 0,1 0 0 0 0,-1 0 0 0 0,1 0 0 0 0,0 0 0 0 0,-1 0 0 0 0,1 0 0 0 0,-1 0 0 0 0,0 0 0 0 0,-1 0 6 0 0,-1 0 0 0 0,1 0 0 0 0,-1 0 0 0 0,-3 1 0 0 0,-9 3-28 0 0,1 0 0 0 0,-27 13 0 0 0,-24 17-313 0 0,16-9 139 0 0,42-22 208 0 0,0 1 0 0 0,1 0 1 0 0,-10 7-1 0 0,17-11-25 0 0,-1 1-1 0 0,1-1 1 0 0,0 0 0 0 0,-1 1 0 0 0,1-1 0 0 0,-1 0-1 0 0,1 1 1 0 0,0-1 0 0 0,-1 0 0 0 0,1 0-1 0 0,1 1 1 0 0,2 0-15 0 0,0-1-1 0 0,0 0 0 0 0,0 1 0 0 0,0-1 1 0 0,0-1-1 0 0,0 1 0 0 0,0 0 1 0 0,8-2-1 0 0,-5 0-3 0 0,1 0 0 0 0,-1-1-1 0 0,12-5 1 0 0,-14 6 47 0 0,-1 0-1 0 0,0 0 0 0 0,0-1 1 0 0,0 0-1 0 0,0 0 0 0 0,4-4 1 0 0,-7 7-10 0 0,-1-1-1 0 0,1 0 1 0 0,-1 1 0 0 0,1-1-1 0 0,-1 0 1 0 0,1 1 0 0 0,-1-1-1 0 0,1 0 1 0 0,-1 0 0 0 0,0 1-1 0 0,1-1 1 0 0,-1 0 0 0 0,0 0-1 0 0,0 0 1 0 0,0 1 0 0 0,1-1-1 0 0,-1 0 1 0 0,0 0 0 0 0,0 0-1 0 0,0 0 1 0 0,-1 1 0 0 0,1-1-1 0 0,0 0 1 0 0,0 0 0 0 0,0 0-1 0 0,-1 1 1 0 0,1-1 0 0 0,0 0-1 0 0,-1 0 1 0 0,1 1 0 0 0,-1-1 0 0 0,1 0-1 0 0,-1 0 1 0 0,1 1 0 0 0,-1-1-1 0 0,0 1 1 0 0,1-1 0 0 0,-1 0-1 0 0,0 1 1 0 0,1-1 0 0 0,-2 1-1 0 0,-2-3-17 0 0,0 1 0 0 0,-1 0-1 0 0,1 0 1 0 0,0 0 0 0 0,-1 0 0 0 0,0 1-1 0 0,1-1 1 0 0,-1 1 0 0 0,0 0-1 0 0,0 1 1 0 0,1-1 0 0 0,-10 1 0 0 0,7 0-21 0 0,-1 0 1 0 0,0 1-1 0 0,0 0 1 0 0,1 0-1 0 0,-1 1 1 0 0,1 0-1 0 0,-10 4 1 0 0,15-6 15 0 0,0 1-1 0 0,0 0 1 0 0,0 1 0 0 0,0-1 0 0 0,0 0-1 0 0,1 0 1 0 0,-1 1 0 0 0,0-1 0 0 0,1 1-1 0 0,-1-1 1 0 0,1 1 0 0 0,0 0-1 0 0,-1-1 1 0 0,1 1 0 0 0,0 0 0 0 0,0 0-1 0 0,1 0 1 0 0,-1 0 0 0 0,0 0 0 0 0,1 0-1 0 0,-2 4 1 0 0,2-2-21 0 0,0 0-1 0 0,-1 0 1 0 0,1 0 0 0 0,1 0 0 0 0,-1 0-1 0 0,1 1 1 0 0,0-1 0 0 0,0 0 0 0 0,3 7-1 0 0,-4-10 37 0 0,1 0-1 0 0,-1 0 0 0 0,1 0 0 0 0,-1 0 1 0 0,1-1-1 0 0,-1 1 0 0 0,1 0 0 0 0,0-1 1 0 0,-1 1-1 0 0,1 0 0 0 0,0-1 0 0 0,0 1 1 0 0,0-1-1 0 0,-1 1 0 0 0,1-1 0 0 0,0 1 1 0 0,2 0-1 0 0,-2-1 11 0 0,1 1 1 0 0,0-1-1 0 0,0 0 0 0 0,0 1 1 0 0,0-1-1 0 0,0 0 1 0 0,0 0-1 0 0,3 0 0 0 0,0-1 10 0 0,-1 0-1 0 0,1 0 1 0 0,-1 0-1 0 0,1 0 1 0 0,-1-1-1 0 0,0 0 1 0 0,5-2-1 0 0,12-9 41 0 0,30-23 1 0 0,-42 29-55 0 0,-7 5 10 0 0,1 0-1 0 0,0 0 1 0 0,-1 0 0 0 0,0-1 0 0 0,0 1 0 0 0,0-1-1 0 0,0 1 1 0 0,0-1 0 0 0,0 0 0 0 0,-1 0-1 0 0,2-3 1 0 0,-3 6-20 0 0,0-1 0 0 0,0 1 0 0 0,0 0 0 0 0,0 0 0 0 0,0 0 0 0 0,0-1 0 0 0,0 1 0 0 0,0 0 0 0 0,0 0 0 0 0,0 0 0 0 0,0-1 0 0 0,0 1 0 0 0,0 0 0 0 0,0 0 0 0 0,0 0 0 0 0,0-1 0 0 0,0 1 0 0 0,0 0 0 0 0,0 0 0 0 0,-1 0 0 0 0,1 0 0 0 0,0-1 0 0 0,0 1 0 0 0,0 0 0 0 0,0 0 0 0 0,0 0 0 0 0,-1 0 0 0 0,1 0 0 0 0,0 0 0 0 0,0 0 0 0 0,0-1 0 0 0,-1 1 0 0 0,1 0 0 0 0,0 0 0 0 0,0 0 0 0 0,0 0 0 0 0,-1 0 0 0 0,1 0 0 0 0,0 0 0 0 0,0 0 0 0 0,0 0 0 0 0,-1 0 0 0 0,1 0 0 0 0,-10 0 0 0 0,10 0 0 0 0,-7 1-15 0 0,0 1-1 0 0,1 0 0 0 0,-1 0 1 0 0,1 0-1 0 0,-1 1 0 0 0,1-1 1 0 0,-6 5-1 0 0,8-5 1 0 0,-18 12 38 0 0,21-13-38 0 0,0 0 0 0 0,-1 0 1 0 0,1 0-1 0 0,0 0 1 0 0,0 0-1 0 0,0 0 1 0 0,0 0-1 0 0,0 1 1 0 0,0-1-1 0 0,0 0 1 0 0,1 1-1 0 0,-2 2 1 0 0,2-3 10 0 0,0-1 1 0 0,-1 1-1 0 0,1 0 1 0 0,0-1-1 0 0,0 1 1 0 0,0 0-1 0 0,0 0 1 0 0,0-1 0 0 0,0 1-1 0 0,1 0 1 0 0,-1 0-1 0 0,0-1 1 0 0,0 1-1 0 0,1 0 1 0 0,-1-1-1 0 0,0 1 1 0 0,1 0 0 0 0,-1-1-1 0 0,0 1 1 0 0,2 0-1 0 0,-1 0 5 0 0,0 0-1 0 0,0 0 0 0 0,0-1 1 0 0,0 1-1 0 0,0-1 0 0 0,0 1 0 0 0,0-1 1 0 0,0 1-1 0 0,0-1 0 0 0,0 0 1 0 0,1 1-1 0 0,0-1 0 0 0,2 1 2 0 0,0-1 0 0 0,0 0-1 0 0,-1 0 1 0 0,1 0 0 0 0,0 0-1 0 0,0-1 1 0 0,-1 1 0 0 0,5-2-1 0 0,5-2-1 0 0,-2 2 0 0 0,0-1 0 0 0,-1-1 0 0 0,1 0 0 0 0,12-7 0 0 0,-21 10 19 0 0,-2 1 161 0 0,-7 2-99 0 0,-12 5-85 0 0,2 0-8 0 0,-1 0 0 0 0,-17 10 0 0 0,30-12 12 0 0,4-4 0 0 0,1 1 0 0 0,0-2 3 0 0,0 1 0 0 0,1-1-1 0 0,-1 0 1 0 0,0 0 0 0 0,0 0-1 0 0,1 1 1 0 0,-1-1 0 0 0,0 0-1 0 0,1 0 1 0 0,-1 0 0 0 0,0 0-1 0 0,0 0 1 0 0,1 0 0 0 0,-1 1-1 0 0,0-1 1 0 0,1 0 0 0 0,-1 0-1 0 0,0 0 1 0 0,1 0 0 0 0,-1 0-1 0 0,0 0 1 0 0,1 0 0 0 0,-1 0-1 0 0,0-1 1 0 0,1 1 0 0 0,-1 0-1 0 0,0 0 1 0 0,1 0 0 0 0,-1 0-1 0 0,1 0 1 0 0,5-2 50 0 0,-4 0-53 0 0,-1 2 11 0 0,0-1 42 0 0,-1 1 1 0 0,2 0-44 0 0,-1 0-10 0 0,-1 0 0 0 0,0 0 0 0 0,0 0 0 0 0,0 0 0 0 0,1 0 0 0 0,-1 1 0 0 0,0-1 0 0 0,0 0 0 0 0,1 0 0 0 0,-1 0 0 0 0,0 0 0 0 0,0 1 0 0 0,0-1 0 0 0,0 0 0 0 0,1 0 0 0 0,-1 0 0 0 0,0 0 0 0 0,0 1 0 0 0,0-1 0 0 0,0 0 0 0 0,0 0 0 0 0,0 1 0 0 0,0-1 0 0 0,0 0 0 0 0,1 0 0 0 0,-1 0 0 0 0,0 1 0 0 0,0-1 0 0 0,0 0 0 0 0,0 0 0 0 0,0 1 0 0 0,0-1 0 0 0,-1 0 0 0 0,1 0 0 0 0,0 1 0 0 0,0-1 0 0 0,0 0 0 0 0,0 0 0 0 0,0 0 0 0 0,0 1 0 0 0,0-1 0 0 0,-4 9 0 0 0,-4 2-18 0 0,6-9 11 0 0,0 1 1 0 0,0-1 0 0 0,0 1 0 0 0,1-1-1 0 0,-2 4 1 0 0,3-5 21 0 0,0-1 250 0 0,0 0-211 0 0,20-11 31 0 0,-18 10-73 0 0,0-1 0 0 0,0 1 0 0 0,0-1 1 0 0,0 0-1 0 0,-1 0 0 0 0,1 0 0 0 0,0 0 0 0 0,1-3 0 0 0,-1 1-14 0 0,-16 9-193 0 0,-18 11 238 0 0,32-16-97 0 0,0 2 1 0 0,0 1 42 0 0,0-1 11 0 0,0 0 0 0 0,0 0 11 0 0,1-2-5 0 0,0 1 0 0 0,0-1 0 0 0,0 0 0 0 0,0 0 0 0 0,1 0-1 0 0,-1 0 1 0 0,0-1 0 0 0,2 1 0 0 0,4-2-6 0 0,10-4 11 0 0,-17 6-11 0 0,0 0 0 0 0,0 0 1 0 0,0 0-1 0 0,0 0 0 0 0,0 0 0 0 0,0 0 0 0 0,0 0 1 0 0,0 0-1 0 0,0 0 0 0 0,0 0 0 0 0,0 0 1 0 0,0 0-1 0 0,0 0 0 0 0,0 0 0 0 0,0 0 0 0 0,0 0 1 0 0,0 0-1 0 0,0 0 0 0 0,0 0 0 0 0,0 0 1 0 0,1 0-1 0 0,-1 0 0 0 0,0 0 0 0 0,0 0 0 0 0,0 0 1 0 0,0 0-1 0 0,0 0 0 0 0,0 0 0 0 0,0 0 1 0 0,0 0-1 0 0,0 0 0 0 0,0 0 0 0 0,0 0 0 0 0,0 0 1 0 0,0 0-1 0 0,0 0 0 0 0,0 0 0 0 0,0 0 1 0 0,0 0-1 0 0,0 0 0 0 0,1 0 0 0 0,-1 0 0 0 0,0 0 1 0 0,0 0-1 0 0,0 0 0 0 0,0 0 0 0 0,0 0 1 0 0,0 0-1 0 0,0 0 0 0 0,0 0 0 0 0,0 0 0 0 0,0 0 1 0 0,0 0-1 0 0,0 0 0 0 0,0 0 0 0 0,0 0 1 0 0,0 0-1 0 0,0 1 0 0 0,0-1 0 0 0,0 0 0 0 0,0 0 1 0 0,0 0-1 0 0,0 0 0 0 0,0 0 0 0 0,0 0 1 0 0,0 0-1 0 0,-2 5-79 0 0,2-5 79 0 0,0 0 32 0 0,0 0-75 0 0,2 0-10 0 0,5 1 32 0 0,-7-1-33 0 0,-4 7-442 0 0,2-6 478 0 0,1 1-1 0 0,0-1 1 0 0,0 1-1 0 0,-1 0 1 0 0,1-1-1 0 0,0 0 1 0 0,-1 1-1 0 0,-3 1 1 0 0,5-3-52 0 0,1 1-636 0 0,-1 0 651 0 0,-1 0 55 0 0,1 0 40 0 0,0-1-79 0 0,-2 1 38 0 0,2-1 54 0 0,0 0 1 0 0,2-1-44 0 0,1 0-10 0 0,-1 1 0 0 0,0-1 0 0 0,3-1 0 0 0,-4 1 0 0 0,1 0 0 0 0,0 1 0 0 0,0-1 0 0 0,-1 1 0 0 0,1-1 0 0 0,0 1 0 0 0,2-1 0 0 0,-2 1-10 0 0,-2 0 319 0 0,1-2 142 0 0,-1 2-450 0 0,0-1 0 0 0,0 1 0 0 0,0-1 0 0 0,0 1 0 0 0,0-1 0 0 0,0 1 1 0 0,0-1-1 0 0,0 1 0 0 0,0-1 0 0 0,0 1 0 0 0,0-1 0 0 0,-1 1 0 0 0,1 0 1 0 0,0-1-1 0 0,0 1 0 0 0,-1-1 0 0 0,1 1 0 0 0,0 0 0 0 0,-1-1 0 0 0,1 1 1 0 0,0 0-1 0 0,-1-1 0 0 0,1 1 0 0 0,-1 0 0 0 0,0-1 0 0 0,0 1-2 0 0,0-1 0 0 0,0 1 1 0 0,-1 0-1 0 0,1-1 0 0 0,0 1 0 0 0,0 0 0 0 0,-3 0 0 0 0,-3 0-27 0 0,7-1 31 0 0,-1 1-1 0 0,1 0 1 0 0,-1 0-1 0 0,1 0 0 0 0,-1 0 1 0 0,1 0-1 0 0,-1-1 1 0 0,1 1-1 0 0,0 0 1 0 0,-1 0-1 0 0,1 0 0 0 0,-1 0 1 0 0,1 0-1 0 0,-1 0 1 0 0,1 0-1 0 0,-1 0 1 0 0,1 1-1 0 0,-1-1 0 0 0,1 0 1 0 0,0 0-1 0 0,-2 0 1 0 0,-8 5-1 0 0,-6-3 278 0 0,15-1-280 0 0,-2 1 3 0 0,2-1-4 0 0,-4 0-15 0 0,4-1-54 0 0,2 1-51 0 0,1 1 110 0 0,0 0 26 0 0,-2-2 122 0 0,0 0-83 0 0,18 5-260 0 0,-15-4 206 0 0,-2-1 0 0 0,0 1-4 0 0,-1-1-1 0 0,1 1 0 0 0,0-1 1 0 0,0 0-1 0 0,-1 1 1 0 0,1-1-1 0 0,0 0 1 0 0,0 0-1 0 0,0 0 1 0 0,0 1-1 0 0,0-1 0 0 0,-1 0 1 0 0,3 0-1 0 0,12-3 52 0 0,-15 3 90 0 0,5 1-169 0 0,-3 0 74 0 0,-2 0-97 0 0,1-1 100 0 0,1 1 9 0 0,3 0-198 0 0,-2 1 284 0 0,-3-2-210 0 0,1 0 2 0 0,0 1 31 0 0,0 0 361 0 0,-2-1-365 0 0,0 1 73 0 0,-1 1-22 0 0,1 1-10 0 0,0-3 13 0 0,1 1 1 0 0,-1-1-1 0 0,1 0 0 0 0,0 0 0 0 0,-1 1 0 0 0,1-1 0 0 0,-1 0 1 0 0,1 0-1 0 0,-1 0 0 0 0,1 1 0 0 0,-1-1 0 0 0,1 0 0 0 0,-1 0 1 0 0,1 0-1 0 0,-1 0 0 0 0,1 0 0 0 0,-1 0 0 0 0,1 0 0 0 0,-1 0 0 0 0,1 0 1 0 0,-1 0-1 0 0,1 0 0 0 0,-1 0 0 0 0,1 0 0 0 0,-1 0 0 0 0,1-1 1 0 0,-1 1-1 0 0,1 0 0 0 0,0 0 0 0 0,-2-1 0 0 0,1 0-13 0 0,1 0 11 0 0,0 0 42 0 0,0 1 1 0 0,3 0-44 0 0,5 2-10 0 0,-7-2 0 0 0,0 0 0 0 0,0 0 0 0 0,0 0 0 0 0,1 1 0 0 0,-1-1 0 0 0,0 0 0 0 0,0 0 0 0 0,2 2 0 0 0,-1-1 0 0 0,-1 1 11 0 0,-1-2 106 0 0,0 0-63 0 0,0-2-44 0 0,-1 0-10 0 0,-3-2 139 0 0,5 2-103 0 0,1-2 17 0 0,0 0 4 0 0,0 0-1 0 0,1 0 0 0 0,0 0 1 0 0,0 1-1 0 0,0-1 0 0 0,0 0 1 0 0,1 1-1 0 0,-1 0 0 0 0,1 0 1 0 0,5-4-1 0 0,3-1-107 0 0,-2-1 0 0 0,1-1 0 0 0,-1 0-1 0 0,13-16 1 0 0,-23 25 54 0 0,1 1 1 0 0,-1-1-1 0 0,0 1 0 0 0,1-1 0 0 0,-1 1 1 0 0,0-1-1 0 0,1 0 0 0 0,-1 1 0 0 0,0-1 0 0 0,0 0 1 0 0,0 1-1 0 0,1-1 0 0 0,-1 1 0 0 0,0-1 1 0 0,0 0-1 0 0,0 1 0 0 0,0-1 0 0 0,0 0 0 0 0,-1 1 1 0 0,1-1-1 0 0,0 1 0 0 0,0-1 0 0 0,-1-1 1 0 0,1 2-2 0 0,0 0 0 0 0,-1 0 0 0 0,1-1 1 0 0,-1 1-1 0 0,1 0 0 0 0,-1 0 1 0 0,1 0-1 0 0,-1 0 0 0 0,1-1 0 0 0,0 1 1 0 0,-1 0-1 0 0,1 0 0 0 0,-1 0 1 0 0,1 0-1 0 0,-1 0 0 0 0,1 0 0 0 0,-1 0 1 0 0,1 0-1 0 0,-1 0 0 0 0,1 0 1 0 0,-1 0-1 0 0,1 1 0 0 0,-1-1 0 0 0,1 0 1 0 0,-1 0-1 0 0,-14 7 19 0 0,11-5-27 0 0,-39 21 92 0 0,43-23-89 0 0,0 1-9 0 0,-1-1-1 0 0,0 0 1 0 0,1 1 0 0 0,-1-1-1 0 0,1 1 1 0 0,-1-1-1 0 0,1 0 1 0 0,-1 1 0 0 0,1-1-1 0 0,-1 1 1 0 0,1 0 0 0 0,-1-1-1 0 0,1 1 1 0 0,-1 0 0 0 0,1 0 253 0 0,13-3-493 0 0,-8 1 250 0 0,1-1 0 0 0,-1 1 0 0 0,0-1-1 0 0,0 0 1 0 0,0 0 0 0 0,9-6 0 0 0,-13 8 8 0 0,3-5 52 0 0,-4 5-56 0 0,0 0 1 0 0,0 0-1 0 0,0 0 0 0 0,0-1 0 0 0,0 1 0 0 0,0 0 0 0 0,0 0 1 0 0,0 0-1 0 0,0 0 0 0 0,0 0 0 0 0,0-1 0 0 0,0 1 0 0 0,0 0 0 0 0,0 0 1 0 0,0 0-1 0 0,0 0 0 0 0,-1 0 0 0 0,1 0 0 0 0,0 0 0 0 0,0-1 1 0 0,0 1-1 0 0,0 0 0 0 0,0 0 0 0 0,0 0 0 0 0,0 0 0 0 0,-1 0 1 0 0,1 0-1 0 0,0 0 0 0 0,0 0 0 0 0,0 0 0 0 0,0 0 0 0 0,0 0 1 0 0,-1 0-1 0 0,1 0 0 0 0,0-1 0 0 0,0 1 0 0 0,-7-1 46 0 0,3 1-50 0 0,-1 1 0 0 0,0 0-1 0 0,1-1 1 0 0,-1 1 0 0 0,1 1-1 0 0,0-1 1 0 0,-7 3 0 0 0,1 1-16 0 0,-19 11 1 0 0,-5 6-4 0 0,34-22 10 0 0,1 0 0 0 0,0 1 1 0 0,-1-1-1 0 0,1 0 0 0 0,-1 1 1 0 0,1-1-1 0 0,0 0 0 0 0,-1 0 1 0 0,1 1-1 0 0,1-1 0 0 0,3 0 16 0 0,0 1 0 0 0,0-1 0 0 0,0 0 0 0 0,0 0 0 0 0,0-1 0 0 0,5 0 0 0 0,29-8-22 0 0,-36 8 7 0 0,1 0 55 0 0,-1-1 0 0 0,0 1 1 0 0,0-1-1 0 0,1 0 0 0 0,-2 0 0 0 0,4-2 0 0 0,-5 3-42 0 0,-1 1-1 0 0,0 0 0 0 0,1 0 1 0 0,-1-1-1 0 0,0 1 0 0 0,1 0 1 0 0,-1-1-1 0 0,0 1 0 0 0,1-1 1 0 0,-1 1-1 0 0,0 0 0 0 0,0-1 1 0 0,0 1-1 0 0,0-1 0 0 0,1 1 1 0 0,-1-1-1 0 0,0 1 0 0 0,0 0 1 0 0,0-1-1 0 0,0 1 0 0 0,0-1 1 0 0,0 1-1 0 0,0-1 0 0 0,0 1 1 0 0,0-1-1 0 0,0 1 0 0 0,0 0 1 0 0,-1-1-1 0 0,1 1 0 0 0,0-1 0 0 0,0 1 1 0 0,0 0-1 0 0,-1-1 0 0 0,1 1 1 0 0,0-1-1 0 0,-1 1 1 0 0,0-2 24 0 0,0 1 0 0 0,0 0 1 0 0,0 0-1 0 0,0 0 0 0 0,-1 0 1 0 0,1 0-1 0 0,-3-1 1 0 0,-3-1-4 0 0,0 0 0 0 0,0 1 0 0 0,0 0 0 0 0,0 0 1 0 0,-1 1-1 0 0,1-1 0 0 0,0 1 0 0 0,-14 1 0 0 0,11 0-34 0 0,-1 0-1 0 0,1 1 1 0 0,0 1-1 0 0,0-1 1 0 0,0 1-1 0 0,-9 4 1 0 0,9-3-32 0 0,1 1 1 0 0,1 0 0 0 0,-10 6-1 0 0,18-10 41 0 0,0 0 0 0 0,0 0-1 0 0,0 0 1 0 0,0 1 0 0 0,0-1-1 0 0,0 0 1 0 0,-1 0 0 0 0,1 0-1 0 0,0 0 1 0 0,0 0 0 0 0,0 0-1 0 0,0 1 1 0 0,0-1 0 0 0,0 0-1 0 0,0 0 1 0 0,0 0 0 0 0,0 0-1 0 0,0 0 1 0 0,0 1 0 0 0,0-1-1 0 0,0 0 1 0 0,0 0 0 0 0,0 0-1 0 0,0 0 1 0 0,0 0 0 0 0,0 0-1 0 0,0 1 1 0 0,0-1 0 0 0,1 0-1 0 0,-1 0 1 0 0,0 0 0 0 0,0 0-1 0 0,0 0 1 0 0,0 0 0 0 0,0 0-1 0 0,0 1 1 0 0,0-1 0 0 0,0 0-1 0 0,1 0 1 0 0,-1 0 0 0 0,4 3-70 0 0,-2-2 61 0 0,0 0 0 0 0,1 0 1 0 0,-1-1-1 0 0,0 1 0 0 0,1-1 1 0 0,-1 0-1 0 0,0 0 0 0 0,1 1 0 0 0,2-2 1 0 0,24-2-44 0 0,-13 1-24 0 0,-5 1 28 0 0,8-1 38 0 0,26-5-1 0 0,-41 6 14 0 0,1 0-1 0 0,-1-1 0 0 0,4-1 1 0 0,-7 3 4 0 0,-1 0 1 0 0,1-1 0 0 0,0 1 0 0 0,-1 0-1 0 0,1-1 1 0 0,-1 1 0 0 0,1 0 0 0 0,0-1 0 0 0,-1 1-1 0 0,1-1 1 0 0,-1 1 0 0 0,1-1 0 0 0,-1 1-1 0 0,1-1 1 0 0,-1 1 0 0 0,0-1 0 0 0,1 1-1 0 0,-1-1 1 0 0,0 1 0 0 0,1-1 0 0 0,-1 0-1 0 0,0 1 1 0 0,0-1 0 0 0,0 0 0 0 0,0 1-1 0 0,0-1 1 0 0,1 0 0 0 0,-2 0-1 0 0,1 0 0 0 0,0 1 0 0 0,-1-1 0 0 0,1 0 0 0 0,-1 1 0 0 0,1-1 0 0 0,-1 1 0 0 0,1-1 0 0 0,-1 0 0 0 0,1 1 0 0 0,-1-1 0 0 0,1 1 0 0 0,-1-1 0 0 0,0 1 0 0 0,1 0 0 0 0,-1-1 0 0 0,0 1 0 0 0,0-1 0 0 0,1 1 0 0 0,-1 0 0 0 0,0 0 0 0 0,0-1 0 0 0,1 1 0 0 0,-1 0 0 0 0,0 0 0 0 0,-1 0 0 0 0,-3-1-8 0 0,0 1 0 0 0,1 0-1 0 0,-6 0 1 0 0,9 0 1 0 0,-5 1-12 0 0,-1 0-1 0 0,1 0 1 0 0,0 1 0 0 0,0-1 0 0 0,0 1-1 0 0,0 0 1 0 0,0 0 0 0 0,-5 4 0 0 0,3-2-4 0 0,1 0 0 0 0,0 1 1 0 0,0 0-1 0 0,0 0 1 0 0,-7 7-1 0 0,14-12 17 0 0,0 0 0 0 0,0 0 0 0 0,0 1 0 0 0,-1-1 0 0 0,1 0 0 0 0,0 0 0 0 0,0 0 0 0 0,0 0 0 0 0,0 1 0 0 0,-1-1 0 0 0,1 0 0 0 0,0 0 0 0 0,0 0 0 0 0,0 1 0 0 0,0-1 0 0 0,0 0 0 0 0,0 0 0 0 0,0 1 0 0 0,0-1 0 0 0,0 0 0 0 0,0 0 0 0 0,0 1 0 0 0,-1-1 0 0 0,2 0 0 0 0,-1 0 0 0 0,0 0 0 0 0,0 1 0 0 0,0-1 0 0 0,0 0 0 0 0,0 0 0 0 0,0 1 0 0 0,0-1 0 0 0,0 0 0 0 0,0 0 0 0 0,0 0 0 0 0,0 1 0 0 0,1-1 0 0 0,-1 0 0 0 0,0 0 0 0 0,0 0 0 0 0,0 1 0 0 0,1-1 0 0 0,7 3 0 0 0,-8-3 0 0 0,7 1-37 0 0,1-1-1 0 0,0 0 0 0 0,-1 0 1 0 0,1 0-1 0 0,13-3 0 0 0,-9 2-14 0 0,24-4 21 0 0,-1-1 1 0 0,0-2 0 0 0,40-13-1 0 0,-71 19 43 0 0,1 1 34 0 0,0-1 0 0 0,0 0 0 0 0,0 0 0 0 0,-1 0 0 0 0,7-4 0 0 0,-10 5 102 0 0,-6-2 52 0 0,-1 3-207 0 0,1 1 0 0 0,-1 0 0 0 0,1 0 0 0 0,-1 0 0 0 0,1 0 0 0 0,0 1 0 0 0,-10 4 0 0 0,-33 19-108 0 0,46-24 122 0 0,-8 6-41 0 0,-1-1-1 0 0,1 2 0 0 0,-15 12 1 0 0,25-19 34 0 0,0-1 1 0 0,-1 0 0 0 0,1 0-1 0 0,0 1 1 0 0,0-1 0 0 0,-1 0-1 0 0,1 0 1 0 0,0 1 0 0 0,0-1-1 0 0,-1 0 1 0 0,1 0 0 0 0,0 1-1 0 0,0-1 1 0 0,0 0 0 0 0,-1 1-1 0 0,1-1 1 0 0,0 0 0 0 0,0 1-1 0 0,0-1 1 0 0,0 1 0 0 0,0-1-1 0 0,0 0 1 0 0,0 1 0 0 0,0-1-1 0 0,0 0 1 0 0,0 1 0 0 0,0-1-1 0 0,0 0 1 0 0,0 1 0 0 0,0-1-1 0 0,1 0 1 0 0,-1 1 0 0 0,0-1-1 0 0,0 0 1 0 0,0 1 0 0 0,0-1-1 0 0,1 0 1 0 0,-1 0 0 0 0,1 1-1 0 0,-1 0 3 0 0,1-1 0 0 0,0 0 0 0 0,0 1 0 0 0,-1-1 0 0 0,1 0 0 0 0,0 1 0 0 0,0-1 0 0 0,0 0 0 0 0,0 0 0 0 0,-1 0 0 0 0,1 0 0 0 0,0 0 0 0 0,0 0 0 0 0,0 0 0 0 0,0 0 0 0 0,0 0 0 0 0,1 0 0 0 0,17-5-20 0 0,0-1 1 0 0,0-1 0 0 0,33-15-1 0 0,-37 15-395 0 0,-10 4 414 0 0,15-7-47 0 0,-18 9 63 0 0,-1 0 0 0 0,0 0 0 0 0,1 0 0 0 0,-1 0 0 0 0,0 0-1 0 0,0 0 1 0 0,0 0 0 0 0,0 0 0 0 0,0-1 0 0 0,2-2 0 0 0,-3 4-5 0 0,0-1 1 0 0,0 1-1 0 0,0-1 1 0 0,0 1-1 0 0,0 0 1 0 0,0-1 0 0 0,0 1-1 0 0,0-1 1 0 0,0 1-1 0 0,0-1 1 0 0,0 1 0 0 0,0-1-1 0 0,0 1 1 0 0,0-1-1 0 0,0 1 1 0 0,-1-1 0 0 0,1 1-1 0 0,0 0 1 0 0,0-1-1 0 0,0 1 1 0 0,-1-1-1 0 0,1 1 1 0 0,0 0 0 0 0,-1-1-1 0 0,1 1 1 0 0,0 0-1 0 0,-1-1 1 0 0,1 1 0 0 0,-1-1-1 0 0,-1 0 0 0 0,1 1 0 0 0,0-1 0 0 0,0 0 0 0 0,-1 1 0 0 0,1-1 0 0 0,0 1 0 0 0,-1-1 0 0 0,1 1 0 0 0,-2-1 0 0 0,-1 1-44 0 0,0 0 0 0 0,0 0 0 0 0,0 1 0 0 0,0-1 0 0 0,0 1 0 0 0,0-1 0 0 0,0 1 1 0 0,1 0-1 0 0,-1 1 0 0 0,0-1 0 0 0,1 0 0 0 0,-1 1 0 0 0,1 0 0 0 0,-1 0 0 0 0,1 0 0 0 0,-5 4 0 0 0,0 1-99 0 0,0 0-1 0 0,0 0 0 0 0,1 1 1 0 0,-11 14-1 0 0,17-20 131 0 0,-8 11 0 0 0,8-12 0 0 0,1 0 0 0 0,-1 0 0 0 0,1 0 0 0 0,0 0 0 0 0,-1 0 0 0 0,1-1 0 0 0,0 1 0 0 0,0 0 0 0 0,0 0 0 0 0,0 0 0 0 0,0 0 0 0 0,0 0 0 0 0,0 1 0 0 0,0-1 0 0 0,0-1 0 0 0,1 1-1 0 0,-1-1 1 0 0,0 1 0 0 0,1-1 0 0 0,-1 1-1 0 0,1-1 1 0 0,-1 0 0 0 0,1 1-1 0 0,-1-1 1 0 0,1 0 0 0 0,-1 1 0 0 0,1-1-1 0 0,-1 0 1 0 0,1 1 0 0 0,-1-1-1 0 0,1 0 1 0 0,-1 0 0 0 0,1 0 0 0 0,0 1-1 0 0,0-1 1 0 0,0 0-4 0 0,2 1-6 0 0,0-1-1 0 0,1 1 1 0 0,-1-1 0 0 0,0 1 0 0 0,1-1 0 0 0,-1 0 0 0 0,1 0 0 0 0,-1-1 0 0 0,5 0 0 0 0,2-1-32 0 0,-1-1-1 0 0,9-3 1 0 0,-3 1 24 0 0,-11 2 38 0 0,-7 2 24 0 0,-6 1 20 0 0,4 1-86 0 0,0 0-1 0 0,0 1 0 0 0,-8 3 1 0 0,-7 2 24 0 0,-7 3-2 0 0,25-9-1 0 0,1-1 3 0 0,-2 3-15 0 0,2-2-45 0 0,0 0 3 0 0,-2 4 44 0 0,2-2 1 0 0,2-1-44 0 0,-1-2 52 0 0,1 1 1 0 0,-1-1-1 0 0,0 1 0 0 0,1-1 0 0 0,-1 1 0 0 0,1-1 0 0 0,-1 1 1 0 0,1-1-1 0 0,-1 0 0 0 0,1 1 0 0 0,-1-1 0 0 0,1 0 0 0 0,0 1 1 0 0,-1-1-1 0 0,1 0 0 0 0,-1 0 0 0 0,1 1 0 0 0,0-1 0 0 0,-1 0 0 0 0,1 0 1 0 0,0 0-1 0 0,-1 0 0 0 0,1 0 0 0 0,0 0 0 0 0,0 0 0 0 0,0 0 1 0 0,1 0 7 0 0,0 0 0 0 0,0-1 0 0 0,0 1 0 0 0,0 0 1 0 0,0-1-1 0 0,0 1 0 0 0,2-2 0 0 0,0 1 6 0 0,-4 0 3 0 0,1 1 0 0 0,0 0 0 0 0,-1-1 0 0 0,1 1 0 0 0,0 0 0 0 0,-1-1-1 0 0,1 1 1 0 0,0-1 0 0 0,-1 1 0 0 0,1-1 0 0 0,-1 1 0 0 0,1-1 0 0 0,-1 0-13 0 0,0 1 1 0 0,0 0 0 0 0,0 0-1 0 0,0-1 1 0 0,0 1 0 0 0,0 0-1 0 0,-1-1 1 0 0,1 1 0 0 0,0 0-1 0 0,0 0 1 0 0,0-1 0 0 0,-1 1 0 0 0,1 0-1 0 0,0 0 1 0 0,0 0 0 0 0,-1-1-1 0 0,1 1 1 0 0,0 0 0 0 0,0 0-1 0 0,-1 0 1 0 0,1 0 0 0 0,0 0-1 0 0,-1-1 1 0 0,1 1 0 0 0,0 0 0 0 0,-1 0-1 0 0,0 0 1 0 0,-7-2 52 0 0,5 1-69 0 0,0 0-1 0 0,0 0 0 0 0,-1 1 1 0 0,1-1-1 0 0,0 1 0 0 0,-1 0 1 0 0,1 0-1 0 0,-1 0 0 0 0,1 1 1 0 0,0-1-1 0 0,-5 1 0 0 0,7 0 15 0 0,-1 0 0 0 0,0-1 0 0 0,0 1 0 0 0,-1 0-10 0 0,1 0-22 0 0,1 0 78 0 0,1-1 12 0 0,0 0-190 0 0,2 1 130 0 0,-2-1 442 0 0,0 0-380 0 0,-1-2-37 0 0,1 2 30 0 0,0 0 1 0 0,-1-1-44 0 0,-2 1 1 0 0,1 0 42 0 0,2 0 1 0 0,-2-1-44 0 0,1 3-10 0 0,-1 2-32 0 0,2-3 28 0 0,0-1-1 0 0,-1 0 1 0 0,1 0 0 0 0,0 1 0 0 0,0-1 0 0 0,0 0 0 0 0,0 1 0 0 0,0-1 0 0 0,0 0-1 0 0,0 1 1 0 0,0-1 0 0 0,0 0 0 0 0,0 1 0 0 0,0-1 0 0 0,0 0 0 0 0,0 1 0 0 0,0-1 0 0 0,0 0-1 0 0,0 0 1 0 0,0 1 0 0 0,0-1 0 0 0,0 0 0 0 0,0 1 0 0 0,0-1 0 0 0,1 0 0 0 0,-1 1-1 0 0,0-1 1 0 0,0 0 0 0 0,1 1 4 0 0,0 0 0 0 0,-1 0 0 0 0,1-1 0 0 0,0 1 0 0 0,0 0 0 0 0,-1-1 0 0 0,1 1 0 0 0,0 0 0 0 0,0-1 0 0 0,0 1 0 0 0,2 0 0 0 0,-3-1 0 0 0,1 0 0 0 0,0 0 0 0 0,-1 0 0 0 0,1 0 0 0 0,0 1 0 0 0,0-1 0 0 0,-1-1 0 0 0,1 1 0 0 0,0 0 0 0 0,0 0 0 0 0,3 0 0 0 0,10-1 34 0 0,-9 0-15 0 0,0 1 0 0 0,0 0 0 0 0,1 0-1 0 0,7 1 1 0 0,-3 1-19 0 0,-8-1 0 0 0,0-1 0 0 0,0 0 0 0 0,0 1 0 0 0,0-1 0 0 0,0 0 0 0 0,0 0 0 0 0,0 0 0 0 0,0 0 0 0 0,3-1 0 0 0,-4 0 10 0 0,-1 1 12 0 0,12 1 10 0 0,-9-1-32 0 0,-1 1 0 0 0,0-1 11 0 0,-1 1 32 0 0,1 1-33 0 0,-2 0-10 0 0,-1 0 12 0 0,1-1 36 0 0,-1-1-47 0 0,0 1 0 0 0,0 0 0 0 0,0-1 0 0 0,0 1 0 0 0,0-1 0 0 0,1 1 0 0 0,-1-1 0 0 0,0 1 0 0 0,0-1 0 0 0,-2 1 0 0 0,3-1 0 0 0,-2 0-1 0 0,-1 0 11 0 0,-3 2 42 0 0,-12-3 107 0 0,5 1 112 0 0,11 0-218 0 0,-7 2 23 0 0,7-2-34 0 0,11-2-25 0 0,22 0-82 0 0,-28 1 64 0 0,1 2 0 0 0,0 0 0 0 0,0 1 0 0 0,0-1 0 0 0,5 3 0 0 0,-7-3 0 0 0,1 1 0 0 0,-1-2 0 0 0,0 1 0 0 0,0-1 0 0 0,1 0 11 0 0,2 0 42 0 0,-7 3-53 0 0,1-3 0 0 0,-1 3 0 0 0,1-3 0 0 0,-7 3 0 0 0,7-2 0 0 0,-1 0 1 0 0,1-1 0 0 0,-1 1 0 0 0,0 0 1 0 0,1-1-1 0 0,-1 1 0 0 0,1-1 0 0 0,-1 1 1 0 0,-3-1-1 0 0,4 0 42 0 0,0-1-22 0 0,-1-1 22 0 0,0 1-33 0 0,1 0-10 0 0,-1 0 0 0 0,2-1 0 0 0,-2 1 0 0 0,1 0 0 0 0,1 0 11 0 0,0 1 20 0 0,0 0-134 0 0,1 1 92 0 0,2 1 11 0 0,-1-1 0 0 0,2-1 0 0 0,-1 0 0 0 0,7-1 0 0 0,-7 1 11 0 0,-3-1 42 0 0,0 1 1 0 0,-5-3 20 0 0,4 2-74 0 0,-1 0 0 0 0,1 1 1 0 0,-5-1 33 0 0,1 0 1 0 0,-1 0-1 0 0,-10 0 1 0 0,16 1 8 0 0,-2-1-33 0 0,0 0 12 0 0,0-2 94 0 0,2 1-47 0 0,0 2-14 0 0,0-1-45 0 0,1 0-20 0 0,0 0-33 0 0,3-1-55 0 0,-4 2 96 0 0,0 0 1 0 0,0 0-1 0 0,0 0 1 0 0,1 0-1 0 0,-1 0 1 0 0,0 0-1 0 0,0 0 1 0 0,0-1-1 0 0,1 1 1 0 0,-1 0-1 0 0,0 0 1 0 0,0 0-1 0 0,0 0 1 0 0,0 0-1 0 0,1 0 0 0 0,-1 0 1 0 0,0 0-1 0 0,0 0 1 0 0,0 0-1 0 0,1 0 1 0 0,-1 0-1 0 0,0 0 1 0 0,12 6-37 0 0,-10-4 38 0 0,-1-2 0 0 0,-1 0 0 0 0,0 0 0 0 0,0 1 0 0 0,1-1 0 0 0,-1 0 0 0 0,0 0 0 0 0,1 0 0 0 0,-1 0 0 0 0,1 0 0 0 0,-1 1 0 0 0,0-1 0 0 0,1 0 0 0 0,-1 0 0 0 0,0 0 0 0 0,1 0 0 0 0,-1 0 0 0 0,1 0 0 0 0,7 1 0 0 0,11 3 0 0 0,-16-4 0 0 0,0 1 0 0 0,-1-1 0 0 0,0 1 0 0 0,0-1 0 0 0,-1 0 0 0 0,1 0 0 0 0,0 0 0 0 0,0 0 0 0 0,0 0 0 0 0,0 0 0 0 0,0 0 0 0 0,0-1 0 0 0,3 0 0 0 0,38-17 0 0 0,-34 12 0 0 0,-8 5 6 0 0,0 0 1 0 0,0 0-1 0 0,0 1 0 0 0,-1-1 0 0 0,1 0 0 0 0,-1 0 1 0 0,1 0-1 0 0,0 0 0 0 0,-1 0 0 0 0,0 0 0 0 0,1 0 1 0 0,-1 0-1 0 0,0 0 0 0 0,1-2 0 0 0,1-5 29 0 0,2 1-18 0 0,-1-1 0 0 0,2-10 0 0 0,-1 5-4 0 0,-2 6-2 0 0,0 0 1 0 0,0-1-1 0 0,-1 1 0 0 0,1-10 0 0 0,-2 17 16 0 0,0-1-1 0 0,0 1 1 0 0,0-1 0 0 0,0 1-1 0 0,0-1 1 0 0,0 1 0 0 0,0-1-1 0 0,0 1 1 0 0,0-1 0 0 0,0 1-1 0 0,0 0 1 0 0,0-1-1 0 0,0 1 1 0 0,-1-1 0 0 0,1 1-1 0 0,0-1 1 0 0,0 1 0 0 0,-1 0-1 0 0,1-1 1 0 0,0 1 0 0 0,-1 0-1 0 0,1-1 1 0 0,0 1-1 0 0,-1 0 1 0 0,1-1 0 0 0,-1 1-1 0 0,0-1 1 0 0,0 1-36 0 0,1 0 1 0 0,-1 0-1 0 0,0 0 1 0 0,0 0-1 0 0,0 0 0 0 0,0 0 1 0 0,1 0-1 0 0,-1 1 1 0 0,0-1-1 0 0,0 0 0 0 0,0 0 1 0 0,1 0-1 0 0,-1 1 1 0 0,0-1-1 0 0,0 1 0 0 0,-3 1-59 0 0,0 0 0 0 0,0 1 0 0 0,0-1 0 0 0,1 1 0 0 0,-4 4 0 0 0,2-3 28 0 0,1 1-1 0 0,0 0 1 0 0,0 1-1 0 0,-5 8 1 0 0,9-13 38 0 0,-1-1 0 0 0,1 0 0 0 0,0 1 1 0 0,0-1-1 0 0,0 0 0 0 0,0 1 0 0 0,0-1 1 0 0,0 0-1 0 0,-1 1 0 0 0,1-1 0 0 0,0 0 1 0 0,0 1-1 0 0,0-1 0 0 0,0 1 1 0 0,1-1-1 0 0,-1 0 0 0 0,0 1 0 0 0,0-1 1 0 0,0 0-1 0 0,0 1 0 0 0,0-1 0 0 0,0 0 1 0 0,0 1-1 0 0,1-1 0 0 0,-1 0 1 0 0,0 1-1 0 0,0-1 0 0 0,1 0 0 0 0,0 1 2 0 0,-1-1-1 0 0,1 1 1 0 0,0-1-1 0 0,0 0 0 0 0,-1 0 1 0 0,1 1-1 0 0,0-1 1 0 0,0 0-1 0 0,0 0 0 0 0,-1 0 1 0 0,1 0-1 0 0,1 0 0 0 0,2 0 2 0 0,0 0 0 0 0,0 0 0 0 0,-1-1 0 0 0,8-1 0 0 0,-3-1 32 0 0,0 0 0 0 0,-1 0 0 0 0,1-1 0 0 0,-1 0 0 0 0,0-1 0 0 0,0 1-1 0 0,-1-1 1 0 0,1 0 0 0 0,-1-1 0 0 0,0 1 0 0 0,8-12 0 0 0,-13 16-19 0 0,0 1 1 0 0,-1-1-1 0 0,1 0 1 0 0,-1 0-1 0 0,1 0 1 0 0,-1-1-1 0 0,1 1 1 0 0,-1 0-1 0 0,1 0 1 0 0,-1 0-1 0 0,0 0 1 0 0,0 0-1 0 0,0 0 1 0 0,0 0-1 0 0,0-1 1 0 0,0 1-1 0 0,0 0 1 0 0,0 0-1 0 0,0 0 1 0 0,-1-2-1 0 0,1 2-4 0 0,-1 0-1 0 0,1 1 1 0 0,-1-1-1 0 0,1 0 1 0 0,-1 1-1 0 0,0-1 1 0 0,1 1-1 0 0,-1-1 1 0 0,0 1-1 0 0,1-1 1 0 0,-1 1-1 0 0,0-1 1 0 0,1 1-1 0 0,-1-1 1 0 0,0 1-1 0 0,0 0 1 0 0,0-1-1 0 0,0 1 1 0 0,1 0-1 0 0,-1 0 1 0 0,0-1-1 0 0,0 1 1 0 0,0 0-1 0 0,0 0 1 0 0,0 0-1 0 0,0 0 1 0 0,0 0-1 0 0,0 0 1 0 0,-1 1-1 0 0,-11 1-22 0 0,0 0 1 0 0,1 1-1 0 0,-1 1 0 0 0,-23 9 0 0 0,32-12 17 0 0,1 1-1 0 0,0 0 1 0 0,1-1-1 0 0,-1 1 1 0 0,0 0-1 0 0,1 1 1 0 0,-1-1 0 0 0,-1 3-1 0 0,2-4-1 0 0,1 1 1 0 0,-1-1-1 0 0,1 1 0 0 0,0 0 1 0 0,0 0-1 0 0,0 0 0 0 0,0 0 0 0 0,0-1 1 0 0,0 1-1 0 0,1 0 0 0 0,-1 0 1 0 0,1 0-1 0 0,-1 3 0 0 0,1-4-20 0 0,0 0-1 0 0,0 1 1 0 0,0-1 0 0 0,0 0-1 0 0,0 1 1 0 0,1-1 0 0 0,-1 0-1 0 0,0 1 1 0 0,1-1 0 0 0,-1 0-1 0 0,1 0 1 0 0,0 0 0 0 0,-1 1-1 0 0,1-1 1 0 0,0 0 0 0 0,0 0-1 0 0,0 0 1 0 0,0 0 0 0 0,0 0-1 0 0,0 0 1 0 0,0 0 0 0 0,0 0-1 0 0,2 1 1 0 0,-1-2-6 0 0,-1 1-1 0 0,1-1 1 0 0,0 1-1 0 0,0-1 1 0 0,0 1-1 0 0,0-1 1 0 0,0 0 0 0 0,0 0-1 0 0,0 0 1 0 0,-1 0-1 0 0,1 0 1 0 0,0 0-1 0 0,0 0 1 0 0,0-1 0 0 0,0 1-1 0 0,0-1 1 0 0,2 0-1 0 0,0-1 65 0 0,0 1-1 0 0,0-1 0 0 0,-1 0 1 0 0,1 0-1 0 0,-1 0 1 0 0,0 0-1 0 0,1-1 0 0 0,-1 0 1 0 0,0 1-1 0 0,0-1 1 0 0,-1 0-1 0 0,1 0 0 0 0,-1 0 1 0 0,0 0-1 0 0,1-1 1 0 0,-1 1-1 0 0,2-7 0 0 0,-3 8-26 0 0,-1 1-1 0 0,0-1 0 0 0,1 0 0 0 0,-1 1 0 0 0,0-1 1 0 0,0 0-1 0 0,0 1 0 0 0,0-1 0 0 0,0 0 0 0 0,0 1 0 0 0,-1-1 1 0 0,1 0-1 0 0,-1 1 0 0 0,1-1 0 0 0,-1 1 0 0 0,0-1 0 0 0,1 1 1 0 0,-3-4-1 0 0,2 4-2 0 0,0 0 1 0 0,0 0 0 0 0,0 0-1 0 0,1 1 1 0 0,-1-1-1 0 0,-1 0 1 0 0,1 0 0 0 0,0 0-1 0 0,0 1 1 0 0,0-1-1 0 0,0 0 1 0 0,-1 1-1 0 0,1-1 1 0 0,0 1 0 0 0,0 0-1 0 0,-1-1 1 0 0,1 1-1 0 0,-1 0 1 0 0,1 0 0 0 0,0-1-1 0 0,-1 1 1 0 0,1 0-1 0 0,0 0 1 0 0,-1 0 0 0 0,-1 1-1 0 0,-2 0-33 0 0,0 0-1 0 0,1 0 1 0 0,-1 1-1 0 0,0-1 1 0 0,1 1 0 0 0,-1 0-1 0 0,1 0 1 0 0,0 1-1 0 0,0-1 1 0 0,0 1-1 0 0,0 0 1 0 0,1 0-1 0 0,-1 0 1 0 0,1 0 0 0 0,-1 1-1 0 0,1-1 1 0 0,0 1-1 0 0,-4 7 1 0 0,7-10 16 0 0,-1 1 1 0 0,0-1 0 0 0,0 1-1 0 0,1 0 1 0 0,-1-1-1 0 0,1 1 1 0 0,0 0 0 0 0,0-1-1 0 0,-1 5 1 0 0,2-6 10 0 0,-1 0 0 0 0,0 1 0 0 0,0-1 0 0 0,0 0 0 0 0,1 1 0 0 0,-1-1 0 0 0,0 0 0 0 0,0 1 0 0 0,1-1 0 0 0,-1 0 0 0 0,0 1 0 0 0,1-1 0 0 0,-1 0 0 0 0,0 0 0 0 0,1 1 0 0 0,-1-1 0 0 0,0 0 0 0 0,1 0 1 0 0,-1 0-1 0 0,1 0 0 0 0,-1 1 0 0 0,1-1 0 0 0,-1 0 0 0 0,0 0 0 0 0,1 0 0 0 0,-1 0 0 0 0,1 0 0 0 0,-1 0 0 0 0,1 0 0 0 0,-1 0 0 0 0,1 0 0 0 0,-1 0 0 0 0,0 0 0 0 0,2-1 0 0 0,7-3-18 0 0,-1 0 0 0 0,1-1 0 0 0,-1-1 0 0 0,0 1 0 0 0,0-1 0 0 0,-1 0 0 0 0,12-12 0 0 0,-19 17 27 0 0,1-1-1 0 0,0 1 1 0 0,0 0-1 0 0,0-1 0 0 0,-1 1 1 0 0,1-1-1 0 0,0 1 1 0 0,-1 0-1 0 0,0-1 1 0 0,1 1-1 0 0,-1-1 1 0 0,0 1-1 0 0,0-1 1 0 0,0 1-1 0 0,0-1 1 0 0,0 1-1 0 0,0-1 0 0 0,0 1 1 0 0,-1-1-1 0 0,1 1 1 0 0,0-1-1 0 0,-1 1 1 0 0,0-1-1 0 0,1 1 1 0 0,-1 0-1 0 0,0-1 1 0 0,0 1-1 0 0,0 0 1 0 0,0-1-1 0 0,0 1 0 0 0,0 0 1 0 0,0 0-1 0 0,-2-1 1 0 0,1 0 4 0 0,0 0 0 0 0,0 1 0 0 0,0 0-1 0 0,0-1 1 0 0,0 1 0 0 0,-1 0 0 0 0,1 0 0 0 0,0 0 0 0 0,-1 0 0 0 0,1 0 0 0 0,-1 1 0 0 0,1-1 0 0 0,-1 1 0 0 0,1-1 0 0 0,-1 1 0 0 0,0 0 0 0 0,1 0-1 0 0,-1 0 1 0 0,1 0 0 0 0,-1 0 0 0 0,-2 1 0 0 0,3 0-52 0 0,0 0 0 0 0,0 0 0 0 0,0 0 0 0 0,0 0 0 0 0,0 0 0 0 0,0 0 0 0 0,1 0 0 0 0,-1 1 0 0 0,0-1 0 0 0,1 0 0 0 0,-1 1 0 0 0,1 0 0 0 0,0-1 1 0 0,-2 4-1 0 0,0 0-75 0 0,0 0 0 0 0,0 0 0 0 0,-3 10 0 0 0,5-11 76 0 0,0 0 0 0 0,0 0 0 0 0,0 1 0 0 0,0-1 0 0 0,0 0 0 0 0,1 0 0 0 0,0 1 0 0 0,0-1 0 0 0,1 0 0 0 0,-1 1 0 0 0,3 7 0 0 0,-3-11 21 0 0,1 0 1 0 0,0 1-1 0 0,-1-1 0 0 0,1 1 0 0 0,0-1 0 0 0,0 0 1 0 0,0 1-1 0 0,0-1 0 0 0,0 0 0 0 0,0 0 0 0 0,1 0 1 0 0,-1 0-1 0 0,0 0 0 0 0,1 0 0 0 0,-1 0 0 0 0,2 1 1 0 0,0-1-6 0 0,-1-1 1 0 0,0 1 0 0 0,1 0 0 0 0,-1-1-1 0 0,1 1 1 0 0,0-1 0 0 0,-1 0 0 0 0,1 1 0 0 0,4-1-1 0 0,0-1 24 0 0,1 0-1 0 0,-1-1 1 0 0,0 1 0 0 0,0-1-1 0 0,0 0 1 0 0,10-5 0 0 0,21-10 234 0 0,67-42 1 0 0,-103 58-218 0 0,-1 0-11 0 0,1 0 0 0 0,-1 1-1 0 0,1-1 1 0 0,-1-1 0 0 0,0 1 0 0 0,1 0 0 0 0,-1 0 0 0 0,0 0-1 0 0,2-3 1 0 0,-3 4-7 0 0,0-1 0 0 0,0 1 1 0 0,0 0-1 0 0,0 0 0 0 0,0 0 0 0 0,0-1 0 0 0,0 1 0 0 0,0 0 0 0 0,0 0 0 0 0,0 0 1 0 0,0 0-1 0 0,0-1 0 0 0,0 1 0 0 0,-1 0 0 0 0,1 0 0 0 0,0 0 0 0 0,0-1 0 0 0,0 1 1 0 0,0 0-1 0 0,0 0 0 0 0,0 0 0 0 0,-1 0 0 0 0,1 0 0 0 0,0 0 0 0 0,0-1 0 0 0,0 1 1 0 0,-1 0-1 0 0,1 0 0 0 0,0 0 0 0 0,0 0 0 0 0,0 0 0 0 0,0 0 0 0 0,-1 0 0 0 0,1 0 1 0 0,0 0-1 0 0,0 0 0 0 0,-1 0 0 0 0,1 0 0 0 0,0 0 0 0 0,0 0 0 0 0,0 0 0 0 0,-1 0 1 0 0,1 0-1 0 0,0 0 0 0 0,0 0 0 0 0,-1 0 0 0 0,-10 1 58 0 0,-15 7-39 0 0,-1 0-1 0 0,2 2 1 0 0,0 0-1 0 0,-41 23 0 0 0,64-31-18 0 0,-22 13 39 0 0,22-14-42 0 0,1 0 0 0 0,-1 0 0 0 0,1 1 0 0 0,0-1 1 0 0,-1 0-1 0 0,1 1 0 0 0,0-1 0 0 0,0 1 0 0 0,0-1 1 0 0,0 1-1 0 0,-1 3 0 0 0,2-5-6 0 0,0 0-1 0 0,0 1 1 0 0,0-1-1 0 0,0 0 1 0 0,0 1-1 0 0,0-1 1 0 0,1 0-1 0 0,-1 1 1 0 0,0-1-1 0 0,0 0 1 0 0,0 1-1 0 0,0-1 1 0 0,1 0-1 0 0,-1 1 1 0 0,0-1-1 0 0,0 0 1 0 0,0 0-1 0 0,1 1 1 0 0,-1-1-1 0 0,0 0 1 0 0,1 0-1 0 0,-1 1 1 0 0,0-1 0 0 0,1 0-1 0 0,-1 0 1 0 0,0 0-1 0 0,1 0 1 0 0,-1 0-1 0 0,0 1 1 0 0,1-1-1 0 0,-1 0 1 0 0,0 0-1 0 0,1 0 1 0 0,0 0-1 0 0,15 2-282 0 0,-14-1 235 0 0,6-1-9 0 0,0 0-1 0 0,0 0 1 0 0,0 0-1 0 0,14-3 1 0 0,32-9-128 0 0,-54 12 189 0 0,15-4 56 0 0,0 0 0 0 0,18-9 0 0 0,-28 11-38 0 0,0 0 1 0 0,0 0-1 0 0,-1-1 0 0 0,0 0 0 0 0,1 0 0 0 0,-1 0 0 0 0,0 0 1 0 0,-1-1-1 0 0,1 1 0 0 0,5-7 0 0 0,-9 9-2 0 0,1 0-1 0 0,-1 1 0 0 0,0-1 1 0 0,1 0-1 0 0,-1 0 0 0 0,1 1 1 0 0,-1-1-1 0 0,0 0 0 0 0,0 0 1 0 0,0 1-1 0 0,1-1 0 0 0,-1 0 1 0 0,0 0-1 0 0,0 0 0 0 0,0 0 1 0 0,0 1-1 0 0,0-1 1 0 0,-1 0-1 0 0,1 0 0 0 0,0 0 1 0 0,-1 0-1 0 0,1 0 2 0 0,-1 0 0 0 0,0 0 0 0 0,1 0 0 0 0,-1 0 0 0 0,0 0 0 0 0,0 0 0 0 0,0 1 0 0 0,0-1 0 0 0,0 0 0 0 0,0 0 0 0 0,0 1 0 0 0,0-1 0 0 0,-2 0 0 0 0,-1 0-1 0 0,0-1 0 0 0,1 1 0 0 0,-1 0 1 0 0,0 0-1 0 0,0 1 0 0 0,0-1 0 0 0,0 1 0 0 0,-8 0 0 0 0,-2 2-100 0 0,-1 0-1 0 0,1 1 1 0 0,0 0-1 0 0,0 1 0 0 0,-23 10 1 0 0,-63 35-162 0 0,98-48 246 0 0,-8 5 3 0 0,-18 14 1 0 0,24-18 1 0 0,4-1 55 0 0,3-2-50 0 0,1 1-1 0 0,0-1 1 0 0,0 0-1 0 0,-1 0 1 0 0,1 0-1 0 0,6-3 1 0 0,0 0-17 0 0,35-11-23 0 0,-17 6-1 0 0,-1-1 0 0 0,49-25-1 0 0,-74 34 53 0 0,-1 0 1 0 0,0 0-1 0 0,0 1 0 0 0,0-1 1 0 0,1 0-1 0 0,-1 0 0 0 0,0 0 0 0 0,0-1 1 0 0,0 1-1 0 0,-1 0 0 0 0,1 0 1 0 0,0 0-1 0 0,1-3 0 0 0,-2 4-10 0 0,0-1 1 0 0,0 0-1 0 0,0 1 0 0 0,0-1 0 0 0,0 0 0 0 0,0 1 0 0 0,0-1 1 0 0,0 0-1 0 0,0 1 0 0 0,0-1 0 0 0,0 0 0 0 0,-1 1 1 0 0,1-1-1 0 0,0 1 0 0 0,0-1 0 0 0,-1 0 0 0 0,1 1 1 0 0,0-1-1 0 0,-1 1 0 0 0,1-1 0 0 0,-1 1 0 0 0,1-1 0 0 0,-1 1 1 0 0,1-1-1 0 0,-1 1 0 0 0,1-1 0 0 0,-1 1 0 0 0,0 0 1 0 0,1-1-1 0 0,-1 1 0 0 0,-1-1 0 0 0,-1 0 19 0 0,0 0 0 0 0,-1-1 0 0 0,0 1 0 0 0,1 1 0 0 0,-1-1 0 0 0,0 0 0 0 0,0 1-1 0 0,-5-1 1 0 0,-32 3 181 0 0,41-2-211 0 0,-20 1-69 0 0,1 2-1 0 0,-1 0 1 0 0,1 1 0 0 0,0 1-1 0 0,0 0 1 0 0,0 1 0 0 0,1 1-1 0 0,-32 17 1 0 0,30-14-6 0 0,29-6 109 0 0,-3-4-86 0 0,0 0 1 0 0,0 0-1 0 0,0-1 0 0 0,7-1 1 0 0,0 1-87 0 0,69-9 110 0 0,149-12 29 0 0,-113 18 52 0 0,-112 3 6 0 0,0 1-1 0 0,-1 0 0 0 0,1 0 0 0 0,10 2 0 0 0,-35 0 342 0 0,-6-4-265 0 0,0 0 0 0 0,-43 4 0 0 0,-78 20-340 0 0,144-22 205 0 0,1 0 1 0 0,-1 0 1 0 0,0 1-1 0 0,0-1 0 0 0,0 1 1 0 0,1 0-1 0 0,-1-1 0 0 0,-2 2 1 0 0,16 0-2 0 0,178-8 49 0 0,-146 4-45 0 0,32 2 93 0 0,-36 0 54 0 0,-24 0-213 0 0,12 0 219 0 0,48-4-1 0 0,-71 2-114 0 0,-4 2-7 0 0,1 0 0 0 0,-1-1 1 0 0,0 1-1 0 0,1 0 0 0 0,-1 0 1 0 0,0 0-1 0 0,1-1 0 0 0,1 2 1 0 0,-3-2 17 0 0,2 0 15 0 0,-2 1-62 0 0,0 0 1 0 0,0-1-1 0 0,0 1 1 0 0,1 0-1 0 0,-1 0 0 0 0,0 0 1 0 0,0 0-1 0 0,0-1 0 0 0,0 1 1 0 0,0 0-1 0 0,0 0 0 0 0,0 0 1 0 0,0 0-1 0 0,-1 0 1 0 0,1-1-1 0 0,0 1 0 0 0,0 0 1 0 0,0 0-1 0 0,0 0 0 0 0,0 0 1 0 0,0-1-1 0 0,0 1 0 0 0,0 0 1 0 0,0 0-1 0 0,0 0 0 0 0,-1 0 1 0 0,1 0-1 0 0,0 0 1 0 0,0-1-1 0 0,0 1 0 0 0,0 0 1 0 0,0 0-1 0 0,0 0 0 0 0,-1 0 1 0 0,1 0-1 0 0,-6-4 185 0 0,0 2-203 0 0,-1 0 0 0 0,0 0 0 0 0,0 1 0 0 0,0-1 0 0 0,0 2 0 0 0,0-1-1 0 0,-9 0 1 0 0,-51 6-129 0 0,42-2 123 0 0,-55 6 18 0 0,73-8-84 0 0,17 4-101 0 0,10-2 161 0 0,0-1 0 0 0,29 0 0 0 0,7 1-32 0 0,46 3 109 0 0,32-4 283 0 0,-115-2-272 0 0,19 2 0 0 0,-35-2-64 0 0,28 4 131 0 0,17-1-150 0 0,-46-2 19 0 0,1-1 15 0 0,-2 1 54 0 0,2-1 28 0 0,-2 0-97 0 0,1 1 0 0 0,0-1 0 0 0,0 0 0 0 0,-1 0 1 0 0,1 0-1 0 0,0 0 0 0 0,0 0 0 0 0,-1-1 1 0 0,1 1-1 0 0,0 0 0 0 0,0-1 0 0 0,-1 1 0 0 0,1-1 1 0 0,-1 1-1 0 0,3-2 0 0 0,-1 1-3 0 0,0 1 1 0 0,1-1-1 0 0,-1 1 0 0 0,0 0 1 0 0,6 0-1 0 0,-6 0 3 0 0,21 2-12 0 0,-23-2-36 0 0,1 1 36 0 0,-1 0 12 0 0,1 0 0 0 0,0 0 0 0 0,0-1 0 0 0,0 1 0 0 0,0-1 0 0 0,2 1 0 0 0,-3-1 0 0 0,3 1 0 0 0,3-1 0 0 0,8 0 0 0 0,52-3 53 0 0,-47 4-10 0 0,5 1-43 0 0,-19-2 25 0 0,10-2 3 0 0,-15 2-70 0 0,0 0 42 0 0,9-7 141 0 0,-5 4-145 0 0,-4 3 4 0 0,0 0-1 0 0,-1 0 0 0 0,1-1 0 0 0,-1 1 1 0 0,1 0-1 0 0,-1-1 0 0 0,0 1 1 0 0,1 0-1 0 0,-1-1 0 0 0,1 1 0 0 0,-1 0 1 0 0,0-1-1 0 0,1 1 0 0 0,-1-1 0 0 0,0 1 1 0 0,1-1-1 0 0,-1 1 0 0 0,0-1 1 0 0,0 1-1 0 0,1-1 0 0 0,-1 1 0 0 0,0-1 1 0 0,0 1-1 0 0,0-1 0 0 0,0 1 1 0 0,0-1-1 0 0,0 0 0 0 0,0 1-1 0 0,0-3-34 0 0,0 3 33 0 0,0 0 1 0 0,0-1 0 0 0,-1 1 0 0 0,1 0 0 0 0,0 0-1 0 0,0 0 1 0 0,0 0 0 0 0,-1 0 0 0 0,1 0-1 0 0,0 0 1 0 0,0-1 0 0 0,-1 1 0 0 0,1 0 0 0 0,0 0-1 0 0,-1 0 1 0 0,1 0 0 0 0,0 0 0 0 0,0 0 0 0 0,-1 0-1 0 0,-6 1-50 0 0,3 0 53 0 0,3-1 0 0 0,1 1 0 0 0,-1-1 0 0 0,0 0 0 0 0,0-1 0 0 0,0 1 0 0 0,0 0 0 0 0,1 0 0 0 0,-1 0 0 0 0,0 0 0 0 0,0 0 0 0 0,1-1 0 0 0,-1 1 0 0 0,-1-1 0 0 0,-1-3-12 0 0,-12 10-48 0 0,14-6 60 0 0,0 1 0 0 0,-4 3 0 0 0,-10 3 0 0 0,13-6 0 0 0,2 0 0 0 0,-3 1 0 0 0,0-1 0 0 0,0-1 0 0 0,0 1 0 0 0,0 0 0 0 0,0-1 0 0 0,0 1 0 0 0,0-1 0 0 0,0 0 0 0 0,-4 0 0 0 0,6 0 0 0 0,-2 0 0 0 0,-12 5 0 0 0,1-1 0 0 0,11-4 0 0 0,0 0 0 0 0,0 0 0 0 0,-1 0 0 0 0,1 0 0 0 0,-4 0 0 0 0,5-1 0 0 0,1 1 1 0 0,0 0-1 0 0,0 0 1 0 0,0 0 0 0 0,1 0-1 0 0,-1 0 1 0 0,0 0-1 0 0,0 0 1 0 0,1-1 0 0 0,-1 1-1 0 0,0 0 1 0 0,0 0-1 0 0,1-1 1 0 0,-1 1-1 0 0,0-1 1 0 0,1 1 0 0 0,-1 0-1 0 0,0-2 1 0 0,-1 1 41 0 0,2-1-31 0 0,0 1-16 0 0,-1 1-7 0 0,0 4-24 0 0,-1 0 14 0 0,1-2-20 0 0,1 1 30 0 0,-1-2 11 0 0,-3 1 3 0 0,1 0-2 0 0,2-2 11 0 0,-2 0 6 0 0,1 0 0 0 0,0 0 0 0 0,-1 0 1 0 0,1-1-1 0 0,0 1 0 0 0,-1-1 0 0 0,1 1 0 0 0,0-1 1 0 0,0 0-1 0 0,-4-1 0 0 0,5 1-17 0 0,-4 0-4 0 0,0 0 0 0 0,0 0-1 0 0,0 0 1 0 0,-5 0 0 0 0,6 1 22 0 0,-17-1-124 0 0,21 1 138 0 0,0-1-98 0 0,0 1 70 0 0,1 0 0 0 0,-1 0 1 0 0,0 0-1 0 0,0 0 1 0 0,0 0-1 0 0,1-1 0 0 0,-1 1 1 0 0,0 0-1 0 0,0 0 0 0 0,1 0 1 0 0,-1 0-1 0 0,0 0 0 0 0,0 0 1 0 0,1 0-1 0 0,-1 0 1 0 0,0 0-1 0 0,0 0 0 0 0,1 0 1 0 0,-1 0-1 0 0,1 0 49 0 0,0 0-53 0 0,0 0-53 0 0,0 1-64 0 0,2 0 95 0 0,-3-1 16 0 0,0 0 4 0 0,1 0 1 0 0,-1 0 0 0 0,0 0-1 0 0,0 1 1 0 0,0-1 0 0 0,1 0-1 0 0,-1 0 1 0 0,0 0-1 0 0,0 0 1 0 0,0 0 0 0 0,0 0-1 0 0,1 0 1 0 0,-1 1-1 0 0,0-1 1 0 0,0 0 0 0 0,0 0-1 0 0,0 0 1 0 0,0 0 0 0 0,0 1-1 0 0,0-1 1 0 0,1 0-1 0 0,3 7 106 0 0,-4-6-168 0 0,0-1 65 0 0,0 1 0 0 0,1-1 1 0 0,-1 1-1 0 0,0-1 0 0 0,1 0 0 0 0,-1 1 0 0 0,0-1 0 0 0,1 1 0 0 0,-1-1 1 0 0,1 1-1 0 0,-1-1 0 0 0,1 0 0 0 0,-1 1 0 0 0,1-1 0 0 0,-1 0 1 0 0,1 0-1 0 0,-1 1 0 0 0,1-1 0 0 0,0 0 0 0 0,-1 0 0 0 0,2 1 0 0 0,-2-1-29 0 0,4 1 25 0 0,-1 0 0 0 0,1 0 0 0 0,-1 0-1 0 0,1-1 1 0 0,-1 1 0 0 0,1-1 0 0 0,-1 0-1 0 0,5 0 1 0 0,23 3 20 0 0,-27-2-125 0 0,-4-1 116 0 0,1 1 1 0 0,0-1-1 0 0,-1 0 1 0 0,1 0-1 0 0,-1 0 1 0 0,1 0-1 0 0,-1 1 0 0 0,1-1 1 0 0,0 0-1 0 0,-1 0 1 0 0,1 0-1 0 0,-1 0 1 0 0,1-1-1 0 0,-1 1 1 0 0,2 0-1 0 0,7-1-7 0 0,7-1-126 0 0,12 0 440 0 0,-28 2-385 0 0,11 2-62 0 0,14-4 323 0 0,1-4-191 0 0,-23 5-2 0 0,-2 1-14 0 0,0 0-1 0 0,0 0 1 0 0,1 0 0 0 0,-1 0-1 0 0,0 0 1 0 0,0-1-1 0 0,1 1 1 0 0,-1-1-1 0 0,0 1 1 0 0,0 0-1 0 0,0-1 1 0 0,2-1-1 0 0,-1 1 45 0 0,1 0 1 0 0,-1 0-1 0 0,0-1 0 0 0,1 1 0 0 0,2 0 0 0 0,-4 0-97 0 0,-1 1-52 0 0,0-1 110 0 0,2 0 22 0 0,-2 0 227 0 0,1-1-463 0 0,0 2 232 0 0,-1 0 1 0 0,0 0-1 0 0,0 0 0 0 0,1-1 1 0 0,-1 1-1 0 0,0 0 0 0 0,0 0 1 0 0,0 0-1 0 0,0 0 0 0 0,1-1 1 0 0,-1 1-1 0 0,0 0 0 0 0,0 0 1 0 0,0 0-1 0 0,0-1 0 0 0,0 1 1 0 0,0 0-1 0 0,0 0 0 0 0,0-1 1 0 0,1 1-1 0 0,-1 0 0 0 0,0 0 1 0 0,0-1-1 0 0,-1 0-71 0 0,0 0 64 0 0,1 1 75 0 0,0-1-17 0 0,-2 0-62 0 0,2 1-65 0 0,0 0 71 0 0,0-1-1 0 0,0 1 1 0 0,0-1 0 0 0,0 1 0 0 0,-1 0-1 0 0,1-1 1 0 0,0 1 0 0 0,0 0-1 0 0,0-1 1 0 0,-1 1 0 0 0,1 0 0 0 0,0-1-1 0 0,-1 1 1 0 0,1 0 0 0 0,0-1-1 0 0,-1 1 1 0 0,0-1 0 0 0,4-3 51 0 0,-2 2-53 0 0,-2 1 0 0 0,2-1 0 0 0,-2 2 16 0 0,0 0 155 0 0,1-1-113 0 0,-1 0-47 0 0,0 0-11 0 0,-1 1-15 0 0,2 0-59 0 0,0 0-74 0 0,2-1 137 0 0,0 0 22 0 0,-2 1 21 0 0,3 0-30 0 0,-2 0 0 0 0,-1 0 1 0 0,1 0 0 0 0,0 0 0 0 0,0 0-1 0 0,0 0 1 0 0,-1 0 0 0 0,1-1-1 0 0,0 1 1 0 0,0 0 0 0 0,-1 0 0 0 0,2-1-1 0 0,-1 1 41 0 0,-1-1-72 0 0,1 0 18 0 0,0 0 11 0 0,1 0 0 0 0,0-1 0 0 0,-2 0 0 0 0,2 1 0 0 0,-1 0 0 0 0,-3 2 0 0 0,2-1 0 0 0,0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0,0 0 0 0 0,0 0 0 0 0,0 0 0 0 0,0 0 0 0 0,1 0 0 0 0,-1 0 0 0 0,1 1 0 0 0,0-1 0 0 0,-1 1 0 0 0,1-1 0 0 0,0 1 0 0 0,-1-1 0 0 0,1 1 0 0 0,-1 0 0 0 0,1-1 0 0 0,0 2 0 0 0,1 0 0 0 0,-1 0 0 0 0,0 1 0 0 0,0-1 0 0 0,-1 0 0 0 0,2-1 0 0 0,-1 1 0 0 0,2-1 0 0 0,-1 1 0 0 0,0-1 0 0 0,0 1 0 0 0,0 0 0 0 0,-1-1 0 0 0,1 1 0 0 0,1-1 0 0 0,8 3 0 0 0,-8-3 0 0 0,-1 0 0 0 0,0 1 0 0 0,0-1 0 0 0,0 0 0 0 0,1 0 0 0 0,2 1 0 0 0,1-1 0 0 0,0 0 0 0 0,0 0 0 0 0,8 0 0 0 0,-13-1 0 0 0,6 2 0 0 0,-6-1 0 0 0,1-1 0 0 0,-1 0 0 0 0,0 1 0 0 0,1-1 0 0 0,-1 0 0 0 0,1 0 0 0 0,-1 0 0 0 0,0 0 0 0 0,1 0 0 0 0,-1 0 0 0 0,0 0 0 0 0,1 0 0 0 0,1-1 0 0 0,6 0 0 0 0,-2 1 0 0 0,-1-1 0 0 0,1 0 0 0 0,-1 0 0 0 0,9-3 0 0 0,3 0 0 0 0,-2 1 12 0 0,25-6 40 0 0,-36 8-52 0 0,1-1 0 0 0,8 1 0 0 0,6-2 0 0 0,20-5 64 0 0,-38 8-75 0 0,-15-5-193 0 0,0 5 114 0 0,-1 0-1 0 0,1 0 1 0 0,-22 4-1 0 0,-38 10 15 0 0,41-7-66 0 0,17-3 73 0 0,-5 1-11 0 0,18-5 80 0 0,36-5 0 0 0,82-14 0 0 0,-111 19 0 0 0,26-5 0 0 0,21-2 0 0 0,-46 5 0 0 0,-44 5-195 0 0,-4 3 49 0 0,-16 3 28 0 0,39-4 122 0 0,-1-2 0 0 0,-29 3-1 0 0,45-6-54 0 0,0 1-1 0 0,-9 2 1 0 0,8-2 0 0 0,0 0-1 0 0,0 0 1 0 0,-1-1 0 0 0,-7 1-1 0 0,54-2 35 0 0,0-2-1 0 0,58-12 0 0 0,-78 11 32 0 0,-7 3 12 0 0,-2-2 0 0 0,1 1 0 0 0,18-7-1 0 0,-28 7-3 0 0,-11-1 31 0 0,-1 2-76 0 0,1 1 0 0 0,0 1 0 0 0,-1-1 1 0 0,1 1-1 0 0,-9 2 0 0 0,-42 12-162 0 0,43-11 171 0 0,-7 3 14 0 0,5-2 0 0 0,-30 6 0 0 0,41-11 95 0 0,9-3 0 0 0,11-3-61 0 0,25-3-54 0 0,26-8-24 0 0,-53 12 55 0 0,-10 5 106 0 0,-10-1-181 0 0,-2 2-42 0 0,0 1 0 0 0,-12 4 0 0 0,15-3 86 0 0,-1-1 1 0 0,1-1-1 0 0,-1 1 1 0 0,-13 0-1 0 0,-23-2 212 0 0,43 0-192 0 0,1 0 0 0 0,0 0 0 0 0,0 0 0 0 0,0 0 0 0 0,1 0 0 0 0,-1 1 0 0 0,0-1 0 0 0,0 0 0 0 0,0 0 0 0 0,0 1 0 0 0,0-1 0 0 0,-1 1 0 0 0,0 0 0 0 0,0 0 0 0 0,0 1 0 0 0,0-1 0 0 0,0 0 0 0 0,0-1 11 0 0,1 1 31 0 0,-1-1-31 0 0,-1 1-11 0 0,1-1 0 0 0,-7 3 0 0 0,6-1-5 0 0,2-2 4 0 0,0 1 0 0 0,0-1 0 0 0,0 1 0 0 0,1-1 0 0 0,-1 1 0 0 0,0-1-1 0 0,0 0 1 0 0,0 1 0 0 0,-2-1 0 0 0,1 0 1 0 0,1 0 0 0 0,-2 0 0 0 0,1 0-13 0 0,8 7-129 0 0,-4-6 119 0 0,-1 0 0 0 0,1 0 0 0 0,0 0 0 0 0,-1 0 0 0 0,1 0 0 0 0,0 0 0 0 0,0 0 0 0 0,0-1 0 0 0,3 1 0 0 0,0 0-49 0 0,0-1 1 0 0,9 1-1 0 0,21 0 72 0 0,18-3 0 0 0,9-1 0 0 0,71-7 0 0 0,-108 9 4 0 0,52-4 31 0 0,-58 3-22 0 0,36-9-1 0 0,-40 7-1 0 0,-16 4-8 0 0,1 0 0 0 0,0 0 1 0 0,0-1-1 0 0,0 1 0 0 0,-1 0 1 0 0,1 0-1 0 0,0-1 0 0 0,0 1 1 0 0,-1 0-1 0 0,1 0 0 0 0,0 0 1 0 0,0 0-1 0 0,-1-1 0 0 0,1 1 1 0 0,-1 0-1 0 0,-7-1-26 0 0,-1-1 0 0 0,1 2 0 0 0,0-1 0 0 0,-1 1 0 0 0,-13 1 0 0 0,12-1 104 0 0,-5 1-75 0 0,-33 1-181 0 0,1 1 0 0 0,-54 10 0 0 0,64-6-161 0 0,37-7 337 0 0,0 0-1 0 0,0 0 1 0 0,0 0-1 0 0,0 0 1 0 0,0 0-1 0 0,0 0 0 0 0,0 0 1 0 0,1 0-1 0 0,-1 0 1 0 0,0 0-1 0 0,0 0 1 0 0,0 0-1 0 0,0 0 1 0 0,0 0-1 0 0,0 0 1 0 0,0 0-1 0 0,0 0 1 0 0,0 0-1 0 0,0-1 1 0 0,0 1-1 0 0,0 0 0 0 0,0 0 1 0 0,0 0-1 0 0,0 0 1 0 0,0 0-1 0 0,0 0 1 0 0,0 0-1 0 0,0 0 1 0 0,0 0-1 0 0,0 0 1 0 0,0 0-1 0 0,0 0 1 0 0,0 0-1 0 0,0 0 1 0 0,0 0-1 0 0,0 0 1 0 0,0 0-1 0 0,0 0 0 0 0,0 0 1 0 0,0 0-1 0 0,0 0 1 0 0,0-1-1 0 0,0 1 1 0 0,0 0-1 0 0,0 0 1 0 0,0 0-1 0 0,-1 0 1 0 0,1 0-1 0 0,0 0 1 0 0,0 0-1 0 0,0 0 1 0 0,0 0-1 0 0,0 0 0 0 0,0 0 1 0 0,0 0-1 0 0,0 0 1 0 0,0 0-1 0 0,0 0 1 0 0,0 0-1 0 0,0 0 1 0 0,0 0-1 0 0,0 0 1 0 0,0 0-1 0 0,0 0 1 0 0,0 0-1 0 0,0 0 1 0 0,0 0-1 0 0,-1 0 1 0 0,1 0-1 0 0,3-2 98 0 0,7-5-7 0 0,0 2 0 0 0,0-1 0 0 0,21-7 1 0 0,35-8 357 0 0,-38 13-386 0 0,-14 5-65 0 0,8-2 15 0 0,-22 5 131 0 0,-2 6-75 0 0,-6 6-69 0 0,0 0 0 0 0,0 0 0 0 0,-1-1 0 0 0,-1 0 0 0 0,0 0 0 0 0,-1-1 0 0 0,-12 9 0 0 0,6-5 66 0 0,-30 25 281 0 0,47-39-120 0 0,7-9 18 0 0,11-14-46 0 0,47-56 136 0 0,-64 78-337 0 0,0 0 0 0 0,1-1 1 0 0,-1 1-1 0 0,0 0 0 0 0,1 0 1 0 0,-1 0-1 0 0,1 0 0 0 0,0 0 1 0 0,-1 0-1 0 0,1 0 0 0 0,0 0 1 0 0,3 0-1 0 0,-4 1-9 0 0,-1 0-1 0 0,1-1 0 0 0,0 1 1 0 0,0 0-1 0 0,0 0 0 0 0,0 0 1 0 0,0 1-1 0 0,0-1 1 0 0,0 0-1 0 0,0 0 0 0 0,0 0 1 0 0,-1 1-1 0 0,1-1 1 0 0,0 0-1 0 0,0 1 0 0 0,0-1 1 0 0,0 0-1 0 0,-1 1 1 0 0,1-1-1 0 0,0 1 0 0 0,-1 0 1 0 0,1-1-1 0 0,0 1 1 0 0,-1-1-1 0 0,1 1 0 0 0,-1 0 1 0 0,2 0-1 0 0,0 3 2 0 0,1 0 1 0 0,-1 0-1 0 0,1 0 0 0 0,-1 0 1 0 0,2 8-1 0 0,-3-10 9 0 0,0 1-1 0 0,-1-1 1 0 0,0 0-1 0 0,1 0 1 0 0,-1 0-1 0 0,0 0 1 0 0,-1 1-1 0 0,1-1 1 0 0,0 0-1 0 0,0 0 1 0 0,-1 0 0 0 0,0 0-1 0 0,1 0 1 0 0,-2 3-1 0 0,0-2 15 0 0,2-2-2 0 0,-1 0 1 0 0,1 0-1 0 0,0 0 1 0 0,-1-1-1 0 0,1 1 1 0 0,-1 0-1 0 0,0 0 1 0 0,1-1 0 0 0,-2 2-1 0 0,2-2 96 0 0,8-1-294 0 0,102-30 387 0 0,-106 30-200 0 0,-4 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0,-4-1 0 0 0,-4 0 0 0 0,-7 1 1 0 0,1 1-1 0 0,-29 3 1 0 0,14 0-27 0 0,-14 2-100 0 0,-81 23 0 0 0,48-10 114 0 0,56-13 12 0 0,12-4 3 0 0,0 1 1 0 0,-9 0 0 0 0,190-37-230 0 0,-57 10 185 0 0,-99 20 40 0 0,-8 2 40 0 0,0 1 0 0 0,0-1 0 0 0,15 0 0 0 0,-37 7 145 0 0,-35 3-44 0 0,9-1-78 0 0,21-4-124 0 0,-26 7 111 0 0,-45 14-1 0 0,79-21-48 0 0,2-1 0 0 0,-12 6 0 0 0,18-7-13 0 0,2 0-57 0 0,14 3-235 0 0,5-2 252 0 0,-1-1 0 0 0,1-1 0 0 0,-1 0 0 0 0,22-4-1 0 0,-34 4 52 0 0,8-2 69 0 0,-1-1 0 0 0,0 0 0 0 0,0 0 1 0 0,22-10-1 0 0,-25 10-38 0 0,-10 3 86 0 0,-9 7-294 0 0,6-5 177 0 0,0-1 0 0 0,0 1 0 0 0,0-1 0 0 0,0 0 0 0 0,0 1 0 0 0,0-2 0 0 0,-6 2 0 0 0,-25 3 42 0 0,24-5 0 0 0,-48 2 188 0 0,43-2-205 0 0,-5-1-8 0 0,12 1-3 0 0,-1 0 0 0 0,1 0 1 0 0,-11 2-1 0 0,19-2-18 0 0,0 0-1 0 0,0 0 1 0 0,0 0 0 0 0,0 0-1 0 0,0 0 1 0 0,0 0 0 0 0,0 0-1 0 0,0 0 1 0 0,-1 0 0 0 0,1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0-1 0 0,0 0 1 0 0,0 0 0 0 0,0 0-1 0 0,0 0 1 0 0,0 0 0 0 0,0 1-1 0 0,0-1 1 0 0,0 0 0 0 0,0 0-1 0 0,0 0 1 0 0,0 0 0 0 0,0 0-1 0 0,0 0 1 0 0,0 0 0 0 0,0 0-1 0 0,0 0 1 0 0,0 0 0 0 0,0 0-1 0 0,0 0 1 0 0,0 0 0 0 0,0 0-1 0 0,0 0 1 0 0,0 0 0 0 0,0 0-1 0 0,4 2-149 0 0,6 2 38 0 0,3-3 106 0 0,0 1 0 0 0,1-2 0 0 0,25-1 0 0 0,39-8-17 0 0,-76 8 30 0 0,23-3 63 0 0,-23 3-54 0 0,1 1 0 0 0,-1-1 0 0 0,0 0-1 0 0,1 0 1 0 0,-1 0 0 0 0,0 0 0 0 0,3-2 0 0 0,-5 3 321 0 0,-13-7-142 0 0,9 5-231 0 0,-1 0 1 0 0,1 1-1 0 0,0 0 0 0 0,-1 0 0 0 0,1 0 1 0 0,-1 1-1 0 0,-6-1 0 0 0,0 0 0 0 0,-36-3 126 0 0,-58 3 1 0 0,63 1-62 0 0,-16 1-55 0 0,-74 9 0 0 0,59 3-56 0 0,69-12 88 0 0,10-2-45 0 0,1 0 0 0 0,-1 1-1 0 0,1 0 1 0 0,0 0 0 0 0,12 2-1 0 0,3-1-29 0 0,54 0-12 0 0,34 2-31 0 0,-94-3 141 0 0,-1 0-1 0 0,1-1 1 0 0,0 0 0 0 0,-1-1-1 0 0,24-6 1 0 0,-27 4 41 0 0,-9 2-64 0 0,-3 2 1 0 0,0-1 1 0 0,0 1-1 0 0,0 0 1 0 0,0 0-1 0 0,0 0 0 0 0,0-1 1 0 0,0 1-1 0 0,0 0 0 0 0,0 0 1 0 0,0 0-1 0 0,0-1 0 0 0,0 1 1 0 0,0 0-1 0 0,0 0 1 0 0,0 0-1 0 0,0 0 0 0 0,0-1 1 0 0,-1 1-1 0 0,1 0 0 0 0,0 0 1 0 0,0 0-1 0 0,0 0 0 0 0,0-1 1 0 0,0 1-1 0 0,0 0 0 0 0,-1 0 1 0 0,1 0-1 0 0,0 0 1 0 0,0 0-1 0 0,0 0 0 0 0,0-1 1 0 0,-1 1-1 0 0,1 0 0 0 0,0 0 1 0 0,0 0-1 0 0,-1 0 0 0 0,1 0 2 0 0,-5-2 0 0 0,-1 0 0 0 0,1 1-1 0 0,-1 0 1 0 0,-10-1 0 0 0,-26 0-6 0 0,32 1 3 0 0,-39 2-48 0 0,-69 9 0 0 0,29-1-3 0 0,-4 2-66 0 0,60-6-331 0 0,39-4 274 0 0,0 1 145 0 0,21-2-73 0 0,51-3 0 0 0,-44 0 45 0 0,-2 0 57 0 0,-1-1 0 0 0,49-12 0 0 0,-65 13 41 0 0,-7 1 1 0 0,0 0 1 0 0,-1 0-1 0 0,11-4 1 0 0,-18 6-37 0 0,0 0 0 0 0,0 0 1 0 0,1-1-1 0 0,-1 1 0 0 0,0 0 1 0 0,1 0-1 0 0,-1 0 0 0 0,0 0 1 0 0,0 0-1 0 0,1-1 0 0 0,-1 1 1 0 0,0 0-1 0 0,0 0 0 0 0,0 0 0 0 0,1-1 1 0 0,-1 1-1 0 0,0 0 0 0 0,0 0 1 0 0,0-1-1 0 0,0 1 0 0 0,1 0 1 0 0,-1-1-5 0 0,-1 1 0 0 0,1 0 0 0 0,0 0 0 0 0,0 0 0 0 0,0 0 0 0 0,0-1 1 0 0,0 1-1 0 0,0 0 0 0 0,0 0 0 0 0,-1 0 0 0 0,1 0 0 0 0,0 0 0 0 0,0 0 0 0 0,0-1 1 0 0,0 1-1 0 0,-1 0 0 0 0,1 0 0 0 0,0 0 0 0 0,0 0 0 0 0,0 0 0 0 0,0 0 0 0 0,-1 0 1 0 0,-10-2-2 0 0,-9 2-37 0 0,1 0 0 0 0,-34 6 0 0 0,2-1-52 0 0,-65 9 139 0 0,95-11-50 0 0,15-2 5 0 0,-1-1-45 0 0,0 2 1 0 0,0-1 0 0 0,-6 2-1 0 0,15-3 29 0 0,0-1-1 0 0,1 1 1 0 0,-1 0-1 0 0,0 0 0 0 0,4 0 1 0 0,8-1 13 0 0,17-5-3 0 0,53-9 0 0 0,-9 1 376 0 0,-72 14-337 0 0,-2-1 36 0 0,-2 1 10 0 0,-3 0 4 0 0,-2 0-132 0 0,0-1 0 0 0,0 2-1 0 0,-11 0 1 0 0,3 1 0 0 0,-154 19-29 0 0,117-12 69 0 0,24-4-28 0 0,1-1 0 0 0,-44 2 0 0 0,58-7 75 0 0,10 1-173 0 0,10 2-307 0 0,2 0 340 0 0,0-1 0 0 0,0 0 0 0 0,17-1 0 0 0,31-4 85 0 0,-12 1 7 0 0,-31 2 4 0 0,-1 0 0 0 0,0-1 0 0 0,16-4 0 0 0,-25 3 0 0 0,-4 3 0 0 0,-1 0 22 0 0,0 0-1 0 0,0 0 1 0 0,0-1 0 0 0,0 1-1 0 0,0 0 1 0 0,0 0-1 0 0,0 0 1 0 0,0 0-1 0 0,0 0 1 0 0,0 0 0 0 0,1 0-1 0 0,-1 0 1 0 0,0 0-1 0 0,0-1 1 0 0,0 1-1 0 0,0 0 1 0 0,0 0 0 0 0,0 0-1 0 0,0 0 1 0 0,0 0-1 0 0,0 0 1 0 0,0 0 0 0 0,0-1-1 0 0,0 1 1 0 0,0 0-1 0 0,0 0 1 0 0,0 0-1 0 0,0 0 1 0 0,0 0 0 0 0,0 0-1 0 0,0 0 1 0 0,0 0-1 0 0,-1-1 1 0 0,1 1 0 0 0,0 0-1 0 0,0 0 1 0 0,0 0-1 0 0,0 0 1 0 0,0 0-1 0 0,0 0 1 0 0,0 0 0 0 0,0 0-1 0 0,0 0 1 0 0,0 0-1 0 0,-1-1 1 0 0,1 1 0 0 0,0 0-1 0 0,0 0 1 0 0,0 0-1 0 0,0 0 1 0 0,0 0-1 0 0,-6-3-3 0 0,6 3 42 0 0,-5-1-68 0 0,1-1 0 0 0,-1 1 0 0 0,0 1 0 0 0,1-1 0 0 0,-1 0 0 0 0,0 1 0 0 0,1 0 0 0 0,-8 0 0 0 0,-5 0-16 0 0,-14 1 20 0 0,1 0-1 0 0,-34 6 1 0 0,20-1 1 0 0,-81-1-189 0 0,124-5 301 0 0,3-1-236 0 0,0 1 0 0 0,0 0 0 0 0,0 1 0 0 0,0-1 0 0 0,0 0 0 0 0,4 1 0 0 0,0 0 115 0 0,11 1 15 0 0,1-1-1 0 0,0 0 1 0 0,22-3-1 0 0,51-10 146 0 0,-90 11-77 0 0,1 1 0 0 0,-1 0 0 0 0,0-1 0 0 0,1 1 0 0 0,-1-1 1 0 0,2 0-1 0 0,9-5 156 0 0,-11 6-185 0 0,-1 0-39 0 0,0 0 0 0 0,0 0-1 0 0,1-1 1 0 0,-1 1-1 0 0,0 0 1 0 0,0 0-1 0 0,0 0 1 0 0,0-1-1 0 0,0 1 1 0 0,0 0-1 0 0,0 0 1 0 0,0 0-1 0 0,0-1 1 0 0,0 1-1 0 0,0 0 1 0 0,0 0-1 0 0,0 0 1 0 0,0-1-1 0 0,0 1 1 0 0,0 0 0 0 0,0 0-1 0 0,0 0 1 0 0,0 0-1 0 0,0-1 1 0 0,0 1-1 0 0,0 0 1 0 0,-1 0-1 0 0,1 0 1 0 0,0 0-1 0 0,0-1 1 0 0,0 1-1 0 0,0 0 1 0 0,-1 0-1 0 0,-3-4 87 0 0,4 4-85 0 0,-3-1 1 0 0,0 0 1 0 0,1 0-1 0 0,-1 1 0 0 0,0-1 0 0 0,0 1 0 0 0,0-1 1 0 0,1 1-1 0 0,-1 0 0 0 0,0 0 0 0 0,-3 1 1 0 0,-2-1 0 0 0,-37 1 5 0 0,0 1-1 0 0,-59 11 1 0 0,54-2-199 0 0,44-10 147 0 0,0 1 1 0 0,0 1-1 0 0,0-1 0 0 0,0 1 1 0 0,-8 5-1 0 0,13-8 25 0 0,0 1 0 0 0,1-1-1 0 0,-1 0 1 0 0,0 1 0 0 0,1-1-1 0 0,-1 1 1 0 0,1-1 0 0 0,-1 1-1 0 0,1 0 1 0 0,0-1 0 0 0,-1 1-1 0 0,1-1 1 0 0,-1 1 0 0 0,1 0 0 0 0,0-1-1 0 0,-1 2 1 0 0,1-1 6 0 0,0-1-1 0 0,0 1 1 0 0,0-1 0 0 0,0 0 0 0 0,1 1-1 0 0,-1-1 1 0 0,0 1 0 0 0,0-1 0 0 0,0 1 0 0 0,0-1-1 0 0,1 0 1 0 0,-1 1 0 0 0,0-1 0 0 0,0 1-1 0 0,1-1 1 0 0,-1 0 0 0 0,0 1 0 0 0,1-1-1 0 0,0 1 1 0 0,0 0-13 0 0,1 0 1 0 0,0 0-1 0 0,0 0 0 0 0,-1 0 1 0 0,1 0-1 0 0,0-1 0 0 0,0 1 0 0 0,0 0 1 0 0,5 0-1 0 0,-1 0 55 0 0,0-1 0 0 0,0 0 0 0 0,0 0 0 0 0,0 0 0 0 0,8-2 0 0 0,31-7 487 0 0,-39 7-452 0 0,19-4-52 0 0,0-1-1 0 0,31-13 0 0 0,-55 20 8 0 0,0 0 0 0 0,-1-1 0 0 0,1 1 0 0 0,0 0 0 0 0,0-1 0 0 0,0 1 0 0 0,-1-1 0 0 0,1 1 0 0 0,0-1 0 0 0,-1 1 0 0 0,1-1 0 0 0,0 0 0 0 0,-1 1 0 0 0,1-1 0 0 0,-1 0 0 0 0,1 0 0 0 0,-1 1 0 0 0,0-1 0 0 0,1 0 0 0 0,-1 0 0 0 0,1 0 0 0 0,-1 0-1 0 0,0 0 0 0 0,-1 1 0 0 0,1-1 0 0 0,0 0 0 0 0,0 0 0 0 0,0 1 0 0 0,-1-1 0 0 0,1 0 0 0 0,0 1 0 0 0,-1-1 0 0 0,1 1 0 0 0,-1-1 0 0 0,1 0 0 0 0,-1 1 0 0 0,1-1-1 0 0,-1 1 1 0 0,1-1 0 0 0,-1 1 0 0 0,1-1 0 0 0,-1 1 0 0 0,0-1 0 0 0,1 1 0 0 0,-1 0 0 0 0,-1-1 0 0 0,-3-1-36 0 0,1 0-1 0 0,-1 0 0 0 0,0 1 1 0 0,1 0-1 0 0,-1 0 1 0 0,0 0-1 0 0,0 0 1 0 0,-8 0-1 0 0,-2 1-105 0 0,-22 2 1 0 0,23 0 71 0 0,1 0 0 0 0,0 1-1 0 0,1 0 1 0 0,-1 1 0 0 0,-18 7 0 0 0,27-9 20 0 0,-1 0 0 0 0,1 0 0 0 0,-1 1 0 0 0,-3 3 0 0 0,7-5 17 0 0,-1 0 0 0 0,1 0 0 0 0,0 0 0 0 0,0 0 0 0 0,0 0 0 0 0,-1 1-1 0 0,1-1 1 0 0,1 0 0 0 0,-1 1 0 0 0,0-1 0 0 0,0 0 0 0 0,1 1 0 0 0,-1-1 0 0 0,1 1 0 0 0,-1 2-1 0 0,1-3 0 0 0,0 0 0 0 0,0 0 0 0 0,0 0 0 0 0,0 1 0 0 0,1-1 0 0 0,-1 0 0 0 0,1 0 0 0 0,-1 0 0 0 0,1 0 0 0 0,-1 0 0 0 0,1 0 0 0 0,-1 0 0 0 0,1 0 0 0 0,0 0 0 0 0,0 0 0 0 0,0 0 0 0 0,0 0 0 0 0,0 0 0 0 0,0-1 0 0 0,1 2 0 0 0,2 0 6 0 0,-1 0 0 0 0,0 0 1 0 0,0 0-1 0 0,1-1 1 0 0,6 3-1 0 0,-3-2 35 0 0,0-1 1 0 0,0 1-1 0 0,1-1 1 0 0,-1-1-1 0 0,0 1 0 0 0,1-1 1 0 0,-1-1-1 0 0,0 1 0 0 0,0-1 1 0 0,1 0-1 0 0,-1 0 0 0 0,0-1 1 0 0,0 0-1 0 0,10-4 0 0 0,-9 3 60 0 0,-2 1 37 0 0,1-1 0 0 0,-1 0 1 0 0,10-5-1 0 0,-15 7-78 0 0,1 0-1 0 0,-1 0 1 0 0,0 0 0 0 0,1 0 0 0 0,-1-1 0 0 0,0 1 0 0 0,0 0 0 0 0,1-1-1 0 0,-1 1 1 0 0,-1 0 0 0 0,1-1 0 0 0,0 1 0 0 0,0-1 0 0 0,0 0 0 0 0,-1 1-1 0 0,1-1 1 0 0,-1 1 0 0 0,1-4 0 0 0,-1 3-18 0 0,0 1 0 0 0,-1-1 0 0 0,1 0 0 0 0,0 0 0 0 0,-1 1 0 0 0,1-1 0 0 0,-1 0 0 0 0,0 0-1 0 0,1 1 1 0 0,-1-1 0 0 0,0 1 0 0 0,0-1 0 0 0,0 1 0 0 0,-1-1 0 0 0,1 1 0 0 0,0-1 0 0 0,0 1 0 0 0,-1 0 0 0 0,-2-2 0 0 0,1 1-36 0 0,0-1 0 0 0,-1 1 1 0 0,1 0-1 0 0,-1 1 0 0 0,1-1 1 0 0,-1 1-1 0 0,0-1 0 0 0,-6-1 1 0 0,3 2-22 0 0,1 0 1 0 0,-1 1 0 0 0,1-1-1 0 0,-1 1 1 0 0,0 0-1 0 0,1 0 1 0 0,-1 1 0 0 0,1 0-1 0 0,-1 0 1 0 0,1 0 0 0 0,0 1-1 0 0,-8 2 1 0 0,12-3 13 0 0,-1 0 0 0 0,1 0 1 0 0,0 1-1 0 0,-1-1 0 0 0,1 0 1 0 0,0 1-1 0 0,0 0 0 0 0,0-1 1 0 0,1 1-1 0 0,-1 0 0 0 0,0 0 1 0 0,1 0-1 0 0,-1 0 0 0 0,1 0 1 0 0,-2 3-1 0 0,2-4-5 0 0,1 1 0 0 0,-1 0 0 0 0,1-1 1 0 0,-1 1-1 0 0,1 0 0 0 0,0-1 0 0 0,0 1 0 0 0,0 0 0 0 0,0-1 0 0 0,0 1 0 0 0,0 0 0 0 0,0-1 1 0 0,1 1-1 0 0,-1 0 0 0 0,1-1 0 0 0,-1 1 0 0 0,1-1 0 0 0,0 1 0 0 0,0-1 0 0 0,0 1 0 0 0,0-1 1 0 0,0 1-1 0 0,1 0 0 0 0,0 1 0 0 0,0-1-1 0 0,1 0 1 0 0,-1 1 0 0 0,0-1 0 0 0,1 0-1 0 0,0-1 1 0 0,-1 1 0 0 0,1 0 0 0 0,4 1-1 0 0,-6-2 37 0 0,1-1-1 0 0,-1 0 1 0 0,0 1-1 0 0,1-1 1 0 0,-1 0 0 0 0,0 0-1 0 0,1 1 1 0 0,-1-1-1 0 0,0 0 1 0 0,1 0-1 0 0,-1 0 1 0 0,0-1-1 0 0,1 1 1 0 0,-1 0-1 0 0,0 0 1 0 0,1-1-1 0 0,-1 1 1 0 0,0-1-1 0 0,0 1 1 0 0,1-1-1 0 0,-1 1 1 0 0,0-1-1 0 0,0 0 1 0 0,0 1 0 0 0,2-2-1 0 0,1-2 85 0 0,-1 0-1 0 0,1 0 1 0 0,-1 0-1 0 0,1 0 1 0 0,2-6-1 0 0,-2 4-47 0 0,0 0 1 0 0,6-7-1 0 0,-6 9-44 0 0,0-1 0 0 0,0 0-1 0 0,-1 0 1 0 0,0 0 0 0 0,4-8 0 0 0,-6 11-4 0 0,-1 0 1 0 0,1 0-1 0 0,0 0 0 0 0,-1 0 1 0 0,1-4-1 0 0,-1 5-3 0 0,0 0-1 0 0,0 1 0 0 0,0-1 1 0 0,0 0-1 0 0,-1 1 1 0 0,1-1-1 0 0,0 0 1 0 0,0 1-1 0 0,0-1 1 0 0,-1 0-1 0 0,1 1 1 0 0,0-1-1 0 0,0 1 0 0 0,-1-1 1 0 0,1 0-1 0 0,-1 1 1 0 0,1-1-1 0 0,-1 1 1 0 0,1-1-1 0 0,-1 1 1 0 0,0-1-1 0 0,-1 0-5 0 0,-1 0-1 0 0,1 0 1 0 0,0 0-1 0 0,0 0 1 0 0,-1 1-1 0 0,1-1 0 0 0,-1 1 1 0 0,1 0-1 0 0,0 0 1 0 0,-1-1-1 0 0,1 1 1 0 0,-1 1-1 0 0,-2-1 1 0 0,-6 1-107 0 0,-17 6 1 0 0,12-4 45 0 0,-28 7 26 0 0,-21 4-5 0 0,46-9-26 0 0,-1 0 0 0 0,1 1 0 0 0,-28 12 0 0 0,30-11-114 0 0,0 1 0 0 0,1 1 0 0 0,-22 14 0 0 0,30-13 167 0 0,7-10-63 0 0,3 0 78 0 0,0 1 0 0 0,-1-1 1 0 0,1 1-1 0 0,-1-1 0 0 0,1 0 0 0 0,0 1 1 0 0,-1-1-1 0 0,1 0 0 0 0,0 0 0 0 0,-1 0 1 0 0,1 0-1 0 0,0-1 0 0 0,2 1 0 0 0,2-2 109 0 0,14-4 0 0 0,-7 1-15 0 0,-6 3-66 0 0,0 0 1 0 0,0-1-1 0 0,0 0 0 0 0,-1 0 0 0 0,1-1 1 0 0,-1 0-1 0 0,0 0 0 0 0,0 0 0 0 0,0-1 1 0 0,-1 1-1 0 0,0-1 0 0 0,7-8 0 0 0,-11 12-13 0 0,0 0 0 0 0,-1-1 0 0 0,1 1-1 0 0,0 0 1 0 0,-1 0 0 0 0,1 0-1 0 0,-1 0 1 0 0,1 0 0 0 0,-1 0-1 0 0,0-1 1 0 0,0 1 0 0 0,1 0 0 0 0,-1 0-1 0 0,0-1 1 0 0,0 1 0 0 0,0 0-1 0 0,0 0 1 0 0,-1 0 0 0 0,1-1-1 0 0,0 1 1 0 0,-1-2 0 0 0,0 2-6 0 0,0 0 1 0 0,1 0-1 0 0,-1 0 0 0 0,0 0 1 0 0,0 0-1 0 0,0 0 0 0 0,0 0 1 0 0,0 0-1 0 0,-1 0 0 0 0,1 0 1 0 0,0 1-1 0 0,0-1 1 0 0,0 0-1 0 0,-1 1 0 0 0,1-1 1 0 0,-1 1-1 0 0,1-1 0 0 0,0 1 1 0 0,-4-1-1 0 0,-9-1-62 0 0,0 0 0 0 0,0 1 0 0 0,-28 1 0 0 0,19 2-55 0 0,-38 7 0 0 0,-14 10-15 0 0,65-16 101 0 0,1 0 1 0 0,0 1-1 0 0,-1 1 1 0 0,2-1-1 0 0,-13 9 0 0 0,19-12 6 0 0,1 1 0 0 0,-1-1-1 0 0,0 1 1 0 0,1-1 0 0 0,-1 1-1 0 0,1 0 1 0 0,-2 2 0 0 0,3-4 10 0 0,0 0-1 0 0,0 0 1 0 0,0 0 0 0 0,-1 1-1 0 0,1-1 1 0 0,0 0 0 0 0,0 0 0 0 0,0 1-1 0 0,0-1 1 0 0,0 0 0 0 0,0 1-1 0 0,0-1 1 0 0,0 0 0 0 0,0 0 0 0 0,0 1-1 0 0,0-1 1 0 0,0 0 0 0 0,0 0-1 0 0,0 1 1 0 0,0-1 0 0 0,0 0 0 0 0,0 0-1 0 0,0 1 1 0 0,1-1 0 0 0,-1 0 0 0 0,0 0-1 0 0,0 1 1 0 0,0-1 0 0 0,0 0-1 0 0,1 0 1 0 0,-1 0 0 0 0,0 1 0 0 0,0-1-1 0 0,0 0 1 0 0,1 0 0 0 0,7 4-76 0 0,-8-4 68 0 0,2 0 15 0 0,0 0-1 0 0,0 0 0 0 0,0 1 1 0 0,0-1-1 0 0,0 0 0 0 0,0 0 0 0 0,-1-1 1 0 0,1 1-1 0 0,3-1 0 0 0,18-5 21 0 0,-14 3 33 0 0,-8 2-30 0 0,0 1-7 0 0,1 0 1 0 0,-1-1-1 0 0,0 1 1 0 0,0-1-1 0 0,1 1 0 0 0,-1-1 1 0 0,0 1-1 0 0,0-1 1 0 0,0 0-1 0 0,0 0 1 0 0,0 1-1 0 0,0-1 1 0 0,0 0-1 0 0,0 0 1 0 0,1-1-1 0 0,-2 1-4 0 0,0 1 0 0 0,0-1 0 0 0,0 1 0 0 0,1-1 0 0 0,-1 1 0 0 0,0-1 0 0 0,0 1 0 0 0,0-1-1 0 0,-1 1 1 0 0,1-1 0 0 0,0 1 0 0 0,0-1 0 0 0,0 1 0 0 0,0-1 0 0 0,0 1 0 0 0,-1-1 0 0 0,1 1 0 0 0,0 0 0 0 0,0-1 0 0 0,-1 1 0 0 0,1-1 0 0 0,0 1-1 0 0,-1 0 1 0 0,1-1 0 0 0,-1 1 0 0 0,1-1 0 0 0,-1 1 0 0 0,-13-10 118 0 0,8 8-97 0 0,0 0 1 0 0,1 0 0 0 0,-1 0-1 0 0,0 1 1 0 0,0 0-1 0 0,0 0 1 0 0,0 0 0 0 0,-7 0-1 0 0,-1 1-169 0 0,-1 0-1 0 0,1 1 0 0 0,-1 0 1 0 0,-26 7-1 0 0,40-8 138 0 0,-3 1-17 0 0,0 0-1 0 0,0 0 1 0 0,0 1 0 0 0,0 0-1 0 0,0 0 1 0 0,1 0 0 0 0,-5 2-1 0 0,8-4-35 0 0,5-2-83 0 0,8-3 136 0 0,-11 4 0 0 0,-1 0 2 0 0,-1 1 1 0 0,1 0-1 0 0,-1 0 0 0 0,0-1 1 0 0,1 1-1 0 0,-1 0 1 0 0,0 0-1 0 0,1-1 0 0 0,-1 1 1 0 0,0 0-1 0 0,0-1 1 0 0,1 1-1 0 0,-1 0 0 0 0,0 0 1 0 0,0-1-1 0 0,0 1 1 0 0,1-1-1 0 0,-1 1 0 0 0,1-3 12 0 0,0 0 0 0 0,0 1 0 0 0,0-1 0 0 0,0 1-1 0 0,3-4 1 0 0,-3 5-14 0 0,1-2 0 0 0,-1 0 0 0 0,-1 1 0 0 0,-1 1 0 0 0,0 0 0 0 0,0 0-5 0 0,0 1 0 0 0,0-1 0 0 0,0 1 0 0 0,0-1 0 0 0,0 1 0 0 0,0 0 0 0 0,0-1-1 0 0,-1 1 1 0 0,1 0 0 0 0,0 0 0 0 0,0 0 0 0 0,0 0 0 0 0,0-1 0 0 0,-1 2 0 0 0,-1-1 0 0 0,-6 0-79 0 0,8 0 9 0 0,1 0-346 0 0,0 1 412 0 0,0-1-1 0 0,0 0 1 0 0,0 0 0 0 0,0 0-1 0 0,1 0 1 0 0,-1 0 0 0 0,0 0-1 0 0,0 0 1 0 0,0 0 0 0 0,0 1-1 0 0,0-1 1 0 0,0 0 0 0 0,0 0 0 0 0,0 0-1 0 0,0 0 1 0 0,0 0 0 0 0,1 0-1 0 0,-1 0 1 0 0,0 0 0 0 0,0 0-1 0 0,0 0 1 0 0,0 0 0 0 0,0 0-1 0 0,0 0 1 0 0,1 1 0 0 0,-1-1 0 0 0,0 0-1 0 0,0 0 1 0 0,0 0 0 0 0,0 0-1 0 0,11 4-195 0 0,-10-3 592 0 0,0-1-402 0 0,0 0-1 0 0,0-1 1 0 0,0 1-1 0 0,0 0 1 0 0,-1 0-1 0 0,1-1 0 0 0,0 1 1 0 0,0 0-1 0 0,0-1 1 0 0,0 1-1 0 0,0-1 1 0 0,-1 1-1 0 0,1-1 1 0 0,0 1-1 0 0,0-1 1 0 0,0 0-1 0 0,1-1 27 0 0,-1 1 25 0 0,-1-2 78 0 0,-3-3-83 0 0,3 6-30 0 0,0-1 0 0 0,0 1 0 0 0,0 0-1 0 0,-1-1 1 0 0,1 1 0 0 0,0-1 0 0 0,-1 1 0 0 0,1 0-1 0 0,0-1 1 0 0,-1 1 0 0 0,1 0 0 0 0,-1-1 0 0 0,1 1 0 0 0,0 0-1 0 0,-1-1 1 0 0,1 1 0 0 0,-1 0 0 0 0,1 0 0 0 0,-1 0-1 0 0,1-1 1 0 0,-2 1 0 0 0,-11-1 35 0 0,5 1-15 0 0,3-1 10 0 0,-1 1 0 0 0,1-1 0 0 0,-10 2 0 0 0,8-1-20 0 0,1 0 1 0 0,0 0 0 0 0,-12-1-1 0 0,-4-5 64 0 0,19 6-82 0 0,1 0 1 0 0,0 0-1 0 0,-1 0 0 0 0,1 0 1 0 0,0 0-1 0 0,-1 1 0 0 0,-2 0 0 0 0,-4 1-3 0 0,4-2 10 0 0,1 1 0 0 0,-1-1 0 0 0,0 0 0 0 0,-6-1 0 0 0,-6 1 0 0 0,15 0 0 0 0,-5-1 0 0 0,5 0-1 0 0,1 1 2 0 0,0 0 1 0 0,0-1-1 0 0,0 1 0 0 0,0 0 0 0 0,0 0 0 0 0,-1 0 0 0 0,1 0 0 0 0,0 0 0 0 0,0 0 0 0 0,0 0 0 0 0,0 0 1 0 0,-1 0-1 0 0,0 1 0 0 0,2-1 69 0 0,-1 0 5 0 0,-1 0-30 0 0,2 0-102 0 0,-5 0 31 0 0,0 0-1 0 0,0 1 1 0 0,0-1-1 0 0,-5 3 1 0 0,4-2-6 0 0,0 1 32 0 0,3-2 3 0 0,2 1-7 0 0,-6 2-48 0 0,1-1 60 0 0,3-1 3 0 0,1 0 0 0 0,-1 0 0 0 0,0 0 1 0 0,-3 0-1 0 0,5 0-19 0 0,2-1 2 0 0,-9 2 9 0 0,-8 3 61 0 0,15-5-64 0 0,-1 1 0 0 0,0 0 0 0 0,0-1 0 0 0,-11 7 0 0 0,11-6 0 0 0,-5 3 0 0 0,7-3 0 0 0,-3 0 0 0 0,-1 3 0 0 0,-3 9 152 0 0,4-7-99 0 0,3-5-42 0 0,0 1-11 0 0,0 0-16 0 0,0-2-37 0 0,0 1 79 0 0,0 1-4 0 0,0-2 20 0 0,0 2-31 0 0,-1 1-11 0 0,0-1 0 0 0,0 1 0 0 0,-1-1 0 0 0,0 0 0 0 0,1 1 0 0 0,-1-1 0 0 0,1-1 11 0 0,0 0 31 0 0,0-1-20 0 0,1 1 20 0 0,1 1-20 0 0,-1 0 31 0 0,1-2 12 0 0,-1 1-6 0 0,1 1-47 0 0,1 0-1 0 0,-2-2 31 0 0,2 2-31 0 0,-1-1 0 0 0,1-1 30 0 0,0 1 23 0 0,3 4-52 0 0,-4-3-12 0 0,0-1 11 0 0,0 0-5 0 0,-1-1-6 0 0,0 0-1 0 0,0 0 0 0 0,1 1 0 0 0,-1-1 0 0 0,0 0 0 0 0,0 0 0 0 0,1 0 1 0 0,-1 0-1 0 0,0 1 0 0 0,0-1 0 0 0,1 0 0 0 0,-1 0 0 0 0,0 0 0 0 0,1 0 0 0 0,-1 0 1 0 0,0 0-1 0 0,0 0 0 0 0,1 0 0 0 0,-1 0 0 0 0,3 1 1 0 0,-1-1 0 0 0,2 0 0 0 0,-2 1 0 0 0,0 0 0 0 0,0-1 0 0 0,0 1 0 0 0,1-1 0 0 0,0 1 0 0 0,-1 0 0 0 0,0-1 0 0 0,0 0 0 0 0,1 0 0 0 0,0 1 0 0 0,-1 0 0 0 0,1-1 0 0 0,-1 1 0 0 0,0 0 0 0 0,0 0 0 0 0,-1 0 0 0 0,1 1 0 0 0,0 0 0 0 0,-1-1 0 0 0,1 0 0 0 0,0 1 0 0 0,0-1 0 0 0,7 1 11 0 0,-9-2 42 0 0,0 0 0 0 0,0-1-31 0 0,0 0-16 0 0,0 1 1 0 0,0-1-1 0 0,0 0 1 0 0,0 1-1 0 0,0-1 1 0 0,0 0 0 0 0,-1 1-1 0 0,1-1 1 0 0,0 0-1 0 0,-1 1 1 0 0,1-1-1 0 0,-1 0 1 0 0,0-1-3 0 0,0 0 1 0 0,0 0 0 0 0,0 1-1 0 0,1-1 1 0 0,-1 0-1 0 0,0-3 1 0 0,0 4 3 0 0,1 0 1 0 0,0 0-1 0 0,-1 0 1 0 0,1 1-1 0 0,0-1 0 0 0,-1 0 1 0 0,1 0-1 0 0,-1 1 1 0 0,1-1-1 0 0,-1 0 0 0 0,1 1 1 0 0,-1-1-1 0 0,0 0 0 0 0,-2-1-4 0 0,2 1 2 0 0,-9-2-5 0 0,8 3-1 0 0,-2-1 0 0 0,4 1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0 0 0 0,-3 0 0 0 0,-5 3 0 0 0,6-3 0 0 0,0 0 0 0 0,1-1 0 0 0,0 0-12 0 0,2 2-13 0 0,-1-1 0 0 0,1 0 0 0 0,0 1 0 0 0,-1-1 0 0 0,1 0 1 0 0,0 0-1 0 0,-1 0 0 0 0,1 0 0 0 0,0 0 0 0 0,0 0 0 0 0,-1 0 0 0 0,1 0 0 0 0,0 0 0 0 0,1 0 0 0 0,1 0-41 0 0,-1 0 1 0 0,1 0-1 0 0,0 0 0 0 0,5 1 0 0 0,-6-1 24 0 0,2 0 31 0 0,-2 0 11 0 0,4 0 0 0 0,-1-1 0 0 0,1 0 0 0 0,-1 0 0 0 0,1 0 0 0 0,-1 0 0 0 0,9-5 0 0 0,-6 4 0 0 0,21-5 53 0 0,-9 2-42 0 0,-15 4-11 0 0,2 0 0 0 0,5-1 0 0 0,-9 2 11 0 0,-3 0 42 0 0,5-3 128 0 0,-5 3-171 0 0,0 0-8 0 0,-1 0 1 0 0,1 0-1 0 0,0 0 0 0 0,0 0 0 0 0,0 0 0 0 0,0 0 0 0 0,0 0 0 0 0,0 0 0 0 0,0 0 0 0 0,0-1 0 0 0,-1 1 0 0 0,1 0 1 0 0,0 0-1 0 0,0 0 0 0 0,0 0 0 0 0,0 0 0 0 0,0 0 0 0 0,0 0 0 0 0,0 0 0 0 0,0 0 0 0 0,0-1 0 0 0,0 1 1 0 0,0 0-1 0 0,0 0 0 0 0,0 0 0 0 0,0 0 0 0 0,0 0 0 0 0,0 0 0 0 0,0 0 0 0 0,0 0 0 0 0,0-1 0 0 0,0 1 1 0 0,0 0-1 0 0,0 0 0 0 0,0 0 0 0 0,0-1 51 0 0,-1 1-10 0 0,1-1-75 0 0,0 0 33 0 0,0 0 47 0 0,-1-1-52 0 0,1 2 4 0 0,-1-1 0 0 0,1 1 0 0 0,-1 0 0 0 0,1-1 0 0 0,-1 1 0 0 0,0 0 0 0 0,1 0 0 0 0,-1-1 0 0 0,0 1 0 0 0,1 0 0 0 0,-2 0 0 0 0,1 0-9 0 0,0 0 0 0 0,0 1 0 0 0,0-1 0 0 0,0 1-1 0 0,0-1 1 0 0,0 1 0 0 0,0-1 0 0 0,0 1 0 0 0,0 0 0 0 0,0 0 0 0 0,1-1 0 0 0,-1 1-1 0 0,0 0 1 0 0,-1 1 0 0 0,0 0-6 0 0,-10 8 49 0 0,-6 3-4 0 0,16-12-30 0 0,-1 2 27 0 0,-6-1 10 0 0,6-1-15 0 0,3-1-1 0 0,-6 0 0 0 0,4 0-21 0 0,-1 1 0 0 0,1 0 0 0 0,0 0 0 0 0,0 1 0 0 0,0 0 0 0 0,-1-1-11 0 0,1 0-42 0 0,2-1 0 0 0,-2 1 53 0 0,1-1 42 0 0,-1 2-31 0 0,1 0-11 0 0,-2 5 0 0 0,3-5 0 0 0,1 1 0 0 0,0-1 0 0 0,1-1 0 0 0,2 0 0 0 0,-2-1 0 0 0,1 0 0 0 0,-1 0 0 0 0,0 0 5 0 0,0 0 0 0 0,-1 0 0 0 0,1 0 1 0 0,0 0-1 0 0,0-1 0 0 0,0 1 0 0 0,-1 0 0 0 0,1-1 0 0 0,3-1 0 0 0,9-3 8 0 0,1 0-13 0 0,-12 5 0 0 0,-3 0 0 0 0,1-1 0 0 0,6-4 0 0 0,8-2 117 0 0,-14 6-122 0 0,6-1-43 0 0,-6 2 59 0 0,0 0 21 0 0,-1 1-128 0 0,-2 0 85 0 0,1 0 11 0 0,0 0 0 0 0,0 0 0 0 0,-1 0 0 0 0,1 0 0 0 0,0 0 0 0 0,-1 0 0 0 0,-2 1 0 0 0,3-2 0 0 0,-9 3 0 0 0,7-2 0 0 0,0 0 0 0 0,0-1 0 0 0,0 1 0 0 0,-5 3 0 0 0,6-3 0 0 0,0 0 0 0 0,0 1-11 0 0,1-1-31 0 0,0-1 31 0 0,-1 2 11 0 0,-1-1 0 0 0,0 1 0 0 0,3-1 0 0 0,-9 3 0 0 0,8-4 0 0 0,-7 3 0 0 0,6-2 0 0 0,0 0 0 0 0,0 0 0 0 0,1 0 11 0 0,1-1 31 0 0,-1 0-20 0 0,0-1 20 0 0,-1 1-31 0 0,0-2-11 0 0,1 1 0 0 0,-1 0 0 0 0,0 1 0 0 0,-5-4 0 0 0,5 3 0 0 0,0 1 0 0 0,0 0 0 0 0,0 0 0 0 0,0 0 0 0 0,-3 1 49 0 0,-2-3 28 0 0,5 1-79 0 0,-5 1-47 0 0,6 0 67 0 0,0 0 0 0 0,0 0 1 0 0,0 0-1 0 0,1-1 0 0 0,-1 1 0 0 0,0 0 1 0 0,0 0-1 0 0,1-1 0 0 0,-1 1 0 0 0,0 0 1 0 0,1-1-1 0 0,-2 0 0 0 0,-5-1 82 0 0,1 1-360 0 0,5 1 257 0 0,0-1 79 0 0,-2-4 43 0 0,1 4-119 0 0,1 0 0 0 0,0 1 0 0 0,-1-1-7 0 0,2 1 1 0 0,0 0 0 0 0,0-1 0 0 0,-1 1 0 0 0,1 0-1 0 0,0 0 1 0 0,0 0 0 0 0,-1-1 0 0 0,1 1 0 0 0,0 0 0 0 0,0 0 0 0 0,0-1 0 0 0,-1 1 0 0 0,1 0-1 0 0,0 0 1 0 0,0-1 0 0 0,0 1 0 0 0,0 0 0 0 0,0-1 0 0 0,0 1 0 0 0,0 0 0 0 0,0-1-1 0 0,0 1 1 0 0,0 0 0 0 0,0-1 0 0 0,0 0-78 0 0,8 0 88 0 0,3 1-28 0 0,-1-1 0 0 0,14-2 0 0 0,-3 0 24 0 0,-8 2 0 0 0,24-8 0 0 0,-20 5 0 0 0,-13 3 0 0 0,0 0 0 0 0,-1 1 0 0 0,1-1 0 0 0,0 1 0 0 0,-1 0 0 0 0,1 0 0 0 0,0 0 0 0 0,-1 0 0 0 0,1 1 0 0 0,0-1 0 0 0,3 2 0 0 0,-4-1 0 0 0,0-1 0 0 0,-1 1 0 0 0,1-1 0 0 0,0 0 0 0 0,-1 0 0 0 0,1 0 0 0 0,0 0 0 0 0,4-1 0 0 0,1 0 0 0 0,13-5-1 0 0,-4 1-9 0 0,-13 4 13 0 0,0 1 0 0 0,0 0 0 0 0,0-1 0 0 0,0 1 0 0 0,0 0 0 0 0,0 0 0 0 0,7 2 0 0 0,3-1-16 0 0,-7 0 12 0 0,0-2 0 0 0,0 1 0 0 0,0-1 0 0 0,10-2 0 0 0,-8 2 19 0 0,-1-1 0 0 0,13 1 0 0 0,-13 1-20 0 0,-1 1 1 0 0,0 0-1 0 0,0 0 0 0 0,10 3 0 0 0,-12-3 2 0 0,-3 0 0 0 0,-1-1 0 0 0,1 0 0 0 0,0 0 0 0 0,-1 0 0 0 0,1 0 0 0 0,2 0-1 0 0,3 0 13 0 0,-6 0 30 0 0,0-1-20 0 0,0 1 20 0 0,0-1-20 0 0,-1 1-20 0 0,0 0 0 0 0,0 0-1 0 0,0 0 1 0 0,0 0 0 0 0,0-1 0 0 0,0 1 0 0 0,-1 0 0 0 0,1 0 0 0 0,0 0 0 0 0,0 0 0 0 0,0 0 0 0 0,0 0 0 0 0,0-1-1 0 0,0 1 1 0 0,0 0 0 0 0,0 0 0 0 0,0 0 0 0 0,0 0 0 0 0,-1 0 0 0 0,1 0 0 0 0,0 0 0 0 0,0-1 0 0 0,0 1-1 0 0,0 0 1 0 0,0 0 0 0 0,-1 0 0 0 0,1 0 0 0 0,0 0 0 0 0,0 0 0 0 0,0 0 0 0 0,-6-2-19 0 0,-3 1-72 0 0,0 0 0 0 0,-1 1-1 0 0,1 0 1 0 0,-13 2 0 0 0,-37 8 18 0 0,44-7 71 0 0,11-2-19 0 0,0 0-1 0 0,0 0 1 0 0,0 0-1 0 0,1 1 1 0 0,-1-1 0 0 0,-4 4-1 0 0,5-3 3 0 0,0 0-30 0 0,12 3-17 0 0,3-5 106 0 0,0 0 1 0 0,0 0-1 0 0,13-3 0 0 0,-14 2-22 0 0,16-2 52 0 0,-1-1-1 0 0,33-9 0 0 0,-44 9 22 0 0,-10 3-32 0 0,1 0 1 0 0,8-4-1 0 0,-13 5-76 0 0,0-1-55 0 0,-1 0 57 0 0,-4-1 189 0 0,-4 1 290 0 0,-6 0-524 0 0,0 0 0 0 0,0 1-1 0 0,0 1 1 0 0,1 0 0 0 0,-1 0-1 0 0,-14 4 1 0 0,24-4 17 0 0,-1 0 0 0 0,1 1 0 0 0,-5 1 0 0 0,7-2 29 0 0,1-1-1 0 0,0 1 1 0 0,0 0-1 0 0,-1-1 0 0 0,1 1 1 0 0,0 0-1 0 0,0 0 1 0 0,0 0-1 0 0,0-1 1 0 0,0 1-1 0 0,0 0 1 0 0,0 0-1 0 0,0 0 1 0 0,0 2-1 0 0,1-2 8 0 0,0-1-1 0 0,-1 1 0 0 0,1-1 1 0 0,0 1-1 0 0,0 0 1 0 0,0-1-1 0 0,0 1 1 0 0,1 0-1 0 0,-1-1 0 0 0,0 1 1 0 0,0-1-1 0 0,0 1 1 0 0,0 0-1 0 0,1-1 1 0 0,-1 1-1 0 0,0-1 0 0 0,1 1 1 0 0,-1-1-1 0 0,0 1 1 0 0,1-1-1 0 0,-1 1 1 0 0,1-1-1 0 0,-1 1 0 0 0,1-1 1 0 0,-1 1-1 0 0,1-1 1 0 0,0 1-1 0 0,2 1-27 0 0,1 0 0 0 0,-1 0 0 0 0,5 2 0 0 0,-3-2 39 0 0,1 0 0 0 0,0 0 0 0 0,0-1 0 0 0,10 2-1 0 0,25 1 30 0 0,-37-3-35 0 0,7-1 22 0 0,0 0 0 0 0,0 0 0 0 0,0-1 0 0 0,0 0 0 0 0,0-1 0 0 0,-1 0 0 0 0,1 0 0 0 0,0-1 0 0 0,-1 0 0 0 0,0-1 0 0 0,16-8 0 0 0,-23 11 33 0 0,0-1 0 0 0,-1 0 0 0 0,1 0 0 0 0,0 0 0 0 0,-1 0 0 0 0,1-1 0 0 0,-1 1 0 0 0,0-1 0 0 0,0 1 0 0 0,0-1 0 0 0,2-3 0 0 0,-3 4-30 0 0,0 1 1 0 0,-1 0-1 0 0,1-1 1 0 0,-1 1-1 0 0,1-1 0 0 0,-1 1 1 0 0,0 0-1 0 0,1-1 1 0 0,-1 1-1 0 0,0-1 0 0 0,0 1 1 0 0,0-1-1 0 0,0 1 0 0 0,0-1 1 0 0,-1 1-1 0 0,1-1 1 0 0,0 1-1 0 0,-1-1 0 0 0,1 1 1 0 0,-1 0-1 0 0,0-1 1 0 0,0 1-1 0 0,1 0 0 0 0,-1-1 1 0 0,-2-1-1 0 0,2 2-28 0 0,1 0-1 0 0,-1 1 1 0 0,0-1-1 0 0,0 1 1 0 0,1-1-1 0 0,-1 1 1 0 0,0-1-1 0 0,0 1 1 0 0,0-1 0 0 0,0 1-1 0 0,1 0 1 0 0,-1-1-1 0 0,0 1 1 0 0,0 0-1 0 0,0 0 1 0 0,0 0-1 0 0,0-1 1 0 0,-1 1 0 0 0,0 0-11 0 0,0 1 0 0 0,0-1 0 0 0,0 0 0 0 0,0 1 0 0 0,1-1 1 0 0,-1 1-1 0 0,0-1 0 0 0,0 1 0 0 0,-1 1 0 0 0,-2 1 1 0 0,-1 0-1 0 0,1 1 0 0 0,0-1 1 0 0,-6 7-1 0 0,-1 2-178 0 0,0 0 0 0 0,2 0 0 0 0,-11 16 0 0 0,20-26 172 0 0,0 0 0 0 0,0-1-1 0 0,0 1 1 0 0,0 0 0 0 0,1 0 0 0 0,-1 0-1 0 0,0 0 1 0 0,1 0 0 0 0,-1 2 0 0 0,1-4 24 0 0,0 1 0 0 0,0-1 0 0 0,0 1 0 0 0,1-1 0 0 0,-1 0 0 0 0,0 1 0 0 0,0-1 1 0 0,0 1-1 0 0,0-1 0 0 0,0 0 0 0 0,0 1 0 0 0,1-1 0 0 0,-1 1 0 0 0,0-1 0 0 0,0 0 1 0 0,1 1-1 0 0,-1-1 0 0 0,0 0 0 0 0,1 1 0 0 0,0-1-7 0 0,-1 0 0 0 0,1 1 0 0 0,-1-1 0 0 0,1 0 0 0 0,0 0-1 0 0,-1 0 1 0 0,1 1 0 0 0,-1-1 0 0 0,1 0 0 0 0,0 0 0 0 0,-1 0 0 0 0,1 0 0 0 0,0 0 0 0 0,-1 0-1 0 0,1 0 1 0 0,0 0 0 0 0,0-1 0 0 0,4 0 62 0 0,-1 0 0 0 0,1-1-1 0 0,-1 0 1 0 0,1 1 0 0 0,-1-1 0 0 0,7-5-1 0 0,22-17 425 0 0,-27 20-465 0 0,4-4-4 0 0,18-17 0 0 0,-25 22-11 0 0,0-1 0 0 0,0 1-1 0 0,0-1 1 0 0,-1 0 0 0 0,0 1 0 0 0,0-1 0 0 0,0 0-1 0 0,0 0 1 0 0,1-5 0 0 0,-3 9-2 0 0,0-1-1 0 0,0 1 1 0 0,1-1 0 0 0,-1 0 0 0 0,0 1-1 0 0,0-1 1 0 0,0 1 0 0 0,0-1-1 0 0,0 1 1 0 0,0-1 0 0 0,0 0 0 0 0,0 1-1 0 0,-1-1 1 0 0,1 1 0 0 0,0-1-1 0 0,0 1 1 0 0,0-1 0 0 0,-1 1 0 0 0,1-1-1 0 0,0 1 1 0 0,-1-1 0 0 0,1 1-1 0 0,0-1 1 0 0,-1 1 0 0 0,1-1 0 0 0,-1 1-1 0 0,1-1 1 0 0,-1 1 0 0 0,1 0-1 0 0,-1-1 1 0 0,1 1 0 0 0,-1 0 0 0 0,1 0-1 0 0,-1-1 1 0 0,0 1 0 0 0,1 0-1 0 0,-1 0 1 0 0,1 0 0 0 0,-1-1 0 0 0,0 1-1 0 0,1 0 1 0 0,-1 0 0 0 0,0 0-1 0 0,0 0 1 0 0,-2 0 3 0 0,0 0-1 0 0,0 0 1 0 0,0 1-1 0 0,1-1 1 0 0,-1 0-1 0 0,0 1 1 0 0,0 0 0 0 0,-4 1-1 0 0,-2 3-43 0 0,1 0-1 0 0,0 0 1 0 0,0 1 0 0 0,0 0-1 0 0,-12 12 1 0 0,9-7-6 0 0,9-10 12 0 0,1 1 0 0 0,-1 0 0 0 0,0-1 0 0 0,1 1 0 0 0,-3 4 0 0 0,4-6 31 0 0,0 0 0 0 0,-1 1 0 0 0,1-1 0 0 0,0 0 0 0 0,0 1 0 0 0,0-1 0 0 0,0 0 0 0 0,0 1 0 0 0,0-1 0 0 0,0 1 0 0 0,0-1 0 0 0,0 0 0 0 0,0 1 0 0 0,0-1 0 0 0,0 0 0 0 0,0 1 0 0 0,0-1 0 0 0,0 0 0 0 0,0 1 0 0 0,0-1 0 0 0,0 0 0 0 0,0 1 0 0 0,1-1 0 0 0,-1 0 0 0 0,0 1 0 0 0,0-1 0 0 0,0 0 0 0 0,1 1 0 0 0,-1-1 0 0 0,0 0 0 0 0,1 0 0 0 0,-1 1 0 0 0,0-1 0 0 0,0 0 0 0 0,1 0 0 0 0,-1 1 0 0 0,1-1 0 0 0,-1 0 0 0 0,0 0 0 0 0,1 0 0 0 0,-1 0 0 0 0,1 1 0 0 0,3 0-16 0 0,1 0 0 0 0,-1 0 0 0 0,1-1 0 0 0,-1 1 0 0 0,1-1 0 0 0,-1 0-1 0 0,1 0 1 0 0,7-1 0 0 0,37-9 36 0 0,-41 9-25 0 0,67-19 1 0 0,-63 16 24 0 0,-1-1 1 0 0,1 1-1 0 0,-1-2 1 0 0,12-6-1 0 0,-20 10-9 0 0,-1 0 5 0 0,0 1-1 0 0,0 0 1 0 0,-1 0-1 0 0,1 0 1 0 0,-1-1 0 0 0,3-1-1 0 0,-12-1 84 0 0,3 3-96 0 0,0 1 0 0 0,1 0 0 0 0,-1-1-1 0 0,0 1 1 0 0,0 1 0 0 0,-8 0 0 0 0,-29 9-207 0 0,29-7 146 0 0,0 0 50 0 0,-34 10-39 0 0,41-11 38 0 0,0 0 1 0 0,0 1 0 0 0,1 0 0 0 0,-1 0 0 0 0,-7 5 0 0 0,13-8 9 0 0,0 0 0 0 0,-1 0-1 0 0,1 1 1 0 0,0-1 0 0 0,0 0 0 0 0,0 0 0 0 0,0 0 0 0 0,0 0 0 0 0,0 0 0 0 0,-1 0 0 0 0,1 0 0 0 0,0 0 0 0 0,0 1-1 0 0,0-1 1 0 0,0 0 0 0 0,0 0 0 0 0,0 0 0 0 0,0 0 0 0 0,0 0 0 0 0,0 1 0 0 0,0-1 0 0 0,0 0 0 0 0,0 0-1 0 0,0 0 1 0 0,0 0 0 0 0,0 1 0 0 0,0-1 0 0 0,0 0 0 0 0,0 0 0 0 0,0 0 0 0 0,0 0 0 0 0,0 0 0 0 0,0 1-1 0 0,0-1 1 0 0,0 0 0 0 0,0 0 0 0 0,0 0 0 0 0,0 0 0 0 0,1 0 0 0 0,-1 0 0 0 0,0 1 0 0 0,0-1 0 0 0,0 0-1 0 0,0 0 1 0 0,5 3-106 0 0,-5-3 108 0 0,3 0-6 0 0,0 1 0 0 0,0 0 0 0 0,-1-1 0 0 0,1 0 0 0 0,0 0 0 0 0,0 0-1 0 0,0 0 1 0 0,-1 0 0 0 0,6-1 0 0 0,4 0 3 0 0,23-1 75 0 0,1-2 0 0 0,62-13 0 0 0,-95 16-44 0 0,-1 0 0 0 0,1 1 0 0 0,0-1 0 0 0,-1 0 0 0 0,1-1 0 0 0,-1 1 0 0 0,3-2 0 0 0,-4 3 36 0 0,-1 0-49 0 0,-1-1 0 0 0,1 0-1 0 0,0 1 1 0 0,0-1 0 0 0,0 1 0 0 0,0-1-1 0 0,0 1 1 0 0,-1-1 0 0 0,1 1 0 0 0,0-1-1 0 0,0 1 1 0 0,-1-1 0 0 0,1 1 0 0 0,-1 0-1 0 0,1-1 1 0 0,0 1 0 0 0,-1-1 0 0 0,0 0-1 0 0,0 0-2 0 0,-1 1-1 0 0,1-1 1 0 0,-1 0-1 0 0,1 0 1 0 0,-1 1-1 0 0,-2-2 0 0 0,0 1-14 0 0,1 1 0 0 0,-1-1 0 0 0,1 1-1 0 0,-1-1 1 0 0,1 1 0 0 0,-5 0-1 0 0,-1 1-15 0 0,-1 1-1 0 0,1 0 1 0 0,0 0-1 0 0,0 1 0 0 0,0 0 1 0 0,-12 5-1 0 0,21-8 18 0 0,-1 0-1 0 0,1 1 1 0 0,0-1-1 0 0,0 0 1 0 0,-1 0 0 0 0,1 0-1 0 0,0 0 1 0 0,0 0-1 0 0,-1 0 1 0 0,1 1-1 0 0,0-1 1 0 0,0 0 0 0 0,0 0-1 0 0,-1 0 1 0 0,1 0-1 0 0,0 1 1 0 0,0-1 0 0 0,0 0-1 0 0,0 0 1 0 0,0 0-1 0 0,0 1 1 0 0,-1-1-1 0 0,1 0 1 0 0,0 0 0 0 0,0 1-1 0 0,0-1 1 0 0,0 0-1 0 0,0 0 1 0 0,0 1-1 0 0,0-1 1 0 0,0 1-10 0 0,1-1 1 0 0,-1 1-1 0 0,0-1 0 0 0,0 0 0 0 0,1 1 0 0 0,-1-1 1 0 0,0 1-1 0 0,1-1 0 0 0,-1 1 0 0 0,1-1 0 0 0,-1 0 1 0 0,0 1-1 0 0,2-1 0 0 0,0 2-28 0 0,0-1 0 0 0,0 0 0 0 0,1 0 0 0 0,-1 1 0 0 0,4-1 0 0 0,3 1 30 0 0,1 0 0 0 0,13 0 1 0 0,-14-1 0 0 0,1 0 0 0 0,-1 0 1 0 0,11 4-1 0 0,-4 0 21 0 0,-7-2 6 0 0,0 0-1 0 0,14 2 0 0 0,-21-5-1 0 0,-1 0 171 0 0,-3 0-184 0 0,0 0 0 0 0,0 0 0 0 0,0 0 1 0 0,1-1-1 0 0,-1 1 0 0 0,0-1 0 0 0,0 1 1 0 0,1-1-1 0 0,-1 1 0 0 0,0-1 0 0 0,-2-1 1 0 0,-2-1 2 0 0,-1 0-8 0 0,6 2 1 0 0,-1 0 0 0 0,0 0 0 0 0,1 1 0 0 0,-1-1 0 0 0,0 0 0 0 0,0 1 0 0 0,1-1 0 0 0,-1 1 0 0 0,0 0 0 0 0,0 0 0 0 0,0-1 0 0 0,1 1 0 0 0,-1 0 0 0 0,0 0 0 0 0,0 0 0 0 0,0 1 0 0 0,0-1-1 0 0,1 0 1 0 0,-4 2 0 0 0,5-2-107 0 0,8 0-97 0 0,-2-1 218 0 0,0-1 0 0 0,-1 1 0 0 0,1-1 1 0 0,-1 0-1 0 0,6-2 0 0 0,7-3 25 0 0,-3 1 59 0 0,12-3-338 0 0,-25 8 252 0 0,0 1 1 0 0,0-1-1 0 0,1 1 1 0 0,-1 0-1 0 0,1-1 1 0 0,-1 1 0 0 0,0 0-1 0 0,1 1 1 0 0,3-1-1 0 0,-1 2-19 0 0,-4-1 16 0 0,-1-1 0 0 0,0 0-1 0 0,0 0 1 0 0,1 0 0 0 0,-1 0-1 0 0,0 0 1 0 0,0 0 0 0 0,1 0-1 0 0,-1 0 1 0 0,0 0-1 0 0,0 0 1 0 0,1 0 0 0 0,-1 0-1 0 0,0 0 1 0 0,1 0 0 0 0,-1 0-1 0 0,0 0 1 0 0,0 0 0 0 0,1 0-1 0 0,-1 0 1 0 0,0 0-1 0 0,1 0 1 0 0,1-1 28 0 0,-1 1 73 0 0,-5-4 311 0 0,2 4-403 0 0,0-1-1 0 0,0 1 1 0 0,0 0-1 0 0,0-1 0 0 0,-1 1 1 0 0,1 0-1 0 0,0 0 0 0 0,-4 1 1 0 0,-1-1-42 0 0,-40 4-946 0 0,37-3 1083 0 0,5 0-100 0 0,0-1-1 0 0,1 1 0 0 0,-1 1 0 0 0,0-1 0 0 0,-6 3 0 0 0,20-10 304 0 0,-3 3-214 0 0,-1 1 1 0 0,1 0 0 0 0,0 0-1 0 0,9-2 1 0 0,-12 4-161 0 0,1-1 0 0 0,-1 1 0 0 0,1 0 0 0 0,-1 0 0 0 0,1 0 0 0 0,-1 0 0 0 0,1 1 0 0 0,-1-1 0 0 0,5 2 0 0 0,1 0 67 0 0,0 0-1 0 0,0-1 0 0 0,0-1 0 0 0,0 1 1 0 0,12-2-1 0 0,-6 1 292 0 0,-12 0-289 0 0,1 0 0 0 0,-1 1 0 0 0,0-1 0 0 0,0 1 0 0 0,0-1 0 0 0,0 1 0 0 0,0 0 0 0 0,-1 0 0 0 0,1 0 0 0 0,0 0 0 0 0,4 2 0 0 0,-5-2-20 0 0,0 0 0 0 0,0 0 0 0 0,0-1 0 0 0,0 1 0 0 0,0-1 0 0 0,0 1 0 0 0,0-1 0 0 0,4 0-1 0 0,20 0-67 0 0,-16 0 63 0 0,-7 0 15 0 0,11-3 0 0 0,-13 3 0 0 0,9-4 232 0 0,-10 4-222 0 0,0-1 0 0 0,0 1 0 0 0,1 0-1 0 0,-1 0 1 0 0,0 0 0 0 0,0-1 0 0 0,0 1 0 0 0,1 0 0 0 0,-1 0 0 0 0,0 0-1 0 0,0-1 1 0 0,0 1 0 0 0,1 0 0 0 0,-1-1 0 0 0,0 1 0 0 0,0 0-1 0 0,0 0 1 0 0,0-1 0 0 0,0 1 0 0 0,0 0 0 0 0,0 0 0 0 0,0-1 0 0 0,0 1-1 0 0,0 0 1 0 0,0-1 0 0 0,-1-2 13 0 0,-1 0 0 0 0,1 1 0 0 0,-1-1 0 0 0,0 1 0 0 0,0-1 0 0 0,0 1 0 0 0,-5-5 0 0 0,6 7-28 0 0,0-1 0 0 0,0 0-1 0 0,0 1 1 0 0,-1-1 0 0 0,1 0 0 0 0,0 1-1 0 0,0 0 1 0 0,-1-1 0 0 0,1 1 0 0 0,0 0-1 0 0,-1-1 1 0 0,1 1 0 0 0,0 0 0 0 0,-3 0-1 0 0,-2-1-11 0 0,1 1 17 0 0,-13-4 0 0 0,15 3-12 0 0,3 0-48 0 0,-1 9-59 0 0,0-6 117 0 0,1-1 1 0 0,0 1-1 0 0,0-1 0 0 0,0 1 1 0 0,0-1-1 0 0,0 1 0 0 0,0 2 1 0 0,1-3-4 0 0,-1 0 1 0 0,1 0 0 0 0,-1 0 0 0 0,0-1 0 0 0,1 1 0 0 0,0 0-1 0 0,-1 0 1 0 0,1-1 0 0 0,-1 1 0 0 0,1 0 0 0 0,0-1-1 0 0,0 1 1 0 0,-1-1 0 0 0,1 1 0 0 0,0-1 0 0 0,0 1 0 0 0,0-1-1 0 0,0 1 1 0 0,1-1 0 0 0,0 1-4 0 0,0 0 20 0 0,0 0 1 0 0,0 0-1 0 0,0-1 0 0 0,1 1 1 0 0,-1-1-1 0 0,0 1 1 0 0,0-1-1 0 0,0 0 0 0 0,1 0 1 0 0,2 0-1 0 0,0 1 52 0 0,-5-1-60 0 0,1 0 0 0 0,-1 0 0 0 0,0-1 0 0 0,0 1 0 0 0,0 0 0 0 0,0 0 0 0 0,1 0 1 0 0,-1 0-1 0 0,0 0 0 0 0,0-1 0 0 0,0 1 0 0 0,0 0 0 0 0,0 0 0 0 0,0 0 0 0 0,0 0 0 0 0,0-1 0 0 0,1 1 0 0 0,-1 0 0 0 0,0 0 0 0 0,0 0 0 0 0,0-1 0 0 0,0 1 0 0 0,0 0 0 0 0,0 0 1 0 0,0 0-1 0 0,0-1 0 0 0,0 1 0 0 0,0 0 0 0 0,-1 0 0 0 0,1-7 97 0 0,-5-11 148 0 0,5 17-252 0 0,0-1 0 0 0,-1 1 0 0 0,1-1 0 0 0,-1 0 0 0 0,1 1 0 0 0,-1-1 0 0 0,1 1 0 0 0,-1-1 0 0 0,0 1 0 0 0,0-1 0 0 0,0 1 0 0 0,0 0 0 0 0,0-1 0 0 0,0 1 0 0 0,0 0 0 0 0,0 0 0 0 0,-1 0 0 0 0,1 0 0 0 0,-1 0 0 0 0,1 0 0 0 0,0 0 0 0 0,-1 0 0 0 0,-2-1 0 0 0,-5-3-50 0 0,8 5 54 0 0,1 0 34 0 0,3 9-310 0 0,-3-7 266 0 0,1-1 0 0 0,0 1-1 0 0,0-1 1 0 0,0 1 0 0 0,0-1 0 0 0,1 1 0 0 0,-1-1-1 0 0,0 0 1 0 0,1 1 0 0 0,-1-1 0 0 0,3 2 0 0 0,18 11-6 0 0,-21-14 16 0 0,2 2 0 0 0,-1-1 2 0 0,0 1-1 0 0,1-1 0 0 0,0 1 0 0 0,-1-1 0 0 0,1 0 0 0 0,5 2 0 0 0,1-3 118 0 0,-8 0-116 0 0,-1 0-1 0 0,0 0 1 0 0,1 0-1 0 0,-1 0 1 0 0,0 0-1 0 0,0 0 1 0 0,1-1-1 0 0,-1 1 1 0 0,0 0-1 0 0,1 0 1 0 0,-1 0-1 0 0,0 0 1 0 0,0-1-1 0 0,1 1 1 0 0,-1 0-1 0 0,0 0 1 0 0,0 0-1 0 0,1-1 1 0 0,-1 0-2 0 0,0 1-1 0 0,0-1 1 0 0,0 1 0 0 0,0-1 0 0 0,0 1 0 0 0,1-1 0 0 0,-1 1-1 0 0,0-1 1 0 0,0 1 0 0 0,-1-1 0 0 0,1 1 0 0 0,0-1 0 0 0,0 1-1 0 0,0-1 1 0 0,0 0 0 0 0,-1-1-1 0 0,0 1 0 0 0,0-1 1 0 0,0 0-1 0 0,0 1 0 0 0,0-1 0 0 0,0 1 0 0 0,0 0 1 0 0,0-1-1 0 0,0 1 0 0 0,-1 0 0 0 0,1 0 0 0 0,-1-1 1 0 0,1 1-1 0 0,-1 0 0 0 0,-2-1 0 0 0,-2 0-1 0 0,1-1 1 0 0,-1 1-1 0 0,-7-2 0 0 0,7 2-28 0 0,-1 1-1 0 0,1-1 1 0 0,-1 1-1 0 0,0 0 1 0 0,1 1-1 0 0,-1-1 1 0 0,0 1 0 0 0,0 1-1 0 0,1-1 1 0 0,-1 1-1 0 0,-12 2 1 0 0,11 0 11 0 0,1 0-1 0 0,-1 0 1 0 0,1 0 0 0 0,-1 1 0 0 0,1 0 0 0 0,0 0 0 0 0,0 1 0 0 0,1 0 0 0 0,0 0-1 0 0,0 0 1 0 0,0 0 0 0 0,-6 9 0 0 0,11-14 14 0 0,1 1 1 0 0,-1 0-1 0 0,0 0 1 0 0,1 0-1 0 0,-1 0 1 0 0,1-1-1 0 0,-1 1 0 0 0,1 0 1 0 0,0 0-1 0 0,-1 0 1 0 0,1 0-1 0 0,0 0 0 0 0,0 0 1 0 0,0 0-1 0 0,0 0 1 0 0,0 0-1 0 0,0 0 1 0 0,0 0-1 0 0,0 0 0 0 0,1 2 1 0 0,-1-2-13 0 0,1 0 0 0 0,0 1-1 0 0,0-1 1 0 0,0 1 0 0 0,-1-1 0 0 0,2 0 0 0 0,-1 1 0 0 0,0-1 0 0 0,0 0-1 0 0,0 0 1 0 0,3 2 0 0 0,0 0-25 0 0,1 0-1 0 0,0-1 0 0 0,0 1 1 0 0,0-1-1 0 0,0 0 1 0 0,10 3-1 0 0,-2-3 60 0 0,1 0-1 0 0,-1-1 1 0 0,0 0 0 0 0,0-1-1 0 0,1 0 1 0 0,23-3 0 0 0,-30 2 23 0 0,1-1 0 0 0,-1 1 0 0 0,0-1 0 0 0,0-1 0 0 0,-1 1 0 0 0,1-1 0 0 0,0 0 0 0 0,11-7 0 0 0,-14 7-34 0 0,-2 2 2 0 0,0 0 1 0 0,-1 0-1 0 0,1 0 1 0 0,-1 0-1 0 0,1 0 1 0 0,-1-1-1 0 0,0 1 1 0 0,1 0 0 0 0,-1-1-1 0 0,0 1 1 0 0,0-1-1 0 0,0 1 1 0 0,0-1-1 0 0,1-2 1 0 0,-2 2 2 0 0,0 1-10 0 0,1 1-1 0 0,-1-1 0 0 0,0 0 0 0 0,0 0 1 0 0,0 1-1 0 0,0-1 0 0 0,0 0 0 0 0,0 0 0 0 0,0 1 1 0 0,0-1-1 0 0,0 0 0 0 0,0 0 0 0 0,0 0 1 0 0,0 1-1 0 0,-1-1 0 0 0,1 0 0 0 0,0 1 0 0 0,-1-1 1 0 0,1 0-1 0 0,0 1 0 0 0,-1-1 0 0 0,1 0 1 0 0,-1 1-1 0 0,0-2 0 0 0,-1 1-14 0 0,0-1-1 0 0,-1 0 0 0 0,1 0 1 0 0,0 1-1 0 0,-1-1 1 0 0,1 1-1 0 0,-1-1 1 0 0,0 1-1 0 0,1 0 0 0 0,-1 0 1 0 0,0 0-1 0 0,0 1 1 0 0,0-1-1 0 0,0 0 1 0 0,0 1-1 0 0,0 0 1 0 0,0 0-1 0 0,-3 0 0 0 0,-1 0-18 0 0,1 0-1 0 0,-1 1 0 0 0,0 0 0 0 0,1 0 0 0 0,-1 1 0 0 0,1-1 1 0 0,-7 4-1 0 0,-5 3 8 0 0,17-8-42 0 0,-3 2-139 0 0,12 1 162 0 0,0 0 0 0 0,-1 1 0 0 0,8 4 0 0 0,15 7 51 0 0,-17-10-8 0 0,1-1 0 0 0,-1 0 0 0 0,1-1 0 0 0,0 0 0 0 0,14 0 0 0 0,-3 0 0 0 0,-12-1 0 0 0,21 1 0 0 0,40-4-15 0 0,-74 1 309 0 0,-13-4 11 0 0,3 1-475 0 0,0 1 1 0 0,-16-2-1 0 0,5 1 7 0 0,-46-8 239 0 0,-76-4 0 0 0,128 15-92 0 0,0 1-1 0 0,0 0 0 0 0,-15 3 1 0 0,13-1-11 0 0,-32 1 0 0 0,47-4 37 0 0,0 0 0 0 0,0 0 0 0 0,0 0 0 0 0,0 0 0 0 0,0 1 0 0 0,-1-1 0 0 0,1 1 1 0 0,0-1-1 0 0,0 1 0 0 0,0 0 0 0 0,0-1 0 0 0,-3 3 0 0 0,5-3-13 0 0,0 1-1 0 0,0-1 1 0 0,-1 1 0 0 0,1 0 0 0 0,0-1-1 0 0,0 1 1 0 0,0-1 0 0 0,0 1-1 0 0,0-1 1 0 0,0 1 0 0 0,0 0 0 0 0,0-1-1 0 0,0 1 1 0 0,0-1 0 0 0,0 1 0 0 0,0-1-1 0 0,1 1 1 0 0,-1 0 0 0 0,0-1 0 0 0,0 1-1 0 0,1-1 1 0 0,-1 1 0 0 0,1 0 0 0 0,8 12-237 0 0,-5-9 226 0 0,1-1 1 0 0,-1 1-1 0 0,1-1 0 0 0,-1 0 0 0 0,1 0 0 0 0,0 0 0 0 0,0-1 0 0 0,0 1 0 0 0,1-1 0 0 0,-1 0 0 0 0,1-1 0 0 0,-1 1 0 0 0,1-1 0 0 0,6 1 0 0 0,-2-1 60 0 0,0 0 1 0 0,0-1-1 0 0,0 0 0 0 0,0 0 1 0 0,0-1-1 0 0,0-1 0 0 0,14-2 1 0 0,-19 3-43 0 0,-1-1 1 0 0,0 1-1 0 0,1 0 1 0 0,-1-1 0 0 0,0 0-1 0 0,0 0 1 0 0,0 0-1 0 0,0 0 1 0 0,-1-1-1 0 0,1 0 1 0 0,3-2-1 0 0,-6 4 22 0 0,1-1-1 0 0,-1 1 1 0 0,0 0-1 0 0,0 0 1 0 0,0 0-1 0 0,-1 0 1 0 0,1-1-1 0 0,0 1 1 0 0,0 0 0 0 0,-1-1-1 0 0,1 1 1 0 0,-1-1-1 0 0,1 1 1 0 0,-1 0-1 0 0,0-1 1 0 0,1 1-1 0 0,-1-1 1 0 0,0 1-1 0 0,0-1 1 0 0,0 1-1 0 0,0-1 1 0 0,-1-1-1 0 0,0 1-15 0 0,1-1-1 0 0,-1 1 1 0 0,0 0-1 0 0,0 0 1 0 0,0 0-1 0 0,0 0 1 0 0,0 0-1 0 0,0 0 1 0 0,-1 1-1 0 0,1-1 1 0 0,-1 0 0 0 0,1 0-1 0 0,-1 1 1 0 0,0-1-1 0 0,0 1 1 0 0,0 0-1 0 0,0-1 1 0 0,0 1-1 0 0,0 0 1 0 0,0 0-1 0 0,0 0 1 0 0,-1 0-1 0 0,1 0 1 0 0,0 1 0 0 0,-4-2-1 0 0,-6 0-18 0 0,1 0 0 0 0,0 0 1 0 0,-1 1-1 0 0,-12 0 0 0 0,17 1-46 0 0,0 1-1 0 0,0-1 1 0 0,0 1 0 0 0,1 0 0 0 0,-1 1-1 0 0,0-1 1 0 0,1 1 0 0 0,-9 4 0 0 0,14-6 49 0 0,0 1 0 0 0,0-1 0 0 0,0 1 0 0 0,0-1 1 0 0,0 1-1 0 0,1-1 0 0 0,-1 1 0 0 0,0 0 0 0 0,0-1 0 0 0,0 1 1 0 0,1 0-1 0 0,-1-1 0 0 0,1 1 0 0 0,-1 0 0 0 0,0 0 0 0 0,1 0 1 0 0,-1 0-1 0 0,1-1 0 0 0,0 1 0 0 0,-1 0 0 0 0,1 0 0 0 0,0 0 0 0 0,0 0 1 0 0,-1 0-1 0 0,1 2 0 0 0,1-2-10 0 0,-1 0 1 0 0,0 1-1 0 0,1-1 0 0 0,-1 1 0 0 0,1-1 1 0 0,-1 0-1 0 0,1 1 0 0 0,-1-1 1 0 0,1 0-1 0 0,0 0 0 0 0,0 1 1 0 0,0-1-1 0 0,0 0 0 0 0,0 0 0 0 0,0 0 1 0 0,2 1-1 0 0,1 1 12 0 0,-1-1 1 0 0,1 0-1 0 0,-1 0 0 0 0,1 0 1 0 0,0 0-1 0 0,0-1 0 0 0,5 2 0 0 0,32 6-44 0 0,-22-5 49 0 0,-9-2-10 0 0,13 3-28 0 0,45 4 0 0 0,-64-8 60 0 0,0-1 0 0 0,-1 0 0 0 0,1-1 0 0 0,0 1-1 0 0,-1 0 1 0 0,5-2 0 0 0,-8 2-15 0 0,0 0 0 0 0,1 0 0 0 0,-1 0-1 0 0,0 0 1 0 0,0 0 0 0 0,0 0 0 0 0,0 0 0 0 0,0 0-1 0 0,1 0 1 0 0,-1 0 0 0 0,0 0 0 0 0,0 0 0 0 0,0 0-1 0 0,0 0 1 0 0,0-1 0 0 0,0 1 0 0 0,0 0 0 0 0,1 0-1 0 0,-1 0 1 0 0,0 0 0 0 0,0 0 0 0 0,0 0 0 0 0,0 0-1 0 0,0 0 1 0 0,0 0 0 0 0,0-1 0 0 0,0 1 0 0 0,0 0-1 0 0,0 0 1 0 0,0 0 0 0 0,0 0 0 0 0,1 0 0 0 0,-1 0-1 0 0,0 0 1 0 0,0-1 0 0 0,0 1 0 0 0,-5-3 60 0 0,-7-1-53 0 0,-1 0 0 0 0,0 0 0 0 0,0 1 0 0 0,-15-1 0 0 0,-11-3-27 0 0,10 2-63 0 0,0 1-1 0 0,-40-1 0 0 0,66 5 84 0 0,0 0 0 0 0,0 0 0 0 0,0 0-1 0 0,0 0 1 0 0,0 1 0 0 0,0-1 0 0 0,0 1 0 0 0,0 0-1 0 0,0 0 1 0 0,-3 2 0 0 0,5-3-27 0 0,0 0 0 0 0,1 1 1 0 0,-1-1-1 0 0,0 1 0 0 0,1-1 1 0 0,-1 1-1 0 0,0 0 0 0 0,1-1 1 0 0,-1 1-1 0 0,1-1 0 0 0,-1 1 1 0 0,1 0-1 0 0,-1 0 0 0 0,1-1 1 0 0,-1 1-1 0 0,1 0 0 0 0,0 0 1 0 0,-1-1-1 0 0,1 1 0 0 0,0 0 1 0 0,0 0-1 0 0,0 0 0 0 0,0-1 1 0 0,0 1-1 0 0,0 0 0 0 0,0 0 1 0 0,0 0-1 0 0,0 0 0 0 0,0-1 1 0 0,0 1-1 0 0,1 0 0 0 0,-1 0 1 0 0,0 0-1 0 0,1-1 0 0 0,-1 1 1 0 0,0 0-1 0 0,2 0 0 0 0,1 5 24 0 0,1 0-1 0 0,-1-1 0 0 0,2 1 0 0 0,-1-1 1 0 0,1 0-1 0 0,0 0 0 0 0,0 0 1 0 0,10 6-1 0 0,-7-6 5 0 0,0 0 0 0 0,0-1 0 0 0,0 0 1 0 0,1 0-1 0 0,-1-1 0 0 0,13 3 0 0 0,77 16 346 0 0,-93-19-153 0 0,-5-3-189 0 0,0 0 0 0 0,0 0-1 0 0,0 0 1 0 0,0 0-1 0 0,0 0 1 0 0,0 0 0 0 0,0 0-1 0 0,0 1 1 0 0,0-1-1 0 0,0 0 1 0 0,0 0 0 0 0,-1 0-1 0 0,1 0 1 0 0,0 0-1 0 0,0 0 1 0 0,0 0 0 0 0,0 0-1 0 0,0 1 1 0 0,0-1-1 0 0,0 0 1 0 0,0 0 0 0 0,0 0-1 0 0,0 0 1 0 0,0 0-1 0 0,0 0 1 0 0,0 0 0 0 0,-1 0-1 0 0,1 0 1 0 0,0 0-1 0 0,-15 8 517 0 0,14-8-543 0 0,0 0 0 0 0,0 1 0 0 0,1-1 0 0 0,-1 0 0 0 0,0 0 0 0 0,0 0 0 0 0,0 1 0 0 0,0-1 0 0 0,0 0 0 0 0,0 0 0 0 0,-1 0 0 0 0,1-3-2144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5:50:04.05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10693 10271 2959 0,'0'0'131'0,"0"0"27"0,-14 10-126 0,-1-10-32 15,8 9 0-15,7-9 0 0,0 3 8 0,0 7-8 16,0-4 0-16,4 0 9 0,10 0-9 15,0-2 0-15,-3 5 0 0,6-3 0 0,5-3 0 0,2 1 0 16,4 5 0-16,-3-3 0 0,0-3 0 0,7 7 0 16,6-1 0-16,-2 4 0 0,-12-1 0 0,5-2 0 15,6 2 0-15,0 7 0 0,-3 3 12 0,-4-3-4 16,4 3 0-16,-4 6 0 0,4-6 4 0,-4 3 0 16,4-3 0-16,0 9 0 0,3-9 4 15,0 10 0-15,-3-4 1 0,7 3 0 16,0-6-5-16,3 7-2 15,4-1 0-15,-4 0 0 16,4 7-10-16,3-4 12 16,1 1-12-16,3 6 12 0,3-10-12 15,4 7 0-15,4-1 0 0,-1 1 0 0,1-4 0 16,-1 7 0-16,1-6 0 0,-1 5 0 0,4 1 0 0,4 0 0 0,3 6 0 16,-4-6 0-16,1 9 14 0,-1-6-2 0,4 6-1 0,1-3 0 0,2 3-11 0,1-6 0 0,-1 6 0 0,4-6 0 0,-3 0 10 0,3 6 0 15,0-6 0-15,4 6 0 0,7-6-10 0,-1 6 12 0,1-2-12 0,3 2 12 16,4 0-1-16,0-3 0 0,7 3 0 0,-4 0 0 15,0-3-2-15,4 3 0 0,0 4 0 0,0 5 0 16,-4-2-9-16,4-4-17 0,3 0 4 0,1 1 1 16,-4-4 12-16,3 3 16 0,-3-3-3 0,0-3-1 15,3 7 4-15,0 2 1 0,-10-9 0 0,7 7 0 16,-4-4-26-16,4-6-6 0,0-1-1 0,0 8 0 16,-7-7 16-16,3-1 0 0,0 8 0 0,1-7 0 15,-5 6 0-15,1-6 10 0,0 6-10 16,-4-6 12-16,4 6 0 0,-4-3 0 0,-7 0 0 15,1 0 0-15,-5 0-22 0,1 0-4 0,0 6-1 0,-1-2 0 16,1 2 24-16,0-3 5 0,-4-3 1 0,0 3 0 0,3-6-15 16,1 0-8-16,-7-3 8 0,-4 3-13 15,-4 3 13-15,1-10 0 0,-1 4 0 0,-6 0 0 0,-1 0 10 0,1-7-10 16,-4 4 8-16,0-4-8 0,-7 1 9 0,-4-4-9 16,-3 0 10-16,0-2-10 0,-4 2 10 0,4-6-10 15,-4 6 10-15,4 1-10 0,-3-1 13 0,6 1-3 16,-7-1-1-16,4-3 0 0,4-3-9 0,-4 7 10 15,-4-4-10-15,4-3 10 0,-4-3-1 0,0-3 0 16,4 3 0-16,0-4 0 0,-7 1-9 0,7-3 0 0,0-7 0 16,-1 4 0-1,-2-4-84-15,-1 1-13 0,-3-10-3 0,-11 0 0 0</inkml:trace>
  <inkml:trace contextRef="#ctx0" brushRef="#br1" timeOffset="12550.84">11405 9534 172 0,'-10'0'16'0,"3"-6"-16"0,7-3 0 16,-4-1 0-16,-3 1 466 0,4-1 90 0,3 1 19 0,7 6 3 15,-7 3-462-15,0 0-93 0,0 0-23 0,7 0 0 16,7 0-14-16,-7 3-7 0,-4 16-2 0,1-7 0 15,3 10 10-15,-4-3 1 0,1 13 1 0,0-1 0 0,-4 0-2 16,7 4-1-16,0 6 0 0,-4-1 0 16,-10 4 4-16,7 0 1 0,11 6 0 0,-4 4 0 0,-7-1-2 15,3 10 0-15,4-4 0 16,0-2 0-16,8 12 11 16,-8-4 0-1,-11 1 8-15,8 10-8 0,10 2 0 0,-14 0 0 16,-11 4 0-16,4-4 0 0,7 13 0 0,-3-3 12 0,-1 6-2 0,-3-3-1 0,-4-3-9 0,8 6-11 15,6 3 3-15,-3-3 0 0,-3 0 8 0,3 3 0 0,10 7 0 0,5-7 0 0,-5 7 0 16,4-7 9-16,0 6-9 0,4-9 0 0,3 4 10 0,-3 5-10 16,-8-6 8-16,8 4-8 0,7-4 8 0,-8 0-8 15,-3-3 8-15,-3 0-8 0,7 3 0 0,-8-2 0 16,4-1 0-16,-7-3 0 0,0 6 0 0,1-9 0 16,-1 6 0-16,-4-10 0 0,1 10 0 0,3-9 0 0,-7 9 0 0,3-3 0 15,1-3 8-15,-1 0-8 0,-3-7 0 0,4 1 8 16,-1 2-8-16,1-5 12 0,-1 2-12 0,4-9 12 15,-3-3-12-15,-1 4 8 0,1-4-8 0,0-4 8 16,3 7 4-16,-7-6 0 0,3 0 0 0,-3-3 0 16,0 0 8-16,-3-1 3 0,3 1 0 0,-4-3 0 15,1-4-7-15,-1 4-2 0,0-4 0 0,-3 4 0 16,4-7-2-16,-4-6-1 0,3 3 0 0,1-6 0 16,-1 0-11-16,1 6 12 0,-1-6-12 0,1-3 12 15,3 0-12-15,0 3 0 0,-4-4 9 0,4-5-9 16,-3 2 0-16,3-2 9 0,0-4-9 0,-4 1 0 0,1-1 8 15,-4-9-8-15,3 9 0 0,0-9 0 0,1 6 0 0,-1-6 0 16,1 0 0-16,-1 0 0 0,4-3-8 16,0-3-3-16,-3 3 0 0,-1-1 0 0,8-5 1 0,-4 6 0 15,0-4 0-15,0-5 0 16,0 6-13-16,3-4-2 0,1 1-1 0,-4-4 0 16,3 4-13-16,1-4-2 0,3 0-1 0,-3 1 0 15,-4-7-139-15,0-3-28 0,0 0-6 0,0 0-482 16</inkml:trace>
  <inkml:trace contextRef="#ctx0" brushRef="#br1" timeOffset="13309.82">10259 15947 2116 0,'0'0'94'0,"-7"-9"19"0,7 6-90 0,0-7-23 16,-7 1 0-16,7-1 0 0,10 4 0 0,-3 0 0 16,4-4 0-16,3 1-8 0,-3 6-12 0,10 0-1 15,7-4-1-15,-3 4 0 0,-4-3 22 0,4 6 0 16,13 0 0-16,1-3 0 0,-4 3-12 0,8 0 1 16,-1 0 1-16,4 0 0 0,-4 0 10 0,4 0 12 15,-4-6-2-15,8 6-1 0,10 0 4 0,-4 6 1 16,-6-6 0-16,3 3 0 0,0-3 5 0,3 0 1 15,4 0 0-15,-4-3 0 0,8 3 8 0,6 0 1 16,8-6 1-16,0 6 0 0,3-4-10 0,3 1-3 16,5-3 0-16,2 3 0 0,8-3-4 0,-4-4-1 15,4 7 0-15,0 3 0 0,7-9-4 0,0 9 0 16,3-3-8-16,0-4 12 0,1 7-12 0,3 0 0 0,-1 0-9 0,-2 0 9 16,3 7 0-16,-4-7 0 0,8 0 0 0,-1 0 0 15,-3 0 0-15,10-7 0 0,1 4 0 0,-1 3 0 16,4-3 0-16,4-3 0 0,3-4-8 0,-4 1 8 15,4 6-8-15,-3-7 8 0,3 10 0 0,0-9-9 16,-7 9 9-16,7-3 11 0,0-3-3 0,0 2 0 16,-3 8 13-16,-1-4 3 0,4 6 0 0,-3-3 0 15,-4-3-7-15,3 6-1 0,4-3 0 0,0-3 0 16,-3 7-16-16,-4-4 10 0,4 0-10 0,-1-3 8 16,1 0 0-16,-4 0 0 0,0 6 0 0,3-3 0 15,-3-3-8-15,7 0 0 0,0 0 0 0,4 0 0 16,-1 0 12-16,5-3 0 0,-1-3 0 0,0 6 0 15,-4 0-12-15,4 0 0 0,1 0 0 0,-5-3 0 16,1 3 28-16,-4-3 3 0,3 3 1 0,-3-7 0 16,-3 7-32-16,-8 0 0 0,1 0 0 0,-4 0 0 15,3 0 0-15,-6 0 0 0,3 0 0 0,-4 7 0 0,0-4 0 0,-3 0 0 16,-7-3 0-16,4 0 0 0,6 6 0 0,-10-3 0 16,-11-3 0-16,0 7 0 15,1-4-23-15,-5 3-10 0,-6-3-3 0,0 0-748 16,3 7-149-16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5:53:10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3535 8139 1267 0,'0'0'112'0,"0"0"-89"0,0 0-23 0,0 0 0 0,0-9 232 0,0 9 43 16,0 0 8-16,0 0 1 0,0 0-224 16,0 0-46-16,0 0-14 0,0 0 8 0,10 0-8 0,-10 0 0 15,0 0 0-15,4 9 0 0,3 3 0 0,-7-2-13 16,0 9 5-16,-7 0 8 0,3 2 0 0,-3 1 8 16,0 3 2-16,7-3 0 0,-10 10 30 0,10-4 5 15,-7-6 2-15,3 0 0 0,4 6-6 0,0-3-1 16,0-12 0-16,4 6 0 0,3-7 2 0,-7 4 0 15,3-4 0-15,4-9 0 0,-3 7-21 0,-4-10-4 0,0 0-1 0,0 0 0 16,10 0 19-16,-10 0 3 16,11-10 1-16,-4 7 0 0,0-6-23 0,4-4-5 0,-8-5-1 0,4-1 0 15,-3-3 2-15,-1 0 0 0,4 0 0 0,-3 0 0 16,3 0-12-16,-3 0 8 0,-4 0-8 0,3 3 8 16,4-3-8-16,-7 4 0 0,4 5 0 15,3-6 8-15,-4 10-8 0,4 3 0 16,0-1 0-16,0-2 0 0,4 9-11 0,-4-3 11 0,0-4-8 0,4 14 8 15,-1-4-8-15,-3 3 8 0,4-3-8 0,-1 7 8 16,1-7-9-16,0 6 9 0,-1 1-10 0,-3-1 10 16,0-6 0-16,-3 7 0 0,3-4 0 0,-7-6 0 15,3 3 0-15,-3-3 0 0,4 9 0 0,-4-9 0 16,0 0 0-16,0 0 13 0,0 0-4 0,0 0-1 16,0 0 0-16,0 0-8 0,0 0 12 0,0 0-4 15,7-9-8-15,-3 6 12 0,3-7-12 0,-7 1 12 0,3-4-12 16,8-2 0-16,-8-1 9 0,8 0-9 0,-4 1 0 0,0-4 0 15,4 6 0-15,-1-5-8 16,1 8 8-16,-1 1-10 0,-6-4 10 0,6 10-10 0,1-3 10 16,0 3 0-16,-11 3 0 0,0 0-8 0,10 0 8 0,-3 0 0 15,-7 0 0-15,0 0 0 0,7 0 0 0,4 3 0 16,3-3 0-16,-3 6 0 0,-8-3 0 16,8 3 8-16,-1-2-8 0,1-1 0 0,3 3 0 0,-4-3 0 15,-2 7 0-15,2 2 0 0,1-2 0 0,-1 8-8 16,1-5 8-16,-8-1-8 0,4 7 8 0,-3 3 16 15,7-3-4-15,-11 0-1 0,3-4-11 0,-3 7 8 16,0-3-8-16,7 3 8 0,-14-3 5 0,14 0 1 0,-7-3 0 16,4 2 0-16,-4-5-14 15,0 6 8 1,7-10-8-16,-4 4 0 0,1-1-30 0,3-2-12 16,-4-1-2-16,4-6-1 0,0 3-82 0,1-2-16 0,2-4-3 15,1 0-1-15,-4 0-62 0,3 0-13 0,1-4-2 0</inkml:trace>
  <inkml:trace contextRef="#ctx0" brushRef="#br0" timeOffset="292.48">4579 8252 2818 0,'0'0'125'0,"0"0"26"16,0 0-121-16,-3 6-30 0,-1 3 0 0,4 1 0 0,0-4 35 0,0-6 1 16,4 6 0-16,3 4 0 0,0-4-45 15,-7 4-9-15,10-4-2 0,-10 0 0 0,7-3-3 0,0 7-1 16,-3-1 0-16,3 0 0 16,-4-5-41-16,-3-4-9 0,0 9-2 0,0 0 0 15,0-5-39-15,-3 5-8 0,-4 0-1 0,3-6-1 16,-6-3 40-16,6 7 8 0,-6-4 1 0,-4-3 1 15,6-3 8-15,5-4 2 0,-8 7 0 0,4-6-428 16,4-3-86-16</inkml:trace>
  <inkml:trace contextRef="#ctx0" brushRef="#br0" timeOffset="463.37">4590 7982 2160 0,'0'0'48'0,"0"0"9"0,0-3 3 0,0-6 0 0,-7-1-48 0,7 1-12 0,0 6 0 0,0-7 0 15,7 1 58-15,-7-1 10 0,0 7 1 0,0-6 1 16,3 6-33-16,-3-4-6 0,0-2-2 0,7 6 0 16,-7 0-29-16,0-3 0 0,0-4-13 0,0 10 4 31,0 0-95-31,0 0-20 0,0-3-3 0,0 3-850 0</inkml:trace>
  <inkml:trace contextRef="#ctx0" brushRef="#br0" timeOffset="794.16">5034 7593 2188 0,'0'-6'195'0,"-7"-3"-156"15,4 2-31-15,-1 4-8 0,-3-6 32 0,3 9 4 16,4 0 2-16,0 0 0 0,0 0-38 0,0 0 0 15,0 0 0-15,0 12 0 0,0-2-9 0,0 9-3 16,0-1-1-16,4-2 0 0,3 6 13 0,0 6 0 16,0-6 0-16,-7 6 0 0,4-3 8 0,3-3-8 0,0 10 0 0,0-10 0 15,-4 6 12-15,4-3 0 0,-3 3-1 0,3 4 0 16,-7-1 4-16,0 0 1 0,0 1 0 16,0-1 0-16,0 4-2 0,0-4 0 0,-7 3 0 15,3-2 0-15,-3-1-14 0,4 0 8 16,3-2-8-16,-7-4 0 0,7 3-13 0,-4-6-9 0,1-9-2 15,3 5-685-15,0-5-138 16</inkml:trace>
  <inkml:trace contextRef="#ctx0" brushRef="#br0" timeOffset="1201.83">5193 8336 1555 0,'0'0'138'0,"0"0"-110"0,0 0-28 0,0 0 0 16,0 0 139-16,0 0 22 0,7-6 5 0,0 6 1 0,4-3-135 0,-1-3-32 16,1 6 0-16,3-3 0 0,0 0 0 0,4-4 0 15,-4 4-8-15,-4-3 8 16,8-4 0-16,0 7 0 0,-4-6 0 0,0-1 0 16,-4 7 0-16,5-9 0 0,-1 2 0 0,3 1 11 0,-10 0 13 15,4-4 2-15,-1 4 1 0,1-4 0 0,0-3-12 0,-8 4-3 16,4-1 0-16,-3 4 0 0,-1-10 33 0,1 7 7 15,-4-1 0-15,0 0 1 0,0-2-36 0,0 5-7 16,-4-2-2-16,1 9 0 0,-1-4-8 0,-6-2-9 16,-1 6 9-16,0 3-13 0,1 3 13 0,-1 6 10 0,4-9-2 0,-10 10 0 15,10 2-8-15,-4-2 0 0,-3 5 0 0,3-2-11 16,1 0 11-16,-1-1 0 16,1 7 8-16,-1 0-8 0,4-4 8 0,0 1-8 0,-4 0 8 15,8-1-8-15,-8 1 0 0,8 3 0 0,-4 0 0 0,3-4 0 16,4 4 0-16,0 3 0 0,0 0 0 15,0-3 0-15,0 0 0 0,4-4 0 16,3 4 0-16,-4 3 0 0,8-9 0 0,-8 2-16 0,8-5 2 16,3-4 1-16,4 0-83 15,-4-2-16-15,3-4-3 0,5 0-551 0,2-4-110 0</inkml:trace>
  <inkml:trace contextRef="#ctx0" brushRef="#br0" timeOffset="1741.32">5973 8233 1094 0,'0'0'97'0,"0"0"-77"16,0-9-20-16,0-1 0 0,-4 1 198 0,4 6 36 16,0-7 7-16,0 1 2 0,0-1-175 0,-7 4-36 15,7 0-6-15,-4-4-2 0,4 1-11 0,-7 6-2 16,0-6-1-16,0 9 0 0,4-4-10 0,-8 4-11 15,4 4 3-15,0-4 0 0,-4 9-7 0,1 0-1 16,-1-6 0-16,1 13 0 0,-4-3 16 0,3-1 0 16,-7 10 0-16,8-6 0 0,-4 0 12 0,3 2 4 0,-7 1 2 15,8-3 0-15,3 3 27 0,0-7 6 16,-4 10 1-16,4-3 0 0,0-6-18 0,4 5-3 0,-8-5-1 16,7 3 0-16,4-10-19 0,0 3-11 0,4 1 12 0,7-1-12 15,-11-6 8-15,10-3-8 0,1 10 0 0,3-10 0 16,-4-4 0-16,8-2-11 0,-4 3 0 0,4-9 0 15,-1-4 11-15,1 3 0 0,-4 4-9 0,4-1 9 16,-1-2 0-16,-6-1 0 0,0 1 0 16,3-4 0-16,-7 4 0 0,3-1 0 0,-3 4 8 0,-3-4-8 15,3 4 16-15,-3-1-1 0,-1 1-1 0,-3 9 0 16,0 0-3-16,0 0-1 0,0 0 0 0,0 0 0 16,0 0 0-16,0 0 0 0,-7 6 0 0,7 0 0 15,-11 4 2-15,11-1 1 0,-7 1 0 0,4 2 0 0,3-2 4 16,0 2 1-16,0-2 0 0,0-1 0 15,3 4-6-15,4-4-2 0,-3 3 0 0,3-2 0 16,-7-1-10-16,7 4 0 0,4-7 0 16,-4-3 0-16,0 7-29 0,3-7-2 15,8 3 0-15,-11-6 0 0,11 0-103 16,-8-6-21-16,15 3-4 16,-11 0-1-16,4-4-63 0,-1-2-13 0,19-16-2 0,-1 6-1 0</inkml:trace>
  <inkml:trace contextRef="#ctx0" brushRef="#br0" timeOffset="2322.14">6392 8358 57 0,'0'0'0'0,"11"-6"0"0,0 6 0 0,-4 0 0 16,0-3 0-16,3-6 0 0,-3 9 361 0,4-10 67 16,-1 1 14-16,1 6 2 0,0-7-318 0,-1 1-64 15,-3-4-13-15,4 4-2 0,-4-4-31 0,3 4-5 0,-6-10-2 0,0 7 0 16,-1 2-9-16,4-2 0 0,-7-7 0 0,7 9 0 16,-7-2 0-16,0-1 0 0,0 4 0 0,0-4 0 15,-7 7 12-15,4 0 1 0,-1 0 0 16,-3 6 0-16,3 0 7 0,-6 6 0 0,-8-3 1 15,11 0 0-15,-10 7 0 0,-1-1 0 0,0 3 0 0,4 4 0 16,-3-3 26-16,-1-1 5 0,0 7 0 0,1-6 1 16,2 9-27-16,1-10-6 0,0 7 0 15,4 0-1-15,-4-7-11 0,7 10-8 0,3-3 12 16,-7 0-12-16,8-3 12 0,3-1-4 16,0 1 0-16,3-7-8 0,1 4 0 0,3-4 0 15,-7 1 0-15,4-1-9 0,3-6-7 0,-7-3 0 16,7 0-1-16,3 0 0 0,1 0 7 0,3-3 2 0,-4-9 0 0,5-4 0 15,-8 10 8-15,3-10 0 0,1 6 0 0,3-2 0 16,-3-1 0-16,-8 4 12 0,4-4-2 0,0 1-1 0,0-4 13 16,0 7 2-16,-3-4 1 0,3 4 0 0,0-1 5 0,-7 4 1 15,0-3 0-15,3 2 0 0,-3 7-19 0,0 0-3 16,0 0-1-16,0 0 0 0,0 0-8 0,0 0 8 16,0 0-8-16,0 0 8 0,0 0-8 0,0 0 0 15,0 0 0-15,0 0 0 0,0 0 0 0,0 0 0 16,0 0 0-16,-3 7 0 0,3 2 0 15,0-3 0-15,0 4 0 0,3 6 0 0,-3-4 0 16,7 1 0-16,-7-1 0 0,8 10-11 0,-5-3 11 0,4 3 0 16,0 0 0-16,0 0 0 0,-3 6 0 15,3-6 0-15,3 0 0 0,-3 6 0 0,1-3 0 0,-1-3-13 16,3 3 5-16,-10 0 8 0,0-3 0 0,0 0 0 0,0 0 9 16,0-3-1-16,0 3-8 0,-7 0 0 0,0 6 0 0,0-6 0 15,-4 0 0-15,8 6 0 0,-15-3 0 0,4-3 0 16,-4 7 0-16,8-8 0 0,-8-2 0 0,1-3 0 15,3 3 0-15,-11 3 0 0,14-10 0 0,-10 4 0 32,0-7-28-32,3-2-8 0,-6 2 0 0,2-9-688 0,-2-3-136 15</inkml:trace>
  <inkml:trace contextRef="#ctx0" brushRef="#br0" timeOffset="2820.27">6890 8362 1785 0,'0'0'159'0,"0"0"-127"15,0 0-32-15,0 0 0 0,-4-10 146 0,4 10 23 16,4-3 5-16,3 0 1 0,0-3-153 0,7-4-30 16,-3 7-7-16,3-3-1 0,-4-7 4 0,8 4 0 15,0 6 0-15,-1-7 0 0,1-2 0 0,-1 2 1 16,5 1 0-16,-12-4 0 0,4 4 11 0,0-4 0 16,1 4 0-16,-1-3 8 0,-4-4 6 0,1 6 2 15,-4-5 0-15,0-1 0 0,0 0 12 0,-3-2 2 0,3-1 1 0,-7 3 0 16,3-3-19-16,-3 0-4 0,0 4-8 15,-3-1 12-15,3 4-3 0,-7-1-1 16,-1 4 0-16,5-1 0 0,-4 1-8 0,-4 9 0 0,-10 0-12 16,3 9 12-16,1 1-24 0,-4-1 2 0,-4 4 1 0,0 8 0 15,1-2 21-15,-1 3 0 0,0-3 0 0,-3 6 0 16,3-3 22-16,1 9 9 0,2-2 1 0,1-4 1 16,0 6 15-16,3 0 4 0,4 1 0 0,4-1 0 15,-4 1-16-15,3-4-4 0,4-3 0 16,3 3 0-16,4-3 0 0,0-3-1 0,4-3 0 0,7 3 0 15,-4-3-31-15,7-7 8 0,0 1-8 16,7-4 0-16,4 1 0 0,-4-10 0 0,4 0 0 16,10-4 0-16,4-5-96 15,3-10-18-15,11 4-4 0,-11-11-1072 0</inkml:trace>
  <inkml:trace contextRef="#ctx0" brushRef="#br0" timeOffset="6472.51">4420 10315 864 0,'0'0'76'0,"0"0"-60"16,0 0-16-16,0 0 0 0,4-3 274 0,-4 3 52 16,0 0 10-16,0 0 3 0,0 0-252 0,0 0-51 15,0 0-9-15,0 0-3 0,0 0-24 0,0 13 0 16,3-4 0-16,-3 10 0 0,0-7 0 0,0 10-9 15,7 0 9-15,-7 0 0 0,-7 6 0 0,7 4-8 16,0-7 8-16,0 6 0 0,0 7 0 0,-3-4 17 16,-1 7-3-16,4-6-1 0,-7 5-1 0,4 1 0 0,3-6 0 15,-11 5 0-15,8-2 4 0,3-3 0 0,-11-1 0 0,4 4 0 16,3-4 0-16,-3-6 1 16,4-3 0-16,3-3 0 0,-4 7 7 0,-6-11 2 0,10-2 0 0,0-6 0 15,-7 2 6-15,3-6 2 0,4-6 0 16,0 0 0-16,0 0 2 0,-3-6 0 0,3-6 0 0,0-1 0 15,0-6 4-15,-7-3 0 0,3 0 1 0,4-6 0 16,0-3-10-16,-7-1-3 0,7 1 0 0,0-4 0 16,-4 1-18-16,4-4-10 0,4-2 10 0,-4 5-10 15,7-6 11-15,-3-3-11 0,3 4 12 0,-4-1-12 16,8-3 0-16,-8 3 0 0,4 7 0 0,0 2 0 16,4 1-8-16,0 0 8 0,3 6 0 0,-4-4-9 0,4 11 9 15,4-4-10-15,-7 6 10 0,-4 0-10 0,3 4 10 16,1-1 0-16,-1 4-9 0,1-1 9 0,0 1 0 0,-4 0-11 15,10 5 11-15,-10-5-8 0,0 6 8 0,4-3 0 16,-4 6 0-16,4-4-8 0,-1 4 8 0,-3 4-8 16,7 5 8-16,-10 0-8 15,6 1-2-15,-2 2 0 0,-1 1 0 0,3 6 0 16,-3 3 10-16,0 0-12 0,0 0 12 0,-3 3-12 0,3-3 12 0,-7 0 0 16,0-1 0-16,0 5 0 0,0-8 0 0,-7 4 0 15,3 0 0-15,-3 0-8 0,0-3 8 0,7 0-12 16,-10-7 12-16,3 1-12 0,0 6 12 0,-1-10 0 15,-2 1 0-15,6-1 8 0,-10-3-8 0,4 4 9 16,-4-4-9-16,3-3 10 0,0 3 0 0,-3-6 0 0,4 0 0 16,-4 0 0-16,-4-6-10 0,4 3-14 0,0-6 3 15,0-1 1 1,-4 1-142-16,4-10-29 0,3 6-6 0,1 1-1 0</inkml:trace>
  <inkml:trace contextRef="#ctx0" brushRef="#br0" timeOffset="6986.12">4805 10478 2440 0,'0'0'54'0,"0"0"11"0,0 0 3 0,0 0 0 0,0 0-55 0,0 3-13 0,3 7 0 0,1-1 0 16,3-6-32-16,-4 7-8 0,5 2-3 0,2-5 0 16,-6 2 7-16,6-3 2 0,-10-6 0 0,4 6 0 15,3 4 25-15,-4-7 9 0,1 10 0 0,-4-13-9 0,3 9 39 0,-3-9 8 16,-3 9 2-16,3 1 0 0,0-7 20 16,0-3 4-16,0 0 0 0,0 0 1 0,0 9-10 0,0-9-3 15,0 0 0-15,0 0 0 0,3 10-32 0,-3-10-6 16,0 0-2-16,7 0 0 0,4-3 7 0,-4-4 1 15,-3-2 0-15,6 6 0 0,-6-7-20 0,3-2 0 16,-4-1 0-16,1-2 0 0,-4-7 0 0,0 0 0 16,0 3 0-16,-4-6 0 0,1 3 26 0,3-6 5 15,-7 6 1-15,3 0 0 0,4 0-32 0,-7-6 8 0,0 6-8 0,7 0 0 16,-7 3-9-16,4-3-5 0,-5-3-1 16,5 3 0-16,3 3 15 0,0 0 0 0,0-3 0 15,3 10 0-15,5-7 12 0,-5 6 1 0,4 1 1 0,-3-4 0 16,6 7-14-16,1 2 0 0,3 1 0 0,-4-3 0 31,1 6-24-31,-4 0-7 0,11 3-1 0,-4 0-1 0,-4 0 24 16,1 0 9-16,-7 3 0 0,6 0-9 0,1 6-17 15,-4 1-3-15,3-7-1 0,1 6 0 0,-4 1-26 0,0 2-4 0,0-2-2 16,-3-1 0-16,3 3-121 0,-7-2-24 0,7 12-5 16,0-3-680-16</inkml:trace>
  <inkml:trace contextRef="#ctx0" brushRef="#br0" timeOffset="7276.94">5373 10227 1670 0,'0'0'148'0,"0"0"-118"0,0 0-30 0,0 0 0 0,0 10 156 0,3-1 24 15,1 4 6-15,-4-1 1 0,3 7-152 0,1-6-35 16,3 9 0-16,-3-4 0 0,-4-5 0 0,7 9 0 16,-7 0 0-16,0 3 0 0,3-9 0 0,-3 6 11 0,4-4-11 15,-4-5 10-15,0 6-2 0,0-7 0 16,-4 4 0-16,4-10 0 0,-3 10-8 0,3-13 0 16,0 6 0-16,0-9 0 15,0 0-30-15,0 0-8 0,0 0-2 0,0 0 0 16,0-9-155-16,0 0-31 0,0-7-6 0</inkml:trace>
  <inkml:trace contextRef="#ctx0" brushRef="#br0" timeOffset="7422.29">5429 9901 2372 0,'0'0'105'0,"0"0"22"0,0 0-102 0,-7-9-25 0,4 6 0 0,3 3 0 16,0 0 12-16,0 0-2 0,0 0-1 0,0 0 0 15,0 0-221-15,0 0-45 0,10-10-9 16,-10 10-2-16</inkml:trace>
  <inkml:trace contextRef="#ctx0" brushRef="#br0" timeOffset="7822.4">5800 10293 964 0,'0'0'43'0,"0"0"9"0,0 0-42 0,0 0-10 16,0 0 0-16,7 0 0 0,0 0 68 0,-7 0 12 15,0 0 3-15,7-9 0 0,-7 9 4 0,0 0 1 0,3-3 0 0,-3-7 0 16,4 7-8-16,-1-3 0 0,-3-7-1 16,0 10 0-16,0-6-11 0,0-1-1 15,-3 1-1-15,3 0 0 0,-4 5-10 0,1-5-1 0,-1 0-1 0,1 5 0 16,3-2-10-16,-11-3-1 0,4 6-1 0,0 3 0 15,-3 0-27-15,-1 3-6 0,4 3-1 0,0-3 0 16,-11 7-8-16,11-1 0 0,-3 4-10 16,-8-4 10-16,4 10 0 0,0-7 0 15,0 10 0-15,3 0 0 0,0 0 0 0,8 6 0 0,-11-6 13 16,7 7-4-16,3-4 3 0,-3 3 0 16,4-3 0-16,3 3 0 0,-7-3-4 0,3-3-8 0,8 6 12 15,-4-6-4-15,0 0-8 0,7 0 0 0,-7-6 0 0,10 0 8 16,-10-1-8-16,7-8 0 0,11 2 0 0,-8 0 0 15,-2 1-11-15,2-7-1 0,4-3 0 0,4 0 0 16,-4 0-32-16,7 0-6 0,-7-9-2 0,7 5 0 16,4-5-165-16,0 0-34 0,17-23-6 0,-7 10-2 0</inkml:trace>
  <inkml:trace contextRef="#ctx0" brushRef="#br0" timeOffset="8275.49">6078 10409 1324 0,'0'0'118'0,"0"0"-94"0,0 0-24 0,0 0 0 16,0 0 133-16,0 0 23 0,0 0 4 0,11 0 0 15,-4-3-113-15,4-3-23 0,-4 3-5 0,3 3-1 16,8-10 11-16,-4 10 3 0,4-9 0 0,-1 6 0 15,1-7 18-15,0 1 4 0,-1 0 1 0,1 5 0 16,-4-5-40-16,4 0-15 0,-8 5 11 0,4-5-11 16,-3 0 8-16,3 5-8 0,-11-2 0 0,5-3 9 15,-1 6-9-15,0-7 12 0,3 1-12 0,-10 6 12 16,4-7-4-16,-4 1 0 0,0 0 0 0,0 5 0 16,0-5-8-16,0-4 0 0,0 1 0 0,0-4 0 15,-4 7 0-15,4 3 0 0,-10-4 0 16,3 4 0-16,0 3 0 0,-4 3 0 0,-3 0-10 0,3 3 10 15,-6 3-8-15,-1 4 8 0,-3 2 0 0,0 1-9 16,3-1 18-16,-7 7 4 0,4 0 1 16,-4 3 0-16,4 0 16 0,4-4 3 0,-8 4 1 0,7 0 0 15,4-3 3-15,4 3 1 0,-1 0 0 0,4 0 0 0,7-3 10 0,0 3 3 16,0 0 0-16,7 0 0 0,4-3-8 0,3-4-2 16,3 4 0-16,1-6 0 0,7 5-26 0,3-5-6 15,0 6-1-15,4-7 0 0,3-2-23 0,4-1-5 16,0-6 0-16,0-3-857 15,6 0-171-15</inkml:trace>
  <inkml:trace contextRef="#ctx0" brushRef="#br0" timeOffset="32602.33">26910 8603 2286 0,'0'0'101'0,"0"0"21"0,0 0-98 0,0 0-24 16,0 0 0-16,0 0 0 0,3 9 16 0,4 4-1 16,-3-7-1-16,3 1 0 0,4 2 11 0,-1 7 3 15,1-4 0-15,-1 4 0 0,5 3-19 0,-5-7-9 16,1 7 10-16,-1 3-10 0,1 0 11 0,-4 6-11 16,3-3 12-16,-2 7-12 0,-8-4 0 0,0 3 0 15,-4 4 0-15,-3 2 0 0,0-2 31 0,-4 6 5 16,-3-7 2-16,0 7 0 0,4 0 13 0,-5-7 2 15,1 7 1-15,4-7 0 0,-4-2-21 0,3 5-4 16,0-5-1-16,4-7 0 0,0-3-2 16,4 6-1-16,3-16 0 0,-4 7 0 0,1-6-25 15,3-1 0-15,0-2 0 0,0-4 0 16,0-6-88-16,0 0-22 0,0 0-5 0,0 0-701 16,0 0-141-16</inkml:trace>
  <inkml:trace contextRef="#ctx0" brushRef="#br0" timeOffset="32963.94">27203 9227 2131 0,'0'0'189'0,"0"0"-151"16,0 0-30-16,3 9-8 0,1 4 150 0,-1-4 29 15,4-2 5-15,0-1 2 0,0 3-152 0,1 1-34 16,-5 2 0-16,4 7 0 0,-3-6 0 0,-1 2 0 16,1 1 0-16,-1 3-9 0,-3 0 9 0,0-4 0 15,0 4 0-15,0 0 8 0,0 0-8 0,0-4 0 16,-3 4 0-16,-1-6 0 0,4-1 0 0,0 7 0 15,0-6 0-15,0 2 0 0,0-8 0 0,4 2 0 16,-4 0 0-16,0-9 0 16,0 0-171-16,0 0-32 0,0 0-6 0</inkml:trace>
  <inkml:trace contextRef="#ctx0" brushRef="#br0" timeOffset="33136.28">27319 8948 2574 0,'0'0'56'0,"0"0"12"0,0-6 3 0,-3 6 1 0,3 0-57 0,0 0-15 0,0 0 0 0,0 0 0 15,0 0-10-15,0 0-5 0,10 0-1 0,-10 0 0 16,0 0 16-16,0 0 0 0,11 9 0 0,-11-9 0 31,7 3-60-31,-7-3-10 0,0 0-2 0,7 10-630 0,-7-10-126 0</inkml:trace>
  <inkml:trace contextRef="#ctx0" brushRef="#br0" timeOffset="33658.5">27552 9280 518 0,'0'0'46'0,"0"0"-37"0,0 0-9 0,0 0 0 0,0 0 244 0,0 0 48 0,0 0 8 0,0 0 3 16,7 10-231-16,-3-4-45 15,-4-6-10-15,0 0-1 0,3 6 68 0,1 4 13 16,-4-1 3-16,0 1 1 0,-4-7-17 0,4 6-4 0,0 0-1 0,-3 1 0 16,-1-1-7-16,4-6-2 0,-4 7 0 0,4 2 0 15,0-12-32-15,0 7-6 0,0-7-2 0,4 9 0 16,0-3-21-16,-4-6-9 0,0 0 8 0,7 7-8 15,3-4 8-15,-10-3-8 0,0 0 8 16,0 0-8-16,0 0 11 0,7 0-3 0,0-3-8 0,0-4 12 16,-3 1 2-16,-4 0 0 0,3-4 0 0,1-2 0 15,-4 2 3-15,0-2 1 0,3-1 0 0,1-2 0 16,0 2-2-16,-1-6 0 0,1 7 0 0,-1-7 0 16,8 3-6-16,-1-3-2 0,1 1 0 0,-4 2 0 15,3 0-8-15,1 4 0 0,0-7 0 0,-1 13 0 0,4-4-8 0,0 1 8 16,1-1-10-16,-1 7 10 0,0-3 0 0,0 3 15 15,-4-3-2-15,5 6 0 16,-5 0-36 0,4 6-7-16,-3-3-2 0,-4 3 0 15,4-3 32-15,-4 10 0 0,3-4 11 16,-3 1-3-16,0 2-8 0,4 7 0 0,-8-6 0 16,4 2 0-16,0 1 0 0,1 3 0 0,-1-7 0 15,-4 7 8-15,1 0-8 0,3-3 0 0,-4 3 0 0,4-7 0 0,-3 4 0 16,-1-4-12-16,4 1 2 0,-3-1 0 0,3-2-18 15,-3-1-3-15,3-6-1 0,0 7 0 0,-7-10-173 0,0 0-35 0,0 0-8 0,0 0 0 0</inkml:trace>
  <inkml:trace contextRef="#ctx0" brushRef="#br0" timeOffset="34191.21">28180 9321 2206 0,'0'0'98'0,"7"0"20"0,4-3-94 0,-4-3-24 0,-4 3 0 0,4-4 0 0,7 4 0 0,-3 0-18 15,3-3 3-15,0-4 1 0,-3 7 14 0,3-6 0 16,-7 6 0-16,3-4 0 0,5 4 0 0,-5-3 0 16,1 0 0-16,-1-1 0 0,1-2 11 0,-4 6 5 15,0-3 0-15,0 3 1 0,0-7 21 0,-3 7 4 16,3-3 1-16,-4 6 0 0,1-10-7 0,3 7 0 16,-7-6-1-16,3 6 0 0,1-4-19 0,-4-2-4 15,0 6-1-15,0-7 0 0,0 1-11 0,0 6 0 16,0-7 9-16,-4 1-9 0,4 0 0 0,-3 5-12 15,-4-5 2-15,0 9 0 0,-4-3-2 0,4-3 0 0,-4 6 0 16,1 0 0-16,-1 0 12 0,1 9 12 16,-1-3-2-16,4 1-1 0,-7 2 6 0,3 0 1 15,1 4 0-15,-1 3 0 0,4-1-6 0,-7 1-1 16,0 0 0-16,7 6 0 0,0-4-9 0,3 4 0 16,-3-3 0-16,0 3 0 0,0 0 31 0,4 0 1 0,-1-3 0 15,-3 0 0-15,7-4 1 0,-4 1 1 0,8 0 0 0,0-7 0 16,-1 4-3-16,1-4-1 0,-4-9 0 0,10 10 0 15,1-1-30-15,3-6 8 0,4 3-8 0,3-3 0 32,0-3-122-32,4 0-27 0,-1 0-6 0,1 0-997 0</inkml:trace>
  <inkml:trace contextRef="#ctx0" brushRef="#br0" timeOffset="35094.14">29037 9070 2548 0,'0'0'56'0,"0"0"12"0,0 0 3 0,0 0 0 0,0 0-57 0,0 0-14 0,0 0 0 0,0 0 0 0,0 0 22 0,0 0 2 16,7-3 0-16,-7 3 0 16,7 0-24-16,-7 0 0 0,7-3 0 0,-7 3-12 15,0 0-103-15,7 3-21 0,-7-3-4 16,0 0-550-16,0 0-110 0</inkml:trace>
  <inkml:trace contextRef="#ctx0" brushRef="#br0" timeOffset="35354.25">28956 9469 1324 0,'0'0'59'0,"0"0"12"0,0 0-57 0,0 0-14 0,0 0 0 0,0 0 0 15,0 0 238-15,0 0 45 0,0 0 9 0,0 0 1 16,0 0-196-16,0 0-39 0,-4 0-8 0,4 0-2 16,0 0-40-16,0 0-8 0,0 0 0 0,0 0 0 31,0 0-91-31,-3-10-15 0,-1 1-3 0,4 9-1 0,0 0-94 16,-3-3-18-16</inkml:trace>
  <inkml:trace contextRef="#ctx0" brushRef="#br0" timeOffset="36251.07">29824 9070 1760 0,'0'0'78'0,"-7"-3"16"0,7-6-75 0,0 9-19 0,-4 0 0 0,4 0 0 16,0 0 41-16,0-10 5 0,0 10 1 0,0 0 0 16,0 0-19-16,0 0-4 0,0 0-1 0,0 0 0 15,0 0 5-15,7 10 0 0,4 2 1 0,-4-2 0 16,-4 5 2-16,5-2 0 0,-1-1 0 0,3 7 0 15,-3-3 1-15,-3 3 1 0,3 3 0 0,0-3 0 16,0-7-9-16,0 10-3 0,0-3 0 0,-3-7 0 16,3 10-2-16,0-6-1 0,0 0 0 0,0-7 0 15,0 10-18-15,-4-7 0 0,1-2 0 0,-1-1 0 16,-3-9-48 0,7 3-12-16,-7 7-4 0,0-10-634 0,0 0-127 0</inkml:trace>
  <inkml:trace contextRef="#ctx0" brushRef="#br0" timeOffset="36579.61">30279 8923 1800 0,'0'0'80'0,"0"0"16"0,0-3-77 0,0 3-19 0,0 0 0 0,0 0 0 15,0 0 16-15,0 0 0 0,0 0 0 0,0 0 0 16,0 12 35-16,0 4 6 0,-4 0 2 0,-3 6 0 16,0 6-8-16,0-3-2 0,0 6 0 0,-3 1 0 15,-5-1 12-15,5 7 3 0,-4-4 0 0,0-3 0 16,-4 1 2-16,4 2 1 0,0 7 0 0,0 0 0 16,-4-7-38-16,0 7-7 0,1 0-2 15,-1 0 0-15,-3-7-20 0,0 7 0 0,0-7 0 0,-1-2 8 16,5-4-8-16,3-3 8 0,-7 0-8 15,6 0 8-15,1-6-8 0,4-3-13 0,-4 3 3 16,7-7 1-16,0-3-137 16,-1-2-27-16,8-7-6 0,0 0-874 0</inkml:trace>
  <inkml:trace contextRef="#ctx0" brushRef="#br0" timeOffset="36941.11">30522 9133 1897 0,'0'0'84'0,"0"0"17"0,-3 0-81 0,3 0-20 0,0 0 0 0,0 0 0 16,7-3 33-16,0-7 3 0,4 10 0 0,-4-3 0 16,0-3 20-16,3 3 4 0,-3 3 0 0,4-6 1 15,-1 6-34-15,1 0-7 0,0 0-2 0,-4 0 0 16,3 0-3-16,1-4-1 0,-1 4 0 0,-3-3 0 15,4-3-14-15,0 6 9 0,-1 0-9 0,1-3 8 16,3-3-20-16,-4 6-4 0,8 0 0 0,-4-3-678 16,0-4-135-16</inkml:trace>
  <inkml:trace contextRef="#ctx0" brushRef="#br0" timeOffset="37232.05">30533 9299 1382 0,'0'0'123'0,"0"0"-99"15,0 0-24-15,0 0 0 0,0 0 208 0,0 0 36 16,7 3 7-16,4-3 1 0,-1 0-184 0,4-3-36 0,-7 3-8 0,4 0-2 15,-4 0 6-15,7-3 2 0,-7 3 0 0,4 0 0 16,-1 3-20-16,-3-3-10 0,0-3 10 16,4 3-10-16,-11 0 8 0,7-6-8 15,4 6 0-15,-4 0 9 16,-7 0-44-16,7 0-9 0,0 0-1 0,3-10-1 16,-3 10-154-16,4-3-32 0</inkml:trace>
  <inkml:trace contextRef="#ctx0" brushRef="#br0" timeOffset="37948.24">31210 8986 2286 0,'0'0'50'0,"0"0"10"0,0 0 3 0,0 0 1 0,0 15-51 0,-3-5-13 0,-1-4 0 0,1 3 0 0,-1 4 22 0,1 3 2 15,-1-1 0-15,1 1 0 0,-4 0-11 0,-1-1-1 16,1 1-1-16,0 0 0 0,0-1 9 0,0-5 1 16,0 9 1-16,4-7 0 0,-1-2 33 0,-3-1 6 15,4 0 2-15,-1-6 0 0,4-3-19 0,0 0-3 0,0 0-1 0,0 0 0 16,0 0-11-16,0 0-2 15,0 0-1-15,0 0 0 0,0 0-6 0,0 0-2 16,7-3 0-16,-3-3 0 0,-1-6-7 0,4 2-2 0,-3-2 0 0,3-1 0 16,0-3-9-16,-4 4 8 0,1-7-8 0,3 6 8 15,-4-5-8-15,5-4 0 0,-5 9 0 16,1 1 0-16,-1 2 0 0,4-2 0 0,-7 5 0 0,4-2 0 16,-4 9-10-16,0 0 10 0,0 0-13 0,0 0 5 15,0 0 8-15,0 0-10 0,7 0 10 0,-7 0-10 16,10 6 10-16,-3-3 0 0,-7-3 0 0,7 7 0 15,0-4 0-15,1 6 0 0,-5-6 0 0,4 7 0 16,-7-10 0-16,7 6 0 0,-7-6 0 0,7 6 0 16,-7-6 0-16,11 7 0 0,-4-7 0 0,0 0 8 15,-7 0-8-15,11 0 8 0,-1-7-8 0,1 4 8 0,-1-6-8 16,-3-1 0-16,4 7 8 0,-1-6-8 0,5-1 0 16,-5 1 9-16,1 3-9 0,-1-4 0 15,1 4 8-15,0-3-8 0,-4 2 0 0,3-2 0 16,1 3 0-16,3-4 0 0,-4-2 0 0,-3 9 0 0,1-4 0 15,2 7 0-15,-3 0 0 0,0-3 0 0,0 3 0 16,0 3 0-16,0-3 0 0,0 7 0 0,1-4 0 16,-1 6 0-16,0 1 0 0,0-7 0 15,0 6 0-15,0 0 0 0,0-5 0 0,-4 11 0 16,8-2 10-16,-4-1-10 0,0 1 8 0,0 6-8 0,0-7 8 16,0 7-8-16,0-6 8 0,-3 2-8 0,3 1 8 0,0-7-8 15,-4 10 0-15,5-6 8 0,-8-4-8 0,3 4 0 0,4-4 0 16,-3 4 8-16,-1-4-8 0,-3 0 0 0,0-9 0 15,4 7 0-15,-4-7 0 0,0 0 0 0,0 0 0 0,3 6 0 32,-3-6-85-32,0 0-13 0,0 0-2 0,0 0-761 15,0 0-152-15</inkml:trace>
  <inkml:trace contextRef="#ctx0" brushRef="#br0" timeOffset="38559.36">32286 8844 2091 0,'0'0'92'0,"0"0"20"0,0 0-89 0,4-6-23 0,-1 0 0 0,1 0 0 16,-1-4 12-16,1 7-1 0,-1-3-1 0,-3 6 0 15,0-3-10-15,0 3 8 0,0 0-8 0,0 0 8 16,0 0-8-16,0 0 12 0,0 0-12 0,0 0 12 16,0 0 13-16,-3 3 3 0,-8 6 1 0,4 1 0 15,0 2 25-15,0 7 5 0,-3-6 1 0,-1 5 0 16,-3 4 2-16,0 0 1 0,-4 0 0 0,0-3 0 16,1 12-39-16,-4-2-8 0,-1-4-2 15,1-3 0-15,-3 0-14 0,-1 6 0 0,4-6 0 0,-4 0 0 16,4 0 0-16,-4 0 0 0,8-4 0 0,-1-5 0 15,4 6-34 1,3-10-3-16,-3 1-1 0,4-7 0 0,2 6-133 16,1-6-26-16,7-3-6 0</inkml:trace>
  <inkml:trace contextRef="#ctx0" brushRef="#br0" timeOffset="38805.65">32029 8898 230 0,'-4'0'20'0,"4"0"-20"16,0 0 0-16,0 0 0 0,0 0 455 0,0 0 86 0,0 0 18 0,7 9 3 16,-7-9-425-16,7 13-85 15,-3-4-16-15,-1 4-4 0,4-1 24 0,-3 4 4 0,3 0 2 0,-3-1 0 16,3 1-10-16,0 3-3 0,0 0 0 0,-4 3 0 16,4-4-34-16,-3-2-7 0,3 0-8 0,-4-1 11 15,4-2-11-15,-3 3 0 0,3-4 9 0,-3-2-9 31,3-1-25-31,-4 0-10 0,1-2-1 0,3-7-1 16,-7 0-186-16,10 9-37 0</inkml:trace>
  <inkml:trace contextRef="#ctx0" brushRef="#br0" timeOffset="39070.08">32713 8785 864 0,'0'0'38'0,"0"0"8"0,0 0-37 0,0 0-9 15,0 0 0-15,-7 9 0 0,7-9 381 0,-3 10 75 16,-1-7 14-16,0 6 3 0,4 1-345 0,-3 2-70 16,-1 4-14-16,4 0-2 0,-3 2-27 0,3 1-6 15,0 3-1-15,-4 0 0 0,1 0-8 0,3 0 0 16,0 0 0-16,-4-3 0 0,4 3-12 0,-3 0-5 15,-1 0-1-15,1-4 0 16,-1-5-74-16,4 3-16 0,-3-4-2 0</inkml:trace>
  <inkml:trace contextRef="#ctx0" brushRef="#br0" timeOffset="39263.68">32381 9155 1785 0,'0'0'79'0,"-7"0"17"16,7 0-77-16,0 0-19 0,0 0 0 0,0 0 0 0,0 0 188 0,0 0 35 0,11 0 6 0,0 0 2 15,3-3-183-15,3 3-37 0,1-10-11 0,3 10 0 16,-3-3 0-16,3-3 0 0,0 3-14 0,0 0 5 16,4 3-21-1,-4-7-4-15,0 4-1 0,0-3 0 16,-3 3-37-16,0-3-7 0,-1-1-1 0</inkml:trace>
  <inkml:trace contextRef="#ctx0" brushRef="#br0" timeOffset="39920.28">33196 8405 979 0,'0'0'43'0,"0"0"9"15,0 0-41-15,0 0-11 0,0 0 0 0,0 0 0 0,0 0 319 0,0 0 61 16,0 0 13-16,0 0 3 0,0 16-326 0,-3-3-70 0,-1-1 0 16,-3-2-12-16,4 8 20 0,-4-2 5 0,0 3 1 0,0 9 0 15,0-3 10-15,-1 7 1 0,-2-1 1 0,6-3 0 16,1-3-13-16,-1 7-2 0,-3 5-1 0,4-2 0 16,-1-1 12-16,1-2 2 0,-1 5 1 0,1 1 0 15,-4 3-12-15,3-10-2 0,4 0-1 0,-3 1 0 16,3-10-1-16,-4 0 0 0,4-4 0 0,0 4 0 15,0-3 12-15,0-6 3 0,0-1 0 0,0 7 0 16,0-9-7-16,0 2-1 0,0-3 0 16,0-2 0-16,0-1 10 0,0-6 2 0,0 0 0 0,0 0 0 15,0 0-4-15,0 0 0 0,0 0 0 0,4-13 0 16,-1 4-4-16,-3-3 0 0,4-7-1 16,-1 6 0-16,1-6-19 15,-1-3 0-15,4-3 0 0,0-3 0 0,0 6 0 16,4-9-14-16,-1-1 4 0,1 7 1 0,-7-3 9 15,6 0-13-15,-3 6 5 0,0 9 8 0,0-5-12 0,0 5 12 0,0 4-12 16,-3 5 12-16,3-5-16 0,-3 6 5 0,-4 3 1 0,0 0 0 16,0 0 10-16,10 0-13 0,-10 0 5 0,7 3 8 0,4 0-16 0,-1 7 5 15,-3-1 1 1,4 0 0-16,-4 4-12 0,-3 6-2 0,3-7-1 0,0 7 0 0,-4 0 17 16,1-3 8-16,-1 6-8 0,1 3 8 0,3-3-11 15,-7-7 11-15,3 7-13 0,-3-6 5 0,4 0 8 0,-4 2 0 16,0-5 0-16,0 6 0 0,0-7 0 0,0 4 0 15,-4-3 0-15,4-1 8 0,-3-2-8 0,-1-1 12 16,1 0-4-16,-1 1 0 0,1-4 4 0,-1 0 0 16,-3-3 1-16,0 4 0 0,0-4-1 0,0 0 0 15,0 3 0-15,-4-3 0 0,4-3-4 0,-3 10 0 0,-4-10-8 0,3 6 12 16,-3-3-12-16,3 0 0 0,-3-3 0 16,0 7 0-16,0-4 0 15,0 3 0-15,0-3 0 0,7-3 0 0,0 0 0 16,-4 0 0-16,1 10 0 0,-1-10 0 15,4 0-23-15,0 0-10 0,-4 0-3 0,1 0 0 16,6-4-90-16,-6-2-18 0,6 6-4 0</inkml:trace>
  <inkml:trace contextRef="#ctx0" brushRef="#br0" timeOffset="40464.75">32639 9102 115 0,'-14'0'0'0,"10"0"10"16,4 0-10-16,0 0 0 0,0 0 0 0,0 0 0 0,0 0 166 0,0 0 31 15,0 0 7-15,0 0 0 0,0 0-135 0,0 0-27 0,0 0-6 0,0 0 0 16,0 0 48-16,0 0 9 0,0 0 3 0,0 0 0 16,0 0 12-16,0 0 2 0,0 0 1 0,0 0 0 15,0 0 7-15,0 0 2 0,0 0 0 0,0 0 0 16,0 0-35-16,0 0-6 0,0 0-2 0,0 0 0 16,0 0-41-16,0 6-9 0,0-3-2 0,-3 6 0 15,3 1-17-15,0-7-8 0,0 13 0 0,0-4 8 16,-4-2-8-16,4 2 0 0,0-2 9 0,0-1-9 15,0 4 0-15,4-4 9 0,-4 0-9 0,0 1 0 0,0-10 8 16,3 6-8-16,1 3 0 0,-4-9 0 16,0 10 11-16,0-10-11 0,0 0 10 0,0 0-10 15,0 0-88-15,0 0-24 0,0 0-5 16</inkml:trace>
  <inkml:trace contextRef="#ctx0" brushRef="#br0" timeOffset="42387.33">2092 8816 1706 0,'0'0'76'0,"0"0"15"0,0 0-73 0,4-3-18 0,-4 3 0 0,7-9 0 16,-7 6 59-16,0 3 8 0,0 0 1 0,0 0 1 16,0 0 5-16,0 0 1 0,0 0 0 0,0 0 0 15,0 0-25-15,0 0-5 0,-11 3-1 0,4-3 0 16,3 9-9-16,-6-6-3 0,6 7 0 0,-6 2 0 15,-1-2-12-15,-3 8-2 0,0-5-1 0,-4 6 0 16,4 0-8-16,0-4-1 0,-11 7-8 0,4-3 12 16,-4 9 20-16,4-3 4 0,4-3 1 0,-8 10 0 15,-7-4-37-15,8-3-8 0,-1 6-2 0,-7-2 0 16,7-7 10-16,1-1 0 0,6 8 0 0,-3-4 0 0,0-3 0 0,7-3 0 16,0-1 0-16,3-2 0 15,-3 0-116-15,3-4-20 0,1-2-5 16</inkml:trace>
  <inkml:trace contextRef="#ctx0" brushRef="#br0" timeOffset="42746.43">1453 8866 2854 0,'0'0'63'0,"-10"4"13"0,3-4 2 0,3 6 2 0,-6-3-64 16,10-3-16-16,0 9 0 0,3 4 0 0,4-4 0 0,4 1-19 0,-1 2 4 0,-2 4 1 15,9-3 14-15,-3-1 0 0,-3 1 0 0,3 2 0 16,7 1 0-16,-7-7 0 0,7 10 0 0,-3 0 0 15,3-3 0-15,4 2 0 0,-4 1 0 0,-3-3 0 16,3 6 0-16,4-3 0 0,-4 3 10 0,-4-3-10 16,5-7 9-16,2 7-9 0,-3 0 10 0,-3-4-10 15,7 4 0-15,-8-6 0 0,1 6 0 0,3-7 0 16,-7 7-98 0,4-7-16-16,-11 1-3 0,11 6-1023 0</inkml:trace>
  <inkml:trace contextRef="#ctx0" brushRef="#br0" timeOffset="43297.48">1778 11538 2246 0,'0'0'200'0,"0"0"-160"16,0 0-32-16,0 0-8 0,0 0 115 15,0 0 21-15,0 0 5 0,4 10 1 0,-1 2-125 0,4-3-17 16,4 7-19-16,-8-3 4 0,1-1-1 0,6 1-1 16,8 6 0-16,-4-1 0 0,0-2 8 0,7 3 9 15,-7-7-13-15,8 7 5 0,-8-6 8 0,7 6 0 16,-7-7 0-16,0 4 0 0,-3-4 0 0,-1 1 0 16,4-1 0-16,-10 4 0 15,7-3-36-15,-4-4-3 0,-4 1 0 0,1-4 0 16,-4-6-158-1,0 0-32-15,0 0-7 0</inkml:trace>
  <inkml:trace contextRef="#ctx0" brushRef="#br0" timeOffset="43576.21">2300 11444 748 0,'0'0'67'0,"0"0"-54"0,-10 0-13 0,6 0 0 16,-7 0 520-16,8 6 102 0,-8-3 20 0,8 7 4 15,-4-1-548-15,3-6-110 0,-3 13-21 0,4 0-5 0,-8 3 38 16,8 3 0-16,-8-1 0 0,0 11 0 0,-3-1-11 0,4 7-1 16,-4-1 0-16,-4 4 0 15,0-3 12-15,1-1 0 0,-1 4 0 0,-7 9 0 16,1-6 0-16,-1 10 16 0,-7-4-3 0,7 3 0 15,-10-3 4-15,0-3 1 0,10 7 0 0,-10-10 0 16,0 6-9-16,6-6-1 0,5 3-8 0,-1-3 12 16,4-1-78-16,0-2-16 0,7 3-3 15</inkml:trace>
  <inkml:trace contextRef="#ctx0" brushRef="#br0" timeOffset="48116.18">26575 11366 864 0,'0'0'38'0,"0"0"8"0,0 0-37 0,0 0-9 15,0 0 0-15,0 0 0 0,0 0 119 0,0 0 21 16,0 0 5-16,0 0 1 0,3-7-63 0,-3 7-13 16,0-6-2-16,0 6-1 0,7-6 27 0,-3 3 6 15,-4 3 0-15,0 0 1 0,0 0 3 0,0 0 1 16,0 0 0-16,0 0 0 0,0 0-33 0,0 0-8 16,0 3 0-16,-4 9-1 0,1-2-28 0,3-1-6 15,0 10-1-15,0-6 0 0,-4-1-28 0,1 7 8 0,3-7-8 0,0 7 0 16,0-6 20-16,3 9 2 0,-6-13 0 0,3 13 0 15,7-6 19-15,-7-1 4 0,0-5 1 0,-4 2 0 16,4 4-30-16,-3-3-7 0,3-10-1 0,0-3 0 16,-4 9 14-16,4-9 2 15,0 0 1-15,0 0 0 0,0 0 0 0,0 0 0 16,0 0 0-16,0 0 0 0,0 0 1 0,0 0 0 0,-3-9 0 0,3-4 0 16,0 1-9-16,0-7-1 0,0 0-1 0,3-3 0 15,1 6-15-15,-1-5 9 0,1-5-9 0,-1 1 8 16,1-3-8-16,3 6 0 0,-4 0 0 0,5 0 0 15,-1 3 0-15,0-3 10 0,3 10-10 0,1-7 10 16,-4 7-10-16,3-7-12 0,5 9 2 0,-1-2 1 16,0 2 9-16,-4 7 0 0,4-3 0 0,-3 3 0 15,3 0 0-15,0 3-8 0,-3 0 8 0,-1 3-12 16,-3 0 12-16,4 3 0 0,0-3-9 0,-4 7 9 0,0 2 0 0,3-2 0 16,-3-1-9-16,-3 4 9 0,-1 6 0 0,5-7 0 15,-5-3 0-15,1 10 0 0,-1-9 0 0,1 2 0 16,-1-2 0-16,1 2 0 0,-1-2 0 0,1-1 0 15,-4 0 0-15,3-5 0 0,1 5 0 0,-4-6 9 16,0-3-9-16,0 0 8 0,0 0-8 0,0 0 10 16,0 0-10-16,0 0 10 0,0 0-10 0,0 0 12 15,0 0-12-15,0 0 12 0,0 0-12 0,0 0 10 16,0 0-10-16,3-3 10 0,-3-6-10 0,4-4 8 16,-4 4-8-16,3-4 8 0,-3-3-8 0,4 4 0 15,-4-7 9-15,7 3-9 0,-4-2 8 0,5-1-8 16,-1 3 8-16,0-3-8 0,3-3 0 0,1 3 0 0,-1 1 0 15,1 5-12-15,0 1 12 0,3 2 16 0,-4 1-4 16,1-1-1-16,3-2-21 0,-3 12-4 0,-1-10-1 0,1 10 0 16,3 0 15-16,-7 0 0 0,0 0 0 15,0 0 0-15,4 7 0 0,-1-4 0 0,-3 6-15 0,0 1 5 16,4 2 10-16,-4 1 0 0,3-4 0 0,1 10 0 16,-4-7 0-16,0 7 0 0,4-6 0 0,-4 6 0 15,0-1 0-15,0-2 0 0,-4 3 0 0,1 0-8 16,3-4 8-16,-3 4 0 0,-1-6 0 0,1 9 0 15,-1-3 0-15,-3-1 0 0,-3 4 0 0,3-3 8 16,0-3 7-16,0 3 1 0,0-7 1 0,0 10 0 16,-4-12-17-16,4 2 0 0,-3-3 0 0,-1 1 0 15,4 2 0-15,0-12-22 0,0 0 3 0,0 0 1 16,0 0-11-16,0 0-3 0,0 0 0 0,0 0 0 16,0 0-119-16,0-6-24 0,-3-10-5 0,3 7-1071 15</inkml:trace>
  <inkml:trace contextRef="#ctx0" brushRef="#br0" timeOffset="49220.01">27711 11268 1036 0,'0'0'92'0,"0"0"-73"0,-7-6-19 0,7 6 0 16,0 0 254-16,0 0 47 0,0 0 10 0,0 0 1 15,0 0-204-15,0 0-42 0,0 0-8 0,7 0-2 16,0-3-26-16,0 3-6 0,-7 0 0 0,7 3-1 16,0-3-11-16,4 10-3 0,-4-10 0 0,0 3 0 15,3 3-9-15,-3-3 10 0,0-3-10 0,4 6 10 16,-4-2-10-16,0-4 0 0,0 3 0 0,0 3 8 15,0-3-8-15,4-3-11 0,-4 0 3 0,0 0 0 32,3 6-49-32,1-6-10 0,-4-6-1 0,4 6-1 0,-1 0-45 15,1-3-9-15,3-6-1 0,4 5-1 16,-4-2-90-16,0 3-17 0</inkml:trace>
  <inkml:trace contextRef="#ctx0" brushRef="#br0" timeOffset="49561.36">27693 11538 806 0,'0'0'72'0,"-3"0"-58"0,-1 0-14 0,0 0 0 15,4 0 324-15,0 0 61 0,0 0 13 0,0 0 2 16,11-3-306-16,0-3-62 0,3 6-12 0,-4-3-2 16,4 3 4-16,-3 0 1 0,7 0 0 0,-4 0 0 15,0-4-10-15,-4 4-1 0,5-6-1 0,-1 6 0 16,3 0-11-16,-6 0 0 0,3 0 9 0,-3 0-9 15,3 0 0-15,0 0-16 0,-4-3 2 0,5-3 1 32,-5 3-190-32,8 0-37 0</inkml:trace>
  <inkml:trace contextRef="#ctx0" brushRef="#br0" timeOffset="51664.25">28663 11315 1612 0,'0'0'72'0,"0"0"14"0,0 0-69 0,0 0-17 16,0 0 0-16,0 0 0 0,0 0 200 0,0 0 37 15,11 0 7-15,-1 0 2 0,1 0-194 16,0-3-40-16,3 3-12 0,-7-6 8 16,0 6-8-16,3 0 0 0,4-3 0 0,-3 3 0 0,3-6 0 0,-3 6 0 15,3-3 0-15,-4 3 0 0,5 0-22 0,-5 0 1 16,1 0 0-16,-1 0 0 15,-3 0-39-15,0 0-8 0,-7 0-2 0,0 0-607 16,0 0-122-16</inkml:trace>
  <inkml:trace contextRef="#ctx0" brushRef="#br0" timeOffset="52367.56">29319 10996 1465 0,'0'0'32'0,"0"0"6"15,0 0 2-15,0 0 2 0,0 0-34 0,0 0-8 0,0 0 0 0,0 0 0 0,0 0 73 0,0 0 13 16,0 0 2-16,0 0 1 0,0 0-11 0,-3 9-2 16,-1-3-1-16,1 1 0 0,3 2-15 0,-4 0-4 15,-3 4 0-15,0-4 0 0,0-2-39 0,-3 2-8 0,-1 0-1 16,4 4-8-16,0-4 9 0,0 1-9 0,0-1 0 0,3-6 9 16,-3 7-9-16,4-10 12 0,3 0-12 0,0 0 12 15,0 0-12-15,0 0 0 0,0 0 9 0,0 0-9 16,0 0 0-16,0 0 8 15,7 0-8-15,3 0 0 0,-10 0 0 0,11-3 0 0,-1-4 0 0,-3 7 0 16,-7 0 0-16,11 0 0 0,-11 0 0 0,7 0 0 16,4 0 0-16,-4-3 0 15,3 3 0-15,1 0 0 0,-8 0-9 0,8 0 0 0,0 3 0 0,-1-3 0 16,-10 0 9-16,7 7 0 0,0-4 0 0,4 6 0 16,-8-3 0-16,4 1-8 15,1 2 8-15,-5 1-12 0,4-1 12 16,-3 0 0-16,-1 1 0 0,1 2-8 15,-1-2 8-15,1-1 0 0,-4-3 0 0,0 10 0 0,0-3 0 16,0-4 0-16,0 4 0 0,-4-4 0 16,1 0 0-16,-1 4 0 0,1-4 0 15,-1-6 0-15,-3 7 0 0,4-1 8 0,-5 1-8 0,5-7 0 16,-4 6 0-16,0-3 9 0,-4 1-9 0,4-7 0 0,7 0 0 0,-7 0 0 0,-3 6-10 0,-1-3 10 16,4-3-55-16,0 0-3 0,0-3-1 0,-4 3-577 15,1-6-116-15</inkml:trace>
  <inkml:trace contextRef="#ctx0" brushRef="#br0" timeOffset="52693.21">29291 11027 864 0,'-3'0'76'0,"-4"-6"-60"0,0 6-16 0,3 0 0 16,4 0 261-16,0 0 50 0,0 0 9 0,0 0 3 15,0 0-236-15,0 0-47 0,0-10-10 0,4 7-2 16,3-6 7-16,0 6 1 0,-4-4 0 0,8 4 0 16,3-6-21-16,-4-1-4 0,1 7-1 0,0-3 0 15,3 3-10-15,0-3 12 0,-4 2-12 0,5 1 12 16,-5-3-12-16,4 6 0 0,-3 0 0 0,3-3 0 15,0-3 0-15,-3 6 0 0,3-3 0 0,0 3 0 32,0-4-36-32,0-2 0 0,-3 6 0 0,3 0-625 0,0-3-125 0</inkml:trace>
  <inkml:trace contextRef="#ctx0" brushRef="#br0" timeOffset="53237.31">29976 10864 1152 0,'0'0'51'0,"0"0"10"16,0 0-49-16,0 0-12 0,0 0 0 0,0 0 0 0,0 0 152 15,0 0 28-15,0 0 6 0,0 0 1 0,0 0-108 0,0 0-22 16,0 0-4-16,0 0-1 0,-8 6-5 0,1 4-2 16,0 2 0-16,0 1 0 0,-3 9-11 0,-1-4-2 15,-3 14-1-15,0-10 0 0,0 9-17 0,-7 0-3 16,3 1-1-16,0 2 0 0,-3 4 6 0,0-4 0 15,3 4 1-15,-6-3 0 0,3-1-7 16,-1 7-2-16,1-10 0 0,4 10 0 0,-5-7-8 16,5 7 0-16,-4-6 9 0,3 5-9 0,0-2 0 15,4-3 0-15,-3-1 0 0,2-6 0 16,1-6-68-16,7 0-9 0,-3 0-2 0,6-12 0 16,1 2-113-16,3-2-24 0</inkml:trace>
  <inkml:trace contextRef="#ctx0" brushRef="#br0" timeOffset="53831.78">29849 11356 1548 0,'0'0'68'0,"0"0"15"0,0 0-67 0,0 0-16 0,-4-9 0 0,4 9 0 15,0 0 81-15,7-3 13 0,-3-4 2 0,-4 7 1 16,7-3-9-16,0-3-1 0,3 3-1 0,1-7 0 16,-1 10-14-16,5-3-2 0,-1 3-1 0,0-6 0 15,0 6-17-15,0 0-4 0,-3-3-1 0,3-3 0 16,-4 3-17-16,1 3-3 0,-11 0-1 0,10 0 0 0,5 0-12 0,-15 0-2 16,0 0-1-16,0 0 0 0,0 0-3 0,7 9 0 15,-4-6 0-15,1 6 0 0,-4 1-8 0,0-7 0 16,0 6 0-16,-4 1 8 0,-3-4-8 15,0 0 0-15,0 4 0 0,0-1 8 0,0-3-8 0,-4 1 0 16,4 2 0-16,0-3 8 0,0-2-8 0,-3 5 0 16,2-6 9-16,1-3-9 0,4 6 0 0,3-6 0 15,-7 4 0-15,7-4 0 0,0 0-15 0,0 0-1 16,0 0 0-16,0 0 0 16,0 0-20-16,0 0-5 0,0 0-1 0,0 0 0 0,0 0 18 0,0 0 3 15,10-4 1-15,1 4 0 0,0 0 4 0,-1 0 2 16,-3 0 0-16,0 0 0 0,0 0 14 0,0 4 0 15,-7-4 0-15,11 0 0 0,-11 0 0 0,0 0 0 16,0 0 0-16,4 9 0 0,3 0 0 0,-4-6 0 0,4 7 0 0,-3 2 0 16,-4-2 0-16,0-4 0 0,3 4 12 0,-3-4-12 15,0 3 14-15,4 1-4 0,-4 2-1 0,0-2 0 16,0 2 1-16,0-3 0 0,-4 1 0 16,1-1 0-16,-1 4 3 0,1-4 1 15,-4 1 0-15,0-1 0 0,-1 4 10 0,1-1 3 0,-3-2 0 16,-1 2 0-16,1 4-15 0,-1-4-4 0,0-2 0 0,1-1 0 15,-1 1-8-15,1-4 0 0,-1 0-10 0,4-3 10 32,0 4-44-32,4-4-2 0,-8-3-1 0,11 0 0 0,0 0-206 0,-4-10-42 15,-6-2-8-15,10 12-1 0</inkml:trace>
  <inkml:trace contextRef="#ctx0" brushRef="#br0" timeOffset="54332.7">30265 11306 172 0,'0'0'16'0,"0"0"-16"16,0 0 0-16,0 0 0 0,3-9 364 0,4 2 71 16,0-2 13-16,4 0 4 0,-4-1-335 0,4 1-66 15,3-1-14-15,0 4-2 0,0-3 16 0,0-1 3 16,-3 4 1-16,3-7 0 0,0 10-8 0,-3-6-2 15,3 0 0-15,-4-1 0 0,1 10-13 0,3-9-4 16,-4 9 0-16,-2 0 0 0,-1 0 8 0,3 6 0 0,-3-3 1 0,0 3 0 16,0 1-25-16,0 2-12 0,-3 0 10 0,-4 4-10 15,3 6 0-15,-3-7 8 0,0 7-8 0,0 3 0 16,-3-3 0-16,3-7 0 0,-4 10 8 16,-3 0-8-16,0-3 0 15,0 0 9-15,0-3-9 0,-3 3 8 0,-5 2-8 0,1 1 0 16,4-3 0-16,-1-6 0 0,-3 6 0 0,0 3 0 0,-7-10 0 0,0 7-11 15,3-10 11-15,0-6 0 0,4 7 0 0,0-1-8 16,0-9 8-16,3 7 0 0,1-4 10 0,3 0-10 16,0-3 0-16,0 0 8 0,7 0-8 0,0 0 0 15,0 0 0-15,0 0 0 0,0 0 0 0,0 0-10 16,0 0 2-16,0 0 0 0,0 0 0 0,10 6 0 0,1-3 8 0,-1 7 0 16,5-1 8-16,2 4-8 0,-3-4 16 15,4-6 0-15,-4 13-1 0,4-7 0 0,-1-3 17 0,8 4 3 16,-4-1 1-16,0 4 0 0,1-7-36 0,-1 4 0 15,0-4-15-15,0 0 5 16,-3-3 10-16,-1 3 14 0,-3-2-3 0,1-4-1 16,-8 6-36-16,3-3-7 0,-3-3-2 0,-7 0 0 15,0 0-155-15,0 0-31 0</inkml:trace>
  <inkml:trace contextRef="#ctx0" brushRef="#br0" timeOffset="55370.25">26836 12335 345 0,'0'0'15'0,"0"0"4"0,0 0-19 0,0 0 0 0,0 0 0 0,0 0 0 15,0 0 247-15,0 0 45 0,0 6 10 0,-4 3 2 16,4-9-172-16,4 10-35 0,-4-1-6 0,3 4-2 15,1 2-5-15,-1-2-2 0,1 3 0 0,3 9 0 16,-3 0-9-16,3 3-1 0,-4 3-1 0,1 4 0 16,3-1-18-16,-4 4-3 0,-3-4-1 0,4 4 0 15,-1 0-23-15,-3-7-5 0,0 10-1 0,-3-4 0 16,3 1 4-16,-4-7 0 0,1 10 0 16,-1-6 0-16,1 5-8 0,-1-8 0 0,-3 5-1 15,0-2 0-15,3-7-6 0,1-3-1 16,-1-3 0-16,4 0 0 0,-3 0 8 0,-1-12 0 0,4 5 1 15,0-9 0-15,0 4-1 0,0-10 0 16,0 0 0-16,0 0 0 0,0 0-4 0,0 0-2 0,0-13 0 0,4 1 0 16,-1-4-10-16,1-6 12 0,-4 0-12 0,3 0 12 0,5-3-12 15,-5 0 0-15,4 0 0 0,-3-3 8 0,3 6-8 0,0 0 0 16,3 0 0-16,-3 0 0 0,0 3 0 0,4 0-11 16,0 7 11-16,-1-1-8 0,4 1 0 0,-3 2 0 15,-1 1 0-15,5-1 0 0,-1 7 8 0,0-3-8 16,0 6 8-16,0 0-8 0,0 0 8 0,0 0-10 15,0 0 10-15,4 9-10 0,0-9 10 0,3 10 0 16,-4-7-9-16,5 6 9 0,-1 1-12 0,-4-1 3 16,1 1 0-16,0 2 0 0,-4-9-2 15,0 7 0-15,0-1 0 0,-3 4 0 0,-1 2 11 0,1-2-8 16,-4-1 8-16,-4-2-8 0,1 2 8 0,-4 4 0 16,0-3 0-16,0-1 0 0,-7 1 0 0,3-4 11 15,-6 10-3-15,-1-7 0 0,-3-2 4 0,0 2 1 0,-7-2 0 0,0 2 0 16,3-2 5-16,-3 5 1 0,0-2 0 0,-4 0 0 15,-3-4-3-15,-1 4-1 0,1-4 0 0,0 3 0 16,-4-2-5-16,8-1-1 0,-5 1 0 0,8-1 0 16,-4-6-9-16,4 3 0 0,4-2 0 0,-1-4 0 15,0 0-12-15,8-4-7 0,-4-2-1 0,3 3-1 16,4-3-80-16,4-7-16 0,3 4-3 0,3-7-1 16,1-3-78-1,3 1-15-15</inkml:trace>
  <inkml:trace contextRef="#ctx0" brushRef="#br0" timeOffset="55707.06">27767 12890 403 0,'0'0'17'0,"0"0"5"0,0 0-22 0,0 0 0 0,0 0 0 0,0 0 0 15,0 0 456-15,0 0 88 16,0 0 16-16,0 0 4 0,0 0-421 0,11 0-85 16,-4 0-17-16,3 0-3 0,-10 0-14 0,11 0-2 15,-4-3-1-15,4-1 0 0,-1-2-1 0,4 6 0 0,-3-3 0 0,-1-3 0 16,5 6-20-16,-5-3 0 0,-3 3 0 0,4-4 0 15,-1-2-14-15,1 6-7 0,0 0-2 0,3 0 0 32,0 0-35-32,-4 0-7 0,4 0-2 0,1 0 0 0,-1 0-193 0,0 0-38 15,14 0-8-15,-10 0-450 0</inkml:trace>
  <inkml:trace contextRef="#ctx0" brushRef="#br0" timeOffset="55973.48">27746 13115 2354 0,'0'0'52'0,"0"0"10"0,0 0 2 0,0 0 3 0,0 0-54 0,0 0-13 16,14-6 0-16,-3 6 0 0,3-9 9 0,3 6-1 15,1-7 0-15,0 1 0 0,-1-1 17 0,1 4 3 16,0-3 1-16,3 2 0 0,0-2-29 0,0 3-16 16,0 0 1-16,-3-4 1 15,3 1-29-15,0 6-5 0,-3-7-2 0,0 10 0 16,-1-3-168-16,-3-3-34 0,15 6-6 0,-12 0-2 0</inkml:trace>
  <inkml:trace contextRef="#ctx0" brushRef="#br0" timeOffset="57165.61">28607 12783 979 0,'0'0'87'0,"-4"0"-70"0,1 0-17 0,3 0 0 15,0 0 201-15,0 0 37 0,0 0 7 0,0 0 2 16,0-3-179-16,0 3-35 0,3-9-7 0,1 5-2 16,3-2 24-16,0-3 4 0,0 6 0 0,4-7 1 15,-4 1-9-15,3-1-3 0,1 4 0 0,3-3 0 16,-4 2-13-16,1-2-2 0,3-4-1 0,-3 4 0 15,-4 6 3-15,0-7 1 0,-4 1 0 0,4 6 0 16,0-3-17-16,4 3-3 0,-11 3-1 0,0 0 0 16,4-4-8-16,-4 4 0 0,0 0 0 0,0 0 0 15,10 7 0-15,-6-1 8 0,-4-6-8 0,3 9 8 16,-3-9-8-16,4 13 0 0,-1-10 0 0,4 6-11 16,-3 4 11-16,-1-4 0 0,4 1 0 0,-3-4 0 15,-1 0 0-15,1 4 0 0,-4-4 0 0,4-3 0 16,3 7-8-16,-7-7 0 0,0 6 0 0,0 1 0 15,0 2 8-15,-4-3 0 0,1 4 0 0,-1-4 0 0,-3 7-13 16,-4-3-1-16,4-1 0 0,-3 1 0 0,-4 6 14 16,3-7 0-16,4-3 0 0,0 4 0 0,-4 6 0 15,1-7 0-15,3-2 0 0,0-1 0 0,-4 1 20 16,0-1-4-16,4-6 0 0,0 7 0 16,4-7 0-16,-4 6 0 0,0 1 0 0,3-4 0 0,-3 0 0 0,0 3 0 15,0 1 0-15,4-1 0 0,-8 1 4 0,7-1 1 16,-3-3 0-16,4 4 0 0,-4-1-4 0,3 1-1 15,1-1 0-15,-1 0 0 0,4-9-8 0,0 0-8 16,0 10 12-16,0-10-12 0,4 6 12 0,-1 3-4 16,-3-9 0-16,11 0-8 0,-4 7 21 0,3-4-2 0,5-6-1 15,-1 3 0-15,-4-7-8 0,4 7-2 16,4-9 0-16,-4 6 0 0,-3-6-8 0,6-1 0 16,-3 7-10-16,8-6 10 15,-8-1-52-15,3 7-4 16,1-3 0-16,-4-4-1 0,4 4-125 0,-4-3-25 15,0-1-5-15</inkml:trace>
  <inkml:trace contextRef="#ctx0" brushRef="#br0" timeOffset="57653.68">29344 12520 864 0,'-7'6'38'0,"7"-6"8"0,0 0-37 0,0 0-9 16,-4 0 0-16,-3 3 0 16,4-3 340-16,3 0 67 0,0 0 13 0,0 0 2 0,-4 6-302 0,4-3-61 15,-3 10-12-15,-1-4-3 0,1 1-29 0,-1 2-7 16,4 7 0-16,-3-6-8 0,-1 6 0 0,-3-7 0 15,0 1 0-15,0 5 0 0,-4-5 0 0,1 6 0 16,-1-7 0-16,-3 4 0 0,7-3 15 0,0-1-1 16,-4-2 0-16,4-7 0 0,4 6 11 0,-1-3 3 15,1-3 0-15,3-3 0 0,0 0-28 0,0 0 0 16,0 0 0-16,0 0 0 0,0 0 0 0,0 0 0 16,0 0 0-16,7 0 0 15,3 0-30-15,5-3-2 0,-5-3 0 0,1 6 0 0,6-3 32 0,-6-3 0 16,0 6 0-16,3-3 0 0,0 3-12 0,0-4 1 0,0 4 0 0,0 0 0 15,4 4 11 1,-8-4-13-16,4 9 5 0,-3-6 8 16,0 3-11-16,-4 4 11 0,0-4-8 0,0 3 8 0,0 1 0 0,-7 2 0 15,3-2 0-15,-3 5 8 0,0-2 0 0,-3 0 0 0,-1-1 0 0,1-3 0 16,-1 4-8-16,1-4 0 0,-4 7 8 0,-4-3-8 16,4-1 0-16,0 1 0 0,-4-4 0 0,-3 4 0 15,0 2-9-15,0-2 0 0,0-4 0 0,3 4 0 16,1-7-55-16,-8 0-10 15,1-6-2-15,-1 7-972 0</inkml:trace>
  <inkml:trace contextRef="#ctx0" brushRef="#br0" timeOffset="57870.56">29231 12548 2847 0,'0'0'126'0,"0"0"26"0,0 0-121 0,7 0-31 16,4-6 0-16,-1 2 0 0,-3 4 0 0,4-9-21 16,10 9 3-16,-3-9 1 0,-1 9 8 0,1-3 9 15,0 3-13-15,-1 0 5 16,1-4-36-16,-4 4-6 0,0 4-2 0,0-4 0 16,4 3-107-16,-4-3-21 0,-3 9-5 0,-1-3-773 0</inkml:trace>
  <inkml:trace contextRef="#ctx0" brushRef="#br0" timeOffset="58163.12">29658 13097 1324 0,'0'0'59'0,"0"0"12"16,0 9-57-16,-3-6-14 0,3 10 0 0,0-4 0 0,0 1 261 0,0-1 50 16,0-6 9-16,0-3 3 15,0 9-253-15,0 1-50 0,-4 2-11 0,4-2-1 16,0-1 3-16,-4 1 1 0,1-7 0 0,-1 6 0 16,1 1-12-16,-1-7 0 0,-3 6 0 0,0 1 0 15,0 2-41-15,0-2-11 0,0-4-1 0,0 3-1 16,0-6-50-16,0 0-9 0,0-3-3 0,0 7-817 15</inkml:trace>
  <inkml:trace contextRef="#ctx0" brushRef="#br0" timeOffset="58598.23">30184 12654 2354 0,'0'0'52'0,"0"0"10"0,0 0 2 0,0 0 3 0,-7 0-54 0,7 0-13 0,0 0 0 0,-7 0 0 15,0 4 31-15,-1 2 3 0,1-3 1 0,-3-3 0 16,3 9-7-16,-4 4-2 0,1-4 0 0,-5 10 0 16,1 0-14-16,0 3-4 0,-3 0 0 0,-1 0 0 15,4 0-8-15,0 0 0 0,3 0 0 0,-3 0 0 16,3-4 0-16,4 1 0 0,4 0 0 0,-1-6 0 15,1-1 28-15,6-2 3 0,1 2 1 0,6-6 0 16,-6 1-32-16,7-1 0 0,3-3 0 0,0-3 0 16,3 0-20-16,1 0-9 0,0-3-3 0,3-3 0 15,0 3 32-15,4-7 13 0,-4 1-1 0,4-1 0 0,-4-2 6 16,0 2 1-16,-3 4 0 0,-1-10 0 0,-3 7-6 0,-3 3-1 16,0-10 0-16,-4 7 0 0,-4 2 32 0,-3-8 7 15,-3 2 1-15,-1 4 0 0,-3-4-17 0,0 1-3 16,-4-4-1-16,1 3 0 0,-4 1-3 0,-4 3 0 15,4-4 0-15,-4 4 0 0,1-1-11 16,-1 1-2-16,0-1-1 0,4 4 0 0,0-3-14 0,-4 2 0 16,8-2 0-16,-4 3 0 15,3-1-48-15,4 4-7 0,0-3-1 0,4 3 0 16,-4-3-138-16,7 6-28 0,7-4-6 0</inkml:trace>
  <inkml:trace contextRef="#ctx0" brushRef="#br0" timeOffset="59081.61">30639 12736 2538 0,'-14'3'112'0,"7"-3"24"0,0 0-109 16,-1 6-27-16,1-2 0 0,0-1 0 0,0-3 45 0,-3 0 4 0,3 6 1 0,0-3 0 15,0 3-21-15,-4-2-4 0,4 5-1 0,-4-6 0 16,1 6-12-16,-1 4-4 0,1-4 0 0,-5 7 0 16,1 0-8-16,4-1 0 0,-4 1 0 0,3-3 0 15,4 5 0-15,0-5 8 0,0 6-8 0,0-7 8 16,3 4-8-16,4-3 8 0,0-1-8 0,0-2 8 16,0-1-8-16,4-6 0 0,6 7 9 0,1-4-9 0,3-3 0 0,0 0 0 15,0-3 0-15,8-3 8 0,-1 3-8 0,0-9-8 16,0 5 8-16,0-2-12 0,4-3 12 0,-4 2-13 15,0-2 5-15,0 0 8 0,-3-1 0 0,3 1 0 16,-3-1 0-16,-1-2 0 0,-2 2 16 0,-5-2 0 16,1 2 1-16,-1-2 0 0,-6-1 11 0,3-2 3 15,0 2 0-15,-3 4 0 0,-8-4-1 0,0 4 0 16,1-4 0-16,-1 1 0 0,-3 2-3 0,0 1-1 16,-3 0 0-16,3-1 0 0,-4 1-9 0,-3 6-1 0,3-7-1 15,-3 10 0-15,4 0-15 0,-1 0 11 0,-3 0-11 0,0 0 10 16,3 6-10-16,-3-2 0 0,4-4-12 15,-5 3 12-15,5-3-24 0,-1 9 2 16,1-9 1-16,3 0 0 16,3 6-24-16,4-6-5 0,0 0-1 0,0 0 0 15,0 0-79-15,0 0-16 0,0 0-3 0,7 0-651 0,4 0-131 0</inkml:trace>
  <inkml:trace contextRef="#ctx0" brushRef="#br0" timeOffset="59522.7">31228 12636 172 0,'0'0'16'0,"0"0"-16"0,0 0 0 0,0 0 0 16,0 0 402-16,0 0 78 0,0 0 15 0,0 0 3 0,0 0-398 0,0 0-80 16,0 0-20-16,0 0 0 0,0 0 39 0,0 0 4 15,-7 9 1-15,0-3 0 0,0-3 8 0,0 10 3 16,-4-4 0-16,-3 4 0 0,0-4 2 0,0 10 1 15,-4-6 0-15,0 6 0 0,-3-7 10 0,4 7 3 16,-4-7 0-16,3 7 0 0,0 0-47 0,1-3-10 16,2-1-2-16,8 1 0 0,-3 3-12 0,3-7 0 15,3 1 0-15,4 3 0 0,0-4 8 0,4-2 0 16,-1-1-8-16,4-3 12 0,4 4-12 0,0-4-13 16,3-3 2-16,3 3 1 0,1-2 1 0,0-4 0 15,3-4 0-15,-4-2 0 0,5 6 0 0,-5-3 0 0,4-3 0 16,1 3 0-16,-5-7 9 0,4 1 0 15,-7 6 10-15,4-7-10 0,-4 1 25 0,0-1-1 0,0 1 0 0,-3-4 0 16,-4 4 12-16,0 0 3 0,-3-4 0 0,-1 4 0 16,1-4-3-16,-4-6 0 0,-7 7 0 0,3-7 0 15,-3 3-13-15,0-2-3 0,-4 5-1 0,1-6 0 16,-1 0-19-16,-3-3 0 0,4 10 0 16,-5-7 0-1,5 6-22-15,-4-5-5 0,3 5-1 0,-3 4 0 16,3-1-94-16,1-2-19 0,-4 2-4 0,3 1-685 0,4-4-137 0</inkml:trace>
  <inkml:trace contextRef="#ctx0" brushRef="#br0" timeOffset="94615.23">6992 10610 1494 0,'0'0'66'0,"0"0"14"0,0 0-64 0,0 0-16 16,0 0 0-16,11 6 0 0,-4-3 20 0,0 7 0 15,0-1 1-15,-4-6 0 0,1 7 15 0,-4-10 4 16,7 6 0-16,-7-6 0 0,3 6 16 0,-3-6 3 15,0 0 1-15,8 10 0 0,-8-10 4 0,3 9 0 16,-3-9 1-16,11 6 0 0,-8 1-18 0,4 2-4 16,-7-9-1-16,4 9 0 0,3 1-22 0,-4-1-5 0,8 1-1 15,-11 2 0-15,3-2 2 0,1 2 1 0,3-2 0 16,-3 2 0-16,3-3 5 0,-7-5 1 0,3 5 0 0,1 0 0 16,-4-9-7-16,0 10 0 15,0-10-1-15,0 0 0 0,0 0 17 0,0 0 4 0,0 0 1 0,0 0 0 16,0 0 25-16,0 0 5 0,0 0 1 0,0 0 0 15,7-10-34-15,3 1-6 0,-6 0-2 0,3-4 0 16,-4 4-6-16,4-7 0 16,8-3-1-16,-15 0 0 0,3-3-10 0,1 0-1 15,6-6-8-15,-3 6 12 0,4-3-12 0,-4-3 8 0,-4-3-8 0,12-1 0 16,-12 1 0-16,4 0 8 0,0-1-8 0,0 7 0 16,4-6 0-16,-8 3 0 0,1-4 8 0,-1-2-8 15,4 9 0-15,1-4 0 0,-5-2 0 0,4 0 0 16,7-1 0-16,-10 1 0 0,3 0 0 0,3-4 0 15,4 7 0-15,-6-3 0 0,2 5 0 0,-3-2 0 0,4 6 0 0,-4 3-10 16,0 4 10-16,3-1-12 16,-2 10-81-1,-1-4-17-15,3 4-3 0,-6-3-1 0,3 6-131 0,0 3-27 16,3 0-4-16</inkml:trace>
  <inkml:trace contextRef="#ctx0" brushRef="#br0" timeOffset="95613.2">7609 8104 1209 0,'0'0'53'0,"0"0"12"16,-7 0-52-16,0 0-13 0,-3 0 0 0,3 4 0 0,7-4 122 0,0 0 22 15,-7 0 4-15,7 0 0 0,0 0-118 0,0 0-30 16,0 0 0-16,0 0 0 0,0 0 8 0,0 0-8 16,7 9 0-16,-4 0 0 15,4 1 0-15,0-7 0 0,0 9 0 0,0-2 0 0,-3-1 0 0,3 1 0 16,4 2 0-16,-4-2 0 0,-4-1 13 0,1 0-3 15,-1 4-1-15,4-10 0 0,-7 7 9 0,7-1 2 16,-7 3 0-16,4-5 0 0,-4-7 14 0,0 0 3 16,7 3 1-16,-7-3 0 0,7 0 23 0,-7 0 5 15,7 0 1-15,0 0 0 0,-3-10 0 0,6 1 0 16,-3 3 0-16,0-10 0 0,-3 4-21 0,3-1-4 0,7-6-1 16,-7 0 0-16,4-3-10 0,-1-3-3 0,-3-3 0 15,7-3 0-15,-3-1-15 0,0 1-3 0,3-3-1 16,0-7 0-16,0 0 0 0,0 7 0 0,0-7 0 0,0 0 0 15,4 3-1-15,-4 1 0 0,0-4 0 16,4-3 0-16,3 3-8 0,-3 4 0 0,3-1 0 0,0-3 0 16,0 7 0-16,0-1 0 0,4-2 0 0,3 12 0 15,-3-4-16-15,-4 7 0 0,0 4 1 0,0-4 0 32,8 12-189-32,-1-2-37 0,14-7-8 0,0 6-2 0</inkml:trace>
  <inkml:trace contextRef="#ctx0" brushRef="#br0" timeOffset="101820.37">13977 14871 1191 0,'0'0'52'0,"0"0"12"0,0 0-51 0,0 0-13 0,0 0 0 15,0-9 0-15,0 9 49 0,0 0 7 16,0 0 2-16,0 0 0 0,0-3-35 0,0 3-7 0,0 0-2 0,0 0 0 16,0 0 50-16,0 0 9 15,0 0 3-15,0 0 0 0,7-3-16 0,-7 3-2 0,0 0-1 0,7 0 0 16,0 0 0-16,-7 0 0 0,0 0 0 0,4 3 0 15,3-3-1-15,3 0 0 0,-10 0 0 0,0 0 0 16,0 0-16-16,4 9-3 0,-4-9-1 0,3 10 0 16,5-1-15-16,-5-3-3 0,-3 4-1 0,4-1 0 15,-4 4-4-15,3-4-1 16,1 4 0-16,-1 6 0 0,4-7-4 0,0 4 0 0,0-1-8 16,0-5 12-16,4 9-12 0,0-7 9 0,-1 1-9 0,1 6 8 15,-1-7 1-15,1-2 0 0,-1 8 0 16,1-5 0-16,0-1-9 0,-4-2-16 0,-7-1 4 0,7 1 1 15,-4-7 19-15,1 6 3 0,-4-9 1 0,0 0 0 16,0 0-21-16,0 0-4 0,0 0-1 0,10 0 0 16,-10 0-43-1,7-3-9-15,-3-3-2 0,3 3-660 0,-3-7-132 0</inkml:trace>
  <inkml:trace contextRef="#ctx0" brushRef="#br0" timeOffset="102200.79">14534 14724 1612 0,'0'0'72'0,"0"0"14"0,4-9-69 0,-4 9-17 16,-4-3 0-16,4 3 0 0,4-10 125 0,-4 10 22 0,0 0 4 0,0 0 1 31,0 0-168-31,0 0-32 0,0 0-8 0,0 0 0 0,0 0 37 0,0 0 8 15,-4 13 2-15,1-4 0 0,-1 1 9 0,1 2 0 0,-1 7 0 0,1-7-8 16,-1 4 26-16,-3 0 6 0,0 3 0 0,0-1 1 16,-3 4 23-16,-1 0 5 0,4 0 1 0,-4 6 0 15,1 4-10-15,-4-1-1 16,-4 4-1-16,4-1 0 0,-4 10-3 0,1 6-1 0,-1 0 0 16,-3 7 0-16,-4 2-30 0,0 4-8 0,4-6 0 0,-3 2 0 15,-5-2 0-15,5-7 0 0,2 0 0 0,-2-3 0 16,3-3 8-16,-1-3 0 0,1-1 0 0,4-5 0 15,-1-7-8-15,4-6 0 0,3 0-11 0,1-3 11 16,-1-7 0-16,4-2-9 0,4-7 9 0,3-3 0 16,-4-6-184-16,8-10-32 0</inkml:trace>
  <inkml:trace contextRef="#ctx0" brushRef="#br0" timeOffset="103186.6">14700 15019 633 0,'0'0'28'0,"0"0"6"0,0 0-34 0,0 0 0 15,0 0 0-15,0 0 0 0,0 0 313 0,0 0 56 16,0 0 11-16,11 0 3 0,-1 0-287 0,8 0-58 15,0 0-11-15,3 0-3 0,4-10-9 0,3 10-3 16,-4-3 0-16,8-6 0 0,-7 6-12 0,3-3 8 16,-3-4-8-16,0 10 0 0,-1-3 0 0,1 0 0 15,0-3 0-15,-1 2 0 0,-6 4 0 0,3-6 0 16,-3 6 0-16,-1 0 0 0,1 6-11 0,-4-2-1 16,0-4-1-16,4 0 0 15,-4 0-46-15,4 0-9 0,-11 6-1 0,3-3-1 16,-10-3-91-16,7 0-19 0,11-3-3 0,-4 3-1 0</inkml:trace>
  <inkml:trace contextRef="#ctx0" brushRef="#br0" timeOffset="103591.97">14658 15179 57 0,'0'0'0'0,"0"0"0"0,0 0 0 0,0 0 0 16,0 0 0-16,11 0 0 0,-4 0 316 0,3 0 57 15,8 0 12-15,-1-3 3 0,5 0-261 0,-1-4-52 16,3-2-11-16,1 9-1 0,3-10 2 0,1 10 1 16,-5-3 0-16,1 0 0 0,0-3-27 0,-4 6-6 15,0 0-1-15,-3 0 0 0,-1 0-14 0,1 0-3 16,-4 0-1-16,0 0 0 0,0 0-14 0,-3 0 0 15,-1-3 0-15,5 3 0 0,-5-7 9 0,1 7-9 0,-1-3 8 16,1-6-8-16,-1 9 8 0,1-9-8 0,3 9 8 0,0-10-8 16,0 7 0-16,-3-6-20 0,0 9 3 15,-4-10-907-15</inkml:trace>
  <inkml:trace contextRef="#ctx0" brushRef="#br0" timeOffset="104491.99">15674 14859 691 0,'0'0'61'0,"0"0"-49"15,0 0-12-15,0 0 0 0,3-9 293 0,-3 9 56 16,0 0 11-16,0 0 3 0,0 0-272 0,0 0-55 16,0 0-10-16,0 0-2 0,0 0-24 0,0 0 0 0,4 9 0 0,0 0-12 15,3 4 12-15,-4-1-8 0,4 7 8 0,-3 0-8 16,3-3 8-16,-4 9 0 0,4-9 8 16,-3 5-8-16,3 1 26 0,-4-3 1 0,-3 3 0 0,0 0 0 15,0 0 21-15,-3-3 5 0,-1 3 1 0,1-3 0 16,-1-7-7-16,1 7-2 0,-1-6 0 0,1-1 0 15,-1-2-10 1,1-1-3 0,3-9 0-16,0 0 0 0,0 0-11 0,0 0-2 15,0 0-1-15,0 0 0 0,3-9 3 0,1-1 1 0,-1-2 0 0,4-1 0 0,0-6-12 16,0-3-2-16,0 3-8 0,4-3 12 0,0-3-12 0,-1 3 0 0,1 1 0 0,-1-5 0 16,-3 14 0-16,1-4 0 0,-1 1 0 0,0 5 0 15,3 4 0-15,-3 0-8 0,4 2 8 0,-1-2 0 16,-3 12-9-16,4-2 9 0,3 2-13 0,-3 0 5 0,3 0 8 15,0 4 0-15,-3-7 0 0,3 9 0 16,-4-5 0-16,4-4 0 0,-3 6 0 0,0 1 0 0,-1-7 0 0,1 3 0 16,-1-3 0-16,-10-3 0 0,0 0 0 0,7 7 0 15,-7-7 0-15,0 0 0 0,0 0 0 0,0 0 0 16,0 0 0-16,0 0 0 0,0 0 0 0,0 0 0 16,0 0 0-16,0 0 0 0,0 0 0 0,0 0 8 15,0 0-8-15,0 0 11 0,7-7-11 0,4 7 0 16,-7-9 0-16,3-4 0 0,0 4 0 0,3-7 0 15,-3 1 0-15,4-1 8 0,-1 0-8 0,1 4 0 0,0-1 0 0,-1 4 0 16,1-1 0-16,-1 7 0 0,-3-3 0 0,0 3 0 16,-7 3 0-16,8-7 0 15,-1 7 0-15,0 0 0 0,3 0-10 0,-3 0 10 16,0 0 0-16,4 0-9 0,-1 7 9 0,1-7 0 0,-4 3-9 16,4-3 9-16,3 0 0 0,-4 0 0 0,5 6 0 15,-5-3 0-15,1-3 0 0,-1 10 0 0,-3-7 0 0,4 6 0 16,-1 4 0-16,1-4 0 0,0 10 0 0,3-6 8 15,-4 5-8-15,1 1 8 0,0-3-8 0,-4 0 8 16,3-1-8-16,-3 1 0 0,0 0 0 0,0-7 0 16,0 10 0-16,-3-7 0 0,-1-2 0 0,4 2 0 15,1-2 0-15,-8-10-16 0,0 0 4 0,0 0 1 32,0 0-72-32,0 0-14 0,0 0-3 0,0 0-1 0,0 0-103 0,0 0-20 15,0 0-4-15,0 0 0 0</inkml:trace>
  <inkml:trace contextRef="#ctx0" brushRef="#br0" timeOffset="104763.9">16895 14715 453 0,'0'0'20'0,"0"0"4"0</inkml:trace>
  <inkml:trace contextRef="#ctx0" brushRef="#br0" timeOffset="105441.34">17209 14755 1094 0,'0'0'97'0,"0"0"-77"0,0 0-20 0,0 0 0 15,0 0 189-15,0 0 35 0,0 0 6 0,0 0 2 16,0 0-183-16,0 0-36 0,0 0-13 0,0 0 9 0,0 0-9 0,-8 0 0 15,8 0 0-15,0 0-11 0,0 0 11 0,-7 10 0 16,0-4 0-16,0 0 0 0,0 4 8 0,0 9-8 16,-3-7 10-16,3 7-10 0,-4 0 24 15,-3 3 0-15,3 0-1 0,-6 3 0 0,-1-3 11 0,4 6 2 16,-4-6 1-16,-3 0 0 0,0 0-10 16,3 6-3-16,-3-6 0 0,0 0 0 0,3 0-13 15,-3-3-3-15,3-7-8 0,1 1 12 0,3-4-12 0,0 1-10 16,-4 2 2-16,7-6 0 15,1-2-88-15,-1-4-16 0,1 0-4 0,3-4-482 16,-4-2-96-16</inkml:trace>
  <inkml:trace contextRef="#ctx0" brushRef="#br0" timeOffset="105641.92">16813 14846 2138 0,'0'0'47'0,"0"0"9"0,0 0 3 0,0 0 1 0,0 0-48 0,4 10-12 0,-1-4 0 0,-3 3 0 16,8 1 25-16,-1-1 3 0,0 4 0 0,7-4 0 16,-4 4-28-16,4 2-9 0,1-2 0 0,2 0 0 15,4 5-11-15,4-5-1 0,-7-1-1 0,3 7 0 32,-4-6-14-32,1 6-2 0,0-7-1 0,-4 4 0 0,-4 0-17 0,1-7-3 0,0 3-1 0,-4 4 0 15,0-3-84-15,3-10-16 0,1 13-4 16,-11-16-1-16</inkml:trace>
  <inkml:trace contextRef="#ctx0" brushRef="#br0" timeOffset="105918.37">17858 14636 1785 0,'0'0'159'0,"0"0"-127"16,0 0-32-16,0 0 0 0,0 0 159 0,3 10 25 0,-6 2 6 0,3 1 1 31,0 6-240-31,3-7-48 0,-3 10-10 0,0 0-1 16,4 6 36-16,-4-6 7 0,3 6 1 0,1-6 1 0,-4 3 44 0,3-3 9 0,1-3 2 0,-4 3 0 15,3-3 8-15,1-6 0 0,-1 5 0 0,1-5 0 16,-4-1 0-16,3 4 0 0,-3-3 0 0,0-10-543 31,0 6-106-31</inkml:trace>
  <inkml:trace contextRef="#ctx0" brushRef="#br0" timeOffset="106138.27">17731 14978 2811 0,'0'0'124'0,"0"0"27"0,0 0-121 0,0 0-30 16,0 0 0-16,0 0 0 15,0 0-73-15,3 10-21 0,8-10-4 0,3 6-1 16,3-3 42-16,1-3 8 0,3-3 1 0,0-3 1 16,4 6-113-16,3-10-22 0,-3 10-5 0,0-6-641 15</inkml:trace>
  <inkml:trace contextRef="#ctx0" brushRef="#br0" timeOffset="106760.61">18348 14555 1324 0,'0'0'118'0,"0"0"-94"0,-4 0-24 0,4 0 0 15,0 0 340-15,0 0 63 0,0 0 13 0,0 0 2 32,0 0-437-32,8 6-87 0,2-3-18 0,4 7-3 15,0-7 39-15,0 12 8 0,-3 1 2 0,0 0 0 16,-1 6 26-16,-3 3 6 0,0-3 1 0,0 9 0 0,-7 0 32 0,4 1 13 0,-4-1-11 0,0-3 11 16,-4-3 36-16,4 4 12 0,-7-4 4 0,0-3 0 15,4-3 18-15,-1 3 4 0,1-7 1 0,-1-2 0 16,1-1-21-16,-1-2-4 0,4-1-1 0,0-9 0 15,0 0-23-15,0 0-5 0,0 0-1 0,0 0 0 0,11-6-12 16,-4 3-8-16,0-7 8 0,3 1-8 0,1-1 0 16,-4-2-13-16,0-7 1 0,0 7 1 0,0-1 37 0,0-6 7 15,-3 0 2-15,3 7 0 0,0-10-35 0,0 9 0 16,3-5 0-16,1 8 0 0,0-2 0 0,3-7 0 16,0 9 0-16,0-2 0 0,4 2 0 0,-1 7 0 15,1-6 0-15,3 6 0 0,0-4 0 0,-3 7 0 16,3 0 0-16,-3 0 0 0,-1 10 0 0,1-4 0 15,-4 0 0-15,0 4 0 16,0-4-19-16,0 0-10 0,1 4-3 0,-1-1 0 0,-4-3 20 0,1 1 3 16,-1 2 1-16,1 1 0 0,-4-1 8 0,0 0 0 15,0 1 0-15,-3-1 0 0,3 4 0 16,-4-1 8-16,1-2-8 0,-1 2 11 0,-3 1-11 16,0-4 0-16,0 1 0 0,-3 2 8 0,-1 4 8 0,1-4 2 15,-4 1 0-15,0-4 0 0,-4 4-18 0,-3 3 0 16,3-10 0-16,-3 3 0 0,-3 7 8 0,-1-10-8 0,0 4 0 0,1-1 0 15,-5 3 13-15,5-2-1 0,-1-4 0 0,-3-3 0 16,3 0 0-16,-3-3 0 0,4 0 0 0,-1 0 0 16,0 0 0-16,-3-3-1 0,0-6 0 0,3 6 0 15,1-7-11-15,-1 1 0 0,4-4 0 0,-4 1 0 32,4-4-40-32,-7 1 0 0,3-1 0 0,1 0 0 15,3-3-117-15,0 1-24 0,-1 5-5 0,1-6-803 0</inkml:trace>
  <inkml:trace contextRef="#ctx0" brushRef="#br0" timeOffset="108420.15">14517 16292 576 0,'0'0'25'0,"0"0"6"0,0 0-31 0,0 0 0 0,0 0 0 0,0 0 0 15,0 0 327-15,0 0 59 0,0 0 12 0,0 0 2 16,0 0-323-16,0 0-65 0,0 0-12 0,0 0 0 16,0 0-9-16,0 9 9 0,-4-2-13 0,1 12 5 15,-1-7 8-15,4 10 0 0,0-3-9 0,-3 3 9 16,3 0 0-16,-4 3 0 0,1-10 0 0,3 7 0 15,-4-3 12-15,4-6 3 0,-3 6 1 0,3-7 0 16,0 7 26-16,-4-10 6 0,4 4 0 0,-3-10 1 16,3 6-5-16,0-9 0 0,0 0-1 0,0 0 0 15,0 0-16-15,0 0-3 0,0 0-1 0,0 0 0 16,0-9-3-16,0 3-1 0,3-10 0 0,1 4 0 0,-1-7-7 0,1 3-2 16,-1-3 0-16,1-3 0 0,3 0-10 15,0 0 0-15,0-6 0 0,-4 9 8 16,4-3-8-16,-3 0 0 0,3 1 0 0,0 2 0 15,-3 6 0-15,3 4 0 0,0-1 0 0,0-2 0 0,0 9 0 16,0-4-11-16,3 4 11 0,1 3-8 0,0-6 8 0,3 6-10 16,0 0 10-16,0 6-10 0,-3-3 10 0,3-3 0 15,0 10-9-15,0-4 9 0,-4 0 0 0,1 4 0 16,0-1 0-16,-4 1 0 0,0 2 8 0,-4-2-8 16,1 2 8-16,-1-3-8 0,-3-9 8 0,0 10-8 15,0-1 8-15,0 4-8 0,0-4 8 0,0-6-8 16,0-3 8-16,0 10-8 0,0-10 8 0,0 0-8 0,0 0 8 0,0 0-8 15,0 0 9-15,0 0-9 0,0 0 10 0,0 0-10 16,7 0 12-16,0-3-4 0,-3-7-8 0,3 1 12 16,0-1-12-16,-3-2 11 0,3 2-11 0,0-5 10 15,0-1-10-15,0 4 0 0,0-7 0 0,0 6 8 16,0-6-8-16,0 7-16 0,4 2 4 0,-8 1 1 16,4-4 11-16,0 10 0 0,0-6 0 0,4 3 0 15,-4 3 0-15,0-7 12 0,4 10-2 0,-1-3-1 16,1-3-9-16,-1 6-12 0,1 0 2 0,3 0 1 15,-3 0 9-15,-1 0 0 0,1 0 10 0,-4 9-10 16,3-9 0-16,-2 6 8 0,-1 1-8 0,-4-1 0 16,4 3 0-16,-3 1 0 0,3 2 8 0,0 1-8 15,-4-1 0-15,1 7 0 0,-1 0 0 0,4 3 0 16,-7 0 0-16,4-3 0 0,-1-4 0 0,1 7 0 0,3-3 0 16,-3 3 0-16,-1-3 0 0,1-7 0 0,3 7 0 15,-4-6 0-15,4-1 0 0,-3-2 0 0,-1-4 0 0,1-3 0 16,-4-3 0-16,0 0 0 15,0 0-24-15,0 0-10 0,0 0-2 0,0 0-1 16,0 0-172-16,7-3-35 0</inkml:trace>
  <inkml:trace contextRef="#ctx0" brushRef="#br0" timeOffset="108740.96">15469 16261 2055 0,'0'0'91'0,"0"0"19"0,0 0-88 0,0 0-22 0,0 0 0 0,0 0 0 16,0 0 49-16,0 0 6 0,11 0 1 0,3 0 0 15,-3 3-64-15,-1-3-13 0,4 0-3 0,-3 0 0 16,7 0 24-16,-8-3 0 0,4 3-9 0,-3-7 9 15,3 7 0-15,0 0 0 0,-3-3 0 0,-1-6 0 16,1 6 0-16,-1-4 0 0,4 4 0 0,-3-3 0 16,0 0-10-16,3-1 2 0,0-2 0 0,0 0 0 15,4 6-61-15,-1-7-12 0,-3 7-3 0,8-3 0 16,-5 3-40 0,1-4-8-16,-1 4-1 0,1 0-330 0,-4-3-65 0</inkml:trace>
  <inkml:trace contextRef="#ctx0" brushRef="#br0" timeOffset="109053.06">15536 16392 2124 0,'0'0'94'0,"0"0"19"0,0 0-90 0,0 0-23 0,0 0 0 0,0 0 0 16,0 0 29-16,7 0 2 0,0 7 0 0,1-4 0 31,-1-3-51-31,0 9-11 0,3-9-1 0,-3 6-1 0,0-2 33 0,0-1 0 0,0 3 0 16,0-3 0-16,1-3 0 0,2 6 0 0,-3-2 0 0,0-4 0 16,4 0 0-16,-1 0 0 0,1 0 10 0,0 0-2 15,-1 0 8-15,4-4 1 0,4-2 1 0,-4 6 0 16,0 0-18-16,4-9 0 0,-1 9-11 0,1-3 11 31,0-1-130-31,3-2-19 0,-4 6-4 0,8-9-1 0</inkml:trace>
  <inkml:trace contextRef="#ctx0" brushRef="#br0" timeOffset="110013.23">16499 16000 864 0,'0'0'38'0,"0"0"8"0,0 0-37 0,0 0-9 0,0 0 0 0,0 0 0 0,0 0 172 0,0 0 33 16,0 0 7-16,0 0 0 0,0 0-105 0,0 0-22 15,7 0-4-15,1 0-1 0,2-3-17 0,4-3-4 16,-3 6-1-16,-1-3 0 0,5 0-34 0,-1-4-8 16,-4 7 0-16,4-3-1 0,-3-3-15 15,-1 6-10-15,1-3 2 0,0 3 0 16,-1 0-22-16,1 0-4 0,-1 0-1 0,-3 0 0 16,4 3-49-16,0-3-9 0,-1 0-3 0,1 0 0 15,-4 0 7-15,0 0 1 0,3 0 0 0,1-3-358 16,0 3-71-16</inkml:trace>
  <inkml:trace contextRef="#ctx0" brushRef="#br0" timeOffset="110507.01">17209 15684 1868 0,'0'0'41'0,"0"0"9"0,0 0 2 0,0 0 0 0,-4 9-42 0,0-6-10 0,1 7 0 0,-1-1 0 16,4 4-65-16,-3-4-15 0,3 7-4 0,-7-10 0 16,3 13 16-16,1-7 4 0,-4-2 0 15,0 9 0-15,0-7 51 0,0 1 13 0,-1-4 0 0,1 0 0 0,4 4 54 0,-4-7 14 16,3-3 2-16,-3 4 1 0,7-7 5 0,0 0 0 15,0 0 1-15,0 0 0 16,0 0-29-16,0 0-7 0,0 0-1 0,0 0 0 16,11-7-28-16,-1 4-12 0,5-3 8 0,-1 0-8 31,3-10-20-31,1 13-10 0,0-7-2 0,-1 1 0 0,1 6 16 0,-1-3 2 0,1 6 1 0,0-3 0 0,-4 3 13 16,0 0 0-16,0 0 0 0,0 3-9 15,-3-3 0-15,3 6 0 0,-4-3 0 0,1 6 0 0,-4 1 9 16,0-7 0-16,-3 6 0 0,3 1 0 0,-7-1 0 0,3 1 0 15,-3-1 12-15,-3-3-4 0,3 10 1 16,-7-3 1-16,3-1 0 0,1-3 0 0,-4 1-10 16,0 2 8-16,-4-2-8 0,4-1 8 0,-4 1-8 15,1 2 0-15,-4-2 0 0,-4 2 0 16,0-2-10-16,1 2 10 0,-1 1-13 0,-3-4 5 0,3 0-5 16,-3 1-1-16,0-7 0 0,0 6 0 15,3-2-26-15,-3-4-4 0,3-3-2 0,4 0-714 0</inkml:trace>
  <inkml:trace contextRef="#ctx0" brushRef="#br0" timeOffset="110771.99">17152 15724 2602 0,'0'0'57'0,"0"0"12"0,0 0 3 0,0 0 1 0,0 0-58 0,0 0-15 0,7-3 0 0,4-3 0 16,-4 3-49-16,7-3-13 0,0 2-2 0,0-2-1 0,4 3 37 0,-1 0 7 16,5-3 1-16,2 3 1 0,-3-4 5 0,4 4 1 15,-4 0 0-15,0-3 0 0,1-4 2 0,-8 10 1 16,3-3 0-16,1-3 0 0,0 6-12 0,-4 0-2 16,0-3-1-16,-4 0 0 15,1-4-23-15,3 7-4 0,-7-3 0 0,4-3-1 16,-4 6-91-16,3 0-19 0</inkml:trace>
  <inkml:trace contextRef="#ctx0" brushRef="#br0" timeOffset="111073.92">17967 15558 2134 0,'0'0'95'0,"0"0"19"0,0 0-91 15,0 0-23-15,0 0 0 0,0 0 0 0,0 0 0 0,0 0 0 0,0 0 0 0,0 0 0 32,-7 10-44-32,-4-10-8 0,4 9 0 0,0 0-1 0,0 1 23 0,0 2 5 0,0 1 1 0,-4 3 0 15,1-1 24-15,-1 7-10 0,-3-3 10 0,4 3 0 16,-4 9 0-16,-1-9 0 0,1 10 0 0,-3-1 0 16,-1 0 24-16,0 1 3 0,4-1 0 0,-3 4 0 15,-1-4-16-15,0 0-3 0,-3 1-8 0,7-1 12 16,-4 0 3-16,4-2 0 0,0-4 0 15,0 3 0-15,-4-3-28 0,8-3-6 0,3 3-1 0,-4-9 0 16,1 3-12-16,-1-7-4 0,4 4 0 16,0-10 0-16,3 3-124 0,4-9-26 0,0 0-5 0,0 0-1 0</inkml:trace>
  <inkml:trace contextRef="#ctx0" brushRef="#br0" timeOffset="111644.18">17854 16010 1785 0,'0'0'159'0,"0"0"-127"0,0 0-32 0,0 0 0 15,0 0 134-15,0 0 21 0,0-10 4 0,7 10 1 31,0-3-184-31,7-3-36 0,-3 6-7 0,7-3-1 16,-4 3 25-16,3-3 6 0,1-4 1 0,0 4 0 0,-1-3 25 0,4 3 11 0,1-3-8 0,-1 2 8 16,0 1 8-16,-3-3 6 0,-4 6 2 0,0 0 0 15,-4 0-4-15,1 0 0 0,-11 0 0 0,0 0 0 16,7 9 5-16,-7-9 1 0,0 10 0 0,-4-1 0 16,1 1-5-16,-4-4-1 0,0 3 0 0,-4 7 0 15,4-10-12-15,-3 10-10 0,-8-10 2 0,0 10 0 16,-3-3-8-16,3-4-2 0,4 0 0 0,4-6 0 15,-4 10 10-15,0-7 8 0,3-3-12 0,0 4 12 16,4-4 0-16,7-3 0 0,0 0 12 0,0 0-3 16,-7 0-9-16,7 0 0 0,0 0 0 0,0 0 8 0,0 0-21 15,0 0-5-15,0 0-1 0,7 0 0 0,-7 0-1 0,11-3-1 16,3-4 0-16,0 7 0 16,-3 0 21-16,-1 0 0 0,4 0 0 0,-3 7 0 0,0-4-11 15,-1-3 11-15,1 6-8 0,-1-3 8 0,-3 0 0 0,4 4-10 16,0-4 10-16,-4 6 0 0,0-6 0 0,-4 7 0 15,4-1 0-15,-3-3 0 0,-4 1 16 0,3 2 9 16,1 0 3-16,-4 4 0 0,0-4-28 0,0 1 0 16,0-1 0-16,-4 1 0 0,1-1 0 0,-1 4 12 15,1-4 0-15,-1 4 0 0,-3-1-12 0,0-2 0 16,-3 2 0-16,-1-3 0 0,-3 4 0 0,3 3 0 0,-3-4 0 0,0-2-11 16,0-1 3-16,3 0 0 0,-3-2 0 0,4-7 0 31,3 6-31-31,0-3-5 0,-1-6-2 0,8 3-522 0,-7-6-105 0</inkml:trace>
  <inkml:trace contextRef="#ctx0" brushRef="#br0" timeOffset="112191.71">18344 15991 2530 0,'0'0'112'0,"0"0"24"0,0-3-109 0,0-7-27 0,-3 1 0 0,3 0 0 16,3-4-30-16,1 4-11 0,3-1-3 0,0 4 0 15,4-10-7-15,3 13-1 0,3-6-1 0,-2-1 0 0,-1 1 33 0,3 3 8 16,1-1 0-16,-4 7 1 0,4-3 11 0,-1 3-8 16,-3-6 8-16,1 6-8 0,-1 0 16 0,-4 6 4 15,1-6 1-15,-4 3 0 0,3-3 28 0,-10 0 6 16,8 7 1-16,-8-7 0 0,3 6-33 0,1 3-7 15,3 1 0-15,-4 2-8 0,-3 4 12 0,0 0-4 16,0 2 0-16,0 1-8 0,0-3-9 0,-3 3-9 16,-4 3-2-16,3-3 0 0,-3-1 11 15,0-2 9-15,-7 6-13 0,0-3 5 0,0 3 8 0,-1-3-10 16,-2-1 10-16,-1 4-10 0,-3-6 10 0,3 3 0 16,-3 3 0-16,0-3 0 0,3-7-8 0,-3 1 0 15,0 6 0-15,7-10 0 0,-4 3 8 0,4-5 12 0,4-1-2 16,-1 3-1-16,4-2-9 15,-4-4 0-15,8-3 0 0,3 0 0 0,0 0 0 0,0 0 0 0,0 0 0 0,0 0 0 16,0 0 0-16,0 0-14 0,0 0 3 0,7-10 1 16,4 7 0-16,-1-3 0 0,1 3 0 0,3 3 0 15,3 0 26-15,-2 0 4 0,2 0 2 0,1 3 0 16,3 3 25-16,-3-3 5 0,3 7 0 0,4-4 1 16,-4 0-36-16,0 4-7 0,0-4-2 0,0 3 0 15,4-2 1-15,-4 2 0 0,-3-3 0 0,3-2 0 16,-4 5-9-16,1-6 0 0,-4 6 0 0,0-2 0 0,4-4-12 15,-7 6-5-15,3-6-1 0,-7 4 0 16,0-4-114 0,3-3-22-16,-10 0-5 0,0 0-480 0,0 0-96 0</inkml:trace>
  <inkml:trace contextRef="#ctx0" brushRef="#br0" timeOffset="113097.31">14923 17004 2127 0,'0'0'94'0,"0"0"20"0,0 0-91 0,0 0-23 16,0 9 0-16,3 1 0 0,-3-1 0 0,7 0-12 15,-3 1 2-15,-1 2 0 16,4-2-13-16,0 2-2 0,-3 1-1 0,3 3 0 0,-4-1 26 0,1 4 0 16,-1-6 0-16,1 5 0 0,-4 1 0 0,0-3-8 15,0 6 8-15,0-3-8 0,-4-7 17 0,4 7 4 0,-3 3 1 0,-1 0 0 16,-3-3 16-16,4-7 3 0,-1 10 1 0,1-3 0 16,-1 0 1-16,1-7 0 15,-1 1 0-15,1-4 0 0,3 4-19 0,0-4-3 16,0-9-1-16,0 0 0 0,0 0 0 0,0 0 0 0,0 0 0 0,0 0 0 15,0 0 16-15,0 0 4 0,3-3 0 0,4-6 0 16,-3-4-20-16,3-2-3 0,0-1-1 0,0 0 0 16,-4 4-8-16,4-1 8 0,1-6-8 0,-1 7 8 15,0-1-8-15,0-2 0 0,3 2 0 0,1 0-11 16,-1 1 3-16,5 3 0 0,-5-1 0 0,4 1 0 16,0-1 8-16,4 7 0 0,-4-3 0 0,4 6 0 15,-4 0-20-15,4 0-3 0,3 0 0 0,-4 6 0 16,1-3 1-16,-4 4 0 0,-3-4 0 0,3 9 0 15,0-5 11-15,0 2 3 0,-3-3 0 0,-1 4 0 16,1 5 8-16,-4-8-12 0,-4 2 12 0,4 0-12 0,-3 4 12 16,-1-4 8-16,-3-9-8 0,0 10 11 0,0-1-1 0,0 4 0 15,0-1 0-15,-3-2 0 16,-4-4-10-16,3 3 10 0,-6 4-10 0,-1-1 10 16,1-2-10-16,-5-1 0 0,1 4 0 0,0-1 0 15,-3-2 16-15,-1 2-1 0,-3-2-1 0,0-1 0 16,3 4 2-16,-3-4 1 0,3-9 0 0,1 9 0 0,-1-2-2 15,4-4-1-15,-4-3 0 0,4 0 0 0,3 0-27 0,-3-3-6 16,4-4-1-16,-4 7 0 16,3-9-12-16,0 0-4 0,1 9 0 0,-1-7 0 15,4-2-9-15,0 3-3 0,0-4 0 0,0 7 0 16,4-6-39-16,-1 9-8 0,1-10-1 16,3 10-480-16,0 0-96 0</inkml:trace>
  <inkml:trace contextRef="#ctx0" brushRef="#br0" timeOffset="113463.61">15677 17223 1792 0,'0'0'80'0,"0"0"16"16,0 0-77-16,0 0-19 0,0 0 0 0,0 0 0 15,0 0 37-15,0 0 4 0,0 0 1 0,0 0 0 0,0 0-42 0,0 0 0 16,0 0 0-16,8 0 0 0,-8 0 8 0,10 0 7 16,-3-3 1-16,0 3 0 0,0-6-1 0,7 6 0 15,-3 0 0-15,3 0 0 0,4 0 7 0,-4-3 2 16,3-3 0-16,5 6 0 0,-1-4-8 0,3 1-2 15,1-3 0-15,0 6 0 0,-4-3-14 0,0-3 0 16,0 6-12-16,-3 0 12 16,0 0-31-16,-1 0 1 0,-3 0 0 0,-3 0 0 15,0 0-22-15,-4 6-5 0,-7-6-1 0,10 3-514 16,-3-3-104-16</inkml:trace>
  <inkml:trace contextRef="#ctx0" brushRef="#br0" timeOffset="113809.58">15713 17393 345 0,'0'0'15'0,"0"0"4"16,0 0-19-16,0 0 0 0,0 0 0 0,0 0 0 0,0 0 280 15,0 0 53-15,0 0 11 0,0 0 1 16,7 6-191-16,-7-6-38 0,0 0-8 0,0 0-2 16,3 3-50-16,4 0-11 0,4 3-1 0,-8-6-1 15,5 0-31-15,2 0-12 0,4 4 11 0,-3-4-11 16,-1 0 13-16,1 0-3 0,3 0-1 0,4 0 0 0,-1-4-9 0,1-2 0 15,3 6 0-15,0-3 0 16,4 3-87-16,0-9-19 0,-1 6-4 0,5-4-747 16</inkml:trace>
  <inkml:trace contextRef="#ctx0" brushRef="#br0" timeOffset="115977.4">16686 17035 1882 0,'0'0'41'0,"0"0"9"0,0 0 2 0,0 0 1 0,0 0-42 0,-7 6-11 0,0-2 0 0,0-4 0 16,0 6 24-16,7-6 2 0,-7 0 1 16,7 0 0-16,0 0 94 0,0 0 19 0,0 0 4 0,-3-6 1 15,3-4-40-15,7-2-8 0,0 2-1 0,7-5-1 16,-4-1-53-16,8 0-10 0,0 1-3 0,-1-1 0 15,4-3-29-15,1 0-15 0,-1 10 2 0,0-4 0 16,-3 1 13-16,-1 2 0 0,-3 1 0 0,0 6 0 16,1-3 0-16,-5 2 0 0,-10 4 0 0,7 0 0 15,0-6 0-15,-7 6 0 0,11 0 10 0,-4 6-10 16,-7-6 8-16,11 4-8 0,-1-4 8 0,4 6-8 16,-3-3 8-16,-1 3-8 0,1 0 0 0,0 4 8 15,3-1-8-15,-4 4 0 0,-3-4 0 0,4 10 0 16,-1-6 0-16,1 5 0 0,-7 1 0 0,3-3 0 15,-4 6-11-15,-3-3-7 0,-3 3-2 0,-1 6 0 0,-3-3 2 0,-4-3 0 16,-3 3 0-16,-3 0 0 0,-4 3 8 0,-1-3 2 16,-6 7 0-16,3-1 0 0,-3-9 8 15,4 6 0-15,-5-3 0 0,5-3 8 0,-1 0 0 0,4-3 1 16,0 3 0-16,-1-3 0 0,8-7-9 0,0 7 0 16,-3-9 9-16,2 2-9 0,1-2 0 0,0-1 0 15,0-6 0-15,4 6 0 0,-5-5 0 0,1-4-12 16,4 0 4-16,-1 0 0 0,1 0 8 0,-1 0 0 15,0-4 0-15,4-5 0 0,0 6 0 0,0-3 11 16,0 3-3-16,7-4 0 0,0 7-8 0,0-12 8 16,4 9-8-16,-4 3 8 0,10-7-8 0,-3-2 0 0,4 6 0 0,3-7-11 15,0 1 11-15,0 6 0 0,0-7 0 0,4 1 0 16,0 0 0-16,3 2 0 0,-4 1-9 0,5-3 9 16,-1 5 0-16,0-2 0 0,0 6 0 0,0 0 0 15,-3 0 0-15,0 6 0 0,-4-2 0 0,0 2 0 16,0-3 0-16,-4 6 0 0,-2-5 0 0,2 11 12 15,1-2-12-15,-4-4 0 0,-4 4 0 0,1-4 0 16,3 1 0-16,0-1 0 0,-4-3 0 0,5 4 0 16,-8-10-24-16,0 0 2 0,7 0 1 0,-7 0 0 15,7 0-121-15,3 0-24 16,1 0-5-16,-1-3-541 0,4-7-109 0</inkml:trace>
  <inkml:trace contextRef="#ctx0" brushRef="#br0" timeOffset="116552.59">17293 16957 2145 0,'0'0'47'0,"0"0"9"0,0 0 3 0,-3-6 2 0,-1 2-49 0,4-5-12 15,0 6 0-15,7-7 0 0,0 4-17 0,4-6-7 16,3 2 0-16,0-2-1 0,0-1 13 0,0 4 2 0,-3-1 1 0,-1 1 0 16,1 0 9-16,0 9 12 0,-11 0-2 0,0 0-1 15,0 0 20-15,0 0 4 0,0 9 1 0,-4 3 0 16,-3-2 13-16,-4 9 2 16,1-1 1-16,-4-2 0 0,3 3-2 0,-3 3 0 0,0-3 0 15,3 0 0-15,-3-4-29 0,0 7-7 0,4-3 0 16,-1 0-1-16,0-3-11 0,8 2 0 0,-4-5 0 0,3-4 0 15,4 1 0-15,0 2 8 0,0-12-8 16,0 10 8-16,0-10-8 0,0 0 8 0,0 0-8 0,0 0 8 16,4 9-8-16,-4-9 0 0,0 0 0 0,7 0 0 15,-7 0-9-15,7 9 9 0,-7-9-12 16,0 0 12-16,10 4-8 0,-2-4 8 0,-1 6 0 0,0-3 0 16,0 3-17-16,3-3 3 0,1 1 1 0,3-4 0 15,0 6-15-15,0-3-2 16,4 6-1-16,-4-9 0 0,0 10 15 0,0-7 4 0,0 6 0 15,4 1 0-15,-4-4 12 0,-3 0 0 0,-1 4 9 0,1-1-9 0,-4 0 29 16,-4 1 0-16,4 2 0 0,-7-2 0 0,4 2-16 16,-4 1-3-16,0-4-1 0,-4 4 0 0,1 3-9 0,-1-4 0 15,1 1 0-15,-1-4 0 0,-6 0 0 0,3 1 0 16,3 2 0-16,-3 1 0 0,4-4 0 0,-1 1 0 16,-7 2 0-16,1 4 0 0,-4-3 0 15,-4-1-14-15,4-3 3 0,-4 4 1 16,1-4-30-16,-4 1-5 15,-1-7-2-15,-2 6 0 0,3 1-22 0,-4-10-5 0,0 9-1 16,-3-9 0-16,3 0-132 0,1 0-26 0,-29-9-6 0,7-10-1 0</inkml:trace>
  <inkml:trace contextRef="#ctx0" brushRef="#br0" timeOffset="116849.4">17300 16885 2970 0,'0'0'132'0,"0"0"26"0,0 0-126 0,0 0-32 0,7-10 0 0,-3 10 0 16,3-9 16-16,3 9-4 0,8 0 0 0,-4-3 0 31,4-4-34-31,3 7-7 0,-3-3-2 0,3 3 0 0,0-3 9 0,4 3 2 0,-1 0 0 0,1 3 0 16,0 0-9-16,-4-3-2 0,0 7 0 0,4-4 0 15,-8-3-26-15,5 6-6 0,-8-3-1 0,7-3 0 16,-7 0 15-16,4-3 2 0,-1-3 1 0,1 6 0 16,-4-3-80-1,4-4-16-15,-1-5-3 0</inkml:trace>
  <inkml:trace contextRef="#ctx0" brushRef="#br0" timeOffset="117204.57">17784 17484 2300 0,'0'0'102'0,"0"0"21"0,0 0-99 0,0 0-24 0,0 0 0 0,0 0 0 31,3 3-30-31,1 6-11 0,-4-9-3 0,7 3 0 0,-7-3 26 0,7 10 5 0,0-1 1 0,0 1 0 16,-4-1 12-16,4 0 10 0,0 4-2 0,1-1 0 16,-5 1 23-16,1 3 4 0,-4-4 1 0,3 7 0 15,-3-3-36-15,0 6 0 0,0-4 0 0,-3 1 0 16,-4 3 11-16,3-9-2 0,-3 6 0 0,0-1 0 15,0-2-9-15,-4 0 0 0,1-10 0 0,3 3 0 16,0 1-60-16,-4-1-15 16,4-6-2-16,0-3-861 0</inkml:trace>
  <inkml:trace contextRef="#ctx0" brushRef="#br0" timeOffset="117708.6">18387 17020 1785 0,'0'0'159'0,"0"0"-127"0,-7 3-32 0,0-3 0 16,-4 9 180-16,1-9 31 0,2 3 5 0,-2-3 2 15,3 6-194-15,7-6-40 0,0 0-7 0,-4 4-1 31,1 5-3-31,-1-6 0 0,4 7 0 0,-3-1 0 0,3 4 11 0,0-4 3 0,0 10 0 0,-4 3 0 16,1-4 1-16,-1 4 0 0,4 4 0 0,-3-1 0 16,-1 0 12-16,-3-3 0 0,7 0 0 15,-4-4 0-15,1 1 0 0,-1-3 0 0,4 3 12 0,-3-7-12 16,3 7 13-16,0-6-4 0,0-4-1 16,3 4 0-16,4-7-8 0,-3-3 0 0,7-3 0 0,-4 0 8 15,7 0-8-15,0-3 0 0,0-7 9 0,0 1-9 16,7-4 12-16,-3 1-3 0,0-4 0 0,3 4 0 15,-4-1-9-15,5-6 0 0,-1 10 9 0,3-4-9 0,-6-5 0 16,0 5 0-16,-4 4 0 0,0-4 0 0,-4 1 8 16,-2-4-8-16,-5 10 10 0,1-10-10 0,3 7 14 0,-7-4-3 15,0 4-1-15,-4-4 0 0,1 0 12 0,-1 1 2 16,-3-4 1-16,0 4 0 0,-4-7-1 0,1 10-1 16,-1-4 0-16,4 0 0 0,-3 1-9 0,-1-4-2 15,0 10 0-15,1-3 0 0,-1-1 0 0,1 1 0 16,-1-1 0-16,0 10 0 0,1-9-26 15,-1 9-6-15,1-3 0 0,3 3-1 16,0 0-43-16,7 0-9 0,0 0-2 0,0 0 0 16,0 0-170-16,0 0-35 0,0 0-6 15,7 12-480-15</inkml:trace>
  <inkml:trace contextRef="#ctx0" brushRef="#br0" timeOffset="118190.47">19092 17051 1670 0,'0'0'148'0,"-7"-6"-118"0,0 6-30 0,-3-4 0 15,-1-2 112-15,0 3 16 0,4 3 3 0,0-3 1 16,0-3-179-16,0 6-35 0,7 0-7 0,-7 0-2 15,0 0 75-15,0 6 16 0,-3-3 0 0,2 0 0 16,-2 7 20-16,-1-1 4 0,-3 0 0 0,0 4 0 16,0 0 8-16,0 5 3 0,0-5 0 0,0 6 0 15,0-7 21-15,3 7 4 0,-3-6 0 0,3 5 1 0,-3-5-25 16,4 6-4-16,2-7-2 0,1 7 0 0,0-6-22 16,0-1-8-16,4 7 0 0,3-6 0 0,-4 5 0 15,4-5-10-15,-3 3 0 0,3-4 0 16,3-9 10-16,-3-3-8 0,0 0 8 0,4 10-8 0,6-1 8 0,-3-6 0 15,0-3 0-15,8 0-8 0,-5-3 8 16,4 0 0-16,4-3 0 0,0-4 0 0,-1 1 0 16,1-4 0-16,-1 4 9 0,1-4-9 0,0 1 8 0,-1-1-8 15,1-2 0-15,0 2 0 0,-4 4 8 0,0-4-8 0,0-6 9 16,0 10-9-16,4-4 19 0,-8-5-3 16,1 5 0-16,-4 0 0 0,0-5 11 0,0 8 1 0,-3-5 1 0,-1-1 0 15,-3 3-5-15,0 1 0 0,0 2-1 0,-3-2 0 16,-8-4-23-16,0 10 0 0,4-4 0 0,0 4 8 15,-3-6-8-15,-1 9 0 0,1-4 0 0,-5-2-8 32,5 6-93-32,-4 0-19 0,0-4-3 0,0 7-905 0</inkml:trace>
  <inkml:trace contextRef="#ctx0" brushRef="#br0" timeOffset="118629.9">19509 17001 2242 0,'0'0'100'0,"0"0"20"0,0 0-96 0,-7 0-24 0,0-3 0 0,-1 3 0 0,1 3 0 0,0 0-12 16,-3-3 2-16,3 6 0 15,0-3-32-15,0 7-6 16,-4-1-2-16,0-6 0 0,1 13 40 0,-1-4 10 0,1 1 0 0,-1 6 0 0,-3-7 0 0,3 7 0 15,-3-6 0-15,4 9 8 0,-1-10 24 0,1 7 4 16,2-6 2-16,1 5 0 0,0 1-6 0,4 0 0 16,-1-3-1-16,1-4 0 0,3 7-23 0,0 0-8 15,0-7 0-15,0 7 9 0,3-6-9 0,1 6-11 16,-1-7 3-16,4 1 0 0,0-4 8 0,4 0 0 16,0-5-9-16,-1 5 9 0,1-9 0 0,3 0 0 15,0 0 10-15,4-9-10 0,-4 5 12 0,7-5-4 0,-7 0 0 16,4-1-8-16,-1-2 47 0,1 2 2 0,0-2 1 15,-4-7 0-15,-4 6-16 0,4 4-3 0,-3-4-1 16,0-5 0-16,-8 5 14 0,4 1 2 0,0-7 1 0,-3 0 0 16,-1 6-23-16,-3-5-5 0,-3 2-1 0,-1-3 0 15,1 6-18-15,-1 1 0 0,1-4 0 0,-8 7-9 16,0 3-4-16,1-1-1 0,-8-2 0 0,8 6 0 31,-8-3-34-31,0 6-6 0,-3-4-2 0,0-5-728 0,0 9-147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6:05:10.1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14295 5715 57 0,'0'0'0'0,"7"0"0"0,3-3 0 0,-3 3 0 15,4-10 108-15,-4 10 17 0,3-3 3 0,-2-3 1 16,-1 3-93-16,3-3-20 0,-3 6-3 0,-7 0-1 15,7-7 34-15,0 1 6 0,0 3 2 0,-7 3 0 16,0 0 32-16,7-6 6 0,1 3 2 0,-5-7 0 16,4 7-22-16,-7 3-5 0,4-6-1 0,-4 6 0 15,3-10-34-15,1 7-6 0,-4 3-2 0,0-9 0 16,0 9 13-16,0 0 3 0,0 0 0 0,0 0 0 16,0 0-26-16,0 0-5 0,-4 0-1 0,1-10 0 15,-1 10 22-15,1 0 4 0,-8-3 1 0,7 3 0 16,-3 0-2-16,0 3 0 0,0-3 0 0,-3 7 0 15,3-4-19-15,0 3-4 0,0 0-1 0,-1 1 0 0,-2-4-9 16,6 6 0-16,-3 1 9 0,0-1-9 0,4 7 0 0,-1-7 0 16,1 0 0-16,-4 10 0 15,3 0 0-15,4-3 0 0,-3 3 0 0,3-7 0 0,0 10 0 0,3 0 0 16,1-3 0-16,3 3 0 0,-4-3 0 0,8-1 8 16,-1-2-8-16,4 0 0 0,1-4 13 0,-1-2-1 15,0-7-1-15,0 6 0 0,4-6 5 0,-4-3 2 16,3 0 0-16,-3 0 0 0,4-3 13 0,0-6 2 15,-4-1 1-15,3 1 0 0,-2 3-10 0,2-10-3 0,-3 7 0 16,-3-7 0-16,3-3-2 0,-3 7-1 0,-1-7 0 0,1 0 0 16,-8 6-2-16,4-5 0 0,-3 2 0 0,-1-3 0 15,-3 7-4-15,0-7-2 0,-3 0 0 0,3 6 0 16,-4-5-2-16,-3 5-8 0,0-6 12 0,0 7-4 16,4-4 0-16,-8 0 0 0,4 1 0 15,-4 5 0-15,1-5-8 0,-1 2 10 0,1 0-10 16,-1 4 10-16,1 0-10 0,-1 6 0 0,-3-4 0 0,7 4 0 15,-4 3-14-15,4 0 2 0,-3 3 0 0,6-3 0 32,-3 0-95-32,7 0-18 0,-7 10-4 0,7-10-496 0,0 0-99 0</inkml:trace>
  <inkml:trace contextRef="#ctx0" brushRef="#br0" timeOffset="728.34">14926 5724 1465 0,'0'0'64'0,"-3"0"15"0,-5-3-63 0,5-3-16 0,-1 3 0 0,4 3 0 16,0 0 60-16,0 0 8 0,0 0 3 0,0 0 0 15,0-3-34-15,0-4-6 0,0-2-2 0,0 9 0 16,0 0-20-16,0 0-9 0,0 0 8 0,0 0-8 15,0 0 0-15,0 0 0 0,0 0 0 0,4 9 0 16,-1 4 0-16,1-4 0 0,-4 1 0 0,0 2 0 16,0 7 15-16,0-6-3 0,-4 9 0 0,1-13 0 15,3 7 5-15,-4-1 1 0,4 1 0 0,0 0 0 16,0 3 10-16,0-7 1 0,-3 1 1 0,6 5 0 16,-3-5-6-16,0-4-2 0,4 1 0 0,-4 2 0 15,0-12-7-15,7 10-2 0,-7-10 0 0,7 6 0 16,0-6 5-16,0 3 1 0,-7-3 0 0,7 0 0 15,4-3-19-15,-4-3 0 0,3-4 0 0,-3 7 0 16,1-6 0-16,-1-4 0 0,0-6 8 0,0 7-8 16,0-7 0-16,0 7 0 0,0-7 8 0,-4 3-8 0,4 0 0 0,-3 4 8 15,-4-1-8-15,4-2 0 0,-1 2 8 0,-3 4-8 16,0-4 0-16,0 4 0 0,4-1 0 0,-4-2 0 16,0 9 0-16,0 3 0 0,3-10 0 0,-3 10 0 15,4-6 0-15,-4 6 0 0,0 0-9 0,0 0 9 16,0 0-8-16,0 0 8 0,7 6 0 0,0 4 0 15,-4-1 0-15,1-3 0 0,3 10 0 0,-7-10 0 16,3 10 10-16,-3 0-10 0,0-10 0 0,0 6 0 16,4-2 0-16,-4 2 0 0,0 4 8 0,3-10-8 15,-3 10 0-15,0-10 0 0,4 4 8 0,-4-1-8 0,3-3 0 16,1 1 9-16,-4-7-9 0,7 6 0 0,-7-6 0 0,7 3 0 31,0 6-36-31,-7-9-2 0,7 0-1 0,0 0 0 16,0 7-92-16,0-7-18 15,-7 0-4-15,7 0-391 0,1 0-77 0</inkml:trace>
  <inkml:trace contextRef="#ctx0" brushRef="#br0" timeOffset="1108.43">15568 5417 2026 0,'0'0'44'0,"0"0"10"0,0 0 2 0,0 0 1 0,0 0-45 0,0 0-12 15,0 0 0-15,0 0 0 0,0 0 0 0,0 0 0 16,0 0 0-16,7 0-11 0,0 9 11 0,4-5-8 16,-4 5 8-16,0 4-8 0,0-4 8 0,0 0-10 15,4 10 10-15,-4 0-10 0,0-3 10 0,0 6-10 16,-4 0 10-16,4-7-10 0,-3 1 10 0,-1 9 0 0,4-3 0 0,-7 0-8 16,4 0 8-16,0 0-13 0,-4-3 5 0,0-4 8 31,0 4-31-31,-4 0 2 0,4-3 0 0,0-1 0 15,-4-2-111-15,4-1-23 0,-3 10-4 16,-1-6-1-16</inkml:trace>
  <inkml:trace contextRef="#ctx0" brushRef="#br0" timeOffset="1364.6">15406 5630 1728 0,'0'0'153'0,"0"0"-122"15,-11 0-31-15,11 0 0 0,0 0 86 0,0 0 11 16,0 0 3-16,0 0 0 0,4 10-72 0,-1-1-13 16,-3-9-3-16,11 3-1 0,-1 4-11 0,5-7 12 15,-1 0-12-15,3-7 12 0,1 4-12 0,3 3 8 16,0-3-8-16,0-3 8 15,4-4-36-15,0 10-7 0,0-3-1 0,3-6-1 16,-4 9-120-16,5-10-24 0,-5 7-5 0,1-3-1 0</inkml:trace>
  <inkml:trace contextRef="#ctx0" brushRef="#br0" timeOffset="2364.42">16094 5586 864 0,'0'0'76'0,"0"0"-60"0,0 0-16 0,0 0 0 16,0 0 204-16,0 0 37 0,0 0 8 0,-4 10 2 15,1-1-191-15,3 1-37 0,0 2-8 0,-4 1-2 16,4 6-13-16,-3-1 0 0,3-2-9 0,0 12 9 15,-4-3 0-15,1 7 0 0,-1-1 0 0,1 0 0 16,-1 1 0-16,0-1 0 0,-3-3 0 0,4-3 0 16,-1 7 0-16,1-10 0 0,-1 6 0 0,-3-3 0 15,4 0 0-15,-1-3 0 0,1-6 0 0,-1 6 0 16,-3-7 0-16,4-2 13 0,3-4-1 0,-4-6 0 16,4-3 32-16,0 0 7 0,0 0 1 0,0 0 0 0,0 0-17 0,0-3-3 15,-4-9-1-15,4-4 0 0,4 7-5 0,-4-13-1 16,0 0 0-16,0-3 0 0,4-4-25 15,-4 4 0-15,-4-6 0 16,4-7 0-16,0 4-13 16,4-4 5-1,-1 4 8 1,1-7-13-16,-1 7 13 0,1-1-9 0,3-3 9 0,-4 7-8 0,4 0 8 16,-3 6 0-16,3-4-9 0,0 11 9 0,4-4 0 0,-4 9 0 0,0-6 0 0,3 7 0 0,1-7 0 15,-4 16 12-15,3-7-2 0,1 7 0 0,3-6-10 0,0 3 0 0,-3 6 0 0,3 0 0 0,-3 0 0 0,3 0 0 16,0 0 0-16,0 0 8 0,0 9-8 0,0-3-12 0,4-3 2 15,-4 10 1-15,-4-4 0 0,1 1 0 0,0 2 0 16,-4 7 0-16,0-6 9 0,-4 9 0 16,-3-7 0-16,0 1-8 0,0 3 8 0,0 0 0 15,-7-4 0-15,0 4-8 0,4 0 8 0,-8-7 9 0,0 1-1 0,1 3-8 16,-1-4 20-16,4 1-4 0,-3-4 0 0,-1 1 0 16,-3-7 4-16,3 6 0 0,4-9 0 0,-3 6 0 15,-1-6-9-15,4-6-2 0,-4 6 0 0,4 0 0 16,-3-9-9-16,3 6-12 0,-4-4 2 0,4 4 1 15,0-6-111-15,0-1-21 16,0-2-5-16,0 2-442 0,0 1-88 0</inkml:trace>
  <inkml:trace contextRef="#ctx0" brushRef="#br0" timeOffset="2942.36">16499 5536 1497 0,'0'0'133'0,"0"0"-106"0,-7-3-27 0,0 3 0 0,7 0 110 0,0 0 17 16,0 0 3-16,0 0 1 0,-3-3-99 0,3 3-19 0,0 0-4 0,0 0-1 15,0 0-8-15,0 0 0 0,0 0 0 0,0 0 0 16,0 0 8-16,-7 3 0 0,3 6 0 0,4 1 0 15,-3 6-22-15,-1-10-5 0,4 6-1 0,0 1 0 16,0-4 20-16,0 7 0 0,0-3 0 0,0-1 9 16,0 1 9-16,0 2 2 0,4-2 0 0,-1-4 0 15,1 4 1-15,-1-4 1 0,1-6 0 0,-1 7 0 16,4-4 2-16,0-3 1 0,4 0 0 0,0-3 0 16,-1 0-5-16,1 7 0 0,-4-7-1 0,3-7 0 15,1 7-11-15,0-3-8 0,-1-6 9 0,1 9-9 16,-4-3 0-16,0-4 0 0,0-2 0 0,0 6 0 15,-4-7 0-15,5 1 0 0,-5 0 0 0,4-4 0 16,-3 4 0-16,-1-4 0 0,1 1 0 0,-1 2 0 16,1-2 0-16,-1-4 0 0,1 3 0 0,-1 4 0 15,4 0 0-15,-3-4 0 0,-1 4 0 0,5 5 0 16,-1-5 0-16,0 9 0 0,-7 0 0 0,0 0 0 0,7 0 0 0,-7 0 0 16,0 0 0-16,3 3 0 0,1 7 12 0,3-1-3 15,0 4-1-15,0-4 0 0,-4 0-8 0,1 4 10 16,3-4-10-16,0 1 10 0,-7 2-2 0,4-2 0 15,-1 2 0-15,1-2 0 0,-1-1-8 0,1 4 0 16,-4-4 9-16,3 0-9 0,1 4 0 0,-1-4 0 16,1 1 0-16,-1 2 0 0,4-2 0 0,-3-1-8 15,3-9 0-15,-7 0 0 16,0 0-105-16,7 3-21 0,4 4-4 16,-4-14-476-16,3 4-95 0</inkml:trace>
  <inkml:trace contextRef="#ctx0" brushRef="#br0" timeOffset="3180.9">17103 5194 172 0,'0'0'16'0,"0"0"-16"0,0 0 0 0,0 0 0 16,0 0 340-16,0 0 66 0,0 0 13 0,0 0 2 15,0 0-307-15,7 4-62 0,-4 5-12 0,-3 3-2 16,4 4-2-16,-1-3 0 0,1-1 0 0,3 7 0 15,-4 0-6-15,4-3-2 0,1 6 0 0,2-4 0 16,-3 4-19-16,0 7-9 0,0-8 8 0,4 5-8 16,-4-8 0-16,0 4 0 0,-3-3 0 0,6 3 0 15,-6-9 0-15,3 9 0 0,-4-4 0 0,4-5 0 16,-3-4-56-16,-1 1-3 0,1-1-1 16,-1 1-512-16,-3-10-104 0</inkml:trace>
  <inkml:trace contextRef="#ctx0" brushRef="#br0" timeOffset="3370.76">16926 5376 2548 0,'0'0'56'0,"0"0"12"0,0 0 3 0,0 0 0 0,4-9-57 0,6 9-14 15,1 0 0-15,3-3 0 0,7 0 8 0,4-4 0 16,3 4-8-16,0 3 12 0,4-6-3 0,3-3-1 15,4 9 0-15,7-13 0 16,0 10-28-16,3-3-5 0,1-4-2 0,-4 7 0 16,7-6-136-16,-8-1-27 0</inkml:trace>
  <inkml:trace contextRef="#ctx0" brushRef="#br0" timeOffset="5935.4">14108 6301 345 0,'0'0'31'0,"0"0"-31"0,0 0 0 0,0 0 0 15,0 0 194-15,0 0 33 0,0 0 6 0,0 0 2 16,10 3-101-16,-10-3-20 0,0 0-4 0,0 0-1 16,7 0-69-16,-7 0-15 0,0 0-2 0,0 0-1 15,0 0-12-15,0 0-2 0,0 0-8 0,0 0 12 16,0 0-12-16,0 0 0 0,0 0 0 0,0 0 0 16,0 0 24-16,0 0 6 0,0 0 1 0,0 0 0 15,-7 0 14-15,0-3 3 0,0-3 1 0,0 6 0 16,3 0 7-16,-6 0 0 0,3 0 1 0,-4 0 0 15,1 0-13-15,-1 6-2 0,-3-6-1 0,0 3 0 16,0-3-13-16,-4 0-2 16,0 10-1-16,1-10 0 0,-1 0-4 15,-3 9-1-15,0-6 0 16,0-3 0-16,-4 10-20 0,0-10 0 16,4 9-10-16,-4-6 10 15,4 4 0-15,4-4 9 16,-1 3 1-16,4-3 0 0,-4 3 5 0,1 1 1 0,3-7 0 15,-4 9 0-15,4-9-3 0,0 10 0 0,3-10 0 0,0 6 0 0,4-3 5 0,0 0 1 16,0-3 0-16,4 6 0 0,3-6-6 0,0 0-1 0,0 0 0 0,0 0 0 0,0 0-4 0,0 0-8 0,0 0 11 0,0 0-11 0,0 0 11 0,0 0-11 16,3 4 10-16,4 5-10 0,-7-9 10 0,11 9-10 0,-11-9 10 15,7 10-10-15,4-1 8 0,-4-3-8 16,0 4 0-16,-4-1 9 0,-3 4-9 0,4-4 0 0,-1 7 0 16,1-4 0-16,-1 1 0 0,-3-1 12 0,7 4-12 15,-3 0 12-15,-4 0-12 0,3-1 12 0,1 7-12 0,-4-3 12 16,4 3-12-16,-4 6 10 0,0-3-10 0,0-3 10 15,3 10-10-15,-6-4 0 0,3-3 0 16,-4 6 0-16,0-3 0 0,1-2 0 0,-1-8 9 0,1 4-9 16,-1 0 24-16,1-3 1 0,3 3 0 0,-4-9 0 15,1 5-25-15,-1-5 0 0,4 6-12 0,-3-7 12 16,-1-2 0-16,1 2 0 0,-1 4 0 0,4-4 0 16,0 1 0-16,0-4 0 0,0 4 0 0,0-4 8 15,4 1 2-15,-1 2 0 0,1-2 0 0,-1-1 0 16,1 0-2-16,3-5-8 0,0 5 12 0,0 0-4 15,0-5-8-15,-3 5 10 0,6-3-10 0,4-3 10 16,-3 4-10-16,3-4 8 0,-4 0-8 0,5 3 8 16,2-3-8-16,-3-3 0 0,4 0 0 0,-4 0 0 15,4 0 0-15,-4 0 0 0,0 0 0 0,0 0 0 16,4-9-23-16,-4 6-3 16,3 0-1-16,-2-4 0 0,2-2-11 0,1 0-2 0,-1-4-1 0,1 4 0 15,-4 5-89-15,0-5-18 0,-3 0-3 0</inkml:trace>
  <inkml:trace contextRef="#ctx0" brushRef="#br0" timeOffset="7571.95">12534 7687 1706 0,'0'0'76'0,"0"0"15"0,0 0-73 0,-7 0-18 0,0 0 0 0,0 0 0 15,0 0 72-15,7 0 12 0,-4-3 1 0,4 3 1 16,0 0-46-16,-7-6-8 0,4 3-3 0,-1-7 0 15,1 7 13-15,-4-3 2 0,7 0 1 0,-4-4 0 16,1 4-6-16,3-3-2 0,-4-4 0 0,4 4 0 16,-3-1-2-16,3-2-1 0,-4 2 0 0,4-5 0 15,-7-1-6-15,4 3-2 0,-1-5 0 0,-3 2 0 0,3-3-6 16,-6 0-2-16,3-3 0 0,-4 0 0 16,1 4-10-16,-1-4-8 0,0 0 12 0,1 0-12 15,-1 0 0-15,1 3 0 0,-1-3 0 0,1 3 0 16,-1 4 15-16,0-4-4 0,1 0-1 0,3 6 0 0,-4 1 8 15,4-1 2-15,-3-2 0 0,2 2 0 0,1 1-4 0,0-1 0 16,0-3 0-16,4 7 0 0,-1-4-6 0,1 10-2 16,-1-6 0-16,1 3 0 0,3-1-8 0,0 1 0 15,0-3 0-15,0 5-11 0,0 4 11 0,0 0-12 16,3-9 12-16,4 9-12 0,-7 0 12 0,11-9-10 16,-1-1 10-16,5 7-10 0,-5 0 10 0,1-3-8 15,6-4 8-15,-3 7-8 0,4-3 8 0,0 3 0 0,3-7 0 16,0 10 0-16,4-9 0 0,-4 9 11 15,4-3-1-15,-1-3 0 0,-3-1 2 0,8 1 0 16,-5-3 0-16,1 9 0 0,0-4-4 0,-1-2 0 0,1 3 0 16,-4 3 0-16,-3-3 0 0,3 3-8 0,-3-6 12 0,-1 6-4 15,1 0-8-15,0 0 0 0,-4 0 0 0,3 0 0 16,1 0 0-16,-4 0 8 0,4 0-8 0,-1-4 8 16,5-2-8-16,-5 6 0 0,4 0 9 0,1 0-9 15,-5 0 0-15,4-3 9 0,1 0-9 0,-5-3 0 16,4 3 8-16,-7-4-8 0,1 7 0 0,-5-3 0 15,1-3 0-15,-1 6 8 0,1-3-8 0,3 0 0 16,-3-4 12-16,-1 7-12 0,-3 0 12 0,0 0-12 16,0-3 12-16,0 3-12 0,-7 0 12 0,7 0-12 0,-7 0 0 15,0 0 0-15,0 0 0 0,0 0 0 0,0 0 0 0,8-6 0 16,-8 6 0-16,0 0 0 0,7 0 23 0,-7 0 7 16,7-10 2-16,-4 7 0 0,-3 3-32 0,0 0 0 15,7-3 0-15,-7 3 0 0,4-6 0 16,-4 6 0-16,0-9 0 0,0 9 0 0,0-4 0 0,0 4 8 15,0 0-8-15,0 0 0 0,0 0 12 0,0 0-4 16,0-9-8-16,0 9 12 0,-7-3-12 0,3-3 0 16,-3 6 0-16,0-4 0 0,-4-2 8 0,1 6-8 15,-1-3 0-15,1 3 0 0,-1-3 10 0,1-3-10 16,-5 6 10-16,5 0-10 0,-4-10 11 0,0 10-11 16,3-3 12-16,-3-3-12 0,0 6 9 0,3-3-9 15,-3 0 0-15,4-4 9 0,-5 7-9 0,5-3 0 0,3-3 0 0,-4 6 0 16,4-3 0-16,0 3 0 15,-3-7 0-15,6 4 0 0,-3 3 0 0,7 0 0 0,0 0 0 0,0 0 0 16,0 0 0-16,0 0 0 0,0 0 0 0,0 0 0 16,0 0-8-16,0 0 8 0,0 0-10 0,0 0 10 15,0 0-11-15,11 0 11 0,-4 0-12 0,3 0 12 16,4 3-10-16,0-3 10 0,1 7-8 0,2-4 8 16,1-3 0-16,3 0-10 0,-3 6 10 0,-1-3 0 15,-6 4 0-15,3-4 0 0,-3 0 0 0,-1-3 0 16,-3 9 0-16,4-9 0 0,-1 10 0 0,1-10 0 15,-4 9 0-15,0-6 0 0,0 3 0 0,0-2 0 16,0 5 0-16,-3-6 0 0,-4-3 0 0,7 10 0 16,-4-1 0-16,1-3 0 0,-4-6 0 0,7 6 0 0,-7-6 0 0,0 10 8 15,3-4-8-15,-3-6 0 16,0 0 0-16,0 0 8 0,0 0-8 0,0 0 0 16,0 0 8-16,0 10-8 0,0-10 0 0,0 0 0 0,0 0 15 0,0 0-3 15,0 0-1-15,0 0 0 0,0 0-3 0,0 6 0 16,0-6 0-16,0 0 0 0,0 0-8 0,4 9 0 15,-4-9 9-15,0 0-9 0,0 0 0 0,-4 10 9 16,1-1-9-16,-1-6 0 0,1 7 10 0,-1-1-10 16,1 4 8-16,-4-4-8 0,-4 10 9 0,-3-7-9 15,3 1 10-15,1 6-10 0,-4-7 8 0,-4 7-8 16,0-6 0-16,4 5 0 0,0 1 8 0,-3-3-8 16,-1-7 0-16,4 10 0 15,-4-9-33-15,8-7-13 16,-1 6-2-16,4-9-1400 0</inkml:trace>
  <inkml:trace contextRef="#ctx0" brushRef="#br0" timeOffset="16550.87">14951 6681 806 0,'0'0'72'0,"0"-6"-58"16,3-4-14-16,-3 7 0 0,4-6 161 0,-4 5 30 16,0 4 5-16,0-6 2 0,0 6-108 0,0 0-22 0,0 0-4 0,0 0 0 15,0 0-20-15,0 0-3 0,0 0-1 0,0 0 0 16,0 0-17-16,0 0-4 0,0 0-1 0,0 0 0 16,-4 10-9-16,1-4-1 0,3 0-8 0,0 4 12 15,0-1 4-15,0 0 1 0,0 1 0 0,0 2 0 16,3 1 6-16,-3-4 1 0,-3 10 0 0,3-6 0 15,-4 9 7-15,4-4 1 0,-7-5 1 0,4 9 0 16,-4-3-9-16,0 3-3 0,-1 0 0 0,5-4 0 16,-4 4-13-16,0-9-8 0,3 6 8 0,1-7-8 15,-1 4 0-15,4-10 0 0,-3 4 0 0,3-10 0 16,0 0-55 0,0 0-9-16,0 0-1 0,0 0-1 15,0 0-138-15,0 0-27 0</inkml:trace>
  <inkml:trace contextRef="#ctx0" brushRef="#br0" timeOffset="17185.68">14661 6693 403 0,'-14'-9'36'0,"11"9"-36"0,-4 0 0 0,3 0 0 0,1-3 195 16,-1-3 32-16,1 6 6 0,-4-4 2 16,7 4-133-16,0 0-26 0,0 0-6 0,0 0-1 0,0 0-9 15,0 0-1-15,0 0-1 0,0 0 0 0,0 0-15 0,0 0-3 16,0 0-1-16,0 0 0 0,0 0-2 0,7 4 0 16,0 5 0-16,3 0 0 0,-3-6-3 0,4 4-1 15,3-4 0-15,0-3 0 0,4 6-9 0,3-6-1 16,0 0-1-16,0-6 0 0,4 6 10 0,0-3 1 15,-1-4 1-15,5 4 0 0,-1-6-20 16,-3 6-4-16,-1-3-1 0,1 2 0 0,-4-5-9 0,4 9 0 16,-8-3 0-16,5-3 0 0,-1 2 0 0,-4-2 0 15,-3 6 0-15,4 0 0 0,-4 0-8 0,-3 0-4 0,-1 0-1 0,1 0 0 32,0 0-11-32,-4 6-3 0,-7-6 0 0,0 0 0 15,0 0-85-15,0 0-18 0,0 0-3 0</inkml:trace>
  <inkml:trace contextRef="#ctx0" brushRef="#br0" timeOffset="17603.66">14630 7032 748 0,'0'0'67'0,"0"0"-54"15,0 0-13-15,0 0 0 0,0 0 233 0,0 0 44 16,0 0 9-16,0 0 2 0,0 0-213 0,10-9-43 15,1 9-8-15,3-4-1 0,-3-5 1 0,6 9 1 16,1-3 0-16,7-3 0 0,-4 6-7 0,3 0-2 16,1 0 0-16,-4 0 0 0,4 0-3 0,-4 0-1 15,-3 6 0-15,-1-6 0 0,1 0-12 0,-4 3 0 16,4-3-12-16,-8 0 12 0,4 0 0 0,-3 0 0 16,-4 0 8-16,4 0-8 0,-4 0 0 0,3 0 0 15,-3 0-13-15,4-3 4 0,-4-3 9 0,4 2-12 16,-1-2 12-16,1 0-12 15,-1-3-83-15,1 2-17 0,0-2-3 0</inkml:trace>
  <inkml:trace contextRef="#ctx0" brushRef="#br0" timeOffset="17975.06">15374 6631 1785 0,'0'0'79'0,"0"0"17"0,0-4-77 0,0-2-19 16,0 3 0-16,0 3 0 0,0 0 67 0,0 0 9 15,0 0 3-15,0 0 0 0,0 0-63 0,0 0-16 16,0 0 0-16,7 3 0 0,-3 7 0 0,-4 2-10 16,0-2 2-16,0 2 0 0,0 4 8 0,0-1 0 15,-4 1 8-15,1 0-8 0,3 3 0 0,-4 3 0 16,1 0 0-16,-1-1 0 0,0-2 0 0,4 3 0 16,-3-3 0-16,3-6 0 0,-4 9 8 0,4-4-8 15,0-5 8-15,0 3-8 0,4-4 9 0,-4-2-9 0,0 2 12 16,7-9-12-1,-7-3-20-15,0 0-12 0,0 0-1 0,0 0-863 0</inkml:trace>
  <inkml:trace contextRef="#ctx0" brushRef="#br0" timeOffset="18418.74">15286 6555 1904 0,'0'0'84'0,"-4"-9"18"0,4 6-82 0,0-3-20 0,-7-4 0 0,4 7 0 0,3-6 35 0,0 9 2 15,0 0 1-15,3-10 0 16,-3 1-24-16,0 9-5 0,0 0-1 0,11 0 0 0,-1-3 0 0,1 3 0 16,3 0 0-16,0 0 0 0,0 3-8 0,4-3 0 15,-4 9 0-15,7-3 0 0,-3-2 0 0,0 5 0 16,-1-6 0-16,1 7 0 0,-1-4 0 0,5-3 0 15,-8 6 0-15,3 1 0 0,1-7 0 0,-4 9 0 16,4-5 0-16,-4-4 0 0,0 6 0 0,-3 4 0 16,3-4 0-16,-4 7 0 0,-6-4 0 15,3 1 0-15,-4 0 0 0,4 5 0 0,-7 1 8 0,0-3-8 16,0 3 12-16,-3-1-4 0,-1-2-8 16,1 3 12-16,-1 3-12 0,-3-3 12 0,4 0-12 0,-4-4 10 15,-4 1-10-15,4 0 10 0,-4-1-10 16,1 1 10-16,-1 0-10 0,1-4 10 0,-1 1 9 0,1-1 1 0,-5-2 1 0,5-1 0 15,-1 0-21-15,-3 1 0 0,4-7 0 0,-1 6 0 16,0-5 0-16,1-4 0 0,-4 9 0 0,3-9 0 16,1 0 0-16,-1 6 0 0,0-12 0 0,1 6 0 31,-4 0-51-31,3 0-5 0,4-3 0 0,0-3-1 16,-4 6-147-16,8 0-30 0,-11-13-6 0,14 13 0 0</inkml:trace>
  <inkml:trace contextRef="#ctx0" brushRef="#br0" timeOffset="18757.8">15752 7010 576 0,'0'0'25'0,"0"0"6"0,0 0-31 0,0 0 0 16,0 0 0-16,0 0 0 0,0 0 369 0,0 0 68 16,7 0 14-16,-7 0 2 0,7-3-362 0,0-3-73 15,3 6-18-15,-3 0 0 0,4-4 12 0,0 4-2 0,-4-6 0 16,3 6 0-16,1-3-10 0,3 3 0 15,0-3 0-15,0 3 0 0,0-6-17 0,0 6-6 0,0 0-1 16,4 0 0 0,-4-3-28-16,-3-4-5 0,3 7-2 0,-4 0-545 0,1-3-110 0</inkml:trace>
  <inkml:trace contextRef="#ctx0" brushRef="#br0" timeOffset="19866.47">16270 6696 403 0,'0'0'36'0,"0"0"-36"16,0 0 0-16,0 0 0 0,0 0 226 0,0-6 38 16,0 6 8-16,0 0 2 0,0 0-197 0,0 0-39 15,0 0-8-15,0 0-2 0,0 0-9 0,0 0-3 16,0 0 0-16,0 0 0 0,0 0-8 0,0 0-8 0,0 6 12 0,0 4-12 15,-3 6 16-15,3-10-4 16,0 3-1-16,0 7 0 0,0-4 17 0,0 1 3 16,0 0 1-16,0 2 0 0,3-2 8 0,-3-1 3 0,0-12 0 0,0 10 0 15,-3-1 1-15,3 4 1 0,0-4 0 0,-4-6 0 16,1 13-13-16,-1-10-4 0,4 4 0 0,-7-1 0 16,3-3-16-16,1 1-3 0,3-7-1 0,-4 9 0 15,-3-3-8-15,7-6 0 0,-3 3 0 0,3-3 0 16,0 0 0-16,0 0 8 0,0 0-8 0,0 0 0 15,0 0 8-15,0 0-8 0,0 0 0 0,0 0 8 16,-7 0 1-16,7 0 0 0,-4-9 0 0,4 6 0 16,-3-7 7-16,-1-2 0 0,8 2 1 0,-1-8 0 15,-3 8 3-15,4-5 1 0,3-1 0 0,-4 0 0 0,4-3-13 16,0 1-8-16,0 5 8 0,4-6-8 0,-4 7 0 16,4-1 0-16,-8 1 0 0,8-4 0 0,-1 6 0 0,1 4 0 15,0-3 0-15,-4-1 0 0,0 1 0 16,-4 9 0-16,-3 0 0 0,0 0-8 0,11-9 8 0,-4 9 0 15,3 0-9-15,-3 6 9 0,4-3-8 0,0 0 8 16,-1 7-10-16,1-1 10 0,3-3 0 0,-3 0 0 16,-1 4-8-16,4-1 8 0,-3-2 0 15,-1-1 0-15,-3 3 0 0,4 1 0 0,-7 2 0 0,3-2 0 16,0-1 0-16,-4 4 0 0,1 5 0 0,-4-5 10 16,3-4-10-16,-3 4 8 0,-3 3-8 15,3-4 8-15,0 1-8 0,0-4 8 0,-4 4-8 16,4 2 0-16,4-8 0 0,-4 2 0 0,0 0-9 0,0-9-4 15,0 0-1-15,0 0 0 16,7 10-115-16,-7-10-23 0,0 0-5 0,0 0-714 0</inkml:trace>
  <inkml:trace contextRef="#ctx0" brushRef="#br0" timeOffset="20455.77">16750 6684 345 0,'0'0'15'0,"0"0"4"0,0 0-19 0,0 0 0 15,0 0 0-15,0 0 0 0,0 0 340 0,0 0 64 16,0 0 12-16,0 0 4 0,0 0-336 0,0 0-68 15,0 0-16-15,3 9 0 0,-3-9 0 0,4 10 0 16,-4-1 0-16,0 4 0 0,0-1 0 0,0-2 0 16,3 2-10-16,-3 4 10 0,0-4 0 0,0 1 0 15,4-1 0-15,-4-2 0 0,0-1 20 0,0-9 3 16,4 13 0-16,-1-7 0 0,1 4 9 0,3-7 3 16,-4 6 0-16,1-6 0 0,-4-3-19 0,0 0-3 15,0 0-1-15,7 0 0 0,3 6-12 0,-10-6 0 16,0 0 0-16,7 0 0 0,0 0 0 0,1 0 0 15,-8 0 0-15,0 0-10 0,7-6 10 0,0 3 0 16,0-6 0-16,-7 9 0 0,0-3 0 0,3-7 0 0,1 1 0 16,-1-4 0-16,1 4 0 0,-1-1 9 0,1-2-9 0,-1 2 0 15,4-8 17-15,-7 8-3 0,4-2-1 0,-1 2 0 16,1 1-5-16,0 3 0 0,-1-1-8 0,1-2 12 16,-1 6-12-16,-3 3 0 0,4-7-9 0,-4 7 9 15,0 0-8-15,0 0 8 0,0 0 0 0,0 0-9 16,0 0 9-16,0 0 0 0,0 0 0 0,7 7 0 15,-4-4 0-15,4 6-8 0,-7 1 8 0,4 2 0 16,-1-2 0-16,1 2 0 0,-4 7 9 0,3-6-9 16,1 5 17-16,-1-5-3 0,1-4-1 0,0 4 0 15,-1-4 6-15,1 7 1 0,-1-10 0 0,1 10 0 16,-1-10-20-16,1 4 8 0,-1-1-8 0,4 4 0 0,-7-13-8 16,7 6-9-16,0-3-2 0,0 3 0 15,0-3-129 1,-7-3-27-16,11 0-5 0,0-9 0 0</inkml:trace>
  <inkml:trace contextRef="#ctx0" brushRef="#br0" timeOffset="21307.89">17244 6696 1324 0,'0'0'118'0,"0"0"-94"0,0 0-24 0,0 0 0 15,0 7 132-15,0-7 21 0,-4 3 5 0,1 6 1 0,-1 4-121 0,1-4-24 16,3 1-5-16,0 2-1 0,0 4-8 0,-4 0 0 15,4-1 0-15,0 1-11 0,0 0 11 0,0-4 0 16,0 1 8-16,0-1-8 0,0-2 0 0,0-1 0 16,0 4 0-16,0-7 0 0,0-6 9 0,0 9-9 15,0-9 12-15,0 0-12 16,0 0 47-16,0 0 2 0,0 0 1 0,0 0 0 0,0 0 1 0,0-6 0 16,4-3 0-16,-1 5 0 0,-3-8-27 0,4 2-6 15,3 1-1-15,-4 0 0 0,4-10-17 0,-3 6 0 16,3 1 0-16,-4-1 0 0,5-2 0 0,-1 2 0 15,0-6 0-15,0 7 0 0,0 2 0 16,0 1 0-16,0-4-11 16,3 13 11-16,-2-9-12 0,2 9 4 0,-3-3 8 0,0 3-13 15,4 3 13-15,-4-3 0 0,3 9-10 0,-3-9 10 0,1 10 0 0,-1-7 0 16,0 3 0-16,0-3 0 0,3 7 0 0,-3-4 0 0,0 0 0 0,-7-6 0 16,7 6 0-16,-7-6 0 0,0 0 0 0,0 10 8 15,8-4-8-15,-8-6 0 0,0 0 0 0,-4 10 8 16,4-10-8-16,0 0 8 0,0 0-8 0,0 0 8 15,0 0-8-15,0 0 8 0,0 0-8 0,0 0 8 16,0 0-8-16,0 0 0 0,7-4 0 0,0-5 8 16,0 0-8-16,0-1 0 0,0-2 0 0,-3 2 0 15,6-2 0-15,-3 2 0 0,0 1 0 0,4-1 0 16,-4 7 0-16,4-6 0 0,-4 9-12 0,3-3 12 16,1-3 0-16,0 6 0 0,-1-4 0 0,1-2 0 15,3 6 0-15,-4-3 0 0,4 3 0 0,1 3 0 16,-5-3 0-16,4 6 0 15,-3-2 0-15,3-4 0 0,-3 6 8 0,-1-3-8 0,1 6 0 16,-1 1 8 0,4 2 2-16,-3 1 0 0,0-4 0 0,-4 13 0 0,0-6 6 15,3 0 2-15,-3 5 0 0,0-2 0 0,-3-6 6 0,3 6 2 0,-3-7 0 16,-1 7 0-16,-3-6-11 0,4 2-3 0,-1-8 0 0,1 2 0 0,-4 0-22 16,3 4-5-16,-3-13-1 0,0 0-748 15,0 0-151-15</inkml:trace>
  <inkml:trace contextRef="#ctx0" brushRef="#br0" timeOffset="63683.21">6618 11127 345 0,'0'0'31'0,"7"0"-31"0,-7 0 0 0,0 0 0 15,0 0 231-15,7 0 40 0,4-3 8 0,-8-6 1 16,4 9-178-16,-7 0-36 0,0 0-7 0,0 0-2 16,0 0 0-16,0 0 0 0,0 0 0 0,0 0 0 15,0 0-6-15,0 0-2 0,0 0 0 0,0 0 0 16,0 0-29-16,0 0-7 0,0-3-1 0,0 3 0 16,0 0 6-16,-7-7 1 0,4 4 0 0,-8-3 0 15,11 6 1-15,0 0 0 0,-3 0 0 0,3 0 0 16,-11 0 5-16,4 0 2 0,0-3 0 0,0 3 0 0,-4 3-8 0,8-3-2 15,-8 6 0-15,4-3 0 0,0-3-5 0,-7 10-2 16,3-4 0-16,4 0 0 0,4 4-10 0,-11-1 12 16,7 1-12-16,-4-7 12 0,4 6-3 0,-4 1 0 15,11-10 0-15,-10 9 0 0,10-6 18 16,0-3 3-16,0 0 1 0,0 0 0 0,-11 6-19 0,11-6-3 16,0 0-1-16,0 0 0 0,0 0-8 0,0 0 10 15,0 0-10-15,0 0 10 0,0 0 12 0,0 0 2 16,0 0 1-16,4-6 0 0,3 3-6 0,-4-6-2 0,4 5 0 15,-7-2 0-15,4 3-8 0,0-3-1 0,-1 3-8 0,-3 3 12 16,7-10-12-16,-7 1 0 0,7 6 8 0,-7 3-8 16,0-7 9-16,0 7-1 0,4-6 0 0,-4 6 0 15,0 0-8-15,0-6 0 0,3-4-10 0,-3 10 10 16,0 0 0-16,0 0 0 0,0 0 0 16,0 0 0-16,4-3 0 0,-4 3 10 0,0 0-10 0,0 0 8 15,0 0-8-15,0 0 0 0,0 0 0 0,0 0 8 16,-7 0-8-16,-4 3 0 0,4-3 0 0,0 7 0 15,3-4 8-15,-6 3 0 0,-1 0 0 0,4-6 0 16,0 10-8-16,0-4 0 0,0-3 0 0,7-3-11 16,-3 6 11-16,3-6 0 0,-7 7 0 0,7-7 0 15,0 0 0 1,0 6 0-16,0-6 0 0,0 0 8 0,0 0-8 0,0 0 0 0,0 0 0 0,0 0 0 16,0 3 0-16,0-3 0 0,0 0 0 0,0 0 0 15,0 0 8-15,0 0-8 0,0 0 10 0,0 0-10 16,0 0 15-16,0 0-3 0,0 0-1 0,3 0 0 0,4 0-11 15,0-9 10-15,0 9-10 0,-7 0 10 16,7-3-10-16,-7 3 10 0,4-10-10 0,-4 10 10 0,0 0-10 0,3-3 0 16,1-3 0-16,-4 6 8 0,7-10 6 0,-7 10 1 15,0-3 0-15,0 3 0 0,0-9-15 0,0 9 0 16,-7-3 0-16,7 3 0 0,0 0 0 0,0 0 0 16,-4-7 0-16,-3 7 0 0,7 0 0 0,-3 0 0 15,-1 0 0-15,-6 0 0 0,3 7 0 0,7-7 0 16,-7 3 0-16,7-3 0 0,-8 9 0 0,5-6 0 15,3-3 0-15,0 0 0 0,-7 10 0 0,3-1 0 16,4-9 0-16,0 0 0 0,4 6 0 0,-4-6 11 16,0 0-2-16,7 7 0 0,-7 2-9 0,3 1-9 15,-3-10 9-15,0 0-13 0,8 9 13 0,-1-6 0 0,-7-3 0 16,3 6 0-16,-3-6-18 0,14 3-1 0,-14-3 0 16,4 7 0-1,-4-7-110-15,7 3-23 0,7-3-4 0</inkml:trace>
  <inkml:trace contextRef="#ctx0" brushRef="#br0" timeOffset="64663.68">8160 11124 1789 0,'0'0'79'0,"0"0"17"0,0 0-77 0,0 0-19 0,0 0 0 0,0 0 0 16,0 0 0-16,0 0 0 0,0 0 0 0,0 0 0 15,0 0 0-15,0 0-9 0,0 0 9 0,0 0 0 16,0 0 0-16,0 0 0 0,0 0 9 0,0 0-9 16,0 0 23-16,0 0-3 0,0 0 0 0,-7 3 0 0,-4-3 2 0,4 0 0 15,0 7 0-15,-4-7 0 0,1 3 3 16,3-3 1-16,-4 0 0 0,4 6 0 15,0-6 2-15,-3 3 1 0,-1-3 0 0,4 0 0 0,0 10 2 0,0-7 0 16,-4-3 0-16,8 0 0 0,3 0-14 0,-7 6-2 16,7-6-1-16,0 0 0 0,-7 3-14 0,7-3 11 15,0 0-11-15,0 0 10 0,0 0-2 16,0 0 0-16,0 0 0 0,3 10 0 0,4-1-8 0,-7-9 8 16,0 0-8-16,7 3 8 0,0-3-8 0,4 6 0 15,-4-3 0-15,0-3 8 0,0 0 4 0,-7 0 0 16,7-3 0-16,-7 3 0 0,11-6-3 0,-4 6 0 15,0-3 0-15,-7 3 0 0,0 0 8 0,3-6 2 0,1 3 0 0,3-7 0 16,-7 10 9-16,0 0 1 0,0 0 1 16,0 0 0-16,0 0-2 0,0-3 0 0,0-6 0 0,0-1 0 15,0 10-8-15,0 0-1 0,-7 0-1 0,7 0 0 16,-7-9-10-16,3 9-8 0,-3 0 9 0,0 0-9 16,4 6 0-16,-4-3 0 0,-1-3 0 0,1 6 0 15,4 1 0-15,-8-7 0 0,8 9-10 16,-4-3 10-16,3-2 0 0,4-4 0 0,0 0 0 0,0 0 0 15,0 0 0-15,0 0 0 0,0 0 0 0,0 0 0 16,0 0 0-16,0 0 0 0,0 0 0 0,0 0 11 16,0 0-3-16,0 0-8 0,0 0 12 0,0 0-4 15,0 0 1-15,7 0 0 0,0-4 0 0,-7 4 0 16,0 0-9-16,11-6-11 0,-8-3 3 0,-3 9 0 16,0 0 16-16,0 0 3 0,4-3 1 0,-4 3 0 15,0 0-12-15,0-10 0 0,0 10 0 0,0 0 0 16,-4-3 8-16,4 3 0 0,-3-6 0 0,3 3 0 0,0 3-8 15,-11-7 0-15,4 7 9 0,4-3-9 0,-4 3 0 0,7 0 0 16,0 0 0-16,0 0 0 0,-4-9-15 0,4 9-4 16,0 0-1-16,0 0 0 15,0 0-158-15,0 0-32 16,0 0-6-16</inkml:trace>
  <inkml:trace contextRef="#ctx0" brushRef="#br0" timeOffset="66107.45">7800 11212 1144 0,'0'0'51'0,"7"-3"10"0,-7 3-49 0,0-10-12 15,0 1 0-15,0 6 0 0,4-3 40 0,-1 3 4 16,-3 3 2-16,0 0 0 0,4-10-32 0,3 10-6 15,-7 0-8-15,0 0 11 0,0 0-11 0,3-9 8 16,-3 6-8-16,0 3 8 0,0 0 7 0,0 0 1 16,7-10 0-16,-7 10 0 0,0 0 17 0,0 0 4 15,0 0 1-15,0 0 0 0,0 0 10 0,0 0 1 0,0 0 1 0,0 0 0 16,7-3-6-16,-3-3 0 0,-4 6-1 0,7-3 0 16,7-4-21-16,-11 7-4 0,5 0-1 0,2 0 0 15,-3 0-17-15,-7 0 8 0,7 0-8 0,-7 0 0 16,0 0 0-16,11 0 0 0,-11 0 0 0,0 0 0 15,0 0 12-15,0 0-12 0,0 0 12 0,0 0-12 16,7 7 28-16,-7-7-2 0,0 0 0 0,0 0 0 16,0 0 15-16,0 0 3 0,0 0 1 0,0 0 0 15,0 0-5-15,0 0-2 0,-7 3 0 0,0-3 0 16,3 0-7-16,-3-3-2 0,4-4 0 0,-4 7 0 16,-4 0-12-16,4 0-2 0,-4-3-1 0,-3 3 0 15,4 0-1-15,-4-3 0 0,-4-3 0 0,0 6 0 0,4 0 2 16,-3 0 0-16,-5 0 0 0,1-3 0 0,0-4-2 15,-4 7 0-15,-6 0 0 0,2 0 0 16,1 0 5-16,0 0 1 0,-4 0 0 0,0 0 0 0,4 0-5 0,-4 0-1 16,-3 0 0-16,0 0 0 15,0 0-1-15,3 0-1 0,0 0 0 0,4 0 0 16,-4 7-3-16,4-7 0 0,-4 3 0 0,4-3 0 0,0 0-8 0,0 6 0 16,3-6 0-16,4 3 0 0,-4 0 0 0,0-3 0 15,1 0 0-15,6 0 0 0,-3 0 0 0,3 0 0 16,4 0 0-16,-4 0 0 0,4 0 8 0,0 0 0 15,4 0 0-15,-1 0 0 0,4 0 0 0,7 0 0 16,0 0 0-16,0 0 0 0,0 0-8 0,0 0 8 16,0 0-8-16,0 0 8 0,14-3-8 0,-14 3 12 0,7 0-12 15,4 0 12-15,3-3-12 0,0 3 0 16,0 3 0-16,0-3 0 0,4 0 0 0,-1 0 0 0,1 0 0 16,0 0 0-16,-1 0 0 0,4 0 0 0,4 0-9 0,0 0 9 15,0 0 0-15,3 0 0 0,4 0 0 0,-1-3 0 16,5 3 0-16,-8 0 0 0,4 3 0 0,3-3 0 15,-7 0 0-15,4 0 0 0,-4 0 0 0,0 3 0 16,0-3 0-16,1 0 0 0,2 0 0 16,-6 7 0-16,0-14 0 0,3 7 0 0,0 0 0 0,0 7 0 15,-3-7 0-15,0 3 0 0,0-3 0 0,-4 0 0 16,-4 0 0-16,1 0 0 0,-7 6 0 0,-1-6-10 16,4 3-1-16,-14-3 0 0,0 0 0 0,0 0 0 15,0 0-24-15,0 0-5 0,-14 0 0 0,0 0-1 16,-7 10-1-16,-4-7 0 15,-3-3 0-15,-7 6 0 0,-4-3-169 0,-7-3-33 0,-53 10-8 0,15-20 0 16</inkml:trace>
  <inkml:trace contextRef="#ctx0" brushRef="#br0" timeOffset="73662.5">18994 5336 748 0,'0'0'33'0,"0"0"7"0,0 0-32 0,0 0-8 16,0 0 0-16,0 0 0 0,0 0 250 0,0 0 48 15,3 0 10-15,8 0 1 0,-1 0-214 0,1 0-43 16,-4 0-9-16,3 0-2 0,5-7 4 0,-5 1 1 16,4 6 0-16,-7 0 0 0,4 0-26 0,0 6-4 15,-4 1-2-15,0-7 0 0,-7 0-2 0,10 15-1 0,-6-12 0 16,3 10 0-16,-7-4 8 0,3 1 1 15,1 2 1-15,-4-2 0 0,0 2 1 0,0-2 0 16,0 5 0-16,-4-2 0 0,4-4-6 0,0 1 0 0,0-4-1 0,0-6 0 16,0 9-15-16,0-9 0 0,4 10 0 15,-4-10 0 1,0 0-112-16,0 0-29 0,0 0-6 0,0 0-499 0,0 0-100 0</inkml:trace>
  <inkml:trace contextRef="#ctx0" brushRef="#br0" timeOffset="73895.84">19106 5019 1324 0,'-3'-6'118'0,"-1"-1"-94"0,-3 4-24 0,4-6 0 0,-4 2 276 0,3-5 50 16,4 12 10-16,0 0 3 0,0-3-284 0,0 3-55 15,7-7-15-15,0 7-1 16,4 0-67-16,0 0-13 0,-11 0-4 0,10 0 0 16,1 10 13-16,-1-10 3 0,-3 12 0 0,0-12 0 15,4 7-93-15,-4-4-19 0,-7-3-3 0,0 0-1 0</inkml:trace>
  <inkml:trace contextRef="#ctx0" brushRef="#br0" timeOffset="74940.98">19459 5245 518 0,'0'0'46'0,"0"0"-37"0,0 0-9 0,0 0 0 15,0 0 191-15,0 0 36 0,0 0 7 0,0 0 2 16,0 0-117-16,0 0-23 0,0 0-5 0,0 0-1 0,0 6-45 0,-3 3-9 16,3 1-1-16,0-1-1 0,0 0-34 0,0 4 0 15,0-4-12-15,-4 4 3 0,4 0 9 0,-3 5 14 16,-1-5-3-16,1 3-1 0,-4-1 0 0,-1 1 0 15,5-4 0-15,-4 1 0 0,0 6 32 0,0-7 6 16,0-2 2-16,3-1 0 0,1 1-2 0,-4-7-1 16,7-3 0-16,0 0 0 0,0 0-5 0,0 0-1 15,0 0 0-15,0 0 0 0,0 0-13 0,0 0-2 16,3-10-1-16,1 1 0 0,3 6-12 0,-4-10-2 16,4-2-1-16,0 2 0 0,-3 0-10 0,3-5 10 15,0 5-10-15,-3-6 10 0,-1 7-2 0,4-1-8 16,0-2 12-16,-3 2-4 0,3 0-8 0,3 1 0 15,-6-4 0-15,6 4 0 0,-2 2 0 0,-1 1 0 0,0-4 10 16,3 10-10-16,-3-6 9 0,4 2-9 0,3-5 0 16,-3 9 9-16,-1-3-9 0,1 2 0 0,3 4 0 0,-7-6 0 15,3 3 0-15,1 3 0 0,0 3 0 0,-1 3 0 16,-3-2 0-16,0 5 0 0,-7-9-11 0,7 6 11 16,-3 7-8-16,-1-1 8 0,1-2-8 0,-4 2 8 15,3-2 0-15,-3 2 0 0,0-2 0 0,0-1 0 16,-3 4 0-16,3-4 14 0,-4 4-2 0,8 2 0 15,-4-5 4-15,3-4 0 0,-3 10 0 0,0-4 0 16,4-2-16-16,0 2 11 0,-8-3-11 0,4-5 10 16,4 5-10-16,-4 4 0 0,0-13 0 0,0 6 0 15,0 3 0-15,0 1-12 0,-4-4 2 0,4 3 1 16,0-9 9-16,-4 7-8 0,1-4 8 0,3-3-8 31,0 0-18-31,0 0-3 0,0 0-1 0,0 0 0 0,0 0-133 0,0 0-26 0,0 0-6 16</inkml:trace>
  <inkml:trace contextRef="#ctx0" brushRef="#br0" timeOffset="75469.42">19921 5207 2026 0,'0'0'90'0,"-3"0"18"0,3 0-86 0,-7 12-22 0,7-12 0 0,-4 0 0 16,1 16 11-16,-1-13-3 0,4 7 0 0,0-7 0 31,0 6-43-31,0 1-9 0,0 2-1 0,4-2-1 0,-1 2 32 0,1 4 14 0,-1 0-12 0,-3-1 12 16,4-5-9-16,-4 2 9 0,0 1 0 0,0-1 0 15,0 4 0-15,-4-4 9 0,1-2 1 0,-1 6 0 16,-3-10 29-16,4 6 5 0,-1-5 2 0,-3-1 0 15,4 0 6-15,3-6 2 0,0 0 0 0,0 0 0 16,0 0-6-16,0 0-2 0,0 0 0 0,0 0 0 16,3-9-26-16,4-1-4 0,-3 1-2 0,-1 0 0 15,1-4-14-15,-1 0 0 0,1 1 0 0,-1-4 0 16,1 1 0-16,3-4 9 0,-4 6-9 0,4-2 8 16,1-7-8-16,-5 9 0 0,4-6 0 0,0 7-11 0,0-1 11 15,-3 1 0-15,3 2 8 0,0 4-8 0,0-4 0 16,-4 10 0-16,5 0 0 0,-1-6-8 15,3 0 8-15,-3 6 0 0,4 6 8 0,-1 0-8 16,1-6 0-16,3 0 0 0,-3 10-10 0,3-4 10 16,-4-3 0-16,1 7 0 0,0-7 8 0,-1 6-8 0,1 1 0 15,-1-1 0-15,4 0 0 0,-3 1 0 0,-4-4 0 16,0 4 0-16,4 5 0 0,-4-2 0 0,-4-1 0 16,4 1 0-16,0-4-13 0,0 10 4 0,-3-9-12 0,3 2-3 15,-7-3 0-15,0 1 0 16,4-1-52-16,-4-9-10 0,0 0-2 0,0 0-1 15,0 0-144-15,0 0-29 0,0 0-6 0,0 0 0 0</inkml:trace>
  <inkml:trace contextRef="#ctx0" brushRef="#br0" timeOffset="75891.67">20401 5392 864 0,'0'0'38'0,"0"0"8"0,7-6-37 0,4 6-9 0,-4-3 0 0,3-4 0 16,1 7 236-16,3-3 44 0,-3-3 10 0,3 3 2 15,-4 0-211-15,5-4-41 0,-1 4-9 0,-4-3-2 16,1 3-5-16,-1-3 0 0,1 6-1 0,0-13 0 16,-4 13-15-16,0-3-8 0,-4-3 8 0,-3 6-8 15,0 0 0-15,7-4 9 0,-7-5-9 0,0 9 0 16,0-9 12-16,0-1-4 0,-3 7 0 0,-4-6-8 15,0-1 0-15,0 1 0 0,-1 3 0 0,-2-1 0 0,-4 4 0 0,3-6 0 16,4 9 0-16,-3 0 0 0,-5 0 0 0,5 0 0 16,-1 0 0-16,1 3 0 0,-1 3 10 0,1-3 2 15,2 10 0-15,1-4 0 0,-3 1-12 0,3 2 0 16,0-2 9-16,0-1-9 0,3 10 0 0,-3-3 8 16,0 2-8-16,4-5 0 0,-1 6 0 0,0-7 8 15,4 7-8-15,0-6 0 0,0-4 0 0,0 4 0 16,4 2 0-16,-4-5 0 0,4-4 0 0,-1 3 0 15,-3-9 0-15,11 10 8 0,-4-4-8 0,3-3 9 16,1 0-9-16,-1-3 10 0,1 0-10 0,3 0-14 16,-3 0 3-16,3 0 1 15,0 0-103-15,4 0-21 0,-4 0-4 0</inkml:trace>
  <inkml:trace contextRef="#ctx0" brushRef="#br0" timeOffset="76852.35">20853 5329 748 0,'0'0'67'0,"0"0"-54"16,-4 7-13-16,1 2 0 0,-1 0 267 0,4 1 50 15,-3 2 11-15,-1-2 1 0,1 2-253 0,3-2-50 16,0 2-10-16,-4-2-3 0,4-1-1 0,0 4-1 15,0-7 0-15,0-6 0 0,0 9-11 0,0-9 0 16,0 10 0-16,0-10 0 0,0 0 0 0,0 0 0 0,0 0 0 0,0 0 8 16,0 0 23-16,0 0 4 0,0 0 1 0,0 0 0 15,0 0 9-15,0 0 3 0,0 0 0 0,-4-7 0 16,1 7-2-16,3-3 0 16,-4-6 0-16,1 3 0 0,-1-7-18 0,1 4-3 0,-1 5-1 0,1-8 0 15,-1-4-13-15,4 4-3 0,-3-1-8 0,3 1 12 16,0-4-12-16,-4 0 0 0,4-3 0 0,0 1 0 15,0 5 0-15,0-6 16 0,0 7-4 0,4-1 0 16,-1-3 4-16,1 1 0 0,-1-1 0 0,1 4 0 16,-1 2-4-16,4-2 0 0,-3 9 0 0,3-7 0 15,0 4-12-15,4 3 9 0,-1-7-9 0,1 10 8 16,-1 0-8-16,1 0 0 0,3 0 0 0,-3 0-11 16,3 0-39-16,-4 0-8 0,1 0-2 15,3 7 0-15,-3-4-31 16,-1 0-6-16,1-3-2 0,-4 6 0 0,3-3-11 0,1-3-2 0,-4 7-1 15,4-4 0-15,-1-3 16 0,-3 0 3 0,0 6 1 0,4-3-600 16</inkml:trace>
  <inkml:trace contextRef="#ctx0" brushRef="#br0" timeOffset="78235.35">19466 5916 57 0,'0'0'0'0,"0"0"0"0,0 0 0 0,0 0 0 16,0 0 314-16,0 0 58 0,-7 0 11 0,7 0 2 16,0 0-290-16,0 0-59 0,0 0-11 0,0 0-2 15,4 9-12-15,3 0-3 0,0-9 0 0,0 10 0 16,0-10 9-16,4 3 2 0,3-3 0 0,3 0 0 16,-3 0 21-16,1 0 5 0,-1-3 1 0,-4 3 0 15,8 0-22-15,-4 0-4 0,0-10 0 0,0 10-1 16,-3-3 22-16,3-3 5 0,-4 6 1 0,1-3 0 15,0-3-15-15,-1 6-4 0,-3-13 0 0,0 10 0 16,0-3 7-16,0 3 1 0,1-7 0 0,-1 1 0 16,0 6-23-16,-4-7-4 0,4 1-1 0,0-1 0 15,0 1-8-15,-3 3 0 0,3-4 0 0,0 1 0 0,-4 3 0 16,1-7 0-16,-4 4 11 0,0 6-11 0,0-7 0 16,0 1 0-16,-4 9-8 0,-3-10 8 15,4 10-12-15,-8-3 12 0,1 3-12 0,-4 0 12 0,0 0 0 0,-4 3 0 16,4-3 0-16,-7 10 0 0,-4-4-21 0,7 0 2 15,-3 1 1-15,7-4 0 0,0 6 18 0,-4-3 0 16,1 1 11-16,-1-1-11 0,4 3 9 0,3 1-9 16,-3-4 0-16,4 3 9 0,3 1-1 0,-1 2 0 15,5-2 0-15,-4 9 0 0,3-7 1 0,4 1 0 16,0 2 0-16,0 1 0 0,0 0-9 0,0-1 0 16,4 1 9-16,-1 0-9 0,1-1 0 0,3-2 0 0,0-1 0 15,4-2 0-15,3-1-14 0,-4 1 2 0,1-1 1 16,3-6 0-16,4 0-11 0,3 4-2 0,0-7-1 15,-3 0 0 1,6 0-163-16,-3-7-33 0,18 1-7 0,-10-3 0 0</inkml:trace>
  <inkml:trace contextRef="#ctx0" brushRef="#br0" timeOffset="78506.35">19805 5872 1036 0,'0'0'92'0,"0"0"-73"0,0 0-19 0,0 0 0 16,0 0 274-16,0 0 51 0,0 0 11 0,3 9 1 16,1 4-285-16,3-4-52 0,0-3-20 0,4 1 1 0,-1 2 1 0,-3 0 0 15,4-2 0-15,0-1 0 0,-1 3-6 0,1 1 0 16,-1-1-1-16,-3 1 0 15,4-1-17-15,-4-3-3 0,0 4-1 0,0-1 0 16,0-3-23-16,-3 1-5 0,3-1-1 0,0-3 0 16,0-3-125-16,0 0-26 0</inkml:trace>
  <inkml:trace contextRef="#ctx0" brushRef="#br0" timeOffset="78797.48">20302 5712 2152 0,'-14'3'96'0,"7"-3"19"0,-3 9-92 0,-4 1-23 0,3 2 0 0,-3-2 0 16,0 2 34-16,3 7 2 0,1 0 1 0,-5 0 0 15,1-4-37-15,4 7-12 0,3 7 0 0,-4-4 0 16,-3 0 12-16,0 0 0 0,0-3 8 0,-4 9-8 15,0-3 0-15,1-3-10 0,-1-3 1 0,1 10 0 16,-1-10 9-16,0 9 0 0,1-3 0 0,-5-3-8 16,8 0 8-16,0-9 16 0,0 6-4 0,0-6-1 15,3-4-38-15,4-2-7 0,4-1-2 0,-1-3 0 16,4-6-134-16,0 0-27 0,0 0-6 0,0 0-1 0</inkml:trace>
  <inkml:trace contextRef="#ctx0" brushRef="#br0" timeOffset="79284.03">20362 5972 1094 0,'0'0'97'0,"0"0"-77"0,0 0-20 0,0 0 0 16,0 0 147-16,0 0 25 0,0-6 6 0,0 6 1 15,0 0-131-15,4-10-25 0,-1 7-6 0,1-3-1 16,-1 3-7-16,5-7-1 0,-1 7-8 0,0-3 12 16,0-3-12-16,3 9 0 0,1-13 0 0,3 4 0 15,0 6 0-15,0-7 0 0,0 7 0 0,0-3 0 16,4-4 9-16,-4 10-9 0,0-3 8 0,0-6-8 15,0 6 0-15,1-4 0 0,-5-2 0 0,-3 9 0 16,-7 0 8-16,7-3-8 0,-3-7 8 0,-4 10-8 16,0-3 16-16,0-3-1 0,-4-3-1 0,1 9 0 15,-8-13 0-15,1 4 0 0,-1 6 0 0,0-4 0 16,1 4 3-16,-4 3 1 0,0 0 0 0,-4 0 0 0,4 3-29 16,-4 7-5-16,4-4-2 0,-4 3 0 0,1 4 30 0,-4-1 7 15,3 1 1-15,4 3 0 0,-4-1 4 16,8 4 2-16,-1-6 0 0,4 9 0 0,0-7 29 0,7 1 5 15,0 3 2-15,4-7 0 0,3 7-27 16,3 0-6-16,4-3-1 0,0-1 0 0,4 1-16 16,0-7-3-16,3 10-1 0,0-9 0 0,4 2-25 15,3-9-6-15,0 7-1 0,4-4 0 16,3-3-164-16,0-3-32 0,36-3-8 0,-15-3 0 0</inkml:trace>
  <inkml:trace contextRef="#ctx0" brushRef="#br0" timeOffset="83287.23">5168 11212 1094 0,'0'0'48'0,"11"-3"11"0,-1-7-47 0,-3 1-12 0,0 6 0 0,4-6 0 0,0 9 120 0,3-10 21 16,-11 7 5-16,8-3 1 0,-8 6-115 0,-3 0-22 15,7-7-10-15,-7 7 8 0,4-6 0 0,-4 6 0 0,0 0 0 16,0 0 0-16,0-9 4 0,-7 9 1 16,3-10 0-16,1 10 0 0,-1-3 6 0,-3-6 1 0,-3 9 0 15,3 0 0-15,-4 0 21 0,0 0 5 0,-3 6 1 0,4-3 0 16,-4 0-5-16,3 4-1 0,-10 2 0 0,7-6 0 15,0 10-2-15,3-4-1 0,-3-3 0 0,7 1 0 16,-7 2-20-16,0 0-4 0,7 1-1 0,-4-7 0 16,4 6-13-16,0-9 9 0,3 10-9 0,4-10 8 15,0 0 5-15,0 0 1 0,0 0 0 0,0 0 0 16,0 0 2-16,0 0 0 0,0 0 0 0,0 0 0 16,0 0-16-16,4 0 9 0,3-10-9 0,0 10 8 15,0-3 1-15,-3-3 0 0,6 3 0 0,-6-7 0 16,-4 10-9-16,7-3 8 0,-7-3-8 0,3 3 8 15,4-6 4-15,-7 5 1 0,0-5 0 0,0 3 0 0,0-1 3 0,0 7 0 16,0-6 0-16,0 6 0 0,0-9 3 0,-7 6 1 16,7 3 0-16,0 0 0 0,0 0 0 0,0 0 0 15,0 0 0-15,-3-7 0 0,-4 4-20 0,7 3 0 16,0 0 0-16,-4 3-9 0,-6-3 9 16,6 0 0-16,4 0 8 0,-7 10-8 15,7-10 0-15,-3 0 0 0,3 0 0 0,0 0-8 16,3 9 8-16,-3-9 0 0,0 0 8 0,0 0-8 0,0 0 0 15,7 6-8-15,-7-6 0 0,0 0 0 16,0 0 24-16,0 0 4 0,11 0 2 0,-8-6 0 0,8 6 6 16,-1-3 2-16,-6-3 0 0,3 3 0 0,-7 3-14 15,0 0-4-15,7-7 0 0,-7 7 0 0,7-3 3 0,-7 3 0 16,0 0 0-16,0 0 0 0,0 0-15 0,0 0 0 0,0 0 0 0,-10 3 0 16,-1-3 0-16,7 10 0 0,4-10 12 0,-7 6-3 15,4-3-9-15,-8 7 12 0,8-7-12 0,-8 6 12 16,4-3-12-16,0-2 0 0,7-4 0 0,0 0 0 15,0 0 0-15,0 0-16 0,0 0 4 0,0 0 1 32,0 0-38-32,0 0-8 0,0 0-2 0,0 0 0 15,0 0-119-15,14 0-24 0,-3 3-5 0,3-3-812 0</inkml:trace>
  <inkml:trace contextRef="#ctx0" brushRef="#br0" timeOffset="84389.24">9500 11187 1440 0,'0'0'128'0,"-3"-9"-103"0,-4 5-25 0,3-2 0 0,-3 3 158 16,4-3 26-16,3 3 6 0,-7-7 1 16,3 10-145-16,1-9-29 0,-5 6-5 0,1-4-2 0,4 1-10 0,-4 0 0 15,0-4-12-15,0 10 12 16,0-9-20-16,0 3 3 0,0-4 1 0,-1 1 0 0,1-1 16 0,4 1 14 16,-1 6-2-16,1-3-1 0,-1 3 25 0,4-7 6 15,0 10 1-15,0 0 0 0,0 0-4 0,0 0-1 16,0 0 0-16,0 0 0 0,0 0-14 0,0 0-4 15,0 0 0-15,0 0 0 0,0 0-20 0,0 0 0 16,4 13 0-16,6-4 0 0,-3 0 0 0,1 1 0 16,-1-1 0-16,0 1 0 0,0 2-10 0,-4-2-3 15,1-1-1-15,-1-3 0 0,-3 4 14 0,0-1 0 16,4 1 0-16,-4-7 0 0,0 6 0 0,0 1 8 0,0-10-8 16,0 0 10-16,0 0 2 0,0 0 0 15,0 0 0-15,0 0 0 0,0 0 15 0,0 0 3 0,0 0 1 0,7 0 0 16,0 0-7-16,0 0-2 15,-7 0 0-15,11 3 0 0,-11-3-13 0,0 0-9 16,0 0 12-16,0 0-12 0,0 0 0 0,0 0 0 0,-4 6 0 16,-3-3 0-16,0 3 13 0,-4-3-4 0,4 4-1 15,-3-4 0-15,3 0 9 0,-7-3 2 0,3 6 0 16,0-3 0-16,1-3 9 0,-1 0 1 16,8-3 1-16,-8 3 0 0,4 0-2 0,0-6 0 0,3 6 0 15,1-3 0-15,-4 0-10 0,7 3-2 0,0 0-1 0,0 0 0 16,0 0-15-16,0 0 0 0,-4-7 0 0,4 7 0 15,0 0 0-15,0 0 0 0,0 0 0 0,0 0 0 16,0 0 0-16,0 0 0 0,0 10-8 0,0-10 8 16,0 0 0-16,0 0 0 0,0 0 0 0,0 0 0 15,0 0 0-15,0 0 0 0,0 0 0 0,0 0 0 16,7 0 0-16,0 0 0 0,4 0 0 0,0-10 0 16,-4 10 0-16,0-9 0 0,3 0 0 0,4 6 0 0,-3-7 8 15,-4 1-8-15,4 2 0 0,-4 1 0 16,0-3 0-16,-7 9 8 0,0 0-8 0,0 0 0 15,0 0 0-15,0 0 0 0,-11 0 0 0,1 0 0 0,3 0 0 16,-4 6 0-16,-3-3 0 0,0 3 0 0,0-2 0 16,0-1 0-16,-1 6 0 0,5-9-10 0,-1 10 10 0,8-10 0 15,3 0 0-15,0 0 0 0,0 0 15 0,0 0 5 16,0 0 0-16,0 0 1 0,0 0-8 0,0 0-1 16,0 0-1-16,3-4 0 0,4-2-11 0,0 3 0 0,0-3 9 0,4 6-9 15,0 0 0-15,-4 0 0 0,-7 0 0 0,0 0 0 16,0 0 0-16,10 6 0 15,1-3 0-15,-4 3 0 0,0-2 0 0,-7-4-8 16,7 12 8-16,-4-6-8 16,1 4-21-16,0-4-4 0,-4-6-1 0,0 0 0 15,-4 9-150-15,-3-2-31 0,0-4-5 0</inkml:trace>
  <inkml:trace contextRef="#ctx0" brushRef="#br0" timeOffset="85709.37">9543 10858 864 0,'0'0'38'0,"0"0"8"15,-7 0-37-15,0 3-9 0,7-3 0 0,-8 0 0 0,-2 3 132 0,3-3 24 0,0 6 4 0,7-6 2 16,-4 3-129-16,-3-3-25 0,0 7-8 0,7-7 0 15,0 0 0-15,0 0 9 16,-3 3-9-16,3-3 8 0,0 0 19 0,0 0 3 0,0 0 1 16,0 0 0-16,-11 0 21 0,11 0 5 0,-7 0 1 0,0 0 0 15,0 0-10-15,7 0-3 0,0 0 0 0,0 0 0 16,-7-3-13-16,0 3-2 0,7 0-1 0,0 0 0 16,0 0-20-16,-4-7-9 0,-3 7 8 0,7 0-8 15,0 0 16-15,0 0-3 0,0 0 0 0,0 0 0 16,0 0 3-16,0 0 0 0,-3-3 0 0,3 3 0 15,0 0 6-15,0 0 2 0,0 0 0 0,0-6 0 16,-11 6-13-16,11 0-3 0,0 0 0 0,0 0 0 16,-7-3 16-16,3 0 2 0,-3-4 1 0,7 7 0 15,0 0-3-15,0 0-1 0,-3 0 0 0,-4-3 0 16,3-3-5-16,-6 6-1 0,3 0 0 0,0 0 0 16,-4 0-5-16,0 0-2 0,1-3 0 0,-1 3 0 0,1 3-10 15,-4-3 0-15,-1 0 9 0,5 0-9 0,-8 0 0 0,4-3 9 16,0 3-9-16,0 0 0 0,-4 0 17 0,4 0-3 15,-3 0-1-15,-1 0 0 0,0 0 3 0,1-6 0 16,-5 6 0-16,1-4 0 0,0 4-2 16,3 0 0-16,-6-3 0 0,6 3 0 0,-10-6-2 15,3 6-1-15,1 0 0 0,-5-3 0 0,1 3 0 0,0-6 0 16,3 6 0-16,-3 0 0 0,-4 0-11 0,8 0 0 16,-5-4 0-16,1 4 0 0,3 0 0 0,1 0 12 15,-1 0-12-15,-3 0 12 0,7-3-12 0,-8 3 12 16,5-6-12-16,-1 6 12 0,4 0-2 0,-4-3 0 15,0-3 0-15,1 6 0 0,3-3-10 0,-1 3 8 0,-2-7-8 16,-5 7 8-16,5 0-8 0,-4 0 0 0,3 0 0 16,-3-3 0-16,-1 3 0 0,5 0 0 0,-4 0 0 0,-1 0 0 15,1 0 0-15,0 0 0 0,0 0 0 0,-4-3 0 16,4 3 0-16,3 3 0 0,-7-3 0 0,4 3 0 16,-4-3 0-16,4 7 0 0,3-4 0 15,-6-3 0-15,2 9 0 0,1-9 0 0,3 6 0 0,-3-3 0 16,0 1 0-16,0 2 0 0,3-3 0 0,-3-3 0 15,3 6 0-15,-7-3 0 0,4-3 0 0,3 0 0 16,1 4 0-16,-8 2 0 0,7-6 0 0,-3 0 0 16,0 0 0-16,3 0 0 0,-7 0 0 0,4 0 0 15,4 0 0-15,-1 0 0 0,-3 3 0 0,3-3 0 0,-3 0 0 16,7 6 0-16,-4-6 0 0,4 0 0 0,-4 3 0 16,0-3 0-16,4 0 0 0,0 0 0 15,-4 0 0-15,4 7 0 0,-4-7 0 16,1 0 0-16,6 3 0 0,-7-3 0 0,4 0 0 15,7 0 0-15,-11 0 0 0,1 3 0 16,6-3 0-16,0 0 0 0,-6 6 0 0,6-6 0 0,0 0 0 0,1 3 0 16,-1-3 0-16,-7 0 0 0,8 7 0 0,-1-7 0 0,-3 0 0 0,7 0 0 15,-7 3 0-15,3-3 8 0,-3 0-8 0,0 0 0 16,0 0 0-16,3 6 0 0,-7-3 0 0,1-3 0 16,-1 3 0-16,0-3 0 0,4 7 0 0,-4-4 0 15,1-3 0-15,-8 0 0 0,4 6 8 0,3-3 0 16,0-3 0-16,1 0 0 0,2 6-8 0,-2-2 10 0,3-4-10 15,6 3 10-15,-6-3 0 0,4 0 0 0,-1 0 0 16,0 0 0-16,1 0-10 0,-1 0 10 0,0 0-10 0,1 0 10 16,-4 0-10-16,-1 6 0 0,5-6 0 0,-8 3 0 15,4-3 0-15,0 0 0 0,-4 0 0 0,0 6 0 16,1-6 8-16,3 0-8 0,3 0 0 0,-7 0 8 16,4 3-8-16,7-3 0 0,-4 0 0 0,4 4 8 15,-3-8-8-15,6 4 12 0,-3 0-12 0,7 0 12 16,-4 0 0-16,1 0 0 0,3 0 0 0,0-3 0 15,3 3 1-15,-3-6 1 0,0 6 0 0,7 0 0 16,-4 0-5-16,4 0-1 0,-7-3 0 0,7-3 0 16,-10 6-8-16,10 0 0 0,0 0 9 0,0 0-9 15,0-3 0-15,0 3 0 0,0 0 0 0,0 0 0 16,-11-4 0-16,11 4 0 0,0 0 0 0,0 0 0 16,0 0-21-16,0 0 1 0,0 0 0 0,0 0 0 15,0 0-140 1,0 0-27-16,0 0-5 0</inkml:trace>
  <inkml:trace contextRef="#ctx0" brushRef="#br0" timeOffset="87149.58">22779 5226 460 0,'0'0'41'0,"0"0"-33"0,-4-7-8 0,-3 7 0 15,-3 0 221-15,6-12 43 0,4 9 8 0,-3-3 1 16,-8-4-181-16,11 7-36 0,4-6-7 0,-1-1-1 15,-3 4-3-15,-3-3 0 0,3-1 0 0,0 1 0 16,3-1-25-16,-3 7-6 0,-3-3-1 0,3 6 0 0,0 0-5 0,0 0 0 16,-15 0-8-16,1 6 12 0,4-6-12 0,-1 3 0 15,-3 7 8-15,-4-1-8 0,1 1 0 0,6 2 0 16,1 1 8-16,-4 5-8 0,-1-5 0 0,1 6 0 16,7-7 0-16,4 7 0 0,-4 0 0 15,0-3 0-15,0 2 0 0,7 8 9 0,0-11 4 16,3 1 1-16,-6 3 0 0,6 3 0 0,4-10-1 0,0 7 0 15,0-6 0-15,0-4 0 0,0 0-13 0,7 4 0 16,1-7 0-16,-1-3 0 0,-4-3 0 0,4 7 0 0,8-14 0 16,-1 7-10-16,-7 0 10 0,3-3 0 0,8-3 0 15,-4 3-8-15,-3-7 8 0,0 7 0 16,-4-12 0-16,-4 8 0 0,8-2 15 0,-7 3 5 16,-11-7 0-16,0 4 1 0,7-1 10 0,-7 4 1 0,-7-10 1 15,-4 7 0-15,0-4 1 0,4 4 0 0,0 0 0 16,0-4 0-16,-10 4-26 0,6-4-8 0,0 4 0 0,4-1 0 15,-7-2 0-15,4 2 0 0,3 7-11 0,-4-6 11 16,4-1-26-16,0 1 2 0,-4-1 0 0,8 10 0 16,3-12-11-1,0 12-1-15,-7 0-1 0,7 0 0 0,0 0-139 0,0 0-27 0,0 0-5 0,10-3-483 16</inkml:trace>
  <inkml:trace contextRef="#ctx0" brushRef="#br0" timeOffset="87641.57">23033 5219 1652 0,'0'0'73'0,"0"0"15"0,0 0-70 0,7-6-18 0,-7 6 0 0,3-9 0 0,5 3 45 0,-1-4 6 16,-7 10 1-16,7-3 0 0,0-6-42 0,-7 9-10 15,0 0 0-15,7 0 0 0,-7 0 0 0,0 0-12 16,0 0 2-16,0 0 1 0,0 0 9 0,0 0 12 15,0 0-2-15,0 0-1 0,0 6-9 0,0 0 0 16,-4 4 0-16,-3 5 0 0,4-9 0 0,-4 10 12 16,0 0-12-16,-1 3 12 0,5-1-12 0,-4-2 12 0,-4 3-12 15,4 3 12-15,0-6 8 0,7-1 1 16,-3 4 1-16,-1-6 0 0,4-1 13 0,0 4 2 16,4 0 1-16,-1-10 0 0,1 3-19 0,-4-9-4 0,10 3-1 0,1-3 0 15,-1 7-6-15,-2-7-8 0,2 0 11 16,1-7-11-16,-1 4 8 0,4-6-8 0,-3 3 0 0,0-10 0 15,3 6 0-15,-4-8 0 0,4 5 0 0,-3-6 0 16,0 7 0-16,-4-1 0 0,0-2 8 16,0-7-8-16,3 9 0 0,-6-6 8 0,3 7-8 0,0-1 0 15,0 4 8-15,-4-1-8 0,1 7 0 0,-4 3 0 16,0 0 8-16,0 0-8 0,0 0 0 0,0 0 0 16,0 0 0-16,4 3 0 0,-1 7 0 0,-3-1 0 15,0 4 0-15,4-4 0 0,-4 0 0 0,0 1 0 16,0-4 0-16,3 4 0 0,-3-1 0 0,4 4 0 15,-4-7 0-15,3 6 0 0,-3-2 0 0,4-7 0 0,3 6 0 0,-4 1-22 16,-3-10 3-16,4 9 1 16,-1-6-40-16,-3-3-8 0,4 10-2 0,3-4 0 15,4-3-56-15,-11-3-12 0,0 0-3 0</inkml:trace>
  <inkml:trace contextRef="#ctx0" brushRef="#br0" timeOffset="87921.65">23456 4871 1555 0,'0'0'138'0,"-3"-3"-110"0,-1 3-28 0,-3 0 0 16,7 0 164-16,0 0 27 16,0 3 5-16,0 7 2 0,0-1-167 0,7 4-31 0,0-4-12 0,0 7 1 15,0 0 11-15,7-1-12 0,-3 1 12 0,3 12-12 16,-3-12-1-16,-1 12-1 0,4-6 0 0,-3 12 0 31,-4-8-18-31,4-1-3 0,-8 6-1 0,1-3 0 16,-1-3 4-16,-3 7 0 0,0-10 0 0,-3 6 0 0,-4-3 32 0,0-6 0 0,0 0 0 0,-4-4 0 15,0 4 0-15,1-6 0 0,3-4 12 16,-4 4-3-16,1-7-33 0,6 3-8 16,-3-6 0-16,7-3-798 0</inkml:trace>
  <inkml:trace contextRef="#ctx0" brushRef="#br0" timeOffset="88170.17">23280 5144 2584 0,'0'0'57'0,"0"0"12"0,0 0 3 0,0 0 0 0,0 0-58 0,0 0-14 15,7 0 0-15,0 0 0 0,-7 0 0 0,11-3 0 16,-4 3 0-16,3-6-10 0,-3 6-4 0,4 0-1 15,-1 0 0-15,1 0 0 16,3 0-29-16,0 0-7 0,0 0-1 0,4 0 0 16,3-3-23-16,0 3-5 0,0-10 0 0,1 10-1 15,-1 0 17-15,0 0 4 0,0-3 1 0,0 3 0 16,-3 0-20-16,3 0-4 0,-3 0-1 0,-1-6 0 16,-3 3-123-16,1 3-25 0,-1-7-4 0</inkml:trace>
  <inkml:trace contextRef="#ctx0" brushRef="#br0" timeOffset="88638.52">23749 5245 630 0,'0'0'28'0,"0"0"5"0,0 0-33 0,0 0 0 0,0 0 0 0,0 0 0 16,-7 3 112-16,3 0 16 0,4-3 4 0,-7 6 0 0,4-3-36 0,3-3-6 16,0 0-2-16,0 0 0 0,0 0 20 0,3 10 3 15,-3-10 1-15,7 0 0 0,0 6-26 0,4-6-5 16,0 0-1-16,3 0 0 0,0-6-32 0,7 6-6 16,0-3-2-16,-3-4 0 0,-1 4-32 0,1-3-8 15,-4 3 0-15,4-7 0 0,0 7 8 16,-4-6 0-16,3 2 0 0,-6 1 0 0,-1-3-8 15,1-1-11-15,-4 1 3 0,0 0 0 0,0-1 8 0,-7 7 0 16,0-6 0-16,4-1 0 0,-8 1 0 16,1-4 0-16,-4 10 0 0,3-6 0 0,-3 2-19 0,0 7-1 0,-4-6-1 15,4 0 0-15,-3 12 33 0,-1 0 6 0,4-6 2 0,-3 10 0 16,-5-1-30-16,1 4-6 0,4-4 0 16,-1 7-1-16,4 0 27 0,-4 6 6 15,4-1 0-15,4-5 1 0,-1 0-17 0,1 3-9 16,-1-1 1-16,1 4 0 0,3-3 8 0,0 3 0 0,0-9 10 0,-4-1-10 15,4 4 0-15,4-3-16 0,-1-1 1 0,1-9 1 32,-4-3-19-32,0 0-4 0,7 10-1 0,3-10 0 15,-2 0-101-15,-1 0-20 0,3-10-4 0,4 4-1 0</inkml:trace>
  <inkml:trace contextRef="#ctx0" brushRef="#br0" timeOffset="88988.21">24010 5314 1724 0,'0'0'76'0,"-3"9"16"0,3-3-73 0,-4 1-19 0,4-7 0 0,0 15 0 0,-4-12 29 0,4 7 3 16,0-10 0-16,4 3 0 15,-4-3-44-15,4 9-8 0,-4-9-1 0,3 10-1 16,-3-10-3-16,4 9-1 0,-4-9 0 0,0 0 0 0,0 0 13 0,0 0 2 16,0 0 1-16,0 0 0 0,0 0 50 0,0 0 9 15,0 0 3-15,0 0 0 0,0 0 39 0,0 0 8 16,7-9 1-16,-4 6 1 0,4-4-20 0,-3-2-4 15,-1 3-1-15,1-4 0 0,-1-5-24 0,4 2-6 16,0 4-1-16,1-4 0 0,-1-6-13 0,3 7-4 16,-3-7 0-16,4 3 0 0,-4 0-28 0,3-5 0 15,-3 5 0-15,4 0 0 0,-4 1 0 0,-3-1 0 16,3 3 0-16,0 1 0 0,-4 5 0 0,4-5 0 0,-3 3 0 16,3 5 0-1,-4-5-20-15,5 9-9 0,-1-3-3 0,3-3 0 0,-3 6 22 0,7 0 10 0,0 0-10 0,4 0 10 31,0 6-90-31,3-3-12 0,0-3-2 0,0 9-1 16,0-5-111-16,1 2-23 0,13 9-4 0,-10-15-1 0</inkml:trace>
  <inkml:trace contextRef="#ctx0" brushRef="#br0" timeOffset="89623.36">22994 5925 1177 0,'0'0'25'0,"0"0"6"0,0 0 1 0,0 0 2 0,0 0-34 0,0 0 0 16,0 0 0-16,0 0 0 0,0 0 0 0,0 0 0 16,0 0 0-16,4 9 0 0,6-9 16 0,-10 0-3 0,0 0-1 0,0 0 0 15,7 10 32-15,-7-10 7 0,0 0 1 0,7 3 0 16,-7-3 19-16,7 0 4 0,4 0 1 0,-4 0 0 15,-7 0-10-15,11 0-2 0,-1 0 0 0,1 0 0 16,-1 0-16-16,1-3-3 0,3-7-1 0,-3 7 0 16,-1-3-22-16,4 3-5 0,-3-3-1 0,3-7 0 15,-3 10-8-15,-1-6-8 0,-3-1 9 0,4 1-9 16,-4-1 0-16,-4-2 0 0,1 9 0 0,-4-7 0 16,0 1 0-16,0-1 0 0,0 1 0 0,-7 6 0 15,0-3 0-15,3 6 0 0,-6-13 0 0,3 10 0 16,-4-3 0-16,0 6-8 0,1-3 8 0,3 3 0 15,-4-7 0-15,4 4 0 0,-3 3 0 0,-1 0 0 16,7 0 0-16,-3 0 0 0,4 0 0 0,-4 0 0 16,7 0 24-16,0 0 8 0,-4 3 1 0,-3 7 1 0,4-1-34 0,-1 4-9 15,1-4-1-15,-1 7 0 16,-3-1 18-16,4 4 3 0,-1 0 1 0,1-3 0 16,-1 6-21-16,0-7-4 0,1 1-1 0,-1 3 0 0,4 0 14 0,0-7 0 15,-3 1 0-15,3 2 0 0,0-2 0 0,3-1 16 16,1-5-3-16,3-1-1 15,0 0-42-15,0-3-9 0,4 7-1 0,-1-10-1 16,4 0-80-16,0 0-16 0,4 0-3 0,-4 0-1 0</inkml:trace>
  <inkml:trace contextRef="#ctx0" brushRef="#br0" timeOffset="89878.82">23364 5925 345 0,'0'0'31'0,"0"0"-31"0,0 0 0 15,0 0 0-15,-3 9 370 0,-1 1 68 0,4-10 14 16,0 3 2-16,0 6-331 0,0 1-67 0,0-10-12 0,7 9-4 16,-3-6-3-16,7 7-1 0,-4-4 0 0,3 0 0 15,1 4-36-15,-1-1 0 0,8-3 0 0,-4 1 0 31,-3-1-17-31,3-3-8 0,0 6-2 0,0-9 0 16,-3 10-95-16,3-7-19 0,-4 3-4 0,-3-3-1 16,4-3 26-16,-11 0 4 0,7-9 2 0</inkml:trace>
  <inkml:trace contextRef="#ctx0" brushRef="#br0" timeOffset="90109.68">23626 5818 2149 0,'0'0'47'16,"0"0"9"-16,-4 10 3 0,-3-1 2 0,3 4-49 0,-3-1-12 0,0 4 0 0,0 0 0 0,0 6 0 0,4-13 0 15,-4 10 8-15,0 0-8 0,0-4 0 0,-4 7 0 16,0 3 0-16,4-3 0 0,0 3 0 0,0-3-8 16,-7 7 8-16,3-4 0 0,1 6 0 0,-4 0 0 15,0 1-8-15,-4 5 8 0,-3-5 0 0,3 2-8 16,-3-2 8-16,3-4 0 0,4-3-12 0,4-3 4 15,-4 0 8-15,7-3-13 16,3-7-30-16,8-2-5 0,-1-4-2 0,8-3-542 0,3-6-108 0</inkml:trace>
  <inkml:trace contextRef="#ctx0" brushRef="#br0" timeOffset="90574.4">23830 6007 691 0,'0'0'61'0,"0"0"-49"0,0 0-12 0,0 0 0 0,-7 3 329 0,7-3 63 16,0 0 13-16,0 0 3 15,0 0-350-15,0 0-70 0,0 0-13 0,0 0-3 16,0 0-26-16,11-3-5 0,3-4-1 0,0 4 0 16,0-6-3-16,0 6-1 0,0-7 0 0,4 1 0 15,0-1 6-15,3-2 1 0,-4 2 0 0,1-2 0 0,0-7 40 0,-1 10 8 16,-3-1 9-16,0-2-13 0,-3 2 48 0,-4 4 9 16,0-3 3-16,0-1 0 0,-7 1 25 0,4-1 6 0,-8 7 1 0,4-6 0 15,0 3-20-15,-3-7-4 0,-4 10-1 0,0-3 0 16,0-4-43-16,-1 7-11 0,1 0 0 15,-7-3 0-15,4 12 0 0,-4-3 0 0,-1 0 0 0,1 4 0 32,-3 2-28-32,3 0-8 0,0 7-2 0,-4 0 0 0,0-1 29 0,1 7 9 15,2-3 0-15,1 0 0 0,4 3 25 0,-1 0 12 0,1 0 3 0,3 0 0 16,0 0 6-16,-1 6 2 0,5-9 0 0,-1 3 0 16,8-7-8-16,-1 7-2 0,5-3 0 0,2-6 0 15,1 6-38-15,6-7 0 0,4-3 0 0,1 1-691 16,6-1-136-16</inkml:trace>
  <inkml:trace contextRef="#ctx0" brushRef="#br0" timeOffset="103257.49">7362 10861 345 0,'0'0'31'0,"0"0"-31"0,0 0 0 0,0 0 0 15,0 0 154-15,0 0 25 0,0 0 5 0,0 0 0 16,0 0-47-16,0 0-9 0,0 0-3 0,0 0 0 15,0 0-19-15,0 0-4 0,0 0-1 0,0 0 0 16,0 0-33-16,0 0-6 0,0 0-2 0,0 0 0 16,0 0-31-16,0 0-6 0,0 0-2 0,0 0 0 15,0 0-5-15,0 0 0 0,0 0-1 0,0 0 0 16,0 0 1-16,0 0 0 0,0 0 0 0,0 0 0 16,0 0 6-16,0 0 2 0,0 0 0 0,0 0 0 15,0 0-7-15,0 0-1 0,0 0 0 0,0 0 0 0,0 0-3 0,-7 9-1 16,0-6 0-16,7 7 0 15,0-10-12-15,-3 6 0 0,-1 0 0 0,1 4 0 0,3-1 0 0,0-9 0 16,0 10 0-16,0-7 0 0,0-3 19 0,0 9 1 16,0-9 0-16,0 9 0 0,0-9-10 0,0 0-2 15,7 4 0-15,-7-4 0 0,0 0-8 0,7 6 12 16,-7-6-12-16,10 0 12 0,-2 3 0 0,-1-3 0 16,-7 0 0-16,0 0 0 0,10-3-4 0,-10 3 0 15,0 0 0-15,4 0 0 0,-4 0-8 0,0 0 8 16,0 0-8-16,0 0 8 0,0 0-8 0,0 0 12 15,3-10-12-15,1 1 12 0,-4 6 6 0,0-3 2 16,0 6 0-16,0 0 0 0,0 0-20 0,0-7 0 0,0 1 0 0,0 6 0 16,3-9 0-16,-3 9-16 0,0 0 4 0,0 0 0 15,4-10 12-15,-4 10 16 0,0 0-3 0,3 0-1 16,-3 0 0-16,0 0 0 0,0 0 0 0,0 0 0 16,0 0-12-16,0 0 0 0,0 0 0 0,0 0-10 15,0 0 10-15,0 0 0 0,0 0 0 0,0 0-8 16,0 0 8-16,0 0 0 0,4 7-9 0,-4-7 9 15,0 0 0-15,3 9-9 0,-3-6 9 0,0-3 0 16,0 0 0-16,0 0 0 0,0 0 12 0,0 0-3 16,0 0-9-16,0 0 0 0,0 0 0 0,0 0 0 15,0 0 0-15,0 0 0 0,0 0 9 0,0 0-9 16,-3 0 15-16,-1-9-2 0,1 9 0 0,3-10 0 16,-4 7-5-16,4 3-8 0,-3-9 11 0,3 6-11 15,0-7 12-15,0 4-12 0,0 0 12 0,-4-1-12 16,4-2 0-16,0 9 0 0,0 0 0 0,0 0 0 0,-3-9 0 0,3 9 0 15,0 0 0-15,0 0 0 0,0 0-11 0,0 0 11 16,0 0-12-16,0 0 12 0,0 0-12 0,0 0 4 16,-4 9 8-16,-3-3-13 0,4-3 13 0,-4 10-9 15,-1-7 9-15,8 4-8 0,-10-1 8 0,6-3 0 16,1 4 0-16,-1-4 0 0,1 3 0 0,3-9 0 16,0 7 0-16,0-7 0 0,0 9 0 0,0-9 0 15,0 0 10-15,0 0-10 0,0 0 0 0,0 6 0 16,0-6 0-16,7 3 0 0,3 1 0 0,-10-4 0 15,7 6 0-15,1-6 0 0,2-6 0 0,-3 6 0 16,0-4 8-16,4 4-8 0,-4 0 0 0,-7 0 8 16,0 0-8-16,0 0 0 0,0 0 0 0,0 0 0 15,3-3 0-15,-3 3 0 0,0 0 9 0,0 0-9 16,0-6 8-16,0 6-8 0,-3-9 12 0,3 9-4 0,-4-3 0 0,4 3 0 16,0 0 16-16,-3-4 4 0,-1-2 0 0,1 3 0 15,3 3-28-15,0 0 0 0,0 0 0 0,0 0 0 16,0 0 0-16,0 0 0 0,0 0 0 0,0 0 0 31,0 0-44-31,7-6-15 0,-7 6-2 0,7 0-1 16,-7 0-168-16,10 0-34 0</inkml:trace>
  <inkml:trace contextRef="#ctx0" brushRef="#br0" timeOffset="104866.99">7348 11018 172 0,'0'0'16'0,"0"0"-16"0,0 0 0 0,0 0 0 0,0-7 57 0,0 4 9 0,0 3 2 0,0-9 0 0,7-1 31 0,0 1 6 16,-3 3 2-16,0-4 0 0,3 4-3 0,3-7-1 16,-6 4 0-16,-1 6 0 0,1-3-21 0,-4 6-4 15,3-7-1-15,1 1 0 0,-4 6-3 0,0-9-1 16,3 6 0-16,-3 3 0 0,0-7-21 0,0 7-4 16,0 0 0-16,-3-6-1 0,-4 0-16 0,3 3-3 15,-3-4-1-15,7 4 0 0,-10-3 5 0,3 3 0 16,-1-7 1-16,8 10 0 0,-14-3 9 0,7 3 2 15,4-6 0-15,-8 6 0 0,4 0-24 0,0 0-4 16,0 0 0-16,4 0-1 0,-5 6 11 0,5-3 2 16,-4-3 1-16,0 10 0 0,7-10-7 0,0 9-2 15,-11 1 0-15,11 2 0 0,-10-2-20 0,6 2 0 0,-3 1 0 16,4-4 0-16,-5 10 0 0,1-7 0 0,-3-2 0 16,10 2 0-16,-7-2 0 0,7 2 0 0,0-2 0 0,7-4 0 15,-7-6 8-15,0 0 0 0,0 9 0 0,7-5 0 16,3-1 3-16,-2-3 1 0,-8 0 0 0,10 0 0 15,4 0-2-15,0-3 0 0,-3-7 0 0,3 7 0 16,-3-3 25-16,-1-4 5 0,1 4 0 0,-1 0 1 16,4-4-28-16,-6-2-5 0,-1 2-8 0,3 1 11 15,-10 0-11-15,4 2 0 0,-1-8 0 0,-3 8 0 16,-3-2 20-16,-1 0 3 0,4-1 0 0,-7 1 0 16,0-1-8-16,-4 1-2 0,4-4 0 15,-3 4 0-15,3 6-5 0,-4-7-8 0,-3 1 11 16,7 9-11-16,-4-9 8 0,1 9-8 0,3-4 0 0,-4 4 0 15,1 0 0-15,3 0 0 0,0 0 0 16,-1 0 0-16,-2 4 0 0,6 2 0 0,4-6 0 0,-3 12 0 0,3-2-11 16,0-1 11-16,0 4-12 0,0-1 12 0,0-2-18 0,0 2 3 15,0 7 1-15,0-6 0 0,7 2 14 16,-4-2 13-16,-3-1-2 0,7 1-1 0,1-4-10 0,-5-2 0 16,1-4 0-16,-4-3 8 0,0 0 10 0,7 9 2 15,3-6 0-15,1-3 0 0,-8 0-20 0,4-3 0 16,8-6 0-16,-8 9 0 0,0-10 12 0,3 1 0 15,1 3-1-15,-4-4 0 0,3 1-11 0,-3-1 10 16,1-2-10-16,-1 3 10 0,3-4-10 0,-10-3 0 0,4 10 0 16,-1-3 0-16,-3-1 0 0,4 1 0 0,-4-1 11 15,0 1-11-15,0 6 0 0,0 3 0 0,0 0 0 0,0 0 0 16,-4-6 0-16,4 6 0 0,0 0-10 0,0 0 10 16,0 0 0-16,0 0-8 0,0 0 8 0,-3 6 0 15,-1-3 0-15,-3 3-10 16,4 4 10-16,-1-4 0 0,1 0 0 0,3 4-8 0,-4-7 8 15,0 9 0-15,4-2 0 16,0-1 0-16,-7 1 0 0,7-7 0 0,0-3 0 16,0 9 0-16,0 0 0 0,0-9 0 0,0 10 0 0,0-10 0 0,7 3-8 0,-7-3 8 15,4 9 0-15,3-9 0 0,0 7 0 0,4-4 0 16,-1-3 0-16,1 0 0 0,-1-3 0 0,-2 3 0 16,2-7 0-16,-3 7 8 0,0-3-8 0,4-3 9 15,-8 3-9-15,4-3 0 0,0 2 0 0,-7 4 0 16,4-3 0-16,-4 3 0 0,3-6 0 0,-3-3 0 15,0 6 0-15,0 3 0 32,-3-10 0-32,-1 10 8 0,4-9-8 0,-10 9 0 15,6-10 9-15,-3 10-9 16,4 0 0-16,3 0 9 0,-7-3-9 0,7 3 0 0,-4 3 0 0,4-3 0 16,-7 0 0-16,0 7-12 0,4-4 12 0,-5 6 0 0,8-3 0 0,0 1-9 0,-7 2 9 0,7 4 0 0,0 2 0 0,0-2 0 0,0-1 0 15,0 4 0-15,0-3 0 0,0-1 0 0,7 1 0 0,-7-4-10 16,4 0 10-16,-4-9-10 0,4 10 10 0,-4-10 0 15,0 0 0-15,7 3 0 0,-7-3 0 0,0 0 8 16,0 0-8-16,0 0 8 0,10 6-8 0,-3-12 0 16,-3 6 8-16,3-9-8 0,0 2 13 0,-4 1-1 15,4-3-1-15,-7-4 0 0,0 4-11 0,0-1 12 16,0-2-12-16,0 2 12 0,0-2-4 0,0 2 0 16,-7-2 0-16,0 2 0 0,4 1-8 0,-1 0 12 0,1-4-12 15,-4 10 12-15,3-3-12 0,-3 3 0 0,0-4 0 0,4 7 0 16,-5-3 0-16,8 3 0 0,-7 0 0 0,0 0 0 15,0 0 0-15,0 0 0 0,7 0 0 0,-3 0 0 16,-1 3 0-16,4-3 0 0,0 0 0 0,0 0 0 16,0 0 0-16,0 0 0 0,-10 0 0 0,10 0 0 15,0 0 0-15,0 0 0 0,0 0 0 0,0 0 0 16,0 0 0-16,0 0 0 0,0 0 0 0,0 0 0 16,0 0-8-16,0 0 8 0,10 7 0 0,-3-4 0 15,-7-3 0-15,7 9 0 0,-7-9 0 0,7 0 0 16,-7 0-8-16,0 0 8 0,0 0 0 0,0 0 0 15,7 10-17-15,-7-10 1 0,0 0 0 0,0 0 0 16,0 0-58-16,0 9-11 0,-3 0-3 0,-4-2-758 16,0 2-152-16</inkml:trace>
  <inkml:trace contextRef="#ctx0" brushRef="#br0" timeOffset="108679.57">6354 14003 331 0,'17'-6'14'0,"-10"6"4"0,4 0-18 0,6 0 0 0,-2-4 0 0,6 1 0 15,3-3 42-15,1 6 5 0,7-3 1 0,-7-3 0 16,3 6-25-16,4 0-5 0,3 0-1 0,0-3 0 16,0 3-8-16,-3-7-1 0,0 7-8 0,0 0 12 0,-1 0 28 0,-2 0 6 15,2 0 1-15,-2 0 0 0,-5 0 13 0,4 0 4 16,-3 0 0-16,0 0 0 0,0 0 9 15,-1 0 3-15,1 0 0 0,-4 0 0 16,4 0-46-16,0 0-9 0,-1 0-1 0,-3 0-1 0,1 0-19 16,2 0 0-16,-10 0 0 0,8 0 0 15,-15 0-54-15,3 0-18 16,1 0-3-16,-11 0-1 0,0 0-24 0,0 0-4 0,0 0-2 0,-11 0 0 16,-3 0 51-16,-4 0 11 0,-3 0 1 15,0 0 1 1,-7 0 42-16,0 0 8 0,-1 0 1 0,1 0 1 0,0 0 35 0,0 0 7 0,0 0 2 0,3 0 0 0,4 0 34 0,-4 0 6 15,-3 0 2-15,3-3 0 0,0 3-48 0,-3-3-10 16,3-3-2-16,1 6 0 0,-1 0-6 0,0 0-2 0,-3-3 0 16,0-4 0-1,0 7-48-15,3 0-9 0,-3 0-3 0,0 0 0 16,3 7-3-16,-7-4-1 0,7-3 0 0,-3 0 0 16,3 6 0-16,-3-3 0 0,0 0 0 0,3-3 0 0,1 0 36 0,2 0 0 0,1 0 0 0,0 0 0 15,4 7 48-15,-1-7 8 0,7 0 0 0,-3 3 1 16,7-3-7-16,4 0-2 0,-4 0 0 0,7 0 0 15,0 0-25-15,0 0-6 0,0 0-1 0,7 0 0 32,0 0-44-32,3 0-10 0,1 0-2 0,-1 0 0 15,1-3-48-15,0 3-9 0,-1 0-3 0,-3 3 0 0,-7-3-31 16,11 0-6-16,-4 0-2 0,7 0 0 0,-14 0 107 0,3 0 22 0,5 0 10 16,2 0-10-16,-3 0 121 0,4 0 24 15,-4 0 5-15</inkml:trace>
  <inkml:trace contextRef="#ctx0" brushRef="#br0" timeOffset="109630.15">6089 14025 921 0,'-7'-6'82'0,"3"2"-66"0,4 1-16 0,-7-3 0 16,7-3 199-16,-3 9 36 0,3-7 7 0,0 7 2 16,3-6-191-16,4-3-37 0,-3 6-8 0,3-7-8 15,-7 1 0-15,0 6 0 0,3-4-8 0,1-2 8 16,-4 6 0-16,7-7 0 0,-3 1 0 0,3 6 0 0,-4-7 24 0,4 1 4 15,-3 6 2-15,6-3 0 16,-6 2 9-16,3-5 1 0,-7 6 1 0,3-3 0 16,1-4-18-16,3 10-4 0,-3-3-1 0,-4 3 0 0,0 0-6 0,0 0-2 15,0 0 0-15,7 0 0 0,-7 0 4 0,0 0 1 16,0 0 0-16,0 0 0 0,0 0-15 0,0 0 0 16,0 0 0-16,-7 9 0 0,3 4 0 0,-3-4 0 15,3 1 0-15,1-1 0 0,-4-2 0 0,3 2 0 16,4 0 0-16,0 1 0 0,0-1 0 0,0 1 0 15,0-1 0-15,0-3 0 0,0 4 8 0,4-4-8 16,-4 3 11-16,0-9-11 0,7 7 11 0,0-1-11 16,0-3 10-16,4 6-10 0,-4-5 12 0,3-4-4 15,1 6-8-15,3-3 12 0,-3-3 4 0,-1 0 1 0,-3 0 0 16,7 0 0-16,-14 0 17 0,7 0 3 0,0-9 1 0,4 9 0 16,-7-7-15-16,-4 7-3 0,7-6-1 0,-7-3 0 15,0 5-4-15,0-5-1 0,3 0 0 0,-6-1 0 16,3 4 7-16,-11-3 2 0,11-7 0 0,-11 10 0 15,4-4-14-15,0 4-9 0,0-3 12 0,-3 5-12 16,3-5 0-16,-11 6 0 0,11-3 0 0,-4 6 0 16,-6-4 0-16,10 4 0 0,-11 4 0 0,11-4-12 15,-4 9 12-15,-3-9 13 0,7 9-2 0,-3-5-1 16,6 5-26-16,-3 0-6 0,0 1-1 0,7-1 0 16,0 1 23-16,0 2 0 0,0-2 0 0,0-1 0 15,3 3 0-15,1-8-9 0,3 5 9 0,4 4-10 16,-8-7 10-16,-3-6 9 0,4 3-1 0,-4-3-8 0,0 0 0 15,7 9 0-15,-7-9 0 0,0 0 0 0,0 0 21 0,0 0-2 16,10-9-1-16,-10 9 0 0,4 0 10 0,3-9 1 16,-4 5 1-16,1-5 0 0,3 0-11 0,-7 5-3 15,4-5 0-15,-4 0 0 0,0-1-6 0,0 7-2 16,-4 0 0-16,4-3 0 0,0-4 1 16,-7 10 0-16,0-9 0 0,7 9 0 0,0 0 2 0,0 0 0 15,0 0 0-15,0 0 0 0,0 0-11 0,0 0 8 16,-7 0-8-16,3 0 8 0,-6 0 1 0,10 0 0 15,0 0 0-15,0 0 0 0,0 0-9 0,0 0 0 16,0 0 0-16,0 0 0 16,0 0-62-16,10 6-11 0,-6-3-3 0,6 7-773 15,5-4-155-15</inkml:trace>
  <inkml:trace contextRef="#ctx0" brushRef="#br0" timeOffset="110369.67">8573 13984 1728 0,'0'0'153'0,"0"0"-122"15,0-3-31-15,0-6 0 0,0 2 85 0,0-5 11 16,0 9 3-16,0-7 0 0,3 4-70 0,-3 0-13 16,0-1-4-16,0-2 0 0,0 6-3 0,0 3-1 15,0 0 0-15,-3-10 0 0,3 7 0 0,0 3-8 16,0 0 12-16,0-6-4 0,0-3 21 0,0 9 4 15,0 0 1-15,0 0 0 0,0 0 10 0,0 0 1 16,0 0 1-16,0 0 0 0,0 0-14 0,0 0-4 16,-11 0 0-16,4 6 0 0,3-6-28 0,-10 3 8 15,4-3-8-15,-4 9 0 0,-1 1 0 0,1-1 0 0,0 1 0 0,0-4 0 16,-4 10 0-16,4-4 0 0,4 1 0 0,3-4-10 16,-7 4 10-16,7 2 0 0,-1-2 0 15,5-1 0-15,6-2 0 16,-3 2 0-16,0-2 0 0,4 2 0 0,7-2 0 0,-4-1 0 15,3-6 0-15,1 7 0 16,3-4 8-16,4-3 0 0,-4-3 0 0,3 6 0 0,1-3 2 0,0 1 1 16,-1-4 0-16,-3-4 0 0,4 1 17 0,-4-3 3 15,0 3 1-15,0-3 0 0,-3 2-12 0,3-5-1 0,-3 0-1 0,-1 6 0 16,-3-4 16-16,0 1 3 0,-7 0 1 0,4-4 0 16,-4 7-30-16,0-3-8 0,-4 3 0 0,4-7 0 15,-10 1 0-15,3 6 12 0,-4-3-4 0,0 2 0 16,-3-5-8-16,-3 6 0 0,3-3 0 0,-4 6 0 15,0-4 0-15,1 1-8 0,3 6 0 0,-4-3 0 0,7 0 8 16,-6 0 9-16,3 0-1 0,3 0-8 0,0 0 8 16,4 0-8-16,0 0 0 0,7 0 0 0,0 0 0 0,0 0 0 15,0 0 0-15,0 0 0 0,0 0 0 0,0 0 0 16,11 0 0-16,-4 0 0 16,4 0 0-16,3 0 0 0,-7 0 0 0,3 0 0 0,4 4 0 0,-3-4 0 15,3-4 0-15,0 4 0 0,0 0-15 0,-7 0 3 16,8 0 1-16,-5 0 0 15,1 0-76-15,-4 0-15 0,3-3-3 0,-10 3-1 16,4-6-134-16,-4 6-26 0,0 0-6 0,3-9 0 0</inkml:trace>
  <inkml:trace contextRef="#ctx0" brushRef="#br0" timeOffset="111257.04">6445 13975 172 0,'-17'0'8'0,"10"6"1"0,0-6-9 0,-4 3 0 0,-3-3 0 0,3 0 0 16,-3 0 192-16,4 9 36 0,-1-9 7 0,-7 4 1 16,11-4-193-16,-7 6-43 0,4-3 0 0,3-3 0 15,-4 6 24-15,4-3 12 0,3-3 1 0,4 0 1 16,0 0 35-16,0 0 7 0,0 0 2 0,0 0 0 15,0 0-29-15,7 4-5 0,4 2-2 0,0-6 0 16,3 3 6-16,0-3 0 0,7 0 1 0,-7 0 0 0,7 0-23 0,-3 6-5 16,3-6-1-16,4 0 0 0,6 0-11 0,-6 3-2 15,10-3-1-15,-6 0 0 0,9 0 4 0,5 0 1 16,-4 0 0-16,3-3 0 0,7-3 1 16,-6 6 1-16,-1-3 0 0,11-3 0 0,-4 2 12 0,8-5 3 15,-1 9 0-15,4-3 0 0,4-3-4 0,-4 2 0 16,-4 1 0-16,1-3 0 0,-5 3-9 0,8-3-3 15,-10 6 0-15,3 0 0 0,-4 0-5 0,4 0-2 16,-11 0 0-16,1 0 0 0,-1 0-1 0,-7 6-8 16,1-3 12-16,-5-3-4 0,-2 0 2 0,-1 6 0 15,-4-6 0-15,1 0 0 0,0 0 10 0,-4 0 3 16,4 0 0-16,-4 0 0 0,-3 0 2 0,-1-6 1 0,4 6 0 16,-3 0 0-16,3 0-10 0,-3 0-3 0,-4-9 0 0,4 9 0 15,-4-3-25-15,0-4-4 0,-4 7-2 0,4 0 0 31,1-3-28-31,-5 0-6 0,1-3 0 0,-4 6-1 16,0-3-12-16,3-4-3 0,-10 7 0 0,4 0 0 16,-4 0-124-16,7-3-24 0,7-6-6 0,-3 6-1 0</inkml:trace>
  <inkml:trace contextRef="#ctx0" brushRef="#br0" timeOffset="113214.83">25693 5323 2052 0,'0'0'91'0,"0"0"18"0,0 0-87 0,-7 6-22 15,0 1 0-15,0-1 0 0,-4 3 0 0,4 1 0 16,-4-4-12-16,4 3 4 0,-3 1 8 0,-1-1 0 16,1-6 0-16,3 7 0 0,-4-1 0 0,0-6 0 15,4 7 0-15,0-10 0 0,7 0 0 0,-7 6-12 0,7-6 12 0,-3 0-12 16,3 0 31-16,0 0 5 0,-7 0 2 15,7 0 0-15,-7-6 2 0,3 6 0 0,1-10 0 0,3 7 0 16,0-6 4-16,3-1 2 16,1-2 0-16,-1 2 0 0,8-5-24 0,-4 5-10 0,3-5 8 0,1-7-8 15,0 9 13-15,-1-9-2 0,4 3-1 16,0-3 0-16,4 3 18 16,-4-2 3-16,0-1 1 0,4 6 0 0,-4-9-32 0,4 9 0 15,-4 0-13-15,0 1 4 0,-4-4 9 0,4 10 11 0,1-1-3 0,-5 4 0 16,4-4-8-16,-3 4 0 0,-1 6 0 0,-2-3 0 15,-1 3 0-15,3 0 0 0,1 3 0 0,-4-3 0 16,0 10 0-16,-4 2 0 0,4-2 0 0,-3-1 0 16,-1 4 0-16,1-4 0 0,0 3 0 0,-4 4-11 15,0-6 19-15,0-4 3 0,0 10 1 0,0-4 0 0,0-3-1 16,-4 1 0-16,4-4 0 0,0 4 0 0,0-10 3 16,0 0 1-16,0 0 0 0,0 0 0 0,0 0-4 0,0 0-1 15,0 0 0-15,0 0 0 0,0 0-10 0,0 0 0 16,0 0 0-16,0-4 0 0,4-5 0 0,-1 0 0 15,1-1 0-15,-1 4 0 0,4-10 0 0,-3 7 0 16,3-4 0-16,0-6 0 0,0 7 0 16,0-7 0-16,0 7 0 0,4-1 0 0,-4-6 0 0,3 10 0 15,1-4 0-15,-1 4 0 0,-3-1 0 0,0-2-17 16,4 9 4-16,0-4 1 0,-4 1 12 0,0 0 0 16,-4 3 0-16,4-3 10 0,0 6-10 0,-7 0 0 15,0 0 0-15,0 0-11 0,7 0 11 0,-7 0 0 16,0 0 0-16,0 0 0 0,8 6 0 0,-5 3 0 15,4-3 0-15,0 4 0 0,-3 2 0 0,3 4 0 16,0-6 8-16,-4 2-8 0,4 1 11 0,-3-1-3 0,-1 7 0 0,1-6 0 16,-1-4-8-16,1 10 0 0,-4-7 0 0,-4 1 0 15,4 6 0-15,0-7-17 0,-3-2 4 0,-1-1 1 16,1 0-10-16,-1 1-2 0,1-7 0 0,3-3 0 31,-4 6-38-31,4-6-8 0,0 0-2 0,0 0 0 16,-7 6-48-16,7-6-11 0,0 0-1 0,0 0-1 15,0 0-131-15,0 0-25 0,0 0-6 0,0 0-1 0</inkml:trace>
  <inkml:trace contextRef="#ctx0" brushRef="#br0" timeOffset="113679.62">26469 5003 1688 0,'0'0'37'0,"0"0"8"0,0 0 2 0,0 0 0 0,0 0-38 0,0 0-9 15,0 0 0-15,0 0 0 0,0 0 13 0,-4 3 1 16,-3 4 0-16,0-1 0 0,-3 0 7 0,3-3 2 16,-4 7 0-16,0 2 0 0,4-2-7 0,-3-1-2 15,-1 4 0-15,4-4 0 0,0 3-2 0,0 4-1 16,0-6 0-16,4 2 0 0,-5 1-2 0,5-1 0 15,-4-2 0-15,3-1 0 0,1 4-9 0,-1-4 0 16,4 3 0-16,0-2 0 0,0-1 0 0,4-2 8 16,-4-7-8-16,0 0 0 0,7 3 21 0,3 0-1 0,1-3 0 0,0 0 0 15,-1-3-20-15,4 0 0 0,0-4 0 0,1 4-8 16,-5-3 8-16,4-4 14 0,4 10-3 16,-4-12-1-16,0 3-10 0,0-1 10 15,0-2-10-15,0 2 10 0,-3-2-10 0,-4 2 10 0,4 1-10 0,-4-4 10 16,0 10-10-16,0-13 8 0,-4 4-8 0,1-1 8 15,-4 4-8-15,0-4 0 0,-4 4 0 0,1-4 8 16,-4 4-8-16,3 3 0 0,-3-7 0 0,4 10 0 16,-8-3 0-16,4-4 0 0,0 10 8 0,-4 0-8 15,4 0-11-15,0 0-4 0,0 0-1 0,7 0 0 32,0 0-114-32,-7 0-23 0,0 0-5 0</inkml:trace>
  <inkml:trace contextRef="#ctx0" brushRef="#br0" timeOffset="113908.05">26843 4787 1105 0,'0'0'24'0,"0"0"4"0,0 0 2 0,0 0 2 0,0 0-32 16,0 0 0-16,0 0 0 0,0 0-484 0</inkml:trace>
  <inkml:trace contextRef="#ctx0" brushRef="#br0" timeOffset="114423.74">26829 4818 403 0,'0'0'36'0,"0"0"-36"0,0 0 0 16,0 0 0-16,0 0 188 0,-4 6 32 0,4-6 5 0,-3 4 2 16,3 5-131-16,-4 0-25 0,1-6-6 0,3-3-1 15,0 0-51-15,0 0-13 0,0 0 0 0,0 0 0 16,0 0 44-16,0 0 7 0,7 10 1 0,-7-10 0 16,3 9-13-16,1 4-3 0,-1-4 0 0,1 4 0 15,-1-13 5-15,-3 15 1 0,0-5 0 0,0-4 0 16,0 10-6-16,-3-4-2 0,-4 1 0 0,3-1 0 15,-3 7-10-15,0-6-3 0,0 6 0 0,4-7 0 16,-5 7-4-16,5 0-1 0,-4-4 0 0,3 1 0 0,1 0-16 16,3-7 0-16,0 10 0 15,0-6 0-15,0-4 0 0,0 4 0 0,3-4 0 0,1 3 0 16,-4-12 22-16,7 0 1 0,-7 0 0 0,7 7 0 0,0 2-8 16,0-9-2-16,4 0 0 0,-4 0 0 0,3 0-1 0,-3 0-1 15,4 0 0-15,-4-9 0 0,4 2-11 0,-1 7 12 16,1-12-12-16,-1 3 12 0,1 5-12 0,0-8 0 15,-1 2 9-15,-3-2-9 0,4-4 8 0,-1 4-8 0,-3-1 10 0,0-3-10 16,4 1 8-16,-4-4-8 0,4 0 0 16,-1 7 9-16,1-7-9 0,-4 6 0 15,0-6 0-15,4 7 8 0,-1 2-8 0,-3-2 0 0,0 3 0 16,-3-1 0-16,3 10 0 0,-4-3-9 0,-3 3 9 0,0 0 0 16,0 0-8-16,0 0 8 0,0 0 0 0,0 3 0 15,-3 13-14-15,-1-7 4 0,1 4 1 0,-1 2 0 16,1-8 9-16,-1 5 0 0,-3 1 0 0,4-4 0 15,-4 7 0-15,3 0-8 0,-3-4 8 0,3 7 0 16,1-7 0-16,-1 4 0 0,1-3 0 0,-1-1 0 16,4 7 0-16,0-6 0 0,0-1 0 0,0 4 0 15,0-1 0-15,4-8 0 0,-1 2 0 0,-3-9 0 16,0 0-29-16,0 0-1 16,7 3 0-16,-7-3-646 0,0 0-130 0</inkml:trace>
  <inkml:trace contextRef="#ctx0" brushRef="#br0" timeOffset="114688.97">27323 4686 288 0,'0'0'25'0,"0"0"-25"15,0 0 0-15,0 0 0 0,0 0 308 0,0 0 57 16,0 0 11-16,0 0 3 0,0 0-271 0,0 0-55 15,3 10-10-15,1 2-3 0,-4 1-25 0,0 9-6 16,-4 0-1-16,1 0 0 0,-1 6 1 0,-3 3 0 16,0-6 0-16,0 7 0 0,3-4-9 0,-3-6 12 0,0 12-12 0,0-15 12 15,4 13-12-15,-1-10 0 0,-3 0 0 0,4-1 0 16,-1 5-9-16,1-11-7 0,-1 4-2 0,-3-6 0 31,7-1-42-31,-4-2-8 0,1-1-1 0,3-9-1 0</inkml:trace>
  <inkml:trace contextRef="#ctx0" brushRef="#br0" timeOffset="114870.28">27316 4959 2026 0,'0'0'44'0,"0"0"10"0,0 0 2 0,0 0 1 0,0 0-45 0,0 0-12 0,10-6 0 0,1 6 0 16,-1-3 0-16,1-3 0 0,0 6 0 0,-1-4 0 15,4-2 0-15,-3 6 0 0,-1 0 0 0,1 0 0 0,3-3 0 0,-3 3 0 16,-1-3 0-16,1-3-599 16,-1 6-121-16</inkml:trace>
  <inkml:trace contextRef="#ctx0" brushRef="#br0" timeOffset="115290.38">27644 4592 1825 0,'0'0'80'0,"0"0"18"0,-4 3-78 0,1 7-20 15,6 9 0-15,-3-7 0 0,0 7 10 0,4-3-2 0,-1 3 0 0,1 2 0 16,-1 1-8-16,-3 0 0 16,0 10 0-16,4-7 0 0,-1 0 0 0,-3 3 0 15,-7-3 0-15,4 7 0 0,-1-10 0 0,-3 6 0 0,-3-3 0 0,3-3 0 16,-4-3 0-16,0 3 0 0,1 0 8 0,-1-1-8 15,1-5 25-15,-1 0 0 0,4-7 0 0,0 1 0 16,0-1 27-16,3 0 4 0,4-9 2 0,0 0 0 16,0 0-24-16,0 0-5 0,0 0-1 0,0 0 0 15,4-9-13-15,3 0-3 0,0-1-1 0,0 1 0 16,4-4-11-16,-1 4 0 0,1-7 0 0,-4 1 8 16,3 2-8-16,1-6 0 0,3 7 0 0,0 2 0 15,-7 1 0-15,4 9 0 0,-1-6 0 0,-3 6 0 16,4-7 8-16,0 14 7 0,3-1 1 15,-4 0 0-15,1 7 0 0,0-4 1 0,-1 4 0 16,1-1 0-16,-4 7 1 0,3-7 0 0,-3 7 0 0,-3-6 0 0,-1 6-18 16,1-1 0-16,-4-2 0 0,0 3 0 15,-4-7-22-15,1 7-8 0,-4-6-2 0,-4-4 0 16,1 7-94-16,-8-4-19 0,0 1-4 0</inkml:trace>
  <inkml:trace contextRef="#ctx0" brushRef="#br0" timeOffset="116074.56">25696 5775 1094 0,'0'0'97'0,"4"-10"-77"0,-1 7-20 0,1-6 0 0,3-1 178 0,-3 1 32 16,3 6 6-16,-4-4 2 0,4 4-158 0,-7 3-31 15,0 0-6-15,0 0-2 0,0 0-13 0,4 3-8 16,-1 13 8-16,-3-3-8 0,0 2 0 0,0 10 9 16,0 0-9-16,-3 4 0 0,3-4 11 0,0 6-11 15,3-3 10-15,1-3-10 0,-1 4 16 0,4-4-4 16,-3-3 0-16,3-4 0 0,-4-5 12 0,4 6 1 15,1-7 1-15,-1 4 0 0,0-3 9 0,0-4 1 16,0-6 1-16,0 3 0 0,3 1-3 0,1-7-1 16,0 0 0-16,-1-13 0 0,4 10-6 0,-3-6-2 15,-1-1 0-15,5-2 0 0,-5-1-25 0,4-3 8 16,-3 4-8-16,-1-7 0 0,-3 10 0 0,1-13 0 0,2 9-12 16,-3-6 12-16,-3 7 0 0,3 2 0 0,0 1 0 0,-4 3 0 15,-3 6 0-15,0 0 0 0,0 0-8 0,0 0 8 16,11 0-9-16,-8 6 9 0,1 0-12 0,3-3 12 15,0 7-9-15,0 2 9 0,0-2 0 0,-3 2-9 16,3 4 20-16,-4 0 4 0,4-10 1 0,0 6 0 16,0-2-16-16,1 2-16 0,-1-5 3 0,-4 2 1 15,1-3 20-15,3 1 4 0,-4-4 0 0,-3-3 1 16,7 6-13-16,0-3 11 0,0 0-11 0,4-3 10 16,0 0-10-16,-4 0 12 0,3 0-12 0,-3-3 12 15,4 0 1-15,-1-3 1 0,-3 3 0 0,1-4 0 16,-5 4 21-16,4-6 4 0,0-1 1 0,0 1 0 15,-3 3-23-15,3-10-4 0,0 7-1 0,-4-7 0 16,1-3 0 0,-4 7 0-16,3-7 0 15,1-3 0-15,-4 0-12 0,3 0 0 16,-3-6 0-16,4 6 0 0,0 3 0 16,-1-3 0-16,-3 0 0 0,0 0 0 15,4 3 0-15,-4 7 0 0,0-7 0 0,0 6-10 0,0 4-106 0,0 0-22 16,0-4-4-16,0 13-598 0,0 0-120 0</inkml:trace>
  <inkml:trace contextRef="#ctx0" brushRef="#br0" timeOffset="116652.54">26536 5850 1710 0,'0'0'37'0,"0"0"8"0,0 0 2 0,0 0 1 0,-7 6-38 0,7-6-10 0,0 0 0 0,-4 6 0 16,-3 4 63-16,4-1 10 0,3 1 3 0,0 2 0 15,0 1-39-15,0 2-7 0,3-2-2 0,-3-1 0 16,4-2-18-16,-4 9-10 0,0-7 10 0,0 1-10 16,3-4 0-16,-3 4 0 0,0-4 0 0,0-9 0 15,0 0-13-15,0 0-6 0,0 0-1 0,-3 9-589 16,3-9-119-16</inkml:trace>
  <inkml:trace contextRef="#ctx0" brushRef="#br0" timeOffset="116826.79">26596 5568 403 0,'0'0'17'0,"0"0"5"16,0 0-22-16,0 0 0 0,-7 6 0 0,3 3 0 0,4-9 378 0,-3 3 71 15,-1 7 15-15,1 2-864 16,-1-2-173-16</inkml:trace>
  <inkml:trace contextRef="#ctx0" brushRef="#br0" timeOffset="117317.56">26885 5840 1209 0,'0'0'53'0,"0"0"12"0,0 0-52 0,0 0-13 0,4-9 0 0,-4 6 0 15,7-7 93-15,-7 10 16 0,0-3 3 0,0 3 1 16,0 0-69-16,0-6-13 0,0-3-3 0,0 9-1 16,0 0 19-16,0 0 4 0,-4 0 1 0,1-7 0 15,-1 1 1-15,-3 6 0 0,7 0 0 0,-7 0 0 16,0 0-19-16,-4 0-3 0,4 0-1 0,-3 13 0 16,-1-13-1-16,1 9-1 0,-1 0 0 0,0 1 0 15,-3 2-16-15,4-2-3 0,-1 2-8 0,-3 7 12 16,4-6 0-16,-1 9-1 0,0-13 0 0,4 10 0 15,-3-7-11-15,3 4 0 0,3-3 0 0,1-1 8 16,-1 1-8-16,1-4 0 0,3-9 0 0,3 13-11 16,-3-13 11-16,7 0 0 0,4 9 0 0,-1-9-8 0,1 0 8 15,-1 0 9-15,1 0-1 0,0 0-8 0,-1-3 9 0,1-3-9 16,-1 6 0-16,4-13 9 0,-3 4 3 0,3-4 0 16,-3 4 0-16,3-1 0 0,-4-2 12 0,1 2 4 15,3-2 0-15,-3-7 0 0,-4 10-16 0,3-7-4 16,-3-3 0-16,0 0 0 0,-3-3 16 15,3 7 2-15,-7-10 1 0,4 3 0 0,-4 0-6 16,0-3-1-16,0-4 0 0,0 11 0 0,-4-7-12 0,4-4-8 16,-7 7 8-16,3 0-8 0,1 4-11 0,-1-4-6 15,-3 9-2-15,0 4 0 16,4-1-49-16,-4-2-9 0,0 9-3 0,3-4 0 16,-3 7-96-16,7 0-19 0,0 0-4 0</inkml:trace>
  <inkml:trace contextRef="#ctx0" brushRef="#br0" timeOffset="118307.59">27206 5583 1209 0,'0'0'108'0,"0"3"-87"0,-7 10-21 0,4-4 0 16,-1 1 106-16,1 9 17 0,-1-7 3 0,4 10 1 15,0 0-99-15,0 0-20 0,0 6-8 0,0-6 0 16,-3 13 12-16,-1-10-3 0,4 0-1 0,-4 6 0 16,1-9-8-16,-4 9 8 0,3-9-8 0,-3 0 8 0,4-3-19 15,-4 0-4-15,-4-3-1 0,4-7 0 32,7 7-91-32,-7-10-18 0,0 3-4 0</inkml:trace>
  <inkml:trace contextRef="#ctx0" brushRef="#br0" timeOffset="118503.54">27174 5947 2091 0,'0'0'92'0,"0"0"20"0,11 0-89 0,0-3-23 16,3-7 0-16,0 10 0 0,4-9 9 0,-1 6-9 15,1-3 12-15,-4-7-12 16,0 10-30-16,0-6-13 0,-7-1-2 0,0 1-1 15,4-1-48-15,-8 4-10 0,1 0-1 0,-1-4-1 16,-3 1-59-16,0 6-12 0,-3-16-3 0,-1 10 0 0</inkml:trace>
  <inkml:trace contextRef="#ctx0" brushRef="#br0" timeOffset="118900.72">27580 5426 1440 0,'0'0'128'16,"0"13"-103"-16,-3 0-25 0,-1 5 0 16,8 1 128-16,-4 3 21 0,3 0 4 0,-3 0 1 15,7 6-118-15,-3-6-23 0,-1 3-5 0,1 4 0 16,-4-4-8-16,3 6 0 0,1 0 0 0,-8-2 0 16,1-4 0-16,-1 6 0 0,1-6 0 0,-4 0 0 15,3-3 9-15,-6 0-9 0,3 0 12 0,-1-3-12 0,1-7 13 16,0-2-4-16,0-1-1 0,0 1 0 0,0-7 24 0,4 6 5 15,-4-9 1-15,7 0 0 0,-4 0-3 0,-3-9-1 16,4 9 0-16,3-10 0 0,-8-2-9 16,8 2-1-16,0-2-1 0,0-7 0 15,0 6-7-15,8-5-2 0,-5-4 0 0,4 6 0 0,-3 0-4 16,-1 4-1-16,4-7 0 0,4 16 0 16,-4-7 12-16,3 10 3 0,-3-3 0 0,4 3 0 0,3 0-2 0,-3 3 0 15,3 7 0-15,-4-1 0 0,5 1-4 0,-1 2-1 16,-4-2 0-16,4 2 0 0,-3 7-17 0,0-3 0 15,3-7 0-15,-4 10 0 0,-6-7 0 0,6-2 0 16,-3 2 0-16,0-2 0 0,1-1 11 0,-5 1-11 0,-3-10 10 0,0 9-10 31,0-9-29-31,0 9-12 0,0-9-3 0,-3 7 0 16,3-7-116-16,-8 6-24 0</inkml:trace>
  <inkml:trace contextRef="#ctx0" brushRef="#br1" timeOffset="124932.13">7331 11058 1105 0,'0'0'48'0,"0"0"12"0,-4-6-48 0,4 6-12 16,0-3 0-16,-7-3 0 0,4 3 61 0,-1-7 11 15,1 10 1-15,-1-9 1 0,4 6-16 0,0 3-3 16,-3-7-1-16,3 1 0 0,0-3-15 0,0 2-3 16,0-2-1-16,0 3 0 0,3-4 23 0,1 4 5 15,-4-7 1-15,0 4 0 0,0 9-8 0,3-3-2 16,-3-6 0-16,0-1 0 0,4 7-6 0,-4 3 0 15,0-6-1-15,0 6 0 0,3-10-16 0,-3 10-3 16,0 0-1-16,0 0 0 0,0 0-8 0,0 0-2 16,0 0 0-16,0 0 0 0,0 0 7 0,0 0 0 0,-3-3 1 0,3 3 0 15,0 0 4-15,0 0 1 0,0 0 0 0,0 0 0 16,-7-9-4-16,7 9-1 0,0 0 0 0,0 0 0 16,0 0 6-16,0 0 1 0,0 0 0 0,0 0 0 15,0 0 3-15,0 0 1 0,0 0 0 0,0 0 0 16,0 0-21-16,0 0-4 0,0 0-1 0,0 0 0 15,0 0-10-15,0 0 8 0,0 9-8 0,0-9 8 16,-4 3 4-16,4 7 1 0,0-1 0 0,0 1 0 16,0-1-13-16,0 0 0 0,0-6 0 0,0-3 0 15,4 13 0-15,-4-4 8 0,0-9 0 0,0 0 1 16,3 7 11-16,-3-1 1 0,0-6 1 0,0 0 0 16,0 9-10-16,0 1-3 0,0-1 0 0,-3-6 0 0,3 7-9 0,0-1 8 15,0-9-8-15,0 10 8 0,-4-1-8 0,4 0 12 16,0-6-12-16,-3 10 12 0,3-13-12 0,0 9 12 15,0 1-12-15,0-1 12 0,3-6-12 0,1 7 0 16,-4 2 0-16,3-2 8 0,1-1-8 0,-1 1 12 16,4-7-12-16,-7 12 12 0,4-8-12 15,-4 2 0-15,0 7 9 0,7-10-9 0,-7 10 0 0,0-4 0 16,0 1 0-16,-7-4-12 0,3 10 12 0,4-6 11 16,0-1-3-16,0 7 0 0,0-7-8 0,0 7 0 15,0-6 9-15,0-4-9 0,0 10 21 0,4-6 0 16,3 9 0-16,-7-10 0 0,0 7-21 0,3-7-18 15,1 7 3-15,-1-6 1 0,-3 6 14 0,4-1 0 16,-4-2 0-16,0 3 0 0,0 3 0 0,0-3 0 16,0-7 0-16,0 10 0 0,0-3 0 0,-4 0 0 15,4-4 0-15,-3 11 0 0,3-11 13 0,-4 7-4 16,1-3-1-16,3-6 0 0,0 8-8 0,0-2 0 16,-7 3 0-16,7-3-11 0,0-6 11 0,0 9 0 0,0-4 8 0,0 1-8 15,7-3 12-15,-7 3-3 0,0 0 0 0,0-4 0 16,3 4-9-16,1 0 0 0,-4-4 0 0,3 4-11 15,-3-6 11-15,0 6 0 0,4-7 8 0,-4 7-8 16,0-6 0-16,0 5 0 0,0 4 0 0,0-3 0 16,0-6 0-16,0 9 0 0,-4-4 0 0,4 1 0 15,0-3 0-15,0 6 0 0,-3-3 0 0,3 3 0 16,-4-4 0-16,4 4 0 0,0 0 0 0,0-3 0 0,0 3 0 0,0-3 0 16,0-3 8-16,0 6-8 15,-3-4 8-15,3 4-8 0,0-3 8 0,0 0-8 0,0-3 11 16,3 2-3-16,-3-5 0 15,4 9 0-15,-4-6-8 0,0-1 0 0,3 4 0 0,-3-6 0 16,4 6 0-16,-4-1 0 0,0-2 0 16,0 3 0-16,3 3 0 0,-3-3 0 0,0-7 0 15,0 10 0-15,-3-3 0 0,3 3 0 0,0-3 0 16,-4 3 0-16,4-4 0 0,-3 4 0 0,-1 0 0 16,1 0 0-16,3-3 0 0,0 3 0 0,-7-6 0 0,7 3 8 15,-4 2-8-15,4-2 0 0,0-6 0 0,0 6 0 16,0-7 0-16,0 1 12 0,0 6-12 0,0-7 12 0,0 4-12 0,0-4 10 15,0 1-10-15,0-4 10 0,0 4-10 0,0 6 0 0,0-7 9 0,0 4-9 16,0-4 0-16,0 1 0 16,0-1 0-16,0 7 0 0,4-6 0 0,-4-4 0 0,0 4 0 15,0 2 0-15,7-2 0 0,-7 0 0 16,0 5 0-16,0-5 0 0,0-4 0 0,0 4 0 0,0-4 0 16,0 4 8-16,0-4-8 0,0 7 0 0,0-10 0 0,0 10-8 15,0-4 8-15,0-2 0 0,0-1 0 0,3 4 0 16,-3-10 0-16,4 13 0 0,-4-10 0 0,0 3-8 15,0 1 8-15,3-1 0 0,-3 0 0 0,0 1 0 16,0-1 0-16,4-2 0 0,-4 2 0 0,-4 0 0 16,4 1 13-16,0-1-1 0,-3 1-1 0,3-4 0 15,0-6-11-15,0 9 0 0,0-9 0 0,-4 10 0 16,4-4 0-16,0 0 8 0,0-6-8 0,0 10 0 16,0-10 0-16,0 6 8 0,0-6-8 0,0 9 0 0,0-9 17 15,0 0-1-15,0 0-1 0,0 7 0 0,0 2-15 0,0-9-16 16,0 0 3-16,0 9 1 15,0 1 12-15,-3-7 0 0,3-3 0 0,0 9 0 16,0 1 0-16,0-7 0 0,0-3 0 0,0 9 0 16,0 1 0-16,0-10 0 0,0 0 0 0,0 9 0 15,0-9 8-15,-7 3-8 0,7-3 0 0,0 0 0 0,0 0 0 16,0 0 0-16,0 0 0 0,0 0 0 16,0 0-32-16,0 0-12 0,0-6-4 0,7-10-992 15,0-9-200-15</inkml:trace>
  <inkml:trace contextRef="#ctx0" brushRef="#br1" timeOffset="128325.51">29302 5056 633 0,'0'0'28'0,"0"0"6"0,0 0-34 0,0 0 0 0,0 0 0 0,0 0 0 16,0 0 160-16,0 0 24 0,0 0 6 0,0 0 1 15,0 0-110-15,0 0-21 0,0 0-5 0,0 0-1 16,0 0-18-16,0 0-3 0,0 0-1 0,0 0 0 0,0 0 10 0,0 0 2 16,0 0 0-16,0 0 0 0,0 0-8 15,0 0 0-15,0 0-1 0,0 0 0 0,0 0 3 0,0 0 1 16,10 4 0-16,-3-4 0 0,-7 0-9 0,0 0-2 15,0 0 0-15,11 0 0 0,3-4 0 16,-7 4 0-16,-7 0 0 0,0 0 0 0,11-6-28 0,-11 6 0 16,0 0 0-16,7 0 0 0,0-3 9 0,-7 3 9 15,10-3 2-15,-10 3 0 0,7-6-1 0,1-4 0 16,-1 10 0-16,3-3 0 0,-10 3-2 16,7-6 0-16,0 0 0 0,4-1 0 0,-4-2-5 0,0-1 0 15,0 10-1-15,0-12 0 0,0 9-2 0,-3-4 0 16,-4 7 0-16,7-6 0 0,-4-3-9 0,-3 3 0 15,0 6-10-15,4-10 10 0,-4 7 0 0,0 3 0 0,0-3 0 16,-4-3 0-16,4-4 0 0,-3 10 0 0,3 0 0 16,-7-3 0-16,3-3 0 0,-3 6 0 0,7 0 0 0,-7 0 10 15,0 0-10-15,0 0 0 0,0 0 0 0,0 6 0 16,0-3 0-16,0-3 0 0,-4 10 0 0,4-10 0 16,-4 9 0-16,1-6-9 0,-1 7 9 0,1-1-13 15,-4 0 13-15,3-6 0 0,0 7 0 0,4 2 0 16,4 4 0-16,-1-13 0 0,1 10 0 0,-1-7 0 15,1-3 0-15,3 7 0 0,0-1 0 0,0 4 0 16,3-4 0-16,-3 0 0 0,-3-5 0 0,3 5 0 16,3 3 0-16,1-2 0 0,-4-1 0 0,3 4 0 15,4-7 0-15,0 4 0 0,0-7 0 16,1 9 10-16,2-6-18 0,1-2-4 16,-1 5-1-16,1-9 0 0,-1 9-16 0,1-5-3 15,3-4-1-15,-3 0 0 0,-1 0-120 0,-3 0-24 0,4-4-5 16,-4-5-675-16</inkml:trace>
  <inkml:trace contextRef="#ctx0" brushRef="#br1" timeOffset="128701.4">29707 4897 1267 0,'0'0'112'0,"0"0"-89"0,0 0-23 0,0 0 0 16,0 0 120-16,0 0 19 0,-3 6 4 0,3-6 1 15,0 9-46-15,0 1-9 0,3-1-1 0,-3 0-1 16,4 4-52-16,3-4-11 0,-3 1-1 0,-1 5-1 16,4-5-22-16,-3-1 0 0,6 4 0 0,-3-4-8 15,-3 7 8-15,3-10 0 0,-4 4 0 0,1-1 0 16,-1 0 0-16,-3-9 0 0,4 4 0 0,-4-4 0 16,4 6-12-16,-4-6-6 0,0 0-2 0,0 0 0 15,0 0-149-15,0 0-31 16</inkml:trace>
  <inkml:trace contextRef="#ctx0" brushRef="#br1" timeOffset="128959.28">30046 4818 1267 0,'0'0'112'0,"0"0"-89"0,-7 6-23 0,0-2 0 16,-4 5 161-16,1 0 28 0,-1 1 6 15,4 2 1-15,-3 7-139 0,-1-3-27 0,-3 3-6 0,3 3 0 16,1-4-13-16,-1 7-3 0,-3-6 0 0,0 3 0 16,0 0 0-16,0 6-8 0,0-3 12 0,-4-6-4 15,0 10-8-15,4-8 10 0,-3 1-10 0,2 3 10 16,-2-6-10-16,6 3 0 16,1 0 0-16,-1-3 0 15,0 0-11-15,4-3-1 0,-3-1 0 0,3 1 0 16,3-7-60-16,-3 7-12 0,4-10-2 0</inkml:trace>
  <inkml:trace contextRef="#ctx0" brushRef="#br1" timeOffset="129415.93">30134 5038 1580 0,'0'0'70'0,"0"0"14"0,0 0-67 0,0 0-17 15,0 0 0-15,0 0 0 0,0 0 30 0,0 0 2 16,0 0 1-16,0 0 0 0,0 0 2 0,11 0 0 16,-1 0 0-16,1-4 0 0,3-2 0 0,-3 6 0 15,-1-9 0-15,4 9 0 0,-3-13-26 0,3 10-9 16,-3-6 0-16,-1 2 9 0,1-5 10 0,-4 2 1 0,4-2 1 15,-4 3 0-15,0-1 8 0,0-2 2 0,3 2 0 0,-3 1 0 16,0-4-22-16,-3 4-9 0,3-4 8 0,-4 4-8 16,1-1 8-16,-4 7-8 0,0-6 8 0,0 9-8 15,-4-9 0-15,4 9 0 0,-7 0 0 0,0 0 0 16,-3 0-12-16,-1 0 12 0,1 9-12 0,-4 3 12 16,-1-2-16-16,1-1 4 0,0 10 0 0,4-3 1 15,-5-7 11-15,5 7 0 0,-4 0 0 0,3-1 0 16,1 1 0-16,-1 3 14 0,4-7-2 0,0 1 0 15,0 6 0-15,0-7-1 0,3 7 0 16,1-6 0-16,-1-4-3 0,1 3-8 0,-1 4 12 16,4-13-4-16,4 7-8 0,-1-1 10 0,-3-6-10 0,4 7 10 15,3-4-10-15,3 0 0 0,-3 0 0 0,8-2 0 16,-5-4-21-16,8-4-10 0,3-2-1 16,4 3-608-16,-1-6-122 0</inkml:trace>
  <inkml:trace contextRef="#ctx0" brushRef="#br1" timeOffset="130366.81">30752 4881 864 0,'0'0'76'0,"0"0"-60"0,0 0-16 0,0 0 0 0,0 0 155 0,0 9 28 16,0 4 5-16,-4-13 2 0,4 9-85 0,-3 1-17 16,3-1-3-16,0 4-1 0,0-4-35 0,-4 3-7 15,4-2-2-15,-3 2 0 0,3 4-22 0,0-6-5 16,-4-4-1-16,0 3 0 0,1 7 7 0,3-10 1 16,-4 4 0-16,4-10 0 0,0 0 9 0,0 0 3 15,-3 6 0-15,3-6 0 0,0 0-1 0,0 0 0 16,0 0 0-16,0 0 0 0,0 0 1 0,0 0 1 15,0 0 0-15,3-10 0 0,1 1-6 0,-4 0-2 16,0-1 0-16,3 1 0 0,1-4-9 0,0 10-3 16,-1-13 0-16,4 1 0 0,-3-4-13 0,-1 6 0 0,4 1 8 15,0-4-8-15,-3 7 0 0,-1-4 0 16,1 4 0-16,-1-1 0 16,-3 10-10-16,0 0 2 0,0 0 0 0,0 0 0 0,0 0 8 0,0 0-10 0,7 7 10 0,4 2-10 15,-7-9 10-15,-4 0 0 0,7 3 0 0,-4 10-8 16,4-13 8-16,-7 0 0 0,7 9 0 0,-3-9 0 15,3 10 0-15,-7-10 0 0,0 0 0 0,7 0 0 16,0 6 0-16,-7-6 0 0,0 0 0 0,7 0 0 16,-7 0 0-16,11-6 9 0,-4 6-9 0,0-4 0 15,0-2 8-15,-4 3-8 0,4-3 0 0,0-7 0 16,4 10 9-16,-4-6-9 0,0-1 0 0,0 1 9 16,4-1-9-16,-1 4 0 0,-3-3 0 15,4-1 0-15,-4 1 0 0,0 0 0 0,0-1 0 0,0 1 8 16,0 9-8-16,-3-13 0 15,6 13 0-15,-10 0 0 0,0 0 16 0,7-3-1 0,-7 3-1 16,7-6 0-16,-7 6 7 0,0 0 2 0,0 0 0 0,8 6 0 16,-1-6-23-16,0 3 0 0,-4 10 0 0,1-7 0 0,-1 3 0 0,4 4-10 15,-7 0 1-15,4 2 0 0,-4-2 9 0,0-1 9 16,0 1-1-16,0 3-8 0,0-4 0 0,0 1 0 16,0-1 0-16,0 4 0 0,0-4 0 0,0 1 0 15,3-1 0-15,-3-5 0 0,4 2 0 0,-1 1 0 16,-3-10 0-16,0 0 0 0,0 6 0 0,0-6 0 15,4 6-12-15,-4-6 3 16,0 0-81-16,0 0-16 0,0 0-3 0,0 0-619 16,7-6-124-16</inkml:trace>
  <inkml:trace contextRef="#ctx0" brushRef="#br1" timeOffset="130782.69">31337 4802 1778 0,'0'0'79'0,"0"0"16"0,0 0-76 0,0 0-19 0,0 0 0 0,0 0 0 16,0 0 47-16,0 0 5 0,0 0 2 0,0 0 0 15,0 0-11-15,-7 0-3 0,-3 4 0 0,3-4 0 16,0 9-24-16,-4 0-4 0,0 4-2 0,1-4 0 16,-4 4-10-16,3 6 0 0,4-7 0 0,-4 1 8 15,1 6-8-15,3-7 0 0,-4-2 0 0,4 8 0 16,4-15 0-16,-1 13 8 0,1-10-8 0,3 4 0 15,0-1 10-15,0-9-10 0,0 0 12 0,7 7-12 0,-7-7 15 0,7 6-4 16,0-6-1-16,3 0 0 0,1 0-2 0,-1-6 0 16,1-1 0-16,0 4 0 0,-1-3-8 0,1-4 0 15,-1 10 9-15,1-12-9 0,-4 2 8 0,4 7-8 16,-1-6 10-16,-3 0-10 0,0-1 8 0,0-2-8 16,-3 2 0-16,3 1 9 0,-4-4 6 0,-3 4 1 15,0-4 0-15,0 4 0 0,0-1 4 0,0 4 2 16,-3 0 0-16,-1-3 0 0,4 9-10 0,0 0-1 15,-7 0-1-15,-3-4 0 0,3 4-10 0,0 4 0 16,-4-4 0-16,4 0 0 0,0 0-22 0,7 0 3 16,0 0 1-16,0 0 0 15,0 0-39-15,0 0-8 0,0 0-2 0,0 0-602 16,0 0-121-16</inkml:trace>
  <inkml:trace contextRef="#ctx0" brushRef="#br1" timeOffset="131246.81">31535 4771 1814 0,'0'0'80'0,"0"0"17"16,-4 9-77-16,1-2-20 0,-1 8 0 0,1-5 0 15,-1-4 28-15,4 4 1 0,-7-1 1 0,7 3 0 0,0-2-17 0,0-1-3 16,-7 10-1-16,4-16 0 0,3 10-9 0,-4-4 0 15,0 7 0-15,-3-10 0 0,4 4 18 16,3-1 2-16,-4 3 0 0,1-5 0 16,-4-4-20-16,7-3 0 0,0 0 0 0,0 0 0 15,0 0 9-15,0 0 2 0,0 0 0 0,0 0 0 0,0 0 33 0,0 0 6 16,0 0 2-16,10 0 0 0,1 0-32 0,0-3-7 16,-1-4-1-16,4 4 0 0,4-6-12 0,-8 0 0 15,5-1 0-15,-5 7 0 0,1-6 0 0,3-1 0 16,-7 1 0-16,3-4 0 0,-2 10 0 0,-5-13-8 15,4 13 8-15,-3-6 0 0,-4 9-8 0,0 0 8 16,3-3 0-16,-3 3 0 0,0 0 0 0,0 0 0 16,0 0 0-16,0 0 0 0,0 0 0 0,-3 12 0 15,-4-2 0-15,3-1 0 0,1-6 0 0,-5 10 0 16,5-7 0-16,-1-3 0 0,4-3 11 0,0 10-11 0,-3 2 12 16,3-2-12-16,-4-1 13 0,4 0-4 0,4-6-1 0,-4 7 0 15,3 2-8-15,1-12 0 0,-4 0 0 0,7 10 0 16,0-4 0-16,0-3 0 0,-7-3 0 0,0 0 0 15,7 7 0-15,0-1-17 0,-7-6 2 0,0 0 1 32,0 0-139-32,0 0-28 0,0 0-6 0,0 0-1 0</inkml:trace>
  <inkml:trace contextRef="#ctx0" brushRef="#br1" timeOffset="131593.91">31909 4627 288 0,'0'0'12'0,"0"0"4"0,0 0-16 0,0 0 0 15,-4 9 0-15,4-6 0 0,0 13 401 0,0-13 78 16,-3 10 15-16,3-4 3 0,-4 7-371 0,1-4-74 16,-1 1-16-16,1 6-2 0,-4-7-26 0,-1 10-8 0,5-3 0 0,-1 3 0 15,-3 0 0-15,4-3 0 0,-1 3 0 0,1-3 0 16,3-4 0-16,-4 4 0 0,1-6 0 0,3 5 0 16,0-5 0-16,-4-1 0 0,4 4 0 0,-3-6 0 31,3-4-31-31,3 3-13 0,-6 1-2 0,3-10-579 0,0 0-116 0</inkml:trace>
  <inkml:trace contextRef="#ctx0" brushRef="#br1" timeOffset="131802.09">31746 4868 1440 0,'0'0'64'16,"0"0"12"-16,4-3-60 0,3-3-16 0,0-4 0 0,0 7 0 0,0-6 120 15,0 0 22-15,4-1 4 0,-4 7 1 0,4 0-93 0,-1-3-18 16,1 2-4-16,-1-2-1 0,1 3-23 0,-1-3-8 16,-3 6 0-16,4-7 9 0,3 7-9 0,-3 0 0 15,3 0 0-15,-4 0 8 16,1 0-35-16,0 7-7 0,-1-14-2 16,-3 7-564-16,-7 0-112 0</inkml:trace>
  <inkml:trace contextRef="#ctx0" brushRef="#br1" timeOffset="132433.16">32244 4426 691 0,'0'0'61'0,"0"0"-49"0,0 0-12 0,0 0 0 16,0 0 196-16,0 0 36 0,0 0 7 0,-4 6 1 15,4 1-187-15,-3 8-37 0,-1-12-8 0,4 10-8 16,-3-4 38-16,3 10 2 0,-4 0 0 0,-3 3 0 0,4-6 4 0,-4 3 2 15,3 9 0-15,-3-3 0 0,4 3-6 0,-5-3 0 16,1-3-1-16,0 16 0 16,0-16-13-16,-3 3-2 0,-1 3-1 0,4-6 0 0,-4 0 2 0,4 0 1 15,-3 0 0-15,3-7 0 0,0 1-10 16,-4 3-3-16,8-7 0 0,-8-2 0 16,4 2 3-16,0 4 0 0,-4-6 0 0,8-4 0 15,3-6-6-15,-4 6-1 0,-6-3 0 0,10-3 0 0,0 0-1 0,0 0 0 16,0 0 0-16,0 0 0 0,0 0 29 0,0 0 6 15,0-9 1-15,0 3 0 0,-4-4-20 0,4-6-4 16,7 4-1-16,-3-4 0 0,-1-3-3 0,4 1 0 16,0 5 0-16,0 1 0 0,1 2-8 0,-1 1-8 15,0-1 9-15,-4 7-9 0,4-3 0 0,-7 6 0 0,0 0-13 0,7 0 4 16,-7 0 9-16,11 9 0 0,-1-9-9 16,1 10 9-16,-7-1 0 0,6-6 0 0,-3 10 0 0,0-7 0 15,0 3 0-15,0-5 0 0,0 8 0 0,4-2 0 16,-4-1 15-16,0 0-3 0,0 1 0 15,0-7 0-15,4 9-3 0,-4-5-1 0,-4 2 0 0,1-6 0 16,3 10-8-16,-7-7 0 0,0-6 0 16,3 3-11-16,-3-3 2 0,0 10 0 0,4-1 0 15,-4-6 0 1,0 7-71-16,0-10-13 0,0 0-3 0,-4 9-1 16,4-9-123-16,0 3-24 0</inkml:trace>
  <inkml:trace contextRef="#ctx0" brushRef="#br1" timeOffset="133355.94">29972 5533 1094 0,'0'0'48'0,"0"0"11"0,0 0-47 0,0 0-12 16,0 0 0-16,-4 9 0 0,1-5 129 0,-1 5 24 0,1 4 5 0,3-4 1 16,-4 0-122-16,4 4-24 0,0 3-5 0,-3-1 0 15,3 1 29-15,-4 0 7 0,4-1 0 0,0 1 1 16,0 0 9-16,0-1 2 0,0 1 0 15,0 0 0-15,-3-7-22 0,3 4-4 0,0 2-1 0,-4-2 0 16,4-4-8-16,0 1-1 0,-3-4-1 0,3 3 0 16,-4 1-3-16,4-10 0 0,0 0 0 0,0 0 0 15,0 0 4-15,0 0 1 0,0 0 0 0,0 0 0 16,0 0 11-16,0 0 3 0,7-10 0 0,0 7 0 16,0-6-12-16,0-1-3 0,0-2 0 0,4-1 0 15,-4-2-12-15,4 2-8 0,-1-6 8 0,1 7-8 16,-1-1 0-16,-2 4 0 0,2-1 0 0,-3 1 0 15,0 6 0-15,4-3 0 0,-11 6 0 0,0 0 0 16,7 6 0-16,3-3 0 0,-3-3 0 0,1 9 0 16,-5 1 0-16,4-1 0 0,0-6 0 0,4 7 0 15,-4 2 0-15,3 4 8 0,1-10-8 0,-4 4 0 16,4 5 8-16,-4-2-8 0,0-4 8 0,0 4-8 16,0-1 0-16,0-2 9 0,-4 2-9 0,1 4 0 0,-1-3 0 15,1-4 0-15,-4 0 0 0,4-2 0 0,-4 2 0 16,0-9 0-16,0 9 0 0,0-9 0 0,0 0-20 0,0 0-2 15,0 0 0-15,0 0 0 16,0 0-123-16,0 0-25 0,0 0-5 0</inkml:trace>
  <inkml:trace contextRef="#ctx0" brushRef="#br1" timeOffset="133767.97">30392 5809 1036 0,'7'0'92'0,"-4"0"-73"16,-3 0-19-16,7 0 0 0,4 0 126 0,-4-3 22 0,0 3 4 0,4-6 0 15,-1 6-100-15,1-13-20 0,-1 10-4 0,5-3 0 16,-5 6 2-16,1-3 1 0,-1-4 0 0,1 4 0 16,-4 0 17-16,0-3 3 0,0 3 1 0,0-4 0 15,-3 7-18-15,-4 0-3 0,7-3-1 0,-4-6 0 16,-3 9 0-16,4-3 0 0,-1-4 0 0,-3 4 0 15,0-3-12-15,0 0-2 0,0-1-1 0,0 7 0 16,-3-3-15-16,-1-3 0 0,1 3 0 0,-4-3 0 16,0 6 0-16,0 0 0 0,-4 0 0 0,4 0 0 15,-4 0 0-15,1 6 0 0,-1-3 0 0,-3-3 0 16,3 6 0-16,1-3 0 0,-1 10 0 0,1-4 0 16,-1 1 0-16,4-1 0 0,-3 4 0 0,6-4 0 15,-3 4 0-15,7-4 0 0,-4 4 0 0,4-4-10 0,-3 10 10 16,3-10 9-16,0 4-1 0,3-1-8 0,-3-2 11 15,4 2-11-15,3-2 10 0,0-1-10 0,0 4 0 16,4-7 0-16,-4-3-11 0,0 6 11 16,3-9-56-16,1 7-3 15,-4-4-1-15,4-3-572 0,-1 0-116 0</inkml:trace>
  <inkml:trace contextRef="#ctx0" brushRef="#br1" timeOffset="134042.6">30734 5693 1555 0,'0'0'138'0,"0"0"-110"0,-4 6-28 0,1-3 0 16,-1 10 122-16,4-7 19 0,0 4 4 0,0-1 1 15,0-3-96-15,0 4-19 0,0 2-4 0,4 4-1 16,-4 0-17-16,3-7-9 0,-3 0 10 0,4 4-10 16,0-4 0-16,-4 1 0 0,3 2 0 0,-3-2 0 15,0-4-20-15,0-6-8 0,0 6 0 0,0-6-1 32,0 0-143-32,0 0-28 0</inkml:trace>
  <inkml:trace contextRef="#ctx0" brushRef="#br1" timeOffset="134193.12">30748 5546 2016 0,'0'0'179'0,"0"0"-143"16,0 0-36-16,0 0 0 0,0 0 63 0,0 0 5 16,0 0 2-16,0 0 0 15,0 0-88-15,0 0-18 0,0 0-3 0,0 0-609 0,0 0-121 0</inkml:trace>
  <inkml:trace contextRef="#ctx0" brushRef="#br1" timeOffset="134738.84">31041 5702 748 0,'0'0'33'0,"0"0"7"0,0 0-32 0,0 0-8 0,0 0 0 0,0 0 0 16,0 0 192-16,0 0 36 0,0 0 7 0,0 0 1 15,0 0-140-15,0 0-28 0,0 0-5 0,0 0-2 16,0 0-25-16,0 0-4 0,-7 0-2 0,0-3 0 16,-4-3 3-16,-3 6 1 0,0 9 0 0,3-9 0 15,-3 7-23-15,4-1-11 0,-4 3 10 0,0-2-10 16,-1 2 8-16,1-3-8 0,4 4 0 0,-1-1 9 16,1 4-9-16,2-4 0 0,1 4 0 0,4-4 0 15,-1 0 0-15,1 4 10 0,6-4-10 0,1 1 10 16,-4-10-10-16,7 0 0 0,4 9 0 0,-1-9 0 0,1 0 0 15,-1 0 0-15,1-9 0 0,-1 6 0 0,5-4 0 16,-5-2 0-16,4 3 0 0,-3-4 0 0,-1 4 0 0,-3-3 8 16,4-4-8-16,0 4 8 0,-4-4-8 15,-4 4 0-15,1-1 9 0,-1-2-9 0,1 2 0 0,-1 1 0 16,-3 6 0-16,0-7 8 0,0 10-8 0,0 0 0 16,0 0 0-16,0 0 0 0,0 0 0 0,0 0-13 15,0 0 5-15,-7 10 8 0,0-1 0 0,0 1 0 0,0-1 0 16,4-3 0-16,-1 4 0 0,1-1 12 0,-1 4 0 0,0-4 0 15,1 4 14-15,-1-4 3 0,4 0 1 16,0 4 0-16,4 6-13 0,-4-7-2 0,0 7-1 16,0-6 0-16,3 9-14 0,-3-13 9 0,0 10-9 15,-3 3 8-15,-1 0-8 0,1 0 0 0,-1 0 0 0,-3-4 0 16,0 4-10-16,4 0 10 0,-4 0 0 0,-4-3-9 16,4 3 9-16,-4-3 0 0,1-7 0 0,-4 7 8 15,3-6-8-15,-3 6 0 0,3-7 0 0,1 1 0 16,-1-4-10-16,1 1 10 0,-4-4-12 0,3-3 12 31,0-3-50-31,1 0-3 0,3 0-1 0,-4-9-903 0</inkml:trace>
  <inkml:trace contextRef="#ctx0" brushRef="#br1" timeOffset="135237.37">31224 5364 2048 0,'0'0'91'0,"0"0"18"0,0 0-87 0,0 0-22 15,-3 3 0-15,3-3 0 0,0 0 36 0,0 9 4 16,-4 1 0-16,4-1 0 0,-3 1 4 0,3 2 0 16,0-3 1-16,-4 4 0 0,4 0-17 0,0 5-4 15,0-5-1-15,0 6 0 0,0-7-15 0,0 7-8 0,-3 3 10 0,-1-3-10 16,1-7 13-16,3 10-3 0,-7 0-1 0,3-3 0 15,1 0 6-15,-1-3 1 0,-3 2 0 0,7 1 0 16,-4-6-1-16,-3-1 0 0,4 7 0 0,-1-9 0 16,1-1-7-16,-1 0 0 0,4-2-8 0,0-7 12 15,-3 0 12-15,3 0 1 16,0 0 1-16,0 0 0 0,0 0-14 0,0 0-4 0,0 0 0 16,3 0 0-16,4-13 7 0,-3 1 1 0,-1 2 0 0,1-9 0 15,3 7-7-15,0-7-1 0,0 6 0 0,0 1 0 16,0 6-8-16,0-7 0 0,-3 4 0 0,-4 9 0 15,7 0 0-15,-7 0 0 0,7 0 0 0,-7 0 0 16,0 0-11-16,7 6 11 0,0 3-8 0,-3 4 8 16,-1-1 0-16,4 1 0 0,-3 3 0 0,3-1 0 15,0 1 0-15,0-3 0 0,0-1 0 0,0 7 8 16,4-7-8-16,-4 1 0 0,0-4 0 0,0 7 0 0,3-3 0 16,-3-4 0-16,0-6 0 0,-3 10 0 0,-4-7 0 15,0-6-13-15,0 0 1 0,0 0 1 16,0 0-89-16,0 0-19 0,0 0-3 0,0 0-1 15,0 0-75-15,7-9-15 0,-4-10-3 0,5 6-1 0</inkml:trace>
  <inkml:trace contextRef="#ctx0" brushRef="#br1" timeOffset="135482.44">31644 5430 2070 0,'0'0'45'0,"0"0"10"0,0 0 1 0,-3 9 3 0,-1 4-47 0,1-7-12 16,-4 6 0-16,3 1 0 0,-3 3 42 0,3-1 6 16,4 1 2-16,-3 0 0 0,-4 6-21 0,3 3-4 0,1 0-1 0,3-3 0 15,-4 0-8-15,4 0-3 0,0 6 0 0,0-6 0 16,0 0-13-16,0 0 0 0,-3 0 0 0,-1-7 0 16,4 1 0-16,0 3 0 0,0-7 0 0,-3 4 0 31,3-3-36-31,0-10-12 0,-4 6-4 0,4 4 0 15,0-13-145-15,0 0-30 0,0 0-5 0,0 0-2 0</inkml:trace>
  <inkml:trace contextRef="#ctx0" brushRef="#br1" timeOffset="135657.24">31475 5671 2055 0,'0'0'91'0,"0"0"19"0,-4 0-88 0,4 0-22 0,0 0 0 0,0-9 0 15,4-1 107-15,-1 7 17 0,4-6 3 0,4-1 1 0,3 7-42 0,0-6-8 16,4-1-2-16,0 10 0 0,-1-9-25 0,4 6-6 15,-3 0-1-15,0-4 0 0,3 7-35 0,-4 0-9 16,1-3 0-16,3 3 0 16,-3 0-24-16,-1 0-6 0,1-9-2 0,3 3 0 15,-7 6-96-15,8-13-20 0,-1 4-4 0,3-1-955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17:1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32551 6725 345 0,'-11'-3'31'16,"-3"-4"-31"-16,-14 7 0 0,3 0 0 0,-3 0 176 0,0 0 30 16,-4 0 6-16,0 7 0 15,-3-4-169-15,-4 0-35 0,0-3-8 0,-10 6 0 16,-4-3 0-16,0 3 0 0,-7-2 0 0,4 2 0 0,-4-3 0 0,0 0 0 16,-4 7 0-16,-3-10 0 0,-3 9 11 0,-1-6 6 15,-6 3 2-15,2-2 0 0,1-4 49 0,-3 6 11 16,-8-6 1-16,4 3 1 0,-4-3-21 0,1 6-4 15,-1-3 0-15,-7-3-1 0,-3 3-3 0,0 4 0 16,-8-7 0-16,1 3 0 0,-4-3-29 0,0 0-7 16,-6 6 0-16,-1-3-1 0,0-3-15 0,0 0 9 15,-4 7-9-15,1-4 8 0,0-3 0 0,-4 3 0 16,-4-3 0-16,-3 0 0 0,-3 0 5 0,-1 6 1 16,-3-12 0-16,4 12 0 0,-1-3-5 0,-3-3-1 0,-4 0 0 15,1 10 0-15,-1-10-8 0,1 0 0 0,-8 0 0 0,0 6-11 16,4-3 11-16,4 0 0 0,-4-3 0 0,-1 0-8 15,1 10 16-15,0-10 3 0,-3 6 1 16,-1-3 0-16,4 0 9 0,-4 3 3 0,1-2 0 0,2-4 0 16,5 6-9-16,-1-3-2 0,-3-3 0 0,7 0 0 15,0 0-13-15,4 0 8 0,-8 0-8 0,7 0 0 16,1 0 9-16,-1 0-9 0,-3 0 8 0,7 0-8 16,4 0 9-16,-1 0-9 0,1-3 10 15,-4 3-10-15,7-6 20 0,0 6-3 0,0 0 0 0,0 0 0 16,0 0-3-16,7-4-1 0,11 4 0 0,-7 0 0 15,-1 0-13-15,1 0 11 0,10 0-11 0,0 0 10 16,1 0-10-16,2 0 0 0,-2 0 0 0,-1 4 0 16,4-4-8-16,3 0 8 0,4 0-10 0,-1 0 10 15,1 0-11-15,7 0 11 0,0 0-12 0,3 0 12 0,4 0 0 16,0 0 0-16,-3 0 0 0,2 0 0 0,1 0 0 0,4 0 0 16,-1 0 0-16,4 0 0 0,0 0 0 0,-3 0 0 15,3 0 0-15,-4 0 0 0,4 0 0 0,7 6 0 16,0-3 0-16,0-3 0 0,7 6 0 0,-3-6 0 15,-1 3 0-15,1-3 0 0,-1 4 0 16,5-4 9-16,2 6-9 0,4-6 8 0,-3 3-8 0,3-3 0 16,4 0 0-16,3 0-11 0,0 0 11 0,0 0 0 15,0 0 0-15,1 0 0 0,-1 0 0 0,0 0 0 16,7-3 0-16,-3 3 0 0,3 0 0 0,1 0 9 16,-5 0-9-16,5-6 0 0,2 12 13 0,5-6-4 15,2-6-1-15,1 6 0 0,0 0 11 0,0 0 1 16,3 0 1-16,4-4 0 0,0 4 0 0,0 0 0 0,3 0 0 15,1 0 0-15,-1 0-6 0,1 0-2 0,3 0 0 0,-4 4 0 16,0-4-13-16,4 0 0 0,0 6 0 0,-3-3 0 16,3 3 0-16,0-3 0 0,0 7 0 0,-1-7 0 15,1 6 0-15,0 1 0 0,0-4 0 0,4 0 0 16,-4 4 0-16,3-1 0 0,1 4 0 0,-1-4 0 16,1 4 0-16,-1 5-8 0,1-5 8 0,-1 6 0 15,4 0 0-15,0-4 0 0,0 4-8 0,0 0 8 16,4 3 0-16,-1 0 0 0,1 0 11 0,-1 6-11 15,1 3 10-15,3 1-10 0,0 2 8 0,0 1-8 16,0 2 0-16,3 4 0 0,-2-3 0 0,2 2 0 16,-3 4 0-16,0-3 0 0,0 12 0 0,0-2 0 15,4 2 0-15,-4 0 0 0,-3 10 0 0,3-10 0 0,0 7 0 16,3-4 0-16,-3 7 0 0,-3 0 0 0,6 2 0 16,-3 8 0-16,0 2 0 0,1 0 0 0,-5 4 0 15,8-1 0-15,-8 3 0 0,4 4 0 0,0-3 0 0,0 2 0 16,4 1 0-16,-4 3 0 0,0-4 0 0,4 11 0 15,-4-1 0-15,0 0 0 0,3 3 0 0,1 0 0 16,-1-3 0-16,1 10 0 0,-4 2 0 0,4-2 0 16,-1 2 0-16,1 1 0 0,-1-4 0 0,1 4 0 15,-4-3 0-15,0-4 0 0,0 3 0 0,-3 4 0 16,-1 6 0-16,1-6 0 0,-1-1 0 0,-3 1 0 16,0 6 0-16,-3-7 0 0,3 1 0 15,-4 6 0-15,-3-3 0 0,4 6 0 0,-1-7 0 0,1 1 0 0,-1 3 0 16,1-3 0-16,-1 6 0 0,1-10 0 0,-1 10 0 0,4-6 0 15,0 0 0-15,0-4 0 0,0 1 0 0,4-3 0 16,-4-1 0-16,0 1 0 0,0-4 0 16,3 3 0-16,-3-5 0 0,4 5 0 0,-4-6 0 0,3 7 0 15,-3-7 0-15,0 3 8 0,0 1-8 16,-3-1 0-16,-1-3 8 0,1 0-8 0,3-3 0 16,-4-3 8-16,-3-3 21 0,0 6 4 0,0-6 1 0,0 3 0 15,0-16-11-15,0 10-3 0,0-10 0 0,0 7 0 16,-1-7-6-16,1 0-2 0,4-6 0 0,-1-3 0 15,-3 6-4-15,4-6 0 0,-1 3-8 16,1-9 12-16,-1 9-12 0,1-7 0 0,-1-5 0 0,1 2 0 16,-1-2 0-16,1-4 8 0,-1 0-8 0,1-2 0 15,-5-1 0-15,5-3 0 0,-4 6 0 0,3-3 0 16,-3 0 0-16,0-2 0 0,0-1 0 0,4-4 0 16,-4 1 8-16,0-9-8 0,-1 6 0 0,1 3 9 0,0-7-9 0,0-2 8 15,-3 5-8-15,3-5 8 0,0-4 7 0,0 7 1 16,-4-13 0-16,4 6 0 0,-4 1-16 0,4-10 0 15,-3 0 0-15,3 6 0 0,0-6 0 0,-4 0 0 16,0-3 0-16,1-1 0 0,-1-2 0 16,1 6 0-16,3-3 0 0,0 0-10 0,-4-4 10 0,4 1 0 15,0 0 0-15,3-1 0 0,4 1 8 0,-7-7 3 16,0 10 1-16,0-9 0 0,4 2-12 0,-1 1 0 16,-3-4 0-16,4 1 0 0,3-1 0 0,0-9 0 15,-4 9 0-15,4-9 0 0,-7 3 0 0,7-3 15 16,0 13-4-16,0-13-1 0,-7 6-1 0,7-6 0 15,0 0 0-15,0 0 0 0,0 0-9 0,0 0 12 16,0 0-12-16,0 0 12 0,0 0-12 0,10 3 0 0,1-3 0 16,3 0 0-16,0 0 0 0,0 0 0 0,4 0 0 0,0-3 0 15,-1 3 0-15,8 0 0 0,-7 0 0 16,6-6 0-16,1 6 0 0,0 0 8 0,3 0-8 16,4 0 8-16,3 0-8 0,0-3 0 0,4 3 0 0,3 0 0 15,4-3 0-15,4-4 0 0,-1 7 0 0,0-9 0 16,8 9 0-16,-4-3 0 0,7-3 0 0,3 3 0 15,4-1 0-15,7-2 0 0,-3 3 0 0,7-3 0 16,-4-4 0-16,7 7 0 0,3-6-9 0,5-1 9 16,2 7 0-16,1-6 0 0,0 6 0 0,3-4 0 15,0-2-8-15,4 9 8 0,3-3 0 0,1 0 0 16,3-4 0-16,-1 7-8 0,8 0 8 0,-3-3 0 16,-8-3 0-16,11 6 0 0,10 0 0 0,-3 0 0 15,-3-3 0-15,-1-3-8 0,8 6 8 0,3-7 0 16,3 1 0-16,-3 3 0 0,4-3 0 0,-1 6 0 0,4 0 0 15,0 0 0-15,7-3 0 0,-3 3 0 0,-4 0 0 16,0-7 0-16,7 7 0 0,-3 0 0 16,3-3 0-16,0 3 0 0,7 0 0 0,-3-3 0 0,-4 3 0 15,3-6-10-15,5 6 10 0,-5 0-8 0,-3 0 8 0,4 0 0 16,3 0 0-16,0 0 0 16,-3 0 0-16,0 6 0 0,3-3 0 0,-7 0 0 0,0-3 0 0,0 7 0 15,0-4 0-15,-3 6 0 0,3-3 0 0,0-2 0 16,0-1 0-16,4 6 0 0,3 0 0 0,-3-2 0 0,-8-4 0 15,-3 0 0-15,7 6 0 0,-3 1 0 0,-4-10 0 0,0 9 0 16,0-6 0-16,0 4 0 0,-3-4 0 0,-1 3 0 16,-3-3 0-16,4 0 0 0,-4 4 0 0,-4-4-8 15,1 6 8-15,-1 1 0 0,-3-7 0 0,0 6 0 16,-7 7 0-16,0-10 0 0,-4 3 0 16,1 10 0-16,-12-6 0 0,1-1 0 0,0 4 0 0,-7-3 0 15,3-1 0-15,-3 4 0 16,-11-1 0-16,-4-5 0 0,-3 9 0 0,1-7 0 15,-5-2 0-15,1 2 0 0,-1-2-11 0,1-1 11 0,-8 4-13 0,1-4 5 16,-8 0 8-16,1 1 0 0,-4-7 0 16,3 6 0-16,4-6 0 0,-4 7 0 0,-6-4 0 0,-4 0 0 15,0 1 0-15,-4-4 0 0,-3 3 0 0,-4-3 0 16,-3 3 0-16,-1-2 0 16,-2-1 0-16,-1-3 0 0,-3 6 0 0,-1-3 0 0,4-3 0 0,-3 0 8 15,0 0-8-15,-7 0 0 0,3 0 8 0,-4 0-8 0,1 0 8 0,0-3-8 16,-1-3 10-16,-3 6-10 0,0-3 11 0,4-1-11 15,-7-2 12-15,3-3-12 0,-4 6 9 0,1-7-9 16,-4 1 0-16,4-1 9 0,-1 1-9 0,-3 3 0 16,0-10 0-16,0 4 0 0,-3-1 0 0,3-6 8 15,-4 7-8-15,5-7 0 0,-5-3 12 0,1 3-4 16,-1-3 0-16,4 0 0 0,-3-3 11 0,-4-3 1 16,3-7 1-16,1 4 0 0,-1-7-21 15,-3 7 0-15,4-7 0 0,-1-2 0 16,1 2 0-16,-1-6 9 0,1-9-1 0,-1 3-8 0,1-4 8 0,-1 7-8 15,1-12 0-15,0 5 0 0,-1-8 8 0,-3 5-8 16,4-2 12-16,-1-7-12 0,1-6 12 0,-1 0-4 16,1 6 0-16,-1-6-8 0,1-1 8 0,3-2-8 0,-7 0 0 0,3-7 0 15,1-2 0-15,3 5 0 0,-4-2 0 0,5-4 0 16,-5 0 0-16,1-2 0 0,-1-4 0 0,1-3 0 16,3 9 0-16,-4-3 0 0,1-6 0 0,3 0 0 15,-7-3 9-15,3-4-9 0,-3 11 0 0,0-11 9 16,4 1-1-16,-1-1-8 0,1 1 12 0,-1 0-4 15,4-7 4-15,1 4 1 0,-1 5 0 0,0-5 0 16,0 3-13-16,0-1 0 0,3-5 0 0,-3 2 0 16,4 7 10-16,-4-6-10 0,0 2 10 0,4-2-10 15,-4-1 8-15,7 1-8 0,-7 2 0 0,0-2 0 16,0-4 8 0,0 1-8-16,0-7 0 0,-3 9 0 0,3-2 0 0,-4 5 0 0,1-2 0 15,-4-1 0-15,0 7 0 0,3-3 0 0,-3 3 0 0,0-1 0 0,-3-5 0 16,3 6-8-16,0 3 8 0,0 0 0 0,0-4 0 0,-4-2-8 15,4 9 8-15,0-3 0 0,0 3 0 0,0-3 0 16,-7 6 0-16,4-6 0 0,3 6 0 0,-4-3 0 16,1 7 0-16,-4-4 0 0,3-3 0 0,0 6 0 15,1 1 0-15,-1 2 0 0,-3 4 0 0,4-4 0 16,-1 10 0-16,1-6 0 0,-4-4 0 0,3 10 0 16,1-3 0-16,-1-1-10 0,1 4 10 0,-1 7-10 15,1-8 10-15,-1 1-10 0,1-3 10 0,-1 9-8 16,0-6 8-16,1 9-8 0,-1-3 0 0,1 1 0 15,-1-4 0-15,-3 6 0 0,4 0-3 0,-4 0 0 0,3 4 0 16,1 2 0-16,-4 1 1 0,0-4 0 16,-4 7 0-16,4-3 0 0,3 5 2 0,-3-2 0 15,0 0 0-15,0 3 0 0,0 6 8 0,0 0-12 16,0 0 12-16,4 3-12 0,-5 0 12 0,1 1-12 0,0-4 12 16,4 3-12-16,-1 7 12 0,1-7 0 0,-1 0 0 0,1 10-8 15,3-4 8-15,-4 1 0 0,1 2 0 0,3 4-8 16,0 3 8-16,0 0 0 0,0 0 0 0,-4 3-8 15,4 0 8-15,-3 3 0 0,-1-3 0 0,1 3 0 16,3 7 0-16,-4-7 0 0,0 10 0 0,1-4 0 16,-1-6 0-16,1 13 0 0,-1-10 0 15,1 13-8-15,3-6 8 0,-4-1 0 0,1 1 0 0,-1 6-8 16,1-3 8-16,3 2 0 0,-4-5 0 0,1 9 0 16,-1-9 0-16,4 5 0 0,-3-2 0 0,-1 3 0 0,1 0 0 15,3 3 0-15,-4-6 0 0,4 2 0 0,-3-2 14 16,3 6 5-16,0 0 1 0,0 0 0 0,-4-3-20 0,4 3 0 15,0 0 0-15,-7-3 0 0,7 3 0 0,0 0 0 16,-4-6 0-16,4 6 0 0,-3-3 0 0,3 3 0 16,0 0-13-16,0-7 5 0,0 7 8 0,-4-9 0 15,4 9 0-15,4-6 0 0,-4-4 0 16,3 4 0-16,1-4 8 0,-1 7-8 0,-3 3 0 0,4-9 0 16,3 6 0-16,-3-3 0 0,-4-7 0 0,3 13 0 15,4-9 0-15,-3 5 0 0,-4 4 0 0,7-6 0 16,-4 3 0-16,-3 3 0 0,4-9 0 0,-4 9 12 15,0 0-4-15,0-10 0 0,7 7-8 0,-7 3 0 16,0-6 0-16,0 6 0 0,0 0 0 0,0 0-13 16,-4-3 3-16,4 3 1 0,-3-10 9 0,3 10 9 0,-4 0-1 0,4 0-8 31,0 0-171-31,0 0-41 0</inkml:trace>
  <inkml:trace contextRef="#ctx0" brushRef="#br0" timeOffset="1879.87">21759 6991 1630 0,'22'-22'72'0,"-19"13"16"0,-3-4-71 0,4 4-17 0,3-4 0 0,3-5 0 15,1 8 24-15,3-2 0 0,-4 2 1 0,1-2 0 16,3 2-13-16,-3 7-2 0,-8-3-1 0,-3 6 0 15,11-3 8-15,-11 3 2 0,0 0 0 0,0 0 0 16,0 0-19-16,0 0-12 0,0 0 1 0,0 0 1 16,0 0 10-16,0 0 0 0,7 3 0 0,-7-3 8 15,0 0-8-15,0 0 0 0,0 0 0 0,3 0 0 16,5 6 18-16,-8-6 2 0,0 0 1 0,0 0 0 16,7 3 27-16,0 4 6 0,-7-7 1 0,0 0 0 15,3 3-13-15,-3-3-2 0,0 0-1 0,0 9 0 16,-3-6-13-16,3 7-2 0,0-10-1 0,0 9 0 15,-7 0-23-15,3 1 9 0,8-1-9 0,-4-2 0 0,-4 2 12 0,1 0-4 16,3-9 0-16,3 10-8 0,-3-10 0 0,0 3 0 16,-3 6 0-16,-1 1 0 15,4-10 0-15,4 12 0 0,-8-2 8 0,0-1-8 0,4 0 10 16,0 4-10-16,-3-4 8 0,-1 4-8 0,-3-4 0 0,7 4 8 16,0 6-8-16,0 3 0 0,-7-4 0 0,4 4 0 15,6 0-9-15,-3 0 9 0,0 10 0 0,-3-1 0 16,-4-3 0-16,7 7 0 0,3-4 0 0,-6 4 0 15,-4 2 0-15,0-2 0 0,10 5 0 0,-6-5-8 16,-1 6 8-16,-3 3 0 0,0 6 0 0,3 3 0 16,4-3 0-16,0 4 0 0,-7 2 0 0,7 4 0 15,7-4 0-15,4 7 0 0,-7 0 0 0,3-1 0 0,3 10 0 16,4 0 0-16,4 7 0 0,0-4 0 0,-4 7 0 0,3-7 0 16,4 10 0-16,-3 9 0 0,-4-3 0 0,0-4 0 15,4 11 0-15,-4-4 0 16,0 9 0-16,0-6-10 0,-7 10 10 0,7-4 0 0,1 4 0 0,-8 9 0 15,-4 0 0-15,4-3 0 0,4-3 0 0,-4 6 0 16,-4 6 0-16,4-6 0 0,1 0 0 0,2 0 0 16,4 3 0-16,-7-3 0 0,-3 0 0 0,6 7 0 15,8-4 0-15,-7 6 0 0,-8-6 0 16,4 7 0-16,7 2 0 0,-3 4 0 0,-4-3 0 0,0-1 0 16,-3 10 0-16,-1-3 0 0,8 3 0 0,-8-3 0 15,-6 3 0-15,6-3 0 0,8-4 0 0,-4 4 0 16,0 0 0-16,-7-6 0 0,3-1 0 0,4-2 0 0,4 2 0 15,-4 4 0-15,-10-3 0 0,6-4 0 0,4 0 0 16,0-2 0-16,-7 2 0 0,0 7 0 16,0-10 0-16,0 4 0 0,0-10 8 0,-3 0-8 0,-8-4 15 15,4-5-2-15,7 0 0 0,-4-1 0 16,-6 1-13-16,6-7 0 0,1 1-12 0,-1 2 12 16,4-6 8-16,-3-3 9 0,-1-3 2 15,4-3 0-15,7-3 1 0,-7-4 0 0,-7-5 0 16,4-1 0-16,6 0-20 0,1-3 0 0,-4-3 8 0,0-3-8 0,0 0 0 0,0-6 0 15,7-4 0-15,-7-3 0 0,-7 1 8 0,7-4-8 16,3 0 0-16,1-6 0 16,-4-10-18-16,0 7-10 0,3-10-3 0,4 1 0 15,4-4-141-15,-4-3-28 0,0-3-5 0,4 0-660 16</inkml:trace>
  <inkml:trace contextRef="#ctx0" brushRef="#br0" timeOffset="2940.32">25174 7032 115 0,'-14'-9'10'0,"11"9"-10"0,-8-13 0 0,4 10 0 16,-4-7 508-16,1 4 100 0,-1 3 20 0,1-6 4 0,-1 9-499 0,4-3-100 16,0-4-20-16,7 7-4 0,0 0-9 0,0 0 0 15,0 0 0-15,0 0 0 0,0 0-14 0,0 0 5 16,0 10 1-16,0 2 0 0,3 4-4 0,1 0-1 16,0 2 0-16,-1 4 0 0,1 0 13 0,3 0 0 15,-4 10 0-15,4 5-9 16,-3-2 1-16,3 9 0 0,-4-4 0 0,4 4 0 0,0 6 8 0,0 1-8 15,-3-4 8-15,0 6-8 0,3 10 8 16,-4-4 0-16,-3-2 8 0,7 15-8 0,-3 3 0 0,3 0-10 16,-4 7 1-16,1-1 0 0,-1 7 9 0,-3 6 0 15,0 0 0-15,4 4 0 0,-1 5 0 0,1-6-8 16,3 10 8-16,-3-4 0 0,-1 4 0 0,1 0 0 16,-1 6 0-16,4-1 0 0,-3-2 0 0,3 6 0 15,0 0 0-15,0 0-8 0,3 13 8 0,-3 2 11 16,1 1-3-16,-1 0 0 0,0 0-8 0,3 6-11 0,-3-4 3 0,0 4 0 15,-3 7 8-15,-1-4 0 0,1 3 0 0,-1-3 0 16,-3 6 0-16,-3 1 11 0,3-4-11 0,0-3 12 16,-4 3-12-16,1-2 8 0,-1 2-8 0,1-3 8 15,3-6 12-15,0 3 3 0,0 0 0 0,0-7 0 16,3-2-5-16,4 0-1 0,0-4 0 0,1-6 0 16,2 7-17-16,1-10 8 0,-1 6-8 0,4-3 0 15,0-3 0-15,4 0 0 0,0-3 0 0,-1-3 0 16,5 6 8-16,-5-10-8 0,1 4 0 0,3-3 0 15,-7 3 13-15,4-7-4 0,-1 1-1 0,-2-4 0 16,-5 3-8-16,1 1-11 0,-1-1 3 0,1-5 0 16,-4-4 8-16,-4-7 0 0,1 7 0 0,-1 1 8 15,5-11 3-15,-5-2 1 0,-3-7 0 0,4-3 0 0,-1-3-12 16,4-6 0-16,-3 6 0 0,-1-6 8 16,4-7-8-16,-3 7 10 0,3-10-10 0,-4-3 10 15,4-3-10-15,1-6 0 0,-5 0 9 0,4-7-9 0,0 4 0 0,-3-7-20 16,-1-6 4-16,4 7 1 15,0-10-169-15,4 0-33 0</inkml:trace>
  <inkml:trace contextRef="#ctx0" brushRef="#br0" timeOffset="4291.34">28903 6800 1094 0,'0'0'97'0,"0"0"-77"0,0-9-20 0,0 5 0 0,0 4 159 0,0 0 28 16,0 0 5-16,4-9 2 0,-4 9-143 0,3-3-29 15,-3 3-6-15,0 0 0 0,0 0-16 0,0 0 11 16,0 0-11-16,7 0 10 0,-7 0-10 0,7 3 0 16,0 6 0-16,0 1 0 0,-3 2 0 0,3 1 0 15,-4 9 0-15,1 3 0 0,0 0 0 0,-1 3 0 16,1 4 0-16,-4 2 0 0,3 1 0 0,1 5 0 0,-8 4 0 15,4 6 0-15,0 4 0 0,-3-1 0 0,3 10 0 0,-4 3 0 16,1 3 0-16,-5-4 0 0,1 8 0 16,0 2 0-16,0 9 0 0,-3 1 8 0,3 0-8 0,-4 6 8 15,1-3-8-15,-5 9 10 0,5 6-10 0,-1 4 10 16,-3-4-10-16,4 4 8 0,-5 0-8 0,1 9 8 16,7-3-8-16,0-4 0 0,4 4 9 0,-4-6-9 15,0 6 9-15,3-4-9 0,1 7 12 0,-1 0-12 16,4 10 22-16,4-4-2 0,-1 0-1 0,-3 1 0 15,0 5-10-15,4-2-1 0,3-1-8 0,0 4 12 16,3-4-12-16,1 4 0 0,-4-1 0 0,0 4 0 16,0-3 0-16,0-1 0 0,-3 7 0 0,3-6 0 15,0 5 8-15,-4-5-8 0,1 9 0 0,-1-3 0 0,1 3 8 16,-4 0-8-16,0-3 0 0,3-7 0 0,1 10 0 0,-1-9 0 16,1-7 0-16,3-3 0 0,-3 7 8 0,6-10-8 15,-3 0 0-15,4 0 0 0,-1 0 8 0,1-3-8 16,-1-4 0-16,5-2 9 0,-1 6-1 15,-4-7-8-15,4 1 12 0,1 6-4 0,-5-16-8 16,1 7 10-16,-1-7-10 0,-3 6 10 0,4 1 2 0,-4-7 1 16,0-3 0-16,4 3 0 0,-8-3-5 15,4 0 0-15,0-6-8 0,0 3 12 0,0-6 1 0,0-7 0 16,0 10 0-16,-3-10 0 0,7-2 14 0,-8-4 2 16,8-6 1-16,-8 3 0 0,8-13-2 0,-1 7 0 15,-3-10 0-15,0 7 0 0,1-7-14 0,2-6-3 16,-3 3-1-16,0-6 0 0,4-3-10 0,-8 3 10 15,8-7-10-15,-8-2 10 0,1-4-10 0,0-2 0 16,-1 2 0-16,-3-6 0 0,0 3 0 0,0-3 0 0,0-3 0 0,-3 6 0 16,-1-6-19-16,-3 0 4 0,3 0 1 0,-6-3 0 15,3 0 4-15,-4-3 1 0,4-1 0 0,-3 1 0 16,-1 0 9-16,0-1 0 0,1-5 0 0,3-1-8 16,-4 1 8-16,1-7 0 0,3 6-9 0,-1-6-701 15,-2-6-140 1</inkml:trace>
  <inkml:trace contextRef="#ctx0" brushRef="#br0" timeOffset="24307.75">18189 7104 57 0,'0'0'0'0,"0"0"0"16,0 0 0-16,0 0 0 0,0 0 188 0,0 0 32 15,0 0 6-15,0 0 2 0,0 0-155 0,0 0-30 16,0 0-7-16,0 0 0 0,0 0-7 0,0 0-1 16,0 0 0-16,0 0 0 0,0 0-15 0,0 0-3 15,0 0-1-15,0 0 0 0,0 0 23 0,-7 0 4 16,0 0 0-16,-3 3 1 0,2-3 2 0,1 0 0 16,-3 7 0-16,3-4 0 0,-4-3 1 0,1 6 0 15,-4-3 0-15,-1 0 0 0,-2 3-8 0,3-2 0 16,-8 2-1-16,5-3 0 0,-1-3-2 0,-3 9 0 15,0-5 0-15,-4-4 0 0,-3 6-9 0,0-3-3 16,0 3 0-16,-4-3 0 0,-4 4-5 0,1-4-2 16,-4 0 0-16,1 3 0 0,-5-3-2 0,-3-3 0 0,1 7 0 0,-5-4 0 15,-3-3 7-15,0 6 1 0,0-3 0 16,0 0 0-16,1-3 9 0,-5 0 3 0,-3 0 0 0,0 7 0 16,0-4-15-16,0 3-2 0,4-3-1 0,-1 0 0 15,1 3 3-15,-1-2 1 0,5 2 0 0,-8-3 0 16,0 3 0-16,3 1 0 0,1-1 0 0,3-3 0 15,0 3 1-15,-4-3 0 0,5 4 0 0,-5-1 0 16,1-6-4-16,3 9-1 0,-4-2 0 0,4-4 0 16,4-3-10-16,0 9 0 0,3-6 9 0,0 4-9 15,4-4 11-15,-1-3-3 0,4 6 0 0,1-3 0 16,-1-3-8-16,0 3 8 0,-3-3-8 0,6 7 8 16,5-7-8-16,-5 3 8 0,1-3-8 0,0 0 8 0,-1 0 0 0,5 0-8 15,-1 0 12-15,0 0-4 0,0 6 3 0,4-3 0 16,4-3 0-16,-1 0 0 0,0 0 7 0,0 6 2 15,1-3 0-15,3-3 0 0,-1 4-7 0,1-4-1 16,4 0 0-16,-1 0 0 0,0 0-12 0,4 0 0 16,0-4 0-16,0 4 0 0,3 0 9 0,4 0-1 15,-3 0 0-15,-1 0 0 0,4-3 8 0,0 3 0 16,4-6 1-16,3 6 0 0,0 0-2 0,0 0-1 16,0 0 0-16,0 0 0 0,-7 9-14 0,7-9 0 15,-4 4 0-15,4 2 0 0,0 6 0 16,0-2 0-16,0-7 0 0,4 6 0 0,3 1 0 0,-4 2 0 15,8 4 0 1,-4 0 0-16,3-7 8 0,1 10-8 16,0-7 0-16,-1 7 9 0,1-3-9 0,-1 3 8 0,1 0-8 0,-1-1 8 0,5 4-8 15,-5 0 8-15,1 0-8 0,-1 3 8 0,1 4 1 0,-1 2 0 0,1 0 0 0,0 4 0 16,-4-4-9-16,3 10 8 16,-3 0-8-16,4-1 8 0,-4 4 3 0,0 0 0 0,0-3 0 0,0 3 0 15,4 0-3-15,-4 6 0 0,3 0 0 0,1 3 0 16,0-6-8-16,-1 13 0 0,4-10 0 0,-3 4 8 15,-1-1-8-15,4 0 0 0,4 4 0 0,-7-4 0 16,3 6 0-16,0-2 0 0,0 3 0 0,-3-4 0 16,-1 7 0-16,1-1 0 0,-1 1 0 0,1 0 0 15,-4 3 0-15,4-4 0 0,-8 7 0 0,4-3 0 16,-7-3 0-16,4 3 0 0,-1 3 9 0,4-3-9 16,0-1 11-16,0 8-3 0,0-1 0 0,1 0 0 15,2-3-8-15,-3 3 0 0,4 3 0 0,-4 4 0 16,0-10 8-16,3 3 0 0,-6 3 0 0,3-3 0 0,-3 0 4 15,-1 0 0-15,1-3 0 0,-4 13 0 0,3-7-12 0,-3 0 0 16,-3-2 0-16,3 2 0 0,-4 0 0 16,1-3 0-16,-5 3 0 0,1 4 0 0,0-4 0 0,0 0 0 15,0-9 0-15,4 9 0 0,-1 7 0 16,1-7 0-16,-1-3 0 0,1 0 0 16,-1-6 8-16,4 10 0 0,-3-4 0 0,6 0 0 0,1-6-8 15,-1 6 10-15,1 0-10 0,-1-6 10 0,4 6-10 0,-3-6 8 16,-1 6-8-16,1-6 8 0,-1 3-8 0,1 0 0 15,-4 3 0-15,0-9 0 0,-4 9 0 0,1-6 0 0,-1-4 0 0,1 7 0 16,-1-9 0-16,-3 3 0 16,0-1 0-16,0 1 0 0,0 0 0 0,-4-1 8 0,4-2-8 15,4 0 0-15,3-1 10 0,0 4-10 0,-4-7 12 0,1 7-12 16,6-3 14-16,-3-4-4 16,-3-3-1-16,3 7 0 0,7-4-9 0,-7-2 10 0,-7-4-10 0,3 3 10 15,1 0-10-15,3 7 0 0,-4-13 0 0,4 6 0 16,0 4 0-16,0-10 0 0,0 6 8 0,0 0-8 15,-3 1 0-15,-4-1-16 0,3-3 4 0,-3 4 1 16,0-4 11-16,3-6 0 0,-3 6 0 0,0-6 0 16,0 0 25-16,0 0 4 0,0-4 1 0,-3 1 0 15,6 3-30-15,-3-3-20 0,4 0 4 0,-1-1 0 16,-3 1 16-16,0-3 0 0,3 2 0 0,-3-2 0 16,0 0 0-16,4-1 0 0,-4-2 0 0,0 6 0 15,0-7 0-15,-1 7 8 0,1 0-8 0,0-7 0 0,4 7 0 16,-1-7 9-16,-3 4-9 0,0-4 8 0,4-2-8 0,-1-1 12 15,-3 1-12-15,4-1 12 0,-1-3-12 0,4-3 0 16,-7 7 0-16,3-1 8 0,1-9-8 0,-1 9 0 16,4 1 0-16,-3-4 8 0,-1-3-8 0,1 3 0 15,-1-3 0-15,4 7 0 0,-3-4 0 0,-1-3 0 16,-3 3 8-16,7-3-8 0,-3-3 0 0,-1 6 8 16,1-6-8-16,3 0 8 0,-4 0-8 0,1 0 0 15,-1-3 0-15,0 3 0 0,1 0 0 0,-1 3 0 16,4-9 0-16,-3 6 0 0,3-4 0 0,-4 4 0 15,4 0 0-15,0 0 0 0,-3-3 0 0,-1-6 0 0,4 5 0 16,0 1 0-16,-3-3 0 0,3-7 0 16,-4 10 0-16,4-6 8 0,0-1-8 0,0-2 0 0,-3-1 0 0,3 4 8 15,0-4-8-15,0 0 12 0,0-2-12 16,0-1 12-16,0-6-12 0,-4 9 0 0,4 1 9 0,0-1-9 16,-3-6 0-16,-1 7 0 0,4-1 0 0,-3 1 8 15,3-7-8-15,-4 6 0 0,4 0 0 0,0-5 0 16,-3 5 0-16,3-9 0 0,0 0 0 0,-4 9 0 15,4 1 8-15,0-10-8 0,0 0 10 0,-3 3-10 16,3 6 9-16,0-9-9 0,0 0 8 0,0 0-8 16,0 0 0-16,0 0 8 0,3 10-8 0,-3-10 0 15,0 0 8-15,0 9-8 0,0 1 8 0,4-1-8 16,-4-9 0-16,0 6 0 0,3 10 0 0,-3-3 0 16,0-4 0-16,0 3 0 0,-3-5 0 0,-1-1 0 15,4 10 0-15,0-10 0 0,0-6 0 0,0 9 0 16,0 1 0-16,0-10 0 0,0 0 0 0,0 0 0 15,0 0 0-15,0 12 0 0,0-2 0 0,0-10 0 16,0 0 0-16,0 0 0 0,0 0 9 0,4 9-9 0,-4-9 9 16,0 0-9-1,3 10 12-15,1-7-12 0,-1 6 0 0,-3-9 0 0,0 0 0 0,4 16 0 0,-1-10 0 0,1 3 0 16,-4-9 0-16,0 0 0 0,3 10 0 0,-3-10 0 16,7 9 0-16,0-6 0 0,-7-3 0 0,7 10 0 15,4-10 0-15,0 9-9 0,-1-6 9 0,4-3 0 16,4 0 0-16,0 0 8 0,3 0-8 0,3 7 0 15,1-14 0-15,7 7 0 0,3 0 0 0,-3 0 0 16,0 0 0-16,-4 0 0 0,7 7 0 0,0-7 0 16,-3 3 0-16,0-3-8 0,0 0 8 0,-4 0 0 0,4 6 0 15,-1-6 0-15,1 0 0 0,0 3 0 16,7-3 0-16,-4 0 0 0,0 0 0 0,4 0 0 0,0 0 0 0,3 0 0 16,1 0 0-16,-1 6 0 0,-3-2 10 15,-1-4-10-15,1 0 0 0,4 0 0 0,-5 0 0 0,5 3 0 16,3-6-8-16,-8 3 8 0,1 3 0 0,0-3 0 15,0 0 0-15,3 0 0 0,-3 0 0 0,0 0 0 16,-7 0 0-16,3 0 0 0,-3 6 0 0,-1-3 0 16,1-3 0-16,-4 0 0 0,4 0 0 0,3 6 0 15,1-2 0-15,-1-4 0 0,-7 6 0 0,7-3 0 16,-3 0 0-16,3-3 0 0,-6 0 0 0,-1 6 0 16,0-3-12-16,-3-3 12 0,-1 10-12 0,1-10 12 15,-4 0 0-15,0 0 0 0,1 0 10 0,-5 3-2 16,4-3-8-16,-3 0 0 0,3-3 0 0,-3 3 0 0,3 0 0 0,0 0 0 15,-3-3 0-15,3-4 0 16,0 14 0-16,-3-14 0 0,3 7 0 0,0 0 0 16,-7 0 0-16,4 0 0 0,-4 0 0 0,0 0 0 15,0-3 0-15,0-3 0 0,4 6 0 0,-4 0 0 0,0 0 0 0,0-3 9 16,-3 3-9-16,3 0 0 0,0-3 8 0,-3-3-8 16,3 6 0-16,-4 0 0 0,5 0 0 0,-5 0 0 15,1 0 0-15,3-4 0 0,-4 4 0 0,5 0 0 16,-5-6 0-16,4 3 0 0,0-3 0 0,-3 6 0 15,3-3 0-15,0-1 0 0,0-2 0 0,0 6 0 16,0-3 0-16,1-3 0 0,-1 6 0 0,-4 0 0 16,4 0 0-16,-3-3 0 0,3 3 0 0,-3-7 0 0,-1 7 0 15,-3 0 0-15,4 0 0 0,-4-3 0 0,-4 3 0 0,8 0 0 16,0 3 0-16,-1-3 0 0,-10 0 0 0,7 7 0 16,4-7 0-16,3 0 0 0,-7 3 0 0,-7-3 0 15,11 0 0-15,-1 0 0 0,-10 0 0 0,0 0 0 16,0 0 0-16,0 0 0 0,7 0 0 0,-7 0 0 15,0 0 0-15,0 0 0 0,0 0 0 0,0 0 0 16,0 0 0-16,0 0 10 0,0 0-10 0,0 0 8 16,0 0-8-16,0 0 8 0,0 0-8 0,7-3 8 15,-7 3-8-15,4-10 0 0,-1 1 0 0,1-1 8 16,-4-2-8-16,3 2 8 0,-3 1-8 0,4-7 8 16,-1-2-8-16,1-1 0 0,-4-3 0 0,4 9 8 15,-4-9 0-15,3 0 0 0,-3 4 0 0,4-4 0 16,-4 0-8-16,0-7 0 0,-4 7 9 0,4-3-9 15,-3-3 8-15,3-3-8 0,-4-4 10 0,0-2-10 0,1 5 11 16,-1-2-11-16,1-7 12 0,-4 0-12 16,3-3 0-16,1 0 0 0,-4 1 0 0,3-4 0 0,-3 3 0 0,0-10 0 15,4 10 0-15,-5-6 0 0,1-3 0 0,0 6 0 16,0-3 0-16,0 0 0 0,4 3 0 16,-1-4 0-16,-3 1 0 0,4 6 0 0,-1-9 0 0,1 3 0 15,3-4 0-15,-4 1 0 0,4 0 0 0,-3 0 0 16,-1-1 0-16,0 1 0 0,4-7 0 0,0 4 0 15,-3-4 0-15,3-2 0 0,-4 5 0 0,1-6 0 16,3 1 0-16,0-1 0 0,-4 7 0 0,4-7 0 16,0 0 0-16,0 4 0 0,-3-4 0 15,-1 0 0-15,1 4 0 0,-1-4 0 0,1 3 8 0,-1-2-8 0,4-1 0 16,-3 0 0-16,-1 0 8 0,1 7-8 0,-1-7 0 0,4 1 0 16,-3 8 8-16,3-9-8 0,0 7 0 0,0-4 0 15,0-2 0-15,0-1 0 0,0 7 0 0,0-4 0 16,3-3 0-16,-3 10 0 0,0-3 0 0,0-4 0 15,0 7 0-15,0-1 0 0,-3-8 0 0,3 8 0 16,-4-8 0-16,0 8 0 0,1-2 0 0,-4-4 0 16,3 7 12-16,-3 0-4 0,4-4 0 0,-4 1-8 15,0-1 11-15,0-2-11 0,3 2 10 0,1-2-10 16,-1 2 0-16,1-2 8 0,-1 2-8 0,0-2 0 16,1 2 0-16,3-5 0 0,-4 5 0 0,4-3 0 15,0-2 0-15,0 8 0 0,-3-2 0 0,-1-4 0 16,4-2 0-16,0 5 0 0,-3-2 0 0,3-4 0 15,-4 0 0-15,4 10 0 0,-3-3 0 0,3-4 0 0,-4 7 0 0,4-1 0 16,0-8 0-16,0 8 0 0,0-8 0 16,0 8 0-16,0-2 0 0,0-4 0 0,4 10 0 15,-1-3 0-15,-3-4 0 0,4 4 0 0,-4-7 0 16,3 7 0-16,-3 0 0 0,4-1 0 0,-4 1 0 16,0 0 0-16,3 3-8 0,-3-4 8 0,0 7 0 15,0-3 0-15,0-3 8 0,0 0-8 0,4-1 0 0,-4 1 0 16,3 0 0-16,1-4 0 0,-4 4 0 0,4 6 0 15,-4-13 0-15,7 13 0 0,-4-3 0 0,1-3 8 16,-1 3-8-16,1-4 0 0,-1 10 0 0,1-6 0 16,-1 6 0-16,1 4 0 0,-1-4 0 0,-3 3 0 15,4 0 0-15,-1-3 0 0,-3 3-10 0,0 7 10 0,0-1-8 16,-3-2 8-16,-1-4 0 0,4 7 0 0,-3-7 0 0,-1 9 8 16,4-2-8-16,-3-4 0 0,-1 4 0 0,4 2 0 15,0-8 0-15,0 8 0 0,0-5-8 0,0-1 8 16,0 4 0-16,4-4 0 0,-1 0 0 0,-3 1 8 15,0-4-8-15,0 6 0 0,4 4 0 0,-1-3 0 16,-3 2 0-16,0-5 0 0,4 5 0 0,-1 1 0 16,-3 0 0-16,4-4 0 0,-4 4 0 0,3-1 0 15,-3 1 0-15,4 6 0 0,-4-3-9 0,0-4 9 16,0 10 0-16,3-6 0 0,-3 0 0 0,0 3 0 16,4-7 0-16,-4 10 0 0,4-3 0 0,-1-3 0 15,-3 6 0-15,4-3 0 0,3-3 0 0,-4 6 0 16,4 0 0-16,-3-6 0 0,3 6 0 0,-4 0 0 15,4 3 0-15,-3-3 0 0,-4 0 8 0,0 10-8 16,0-10 0-16,0 3 0 0,-4 0 0 0,1-3-11 16,6 6 11-16,1-2 0 0,-1-1-9 0,-3 6 9 15,0-6 0-15,0 7 0 0,4-7 12 0,-8 7-4 0,4-1-8 16,0-3-11-16,0 1 3 0,0-4 0 16,0 6 8-16,0-6 0 0,4 7 0 0,-4-7 0 15,-4 7 0-15,4-7 0 0,0 6 0 0,0-6 0 0,4 7-9 0,0-7 9 16,-4 6-10-16,3 1 10 0,1-4 0 0,-4 4 0 15,3 2 0-15,-3-2 0 0,4 2 0 0,-4 1 0 16,0 6 10-16,0-7-10 0,0 1 0 0,3 0 0 16,-3 5 0-16,0-5 0 0,0 0 0 0,0-1 0 15,4 4 0-15,-1-3 0 0,-3-1 0 0,4 1 0 16,-4-1 0-16,0 1-11 0,3 3 11 0,1-4 0 16,-4 1 0-16,0-1 0 0,3 1 0 0,-3 0 0 15,0 5 0-15,0-2 0 0,4-6 0 0,-4 9 8 0,0-4-8 16,0 7 8-16,0-6-8 0,0 0 0 0,0-4 0 0,0 10-8 15,0-9 8-15,0 9-10 0,0-3 10 0,0 3-10 16,0-10 10-16,0 10 0 0,0 0-9 0,0 0 9 16,0 0 0-16,0 0 0 0,0 0 0 0,0 0 0 15,0 0-13-15,0 0 5 0,0 0 8 0,0-9-13 16,0 9 13-16,0 0 0 0,-4-3-10 0,4 3 10 16,0 0-20-16,0 0 0 0,0 0 0 0,0 0 0 31,0 0-108-31,4-6-20 0,-1-1-5 0,1-2-750 0,6-1-149 0</inkml:trace>
  <inkml:trace contextRef="#ctx0" brushRef="#br0" timeOffset="28393.48">14859 8465 115 0,'-7'0'10'0,"-4"0"-10"16,1 0 0-16,3 0 0 0,-4 0 340 0,4 0 67 15,-3 0 13-15,6 0 2 0,4 0-318 0,0 0-64 16,0 0-13-16,0 0-3 0,0 0-3 0,0 0-1 16,0 0 0-16,0 0 0 0,0 0-20 0,7-6 0 15,0 6 0-15,4-3 0 0,-4 3 0 0,3 0 0 16,1 0 0-16,-1 3 0 0,1 3-8 0,0-6-7 15,3 3-1-15,-4-3 0 0,4 6 26 0,1-2 5 16,-1-4 1-16,0 0 0 0,0 0-16 0,4 0 8 16,-4 6-8-16,3-6 0 0,-3-6 37 0,4 6 2 15,3 0 0-15,0 0 0 0,1 0-6 0,2 0-1 0,4 0 0 16,1 0 0-16,-1 6-14 0,4-3-3 0,3-3-1 16,4 3 0-16,-4-3-5 0,0 6-1 0,1-6 0 0,2 4 0 15,-2-4-8-15,-1 6 0 0,0-3 0 16,8-3 0-16,-1 0 8 0,-3 0-8 0,-1-3 0 0,5-3 8 15,-1 6-8-15,4 0 10 0,-4 0-10 0,1-4 10 16,-1 4 3-16,-3-6 1 0,0 6 0 0,3-3 0 16,0-6 0-16,1 9 0 0,-5-4 0 0,8-2 0 15,4 6 0-15,-4 0 0 0,-1-3 0 0,1 3 0 16,0 3 0-16,-4-3 0 0,1-3 0 0,-1 3 0 16,4 0-14-16,3-6 11 0,1 6-11 0,-1 0 10 15,1 0-10-15,-1 6 0 0,-3-6 9 0,3 0-9 16,-6 0 9-16,-1-6-9 0,4 6 12 0,0 0-12 0,-4 0 18 15,0 0-3-15,1 0-1 0,-1 0 0 0,0 0-6 16,1 0-8-16,-1-3 11 0,-3 3-11 0,0 3 8 16,-1-3-8-16,-2-3 0 0,-1 3 0 15,0 0 8-15,4 0-8 0,0 0 0 0,-4-3 0 0,-3 3 10 16,3 0-10-16,4 0 8 0,3-7-8 0,-3 7 8 0,0 0-8 16,3 0 0-16,-3 0 8 0,0 0-8 0,0 0 10 15,-4 0-10-15,7-3 10 0,1 3-10 0,-1 0 0 16,-3-6 0-16,3 6 0 0,4 0 0 0,-4 0 0 15,1 0 0-15,-1 0 0 0,-3 0 0 0,3 0 0 16,-3 0 0-16,0 0 0 0,-1 0 0 0,1 0 0 0,4 0 0 0,-5 0 0 16,1 0 0-16,0 6 0 0,0-6 0 0,3 3 0 15,-3-3 0-15,0 0 0 0,-4 0 0 0,4 0 0 16,0 0 0-16,-1 0 0 0,-2-9 8 0,6 9-8 16,0-3 0-16,1 0 10 0,-1-4-10 0,4 4 10 15,-4-3 22-15,1 3 5 0,-1-4 1 0,-3 4 0 16,-1-6-29-16,1 6-9 0,0-3 0 15,7 2 0-15,-4-2 13 0,1 0-4 0,-1 0-1 16,4-4 0-16,0 10-8 0,0-3 0 0,-1 3 0 0,-2-3 8 16,-1-3-8-16,4 6 0 0,-4-4 0 0,4-2 0 15,4 6 0-15,-5 0 0 0,5-3 0 0,-1-3 0 16,1 6 0-16,2 0 0 0,-2-3 0 0,-1-7 0 16,-3 10 0-16,3 0 0 0,8-9 0 0,-4 9 8 15,0-10-8-15,0 10 8 0,3-3-8 0,-3 0 8 0,-4-3-8 16,1 6 0-16,-1-3 0 0,1-4-11 0,-5 7 11 15,5 0 0-15,3-3 0 0,0 3 8 0,0 0-8 0,-4 0 12 16,0 0-4-16,1 0 0 0,-1 0-8 0,1 0 0 16,-5 0 0-16,8 0 0 0,4 0 0 0,-1 0 0 15,-10 0 0-15,3 0 0 0,4 3 0 0,-3-3 0 16,3 0 0-16,-4-3 0 0,-3 3 0 0,3-6 0 16,8 3 0-16,-4 3 0 0,-4-3 0 0,4-3 8 15,3 6-8-15,-3 0 8 0,0-10-8 0,-3 10 8 16,-4-3-8-16,-1 3 8 0,1-3 19 0,-3-3 4 15,6 6 1-15,-3-4 0 0,3-2-32 0,-3 6 0 16,3 0 0-16,-3 0 0 0,0-3 0 0,0-3-15 16,0 6 3-16,3-3 1 0,4 3 11 0,0-3 0 0,0-4 0 15,0 4 0-15,0-3 0 0,3 6 0 0,-3-10 0 0,0 10 0 16,-3-3 0-16,2 0 0 0,1-3 0 0,0 3 0 16,-3-4 0-16,6 4 0 0,-3-3 0 0,0 3 0 15,-4 0 8-15,-3-3-8 0,0 6 8 0,0-4-8 16,0-2 12-16,3 3-1 0,1 0-1 0,2-3 0 15,1 6-2-15,0-10-8 0,0 10 12 0,-3-3-4 16,-1-3-8-16,0 6 0 0,8-3 0 0,-4-1 8 16,7-2-8-16,0 3 0 0,0-3 9 0,0 6-9 15,3-3 0-15,-3-4 0 0,4 4 0 0,-1-6 0 16,1 6 0-16,-1-4 8 0,-3-2-8 0,4 6 8 16,-4 3-8-16,0-10 0 0,0 10 0 0,-4-9 0 15,0 6 9-15,1-6-9 0,-1 9 12 0,-3 0-12 16,0-4 10-16,0-2-10 0,-4 6 8 0,1 0-8 0,-4 0 8 0,3 0-8 15,-3 0 8-15,3-3-8 16,1 3 0-16,3 0 8 0,-4-6-8 0,7 6 0 16,1 6 0-16,3-6 0 0,-4-6 0 0,-3 6 0 0,4 0 0 0,-1 0 0 15,4 0 0-15,0 0 0 0,-3 0 0 0,2-3 0 16,-2 3 0-16,-4 0 0 0,-4 0 0 0,4-4 0 16,-3 4 0-16,2-6 0 0,1 6 8 0,0 0-8 15,4 0 8-15,-4 0-8 0,3 0 8 0,-3 0-8 16,0 0 8-16,-4 0-8 0,4-3 21 0,0 3-1 15,-3-6 0-15,6 6 0 0,0 0-20 0,1 0-16 16,-4 0 2-16,0-3 1 0,0 3 21 0,0 0 4 16,-4 0 0-16,4 0 1 0,0-7-13 0,0 7-15 15,0 0 3-15,0-3 1 0,-1 3 11 0,1 0 0 16,-3 0 0-16,-1 0 0 0,-3 0 0 0,0 0 0 0,0-3 0 0,7-3 0 16,-4 6 0-16,4 0 0 0,0 0 0 0,0-3 0 15,-4 3 0-15,1 3 0 0,-5-3 0 0,1 0 0 16,0 0 0-16,4 0 0 0,2 6 0 15,-2-6 0-15,-4 0 0 0,0 3 0 0,3 0 0 0,0-3 0 16,-3 7 0-16,0-4 11 0,0 6-3 0,-4-9 0 16,4 6-8-16,0-2 0 0,0-4 0 0,0 3 0 15,-4-3 0-15,4 6 0 0,-4-3 0 0,1-3 0 16,-5 10 0-16,1-10 0 0,0 9 0 0,0-6 8 16,0-3-8-16,-4 0 0 0,7 6 0 0,-3-3 0 15,0-3 8-15,0 0 4 0,3 0 0 0,-3 7 0 16,0-4-12-16,3 0 0 0,0 3 0 0,-3-3 0 15,0-3 0-15,0 7 0 0,-4-4 0 0,4-3 0 16,0 0 0-16,-4 6 0 0,4-3 0 0,3-3 0 0,-3 3 0 0,0-3 0 16,-1 7 0-16,-2-7 0 0,-1 3 0 0,-3-3 0 15,-1 0 0-15,-6 0 0 0,3 6 10 16,-3-6-10-16,3 0 12 0,-3 0-12 0,0 0 0 16,-1 0 0-16,5-6 0 0,-5 6 0 0,1 0 0 0,0 0 0 15,-4-3 8-15,0-4-8 0,4 7 0 16,-1 0 0-16,1-3 0 0,0 0 0 0,-4 3 0 0,0-6 0 15,0 6 0-15,-3 0 0 0,3-3 11 0,-7-4-11 16,4 7 10-16,-4-3-10 0,-4 3 8 16,1-6-8-16,0 6 0 0,-4 0 0 0,0 0 0 0,-7 0 0 15,7-3 0-15,-7 3 0 0,0 0-16 0,0 0 1 0,0 0 0 0,0 0 0 32,0 0-78-32,7 9-16 0,-7-9-3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6:14:56.7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15861 8807 957 0,'0'0'42'0,"0"0"10"0,0 0-42 0,0 0-10 0,-7 9 0 0,7-9 0 16,0 0 32-16,-7 7 4 0,-4-4 0 0,1-3 1 15,-1 9 35-15,0-9 6 0,8 3 2 0,3-3 0 16,-7 0 28-16,7 0 5 0,0 0 2 0,0 0 0 16,0 0-19-16,0 0-4 0,0 0-1 0,0 0 0 15,0 0-36-15,0 0-7 0,0 0-2 0,0 0 0 16,0 0-12-16,0 0-2 0,0 0-1 0,0 0 0 16,0 0-11-16,0 0-3 0,0 0 0 0,0 0 0 15,-7 6-7-15,0-2-2 0,3 5 0 0,-3-3 0 16,0-3-8-16,0 1 0 0,4 2 0 0,3-6 0 15,0 0 0-15,0 0 0 0,0 0 0 0,0 0 0 16,0 0 0-16,0 0 10 0,0 0 1 0,0 0 0 0,0 0-11 16,0 0 0-16,0 0-10 0,0 0 10 15,0 0 0-15,0 0 0 0,0 0 0 0,0 0 0 0,0 0 8 0,0 0-8 16,3 3 0-16,-3-3 0 16,0 0-21-16,0 0-8 0,0 0-2 0,0 9 0 15,0-9-35-15,0 0-7 0,0 0-2 0,0 0 0 16,0 0-15-16,0 0-3 0,0 0-1 0,0 0 0 15,0 0 6-15,11 7 2 0,-11-7 0 0,0 0 0 0</inkml:trace>
  <inkml:trace contextRef="#ctx0" brushRef="#br0" timeOffset="1261.53">15928 8838 1263 0,'0'0'56'0,"0"0"12"0,0 0-55 0,0 0-13 15,0 0 0-15,0 0 0 0,0 0 54 0,0 0 8 16,0 0 2-16,7 6 0 0,-7-6-21 0,7 4-4 16,-3 2-1-16,-1-3 0 0,-3-3-24 0,7 9-5 15,-3-5-1-15,-1 5 0 0,-3-9 1 0,0 0 0 16,-3 6 0-16,3 4 0 0,-4-4 0 0,1 3 0 0,-4-2 0 0,3-4 0 16,4-3 9-16,0 0 2 0,0 0 0 0,0 12 0 15,-3-5-20-15,3-7 0 0,0 0-8 0,0 0 8 16,7 3-12-16,0 3 12 0,0 0-13 0,0-6 5 31,3 7-40-31,-3-7-7 0,4 3-1 0,-4-3-429 0,0 0-86 0</inkml:trace>
  <inkml:trace contextRef="#ctx0" brushRef="#br0" timeOffset="1667.39">16207 8870 1267 0,'0'0'112'0,"0"0"-89"16,0 0-23-16,0 0 0 0,0 0 134 0,0 0 22 15,0 0 5-15,0 0 1 0,0 0-115 0,0 0-23 16,0 0-5-16,0 0-1 0,0 0 2 0,3 9 1 0,1-3 0 16,-4-6 0-16,7 3-9 0,0 7-1 15,3-7-1-15,1-3 0 0,-4 9-10 0,4-9-11 16,-4 10 3-16,3-10 0 15,-3 9-20-15,0-6-4 0,-7-3-1 0,4 10 0 16,-1 2-17-16,1-2-3 0,-4-10-1 16,3 9 0-16,-3 4-25 0,4-4-5 0,-4 0 0 0,4 4-364 0,-8-4-73 15</inkml:trace>
  <inkml:trace contextRef="#ctx0" brushRef="#br0" timeOffset="1931.33">16496 8885 1609 0,'0'0'71'0,"0"0"15"0,-4 3-69 0,4-3-17 15,-3 13 0-15,-1-4 0 0,4 1 25 0,0-1 2 16,0-6 0-16,0-3 0 0,-3 10-42 0,3 2-8 16,3-5-1-16,-3-7-1 15,4 9-39-15,-4-6-7 0,0-3-1 0,0 0-574 0</inkml:trace>
  <inkml:trace contextRef="#ctx0" brushRef="#br0" timeOffset="2141.73">16739 8982 1929 0,'0'0'85'0,"0"0"19"0,0 0-84 0,0 0-20 0,0 0 0 0,0 0 0 16,0 0-99-16,0 0-24 0,0 0-5 0</inkml:trace>
  <inkml:trace contextRef="#ctx0" brushRef="#br0" timeOffset="2333.06">17078 8995 1864 0,'0'0'83'0,"-4"6"17"0,1-3-80 0,-1 7-20 16,1-7 0-16,-1 6 0 0,4 1-12 0,4-1-7 16,-4-6-1-16,7 7-520 15,-4-1-105-15</inkml:trace>
  <inkml:trace contextRef="#ctx0" brushRef="#br0" timeOffset="2517.92">17385 9048 230 0,'0'0'20'0,"0"0"-20"0,0 0 0 0,0 0 0 16,0 0 446-16,0 0 85 0,0 0 17 0,0 0 3 15,0 0-617-15,10 10-123 0,8-1-25 16,-18-9-5-16</inkml:trace>
  <inkml:trace contextRef="#ctx0" brushRef="#br0" timeOffset="3210.8">15342 8562 1324 0,'0'0'118'0,"0"0"-94"0,0 0-24 0,0 0 0 16,0 0 125-16,0 0 21 0,0 0 4 0,11 0 1 15,-4 0-131-15,7 0-20 0,-3 0-17 0,-1 0 3 32,1 0-30-32,3 0-5 0,-3 0-2 0,-1 0 0 15,1 0-37-15,-1 0-8 0,1 0-2 0,3 0-329 0,-3 0-65 0</inkml:trace>
  <inkml:trace contextRef="#ctx0" brushRef="#br0" timeOffset="3569.85">15423 8330 1926 0,'0'0'85'0,"0"0"18"0,0 0-83 0,8-3-20 16,-8 3 0-16,7-6 0 0,0 6 0 0,3 0 0 0,4-3 0 15,-3 3-8 1,7 3-52-16,-4-3-9 0,0 0-3 0,0 0 0 16,0 6-9-16,0-3-3 0,0-3 0 0,0 6-566 0</inkml:trace>
  <inkml:trace contextRef="#ctx0" brushRef="#br0" timeOffset="3828.76">15307 8205 1854 0,'0'0'40'0,"0"0"9"0,-3-3 2 0,3-7 1 0,0 10-41 0,3-3-11 16,-3 3 0-16,4-6 0 16,6 6-60-16,4-3-13 0,0-4-3 0,4 7-428 15,0-3-84-15</inkml:trace>
  <inkml:trace contextRef="#ctx0" brushRef="#br0" timeOffset="4052.41">15363 8054 1152 0,'0'0'102'0,"0"0"-82"0,0 0-20 0,0 0 0 16,0 0 152-16,0 0 25 0,8-3 6 0,6-3 1 15,0 6-204 1,3 0-40-16,1-3-8 0,0 3-427 0,3-7-85 0</inkml:trace>
  <inkml:trace contextRef="#ctx0" brushRef="#br0" timeOffset="4284.75">15381 7876 1609 0,'0'0'71'0,"0"0"15"0,0 0-69 0,7 0-17 16,0-10 0-16,0 10 0 16,4 0-154-16,-4-3-34 0,14-3-8 0,-3 3 0 0</inkml:trace>
  <inkml:trace contextRef="#ctx0" brushRef="#br0" timeOffset="4534.53">15423 7709 2041 0,'0'0'90'0,"0"0"19"0,0 0-87 0,0 0-22 0,4-6 0 0,0 0 0 0,-4 6 8 0,7 0-8 16,0-10 8-16,3 10-8 16,1-3-133-16,-4 3-31 0,10-9-7 15,-2-1-1-15</inkml:trace>
  <inkml:trace contextRef="#ctx0" brushRef="#br0" timeOffset="4750.03">15420 7625 1760 0,'0'0'78'0,"0"0"16"0,0 0-75 0,0 0-19 0,0 0 0 0,0 0 0 15,0 0 21-15,11-3 1 16,3-1 0-16,0-2 0 15,0 6-70-15,3 0-15 0,1-3-2 0,0 3-1 16,-1-6-115-16,1 6-23 0,0 0-5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6:15:40.66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20257 11231 172 0,'0'0'8'0,"0"0"1"0,7 0-9 0,0 0 0 15,0-10 0-15,3 10 0 0,1-9 324 0,3 6 64 16,-7 0 12-16,7-4 2 0,0 4-313 0,0-3-62 16,-3 3-13-16,-4 3-2 0,4-6-2 0,-11 6 0 15,7-3 0-15,-7 3 0 0,0 0 10 0,0 0 1 16,0 0 1-16,0 0 0 0,0 0 13 0,0 0 2 15,-7 3 1-15,0 3 0 0,-1-6 1 0,1-6 0 16,0 6 0-16,0-3 0 0,7 3 7 0,-7 0 2 16,0-10 0-16,4 10 0 0,-1-9-12 0,1 6-1 15,-1-7-1-15,1 10 0 0,-1-9-20 0,4 9-4 16,0 0-1-16,-4 0 0 0,4 0-9 0,0 0 12 0,-3-3-12 16,3 3 12-16,-7-7 8 0,3 7 3 0,-3-3 0 0,7 3 0 15,0 0-23-15,-7 0 0 0,0 0 0 0,0 0 0 16,7 0 14-16,-7 0-2 0,0 3 0 0,0-3 0 15,7 0 5-15,-7 0 1 0,0 0 0 0,0 0 0 16,0 7-6-16,0-4-2 0,0-3 0 0,-4 0 0 16,4 0-10-16,0 6-11 0,0-3 3 0,7-3 0 15,0 0 16-15,0 0 3 0,-7 0 1 0,7 0 0 16,0 0 4-16,0 0 2 0,-7 0 0 0,7 0 0 16,0 0-18-16,0 0 0 0,-7 6 0 0,3-2 0 15,4-4 0-15,0 0-16 0,0 0 2 0,0 0 0 16,-10 3 14-16,10-3 0 0,0 0 0 0,0 0 0 0,0 0 16 0,0 0-3 15,0 0-1-15,0 0 0 0,0 0-4 0,0 0 0 16,0 0-8-16,0 0 12 0,0 0 1 0,0 0 0 16,0 0 0-16,0 0 0 0,7 0 3 0,-7 0 0 15,0 0 0-15,0 0 0 16,7 0-16-16,-4-3 0 0,-3 3 0 0,0 0 0 16,7-10 0-16,-7 10 9 0,7 0-9 0,0-3 8 0,-3-3-8 15,-4 6-11-15,0 0 3 0,7-10 0 0,-3 7 16 0,-1 0 3 16,-3 3 1-16,0 0 0 0,0-6 6 0,0 6 2 15,-3-10 0-15,3 7 0 0,-4-3-11 0,0 3-1 16,1-7-8-16,-4 10 12 0,7 0-12 0,-4-3 9 16,-3-3-9-16,4 6 8 0,-4 0-8 0,7 0 0 15,0 0 0-15,-7 0 0 0,-4 6 0 0,8-3 0 0,3-3-8 0,0 0 8 16,0 0 0-16,0 0 0 0,0 0 0 16,0 0 0-16,-4 10 0 0,4-10 0 0,0 0 0 0,-3 3 0 15,3-3 0-15,0 9 0 0,0 1 0 0,0-10 0 16,0 9 0-16,0 1 0 0,0-1 0 0,0-9 0 15,-4 3 0-15,4-3 0 0,7 13 0 0,0-7 0 16,0-3 0-16,0 7 0 0,-7-10-11 0,7 0 11 16,4 9 0-16,-1-9 0 0,-10 0 0 0,0 0 0 15,7 0 8-15,1 0-8 0,-8 0 8 0,0 0-8 16,10-6 10-16,-6 3-2 0,-1-7-8 0,-3 10 12 16,4-3-2-16,-4-3-1 0,3-7 0 0,-3 10 0 15,0-6 7-15,-3 2 0 0,3 1 1 0,0 6 0 16,0 0 3-16,0-6 0 0,-4-4 0 0,1 7 0 15,3-3-20-15,-4 3 0 16,1 0 0-16,3 3 0 0,0 0-12 0,-7-7 12 0,3 7-13 16,-3 0 5-16,3 0 8 0,4 0 0 0,0 0 0 0,0 0-8 0,-7 0 8 0,7 0 0 15,0 0 0-15,0 0 0 0,-7 7 0 0,7-7 0 16,0 0 0-16,0 0 0 0,0 0 0 0,-7 6 0 16,7-6 0-16,0 0 0 0,0 0 0 0,0 0 0 15,0 0 0-15,0 9-8 0,0-2 8 0,0-7 0 16,0 0 0-16,0 0 0 0,0 0 0 0,0 0 0 15,4 3 0-15,-4-3 0 0,0 0 0 0,0 0 0 16,0 0 0-16,0 0 0 0,0 0 0 0,0 0 8 16,0 0-8-16,0 0 8 0,0 0-8 0,0 0 8 15,0 0-8-15,0 0 8 0,3 0-8 0,-3 0 12 16,0 0-4-16,4-10 0 0,-1 1 1 0,1 3 1 16,-1-1 0-16,-3-2 0 15,4 0-10-15,-1 5 8 0,1-5-8 0,0 6 8 0,-4 3-8 0,0 0 0 16,0-6 0-16,0 6 0 0,0 0 0 0,0 0 0 0,0 0 0 0,0 0 0 15,0 0 0-15,0 0 0 0,0 0 0 0,0 0 0 16,0 0 0-16,0 0 0 0,0 9 0 0,0-9 0 31,0 0-61-31,0 0-8 0,0 0-2 0,3 0 0 0</inkml:trace>
  <inkml:trace contextRef="#ctx0" brushRef="#br1" timeOffset="4786.18">20458 11206 1094 0,'0'0'97'0,"0"0"-77"0,0 0-20 0,0 0 0 16,0 0 132-16,0 0 22 0,0 0 5 0,0 0 1 16,0 0-100-16,0 0-20 0,3-7-4 0,-3 7-1 15,0-9-17-15,0 9-3 0,4-3-1 0,-4-6 0 16,3-1 2-16,-3 10 0 0,4-3 0 0,-4 3 0 0,3-6-2 15,4-1 0-15,-7 7 0 0,4-6 0 0,3-3 4 0,-4 9 1 16,4-10 0-16,1 10 0 0,-8 0-7 0,7-3 0 16,3-6-1-16,-3 6 0 0,0-4 9 0,0 7 1 15,0 0 1-15,-3-3 0 0,-4 3 6 16,3-9 2-16,-3 9 0 0,0 0 0 0,4-10-1 0,-4 10 0 16,0-3 0-16,0 3 0 0,-7-6 5 0,3 3 1 15,1-3 0-15,-4 2 0 0,-4 4-15 0,8 0-4 16,-8 0 0-16,4 4 0 0,0 2-5 0,0-3-2 15,0 6 0-15,0-9 0 0,0 10-9 0,0-7 0 16,0 6 0-16,3-2 0 0,1 2 0 0,-1-3 0 0,1 1 0 0,-5-4 0 16,5 6 0-16,-4-3 0 0,3-2 0 0,1-1 0 15,3-3 12-15,-7 6-4 0,7-6 0 0,0 0 0 16,-4 3 20-16,4-3 3 16,0 0 1-16,0 0 0 0,0 0-16 0,0 0-4 0,0 0 0 0,7 0 0 15,4 0-12-15,-1-9 0 16,5 9 0-16,-1-3 0 0,0-7 0 0,0 10 0 0,0-3 0 0,-3-3-10 15,3 3 10-15,-4-4 0 0,-3 4 0 0,4 0 0 16,-4-3 0-16,-7 6 0 0,4-3 0 0,-4 3 0 16,0 0 0-16,0 0 16 0,3-10-4 0,1 4-1 15,-4 0 3-15,0-1 1 0,0-2 0 0,0 0 0 16,0 2 0-16,0 1 0 0,0-3 0 0,-4 6 0 16,1-7-3-16,-1 1-1 0,-3 6 0 0,0-4 0 0,0 7-11 15,0 0 8-15,0 7-8 0,-4-4 8 0,1-3 0 0,3 9 0 16,-4 1 0-16,4 2 0 0,-4-3-8 0,1 4-12 15,3-4 2-15,0 4 1 0,0-4 9 0,-1 7 0 16,5-10 0-16,-1 10 0 0,1-7 0 16,-1-2 0-16,1 2 0 0,3-9 0 15,0 0 0-15,0 0 0 0,0 0 0 0,0 0 0 0,0 0 0 16,0 0 12-16,0 0-2 0,0 0-1 16,10 0-9-16,1 6 0 0,-4-12 0 0,0 6 0 0,0-3 0 15,4-3 0-15,-1 3 0 0,-3-7 0 0,4 7 0 16,-4-3 0-16,0-4 0 0,4 7 0 0,-8-6 0 0,4 6 0 15,-7 3 0-15,0 0 0 0,0 0 0 0,0 0 0 16,0 0 0-16,4-7 0 0,3-2 0 0,-7 6 0 0,3-7 0 16,-3 10 8-16,0-3 0 0,0-3 0 0,0-7 0 0,-3 10 0 15,-1-6 0-15,1 3 0 0,3-1 0 0,-4 1 0 16,1-3-8-16,-1 9 12 0,-3-10-12 16,7 10 12-16,-7 0-12 0,4 0 0 15,-4 0 9-15,-1 10-9 0,1-10 0 0,0 9 0 0,0 1 0 16,4-7 8-16,-4 12-8 0,3-8-8 0,1 2 8 15,-1-3-12-15,1 4 12 0,3-4 0 0,-4 3 0 0,1 1-8 16,-1-1 8-16,4-6 0 0,0-3 0 0,0 0 0 16,0 0 0-16,0 0 11 0,0 0-3 0,0 0 0 15,0 0-8-15,4 0 0 0,-4 0 0 0,10 7 0 16,1-14 0-16,-1 7 0 0,1 0 0 0,-4-3 0 16,4 3 0-16,-4-3 0 0,3 3 0 0,-3 0 0 15,0-6 0-15,-7 6 0 0,11 0 0 0,-11 0 0 16,0 0 0-16,0 0 0 0,7 0 0 0,-7 0 8 15,0 0-8-15,0 0 12 0,0 0-12 0,0 0 12 16,0 0-2-16,0 0 0 0,0 0 0 0,0 0 0 0,0 0-10 0,0 0 0 16,0 0 9-16,0 0-9 0,0 0 0 0,0 0 0 15,0 0-12-15,0 0 4 16,7-10-101-16,4 10-20 0,-4 0-4 0,3 0-1123 16</inkml:trace>
  <inkml:trace contextRef="#ctx0" brushRef="#br2" timeOffset="9330.56">20412 11337 1580 0,'0'0'70'0,"0"0"14"0,0 0-67 0,0-3-17 0,0-3 0 0,3 0 0 16,-3 6 26-16,4-7 2 0,-1-2 0 0,1-3 0 15,-4 8-28-15,0-2 0 0,0-3-14 0,0 9 5 16,-4-3 9-16,1-7 11 0,-4 7-3 0,0-3 0 16,3 6 32-16,-3-3 7 0,0-4 1 0,0 7 0 15,0 0 30-15,0-3 6 0,3 3 2 0,-3-3 0 16,7 3-13-16,-7-6-2 0,7 6-1 0,-3 0 0 15,-1-10-29-15,4 10-5 0,0 0-2 0,0 0 0 16,-3-3-19-16,-1-3-4 0,1 0-1 0,-1-1 0 16,4 7-10-16,-3-9 0 0,-1 9 0 0,-3-3 0 15,0-3 0-15,3 6 0 0,-3-3 0 0,0 6 0 16,0 3 0-16,0-3 0 0,0-3 0 0,4 9 0 16,-4-9 0-16,3 10 0 0,0-1 0 0,1-6 0 15,-1 7 0-15,4-1 0 0,0-9 0 0,4 10 8 0,3-1-8 0,-3 0 0 16,-1-2 0-16,1 2 0 0,-1-3 0 0,1-2 0 15,3 5 0-15,-4-6 0 0,-3-3 0 0,4 9 0 16,-1 1 0-16,4-1 0 0,0-6 0 0,-3 4 0 16,-4-7 0-16,7 3 0 15,0 6 8-15,0-6 0 16,4-3 0-16,-1 0 0 0,1 0 5 0,-1 0 1 0,5 0 0 0,-1 0 0 0,-4-3-3 0,4 0-1 16,-3-3 0-16,3 6 0 0,0-10 3 0,0 7 1 15,-3-3 0-15,-1 0 0 0,1-1-2 0,-4-2 0 16,0 0 0-16,0 2 0 0,0 1 0 0,-3-3 0 15,-1 2 0-15,1-2 0 0,-4 3 16 0,0-4 4 0,0 10 0 0,0-6 0 16,0 6-20-16,-4-6-3 0,-3 3-1 0,7 3 0 16,-7-7-8-16,0 7 0 0,0 0 0 0,7 0 8 15,-7 7-8-15,7-7 0 16,-7 3 0-16,0 3-11 0,-4-3 11 0,4 0 0 0,4 4 0 16,-4-4 8-16,0 6-8 0,0-3 0 0,7-6-11 0,-8 7 11 15,1-1 0-15,4-3 0 0,3-3 0 0,0 0 0 16,0 10 0-16,0-10 0 0,0 0-8 0,0 0 8 15,-4 9 0-15,4-9 0 0,0 0-10 0,0 3 10 16,0-3 0-16,0 0 0 0,0 9 0 0,0-9 0 16,0 0 0-16,0 0 0 0,0 0 0 0,4 10 0 15,-4-10 0-15,3 3 0 0,-3-3 0 0,0 0 0 16,0 0 0-16,0 0 0 0,0 0 0 0,0 0 0 16,0 0 0-16,0 0 0 0,0 0 0 0,0 0 0 15,0 0 0-15,0 0 0 0,0 0 9 0,0 0-9 16,0 0 8-16,0 0-8 0,0 0 10 0,0 0-10 0,0-3 8 0,0 3-8 15,-3-10 0-15,-1 1 0 0,1 6 8 0,-1-3-8 16,1 3 0-16,-4-1 9 0,0-2-9 16,0 6 0-16,0 0 0 0,0 0 0 0,-4 6 0 0,0-2 0 15,1-1 0-15,-1 3 0 0,1-3 0 0,-1 3 0 16,4-3 0-16,-4 7 0 0,1-7 0 0,-1 3 0 16,4-3 0-16,0 4 0 0,4-4 0 15,3-3 0-15,0 0 0 0,0 0 0 0,0 0 0 0,0 0 8 16,0 0-8-16,0 0 12 0,7 0-12 0,3-3 8 0,1 3-8 15,-1-7 8-15,1 7-8 0,0-3 0 0,3-3 0 0,-7 6 0 16,3-3 0-16,1 0 0 0,-11 3 0 0,10-7 0 16,-6 7 0-16,-4 0 0 0,0 0 0 0,0 0 0 15,0 0 0-15,0 0 0 0,0 0 0 0,0 0 0 16,0 0 0-16,0 0 8 0,11 0-8 0,-11 0 8 16,0 0-8-16,0 0 0 0,7-3 0 0,-7 3 0 15,0 0 0-15,0 0 0 0,0 0 0 16,3-6 0-16,-3 6 0 0,0 0 0 0,0 0 0 0,0 0 8 15,0 0-8-15,0-3 8 0,-3-6-8 0,-1 9 8 16,1-4 1-16,-4-2 0 0,3 6 0 0,-3 0 0 16,0 0-9-16,0 0 0 0,0 0 0 0,0 0 0 15,0 6-11-15,0-2 11 0,3-4-8 0,-3 9 8 16,0-6 0-16,0 6-8 0,0-2 8 0,0-1 0 0,0 3 0 16,3-9-8-16,4 0 8 0,-3 10 0 0,3-10 0 15,0 0 0-15,0 0 0 0,0 0 0 0,0 0 0 16,0 0 0-16,0 0 0 0,0 0 0 0,0 0 0 0,10 6 0 15,-10-6 0-15,11 3 0 0,-1-3 0 0,-3 0 0 16,4 0 0-16,0-3 0 0,-4-3 0 0,0 6 0 16,0-3 0-16,0-4 0 0,0 4 0 0,0-3 0 15,0 6 0-15,-3-6 0 0,3-1 0 0,-4 4 0 16,1-3 0-16,3 3 8 0,-4-6-8 0,1-1 0 16,-1 7 8-16,1-3-8 0,-1-1 0 0,-3 7 0 15,4-6 0-15,-1-3 8 0,1 6-8 0,-1-4 0 16,1 1 0-16,-4 6 0 0,0 0 0 0,0 0 0 0,0 0 0 15,0 0 0-15,0 0 0 0,0 0 0 0,0 0 0 0,0 0 0 16,0 0 0-16,0 0 0 16,0 0 0-16,-7 0 0 0,0 0 0 0,-4 3 0 15,4 0 0-15,0-3 0 0,0 10 0 0,4-10-8 0,-4 9 8 16,7-9 0-16,0 0 0 0,0 0-8 16,0 10 8-16,0-10 0 0,0 3 0 0,0-3-8 15,0 0 8-15,7 9 0 0,-7-9 0 0,7 6-10 0,-7-6 10 16,7 4 0-16,0-4 0 0,-7 0 0 0,7 0 0 0,-7 0 9 15,0 0-9-15,7 0 0 0,-7 0 0 0,7 0 0 16,0 0 0-16,0-10 0 0,0 10 0 0,-3-3 0 16,3-3 0-16,0 6 0 0,-7 0 8 0,7-3-8 15,3 3 0-15,-6-4 0 0,-4 4 0 0,0 0 0 16,0 0 0-16,0 0 0 0,0 0 0 0,0 0 0 16,0 0 0-16,0 0 0 0,0 0 0 0,0 0 0 15,0 0 0-15,0 0 0 0,0 0 0 0,0 0 0 0,-7 4-16 0,7-4 0 16,0 0 1-16,0 0-1335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3T16:16:29.7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9133 6543 2188 0,'-10'-10'97'0,"6"10"20"0,-3-6-93 0,0 6-24 0,0 0 0 0,0-3 0 16,4 3 44-16,-4-9 4 0,-1 9 0 0,5-4 1 15,-4-2-11-15,3-3-2 0,-3 6-1 0,0-7 0 16,0 1-23-16,4 6-12 0,-1-4 12 0,-6 1-12 0,6 0 0 0,-3-4 0 15,0 7 0-15,-4-3 0 0,4 3-10 0,0 0 1 16,0-3 0-16,-3 6 0 0,-1-4 9 16,0 4 0-16,1-6-9 0,-1 6 9 15,-3 6 0-15,4-6 0 0,-5 0 0 0,5 0 0 0,-1 0 8 0,4 4 5 16,-10-4 2-16,6 0 0 0,4 9 4 0,-4-9 1 16,4 9 0-16,0-6 0 0,0 4-9 15,0-4-2-15,0 9 0 16,0-2 0-16,3 9-9 0,-3-7 10 0,0 7-10 0,4 3 10 0,-1 0-10 15,1 0 0-15,3 6 0 0,3-3-11 0,1 7 11 0,3 5 9 16,0-6-1-16,4 1-8 0,-1-7 0 0,4 6 0 16,-7-9-10-16,7 0 10 0,1 6 0 0,9-6 8 15,-10-3 2-15,4-3 0 0,0 3 8 0,-1 3 2 0,4-13 0 16,-3 4 0-16,0-4-9 0,-1 4-2 0,1-7 0 0,3-3 0 16,-7 3-9-16,4-6 8 0,-4-6-8 0,4 6 8 15,-1-3-8-15,-3-3-11 0,0-7 3 0,1 4 0 31,-1-4-28-31,0 4-4 0,0-7-2 0,0-3 0 16,-3 0-40-16,-1-3-8 0,1 0-2 0,-1-6 0 16,1 6-86-16,-4-9-18 0,0 6-3 0,-3-7-352 0,3-5-70 0</inkml:trace>
  <inkml:trace contextRef="#ctx0" brushRef="#br0" timeOffset="536.41">9063 5552 1324 0,'-18'3'59'0,"11"-3"12"0,0 6-57 0,-7 1-14 16,0-1 0-16,3 6 0 0,-3 1 192 0,7 6 35 16,0 3 7-16,-3 0 2 0,6 9-192 0,0 0-44 15,4 10 0-15,4-6 0 0,0 12 0 0,6-3 0 16,1-1 0-16,3 1 8 0,0 3 11 0,0-3 1 15,0 0 1-15,7 0 0 0,0 6-2 0,-3-6-1 16,3 0 0-16,0-3 0 0,-3 3-3 0,3-3-1 16,-3-4 0-16,-4-2 0 0,0-1-3 0,0-3-1 0,0-9 0 15,-3 7 0-15,-1-7 18 0,1 0 3 0,0-4 1 0,-4-5 0 16,0 6-8-16,-4-16-2 0,-3 6 0 0,7 1 0 16,-3-10 12-16,-4 0 2 0,0 0 1 0,3-10 0 15,1 1-12-15,3-4-2 0,-7-5-1 16,0-4 0-16,0 0-14 0,-4-10-8 0,4 1 8 15,0 0-8-15,0-10 9 0,-3 6-9 0,-1 1 12 0,1-4-12 16,-4 4 0-16,3-4 0 0,4 10 0 0,0 3 0 16,-3 0 0-16,-1 6 13 0,8 6-1 0,-4-6 0 15,3 10 4-15,-3 3 0 0,7 0 0 0,-7 6 0 16,0-10-16-16,0 10 9 0,11 0-9 0,-4 6 8 16,4-2-8-16,3 2 0 0,3 0 0 0,-3 3 8 15,4 4-8-15,0 3-11 0,3-4 3 0,-3 1 0 16,-1 2 8-16,4-2 0 0,0 0 0 0,-3 5 0 0,3-5 0 0,0-1 8 15,1 4-8-15,-1-3 0 0,0-10 0 16,0 6 0-16,0-3 0 0,0 1 8 16,-3-1-8-16,3-3 0 0,-3-3-11 0,0 0 11 15,-4 0-45-15,0 0-3 0,0 0-1 0,-4 0 0 16,1-3-115-16,-4-3-22 0,-3 3-5 0,-4-7-506 16,7-2-102-16</inkml:trace>
  <inkml:trace contextRef="#ctx0" brushRef="#br0" timeOffset="1022.84">9948 6019 979 0,'0'0'43'0,"0"0"9"0,0 0-41 0,0 0-11 16,-3-9 0-16,-4 6 0 0,3-7 202 0,1 7 38 15,-1-3 8-15,1-4 2 0,-1 4-174 0,1-3-34 16,-1-1-7-16,1 1-2 0,-5-1 7 0,1 1 0 0,4 0 1 0,-1 9 0 16,1-7-4-16,3 7-1 0,-7-6 0 0,7 6 0 15,0 0-17-15,-7 6-4 0,-4 1-1 0,4-1 0 16,-7 3-3-16,3 7-1 0,1 0 0 0,-1-1 0 15,1 7-2-15,-1 10-8 0,0-14 12 0,1 4-4 16,3 7 3-16,0-4 0 0,3-3 0 16,1 6 0-16,3-6 7 0,0 0 2 0,3 0 0 0,4 0 0 15,0-3 0-15,4 2 0 16,3-11 0-16,0 2 0 0,0 4-10 0,4-10-2 0,-4 1 0 0,4-4 0 16,-1-3-8-16,4 0 0 0,-3-3 0 0,0-4 0 15,-1-5 0-15,-2-1 0 0,2 4 0 0,-3-10 0 16,-3 7-14-16,-1-7-2 0,-3 3 0 0,1 0 0 15,-5-6 16-15,-3 10 0 0,0-7-10 0,-3-3 10 16,-1 6 0-16,0-9 0 0,-3 3 8 0,0-3-8 16,0-3 8-16,-3 3-8 0,-1-6 0 0,1 2 8 0,3-2-8 15,-1 9 10-15,1 0-10 0,0 3 10 0,0 4 22 16,0 5 4-16,7 1 0 0,-3-1 1 16,-1 10-24-16,4 0-5 0,0 0 0 0,0 0-8 0,0 0 13 0,4 7-4 15,-4-1-1-15,7 13 0 0,0-7-8 0,3 7 0 16,-3 3 0-16,4 0 0 0,3 0 0 0,0-3 0 15,0 3 0-15,0-3-11 0,1-1 11 0,2-2-10 16,1-7 10-16,-4 4-10 16,-3 6-15-16,6-10-3 0,-3 4-1 0,0-4 0 15,-3 1-23-15,0-1-5 0,-1-6-1 0,1 10 0 16,-1-13-110-16,1 0-21 0,-11 0-5 0</inkml:trace>
  <inkml:trace contextRef="#ctx0" brushRef="#br0" timeOffset="1513.07">10167 5778 2041 0,'0'0'90'0,"0"0"19"0,0 0-87 15,0 0-22-15,-11 0 0 0,4 0 0 0,7 0 52 0,0 0 5 0,0 0 2 0,0 0 0 16,0 0-48-16,0 0-11 0,0 0 0 0,0 0 0 16,0 0 0-16,4 6 0 0,3-3 0 0,0 10 0 15,4-4 0-15,-1 0 0 0,4-2 0 0,4 5 0 16,3 1 0-16,0-1 14 0,-10-2-4 0,7 2-1 15,-4 4 3-15,0 0 1 0,-7-7 0 0,0 0 0 16,0 4 8-16,0-4 2 0,-3 1 0 0,-4-1 0 16,-4 1 7-16,4-10 2 0,0 0 0 0,0 0 0 15,0 0 8-15,0 0 3 0,0 0 0 0,0 0 0 16,-7-7-4-16,3 1-1 0,-3-10 0 0,7 4 0 0,4-7-2 16,-4-3-1-16,-4 0 0 0,1-9 0 0,6-1-35 0,-3 1 0 15,-3 0-10-15,-1-1 10 0,-3 1-11 16,4 0 11-16,-1-4-8 0,-3 7 8 0,-3-3 0 15,2 9 0-15,1-10 0 0,-3 10 0 0,-1 0 0 0,4 4 0 16,0 5 0-16,4-6 0 0,3 7 16 16,-4 2 1-16,4 7 1 0,4-6 0 15,-1-1-18-15,-3 10 0 0,0 0 0 0,11 0 0 0,6 0 0 0,1 10 0 16,-4-1 0-16,7 1-9 0,0 2 9 0,4 1 0 16,3 2 0-16,-3 7 0 0,-7-6 0 0,6 9 0 0,5-3 0 15,-5 0 11-15,-3 0-11 0,1 3 0 0,-1 0-12 0,0 0 12 16,0-3 0-16,-7 0 0 0,0 0 0 15,-3-3 0-15,7 3 0 0,-4-3 0 0,-7-7 0 16,0 7 0-16,3-7 0 0,-3 1 0 0,1-4 0 0,-5 1 0 31,-3-4-75-31,0-6-13 0,0 0-4 0,0 0 0 16,0 0-136-16,-3-9-28 0</inkml:trace>
  <inkml:trace contextRef="#ctx0" brushRef="#br0" timeOffset="2004.13">10626 5342 1807 0,'0'0'80'0,"-7"-6"16"0,0 6-76 0,0-7-20 0,7 7 0 0,0 0 0 0,0-6 31 0,0 6 2 16,0 0 1-16,0 0 0 0,0 0-7 0,0 0-2 16,10 0 0-16,1 6 0 0,-4 1 14 0,0 2 2 15,7 0 1-15,0 10 0 16,-7-6-17-16,4-1-3 0,3 7-1 0,-4 3 0 0,4-3-6 0,-6-7-2 15,-1 10 0-15,0-3 0 0,7-6 15 0,-7 9 2 16,-7 0 1-16,3-7 0 0,1-2 5 0,-1-1 0 16,-3-2 1-16,0 2 0 0,-3-2-1 0,3-10-1 15,0 0 0-15,0 0 0 0,-7 0-5 16,7 0-1-16,0 0 0 0,0 0 0 0,3-10-3 0,-3 4-1 16,4-10 0-16,-4 1 0 0,0-1-10 0,-4-6-3 15,-3 0 0-15,0 0 0 0,7-6-12 0,-3 3 11 16,-8-7-11-16,4 1 10 0,4-3-10 0,-5 2 0 0,5 1 0 0,-4 3 0 15,0-4 0-15,7 13 0 0,0-2 0 16,0-1 0-16,-7 9 16 0,7-6-1 0,7 7-1 0,-4 2 0 16,4-2-6-16,-3 5 0 0,-1-5-8 0,12 9 12 15,-5-3-12-15,1 2 0 0,-1 4 0 0,1 0 0 16,10 0-8-16,-3 4 8 0,-1-4 0 0,-3 9 0 16,4 3-8-16,3-5 8 0,-7 2 0 0,0 1 0 15,-3 2 0-15,7 1-8 0,-1-1 8 0,-3 4 0 16,-6-4 0-16,2 1 0 0,4-1 0 0,0 4 0 15,0-3-29-15,-3-1-9 0,0-2-2 0,-1 2 0 16,4-2-120-16,-3-1-25 0,-4 0-5 0,0-5-1 16,4 5-77-16,-1-9-15 0,-10 0-3 0,4-3-381 15</inkml:trace>
  <inkml:trace contextRef="#ctx0" brushRef="#br0" timeOffset="2420.85">11158 5267 1270 0,'0'0'56'0,"0"0"12"0,0 0-54 0,0 0-14 0,0 0 0 0,0 0 0 0,0 0 156 0,0 0 29 15,0-7 6-15,4-2 1 0,3 3-109 0,0-1-22 16,-7-2-4-16,4-1-1 0,3-2-35 0,-4 3-7 15,4 5-2-15,0-5 0 0,0 0-12 0,0-1 0 16,0-2 0-16,0 2 0 0,1 1 0 0,2 3 0 16,8-4 0-16,-4 1 0 0,-4 2 0 0,5-8 0 15,2-1 8-15,1 4-8 0,-1 2 21 0,1-2-1 16,-11-1-1-16,11 1 0 0,-1 2 9 0,-2-6 3 16,-15 10 0-16,3-3 0 0,4-1 9 0,-3 1 3 0,-8 0 0 15,1 5 0-15,-4-2-15 0,3 0-2 0,0-4-1 16,-3 1 0-16,-7 3-7 0,4-7-2 15,6 4 0-15,-3-4 0 0,-7 4-16 0,3-1 10 0,1 4-10 0,3 0 8 16,0-3-8-16,0 5 0 0,0-2 0 0,0 6 0 16,7 0 0-16,-7 10 0 0,-8-4 0 0,5 3 0 15,-1-3-8-15,1 10 8 16,-1-3 0-16,1-1 0 0,-5 10 0 0,5-3 0 0,-1 3 0 16,4-3 0-16,-10 3 0 0,9-3 0 0,1 2 0 15,4 1 0-15,-1 0 0 0,4 3 0 0,0-6 8 0,4 10-8 16,3-4 15-16,-4-3-3 0,1 6 0 0,3-3 0 15,4 0-4-15,-1-3 0 0,-3 0-8 0,4-6 12 16,-1 2 0-16,1 1-1 0,3-6 0 0,0-1 0 16,-3-2-11-16,6-4 0 0,5-3 9 0,-5-3-9 15,-3-9-8-15,8 6-7 0,6-7-1 0,0-2 0 16,4-7-83-16,-4 0-17 0,4-3-3 0,-1-9-1 16,1 6-103-16,-4-7-21 0,15-31-4 0,-15 13 0 0</inkml:trace>
  <inkml:trace contextRef="#ctx0" brushRef="#br0" timeOffset="2780.5">11222 3890 1922 0,'-18'0'85'0,"18"0"18"0,0 0-83 0,0 0-20 16,0 0 0-16,0 0 0 0,0 0 42 0,7 6 4 0,0 7 1 0,0 6 0 16,0-7-22-16,4 10-4 0,7 6-1 0,-8-3 0 15,1 7 7-15,6 12 1 0,5-13 0 0,2 10 0 16,-6 3-4-16,7-7 0 0,-1 4 0 0,8-3 0 16,0 2-15-16,-4-2-9 0,0 0 10 0,1-7-10 15,-1 10 30-15,0-10 0 0,-7 10 0 0,0-7 0 16,0 4 7-16,1-13 2 0,-5 6 0 0,1 1 0 15,0-4 1-15,-4-3 0 0,3-3 0 0,-6-3 0 16,3 3-23-16,-3 0-4 0,-1 0-1 0,1-13 0 16,-4 7-12-16,3-10 11 0,1 10-11 0,-4-7 10 15,0-3-22-15,-3-6-5 0,-1 10-1 0,-3-10 0 16,7-3-186-16,0-4-36 16,0 1-8-16</inkml:trace>
  <inkml:trace contextRef="#ctx0" brushRef="#br0" timeOffset="3286.45">12174 4276 806 0,'11'-13'72'0,"-8"7"-58"15,5-4-14-15,-5-2 0 0,4-1 223 0,-3 4 41 16,3-4 9-16,0 4 2 0,0 0-202 0,-4-1-40 16,1 1-8-16,3-1-1 0,-4 7 16 0,5-6 3 15,-5 6 1-15,-3 3 0 0,0 0-16 0,0 0-2 16,0 0-1-16,0 0 0 0,-7 12-2 0,0 1-1 15,-4-4 0-15,1 13 0 0,-4-3 2 0,-8 0 1 16,5 3 0-16,-4 3 0 0,0-3-2 0,-4 0-1 0,7 6 0 0,-7-6 0 16,4 0-2-16,4-3-1 0,3-7 0 15,-1 1 0-15,8 2 3 0,0-12 1 0,7-3 0 16,0 0 0-16,0 0-4 0,0 0-1 0,0 0 0 0,7 0 0 16,0-3-2-16,4-3 0 0,0-3 0 0,-1 2 0 15,8-2 0-15,3 0 0 0,-3-1 0 0,3 1 0 31,0-1-36-31,4-2-7 0,-4 2-1 0,4 7-1 0,-1-3 29 0,-3 0 0 0,4-1 0 0,-4 4 0 16,4 3 0-16,-4-6 13 0,4 3-1 0,3 3 0 16,0 3-3-16,-3 3-1 0,7-6 0 0,-4 3 0 15,-3 10 10-15,-1-4 2 0,-3 1 0 0,1 9 0 0,-8-10-4 16,0 7 0 0,0-1 0-16,-3 1 0 0,-4 0 17 0,0-1 3 15,-7 4 1-15,0-6 0 0,0 6-22 0,0-7-5 0,-4 7-1 16,1-6 0-16,-4-1 3 0,0 7 0 0,3 0 0 0,-3-7 0 0,0-2-12 15,-4 2 12-15,4 7-12 0,-3-6 12 0,3-1-12 16,-4 4 0-16,4-4 0 0,-4 1 8 0,1 6-8 16,-1-7-11-16,-3 10 3 0,0-6 0 15,0 0-43-15,3-7-8 0,1 3-1 0,-1-2-1 16,1-4-24-16,-1-3-5 0,4-6-1 0,0-3-682 16,0-4-137-16</inkml:trace>
  <inkml:trace contextRef="#ctx0" brushRef="#br0" timeOffset="4557.12">13377 2717 518 0,'0'0'23'0,"0"0"5"0,0 0-28 0,0 0 0 0,0 0 0 0,0 0 0 0,-7 0 164 16,7 0 28-16,0 0 6 0,0 0 1 15,0 0-99-15,-7 0-20 0,7 0-4 0,0 0-1 0,-7-3-5 0,7 3-1 16,0 0 0-16,0 0 0 0,-3 9-17 0,-4-2-4 16,0 8-1-16,3 1 0 0,0 3-10 0,1 3-1 15,-4 0-1-15,3 6 0 0,-3 3-7 0,4 1 0 16,-4-1-1-16,3 10 0 0,1 3-4 0,-1 3-1 16,4-6 0-16,0 9 0 15,-3 3 4-15,3 0 1 0,0-3 0 0,3 4 0 0,1-1-10 0,3-3-1 16,-4 4-1-16,1-1 0 0,3 0-4 0,3-9-1 15,1 0 0-15,0 0 0 0,3-6 10 0,0-4 1 0,3-6 1 16,1-3 0-16,0 4 2 0,6-8 1 16,1-2 0-16,0 3 0 0,0-12-13 0,3 2-4 0,0-2 0 0,7-7 0 15,4 6-8-15,0 1 0 0,3-10 0 0,-3 0 0 32,0-7-28-32,0 4-7 0,-4 3-1 0,4 0-1 15,-4-3-87-15,0-3-16 0,-7 3-4 0,-6-4-812 0</inkml:trace>
  <inkml:trace contextRef="#ctx0" brushRef="#br0" timeOffset="5214.1">13628 3097 172 0,'-14'-4'16'0,"14"4"-16"0,-7-9 0 0,3 3 0 0,1 6 390 0,-1-13 75 16,4 10 15-16,0-3 4 0,4-7-366 0,-1 10-73 16,4-6-14-16,0-1-3 0,4-2-19 0,-4 2-9 15,-4-2 10-15,1 2-10 0,3-5 11 0,4 8-11 16,3-2 12-16,0 0-12 0,0-1 0 0,0 1 0 15,4 6 0-15,-4-10 0 0,3 4 25 0,1 2 2 16,-4 4 0-16,4-6 0 0,-4 0-7 0,-4 9-2 0,1 0 0 0,0 0 0 16,-4 0-2-16,-7 0 0 0,7 9 0 0,-4 0 0 15,1 1 7-15,-4 2 1 0,0 1 0 0,-4-1 0 16,-3 7-13-16,0 0-3 0,0 3 0 0,-3 0 0 16,-1 0-8-16,-3 0 0 0,3 0 0 0,1-3 0 15,-4 3 8-15,3-4-8 0,0-5 0 0,1 6 8 16,3-7-8-16,-4 7 0 0,1-6 0 15,6-4 8-15,-3 0-8 0,3-5 0 0,1 5 0 16,3-9 8-16,0 0-8 0,0 0 0 0,0 0 0 0,3 6 0 16,5 0 0-16,-1-6-9 0,3-3 9 0,4 3 0 15,0-9 0-15,1 6 0 0,2-7 0 0,-3 4 0 16,4 0 0-16,0 0 0 0,3-4 0 0,-4 1 9 16,1 9-9-16,3 0 0 0,-3-7 0 0,3 7 0 15,0 0-12-15,-3 7 1 0,3-7 1 16,0 6 0-16,0 3 10 0,-3-5 11 15,3 8-3-15,-10-2 0 0,-1 5-8 0,1 1 10 0,-4-4-10 16,3 7 10-16,-2-6 1 0,-1 2 0 0,0 1 0 16,0-6 0-16,0 5-1 0,-4-2 0 0,-3-1 0 0,4 1 0 0,3-4 2 15,-4 4 1-15,1-4 0 0,-1 1 0 0,1-1-5 0,-1 0-8 16,-3-5 11-16,0 5-11 0,0 4 10 16,0-4-10-16,-3-3 8 0,3-6-8 0,0 3 0 0,-4 10 0 15,-3-7 0-15,4-3-11 16,-4 10-89-16,0-13-19 0,3 9-3 0,-3-2-1 15,-3-4-74-15,-5 3-15 0,-13-3-4 0,7 0-507 0</inkml:trace>
  <inkml:trace contextRef="#ctx0" brushRef="#br0" timeOffset="6009.92">13928 2335 979 0,'-7'0'87'0,"0"0"-70"0,-4 0-17 0,4 0 0 0,0 0 236 0,7 0 43 15,0 0 9-15,0 0 1 0,0 0-224 16,0 0-45-16,3-10-8 0,4 1-3 0,-3 9-9 0,7-10 0 16,-1 10 0-16,4 0 0 0,0-3 0 0,8 3 0 15,2 0 0-15,4 0 0 0,4 0 0 0,3 3 0 16,4 7 0-16,7-1 0 16,0 1 0-16,3 2 8 0,-6 7-8 0,6-7 8 0,-3 7-8 0,0-3 0 15,-4 9 0-15,1 0-11 0,2 6 11 16,1-2 11-16,-10 2-3 0,-1 4 0 15,0 5 30-15,-3-5 6 0,-4 9 0 0,-3-4 1 0,-1-2-28 16,-6 0-5-16,0-1-2 0,-4-2 0 0,0-1 1 16,-7 7 0-16,0 0 0 0,0-7 0 0,0 7-11 0,-7-3 0 15,0-1-12-15,4 10-674 0,-8-12-134 16</inkml:trace>
  <inkml:trace contextRef="#ctx0" brushRef="#br0" timeOffset="6786.72">9790 7139 1958 0,'0'0'174'0,"0"0"-139"15,0 0-35-15,0 0 0 0,0 0 72 0,0 0 8 16,0 0 2-16,0 0 0 0,0 0-82 0,0 0-20 16,0 0-3-16,0 0 0 0,0 0 23 0,0 0 0 15,0 0-9-15,7 6 9 0,-4 3 0 0,4-2 0 16,0 2 0-16,0 7 0 0,4-1 0 0,0 4 0 15,-4 0 0-15,0 3 9 0,3 0 10 0,-3 3 1 16,0-3 1-16,4 6 0 0,-1 0-10 0,1-3-3 16,-4-3 0-16,4 10 0 0,-1-10-8 0,1 0-9 15,-4-4 9-15,4 1-13 16,-4-6-7-16,3-1 0 0,1 4-1 0,-4-10 0 16,0 4-187-16,-4-4-38 0</inkml:trace>
  <inkml:trace contextRef="#ctx0" brushRef="#br0" timeOffset="7303.86">9680 7029 2070 0,'0'0'92'0,"-3"-6"18"0,-1 2-88 0,1-5-22 0,-1 0 0 0,4-1 0 16,4-2 24-16,-1 2 0 0,4-2 0 0,0-1 0 16,0-2-24-16,0 2-10 0,0 0 1 0,1 1 0 15,2-4 9-15,4 10 0 0,0-10 0 0,4 7 0 16,-4 3 0-16,7-4 0 0,-3 1 0 0,3 2 0 0,-3 4 0 0,3 3 0 16,0 3 0-16,-3 4-8 0,-1-4 8 0,-3 6-13 15,4 1 5-15,0 2 8 0,-8 4 0 0,4 0 0 16,-3 2 0-16,0 1 0 0,-8 3 0 0,4 0 0 15,-7 0 11-15,4 0-11 0,-4 0 0 0,-4 0 8 16,1 0-8-16,-1 6 0 0,-3-6 0 0,-4 0 0 16,1 0 8-16,-4 0-8 0,-4-3 8 0,0 9 0 15,-3-3-8-15,4-3 12 0,-1 6-4 0,0-6-8 16,1 0 11-16,3-9-11 0,-4 2 9 0,7-2-9 16,-3-4 0-16,7 1 9 0,7-10 0 0,0 0 0 15,0 0 0-15,0 0 0 0,0 0 7 0,0 0 2 16,0 0 0-16,0 0 0 0,7 3-18 0,0-3 0 0,4 0 0 0,3 0 0 15,-3 0 13-15,3 0-4 0,3 0-1 16,1 0 0-16,0 0-8 0,6-3 10 0,1 3-10 0,0-7 10 16,-1 7-10-16,5 0 0 0,-5-9 0 15,5 6 0-15,2-3 8 0,-2 6-8 0,-1 0 0 0,0 0 8 16,4 0-17-16,-4 0-4 0,-3 0-1 0,-1 0 0 31,-2 0-30-31,-1 6-5 0,3-3-2 0,-2-3-599 0,-8 0-120 0</inkml:trace>
  <inkml:trace contextRef="#ctx0" brushRef="#br0" timeOffset="8114.55">11264 6010 1094 0,'0'0'97'0,"0"0"-77"0,0-3-20 0,0-7 0 16,0 7 156-16,0-3 28 0,-3-4 6 0,3 7 1 16,3-6-166-16,-3 6-25 0,-3-4-20 0,-1-2 3 15,1 9 17-15,-1-3 0 0,-3 0 0 0,0-4 0 16,0 7 0-16,0 0 0 0,0 7 0 0,0-4 0 16,-7 0 0-16,7 3 0 0,0 4 11 0,3-1-11 15,-7-3 35-15,4 10 0 0,0 0 0 0,0-1 0 16,7 1-6-16,-7 3-1 0,-3 3 0 0,3 0 0 15,3 0-9-15,-3 9-3 0,0-3 0 0,-4 7 0 16,4-4-7-16,0 10-1 0,4-7-8 0,-4 7 12 16,0-3-12-16,3-4 0 0,8-9 8 0,-1 7-8 15,-3-13 20-15,4 3 2 0,6-4 0 0,4-5 0 16,0-1 14-16,-3 4 4 0,3-13 0 0,0 7 0 0,7-7-13 16,-3-3-3-16,-4 6 0 0,0-6 0 15,4 0-14-15,0 0-10 0,-4 0 12 0,0 0-12 0,3-6 0 16,1 6 0-16,3-3 0 0,-10 0 0 0,-4-4 0 0,7 7 0 15,0-3 0-15,-3-3 0 0,-8 6 0 0,4-3-9 16,0-4 9-16,4 4-12 0,-4 0 20 0,0-3 4 16,-7-4 1-16,4 1 0 0,13 3 11 0,-10-10 1 15,-3 4 1-15,-4-7 0 0,10 6-26 0,-6-6 0 16,-4 4 0-16,0-4 0 0,-4 0 8 16,8 3-8-16,3 1 0 0,-4 2 8 0,-10-6-8 0,7 7 0 15,4-7 0-15,-1 6 0 0,-10 4 0 0,4-3 0 16,-4 2 0-16,7 7 0 0,3-3 0 0,-3 6 0 0,-7-7 0 0,0 1 0 15,7 6 0-15,0 0 0 0,-10 0 0 0,3 0 0 16,7 0 0-16,-7 0 8 0,-1 0-8 0,-2 0 12 16,-4 6-12-16,7-2 12 0,7-4-12 15,-7 3 12-15,-4 6-12 0,4-3 0 0,0-2 0 0,3 5 0 16,-6 0 0-16,3 1 0 16,0-4 0-16,3 3 0 0,1 7 0 0,-1-3 0 0,-6-4 0 0,6 0 0 15,1-2 0-15,-1 2 0 16,-3 1 0-16,0 2 0 0,7-12 0 0,0 0 0 0,0 0 0 0,0 0 0 15,-7 0-36-15,7 0-10 16,0 0-2-16,7-6 0 0,-4-10-171 0,4 7-34 16,18-23-7-16,-7-2-2 0</inkml:trace>
  <inkml:trace contextRef="#ctx0" brushRef="#br0" timeOffset="8480.7">12294 5198 1728 0,'0'0'76'0,"0"0"16"0,-7 6-73 0,0-3-19 0,4 9 0 0,-1-12 0 15,4 0 172-15,0 16 32 0,0-6 5 0,0 5 2 16,7 1-175-16,-3 0-36 0,3 2 0 0,-4 1-12 16,8 3 12-16,-1 0 0 0,1 0-10 0,3 0 10 15,0 0 0-15,0 6 13 0,4-6-1 0,0 3-1 16,-4-6-11-16,3 3-17 0,1 6 4 0,-4-12 1 16,0 9 12-16,-3-3 10 0,-1-6-2 0,1 6 0 15,0-4-8-15,-4-5 8 0,-4 6-8 0,4-7 8 31,4 4-31-31,-4-3-6 0,-7-4-2 0,0-9 0 16,0 0-181-16,0 0-37 0,0 0-7 0,-21 0-2 0</inkml:trace>
  <inkml:trace contextRef="#ctx0" brushRef="#br0" timeOffset="9016.31">12287 5238 2379 0,'0'0'52'0,"0"-3"12"0,0-3 1 0,4-4 2 0,-4 4-54 0,3-3-13 16,4-1 0-16,4-2 0 0,-4-4 0 0,4 10 0 16,-4-10-9-16,7 7 9 0,-4-4 0 0,4 4 0 15,1-1 0-15,2-2 10 0,1 3-10 0,-1-4 0 16,1 10 0-16,0-3 0 0,-1 2 0 0,5-2 0 16,-5 6 0-16,1 6 0 0,-4-2 0 0,-3 5-12 15,-1-6 4-15,-3 7 8 0,0 5 0 0,-3 1 0 16,-4-7 0-16,0 10 0 0,-4 0 0 0,1-3 10 15,-1 2-1-15,-3 7 0 0,4-9 5 16,-4 0 1-16,-8 3 0 0,5-7 0 0,-1 4 5 0,4 0 0 0,-7-7 1 0,4 4 0 16,-1 2-7-16,0-5-2 0,1-4 0 15,6 3 0-15,-6 1-12 0,6 2 9 0,-3-12-9 16,7 0 8-16,-3 10-8 0,3-10 0 0,0 0 0 0,0 0-11 16,0 0-2-16,0 0-1 0,3-10 0 0,4 7 0 15,4-6 14-15,-4 6-12 0,3-4 12 0,1-2-12 16,0 3 12-16,3-4 0 0,0 4 0 0,3-3 0 15,1 9 0-15,3-13 0 0,0 10 0 0,4-3 0 16,-4 6 0-16,0 0 0 0,8-4 0 0,-8 4 0 16,3 4 0-16,-2-4 0 0,2 6 0 0,-3-3 0 15,-3-3 0-15,0 13 0 0,-4-7 0 0,-4 3 0 16,5 4 0-16,-8-1 0 0,0-2 0 0,-4 2 0 16,1 7 0-16,-4-6-9 0,0 9 9 0,0-7-8 15,-4-2 19-15,-3-1 4 0,4 7 1 0,-4-6 0 0,0 5-4 16,-1 1 0-16,-2-3 0 0,-1 0 0 0,1-1 13 15,-4 4 3-15,-1 0 0 0,1-3 0 16,-7 6 3-16,4-4 1 0,-8-5 0 0,4 6 0 0,-4 3-16 0,0-3-4 16,1-7 0-16,-1 1 0 0,4-4-12 0,0 10-13 15,-4-10 2-15,4 1-822 16,-4-1-165-16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19:54.6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4244 5734 403 0,'0'0'36'0,"0"0"-36"16,-4 0 0-16,4 0 0 0,-7 0 179 0,4 0 29 15,-4 0 5-15,7 0 2 16,0 0-159-16,-7 6-32 0,7-6-7 0,0 3-1 0,-7 0 26 0,7-3 5 16,0 0 1-16,0 0 0 0,-4 10-5 0,4-10-1 15,-7 6 0-15,7-6 0 0,-3 3-2 0,3-3-1 16,-8 10 0-16,8-10 0 0,0 0-10 0,0 0-1 16,0 0-1-16,0 0 0 0,8 3-18 0,-8-3-9 15,10 9 10-15,1-9-10 0,-11 0 28 0,7 13-1 16,3-13 0-16,1 6 0 0,0-3 14 0,-1 3 3 15,1-3 1-15,3 7 0 0,-4-7 5 0,4 6 1 16,1-9 0-16,6 7 0 0,-11-4-11 0,4-3-1 0,8 6-1 16,-5-6 0-16,4 3-3 0,1-3-1 0,-8 0 0 0,3-3 0 15,12 3-6-15,-12-6-2 0,8 6 0 0,7 0 0 16,-8-3-16-16,1-4-10 0,10 7 12 0,-10 0-12 16,10-3 8-16,-6-3-8 0,2 3 0 0,5 3 0 15,2-3 22-15,1 3 1 0,-4-7 0 0,8 7 0 16,-1 0-23-16,0 0 0 0,1 0 0 0,-1 0 0 15,0 7 8-15,4-7 1 0,-3-7 0 0,-8 7 0 16,7 0-1-16,1 0 0 0,6-3 0 0,-10-3 0 16,7 6 2-16,-1 0 0 0,-2-3 0 0,3-3 0 15,0 6-10-15,-4-7 12 0,4 1-12 0,3 3 12 16,-3-3-2-16,3 6 0 0,1-10 0 0,3 7 0 16,0 3-10-16,3-3 0 0,-3-3 0 0,0 6 0 15,-4 0 0-15,4-3 0 0,-3-4 0 0,2 7 8 0,1-3 0 16,4 3-8-16,-4-9 12 0,3 9-4 0,1-3 4 0,-4-4 1 15,-4-2 0-15,4 6 0 0,-4 0-4 0,4-4-1 16,4-2 0-16,-4 6 0 0,-1-3-8 0,5-1 0 16,-1 1 0-16,1-3-11 0,-1 6 11 15,1-7 0-15,3 7 0 0,0-3-8 0,0-4 8 16,0 10 0-16,3-3 0 0,-3 0 0 0,0-3 8 0,4 6 1 16,-5 0 0-16,1 0 0 0,0 0-1 0,4 0-8 15,-1 0 12-15,4-3-4 0,-7-4-8 0,-7 7 10 16,4-3-10-16,-1-3 10 0,4 3-2 0,-3 0 0 15,-1-4 0-15,4 4 0 0,4-6 0 0,-4 3-8 16,0-1 12-16,3-2-4 0,1-1-8 0,-1 1 10 16,1 0-10-16,-1-1 10 0,8 7 8 0,3-6 2 0,-14 9 0 15,7-10 0-15,0 10-20 0,0-3 0 0,3-3 0 0,1 6 0 16,3 0 0-16,-7 0 0 0,0 0 0 0,0 0 0 16,-4 6 0-16,5-6 0 0,-1 0 0 0,-7 0 0 15,-1 3 0-15,-2-3-12 0,3 7 3 0,-11-7 1 16,-3 0 17-16,4 0 4 0,-1 0 1 0,0 0 0 15,-6-7-14-15,3 7 8 0,-1 0-8 0,5-3 0 16,3-3 8-16,-4 6-8 0,-7-3 0 0,4-7 0 16,0 10 9-16,0-3-9 0,-7-6 8 0,0 3-8 15,-1-1 0-15,1 1 0 0,-4-3 0 0,1 5 0 16,-4-2 0-16,3 3 0 0,4 3 0 0,-1-3 0 16,-6-3 0-16,0 6 0 0,3 6 0 0,0-3 0 15,1-3-14-15,-5 3 2 0,1 3 0 0,0-2 0 16,0-4-25-16,-4 9-5 0,4 4-1 0,-4-7 0 15,0 3-121 1,0 1-25-16,4-4-5 0</inkml:trace>
  <inkml:trace contextRef="#ctx0" brushRef="#br0" timeOffset="71115.71">3743 6944 288 0,'0'0'25'0,"0"0"-25"15,0 0 0-15,7-6 0 0,-3 3 132 0,3-7 22 16,-4 1 4-16,4 6 1 0,-3-3-126 0,6 2-25 16,-6-5-8-16,3 0 0 0,0 9 0 0,0-10-12 15,-3 4 0-15,-4 6 1 0,7-6 20 0,-7 6 4 16,0-10 1-16,0 10 0 0,0 0 53 0,3-9 10 15,4 6 3-15,-7 3 0 0,0 0 1 0,0-10 1 16,0 1 0-16,-7 6 0 0,7 3-26 0,-3-7-6 16,3 7-1-16,0-12 0 0,-11 9 0 0,4-3 0 0,7 6 0 15,-4-4 0-15,1-5 2 0,-8 9 0 16,-3-9 0-16,4 9 0 0,-1 6-18 0,-3-3-3 0,-7 6-1 16,7 1 0-16,-8-1-12 0,1 4-2 15,-3-1-1-15,6 10 0 0,-7-3-14 0,4 0 0 16,0 6 0-16,3-3 0 0,1 0 0 0,-1 9 0 0,0-9 0 0,11 6 0 15,-3-6 0-15,-1 7 0 0,4-4 0 0,4-3 0 16,3 0-8-16,3 3 8 0,4-10 0 16,4 7 0-16,-1-3 0 0,4 0 0 0,1-7 8 0,6 1-8 15,-4 3 12-15,8-10-4 0,3 0-8 0,-3-3 12 16,3-6 1-16,4 3 0 0,-4-6 0 0,4 3 0 16,-4-7 11-16,7 1 1 0,1-4 1 0,3 1 0 15,-8-4 14-15,5 4 4 0,-1-4 0 0,-7 0 0 16,4-6-28-16,-8 4-6 0,5 2-1 0,-8-3 0 15,4-3 1-15,-11 0 0 0,0-6 0 16,3 6 0-16,-13-9-2 0,7 6-8 0,-11-4 12 0,0-2-4 0,-8 0-8 16,5 6 0-16,-1-4 9 0,-6 10-9 0,-4-2 8 0,3 5-8 15,-6 0 10-15,2 4-10 0,-2 2 14 0,-4 1-3 16,-4 6-1-16,4 3 0 0,0 0-10 0,3 0-12 16,-7 3 2-16,1 3 1 0,-1-3 9 0,4 7-13 15,0-1 5-15,3 0 8 16,0 4-33-16,4 0 1 0,0-4 0 0,7 3 0 15,0 4-167-15,7 0-33 0,0 0-6 0</inkml:trace>
  <inkml:trace contextRef="#ctx0" brushRef="#br0" timeOffset="71777.64">4720 6938 1987 0,'0'0'44'0,"-7"0"8"0,4-3 3 0,-8-3 1 0,4 6-45 0,0-4-11 0,-4 4 0 0,4-3 0 16,0-3 0-16,7 6 0 0,-10-9 0 0,3 9 0 15,7 0 0-15,-7 0-12 0,-1 0 2 0,5-4 1 16,3 4-13-16,-7 0-2 0,7 0-1 0,-4-6 0 0,-10 3 11 0,14 3 2 15,0 0 1-15,-7 0 0 0,4 0 19 0,-8 3 4 16,11-3 1-16,-7 6 0 0,0-2 37 0,0 2 7 16,3-3 2-16,-3 6 0 0,0 1-6 0,7-7-1 15,0 13 0-15,-7-10 0 0,7 13-22 0,0-7-5 16,0 4-1-16,7 0 0 0,-7-7-16 0,4 13-8 16,-1-6 8-16,4-1-8 0,-7 7 8 0,4-3-8 15,3 3 8-15,-4-3-8 0,-3 3 0 0,4 0 0 16,3-3 0-16,-3 2 0 0,3-2 0 0,-4-3 0 15,4 3 0-15,-3-7 0 0,-1 7 0 0,4-6 0 16,4-4 0-16,-8 1 0 0,5-1 8 0,-1-6-8 16,3 3 12-16,-3-3-4 0,7-3 12 0,-3-3 1 15,3-3 1-15,0 6 0 0,0-9-22 0,4-4 0 16,-8 4 0-16,5-4 0 0,-1-6 8 0,0 7-8 16,0-7 8-16,4 3-8 0,-8-3 12 0,4 1-3 0,0-4 0 0,0 3 0 15,-3-3-9-15,0 6 8 0,-1-9-8 0,1 10 8 16,-8-4-8-16,8 0 0 0,-8 6 0 0,4 4 8 15,-7-4-8-15,4 4 0 0,3 0 0 0,-7 5 0 16,0-5 0-16,0 9 0 0,0 0 0 0,0 0 0 16,0 0 0-16,0 0 0 0,0 0 0 0,7 9 0 15,4-5-12-15,-4 5 12 0,-4 0-10 0,1 1 10 16,6 2 0-16,-3 1 0 0,-3 3 0 0,3-1 10 16,0 1-10-16,0 0 0 0,-7 2 0 0,4 1 8 15,3-3-8-15,0 3 0 0,3 0 0 0,-3-4 0 16,4 4 0-16,-4 0 0 0,4-7 0 0,-4 1 0 15,0 3-15-15,0-10-5 0,3 3 0 0,-6 1-1 16,-4-10-125-16,0 0-25 0,0 0-5 0,3-3-451 16,5-4-90-16</inkml:trace>
  <inkml:trace contextRef="#ctx0" brushRef="#br0" timeOffset="72311.03">5500 6502 1843 0,'-11'-19'81'0,"4"19"18"0,4-9-79 0,3 6-20 16,-7-4 0-16,7 7 0 0,0 0 124 0,0 0 22 15,0 0 4-15,0 0 1 0,0 0-132 0,7 16-19 16,-7-3-19-16,0-1 4 0,3 7 7 0,4 3 8 16,-3 0-13-16,3 0 5 0,0 6 8 0,0-3-8 15,-4 7 8-15,5-1-8 0,-8 6 8 0,3-2 0 16,1-1 0-16,-4 4 0 0,-4-3 0 0,1 5 11 15,3-5-3-15,-11 6 0 0,4-10 0 0,0 0-8 16,0 1 12-16,3-1-4 0,-6 4-8 0,3-7 8 16,0-6-8-16,7 6 8 15,-11-3-63-15,4-3-13 16,0-6-2-16,3-1-588 0,1-2-118 0</inkml:trace>
  <inkml:trace contextRef="#ctx0" brushRef="#br0" timeOffset="72517.33">5394 6960 57 0,'0'0'0'0,"-7"-13"0"0,7 4 0 0,0 0 0 15,-4 2 532-15,1-2 100 0,3-1 21 0,3 1 4 16,1 0-517-16,3-1-103 0,-7 10-21 0,4-6-4 16,3 0-12-16,0-4 0 0,0 7 0 0,3-3 0 15,-3 0 0-15,4-1 0 0,-1 4 8 0,1-3-8 16,0 6-12-16,-1 0-8 0,4-3-1 0,0 3-1 15,1 0-53-15,2 3-10 16,-3-3-3-16,0 6-569 0,1-3-115 0</inkml:trace>
  <inkml:trace contextRef="#ctx0" brushRef="#br0" timeOffset="73079.95">5821 7023 1832 0,'0'0'81'0,"0"0"17"0,0 9-78 16,0 0-20-16,0 4 0 0,0 3 0 0,0-4 67 16,0 1 9-16,0 6 3 0,0-7 0 0,0 7-42 15,0-3-8-15,0 2-1 0,0 4-1 0,-4 0-14 0,4 0-2 0,-3 3-1 16,3 0 0-16,0-3-10 0,-7 7-12 0,7-4 2 0,-4-3 1 16,4 9 9-16,0-9 0 0,0 3 0 0,0-3 0 15,0 3 0-15,0-3 0 16,0-3 0-16,0 0 0 0,-3-4 0 0,3 1 0 15,0-3 0-15,0-4 0 0,0 0 12 0,3 1-3 0,-3-10 0 16,0 0 0-16,0 0 26 0,11 3 5 0,-8-3 0 16,4-3 1-16,0-4-5 0,0-2-2 0,4 0 0 0,-11-4 0 15,7-6-19-15,-3-3-4 0,3 0-1 0,0-9 0 16,-4 0-10-16,1-10 0 0,-1 3 9 16,1-2-9-16,-4-4 0 0,0 3 0 0,0 0 0 0,0 0-8 15,-4 1 8-15,1 5 0 0,-1-6 0 0,1 7 0 16,3 2 0-16,-7-2 0 0,3 3 0 0,4-1 0 15,4 4 0-15,3-3 0 0,-7 12 0 0,3-3 0 16,4 6 0-16,0 1-10 0,0 2 10 0,4 4 0 16,-7-1-12-16,6 7 12 0,1-6-12 0,3 9 12 0,0 6-12 0,0-3 4 15,4 0 8-15,-8 7-13 0,8-1 13 0,-4 0 0 16,4 4 0-16,-4-1 0 0,0-2 0 0,-7 6-16 16,7-1 2-16,-3 4 0 0,-4-6 14 0,0 9 0 15,-4 0-10-15,4-4 10 0,-7 4 0 0,0-3-9 16,0 0 9-16,0-3 0 0,4 2 0 15,-8-5 0-15,4 6 0 0,-14-7 0 16,7 4 0-16,-3-3 0 0,-1-1 0 0,4-3 0 16,-11 1 0-16,4-1 11 0,0-2-11 15,0-1 10-15,-4-3-10 0,4 6 8 16,0-9-8-16,0 7 8 0,3-4-8 0,1 0 0 0,-1-3 0 0,1 6 8 16,3-6-160-16,-4 3-32 0,4-3-6 0</inkml:trace>
  <inkml:trace contextRef="#ctx0" brushRef="#br0" timeOffset="73600.17">6378 6875 2516 0,'-7'-12'112'0,"7"12"22"16,0 0-107-16,-3 0-27 0,-4-10 0 0,7 10 0 15,0 0 8-15,0 0-8 0,0 0 8 0,0 0-8 16,-7 7 0-16,7-4-14 0,-8 6 2 0,5 0 0 16,-4 4-16-16,0 0-2 0,3 5-1 0,1 1 0 31,-1-3-2-31,4 3-1 0,-7 3 0 0,7-4 0 0,-3-5 22 0,3 6 4 0,0-7 8 0,0 1-13 16,0 6 13-16,0-7 10 0,0-2-2 0,3-1 0 0,-3 0 0 0,7-5 0 15,-7-4 0-15,4 9 0 0,-4-9 11 0,0 0 1 16,7 0 1-16,7 0 0 0,-3 0-9 0,-8 0-1 15,8-9-1-15,-1 9 0 0,1-4-10 0,3-5 0 16,-3 0 0-16,-4-1 0 0,10-2-12 0,-10 2 12 16,0 1-12-16,4-4 12 0,-1 4 0 0,-6-4 0 15,3 4 0-15,-3 0 0 0,6-4 0 0,-10 4 0 16,4-4 0-16,-4 4 0 0,0 6 20 0,3-4 11 16,1-2 2-16,-4 9 1 0,0 0-24 0,0 0-10 0,7-3 8 0,-7 3-8 15,0 0 12-15,10 0-4 0,-3 0 0 0,-7 0 0 16,8 3-8-16,-1 3 10 0,3-3-10 0,-10 7 10 15,7 2 6-15,-3-2 0 0,-1-1 1 0,1 10 0 16,-4-3-6-16,0-1-2 0,7 1 0 16,-7 3 0-16,0-7-9 0,0 7-16 0,3-6 4 0,4 5 1 15,-7-5 11-15,4 6 0 0,3-7 0 0,0-2 0 16,0 2 0-16,0-2 0 0,0-1 8 0,4 0-8 31,-1-5-31-31,5 2-10 0,-5-6-3 0,1 3 0 16,3-6-102-16,-4-3-21 0,1 6-4 0,3-4-1 0</inkml:trace>
  <inkml:trace contextRef="#ctx0" brushRef="#br0" timeOffset="73983.95">7165 6439 2016 0,'0'0'179'0,"0"0"-143"0,0 0-36 0,0 0 0 16,0 0 124-16,0 0 19 0,0 10 3 0,0 2 1 15,-4 1-127-15,4 6-20 0,4 3-13 0,-4 0 1 16,3 9 12-16,1-3-10 0,0 3 10 0,-4 4-10 16,7 6 10-16,-7-7 8 0,0 7-8 0,0 3 11 15,0-3-11-15,0 3-11 0,0-7 3 0,-7-2 0 16,3-1 8-16,0-2 0 0,1-1 0 0,-4 0 0 16,0-9 0-16,3 3 0 0,-3-3 0 0,0-6 0 31,4 3-53-31,-4-7-9 0,7-2-2 0,-7-1-632 0,-1-6-128 0</inkml:trace>
  <inkml:trace contextRef="#ctx0" brushRef="#br0" timeOffset="74169.81">6844 6715 2131 0,'14'-12'94'0,"-14"12"20"0,4-7-91 0,3 4-23 16,7-6 0-16,-4 9 0 0,15-9 180 0,-7 5 32 15,10-5 7-15,4 6 1 0,3-3-166 0,0-4-33 16,4 4-6-16,3 0-2 0,-6-4-13 0,-1 1 0 16,0 6-12-16,4-7 12 15,0 7-135-15,-8-3-20 0,5 6-4 0,-8-3-618 16,0 3-124-16</inkml:trace>
  <inkml:trace contextRef="#ctx0" brushRef="#br0" timeOffset="78586.17">4565 7825 1404 0,'0'0'62'0,"0"0"13"0,0 0-60 0,0 0-15 0,0-3 0 0,0 3 0 16,0-9 23-16,0 9 1 0,0 0 1 0,0 0 0 16,-11 0-25-16,11 0 0 0,-10 0 0 0,6 0 0 31,-6 0-21-31,3 0-10 0,0 0-1 0,7 0-1 15,0 0 1-15,-7 6 1 0,-4-3 0 0,0 0 0 0,4-3 14 0,-10 0 2 0,10 0 1 0,-4 0 0 16,0 7 54-16,-3-7 10 0,4 0 2 0,3 3 1 16,0-3 3-16,-4 0 1 0,0 6 0 0,1-3 0 0,-1 3-33 15,1 1-8-15,3-1 0 0,0-3-1 0,-4 7-4 16,7-1-1-16,-6-6 0 0,6 6 0 0,-3 1-10 16,4-7 0-16,3-3 0 0,0 9 8 15,0-9-8-15,0 0 0 0,0 0 0 0,0 7 0 0,0-7 0 0,0 0 0 16,10 3 0-16,-3 3-11 0,4-3 11 0,0-3 0 15,3 3 0-15,-4-3 0 0,1 7 0 16,3-4 0-16,-3 3 0 0,3-3 0 0,-4 7 0 0,1-7 0 16,-1 6 0-16,1 1 0 0,0 2 0 0,3-3 0 15,-4 1 0-15,-6-1 0 0,6 1 0 0,-6-1 8 16,3-3-8-16,4 4 0 0,-8 5 0 0,1-8 0 0,3 2 0 16,-4 1 0-16,-3-1 0 0,0-6 9 0,0 7-1 0,0-1-8 15,0 0 19-15,0 1-3 0,-3-1-1 16,3-3 0-16,-7 4 1 0,0-4 1 0,0-3 0 15,3 10 0-15,-3-4-4 0,-4 1-1 0,4-1 0 16,-3-6 0-16,-4 13-4 0,3-10-8 16,0 3 11-16,-3 1-11 0,-3-1 8 0,-1 1-8 0,7-1 0 15,-10 1 0-15,7-4 0 0,0 3 0 0,-4 1 0 0,1-1 0 32,3 4-45-32,3-7-3 0,-10 0-1 0,7 0 0 0,0-2-91 15,3 5-19-15,1-9-3 0,2-3-1 0</inkml:trace>
  <inkml:trace contextRef="#ctx0" brushRef="#br0" timeOffset="78987.27">4865 7876 1796 0,'0'0'40'0,"0"0"8"0,0 0 1 0,0 0 1 0,0 0-40 0,0 0-10 0,0 0 0 0,0 0 0 15,0 0 0-15,0 0-9 0,0 0 9 0,-7 9-13 16,3 3 5-16,4-2 8 0,0 2-13 0,0 7 5 15,0-6 8-15,0 6 0 0,0-7 0 0,0 4 0 16,0-1 0-16,0 7 0 0,0-3-10 0,0 3 10 16,0 0 10-16,0 0 9 15,0-3 1-15,-7 9 1 0,7-6 5 0,-3 3 1 0,-1-3 0 0,4-3 0 16,-7 3-19-16,4 0-8 0,3-3 0 0,0-7 8 16,-8 7-8-16,8-6 8 0,-3-1-8 0,6-2 8 31,-6-4-27-31,3-6-5 0,0 0-2 0,0 0-806 0</inkml:trace>
  <inkml:trace contextRef="#ctx0" brushRef="#br0" timeOffset="79418.96">4787 7854 1911 0,'0'0'84'0,"0"-10"19"0,0 1-83 0,0 6-20 16,0 3 0-16,0-7 0 0,0 1 33 0,7 0 3 16,-3-4 0-16,3 10 0 0,-4-9-26 0,4 6-10 15,0-7 8-15,1 10-8 0,2-9 0 0,-3 9 0 16,4-6 0-16,-1-1 0 0,4 4 0 0,-3-3 0 16,3 6 0-16,4-9 0 0,-4 9 0 0,-4 0-11 15,5 0 1-15,6 0 0 0,-7 0 10 0,-4 0 0 0,1 0 0 0,3 9 0 16,0-9 0-16,-3 9-8 15,3-9 0-15,-7 10 0 0,7-7 8 0,-3 6 0 0,-4-2 0 0,0-4 0 16,3 6 0-16,-6-6 0 0,-4-3 0 16,3 10 0-16,-3 2 0 0,4-2 0 0,-4 5 0 15,-4-2 0-15,1 0 0 0,-1-1 11 0,-3-3-3 16,4 4 0-16,-11 3-8 0,7-4 0 0,-4 1 0 0,4 2 0 16,-4 1 0-16,1 0 0 0,-4-4 0 0,-7 1 0 15,10-4 0-15,-3 4 0 0,0-1 8 0,-7-2-8 16,6-4 12-16,-6 3-2 0,7-2-1 0,-7-1 0 15,3-3-9-15,1-3 0 0,-1 0 0 0,0 6 0 16,1-6-22-16,-1 0 0 0,1-6 0 0,2 6 0 31,-2 0-103-31,3-3-21 0,0-3-4 0</inkml:trace>
  <inkml:trace contextRef="#ctx0" brushRef="#br0" timeOffset="79740.06">5334 7810 1994 0,'0'0'44'0,"0"0"8"0,0 0 3 16,0 0 1-16,0 0-44 0,0 0-12 0,0 3 0 0,0 9 0 0,0-2 0 0,-7-1 0 0,3 4 0 0,1 2-11 16,-1 1 11-16,1 3-13 0,-8 0 5 15,8 6 8-15,-11-3-10 0,7 6 10 0,-8-6 0 0,5 9-9 16,-4-3 9-16,0-2 0 0,-4 5 0 0,4 0 0 16,0-2 0-16,0-4 0 0,3-3 0 0,1-1 8 15,-1 1-8-15,7-3 0 0,-6 0 0 0,3-6 0 31,0-4-35-31,7 0-8 0,0-9-1 0,0 0-780 0</inkml:trace>
  <inkml:trace contextRef="#ctx0" brushRef="#br0" timeOffset="80013.34">5338 7769 1728 0,'0'0'153'0,"0"0"-122"0,0 0-31 0,0 0 0 16,0 0 145-16,7 3 23 0,-4 6 5 0,8 1 1 15,-11-1-161-15,10 4-32 0,-10 9-6 0,7 0-2 0,-3-3 7 0,3 12 0 16,4-3 1-16,-4 3 0 0,0 1 9 0,3-4 2 0,-3 10 0 0,0-7 0 31,4 0-15-31,-1 1-2 0,-2-7-1 0,-1 6 0 16,3-9-8-16,-3 0-2 0,0 6 0 0,-3-9 0 15,-1-3 2-15,1 3 0 0,3-7 0 0,-7 4 0 16,0-10-121-16,0 4-24 0,0-10-5 0,-7 15 0 0</inkml:trace>
  <inkml:trace contextRef="#ctx0" brushRef="#br0" timeOffset="80228.97">5309 8183 806 0,'0'0'72'0,"0"-10"-58"0,-7 4-14 0,4 0 0 16,3 6 428-16,0 0 82 0,0-10 17 0,0 10 3 15,0 0-424-15,0 0-85 0,0 0-21 0,10 0 0 32,-10 0-31-32,0 0-10 0,7 0-3 0,0 0 0 0,4 0-32 0,0 0-6 0,3 0-2 0,-4 0 0 15,4 0-128-15,8 0-25 0,-8 0-6 0,3 0-1 0</inkml:trace>
  <inkml:trace contextRef="#ctx0" brushRef="#br0" timeOffset="81292.02">5599 8362 1209 0,'0'0'108'0,"0"0"-87"0,0 0-21 0,0 0 0 16,0 0 104-16,0 0 17 0,0 0 3 0,0 0 1 15,10 0-94-15,-10-10-19 0,4 4-4 0,3-4-8 16,7 1 30-16,-11-3-1 0,8-4 0 0,0 3 0 16,-1-6-3-16,-3 7-1 0,4-7 0 0,-1 3 0 15,-3-5 15-15,0-5 4 0,4 4 0 0,-4 1 0 16,0-1-16-16,-3 0-2 0,3 0-1 0,0-7 0 15,-4 4-25-15,4-3 0 0,-3 3 0 0,-1-3 0 16,5 6 0-16,-5 3-11 0,4-3 11 0,-7 10-8 16,7-7 8-16,0 9 0 0,-3-2-9 0,3 2 9 15,-4 1 0-15,-3 9-9 0,0 0 9 0,7 0 0 16,-7 0-8-16,14 9 8 0,-10 1 0 0,3-1 0 16,-7 4 0-16,4 2-8 0,-1 1 8 0,1 6 0 0,3-6 0 15,-7-1 0-15,7 4-8 0,-7 0 8 0,0-3 0 0,0 9 0 16,0-10 0-16,0 7 0 0,3-3 0 0,-3-6 0 15,0 2 0-15,0-2 0 0,0 0 0 0,-3-4 0 16,3-9 9-16,0 3-9 0,0-3 12 0,0 0-4 16,0 0 0-16,0 0 0 0,0 0 2 0,0 0 0 15,0 0 0-15,0 0 0 0,0 0 7 0,7 0 2 16,0-3 0-16,3-6 0 0,-10 5-2 0,11-2 0 16,-11-3 0-16,4-4 0 0,-1 1-9 0,1-7-8 15,3 6 12-15,0-6-12 0,-7-2 11 0,3 2-11 16,1-3 10-16,-1 6-10 0,4-9 0 0,0 3 0 15,-3 0 0-15,3 6 0 0,-3 1 0 0,-1-1 0 0,8 0 0 0,-4 4 0 16,-4 9 0-16,4-7 0 0,0 4-8 0,0 3 8 16,4 3 0-16,-4 0 0 0,-7 0 0 0,7 3 0 15,4 6-11-15,-8 1 11 0,4-1-10 16,0 4 10-16,0 6 0 16,4-1 0-16,-11-2 8 0,7 6-8 0,-7 6 16 0,7-3-4 15,-7 4-1-15,4-1 0 0,-4-3-11 16,0 9 10-16,0-5-10 0,7 2 10 0,-7-9-10 15,0 9 12-15,0-9-12 0,0 6 12 0,3-6-12 16,1 0 0-16,-1 0 0 0,-3-3-11 0,0-3-9 16,4-1-1-16,6-5-1 0,-10-4 0 0,0 4-138 15,0-10-27-15,0 0-5 0,0 0-2 0</inkml:trace>
  <inkml:trace contextRef="#ctx0" brushRef="#br0" timeOffset="81611.58">6308 8067 864 0,'0'0'38'0,"0"0"8"0,0 0-37 0,3-3-9 16,-6-4 0-16,3 7 0 0,3-3 340 0,-3 3 65 0,7-9 14 0,-7 9 2 16,4 0-337-16,3-10-67 0,0 10-17 0,0-3 0 15,4-3 0-15,-4 3 0 0,3 0 0 0,1-4 0 32,-1 4-34-32,1-3-1 0,3 3 0 0,0-6 0 15,0 9-29-15,4-10-7 0,-8 10-1 0,5-3 0 16,-1-3-16-16,0 6-4 0,-4-3-1 0,-3-1-440 0,4 4-88 0</inkml:trace>
  <inkml:trace contextRef="#ctx0" brushRef="#br0" timeOffset="81844.14">6318 8236 2026 0,'0'0'90'0,"4"-3"18"0,3 0-86 0,7-3-22 16,-3 2 0-16,-1-2 0 0,4 3 8 0,4-3-8 15,0 0 8-15,-1-1-8 0,1 4 0 0,6-3 0 16,-6 3 0-16,0-4 0 0,6 7-10 0,-9 0-3 16,2-3-1-16,1 3 0 15,-1 0-42-15,1 0-9 0,-11 0-2 0,11-3-749 0</inkml:trace>
  <inkml:trace contextRef="#ctx0" brushRef="#br0" timeOffset="82160.73">6943 7781 1555 0,'0'0'138'0,"0"0"-110"0,0 0-28 0,0 0 0 16,0 0 240-16,0 10 42 0,3 2 9 0,1-2 1 15,-1 9-241-15,1-1-51 0,-4-2 0 0,0 6-14 16,0 6 14-16,0-3-9 0,-4 0 9 0,1 1-8 0,-4-5-12 0,7 11-3 15,-11-10 0-15,4 6 0 16,0-6-22-16,0 0-5 0,-4 0-1 0,4-3 0 16,0-7-105-16,4 1-20 0,-4 6-5 0,7-10-1 0</inkml:trace>
  <inkml:trace contextRef="#ctx0" brushRef="#br0" timeOffset="85611.52">3581 8722 403 0,'0'0'17'0,"-7"0"5"0,3 0-22 0,-6-3 0 16,-1 0 0-16,0-3 0 0,4 6 183 0,-3-3 32 16,-1-4 6-16,1 7 2 0,-1 0-141 0,-3-3-28 15,0 3-6-15,-4 0 0 0,4 0-16 0,-4 3-4 16,-3-3 0-16,-3 0 0 0,-1 7-3 0,0-4-1 16,4 3 0-16,-4 0 0 0,4 0-5 0,3-2-2 15,1 2 0-15,-1-3 0 0,8-3 5 0,-1 6 1 16,7-3 0-16,4-3 0 0,0 0 1 0,0 0 1 0,0 0 0 0,4 4 0 15,7-4-15-15,3 0-10 16,7 0 12-16,-3 0-12 0,10 0 32 0,3 0-1 0,1 0 0 0,14-4 0 16,-7 4 3-16,10 0 1 0,1 0 0 0,6 0 0 15,-6 0-5-15,6 0-1 0,7-3 0 0,8 3 0 16,-7 0 5-16,6 0 1 16,11 0 0-16,-7 0 0 0,7-6-3 0,4 6-1 0,3 0 0 15,4 0 0-15,3-3 0 0,1 3 0 0,2 0 0 0,1 0 0 16,7 3-15-16,-7-3-4 0,-4 0 0 0,4 0 0 15,3 0-4-15,0 0-8 0,1 0 11 0,-5 0-11 16,1 0 11-16,-4-3-11 0,8-3 10 0,-8 6-10 16,-3-4 12-16,-1-2-4 0,-2 0-8 0,-5 0 12 15,4-4-3-15,-3 7-1 0,-7-6 0 0,-1 6 0 0,-6-4 0 16,-8-2-8-16,1 9 12 0,-11-3-4 0,0-7-8 0,-7 10 0 16,-4-3 0-16,-7-3 0 0,1 6-18 0,-12 0-6 15,1 6 0-15,-7-3-1 16,-8-3-35-16,4 10-6 0,-3-7-2 0,-11 6-656 15,3 1-131-15</inkml:trace>
  <inkml:trace contextRef="#ctx0" brushRef="#br0" timeOffset="87309.19">5278 9428 403 0,'0'0'17'0,"0"0"5"0,0 0-22 0,0 0 0 0,0 0 0 0,7 0 0 16,-7 0 247-16,3-3 45 0,1-4 8 0,-4 7 3 15,7 0-252-15,3-3-51 0,-6-6-9 0,-1 6-3 16,4-4 12-16,-3 4 0 0,3-6 0 0,4 6 0 15,-11-7 24-15,3 4 6 0,8-7 2 0,-11 10 0 16,3-3-1-16,-3-3 0 0,0 2 0 0,0 7 0 16,0 0 8-16,-3-6 1 0,-4 3 1 0,0-3 0 15,-4 6-33-15,0 0-8 0,1 0 0 0,-4 0 0 16,0 9-36-16,-8-9-5 0,8 10-2 0,-10-7 0 16,2 6 27-16,1-3 4 0,4 7 2 15,-8-1 0-15,4-2 22 0,0 12 4 0,3 0 0 0,7 0 1 0,1 6 2 16,-4-3 0-16,-4 6 0 0,4 1 0 0,10-1-10 0,-3 0-1 15,4 1-8-15,-8-1 12 0,11 1-12 0,0-1 0 16,4 0 0-16,3-9-10 16,3 0-5-16,1 0-1 0,7-3 0 0,6-7 0 0,1-2-4 0,0-4 0 15,7-3-1-15,3-3 0 0,-7-3-3 0,4-3-1 16,3-4 0-16,-7-2 0 0,8-1 25 16,-5-5 0-16,5-1 0 0,-5 3 8 0,12-3 29 0,-8-3 7 15,0-6 0-15,-7 6 1 0,4-3 37 16,-7-3 7-16,0 3 2 0,-4-7 0 15,-4 4-31-15,-3-3-7 0,-3-1-1 16,-4 7 0-16,-7-6-13 16,-7 3-3-16,4-4-1 0,-15 10 0 0,4-9-27 0,-4 9-8 0,-14 3 0 0,-3-3 0 15,0 10-12-15,-4-7-5 0,0 6-2 0,4 10 0 16,-7-3-123-16,-1 6-25 0,1 6-5 0,0-3 0 0</inkml:trace>
  <inkml:trace contextRef="#ctx0" brushRef="#br0" timeOffset="87804.75">5457 10522 576 0,'0'0'51'0,"0"0"-41"0,-10 3-10 0,3 16 0 16,0-6 437-16,3 9 86 0,-3 9 17 0,4-3 3 31,3 7-486-31,-7-4-97 0,3 7-19 0,1-1-4 16,-4 1 15-16,3 3 4 0,-3 3 0 0,0-1 0 15,3 1 13-15,-3 3 3 0,0-3 1 0,4-3 0 16,-4-3-99-16,0-1-20 0,7-2-4 0</inkml:trace>
  <inkml:trace contextRef="#ctx0" brushRef="#br0" timeOffset="88659">5302 12172 1209 0,'0'0'53'0,"0"0"12"0,0 0-52 0,-3 6-13 15,3-3 0-15,-11 6 0 0,8 1 216 0,-8 2 41 16,4 1 8-16,-4 6 2 16,4 3-240-16,-3 0-48 0,-4 0-10 0,-4 6-1 15,4 0-55-15,0 3-10 0,-7-2-3 0,-1 8 0 16,8-5 2-16,0-1 0 0,11 3 0 0,-4-2 0 15,3-1 42-15,4-3 8 0,0-3 1 0,4-3 1 16,3 0 78-16,0 7 16 0,0-11 4 0,3-2 0 0,1 6 10 0,3-3 2 16,-3-7 1-16,3 7 0 0,3-6-18 0,1-4-4 15,-7 4-1-15,6-4 0 0,-3 0-9 16,4-9-1-16,0 7-1 0,-1-7 0 0,1 0-19 16,0-7-4-16,6 7-8 0,-10-3 12 0,1-3-24 0,6-3-6 0,-7 6-1 0,0-7 0 15,4 10 3-15,-11-9 1 0,10 2 0 0,-10-2 0 16,4 0 15-16,-4-4 0 0,4-3 0 0,-4 4 0 15,3-7 35-15,-3 7 0 0,0-10 0 0,0 0 0 16,4-7 23-16,-1 7 5 0,-6-9 1 0,7 9 0 16,-8-9-17-16,4 6-3 0,0-4-1 0,-3 4 0 15,3 0-26-15,0 0-5 0,-4-3 0 0,4 6-1 16,-7 6-11-16,0-9 0 0,0 13 0 0,0-7 0 16,0 3 0-16,-7-3-17 0,4 7 2 0,-11-7 1 15,7 10 14-15,-7-4-11 0,-8-6 11 0,1 10-10 16,4 3 10-16,-8-4 0 0,0 4 0 0,1-7 8 15,-5 10-8-15,12-3 0 0,-8-3-8 0,0 9 8 16,4-4-33-16,0-5-2 0,3 9 0 0,-3-9-612 16,7-1-122-16</inkml:trace>
  <inkml:trace contextRef="#ctx0" brushRef="#br0" timeOffset="89040.82">5260 13627 864 0,'0'0'38'0,"0"0"8"0,-4 9-37 0,1 0-9 0,-1 1 0 0,-6 2 0 16,3 1 414-16,0 9 81 0,0-3 16 0,3 9 3 15,-3 3-489-15,0 4-97 0,0-1-20 0,3 4-4 16,-3-4 36-16,4 7 8 0,-11 0 2 0,14 3 0 16,-7-3-48-16,3-1-10 0,-3-2-1 0,4 3-1 15,3-10-142-15,0 7-29 0</inkml:trace>
  <inkml:trace contextRef="#ctx0" brushRef="#br0" timeOffset="89380.16">5302 15226 2761 0,'-3'16'60'0,"-4"-10"13"0,0 6 3 0,7 1 2 0,-11 6-62 0,4 3-16 0,0 0 0 0,0 0 0 16,3 6-52-16,4-3-12 0,0-6-4 0,-7 3 0 15,4 0-22-15,3 6-5 0,0-3-1 0,0 6 0 16,0 1-40-16,0-1-8 15,10 29-1-15,-3-7-1 0</inkml:trace>
  <inkml:trace contextRef="#ctx0" brushRef="#br0" timeOffset="89808.26">5267 16885 2991 0,'0'0'132'0,"-7"3"28"0,-4 6-128 0,1 1-32 0,-4-4 0 0,3 0 0 16,0 4-148-16,4-1-36 0,0 0-7 0,7 4-1 15,-7-1 93-15,4 7 19 0,-8 3 4 0,8 0 1 16,3 10-170-16,-11-4-35 0</inkml:trace>
  <inkml:trace contextRef="#ctx0" brushRef="#br0" timeOffset="90019.21">5285 17462 655 0,'24'-16'28'0,"-13"16"8"0,7-9-36 0,-4-4 0 16,3 4 0-16,8-7 0 0,-7 0 74 0,3-6 8 16,3 0 2-16,-2 0 0 0,-1-6-41 0,4 6-8 15,-1 0-2-15,1-9 0 0,0 9 31 0,-11-3 7 16,0-3 1-16,3-4 0 0,-9 7-8 0,-1-3 0 16,-4 6-1-16,4 0 0 0,-7 0-19 0,0 3-3 0,0 1-1 0,-7 2 0 15,4 0 7-15,-8 4 1 0,-3-1 0 0,-4 4 0 16,4-1-12-16,-4 1-3 0,1 9 0 0,-1-3 0 15,-6-4-33-15,-5 4 0 16,12 0 0-16,-8-3-585 16,0-3-124-16</inkml:trace>
  <inkml:trace contextRef="#ctx0" brushRef="#br0" timeOffset="102363.63">9289 6753 1555 0,'0'0'138'0,"0"0"-110"0,0 0-28 0,0 0 0 16,0 0 161-16,0 0 27 16,0 0 6-16,0 0 1 0,0 0-148 0,0 0-30 0,0 0-5 15,0 0-2-15,0 0-1 0,0 0 0 0,0 0 0 0,0 0 0 16,0 6-9-16,7 10 0 0,-7-4 0 0,0 1 0 16,0 9 10-16,0-3 3 0,0 0 1 0,3 2 0 15,-3 5 17-15,4-4 3 0,-1 3 1 0,1-3 0 16,-1 3 2-16,-3-3 1 0,0 0 0 0,0-4 0 15,0 1-10-15,0 0-1 0,0-3-1 16,4-4 0-16,-4 7-7 0,0-6-2 0,0-4 0 0,0-9 0 16,3 9-1-16,-3-9-1 0,0 0 0 0,0 0 0 15,0 0 1-15,0 0 0 0,0 0 0 0,7-9 0 16,1 9-4-16,-5-9 0 0,1-4 0 0,3 4 0 16,3-4-12-16,-3-6 11 0,-3 4-11 0,3-4 10 15,0 0-10-15,-4-3 8 0,-3 0-8 0,4 0 8 0,3 0-19 16,-3 0-4-16,-4 0-1 0,3 3 0 0,1 1 16 0,3 5 8 15,0-6 0-15,0 7-8 0,-4-1 8 0,4-3-8 16,4 4 0-16,0-1 0 0,3 4-11 16,-7-4-5-16,3 7-2 0,4 0 0 0,-3 0 18 0,0 6-8 15,3-4 8-15,-4 4 0 0,1 4-16 0,3-4 4 16,-3 9 1-16,-1-6 0 0,4 3 11 0,-3-2 0 16,-1 5 0-16,4-6 0 0,-6 7 0 0,2-1 0 15,1-3 0-15,-4 0 0 0,0 1 0 0,0 2 0 16,0-6 0-16,0 10 0 0,-3-4 0 0,-1 10 0 15,1-10 8-15,-4 4-8 0,3 9 17 0,-3-3-1 16,0 0 0-16,0-4 0 0,0 7-4 0,0-6 0 0,0 0-1 0,0 2 0 16,0 1-3-16,4-3-8 0,-1 0 12 15,1-4-4-15,-1 1-8 0,1-4 0 0,-1 4 0 0,1-4 0 16,-1 4 0-16,1-4-20 0,-1 0 3 0,4-2 1 31,-7-7-24-31,4 3-4 0,-4-3 0 0,0 0-1 16,0 0-23-16,0 0-5 0,0 0-1 0,0 0 0 0,0 0-146 0,0 0-30 15,0 0-6-15,0 0 0 0</inkml:trace>
  <inkml:trace contextRef="#ctx0" brushRef="#br0" timeOffset="102904.96">10029 6891 1785 0,'0'0'159'0,"0"0"-127"0,-3-6-32 0,-1-4 0 0,1 4 125 0,3 0 19 16,3-4 4-16,-3 10 1 0,0 0-124 0,0 0-25 16,4-3 0-16,-4 3-9 0,0 0 1 0,0 0 0 15,7 10 0-15,0 2 0 0,-7 1 8 0,4-1 0 16,-4 7 8-16,0 3-8 0,0-3 0 0,-4 3 0 16,1-4 0-16,-5-2 0 0,5 3 0 0,-4 3 0 15,0-6 0-15,3-1 0 0,-6 1 12 0,3-3 7 16,3-1 1-16,-3-3 1 0,4-5 13 0,-1 5 2 15,4-9 1-15,4 13 0 0,-1-7-3 0,-3-6-1 16,7 3 0-16,4 3 0 0,3-3 6 0,0-3 1 16,0-3 0-16,0 3 0 0,4-6-40 0,-1 6 0 0,-2-3 0 15,2-3-8-15,-3 6 8 0,0-7 0 0,4 1-9 0,-7-3 9 16,-4 5-14-16,3-5 2 0,1 0 0 16,-4-1 0-16,0-2 12 0,0 2 0 0,-3-2 0 0,3-1 0 15,0-2 10-15,0-1-10 0,-4-3 8 16,4 0-8-16,4-3 8 0,-1 0-8 0,-6 4 0 0,3 2 8 15,0-3-8-15,4 6 0 0,-8 4 0 0,4 0 8 16,-7-1-8-16,0 10 0 0,4-3 0 0,-4 3 0 16,0 0 0-16,3 10 12 0,4-1-2 0,-3-3 0 15,-4 13-10-15,0-6 0 0,0 9-12 0,0-4 12 16,3 1 0-16,-3 3 0 0,-3-3 0 0,-1 3 0 16,8 0 0-16,-4-3 0 0,-4-4 0 0,1 7 0 0,3-6 0 0,0 0 0 15,3 2 8-15,-3-5-8 0,-3 6 0 0,6-7 0 16,8-2 0-16,-7-1 0 15,-1 1-24-15,1-7-4 0,10 6-1 0,-4-9 0 16,4 0-12-16,0 0-3 0,1 0 0 0,2-3 0 16,1-3-146-16,-4-4-30 0</inkml:trace>
  <inkml:trace contextRef="#ctx0" brushRef="#br0" timeOffset="103585.9">10742 6853 1094 0,'-7'0'97'0,"7"0"-77"0,0 0-20 0,0 0 0 15,-11 0 323-15,4 10 61 0,7-10 12 0,0 12 2 32,4 4-365-32,-4-4-73 0,-4 1-14 0,8 9-3 0,3-3 35 0,-3-7 7 0,-4 10 2 0,3-6 0 15,1 0 13-15,-1 2-12 0,1-5 12 0,-4 6-12 16,-4-7-5-16,8 7-1 0,-1-6 0 0,-3-4 0 15,-7 4 18-15,4-4 0 0,3 4 8 0,0-7-8 16,-4 3 36-16,4-9 2 0,0 0 0 0,0 0 0 16,7 3 8-16,-7-3 2 0,0 0 0 0,0 0 0 15,11 0-16-15,-4 0-4 0,-7 0 0 0,7-9 0 16,0 0-18-16,3 2-10 0,-3-8 10 0,-3 5-10 16,0-2 0-16,3-1 0 0,3-6-11 0,-3 4 11 15,0-10-16-15,0 9 5 0,7-3 1 0,-3 0 0 16,3-3 10-16,-3 0-8 0,3 4 8 0,0 2-8 15,7-3 8-15,-10 10 0 0,-8-7 0 0,8 0 0 0,10 4 0 0,-7-7-8 16,-3 9 8-16,3 4 0 0,0-3 0 0,0 3 0 16,-7 2 0-16,-7 4 0 0,0 0 0 0,11 4-15 15,3 5 3-15,-7 0 0 0,-4 4 3 0,4 3 1 16,4-1 0-16,0 4 0 0,-1 0 8 0,-3-3 0 16,-3 6-9-16,3-4 9 0,0 4 0 15,0-3 0-15,-11 0 10 0,4-3-10 16,4-7 12-16,-1 4-4 0,1 2 0 0,-4-5-8 0,0-10 12 0,7 6-4 15,-3 0 0-15,-4-6-8 0,0 0 14 0,0 0-4 16,7 0-1-16,-4-6 0 0,-3 6-1 0,7-3 0 16,-3-10 0-16,6-2 0 0,1 8-8 0,-4-8 0 0,-4-1 0 15,1-3 0-15,3 0 0 0,0-3-11 0,0 4 3 16,4-4 0-16,3 0-5 0,-4 0-1 0,5 3 0 16,-5 3 0-16,1 0 3 0,3 4 1 0,3-1 0 15,-2 4 0-15,-8 6 19 0,3-3 4 0,8 2 1 0,-8 4 0 16,1 4 5-16,0 5 1 0,3-6 0 0,-4 7 0 15,8 5 2-15,-7-2 1 0,-4-1 0 0,0 1 0 16,7 6 1-16,0-1 1 0,-11-2 0 0,8 3 0 16,0 3-25-16,-1 0 0 0,1-3 0 0,-8 3 0 15,1-4 0-15,3 4 0 0,-4-9 0 0,1 9 0 32,-8-3-68-32,4 0-20 0,0-7-3 0,0 10-680 0,-10-9-136 0</inkml:trace>
  <inkml:trace contextRef="#ctx0" brushRef="#br0" timeOffset="104671.53">10403 7662 403 0,'-7'0'36'0,"7"0"-36"0,0 0 0 0,0 0 0 16,0 0 300-16,0 0 52 0,0 0 12 0,4-6 1 16,3 3-256-16,-7 3-51 0,-7-10-10 0,7 10-3 15,0 0-10-15,0 0-3 0,-7 0 0 0,0-3 0 16,7 3-14-16,0 0-3 0,-7 0-1 0,-4 0 0 16,-3 0 0-16,3 3 0 0,11-3 0 0,-10 0 0 15,-8 10 10-15,1-1 1 0,6-6 1 0,-7 7 0 16,4 2 6-16,-3-2 0 0,-1 2 1 0,4-2 0 0,-4 5-13 15,1-2-4-15,-1-1 0 0,4-2 0 0,0 2 14 0,0-2 2 16,3-1 1-16,0-6 0 16,1 7-20-16,3-1-4 0,3-6-1 0,4-3 0 15,-3 7-8-15,3-7 0 0,0 0 0 0,0 3 0 0,0-3 0 0,7 9-12 16,-4-9 2-16,4 10 1 0,0-7-7 0,1 6 0 16,2-3-1-16,1-2 0 0,-4-4 17 0,3 9 0 15,1-6 8-15,3-3-8 0,0 0 0 0,4 6 0 16,-4-3 0-16,0-3 0 0,4 7 12 0,-1-4 2 15,1-3 1-15,0 3 0 0,-4 6-27 0,0 1-4 16,7-1-2-16,-3 1 0 0,-4-1 27 0,0 4 6 16,3-1 1-16,-2 7 0 0,2-7-16 0,-6 7-18 15,-4 0 4-15,0-3 1 0,3-1 26 0,-2-2 6 16,-8 0 1-16,-4 5 0 0,4-5-9 0,-4-1-2 16,-3 4 0-16,-3-3 0 0,-4-1 3 0,3 1 1 15,1-4 0-15,-1 7 0 0,-10-4-13 0,3 1 8 0,4-4-8 16,0 4 0-16,-4-1 0 0,-3-2-16 0,-4 6 1 0,4-10 1 15,-3 9 5-15,-1-5 1 0,0-4 0 0,-3 4 0 16,3-4-1-16,4 0 0 0,-4-6 0 0,4 6 0 31,0-6-43-31,7-6-9 0,0 3-2 0,0-6-635 0,0-1-127 0</inkml:trace>
  <inkml:trace contextRef="#ctx0" brushRef="#br0" timeOffset="105085.53">10181 7455 1792 0,'0'0'40'0,"0"0"8"0,0-12 1 0,4 2 1 0,-1 1-40 0,1 6-10 16,-4-7 0-16,0 10 0 0,0 0 9 0,0 0 0 15,0 0 0-15,0 0 0 0,0 0 38 0,0 0 7 0,0 10 2 0,0-1 0 16,-7 4-36-16,3 9-6 0,1 0-2 0,-1 0 0 16,1 6 16-16,-1-3 2 0,-3 3 1 0,7 4 0 15,-4-1 14-15,4 3 3 0,0-2 1 0,0 8 0 16,0 1-1-16,0-6 0 0,0 6 0 15,0 2 0-15,0-2-16 0,0 3-3 0,-3-3-1 16,3 0 0-16,-7-1-4 0,3-5 0 0,4 6-1 16,-7-1 0-16,4 1-15 0,-1-3-8 0,-3 9 10 0,0 0-10 15,0-6 0-15,-3-1 0 0,6-5 0 0,-3-7 0 32,3-3-36-32,1-3 0 0,-4-3 0 0,7 0 0 0,-4-7-80 15,4-2-16-15,0-10-3 0,0 0-550 0,7 3-111 0</inkml:trace>
  <inkml:trace contextRef="#ctx0" brushRef="#br0" timeOffset="105491.13">10492 7443 1324 0,'0'0'59'0,"-7"-3"12"0,0 3-57 0,-1-7-14 16,8 7 0-16,-7 7 0 0,-7-4 244 0,4-3 47 15,6 9 9-15,1 1 1 0,-4 2-246 0,0 1-55 16,-1 5 0-16,1 1 0 0,4-3-16 0,-4 6 4 0,-4 6 0 0,1-6 0 16,6 9 12-16,1 1 12 0,-4 2-3 0,0-2 0 15,3 8 1-15,-3-2 0 0,3 0 0 0,-3 9 0 16,-3 0 13-16,3 0 2 0,3 0 1 0,-3-3 0 15,-3 3 10-15,-1-3 3 0,7 0 0 0,-3-1 0 16,-3 8-15-16,3-7-4 0,0-1 0 16,3-2 0-16,-3 34-20 15,4-43 0 17,3-4 0-1,0-3-92-31,7-6-22 0,-7 3-5 15,7-13-1-15</inkml:trace>
  <inkml:trace contextRef="#ctx0" brushRef="#br0" timeOffset="110113.71">9049 8688 781 0,'0'0'34'0,"-7"0"8"0,0 0-34 0,-4 0-8 15,4 0 0-15,0 0 0 16,0 0 86-16,0-3 15 0,-4 3 3 0,4 0 1 0,7 0 11 0,-7-7 3 15,0 7 0-15,7 0 0 0,0 0-19 0,-7 0-4 16,0 0-1-16,0 0 0 0,0 0-45 0,0 0-9 16,-4 0-1-16,4 0-1 0,-7 7-15 0,0-4-2 15,3 0-1-15,1 3 0 0,-1-3-11 0,1 4-2 16,3-4-8-16,0 3 12 0,-4 0-12 0,4 0 0 0,0-2 0 0,3 5 0 16,4-9 0-16,0 9 0 0,4-5 0 0,3 5 0 15,3-3 14-15,8-3 6 0,3 4 2 0,7-4 0 16,8 0 3-16,3-3 1 0,6 0 0 15,5 0 0-15,10 0-2 0,10 0 0 16,8 0 0-16,7-3 0 0,3 0 5 0,14-4 1 16,11 7 0-16,7 0 0 0,0-3-8 0,3-3-2 0,8 6 0 0,-4-3 0 15,-7-3 10-15,3 6 2 0,-3-4 0 0,-10-5 0 16,-12 9-20-16,-2 0-4 0,-12-9-8 0,1 9 12 16,-7-4-12-16,-8-2 11 0,-6-6-11 0,-1 12 10 15,1-10-2-15,-8 10-8 0,-14-3 12 0,-3-3-4 16,-7 3-109-16,-4 3-23 0,-7 0-4 0,-7-3 0 15</inkml:trace>
  <inkml:trace contextRef="#ctx0" brushRef="#br0" timeOffset="113239.54">10435 9340 518 0,'-21'-6'46'0,"21"6"-37"16,0 0-9-16,-7-3 0 0,-7-1 337 0,3-2 66 16,8-3 13-16,-1-1 2 0,-3 4-335 0,0 0-67 15,0-4-16-15,4-2 0 0,3-1-14 0,0 4-4 16,-8-10-1-16,5 10 0 0,3-4 19 0,-4 1-8 16,1-7 8-16,-1 9 0 0,-3 1-20 0,4 6 2 15,-1 0 1-15,-3-4 0 0,-3 7 17 0,-1 0-8 16,4 0 8-16,-4 10 0 0,-6-1 0 0,3 4 0 15,-4-1 0-15,4 4 0 0,-7 0 16 0,3 2 1 16,-3 1 0-16,0 3 0 0,0 0 5 0,-1 0 1 16,-2 0 0-16,3 0 0 0,-1 0-12 0,5 6-3 15,-1-6 0-15,8 0 0 0,-1 0 0 0,4 6-8 16,3-6 12-16,4 0-4 0,4 0 4 0,6-3 1 0,1 0 0 16,3-4 0-16,0 7-13 0,7-3 0 0,-3-6 0 0,3-4-10 15,4 4 2-15,0-4 0 0,-4 1 0 0,7-1 0 16,4-6 8-16,-8-3-12 0,1 0 12 0,0 0-12 15,3 0 12-15,-7-6 0 0,-3 0 0 0,-4-4 0 16,0 1 23-16,-3 2 3 0,3-8 1 0,-7 2 0 16,-14 4 13-16,7-7 4 0,7-3 0 0,-7-3 0 15,-4 4-25-15,1-4-5 0,-4 0-1 0,3 0 0 16,-3-7 16-16,-3 8 3 0,-1-11 1 0,-3 10 0 16,7-6-33-16,-7 6 0 0,0 0 0 0,-4 0 0 15,4 0-49-15,0 3-7 16,3-3-2-16,-3 10 0 0,0-1-43 0,-4-2-9 15,8 8-2-15</inkml:trace>
  <inkml:trace contextRef="#ctx0" brushRef="#br0" timeOffset="114497.02">9881 10691 1396 0,'0'0'31'0,"0"0"6"0,0 0 2 0,0 0 0 0,0-9-31 0,0 6-8 0,4-3 0 0,3 3 0 16,0-4 0-16,0 1 8 16,-3-3-8-16,3-1 8 0,0 1 0 0,0-1 0 0,0 1 0 0,-4 3 0 15,4-4 39-15,-3 1 8 0,3-1 1 0,-4 1 1 16,5 0 22-16,-1-1 4 0,0-2 1 0,0-1 0 16,0 4-28-16,3-4-4 0,4 1-2 0,1-4 0 15,-1 3-30-15,3 1-7 0,1-4-1 0,3 4 0 16,4 2-12-16,-1-2 0 0,1 9 0 0,0-4 0 15,0-2 0-15,3 9 0 0,-7 0 0 0,-3 6 0 16,-1-3 0-16,1 7 0 0,3-1 0 0,-10 4 0 16,-8-1 8-16,1 4-8 0,10 0 0 0,-7 9 0 15,-11-3 0-15,-3 0 0 0,4 3 0 0,-1 6 0 16,-3-3 0-16,-3 4 0 0,-8-7-8 16,4 6 8-16,0 0 0 0,-7 1 0 0,-1-1 0 0,-2 0 0 15,3 1 0-15,-1-1 0 16,1-3 0-16,-4-3 0 0,1 7 0 0,3-10 0 0,3 0 0 0,0 0 0 15,1-13 12-15,3 4-1 0,3 2 0 0,0-5 0 0,1-4 19 0,-1 0 4 16,8-3 1-16,-4 7 0 0,7-10-15 0,-4 9-4 16,4-6 0-16,0 7 0 0,0-1-4 0,4 4 0 15,-1-4-1-15,1 1 0 0,3-7-1 0,3 6 0 16,-3-3 0-16,8-3 0 0,-1 7-10 16,3-1 0-16,1-6 0 0,-4 4 0 15,4-4-42-15,3 3-1 0,0-3 0 0,4 0 0 16,-1 4-34-16,1-4-7 0,0 3-2 0,3-3 0 15,0 10-134-15,-7-7-26 16</inkml:trace>
  <inkml:trace contextRef="#ctx0" brushRef="#br0" timeOffset="115699.7">9899 12156 2052 0,'0'0'45'0,"0"0"10"0,0 0 1 0,0 0 1 0,0 0-45 0,0 0-12 0,-4 3 0 0,-3 6 0 0,4-5 0 0,-1 11 0 15,1-2 0-15,-1-1 0 0,-3 10 0 0,4 0 0 16,-1-3 0-16,1 3-11 16,-8 0 11-16,4 6 11 0,0-3-3 0,0 3 0 0,0-2 2 0,-4 5 0 15,1 0 0-15,-1 1 0 0,-3-1 18 0,3 7 3 16,-6-4 1-16,-1 1 0 0,4 5-15 0,0-8-2 15,-4-1-1-15,8 0 0 0,-4 1-14 16,3-1 0-16,4-9 0 0,3 0 0 16,1 0-48-16,3-6-2 0,3-4-1 0,1 1-587 15,6-4-118-15</inkml:trace>
  <inkml:trace contextRef="#ctx0" brushRef="#br0" timeOffset="116111.93">10393 12244 1382 0,'7'-3'123'0,"-7"-7"-99"0,-4 1-24 0,1-1 0 16,-11 7 157-16,7-3 27 0,7 6 4 0,-7-3 2 15,-4-3-154-15,4 6-36 0,7 0 0 0,0 0 0 16,-7 9 0-16,0 7-12 0,0-4 12 0,3 1-13 15,4 9 13-15,-3 0 0 0,-4 0 0 0,0 6-9 16,3-6 9-16,1 9 11 0,-4-9-3 0,-4 9 0 0,7 1-8 16,1-1 0-16,-4 0 0 0,3 4 0 0,-3-4 0 0,4 1 0 15,-1-4 0-15,1-3 0 0,-1 3 0 0,4-6 0 16,0 0 0-16,4 0 0 0,-1-6 11 16,1-4-3-16,3 1-8 0,0-4 12 0,7-6 6 15,-3 7 1-15,-1-10 0 0,4 6 0 0,7-6 9 0,-3-6 1 16,0 6 1-16,-1-10 0 0,1 4 2 0,0-3 0 15,3-7 0-15,-7 3 0 0,4 4-3 0,-4-7 0 16,7-2 0-16,-7-1 0 0,-4 3-8 0,5-9-1 16,-1 3-1-16,-4 0 0 0,4 0-7 0,-7-9 0 15,-3 9-1-15,0-10 0 0,6 7-11 0,-3-3-16 16,-7-3 4-16,0 3 1 0,-7 2-8 0,7-5-1 16,4 0-1-16,-4 3 0 15,-4 2-22-15,1 5-4 0,-1 2-1 0,-3 6 0 16,-11 1-88-16,1 5-19 0,6 7-3 0,-7 7-1 0</inkml:trace>
  <inkml:trace contextRef="#ctx0" brushRef="#br0" timeOffset="118617.7">10125 13570 1137 0,'0'0'50'0,"0"0"11"0,0 0-49 0,0 0-12 15,0 0 0-15,0 0 0 0,0 0 0 0,0 0 0 16,0 0-9-16,0 0 9 0,0 0-9 0,0 0 9 16,0 0-8-16,0 0 8 0,0 0 0 0,0 0 0 15,0 0 0-15,0 0 0 0,0 0 0 0,0 0 0 16,0 0 0-16,0 0 0 0,0 0 45 0,0 0 15 0,7-6 2 0,-7 6 1 15,0 0 8-15,0 0 1 16,0 0 1-16,0-3 0 0,0 3-49 0,0 0-9 16,-4-7-3-16,4 7 0 0,0 0-12 0,0 0 0 0,0 0 0 0,-3-3 0 15,-1 0 0-15,4 3 0 0,0 0 0 0,0 0 0 16,0 0 0-16,0 0 0 0,0-6 0 0,0 6 0 16,0 0 8-16,-7-3 0 0,7 3-8 0,-7-6 12 15,0 6 8-15,0 0 0 0,-4 0 1 0,4 0 0 16,0 0-8-16,-3 0-1 0,-4 6-1 0,3-3 0 15,-3-3-11-15,3 6 0 0,-6-3 0 0,3 7 8 16,-4-7-8-16,0 3 0 0,1 4 0 0,-1-4 8 16,-3 3-8-16,-4 1 0 0,8-4 0 0,-5 0 0 15,8 4 20-15,-3-1 9 0,2 0 2 0,5 1 0 16,-1-7 7-16,4 3 2 0,4-3 0 0,3-3 0 0,0 0-23 0,0 0-4 16,0 0-1-16,0 0 0 0,0 0-12 15,0 0 9-15,0 0-9 0,7 3 8 0,-7-3-8 16,0 0 0-16,7 10 0 0,3-10 0 0,-3 6 0 0,-7-6 10 15,0 0-10-15,8 3 10 0,2-3 6 0,-3 10 0 16,0-7 1-16,4-3 0 0,-1 6-6 0,-3-3-2 16,8-3 0-16,-1 7 0 0,0-4-1 15,3-3 0-15,-2 6 0 0,2-3 0 0,4 0 4 0,1 3 0 16,-1-2 0-16,0 2 0 0,0-3-12 0,-3 6 0 16,-1-5 0-16,1 5 0 0,-4 0 0 0,0 1 0 15,0 2 0-15,-3 1 0 0,-1-4 0 0,-3 1 0 16,4 2 0-16,0 4 0 0,-8-4 0 0,4 1 0 0,0-4 0 15,-3 4 0-15,3-4 8 0,-4 4-8 0,1 3 0 0,-4-4 8 16,0 1-8-16,0-4 8 0,-4 4-8 0,1-4 8 16,-1 4-8-16,-3 2 0 0,4-2 9 0,-8-1-9 15,1 4 0-15,-5-3 0 0,1-1 0 0,0 1 8 16,-7-4-8-16,0 4 12 0,0 2-4 0,-4-2 0 16,-3-4-8-16,0 1 11 0,-1-7-11 0,-2 9 12 15,2-2-12-15,1-4 0 0,4-3 0 0,2 7 0 16,1-10 0-16,4 0 0 0,2-7 0 0,5 4 0 15,-1 0 14-15,4-6-2 0,0-4-1 0,4-3 0 16,3 4 3-16,3-7 1 0,1 3 0 0,3-3 0 16,7-9 0-16,3 6 0 0,1 0 0 0,3-9 0 15,0 6-7-15,1-3-8 0,2-4 11 0,5 1-11 16,-1 0 10-16,-4-1-10 0,1 1 8 0,0 0-8 16,-4-1 0-16,0 1 0 0,0-1 0 0,-3 7 0 15,0-6 0-15,-1 3 0 0,-3 6-14 0,-3 0 5 16,-4 9-44-16,4-5-9 0,-4 8-2 0,0 4-647 15,0 0-129-15</inkml:trace>
  <inkml:trace contextRef="#ctx0" brushRef="#br0" timeOffset="119272.87">10033 15514 403 0,'0'0'36'0,"0"0"-36"0,-4-9 0 0,4 6 0 16,-3-7 276-16,3 1 49 0,0 0 10 0,0-1 1 15,3-2-307-15,1 2-61 0,0-5-13 0,-1-1-3 16,-3 0 20-16,7 0 3 0,-3-5 1 0,-1 8 0 0,1-9 24 0,-1 0 0 16,4 3 0-16,-3-3 0 0,-1 0 12 0,4 0 0 15,0 4 1-15,1-1 0 0,-5 6 1 0,1 4 0 16,-1-1 0-16,1-2 0 0,-4 9 14 0,0 3 2 15,0 0 1-15,0 0 0 0,-7 0-12 0,0 3-3 16,-8 3 0-16,1 0 0 0,-3 4-1 0,3 9-1 16,-1-7 0-16,-6 10 0 15,0 0 34-15,0 3 6 0,3 0 2 0,-3-3 0 0,7 6-1 16,0-2 0-16,0 5 0 0,7 0 0 0,0 1-27 16,3-4-6-16,1 6-1 0,6-2 0 0,1-1-21 0,3 4 0 15,3-4 0-15,1 0 8 0,3 7-8 0,4-7 0 16,-1-6-11-16,4 4 11 0,1-4-11 15,-1-3 11-15,0-4-12 0,4-5 12 0,-4 3-12 16,4-7 12-16,-4-3-12 0,3-6 12 0,1 0 8 0,0-3 8 0,-1-6 1 16,1-4 1-16,-4-6 34 0,0 7 6 15,-3-7 2-15,0-3 0 0,3 0-13 0,-3-6-3 0,-15 6 0 0,4-3 0 16,0-3 5-16,0-4 1 0,-3 7 0 0,-8-6 0 16,1-7-40-16,-1 7-10 0,1 0 0 0,-1-4 0 15,-10 1 0-15,3-4 0 0,1 13 0 16,-1-3 0-1,-6-4-24-15,3 7-6 0,-1-3-2 0,1 6 0 16,0 0 0-16,0 3 0 0,0 7 0 0,0-1 0 16,3 4-132-16,1-1-26 0,-4 7-6 0,3 3 0 0</inkml:trace>
  <inkml:trace contextRef="#ctx0" brushRef="#br0" timeOffset="119798.65">10527 16697 2300 0,'-28'-13'102'0,"10"4"21"0,-3-4-99 0,0 4-24 0,3-1 0 0,-3-2 0 16,-4 2 0-16,4 1-14 0,3 6 2 0,-3-4 0 31,-3 7-32-31,-1-3-5 0,4 3-2 0,0 0 0 0,-4 0 31 0,4 3 5 0,-1-3 2 0,1 10 0 16,0-1 13-16,4 1 0 0,-5 2 0 0,5 7-9 15,-1 3 9-15,4 0 12 0,-7 9-2 0,3 1-1 16,1 2 10-16,-1 13 1 0,4-9 1 0,3 12 0 16,-3-6-12-16,3 6-9 0,1-6 12 15,6-3-12-15,4-7 0 0,4 7 0 0,-1-10 0 0,8 1 0 16,0-1 0-16,6-3 0 0,1-12 0 16,7 3 0-16,-1-16 0 0,1 6 0 0,7-9 0 0,-4 0 0 15,0-12 26-15,0-7 5 0,4 6 1 0,-4-9 0 16,-3-6-3-16,0 6 0 0,3-9 0 0,-7 0 0 0,-7-1 11 15,4-12 1-15,-4 4 1 0,0-14 0 0,0 10-15 16,-7-9-3-16,-3 3-1 0,3-3 0 0,7 6-23 0,-11-4 0 16,-6 1-12-16,-4 9 4 15,7 4-140-15,-4-4-27 0</inkml:trace>
  <inkml:trace contextRef="#ctx0" brushRef="#br0" timeOffset="158446.4">13921 6696 885 0,'0'0'39'0,"0"0"9"0,0 0-39 0,0 0-9 0,0 0 0 0,3-6 0 16,-3 6 70-16,4-6 12 0,-1 3 2 0,-3 3 1 0,4-6-27 15,-4 6-6-15,3-10 0 0,-3 10-1 16,0 0 9-16,0 0 3 0,0-3 0 0,0 3 0 0,0 0-9 0,0 0-2 15,0 0 0-15,0 0 0 0,-7 0-30 0,0 9-6 16,0-5-2-16,-3 2 0 0,2-3 8 0,-2 6 2 16,-4 1 0-16,3-7 0 15,-3 6 17-15,0-2 4 0,3-1 1 0,1 0 0 0,-1-3-27 0,1 7-6 16,3-10-1-16,0 9 0 0,-1-6-4 0,8-3-8 16,0 0 11-16,0 0-11 0,0 0 12 0,0 0-12 15,0 0 12-15,8 6-12 0,-1-2 0 0,3 2 0 16,4-3 0-16,-3 0 0 0,6 7 0 0,-2-4 0 15,-1-3-8-15,0 6 8 0,0 1 0 0,0-1 0 16,0-6 0-16,0 7 0 0,0-7 0 0,0 6 0 16,4-2 0-16,-4 2-9 0,-3-3 9 0,-1 0 0 0,5-2 0 15,-5 2 0-15,-3-3 0 0,0 6 0 0,-7-9 0 0,7 4 0 16,-7-4 0-16,7 6 0 0,-7-6 0 16,7 9 0-16,-3-2 0 0,-4-7 0 0,0 0 0 0,0 9 0 15,0 0 0-15,0 1 0 0,0-10 0 0,-4 12 0 16,-3-2 0-16,4-1 0 0,-4 0 0 0,0-5 8 15,0 8-8-15,0-2 0 0,0-1 0 0,-4 0 8 16,0 4-8-16,1-4 0 0,-4 4 8 0,3-4-8 16,0 1 0-16,-3-1 0 0,0 1-10 0,0-7 10 15,0 6-28 1,3-9 2-16,4 9 0 0,-3-9 0 16,3-6-90-16,0 3-19 0,3 0-3 0,1-3-1 0</inkml:trace>
  <inkml:trace contextRef="#ctx0" brushRef="#br0" timeOffset="159079.94">14203 6822 1267 0,'0'0'112'0,"0"0"-89"15,3-10-23-15,4 7 0 0,-7 3 99 0,4-9 15 16,-4 9 3-16,7-3 1 0,-7 3-94 0,0 0-24 15,11-6 0-15,-4 12 0 0,3-3 0 0,-6-3 0 16,3 12 0-16,-4-2-8 0,1-1 8 0,-1 4 0 16,-3-4-9-16,-3 10 9 0,-1-6 0 0,1 9 13 15,-1-4-1-15,-3 4-1 0,0-3 30 0,-3 0 7 0,3-3 0 16,-4 6 1-16,7-4-1 0,-3 1 0 0,4-3 0 0,-1 3 0 16,1 3-36-16,-1 0-12 15,1 0 8-15,-4 3-8 0,3-10 0 0,1 7 10 16,-1 0-10-16,1-3 8 0,3 3-8 0,0-3 0 0,-4-7 9 15,4 7-9-15,4-6 12 0,-4-1-1 0,0-2-1 0,0-1 0 16,0-9 6-16,0 0 0 0,0 0 1 0,0 0 0 16,0 0 15-16,0 0 2 0,0 0 1 0,0 0 0 15,3-9-8-15,-3-1-2 0,7-5 0 0,-3-4 0 16,-1-3-2-16,-3 0-1 0,-3-6 0 0,3 6 0 16,7-10-22-16,0 1 0 0,0-4 0 0,3-5 0 15,1 8-26-15,0-8-6 0,3-4-2 16,0 3 0-16,-4 0 13 0,5 7 2 0,-1-1 1 0,0-2 0 15,-4 5 18-15,4 1 0 0,-3 9 0 0,3 0 0 16,-3 0 0-16,-1 9-10 0,1 1 2 0,-4-4 0 0,4 7 8 16,-4 6 0-16,0-7 8 0,3 10-8 0,1-3 0 0,-1-3-16 15,1 6 2-15,3 0 1 0,-3 6 1 0,6-6 1 16,-6 3 0-16,3-3 0 0,0 10-3 0,-3-7-1 16,-1 6 0-16,1 1 0 0,-1 2 6 0,-3-2 1 15,-3 8 0-15,0-5 0 0,-4 9 8 0,0-3 0 16,-4 3 0-16,-3 6 0 0,-4-3 0 0,1 6 0 15,-4-2 10-15,0-4-10 0,-4 6 8 0,0-3-8 16,-3-3 0-16,0-3 9 0,0 6-1 16,0-9-8-16,-4-3 12 0,0 6-4 0,4-13-8 0,0 7 10 15,0-10-10-15,3 4 10 0,0-1-25 16,4-9-5-16,-3 0 0 0,6 0-616 16,4-9-124-16</inkml:trace>
  <inkml:trace contextRef="#ctx0" brushRef="#br0" timeOffset="159556.51">14746 6838 1497 0,'0'0'133'0,"0"0"-106"0,0 0-27 0,0 0 0 0,0 0 148 15,0 0 25-15,0 0 5 0,0 0 1 0,0 0-129 0,0 0-26 16,0 0-4-16,0 0-2 0,0 0-10 0,0 0-8 16,0 0 12-16,11 0-12 0,-8-7 9 0,8 7-9 15,-1 0 0-15,5 0 9 0,-1-9-9 0,3 6 0 16,-3-7 0-16,8-2 0 0,-8 2 0 0,3-8 8 16,1 5-8-16,0-6 12 0,-4 7-12 0,-4-7-12 15,1 6 2-15,-1 1 1 0,-3-4 9 0,1 4 0 16,-5 2 8-16,1 4-8 0,-4-4 29 0,-4 4 2 15,-3-3 0-15,3 6 0 0,-6 0-7 0,-1-4-2 16,1 14 0-16,-4-4 0 0,0 0-22 0,-4-3 0 16,0 9 0-16,-3 1 0 0,0 2 0 0,0 7 0 15,0-6 0-15,-1 2-12 0,1 1 12 0,4 3-8 16,2-1 8-16,-2-2-8 0,6 6 8 0,-3-3 0 0,4 0 0 0,3-7 0 16,-4 10 0-16,0 0 0 0,4-3 10 15,0 3-10-15,0 0 0 0,0-3 0 0,4 0-8 0,3-4 8 16,-4 1 0-16,8 0 0 0,-1-7 0 0,1 4 9 15,-1-4-9-15,4 0 0 0,0 1 0 0,4-7 0 16,-1 6-11-16,1-9 3 0,3 10 0 0,0-10 0 16,4 0-20-1,-4 0-4-15,4 0-1 0,-1 0 0 16,4-3-179-16,-3-4-35 0,14-2-7 0,-7-4-2 0</inkml:trace>
  <inkml:trace contextRef="#ctx0" brushRef="#br0" timeOffset="159916.66">15300 5978 2278 0,'0'0'50'0,"0"0"10"0,0 0 3 0,0 0 1 0,0 0-51 0,-4 10-13 16,1-1 0-16,3 4 0 0,0 9 0 0,-4 3-8 16,1 0 8-16,3 9-13 0,-4-2 4 0,4-1 1 0,-3 10 0 0,3 3 0 15,3-4 8-15,1 11 8 0,-8-7-8 0,-3-1 11 16,4 8-11-16,-8-1-14 0,8-3 3 0,-8 3 1 16,-3-6 10-16,0 9 0 0,3-12 0 15,-3 3 0-15,-3 6 0 0,2-9 9 0,1-7-1 16,4 7-8-16,-4-10 20 0,3-5-4 0,0 2 0 15,4-6 0-15,0-3-4 0,4-7 0 0,-1 7-1 0,1-10 0 32,3-6-35-32,0-3-6 0,0 0-2 0,0 0-640 0,10-9-128 0</inkml:trace>
  <inkml:trace contextRef="#ctx0" brushRef="#br0" timeOffset="160228.76">15801 5994 1785 0,'-11'3'79'0,"4"7"17"0,-3 2-77 0,-4 1-19 15,-1 5 0-15,1 11 0 0,0 2 126 0,0 7 22 16,4-1 4-16,3 4 0 0,-4-3-122 0,4 2-30 15,-4 4 0-15,4 3 0 0,0-3 0 0,0 0 0 16,-3 0 0-16,2 3 0 0,-2 0 0 0,-1-3 0 16,4 6 0-16,-3 0 0 0,-1-3 0 0,1 1 0 15,-5-1 0-15,1-7 0 0,-3 4 0 0,3-12 0 16,-4 5 0-16,4-2 0 0,0-7 10 0,0-3-10 16,-1-3 8-16,5 0-8 0,-1-3-14 0,1-7-8 0,3 7-2 15,3-16 0 1,4-3-101-16,0 0-21 0,0 0-4 0</inkml:trace>
  <inkml:trace contextRef="#ctx0" brushRef="#br0" timeOffset="160500.44">15762 6778 2696 0,'0'0'60'0,"0"0"12"0,0 0 2 0,4 13 1 0,-1-4-60 0,4 0-15 0,-3 4 0 0,-4-4 0 15,3 13-22-15,1-3-7 0,-4 0-2 0,0 3 0 0,-7 3 7 0,0-3 0 16,0 3 1-16,3-3 0 16,-6 3-36-16,-1-6-7 0,4 0-2 0,0-4 0 15,0 4-48-15,-4-6-9 0,4-4-3 0,0 0 0 16,0-5 7-16,0 5 1 0,3-9 0 0,4 0 0 0</inkml:trace>
  <inkml:trace contextRef="#ctx0" brushRef="#br0" timeOffset="160648.68">15917 6565 2350 0,'0'0'104'0,"0"0"22"0,0 0-101 0,0 0-25 16,0 0 0-16,0 0 0 16,0 0-102-16,7-7-26 0,-7 7-4 0,11 0-2 0</inkml:trace>
  <inkml:trace contextRef="#ctx0" brushRef="#br0" timeOffset="161012.88">15960 7063 748 0,'0'0'33'0,"0"0"7"15,0 0-32-15,0 13-8 0,0-13 0 0,0 0 0 16,0 0 263-16,0 0 50 0,0 6 11 0,0-6 1 0,0 0-249 0,0 0-49 16,0 0-11-16,7 3-1 0,0-6 17 0,-4-3 3 15,4 6 1-15,-3-6 0 0,3-4-20 16,-4-5-4-16,1 2-1 0,0 0 0 0,-1-5 7 0,-3-4 2 16,0 0 0-16,0 0 0 0,4-6-20 0,-1 6-16 15,-3-3 4-15,4-4 0 0,-1 10 12 0,1-2 0 16,-1-1 0-16,4 12-9 15,0-2 9-15,0 2-12 0,-3 1 12 0,7-4-12 0,-4 10 35 0,0-3 6 16,3 3 2-16,1 3 0 0,3 3-22 0,-4-3-9 16,5 0 8-16,-5 9-8 0,1-2 9 15,-1-1-9-15,1 3 10 0,0 1-10 0,-4 8 0 0,0-2 0 16,0 3 0-16,-4 0 0 0,1 0 9 16,-4 3-9-16,0-1 8 0,-4 1-8 0,1 0 11 0,-1 0-3 15,1 0-8-15,-4 0 12 0,3-6-12 0,1 0 0 0,-1-1 0 0,4-2 0 31,0-1-32-31,0-2-8 0,0-10-3 0,0 0 0 16,11 3-146-16,-4 3-30 0,-7-6-5 0,0 0-2 0</inkml:trace>
  <inkml:trace contextRef="#ctx0" brushRef="#br0" timeOffset="161622.48">16566 6916 2070 0,'0'0'45'0,"0"-9"10"0,0-1 1 0,4 4 3 0,0-10-47 0,-4 10-12 0,3-3 0 0,1-7 0 15,-1 10 8-15,1-10 0 0,-4 6 0 0,0-2 0 0,0 3 28 0,0 5 6 16,0-5 1-16,-4 6 0 0,4 3-35 0,0 0-8 16,-7-6 0-16,0 6 0 0,-4 6 0 0,1-3 0 15,-1 6 0-15,-3 4 0 0,0-4 0 0,-4 4 0 16,1-4 0-16,3 4 0 0,-4-4 0 0,4 7 0 15,0-4 0-15,3 1 0 0,1 0 12 0,3-4-4 16,3 10 0-16,0-7 0 0,1 1 4 16,-1-4 0-16,1 7 0 0,-4-4 0 0,3-2-12 0,4 2 0 15,4-2 0-15,-4-1 0 0,0-9 0 0,0 0 0 16,0 0 0-16,10 7 0 0,1-7 0 0,3 6 0 16,0-6 0-16,0 0 0 0,4-6 0 0,0 6 0 15,-1-7 0-15,1 1 0 0,-4-3 0 0,0-4 0 0,4 4 0 0,-8-1 0 16,4-2 0-16,-3 2 0 0,3-2 0 0,-3-7 0 15,-4 10 8-15,3-4 0 0,-3-6 0 0,-3 7 0 16,-1-1 0-16,1-6 0 0,3 7 0 16,-3-7 0-16,-1 6-8 0,1-5 0 0,-4 5 0 0,0 4 0 15,0-4-9-15,0 4 9 0,0 5-12 16,0 4 12-16,0 0 0 0,0 0 0 0,0 0 0 0,0 0 0 16,0 0 0-16,0 0 0 0,0 0 0 0,0 0 0 15,0 0-10-15,0 4 10 0,0-4-8 0,0 12 8 16,0-2 0-16,0-1 0 0,3 4 0 0,1 2 0 15,3 1 0-15,-4 0 0 0,1-1 0 0,-1 7 0 16,4 6 0-16,0-2-8 0,-3 2 8 0,0 0 0 16,-1-3 0-16,1 6 0 0,-8-2 0 0,4-4 0 15,-3 6 0-15,-1 0 0 0,-3-2 0 16,0-4 0-16,-4 6 0 0,4-3 0 0,-3-3 0 0,3-3 8 16,0 7-8-16,-4-7 0 0,0-1-8 15,1-8 8-15,-4 9 0 0,3-6 0 16,-3-4 0-16,0 1-8 0,-4-4-113 0,1-6-23 15,-29 7-4-15,7-20 0 0</inkml:trace>
  <inkml:trace contextRef="#ctx0" brushRef="#br0" timeOffset="167863.57">13959 8086 1036 0,'0'0'92'0,"0"0"-73"15,-7-4-19-15,7 4 0 0,-3 0 175 0,-4-6 31 16,3 6 6-16,4 0 2 0,-7 0-151 0,7 0-31 0,0 0-5 0,0 0-2 15,0 0 0-15,0 0 0 0,0 0 0 0,0 0 0 16,0 0-10-16,0 0-3 0,0 0 0 0,0 0 0 16,0 0-4-16,0 0 0 0,0 0-8 0,11 0 12 15,-1 0-4-15,1 0 0 0,-4 0-8 0,4-3 12 16,-1-3-3-16,1 6-1 0,-4-3 0 0,3-4 0 16,-3 4 1-16,4-6 0 0,3 9 0 0,-3-10 0 15,-4 10 2-15,3-9 0 0,1 6 0 0,-4-7 0 16,0 7 0-16,0-3 0 0,0 0 0 0,-3 0 0 15,3-4-11-15,-7 10 8 0,3-9-8 0,1 6 8 16,-4-7-8-16,0 10 0 0,0-9 0 0,0 6 0 16,0-7 9-16,0 10-9 0,-4-9 10 0,1 6-10 15,-4-4 0-15,0-2-8 0,0 6-1 0,0 3 0 16,-4 0 9-16,0 0-13 0,-3 0 5 0,4 0 8 16,-1 3 0-16,-3 6 0 0,0-2 0 0,3 2 8 15,-3-3 4-15,4 10 1 0,-1-3 0 0,0-1 0 16,4 7-2-16,-3-7-1 0,-1 7 0 0,4-6 0 0,4 6-10 15,-4-7 0-15,0 10 0 0,3-3 0 0,0-6 0 0,4-1 0 16,0 7 0-16,0-7 0 0,4-2 0 0,0 9 0 16,3-7 0-16,3-2 0 0,-3 2 0 0,4 4 0 15,-1-4 0-15,4-2 0 0,1 2 0 0,-1-2 0 16,3 2 0-16,5-2 0 0,-5-7 0 0,8 6-12 16,-4-3 0-16,4-2 1 15,-1-4-25-15,1 0-4 0,3 0-2 0,1 0 0 16,-5-4-37-16,1-2-7 0,-4 6-2 15,-3-9-763-15</inkml:trace>
  <inkml:trace contextRef="#ctx0" brushRef="#br0" timeOffset="168252.23">14407 8167 748 0,'0'0'33'0,"0"0"7"0,0 0-32 0,0 0-8 0,0 0 0 0,0 0 0 16,0 0 184-16,0 0 34 0,0 0 7 0,0 0 2 15,4 6-187-15,-4 4-40 0,-4-1 0 0,4 1-9 16,0-7 19-16,0 6 4 0,4 1 1 0,-4-4 0 16,0 0-15-16,4 4 9 0,-4-1-9 0,3-6 8 15,-3-3 4-15,0 0 0 0,0 0 0 0,0 0 0 0,0 0 37 16,0 0 8-16,0 0 2 0,0 0 0 0,0 0 21 0,0 0 4 16,0 0 0-16,0 0 1 0,0 0-23 0,0 0-5 15,-3-6-1-15,-1-4 0 16,0 1-11-16,1 0-2 0,-1-1-1 0,1-2 0 15,3-1-20-15,-4-3-4 0,1 4-1 0,-1-1 0 0,4-5-17 0,-3 5 0 16,-1-6 8-16,1-3-8 0,3 10 0 0,0-7 0 16,0 0 0-16,0 6 0 0,3 1-10 0,1 3 10 15,-4-4-10-15,3 4 10 0,4-1 0 0,0 1-9 16,0-1 9-16,4 4 0 0,0 0-9 16,3-4 9-16,0 1-10 0,3 6 10 0,-2-7-9 15,2 1 9-15,1 9-8 0,-4-3 8 0,4 3-16 0,-8-3 3 16,4 3 0-16,-3 3 0 15,-1 0-122-15,1 3-24 0,0-3-5 0,-8 4-772 0</inkml:trace>
  <inkml:trace contextRef="#ctx0" brushRef="#br0" timeOffset="168625.9">14612 8117 115 0,'0'0'0'0,"4"3"10"0,3 7-10 0,-4-1 0 0,-3-6 0 0,4 6 0 15,-1 7 356-15,1-3 68 0,-1-1 15 0,1 1 2 16,3 2-349-16,-4-2-69 0,1 0-15 0,-1-4-8 15,5 3 0-15,-5-2 0 0,8 2 0 0,-8-2 0 16,1-1-9-16,3 1-5 0,-4-7-1 0,1 3 0 16,-4-6-8-16,0 0-1 0,0 0-1 0,0 0 0 15,7 3 25-15,-7-3-8 0,0 0 8 0,0 0 0 16,3-9 37-16,-3 3 13 0,0-10 2 0,-3 6 1 16,-4 4 23-16,3-10 5 0,4 4 1 0,-3-7 0 15,3 7-21-15,-4-7-4 0,8-3-1 0,-1 6 0 16,-3-3-27-16,4-3-5 0,-1 4-2 0,1-4 0 15,-1 3-22-15,1-3 0 0,-1 0 0 0,1 3 0 16,3 7 0-16,-3-7 8 0,-1 6-8 0,1 4 0 0,-4-1 0 16,3 4 0-16,4 0 0 0,0-4 0 0,0 1 0 0,4 6-10 15,-1-7 10-15,-2 7-13 0,2-3 13 0,1 6 0 16,-1-3 0-16,1 3 0 0,-1 0-17 0,-3 3 2 16,1-3 1-16,-8 0 0 15,10 6-31-15,-3-3-7 0,0 7 0 0,0-10-1 16,4 9-19-16,-4-6-3 0,0 7-1 0,-3 2 0 15,3-2-124-15,0-4-26 0,7 3-5 0,-14-9-1 0</inkml:trace>
  <inkml:trace contextRef="#ctx0" brushRef="#br0" timeOffset="169019.52">15057 8020 1105 0,'0'0'48'0,"0"0"12"0,0 0-48 0,0 0-12 0,0 0 0 0,0 0 0 16,0 0 63-16,0 0 10 0,0 0 3 0,0 0 0 15,0 0-54-15,0 0-10 0,7 3-3 0,0-3 0 16,0 0-9-16,-7 0 0 0,3 0 9 0,-3 0-9 15,0 0 0-15,0 0 0 0,0 0 0 0,0 0-12 16,0 0 12-16,0 0 0 0,0 12 10 0,-3-2-10 16,-4 2 39-16,3-2 1 0,-6-1 1 0,-1 4 0 15,0 6 8-15,1-7 2 0,-4 7 0 0,3-7 0 16,-3 7-12-16,0 0-3 0,0-3 0 0,0 9 0 16,3-9-22-16,1 5-5 0,6-2-1 0,0 0 0 15,4-6-8-15,4-1 0 0,0 4 0 0,3-10 8 0,0 4-8 0,3-1-14 16,1-6 3-16,-1-3 1 0,1-3-9 0,3 0-1 15,0-3-1-15,0-4 0 0,0 4 21 0,1-4-11 16,2-5 11-16,1 9-8 0,-8-10 8 0,8 6 16 16,-4-2-4-16,-3-1-1 0,-1-5 14 0,1 8 3 15,-4-2 1-15,4-7 0 0,-8 6-1 16,4-6 0-16,-3 7 0 0,-1-7 0 0,-3 3-6 0,-3-2-2 16,3-1 0-16,-4 6 0 0,1-6-4 0,-1 4 0 15,4-1-1-15,-3 3 0 0,-1 4-7 0,-3 3 0 16,7 0-8-16,-4-4 12 0,-3 10-12 0,4-9-18 15,3 9 4-15,0 0 1 16,0 0-50-16,-4 0-9 0,-3 0-3 0</inkml:trace>
  <inkml:trace contextRef="#ctx0" brushRef="#br0" timeOffset="169378.96">15392 8340 1670 0,'0'0'148'0,"0"0"-118"0,0 0-30 0,0 0 0 15,0 0 69-15,0 0 8 0,0 0 2 0,0 0 0 16,0 0-63-16,0 0-16 0,0 0 0 0,0 0 0 0,0 0 0 16,3-4 0-16,-6-2 0 0,3-3 0 0,-4 6 0 0,1-7 0 15,-1 1 0-15,-3-1 0 16,4-2 0-16,-5-1 0 0,5-5 0 0,-1 5 0 15,1-6 25-15,3-3 3 0,-4 3 0 0,4-3 0 0,4 1-8 0,-4-1-2 16,0 0 0-16,3 3 0 0,1-3-7 0,-1 9-2 16,1 1 0-16,0-4 0 0,3 0 15 0,0 1 2 15,3 8 1-15,1-2 0 0,-1 0-18 0,1-1-9 16,3 1 10-16,0 9-10 0,-3-10 0 0,3 10 0 16,0 0 0-16,0 0 0 0,0 0 0 0,-3 0-12 15,3 0 12-15,-3 0-10 16,-1 0-29-16,4 0-5 0,-3 0-2 15,-1 7 0-15,1-7-127 0,0 0-26 0,-1-7-5 0,1 7-512 16</inkml:trace>
  <inkml:trace contextRef="#ctx0" brushRef="#br0" timeOffset="169772.86">15864 7872 403 0,'0'0'17'0,"7"0"5"0,1-6-22 0,-1 6 0 0,-7 0 0 0,0 0 0 16,7 0 262-16,-4-3 48 0,4-3 10 0,-3 6 1 31,6-3-281-31,-10 3-57 0,0 0-11 0,0 0-3 0,0 0-129 0,0 0-27 0,0 0-5 0,0 0 0 16,-3 3 72-16,-4 6 16 0,-4 1 2 15,1 2 1-15,-5-3 83 0,1 1 18 0,0-1 0 0,0 4 0 16,-3-1 166-16,-1-2 30 0,0 5 5 0,4-8 2 16,0 2-60-16,3 1-12 0,4-4-3 0,-3-3 0 15,6-3-58-15,4 0-12 0,0 0-2 0,0 0-1 16,0 0-55-16,0 0 0 0,11-3 0 0,-1-3-8 15,5 2-12-15,-1-2-1 0,0 6-1 0,0 0 0 0,0 0 11 16,4 0 3-16,-4 0 0 0,3 0 0 16,-3 6 8-16,4-2 0 0,-4-4 0 0,0 9 0 0,-3-6 0 0,3-3 0 15,-3 9 0-15,3-9 0 0,-4 10 11 16,1-1 4-16,-4-6 1 0,4 7 0 0,-1 2 19 0,-6-2 4 16,3-1 1-16,-4 4 0 0,4 6-6 0,-3-7-1 15,-1 7 0-15,-3-7 0 0,4 10-17 0,-4-6-3 16,-4 0-1-16,4 3 0 0,-3-1-28 0,-1-2-5 15,-3 9-2-15,0-9 0 16,-3 3-41-16,-1-7-8 0,0 10-1 0,-3-3-1 0</inkml:trace>
  <inkml:trace contextRef="#ctx0" brushRef="#br0" timeOffset="170189.98">13557 8647 1324 0,'-35'9'118'0,"21"-9"-94"0,-4 0-24 0,1 7 0 16,-8-4 199-16,7-3 35 0,4 3 7 0,0-3 2 15,3 0-199-15,4 6-44 0,7-6 0 0,0 0 0 16,0 0-27-16,0 0-2 0,11 0-1 0,10 0 0 0,4-6 18 0,7 6 12 16,17-3-13-16,7 0 5 0,11-4 31 0,8 4 6 15,6-3 2-15,7-3 0 0,11 2-10 0,6 1-1 16,5-3-1-16,3-1 0 0,3-2-9 0,4 2-2 15,0 1 0-15,0 3 0 0,0-10-8 0,0 10 0 16,-4-4 0-16,1 1 0 0,-4-1 0 0,-4 1 0 16,0 0 0-16,-3 5 0 0,4-2 0 0,-12 3 0 0,-2 0 0 15,-1-3 0 1,0 6-123-16,-7 0-26 0,78 0-6 0,-46 0-1 0</inkml:trace>
  <inkml:trace contextRef="#ctx0" brushRef="#br0" timeOffset="174805.77">14369 5840 1566 0,'-4'-9'69'0,"4"9"15"0,0 0-68 0,0 0-16 15,-3 0 0-15,3 0 0 0,0 0 39 0,0 0 4 0,3-6 1 0,4-1 0 16,0-2-14-16,0 9-2 0,0-3-1 0,-7 3 0 16,0 0-18-16,11 0-9 0,-4 0 10 0,4 3-10 15,-4 3 0-15,0-3 0 0,-7-3-11 0,7 10 11 16,-4 2 0-16,-3-2 0 16,4-1 9-16,-4 4-1 0,0-4 15 0,0 1 3 0,-4-1 1 0,4 7 0 15,-3-16 3-15,3 9 1 0,-7 7 0 0,7-10 0 16,-4 3 2-16,4-9 1 0,0 10 0 0,0 2 0 15,0-2-9-15,0-10-1 0,4 9-1 16,-1 4 0-16,1-4-14 0,-1 4-9 16,-3-13 12-16,7 6-12 0,-3-3 9 0,-4-3-9 0,0 0 0 0,0 0 9 15,7 9-9-15,-7-9 0 0,0 0 9 0,0 0-9 16,0 0 0-16,7-3 8 0,-4-3-8 0,1-3 0 16,0 2 0-16,-4-2 0 0,3 0 0 0,1-10 0 15,-4 9 0-15,3-5 0 0,1-4 0 0,-4 0 0 16,3-3 0-16,1 10 8 0,-1-10-8 0,1 3 0 0,-1 0 0 0,1 3 9 15,3 1-9-15,-4-7 0 0,4 9 10 0,1 4-10 16,-1-4 8-16,3 4-8 0,-3-1 0 0,4 1 8 16,-1-4-8-16,4 4 0 0,-3 6 0 0,3-3 0 15,4 6 0-15,-4-13 0 0,0 10 0 0,0-3 0 16,0 6 8-16,0-3-8 0,0 3 0 16,-3 0 0-16,0 0 0 0,-4 0 0 0,3 3 0 0,-6 6 0 15,3 4-12-15,-4-4 12 0,4 7-8 16,-3-1 8-16,-4 1 0 0,0 0 0 0,0-7 0 0,4 10 0 15,-4-3 10-15,0 2-10 0,-4 1 13 0,4-6-4 0,0 6-1 16,0-7 0-16,0 7-8 0,0-3 8 16,4-7-8-16,-4 0 8 0,0 4-20 0,0-4-4 0,0-9 0 0,0 10-1 31,0-10-121-31,0 0-24 0,0 9-5 0,0-9-1 0</inkml:trace>
  <inkml:trace contextRef="#ctx0" brushRef="#br0" timeOffset="175504.47">14961 5671 864 0,'0'0'76'0,"0"0"-60"15,0 0-16-15,0 0 0 16,0 0 70-16,0 0 11 0,0 0 3 0,0 0 0 16,0 0-30-16,0 0-6 0,7 6 0 0,-7-6-1 0,0 0 12 0,7-6 2 15,0 6 1-15,-7 0 0 0,0 0-47 0,0 0-15 16,0 0 8-16,8 0-8 0,-1 0 8 0,-7 0-8 16,0 0 9-16,0 0-9 0,7 0 12 0,-7 0-3 15,0 0-1-15,0 0 0 0,0 0 18 0,3 6 3 16,1 1 1-16,-1 2 0 0,-3-9 2 0,4 9 0 15,-4 4 0-15,0-4 0 0,3 1-12 0,-3 2-1 0,0-2-1 16,4 2 0-16,-1 7 4 0,-3-6 1 0,4 2 0 16,-1 1 0-16,1-7-15 0,3 10-8 15,-3 0 10-15,3-3-10 0,3-7 10 0,-3 4-10 16,0 2 10-16,4-5-10 0,-4-4 8 0,3 3-8 0,-2 1 0 16,-1-1 0-16,0-6 11 0,0 4-11 15,3-7 12-15,-3 3-12 0,-7-3 8 0,11 0-8 0,-4 0 0 16,0-3 0-16,4-4 17 0,-4 4 0 0,0-6 0 15,0-1 0-15,0 1 17 0,0 3 3 0,-4-4 1 0,1-5 0 16,-1 8-38-16,1-8 0 0,0 2 0 0,-1 1 0 16,-3-1 0-16,0-3 0 0,4 4 0 0,-1-7 0 15,-3 10 0-15,4-4-10 0,-1 1 10 0,1-7-13 16,-1 6 3-16,-3 1 1 0,4-4 0 0,-4 0 0 16,3 1 9-16,-3 2-13 0,4 4 5 0,-1-4 8 15,1 4-9-15,3-1 9 0,-4 4 0 0,1 0 0 16,0-4 0-16,-4 10 0 0,0 0 8 0,0 0-8 0,0 0 12 0,0 0-3 15,0 0-1-15,0 0 0 0,0 0-8 0,0 0 0 16,0 0 0-16,3 16 8 0,-3-3-8 0,0-1 12 16,0 1-12-16,0 9 12 0,0-13-12 0,-3 13 8 15,-1-3-8-15,0 0 8 0,1-4 1 16,3 4 0-16,-4 3 0 0,1-3 0 0,3 0-9 16,0-4 0-16,-4 4 0 0,4-6 0 0,4 2 0 0,-4-2 0 15,3-1 0-15,1-2 0 0,3-7 0 0,0 6-11 16,-7-9 3-16,7 10 0 15,4-4-32-15,-4-3-5 0,-7-3-2 0,0 0-593 16,7 0-118-16</inkml:trace>
  <inkml:trace contextRef="#ctx0" brushRef="#br0" timeOffset="176276.17">15603 5724 576 0,'0'0'51'0,"0"0"-41"0,0 0-10 0,0 7 0 16,0-7 232-16,0 12 44 0,4 1 8 0,-8 6 3 15,4-7-207-15,-3 7-42 0,3-7-8 0,-4 1-2 16,1 6-7-16,-4-7-1 0,3 7-1 0,1-6 0 0,-1 9-2 0,1-13 0 16,-1 0 0-16,1 4 0 15,-1-4-8-15,1 1-1 0,3-10-8 0,0 0 12 0,0 0 27 0,0 0 5 16,0 0 0-16,0 0 1 0,0 0-10 0,0 0-3 16,0 0 0-16,0 0 0 0,0 0 0 0,0 0-1 15,0 0 0-15,0 0 0 0,0 0-18 0,3-3-3 16,1-4-1-16,-4-2 0 0,3-4-1 0,1 4-8 15,-4 0 12-15,0-4-4 0,3 1 0 0,-3-1-8 16,0-3 12-16,4 4-4 0,-1 2-8 0,1 1 8 16,3-4-8-16,0 4 8 0,0 6-8 0,-4-3 0 15,4-1 0-15,1 1 0 0,2 6 0 0,1 0 0 0,-1 0 0 0,1 0 0 16,3 0 0-16,-3 0 8 0,-1 0-8 0,1 0 0 16,-1 0 0-16,1 0 0 0,-1-3 0 15,1 3 0-15,-4 3 0 0,0-3 0 0,-7 0 8 0,0 0-8 16,0 0 0-16,7 6 0 0,-3 1 0 0,-4-7 0 15,3 6 0-15,-3-3 0 0,0-3 0 0,4 9 0 16,-4-9 0-16,0 0 0 0,0 0 9 0,0 0-9 16,0 0 0-16,0 0 0 0,0 0 0 0,0 0 0 15,0 0 24-15,7-9 8 0,3 6 0 0,-2-3 1 16,2-7-17-16,1 10-3 0,-1-6-1 0,1-4 0 16,-4-3-4-16,0 10-8 0,0-10 11 0,4 7-11 15,-8-4 11-15,4 4-11 16,-3 0 10-16,3 9-10 0,-4-13 0 0,-3 13 0 0,7 0 0 0,0-9 0 15,0 9 0-15,-7 0 0 0,11 0 0 0,-4-3 0 0,7 3 0 16,0-7 0-16,4 4 0 0,0 3 0 16,-1-3 0-16,4-3 0 0,1 3 0 0,2-4 0 15,1 4 0-15,0-6 0 0,-1 9 0 0,1 0 9 0,0 0-9 16,-1 6 10-16,1 0-10 0,-4 1 10 0,-3 5-10 0,0-2 0 16,-8 2 9-16,1 7-9 0,-4-7 29 0,-4 10 2 15,-3-3 0-15,0 0 0 0,-3-3-31 0,3 6 0 16,0-7 0-16,0 1 0 0,-4 0 0 15,1-4 8-15,6 1-8 0,-3-4 0 0,0 4-13 0,0-4-6 16,4-3-1-16,-1 1-773 16,4-1-155-16</inkml:trace>
  <inkml:trace contextRef="#ctx0" brushRef="#br0" timeOffset="204156.34">21456 2043 1954 0,'3'-16'87'0,"-3"16"17"0,8-6-83 0,-8 6-21 0,3-3 0 0,-3 3 0 32,7 0-56-32,0-10-15 0,-7 10-3 0,4-9-1 15,-4 6 17-15,0-7 3 0,0 4 1 0,-4-6 0 16,1 9-7-16,-1-13-2 0,1 0 0 0,-4 0 0 0,-1 4 63 0,5-4 20 0,-4 1 0 0,3 2 0 15,-3 1 40-15,0-4 9 0,-3 3 2 0,-1 1 0 16,4 2-27-16,-4 1-6 0,-3-4-1 0,0 4 0 16,0 6 3-16,-7-3 0 0,0 2 0 0,-4 4 0 15,-3 0-5-15,0 0-1 0,-4 0 0 0,-3 4 0 16,-1 5-16-16,1-3-3 0,-4 7-1 0,-3-4 0 16,3-3-6-16,-3 10-8 0,-4-13 11 0,-3 10-11 15,-1 3 12-15,1-13-12 0,-4 15 12 0,3-14-12 16,1 14 0-16,3-5 0 0,0-1 0 0,0 7 0 15,1 3 0-15,2-3 0 0,-3 3 0 0,4 0-9 16,-4 6 9-16,0-6 0 0,1 10 0 0,-5-7 0 0,4 6 0 0,0 0 0 16,4-2 0-16,-4 2 0 0,4 0 0 15,-4-6-8-15,0 7 8 0,-3-1 0 0,3 0 0 0,4 1 0 16,-4-1 0-16,-4 0 8 0,4 10-8 0,4-6 0 16,0 6 0-16,3 2 0 0,0-5 0 0,0 0 9 15,1 2-9-15,2-2 0 0,5 0 10 0,-1-1-10 16,0 4 8-16,4-3-8 0,-4 2 8 0,4-2-8 15,0 0 8-15,-1-1-8 0,5-2 0 16,-5 2 0-16,1-2 8 0,4-1-8 0,-8 4 0 0,4-7 0 16,3 4 9-16,-3-4-9 0,-4 4 0 0,4-4 8 15,-4 7-8-15,4-7 0 0,-4 4 0 0,4-4 8 16,0 0-8-16,6 4 0 0,-2 2 12 0,-1-11-3 0,4 5 0 16,0-3 0-16,-1-3 7 0,5 3 0 0,-4-2 1 15,7-8 0-15,-4 4-5 0,0 7 0 0,4-14-1 0,0 4 0 16,0 3-11-16,0-3 0 0,3 3 0 15,-3-3 8-15,4 3-8 0,-1 3 0 0,0-10 0 0,1 1 0 16,-1 9 0-16,1-9 0 0,-4 3 0 16,3-1 0-16,4-2 0 0,-4 0 0 0,1-4 0 0,-1 1 0 15,1-1 13-15,-1-2-2 0,-3-1-1 0,3 1 0 16,1-1-10-16,-4-6 8 0,3 3-8 0,0 1 8 16,-3-1 2-16,4-3 0 0,3 3 0 0,-4-6 0 15,1 0-2-15,2 3-8 0,1-3 12 0,0-3-4 16,0 3 4-16,0 0 1 0,7 0 0 0,-7-9 0 15,0 3 2-15,0-1 0 0,4 1 0 0,-5 3 0 0,5-13-15 0,-4 13 11 16,3-6-11-16,1-1 10 0,-1-2-10 16,1 2 12-16,-1 1-12 0,1-4 12 0,-1 10-12 0,1-12 12 15,-1 2-12-15,-3 10 12 0,4-13-12 0,-4 10 0 16,3-3 0-16,-3 2 0 0,0-5 0 0,0 12 0 16,0-10 0-16,0 7 0 0,0-3 0 0,3 3 0 15,1 0 0-15,3 3 0 0,0 0 0 16,0 0 0-16,0 0 0 0,0 0-11 0,-7 3 11 0,7 0-12 15,-4 6 12-15,4 1-12 0,-4 9 12 0,4-10-10 16,0 4 10-16,4-1-10 0,-4 7 10 0,0-7 0 16,4 7 0-16,-4 3 0 0,-4 0 0 0,4 0 0 15,0 0 0-15,0 0 0 0,0-3 0 0,0 3 0 16,0 6 0-16,0-12 0 0,0 2 0 0,0-5 0 16,4 3 0-16,-4-4 0 0,3-2 0 0,-3-10 0 0,7 3 0 0,-7-3 0 15,4 9 8-15,3-9-8 0,0 10 8 0,-7-10-8 16,7 0 16-16,0-7 0 0,-7 7-1 0,0 0 0 15,7 0-3-15,-7 0 0 0,7-3 0 0,0 3 0 16,0 0 1-16,4 0 0 0,-4 0 0 0,3 0 0 16,1-3 7-16,3-3 0 0,-3 6 1 0,-1-3 0 15,8 3-13-15,3-10-8 0,0 1 8 0,4 6-8 16,3-7 17-16,-3 1-1 0,3-1 0 0,-3-2 0 16,-1 6-16-16,1-10 0 0,0 0 0 0,-1 4 0 15,1 2 0-15,-4-2 0 0,0 2 0 0,1 1 0 16,-1-4 0-16,-4 4 0 0,1 0 0 0,-4-4 0 15,4 4 0-15,-8-4-14 0,5 4 1 0,-5 6 0 16,1-16-93-16,3 6-18 0,-4-6-4 0,1 1-617 16,3-4-123-16</inkml:trace>
  <inkml:trace contextRef="#ctx0" brushRef="#br0" timeOffset="-211859.33">19057 6283 460 0,'0'0'41'0,"-3"0"-33"0,-1-10-8 0,4 10 0 16,0 0 100-16,0 0 19 0,0 0 3 0,0 0 1 15,0 0-99-15,0 0-24 0,0 0 0 16,0 0 0-16,0 0 24 0,0 0 0 0,0 0 0 0,0 0 0 16,7 10 32-16,-7-10 7 0,0 0 1 0,0 0 0 15,0 0-1-15,0 0 0 0,0 0 0 0,-3 9 0 16,3 0 5-16,0-9 0 0,0 3 1 0,0 7 0 15,-8-1-33-15,8-6-8 0,-3 13 0 0,3-10-1 16,3 4-11-16,-3 9-3 0,4-7 0 0,0 7 0 16,-1-6-1-16,4 8 0 0,0 1 0 15,0 7 0-15,4-7-12 0,-4 0 9 16,0 9-9-16,0-9 8 0,0 9-8 0,4-3 0 16,-8 4 0-16,8-7 8 0,-4 6-8 0,0-9 12 15,0 6-12-15,-4-6 12 0,4-9-12 0,-3 9-14 0,3-6 3 0,-3-1 1 16,-1-5-27-16,1 2-6 0,-4-2-1 0,0-1-489 15,0 0-99-15</inkml:trace>
  <inkml:trace contextRef="#ctx0" brushRef="#br0" timeOffset="-211259.01">19396 6489 1036 0,'0'0'46'0,"0"-6"10"0,0 6-45 0,0-3-11 0,3-3 0 0,1 3 0 15,-1-4 112-15,4 1 21 0,-3 0 4 0,-1 3 1 16,1-4-110-16,-1 4-28 0,1-6 0 0,-4 9 0 16,0 0 8-16,0 0-8 0,0 0 0 0,0 0 8 15,-7 3 7-15,0 3 1 0,0-3 0 0,0 7 0 16,-4-4 8-16,1 0 3 0,3 4 0 0,0-1 0 16,-4 4-7-16,0-4 0 0,4 1-1 0,0 2 0 15,-3 4-4-15,3-4-1 0,-4-2 0 0,0 2 0 16,4 1-2-16,0-4-1 0,-3 4 0 0,-1 6 0 0,1-7-11 0,-1 7 0 15,0-6 0-15,-3 8 8 0,4-2-8 0,-4 3 0 16,3 0 0-16,-3-3 0 0,0 0 9 16,0-7 0-16,0 1 0 0,3-4 0 0,4-2-9 0,0-4 0 15,0 0 0-15,7-3-11 0,0 0 19 0,0 0 3 16,0 0 1-16,0 0 0 0,7-6-12 0,0-4 0 16,4 4 9-16,3-4-9 0,-4 4 0 0,1 0 0 15,-1-3 0-15,4 5 0 0,-3-2 0 0,0 3 0 16,-1 3 0-16,1-3 0 0,-1 3 0 0,1 0 0 15,-4 0 0-15,4 3 0 0,-4-3 10 0,0 3-2 0,0-3-8 16,0 6 12-16,3-2 6 0,-6-4 1 0,-4 0 0 0,11 9 0 16,-8-9-10-16,-3 0-1 0,11 6-8 15,-11-6 12-15,0 0-12 0,7 6 0 0,0 1 0 16,0 2 0-16,-7-9 0 16,3 10-13-16,4-4 2 0,0 3 1 15,1 10-32-15,-5-6-6 0,4-4-2 0,0 10-518 16,0-7-104-16</inkml:trace>
  <inkml:trace contextRef="#ctx0" brushRef="#br0" timeOffset="-210705.8">19565 6599 1324 0,'0'0'59'0,"0"0"12"0,0 0-57 0,0 0-14 16,-3 13 0-16,-1-4 0 0,4 1 112 0,-4 2 19 15,8-2 4-15,-4 2 1 0,4-2-111 0,-4 8-25 16,7-5 0-16,-7-4 0 0,3 10 0 0,-3-6 0 15,0-1 10-15,0 7-10 0,0-6 0 0,4-4 0 16,-4 3 0-16,3-2 0 0,-3-1 0 0,0-9 0 0,0 7 0 0,0-1 0 16,-3 3 0-16,3-9 0 0,0 7 0 0,0-7 0 15,0 0 0-15,0 0 0 0,0 0 0 0,0 0 8 16,0 0-8-16,0 0 8 0,0 0-8 0,0 0 8 16,0 0-8-16,0 0 10 0,0 0-10 0,7-7 10 15,3-2-10-15,-3-4 12 0,0 1-12 0,-3-7 12 16,3 6-12-16,0-5 0 0,4 2 0 0,-4-3 0 15,3 0 8-15,-3 0-8 0,4 4 8 16,-1-4-8-16,1 6 0 0,0 1 0 0,-1-4 0 0,1 7 0 16,-4 3 0-16,3-4 0 0,-2 4 0 0,-5-4 12 15,1 7-12-15,-4 3 10 0,0 0-10 0,0 0 10 16,0 0-10-16,0 0 0 0,0 0 0 0,7 3 0 16,-7-3 0-16,7 10 0 0,-4-1 0 0,1 4 0 15,-1-4 0-15,4 1 0 0,-3 2 0 0,-1 4 0 0,1 0 0 0,-1-1 0 16,4-2 0-16,-3-1 0 0,0 7 0 0,-1 0 0 15,1-3 0-15,-1 2 0 16,-3-5 0-16,4-1 0 0,-1 7 0 0,-3-6 0 0,4 3-24 0,-4-1 4 16,3 1 0-16,4-4 0 15,-7 1-120-15,4-4-24 0,3-5-5 0</inkml:trace>
  <inkml:trace contextRef="#ctx0" brushRef="#br0" timeOffset="-210218.27">20003 6684 1094 0,'-8'-13'48'0,"8"13"11"0,0-9-47 0,-3 9-12 0,-1-9 0 0,4 5 0 15,0-2 110-15,4 3 20 0,-4 3 4 0,0-9 1 16,3-1-123-16,1 7-25 0,0-3-5 0,-4 3-1 31,3-7-5-31,-3 10-2 0,4-3 0 0,-4 3 0 0,7-6 11 0,-7 6 3 0,0 0 0 0,0 0 0 16,0 0-11-16,0 0-1 0,0 0-1 0,-4 9 0 15,1 4 13-15,-1-4 4 0,-3 1 0 0,0 2 0 16,0-2 8-16,0-1 0 0,0 4 0 0,0 2 0 16,0-2 27-16,3-4 1 0,4 4 0 0,0-1 0 15,-3-2-20-15,3 2-8 0,3-2 0 0,1-1 8 16,3 4-8-16,-4-4 0 0,4 3 0 0,0-2 8 16,4-1-8-16,-4-2 0 0,0-1 0 0,0 3 0 15,0-2 0-15,4-4 0 0,-4 6 0 0,-4-6 8 16,4 3-8-16,-7-6 0 0,0 0 0 0,11 0 8 0,0-6 0 0,-4 3 0 15,3 0 0-15,-6-3 0 0,3-4 31 0,0 1 5 16,0-4 2-16,3 4 0 0,-2-7-19 0,-1 1-4 16,0-1-1-16,0 0 0 0,0 0 4 0,-4 1 1 15,-3 2 0-15,4 1 0 0,-1-7-18 16,-3 6-9-16,0 1 10 0,-3-4-10 0,3 4 0 0,-4 2 0 16,1-2 0-16,-1 2 0 0,-3-2 8 0,0 2-8 15,4 1 0-15,-4-1 0 0,-1 7 0 0,1-6 0 16,0 9 0-16,7 0 0 0,-7 0-12 0,4 0-8 15,-4 0-1-15,7 0-1 16,0 0-39-16,0 0-8 0,0 0-2 0,0 0-620 16</inkml:trace>
  <inkml:trace contextRef="#ctx0" brushRef="#br0" timeOffset="-209613.28">20327 6612 1825 0,'0'0'80'0,"0"0"18"0,0 0-78 0,0 0-20 0,0 0 0 0,0 0 0 16,0 0 0-16,0 0-9 0,0 0 1 0,0 0 0 15,4 9-26-15,3 1-5 0,-4-1-1 0,1-6 0 0,-1 7 40 0,4-1 0 16,0 0 0-16,0 1 0 0,0-1 0 0,1-3 0 15,-1 4 0-15,0 6 0 0,0-4 0 0,0 1 0 16,0-4 0-16,0 0 0 16,0 1 0-16,-4-7 0 0,1 10 12 0,3-7-4 15,-7-6 20-15,4 3 3 0,-4-3 1 0,0 0 0 0,0 0-20 0,0 0-3 16,0 0-1-16,0 0 0 0,7-3 7 0,-4-3 1 16,4-7 0-16,-3 4 0 0,-1-1-16 0,1-2 0 15,-1-1 8-15,-3 1-8 0,4-4 0 0,-4 3 0 16,3 4 8-16,-3 0-8 0,0-4 0 0,0 4 0 15,0 5 0-15,0 4-10 0,0 0 10 0,0 0 0 16,0 0 0-16,-3 13 0 0,3 0 0 0,0-4 0 16,0 3 8-16,3 4-8 0,-3-3 0 0,4-4 0 0,-1 0 0 0,1 1-8 15,-1-4 8-15,1 4 0 16,0-1 8-16,-1 0-8 0,4-5 0 0,-3 5 0 16,-4-9 0-16,0 0 0 0,7 0 8 0,-7 0-8 0,0 0 8 0,0 0-8 15,0 0 14-15,7 6-2 0,3-6 0 0,-3 0 0 16,0-6 16-16,0 6 4 0,4-3 0 0,-4-3 0 15,0 6-13-15,0-10-3 0,4 7 0 0,-1 0 0 16,1-7-1-16,-4 4-1 0,0-6 0 0,0 2 0 16,4 1 6-16,-1-4 0 0,-6 1 1 0,6 2 0 15,1-8-21-15,3 5 0 0,-7 4 0 0,0-7 8 16,4 0-8-16,-4 1 0 0,0-1 0 0,0-6 0 16,-7 0 0-16,4 3 0 0,3-3 0 15,-7 0 0-15,0 3-25 16,0-3-3-16,0 1-1 0,0 5 0 0,0-3-132 0,-4 0-27 15,-7-12-4-15,4 9-2 0</inkml:trace>
  <inkml:trace contextRef="#ctx0" brushRef="#br0" timeOffset="-208283.17">19082 7706 921 0,'0'0'40'0,"0"0"10"0,0 0-40 0,0 0-10 15,-4 3 0-15,4-3 0 0,0 0 167 0,4 10 31 16,-1-1 6-16,-3 4 2 0,4 5-164 0,-1-5-33 15,1 6-9-15,-1 0 0 0,-3-4 0 0,4 4 0 16,-1 3 0-16,-3 0 0 0,0-3 0 0,0 9 0 16,4-3-11-16,0-3 11 0,-4 6 0 0,-4-6 0 15,4 0 8-15,0 0-8 0,4 0 16 0,-4-3-2 16,0-6-1-16,0 5 0 0,0-5 14 0,3-1 2 16,-3-2 1-16,0 6 0 0,4-10-13 0,-4-6-2 0,0 0-1 15,0 0 0-15,0 0-4 0,0 0-1 0,0 0 0 0,0 0 0 16,0 0 0-16,0 0 0 0,3-6 0 0,1-4 0 15,-4-6-9-15,3 4 8 0,-3 2-8 0,0-5 8 16,0-1-8-16,-3 0 0 0,-1-2 0 0,4-4 0 16,0-7 0-16,-3 4 8 0,-1-3-8 0,1 6 0 15,-1-9 20-15,0-1-2 0,4 7 0 16,-3-6 0-16,-4 0-18 0,3-1 0 0,4 1 0 16,-3 3 0-16,3-4 23 0,0 7 1 0,0-3 0 0,3 6 0 15,1 0-10-15,-1 3-2 0,1 4 0 16,-1-1 0-16,5 3-12 0,-5 4-10 0,4 0 2 0,-3 5 0 15,6-5 8-15,-3 9-10 16,4-9 10-16,-1 6-10 0,1-4 10 0,0-5 0 16,3 9 0-16,-4-4 0 0,1-2 0 0,-1 6 0 0,5-7 0 15,-5 10 0-15,1-9 0 0,-4 9 0 0,3-3 0 0,-3 0 0 0,-7 3 0 0,0 0 0 16,7-7 0-16,-7 7 0 0,0 0 0 0,0 0 0 16,0 0 0-16,8 0 0 0,-8 0 0 0,7 10 0 15,-7-10 0-15,0 0 0 0,3 3 8 0,-3-3-8 16,0 0 10-16,0 0-10 0,0 0 18 0,0 0-2 15,0 0-1-15,0 0 0 0,0 0 2 0,0 0 1 16,7 0 0-16,-7 0 0 0,7 6-18 0,-7-6 10 16,7 0-10-16,0-6 8 0,0 6-8 0,-7 0 0 15,0 0 0-15,4-3 0 0,-1-7 0 0,-3 10-9 16,8-3 9-16,-8 3-10 16,0 0-15-16,0 0-3 0,0 0-1 0,0 0 0 15,0 0-104-15,0 0-21 0,0 0-4 0,0 0-381 0,0 0-76 0</inkml:trace>
  <inkml:trace contextRef="#ctx0" brushRef="#br0" timeOffset="-207060.03">18824 7653 691 0,'0'0'30'0,"0"0"7"0,-7 3-29 0,7-3-8 0,-3 0 0 0,3 0 0 16,-7 6 81-16,7-6 15 0,0 0 4 0,-4 3 0 16,-3 4-80-16,0-4-20 0,7-3 0 0,-4 0 0 15,-3 3 0-15,0 3 0 0,0-6 8 0,0 3-8 16,0-3 11-16,0 0-2 0,-3 7 0 0,-1-4 0 15,0 3 30-15,-3-3 5 0,4 0 2 0,-4 7 0 16,-1-4-20-16,1 7-4 0,0-4-1 0,0 0 0 16,0 4-9-16,0-4-3 0,0 4 0 0,3-4 0 15,1-6-9-15,-1 7-11 0,4-4 3 0,0-3 0 16,7-3 8-16,0 0 11 0,-4 3-3 0,4-3 0 16,0 0-8-16,0 0 8 0,0 0-8 0,0 0 8 0,0 0-8 0,7 0 0 15,0 0 0-15,1 0 0 0,-1 0 0 16,3 0 0-16,-3 0 0 0,4 0 0 0,-4 7 0 0,3-4 0 15,5-3 0-15,-5 9 0 0,4 1 0 0,0-7 0 16,-3 6 0-16,3-3 0 0,4-2 9 0,-4 2 0 16,0-3 0-16,4 0 0 0,-1 3 19 15,1-3 3-15,-1-3 1 0,1 0 0 0,0 0-16 16,-1 0-4-16,1 7 0 0,0-4 0 0,-8-3-12 0,4 3 0 16,-3 6 8-16,0-2-8 0,-4-4 0 0,-4 9 9 15,4-2-9-15,-3-1 8 0,-4 10 6 0,0-6 1 16,0 5 0-16,0-5 0 0,-4-1 1 0,1 7 1 15,-1-6 0-15,1-4 0 0,-4 10-17 0,-1-6 0 0,1-1 8 0,0-2-8 16,0 2 0-16,0-3 8 0,-3 7-8 0,3-10 0 16,-4 4 0-16,0-1 0 0,-3-2 0 0,4-1 0 31,-4-6-71-31,0 9-21 0,3-9-4 0,-7 0 0 0</inkml:trace>
  <inkml:trace contextRef="#ctx0" brushRef="#br0" timeOffset="-206430.2">19103 7509 1126 0,'-7'-4'50'0,"7"4"10"0,0 0-48 0,0 0-12 16,-4 0 0-16,4 0 0 0,0 0 60 0,0 0 8 15,0 0 3-15,0 0 0 0,7-9-14 0,4 6-2 16,0-3-1-16,3 3 0 0,-4-4-18 0,4 4-3 16,-3-6-1-16,3 6 0 0,0-4-22 0,-3 7-10 0,3-9 8 0,0 6-8 15,-3 0 0-15,3-4 0 0,-4 7 0 0,1-9 0 16,3 9 0-16,-3-3 0 0,3-7 0 0,-4 10 0 16,4-3 0-16,4-3 0 0,0 6 0 0,-4-3 0 15,0-3 0-15,3 6 0 16,8 0 0-16,-4 0 0 0,1 0 0 0,-5 0 8 0,-3 0-8 0,0 6 0 15,4-3 0-15,-7 6 0 0,-1-9 0 0,-3 10 0 16,4-7 0-16,-4 6 0 0,-4 1 0 0,-3-1 0 16,0 1 20-16,0 2-2 0,-3-2 0 0,-4-1 0 15,3 0 2-15,-3 4 0 0,-3-1 0 0,3 1 0 16,-8-4-20-16,1 4 10 0,-3-4-10 0,-1 10 8 0,0-6-8 16,-3-4 0-16,4 4 0 0,-5 2 0 15,5-2 0-15,-4-1 0 0,3-2 0 0,-3 2 0 0,3-2 0 0,-3 2 0 16,0 4 0-16,0-3 0 0,3-4 0 0,-3 3 0 15,0-2 0-15,3 2 0 0,0-2-9 0,1 2-1 16,3-2 0-16,0-4 0 16,3 0-26-16,0 4-6 0,8-10-1 0,3 0 0 15,0 0-14-15,0 0-3 0,0 0-1 0,0 0-398 16,0 0-79-16</inkml:trace>
  <inkml:trace contextRef="#ctx0" brushRef="#br0" timeOffset="-206041.21">19777 7455 1220 0,'0'0'27'0,"0"0"5"0,0 0 2 0,0 0 0 0,0 0-34 0,0 0 0 0,0 0 0 0,0 0 0 16,0 0 29-16,0 0-1 0,0 0 0 0,0 0 0 16,0 0 6-16,0 0 1 0,0 10 0 0,0-1 0 0,0-6 8 15,-4 7 1-15,-3-1 1 0,4 4 0 0,-4 2-26 0,3-2-6 16,-3-1-1-16,3 7 0 0,-3-6-12 0,0 9 0 15,4-7 0-15,-4 1 0 0,0 6 9 0,0-3-1 16,0 3 0-16,3 0 0 16,-3 0-8-16,0 3 0 0,0 0 0 0,0-3 0 0,3 0 28 0,-3 0 3 15,0 3 1-15,0-10 0 0,4 7-32 0,-1-3 0 16,4-6 0-16,-3 2 0 16,-1-8-122-16,1 2-30 0,3-9-7 0,0 0-1 0</inkml:trace>
  <inkml:trace contextRef="#ctx0" brushRef="#br0" timeOffset="-205750.02">19770 7411 1440 0,'0'0'128'0,"0"0"-103"0,0 0-25 0,0 0 0 15,0 0 98-15,0 0 14 0,0 0 4 0,0 0 0 16,0 0-94-16,-4 10-22 0,1 2 0 0,-1-2 0 15,1 2 0-15,-1 7 0 0,8 0 0 0,-4-3-11 16,7-1 3-16,-4 1 0 0,4 3 0 0,4 3 0 16,-1-3 8-16,1-1 0 0,0-2 8 0,-1 6-8 15,1-3 0-15,-1 3 0 0,-3-3 0 0,0 3 0 16,4-1 0-16,-4 1 0 0,-3 0 0 0,3-3 0 16,-4 3 0-16,4-3 0 0,-3 0 0 0,-1-4 0 15,-3-5 0-15,4 2 0 0,-1-2 0 0,1 2 0 16,-1-5-152-16,-3-7-36 15</inkml:trace>
  <inkml:trace contextRef="#ctx0" brushRef="#br0" timeOffset="-205578.95">19530 7929 1670 0,'0'0'148'0,"0"0"-118"15,7 0-30-15,0 0 0 0,0-10 79 0,7 10 9 0,7 0 3 16,0-3 0 0,4-6-112-16,3-1-23 0,1 1-4 0,-5 6 0 15,4-10-112-15,-3 4-21 0,17-19-5 0,-10 15-1 0</inkml:trace>
  <inkml:trace contextRef="#ctx0" brushRef="#br0" timeOffset="-204405.52">20084 7919 806 0,'0'0'72'0,"0"0"-58"16,-4-9-14-16,4 6 0 0,0-7 213 0,0 10 40 15,7-9 8-15,-3 6 2 0,-1-6-203 0,1 5-41 16,3-5-8-16,0 3-2 0,-7-7-9 0,3 4 0 0,1-1 0 0,-1-2 0 16,1-1-9-16,3-6-7 0,-3 7-2 0,-1-7 0 15,-3 7 1-15,4-7 0 16,-1-3 0-16,-3 0 0 0,4 3 17 0,-1-3 0 0,-3 0 0 16,-3 3 0-16,10 4-8 0,-7-1 8 0,0 3 0 0,3 4 0 15,1-4 0-15,-1 10 0 0,-3 3 0 0,0 0 0 16,0 0 0-16,11 3 0 0,-1 7 0 0,-2 2 0 15,-1-2 0-15,0 9 8 0,0-4 0 0,3 4 1 16,-6-6 1-16,3 5 0 0,-4 4 0 0,1-3 0 16,3 0-1-16,-3-3 0 0,-1 3 0 0,1-7 0 15,-1 4-9-15,1-10 8 0,-4 3-8 0,0-2 8 16,0-7 0-16,0 0-8 0,0 0 12 0,0 0-4 16,0 0 3-16,0 0 0 0,0 0 0 0,0 0 0 15,0-7-11-15,-4-5 12 0,1 2-12 0,3-2 12 16,-4-1-12-16,4-2 0 0,0 2 0 0,0-6 0 15,4 7 0-15,-4-7 0 0,0-3 0 0,0 10 0 0,0-10 0 16,0 0 0-16,3 3 0 0,-3 0 0 16,4-3 0-16,-4 6 8 0,3 1-8 0,1-7 0 0,-4 9 12 15,3 1-2-15,4 2-1 0,0 1 0 0,-3-4-9 0,3 7 0 16,-7 6 0-16,3-9 0 0,4 9 0 0,-7 0 0 16,8-4 0-16,-1 1-11 0,3-3 11 0,-10 6 0 15,0 0 0-15,7 6 0 0,0-3 0 0,0 1 0 16,0 5 0-16,0 0 0 0,-3 4 0 0,3 6 0 15,-3 0 12-15,3 3-4 0,-4-1 6 0,1 1 2 16,-1 0 0-16,4 0 0 0,-3 0-16 16,-1 3 11-16,1-3-11 0,-1-6 10 0,1 6-10 0,-1-3 0 15,1 3 0-15,-1-3 8 0,1-7 3 0,0 7 0 16,-1-7 0-16,1 7 0 0,-4-6-11 0,3 6 0 16,1-7 0-16,-1 1 0 15,-3 2-49-15,4-5-9 0,-4-4-2 0,3 3-779 0</inkml:trace>
  <inkml:trace contextRef="#ctx0" brushRef="#br0" timeOffset="-200369.98">21057 7465 633 0,'0'0'56'0,"0"0"-44"15,0 0-12-15,0 0 0 0,0 0 129 0,0 0 24 16,0 0 5-16,0 0 1 0,0 0-118 0,7 0-23 16,0-3-5-16,-7 3-1 0,11-7-12 0,-11 7 0 15,0 0 0-15,0 0-10 0,4 0 10 0,-4 0 0 16,0 0 0-16,0 0-8 0,0 16 23 0,-4-10 5 0,-3 4 0 0,0-1 1 15,-4 4 25-15,4-4 5 16,-7 7 1-16,4-10 0 0,-1 10-24 0,-3-4-5 16,3 1-1-16,-3-4 0 0,4 4-14 0,3-4-8 15,-1-3 10-15,1 1-10 0,0 2 14 0,0-3-3 0,4-3-1 16,3-3 0-16,-4 10-10 0,4-10 0 0,-3 3 0 16,3-3 0-16,0 0 0 0,0 0-17 15,0 0 4-15,3 9 1 0,-3-9 12 0,0 0 0 0,0 0 0 0,7 7 0 16,-7-7 0-16,0 0-9 0,7 3 9 0,-3 0 0 15,-4-3 0-15,10 6 0 0,1-3 0 0,-4-3 0 16,4 7 0-16,-1-4 0 0,1-3 0 16,-1 6 0-16,5-3 0 0,-5 0 0 0,1 7 12 0,-1-4-4 15,4-3 6-15,-3 10 2 0,-4-7 0 0,4 3 0 16,-4 4-6-16,0-4-1 0,3 4 0 0,-3-1 0 16,-3 4-9-16,3 0 0 0,-3-1 0 0,-1-2 8 0,-3 0-8 0,0-1 0 15,-3 7 0-15,3-7 0 0,-4 4 0 0,0 0 0 16,1-7 0-16,-4 4 8 15,0 6-33-15,0-10-7 0,-4 0-2 0,4-6-449 16,-3 7-89-16</inkml:trace>
  <inkml:trace contextRef="#ctx0" brushRef="#br0" timeOffset="-199898.62">21332 7772 1839 0,'0'0'81'0,"0"0"18"0,8 0-79 0,-1-3-20 0,-4 0 0 0,8-4 0 31,-4 7-32-31,7-9-9 0,-7 9-3 0,4-9 0 0,-1 2 23 0,4-2 4 0,-3 0 1 0,3-1 0 16,0-2-25-16,0-4-5 0,0 3-1 16,-3 4 0-16,-1-4 23 0,1 4 5 0,-4-3 1 0,0 2 0 15,0-2 39-15,0-1 8 0,-7-3 2 0,-3 7 0 16,-1 6 9-16,1-7 1 0,-4 1 1 0,3 3 0 16,-7-1-22-16,4 4-4 0,-3-3 0 0,-1 6-1 15,-3 0-15-15,0 9 0 0,0-9 0 0,0 13 0 16,0-4 0-16,0 1 0 0,-1 2-8 0,5-2 8 15,-4 9 0-15,0-7 9 0,0 7-1 0,-1 0 0 0,5-4 11 16,-1 4 1-16,1 0 1 0,3-3 0 16,-4 6-21-16,4-4 0 0,3 1 0 0,4-3 0 0,-3 3 0 15,-1 3 0-15,8-3 0 0,-4-7 0 0,3 7 0 0,5-7-12 16,-1 1 2-16,0 3 0 0,3-4 10 16,4-2 0-16,-3 2 0 0,3-2 0 15,-3-1-26-15,3 4-3 0,3-7-1 16,1-3 0-16,0 0-136 0,-1-3-27 0</inkml:trace>
  <inkml:trace contextRef="#ctx0" brushRef="#br0" timeOffset="-199363.83">21699 7725 1382 0,'-17'3'123'0,"17"-3"-99"0,0 10-24 0,-4-1 0 16,-3 0 96-16,0 4 15 0,7-1 2 0,0-2 1 16,0 9-94-16,0-7-20 0,0 1 0 0,0-4 0 15,7 4 0-15,-3-4 0 0,-8 1 0 0,8-1 0 0,-4-9 0 0,3 9 0 16,-3-9 0-16,0 0 0 0,4 10-13 0,-4-10 3 15,0 0 1-15,0 0 0 16,0 0 9-16,0 0 0 0,10 3 0 0,-10-3 0 16,0 0 0-16,0 0 12 0,7-10-2 0,0 10-1 0,0-9 11 0,1 3 1 15,-8-4 1-15,3 1 0 0,8 0-9 0,-1-4-1 16,-10 4-1-16,4-10 0 0,6 6-11 0,-3 1 0 16,-3-4 0-16,3 3 8 0,-3-5-8 0,6 5 0 15,4 1 0-15,-7-7 0 0,-3 9 0 0,6-2 0 16,1 2 0-16,0 1 0 0,-4 6 12 0,0-7 1 15,0 10 0-15,0 0 0 0,3 0-13 0,-10 0 0 16,0 0 0-16,4 7 0 0,6-4-10 0,-2 0 2 16,-8-3 0-16,3 9 0 0,1 1 8 0,-1 2 0 15,1-2-9-15,-1-1 9 0,-6 4 0 0,6-4 0 16,4 4 0-16,-3-4 0 0,-4 7 8 0,0-1-8 0,3-5 12 16,4 2-4-16,-7 7-8 0,4-6 0 0,-1 6 0 15,1-7 8-15,-1-2-8 0,1 2 0 0,-4-3 0 16,7 1 0-1,-3-7-56-15,3 3-6 0,-7-6-2 0,0 0-471 0,0 0-94 0</inkml:trace>
  <inkml:trace contextRef="#ctx0" brushRef="#br0" timeOffset="-199012.64">22176 7327 1094 0,'-7'-3'97'0,"3"-4"-77"0,8-2-20 0,-4 9 0 0,0-6 108 0,7-1 17 15,3-2 4-15,4 6 1 0,0-3-101 0,1 6-20 16,-8 0-9-16,3 9 8 0,4-9 10 0,0 9 2 15,-10 4 0-15,3 3 0 0,4-4-10 0,-1 7-2 16,-6-3 0-16,-1 12 0 0,-3-3-8 0,4-3 12 16,6 9-12-16,-6-3 12 0,-11 1-12 0,10-4 0 15,4 6 0-15,0-3 0 0,-3-3 0 0,-1 4 0 16,1-4 0-16,3 3 0 0,0-3 0 0,-3-3 10 16,-1 0-10-16,4-3 10 15,4 0-36-15,-4-7-7 0,-7 1-2 0,7 2-453 0,-4-5-90 0</inkml:trace>
  <inkml:trace contextRef="#ctx0" brushRef="#br0" timeOffset="-198802.68">22052 7549 2016 0,'-17'-9'89'0,"17"9"19"0,0 0-87 15,0 0-21-15,0 0 0 0,0 0 0 0,0 0 109 0,10 6 18 16,1-3 3-16,3-3 1 16,0 7-142-16,4-4-28 0,3-3-5 0,0 0-2 15,0 3 10-15,0 3 1 0,11-6 1 0,-4 3 0 16,0-3-145-16,1 0-29 16</inkml:trace>
  <inkml:trace contextRef="#ctx0" brushRef="#br0" timeOffset="-198038.04">18464 8521 115 0,'7'-3'10'0,"1"0"-10"0,-1-3 0 0,3-3 0 0,8-1 179 16,-4 7 33-16,4-6 8 0,-4 9 0 15,3-4-232-15,-6-2-48 0,3 6-8 0,-7-3-3 0,-7 3 48 0,0 0 10 16,0 0 1-16,0 0 1 0,0 0 11 0,0 0 9 16,0 3-1-16,-3 7-8 0,-5-10 84 0,5 9 11 15,-4-9 1-15,0 3 1 0,0-3-1 0,0 0 0 16,0 0 0-16,0 0 0 0,7 0-26 0,0 0-6 15,-4 0 0-15,4 0-1 0,0 0-17 0,0 0-3 16,0 0-1-16,0 0 0 0,0 0 4 0,0 0 1 16,0 0 0-16,11 6 0 0,-4-2 3 0,7-4 1 15,0 0 0-15,0 6 0 0,4-3-7 0,6 3-2 16,-2-3 0-16,6 0 0 16,0 4-4-16,7-4-1 0,1-6 0 0,6-4 0 0,7 7-10 0,8-3-3 15,-1-6 0-15,8 9 0 0,-4-9-15 0,7 5-9 16,0-2 10-16,0-6-10 0,7 8 0 0,3-2 8 0,5-3-8 15,-1 6 0-15,-4 3 9 0,1-3-1 0,7-4 0 0,-4 7 0 16,3 0 4-16,-6 0 0 0,0 7 0 16,-4-4 0-16,3-6 4 0,1 3 0 0,0 0 1 0,-4-7 0 15,7 7 15-15,-4 0 2 0,-3 0 1 0,4-9 0 16,3 3-19-16,0-4-4 0,-3-6-1 0,0 10 0 16,-4-3 1-16,-4 3 1 0,-3-4 0 0,4 4 0 15,-1-4 21-15,-6 4 4 0,-1 0 1 0,-6 0 0 16,-4 2-31-16,-4-2-8 0,0 6 0 0,-3-3 0 15,-7-3 0-15,3 6-8 0,1 0 0 0,-1 0 0 16,-7 0 8-16,1 0 11 0,-5 0-3 0,5 0 0 16,-1 0-8-16,-7 6 0 0,-7-3 0 0,4-3 0 15,0 0-28-15,-4 0-8 0,-3 0-2 0,-4 0 0 16,0 0-13-16,0 0-2 0,0 0-1 0,0 0 0 16,-7-3-165-16,0-3-33 0,14-7-6 0,-14 4-2 0</inkml:trace>
  <inkml:trace contextRef="#ctx0" brushRef="#br0" timeOffset="-176279.04">20994 6430 1094 0,'-7'0'97'0,"0"0"-77"0,3 0-20 0,1 3 0 16,-1 3 57-16,4-6 8 0,0 0 2 0,0 0 0 16,0 0-8-16,0 0-2 0,0 0 0 0,0 0 0 15,0-9 3-15,0 9 1 0,0-9 0 0,0 9 0 16,4-4-13-16,-4 4-2 0,0 0-1 0,0 0 0 16,0 0-1-16,0 0 0 0,0 0 0 0,0 0 0 15,0 0-21-15,3 4-5 0,-3 5-1 0,4 3 0 16,-4-2-6-16,0 9-2 0,0-7 0 0,0 1 0 15,0 6 0-15,0-1 0 0,-4-5 0 0,4 9 0 16,4-3-9-16,-4-7 12 0,-4 7-12 0,4 0 12 0,0-3-12 0,0-4 0 16,0 4 0-16,-3-4 8 0,-1 1-8 0,4-4 0 15,4 1 9-15,-4-10-9 0,0 0 16 0,0 0 0 16,0 0-1-16,0 0 0 0,0 0-6 0,0 0-1 16,-7-3 0-16,3-4 0 0,4-2-8 0,-3 6 8 15,-1-7-8-15,0 1 8 0,4-4-8 0,-3-5 10 16,3 8-10-16,0-6 10 0,3 1-10 0,-3-1 0 15,4 0 0-15,-4 1 0 0,4-4 0 0,-1 6 0 16,1-5 0-16,-4 5 0 0,3-6 0 0,1 7 0 16,3-7 0-16,0 9 0 0,-4-5 0 0,4-1 0 15,-3 10 0-15,3-4 0 0,0 1 0 0,-3 3 0 16,-1-1 0-16,4 1 0 0,0 6 0 0,-3 0 0 16,-4 0 0-16,10 0 0 0,1 0-8 0,-1 0-1 15,1 10 0-15,0-10 0 0,3 3 9 0,0-3 0 0,-4 0 0 16,5 0 0-16,2 9 0 0,1-9 0 0,-4 0 0 0,4 10 0 15,-4-10 0-15,0 9 0 0,0-6 0 0,0 13 8 16,0-4 1-16,-3 1 1 0,-4-1 0 0,3 7 0 16,-3 0-10-16,0 0 8 0,0-3-8 0,-3 5 8 15,3-2-8-15,-3 0 0 0,-4-3 9 0,3 3-9 16,-3-7 10-16,4 7-2 0,-4-6-8 16,3-4 12-16,-3 10-27 0,4-7-5 0,-4-2-2 0,3-7-682 15,-3-3-137-15</inkml:trace>
  <inkml:trace contextRef="#ctx0" brushRef="#br0" timeOffset="-175226.14">22670 7835 1220 0,'-11'-10'54'0,"11"10"11"0,0 0-52 0,0 0-13 15,0 0 0-15,0 0 0 0,0 0 48 0,0 0 8 16,0 0 0-16,-4-3 1 0,4 3-11 0,0 0-2 16,0 0-1-16,0 0 0 0,-7-3 12 15,7 3 2-15,0 0 1 0,0 0 0 0,0 0-26 0,0 0-6 16,0 0-1-16,0 0 0 0,0 0 13 0,-3 6 2 15,-1 1 1-15,4-7 0 0,4 3-33 0,-4-3-8 16,0 0 0-16,0 9 0 0,0-9 13 0,0 0 1 16,0 0 0-16,-4 6 0 0,1 1 26 0,-1-1 6 15,4-6 1-15,0 0 0 0,-7 3-30 0,0 7-5 16,7-1-2-16,-3-6 0 0,-1 6-10 0,4-9 0 0,-3 10 0 16,-1-7 0-16,8 6 0 0,-4-9 0 15,-8 7 0-15,8-7 0 0,0 0 0 0,0 0 0 16,0 0 0-16,0 0 0 0,0 0 0 0,0 0 0 0,0 0 12 0,-3-7-4 15,3 7-8-15,0 0 0 0,-4 0 0 16,1-9-11 0,-1 3-108-16,1-1-21 0,6-2-5 0</inkml:trace>
  <inkml:trace contextRef="#ctx0" brushRef="#br0" timeOffset="-174455.2">22236 7568 172 0,'0'0'16'0,"0"0"-16"0,-11 3 0 0,4 4 0 0,7-7 219 0,-4 3 41 16,-3 6 8-16,0-6 1 0,0-3-189 0,4 7-37 15,-1-7-8-15,-3 0-2 0,0 0 16 0,7 0 3 16,0 0 1-16,0 0 0 0,-3-7-16 0,-1 4-3 15,4 3-1-15,0-9 0 0,0-1 0 0,0 10 0 16,0-3 0-16,0 3 0 0,11-6-2 0,-11 6-1 16,0 0 0-16,0 0 0 0,0 0-11 0,0 0-3 15,0 0 0-15,0 0 0 0,0 0-4 0,0 0 0 16,7 6-1-16,-7-6 0 0,0 0 2 0,7 0 1 16,7 0 0-16,-4-6 0 0,-10 6 9 0,7-3 1 15,8-7 1-15,2 1 0 0,1 3 6 0,0-4 1 0,-1 1 0 16,1-1 0-16,6-2-17 0,-2 3-3 0,-5-4-1 15,1 7 0-15,3-4 5 0,-3 7 2 0,-1-6 0 16,1 9 0-16,-7-10-29 0,3 10-5 16,0-3-2-16,-4-3 0 15,-10 6-10-15,11 0-3 0,3 6 0 0,0-6-913 0</inkml:trace>
  <inkml:trace contextRef="#ctx0" brushRef="#br0" timeOffset="-164761.77">24169 6452 460 0,'0'0'41'0,"0"0"-33"0,0 0-8 0,-7 0 0 15,7 0 148-15,-4 0 28 0,4 0 6 0,0 0 1 16,-7 0-82-16,7 0-16 0,-7 0-3 0,7 0-1 16,0 0-9-16,-3 0-3 0,3 0 0 0,0 0 0 15,-7 0-21-15,7 0-4 0,-4 6 0 0,4-6-1 16,0 0-29-16,-4 6-6 0,1 4 0 0,6-1-8 15,-3-9 0-15,4 6 0 0,3 1 0 0,0-1 0 16,0-3 21-16,4-3 4 0,-4 6 1 0,3-6 0 16,5 0 4-16,-1-6 1 0,0 6 0 0,3 0 0 15,-3-3-11-15,4-3-3 0,0 3 0 0,-1-1 0 0,5-2-7 16,-1-3-2-16,-4 6 0 0,5-4 0 0,-8-5 0 0,0 2-8 16,3 7 12-16,-6-6-4 0,3 0-8 0,0 5 10 15,-3-5-10-15,-1 0 10 0,-3 5-10 0,0-2 10 16,1-3-10-16,-5 2 10 0,1 1-2 0,-1-3 0 15,-3 9 0-15,4-3 0 0,-1-7 0 0,-3 1 0 16,0 9 0-16,0-10 0 0,0-2-8 0,-3 2 10 16,-1 1-10-16,1-3 10 0,-4 2-10 0,-1 1 12 15,1-4-12-15,-3 10 12 0,-1-3-12 0,1-4 8 16,-4 7-8-16,-1 0 8 0,5-3-8 0,-4 6 0 16,3 0 0-16,-3 6 0 0,0-3 8 0,0 0-8 15,0 7 0-15,0-1 8 0,0 1-8 0,-1-1 0 0,5 4 0 0,-1-1 0 16,-3 7 0-16,4 0 0 0,-1-4 0 0,0 4 0 15,4 0 0-15,-3 0 0 0,3-3 0 0,0 2 0 16,0 1-9-16,3-3 9 0,1 3 0 0,-1-7 0 16,0 10 0-16,4-3-8 0,4-7 8 0,0 10 0 15,-4-6 0-15,3 0 0 0,-3 3-8 0,7-7 8 16,-3 7 0-16,-1-6 0 0,4 2 0 0,-3-2 0 16,3-4 0-16,-4 1 0 0,4-4 0 0,4 0 0 31,-4-3-53-31,4 3-4 0,3-6-1 0,-4-6-898 15</inkml:trace>
  <inkml:trace contextRef="#ctx0" brushRef="#br0" timeOffset="-164164.27">25047 6273 1450 0,'0'0'32'0,"0"0"6"0,-7-3 2 0,4-3 1 0,3 6-33 0,0 0-8 0,0 0 0 0,0 0 0 0,-4 0 0 0,4 0 0 16,0 0 0-16,0 0 0 0,-7 0 0 0,4 9 0 16,-8-9 0-16,7 10 0 0,4-10 37 0,-10 9 6 15,-1-6 1-15,4 6 0 0,4 1 12 0,-8-7 4 16,1 6 0-16,-5 1 0 0,5 9-20 0,-4-7-3 15,0 1-1-15,-1 6 0 0,-2-1-21 0,3-2-5 16,0 3-1-16,0 0 0 0,-1-7-9 0,5 10 0 16,-4-6 0-16,3 0 8 0,1 2-8 0,-1-5 0 15,0 6 0-15,1-7 0 0,-1 1-17 0,1 2 1 16,3-2 0-16,0 0 0 16,-1-4-59-16,1 0-11 0,4-5-2 0,3-4-431 15,0 0-85-15</inkml:trace>
  <inkml:trace contextRef="#ctx0" brushRef="#br0" timeOffset="-163908.08">24829 6273 1497 0,'0'0'133'0,"0"0"-106"0,0 0-27 0,0 0 0 16,0 0 44-16,0 10 3 0,0-10 1 0,0 12 0 15,3-3-39-15,1 10-9 0,-4-6 0 0,3-1 0 16,1 7 0-16,-1 0 8 0,4 0-8 0,-3-3 8 16,-1 5-8-16,4-2 0 0,0 3 0 0,0-3 0 0,4 0 0 0,-4-3 8 15,4 5 0-15,-1-2 0 0,8-6-8 0,-8 3 0 16,-2-1 0-16,-1-5 8 0,3 2-8 16,-3-2 0-16,0-1 0 0,0-6-512 15,4 7-96-15</inkml:trace>
  <inkml:trace contextRef="#ctx0" brushRef="#br0" timeOffset="-163575.89">25291 5953 1785 0,'0'0'159'0,"0"3"-127"16,-4 13-32-16,4 0 0 0,0-4 50 0,0 7 4 0,0 0 1 0,4 0 0 16,-4-4-47-16,3 7-8 0,1 0 0 0,-1-3-8 15,1 3 8-15,-1 6 0 0,1-3 0 0,-1 4-8 16,4-4 8-16,-3 3 0 0,3-6 0 0,-3 9 0 15,-1 1 0-15,1-1 0 0,-1-6 0 0,-3 6-8 16,0-6-8-16,0 1-2 0,0-4 0 0,4-4 0 16,-4-5-62-1,0 6-12-15,0-7-2 0,0-2-1 0</inkml:trace>
  <inkml:trace contextRef="#ctx0" brushRef="#br0" timeOffset="-163381.95">25100 6292 2178 0,'0'0'48'0,"0"0"9"0,0 0 3 0,0 0 1 0,0-9-49 0,7-1-12 16,4 7 0-16,-1-3 0 0,4-1 0 0,-3 1-10 16,3-3 2-16,0 6 0 0,4-7 8 0,0 1-12 15,-1-1 12-15,4-2-12 16,1 2-28-16,-1 1-7 0,3-3-1 0,5-1-553 15,-5 7-111-15</inkml:trace>
  <inkml:trace contextRef="#ctx0" brushRef="#br0" timeOffset="-162045.75">24338 5408 748 0,'0'0'33'0,"0"0"7"0,-3-3-32 0,3 3-8 0,0 0 0 0,0 0 0 16,0 0 192-16,0 0 36 0,0 0 7 0,0 0 1 15,0 0-187-15,0 0-37 0,0 0-12 0,0 0 0 16,3 9 0-16,1-6 0 0,-1 10-9 0,1-4 9 16,-1 4 0-16,1-7 0 0,3 6 8 0,-4-2-8 15,-3 2 11-15,0 4-11 0,0 0 12 0,0-4-12 16,-3 7 27-16,3 9-2 0,-7-12 0 0,3 3 0 0,4 3-9 15,-3 0-1-15,-4 0-1 0,0-7 0 16,3 1 0-16,1 0 0 0,-1-7 0 0,1-3 0 16,-1 4-14-16,4-10 0 0,0 0 0 0,0 0 0 0,0 0 17 0,0 0 4 15,0 0 1-15,0 0 0 16,0 0-5-16,-4-10-1 0,4 10 0 0,-3-3 0 0,-1-6 3 0,4-1 0 16,0 10 0-16,0-9 0 0,0 3-8 0,0-10-2 15,0 7 0-15,0-13 0 0,4 9-9 0,-1-6 8 16,1-3-8-16,3 10 8 0,-3-7-8 0,-1-3 0 15,4 9 9-15,-3-5-9 0,3 5 0 0,-4-6 0 16,4 7 0-16,0-1 8 0,0 4-8 0,0 3 0 16,1-7-11-16,2 4 11 15,1-1 0-15,-4 7 0 16,-4-6-8-16,4-1 8 0,0 10 0 0,4-3-9 0,-4-6 9 0,4 9-8 0,-4 0 8 16,3-3 0-16,-3-4 0 0,4 14-8 0,-11-7 8 0,10 3 0 0,-10-3 0 0,11 6 0 15,3 0 0-15,-7 4 0 0,0-4 0 0,4 0 0 16,-4 4 0-16,0-1 0 0,0 4 0 0,0-4 0 15,0 0 0-15,-3 4 0 0,3-4 0 0,-4 7 0 16,4-3 0-16,-3-1 0 0,-1 1 0 0,1 2 0 16,-1-2 0-16,1-1 0 0,-1 1 0 0,-3 3 0 15,4-4 0-15,-4 1 0 0,4-1 0 0,-4 4 0 16,0 0-23 0,0-10-2-16,0 3-1 0,3 1 0 0,-3-10-162 0,0 0-32 0</inkml:trace>
  <inkml:trace contextRef="#ctx0" brushRef="#br0" timeOffset="-161514.55">24821 5386 230 0,'0'0'20'0,"0"0"-20"0,-7 6 0 16,4-3 0-16,-4 0 304 0,3 7 57 16,1-1 11-16,-1 0 3 0,4-5-300 0,-3 5-60 0,-1 4-15 0,1 2 0 15,-1-5 0-15,4 2 0 0,-3 1 8 0,3-1-8 16,0 7 9-16,-4-6-1 0,4 9 0 16,0-7 0-16,0-2 4 0,4-1 0 0,-4 4 0 0,3-3 0 15,1-1 2-15,-4-2 1 0,3-7 0 0,1 6 0 16,-1 4 4-16,-3-13 1 0,0 0 0 0,7 0 0 15,0 0-3-15,-7 0 0 0,7 0 0 0,0 0 0 16,1 0-8-16,-1-7-1 0,3 1-8 0,-3 6 12 16,4-9-12-16,-4 6 8 0,3-7-8 0,1 7 0 15,0-3 8-15,-4-4-8 0,0 4 0 0,3-3 0 16,1-1 11-16,-1 1-11 0,-6-4 12 0,0-2-12 16,3 2 9-16,-4 0-9 0,4-5 0 0,-7 8 9 15,4-5-9-15,-1-1 8 0,-3 3-8 0,0 4 8 16,0 0-8-16,0-4 0 0,0 10 0 0,0 3-11 15,0 0 11-15,0 0 0 0,0 0-9 0,0 0 9 16,0 0 0-16,0 0 0 0,7 16 0 0,-3-10 0 0,3 3 0 16,0 4 0-16,0-1 0 0,-4 7 0 0,5-6 0 0,-1-4 0 15,-4 4 0-15,1 2 0 0,-1 1 0 0,1-7 0 16,-1 4 14-16,1 6-4 0,-1-7-10 16,1 7-11-16,-4-6 3 0,3-4 0 0,1 4 8 0,-1-4 0 15,1 0 0-15,-1-2 0 16,5-4-63-16,-8-3-10 0,0 0-3 0,0 0 0 0</inkml:trace>
  <inkml:trace contextRef="#ctx0" brushRef="#br0" timeOffset="-161045.79">25248 5408 806 0,'0'0'36'0,"0"0"7"0,0 0-35 0,0 0-8 0,0 9 0 0,-3 4 0 16,-1-4 233-16,4 4 45 0,0 2 9 0,0 1 1 15,0-7-235-15,0 10-53 0,-3-6 0 0,3 5 0 16,0 1 0-16,0-3 0 0,0-7 0 0,0 10 0 16,0-6-8-16,0 6 8 0,0-7 0 0,0-2 0 15,0-1 0-15,0 0 0 0,0-9 0 0,0 0 0 16,3 7 0-16,-3-7 0 0,0 0 0 0,0 0 0 16,0 0 10-16,0 0-1 0,0 0 0 0,4-13 0 15,-1 4 7-15,1-1 2 0,-4-2 0 0,3-1 0 16,1-6 6-16,-1 7 2 0,1-1 0 0,-4-9 0 15,3 3-18-15,1-2-8 0,-4-1 8 0,4 3-8 16,3-3 8-16,0 3-8 0,0 0 0 0,-4 7 8 0,4 2-8 0,0-2 0 16,0 2-10-16,4 1 10 0,-4 6 0 15,0-7 8-15,4 10 1 0,-4-3 0 0,3 3-9 0,1-6-14 16,-1 3 3-16,1-3 1 0,0 6 10 0,-4 0 14 16,0 0-3-16,3 0-1 0,1 0-10 0,-4 0-11 15,0 0 3-15,0 6 0 0,0 3 8 0,0-6 0 16,-3 4 8-16,3-1-8 0,0 10 8 0,0-1-8 15,0-5 8-15,0 8-8 0,0-5 11 0,0 9-3 16,4-3 0-16,-4-7 0 0,-4 10 4 0,4-3 0 16,0 3 0-16,-3-9 0 0,7 5-12 0,-4-5 0 0,0 6 0 0,3 3 0 15,1-3 0-15,-4-7 0 0,0 1 0 0,0-4 0 16,-4 0-24-16,5 1 2 0,-8-10 1 0,0 0-594 16,0 0-118-16</inkml:trace>
  <inkml:trace contextRef="#ctx0" brushRef="#br0" timeOffset="-159224.02">24306 7135 403 0,'0'0'36'0,"0"0"-36"0,0 0 0 0,0 0 0 16,0 0 192-16,0 0 31 0,0 0 6 0,0 0 2 15,0 0-163-15,0 0-32 0,0 0-6 0,0 0-2 16,0 0 12-16,0 0 3 0,0 0 0 0,-3 10 0 15,3-1 9-15,0-2 3 0,0 2 0 0,0 0 0 16,0 1-1-16,0 2 0 0,0-2 0 0,0 2 0 16,3 4 6-16,-3 0 2 0,0 2 0 0,0 1 0 15,0-3-20-15,0 12-4 0,0-6-1 0,0 0 0 0,-3 0-20 16,3 9-4-16,0-2-1 16,0-4 0-16,0 6-12 0,0 0 8 0,0-2-8 0,0-4 0 15,0 3 0-15,0-3 8 0,0-3-8 0,3-3 0 0,1 3 0 16,-1-7 0-16,1-2-12 0,-4-1 12 15,7-2-41-15,-3-7-2 0,-1 6 0 0,-3-9-605 16,0 0-122-16</inkml:trace>
  <inkml:trace contextRef="#ctx0" brushRef="#br0" timeOffset="-158951.17">24553 7534 1324 0,'0'0'118'0,"0"0"-94"0,0 0-24 0,0 0 0 16,-3 6 100-16,3 3 15 0,0 1 3 0,3 2 1 15,-3-2-76-15,4-1-15 0,-4-6-4 0,3 7 0 16,1-1 0-16,-4 4-1 0,3-4 0 0,-3 0 0 15,0 1-13-15,0-1-2 0,0 1-8 0,4-4 12 16,-4 3-12-16,0 1 0 0,4 2 0 0,-4-2 0 16,0-4 0-16,3-3 0 0,1 7 0 0,-4-10 0 15,0 0-32-15,0 0-8 0,0 0-3 0</inkml:trace>
  <inkml:trace contextRef="#ctx0" brushRef="#br0" timeOffset="-158795.08">24677 7361 1947 0,'0'0'86'0,"0"0"18"0,0 0-83 0,0 0-21 0,0 0 0 0,0 0 0 16,0 0-96-16,0 0-23 0,0 0-5 0,0 0-616 0</inkml:trace>
  <inkml:trace contextRef="#ctx0" brushRef="#br0" timeOffset="-158375.86">24807 7643 115 0,'0'0'10'0,"0"0"-10"0,0 0 0 0,0 0 0 16,-3 10 203-16,-1-7 38 0,1 6 8 0,3-9 2 15,0 10-148-15,-4-7-30 0,4-3-5 0,0 0-2 16,-3 9-17-16,3-9-3 0,0 0-1 0,0 0 0 15,0 0 16-15,0 0 3 0,0 0 1 0,0 0 0 16,0 0-10-16,0 0-3 0,-4-9 0 0,4 6 0 16,0-7-21-16,0-2-5 0,0 2-1 0,0-8 0 0,0 5-9 15,4 1-1-15,-1-7-1 0,-3 0 0 0,4 3-14 0,-1-3 11 16,1 1-11-16,-1 2 10 16,4 0-10-16,-3 4 0 0,3 2 0 0,0-2 0 0,0 2 0 0,0 1 0 15,0 6 0-15,0 0 0 0,0-4 0 0,0-2 0 16,4 9 0-16,-4-3 0 0,-7 3 0 15,7 3 0-15,-7-3 0 0,7 6 0 0,4-3 8 0,-4 10 2 16,0-4 1-16,-4 4 0 0,4 3-11 0,0-1 0 16,-3 1 0-16,3 0 8 0,-3 2-8 0,-1 1 8 15,1-3-8-15,-4 3 8 0,3 3-8 0,-3-3 0 16,4-1 0-16,-1-2 8 0,1 3-8 0,-1 0 0 16,1-4 0-16,-1 1 8 0,1-3-8 0,-1-1 0 15,1-3 0-15,-1 4-11 0,4-4 3 0,1 1 0 0,-8-10 0 16,0 0 0-1,0 0-40-15,0 0-7 0,0 0-1 0,7-10-788 0</inkml:trace>
  <inkml:trace contextRef="#ctx0" brushRef="#br0" timeOffset="-158001.73">25160 7054 1152 0,'0'0'102'0,"-3"0"-82"16,-1 0-20-16,-3 6 0 0,3-3 156 0,1 4 26 15,-1-1 6-15,4 3 0 0,-3 1-152 0,3 2-36 16,0-2 0-16,0 12 0 0,0-7 0 0,0 1 0 16,3 3 0-16,1 3 0 0,-1 0 8 0,1 6 1 15,0 3 1-15,3-6 0 0,-4 7 5 0,4-1 1 16,-3-3 0-16,3 4 0 0,-4-1-16 0,1 0 9 16,-1-6-9-16,1 7 8 0,-4-1-8 0,3-9 10 15,1 0-10-15,-4 6 10 0,3-12-10 0,-3 3 0 16,4 3 0-16,0-7 0 15,-1-2-33-15,-3-4-6 0,4-6-1 0</inkml:trace>
  <inkml:trace contextRef="#ctx0" brushRef="#br0" timeOffset="-157623.28">25435 7355 1357 0,'0'0'60'0,"-7"0"12"0,7 0-57 0,-3 3-15 0,-4 0 0 0,0-3 0 16,0 7-11-16,-1-7-5 0,1 3 0 0,0 6-1 15,-3-3 17-15,3 1 9 0,-4 2-1 0,4 0 0 0,-3 4 12 0,-1 6 1 16,0-7 1-16,1 4 0 0,-1-3 15 0,1-1 3 16,3 1 1-16,-4-4 0 0,4 0-12 15,0 4-2-15,0-4-1 0,0 1 0 0,0-7-14 0,3 6-2 16,1-9-1-16,-1 10 0 0,4-10-9 0,0 0 8 15,0 0-8-15,-3 0 8 0,3 9-8 0,-4-6 12 16,4 7-12-16,0-10 12 0,0 6 15 0,0-6 3 16,0 0 1-16,7 3 0 0,0 7 13 0,-3-7 4 15,-4-3 0-15,7 6 0 0,3-3-4 0,1-3-1 16,-1 6 0-16,1-3 0 0,0-3-14 0,-1 0-2 16,4 0-1-16,-3 7 0 0,3-4-26 0,-3-3 0 15,-1 3-9-15,4-3 9 0,-3 6 0 0,-1-3 0 16,1-3 10-16,3 0-2 15,-3 10-72-15,-1-10-15 0,1 0-2 0,0 3-536 0,3-3-107 16</inkml:trace>
  <inkml:trace contextRef="#ctx0" brushRef="#br0" timeOffset="-157224.21">25922 6875 1904 0,'0'0'84'0,"-3"10"18"0,-1-1-82 0,-3 4-20 16,3 9 0-16,1-4 0 0,-1 4 0 0,-3 0 0 15,4 10 0-15,-4-10 0 0,0 9 0 0,-4 0 0 16,4 1 0-16,-3 5 0 0,-1-2 17 0,0 9-1 16,1-4 0-16,-4 4 0 0,0 3 15 0,-1 0 2 15,1-3 1-15,4 3 0 0,-4-3-12 0,-4 0-2 16,-3 6-1-16,3-3 0 0,1 0-19 0,-1 0 8 0,4-6-8 0,-4 3 0 31,8-3-24-31,-5 0-11 16,5-10-2-16,3 3-581 0,-4-5-116 0</inkml:trace>
  <inkml:trace contextRef="#ctx0" brushRef="#br0" timeOffset="-156521.18">26151 7389 1422 0,'0'0'63'0,"0"0"13"0,0-3-61 0,0 3-15 0,0 0 0 0,0 0 0 15,0-6 40-15,0 6 6 0,0-9 1 0,0 9 0 16,-7 0 14-16,4 0 3 16,-4 0 1-16,0 0 0 0,3-3-30 0,-3 3-7 15,-7-7 0-15,3 14-1 0,4-7-15 0,-3 3-2 0,-1-3-1 0,1 9 0 16,-4-9-9-16,-1 6 0 0,5 1 0 0,-4 2 0 16,0 0 0-16,3 1 0 0,0 2 0 0,1 7 0 15,-1 0 0-15,1-3-9 0,3 6 9 0,0-4 0 16,3 4-8-16,1-3 8 0,-1 0 0 0,4-3 0 15,4 6 0-15,-1-7 0 0,4 1 0 0,-3-7 0 16,6 1 0-16,-3-1 0 0,0-6 0 0,4 7 9 16,0-10 7-16,-1 0 2 0,4 0 0 0,-3-3 0 15,-4-4-2-15,3 4 0 0,1-6 0 0,0-1 0 16,-1-2-16-16,-3 2 10 0,4-8-10 0,-4 5 8 16,0 4-8-16,-4-4 0 0,1-6 0 0,3 7 0 0,-7-1 0 0,4 1 0 15,-4-4 0-15,0 7 0 0,-4-4 0 0,4 4 0 16,-3-1 0-16,-1 7 0 0,4 3 0 0,0 0 8 15,0 0-8-15,0 10 8 0,-4-1 4 0,4 3 0 16,0-2 0-16,0 2 0 0,-3 1-12 16,3-4 8-16,0 4-8 0,0 3 8 0,3-4 5 15,1 1 1-15,-4-4 0 0,0 4 0 0,4-4-14 16,-1 0 0-16,-3 1 0 0,4-1 0 0,-4-6 0 0,0-3 0 16,3 10 0-16,1-1 0 15,-4-9-54-15,3 3-7 0,-3-3-2 0,0 0-551 16,0 0-110-16</inkml:trace>
  <inkml:trace contextRef="#ctx0" brushRef="#br0" timeOffset="-156229.16">26469 7063 1324 0,'0'0'118'0,"-4"0"-94"0,-3 10-24 0,4-1 0 16,-4 1 108-16,0 2 18 0,3 1 3 0,1-4 1 16,-1 13-104-16,1-9-26 0,-4 5 0 0,3 4 0 15,0-3 14-15,1 3-2 0,-1 0-1 0,1 6 0 16,-1-6 18-16,1 3 4 0,-1 4 1 0,4-4 0 16,-3-7-18-16,3 4-4 0,-4 0-1 0,4 0 0 15,-3-3-11-15,3 3 0 0,0-3 0 0,-4 0 0 16,4-7 0-16,0 1-17 0,0-1 2 0,0 4 1 15,0-3-52-15,0-10-10 0,0-3-3 0,0 0 0 16,0 9-133 0,0-9-26-16</inkml:trace>
  <inkml:trace contextRef="#ctx0" brushRef="#br0" timeOffset="-155987.35">26571 7054 1036 0,'0'0'46'0,"0"0"10"0,-7 6-45 0,4-3-11 16,-1 10 0-16,1-7 0 0,-4 4 132 0,3-1 25 0,0-3 5 0,1 13 1 15,-1-6-92-15,1 5-19 0,-1-5-3 16,1 9-1-16,-1 3-32 0,4 0-6 16,-3-3-2-16,-1 6 0 0,1-6 1 0,-1 3 0 0,4 4 0 0,-3-4 0 15,3-7-9-15,-4 11 8 0,4-7-8 0,0 0 8 16,0-4-8-16,0-2 0 0,0 3 0 0,4-7 8 31,-4-2-31-31,0-1-6 0,3 1-2 0,-3-10-507 0,0 0-102 0</inkml:trace>
  <inkml:trace contextRef="#ctx0" brushRef="#br0" timeOffset="-155745.45">26247 7349 1922 0,'0'0'85'0,"0"0"18"0,0 0-83 0,0 0-20 16,0 0 0-16,0 0 0 0,10 6 0 0,-3-3 0 15,4 0 0-15,-1-3 0 0,5 0 0 0,-5-3 0 16,4 0 0-16,4-3 0 0,0 3 0 0,3-4 0 16,-4-5-9-16,5 2 9 0,-1 1-24 0,3 3 0 15,-2-4 0-15,2 1 0 16,-6-1-28-16,3 1-7 0,-3 0-1 0,-4 9-442 15,0-4-89-15</inkml:trace>
  <inkml:trace contextRef="#ctx0" brushRef="#br0" timeOffset="-155190.33">26779 7302 806 0,'0'0'72'0,"0"0"-58"0,-3-7-14 0,3 7 0 16,0 0 148-16,0 0 28 0,0 0 4 0,0 0 2 15,0 0-123-15,0 0-25 0,0-3-5 0,0 3-1 0,0 0 8 0,0 0 0 16,0 0 1-16,0 0 0 0,0 0-7 0,-4 3-2 16,-3 7 0-16,0-7 0 0,0 6-16 0,0-2-3 15,-3-1-1-15,-1 10 0 0,0-4 7 0,1 1 1 16,-4-7 0-16,3 3 0 0,0-2 0 0,4 11 0 16,-3-5 0-16,3 3 0 0,0-4-16 0,3 1 0 15,-3-1 8-15,4 4-8 0,3-4 0 16,0-2 0-16,0-1 0 0,0-6 0 0,0-3 0 0,7 10 0 15,-7-10 8-15,7 3-8 0,0-3 19 0,0 0 1 16,-7 0 0-16,10-3 0 0,1-7-20 0,0 1 0 16,-1 0 0-16,-3 5 0 0,0-8 0 0,4-4 0 15,-4 10 0-15,0-3 0 0,-3-1 0 0,3 1-12 0,-4-1 3 16,-3 10 1-16,0 0 8 0,0 0 0 0,0 0 0 0,0 0-8 16,0 0 8-16,0 0 16 15,0 0-4-15,0 0-1 0,4 7-3 0,-1-1 0 0,-3 3 0 16,4 1 0-16,-4-1 4 0,3 1 0 0,1-7 0 0,-4 6 0 15,0-9-12-15,0 0 0 0,7 13 0 0,-7-4-11 16,3 0 11-16,-3-9 0 0,4 10 8 0,-4-1-8 16,0-9 0-16,3 10-16 0,-3-4 2 0,4 3 1 31,-1 1-124-31,-3-1-25 0,0-9-5 0,0 0-1 0</inkml:trace>
  <inkml:trace contextRef="#ctx0" brushRef="#br0" timeOffset="-154790.18">27132 7411 1404 0,'-14'-9'62'0,"14"9"13"0,0 0-60 0,0 0-15 15,0 0 0-15,-7 0 0 0,0-3 23 0,3 3 1 16,-3-6 1-16,0 6 0 0,-3-4 11 0,3 4 1 16,0-9 1-16,-4 9 0 0,0 0-10 0,1-3-1 15,-1-3-1-15,4 3 0 0,-3-4 5 0,3 4 1 16,-4 0 0-16,0 3 0 0,8 0-10 0,-4-6-2 16,0 6 0-16,0 0 0 0,3 0-12 0,-3 6-8 0,0-3 8 15,7-3-8-15,-7 3 0 0,7-3 8 0,-4 7-8 0,-3-4 0 16,4 15 25-16,-1-5 1 0,1 3 0 15,-1-4 0-15,1 4-11 0,3 3-3 0,-4 3 0 0,1-4 0 16,-1 1-12-16,1-3 0 0,3 3 0 0,-4 0 0 16,4-4 0-16,-3 4 14 0,3-6-4 0,0-4-1 15,0 0-9-15,3-2-12 0,-3-7 2 0,0 0 1 16,0 0-23 0,7 3-4-16,4-3 0 0,-1 0-1 15,1-3-100-15,0-4-20 0,-1-2-4 0,1 0-536 0</inkml:trace>
  <inkml:trace contextRef="#ctx0" brushRef="#br0" timeOffset="-154306.21">27174 6979 1461 0,'0'0'64'0,"-3"9"15"0,3 0-63 0,-4 4-16 16,1 0 0-16,3 2 0 0,0 1 0 0,0 6 9 15,0 3-9-15,-4 0 8 0,4-3-8 0,-3 9 8 16,-1 1-8-16,4-4 8 0,-3 3 27 0,3 1 5 16,-4-7 0-16,4 6 1 0,-3 0 8 0,3-2 2 15,-4-4 0-15,4 3 0 0,0-3-29 0,0-3-6 0,0 0 0 0,0-3-1 16,4 0-3-16,-4-4 0 0,3 1 0 0,-3-3 0 16,7-1-3-16,-3-3-1 0,-1 1 0 0,1-7 0 15,3 6 11-15,-7-9 1 0,0 0 1 0,0 0 0 16,0 0-10-16,7-9-3 0,-3 6 0 0,-1-7 0 15,4 1-8-15,-3 0 0 0,-1-7 0 0,4 0 0 16,-3-6 0-16,3 7-12 0,0-4 2 0,0 0 1 16,0 3 9-16,4 1 0 0,-4 2 0 0,0 4 0 15,3-1 0-15,-3-2 0 0,4 2 0 0,-4 1 0 16,0 6 0-16,-7 3 0 0,11 0 0 0,-11 0 0 16,7 0 0-16,-7 0 0 0,7 3 0 0,3 3 0 15,-6 4 0-15,3-4 0 0,0 10 0 0,-4-4 0 16,5 1 0-16,-5 5 0 0,4-5 0 0,-3 6 0 15,-1-7 8-15,1 7-8 0,-4-6 10 0,3 6-10 16,1-7 8-16,-1 7-8 0,-3-7 0 0,4 1 0 16,-1 6 0-16,1-7 0 0,3-2 0 0,0 9 0 15,-4-7-45-15,5-2-15 16,-1-7-4-16,3 3 0 0</inkml:trace>
  <inkml:trace contextRef="#ctx0" brushRef="#br0" timeOffset="-153450.42">23978 8126 576 0,'-7'4'51'0,"-7"2"-41"15,-3-3-10-15,-1 9 0 0,7-2 273 0,1-1 53 0,-4 4 10 0,3-4 3 16,0 1-271-16,1-1-55 16,-1 0-13-16,1-5 0 0,3 2 0 0,7-6 0 0,0 0 0 0,0 0 0 15,0 0 23-15,0 0 5 0,0 0 0 0,0 0 1 16,7-6-10-16,3 6-3 0,-3 0 0 0,11 0 0 15,0 0-16-15,6 9 0 0,5-6 0 0,-1 7 0 16,7-10 0-16,4 9 0 0,0 0 0 0,3-6 0 16,4 7 17-16,3-10 0 0,8 6 0 15,6-3 0-15,4-3-1 0,0-3-1 0,4-3 0 16,-1-4 0-16,4 1 28 0,11 3 5 0,-4-10 2 0,4 10 0 16,-8-10-29-16,1 7-5 0,-4-4-2 0,7 4 0 15,-3-1 2-15,0 4 0 0,-4-3 0 0,0-1 0 16,-4 1 16-16,-3 6 3 0,0-3 1 0,0-4 0 15,0 4-23-15,-3 0-4 0,-1 2-1 0,-3-2 0 16,0 3-8-16,-3-3 8 0,-4 6-8 0,3 0 8 0,-3 0 9 0,-4 0 2 16,4 0 0-16,-3 0 0 0,3 6-11 0,-4-3-8 15,0-3 9-15,-3 10-9 0,0-4 12 16,-7-3-3-16,3 0-1 0,1 7 0 0,-1-4 16 0,0-3 2 16,-3 6 1-16,0-6 0 0,3-3-5 15,1 7-1-15,-1-4 0 0,0-3 0 0,-3 0-21 0,-4 0 9 16,-6 0-9-16,-1 0 0 0,-4-3 11 0,1-4-11 15,-7 7 10-15,3-3-10 0,-7-3-9 0,-3 3-8 16,-1-6-2-16,1 9 0 16,-8-10-143-16,1 4-29 0,-4-10-5 0</inkml:trace>
  <inkml:trace contextRef="#ctx0" brushRef="#br0" timeOffset="-130752.25">29217 5966 1364 0,'0'0'60'0,"0"0"13"0,0 0-58 0,0 0-15 15,0 0 0-15,0 0 0 0,0 0 12 0,0 0-1 16,0 0 0-16,0 0 0 0,0 0 7 0,0 0 2 16,0 0 0-16,0 0 0 0,0 0 3 0,0 0 1 15,11 0 0-15,-4 0 0 0,-7 0-6 0,7 0-1 16,3 0 0-16,-10 0 0 0,0 0 25 0,0 0 5 16,7 9 1-16,-3-6 0 0,-1 7-21 0,1-1-4 15,3 1-1-15,-7-1 0 0,4 7 5 0,-1-10 1 16,-3 6 0-16,4 1 0 0,-1 6-19 0,1-7-9 0,-8 7 10 15,8-6-10-15,-1 9 8 16,-3-13-8-16,0 7 0 0,0-4 9 0,0 1 3 0,4-1 1 0,-4-2 0 16,0-1 0-16,0 1-13 0,0-10 0 15,7 3 0-15,-7-3 0 0,0 0 13 0,0 0 0 0,0 0 0 0,7 0 0 16,0-3-4-16,0-4-1 0,-4 1 0 0,5 0 0 16,-1-7 4-16,-4 4 0 0,1-1 0 0,-1 1 0 15,-3 3-12-15,4 0 0 0,-4-4 9 0,0 10-9 16,0 0 0-16,0 0 0 0,0 0 0 0,0 0 0 15,0 0 0-15,0 0 0 0,0 0 0 0,0 0 0 16,0 0 21-16,0 0 0 0,7 6 0 0,-4-2 0 16,4 5-21-16,0-6 0 0,-7-3 0 0,7 9 0 15,1 1 0-15,-1-7 0 0,-4 6 0 0,1-2 0 16,3 2 0-16,0-3 0 0,0 4-10 0,0-1 10 16,-4-3 0-16,4 1 0 0,0-1 0 0,1-3 0 0,-1 7 0 15,0-10 0-15,-7 0 0 0,10 0 0 0,-3 0 11 16,0 0 5-16,-7 0 2 0,11-10 0 0,0 10 17 0,-8-9 3 15,4 2 1-15,0 1 0 0,0-3-13 0,-3-1-2 16,3-2-1-16,-4 2 0 0,1-2-4 0,-1 2-1 16,1-2 0-16,-1-1 0 0,1-2-7 0,-4 2-2 15,3-6 0-15,-3 7 0 0,0-10-9 0,0 3 10 16,0 3-10-16,0 1 10 0,0-7-10 0,0 0-17 16,-3 6 4-16,3-9 1 15,0 12-24-15,0-5-5 0,0 2-1 0,0-3 0 16,3 7-18-16,-3-7-3 0,4 9-1 0,-4 1 0 15,0 6-126-15,7-7-26 0,-3 10-4 0,-4 0-544 0</inkml:trace>
  <inkml:trace contextRef="#ctx0" brushRef="#br0" timeOffset="-130316.18">29877 5931 460 0,'0'0'41'0,"0"0"-33"0,0 0-8 0,0 0 0 16,0 0 209-16,0 0 40 0,0 0 8 0,0 0 2 16,0 0-171-16,0 0-33 0,0 0-7 0,-7 3-2 15,0 7-14-15,7-10-2 0,-7 3-1 0,3 6 0 16,-7-2-12-16,4-4-2 0,0 9-1 0,4-2 0 16,-1-1-14-16,-3 1-12 0,4-1 3 0,-1 0 0 0,-3-2 9 0,0 2 16 15,4 0-4-15,3 4-1 0,-4-4-11 16,4 1 0-16,0-1 0 0,0-6 0 0,4 7 8 0,-1-4-8 15,-3-6 8-15,4 6-8 0,-1 1 24 0,4-4-1 16,0 3 0-16,0-3 0 0,-7-3 5 0,7 6 0 16,-7-6 1-16,7 0 0 0,4 7 6 0,-4-7 1 15,-7 0 0-15,11-7 0 0,-4 1-20 0,0 6-3 16,0-9-1-16,0 6 0 0,0-4 16 0,-4 4 4 16,5-6 0-16,-1 6 0 0,-4-4-3 0,1-5 0 15,-1 2 0-15,1 1 0 16,-1 3-5-16,-3-4-2 0,4-5 0 15,-1 2 0-15,-3 4 2 0,4-4 1 0,-4-6 0 0,0 7 0 16,0-1-25-16,0-6 0 0,-4 1 0 0,1 5 0 0,3 1 0 16,0-1 0-16,-4-3 0 0,1 10 0 15,-1-3-55-15,4-1-6 0,0 4-2 0,0 6 0 16,0 0-137-16,0 0-27 0,0 0-5 0,0 0-534 0</inkml:trace>
  <inkml:trace contextRef="#ctx0" brushRef="#br0" timeOffset="-129951.7">30071 5966 1090 0,'0'0'48'0,"0"0"11"0,0 0-47 0,7 6-12 0,-4 0 0 0,1 4 0 15,-1-1 78-15,-3 1 14 0,4 2 2 0,-4 1 1 16,0-7-25-16,0 6-5 0,0-2-1 0,0-1 0 0,3 1-16 0,-3 2-3 16,0 1-1-16,0-4 0 0,0 4-28 0,0-4-7 15,4 4-1-15,-4-7 0 0,4-3-8 0,-4 7 12 16,0-10-12-16,7 0 12 0,-7 0 3 0,0 0 1 15,0 0 0-15,7 0 0 0,-7 0 17 0,7-4 4 16,-4-2 1-16,1-3 0 0,3 2 1 0,-7-2 0 16,3 0 0-16,1-1 0 0,-4-2-8 0,0-1-2 15,0-3 0-15,-4 4 0 0,1-7 0 16,3-3 0-16,-4 0 0 0,1 3 0 0,-1-3-4 16,4-3-1-16,-3-3 0 0,3 6 0 0,-4 0-24 0,4-6 0 15,0 6 8-15,0 6-8 0,4 1 0 0,-1 2 0 16,-3 1-10-16,4 2 10 0,-1 1 0 0,1-1-9 15,-4 10 9-15,3 0 0 16,-3 0-57-16,11-3-7 0,-4-3 0 0,4 12-1 16,-4-3-30-16,3-3-5 0,4 0-2 0,-3 10-502 0,3-4-101 15</inkml:trace>
  <inkml:trace contextRef="#ctx0" brushRef="#br0" timeOffset="-129469.49">30519 5941 172 0,'0'0'16'0,"0"0"-16"0,0 0 0 0,0 0 0 16,0 0 143-16,0 0 25 0,0 0 6 0,7-7 1 15,3 7-67-15,-6-9-12 0,-4 9-4 0,0 0 0 16,7 0-28-16,-7 0-7 0,4-9-1 0,-1 9 0 16,-3 0-16-16,0 0-3 0,0 0-1 0,0 0 0 15,0 0-3-15,0-13-1 0,-3 4 0 0,3 9 0 16,-4-10 12-16,-3 7 1 0,0 3 1 0,3-3 0 0,-3-3-2 0,0 6 0 15,-3 0 0-15,-1 0 0 0,1 6-28 16,-1-3-5-16,0 7-2 0,1-7 0 0,-4 6-9 0,0 4 0 16,7-4 0-16,-4 0 0 0,-3 1 0 0,3-1 0 15,1 4-9-15,-1-4 9 0,0 4 17 0,1-1 7 16,-1-2 2-16,4 5 0 0,0-2-13 0,4-1-2 16,-1-2-1-16,1-1 0 0,3-9-10 0,0 3 0 15,3 7 0-15,-3-10-11 0,0 0 19 0,11 9 3 0,-1-6 1 16,-3-3 0-16,4 0 10 0,0 0 2 0,3 0 1 0,0-3 0 15,0-6 13-15,0-1 2 0,4 7 1 0,-4-6 0 16,0-1 5-16,0 1 1 0,0 0 0 16,-3-4 0-16,-4 1-27 0,3-1-6 0,-3-3-1 15,4 4 0-15,-8-7 3 0,5 6 1 16,-1-5 0-16,-4-4 0 0,1 0-8 0,-1 0-1 0,-3 3-8 16,4-6 12-16,-4-3-12 0,3-4 9 0,-3 7-9 31,4-3 8-31,-4-3-8 0,0-1 0 15,0 1 0-15,0 9 0 0,0-3 0 0,0-3 0 0,0 6 0 16,0 0-11-16,0 9-19 0,0-2-4 0,-4-1-1 0,4 6 0 16,4 1-108-16,-4 0-21 0,0 9-5 0,0 0-468 0,0 0-94 0</inkml:trace>
  <inkml:trace contextRef="#ctx0" brushRef="#br0" timeOffset="-124922.83">30826 5684 1875 0,'0'0'41'0,"-4"6"9"0,-3-3 2 0,4 6 0 0,-8-2-41 0,0-1-11 16,4 3 0-16,0 1 0 0,-3 2 35 0,-1-2 5 16,1 2 0-16,-1-2 1 0,0 5-22 0,1-2-5 15,-1-1-1-15,4-2 0 0,-3 2-13 0,3-2 0 16,0-1 0-16,3-6 0 0,4 7 8 0,0-10-8 15,0 0 0-15,0 0 9 0,0 0-9 0,0 0 0 16,11-3-10-16,3-4 10 0,-4 7-16 0,4-3 4 16,-3-6 0-16,3 6 0 0,-3-4 12 0,3-2 0 15,0 9 0-15,-4-3 0 0,1 3 0 0,3 0 0 16,-3 0 0-16,3 3 0 0,-4-3 0 0,-3 9-14 16,1 1 4-16,-1 2 1 0,-4-2 22 0,4-1 5 15,-3 4 1-15,3 9 0 0,-7-13 25 0,0 0 6 0,0 4 1 0,3 3 0 16,1-4-19-16,-4 1-4 0,-4-4-1 15,4 1 0-15,4-1 9 0,-4 7 3 0,0-7 0 16,-4 0 0-16,4 4-31 0,4-4-8 0,-4 7 0 16,-4-3 0-16,1-1 0 0,-1 1 0 0,1 9 0 15,-1-13 0-15,-3 7 11 0,4-4-3 0,-4 1 0 16,3-4 0 0,-3 1-38-16,0-1-8 0,0-3-2 0,0 1-681 0,0-4-137 0</inkml:trace>
  <inkml:trace contextRef="#ctx0" brushRef="#br0" timeOffset="-124182.35">31330 5859 230 0,'0'0'20'0,"-7"-3"-20"16,0-3 0-16,0 6 0 0,4 0 388 0,-5 0 72 15,1 0 16-15,-3 9 2 0,3-6-315 0,0 7-63 16,-4 2-13-16,4 7-3 0,0-6-50 0,0 5-10 15,3 4-3-15,1-3 0 0,-1 0-21 0,4-3 0 0,0 6 0 0,4-4 8 16,-1-5-8-16,-3 3 8 0,4-4-8 0,-1 1 8 16,1-4-8-16,0 1 8 15,-1-7-8-15,1 6 8 16,3-9-72-16,-7 0-15 0,0 0-2 0,10 0-888 0</inkml:trace>
  <inkml:trace contextRef="#ctx0" brushRef="#br0" timeOffset="-124011.16">31362 5668 1324 0,'0'0'118'0,"0"0"-94"0,-7 3-24 0,7-3 0 0,0 0 63 0,0 0 8 16,0 0 1-16,0 0 1 0,0 0-18 0,0 13-4 15,0-13-1-15,0 9 0 0,0-9-50 0,3 9 0 16,4-2 0-16,-3-1-780 15</inkml:trace>
  <inkml:trace contextRef="#ctx0" brushRef="#br0" timeOffset="-123663.46">31500 6069 1335 0,'0'0'29'0,"0"0"7"0,0 0 0 0,0 0 2 0,0 0-30 0,0 0-8 0,0 0 0 0,0 0 0 16,0 0 36-16,0 0 7 16,0 0 1-16,0 0 0 0,7-6-10 0,-7 6-2 0,10-3 0 15,-6-7 0-15,-1 1-10 0,4 0-2 16,-3 9-1-16,-4-16 0 0,7 7 28 0,-7-10 5 0,3 9 2 0,1-5 0 16,-1-1-1-16,1 0 0 0,-4 1 0 0,4-1 0 15,3 0-22-15,-4 4-5 0,1 2-1 0,3-2 0 16,-4 2-25-16,4 7 0 0,-7 3 0 0,11-6 0 15,-11 6 0-15,7 6 0 0,3-3 0 0,1 4 0 16,-4 5 8-16,0-2 4 0,-3 2 0 0,-1 1 0 16,1 2 12-16,-1 1 2 0,1 3 1 0,-1 0 0 15,-3-4-7-15,4 4 0 0,-4 3-1 0,0 0 0 16,3-3-19-16,-3-7 8 0,0 10-8 0,0-3 0 16,4-6-18-16,-4 2-10 0,0 1-3 15,0-6-989-15</inkml:trace>
  <inkml:trace contextRef="#ctx0" brushRef="#br0" timeOffset="-122792.14">29796 7032 576 0,'0'0'25'0,"0"0"6"0,0 0-31 0,0 0 0 15,7 0 0-15,0-9 0 0,-4 5 188 0,4-5 31 16,-3 0 6-16,3 5 2 0,0-5-88 0,-4 0-18 16,1-1-3-16,0 1-1 0,-1 3-17 0,1-4-3 0,-1 1-1 0,-3-4 0 15,0 4 3-15,0 3 0 0,0-7 0 0,0 4 0 16,-3-1-28-16,-1 7-6 0,1-6-1 0,-1 6 0 16,-3-4-32-16,3-2-6 0,-3 6-2 0,4-7 0 15,-4 7 12-15,0-3 3 16,-4 3 0-16,1-4 0 0,-1 4-31 0,0 3-8 0,-3-3 0 0,4 3 0 15,-1 0 0-15,1 0 0 0,-1 3 0 0,0 0 0 16,-3 4 0-16,4-4 0 0,-1 6 0 0,-3 1 0 16,3-1 0-16,-3 4 0 0,4-1-10 0,-1 7 10 15,-3 3 0-15,3 6 0 0,-3-3 0 0,4 7 9 16,-4-4-9-16,0 6-14 0,-1-2 3 0,-2-1 1 16,6 4 10-16,-3 5 0 0,0-8 0 0,3 5 0 15,4-5 0-15,0-4 12 0,4 3 0 0,-1-3-1 16,1-6-11-16,6 7 0 0,1-4 0 0,3-3 0 15,3-4 0-15,1 1-16 0,3-3 4 0,0 0 1 16,0-4 11-16,4-9-12 0,3 7 12 0,0-4-12 16,4-3-10-16,0-3-2 0,3-3-1 0,0-3 0 15,4 6-30-15,0-10-5 0,-4 7-2 0,0-6 0 16,0-1-146-16,0 1-28 0</inkml:trace>
  <inkml:trace contextRef="#ctx0" brushRef="#br0" timeOffset="-122471.28">30237 6957 806 0,'0'0'72'0,"0"0"-58"0,0 0-14 0,0 0 0 0,0 0 155 0,0 0 28 0,0 0 5 0,0 0 2 16,-4 0-57-16,4 0-11 0,-7 3-2 0,0 3-1 16,0 4-39-16,0 2-7 0,0 1-1 0,0 5-1 15,-4 4-17-15,4 0-3 16,-7 0-1-16,3 0 0 0,1 10-6 0,-1-10-2 0,1 9 0 0,-1-3 0 16,0 3-26-16,4-5-6 0,-3 2-1 0,3 3 0 15,-4-6-9-15,1 7 10 0,3-1-10 0,-4-3 10 16,0-3-10-16,1 3 0 15,-4-6-10-15,3 0 10 0,1 0-98 16,2-3-14-16,-2-6-2 0,3 6-1 0,0-7-84 0,3-3-17 0,1 4-3 0,3-13-1 16</inkml:trace>
  <inkml:trace contextRef="#ctx0" brushRef="#br0" timeOffset="-122207.33">30272 6863 1324 0,'-4'0'118'0,"-3"6"-94"16,0-3-24-16,4 0 0 0,-1-3 142 0,-3 10 24 0,7-1 5 0,-3 0 1 15,3 1-63-15,3 2-12 0,-3 7-2 0,7-3-1 16,-3 9-47-16,6-3-10 0,1 0-1 16,-4 3-1-16,0-3-6 0,4 9-1 0,-1-3 0 0,1-2 0 15,-1 5-13-15,-3-3-3 0,0 3-1 0,0-5 0 16,-7 5-11-16,4 0 12 0,0-2-12 0,-1-4 12 15,1 3-12-15,-4-6 0 0,3 0 9 0,-3 0-9 32,4 0-24-32,-8-7-8 0,1 1-3 0,3-7 0 15,0 4-146-15,0-4-30 0,0-9-5 0</inkml:trace>
  <inkml:trace contextRef="#ctx0" brushRef="#br0" timeOffset="-122035.12">30085 7446 1807 0,'0'0'80'0,"7"6"16"0,0-6-76 15,4 3-20-15,-1-3 0 0,1 0 0 0,-1-3 40 0,8 3 4 16,0-9 0-16,3 9 1 0,3-3-25 0,1-4-4 16,3-2-2-16,-3 3 0 15,3-1-89-15,-7-2-17 0,4-4-4 0</inkml:trace>
  <inkml:trace contextRef="#ctx0" brushRef="#br0" timeOffset="-121764.2">30723 6850 806 0,'0'0'72'0,"-3"10"-58"15,-1 2-14-15,4 1 0 0,-3 5 220 0,-1 1 42 0,1 3 8 0,3 0 2 16,-4 0-183-16,4 0-36 0,0 9-7 0,0-9-2 16,0 7-17-16,0-4-4 0,4 6-1 0,-1-3 0 15,-3-3-14-15,4 7-8 0,-1-1 10 0,1-3-10 16,-1-3 9-16,1 7-9 0,-4-10 8 0,3 0-8 16,1 6 0-16,0-6 8 0,-1 0-8 0,1-10 0 15,-1 4 0-15,1-4 0 0,-1-2-12 0,1-7 12 16,-4-3-118-16,0 0-16 0,0 0-3 0</inkml:trace>
  <inkml:trace contextRef="#ctx0" brushRef="#br0" timeOffset="-121320.3">30618 6894 1746 0,'0'0'77'0,"0"0"16"0,0 0-74 0,0 0-19 16,0 0 0-16,0 0 0 0,0 0 72 0,0 0 12 15,0 0 1-15,0 0 1 0,3 0-39 0,1-9-8 16,6-1-2-16,-3 7 0 0,4-6-25 0,-4 6-12 0,4-7 10 0,-1 4-10 16,4-7 0-16,-3 10 0 0,3-3 0 0,4 6 0 15,-1-3 0-15,1 6 0 0,-1-3 0 0,1 6 0 16,3-3-8-16,0 7 8 15,-6-1 0-15,2 4 0 0,-3-1-10 0,0-2 10 16,4 8-8-16,-4-5 8 0,-3 0 0 0,-1-4 0 0,-3 10 0 16,4-7 0-16,0-2 0 0,-4 2 8 0,-4 4 0 0,1-4 0 15,-4 1 15-15,0 0 3 0,0-4 1 0,-4 7 0 16,1-10 9-16,-4 3 3 0,3 7 0 0,-3-10 0 16,0 10-14-16,0-10-2 0,0 4-1 0,0-1 0 15,0 4-14-15,-4-7-8 0,1 3 8 0,2-6-8 16,1 7 0-16,-3-7 0 0,3 6 0 0,-7-2-8 15,0-4 8-15,3 3 8 0,-7-3-8 0,4 0 11 16,4-3-11-16,-4 7 0 0,-1-4 9 0,1-3-9 16,4 0 0-16,3 0-15 0,-4 6 3 0,0-6 0 15,8 0-144-15,3 0-29 16,0 0-6-16</inkml:trace>
  <inkml:trace contextRef="#ctx0" brushRef="#br0" timeOffset="-120715.2">31574 6737 1688 0,'0'0'37'0,"0"0"8"0,0 0 2 0,0 0 0 0,0 0-38 0,0 0-9 0,-4 0 0 0,-3 0 0 16,0 0 101-16,-4 6 19 0,1-2 3 0,-1 5 1 15,-3-6-21-15,0 7-4 0,-4-1-1 0,1 0 0 16,3 4-59-16,-4-4-12 0,-3 1-3 0,3-1 0 0,-3 4-15 0,0-4-9 16,3 4 10-16,4-4-10 0,0 4 13 0,0-4-3 15,3 4-1-15,1-4 0 0,3 4-9 16,0-7 0-16,0-3 0 0,-1 6 8 0,5 1-8 0,3-10 0 16,-4 3 0-16,4-3 0 0,0 0 0 0,0 9-11 15,0-9 11-15,0 0-8 0,0 0 8 0,0 0-8 16,0 0 8-16,0 0-8 0,4 10 8 0,-4-10 0 15,7 6-9-15,4 0 9 0,-4 0 0 0,0-2 0 16,3 5 0-16,1-9 0 0,3 9 0 0,-3-5 0 16,3 5 0-16,-4-3 0 0,4 1 0 0,0 2 0 15,1 0 0-15,-1 4 0 0,3-4 0 0,-3 1 0 16,-3 2 9-16,0 4-9 0,3-4 30 0,-4 1 2 16,-3 0 0-16,0-4 0 0,-3 7-16 0,-1-10-4 0,1 10 0 15,-4-1 0-15,-4-5 4 0,1 8 1 0,-4-5 0 0,0 0 0 16,0-4-17-16,0 10 8 0,-4-7-8 0,1 1 0 15,-5 3 0-15,-2-4 0 0,-4 1 0 0,-1-4 0 16,-2 4 0-16,-1-4 8 0,-3 7-8 0,3-10 0 31,-3-6-184-31,0 6-44 0</inkml:trace>
  <inkml:trace contextRef="#ctx0" brushRef="#br0" timeOffset="-119527.31">29789 4903 1418 0,'0'0'63'0,"0"0"13"0,0 0-61 0,-7 9-15 0,-1 1 0 0,1 2 0 16,0 4 40-16,-3-1 6 0,3 7 1 0,-4-6 0 16,1 0 7-16,2 9 2 0,1-3 0 0,0 0 0 15,0 0-32-15,4 0-5 0,-1 0-2 0,1 0 0 0,-1-4 8 0,1-5 2 16,3 6 0-16,0-7 0 0,3-2 1 0,-3-1 0 16,4 1 0-16,-4-10 0 0,0 0-2 0,0 0 0 15,0 0 0-15,0 0 0 0,0 0-3 0,0 0-1 16,7-10 0-16,0 1 0 0,-4-1-14 0,4-2-8 15,-3-7 10-15,3 6-10 0,0-5 10 0,0 2-10 16,4-9 10-16,-4 9-10 0,3 0 0 16,-3-9 0-16,4 3 0 0,0 4 0 0,-1-1-10 0,1-3-8 15,-4 0-2-15,3 9 0 0,1-5 11 0,-4 5 9 16,0 0-13-16,0-2 5 0,4 9 8 0,-4-4 0 16,3 4 0-16,1-4 0 0,0 4 0 0,-4 0 0 15,3 6 0-15,-3-3 8 0,7-4-8 0,-7 7 11 16,-7 0-11-16,14 7 12 0,-14-7-12 0,11 3 10 15,0 3-10-15,-4-3 10 0,-7-3 2 0,10 10 0 0,-3 2 0 0,0 1 0 16,-3-4 3-16,-1 7 1 0,1-4 0 0,0 1 0 16,-4-1-4-16,3 10-1 0,1-12 0 0,-4 6 0 15,0-1-11-15,0 1 8 0,0-4-8 0,3 1 8 16,-3 0-8-16,4-4 0 0,-4 3-12 0,3 4 12 31,-3-13-50-31,4 7-2 0,-1-7-1 0,1 3 0 16,-4-6-145-16,7 3-29 0</inkml:trace>
  <inkml:trace contextRef="#ctx0" brushRef="#br0" timeOffset="-118995.22">30318 4815 1036 0,'0'0'92'0,"0"0"-73"0,0 0-19 0,0 0 0 0,-11 0 79 0,11 0 12 16,0 0 2-16,-3 3 1 0,-4 3-30 0,3-2-7 15,1 5-1-15,-1 3 0 0,0-2-19 0,4-1-4 16,-3 10-1-16,3-16 0 0,0 10-18 0,0 2-4 16,0-2-1-16,0-4 0 0,0 4 8 0,0-1 2 15,3-2 0-15,-3 2 0 0,-3-2-10 0,3-1-1 16,0 4-8-16,0-7 12 0,0-3-1 0,3 7-1 15,-3-10 0-15,4 9 0 0,-4-9 8 0,4 9 2 16,-1-5 0-16,-3-4 0 0,0 0-4 0,7 9-1 0,-7-9 0 0,7 0 0 16,4 0 1-16,-1 0 0 0,-3-3 0 15,0-3 0-15,4 2-16 0,-4-2 11 0,0-6-11 0,0 2 10 16,0 1 2-16,4 3 0 0,-8-4 0 0,4-6 0 16,0 4-12-16,1-1 0 0,-1-5 0 0,0 8 0 15,0-2 0-15,0 2 0 0,0 1 0 0,0-4 0 16,-4 10 0-16,1-6 0 0,3-1 0 0,-7 10 0 15,0 0 0-15,0 0 0 0,0 0 0 0,0 0 0 16,0 0 20-16,0 0 0 0,0 0-1 0,3 10 0 16,1-1 3-16,0 1 1 0,-1-4 0 0,1 3 0 15,-4 1-6-15,3 2-1 0,1 4 0 0,-1-7 0 16,-3-3-16-16,4 10 0 0,3-10 0 0,-4 10 0 16,4-13 8-16,-3 10-8 0,-4-13 0 15,3 0 0-15,4 6 0 0,-7-6 0 0,8 3 0 0,-8-3 0 16,7 6-34-16,-7-6-4 15,0 0-1-15,7 0 0 0,-7 0-121 16,7-6-25-16</inkml:trace>
  <inkml:trace contextRef="#ctx0" brushRef="#br0" timeOffset="-118382.08">30766 4812 345 0,'0'0'31'16,"0"0"-31"-16,0 0 0 0,0 6 0 0,0 4 225 0,0-1 39 0,0 3 8 0,-4 4 2 16,4-3-142-16,0-1-29 0,0 10-6 0,0-6-1 15,0 0-35-15,0-7-7 0,0 3-2 0,0 4 0 16,-3-3-8-16,3-4-3 0,3 1 0 0,-3-4 0 16,0 3-12-16,0 1-2 0,0-10-1 0,0 0 0 15,0 0-6-15,0 0-2 0,0 0 0 0,0 0 0 16,11 0 0-16,-4 0 0 0,-7 0 0 0,10-10 0 15,-2 7-10-15,-1-3-8 0,0-7 12 0,-4 10-12 16,4-13 8-16,-3 4-8 0,3-4 0 0,0 1 0 16,-4 2 9-16,1-6-9 0,-1 10 0 0,1-7 9 15,-1-3-9-15,1 7 0 0,-4 2 0 0,4 1 8 16,-4 0-8-16,0 9 0 0,0 0 0 0,0 0 0 16,0 0 0-16,0 0 0 0,0 0 0 0,0 0 0 0,0 0 0 0,0 0 0 15,7 9 0-15,-4-3 0 16,-3-6 0-16,7 6 10 0,-7-6-1 0,4 10 0 15,-4-1 3-15,0-9 1 0,0 0 0 0,0 0 0 0,0 0 3 0,3 3 0 16,1 13 0-16,-4-16 0 0,0 0-1 0,0 0 0 16,0 0 0-16,0 0 0 0,0 0-1 0,0 0 0 15,0 0 0-15,0 0 0 0,0 0-14 0,7-9-13 16,0 2 2-16,-4 1 1 0,4-3 10 0,-3-1 0 16,7 1 0-16,-8-4 0 0,4 1 8 0,0-4 1 15,0 7 0-15,0 2 0 0,0-2-17 0,0 0-4 16,0-1-1-16,4 1 0 0,-4 6 13 0,4-7 0 15,-4 1-10-15,0 9 10 0,3-3 0 0,-3 3-9 16,-7 0 9-16,8 3 0 0,2 3 0 0,-3 7 0 0,0-10 0 16,4 6 0-16,-8 4 9 0,4-4-1 0,0 4 0 0,0 2 0 15,1 1 12-15,-1 3 3 0,0-7 0 0,-4 7 0 16,1 0-7-16,3-3-2 0,-4-7 0 0,-3 7 0 16,0-4-2-16,0 1-1 0,0-1 0 0,0-2 0 15,0 2-11-15,0 4 8 0,-3-13-8 0,3 10 8 31,0-13-101-31,0 0-21 0,0 0-4 0</inkml:trace>
  <inkml:trace contextRef="#ctx0" brushRef="#br0" timeOffset="-111805.52">28660 8327 1612 0,'0'0'144'0,"0"0"-116"0,0 0-28 0,0 0 0 0,0 0 104 0,0 0 16 16,7 3 2-16,3-3 1 0,4 6-26 0,4-2-5 16,0-4 0-16,3 0-1 0,-3 6-15 0,3-3-4 15,3-3 0-15,5 3 0 0,-5-3-38 0,1 6-8 16,0-2-2-16,-4 2 0 0,4-3-12 0,-4 0-2 15,0-3-1-15,0 6 0 0,4-6-1 0,-1 0 0 0,1-6 0 0,7 6 0 16,3-3-8-16,7-6 0 16,1-1 0-16,3 4 0 0,7-4 12 0,3 1 4 15,4-3 1-15,0-4 0 0,7 6 9 0,7-2 2 0,4 2 0 16,-1 1 0-16,1-3-12 0,-4 2-1 16,-3 7-1-16,6-6 0 0,1 5 2 0,-4-2 0 15,0-3 0-15,-3 6 0 0,-4-7-16 0,-4 10 0 0,4-3 0 16,-3-3 0-16,-1 6 14 0,1-10-3 0,-1 10-1 0,-6-3 0 15,-1 0-10-15,0-3 0 0,-10 6 9 0,0-10-9 16,0 10 19-16,-7-9-1 0,3 6 0 0,-3-6 0 31,0 5-35-31,-4-2-7 0,0-6-2 0,1 8 0 16,-1-5-78-16,0 3-15 0,-3 3-3 0,0-7-1 0,-1 10-126 16,-2-9-26-16</inkml:trace>
  <inkml:trace contextRef="#ctx0" brushRef="#br1" timeOffset="-75813.3">8932 17584 2318 0,'0'0'51'0,"0"0"10"0,-3-6 3 0,-1-4 1 0,1 4-52 0,-1-3-13 0,8 2 0 0,3 1 0 16,-7-6 0-16,7 5-15 0,0 4 3 0,0 0 1 16,0-3 11-16,-7 6 0 0,0 0 0 0,14 0 0 15,-10 6 0-15,3-3-8 0,-7-3 0 0,7 3 0 16,0 7 8-16,0-1 9 0,-4 4-1 0,4 2-8 15,-3 1 34-15,-4 0 0 0,4-1 0 0,-4 7 0 16,0 3 6-16,0 0 2 0,0 4 0 16,-4-4 0-16,4 6-23 0,-4 0-5 0,-3 1-1 15,4 2 0-15,3 4 15 0,-4-4 4 0,1-2 0 0,-1 5 0 16,4-5-24-16,0-4-8 0,0 3 0 0,0-2 0 16,0-7 10-16,0-1-10 0,4 1 10 0,-1-3-10 15,-3-6 10-15,4 6-10 0,-4-7 10 0,0-2-10 16,3 2 11-16,-3-2-11 0,7-1 12 0,-7 3-12 0,0-2 8 0,0-1-8 15,4-6 0-15,-4 7 0 0,4-1 0 16,-4 1 0-16,3-1 0 0,-3 0 0 0,7 1 0 16,-7-4 0-16,0-6 0 0,4 10 0 0,3-1 0 0,0 0 13 15,0-6-1-15,3 7 0 0,1-1-4 0,0-6 0 16,3 7-8-16,0-10 12 0,0 6-12 0,4-3 9 16,-1-3-9-16,4 7 8 0,1-7-8 0,2 0 8 15,1 0-8-15,0 3 8 0,3 0-8 0,0-3 0 16,0 0 0-16,-3 6 0 0,7-3 0 15,-4 7 0-15,0-10 0 0,0 3 0 0,1 6 0 0,-1-9 0 16,4 6 0-16,-4-2 0 0,4-4 0 16,3 0 0-16,0 0 0 0,7 0 0 0,8 0 0 15,-4 0 0-15,0-4 0 0,3 4 0 0,0 0 0 0,-3-6-14 16,4 12 2-16,-1-6 0 0,0 0 12 0,1 0 0 16,10 0 0-16,-7 4 0 0,0-4 0 0,-1 9 0 0,5-6 0 0,-4 3 0 15,0-2 0-15,-4 5 0 0,11-9 0 0,0 6 0 16,4-3 0-16,-1 0 0 0,-3 4-10 0,4-4 10 15,3-3 0-15,0-3 0 0,0 3 0 0,3-7 0 16,8 7 18-16,-1 0-2 0,1 0 0 16,-4 0 0-16,0 0 0 0,4-3 0 0,-1 6 0 0,8-3 0 15,-4 0-16-15,4 0 0 0,-11 0 0 0,7 0 0 16,-3 0 0-16,6 0-17 0,5 10 3 0,-5-10 1 16,-3 0 13-16,8 6 0 0,-5-3 0 0,11-3 0 15,-3 0 8-15,0 7 4 0,0-4 0 0,-1-3 1 16,8 3-13-16,0-3 0 0,3 0 0 0,1 6 0 15,-1-6 0-15,0 0 8 0,4 3-8 0,0-3 9 0,3 0 4 0,1 0 1 16,-1 0 0-16,4-3 0 0,0 3-14 0,-4-6 0 16,-3 6 0-16,0 0 0 0,3 0 0 15,0-3 0-15,-3 3 0 0,0 0 0 0,0-3 0 0,3 3 0 16,1 0 0-16,-1 0 0 0,-7 3 0 0,8-3 0 16,-1 3 0-16,-3-3 0 0,3 9 0 0,1-2 0 15,2-4 0-15,1 6 0 0,0-6 0 0,4 7 0 16,-4-1 0-16,3 0 0 0,-3-5 0 0,3 5 0 15,-6 0 0-15,-1-6 0 0,-3 7 0 0,3-4 0 16,4-3 9-16,0 7-9 0,-4-7 8 0,1 6-8 16,-1-9 0-16,4 10 8 0,-7-7-8 0,0 3 0 15,7-3 0-15,-4 3 8 0,-7-2-8 0,4 2 0 0,0-3 0 16,0 0 8-16,3 3-8 0,0-2 0 0,-3-4 0 0,4 0 0 16,-1 6 0-16,4-3 0 0,0-3 0 0,-4 6 0 15,4-3 8-15,3 1-8 0,4-4 0 0,-3 0 8 16,-4 9 3-16,7-3 0 0,3-3 0 0,-3 4 0 15,-7-1-3-15,3 0 0 0,8-3 0 0,-4 7 0 16,-11-7-8-16,4 6 0 0,3-2 0 0,4-4 0 16,-3 6 12-16,-1-6 1 0,1 7 0 0,3-10 0 15,7 6-13-15,-4-3-16 0,-3 6 3 0,7-5 1 16,3 2 12-16,1-3 16 0,-11 3-3 0,7-3-1 16,-4 7-12-16,1-7-15 0,-8-3 3 0,1 9 1 15,-1-2 11-15,4-1 11 0,-7 3-3 0,3-2 0 16,1-4-8-16,3 9 0 0,-4-2 0 0,4-1 0 15,-7 0 0-15,7-5 0 0,3 5 0 0,1 0 8 0,-4 1-8 16,0-7-9-16,3 6 9 0,-3-9-13 16,-7 10 13-16,0-7 0 0,0 3 0 0,3-3 0 0,-3-3 0 0,-3 7 0 15,-5-7 0-15,1 3 0 0,4-3 0 0,-1 0 0 16,-3 0 0-16,0 6 0 0,3-6 0 0,0 0 0 16,1 3-8-16,-4-6 8 0,-8 3 0 15,8 0 10-15,3-6-2 0,-3 6 0 0,0 0-8 0,-4 0 0 16,4 0 0-16,0 0 0 0,0 0 0 0,-11 6-12 15,-3-3 2-15,0-3 1 0,-4 0 9 0,4 0-8 16,-8 3 8-16,-3-3-8 0,-3 10 16 0,0-10 4 16,-8 0 1-16,1 6 0 0,6-6-25 0,-3 3-6 15,0-3-1-15,-3 0 0 0,-7 6 19 0,3-6 0 0,-4 0 0 16,4-6 0-16,-3 6 0 0,-1-3 0 16,1-3 0-16,-4 6 0 0,-4 0 0 0,0-3 0 15,-3-4 0-15,0 7 0 0,0-3 19 0,0 0-3 0,0-3 0 0,0 6 0 16,3 0-25-16,-6-3-6 0,-4-4-1 0,0 7 0 15,-4 0 16-15,0-3 0 0,1-3 0 0,-1 3 0 16,-3 0 10-16,3-4 5 0,0 4 1 0,1-3 0 16,-5 6-27-16,5-3-5 0,-4 0 0 15,-1-4-1-15,1 7 17 0,-4-3 0 0,1-3 0 0,-4-3 0 16,-4 5 0-16,0-5 0 0,0 6 0 0,0-3 0 16,1-4 0-16,-1 7 0 0,0-6 0 0,0-1 0 15,1 7 16-15,-5-6-2 0,8-1-1 16,-4 1 0-16,-3 6-13 0,0-7-16 0,3 1 3 0,-4 0 1 15,1 2 12-15,-4-2 0 0,1 3 0 0,-1-4 0 16,0 4 0-16,0 0 0 0,-3-4 0 0,-1 1 0 0,1 6 0 16,0-7 0-16,-1 1 0 0,-3 9 0 0,4-6 0 0,0-1 0 15,-4-2 0-15,3 0 0 16,-3 5 0-16,1-5 20 0,2 0-4 0,-3 5 0 0,0-5-26 16,4 0-6-16,-4-1 0 0,0 7-1 0,-3-6 27 0,3-1 6 15,-3 1 0-15,-1-4 1 0,4 4-25 0,-3-1-6 16,-4 7-1-16,3-6 0 0,1 0 15 0,-4-1 0 15,0-2 0-15,-3 8 0 0,3-2 0 0,-4-3 0 16,1 6 0-16,-1-7 0 0,1 1 0 0,-4 6 0 16,0 3 10-16,3-10-10 0,1-2 8 0,-1 2-8 15,-3 10 8-15,0-9-8 0,4-4 9 0,3 1-9 16,-7-4 10-16,4 4-10 0,-1-7 10 0,1 6-10 16,-1-6 10-16,1 7-10 0,-1-7 10 0,1 7-10 0,-1-10 10 15,1 9-10-15,-1-6 8 0,1 0-8 0,-1 4 0 16,4-4 9-16,-3 0-9 0,-1 7 0 0,5-7 9 15,-5 3-9-15,1-6 0 0,-1 3 0 0,4 0 0 0,-3 7 8 16,-1-10-8-16,1 3 0 0,-1 0 0 0,4 7 0 16,-3-7 0-16,-1 6 0 0,-3-8 0 0,4 2 0 15,-1 6 0-15,-3 1 0 0,0-7 0 0,0 6 0 16,0-6 0-16,0 10 0 0,0-4-9 0,0 1 9 16,0-7 0-16,4 10 0 0,0-1-9 0,-4-2 9 15,0-1 0-15,3 4 0 0,-3-1 0 0,0 1 0 16,4-4 0-16,-4 4 0 0,3 0 0 0,-3-4 0 15,0 4 0-15,0-1 0 0,0-2 0 0,4 2 0 16,-4 7 0-16,0-6 0 0,0-1 0 0,0 1 0 16,-4 3-8-16,1-1 8 0,-1-2 0 0,1 0 0 15,-5 5-12-15,1-5 12 0,-3 9-12 0,-1-3 12 16,-3-3-13-16,-4 3 4 0,-3 3 1 0,0 0 0 16,-4 0 8-16,1 0-10 0,-1 0 10 0,-7 0-10 0,1 3 10 0,-5-3 0 15,5 0 0-15,-1 0-8 0,-3 0 8 0,3-3 0 16,0 3 0-16,0-7-8 0,-3 4 8 0,-4-6 0 15,0 6 0-15,-6-4 0 0,-5-2 0 0,1 6-8 16,-1-7 8-16,1 10 0 0,-4-9 0 0,4 9-8 16,-4-3 8-16,-4 0 0 0,4-4 0 0,-7 4 0 15,-7-3 0-15,0 6 0 0,0-3 0 0,0-3 0 16,4 6 0-16,-8-4 0 0,1-5 0 0,-8 6 0 0,0-3 0 0,-3 3-8 16,0-4 8-16,-3 4 0 0,-1-6 0 0,-7-1-8 15,-3 7 8-15,0-6 0 0,-1-1 0 0,1 1 0 16,0 3 0-16,-4-10 0 0,-3 13 0 0,7-7 0 15,3 1-12-15,-7 0 2 0,0-1 1 0,0 4 0 16,-3 0 9-16,3-4 0 0,-3-2 0 0,0 2 0 16,-8 1 0-16,5 6 0 0,2 0 0 0,1-4 0 15,-4-2 8-15,-3 6-8 0,-4-3 8 0,4 2-8 16,-1 1 0-16,1-3 0 0,-8 3-10 0,5-3 10 16,2 2 0-16,-3-5 0 0,-3 6 12 0,6-3-3 15,1 3-9-15,3-4 0 0,-7 4-12 0,4-6 12 16,0-1 0-16,-1 1 0 0,4 6 0 0,-3-7 0 15,-11 1 0-15,0 0 0 0,7-4 0 0,-3 10 0 16,-4-3 0-16,4-4 8 0,3 7-8 0,0-6 0 16,0-1 0-16,4 7 0 0,-8-6 0 0,4 9 0 15,4-10 0-15,-4 7 0 0,-3-3 0 0,-1 3 0 16,4 0 0-16,0-4 0 0,-3-2 0 0,3 6 0 16,4-3 0-16,-1 2 0 0,1-5 0 0,0 9 0 0,-11-9 0 15,7 5 0-15,0-2 8 0,4 3-8 16,6 3 0-16,-6-3 0 0,-11 3 0 0,7-6 0 15,7 6 0-15,-3-4 0 0,-8-2 0 0,5 6 0 0,2 0 0 0,1-3-14 16,-4 0 5-16,4 3 1 0,-4 0 8 0,0-6 11 16,3 6-3-16,-2 0 0 0,-1 0-8 0,0-3 8 15,7-4-8-15,0 7 8 0,-3 0-8 0,-1-3-16 16,5-3 4-16,-1 6 1 0,0-3 11 0,-3 0 0 0,3-4 0 16,3 7 0-16,1 0 0 0,-4 0 0 0,0 0 0 15,1 0 0-15,-1 0 0 0,0 0 0 0,0 0 0 0,-3 0 0 16,3 0 0-16,-3-3 0 0,3 3 0 0,-4 0 0 15,1 0 0-15,3 0 0 0,4 0 0 0,0 0 0 16,-1 0 0-16,4 0 0 16,-3 0 0-16,7 0 0 0,-4 0 0 0,4 0 0 0,-4-6 0 15,0 6 0-15,1 0 0 0,2 0 0 0,-3-3 0 0,1-4 0 16,-1 7 0-16,0-3 0 0,-3 3 0 0,7-3 0 16,3 3 0-16,0 0 8 0,0-6-8 0,-3 6 8 15,0 0-8-15,3 0 0 0,0 0 0 0,1 0 0 16,-8 0 0-16,7 0 0 0,-3 0 0 0,7 0 0 15,0 0 0-15,-1 0 0 0,-2 0 0 0,-1 6 0 16,4-3 0-16,0 0-10 0,3-3 10 16,0 0 0-16,1 0-12 0,-5 0 4 15,1 7 8-15,4-7-13 0,6 0 13 16,-3 0-12-16,-4 0 12 0,4 0-12 0,3 0 12 0,1 3 0 0,3-3-10 0,0 9 10 16,3-9 0-16,-3 7 0 0,3-4 0 15,-3 0 0-15,4 3 0 0,-1-3 0 0,4 4 0 0,0-4 0 16,4-3 0-16,-4 0 0 0,0 6 0 0,0-3 0 0,3 0 0 15,1-3 0-15,-1 6 0 0,4-2 0 0,0-4 0 16,0 6 0-16,0-3 0 0,0-3 0 0,-3 0-9 0,3 9 9 16,0-5 0-16,3-4 0 0,-3 9-15 0,7-9 4 15,-3 9 1-15,0-5 0 0,-1 2 10 0,-3-3-12 16,4 3 12-16,-1-3-12 0,1 4 12 0,3-1 0 16,0 0 0-16,0-3-8 0,-3 7 8 0,-1-1 0 0,8-6 0 15,-8 3 0-15,4-2 0 0,-3 5 0 0,0-6 0 16,6 7 0-16,8-10 0 0,-1 9 0 15,-2-3 0-15,2-3 0 0,4 1 0 0,-3 2 0 0,-4-3 0 16,-3-3 0-16,7 9 0 0,-1-9 0 16,1 10 0-16,0-7 0 0,-4-3 0 0,3 9 0 0,5-9 0 15,-1 7 8-15,-7-4-8 0,4 3 0 0,3-3 0 0,-4 0 0 16,1-3 0-16,0 7 0 0,3-4 0 0,0-3 8 16,7 0-8-16,-3 6 0 0,0-6 0 0,0 3 0 15,3-3 0-15,0 0 0 0,4 0 0 0,-4 0 0 16,0 0 0-16,4 0 8 0,0 0-8 0,0 0 0 15,-8 0 0-15,8 0 8 0,-4 0-8 0,4 0 0 16,-4 0 0-16,4-3 9 0,-4 3-9 0,1 0 0 16,-1 3 0-16,4-3 0 0,3 0 0 0,-3 0 0 15,3 0 0-15,-3 0 0 0,3 0 0 0,1 0 0 0,-1 0 0 16,0 0 0-16,0-3 0 0,4 3 0 16,4-6 11-16,-8 6-11 0,4-3 10 0,0-4-10 15,3 7 0-15,0 0 0 0,1-3 0 0,-1 3 0 0,4 0 0 0,-4 0 0 16,1 0 0-16,-1-3 0 0,0 3 8 0,4 0-8 15,0 0 0-15,0-6 9 0,3 6 2 0,-3-3 0 16,7 3 0-16,-3-7 0 0,3 7-3 0,-4 0 0 16,4 0 0-16,0-3 0 0,0-3-8 0,3 6 12 15,-3 0-12-15,4 0 12 0,3 0-12 0,0 0 0 16,-7 0 9-16,7 0-9 0,0 0 8 0,0 0-8 16,0 0 8-16,0 0-8 0,0 0 0 0,-4 0 8 15,4 0-8-15,-3 9 0 0,3 1 0 0,-4-1 9 16,4 1-9-16,-3 2 0 0,3-3 0 0,-4 4 0 15,4 0 0-15,0 5-12 0,0-5 12 16,-3 3 0-16,3-1 0 0,-4 1 10 0,4 0-10 0,0-7 0 0,-7 4 0 16,7 2-11-16,-4-2 11 15,4-4 0-15,-3 1 0 0,-1-4-8 16,1 3-131-16,-1-9-25 0,1 10-6 0</inkml:trace>
  <inkml:trace contextRef="#ctx0" brushRef="#br1" timeOffset="-74820.44">5260 17772 172 0,'0'0'16'0,"3"-3"-16"0,1-3 0 0,3-4 0 0,-7 7 226 0,4-6 42 15,3-1 9-15,-4 7 2 0,1-6-172 0,3-1-35 16,-4 1-6-16,4 6-2 0,-7 3 28 0,7-3 4 15,0-4 2-15,4-2 0 0,-11 9-35 0,4 0-7 16,3-3-2-16,0-3 0 0,0 6-32 0,3 0-6 16,-3 0-2-16,4-4 0 0,-4 1 2 0,4-3 1 15,3 3 0-15,-4-3 0 0,1 3 31 0,6-7 5 16,-2 1 2-16,6-1 0 0,0 1-9 0,-3 3-2 16,6-10 0-16,-3 13 0 0,4-7-15 0,-4 7-3 15,0-6-1-15,4-1 0 0,-11 7-15 0,7-3-10 16,4 6 12-16,-11 0-12 0,0 0 12 0,8 6-4 15,-12 1 0-15,8-1-8 0,-8-3 0 0,4 6 0 0,4 4-10 0,-11-4 10 16,4 1 0-16,-1-1 0 16,-3 1 0-16,0-1 0 0,0-3 0 0,-7 4 0 0,4-1 0 0,-4-9 0 15,7 13 0-15,-7-13 0 0,0 0 0 16,-7 9 0-16,3 0 13 0,4 1-2 0,-7-7-1 0,0 6 0 16,0-2-2-16,-3-1-8 0,-1 3 12 0,4 1-4 15,-11-4-8-15,4 0 0 0,-3 4 0 0,6-1 8 16,-10 4-8-16,7-4 0 0,-7 0 0 0,7 1 0 15,-4 2 0-15,4-2 0 0,-4-7 0 0,1 6 0 16,2-2 0-16,-2 2 0 0,6-3 0 0,-6 1 0 16,2-4 0-16,5 3 0 0,-1 3 0 0,4-2 0 15,-3-7 0-15,-1 9 0 0,8-3 0 0,3-6 0 16,-11 3 0-16,11-3 0 0,-7 10-14 0,7-10 5 16,0 0 18-16,0 0 4 0,0 0 1 0,0 9 0 0,0 1 5 0,0-10 1 15,0 0 0-15,0 6 0 16,0 3-20-16,7 1-16 0,-7 2 4 0,0-2 0 15,0-1 12-15,3 4 0 0,-3-4 0 0,8 1-9 0,-8-1 9 0,0 0 0 16,0 4 0-16,0-4 0 0,0-6-14 16,0 7 2-16,0-10 1 0,0 9 0 15,3-6-94-15,-3-3-19 0,0 0-4 0,0 10-908 0</inkml:trace>
  <inkml:trace contextRef="#ctx0" brushRef="#br1" timeOffset="-65429.79">1083 16527 1360 0,'0'0'60'0,"0"0"13"0,-7-9-58 0,7 6-15 0,-4-7 0 0,4 1 0 0,-3-1 63 0,3 7 9 16,-7-6 3-16,7 9 0 0,0 0-14 0,0-10-2 15,0 10-1-15,0-3 0 0,-4-3 7 0,4 6 2 16,0-12 0-16,0 12 0 0,-7-4-12 0,7 4-3 16,0 0 0-16,0 0 0 0,0 0-20 0,-3 4-4 15,3 5 0-15,-7 3-1 0,3 1-27 0,1 6 0 16,-4 3-9-16,3 0 9 0,-3 6-9 0,3-6 9 16,1 12 0-16,-4-2-9 0,3-1 18 0,-3 0 4 15,4 7 1-15,3-3 0 0,-7 5-6 0,3-5-8 16,4 6 11-16,0-7-11 0,0 4 11 15,0-7-11-15,0-6 10 16,0 7-10-16,0-10 0 16,4 3-12-16,3-10 1 15,-7 4 0-15,0-6-38 0,3-4-8 16,4 0-2-16</inkml:trace>
  <inkml:trace contextRef="#ctx0" brushRef="#br1" timeOffset="-64920.76">723 16831 806 0,'0'0'72'15,"-7"-6"-58"-15,4 6-14 0,-8-3 0 0,8 3 340 0,-5 0 66 0,8 0 13 0,-3 0 2 16,3 0-331-16,0 0-66 0,0 0-14 0,0 0-2 16,0 0-8-16,0 0 0 0,0 0 0 0,0 0 0 15,0 0 0-15,3 13-10 0,-3-13 10 0,11 0-13 16,0 0 13-16,-1 0 15 0,1 0-3 0,3 0-1 16,0 0 12-16,7-4 2 0,-7-2 1 0,11 3 0 15,7 0-8-15,-8-3-2 0,-6 6 0 0,7-10 0 16,-4 10-16-16,0-3 0 0,4 0-13 0,-1-3 5 15,-2 2-4-15,2-2-1 0,1-3 0 0,0 9 0 16,-1-3-23 0,1-7-5-16,0 10-1 0,0 0 0 0,-1-3-78 0,-3 3-16 15,1 0-4-15,-5 3-739 0</inkml:trace>
  <inkml:trace contextRef="#ctx0" brushRef="#br1" timeOffset="-64501.42">1383 16938 2098 0,'0'0'46'0,"0"0"10"0,0 0 1 0,0 0 3 0,0 0-48 0,0 0-12 16,0 0 0-16,14-3 0 0,-3-3 0 0,3-4-17 15,0 4 4-15,3-4 1 0,-2 1 12 0,2-3 0 0,1-4 0 0,-1 6 0 16,5-2 0-16,-1-1 0 15,-7-5 0-15,7 5 0 0,-7 0 8 0,7-2-8 0,-7 2 12 0,1 1-12 16,-5-1 24-16,1 4-3 0,-1-1 0 0,-6 1 0 16,-1 0 11-16,4-1 3 0,-7-2 0 0,0 8 0 15,0-2 2-15,0-3 1 0,0 2 0 0,0 1 0 16,0-3-26-16,0 6-4 0,-7-4-8 0,4 4 11 16,-1-6-11-16,-6 9-11 0,-1-3 3 0,1-4 0 15,-5 7-1-15,5 0 0 0,-4 0 0 16,-4 7 0-16,1-4-2 0,2 6 0 0,-2 1 0 15,3 2 0-15,-11 1 11 0,11 6-12 16,-7-1 12-16,0 4-12 0,3 3 12 0,0 1 0 16,1-1 8-16,6 3-8 0,-3-3 12 0,-4 6-3 0,11 1 0 0,-3-1 0 15,-1 3-9-15,11-2 10 0,-3-4-10 0,-5-3 10 16,8 3-2-16,0-6 0 0,8 0 0 16,-5 0 0-16,-3-3-8 0,11-6-17 0,-8 2 4 0,8-8 1 15,-1 2-27-15,1 0-5 16,-8-9 0-16,8 7-1 0,3-7-43 15,0-7-8-15,4 7-1 0,-4-9-787 0</inkml:trace>
  <inkml:trace contextRef="#ctx0" brushRef="#br1" timeOffset="-63996.45">2046 16533 1900 0,'-14'4'84'0,"7"-4"18"0,0 0-82 0,-4 3-20 0,1-3 0 0,-1 9 0 15,-3-3 99-15,3 4 15 0,1-4 3 0,-1 10 1 16,-3-4-99-16,4 1-19 0,-5 6 0 0,1-7-11 16,4 10 11-16,-4-6-12 0,-4 0 12 0,4 2-12 15,0-5 12-15,3-4-8 0,1 4 8 16,-1-4-8-16,8-2 8 0,-8-4 9 0,7 0-1 0,4-3-8 15,0 0 24-15,0 0-1 0,0 0-1 0,0 0 0 16,4-6 8-16,7-1 2 0,-11-2 0 0,0-1 0 16,10 7-32-16,-6-6-16 0,6-1 1 0,4 7 1 15,4-3 14-15,-4 3 0 0,0 0 0 0,7-3 0 16,-7 6-12-16,8 0 3 0,-5 0 1 0,4 6 0 16,-6-3 8-16,6 6-12 0,-11-6 12 0,4 7-12 15,-3 2 12-15,3-2-10 0,-10-1 10 0,3 4-10 16,3-4 10-16,-6 10 0 0,-4-6 0 0,7-4 0 0,-7 10 30 15,0-4 2-15,-7 4 0 0,7 0 0 0,-4-6-20 16,-3 9-3-16,4 0-1 0,-8-4 0 0,8 4-8 0,-8-3 8 16,0 3-8-16,1 0 8 15,-1-3 0-15,1-3-8 0,3 2 12 0,-4 4-4 0,0-3-8 0,8 0 0 16,-8-3 0-16,1-7 0 0,3 4-10 16,3-4 10-16,1 0-13 0,-8 1 5 15,11-10-30-15,0 0-6 16,0 0 0-16,0 0-1 0,-7-10-107 0,3 7-20 0</inkml:trace>
  <inkml:trace contextRef="#ctx0" brushRef="#br1" timeOffset="-63686.24">2445 16223 2574 0,'0'0'114'0,"0"0"23"0,-4 0-109 0,-3 9-28 0,4 1 0 0,-1 2 0 16,4-2 0-16,0 12 0 0,4-3-12 0,-1 3 12 0,4-1-8 0,-3 8 8 16,3 2 0-16,3 0 0 15,-6 4 0-15,7-1 8 0,-8-2 0 0,4 9 0 0,-3-10 0 16,-1 10-8-16,-3-7 12 0,0 7-4 0,0 3-8 0,0-3 0 15,-3 2 0-15,-1-2 0 16,4 0 9-16,-7-7-9 0,4 4 10 0,-5-7-10 16,8-5 0-16,-3 5 0 0,-1-9-13 0,-6-3 4 15,10-1-36-15,0-5-7 0,0 0-2 16,0-4 0-16,0 0-142 0,0-9-28 0,0 0-5 0</inkml:trace>
  <inkml:trace contextRef="#ctx0" brushRef="#br1" timeOffset="-63414.44">2177 16740 2304 0,'-11'-6'204'0,"11"0"-163"0,-11 6-33 16,8-10-8-16,-4 10 169 0,3-3 32 0,4 3 7 0,0 0 0 15,0 0-156-15,11-9-31 0,3 6-6 0,-3-3-2 16,13-4-13-16,-2 4 0 0,6-4 8 0,7 4-8 15,0-3 0-15,1 2 0 0,2-2 0 0,1 0 0 16,4 2 0-16,-5 1-8 0,1 0 8 0,-4-4 0 16,1 1-11-16,-1 3 2 0,-3 0 0 0,3-4 0 15,0 7-46-15,-7-6-9 16,-6 5-1-16,2-2-1 16,1 6-189-16,0-9-37 0,10 6-8 0,-7-1-654 0</inkml:trace>
  <inkml:trace contextRef="#ctx0" brushRef="#br1" timeOffset="-62158.92">3126 16835 1785 0,'0'0'159'0,"0"0"-127"0,10-4-32 0,-6-5 0 16,6 0 96-16,1-1 14 0,3 7 2 0,7-6 1 16,-7 5-95-16,11-2-18 0,-4 6 0 0,4 0-11 15,-8 0 11-15,12 0 0 0,-12 6 0 0,8-2 0 16,-4 5 0-16,0 0 0 0,-3 1 0 0,-4 2 8 0,4 1 16 15,-4-1 3-15,0-2 1 0,-3 6 0 16,-1-1 13-16,1-5 3 0,-8 8 1 0,4-5 0 0,-7 6-7 16,4-7-2-16,-1 1 0 0,-3 6 0 0,7-7 4 0,-7 10 0 15,4-6 0-15,3-4 0 16,-7 1-24-16,7 6-5 0,0-7-1 0,-3 10 0 0,3-6-2 16,-4 0 0-16,4 2 0 0,-7-5 0 15,4 6-8-15,-1 0 0 0,-3-4 0 16,7 1 8-16,-7 0-8 0,0 6 0 0,0-4 0 0,0 4-11 0,0 0 11 15,4 0 0-15,3 0 0 0,-7-3 0 0,4 0 0 0,6 0 8 16,-6-4-8-16,3 4 0 0,3-6 17 0,-6-1-1 16,6-2 0-16,1 5 0 0,3-8 10 0,-3 2 2 15,-1 0 0-15,-3 1 0 0,4-1-28 0,-1 1 0 16,5-4 0-16,2 3 0 0,-10-2 0 0,4 2 0 0,3-3-9 16,4 4 9-16,-8-1 0 0,4-3 0 0,-3 1 0 0,-4 2 0 15,11 0 0-15,-4 1 11 16,0-7 0-16,0 6 0 0,7-2-3 0,0-4-8 0,-7 0 12 0,11 3-4 15,-4-3 7-15,4 4 1 0,0-7 0 0,-1 0 0 16,1 0-7-16,-4 0-1 0,4 0 0 16,-11-7 0-16,0 7-8 0,4 0 0 0,-4 0 0 0,0 0 0 15,0-3 0-15,4-3 12 0,-4 6-2 0,-4-3 0 16,4 3 2-16,-3-10 1 0,3 10 0 0,0-3 0 16,0-3-5-16,4 6 0 0,-4-3-8 0,7 3 12 15,-7-3-12-15,8 3 11 0,-8-7-11 0,-4 7 10 16,4 0-10-16,-3 0 0 0,0 0 9 0,3 0-9 15,-4 0 0-15,-6 0 0 16,6 7 0-16,1-7 0 0,0 0 0 0,-4 3 0 0,3-3 0 0,-3 3 0 0,0-3 0 16,0 0 0-16,-7 0 0 0,11 0 0 0,-4 0 0 15,0 0 0-15,-7 0 0 0,0 0 0 0,0 0 0 0,0 0 0 16,11 0 0-16,-11 0 0 0,0 0 0 16,10 6 0-16,-10-6 0 0,0 0 0 0,0 0 11 0,0 0-3 15,0 0 0-15,0 0 0 0,0 0-8 0,0 0 8 16,0 0-8-16,0 0 8 0,0 0-8 0,0 0 8 15,0 0-8-15,0 0 8 0,0 0 0 0,-7-6 0 16,4-7 0-16,-4 4 0 0,-4 0-8 0,4 5 0 16,-4-5 0-16,-3-3 0 0,4 2 25 0,-8-2 7 0,4-4 0 15,-4 3 1-15,1 1-33 16,3-1 0-16,-1 4 0 0,-6-4 0 0,4-2-14 0,-1 5 0 0,4 7 0 0,0-6 0 16,0-1 14-16,-4 7 0 0,4-6 0 15,3 9-9-15,8 0-3 0,-11-3-1 16,7-4 0-16,7 7 0 0,-4 0 13 0,4 0 0 0,0 0 0 0,0 0 0 15,0 0-15-15,0 0 3 0,0 0 1 0,0 0 0 16,0 0 1-16,0 0 0 0,11 7 0 0,-4-4 0 16,10 6 10-16,-3-6 0 0,-3 7 0 0,7-4-8 15,3 0 8-15,0 4 0 0,-3-4 0 0,3-3 0 16,0 10-8-16,4-7 0 0,-1-3 0 0,-2 3 0 16,2-3 8-16,-6 7 0 0,3-7 0 0,0 6 0 15,-7-9 0-15,4 10 0 0,0-7 10 0,-8 6-10 16,4-9 0-16,-3 10 8 0,-8-1-8 0,1 1 0 15,3-7 14-15,-3 12 0 0,-4-8 0 0,0 11 0 0,0-5-2 16,-4 6 0-16,-3-7 0 0,0 7 0 0,0 3-2 16,-4 0-1-16,-3 0 0 0,-4 6 0 15,1-3-1-15,-1 4 0 0,1-8 0 0,-1 1 0 0,-7 7 0 16,4-4-8-16,7-3 12 0,-11-3-4 16,4 2-8-16,7-2 10 0,-7-6-10 0,7 6-1000 15,-7-7-205-15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30:40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7085 1767 0,'0'0'78'0,"0"0"17"0,0 0-76 0,0-3-19 0,0 3 0 0,0 0 0 16,0-6 18-16,4 0 0 15,-4-1 0-15,0-2 0 0,0 6-10 0,7-3-8 0,-7-1 9 0,3 1-9 16,-3-3 22-16,0 9-2 0,-3 0 0 0,3-10 0 15,0 10 30-15,-7-3 6 0,3 0 0 0,-3-3 1 16,4 6-3-16,-1 0-1 0,-6 0 0 0,3 0 0 16,-4 6-21-16,4-3-4 0,-4 0 0 0,1 7-1 15,-4-4-6-15,3 3-1 0,-3-2 0 0,3 2 0 16,1 0 4-16,-4 4 0 0,3-4 0 0,-3 1 0 16,7-1-9-16,3 1-2 0,-6-1 0 0,6-3 0 15,-3 4-5-15,7-1 0 0,-3 0-8 0,3-5 12 16,0-4-12-16,0 9 0 0,3 0 0 0,-3-2 0 0,0-7 0 0,11 6-10 15,-8-6 2-15,8 9 0 0,-11-9 8 0,11 0 0 16,-1 0 0-16,1 0-8 16,3-3 8-16,-4-3 14 0,1 6-3 0,-4-6-1 0,4-1-10 0,-1-2 0 15,1 6 0-15,-1-7 0 0,1 1 12 0,-8 0 4 16,1-1 1-16,3 4 0 0,-7-3-5 0,0-1 0 16,0 1-1-16,0-1 0 0,0 7-11 0,-7-6 0 15,3-1 9-15,4 10-9 0,-10-3 16 0,6 3-2 16,4 0 0-16,-7 0 0 0,0 3-14 0,-3-3 0 15,-1 10 8-15,4-7-8 0,0 6 0 0,-4 1 0 16,4-1 0-16,0 1 0 0,-3-1-8 0,3-3 8 0,-4 4 0 16,4-1 0-16,0 4 0 0,3 2 0 0,-6-2 0 15,-1-4 9-15,1 4 1 0,-1-1 0 0,4-2 0 0,0 2 0 16,3-2-10-16,-6 5 8 0,6-8-8 0,-3 2 8 16,7-3-8-16,0-6 0 0,0 0 0 0,0 0 8 31,11 3-32-31,-1-6-6 0,1-3-2 0,7-3 0 15,6 2-212-15,-2-2-42 0</inkml:trace>
  <inkml:trace contextRef="#ctx0" brushRef="#br0" timeOffset="606.27">3955 6781 403 0,'0'0'36'0,"0"-3"-36"0,3 3 0 0,4-9 0 16,-7 5 248-16,4-2 44 16,3 0 8-16,-4 0 1 0,8-4-174 0,-8 1-35 0,5 6-8 0,6-7 0 15,-11 1-32-15,8 6-7 0,-4-7-1 0,0 1 0 16,0 6 2-16,-4-3 0 0,-3-4 0 0,7 7 0 15,-7-6-9-15,0 9-1 0,0 0-1 0,0 0 0 16,0 0-3-16,0 0-1 0,0 0 0 0,0 0 0 16,0 0-1-16,0 0 0 0,0 0 0 0,-7 6 0 15,4-3 5-15,-8 6 1 0,8 1 0 0,-4 2 0 16,3 1-4-16,4 3-1 0,-10-1 0 0,3 4 0 16,0 0 1-16,-1 3 1 0,5 3 0 0,-8-3 0 15,8 9-13-15,-8 1-4 0,1-1 0 0,-1 10 0 0,-3-7-16 16,0 7 0-16,-4-10 8 0,4 10-8 15,0-6 18-15,0 2 0 0,3-2 0 0,1 5 0 0,-4-8-18 0,3-1 0 16,4 1 0-16,0-7 0 0,0 6 0 0,3-9 0 16,4 3 0-16,-7-9 0 15,4 6-36-15,-1-7-10 0,4-2-2 0,0-4-1 16,0 1-3-16,0-7 0 0,0-3 0 0,0 0 0 16,0 0-58-16,0 0-12 0,0 0-2 0,0 0-1 15,-7-3-40-15,7-13-8 0,0 10-2 0,0-10-353 16,0 0-70-16</inkml:trace>
  <inkml:trace contextRef="#ctx0" brushRef="#br0" timeOffset="950.67">3919 6696 2037 0,'4'-15'90'0,"-4"15"19"0,0-10-87 0,0 1-22 0,0 0 0 0,7-1 0 16,-7 4 68-16,3-4 10 0,5 4 2 15,-8-3 0-15,10 3-44 0,-6-1-9 0,-4 7-2 0,0 0 0 16,10 0-17-16,-6 0-8 0,3 0 0 0,0 7 8 16,0-4 6-16,4 6 1 0,-8 0 0 0,1 4 0 15,-4 0-15-15,0-1 0 0,0 7 8 0,0 0-8 16,0 3 19-16,-4 0 1 0,1 9 0 0,3-3 0 16,-8-3 25-16,5 7 6 0,3-1 1 0,-7 4 0 15,7-4-23-15,7 10-4 0,-7-10-1 0,11 7 0 16,-8-4 13-16,8-3 3 0,-1 4 0 0,4-4 0 15,0 1-30-15,1-1-10 0,2 0 0 0,-6 1 9 16,3-1-9-16,-4-3 0 0,5-6 9 0,-5 0-9 16,1 0 0-16,3-3 0 0,-4-3 0 0,-6-1 8 15,7 1-30-15,-1-7-6 0,1 4 0 0,-8-4-1 16,8-2-47-16,-8-4-8 0,4 0-3 0,-7-3-719 16,0 0-144-16</inkml:trace>
  <inkml:trace contextRef="#ctx0" brushRef="#br0" timeOffset="1232.46">3859 7292 806 0,'0'0'72'0,"-3"-6"-58"0,-8 6-14 0,4-3 0 15,7 3 280-15,-3 3 52 16,-8-3 12-16,1 0 1 0,6 6-269 0,-7-3-55 15,8-3-10-15,3 0-3 0,-7 7 46 0,7-7 9 0,0 0 1 0,0 0 1 16,0 0-13-16,0 0-4 0,0 0 0 0,0 0 0 16,7 3-16-16,-7-3-4 0,7 3-1 0,4-3 0 15,6 0 8-15,-10 6 1 0,0-6 1 0,7 0 0 16,-3 0-37-16,3 0-12 0,7-6 0 0,-10 6 0 16,3 0-16-16,0 0-4 0,7-3-1 15,-10 0 0-15,14-4-137 0,-11 7-27 0,7-9-6 0,-4 6-1 16</inkml:trace>
  <inkml:trace contextRef="#ctx0" brushRef="#br0" timeOffset="1866.6">4904 6621 2487 0,'-4'-9'110'0,"4"9"23"0,0-3-106 0,0 3-27 0,-7-3 0 0,7 3 0 16,-3-7 0-16,3 7 0 0,0 0 0 0,0 0 0 15,-11 0-16-15,4 0-4 0,3 0-2 0,1 0 0 31,-8 7-3-31,-3-4-1 0,4 0 0 0,-5 6 0 0,5-9 1 0,-8 10 0 0,1 2 0 0,-1-2 0 16,0-4 25-16,4 0-8 0,-11 4 8 0,8-4 0 16,-1-3 19-16,8 6 9 0,-12-6 1 0,8 7 1 15,0-10 10-15,4 9 3 0,-8 1 0 0,4-7 0 16,3 6-34-16,4 1-9 0,-3-1 0 0,-4 0 0 16,3 4 0-16,4-4 8 0,3 4-8 0,-3-1 0 15,7-2 0-15,0-1-8 0,0-9 0 0,0 0 0 16,7 7 8-16,-7-1 0 0,4 0 0 0,-4-6 0 15,7 3 0-15,-3 4 0 0,3-4 0 0,7 3 8 16,-4-3-8-16,4-3 0 0,0 3 8 0,1-3-8 0,2 10 0 16,-3-10 8-16,0 9-8 0,8-6 0 0,-12 7 0 0,8-1 0 15,-4 0 0-15,4 1 0 0,-8-1 0 0,4 4-8 16,0-1 8-16,1-2 0 16,-5 2 0-16,1 7 0 0,-1-6 0 0,1 2-8 0,-8 1 8 15,1-7 12-15,3 10-2 0,-4-6-1 0,-3 6 7 0,0-7 0 16,0 7 1-16,0-3 0 0,-3-1-4 0,-1 1-1 15,1-7 0-15,-1 10 0 0,1-6-12 0,-4 5 0 16,3-5 0-16,-6 6 0 0,6-7 0 0,-6 7 0 16,-5-6 0-16,8-1 0 0,-3 7 9 0,-1-6-1 15,4 2 0-15,-10-2 0 0,6-1-8 0,-3 1 0 16,3 3 0-16,-3-4 0 0,4-9-27 0,3 7 3 0,-1-1 0 0,5-6 0 31,-4 4-21-31,7-7-4 0,0 0-1 0,0 0 0 16,0 0-130-16,-4-10-27 0,4-9-5 0,11-3 0 0</inkml:trace>
  <inkml:trace contextRef="#ctx0" brushRef="#br0" timeOffset="2456.55">5539 6881 691 0,'0'0'61'0,"0"0"-49"0,0 0-12 0,0 0 0 0,0 0 164 0,3-6 29 15,4 3 7-15,-7 3 0 0,4-3-118 16,-1-3-24-16,-3-4-5 0,4 7-1 0,3-3 26 0,0 3 5 15,-7-7 1-15,3 1 0 0,4-1-35 0,-7 4-6 16,4 0-2-16,0-3 0 0,3-4-6 0,-7 4-2 16,3-1 0-16,-3 4 0 0,7-10 2 0,-7 7 0 15,-7 6 0-15,7-7 0 0,0 1-4 0,0 6-1 16,-3-7 0-16,3 7 0 0,-7-3 1 0,-1-3 0 16,1 9 0-16,4 0 0 0,-4-4-11 0,-4 4-1 0,4 0-1 0,-3 0 0 15,-4 4-3-15,3-4-1 0,0 9 0 0,1-9 0 16,-1 9-2-16,-3-6-1 15,3 7 0-15,1-1 0 0,-1-2 1 0,4-1 1 0,-3 3 0 16,3 1 0-16,0 2-13 0,-4 7 0 0,4-6 0 0,0 5 0 16,0-5 9-16,3 9-1 0,-6 6 0 15,3-3 0-15,0 3 1 0,-4 1 0 0,4-4 0 0,-4 6 0 16,4 0-1-16,-3-2-8 0,3-4 12 0,0 3-4 16,0-3 0-16,3-3 0 0,4 0 0 0,0 3 0 15,0-3 20-15,0-6 3 0,4 6 1 0,3-4 0 16,-4 1-20-16,8-6-3 0,-8 6-1 0,8-7 0 15,-1 1-8-15,5-4 0 0,-5 4 0 0,4-4 0 16,4-3 0-16,7-3 0 0,-11 7 0 0,3-7 0 16,4-3-9-16,4 0 9 0,7 0-12 0,-7 0 12 15,-4 0-104 1,3-3-15-16,5 0-2 0,-5-4-679 0,1 4-136 16</inkml:trace>
  <inkml:trace contextRef="#ctx0" brushRef="#br0" timeOffset="2853.48">6276 6715 806 0,'0'0'72'0,"0"0"-58"0,0 0-14 0,0 0 0 16,-7 0 383-16,7 0 73 0,0 0 16 0,0 0 2 15,0 0-379-15,0 0-76 0,0 0-19 0,0 0 0 16,-4 7 23-16,1-1 1 0,3-6 0 0,0 9 0 16,-4 1 6-16,4 2 2 0,0 7 0 0,0-6 0 15,-7 5-10-15,7 1-2 0,-7 3 0 0,4 0 0 16,-1 0 18-16,1 9 3 0,-4-2 1 0,3-4 0 15,-7 6-28-15,8-3-6 0,-4-3 0 0,3 4-8 16,-6-4 15-16,3 6-4 0,0-3-1 0,0-3 0 16,3 4-10-16,-3-4 8 0,0 3-8 0,7-6 8 15,0 0-8-15,0 0 0 0,0-3-10 0,0-7 10 0,0 7-17 0,0 0 2 16,-7-4 1-16,7-5 0 16,7 2-42-16,-7-2-8 15,0-1-1-15,0-6-1 0,0-3-74 0,0 0-14 16,3 7-3-16,-3-7-551 0,0 0-111 0</inkml:trace>
  <inkml:trace contextRef="#ctx0" brushRef="#br0" timeOffset="3240.24">6749 6684 1728 0,'0'0'76'0,"0"0"16"0,-4 0-73 0,-3 6-19 0,0 0 0 0,0 1 0 16,0-4 188-16,3 6 35 0,4 1 6 0,0-1 2 15,-7 4-185-15,4-4-37 0,-4 4-9 0,3-1 0 16,1 7 10-16,-1 0 0 0,1-7 0 0,3 10 0 15,-4 0 1-15,4-3 0 0,-7 9 0 0,4-3 0 16,-1-3 8-16,0 0 1 0,-3 6 1 0,-3-2 0 16,3-1-5-16,0 0-2 0,3-3 0 0,-3 0 0 15,0 0-14-15,4 3 0 0,-5 0 0 0,5-3 0 16,-1-4 0-16,-3 4 0 0,4-3 0 0,3-3 0 16,-7 3-32-1,0-7-10-15,7 7-2 0,0-6 0 0,0 2-108 0,0-8-23 0,0 2-4 0,3 0-797 16</inkml:trace>
  <inkml:trace contextRef="#ctx0" brushRef="#br0" timeOffset="9532.43">11518 6577 748 0,'0'0'33'0,"0"0"7"0,-3-9-32 0,3 9-8 0,7-10 0 0,-7 7 0 16,-11-6 204-16,11 0 40 0,4 5 7 0,-4 4 1 16,0 0-200-16,3-6-40 0,-3 6-12 0,4-3 0 15,3-6 16-15,-7 9-2 0,-4 0-1 0,4 0 0 16,11-10-1-16,-11 10-1 0,0 0 0 0,0 0 0 15,0 0 17-15,0 0 4 0,0 0 1 0,0 0 0 16,0 0 36-16,0 0 7 0,14 0 2 0,-14 0 0 16,0 0-2-16,0 0 0 0,7 0 0 0,-7 0 0 15,0 0-11-15,0 0-2 0,0 0-1 0,0 0 0 16,0 0-22-16,0 0-4 0,-7 10 0 0,7 2-1 16,3-2-22-16,-6-1-4 0,-8 3-1 0,-3-2 0 15,4 2-8-15,-1-2 0 0,8 6 0 0,-4-4 8 0,-4 1 2 16,0 5 0-16,4-5 0 0,-3 9 0 15,-4-3 7-15,-1 3 2 0,5 0 0 0,-4 0 0 0,7 0 4 0,-7 9 1 16,-4 0 0-16,4 1 0 0,0-1 2 0,0 7 1 16,-11-4 0-16,4 1 0 0,3-4 1 0,1 0 0 15,-8 1 0-15,0 5 0 0,0-5-20 16,1-1-8-16,3-3 0 0,-1 4 8 0,-9-4-8 0,9-6 10 16,8 0-10-16,4-3 10 0,-8-7-10 0,4 7 0 15,7-7 0-15,3-2 8 0,4-1-8 0,-3-6 0 16,-4-3 0-16,7 0 0 15,0 0-33-15,0 0 1 0,0 0 0 0,0 0 0 16,3-9-94-16,1-4-18 0,3 4-4 0,-3-4-1 16,-4-5-89-16,7 5-18 0,17-21-3 0,-6 5-1 0</inkml:trace>
  <inkml:trace contextRef="#ctx0" brushRef="#br0" timeOffset="10177.25">11638 6574 403 0,'0'0'36'0,"0"0"-36"16,-3-6 0-16,-4-4 0 16,0 7 252-16,-1-6 44 0,5 9 9 0,-1-9 2 0,-3 5-230 0,4-2-45 15,3 0-10-15,0-4-2 0,0 4 4 0,-4-3 0 16,4 9 0-16,4-3 0 0,-1-7-5 0,-3 10-1 16,0 0 0-16,0 0 0 0,11-3 31 0,-11 3 7 15,0 0 0-15,0 0 1 0,0 0 7 0,0 0 2 16,0 0 0-16,0 0 0 0,0 0-18 0,0 0-3 15,0 0-1-15,-7 3 0 0,-4-3 0 0,4 6-1 0,7-6 0 0,0 0 0 16,-7 4 4-16,7-4 1 16,-7 3 0-16,7-3 0 0,0 0-13 0,0 0-3 15,0 0 0-15,0 0 0 0,0 0-11 0,0 0-2 16,0 0-1-16,0 0 0 0,0 0-2 0,0 0 0 16,0 0 0-16,0 0 0 0,-3 9-1 0,3-9-1 0,3 10 0 15,-3-1 0-15,-7 0-14 0,4 1 11 0,6 2-11 0,1-2 10 16,-1 2-10-16,-3 1 12 0,0-4-12 15,0 10 12-15,7-6-1 0,-3 9 0 0,-4-4 0 0,0 4 0 16,3 0 1-16,1 0 0 0,-4 0 0 0,0 6 0 16,0-3 13-16,7 4 3 0,-4-7 1 0,4 6 0 15,-7-3-29-15,4 6 0 0,3-9 0 0,0 10 0 16,-7-10 0-16,4 6 0 0,-1-3 9 0,4 3-9 16,-3-6 0-16,-1 0 8 0,-6 6-8 0,3-3 0 15,3-3 0-15,-3 0 8 0,-3-3-8 0,-1 3 0 0,4-3 0 16,-3 0 0-16,3-4 8 0,-4 1-8 0,-3-3 0 0,4-4 0 15,6 0 0-15,-6-2-11 16,-5-1-13-16,8-6-2 16,0 0-1-16,0 0 0 0,0 0-35 0,0 0-7 15,0 0-2-15,0 0 0 0,0-10-116 0,0 1-23 0,-7-3-5 16</inkml:trace>
  <inkml:trace contextRef="#ctx0" brushRef="#br0" timeOffset="10607.5">11254 7117 1209 0,'-7'0'108'0,"7"0"-87"0,0 0-21 0,0 0 0 15,0 0 196-15,3-10 36 0,4 7 6 0,0 0 2 16,7-3-145-16,-3 6-29 0,-4-3-6 0,7-4 0 16,4 7 2-16,-4 0 1 0,0-3 0 0,0-3 0 0,7 6-27 0,-3-3-6 15,3 3-1-15,-7-3 0 0,0-4-1 0,0 7 0 16,8-3 0-16,-5-3 0 0,-6 6-28 0,-1-3 0 16,8-3 0-16,0 6 0 15,-4 0-16-15,0-4-10 0,0 1-2 0,0-3-760 16,4 3-153-16</inkml:trace>
  <inkml:trace contextRef="#ctx0" brushRef="#br0" timeOffset="14325.32">13734 6555 1382 0,'-11'-9'61'0,"11"9"13"0,-3 0-59 0,-1 0-15 0,-3-3 0 0,3-3 0 16,4 6 168-16,0 0 32 0,-3 0 5 0,-1-4 2 15,1-2-135-15,3 3-26 0,0 3-6 0,0 0 0 16,0-9-16-16,0 9-2 0,3 0-1 0,-3 0 0 16,0 0-7-16,4-10-2 0,-4 10 0 0,0 0 0 15,0 0-1-15,0 0-1 0,0 0 0 0,0 0 0 16,0 0 5-16,0 0 1 0,0 0 0 0,0 0 0 16,0 0 13-16,-7 6 3 0,0-2 1 0,0 2 0 15,0 0 2-15,0 4 0 0,-7-4 0 0,3 6 0 16,0-2-13-16,-3 2-2 0,4-2-1 0,-1 2 0 15,-3 1-7-15,0 6-2 0,3-1 0 0,1-2 0 16,-4 3-10-16,3 3 0 0,-3 0 9 0,3-3-9 16,1 3 12-16,-1 6-1 0,-3-3-1 0,3-3 0 15,-3 9 3-15,4-3 1 0,-4-2 0 0,3 2 0 16,4-6-2-16,-4 6-1 0,1-3 0 0,-1-3 0 16,4 0 8-16,0-3 1 0,0-7 1 15,4 7 0-15,-1-6-6 0,0 2-2 0,4-2 0 0,0-1 0 16,0-2-3-16,4-1-1 0,-4 1 0 0,7-1 0 0,-3-3 0 0,3 1 0 15,0-4 0-15,0 6 0 0,3-6-9 0,1-3 10 16,3 6-10-16,-3-6 10 0,3 0-10 0,0 0 0 16,0 4 9-16,0-8-9 0,-3 4 0 0,3-6 9 15,-4 6-9-15,1 0 0 0,0-3 9 0,-1 0-9 16,-3-3 0-16,4 3 9 0,-4-4-9 0,0 4 0 16,-4 0 9-16,4-3-9 0,0-4 0 0,1 1 9 15,-1 3-9-15,0-4 0 0,3-5 9 0,1 2-9 0,-4 4 0 16,0-4 9-16,0-6-9 0,0 4 0 0,0-1 0 15,4-6 8-15,-4 9-8 0,0-5 0 0,-4 2 0 16,4 0 0-16,-3 1 0 0,-4-1 0 16,0 3 8-16,0 1-8 0,-4 2 0 0,1 1 0 15,-1-4 0-15,-3 4 8 0,-3 0-8 0,-1 5 0 0,4-2 0 16,0 6 0-16,-4 0 0 0,1 0 0 0,-4 0 0 16,3 10 8-16,-7-10-8 0,4 9 0 0,-3-6 0 0,3 7 0 15,-4-1 0-15,4 0 0 0,-4 4 0 0,1-4 0 16,2 4 0-16,1 3 0 0,4-4 0 0,-1 1 0 15,1-4 0-15,-1 4 0 0,4-4 0 0,-4 4 0 16,4-4 0-16,4 0 0 0,-4-2-9 0,3-1 9 16,1 3-24-16,-1 1 0 0,1-4-1 0,3-6 0 15,0 0-69-15,0 0-14 0,3 6-2 0,-3-6-1 16,4 10-79-16,-4-10-16 0,7 0-3 0,3 0-808 16</inkml:trace>
  <inkml:trace contextRef="#ctx0" brushRef="#br0" timeOffset="14970.89">14263 6458 2026 0,'0'0'90'0,"-7"-6"18"0,3 6-86 0,1 0-22 0,-4-3 0 0,3 3 0 16,4 0 20-16,0 0 0 0,0 0 0 0,-7 0 0 15,0 0-20-15,7 0 0 0,0 0 0 0,-4 3 0 16,1-3 0-16,-4 9 0 0,7-9 0 0,0 0 0 16,-4 3 0-16,4-3 0 0,-3 7 0 0,-1-4 0 15,-3 6 36-15,0-3 2 0,0 1 1 0,0 2 0 16,0 1 11-16,0 2 2 15,-4-2 1-15,4-1 0 0,-3 3-21 0,-1-2-4 0,1 2 0 0,-1 4-1 16,-3-3-3-16,3-1-1 0,1 7 0 0,-1-6 0 16,1-4 2-16,3 4 1 0,-4-4 0 0,7 10 0 15,-3-10-11-15,4 4-3 0,3-10 0 0,-4 6 0 16,4 1-12-16,0-10 0 0,0 9 8 0,0-9-8 0,7 3 8 16,0-3-8-16,0 10 11 0,1-10-11 0,2 0 14 15,1 0-4-15,-1-4-1 0,4-2 0 16,0 6-9-16,-3-3 10 0,3 0-10 0,-3-3 10 0,3 6-10 0,-4 0 0 15,5 0 0-15,-1 0 0 0,-4 0 0 0,4 0 8 16,4 0-8-16,-4 6 8 0,4-6-8 0,-1 3 0 16,-2 0 0-16,-1 3 0 0,3-2 0 0,-3 5-11 15,-3-6 3-15,3 7 0 0,-7-1 8 0,0 3 0 16,-3-2 0-16,-1 6 0 0,1-4 0 0,-4 1 14 16,0-1-3-16,-4 4-1 0,1 0-10 0,-4-1 0 15,3 1 0-15,-3-7-11 0,-4 10 35 0,1-6 6 16,-1-1 2-16,1 7 0 0,-1-6-32 0,1-4 0 15,-5 4 0-15,1 5 0 0,0-8 0 0,4 2 0 0,-4-2 0 16,3 2 0-16,-3-5 0 0,3 2-15 0,-3-6 2 0,0 6 0 16,-4-5 1-16,8 5 0 0,-4-9 0 0,3 6 0 31,-3-6-38-31,7-6-7 0,0 6-2 16,3-3 0-16,-6-3-108 0,3-7-21 0,3 4-5 0</inkml:trace>
  <inkml:trace contextRef="#ctx0" brushRef="#br0" timeOffset="15198.9">14122 6439 1958 0,'0'0'174'0,"3"-6"-139"0,4 3-35 15,4 0 0-15,3-3 133 0,4 6 20 0,6 0 4 0,8 0 1 0,0 0-114 0,7 9-24 16,-4-9-4-16,0 3 0 0,4 3 17 0,-7-3 4 16,-1-3 1-16,-2 10 0 0,-1-10-30 0,-3 6-8 15,-4-6 0-15,0 3 0 0,-3-6 0 0,-4 3 0 16,0 0 0-16,-7 0-1207 0</inkml:trace>
  <inkml:trace contextRef="#ctx0" brushRef="#br0" timeOffset="16995.45">11324 7791 1094 0,'0'0'97'0,"0"0"-77"15,-3 0-20-15,3 0 0 0,0 0 193 0,0 0 35 16,-4-10 8-16,4 10 0 0,0 0-131 0,0 0-26 15,0 0-6-15,0 0-1 0,-3 0-8 0,3 0-3 16,0-9 0-16,-4 9 0 0,-3-3-20 0,3 3-4 16,4 0-1-16,0 0 0 0,-3 0 8 0,3 0 0 15,0 0 1-15,0 0 0 0,-4 3-21 0,1 6-5 16,-1 1-1-16,8-7 0 0,-1 6 3 0,-3 1 1 0,-3 9 0 0,-1-7 0 16,8 1 2-16,-1 2 0 0,-6 1 0 0,-1 3 0 15,4 9-24-15,-3-3 9 16,3 7-9-16,-4-4 0 0,-6 3 21 0,6 4-2 0,1-4-1 0,-1 0 0 15,-3 4-8-15,4-4-2 0,-4 7 0 0,7-4 0 16,-4-2-8-16,0-1 0 0,1 0 0 16,-1-6 8-16,8 4-8 0,-4-4 0 0,-4 0 0 0,1-3 0 15,6-7 0-15,1 4 8 0,-8-6-8 0,4 6 12 16,-3-7-12-16,6-2 0 0,-3-1 0 0,0-9 0 16,-3 3-16-16,3-3-6 0,0 0-1 0,0 0 0 15,0 0-37-15,0 0-8 0,3-6-2 0,4-4 0 16,-3-8-106-1,0 5-22-15,-4-9-4 0,7-6-489 0,3 3-97 0</inkml:trace>
  <inkml:trace contextRef="#ctx0" brushRef="#br0" timeOffset="17715.13">11268 7772 748 0,'3'-13'67'0,"-3"13"-54"15,-7-9-13-15,0 6 0 0,4-6 216 0,-4-1 40 16,3 1 8-16,-3-1 1 0,3-2-137 0,4 2-28 15,4 7-6-15,-4-6-1 0,-4-1-17 0,4 7-3 16,8-3-1-16,-1 3 0 0,-7 3-6 0,3 0-2 16,-3 0 0-16,11 0 0 0,3 0-23 0,-4 3-5 0,-3 3 0 0,4-3-1 15,7 7-11-15,-4-1-3 16,-4-6 0-16,4 13 0 0,1-10-21 0,-1 10 0 16,0-3 0-16,-7-1 0 0,0 4 0 0,0-1 0 0,7-2 8 0,-7 3-8 15,-7-4 0-15,7 1 8 0,0-4-8 0,0 10 0 16,0-6 14-16,-3-1-2 0,-1-3 0 0,4 4 0 15,4 3 4-15,-4-4 0 0,-10-2 0 0,3 2 0 16,7 1-7-16,-7 2-1 0,-4-2 0 0,1-1 0 16,-4-2-8-16,3-1 0 0,4 1 0 0,-4-7 8 15,-3 9-8-15,0-5 8 0,7-7-8 0,-3 9 8 16,-4 0-8-16,0-2 0 0,0-1 0 0,7-6 8 16,-7 3 4-16,0 7 0 0,-4-10 0 0,4 6 0 15,7-6-12-15,-4 3-12 0,-6-3 2 0,3 0 1 16,7 0 9-16,0 0 11 0,-11 0-3 0,4 0 0 15,0 0-8-15,7 0-11 0,0 0 3 0,-7-3 0 0,0 3 8 0,7 0 0 16,0 0 0-16,0 0 0 0,0 0-8 0,0 0 8 16,0 0-8-16,0 0 8 0,0 0-10 0,0 0 10 15,0 0-12-15,11 0 12 0,3 0-15 0,-4 0 4 16,-10 0 1-16,11 0 0 0,3 0 10 16,0 0-12-16,7 3 12 0,-7-3-12 0,-3 0 0 15,7 3 0-15,6-3 0 0,-3 6 0 0,-7-2 12 0,4 2-10 16,7-3 10-16,-8 9-10 0,5-2 10 0,-5-1 0 15,1 4 0-15,-4-4 0 16,4 4 0-16,-8 2 0 0,1-2-11 0,-1 0 11 16,-3 5 0-16,4-5 0 0,-11 9 0 0,4-3 0 0,-1-7 12 0,-3 10-2 15,0-3 0-15,-3-6 0 0,-1 8-10 0,1-5 8 16,-1 0-8-16,-3 3 8 0,0-7 7 0,0 7 1 16,0-6 0-16,-4 5 0 0,1-5 6 0,-1-4 2 0,-3 4 0 0,3 3 0 15,-3-4-24-15,0-3-18 0,-7 1 3 16,0-4 1-16,3 4 14 0,-7-1 8 0,1 0 0 0,-8-5-8 15,4 5 12-15,-4-9-12 0,7 9 12 0,-6-9-12 16,-1 7 16-16,4-4-3 0,3-3-1 0,4 3 0 16,-7-3 4-16,6 0 1 0,1 6 0 0,4-3 0 15,2-3-17-15,-2 0-11 0,-1 7 2 16,4-7 0-16,14 0-27 0,-7 0-6 0,-4 0-1 0,4 0 0 16,7 0-141-1,0 0-29-15,0 0-6 0</inkml:trace>
  <inkml:trace contextRef="#ctx0" brushRef="#br0" timeOffset="18642.08">13737 7791 1036 0,'0'0'46'0,"0"0"10"0,0 0-45 0,0 0-11 0,0 0 0 0,-3-3 0 16,3 3 241-16,-4-7 47 0,4 7 8 0,-3-9 3 0,-1 9-192 0,4 0-39 16,-3-3-7-16,-5 0-1 0,5-4-27 0,-4 4-5 15,0-3 0-15,3 6-1 0,-3-3-9 0,7 3-2 16,0 0 0-16,-3-6 0 0,3 6-16 0,-7 0 0 15,0-3 0-15,7 3 0 0,0 0 0 0,-4 0-16 16,-6 0 4-16,2 3 0 0,1-3 21 0,-3 9 5 16,3-3 1-16,-4-3 0 0,-3 10 2 0,0 3 1 15,0-1 0-15,0 4 0 0,0 0-6 0,-4 6 0 16,0-3-1-16,1 9 0 0,-4 1 1 0,3-1 1 16,0 0 0-16,1-2 0 0,-1-4 7 15,4 6 0-15,0-9 1 0,0 6 0 16,0-3-7-16,3-6-2 0,0 9 0 0,1-6 0 15,3 3-3-15,0-3-1 0,0-3 0 0,3 3 0 0,1-3-8 0,-1 3 0 16,4-3 0-16,0-4 8 0,4 1-8 0,-1 0 0 0,1-7 0 0,3 1 8 16,0 2-8-16,0-2 0 0,3-1 0 0,1 0 0 15,3-5 0-15,0 2 0 0,4-3 0 0,-4-3 0 16,4 6 0-16,-1-6 0 0,4 0 0 0,-3-6 0 16,3 6 0-16,-3-3 0 0,-1-3 0 0,5 2 0 15,-8-2 0-15,0 3 0 0,3-6 0 0,-2-1 8 16,-5 7 2-16,1-6 0 0,-4 6 0 0,0-7 0 15,0 4-2-15,0-7-8 0,-3 4 12 0,-1-4-4 16,1 4 4-16,-1-4 1 0,-6-5 0 0,-1 8 0 16,1-2-1-16,-5 2-1 0,-2-2 0 0,-1-1 0 0,1-3-11 0,-4 4 12 15,3 2-12-15,-3 1 12 0,0 6-12 16,0-6 8-16,3 9-8 0,-3 0 8 0,0-4-8 16,0 8 0-16,3-4 0 0,-3 6 0 0,3-3 0 15,1 6 0-15,-4-6 0 0,3 7 0 16,1-4-13-16,-1 0 1 0,4 4 1 0,0-1 0 15,-4 1-93-15,8-1-20 0,3-6-3 0,0 7-1 16,0-10-92-16,0 0-20 0,7 0-3 0</inkml:trace>
  <inkml:trace contextRef="#ctx0" brushRef="#br0" timeOffset="19147.43">14450 7634 1094 0,'0'0'97'0,"0"0"-77"0,0 0-20 0,0 0 0 16,-7 0 176-16,0 0 32 0,0 0 7 0,-4 0 1 16,4 0-113-16,-4 6-23 0,1-3-4 0,-1 7 0 15,1-7-15-15,-4 6-2 0,-4 4-1 0,4 6 0 16,-7 0-16-16,3-1-3 0,-3 4-1 0,0 3 0 15,3-3-38-15,0 10 0 0,1-10 0 0,-4 9-8 16,-1 7 24-16,1-4 4 0,4 4 2 0,-5-4 0 16,5-2 2-16,-1-1 0 0,4 0 0 0,3-6 0 15,1 4 8-15,3-4 3 0,3 3 0 0,1-6 0 16,3 0-12 0,3 0-3-1,4 0 0-15,0-3 0 0,4-7-10 0,3 10-2 16,0-6-8-16,0-4 12 0,7 1-12 0,1 3 0 15,-1-10 8-15,4 3-8 16,3 1 0-16,3-7 8 0,1 3-8 0,0-3 0 16,-7-3 0-16,3 6-13 0,-3-6 1 0,-4-6 0 0,0 6 12 0,0-3 16 15,-3-6-3-15,-4-1-1 0,0 1 7 0,-3 3 1 0,-1-10 0 0,-3 6 0 0,0-2 3 0,-3-1 1 0,-1 1 0 16,1-4 0-16,-8 4-3 0,1-7 0 0,-1 6 0 0,-6-6 0 0,3 7-12 0,-8-1-9 16,5-5 12-16,-8 8-12 0,1-2 0 0,-5 2 0 15,-2 1 0-15,-4 9-9 0,-1-3-3 0,1 0 0 0,-4 3 0 0,1 0 0 16,2 0-8-16,1 0-3 0,0 3 0 0,3-3 0 31,1 3-62-31,-1-3-13 0,4 0-2 0,0 9-725 16,-1-9-145-16</inkml:trace>
  <inkml:trace contextRef="#ctx0" brushRef="#br0" timeOffset="20097.45">11723 9196 1339 0,'0'0'59'0,"0"0"13"15,-4 9-58-15,4-9-14 0,0 0 0 0,0 0 0 0,0 0 56 0,0 0 8 16,0 0 1-16,0 0 1 0,0 0-21 0,0 0-4 15,0 0-1-15,4-9 0 0,-1-1-3 0,1 7-1 16,-8-6 0-16,4-1 0 0,0 1-1 0,0 3-1 16,0-4 0-16,-3 1 0 0,-1-1-1 0,1 1 0 15,-1 0 0-15,-3-4 0 0,0 4 8 0,-3-1 2 16,2-2 0-16,1 2 0 0,0 1-3 0,0 3-1 16,-3-4 0-16,6 4 0 0,-3-7-5 0,-3 10-1 0,-5-3 0 15,8 3 0-15,4-3-8 0,-4 6-1 0,-11-4-1 0,4 4 0 16,3 0-13-16,1 4-2 0,-4 2-8 0,-4-3 12 15,-3 6-12-15,0 4 0 0,10-4 0 0,-3 4-10 16,-7 6 10-16,3 0 9 16,4-1-1-16,4-2-8 0,-4 6 17 0,-4 0-3 0,7-3-1 15,1 3 0-15,3 0-1 0,-4-4-1 0,0 4 0 0,1 0 0 16,10 0-11-16,-4 7 8 0,-6-8-8 0,6 8 8 16,1-4 2-16,-1-3 0 0,4 0 0 0,-3 9 0 15,-1-3-10-15,4-3 8 0,0 4-8 0,4-4 8 16,-8 3-8-16,8-6 8 0,3 0-8 0,3 0 8 15,-3-3 0-15,4-1 0 0,0-2 0 0,3 0 0 16,3-4-8-16,1 1 10 0,-7-4-10 0,3 1 10 16,10-7-10-16,-6 6 0 0,-7-3 0 0,3-2 0 15,0-1-23-15,3-3 3 0,-2 0 1 0,-5 0 0 16,-10 0-90-16,11-3-19 16,10 3-3-16,-7-4-606 0,0-2-122 0</inkml:trace>
  <inkml:trace contextRef="#ctx0" brushRef="#br0" timeOffset="21097.03">13607 9004 1036 0,'0'0'92'0,"0"0"-73"0,0 0-19 0,0 0 0 16,0-3 196-16,0-6 36 0,0-1 8 16,0 10 0-16,0 0-190 0,3-9-38 0,1 6-12 0,-4 3 0 15,0-6 0-15,0 6 0 0,0 0 0 0,0 0 0 16,0 0 0-16,0 0 0 0,0 0 8 0,0 0-8 15,0 0 26-15,-7 0 3 0,0 6 1 0,-4 3 0 16,0-2 9-16,4 11 1 0,-7-5 1 0,0 6 0 16,0 9 10-16,0-3 1 0,-4 3 1 0,4-3 0 15,-3 7-23-15,-1-1-5 0,4 7-1 0,-4-4 0 16,1 1-8-16,-1 5-1 0,4 4-1 0,0-3 0 16,3-3-4-16,0-4-1 0,4-2 0 0,-3-1 0 15,6 0 5-15,1-6 1 0,3-3 0 0,3 7 0 16,1-7-7-16,-1-4 0 0,4-2-8 0,0 3 12 0,4-7-2 15,0-2-1-15,-1-1 0 0,8 4 0 0,-4-4-9 0,4-9 10 16,3 6-10-16,3-6 10 0,-2-6-10 16,2 6 8-16,-2 0-8 0,2-9 8 0,4 6 0 0,-3-7 0 15,-4 7 0-15,0-6 0 0,-3-1-8 16,0 1 0-16,-4-1 0 0,-4 1 0 0,1 3 15 16,-4-4 1-16,-3 1 0 0,-1 0 0 0,-3-1 8 0,-3-2 1 15,-1 2 1-15,-3-2 0 0,0-1 0 0,-4-3 0 16,4 7 0-16,-7 3 0 0,-3-10-26 0,-1 13-16 0,0-3 3 15,1 3 0-15,-1 3 13 0,-3 0 0 0,0 0 0 16,3 3 0-16,-3 6 8 0,3 0 4 0,-3 1 0 0,0-1 1 16,0 4-25-16,3-1-6 0,-3-2-1 0,7 9 0 15,-4-10-1-15,4 4-1 0,3-4 0 0,4 0 0 32,0 1-54-32,4-4-10 0,3-6-3 0,0 0 0 15,0 0-149-15,7 0-31 0</inkml:trace>
  <inkml:trace contextRef="#ctx0" brushRef="#br0" timeOffset="21499.49">14030 9023 1670 0,'0'0'74'0,"0"-6"15"15,0 0-71-15,0-4-18 0,0 1 0 0,4 3 0 0,-1-1 149 0,4 1 27 16,0 6 4-16,0-3 2 16,7-3-168-16,-3 6-34 0,-1 0-6 0,5 0-2 0,2 0 19 0,1 0 9 15,-4 0-10-15,4 0 10 0,3 0 11 0,0 0 8 16,7 0 1-16,0 0 1 0,-3 0 2 0,0-3 0 16,-1 3 0-16,-2 0 0 0,-1-7 15 0,0 7 3 15,-3 0 1-15,-4 7 0 0,0-4-15 0,-4 6-3 16,1 0-1-16,0-5 0 0,-4 11 14 0,0-2 3 15,0-1 1-15,-4 7 0 0,-3 0-13 0,0-3-2 16,-3 6-1-16,-1-4 0 0,-3 4 11 0,0 0 1 16,0 7 1-16,-4-4 0 0,1 6-17 0,-1-3-3 0,-3-3-1 15,4 4 0-15,-4-8 18 16,3 8 3-16,-3-4 1 0,3-3 0 16,1 0-19-16,-1-3-4 0,0-1-1 0,1-2 0 0,3 3-15 0,0 0 9 0,0-7-9 15,3 1 8-15,-3 6-16 0,4-7-4 0,-4 4-1 0,0-4 0 16,-1 1-77-1,1-1-15-15,0 7-3 0,0-6-774 0,0 2-154 0</inkml:trace>
  <inkml:trace contextRef="#ctx0" brushRef="#br0" timeOffset="57437.39">2702 7255 518 0,'0'0'46'0,"0"0"-37"0,-7-4-9 0,7 4 0 16,-10-6 142-16,10 6 26 0,-4 0 6 0,4 0 1 31,-10-6-175-31,10 6-36 0,-4-6-6 0,4 6-2 0,0 0-26 15,0 0-6-15,-7-3 0 0,7 3-1 0,0-7 77 0,0 1 0 0,7 0 16 0,-7-4-3 16,7 1 127-16,4 6 26 0,-4-7 5 0,7 1 1 16,-4 0-84-16,5 5-16 0,6-5-3 0,-11 0-1 15,4-1-40-15,0 7-9 0,-3-6-2 0,0 9 0 0,-1-10 9 0,-6 10 2 16,-4 0 0-16,3-3 0 0,-3 3 12 0,0 0 4 16,0 0 0-16,0 0 0 0,0 0 7 0,0 0 1 15,0 0 1-15,0 0 0 0,0 0-7 0,0 0-2 16,0 0 0-16,-3 0 0 0,-11 0 8 0,7 0 2 15,7 0 0-15,-4 0 0 0,-3 0-46 0,7 0-8 16,0 0 0-16,-4 3 0 0,-6-3 0 0,6 7 12 16,-6-4 0-16,6-3-1 0,-6 6-11 0,-1-3 0 15,4 6 0-15,0-5 0 0,-4 5 0 0,1 0 0 16,-4-5 0-16,3 5 0 0,-3 7 0 0,-4-10 0 16,11 10 10-16,-3-7-10 0,-8-3 0 0,11 10 0 15,0-4 0-15,3-2 0 0,-3 2-9 0,7-2 9 16,-3-1-8-16,3 1 8 0,3-4 0 0,-3 3 0 0,7 1 0 0,-3-7 8 15,7 6-8-15,-1-9-12 0,-10 0 4 0,4 7 0 16,6-4 8-16,1-3 0 0,-11 0 0 0,10 0 8 16,1-3 0-16,-7-4 0 0,6 4 0 15,-6-3 0-15,3 3 9 0,-4-7 3 0,4 1 0 0,-3 3 0 16,-1-4 10-16,4 1 2 0,-7-1 1 0,4 1 0 16,3-4-20-16,-7 4-4 0,0-3-1 0,0 2 0 15,4-2-8-15,-4-4 8 0,-4 10-8 0,4-4 8 16,0-5-8-16,0 8 0 0,-7-8 0 0,7 11 0 15,0-5 0-15,-4 6 0 0,4-3 0 0,0 6 0 16,0-10 0-16,0 7 0 0,0 3 0 0,0 0 0 16,0 0 0-16,0 0 0 0,0-3 0 0,0 3 8 15,0 0-8-15,4-6 12 0,3 3-12 0,-7 3 12 16,0 0 1-16,0 0 1 0,0 0 0 0,0 0 0 16,0-7 1-16,0 7 0 0,0 0 0 0,0 0 0 0,4-3-15 0,-4 3 0 15,0 0 8-15,0 0-8 0,0-6 0 16,0 6 0-16,0 0 0 0,3-3 0 0,-3 3 0 15,0 0 0-15,0 0 0 0,0 0 0 0,0 0-8 0,0 0 8 16,-3 0-12-16,3 0 12 0,-4 0-10 0,-7 0 10 16,1 3-8-16,-1-3 8 0,8 6 0 0,-8-3 0 15,4 4 0-15,0-4-8 0,-4-3 8 0,4 6 0 16,7-6 0-16,-3 3 0 0,-1 0 8 0,4-3-8 16,-7 10 8-16,4-4-8 0,3 0 0 0,0 4-15 15,0-1 3-15,0-3 0 0,0 1 12 0,0 2 0 16,0 0 0-16,0 1-9 0,0-1 9 0,0-6 0 0,0 7-9 15,0-10 9-15,0 9-12 0,0-9 1 0,0 3 1 0,0-3 0 16,0 0 10-16,0 0 11 0,0 0-3 0,0 0 0 16,0 0-8-16,0 0 12 0,0 0-12 0,10-3 12 15,-6-6-3-15,-1-1 0 16,4 1 0-16,-3-4 0 0,3 4 0 0,-3 0 0 0,6-4 0 16,-10 0 0-16,11 4-9 0,-11-3 0 15,3-1 9-15,4 4-9 0,-7-7 8 0,0 3-8 0,4 4 10 0,-4 0-10 16,-4 5 8-16,4-5-8 0,-7 6 0 15,4-3 9-15,3 6-9 0,-7 0 0 0,3 0 0 0,-6 0 0 16,6 6-10-16,-7-3 10 0,1 3-13 0,-1 1 5 16,1 2 8-16,-4 7-13 0,3-10 5 0,-3 10 8 15,0-4-8-15,3 1 8 0,1-4 0 0,6 4 0 16,-7-4-13-16,4 4 1 0,4-4 1 0,3 0 0 16,0-9 19-16,0 10 3 0,0-10 1 0,3 3 0 0,4 6-12 15,-7-9 0-15,0 0 0 0,11 0 0 0,-7 0 0 0,6-3 12 16,1-3-12-16,-8 0 12 0,8-1 1 0,-1-2 1 15,-10 0 0-15,11 5 0 0,-11-5-24 0,4 0-5 16,-1 5-1-16,4-5 0 0,-7 6 0 16,0 3 0-16,4-6 0 0,3-4 0 15,-7 10-22-15,0 0-5 0,0 0-1 0,0 0-768 16,0 0-155-16</inkml:trace>
  <inkml:trace contextRef="#ctx0" brushRef="#br0" timeOffset="59438.15">4445 8374 403 0,'0'0'17'0,"0"0"5"0,0 6-22 0,-11-2 0 0,11-4 0 0,0 6 0 16,0-6 112-16,-10 3 19 0,6 6 3 0,4-9 1 31,0 0-135-31,0 0-29 0,0 0-5 0,0 0-1 0,0 0 19 0,0 0 4 0,0 0 1 0,0 0 0 16,0 0 55-16,0 0 12 0,0 0 1 0,0 0 1 15,0 0 49-15,0 0 9 0,0 0 3 0,0 0 0 16,0 0 0-16,0 0 0 0,0 0 0 0,0 0 0 16,4-9-36-16,-4 0-7 0,-4 5-2 0,4-2 0 15,4 0-48-15,-8-4-10 0,4 4-1 0,-7-6-1 16,4 8-6-16,3-5-8 0,0 3 11 0,-7-7-11 16,0 4 11-16,7-1-11 0,-11 4 10 0,4-3-10 15,3 2 12-15,-6-5-4 0,6 9-8 0,-6-3 12 16,-1 2 5-16,8-2 1 0,-8 6 0 0,0-3 0 15,-3 6-1-15,4-3 0 0,-4 0 0 0,3 10 0 0,1-4 7 16,-5 0 0-16,5 3 1 0,-4 1 0 0,3 2-10 16,-7 4-3-16,11 0 0 0,-3-1 0 0,-4 1-12 15,3 6 9-15,1-3-9 0,3 3 8 0,-1 0 4 16,8 6 0-16,-10-3 0 0,10 6 0 0,-7-2-4 0,7 2 0 16,-4-6 0-16,4 7 0 0,4-4 3 0,3-6 0 15,-7 0 0-15,3 0 0 0,4 0-11 0,1 3 10 16,2-10-10-16,1-2 10 0,-1 6-10 0,4-7 0 15,0-2 0-15,4-1 8 0,0-3-8 16,-1-3-9-16,8 1 9 0,-7-4-13 0,6-4-7 16,5-5-2-16,-5 6 0 0,1-7 0 15,3 1-114-15,4 0-24 0,-7-4-4 0,-1-6-772 0</inkml:trace>
  <inkml:trace contextRef="#ctx0" brushRef="#br0" timeOffset="60031.23">4720 8057 1152 0,'0'0'51'0,"-10"0"10"0,3-3-49 0,-1 3-12 15,1 0 0-15,7 0 0 0,0 0 339 0,-3 3 65 16,3-3 12-16,-7 10 4 0,7 5-350 0,0-8-70 16,0 8-13-16,7-2-3 0,-7 0 16 0,3-1 0 15,1 7 0-15,-1-7 0 0,1 7 0 0,7 3 0 16,-11-3 0-16,3 3 0 0,4 6 0 0,-7-3-10 16,4 7 10-16,-1-4-8 0,-3-3 8 0,7 6 0 15,-7-2 0-15,0-4-8 0,0 6 21 0,0-3 5 16,0-3 1-16,0-3 0 0,0 6 1 0,0-2 1 15,0-8 0-15,0 4 0 0,0 0-2 0,0-6-1 16,0 0 0-16,0-1 0 0,4 1-10 0,-4-7-8 16,0 4 12-16,7-4-12 0,-7-2 12 0,3-4-12 15,-3-3 12-15,0 0-12 0,0 0 13 0,7 0-4 16,8 0-1-16,-5-10 0 0,-6 1 13 0,6-4 3 0,4 4 0 16,0-7 0-16,-3-3-24 0,3-2-18 0,-3 2 3 15,3-3 1-15,4 0 14 0,-8 3 0 0,4 0 0 16,-3-3 0-16,-4 10 0 0,3 2 0 0,1-2 0 15,-4 2-9-15,0 1 17 0,0 9 4 0,4-10 1 0,-4 10 0 32,3-3-34-32,1 6-7 0,-4-3-2 0,7 0 0 0,0 0 30 15,0 0 0-15,4 7 13 0,-4-4-4 0,4 3-9 0,-1 4 0 16,-6-4 0-16,3 3 0 0,0 4 0 0,0 2 0 0,-7 1-11 0,4 0 11 16,-4 0-8-16,0 2 8 0,4-5-8 0,-11 6 8 15,3-7 0-15,1 7 0 0,-4-6 0 0,7 5-8 0,-7-5 8 0,0-4-10 16,3 4 10-16,4-4-10 15,0 1-30-15,-3-1-7 16,3-6-1-16,4 7 0 0,-1-10-151 16,4 0-30-16,-3 0-7 0</inkml:trace>
  <inkml:trace contextRef="#ctx0" brushRef="#br0" timeOffset="60561.43">5849 8572 1094 0,'0'0'48'0,"0"0"11"0,0-3-47 0,0-4-12 0,0-2 0 0,0 9 0 16,0-3 237-16,-7-7 46 0,7 1 9 0,-4 6 1 15,4-7-226-15,-7 1-46 0,0 6-9 0,0-3-1 16,4 2 2-16,-8 4 1 0,1-6 0 0,-1 6 0 16,0 0-14-16,1 6 0 15,-4-2 0-15,0 5-10 0,0 0 10 0,-4-6-10 0,0 7 10 0,4 6-10 16,-7-10 10-16,7 13 12 0,-4-10-2 0,1 4-1 15,2-1 14-15,-2-2 2 0,3 5 1 0,3-8 0 16,1 8-5-16,-5-2-1 0,5-1 0 0,3-2 0 16,0 2-1-16,3-2-1 0,4-1 0 0,-7 0 0 15,14-5-6-15,-7 5-2 0,0-9 0 0,4 9 0 16,3-5-2-16,7 5 0 0,-3-9 0 0,3 0 0 16,-4 0-8-16,4 0 8 0,7 0-8 0,-6 0 8 15,2-3-8-15,4-3 0 0,1 2 9 0,-8-5-9 0,7 6 0 16,-11-7 0-16,8 4 0 0,0-6 8 0,-1 2-8 15,-3-2 9-15,4 2-9 0,-11 1 10 0,11-7-10 0,-11 1 8 16,3 2-8-16,1 0 8 0,-4-5-8 0,-3 5 0 16,3 1 9-16,0-4-9 0,0 10 0 15,-7-4 0-15,0 4 0 0,0 6 0 0,0-10 8 0,0 10-8 16,0 0 10-16,0 0-10 0,0 0 13 0,0 10-3 16,-7-1-1-16,3 1 0 0,1-7-9 0,-1 13 8 15,4-10-8-15,-3 3 8 16,3 7 0-16,0-10-8 0,0 4 12 0,3-1-4 0,-3 4-8 15,4 2 8-15,3-2-8 0,0-4 8 0,-4 4 2 16,1-4 0-16,3 4 0 0,3-4 0 0,-6 0-22 0,3 1-4 0,0-1 0 16,4-2-1-1,-1 2-27-15,1-9-6 0,-1 9-1 0,1-2 0 16,-4-4-165-16,4-3-32 0</inkml:trace>
  <inkml:trace contextRef="#ctx0" brushRef="#br0" timeOffset="60979.44">6209 8763 2336 0,'0'0'104'15,"0"0"20"-15,0 0-99 0,0 0-25 0,0 0 0 0,0 0 0 16,0 0 8-16,0 0-8 0,0 0 8 0,0 0-8 15,0 6 0-15,0-6 0 0,0 0 0 0,0 0 0 16,0 0 0-16,0 0 0 0,0 0 0 0,0 0 0 16,0 0 0-16,0 0 0 0,0 0 0 0,0 0 8 0,0 0 30 0,0 0 6 15,-11 0 0-15,11-6 1 0,-7 6 12 0,4-9 3 16,-1 2 0-16,1-2 0 0,-1-1-13 0,4-2-3 16,0-4 0-16,0 4 0 0,0-7-20 0,0 3-4 15,4-3 0-15,-4-3-1 0,0 0-10 0,3 1-1 16,1-1-8-16,-1-4 12 0,4 5-12 0,-3-1 11 15,3 0-11-15,-7 3 10 0,3-3-10 0,8 6 10 16,-11-3-10-16,4 1 10 0,3 8-10 0,0-2 0 16,0 2 0-16,3 1 0 0,-3-4 0 0,0 10 0 15,4-3-9-15,0 6 9 0,-4-3-14 0,10-4 4 0,-10 7 1 16,11 7 0 0,-7-4-23-16,6-3-5 0,-3 9-1 0,4-2 0 15,0-4-30-15,-1 0-5 0,1 6-2 0,-1-3 0 16,1-2-156-16,0 5-31 0</inkml:trace>
  <inkml:trace contextRef="#ctx0" brushRef="#br0" timeOffset="62065.86">7130 8045 1695 0,'7'-10'75'0,"-7"10"16"15,3-9-73-15,4 6-18 0,-3-7 0 0,3 7 0 16,-7 3 32-16,0-6 4 0,0 6 0 0,0 0 0 16,0 0-4-16,0-12 0 0,0 12 0 0,0 0 0 0,0 0 0 0,0 0-1 15,0 0 0-15,0 0 0 0,0 0-15 0,0 9-2 16,0 3-1-16,-11-2 0 0,1 12 12 0,-1-3 3 16,1 3 0-16,-8 6 0 0,0-3 0 0,1 9 1 15,-8 4 0-15,0-3 0 16,1 8-2-16,-5-2-1 0,1 13 0 0,-4-4 0 0,1 3-10 15,-1-3-1-15,-7-3-1 0,7 7 0 0,-3-4 4 16,0 0 1-16,-1-3 0 0,1 3 0 0,3-6-19 0,4 6 0 16,0-6 0-16,3 0 0 0,4-3-10 0,3-4 10 15,-6-2-10-15,13-4 10 16,-6-6-146-16,10 4-23 0,-1-8-5 0</inkml:trace>
  <inkml:trace contextRef="#ctx0" brushRef="#br0" timeOffset="62706.3">4787 9544 2322 0,'0'0'103'0,"-7"-3"21"0,0-4-100 0,4 7-24 16,-12 0 0-16,8 0 0 0,4 7-9 0,-8-4-7 15,1 3-2-15,-1-3 0 16,1 10-20-16,-5-4-4 0,1 1-1 0,-7 2 0 16,4 4 7-16,-5-4 2 0,8 1 0 0,-10-1 0 0,6-2 34 0,0 5 14 0,8-8-1 15,-4 2 0-15,3 4 20 0,0-4 4 0,4 1 1 0,0-1 0 16,-3-6-10-16,3 6-3 15,7 1 0-15,-4-4 0 0,4-6-25 0,0 0 0 0,0 6 0 0,0-6 0 16,11 10-10-16,-11-4-7 0,10-3-2 0,-3 7 0 16,4-7 3-16,7-3 0 0,-4 6 0 0,-4-6 0 15,8 3 16-15,0-3-10 0,-1 0 10 16,-3 6-8-16,4-2 8 0,-7-4 0 0,6 9 0 0,-3-6 0 16,4 7 0-16,-11 2 0 0,11-3 12 0,-8 10-4 15,-6-6 0-15,6-4 0 0,-6 10 0 0,3-6 0 16,-4 9 7-16,-3-4 1 0,0 1 1 0,-3-3 0 15,3 6 7-15,-11-3 0 0,1 3 1 0,-1 0 0 16,-3-1-5-16,0-2 0 0,-4 3-1 0,1-3 0 16,-5-6-6-16,1 9-1 0,4-4 0 0,-8-5 0 15,0 6 2-15,1-7 0 0,2 7 0 0,1-6 0 16,4-1-48-16,-5-2-10 16,1 8-1-16,4-5-1 0,-5-4-186 0,8 4-36 0</inkml:trace>
  <inkml:trace contextRef="#ctx0" brushRef="#br0" timeOffset="63033.12">4949 9798 2595 0,'-7'-7'115'0,"7"7"24"0,-3-6-111 0,3 6-28 0,0 0 0 0,0 0 0 15,0 10 20-15,0-1-2 0,0 4 0 0,3-1 0 16,4 4-18-16,-3-1-16 0,3 7 4 0,-7 7 0 16,7-7 12-16,-7 9 0 0,7-3-10 0,-7 4 10 15,4-7 0-15,3 9-11 0,-7-3 11 0,3-2-8 16,-3-4-4-16,11 3 0 0,-8-6 0 0,4 0 0 15,-7-3 2-15,4-7 0 0,3 1 0 0,7 2 0 32,-10-5-94-32,3-4-18 0,0-6-4 0,3 0-864 0</inkml:trace>
  <inkml:trace contextRef="#ctx0" brushRef="#br0" timeOffset="63276.94">5359 9744 2818 0,'-14'0'125'0,"3"10"26"0,0-4-121 0,-3 0-30 15,4 13 0-15,-4 0 0 16,3 6-16-16,-7-3-10 0,11 9-2 0,-10 1 0 16,3 5-4-16,-4-2-2 0,7 9 0 0,-10-3 0 0,7 2 34 0,-7 8 0 0,7-7 0 0,0-4 0 15,3 10 0-15,-3-2 0 0,-7 2 0 16,7-6 0-16,-7-4-16 0,6 4 4 0,-2 3 1 0,3-9 0 31,0 0-34-31,3-4-7 0,7-12-2 0,-3 0 0 16,4 0-134-16,3-3-28 0,0-10-4 0</inkml:trace>
  <inkml:trace contextRef="#ctx0" brushRef="#br0" timeOffset="63921.43">5592 9892 2556 0,'0'0'56'0,"-8"9"12"0,-2 1 3 0,3 2 0 0,0 1-57 0,3 6-14 16,-3 3 0-16,7-4 0 0,-7 4-11 0,4 0-5 15,3 6 0-15,-7-2-1 0,0-5 17 0,7 5 0 16,0-4 0-16,-8-1 0 0,5-5-9 0,3 3 9 16,0-6 0-16,0-4-9 0,0 7 9 0,-7-10 0 15,7-6-9-15,0 0 9 0,0 0 0 0,0 0 12 16,0 0-2-16,7-3 0 0,-4-7 2 0,5-8 0 16,-1 5 0-16,0-9 0 0,3 0-12 0,1-6 0 15,3 3 9-15,-4-3-9 0,5-4 0 0,-5 1 0 0,8-1 0 0,-1 1 0 16,-2-3 0-16,-1 12 0 0,0 3 0 15,-4 6 0-15,4-6 0 0,-3 16 0 16,-11 3 0-16,7 3 0 0,0 7 0 0,4 2 0 0,-4 4 0 16,-4 0 0-16,1 6 14 15,-4 3-2-15,3-3 0 0,-3 3 0 0,4-3 16 0,-1-3 4 0,-3 3 0 16,8-4 0-16,-8 1-32 0,3-6 0 16,4-1 0-16,0-2 0 0,0-7 16 0,4 3-4 15,-4-3 0-15,3-3 0 0,1-9-3 0,0 6-1 0,10-10 0 0,-11-3 0 16,15-5-8-16,-7-1-11 0,-1-4 3 0,8-2 0 15,0 6-7-15,-8-6-1 0,5-3 0 0,-1 3 0 16,-4-1 7-16,1 7 1 0,0-6 0 0,-4 6 0 16,-4 10 16-16,1-1 3 0,-1 4 1 0,1 2 0 15,-7 7-12-15,3 7 0 0,-4 5 0 0,1 1 0 0,-4 6 8 16,3 3 0-16,-3-1 0 0,0 11 0 0,0-10 7 16,4 9 1-16,-1-3 0 0,-3-3 0 0,7 4-8 0,-3-7 0 15,3 6-8-15,-7-6 12 0,7-7-12 0,0 4 0 16,-7 3 0-16,11-12 0 0,-11 2 0 0,7 7 8 15,0-10-8-15,3-5 0 16,-6 5-22-16,3-3-10 0,-7-6-3 0,7 3 0 16,-7-3-161-16,0 0-32 15</inkml:trace>
  <inkml:trace contextRef="#ctx0" brushRef="#br0" timeOffset="64612.22">6731 9365 1382 0,'0'0'61'0,"-11"0"13"16,4 9-59-16,0-9-15 0,4 10 0 0,-11 2 0 15,10 10 168-15,-3-3 32 0,-3 3 5 0,2 9 2 0,5-2-169 0,-1 2-38 16,-6 0 0-16,-1 4 0 0,4-1 0 0,0 7 0 16,0-3 0-16,-4-1 0 0,-3 4 0 0,4 9 14 15,3-6-3-15,-4 0-1 0,1-3 3 0,-5 0 1 16,8-7 0-16,-3-2 0 0,3-1 22 16,0-3 5-16,-4-3 1 0,8-6 0 0,-1-6-5 0,1-4-1 15,-1 4 0-15,4-13 0 0,0 0-3 16,0 0-1-16,0 0 0 0,0 0 0 0,7-13-13 0,7 4-3 15,-7-4-1-15,0-6 0 0,4-3-15 0,-1-3 0 0,-2-3 0 16,2 3 0-16,1-7 0 0,-1 1 0 0,1-6-9 16,3 11 9-16,7-2-19 0,-7 3 3 0,7 3 0 0,-10 3 0 15,7 1 7-15,3 8 9 0,-11-2-13 0,4 2 5 16,1 1 8-16,-1 9 0 0,-4-3 0 0,1 3 0 16,-1-4 0-16,1 4 0 0,3 0 0 15,-3 4 0-15,-1-1 0 0,-3 6 0 0,4-3 0 0,-4-2 8 16,-3 5-8-16,3 0 0 0,0 4-8 0,0-4 8 15,-7 4 0-15,3-1-8 0,-3-2 8 0,4 9 0 16,-4-7 0-16,-4-2 0 0,1 2 0 0,3 7 0 16,-11-6 0-16,4 5 0 0,0-5 9 0,-4 3-9 15,-3-4 8-15,4 1-8 0,-1-1 0 0,-3 7 0 16,0-6 0-16,3 2-12 0,-6-2 1 0,-1-1 1 16,0 1-46-16,1 6-10 15,3-7-2-15,3 4 0 16,-7-4-128-16,11-8-25 0,-3 5-6 0,10-9-559 0</inkml:trace>
  <inkml:trace contextRef="#ctx0" brushRef="#br0" timeOffset="65024.91">7285 9870 2671 0,'-18'-3'118'0,"11"-4"25"0,0 7-115 0,-3 0-28 16,-1 0 0-16,0 7 0 0,8-4 0 0,-8-3 0 0,-3 9-13 0,4-6 4 31,-5 16-14-31,5-6-2 0,-8 2-1 0,4 1 0 0,0 6 7 0,0-3 2 0,3 3 0 0,1-3 0 16,-1 3-5-16,1 0-1 0,3-4 0 0,-1-5 0 16,5 9 10-16,-4-6 1 0,7-1 1 0,0-5 0 15,0-1 3-15,0 0 0 0,7-5 0 0,-4 5 0 16,-3-9 8-16,11 3 0 0,0-3 8 0,-1 0-8 15,4 0 0-15,0-3 9 0,8-6-9 0,-8 9 0 16,7-4 0-16,4-2 0 0,-8-3 0 16,1 3 0-16,7-10 9 0,-8 10-9 0,1-4 0 0,-1-6 9 15,1 4-9-15,-4-1 0 0,-3-5 0 0,3-1 0 16,-4 3 0-16,1-3 0 0,3-3 9 0,-10 4-9 16,-1 2 9-16,1-3-9 0,-4 0 12 0,-4-3-12 0,4 13 19 15,-3-7-3-15,-1 0-1 0,-3 4 0 0,0 3-2 0,-4-1 0 16,4-2 0-16,-3 2 0 15,-4 7-13-15,3-3 0 0,1 3 0 0,3-1 0 16,-8-2-66-16,5 6-13 16,3 0-2-16,3 0-949 0</inkml:trace>
  <inkml:trace contextRef="#ctx0" brushRef="#br0" timeOffset="65444.25">7736 9331 2595 0,'0'0'57'0,"-3"-10"12"0,3 7 3 0,0-3 0 16,0 6-57-16,0 0-15 0,0 0 0 0,0 0 0 0,0 0 0 0,3 9-12 15,8 4 3-15,-7 5 0 0,-4 11 1 0,0-4 0 16,0 12 0-16,-4 1 0 0,4 3 8 0,-11 9 0 15,4-3 0-15,0 3 0 0,0 10 0 0,-3-4 16 16,3 4-4-16,-4-4-1 0,4-2 23 0,-4 5 5 16,4-12 1-16,0 6 0 0,0-12-40 15,4 3 0-15,-1-6-12 0,1-4 4 0,-1-2 8 0,1-4 0 16,6-3 8-16,4-3-807 16,0-6-161-16</inkml:trace>
  <inkml:trace contextRef="#ctx0" brushRef="#br0" timeOffset="67369.52">18062 7484 864 0,'-7'-10'38'0,"7"10"8"0,0-9-37 0,0 6-9 16,-3-4 0-16,3-2 0 0,0 6 259 0,3-7 49 16,-3 1 11-16,0 9 1 0,0 0-238 0,0 0-48 15,0 0-10-15,0 0-1 0,0 0 19 0,0 0 4 0,4-3 1 0,-4 3 0 16,0 0-25-16,0 0-5 0,0 0-1 0,0 0 0 16,10 3-8-16,-6 13-8 0,-4-4 9 0,3 1-9 15,1 9 17-15,-4-4-2 0,-4 4-1 0,4 0 0 16,0 7 10-16,-3-4 1 0,-1-3 1 15,1 9 0-15,-1-3 4 0,1-3 1 16,-1 7 0-16,-3-1 0 0,4-3 1 0,3-3 1 0,-4 4 0 0,1 2 0 16,-1-6-17-16,4 6-3 0,-4 1-1 15,1-4 0-15,-1-3-4 0,4 6 0 16,-3-2-8-16,-4-1 12 0,7-6-12 0,-4 0 11 16,-3 0-11-16,0-3 10 0,7-4 5 0,-3 4 1 0,-1-6 0 15,1-4 0-15,-4 3 4 0,3-2 2 0,4-4 0 0,0-6 0 16,0 0-11-16,0 0-3 0,0 0 0 0,0 0 0 0,0 0 3 0,0 0 0 15,0 0 0-15,0 0 0 16,0 0 2-16,0 0 1 0,0 0 0 0,0 0 0 0,0 0-3 0,-3-6-1 16,3 6 0-16,0 0 0 0,0 0-2 0,0 0-8 15,3-10 12-15,-3 10-4 0,0 0-8 0,7-3 8 16,0-3-8-16,-7 6 8 0,0 0-8 0,11 0 0 16,-1-3 0-16,1 3 0 0,3 0 0 0,0 0 0 15,0 0 8-15,4-3-8 0,0 3 0 0,3 0 0 16,-4 0 0-16,4 0 8 0,4 0-8 0,-4-6 0 15,4 6 0-15,3 0 0 0,0 0 0 0,1 0 0 16,2 0 8-16,1 0-8 0,3 0 0 0,1 0 0 16,-4 0 0-16,3 0 0 0,0 6 0 0,0-3 8 15,1-3-8-15,2 0 0 0,-2 3 0 0,3 3 0 0,-1-6 8 16,5 3-8-16,3-3 0 0,-1 0 0 0,5 0 0 0,3 0 8 16,3 0-8-16,-3 0 0 0,3 0 9 0,-3 0-9 15,4 0 0-15,3 0 8 0,7 0-8 0,-4-3 0 16,1-3 0-16,3 3 0 0,-4 3 0 0,1 0 8 15,-4-3-8-15,0-3 0 0,0 6 0 0,3 0 0 16,1 0 0-16,-1 0 0 0,1 0 0 0,-4 6 0 16,0-6 0-16,0 3 0 0,0-3 0 0,7 0 0 15,-4 0 0-15,8 3 0 0,-1-3 0 0,1 0 0 16,-4 0 0-16,3 0 0 0,5 0 0 0,2 0 0 16,4 0 0-16,4-3 0 0,-7 3 0 0,3 0 0 15,0 0 0-15,4-3 0 0,3 3 0 0,-7 0 0 16,-4 3 0-16,1-3 0 0,0 0 0 0,-1 0 0 15,-6 0 0-15,6 9 0 0,5-9 0 0,-1 3 0 16,-4 4 0-16,-3-4 0 0,-3-3 0 0,10 6 0 0,11-3 0 16,-4-3 0-16,-3 0 0 0,-1 3 0 0,1-3 0 0,3 0 0 15,4 0 0-15,0 0 8 16,-4 0-8-16,0 0 0 0,4 0 0 0,-4 0 0 0,7 0 0 16,-7 0 0-16,1 7 0 0,-1-7 8 0,0 0-8 15,4 3 0-15,-1-3 0 0,-2 0 0 0,-5 6 0 0,8-6 0 16,-4 0 0-16,7 3 0 0,-3-3 0 15,3 0 0-15,-3 0 0 0,3 0 0 0,8 0 0 16,-1 0 0-16,4 0 0 0,0 0 8 0,3 0-8 0,0 0 0 16,8 0 0-16,-8 0 0 0,1 0 9 0,2 0-9 15,1 0 12-15,-3 0-12 0,-1 0 0 0,-3 0 0 16,-4 0 0-16,4 0 0 0,3 0 0 0,-3 7 0 16,4-4 0-16,-8-3-9 0,4 3 9 0,0-3 0 0,-1 6 0 0,1-3 0 15,-7-3 0-15,3 0 0 0,1 6 0 0,-1-2 0 16,0-4 0-16,4 0 0 0,0 0 0 0,3 6 0 15,1-6 0-15,-5 0 0 0,-2 3 0 0,-1-3 0 16,0 3 0-16,1-3 0 0,-1 0 0 0,-3 0 0 16,-4 0 0-16,-3 0 0 0,7 6 0 0,-8-6 0 15,1 0 0-15,-7 0 0 0,-8 0 0 0,4 4 8 16,4-4-8-16,-4 6 0 0,-7-6 0 0,0 0 0 16,0 0 0-16,-7 3 0 0,-3 0 0 0,7-3 0 15,-4 0 0-15,3 6 0 0,-3-6 0 0,0 0 0 16,-3 0 0-16,-1 0 0 0,-3 4 0 0,4-4 8 15,-4 9-8-15,3-9 0 0,1 0 0 0,-1 6 0 16,1-3 0-16,-4 0 0 0,-4-3 0 0,-3 0 0 0,0 7 0 16,-4-7 0-16,1 3 0 0,-1-3 0 0,-3 0 0 0,0-3 0 15,-4 3 0-15,-3-7-8 0,0 7-7 0,-4 0-1 16,-3 0 0-16,3 0 0 16,-7 0-38-16,0 0-8 0,1 0-2 0,-1 0 0 15,-3 0-25-15,3 7-6 0,-4-7-1 0,1 3 0 16,-4-3-103-16,-3 0-21 15</inkml:trace>
  <inkml:trace contextRef="#ctx0" brushRef="#br0" timeOffset="68702.25">17956 7556 345 0,'-21'0'31'0,"11"0"-31"0,-1 0 0 0,-3 0 0 16,3 0 207-16,1-7 35 0,-1 7 7 0,1 0 2 16,-1 0-175-16,4 0-34 0,0 0-7 0,0-3-2 15,7 3 7-15,-4-6 2 0,4 6 0 0,0 0 0 16,0 0 0-16,0 0 0 0,0 0 0 0,0 0 0 15,7-6-15-15,0-1-3 0,1-2-1 0,2 9 0 16,1-9 5-16,3 9 0 0,0-4 1 0,4 1 0 16,-1-3 6-16,8 6 1 0,-4 0 0 0,4 0 0 15,3 6-8-15,0-3-2 0,4-3 0 0,0 4 0 0,3-4-7 16,0 6-2-16,1-3 0 0,2-3 0 0,1 0 6 0,7 0 1 16,-4 6 0-16,8-3 0 0,-1-3 8 0,8 0 1 15,-5 7 1-15,5-7 0 0,-1 0-6 16,4-7-2-16,0 7 0 0,4 0 0 0,-1-3-6 0,4-3 0 15,4 6-1-15,-1 0 0 0,-3 0-11 0,4 0-8 16,7 0 12-16,-1-3-12 0,4 6 10 0,1-3-10 16,-5 0 8-16,4 0-8 0,0 0 0 0,4 0 8 15,3 0-8-15,0 6 0 0,-3-3 0 16,7 4 0-16,0-4 8 0,-1-3-8 0,5 3 0 0,-1-3 0 16,-3 0 0-16,3 6 0 0,4-6 0 15,3 0 0-15,0-6 0 0,0 6 0 0,-3 0 8 16,4-3-8-16,6 0 0 0,-3-4 8 0,-11 7-8 15,7 0 0-15,8-9 0 0,-5 6 8 0,1-3 2 0,-3 6 0 0,2-4 0 0,1 1 0 16,4-3 4-16,3 6 1 0,-8-3 0 0,5 3 0 16,3-6-3-16,-4 6 0 0,0 6 0 0,-3-3 0 15,-4-6-4-15,1 3 0 0,6-6-8 0,1 6 12 16,-1 6-12-16,0-3 0 0,4-3 0 0,0-3 0 16,0 3 0-16,-4-6 8 0,-3 6-8 0,0 0 0 15,7 0 0-15,-4 0 0 0,-3 0 8 0,-4 0-8 16,4 0 0-16,0 0 0 0,3 0 0 0,1 0 0 15,-8 0 0-15,0-3 0 0,8 3 0 0,-4 0 0 16,-4 0 0-16,0 0 8 0,0-7-8 0,1 7 0 16,-1 0 0-16,-3 0 0 0,-4 0 8 0,4 0-8 0,7-3 0 0,-8 0 11 15,5 3-11-15,-8-6 10 16,4 6-10-16,0-3 0 0,-1 3 0 0,1 0 0 16,-4 0 8-16,-3 3 7 0,-4-3 1 0,-3 0 0 0,7 0-1 15,-4 6 0-15,4 0 0 0,-4 1 0 0,0-7-15 0,4 3 8 16,-1 3-8-16,1-3 0 0,7 6 0 0,-7-5 8 15,-4 2-8-15,4-3 0 0,3-3 11 0,0 9-1 16,0-9 0-16,-6 10 0 0,-1-7-10 0,3-3-11 16,5 0 3-16,-5 9 0 0,-2-9 8 0,-1 10 0 15,0-10 0-15,-3 3 0 0,-1 3 0 0,5-3 0 16,-1 4 0-16,-4-4 0 0,-2 3 8 0,-1-3-8 16,7 0 8-16,-3 4-8 0,6-4 0 0,-3 6 9 15,-3-3-9-15,0 1 0 0,6-1 8 0,1-3-8 16,3 6 0-16,-3-2 0 0,-4-1 0 0,1-6 0 15,6 9 0-15,0-2 0 0,-7-4 0 0,-7 0 0 0,1 6 8 0,-5-9-8 16,4 10 0-16,0-4 0 0,-6-3 8 0,-1 0-8 16,-4 7 0-16,-3-4 0 0,-7-3 0 0,0 3 0 15,0 1 0-15,-18-7 0 16,4 9 0-16,-3-9 0 16,-1 6-97-16,-3-3-17 0,-4 4-3 0</inkml:trace>
  <inkml:trace contextRef="#ctx0" brushRef="#br0" timeOffset="69619.42">19142 7509 748 0,'0'0'67'0,"0"0"-54"0,7-4-13 0,-4 1 0 15,1-3 316-15,3 3 60 0,-4-3 12 0,8 6 2 16,-4-3-314-16,0 3-64 0,4 0-12 0,-1 3 0 15,1-3 0-15,-4 9 0 0,0-3 0 0,0 1 0 16,0 2 0-16,-3 10 0 0,-1-7 0 0,-3 10 0 16,0 0 0-16,-3 3 0 0,-1 0 9 0,-3 7-9 15,0 2 19-15,-4-2-3 0,-3 8-1 0,0-2 0 16,4 0 2-16,-5-7 1 0,1 7 0 0,4-7 0 16,-4-6-18-16,7 6 0 0,3-9 0 0,1 0 0 15,-1-3 0-15,4 3 0 0,4-3 0 0,-1-6-680 16,4-4-129-16</inkml:trace>
  <inkml:trace contextRef="#ctx0" brushRef="#br0" timeOffset="69902.1">20362 7549 2329 0,'0'0'103'0,"-7"10"21"0,4-1-99 0,-4 4-25 0,3-1 0 0,-3 7 0 16,0 3 0-16,0-3 0 0,3 3 0 0,-3 0 0 15,-3 0 0-15,3 6 0 0,0-3 0 0,0 3 0 16,0 4 0-16,0-1 0 0,0 0 0 0,3 4 0 15,-3-4 0-15,3 1-14 0,1-1 2 0,-1 0 0 16,1-3-42-16,3-2-8 0,-4-4-2 0,4-1-575 16,4-2-115-16</inkml:trace>
  <inkml:trace contextRef="#ctx0" brushRef="#br0" timeOffset="70444.36">22384 7568 1094 0,'-11'3'97'0,"-3"7"-77"15,3 2-20-15,1 7 0 0,-1 3 334 0,-3 9 63 16,-3-2 13-16,-1 5 2 0,11-3-333 0,0 4-67 15,-11-4-12-15,1 7 0 0,6-4 0 0,-3-2 0 16,3-1-8-16,-3 7 8 0,0-10-19 0,3 3-1 16,8-2 0-16,-4-7 0 15,0 0-141-15,3-1-29 0,4-2-6 0,4-6-712 16</inkml:trace>
  <inkml:trace contextRef="#ctx0" brushRef="#br0" timeOffset="70696.3">23597 7534 1958 0,'0'0'87'0,"-10"6"17"0,-4 3-83 0,0 4-21 0,-4 6 0 0,0 9 0 16,1-3 173-16,-1 6 31 0,4 1 5 0,0 9 2 31,0-7-201-31,0 7-40 0,-4-10-8 0,4 10-2 16,-4-7-17-16,4 7-4 0,3-9-1 0,4-1 0 0,0-9-126 0,0 6-24 0,4-6-6 0</inkml:trace>
  <inkml:trace contextRef="#ctx0" brushRef="#br0" timeOffset="70985.1">24850 7540 1670 0,'0'0'148'0,"-4"9"-118"16,1 1-30-16,-4 2 0 0,0 17 282 0,-4-4 50 15,4 12 11-15,0-2 1 16,-4 9-296-16,1 3-60 0,-4 0-12 0,3 0-3 16,0 0-10-16,-3-3-3 0,-3 6 0 0,-1-6 0 15,4-3-110-15,-4-10-22 0,4 3-5 0,0-2-832 0</inkml:trace>
  <inkml:trace contextRef="#ctx0" brushRef="#br0" timeOffset="72956.89">18842 6577 633 0,'0'0'28'0,"0"0"6"0,0 0-34 16,-4-9 0-16,4 9 0 0,-3-10 0 15,3 7 197-15,0-3 33 0,0 3 6 0,0-6 2 0,0-1-162 0,0 7-33 16,0-6-7-16,0 5 0 0,0 4-21 0,0-6-4 16,-4-3-1-16,4 6 0 0,-3-7-10 0,-1 10 0 15,1-3 0-15,-1-3 0 0,-3 6 0 0,0-3 0 16,0-7 0-16,0 7 0 0,0-3 20 0,0-4 8 15,0 10 1-15,3-3 1 0,-3-6 30 0,0 9 7 16,-3-9 1-16,3 5 0 0,3-2-23 0,-3 6-4 16,3-3-1-16,4 3 0 0,-7 0-8 0,0 3-3 0,0 3 0 15,0-2 0-15,0 5-29 0,0 3 0 16,0 4-13-16,0 0 4 0,-4 3 9 16,1 3 0-16,3 0-9 0,-4-1 9 0,4 8 0 0,-3-4 0 15,-1 3 0-15,0 3 0 0,-3 4 0 0,4-4 16 16,-4-3-2-16,3 4-1 0,4-1-3 0,3-6-1 0,1 3 0 15,-1-2 0-15,1-4 13 0,3-4 2 16,3 4 1-16,4-3 0 0,0-6-7 0,0-1-2 0,4 4 0 16,3-7 0-16,0-2 0 0,0 2-1 0,1 0 0 15,2-9 0 1,4 10-51-16,-3-7-9 0,0 3-3 0,-1-3 0 16,1-3-11-16,0 0-2 0,3 0-1 0,-4 0-586 0,4 0-118 0</inkml:trace>
  <inkml:trace contextRef="#ctx0" brushRef="#br0" timeOffset="73471.41">19837 6527 1324 0,'0'0'118'0,"0"0"-94"0,-4 0-24 0,-3 0 0 15,0 6 179-15,0-2 31 0,0-4 6 0,0 9 2 16,0 0-176-16,0 4-42 0,0-4 0 0,0 4 0 15,0 6 0-15,-4-7 0 0,0 10 0 0,1 0 0 16,3 6 0-16,-4-6 0 0,-3 16-9 0,0-10 9 16,-4 3 0-16,1 1 0 0,3-4 0 0,0 3 0 15,-1 1-12-15,-6-7 4 0,4 3 0 0,-1-6 0 16,4 0-29-16,0-3-6 0,0-7-1 0,3 1 0 16,4-7-93-16,3-3-19 0,4-3-4 0,0 0-1 15</inkml:trace>
  <inkml:trace contextRef="#ctx0" brushRef="#br0" timeOffset="73716.7">19759 6505 2300 0,'0'0'102'0,"0"0"21"0,0 0-99 0,0 0-24 0,0 0 0 0,0 0 0 16,11 10 26-16,-1-1 0 15,-3-6 0-15,4 13 0 0,-1-1-26 0,-2 1 0 0,2 0 0 0,-3 6 0 16,4 6 0-16,-4-6 0 0,3 6-11 0,1 4 11 16,0-1 0-16,-4-3-10 0,3 3 10 0,-3 1 0 15,0-1-11-15,-3 7 11 0,-1-13-10 0,1 6 10 32,-1-9-32-32,-3 6-1 0,0-6 0 0,0-3 0 15,4-3-51-15,-4 3-9 0,-4-7-3 0,4-2-505 0,0-1-102 0</inkml:trace>
  <inkml:trace contextRef="#ctx0" brushRef="#br0" timeOffset="73931.31">19607 6947 2016 0,'0'0'179'0,"0"0"-143"16,0 0-36-16,0 0 0 0,0 0 146 0,11-9 22 15,0 9 5-15,3-3 1 16,3 3-200-16,4-6-40 0,-3 6-8 0,3 6-2 16,0-6-12-16,1 3-2 0,2-3-1 0,-3 6-556 15,4-3-111-15</inkml:trace>
  <inkml:trace contextRef="#ctx0" brushRef="#br0" timeOffset="75006.32">20973 6355 633 0,'0'0'56'0,"0"0"-44"0,0 0-12 0,0 0 0 16,0 0 209-16,0 0 40 0,0 0 8 0,0 0 2 15,0 0-156-15,-4 3-31 0,1 6-7 0,-1 4-1 16,-3-4-42-16,3 10-9 0,-3-6-1 0,4 8-1 16,-1 1 3-16,1-3 1 0,-1 3 0 0,1 0 0 15,-4-3 17-15,3 3 4 0,-3-3 1 0,4 3 0 16,-1-10-3-16,1 10-1 0,-1-3 0 0,1-6 0 15,-5 2-12-15,5-2-2 0,-1-1-1 0,4 1 0 16,-7-4-2-16,7 1 0 0,-3 2 0 0,3-2 0 16,0-1-4-16,-4-6-2 0,4-3 0 0,0 10 0 15,0-1-10-15,0-3 0 0,0-6 0 0,0 0 0 16,0 6 0-16,0-6 0 0,0 0 0 0,0 0 0 16,0 0 0-16,0 0 0 0,0 0 0 0,0 0 0 0,0 0 8 15,0 0-8-15,0 0 0 0,0 0 8 0,0 0-19 0,0 0-4 16,0 0-1-16,0 0 0 15,0 0-176-15,0 0-36 0,0 0-8 0,0 0 0 0</inkml:trace>
  <inkml:trace contextRef="#ctx0" brushRef="#br0" timeOffset="75774.27">21061 6201 1209 0,'0'0'108'0,"-4"-3"-87"0,-3 3-21 0,0 0 0 15,0 0 246-15,0 0 45 0,4 0 9 0,3 0 1 16,-4 9-269-16,4-9-53 0,0 0-11 0,-7 3-3 0,3 4 22 0,4-7 4 16,-3 3 1-16,3-3 0 15,0 9 8-15,3 1 0 0,-3-10 8 0,4 3-8 0,3 6 8 0,-3-3-8 16,-4-6 8-16,7 7-8 0,3-7 25 0,-3 6 1 15,4-3 0-15,-1-3 0 0,-3 0 0 0,8 0 0 16,-1 0 0-16,0 0 0 0,3 0-5 0,1 0-1 16,3 0 0-16,0 6 0 0,1-6-9 0,2 0-3 15,1 4 0-15,-4-4 0 16,0 6 0-16,-3-3 0 0,-4 0 0 16,0 6 0-16,-7-2-8 0,4-4 0 0,-4 6 0 15,-7 1 0-15,0-1 0 0,-7 4-17 0,-4-1 4 0,1 1 1 16,-4 2 12-16,-8 1 12 0,-2 0-3 0,-5-1 0 0,1 4-18 15,0-6-4-15,0 6-1 0,-4-7 0 0,7-2 14 16,1 2-9-16,2-6 9 0,5-2-8 0,3 2 8 0,0-3 8 0,3-3-8 16,0 0 11-16,4 0-11 0,7 0 0 0,-7 0 9 0,7 0-9 15,-7 0 0-15,7 0 0 0,0 0 0 16,0 0-12-16,0 0 12 0,0 0 0 0,0 0-9 0,0 0 9 16,0 0 0-16,7 9 0 0,0-6 0 0,4 7 0 15,0-10-11-15,3 6 11 0,-4-3-8 0,8 0 8 16,0-3-8-16,-1 7 8 0,1-4-8 0,-1-3 8 15,5 6 0-15,-5-3-8 0,1 4 8 0,3-1 0 16,-3 0 0-16,-1 3 0 0,1-5 0 0,-4 8-8 16,0-2 8-16,0-1 0 0,-3 4 8 0,-4 2-8 15,0 1 10-15,-7-7-2 0,4 4-8 0,-8 2 12 16,0 1 8-16,1 0 0 0,-4 0 1 0,0-7 0 16,-7 10-10-16,3-7-3 0,-3 1 0 0,0 6 0 15,-7-7 14-15,3-2 2 0,-3 2 1 0,0 4 0 0,0-7-25 16,-1 4 0-16,-2-4 0 0,-1 1 0 0,0-4-13 15,-3 0-2-15,3 4 0 0,-6-7 0 16,-1 3-142-16,-10-6-29 16</inkml:trace>
  <inkml:trace contextRef="#ctx0" brushRef="#br0" timeOffset="81352.98">18475 7706 1335 0,'0'0'59'0,"0"0"13"0,0 0-58 0,0 0-14 0,0 0 0 0,0 0 0 16,0 0 24-16,0 0 3 0,0 0 0 0,0 0 0 16,7 0 7-16,0-3 2 0,-3-3 0 0,6 6 0 15,1-3-17-15,-4-4-3 0,0 7-1 0,0-3 0 16,4 3 3-16,-4-6 1 0,0 3 0 0,0 3 0 15,0 0-7-15,-7 0 0 0,0 0-1 0,0 0 0 16,0 0 11-16,0 0 2 0,-7 9 1 0,0-6 0 16,-4 7-5-16,0 2-2 0,-3-2 0 0,0-1 0 15,0 4 18-15,-3-4 4 0,2 10 1 0,1-7 0 16,0 1-21-16,0 6-4 0,0 0 0 0,0-1-1 16,3-2-2-16,-3 6 0 0,4-3 0 0,3 3 0 0,-1-3-13 15,1 3 0-15,0-4 8 0,0-2-8 16,4 3 0-16,3 0 0 0,-4-4 0 0,4 4 0 0,-3-6 0 0,6-4 0 15,1 10 0-15,-1-10 0 0,1 4-14 16,-1-4 1-16,4-6 0 0,0 7 0 0,1-1 3 0,-1-6 1 16,0-3 0-16,0 7 0 0,3-7 9 0,-3 3 0 15,4-3 0-15,-1 0 0 0,1 0 0 0,0-3 9 16,3-4-9-16,3 7 0 0,-6-3 11 0,3-6-11 16,0 6 10-16,0-4-10 0,-3 4 9 0,3-6-9 15,-3 6 8-15,-1-3-8 0,-3-4 8 0,0 7-8 16,0-6 8-16,0 5-8 0,-3-2 0 0,-4-3 8 15,-4 6-8-15,1-7 0 0,3 1 0 0,-4 6 0 0,1-7 8 0,-1 1-8 16,-3-1 0-16,4 7 0 0,-4-6 0 0,-4-1 0 16,4 10-11-16,0-9 11 0,0 9-8 15,0 0 8-15,-4 0-18 0,1 0 2 0,-1 0 0 0,1 9 0 32,-1-2-8-32,0-4-2 0,-3 6 0 15,4 1 0-15,-1-7-6 0,4 6-2 0,-4-6 0 0,11-3 0 16,0 0-119-16,0 0-24 0</inkml:trace>
  <inkml:trace contextRef="#ctx0" brushRef="#br0" timeOffset="81825.42">18736 7719 230 0,'0'0'20'0,"0"0"-20"16,-3-3 0-16,3 3 0 0,0-10 424 0,0 10 81 16,0-9 16-16,0 9 3 0,0 0-421 0,0 0-85 15,3 0-18-15,-3 0 0 0,0 0 0 0,11-3-9 16,-4 3 9-16,3 0-10 0,1 3 10 0,3-3-12 16,-3 0 12-16,3 0-12 0,-4 6 12 0,4-3 0 15,-3-3 0-15,3 3 0 0,0-3 0 0,-3 7-8 16,-1-4 8-16,1-3-8 0,-4 0 8 0,4 0 0 15,-4 0 0-15,-7 0 8 0,0 0-8 0,10 0 9 16,-3 0-9-16,4 0 10 0,-11 0-10 0,7 0 10 16,-7 0-10-16,7 0 10 0,-7 0-10 0,0 0 0 0,0 0 9 0,0 0-9 15,7 9 0-15,-3 1 0 0,-4-1 0 0,0 3-8 16,-4-2 8-16,0 2 0 16,1-2 0-16,-4 2 0 0,3 4 10 0,-3-3 1 0,0-1 0 15,4 1 0-15,-8 2-3 0,8 1 0 16,-4 0 0-16,3-1 0 0,-3 1-8 0,0 0 10 15,3-7-10-15,-3 13 10 0,0-6 2 0,0-1 1 16,-3 4 0-16,-1-6 0 0,4 9 0 0,-4-3 0 0,1-1 0 0,-1-2 0 16,1 0-5-16,-1-1-8 0,0 1 11 0,4 0-11 15,4-7 0-15,-1 4 0 0,1-4-12 0,3 1 3 32,0-10-124-32,0 0-25 0,0 0-5 0</inkml:trace>
  <inkml:trace contextRef="#ctx0" brushRef="#br0" timeOffset="82662.22">19657 7612 403 0,'-11'0'17'0,"11"0"5"0,0 0-22 0,0 0 0 16,-7 0 0-16,0 0 0 0,4 0 298 0,-4 10 55 15,3-10 11-15,0 3 3 0,1 3-298 0,-4-3-59 16,3-3-10-16,1 9 0 0,-1-2 0 0,1-1 0 15,-1 3 0-15,1 1 0 0,3 2-8 0,0-2 8 16,-7 2 0-16,3 4-9 0,-3 0 9 0,4 2 0 16,-8 1 0-16,4-3 0 0,-4 9 20 0,1-3 7 15,-4 0 1-15,3 0 0 0,0 0-11 0,1 0-1 0,-1 9-1 16,1-9 0-16,6 0 0 0,1-3 0 16,-1 3 0-16,4-10 0 0,4 7-15 0,-1-6 8 0,1 2-8 15,-1-2 0-15,4-10 0 0,4 7 0 0,-1-4 0 16,1-3 0-16,3-3-14 0,-3 0 1 0,3-3 0 0,0-3 0 15,0 2 13-15,-3-2 0 0,6 0 0 0,-6 0 0 16,-4-4 0-16,4 1 0 0,3 2 0 0,-7-2 0 16,0 0 8-16,0-1-8 0,-4 1 9 0,1-1-9 15,-1-2 22-15,-3 2-2 0,0 7 0 0,0 3 0 16,0 0 7-16,-7-6 1 0,-3 6 0 0,-1 0 0 16,1 0-7-16,-1 0-1 0,-3 6 0 0,0-3 0 15,-4 7-6-15,4-1-2 0,0-6 0 0,3 7 0 16,-3 2-12-16,0-2 0 0,4-1 0 0,-1 4 0 15,0-7 0-15,4 3 0 0,-3-5-9 0,6 8 9 16,-3-6-37-16,0-2-2 0,0 2 0 0,7-6 0 16,0 0-41-16,0 0-9 0,0 0-2 0,0 0-713 15</inkml:trace>
  <inkml:trace contextRef="#ctx0" brushRef="#br0" timeOffset="83108.08">20034 7640 2170 0,'0'0'96'0,"0"0"20"0,0 0-92 0,-7 3-24 0,0-3 0 0,7 0 0 15,-7 0 0-15,0 10 0 0,0-7-12 0,0 6 4 31,-4-2-17-31,1-1-3 0,-1 3-1 0,1 1 0 16,-1 2-3-16,0-2-1 0,-3-1 0 0,4 4 0 0,-1-4 8 0,4 0 1 0,-3 1 1 0,2-7 0 16,1 6 23-16,4-9 0 0,-4 10 0 0,7-10 0 15,0 0 8-15,0 0 7 0,0 0 1 0,0 0 0 16,0 0 0-16,0 0 0 0,0 0 0 0,7 0 0 16,-7 0-16-16,10 0 9 0,-2 0-9 0,2 0 8 15,-10 0-8-15,11 3 0 0,-8 3-12 0,8-3 12 16,-4 7-12-16,-4-1 12 0,4 1-10 0,-3-1 10 15,3 0-9-15,-3-2 9 0,3 8-8 0,-4-2 8 0,1-10 0 0,-1 13 0 16,1-4 0-16,-1-9 0 0,-3 7 0 16,0-1 0-16,0 1 0 0,-3 2 0 0,-1-2 0 0,1-7 0 15,-1 6 0-15,-3 7 8 0,4-4-8 16,-8 1 0-16,4-4 0 0,-4 1 0 0,1 2-11 0,3-2 11 16,-4-7-13-16,1 6 5 15,2 4-43-15,-2-4-8 0,-1-9-1 0,4 10-723 16</inkml:trace>
  <inkml:trace contextRef="#ctx0" brushRef="#br0" timeOffset="83334.34">19953 7706 1382 0,'0'0'61'0,"0"0"13"0,0 0-59 0,0 0-15 0,0 0 0 0,7 0 0 16,4 0 168-16,3 3 30 0,0-3 6 0,4 0 2 16,-4 0-191-16,7 7-39 15,0-7-7-15,-3-7-1 0,3 7 13 0,0 0 3 0,7 0 1 0,-3-3 0 32,0 3-30-32,-1 0-7 0,-2-3 0 0,-1 3-495 0,-4-6-98 0</inkml:trace>
  <inkml:trace contextRef="#ctx0" brushRef="#br0" timeOffset="84013.61">20937 7653 518 0,'0'0'23'0,"0"0"5"0,0 0-28 0,0 0 0 0,0 0 0 0,0 0 0 16,0 0 264-16,0 0 48 0,0 0 10 0,0 0 2 16,0 0-258-16,0 0-51 0,0 0-15 0,0 0 0 15,-3-3 8-15,3 3-8 0,-7 3 0 0,0 0 0 16,-4-3 8-16,1 9-8 0,-1 1 0 0,-3-1 0 15,0 4 22-15,-4-1-2 0,0 7 0 0,1-6 0 16,-1 5 24-16,1 4 4 0,-1 0 0 0,4 0 1 16,0-3-10-16,0 3-3 0,3 0 0 0,0 0 0 0,4 3-21 15,4-9-5-15,-1 6-1 0,1-3 0 0,6-7-9 16,1 7 0-16,-1-7 0 0,1-2 0 16,-1-1-30-16,8 1 2 0,0-7 0 0,3 3 0 15,-4-3-4-15,4-3 0 16,4 0 0-16,-4 0 0 0,4 0 19 0,-4-3 3 15,0-3 1-15,0 3 0 0,0-4 19 0,-3 4 4 0,-1-6 1 0,-3 6 0 16,1-4 6-16,-1 4 2 0,0-6 0 0,-4 6 0 0,-3-4-5 0,0 7-1 16,0 0 0-16,0 0 0 0,0 0 6 0,0 0 1 15,0 0 0-15,-3-9 0 0,-4 6-13 0,0 3-3 16,-4-3 0-16,-3 3 0 0,3 3-8 0,-3 0 0 0,-7-3 0 16,7 0 0-16,-4 6 17 0,4-3-1 0,-4-3-1 0,1 0 0 15,6 10-7-15,-3-10 0 0,4 0-8 0,2 3 12 31,-2 3-37-31,3-6-8 0,7 0-2 0,0 0 0 16,0 0-172-16,0 0-34 0,0 0-7 0,0 0-2 0</inkml:trace>
  <inkml:trace contextRef="#ctx0" brushRef="#br0" timeOffset="84510.2">21544 7581 1555 0,'0'0'138'0,"0"0"-110"0,0 0-28 0,0 0 0 16,-7-3 120-16,0-4 20 0,7 7 3 0,-7 7 1 0,-7-4-117 0,3 9-27 15,-6-2 0-15,3-1 0 0,-8 4 0 0,5 5 0 16,-4-5-12-16,-1 6 12 0,5 3 0 0,-1 0 0 15,-3-3 0-15,3-1 0 0,-3-2 0 0,4 6 0 16,-1-3 0-16,0 3 0 0,1-3 10 0,-1-7 2 16,4 10 0-16,3-6 0 0,1-1 20 0,-1 4 5 15,4-6 1-15,4 6 0 0,-1-7-18 0,4 4-3 16,0-4-1-16,7 1 0 0,-3-1-8 0,3-2-8 16,3 2 9-16,4-2-9 0,0-1 0 0,4 1 0 0,0-7-11 15,-1 3 11 1,5-3-36-16,-1-3 1 0,-4 0 0 0,4 0 0 0,-3 0 23 0,0-3 4 15,-1-3 8-15,-2 3-13 0,-5-1 13 0,1-2 8 0,-1-3 0 16,-3 6-8-16,0-7 22 0,-3 1-2 0,3-1-1 0,-7-2 0 16,3 2-1-16,-3 1 0 0,-3-3 0 0,-1 2 0 15,1-2-2-15,-4 2 0 0,-4 1 0 16,-3-1 0-16,4 4-8 0,-8 0-8 0,0 6 9 0,1-3-9 16,-5 3 8-16,1 3-8 0,-3-3 0 0,2 6 0 15,1 0 0-15,-3 1-16 0,2-4 1 0,1 6 1 16,4-3-42-1,3 1-9-15,-1 2-2 0,5 1-900 0</inkml:trace>
  <inkml:trace contextRef="#ctx0" brushRef="#br0" timeOffset="87826.2">2925 12667 1584 0,'0'0'35'0,"0"0"7"0,7-9 2 16,-4 5 0-16,1 1-36 0,-4 3-8 0,0 0 0 0,0 0 0 0,0 0 12 0,-4-6 1 15,1 6 0-15,-4-3 0 0,3-3 17 0,-7 6 3 16,8-3 1-16,-8 3 0 0,1-10 18 0,-4 10 3 16,3-3 1-16,4-3 0 0,0 6 6 0,-4-3 2 15,1-4 0-15,-1 7 0 0,8-3-19 0,-8 0-3 16,0-3-1-16,8 6 0 0,-8 0-27 0,4-3-6 15,4 6 0-15,-11-3-8 0,3 6 0 0,1 0 0 16,-5 4 0-16,5-1-12 0,-11 4 12 0,7 5 0 0,-1 1-10 16,-6-3 10-16,0 3 0 0,3 3 0 0,-3 0 0 0,7-3 0 15,-11-1 0-15,11-2 0 0,-7 3 0 0,7 3 12 16,4-7 0-16,-1 1 0 0,0-3 0 0,8-4 0 16,-4 0 1-16,7 4 1 0,0-13 0 0,7 9 0 15,3-9 0-15,-3 10 0 0,4-10 0 0,3 0 0 16,4-3-14-16,-4-4 0 0,0-2 0 0,7-4-10 15,-10 4 0-15,6-3 0 0,1-7 0 0,-4 6 0 16,0-6 10-16,0-3 0 0,-3 7 10 0,0-4-10 16,-1-3 22-16,1 3-2 0,-1 0 0 0,-6-3 0 15,-1 10 11-15,4-7 1 0,-7 3 1 0,0-2 0 16,0-1-11-16,0 9-2 0,-7-2-1 0,4 2 0 16,3 1-5-16,-11 6-1 0,1 3 0 0,-1 0 0 15,4 0-13-15,-11 3 0 0,1 6 8 0,6 1-8 0,-10 2 0 16,7-2 0-16,-7 9 0 0,7-7 0 0,-1 7 0 15,5-7 0-15,-4 10-8 0,3-3 8 0,-3-6 0 0,7 9 0 16,4-7 0-16,-5 1 0 0,5-7 0 0,3 10 0 16,3-6 0-16,5-1-10 0,-8-2-6 15,3-1 0-15,4 1-1 0,0-7 0 0,4 3-5 0,-1-3-1 16,1-3 0-16,3 0 0 0,0 0 23 0,4-3 10 16,-4-3-1-16,0 3 0 0,7-7-9 0,0 7 0 15,-7-6 0-15,4-1 8 0,3-2-8 0,-7-4 0 16,4 3 0-16,-4 1 0 0,0-1 21 0,-3-2-1 15,-1 2 0-15,1 4 0 0,-8-1-20 0,1-2 0 16,3 2 0-16,-3 1 0 0,-4 9 0 0,0 0 14 0,0 0-3 0,0 0-1 16,0 0 2-16,0 0 1 15,-11 0 0-15,4-3 0 0,-4 6-13 0,-3-3 0 0,4 9 0 16,-8 1 0-16,4-1 0 0,0-6 0 16,3 13 0-16,-3-7 0 0,4-2 0 0,-1 2 0 15,0 1 0-15,8-1 0 0,-8-6 0 0,8 6 0 16,-8 1 0-16,11-7 0 0,0-3 0 0,0 0 0 15,0 0 0-15,0 0 0 0,0 0 0 0,0 0-15 0,0 0 5 0,11 0 1 16,-1 0 9-16,4-3-13 0,-3 0 5 16,3-4 8-16,-3-2 0 0,3-3 0 0,0 2 0 0,0 1 0 15,4-4 0-15,-8 1 0 0,4 2 0 0,-3-2 0 16,-4 2 0-16,4 1 0 0,-4-1 0 0,3 1 0 16,-3 0 0-16,0 2 0 0,-7 1 0 0,4-3 0 15,-4 6 0-15,0-7 8 0,0 1-8 0,-4 6 0 0,4-7 13 16,0 7-2-16,0 3-1 0,-7-6 0 0,4-4 2 0,-8 10 0 15,8 0 0-15,-8 0 0 0,4 0-12 16,0 10 0-16,-4-1 0 0,-3 4-11 0,4-4 11 16,-8 4 0-16,0 5-9 0,8-5 9 0,-4 9 0 15,-4-3 0-15,4 0 0 0,0-7 0 0,3 7 0 0,-3-6 0 16,4-1 0-16,-1 7 0 0,7-7 0 16,-3-2 0-16,4 2 0 0,3-2 0 0,0-10-8 0,0 0 8 15,0 0 0-15,0 0 0 0,0 9-14 0,0-9 2 16,0 0 0-16,10 0 0 0,1 0 12 0,-11 0 0 15,0 0 0-15,7-3 0 0,4-3 0 0,-4 3 0 16,3-4 0-16,-6 4 0 0,-1-6 0 0,4-1 0 0,-3 7 0 16,3-3 0-16,-7 0 0 0,4-1 0 0,-1-2 0 0,4 6 0 31,-7-6-42-31,4-1-2 0,3 1-1 0,-7-4-1135 0</inkml:trace>
  <inkml:trace contextRef="#ctx0" brushRef="#br0" timeOffset="150057.14">4096 12485 633 0,'0'0'56'0,"0"-9"-44"16,0 6-12-16,0-4 0 0,0 4 320 0,0-3 61 15,0 6 13-15,0 0 2 0,-7-6-318 0,7 6-64 16,0 0-14-16,0 0 0 0,0 0 0 0,0 0-12 0,0 0 12 0,0 0-13 16,0 0 13-16,0 0-11 0,0-7 11 0,7 7-10 15,-4-3 30-15,-3 3 7 0,11-6 1 0,-8 6 0 16,-3 0 20-16,11 0 4 15,0 6 0-15,-11-6 1 0,3 3-1 0,4 10-1 0,4-4 0 0,-11 7 0 16,7 0-27-16,0 3-6 0,-7 2-1 0,3 8 0 16,-3 2-6-16,0 4-2 0,-3-1 0 15,3 7 0-15,-7-4-9 0,0-2 0 0,7-1 9 16,-7-2-9-16,3-1 8 0,4-3-8 0,-7-3 8 0,4-3-8 16,3 7 13-16,0-11-1 15,3-2-1-15,-3-6 0 0,7 2 12 0,-3-3 2 0,3-2 1 0,-7-7 0 16,0 0-5-16,7 0-1 0,0-7 0 0,3 4 0 15,-3-6 7-15,1-4 1 0,2-2 0 0,1-1 0 16,-4-3-17-16,0 0-3 0,3 7-8 0,-3-7 12 0,4 6-12 0,0 4 0 16,-1 0-9-16,1 6 9 0,-1-7 0 0,4 10 0 15,-3 10 13-15,3-7-4 0,0 6-20 0,0 10-4 16,4-7-1-16,-7 10 0 16,6-3 26-16,-3 3 5 0,4 0 1 0,0 0 0 0,3 3-16 0,-7-9 0 15,4 6 0-15,-4-3 0 0,-4-1 0 0,8-2 0 16,-8-7 0-16,5 1 0 0,2-1 9 0,-10-6-1 15,4-3 0-15,-1 7 0 0,-2-7 18 0,6-7 3 16,-11 4 1-16,8-6 0 0,-1-1 4 0,1-2 1 16,-1-1 0-16,5-2 0 0,-5-7-7 0,-3 0 0 15,11 0-1-15,-11 3 0 0,11-6-15 0,-8-3-4 16,4-4 0-16,-3 1 0 0,6 0-8 0,1-4 0 16,-11 4 0-16,11-1 8 0,-11-2-8 0,11 3 0 0,-8-1 0 15,-3 4 0-15,0-3 0 0,4 6 0 0,-4-4 0 0,0 7 0 16,-4 0-9-16,4-9-1 0,-3 12 0 0,3-6 0 31,-7-3-21-31,4 6-4 0,-1 0-1 0,4 0 0 16,-3 3-93-16,3 4-19 0,-7-1-4 0,3 3-697 0,8 4-139 15</inkml:trace>
  <inkml:trace contextRef="#ctx0" brushRef="#br0" timeOffset="150586.19">5503 12560 1555 0,'0'0'138'0,"-3"0"-110"16,-1-9-28-16,-3 9 0 0,7-9 126 0,-7 5 20 15,4 1 4-15,3-3 1 0,-7-3-115 0,7 6-22 16,-4-7-5-16,1 10-1 0,3-9 25 0,0 9 5 15,-8-3 1-15,8 3 0 0,-3-7-5 0,-4 7-1 16,7 0 0-16,-7 0 0 0,0 0-22 0,-4 10-11 16,8-1 10-16,-11 4-10 0,3 2 8 0,-3 1-8 15,3 12 0-15,-6-3 0 0,-1 4 11 0,0 2-11 16,1 0 12-16,-4 4-12 0,-1-4 15 16,5 0-4-16,3 1-1 0,-8-4 0 0,8-3 0 15,4-3 0-15,-1 0 0 0,8-3 0 0,-4 0 4 0,3-7 1 16,4 7 0-16,0-6 0 0,4-1-15 0,3-2 9 0,-7-1-9 0,14-6 8 15,-11 6-8-15,8-2 10 0,-1-4-10 16,1-3 10-16,3 6-10 0,0-6 0 0,0-6 0 0,4 6 0 16,-7-3 8-16,13-4-8 0,-6-2 0 0,0 6 8 15,6-6-8-15,-6-4 10 0,3 4-10 0,0-4 10 16,4 4 1-16,0-4 0 0,-8-3 0 0,4 4 0 16,1-1 2-16,-5 4 1 0,1-10 0 0,-8 10 0 15,5-4-1-15,-5 1 0 0,-6-7 0 0,-1 6 0 16,-3 1 0-16,-3-4 0 0,-1 0 0 15,-3-2 0-15,-3 5-13 0,2 0 11 0,-2-5-11 16,-8-1 10-16,4 0-10 0,-3 6 0 0,6-9 0 0,-10 4 0 16,7-4 15-16,0 6-3 0,-4-3 0 0,4 0 0 15,0 1-24-15,3 5-6 0,1 1-1 0,6-1 0 16,-3 4-82 0,0-1-17-16,3 7-3 0,4 3-1 0,0 0-157 0,0 0-31 0,0 0-6 0,18 6-2 0</inkml:trace>
  <inkml:trace contextRef="#ctx0" brushRef="#br0" timeOffset="150986.97">5779 12921 1612 0,'0'0'144'0,"0"0"-116"0,0 0-28 0,-8 9 0 16,8-9 159-16,0 10 25 0,0-1 6 0,0-9 1 15,0 3-153-15,8 7-30 16,-8-4-8-16,3-3 0 0,-3-3 0 0,0 0 8 0,7 3-8 0,-7-3 8 16,0 0 4-16,11 0 2 0,-11 0 0 0,0 0 0 15,0 0 22-15,0 0 4 0,0 0 0 0,3-3 1 16,1-6 35-16,-4-1 8 0,0 4 0 0,-4-10 1 16,1 7-21-16,3-4-4 0,-4-5 0 0,-3 2-1 15,7-3-15-15,-7-3-4 0,4 0 0 0,3-6 0 16,0 6-17-16,0-9-4 0,-8 6-1 0,8-4 0 15,0 4-7-15,8-3-2 0,-8 3 0 0,3 0 0 16,4 0-9-16,-7 3 0 0,0 3 0 0,4 0 0 16,-1 4 0-16,1-1-11 0,3 10 3 0,0-4 0 15,-7 4-19 1,3 3-3-16,-3 3-1 0,4-6 0 0,-4 6-33 16,10 0-8-16,8 0 0 0,-11 6-1 0,11-3-61 0,-8-3-12 15,15 0-2-15,-7 6-1 0,6-3-53 0,1 4-10 16,3-4-3-16</inkml:trace>
  <inkml:trace contextRef="#ctx0" brushRef="#br0" timeOffset="151455.79">6509 12551 1209 0,'0'0'108'0,"7"0"-87"16,3-3-21-16,-3-7 0 0,1 7 135 0,-1-3 22 15,3-3 5-15,-6 6 1 0,3-7-136 0,-4 1-27 16,8 6 0-16,-11-4-12 0,0 1 47 0,-7 0 9 0,3-4 1 15,1 10 1-15,-4-3 6 0,3-3 0 0,-10 6 1 0,3 0 0 16,1 0-24-16,-8 6-5 0,1-3 0 16,2-3-1-16,-9 7 0 0,6-4 0 0,-7 6 0 0,1-6 0 15,3 7-3-15,-4 5-1 0,7-8 0 0,-6 11 0 16,-5-5 13-16,8 3 2 0,0-1 1 0,7 4 0 16,-7 0-22-16,7 3-4 0,7 0-1 0,-4-3 0 15,4 3 3-15,7 0 0 0,-7-4 0 0,7-2 0 16,7 6 0-16,-7 0 0 0,7-3 0 0,0-7 0 15,4 7-11-15,-1-6 8 0,4-4-8 0,-3 1 8 16,3-1-8-16,4-6 0 0,-1-3-10 0,8 6 10 16,-11-12 24-16,7 6 12 0,-3-3 1 0,3-6 1 15,0-1-2-15,-3 1 0 0,0-4 0 0,6 1 0 16,-6-7-1-16,-1 6-1 0,1-6 0 0,0-2 0 16,-1 2-8-16,-2-3-2 0,-5-3 0 0,4-4 0 15,-3 4-1-15,-4-6-1 0,3 0 0 0,-6-1 0 0,-1 1-10 16,-3-7-3-16,0 7 0 0,0-4 0 0,0 4-9 0,-7-3 8 15,7-4-8-15,-7 0 8 0,-3 1 1 0,-1 5 0 16,4-8 0-16,0 8 0 0,-3-2-9 0,2 2 10 16,-2 1-10-16,3 0 10 0,0-1-10 0,0 7 0 15,3-3 0-15,-3 6 0 16,0 0-35-16,7 3-2 0,-3-3-1 0,3 3 0 16,0 4-118-16,3-4-23 0,4 0-5 0,4 4-1008 0</inkml:trace>
  <inkml:trace contextRef="#ctx0" brushRef="#br0" timeOffset="152796.42">7225 12388 1900 0,'0'0'169'0,"0"0"-135"0,0 0-34 0,0 0 0 15,-4-6 178-15,4 6 29 0,0 0 5 0,0 0 2 16,0 0-174-16,0 0-40 0,0 0 0 0,0 0 0 15,0 0-19-15,0 0-5 0,0 0 0 0,0 0-1 32,0 0-41-32,0 0-8 0,0 0-2 0,7 0 0 0,8 0-160 0,-15 0-32 0,0 0-6 15,14 0-2-15</inkml:trace>
  <inkml:trace contextRef="#ctx0" brushRef="#br0" timeOffset="153010.51">7200 12890 3099 0,'0'0'68'0,"-7"0"15"0,0-3 2 0,4-7 2 0,-8 10-70 0,11 0-17 16,0 0 0-16,0 0 0 15,0 0-26-15,0-9-9 0,0 9-1 0,0 0-1 16,11-3-77-16,-4-1-15 0,3-2-3 0,1 6-1 15,3 0-89-15,4-3-18 0,10-3-3 0,-11 6-1 0</inkml:trace>
  <inkml:trace contextRef="#ctx0" brushRef="#br0" timeOffset="154293.4">5288 13934 2206 0,'0'0'48'0,"0"0"11"0,0 0 1 0,0 0 3 0,0 0-51 0,0 0-12 16,0 0 0-16,0 0 0 0,0 0 0 0,0 0 0 16,0 0 0-16,0 0 0 0,0 0 0 0,0 0-12 0,0 0 12 0,4 9-10 15,-4 1 10-15,0-1 0 0,0 1-9 0,-4 2 9 16,1 1 13-16,3 5 7 0,0 1 2 16,-7-3 0-16,3 9 5 0,-3 0 1 0,3-3 0 0,-3 6 0 15,0-3 17-15,0 7 4 0,4-1 1 0,-4-3 0 16,3-3-34-16,1 4-6 0,3-4-2 15,-7-3 0-15,7-4-8 0,-4 1-11 16,4-6 3-16,0-1 0 16,0-5-88-16,0-7-16 0,0 0-4 0,0 0-892 0</inkml:trace>
  <inkml:trace contextRef="#ctx0" brushRef="#br0" timeOffset="154460.21">5182 13649 2073 0,'0'0'184'0,"0"0"-147"15,-3 0-29-15,3 0-8 0,0 0 0 0,0 0 0 16,3-4 0-16,4-5 0 16,-3 9-197-16,3-9-38 0,-7 9-7 0,0 0-2 0</inkml:trace>
  <inkml:trace contextRef="#ctx0" brushRef="#br0" timeOffset="154922.94">5472 14166 1843 0,'0'0'164'0,"0"0"-132"0,-7 9-32 0,-1 1 0 16,5 2 161-16,3-2 26 0,-7 2 5 0,3 4 0 15,1-4-158-15,3 1-34 0,0-4 0 0,0 4 0 16,0-4-16-16,0 1 5 0,7-1 1 0,0-6 0 16,-7 7-4-16,3-1-1 0,-3-9 0 0,8 10 0 15,-8-10 15-15,0 0 0 0,0 0-10 0,3 0 10 16,8-7 0-16,-11 7 15 0,3-6-3 0,4-3 0 16,0-1 16-16,-3-2 2 0,3-4 1 0,0 0 0 15,-4-3-7-15,5-2-2 0,-5-8 0 0,8 7 0 16,-11 0-7-16,10 0-2 0,1 4 0 0,3-4 0 15,-4 6-13-15,5 0-8 0,-5 7 8 0,1-4-13 16,3 4 13-16,0 6 0 0,0-3 0 0,0-1 0 16,4 1-9-16,-11 6 1 0,11 0 0 0,-8 0 0 15,-3 0-1-15,4 0 0 0,-11 0 0 0,10 9 0 0,-3 1 9 0,8-7-13 16,-12 13 5-16,4-10 8 0,-7 13-10 16,4-7 10-16,-1 7 0 0,1 0-9 0,-4-3 9 0,0 2 0 15,3 4 0-15,1 0 0 0,-4 0 0 0,0 6 0 16,7-6 0-16,-7 0 0 0,3 0-15 0,1-3-1 15,-1-6 0-15,1 5 0 16,-1-8-133-16,4 2-27 0,-3-2-6 0,-4-10-454 16,7 3-90-16</inkml:trace>
  <inkml:trace contextRef="#ctx0" brushRef="#br0" timeOffset="155488.57">6406 14050 748 0,'0'0'67'0,"0"0"-54"0,0 0-13 0,0 0 0 16,0 0 189-16,8-3 35 0,-8-7 8 0,0 10 0 15,0 0-180-15,0-9-37 0,0 9-7 0,0 0-8 16,0-9 44-16,-8 5 2 0,5-5 1 0,3 9 0 15,0-3-1-15,-7-3 0 0,3 2 0 0,-3-5 0 16,4 6 14-16,-1-3 2 0,-10-4 1 0,7 10 0 16,-4-3-17-16,8 3-3 0,-15 0-1 0,11 0 0 0,-10 3-29 15,-1 4-5-15,4-4-8 0,-4 6 11 16,1 4-11-16,-1 2 0 0,0-2 0 0,-3 6 8 16,0-4-8-16,3 4 0 0,-3 0 0 0,7-3 0 0,0 6 0 15,3-4-11-15,-6 4 11 0,3-3-12 0,10 0 12 0,-10-3 0 16,14 2 0-16,-11 1 0 0,11-3 0 0,-7 3 0 15,4-7 0-15,3 7 0 0,0-6 0 0,3 2 0 16,4-8 0-16,-7 8 0 0,11-5 0 0,-11-4 0 16,14 3 0-16,-10-2 0 0,10-4 0 0,3 3 0 15,-6-3 0-15,7 0 8 0,-1-3-8 0,1 0 0 16,-4 0 0-16,4-3 0 0,-4 3 0 0,7-9 9 16,-7 9-9-16,-3-10 10 0,-4 7 10 0,3-6 1 15,1-1 1-15,-4 1 0 0,0 0 24 0,0-4 5 0,4 1 1 16,-11-7 0-16,7 3-11 0,-4-3-1 0,4-3-1 15,0 0 0-15,-7-6-19 16,4 6-3-16,-1-6-1 0,-3-3 0 0,4-1-16 0,-4 4 0 16,3-3 8-16,-3-1-8 0,-3 1 0 15,3-7 0-15,-4 7 0 0,4 0 0 0,-3-4 0 16,3 4 0-16,-4-1 8 0,4 1-8 0,-7 0 0 0,4 6 0 0,3-4 8 0,-4 11-8 16,4-4-15-16,0 12-6 0,0-2-2 0,0 2 0 15,4 1-93-15,-4 9-18 16,0 0-4-16,0 0-949 0</inkml:trace>
  <inkml:trace contextRef="#ctx0" brushRef="#br0" timeOffset="155974.9">6477 14197 2512 0,'0'0'112'0,"0"0"22"0,0 0-107 0,0 0-27 16,0 0 0-16,0 0 0 16,0 0-26-16,14 0-10 0,-3 0-3 0,3 0 0 15,3 0 7-15,-6 0 2 0,7-3 0 0,3-6 0 0,-7 6 22 0,7-4 8 0,4-2 0 0,-8 3-9 16,5-4 9-16,-1-5 0 0,-7 2 0 0,7 4 0 15,-10-4 0-15,3 1 0 0,-4-1 0 0,1-3 0 16,-4 7 9-16,0-4 1 0,-3 4 0 0,-1-4 0 16,1 1 15-16,-4-1 3 0,0-2 1 0,0 5 0 15,-4-2-5-15,1 2 0 0,-1 1-1 0,-3 3 0 16,3-1-31-16,-3 4-7 0,0 3-1 0,-3 3 0 16,-4-3 7-16,3 10 1 0,-3-7 0 0,3 13 0 15,-10-4 8-15,7 1 0 0,-4 5 0 0,1 1-8 16,-4-3 8-16,3 3 0 0,0 0 10 0,1-4-10 15,6 4 15-15,-6 3-3 0,2 0-1 0,5 0 0 16,3 3 3-16,3-3 1 0,1 0 0 0,3 0 0 0,0 3-6 16,7-6-1-16,-4 3 0 0,8 0 0 0,-1-4-8 0,-2-5 0 15,9 6 0-15,-6 0 8 0,6-7-8 16,1-2-12-16,3-1 2 0,7-6 1 16,-3 7-33-16,10-7-6 0,-10-3-2 0,10-3 0 15,-6-4-183-15,2 4-37 0,29-19-7 0,-17 3-2 0</inkml:trace>
  <inkml:trace contextRef="#ctx0" brushRef="#br0" timeOffset="156267.94">7595 13815 288 0,'0'0'25'0,"0"0"-25"0,0 0 0 0,0 0 0 15,0 0 471-15,0 0 89 0,-7 3 17 0,0-3 4 16,0 9-441-16,0 1-89 0,-3-1-18 0,-1 4-3 16,0-4-14-16,1 10-4 0,-4-3 0 0,-4 2 0 15,0 4-12-15,1 0 0 0,-1 6 8 0,0-2-8 16,-6 5 8-16,-1 0-8 0,-3 7 11 0,-4-4-11 16,0-2 0-16,4 2 0 15,0 4 0-15,0-13 0 0,-1 6 9 0,8-2-9 0,-3-8 0 0,2 1 9 16,5-9-9-16,-1 6-14 0,4-7 3 0,3-5 1 31,8-4-44-31,-8-3-9 0,4 0-1 0,4-10-648 0,3 4-130 0</inkml:trace>
  <inkml:trace contextRef="#ctx0" brushRef="#br0" timeOffset="156482.87">7161 13993 2775 0,'0'0'123'0,"0"0"25"0,0 0-118 0,0 0-30 15,0 0 0-15,0 0 0 0,11 4 17 0,0 5-2 16,-4 0-1-16,3 1 0 0,8-1-14 0,-11 4 0 16,0-1 8-16,7 4-8 0,0 0 12 0,4 6-1 15,-8 0 0-15,8 3 0 0,3 0-11 0,-3-3-16 16,-1 6 4-16,1-3 1 16,3 6-42-16,4-9-9 0,-4 7-2 0,0-8 0 15,4-2-101-15,-4-3-21 0,7 0-4 0,-10-4-776 0</inkml:trace>
  <inkml:trace contextRef="#ctx0" brushRef="#br0" timeOffset="156835.21">8611 13990 2858 0,'0'0'127'0,"0"0"25"0,-7 0-121 0,7 0-31 0,0 0 0 0,-7 0 0 16,7 0 26-16,0 0-1 0,0 0 0 0,-3 7 0 15,3 2-45-15,-4 0-10 0,4 1-2 0,4 2 0 0,-4 1 23 0,3 3 9 16,-3-1-8-16,4 7 8 16,-1 3-28-16,-3-3 0 0,0 0 0 0,0 3 0 15,0-3-28-15,0-3-7 0,0 3-1 0,0-6 0 16,-3-1-25-16,3-5-6 0,0 2-1 0,0-2 0 16,0-10-137-16,0 0-28 0,0 0-6 0,0 0-1 0</inkml:trace>
  <inkml:trace contextRef="#ctx0" brushRef="#br0" timeOffset="156975.51">8654 13605 2905 0,'0'0'64'0,"0"0"12"0,-7 0 4 0,0 0 2 0,-1-10-66 0,8 10-16 0,-3 0 0 0,3 0 0 31,0 0-235-31,0 0-50 0</inkml:trace>
  <inkml:trace contextRef="#ctx0" brushRef="#br0" timeOffset="157372.93">8992 14006 1958 0,'0'0'174'0,"-3"9"-139"0,-1-5-35 0,1 5 0 0,-1 0 168 0,4 4 26 16,-3-4 6-16,-1 7 0 15,8-10-187-15,-4 13-37 0,-4-6-8 0,4 2-2 0,0 1 21 0,-7 0 4 16,4-1 1-16,-4 4 0 0,3-6-4 0,-3-4-1 16,3 4 0-16,1-4 0 0,-1 4 13 0,1-4 0 15,3-3 0-15,0-6 0 0,0 0 0 0,0 0 0 16,0 0 0-16,0 0 0 0,0 0 12 0,0-6 8 16,-4-7 1-16,4 1 1 0,4-4 18 0,-1 4 3 15,-3-4 1-15,7-3 0 0,-3 0-18 0,3-3-3 16,0 0-1-16,7 1 0 0,-10-1 0 0,3 3 0 15,3 0 0-15,1 6 0 0,-1 1-22 0,1 2 0 0,3 1 0 16,-3 0 0-16,-1 9 0 0,4-3 0 0,-3 3 0 0,0 0 0 16,3 0 18-16,-4 3 2 0,4-3 1 0,1 9 0 15,-5-9-21-15,4 9 0 0,-3-5 0 16,3 5 0-16,-3 0 0 0,-1 1-15 0,4 2 3 16,-3-2 0-16,-4 2-2 0,3 7 0 0,1-6 0 0,-4 9 0 31,4 0-22-31,-4-4-4 0,0 1 0 0,3 0-1 0,-3-3-119 0,4 3-23 15,0-7-5-15,3 1-500 0,3 2-101 0</inkml:trace>
  <inkml:trace contextRef="#ctx0" brushRef="#br0" timeOffset="158225.43">10485 13931 2286 0,'0'0'101'0,"7"-3"21"0,-4-4-98 0,1-2-24 15,-8 6 0-15,4-7 0 0,7 1 24 0,-3 6 0 16,-4-7 0-16,-4 1 0 15,4 0-63-15,0 5-13 0,0-5-2 0,-7 0-1 0,-3 6 55 0,3-4 0 16,7 7 0-16,-15 0 0 16,-6 0-85-16,0 10-23 0,3-1-4 0,-3 0 0 0,-3 4 98 0,-1 0 14 15,-7 5 15-15,7 4-3 0,-3-3 38 0,4 3 8 16,-5 0 2-16,5 0 0 0,-1 0-3 0,4 9 0 16,0-9 0-16,3 6 0 0,4-6-37 0,3 0-8 15,4-9-2-15,4 6 0 0,-1-7-10 0,8 7 8 16,-1-9-8-16,4-7 8 0,-7-3-8 0,14 6 0 15,4-12 0-15,0 3-11 0,3-7 3 0,0 1 0 16,0-4 0-16,7 1 0 0,1-4 8 0,-1-6 8 16,-7 9-8-16,4-5 11 0,6 2-11 0,-6 0 0 15,-7-6 0-15,-1 10 0 0,-3-7 20 0,1 6 11 0,2-5 2 0,-6 5 1 16,-11 1-6-16,7-1 0 0,7-3-1 0,-7 7 0 16,-3 6-27-16,-1-7 0 0,4 10 0 0,0 0 0 15,-7 0 0-15,0 0 10 0,0 10 1 0,4 2 0 16,3-2 0-16,-4 9 0 0,-10-7 0 0,4 10 0 15,3-3 29-15,0 3 5 0,0 0 2 0,-4 0 0 16,-3 0-13-16,4 0-2 0,6-4-1 0,-6 4 0 16,-4 0 0-16,3-3 0 0,15 0 0 0,-8-3 0 15,4-1-23-15,0-2-8 0,0-1 0 0,4-2 0 16,3 2-71-16,-3-2-20 0,-4-1-4 0,3-6-1 16,1 7-103-1,-1-4-21-15,-10-6-4 0,7 12 0 0</inkml:trace>
  <inkml:trace contextRef="#ctx0" brushRef="#br0" timeOffset="159141.97">6082 15596 518 0,'14'-6'23'0,"-14"6"5"0,7-10-28 0,-3 7 0 15,-4 0 0-15,7-3 0 0,-7-4 293 0,0 10 54 16,0 0 10-16,0-3 3 0,-7-6-274 0,3 6-54 16,-7-4-12-16,8-2-1 0,-8 9-6 0,-3-6-1 0,4-1 0 0,-1-2 0 15,-3 0 1-15,3 5 0 16,-3-5 0-16,4 6 0 0,-4-3 6 0,3 2 1 0,-7-5 0 0,8 9 0 16,-4 0 11-16,0 0 2 0,-1 0 1 0,1 9 0 15,4-5-18-15,-11 5-3 0,6 4-1 0,-6 2 0 16,0 1-12-16,4 3 0 0,-5 0 0 15,-2 2 0-15,2-2 0 0,5 3 0 16,-8 3 8-16,8-3-8 0,2-3 0 0,1 3 0 0,4 0 0 0,6-3 0 16,-6 0 0-16,10-4 0 0,0 4 0 0,0-6 0 15,3-4 8-15,4 4-8 16,-3-7 0-16,6 3 0 16,1-6 19-16,3 7-3 0,0-7 0 0,0-3 0 0,4-3-8 0,-4 3-8 15,7 0 9-15,-10-3-9 0,6-7 22 0,5 4-2 0,-12-3 0 0,8-4 0 0,-4 4 20 16,3-4 3-16,-2 1 1 0,-1-1 0 0,0-3 6 15,3 4 2-15,-6-1 0 0,0-2 0 0,3-1-26 0,-4-3-5 16,4 0-1-16,-3-3 0 0,-4 0-1 0,4 0-1 16,-1-6 0-16,1 6 0 0,-1-9 6 0,1 0 2 15,3-4 0-15,-3 1 0 0,-4-4-26 0,3 3 0 16,1-5 0-16,-1 8 0 0,-6-8 0 0,3 8 0 16,-3 1 0-16,3-1 0 15,-7 1-28-15,0 6-2 0,-7-3 0 0,3 3 0 16,4 3-2-16,-7 0 0 0,0 0 0 0,7 3 0 15,-7 0-24-15,3 7-6 0,-3-7-1 0,0 9 0 16,4-2-138-16,-1-1-28 0</inkml:trace>
  <inkml:trace contextRef="#ctx0" brushRef="#br0" timeOffset="159404.42">6368 15608 2948 0,'0'0'65'0,"0"0"14"0,-4 4 2 0,4 5 1 0,-3 0-66 0,-1 1-16 0,4 2 0 0,0-2 0 16,0 2-24-16,0 7-8 0,4 0-1 0,-4-3-1 15,0 2 18-15,0 4 3 0,3 0 1 0,-3 0 0 16,4 6-40-16,-1-6-8 0,4 22-64 15,-7-25 60-15,0-6-1 0,0 5 0 0,0-8 0 16,4-7-15-16,-4-3-2 0,0 0-1 0,0 0-556 16,0 0-111-16</inkml:trace>
  <inkml:trace contextRef="#ctx0" brushRef="#br0" timeOffset="159559.01">6548 15273 1839 0,'0'0'40'0,"0"0"9"0,0 0 2 0,0 0 1 0,0 0-42 0,0 0-10 0,0 0 0 0</inkml:trace>
  <inkml:trace contextRef="#ctx0" brushRef="#br0" timeOffset="159964.29">6876 15552 2250 0,'0'0'49'0,"0"0"11"0,-7-6 1 0,0-4 3 0,3 7-52 0,4-3-12 0,0 0 0 0,-7-1 0 15,3-2-31-15,4 0-9 0,0-4-1 0,-3 4-1 16,3 5 8-16,0-5 2 0,-4 0 0 0,4-1 0 0,0 7 19 0,0 3 4 16,-3-9 1-16,3 9 0 0,0 0 38 0,-7 0 8 15,0 6 2-15,-4-3 0 0,4 0 13 0,0 7 3 16,-7-1 1-16,3 4 0 0,-6 5-23 0,3-5-5 16,-1 6-1-16,1 3 0 0,-3 0-4 0,-1 6 0 15,4-3-1-15,3 6 0 0,-6 1-14 0,3-1-9 16,3 0 12-16,0 1-12 0,4-1 8 0,7 4-8 15,0-7 0-15,0-6 0 0,0 0 15 16,7 0-1-16,1 0 0 0,2-4 0 0,-3-5-14 16,4 6 8-16,-1-7-8 0,4 4 0 0,-3-3 0 15,3-4 0-15,4 0-13 0,-8-2 4 16,4 2-7-16,1-9 0 0,6 6-1 0,-4-12 0 16,1 6-134-16,7-9-26 0,-1 6-6 0,5-10-737 15</inkml:trace>
  <inkml:trace contextRef="#ctx0" brushRef="#br0" timeOffset="160292.96">7422 15094 1267 0,'0'0'112'0,"-7"-3"-89"0,0 0-23 0,-3 3 0 16,3-6 384-16,3 12 73 0,-3-3 15 0,0 0 2 16,4 7-427-16,-1-1-86 0,0 3-17 0,4 10-3 0,-7-3 38 0,0 3 7 15,4 6 2-15,-1-2 0 0,1 5 12 0,-4 7 0 16,3-4 0-16,4 10 0 0,-7-3 0 0,0-1 0 16,4-5 0-16,-1 12 0 0,1-9 0 0,-5 12 0 15,1-16 0-15,0 7 0 0,4 3 0 0,-4-13 0 16,3 7 0-16,-3-7 0 0,4-6 0 15,-1 4 0-15,4-4 0 0,0-3-9 16,-3-4-25-16,3-5-5 0,3-4-1 16,-3 1 0-16,0-10-164 0,0 0-32 0,14-3-8 0,-3-4 0 15</inkml:trace>
  <inkml:trace contextRef="#ctx0" brushRef="#br0" timeOffset="160490.67">7147 15568 1900 0,'0'0'169'0,"0"0"-135"0,0 0-34 0,0 0 0 16,0 0 296-16,0 0 52 0,11 0 10 0,-4 0 2 15,11 0-293-15,-8-3-59 0,15-4-8 0,-11 7-10 16,7-3-6-16,4 0-2 0,-8-3 0 0,8 6 0 31,0-10-26-31,0 10-6 0,-1-9-1 0,-3 9 0 0,4-6-109 0,-7-1-21 0,6 4-5 0,-9-3-1 16,-1 3-63-16,0-3-13 0</inkml:trace>
  <inkml:trace contextRef="#ctx0" brushRef="#br0" timeOffset="160704.07">7818 15552 2480 0,'-4'6'110'0,"1"4"22"0,-1-1-105 0,4 0-27 16,-11 4 0-16,8 0 0 0,-8 5 36 0,11-5 1 15,-7 6 1-15,4 3 0 0,-1-4-22 0,1 4-4 16,-1-9 0-16,4 9-1 0,4-6-11 0,-4-4 0 16,0 1 0-16,3-4 0 0,4 4-14 0,0-4-5 15,-7 0-1-15,0-9 0 16,0 0-35-16,0 0-7 0,0 0-2 0,0 0-663 16,0 0-133-16</inkml:trace>
  <inkml:trace contextRef="#ctx0" brushRef="#br0" timeOffset="160847.15">7849 15220 2746 0,'0'0'60'0,"-3"-4"13"0,-1-2 3 0,-6 3 1 0,6 0-61 0,4-3-16 0,-3-4 0 0,3 10-811 15,7-9-165-15</inkml:trace>
  <inkml:trace contextRef="#ctx0" brushRef="#br0" timeOffset="161270.39">8315 15511 2304 0,'0'0'102'0,"-11"3"21"0,4-3-99 0,0 7-24 15,-3-4 0-15,-1 0 0 0,4 6 71 16,0-2 9-16,3 2 1 0,-10 4 1 0,7-1-82 0,4 1-20 15,-11-4-3-15,3 10 0 0,4 0 10 0,-4-4 1 16,1 1 1-16,3 0 0 16,0 2-21-16,0 1-4 0,3-3 0 0,-3 3-1 0,0-7 37 0,0 7 0 15,0-6 0-15,3 6 0 0,-3-10 16 0,4 0 10 16,3 4 2-16,0-4 1 0,0 4-5 0,0-10 0 16,0 6-1-16,7 1 0 0,0-1-23 0,4-6 0 15,-1 4 0-15,4-4 0 0,4-6 0 0,7-4 0 0,-4 7 0 0,10-3 0 16,-2-6 0-16,2-1 0 0,-2 1-8 15,2 6 8-15,-6-7 0 0,3-2 0 0,-3-1 0 0,0-2 11 16,-4 2-11-16,-3 1 8 0,-1-1-8 0,-3-3 8 16,-3 7 16-16,-4-4 4 0,0 1 0 0,-3-7 0 15,-1 6 0-15,-3-5 0 0,-3 8 0 0,3-5 0 16,-4-1-28-16,-3 0 0 0,0 1-14 16,3-1 5-16,-10 0 9 0,0 4 0 0,4 2 0 0,-5 4-8 15,1 0 8-15,4-4-8 0,-4 1 8 0,3 9-8 31,-3-3-32-31,3 3-7 0,1 0-1 0,3 0 0 0,7 3-113 16,0-3-23-16,-11 0-5 0,11 0-743 0</inkml:trace>
  <inkml:trace contextRef="#ctx0" brushRef="#br0" timeOffset="161666.26">8865 15630 1612 0,'0'0'144'0,"0"0"-116"15,-3 13-28-15,-1 3 0 0,-3-4 225 0,0 7 39 16,7-3 8-16,-7 6 2 16,4-4-244-16,-4 4-49 0,-1 0-9 0,1 0-3 15,0 3-17-15,0-9-3 0,0 6-1 0,7-3 0 16,-7-7 17-16,4-2 3 0,3-1 1 0,0-6 0 0,0-3 39 0,0 0 8 16,0 0 2-16,0 0 0 0,0 0 42 0,10-3 8 15,-6-9 1-15,-1-1 1 0,4-3-19 0,-3-6-4 0,3 10-1 16,-4-10 0-16,-3-6-38 0,0 6-8 15,11-3 0-15,-4-4 0 0,-3 1-13 0,6 3 1 0,-10-6 0 0,11 3 0 16,-4-4 4-16,3 7 8 0,-3 3-13 0,4 3 5 16,3 1 8-16,0 5 0 0,-3 4 0 0,-1-4 0 15,5 4 30-15,-1 5 8 0,0-2 2 0,3 6 0 16,-2-3-31-16,2 3-9 0,1 3 0 0,-1-3 0 16,1 6 10-16,0-2-10 0,-4 5 8 0,0 4-8 15,0-7 12-15,4 6-4 0,-4-2 0 0,-4 2 0 16,5 1-8-16,-5 6 0 0,1-7 0 0,-1 7 0 15,1 0 0-15,-1-3-11 0,-3-1 3 0,4 1 0 16,-7 0-38-16,3-4-7 16,0 1-2-16,0-4 0 0,0 4-101 15,0-4-20-15,0-9-4 0,0 9-778 0</inkml:trace>
  <inkml:trace contextRef="#ctx0" brushRef="#br0" timeOffset="162280.06">9758 15436 2343 0,'0'0'52'0,"0"0"10"0,0 0 2 0,-4-6 2 0,1 3-53 0,3 3-13 0,-7-7 0 0,3 4 0 16,4 3 0-16,-7-6 0 0,0 6-12 0,0-3 12 16,0 3-21-16,0 3 2 0,-4-6 1 0,1 6 0 15,-1 3 18-15,-3-3 0 0,0 7 0 0,-4 2 0 16,4-2 0-16,0 2 0 0,-4 4 0 0,4-4 0 15,-3 1 45-15,3 9 16 0,-4-3 3 0,0 0 1 16,1 2-36-16,3 1-7 0,-1 0-2 0,5 0 0 16,-1 0-20-16,4-3 0 0,-3 3 0 0,10 0 0 15,0-3 0-15,3-7 0 0,1 7 0 0,-1-6 0 16,11-4 0-16,-3 4 0 0,0-4 0 0,3-9 0 16,0 6 0-16,3-12-12 0,-3 6 12 0,4-9-12 0,0-1 12 15,-1-2 0-15,5 2 0 0,-12-2 0 0,4-1 0 16,-3 1 11-16,-1 2-3 0,1-5 0 0,-4 2 4 0,0 4 0 15,-3-4 0-15,-1 4 0 0,1-4 22 0,-4 1 5 16,0-4 1-16,-4 3 0 0,8 4-40 0,-8 0 0 16,4 2-12-16,0 7 4 0,0 0 8 0,0 0 0 15,0 0 0-15,0 0 0 0,0 0 0 0,0 0 11 16,0 0-3-16,0 0 0 0,4 7 6 0,-1 2 1 16,4 7 0-16,-3-4 0 0,-1 1-5 0,1 9-1 15,-1-10 0-15,1 7 0 0,3 3 19 0,-3-3 3 16,-1 0 1-16,1-4 0 0,3 4-32 0,0 3 0 15,-4-9 0-15,8 5 0 16,-4-8-29-16,-4 2-12 0,4-2-3 0,0-1 0 16,1-6-90-16,-5 7-18 0,-3-10-4 0,0 0-928 0</inkml:trace>
  <inkml:trace contextRef="#ctx0" brushRef="#br0" timeOffset="162660.48">9888 15853 2365 0,'0'0'104'0,"0"0"23"0,0 9-102 0,-3 1-25 0,3-1 0 0,0 1 0 16,0-1 31-16,3-3 1 0,1 4 0 0,-1-4 0 0,4-3-32 0,1 0 0 16,2 4 0-16,-3-4 0 15,0-3 24-15,0-3-2 0,0 3 0 0,0-10 0 0,0 7 23 0,-3-6 5 16,3 2 1-16,-3-5 0 0,-1-1 5 0,-3 1 0 15,0-4 1-15,0 3 0 0,-3-5-30 0,-1 2-7 16,-7-3 0-16,4 0-1 0,4-3-5 0,-1-3-1 16,1-3 0-16,-1 6 0 0,4-6-13 0,-3-3 0 15,3 5-9-15,3-5 9 0,1 3-18 0,-1-3 2 16,4 5 1-16,0-2 0 0,4 6 15 0,-4 0-11 16,4 3 11-16,-1 7-10 0,1-1 10 0,-1 4 0 15,-3 6 0-15,4-3 0 0,3 6 0 0,0 6 0 0,-3-3 0 16,-1 6 0-1,1-5-21-15,0 5-6 0,-4 3-1 0,3-2 0 16,-3 6-38-16,0-4-8 0,-3 1-2 0,3-1 0 16,-4 7-171-16,1-6-34 0,3-4-7 0,-3 4-2 0</inkml:trace>
  <inkml:trace contextRef="#ctx0" brushRef="#br0" timeOffset="162911.85">10185 15555 57 0,'0'0'0'0,"0"0"0"0,0 0 0 0,0 0 0 16,0 0 136-16,7-9 23 0,3 9 4 0,1-10 1 15,-4 7-48-15,0-3-8 0,7 6-3 0,0-3 0 16,-3 3-71-16,-1 0-14 0,1 0-4 0,3 0 0 16,0 0 1-16,0 0 0 0,-14 0 0 0,11 3 0 15,7 3 79-15,-4 4 15 0,-4-1 3 0,1-3 1 16,3 4 12-16,-3 8 2 0,3-5 1 0,-7 0 0 0,-4-4-31 0,4 7-7 16,4-10 0-16,-1 10-1 0,-6-4-17 0,3 1-3 15,7-4-1-15,-3 0 0 0,-1-5-26 16,1 5-4-16,-4 0-2 0,4-5 0 0,6 2-46 0,-6-6-10 15,-1 3-2-15,1-3 0 16,0 0-41-16,-1 0-9 0,-10 0-2 0,0 0 0 16,11-9-124-16,-1 5-24 0,-3-5-6 0,0 6-619 15</inkml:trace>
  <inkml:trace contextRef="#ctx0" brushRef="#br0" timeOffset="163212.56">11007 15144 1094 0,'17'3'97'0,"-17"-3"-77"0,-7 10-20 0,-3-10 0 16,-4 9 439-16,7 1 84 0,-4 2 17 0,0 7 3 15,-6 3-447-15,3 0-96 0,3 9 0 0,-7 1-20 16,-6 8 6-16,-1 1 1 15,7 3 0-15,-3 0 0 0,0 9 13 0,-4-3 0 0,-10 7 0 0,3 6 0 16,4-1 0-16,-11 10 0 0,-10-6 0 0,-1 6 0 16,5 4 0-16,-1-7 0 0,3 0 8 0,5-7-8 15,-1 1 20-15,7 0-2 0,7-10-1 0,4 0 0 16,0-6-17-16,7-9-9 0,3 3 1 0,8-10 0 16,-1 1-166-16,4-4-33 0</inkml:trace>
  <inkml:trace contextRef="#ctx0" brushRef="#br0" timeOffset="184225.96">17858 8289 1090 0,'0'0'48'0,"-4"-3"11"0,1 0-47 0,-1-3-12 0,1-4 0 0,3 7 0 15,-4-6 76-15,4 9 12 0,-7-3 4 0,7-3 0 16,0 6-21-16,-4-10-4 0,4 10-1 0,0 0 0 0,0 0-16 0,0-6-3 15,0 6-1-15,0 0 0 0,0 0-9 0,0-6-1 16,0 6-1-16,0 0 0 0,0 0 13 0,0-4 2 16,0 4 1-16,0 0 0 0,0 0-12 0,0 0-3 15,0 0 0-15,4-6 0 0,-4 6-11 0,0 0-2 16,0 0-1-16,0 0 0 0,0 0-2 0,0 0 0 16,0 0 0-16,0 0 0 0,0 0-6 0,0 0-2 15,0 0 0-15,0 10 0 0,0-1 4 0,-4 4 0 16,4-4 0-16,-3 10 0 0,-1-4-16 0,1 4 9 15,-1 3-9-15,-3 0 8 0,4 0 0 0,-4 3-8 16,3-3 12-16,1 0-4 0,-1 0 1 0,-3 0 0 0,3 0 0 16,1 0 0-16,-1-3-1 0,1 0 0 15,-1-4 0-15,1 4 0 0,-4 0 4 0,3-3 0 0,-3-1 0 0,4-2 0 16,-4-1-2-16,3-2 0 0,-3 2 0 0,4-2 0 16,-1 2 6-16,0-2 2 0,1-1 0 0,-1-3 0 15,4-6 2-15,0 7 0 0,0-7 0 0,4 6 0 16,-4-6-20-16,0 0 0 0,3 3 0 0,-3-3 0 15,0 0 14-15,4 9-1 0,-4-9 0 0,0 0 0 16,11 0-13-16,-11 0 11 0,7 0-11 0,-7 0 10 16,7 0-10-16,3 0 10 0,-3 0-10 0,0 0 10 15,-7 0 2-15,11 0 1 0,0 0 0 0,-4 0 0 16,3 0-5-16,1-3-8 0,-1 3 11 16,1-6-11-16,0 6 15 0,3 0-4 0,0 0-1 15,0-3 0-15,0-3-2 0,0 6 0 0,4 0 0 0,-1 0 0 16,1-4-8-16,0 4 0 15,3-3 0-15,0-3 0 0,4 6 9 0,3 6-9 16,0-6 10-16,0 0-10 0,4 0 0 0,0 0 0 0,-4 3 0 0,4-3 0 0,0 0 0 16,3 4 0-16,0-4 8 0,4 0-8 0,0 6 8 15,3-3-8-15,-3 3 0 0,3-3 0 0,4-3 11 0,-4 10-11 16,4-7 12-16,0 3-12 0,-4-3 11 0,4 7-11 16,0-1 10-16,0-6-10 0,0 7 0 0,3-1 8 15,-3-6-8-15,4 7 0 0,-1-1 14 0,-3 0 0 16,0-5 0-16,-4 5 0 0,0 0-14 0,1 1 0 15,-1-7 0-15,0 6 0 0,1 1 0 0,-1-1 0 16,-7-6 0-16,8 7 0 0,-5-1 0 16,-2-6 0-16,-1 4 0 0,0-4 0 15,-7-3-9-15,4 6-2 0,-4-3 0 0,1-3 0 0,-1 6 11 16,0-3 0-16,4-3 0 0,-4 0 0 0,0 4 8 0,4-4 0 16,-7 0 0-16,3 6 0 0,0-3-8 0,-3-3-12 0,3 0 4 0,4 0 0 15,-7 6 8-15,3-3 11 0,-7-3-3 0,4 7 0 16,-4-7-8-16,0 0-9 0,-3 0 9 0,-1 0-13 15,1 0 13-15,-1 0 0 0,-2 0 0 0,2-7 0 16,-3 7 0-16,4 0 0 0,0-3 0 0,-1-3 0 16,1 6 0-16,0 0 0 0,-1-3 8 0,4-3-8 15,-3 6 0-15,0-4 0 0,-4 4 0 0,0-3 0 16,7 3 0-16,-3 0 0 0,-1-6 0 0,-3 6 0 16,4 0 8-16,0 0-8 0,-4 0 12 0,0 0-12 15,0 0 0-15,0 6 0 0,-3-6 0 0,3 0 0 16,0 3 0-16,-3 1 0 0,3-4 0 0,0 0 0 15,0 0 0-15,0 0 0 0,0 6 0 0,0-6 0 16,0 0 0-16,0 0 0 0,4 3 0 0,-4-3 0 16,0 0 0-16,0 0 0 0,0 0 0 0,-3 0-12 15,3 0 12-15,0 6 0 0,-3-3 0 0,-1-3 0 0,1 0 0 16,0 7 0-16,-1-7 0 0,4 0 0 16,-3 0 0-16,-1 0 0 0,5 3 0 0,-5-3 0 0,1 0 0 0,3 3 0 15,0-3 0-15,4 6 0 0,-4-6 0 16,0 0 0-16,0 3 0 0,0-3 0 0,0 7 0 0,0-4 0 15,0-3 0-15,-3 0 0 0,3 3 0 0,-3 3 0 16,-4-6 0-16,3 3 0 0,-10-3 8 0,7 0-8 16,-7 0 0-16,7 7 0 0,-7-7 0 0,7 0 10 15,-7 0-10-15,11 3 8 0,-4-3-8 0,0 0 0 16,4 0 9-16,-11 0-9 0,7 0 0 0,0 6 9 16,0-6-9-16,4 0 0 0,-4 3 8 0,0-3-8 15,3 0 0-15,-3 0 0 0,0-3 0 0,0 3 0 0,0 0 0 16,0 0 0-16,4 0 0 0,-4 0 0 15,-7 0 0-15,7 0 0 0,4 0 0 0,-4 0 0 0,-7 0 0 0,0 0 0 16,10 0 0-16,-3 3 0 0,1-3 0 0,-8 0 0 16,7 3 0-16,3-3 0 0,1 0 0 0,-4 7 0 15,-7-7 0-15,7 0 0 0,7 0 0 0,-3 0 0 16,-1 0 0-16,-3 0 8 0,-7 0-8 0,11 0 0 16,3 0 0-16,-4 0 0 0,-10 0 0 0,0 0 0 15,11 0 0-15,-11 0 0 0,0 0 8 0,0 0-8 16,0 0 0-16,0 0 8 0,0 0-8 0,0 0 0 15,0 0 10-15,0 0-10 0,0 0 8 0,0 0-8 16,0 0 9-16,0 0-9 0,0 0 10 0,0 0-10 16,11-7 11-16,-11 7-11 0,0 0 12 0,3-3-12 0,4-6 10 15,0 9-10-15,-10-10 8 0,-1 7-8 0,-6-6 11 0,10 6-3 16,7-4-8-16,-7-2 12 0,-4 6-3 0,8-7-1 16,3 1 0-16,-4 0 0 0,-6 5 2 0,-1-8 0 15,4 3 0-15,0-10 0 0,0 9-2 0,0-2 0 16,-3-7 0-16,6 6 0 0,4-5-8 0,-3-4 0 15,-8 0 0-15,4 3 0 0,7-3 0 0,0 0 10 16,-7 0-10-16,0 3 10 0,4-6-10 0,-1 3 8 16,4-6-8-16,-7 6 8 0,0 0-8 0,0 0 0 0,11-6 0 15,-7 6 8-15,-4 0-8 0,0 9 0 0,7-5 0 16,-4-1 0-16,-3 6 0 0,0 1 0 16,0 2 0-16,4 1 0 15,3-1-79-15,-7 10-11 0,-7 0-2 0,3 10-1352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36:17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 9588 748 0,'0'0'67'0,"0"0"-54"0,0 0-13 0,0-3 0 15,-7-7 230-15,7 1 43 0,0 6 9 0,0-7 2 16,0 7-148-16,-3-3-30 0,3-4-6 0,0 10 0 16,0-6-45-16,0 0-9 0,-7-4-2 0,7 10 0 15,-4 0-32-15,4 0-12 0,-4-3 0 0,-3-3 9 16,4 6-9-16,-8 0 0 0,4 0 0 0,4 6 8 0,-8-3-8 15,1 4 0-15,6-4 0 0,1 6 0 16,-5 1 0-16,5-1-11 0,3 4 11 0,-7-4-8 0,7 4 8 16,-4-1-8-16,4-3 8 0,-7 10-8 0,7-6 8 0,-3-1 0 15,3 4 0-15,0 0 0 16,-4 3 19-16,4-1-1 0,-7-2 0 0,4 3 0 0,3-7-5 0,0 7-1 16,0 3 0-16,-7-9 0 0,7 6-12 0,0-1 0 15,0-5 0-15,0-1 0 0,0 4 0 0,0-3-16 16,0-4 1-16,0-6 1 15,0-3-97-15,0 0-19 0,0 0-4 0,0 0-1 0</inkml:trace>
  <inkml:trace contextRef="#ctx0" brushRef="#br0" timeOffset="174.99">1513 9302 1785 0,'0'0'159'0,"0"0"-127"0,-10-6-32 0,10 6 0 16,0-6 112-16,0 3 17 0,0 3 3 0,0 0 1 15,0 0-82-15,0 0-17 0,0 0-3 0,0 0-1 16,0 0-22-16,0 0-8 0,0 0 0 0,0 0 9 16,0 0-106-1,0 9-22-15,0-3-4 0,0 4-812 0</inkml:trace>
  <inkml:trace contextRef="#ctx0" brushRef="#br0" timeOffset="713.19">1718 9763 864 0,'0'0'76'0,"0"0"-60"16,0 0-16-16,0 0 0 0,0 0 273 0,0 0 52 15,-7 13 11-15,7-4 1 0,7 1-256 0,-7-7-51 0,-7 6-10 0,7 1-3 16,0 2-7-16,0-2-2 0,0-1 0 0,-4 0 0 16,4-6-8-16,0-3 0 0,0 0 0 0,0 10 0 15,0-10 0-15,0 0 0 0,0 0 0 16,0 0 0-16,0 0-11 0,0 0 11 0,11-3-8 0,-4-4 8 15,0-5 0-15,4-1 0 0,-8 4 0 0,8-10 0 16,-1 7 0-16,5-7 0 0,-12 3 0 0,4-3 0 16,-3 1 0-16,6-4 8 0,1 3-8 15,-1-3 0-15,-6 0 12 0,7 3-1 0,-1-3-1 0,1 0 0 16,-4 6 1-16,3-2 0 0,8-1 0 0,-11 6 0 16,4 1 10-16,3-4 3 0,3 10 0 0,-6-4 0 15,3 4-7-15,0 3-1 0,-3-3 0 0,-1 6 0 16,4 6-16-16,-3-3 8 0,3-3-8 0,-3 6 0 15,-1-2 11-15,4 5-11 0,-3-6 10 0,-7 6-10 16,6-2 16-16,1-1-2 0,-1 3-1 0,-6 1 0 16,6-1 0-16,1 4 0 0,-8-4 0 0,8 4 0 15,-7-4 2-15,3 10 0 0,3-10 0 0,-6 1 0 0,6 2-3 0,-6 1-1 16,3-7 0-16,4 0 0 0,-8 1-3 16,8-4-8-16,-8 6 12 0,-3-9-4 0,7 6-8 0,4-2 0 15,-8-1 9-15,-3-3-9 16,0 0-30-16,0 0-10 0,11 0-3 0,-8 6 0 15,-3-6-117-15,0 0-24 0,0 0-5 0,0 0-723 0</inkml:trace>
  <inkml:trace contextRef="#ctx0" brushRef="#br0" timeOffset="2711.39">4410 9205 1440 0,'0'0'64'0,"0"0"12"0,0 0-60 0,0 0-16 16,0 10 0-16,3-1 0 0,4 0 205 0,-7 4 39 16,0-1 7-16,4-2 1 0,-1 2-165 0,4 7-34 15,-7-6-6-15,0 6-2 0,4-7-17 0,-4 10-4 16,0-3-1-16,0 3 0 0,0 0-23 0,-4 0 9 16,8 3-9-16,-4-3 0 0,-4 3 0 0,4-3 0 15,0 0 0-15,0 0 0 16,-7-4-36-16,4 4-7 0,3 0-1 0,0-3-1 15,0-6-128-15,0-4-26 0,0 1-5 0</inkml:trace>
  <inkml:trace contextRef="#ctx0" brushRef="#br0" timeOffset="2938.78">4159 9387 864 0,'0'0'76'0,"0"0"-60"0,0 0-16 0,11-3 0 16,-11-7 377-16,10 1 73 0,-3 9 14 0,4-3 4 16,7-7-321-16,-11 7-64 0,10-3-13 0,-2 3-2 15,6-3-36-15,3 3-8 0,-6-7 0 0,3 7-1 16,7-3-4-16,1 3-1 0,-1-4 0 0,-3 1 0 16,6 0-40-16,5 3-8 0,-12-4-2 0,4-2 0 15,-3 6-83-15,0 0-17 0,0-4-3 0,-4 4-619 16,0-3-124-16</inkml:trace>
  <inkml:trace contextRef="#ctx0" brushRef="#br0" timeOffset="3723.81">1563 10726 1918 0,'0'0'42'0,"0"0"9"0,0 0 1 0,0 0 3 0,-11 0-44 0,4 0-11 16,7 0 0-16,-3-3 0 0,3 3 8 0,-11 0 0 15,8 0 0-15,-8 0 0 0,0 0 10 0,8 3 2 16,-15-3 0-16,11 0 0 0,-3 0-20 0,-5 0 0 16,-2 0 8-16,3 6-8 0,0-3 0 0,3 4 0 15,-3-4 0-15,3 0 0 0,-3 6 26 0,-3-2 2 16,2 2 0-16,1-3 0 0,4 10 6 0,-1-4 2 15,8-2 0-15,-8 2 0 0,8 1-36 0,-8 3 0 16,11-4 0-16,0 1 0 0,0-1 0 0,0 4 0 0,0-3 0 16,0-1 0-16,11-3 0 0,-8 4 0 0,1-4 0 0,3 1 0 31,7-1-14-31,-4-6-10 0,1-3-1 0,3 7-1 0,0-7 11 16,7 0 3-16,-7-7 0 0,8 7 0 0,-5-9-2 0,4 6 0 0,1-7 0 15,2 1 0-15,-3 6 14 0,-3-7-9 0,3 1 9 0,-7 0-8 16,8 2 8-16,-5-2 0 0,1 0 0 0,-4-1-8 15,-4 1 8-15,5-1 0 0,-5 1 10 0,1-4-10 16,-8 4 53-16,4 6 5 0,-3-10 1 0,-4 7 0 16,-4-3-26-16,-3 2-5 0,4-2 0 0,-8 0-1 15,1-1 0-15,-1 1 0 0,-3-1 0 0,3-2 0 16,-3 2-9-16,0-2-2 0,-7-1 0 0,7-2 0 16,-7 2-16-16,-1 1 0 0,5-1 8 0,-4 4-8 0,7-1 0 0,-8 4 10 15,1 0-10-15,4-1 8 0,2 7-8 0,-2 0-16 16,6 0 4-16,-3 10 1 15,4-7-89-15,3 6-19 0,-1-2-3 16,5 2-549-16,3-3-109 0</inkml:trace>
  <inkml:trace contextRef="#ctx0" brushRef="#br0" timeOffset="4272.2">1926 10641 2422 0,'0'0'53'0,"0"0"11"0,0 0 3 0,0 0 1 0,0 0-54 0,0 10-14 0,0-10 0 0,0 12 0 15,0-2 0-15,0-1-8 0,0 4 8 0,0-4-13 16,-3 0 13-16,3 4 0 0,-7 3 0 0,7-1 0 15,-4-5 0-15,4 2 0 0,0 7 0 0,0-6 0 16,0 2-11-16,0 1 11 0,0 0-12 0,0-4 12 16,4 1 0-16,3-1 0 0,-7 4 8 0,3 0-8 15,1-7 10-15,3 4-10 0,-4-4 10 0,4 0-10 16,4-2 0-16,-4-1 8 0,4-6-8 0,-1 6 0 16,1-6 0-16,-1 0-18 0,4 0 4 0,-3-6 1 15,3 3 13-15,0-7 0 0,4 1 9 0,-4 0-9 0,0-4 0 0,-3 4 0 16,3-4 0-16,0 4 0 0,4-1 0 0,-4-2 0 15,-4 2 0-15,4-2-10 0,-3-1 10 0,0 4 11 16,-8-10-3-16,8 10 0 0,-11 2 12 0,3-8 3 16,4 5 0-16,-7-2 0 0,0 2-8 0,-7 1-2 15,7 6 0-15,0-7 0 0,-3 10 10 16,-4-9 1-16,7 9 1 0,0 0 0 0,0 0-10 0,-4 9-3 16,1 1 0-16,-5 2 0 0,5-2-12 0,3 2-8 15,-7 4 8-15,3 0-13 0,4 2 3 0,0-5 1 16,0 9 0-16,0-3 0 0,0 0 22 0,0-1 5 15,0-2 1-15,0 6 0 0,4-6-19 0,3-1 8 0,-7 7-8 16,3-6 0-16,5-3 13 0,-5-1-4 16,1-3-1-16,3 4 0 15,-4-4-40-15,4-2-8 0,4-4-1 0,-8 0-1 16,8 3-118-16,3-6-23 0,-10 0-5 0</inkml:trace>
  <inkml:trace contextRef="#ctx0" brushRef="#br0" timeOffset="8970.16">2649 9312 1728 0,'0'0'76'0,"0"0"16"0,7-10-73 0,8 10-19 16,-5 0 0-16,4 0 0 0,7 0 128 0,-10 0 21 0,3 0 5 0,0 10 1 16,7-4-98-16,-7-3-19 0,-3 10-4 0,-7-4-1 15,6 7-17-15,1-4-4 0,-1 1-1 0,-10 6 0 16,4-4-11-16,3 4 12 0,-4 3-12 0,-3-3 12 16,0 0 0-16,4 3 1 0,-4 3 0 0,0-3 0 15,0 9 0-15,-4-3 0 0,1-3 0 0,3 7 0 16,-7-1-13-16,7 0 0 0,-4-2-12 0,4 2 12 15,0 0 0-15,0 1 0 0,0-7 8 0,-7 6-8 16,7-3 0-16,0-6 0 0,0 0 0 0,0-9 0 16,-3 6 0-16,3-7 8 0,3-2-8 0,-3-1 9 15,0-9-1-15,0 0 0 0,0 0 0 0,0 0 0 16,7-9-8-16,-7-4 0 0,0 1 0 0,0-4 0 16,4 0-20-16,-8-3-2 0,-3-3-1 0,4 4 0 0,3-4 23 15,-4 0 0-15,-6 0 0 0,3-6 0 0,-4 6-9 0,7-4 9 16,-10-2 0-16,4 0 0 0,-1 3 0 0,1-6 17 15,6-1-1-15,-3 1-1 0,0 0-15 0,0 5 11 16,3-5-11-16,4 3 10 0,-7 3-10 0,7 0 12 16,-3 3-12-16,3 0 12 0,3 0-12 0,4 3 0 15,-7 6 9-15,4-5-9 0,3 5 0 0,7-6 0 16,-3 7 0-16,-1-7 0 0,4 6 0 0,0 1-8 16,8-7 8-16,-8 7-8 0,7-1 8 15,-3-3 0-15,3 4-9 0,3-1 9 0,1-6 0 0,-4 10-11 16,4 3 11-16,-7-1-8 0,3-2-1 0,0 9 0 15,-10 0 0-15,3 6 0 0,-4-3 9 0,4 7-8 0,-10 2 8 0,3-2-8 16,-4 9 8-16,-3-4 0 0,8 4 0 0,-8 0 0 16,-8 0 0-16,8-4 0 15,0 7 0-15,0-3 0 0,0 0 0 0,0-3 0 16,0 2 0-16,0-5 0 0,8 6 0 0,-16-7 0 0,8 4 0 0,0-3 0 16,-3-1 0-16,3 1 12 0,-7-4-2 0,3 1-1 15,4 2 1-15,-3-3 0 0,-8 1 0 0,1-1 0 16,3 1-10-16,0-1 8 0,-11-6-8 0,11 0 8 31,-11 7-75-31,4-10-15 0,0 9-3 0,3-9-983 0</inkml:trace>
  <inkml:trace contextRef="#ctx0" brushRef="#br0" timeOffset="9535.44">3464 9343 1670 0,'-10'0'74'0,"10"0"15"0,0 0-71 0,0 0-18 15,-4-3 0-15,-6 3 0 0,10 0 199 0,0 0 36 16,0 0 7-16,-4 3 2 0,-3 3-198 0,7-6-46 15,0 0 0-15,0 3 0 0,-4 10 0 0,-3-4 0 0,4 1 0 0,-1 2 0 16,4-2 0-16,-7 2 0 0,4 7-8 0,3 0 8 16,-7-6 0-16,7 5-9 0,0-2 9 0,0 0 0 15,7-1 0-15,-7 4 0 0,-7-6 0 0,14-4 0 16,-4 10 0-16,4-10 0 0,-7 4 0 0,7-10 0 16,-7-3 0-16,7 9 0 0,4-9 0 0,-4 0 0 15,4 0 0-15,6-3-8 0,-3-3 8 0,1-7 0 16,6 4-12-16,-7-3 12 0,7-1-12 0,-3-6 12 15,-1 7-18-15,1-7 3 0,-4 0 1 0,4 3 0 16,-8-2 14-16,4-1 0 0,-3 6 0 0,-4-6-9 16,0 7 9-16,4-1 0 0,-11-6 10 0,3 7-10 15,4-1 19-15,-7-2-3 0,0 2 0 0,0-6 0 16,0 7 1-16,0 2 0 0,0 7 0 0,0-6 0 16,0-1-1-16,-7 7 0 0,7 3 0 0,0 0 0 15,7-6-1-15,-7 6-1 0,0 0 0 0,0 0 0 16,0 0-14-16,0 0 9 0,0 0-9 0,0 9 8 0,4 1-8 15,6-1 0-15,-10 1 9 0,4 2-9 0,3 1 0 0,-4 6 0 16,1-1 0-16,3-2 0 0,4 12 0 0,-8-6 0 16,4 0 0-16,-3 0-8 0,6 0-8 15,-6 0-2-15,6-3 0 0,1 3 0 16,0-7-86-16,-1 1-18 0,-6 3-3 0,6-7-912 0</inkml:trace>
  <inkml:trace contextRef="#ctx0" brushRef="#br0" timeOffset="10504.03">2886 10293 230 0,'0'0'20'0,"0"0"-20"0,0 0 0 0,0 0 0 0,0 0 157 0,0 0 27 16,0 0 6-16,0 0 1 0,0 0-131 0,0 0-25 16,0 0-6-16,0 0-1 0,0 0 59 0,0 0 11 15,0 0 2-15,0 0 1 0,0 0 11 0,0 0 3 16,0 0 0-16,0 0 0 0,0 0-29 0,0 0-6 15,0 0 0-15,0 0-1 0,0 0-16 0,0 10-3 16,0-10-1-16,0 0 0 0,-7 9-31 0,7-6-7 16,0 7-1-16,0 5 0 0,0-2-12 0,7-1-8 15,-7 10 8-15,0-3-8 0,3 0 12 0,4 6-1 16,-7-3-1-16,0 0 0 0,4 6 6 0,3-6 2 0,-4 0 0 16,-3 6 0-16,11-3-4 0,-11 4-1 15,11-4 0-15,-8-3 0 16,1 6-13-16,3-3 0 0,-4 3 8 15,4-6-8-15,-7 9 0 0,4-9 0 0,-8 7 0 0,4-4 0 0,0-3-8 0,0-4 8 16,-7 4 0-16,4 0 0 16,3 0-56-16,-11-6-4 0,8 0 0 0,-8-7-1 0,0 0-86 15,8 1-17-15,-4-7-3 0</inkml:trace>
  <inkml:trace contextRef="#ctx0" brushRef="#br0" timeOffset="10820.88">2526 10767 2239 0,'0'0'99'0,"0"0"21"0,3-3-96 0,4-4-24 15,-3 7 0-15,3-3 0 0,7-3 37 0,-3 0 3 16,3-1 1-16,7-2 0 0,-7 6-7 0,7-7-2 15,-7 7 0-15,11-3 0 0,-4-3-23 0,-3 9-9 16,3-7 0-16,0 1 9 0,-3-3-9 0,3 9 0 16,0-3 0-16,-7-4 0 0,11 4 0 0,-11-6 0 15,7 9 0-15,-3-3-11 0,0-4-3 0,-1 4-1 16,1-6 0-16,-4 6 0 16,0-4-24-16,0 4-5 0,4-3 0 0,-11 3-1 15,11 0-35-15,-11-4-8 0,3 4 0 0,8-3-535 0,-15 6-106 16</inkml:trace>
  <inkml:trace contextRef="#ctx0" brushRef="#br0" timeOffset="11470.04">3429 10949 1094 0,'0'0'48'0,"0"0"11"0,0 0-47 0,-4 9-12 16,4-9 0-16,0 0 0 0,0 0 232 0,-7 9 44 15,4-2 8-15,-1-1 3 0,4 3-191 0,0 1-37 16,-7 2-8-16,7 4-2 0,-3 0-30 0,3-1-7 16,3 1 0-16,4 3-1 0,-14-7-11 0,14 10 0 15,-7-3 0-15,4 3 0 0,-1 0 0 0,-3 6 0 16,0-6 0-16,0 0 0 0,7-3 0 0,-7-3 0 15,0 2 0-15,0-5 0 0,0 3 0 0,0-4 0 16,4-2 0-16,-4-1 0 0,7-6 17 0,-7-3 2 16,0 0 0-16,0 0 0 0,0 0-1 0,0 0 0 0,0 0 0 15,0 0 0-15,0-9-18 0,4-1-14 16,-4-2 2-16,3 2 1 0,-3-12 11 0,0 4 0 16,0-4 0-16,-3-3 0 0,3-4 0 0,0-2 14 0,-4 0-2 0,4-4 0 15,-7-6-12-15,7 10 0 0,0-10 0 0,0 7 0 16,-4-7 0-16,4 0 0 0,0 4 0 0,0-4 0 15,4 3 0-15,-4-6 0 0,7 10 0 0,-3-4 0 16,6 13 0-16,-6-6 0 0,3 3 8 0,3-4-8 16,-3 10 0-16,11 0 0 0,-11-3 0 0,11 6 0 15,-1 1-11-15,1 2 2 0,0 0 0 0,-1 4 0 16,1 2 9-16,3-2 0 0,-7 9-9 0,7-4 9 16,-7 7-8-16,8-3 8 0,-8 6-10 0,7 4 10 15,-7-1-20-15,-3 3 3 0,3 4 0 0,-4 6 0 16,1-1 0-16,-4 1 0 0,0-3 0 0,4 6 0 15,-11 6 17-15,3-6 0 0,-3 0 0 0,0 0 0 0,-3 0 16 0,3-3-2 16,-7 3-1-16,3-3 0 0,-3-1 13 0,3-2 2 16,-6 3 1-16,6-7 0 15,-10 10-3-15,7-6-1 0,-7 0 0 0,3-7 0 0,-3 4-1 16,4 2 0-16,-4-2 0 0,3-1 0 0,-3-2-15 0,-4 2-9 16,4-2 10-16,0 2-10 0,0-2-8 0,3 5-8 15,-3-8-2-15,4 2 0 16,-1 0-49-16,4 1-9 0,4-7-3 0,3-3 0 15,0 0-135-15,0 0-27 0,10-13-6 0,1 1-1 0</inkml:trace>
  <inkml:trace contextRef="#ctx0" brushRef="#br0" timeOffset="11973.2">4015 10597 576 0,'0'0'25'0,"0"0"6"0,0 0-31 0,0 0 0 0,0 0 0 0,0 0 0 15,0 0 344-15,0 0 64 0,0 0 12 0,0 0 2 16,0 0-290-16,0 0-57 0,0 13-12 0,3-4-3 16,-6-2-3-16,3-1-1 0,0 3 0 0,-7 1 0 15,3 2-41-15,1 4-15 0,-5-4 9 0,5 1-9 16,3 6 0-16,-7-7 0 0,7 7 0 0,-4-6 0 16,4 6 0-16,0-7 0 0,4 1 0 0,3-4 0 15,-7 0 0-15,3 1 0 0,5-1 0 0,-8-9 0 16,0 3 0-16,0-3 0 0,7 10 0 0,-7-10 0 15,7 3-8-15,3-3 8 0,1 0 0 0,-11 0 0 16,7-3 0-16,3 0 0 0,-3-4 8 0,8-2-8 16,-12 6 0-16,8-7 0 0,-4 1 0 0,7 0-11 15,-11-4 11-15,8 1-10 0,0-1 10 0,-1-3-10 16,1 7 10-16,-8-4-10 0,8 4 10 0,-1 0-10 16,-6 2 10-16,-1 1 16 0,5-3-4 0,-8 9-1 15,3-4-11-15,4 1 0 0,-7 3 0 0,0 0 0 0,0 0 0 0,0 0 8 16,11-6-8-16,-11 6 8 0,0 0 9 0,3 9 2 15,8-5 0-15,-8 5 0 0,4 0 11 0,-7 1 2 16,4-7 1-16,-4 13 0 0,3-10-17 0,5 10-3 16,-8-1-1-16,3 1 0 0,4 0-12 0,-7 2 9 15,4-5-9-15,3 6 8 0,-7-7-8 0,7 7 8 16,3-6-8-16,-3 2 8 0,0-2-8 0,4-1 0 16,0-2 0-16,3-1 0 0,3-6 0 0,-3 7-11 15,1-7 3-15,6 3 0 0,-7-6-4 0,7 0 0 16,-7-6 0-16,7 3 0 15,-3 0-31-15,3-4-6 0,0-2-2 0,-7 6 0 16,4-7-95-16,0 1-19 0,-4 0-4 0,0-4-787 0</inkml:trace>
  <inkml:trace contextRef="#ctx0" brushRef="#br0" timeOffset="12277.05">4745 10187 864 0,'0'0'38'0,"0"0"8"0,0 0-37 0,0 12-9 0,0-2 0 0,0-1 0 16,0 4 335-16,3 5 65 0,1-5 12 0,3 6 4 0,4 3-289 0,-8 0-58 16,8 0-11-16,-1 6-2 0,1-3-36 0,-1 6-6 15,5 1-2-15,-5-1 0 0,4 0 16 0,-3 1 4 16,-4-1 0-16,0 0 0 0,4 1-32 0,-8-1 0 15,4 0 0-15,-7 1 0 0,0-10 0 0,7 9-18 16,-7-9 2-16,7 6 1 31,-7-6-12-31,0 0-2 0,4 0-1 0,-4-9 0 0,-4 5-40 0,4-5-8 0,4-4-2 16,-4 1 0-16,0-10-143 0,0 0-29 0,0 0-5 0,0 0-2 0</inkml:trace>
  <inkml:trace contextRef="#ctx0" brushRef="#br0" timeOffset="12483.19">4632 10503 403 0,'0'0'17'0,"0"0"5"0,-4 0-22 0,1 0 0 0,-8-9 0 0,11 9 0 16,0 0 495-16,0 0 94 0,0 0 19 0,0 0 4 16,0 0-459-16,0 0-92 0,0 0-18 0,11 0-4 15,-4-3-28-15,4 0-11 0,6-4 8 0,1 7-8 16,7-3 12-16,-1-3-4 0,4 3 0 0,11-7 0 15,-3 1-8-15,6 0 0 0,0-1 0 0,4 4 0 16,7-10-12-16,3 7 12 0,-6-4-10 0,-1 4-811 16,1-4-163-16</inkml:trace>
  <inkml:trace contextRef="#ctx0" brushRef="#br0" timeOffset="29134.33">16514 16781 403 0,'0'0'36'0,"0"0"-36"0,0 0 0 16,0 0 0-16,-8 0 211 0,5 0 35 0,-4 0 7 0,3 0 2 15,-3 0-159-15,0 6-32 0,0-2-7 16,-3-4-1-16,-1 9-56 0,4-9-20 0,-4 0 0 15,4 0 0 1,-7 0-10-16,4 0-2 0,3-3 0 0,-8-3 0 16,-2 2 0-16,-4-2 0 0,-4 3 0 0,0-3 0 0,1 3 58 0,-8 0 11 0,4-4 3 0,-4 4 0 15,0-3 32-15,-3 6 6 16,-4 0 2-16,0 0 0 0,0 0-16 0,-3 0-2 0,0 6-1 16,-1-3 0-16,1 4-45 0,0-4-8 0,-1 0-8 0,1 6 9 15,3-3-9-15,-3-2 0 0,3 8 0 0,-3-6 0 16,-1-2 0-16,5 2 0 0,-5-3 0 0,8 6 0 15,3-5 30-15,1-4 4 0,2 0 1 0,1 0 0 16,3-4 5-16,8 4 0 0,-1-6 1 0,4 6 0 16,7 0-1-16,3 0-1 0,4 0 0 0,0 0 0 15,0 0-27-15,18 6-4 0,10-6-8 0,4 4 11 16,7 2-11-16,10-3 0 0,8 3 0 0,3-3 0 0,3 7-10 0,15-7 10 16,10-3 0-16,4 9-9 0,3-9 9 0,7 10 0 15,4-7 0-15,3-3-8 0,1 6 8 16,3-3 0-16,-4-3 0 0,4 0 0 0,10 0 0 15,4 0 0-15,-3-3 0 0,3-3 0 0,3 3 0 16,-6-7 0-16,-1 10 0 0,-3-9 0 0,-3 6 0 16,-4-4 0-16,0 4 0 0,-1-6 0 0,-9 9 0 0,-1 0 0 15,-7 6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0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9216 0 0,'0'0'10109'0'0,"0"0"-10059"0"0,0 0 1 0 0,-1 0-1 0 0,1 0 0 0 0,-1 0 1 0 0,1 0-1 0 0,-1 0 0 0 0,1 0 1 0 0,-1 0-1 0 0,1 0 1 0 0,-1 0-1 0 0,1 0 0 0 0,0 0 1 0 0,-1 1-1 0 0,1-1 1 0 0,-1 0-1 0 0,1 0 0 0 0,-1 0 1 0 0,0 1-1 0 0,-30 21 35 0 0,13-5-85 0 0,1-1 0 0 0,-50 41 11 0 0,66-57 240 0 0,-3 5 62 0 0,3-5-296 0 0,1 0 0 0 0,0 0 0 0 0,0 0 0 0 0,-1 0 0 0 0,1 0-1 0 0,0 0 1 0 0,0 0 0 0 0,-1 1 0 0 0,1-1 0 0 0,0 0 0 0 0,0 0 0 0 0,0 0 0 0 0,-1 0 0 0 0,1 1 0 0 0,0-1 0 0 0,0 0-1 0 0,0 0 1 0 0,0 0 0 0 0,-1 1 0 0 0,1-1 0 0 0,0 0 0 0 0,0 0 0 0 0,0 1 0 0 0,0-1 0 0 0,0 0 0 0 0,0 0 0 0 0,0 1 0 0 0,0-1-1 0 0,0 0 1 0 0,0 0 0 0 0,0 1 0 0 0,0-1 0 0 0,0 0 0 0 0,0 1 0 0 0,0-1 0 0 0,0 0 0 0 0,0 1 0 0 0,11 27 597 0 0,-5-12-372 0 0,1 0-1 0 0,16 28 0 0 0,-12-25-207 0 0,0 0-1 0 0,-2 1 1 0 0,0 0 0 0 0,9 31-1 0 0,-15-38-6 0 0,0 1 1 0 0,0 0-1 0 0,-2 0 0 0 0,1 16 0 0 0,-4 56 133 0 0,1-81-149 0 0,-11 83 337 0 0,7-61-149 0 0,2 1 1 0 0,-1 28 0 0 0,3-37-57 0 0,2 1 0 0 0,1-1 1 0 0,5 26-1 0 0,45 114 550 0 0,-31-100-581 0 0,8 35-25 0 0,-22-73-38 0 0,-2 1 0 0 0,0 0 0 0 0,-1 0 0 0 0,0 24 0 0 0,-3-33-3 0 0,-1 1 1 0 0,-3 18-1 0 0,0 14 95 0 0,-2 59 156 0 0,2-61-105 0 0,2 66 1 0 0,7-7 115 0 0,-4-86-252 0 0,1 0 0 0 0,0 0 0 0 0,8 22 0 0 0,1 6 37 0 0,10 38 9 0 0,-11-48-63 0 0,-2 0 0 0 0,-2 1 1 0 0,-1 0-1 0 0,2 45 0 0 0,-8-46 14 0 0,-1 1-1 0 0,-9 49 1 0 0,-1 25 38 0 0,1-2 4 0 0,-11 101 177 0 0,20-183-237 0 0,-1 0 25 0 0,2-1 0 0 0,0 1 0 0 0,9 50 0 0 0,-4-41 125 0 0,2 62-1 0 0,-4-53-97 0 0,-5 41 10 0 0,0-24-37 0 0,1-35-26 0 0,-6 38 0 0 0,-1 2-24 0 0,3-20 17 0 0,-1 26-1 0 0,0 65 38 0 0,13 48 67 0 0,-6-176-110 0 0,1 0 0 0 0,5 14 1 0 0,-4-15-2 0 0,-1 1 1 0 0,2 13-1 0 0,4 39 78 0 0,-3-32-12 0 0,-2 1-1 0 0,-1-1 1 0 0,-2 35-1 0 0,-6 37-13 0 0,-26 78-1 0 0,22-102-11 0 0,8-51-89 0 0,-8 35-1 0 0,3-29 86 0 0,1 1 0 0 0,2-1 0 0 0,0 53 0 0 0,6-56 3 0 0,-1-22-40 0 0,0-1 0 0 0,0 1 0 0 0,-1 0 1 0 0,-1 7-1 0 0,-2 25 85 0 0,1-17-84 0 0,-7 35 0 0 0,-1-17 40 0 0,-17 62 157 0 0,20-70-217 0 0,6-23 0 0 0,-1 0 0 0 0,-5 15 0 0 0,0-5 12 0 0,1 0 0 0 0,1 1 0 0 0,0-1 0 0 0,2 1-1 0 0,-2 25 1 0 0,4 104 106 0 0,2-79-87 0 0,-7-4 29 0 0,5-50-49 0 0,0 0 0 0 0,-8 29-1 0 0,6-30 1 0 0,0 0-1 0 0,-1 29 1 0 0,-2 29-11 0 0,-4 6 76 0 0,10-52-20 0 0,1-10-16 0 0,-1 1 0 0 0,-1-1 0 0 0,-4 22 0 0 0,3-10 25 0 0,2-23-55 0 0,-1 1 0 0 0,1 0 0 0 0,-1-1-1 0 0,0 1 1 0 0,-4 12 0 0 0,4-11-22 0 0,1-6-111 0 0,1-4-1223 0 0,0-1 1040 0 0,0 0 1 0 0,0 1-1 0 0,0-1 1 0 0,0 0-1 0 0,0 0 1 0 0,-1-5-1 0 0,3-8-1192 0 0,3 2-208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37:53.0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22169 4138 1036 0,'10'-7'92'0,"4"7"-73"16,-7-9-19-16,4 9 0 0,3-3 120 0,0 0 20 15,-7-4 4-15,-7 7 0 0,11 0-116 0,3 0-28 0,0 0 0 0,-3 0 0 16,-11 0 0-16,7 10 0 0,7-7 0 0,-4-3 0 15,-3 9 0-15,0 1 0 0,8-4 0 0,-5 0 0 32,4 4-19-32,-3-1-7 0,-4 4-2 0,3-4 0 15,12 4-11-15,-8 2-2 0,-7-2-1 0,0-1 0 16,0 4 6-16,-4 0 2 0,1-7 0 0,-11 10 0 0,0-16 24 0,-4 10 10 0,1-4-8 16,-11 0 8-16,-8 1 40 0,-2-7 12 15,-1 3 4-15,-7-3 0 0,-7 4 7 0,-3-4 1 0,-1-3 1 0,-3 0 0 16,-3 0 5-16,-11 0 1 0,-7 0 0 0,0 0 0 15,0 0-14-15,0 0-2 0,0-3-1 0,3-4 0 16,-7 7-36-16,8-9-7 0,-1 9-2 0,4-3 0 16,4 0 0-16,6-4 0 0,4 4 0 0,4 3 0 15,3-9-9-15,0 3 10 0,4-1-10 0,3 1 10 16,4 3-10-16,3 3 0 0,4 0 0 0,7 0 0 0,0 0 8 16,10 0-8-16,4 0 12 0,7 0-4 0,0 0-8 0,14 0 0 15,11 0-10-15,6 3 10 0,8-3 0 0,7 0-9 16,7 0 9-16,14 0 0 0,7 0 0 0,14-3 0 15,4 3 0-15,3 0 0 0,4 0 0 0,7 0 0 16,7-6 0-16,0 6 0 0,-7-3 0 0,-1 3 0 16,-2 0 0-16,-1-7 0 0,4 7 0 0,-14-3 0 15,-15 3 0-15,1 0 0 0,-8-9 8 0,-10 9 1 16,-10-3 0-16,-8 3 0 0,-7-10 7 0,-6 7 0 16,-8-3 1-16,-11 3 0 0,-10 3 12 0,0 0 3 0,0-10 0 0,-7 4 0 15,-10 0-19-15,-8-1-3 0,0 4-1 0,-7-6 0 16,-3 3-9-16,-7-1 0 0,-8 1-10 0,5 3 10 15,-5-3-12-15,-6-4 3 0,-11 7 1 0,0-6 0 32,3 6-131-32,-3 3-25 0</inkml:trace>
  <inkml:trace contextRef="#ctx0" brushRef="#br1" timeOffset="20966.87">22902 10494 1306 0,'-21'-3'58'0,"21"3"12"0,0 0-56 0,-3-3-14 0,-4-4 0 0,-4 7 0 15,0-3 31-15,4-3 3 0,4 6 1 0,-8-3 0 16,-3 3 25-16,4 0 4 0,10 0 2 0,-7 0 0 16,-1 0 2-16,8 0 1 0,0 0 0 0,0 0 0 15,0 0-10-15,0 0-3 0,0 0 0 0,18-6 0 16,3 6-2-16,0 0-1 0,-3-4 0 0,3 1 0 15,11-3-5-15,0 6 0 0,-1-9-1 0,8 5 0 16,-3-2-27-16,6 3-4 0,0-6-2 0,8 6 0 0,-5-4-2 16,8 4 0-16,-3-6 0 0,3 6 0 0,-4-4-3 15,-7 7-1-15,1-3 0 0,-1-3 0 0,-3 6-8 16,-4 0 0-16,-3 0-10 0,0 0 10 16,-4 6-95-16,-3-3-13 0,-4 4-2 0,0-4-589 15,-7-3-117-15</inkml:trace>
  <inkml:trace contextRef="#ctx0" brushRef="#br1" timeOffset="21505.03">22899 10798 288 0,'-28'0'25'0,"21"0"-25"0,7 0 0 0,0 0 0 0,-4-9 297 0,-3 9 55 16,0-10 10-16,7 10 2 0,0 0-234 0,0 0-47 15,0 0-10-15,3 0-1 0,12-3-11 0,-5 0-1 16,-10 3-1-16,0 0 0 0,11 0-35 0,-1 3-8 16,4-3 0-16,-3 3-1 0,0-3 24 0,3 0 5 15,3 10 0-15,8-10 1 0,-4 0-1 0,4 0 0 16,0 6 0-16,3-6 0 0,0 0-16 0,7-6-3 16,1 6-1-16,2 0 0 0,1-3-24 15,7 3 8-15,0-7-8 0,3 7 0 0,-3 0 0 0,4 0 0 16,-5-3 0-16,1 3 0 0,0-3 0 0,0 3 0 0,0 0-12 15,-4 3 12 1,1 0-109-16,-5 4-15 0,-6-4-2 0,-7 6-1 0</inkml:trace>
  <inkml:trace contextRef="#ctx0" brushRef="#br1" timeOffset="21957.88">22747 11243 1497 0,'0'0'133'0,"0"0"-106"0,7 0-27 15,4-3 0-15,3 0 107 0,0 3 16 0,0-6 3 0,7 6 1 16,11 0-92-16,0 0-19 0,0 0-3 0,6 0-1 16,5 0 12-16,3 0 1 0,3 0 1 0,4 0 0 15,7 0 6-15,0 0 2 0,7 0 0 0,-4 0 0 16,-3 6-22-16,0-3-4 16,-7 0 0-16,0-3-8 0,-4 0 0 0,1 7-9 0,-8-4-1 0,-3-3-975 15</inkml:trace>
  <inkml:trace contextRef="#ctx0" brushRef="#br1" timeOffset="22464.26">22874 11579 2098 0,'0'0'93'0,"0"0"19"16,0 0-89-16,11 0-23 0,-11 0 0 0,10-3 0 15,11-4 54-15,4 7 6 0,3 0 2 0,1-3 0 0,6 3 2 0,7-6 1 16,1 6 0-16,6 0 0 0,7 0-46 0,4 0-10 16,4 6-1-16,3-3-8 15,-4 4-10-15,8-4-9 0,-4 3-1 0,0-3-1107 16</inkml:trace>
  <inkml:trace contextRef="#ctx0" brushRef="#br1" timeOffset="34603.01">15120 4426 1555 0,'-3'13'138'0,"-5"-13"-110"0,1 0-28 0,0 6 0 15,0 3 136-15,-3-6 21 0,-1 4 5 0,1-1 1 16,-1 3-99-16,-3 1-19 16,0-1-4-16,-4 1-1 0,0-7-8 0,-3 6-1 0,-3 1-1 0,-5-1 0 15,-13-9-19-15,-7 3-11 0,-4-3 12 0,-7 0-12 31,-7-3-40-31,-11 3-14 0,-10 0-3 0,-4-6-1 16,-3 3-13-16,-7-4-2 0,-4 7-1 0,0 0 0 0,-3-3 44 16,-1 3 9-16,1 0 1 0,3 3 1 0,0-3 39 0,0 7 8 0,1 2 2 0,-1-6 0 15,14-3 18-15,4 13 4 0,3-7 1 0,4-3 0 16,7-3-25-16,7 10-4 0,10-10-2 16,8 0 0-16,7 0-22 0,10 0 0 0,7 0-12 0,8 0 4 15,3 0-8-15,3-4-2 0,7-2 0 0,4 6 0 16,18-3 5-16,7-3 1 0,10 6 0 0,11-13 0 15,14 13 12-15,7-3 0 0,3 3-10 0,12 0 10 0,9 0 0 0,12-6 16 16,6 6-2-16,0-3-1 0,4 3 3 16,4 0 0-16,6 0 0 0,4-7 0 0,-3 4 12 15,6 3 2-15,1 0 1 0,-1-9 0 0,-3 9 12 0,0-3 2 16,0-7 1-16,-7 1 0 0,-10 6-16 0,-1-4-3 16,-10-2-1-16,-4-4 0 0,-7 10 2 0,-7-6 1 15,-7 3 0-15,-10-1 0 0,-8 1-6 0,-6 6-2 16,-8-3 0-16,-3 3 0 0,-11-6-7 0,0 3-2 0,-7 3 0 15,-3 0 0-15,-7 0-22 16,-4 0-5-16,-7 0-1 0,0 0 0 16,-11 9-28-16,-7-9-7 0,-6 3-1 0,-12-3 0 15,-6 0 9-15,-14 0 2 0,-11 0 0 0,-7 0 0 16,-11 0 41-16,-10 0 0 0,-4-3 13 0,-10 3-3 0,-8-6 34 0,-3 3 8 16,0 3 0-16,-10-7 1 0,-1 4-1 15,-3 3-1-15,0-3 0 0,0-3 0 0,0 6-22 0,0 0-4 0,0 0-1 0,0 6 0 31,0-3-85-31,3 7-18 0,1-1-3 0</inkml:trace>
  <inkml:trace contextRef="#ctx0" brushRef="#br2" timeOffset="71315.73">28282 10419 403 0,'-3'0'36'0,"-4"-3"-36"0,-4 3 0 0,0 0 0 15,1 0 236-15,-4 3 40 0,-4-3 8 0,-3 9 1 16,0-9-243-16,0 3-42 0,-1 3-22 0,1-2 2 16,0-4 10-16,3 6 2 0,4-3 0 0,0-3 0 15,4 0 8-15,3 6 0 0,0-6 0 0,0 0 0 0,3 3 14 0,0 1 5 16,4-4 1-16,0 0 0 0,0 0 27 0,0 0 5 16,0 0 2-16,0 0 0 0,0 0 19 0,8 6 4 15,-1 3 1-15,0-6 0 0,3 10-16 0,4-7-3 16,7-3-1-16,1 7 0 15,6-10-12-15,4 0-2 0,3 3-1 0,4 3 0 0,3-6-18 0,4 0-3 16,0 0-1-16,3 0 0 0,-3 0-21 0,3 0 0 16,1 0 0-16,6 0 0 0,-3 3 0 0,0-3-8 15,0 0 8-15,-4 0 0 0,-3 0-18 0,-3 0 2 16,-5 0 0-16,-2 0 0 16,-1 0-106-16,-3 0-21 0,-4 0-4 0,-3-3-703 0</inkml:trace>
  <inkml:trace contextRef="#ctx0" brushRef="#br2" timeOffset="71787.74">27944 10789 1036 0,'0'0'92'0,"-8"0"-73"16,1-3-19-16,0-4 0 0,7 7 156 0,0 0 28 16,-3 0 6-16,3 0 1 0,0 0-131 0,0 0-25 15,0 0-6-15,0 0-1 0,3-6-3 0,4 0-1 16,4 3 0-16,0-4 0 0,3 7 12 0,3 0 1 16,8-3 1-16,3 3 0 0,0-6 3 0,4 6 1 15,4 0 0-15,2 0 0 0,8 0-18 0,-3 0-4 0,-1 0-1 0,0 0 0 16,1 0-19-16,-5 0 0 0,-2-3 8 15,-1 3-8-15,0 0 0 0,4 0 0 0,-4 0 0 0,1 0 0 16,-1 0-13-16,0 0-7 0,0 3 0 0,1-3-1 31,-8 6-108-31,-3-3-22 0,3-3-4 0,-7 10-666 0</inkml:trace>
  <inkml:trace contextRef="#ctx0" brushRef="#br2" timeOffset="72180.02">28004 11093 1497 0,'-4'-10'66'0,"4"10"14"0,0-3-64 0,4-3-16 15,-4 6 0-15,3-3 0 0,1-3 76 0,6 2 12 16,1 4 3-16,3-3 0 0,3-3-70 0,1 6-13 15,7 0-8-15,0 0 8 0,3 0 12 0,3 0 4 0,5 6 0 0,6-3 0 16,0-3 3-16,1 0 1 0,3 0 0 0,-4 0 0 16,0 0-12-16,4 4-3 0,0 2 0 0,3-6 0 15,-3 3-13-15,0-3 8 0,0 0-8 0,-4 6 0 32,-3-3-23-32,0-3-10 0,0 7-3 0,-4-7-854 0</inkml:trace>
  <inkml:trace contextRef="#ctx0" brushRef="#br2" timeOffset="72599.37">28021 11432 1094 0,'0'0'48'0,"0"0"11"0,0 0-47 0,0 0-12 16,0 0 0-16,0 0 0 0,0 0 159 0,0 0 29 0,7 0 7 0,0-4 1 15,0-2-85-15,4 6-17 0,3-3-3 16,4 3-1-16,6-9-21 0,5 9-4 0,-1 0-1 0,7-4 0 16,7-2-18-16,4 6-4 0,0 0-1 0,4 0 0 15,2 0-30-15,1 0-11 0,7 0 0 0,4 0 9 16,-1 0-9-16,4 0-9 0,-3 6 9 0,-1-6-747 15,-3 4-141-15</inkml:trace>
  <inkml:trace contextRef="#ctx0" brushRef="#br3" timeOffset="84561.81">27915 5480 1785 0,'0'0'79'0,"0"0"17"0,-3-10-77 0,-1 7-19 0,4-3 0 0,-3-3 0 15,3 9 112-15,-4-13 18 0,1 4 4 0,-1 5 1 16,1-5-114-16,-4-3-21 0,0 2 0 0,-4 1-12 16,0-4 12-16,1 1 8 0,-4 2 0 0,-8-5-8 15,5-7-9-15,-4 9-9 0,-8 0-2 0,1-5 0 16,-4-1 12-16,-3 3 8 0,3-6-12 0,-6 3 12 0,-1 1 0 0,0-4 0 15,-7 3 0-15,-7 3 0 0,-3 0 0 0,-4-5-12 16,-7 5 12-16,0 0-13 0,0 0 13 0,0 1 0 16,-4 2 0-16,-3 1 0 0,-4-7 17 0,-3 9 7 15,0 4 0-15,-3 0 1 0,-5-3-25 0,1-1-9 16,0 4 0-16,-4 0 0 0,-3 6 9 0,0 0 0 16,3 0 0-16,0 6 0 0,-6-3 0 0,-1 6 0 15,7 1 0-15,0 2-8 0,4 1 16 0,-4-1 4 16,-6 4 1-16,6 0 0 0,0 3-13 0,4 3 0 15,-4 6 0-15,1 3 0 0,-1-6-10 0,0 7-5 16,0 5-1-16,4-2 0 0,0-1 16 0,0 7 0 0,0 3 0 0,3-3-9 16,0 3 9-16,4-4 0 0,3 4 0 0,1 6 0 15,-4-6 17-15,3 10-1 0,4-4 0 0,3 3 0 16,8 0-16-16,3 1-14 0,4-1 2 0,6-3 1 16,-3-6 19-16,4 9 4 0,10 1 1 0,4-4 0 15,7-6-2-15,3 6-1 0,-3 0 0 0,10-3 0 16,11 3-10-16,-4-6 12 0,4 0-12 15,4 6 12-15,10-6 2 0,0 10 1 0,3-1 0 0,5-3 0 16,-1-6 4-16,10 6 1 0,5 3 0 0,2-9 0 16,5 6 1-16,2-6 1 0,8 0 0 0,4-3 0 15,6 3 1-15,8-3 0 0,3 3 0 0,7-4 0 16,-4 1-13-16,8-6-2 16,7 2-8-16,6-2 12 0,5-4-12 0,-1 0 8 0,4-2-8 0,10-4 0 0,4-3 0 15,3 0 0-15,1-4-8 0,3-5 8 16,7 6 0-16,0-7-8 0,-4 4 8 0,4-3 0 0,0-4 0 15,4 0-12-15,3-2 12 0,-4-1-10 0,8-3 10 0,-4-3 8 16,-4 0-8-16,4 0 11 0,-3-3-11 0,-1-3 12 16,1 3-12-16,0-7 12 0,-4-2-12 0,3-1 0 15,4-3 0-15,-3 1-11 0,-1-4 3 0,1 0 0 16,-4-3 0-16,0-9 0 0,-11 6 8 0,-3-13 12 16,0 7-2-16,-7-4-1 0,0-6 11 0,-11 1 1 15,-3 5 1-15,-4-6 0 0,-4 1-22 0,-6-4-13 16,-4 3 1-16,-10-3 1 0,-4-6 11 0,-11 6 14 15,-3-3-3-15,-4-3-1 0,-3-10 3 0,-7 7 1 16,-1 0 0-16,-2-1 0 0,-5 1-14 0,-6-3 0 0,0-4 0 16,-8 3 0-16,-6-2 0 0,-1 2 0 0,-3-2 0 15,-7 2 0-15,-3-2 0 0,-4 2 0 0,-8-2 0 0,1 9 0 16,-3-16 0-16,-5 3 0 0,-2 7 0 0,-5-4 0 16,-6-3 0-16,-4 10-10 0,-3 0 2 15,-11 3 0-15,-4-4 8 0,1 10 0 0,-4-9 8 16,0 3-8-16,-7 6 0 0,-4 0 0 0,-3 0 0 15,-4 3 0-15,0 1 0 0,1 8 0 0,-4-8 0 0,-8 14 0 16,-2-2 0-16,-1 3-18 0,-3 3 3 0,-1 3 1 31,-6 1-74-31,-4 5-16 0,7 4-2 0,-3-1-986 0</inkml:trace>
  <inkml:trace contextRef="#ctx0" brushRef="#br4" timeOffset="131152.29">5853 15590 1350 0,'-4'-13'60'0,"-3"13"12"0,3-9-58 0,-3 6-14 0,0-7 0 0,0 1 0 16,-3 9 0-16,-1-10 0 0,4 7 0 0,-11-3-10 31,4 6-16-31,-3-3-3 0,6 3-1 0,-10-3 0 0,7-4 30 0,0 7-9 0,3-3 9 0,-6-3 0 16,2 6 49-16,5 0 15 0,-1 0 4 0,8-3 0 15,3 3 9-15,-4 0 3 0,-6 0 0 0,10 0 0 16,0 0-20-16,0 0-3 0,0 0-1 0,0 0 0 15,0 0-6-15,3 9-2 0,4-6 0 0,-3 10 0 16,3-4 5-16,7 1 1 0,-4-1 0 0,8-6 0 16,-4 7-3-16,7-1-1 0,4 4 0 0,0-4 0 15,7-3-8-15,-4 1-2 0,7-1 0 0,4-3 0 0,3-3-16 16,4 6-3-16,3-6-1 0,11 0 0 0,-7 0-6 16,0 0-2-16,0-6 0 0,4 6 0 15,-8 0-3-15,4 0-1 0,0-3 0 0,0 3 0 16,-4 0-8-16,4 0 0 0,0 0 0 0,3 0 0 0,-13 0 0 0,3 0 0 15,-4 0-10-15,0 3 10 16,-3-3-28-16,-4 0 0 0,1 0 0 0,-1 6 0 16,-3-3-89-16,-4-3-18 0,-3 0-3 0,6 0-1 15,-10 0-68-15,1 7-13 0,6-4-4 0,-11 0 0 0</inkml:trace>
  <inkml:trace contextRef="#ctx0" brushRef="#br4" timeOffset="131594.09">5719 15800 1638 0,'0'0'72'0,"-8"6"16"15,1-3-71-15,4-3-17 0,3 0 0 0,0 0 0 0,0 0 11 0,0 0-2 16,0 0 0-16,0 0 0 16,0 0 27-16,3 10 4 0,12-7 2 0,-12-3 0 0,8 6 22 0,3-6 4 15,0 3 0-15,4-3 1 0,-8 0 6 0,15 0 1 16,-8 0 0-16,8 0 0 0,0 0-20 0,3 0-3 15,4 0-1-15,3 0 0 0,7 0-28 0,-3 0-5 16,0 0-2-16,7 0 0 16,3-3-17-16,-3-3 8 0,4 6-8 0,-5 0 0 0,1 0 16 15,4 0-4-15,-1 0-1 0,0 0 0 16,-3 0-11-16,4 0 0 0,-4 0 0 0,-1 0 0 0,-6 0 0 0,0 0-12 16,-4 0 2-16,-3 0 1 15,-4 0-46-15,4 0-9 16,-7 0-1-16,-8 6-1 0,8-6-155 0,-4 0-31 0,11-6-7 0,-14 6-1 0</inkml:trace>
  <inkml:trace contextRef="#ctx0" brushRef="#br4" timeOffset="132027.03">5828 16198 2055 0,'-14'-6'91'0,"3"6"19"0,4 0-88 0,0 0-22 0,0-3 0 0,7 3 0 0,0 0 0 0,0 0 0 16,0 0 0-16,0 0 0 0,7 0 20 0,4-10 0 16,3 10 0-16,0-3 0 0,7-3 20 0,-3 6 3 15,6 0 1-15,1-3 0 0,3 3 9 0,8 0 3 16,2-7 0-16,-2 7 0 0,2 0-16 0,8 0-4 16,-10 0 0-16,6 0 0 0,0 0-6 0,-6 0-2 15,-1 0 0-15,4 0 0 0,-4 7-28 16,0-7 0-16,0 0 0 0,4 0 0 15,-3 0 0-15,2 0 0 0,1 0 0 0,0 0 0 0,3 0-10 16,-3 0-8-16,0 0-2 0,0 0 0 16,-4 0-19-16,-3 0-4 0,-4 0-1 0,4 0 0 15,-1 3-112-15,-2-3-24 0,-1 0-4 0,0 0-441 0,4 0-89 0</inkml:trace>
  <inkml:trace contextRef="#ctx0" brushRef="#br4" timeOffset="132579.7">5757 16665 1785 0,'0'0'159'0,"0"0"-127"0,0 0-32 0,0 0 0 16,0 0 81-16,0 0 11 0,0-9 1 0,7 6 1 15,0-1-80-15,1-2-14 0,-8 6 0 0,10-3-12 16,1-3 44-16,3 6 9 0,0 0 2 0,7 0 0 15,-7-3 21-15,11 3 5 0,3 0 1 0,4 0 0 16,0 0-23-16,6 0-5 0,-2 0-1 0,2 0 0 16,8 0-9-16,-3 0-3 0,3 0 0 0,-4 0 0 15,7 0-7-15,-6 0-2 16,-1 0 0-16,7 3 0 0,4-3-20 0,0 0 0 0,0 0 0 0,7 0 0 16,-4 0-26-1,1 0-3-15,3 0-1 0,3 0-790 0,8-3-157 0</inkml:trace>
  <inkml:trace contextRef="#ctx0" brushRef="#br2" timeOffset="137043.07">5599 9961 748 0,'-15'-16'67'0,"5"13"-54"0,3-6-13 0,0-1 0 0,0 1 196 0,3 6 36 15,-3-7 7-15,4 10 1 0,-4-9-181 0,0 9-37 16,7 0-7-16,-11 0-2 0,11 0 3 15,-7 0 0-15,-4 6 0 0,4-3 0 0,0 4-3 0,7-7 0 16,-3 6 0-16,3-6 0 0,0 9 40 0,0 1 8 16,3-1 2-16,4-6 0 0,4 3 16 0,3-2 3 15,4-4 1-15,3 0 0 0,0-4-17 0,7-2-3 16,4 6-1-16,-4-9 0 0,7 2-5 0,1 1-1 16,2-6 0-16,5 2 0 0,-4 7-44 15,6-3-12-15,-2-4 0 0,3 10 0 0,-4-3 0 16,7 0 0-16,-3-3-10 0,-3 6 10 0,-1 0 0 15,0 6 0-15,1-3 0 0,-8-3 10 0,0 0-10 16,4 3 0-16,-4-3 0 0,0 0 0 0,1 7-8 0,-4-4-4 16,3-3-1-16,-3 6 0 15,3-3-19-15,0-3-4 0,-7 0-1 0,4 0 0 16,-7 7-84-16,-1-7-17 0,5 3-3 0,-8-3-526 0,0 0-105 0</inkml:trace>
  <inkml:trace contextRef="#ctx0" brushRef="#br2" timeOffset="137474.96">5323 10406 2361 0,'0'0'52'0,"0"0"10"0,0 0 2 0,0 0 4 0,0 0-55 0,0 0-13 15,0 0 0-15,0 0 0 0,11-6 0 0,0 3-18 0,3 3 4 0,7-3 1 16,4-4 13-16,3 7 0 15,4-3 0-15,17-3 0 0,-7 6 0 0,11 0-9 16,7-3 9-16,0-7 0 0,0 10 0 0,0-9 12 0,7 6 0 0,0-3-1 16,4 2 0-16,-8-5 0 0,1 9 0 15,-4-9 0-15,-4 5 14 0,1-2 3 0,3 6 1 0,-8-3 0 16,-2 0-29-16,-1 3-8 0,-3-6-1 0,0 12 0 16,0-3 9-16,-11 0 8 0,0 3-8 0,-6-2 11 31,2 2-205-31,-6-3-41 0</inkml:trace>
  <inkml:trace contextRef="#ctx0" brushRef="#br2" timeOffset="137879.65">5253 10811 2131 0,'-11'-7'189'0,"8"1"-151"0,3 6-30 0,0 0-8 15,0 0 100-15,0 0 18 16,0 0 4-16,10-3 1 0,1 3-108 0,14 0-15 0,-1 0-16 0,1-6 3 16,10 6 5-16,1 0 8 0,-1 0-13 0,14-3 5 15,1-4 8-15,-5 7 0 16,8-3 0-16,-3 3 0 0,3-9 0 0,-4 9 0 0,0-10 0 0,-3 10 0 16,7-9 0-16,-3 6 0 0,-8 0 0 15,7-4 0-15,-6 7-16 0,-1-3 3 16,4-3 0-16,-11 6 0 15,4 0-27-15,-4 0-6 0,-7 0-1 16,4 0 0-16,-7 0-121 0,0 6-25 0,3-6-5 0,-7 3-619 0</inkml:trace>
  <inkml:trace contextRef="#ctx0" brushRef="#br2" timeOffset="138326.79">5440 11253 1972 0,'0'0'88'0,"14"-3"17"0,-3-4-84 0,-4 7-21 0,3-3 0 0,4 0 0 16,7-3 29-16,4 6 2 0,0-3 0 0,0-4 0 16,6 7 22-16,5 0 5 0,2-3 1 0,5-3 0 15,6 3 8-15,4-7 1 0,7 7 1 0,7-3 0 16,7-6-21-16,-3 8-4 0,6-2 0 0,1 3-1 16,7-3-32-16,-8 3-11 0,15-1 0 0,-7-2 9 15,3 6-101-15,3 0-21 0,-2-3-4 16</inkml:trace>
  <inkml:trace contextRef="#ctx0" brushRef="#br1" timeOffset="148562.81">22070 15853 1720 0,'0'0'38'0,"0"0"8"0,0 0 2 0,0 0 0 0,0 0-39 0,0 0-9 16,0 0 0-16,0 0 0 0,7 6 47 0,-7-6 7 15,0 0 2-15,10-6 0 0,5 6 0 0,2 0 1 16,-6-3 0-16,10 3 0 0,4 0 9 0,-1-6 2 16,5 6 0-16,2-4 0 0,1-5-16 0,7 6-2 15,7-3-1-15,-4 3 0 0,-3-7-31 0,7 7-6 16,3-3-2-16,-3 6 0 0,0-10-10 0,0 10 0 0,3 0 0 15,4 0 0-15,-4 0-12 0,-3 0 12 16,0 0-12-16,-7 7 12 16,3-4-40-16,-3 3 0 0,-4-3 0 0,-3-3 0 15,0 10-3-15,0-7-1 0,-4-3 0 0,0 6 0 16,-3-3-142-16,-1-3-29 0</inkml:trace>
  <inkml:trace contextRef="#ctx0" brushRef="#br1" timeOffset="149101.74">21929 16138 403 0,'-7'-3'36'0,"0"3"-36"0,7 0 0 0,0 0 0 16,0 0 226-16,0 0 38 0,-7-3 8 0,3-3 2 16,4 6-126-16,0 0-26 0,0 0-5 0,11 0-1 15,-1 0-12-15,4-3-2 0,0-4-1 0,4 7 0 16,0 0-33-16,3 0-8 0,4 0 0 0,-1 0-1 15,1 0-13-15,7-3-2 0,3 3-1 0,4 0 0 16,-4 3-23-16,0-3-4 0,4 7 0 0,0-4-1 16,3 3-15-16,-6-3 9 0,-8 0-9 0,3-3 8 15,5 10 0-15,-1-10-8 0,-7 9 12 0,-3-9-4 16,7 3 13-16,-1-3 3 0,1 0 0 0,-4 0 0 16,-3 0-24-16,7-3 0 0,7 3 0 0,-4 0 0 15,-3 0 0-15,3-3 0 0,0-3 0 0,1 6-8 16,-5 0-98-1,1-3-19-15,-7 3-4 0,-1 3-594 0,-2-3-118 0</inkml:trace>
  <inkml:trace contextRef="#ctx0" brushRef="#br1" timeOffset="149626.57">22031 16555 172 0,'0'0'16'0,"0"0"-16"15,0 0 0-15,0 0 0 16,0 0 481-16,0 0 94 0,0 0 18 0,0 0 4 15,0 0-503-15,0 0-94 0,0 0-32 0,0 0 0 16,0 0 55-16,7-6 11 0,4-3 2 0,3 6 1 0,-4-7 3 0,11 7 1 16,4-3 0-16,3-4 0 0,4 4-4 0,3 0-1 15,-3 3 0-15,11-4 0 0,6 7-10 0,0-3-2 16,-6 3-1-16,-1 3 0 0,4-3-15 0,0 7-8 16,0-4 8-16,-1-3-8 0,-2 6 0 0,6-3 0 15,1 0 0-15,-1 7 0 16,-7-4-28-16,4-3-3 0,-4 3-1 0,1 1 0 15,-1-7-94-15,0 6-19 0,-3-3-4 0,4-3-1 16,-1 0-70-16,0 0-15 0,39 0-2 0,-21 0-1 0</inkml:trace>
  <inkml:trace contextRef="#ctx0" brushRef="#br1" timeOffset="150028.97">22087 17032 2476 0,'7'0'220'0,"-7"0"-176"15,0 0-35-15,15-3-9 0,2-3 113 0,8 3 21 16,0-4 4-16,-1 4 1 16,8-3-139-16,7 3-17 0,10-7-9 0,1 10-2 15,-1-3-57-15,4-3-12 0,10 3-3 0,12-4-692 0,2 7-138 0</inkml:trace>
  <inkml:trace contextRef="#ctx0" brushRef="#br4" timeOffset="157497.12">28610 15969 115 0,'0'0'10'0,"0"0"-10"0,0 0 0 0,0 0 0 16,0 0 241-16,0 0 47 0,0 0 8 0,0 0 3 15,0 0-91-15,0 0-19 16,0 0-3-16,0 0-1 0,0 0-68 0,0 0-13 0,0 0-4 0,0 0 0 15,11 0-42-15,3 0-9 0,0 0-1 0,4 0-1 16,3 0-25-16,0 0-5 0,4 0-1 0,3 0 0 16,7 0-3-16,1 6-1 0,2-3 0 0,1-3 0 15,0 0 1-15,3 0 0 0,4 0 0 0,0 7 0 16,3-7-2-16,-3 3-1 0,4-3 0 0,3 3 0 16,-8-3-10-16,1 6 10 0,-3-3-10 0,-1-3 10 31,-3 7-35-31,-7-4-7 0,-1-3-2 0,-3 0 0 0,1 6-126 0,-5-6-24 0,-2 3-6 15</inkml:trace>
  <inkml:trace contextRef="#ctx0" brushRef="#br4" timeOffset="158135.04">28550 16399 115 0,'0'0'10'0,"0"0"-10"16,0 0 0-16,0 0 0 0,0 0 460 0,0 0 89 16,0 0 19-16,0 0 3 0,0 0-443 0,0 0-88 15,7 3-17-15,-7-3-4 0,7 9 26 0,0-3 6 16,1 1 1-16,6-7 0 0,-4 6-4 0,8-3 0 0,3-3 0 0,7 6 0 16,4-2-6-16,3-4-2 0,1 0 0 0,2 6 0 15,8-6-28-15,0 3-12 0,0-6 11 0,-4 3-11 16,8-6 0-16,-1 6 0 0,4 0 0 15,-4 0 0-15,1 0 0 0,-4 6-13 0,-4-6 1 16,0 0 0 0,-3 3-128-16,-4-3-24 0,-3 0-6 0,-4 0-533 0,1 0-106 0</inkml:trace>
  <inkml:trace contextRef="#ctx0" brushRef="#br4" timeOffset="158694.89">28706 16737 1324 0,'0'0'118'0,"-8"0"-94"0,-2 0-24 0,-1 0 0 15,4 0 191-15,0 0 33 0,0 3 8 0,7-3 0 16,0 0-185-16,0 0-38 0,0 0-9 0,0 0 0 16,0 0 12-16,0 0 0 0,0 0 0 0,11 0 0 15,6-3 46-15,-3 3 10 0,8 0 1 0,2 0 1 16,5-3-6-16,2-3-2 0,1 6 0 0,3 6 0 15,1-6-32-15,-1 3-6 0,0 0-2 0,0-3 0 16,1 7-14-16,3-4-8 0,3 6 8 0,-3-9-8 16,-4 10 0-16,4-7 0 0,0-3 0 0,-1 0-8 15,-2 6-14-15,-1-6-2 0,0 3-1 0,-3-3 0 16,-4 0-34-16,0 0-6 16,-3 6-2-16,-4-6 0 0,4 0-81 0,-7 0-17 0,-1 0-3 15,-3 0-744-15</inkml:trace>
  <inkml:trace contextRef="#ctx0" brushRef="#br4" timeOffset="159140.57">28688 17230 2595 0,'0'0'115'0,"0"0"24"0,0 0-111 0,7 3-28 0,7-3 0 0,4 0 0 0,-1 0 0 0,8 0 0 16,3-3 0-16,4-4 0 0,3 7-8 0,4-3 8 15,-4-3-10-15,4 6 10 0,4 0 0 0,-1-3 0 16,7 6 0-16,1-3 0 0,-1 0 0 0,4 0 0 15,-4 0 0-15,1 0 0 16,-4 6-28-16,-1-3-2 16,-6-6-1-16,0 3 0 0,0 0-148 0,0-6-29 0,31-3-7 0,-13-4-1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1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339 118 3224 0 0,'-98'-43'5088'0'0,"93"41"-4855"0"0,-1 0 0 0 0,0 1 0 0 0,0 0 1 0 0,0 0-1 0 0,0 1 0 0 0,-9 0 0 0 0,-40 4 1174 0 0,43-2-1077 0 0,-21 2 1120 0 0,-37 2 2258 0 0,67-6-2788 0 0,2 1-46 0 0,-1-1-660 0 0,1 1 0 0 0,0-1-1 0 0,0 0 1 0 0,0 1 0 0 0,0-1 0 0 0,0 0 0 0 0,-1 0 0 0 0,1 0 0 0 0,0 0 0 0 0,-3 0 2381 0 0,11 2-1902 0 0,-6-1-728 0 0,10 3 375 0 0,1-1 1 0 0,17 4 0 0 0,52 13 957 0 0,-57-17-1075 0 0,0-2 1 0 0,0 0 0 0 0,0-1-1 0 0,34-6 1 0 0,52-4 120 0 0,-54 6-189 0 0,8 2-22 0 0,125 12-1 0 0,-7 0-51 0 0,0-3 26 0 0,-2 0 301 0 0,310-11 768 0 0,-300-2-1096 0 0,194-1-5 0 0,-272 2 16 0 0,218 0 148 0 0,-288 10-192 0 0,11-1 28 0 0,19-3 21 0 0,204-7 86 0 0,-143-8-111 0 0,-24 3-2 0 0,-17 2-30 0 0,-55 5-39 0 0,1 1 0 0 0,0 2 0 0 0,0 2 0 0 0,0 1 0 0 0,46 9 0 0 0,95 12 0 0 0,-152-20 28 0 0,1-1 0 0 0,0-2 0 0 0,0 0 0 0 0,39-7 0 0 0,6 0 19 0 0,96-6 182 0 0,-121 14-168 0 0,-17 1-42 0 0,-9-1-7 0 0,1 1 0 0 0,30 7 0 0 0,-32-5-8 0 0,1-1 0 0 0,30 2 0 0 0,76 0-268 0 0,-80-3 264 0 0,-23-1 0 0 0,51-4 0 0 0,57-12 119 0 0,-99 12 138 0 0,63 1 0 0 0,-53 3-242 0 0,-9 1 18 0 0,-1 1 0 0 0,56 13-1 0 0,1 0-2 0 0,-27-7-14 0 0,-1-3 0 0 0,1-3 0 0 0,98-7 0 0 0,-111 1-16 0 0,19-2 0 0 0,-51 3 22 0 0,32 1 0 0 0,6-1 25 0 0,54-3 99 0 0,-83 2-88 0 0,-23 2-56 0 0,0 1 0 0 0,1-1-1 0 0,-1 1 1 0 0,9 0 0 0 0,3 2 19 0 0,-1-2 1 0 0,34-2-1 0 0,50-1 46 0 0,-19 2 15 0 0,67 0-21 0 0,-78 1-55 0 0,63 10-6 0 0,-75-16 0 0 0,119-2 0 0 0,-145 6 0 0 0,-27 1 0 0 0,1 0 0 0 0,0 1 0 0 0,-1 0 0 0 0,1 0 0 0 0,0 0 0 0 0,0 1 0 0 0,-1-1 0 0 0,8 3 0 0 0,2 0 0 0 0,-1 0 0 0 0,0-1 0 0 0,1-1 0 0 0,0-1 0 0 0,-1 0 0 0 0,22-2 0 0 0,16-1 0 0 0,-23 3 0 0 0,1-1 0 0 0,39-7 0 0 0,-63 8 0 0 0,14-1 0 0 0,82-23 0 0 0,-101 24 0 0 0,0 0 0 0 0,0 0 0 0 0,0 0 0 0 0,0 0 0 0 0,0 0 0 0 0,0 0 0 0 0,0 0 0 0 0,0-1 0 0 0,0 1 0 0 0,-1 0 0 0 0,1-1 0 0 0,0 1 0 0 0,0-1 0 0 0,0 1 0 0 0,1-2 0 0 0,-1 2 0 0 0,-1-1 0 0 0,1 1 0 0 0,0-1 0 0 0,0 1 0 0 0,0-1 0 0 0,0 1 0 0 0,0 0 0 0 0,0-1 0 0 0,0 1 0 0 0,-1 0 0 0 0,1 0 0 0 0,0-1 0 0 0,0 1 0 0 0,0 0 0 0 0,2 0 0 0 0,0 0 0 0 0,3-2 0 0 0,6-4 0 0 0,-5 1 0 0 0,-5 3 0 0 0,-1 1 0 0 0,0 0 0 0 0,1 0 0 0 0,0 1 0 0 0,-1-1 0 0 0,1 0 0 0 0,-1 0 0 0 0,1 1 0 0 0,0-1 0 0 0,0 1 0 0 0,-1-1 0 0 0,1 1 0 0 0,2 0 0 0 0,7-4 0 0 0,-2-2 3 0 0,-8 6-3 0 0,-1-1 0 0 0,1 1 1 0 0,-1 0-1 0 0,1 0 1 0 0,-1-1-1 0 0,1 1 1 0 0,-1 0-1 0 0,1-1 0 0 0,-1 1 1 0 0,1 0-1 0 0,-1-1 1 0 0,1 1-1 0 0,-1-1 1 0 0,0 1-1 0 0,1 0 0 0 0,-1-1 1 0 0,0 1-1 0 0,1-2 1 0 0,7-13-67 0 0,1-5-4636 0 0,-7 13-387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1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31 2760 0 0,'0'0'8925'0'0,"2"-1"-7916"0"0,-1 0-820 0 0,0 1-1 0 0,0-1 1 0 0,0 0 0 0 0,0 1-1 0 0,0-1 1 0 0,0 0-1 0 0,0 0 1 0 0,0 0-1 0 0,0 0 1 0 0,0 0 0 0 0,-1 0-1 0 0,1 0 1 0 0,0-1-1 0 0,1 1-96 0 0,-1 0 0 0 0,0 0 0 0 0,1 0 0 0 0,-1 0 0 0 0,1 1 0 0 0,-1-1 0 0 0,1 0 0 0 0,-1 1 0 0 0,1-1 0 0 0,6-1 6137 0 0,-8 1-5949 0 0,0 1-236 0 0,0 0-1 0 0,0-1 0 0 0,0 1 1 0 0,0 0-1 0 0,0 0 1 0 0,0 0-1 0 0,0 0 0 0 0,0 0 1 0 0,0 0-1 0 0,0-1 1 0 0,0 1-1 0 0,0 0 0 0 0,0 0 1 0 0,0 0-1 0 0,0 0 0 0 0,0 0 1 0 0,0-1-1 0 0,0 1 1 0 0,0 0-1 0 0,0 0 0 0 0,0 0 1 0 0,0 0-1 0 0,0 0 0 0 0,0 0 1 0 0,-1-1-1 0 0,1 1 1 0 0,0 0-1 0 0,0 0 0 0 0,0 0 1 0 0,0 0-1 0 0,0 0 1 0 0,0 0-1 0 0,0 0 0 0 0,0 0 1 0 0,-1 0-1 0 0,1-1 0 0 0,0 1 1 0 0,0 0-1 0 0,-4 0-29 0 0,1 0-1 0 0,1 0 0 0 0,-1-1 1 0 0,0 1-1 0 0,1 0 0 0 0,-1 1 1 0 0,0-1-1 0 0,0 0 0 0 0,1 1 1 0 0,-1 0-1 0 0,1-1 0 0 0,-1 1 1 0 0,0 0-1 0 0,1 0 0 0 0,0 1 1 0 0,-1-1-1 0 0,1 0 0 0 0,0 1 1 0 0,-1-1-1 0 0,1 1 0 0 0,0 0 1 0 0,-2 2-1 0 0,1 0 18 0 0,0-1 0 0 0,-1 1 0 0 0,0-1 0 0 0,-4 3 0 0 0,-13 12 125 0 0,5-1 3 0 0,7-9 33 0 0,2 0 0 0 0,-14 18-1 0 0,20-25 41 0 0,0 2-104 0 0,1-3-122 0 0,-1 0-1 0 0,1 0 1 0 0,0 1-1 0 0,0-1 1 0 0,0 0-1 0 0,-1 0 1 0 0,1 0-1 0 0,0 0 1 0 0,0 1-1 0 0,0-1 1 0 0,0 0-1 0 0,0 0 1 0 0,0 0-1 0 0,-1 1 1 0 0,1-1-1 0 0,0 0 1 0 0,0 0-1 0 0,0 1 0 0 0,0-1 1 0 0,0 0-1 0 0,0 0 1 0 0,0 1-1 0 0,0-1 1 0 0,0 0-1 0 0,0 0 1 0 0,0 0-1 0 0,0 1 1 0 0,0-1-1 0 0,0 0 1 0 0,0 0-1 0 0,0 1 1 0 0,1-1-1 0 0,-1 0 1 0 0,0 0-1 0 0,0 1 1 0 0,36 12 4 0 0,-5-2-12 0 0,-18-11 4 0 0,-1-1 9 0 0,-10 1 181 0 0,-2-5 44 0 0,6-29 349 0 0,-6-30 215 0 0,0 63-608 0 0,-2-1-112 0 0,-6-5-76 0 0,7 7-10 0 0,1 1 0 0 0,0-1 0 0 0,-1 0 0 0 0,1 0-1 0 0,0 0 1 0 0,-1 1 0 0 0,1-1 0 0 0,0 0 0 0 0,-1 0 0 0 0,1 1-1 0 0,0-1 1 0 0,-1 0 0 0 0,1 1 0 0 0,0-1 0 0 0,0 0 0 0 0,-1 1 0 0 0,1-1-1 0 0,0 1 1 0 0,0-1 0 0 0,-1 1 0 0 0,1 1-12 0 0,-26 21 1 0 0,20-12 17 0 0,4-6-6 0 0,0 0 0 0 0,1 0 0 0 0,-1 0 0 0 0,1 0 0 0 0,0 1 0 0 0,1-1 0 0 0,-1 0 0 0 0,1 1 0 0 0,1 6 0 0 0,3-1-6 0 0,-3-9 12 0 0,-1-1 0 0 0,0 0-1 0 0,1 0 1 0 0,-1 0 0 0 0,1 0 0 0 0,0 0-1 0 0,-1 0 1 0 0,1 0 0 0 0,0 0 0 0 0,0 0-1 0 0,0 0 1 0 0,0 1 0 0 0,4-3 9 0 0,-5 1-2 0 0,4-1 13 0 0,0 1-1 0 0,-1 0 0 0 0,1-1 0 0 0,0 0 0 0 0,-1 0 1 0 0,1 0-1 0 0,-1 0 0 0 0,1-1 0 0 0,-1 1 0 0 0,0-1 0 0 0,0 0 1 0 0,5-3-1 0 0,-1 0 17 0 0,0 0 1 0 0,0 0-1 0 0,-1-1 1 0 0,1 0-1 0 0,-1 0 1 0 0,0-1-1 0 0,7-10 1 0 0,-4-1-13 0 0,-9 16 30 0 0,-1 0 17 0 0,-2 0-52 0 0,1-1 1 0 0,-1 1-1 0 0,0 0 0 0 0,1-1 1 0 0,-1 1-1 0 0,0 0 0 0 0,0 1 1 0 0,-1-1-1 0 0,1 0 0 0 0,0 1 1 0 0,-5-2-1 0 0,-3 2-19 0 0,10 0 0 0 0,0 1 0 0 0,0-1 0 0 0,0 1 0 0 0,0 0 0 0 0,0-1 0 0 0,0 1 0 0 0,0 0 0 0 0,0 0 0 0 0,0 0 0 0 0,0 0 0 0 0,0 0 0 0 0,0 0 0 0 0,0 0 0 0 0,0 0 0 0 0,0 0 0 0 0,0 1 0 0 0,0-1 0 0 0,1 0 0 0 0,-2 1 0 0 0,-5 1 0 0 0,-3 0 0 0 0,-2 22-11 0 0,5-12-31 0 0,5-2 19 0 0,3-5-25 0 0,6 14 8 0 0,-3-15 26 0 0,0-1 3 0 0,12 13-2 0 0,-12-14 15 0 0,8 4-2 0 0,-8-3 0 0 0,1-2 0 0 0,16 0 0 0 0,-19-1 0 0 0,1 0 0 0 0,-1 0 0 0 0,0 0 0 0 0,0 0 0 0 0,0 0 0 0 0,0-1 0 0 0,0 1 0 0 0,0-1 0 0 0,1 1 0 0 0,-1-1 0 0 0,0 0 0 0 0,0 0 0 0 0,-1 0 0 0 0,1 0 0 0 0,0 0 0 0 0,0 0 0 0 0,0-1 0 0 0,1 0 0 0 0,4-4 0 0 0,-3 5 13 0 0,-1-1 0 0 0,0 0 0 0 0,0 0 0 0 0,0 0 0 0 0,0 0 0 0 0,4-4 0 0 0,-2 0 13 0 0,0-1 1 0 0,0 0 0 0 0,4-8-1 0 0,2-7 42 0 0,-1-1 11 0 0,-10 19-26 0 0,-12-16 11 0 0,12 19-62 0 0,-1 1-1 0 0,1-1 1 0 0,-1 1-1 0 0,1 0 1 0 0,-1-1-1 0 0,1 1 0 0 0,-1-1 1 0 0,0 1-1 0 0,1 0 1 0 0,-1 0-1 0 0,0-1 0 0 0,1 1 1 0 0,-1 0-1 0 0,-1 0 1 0 0,-2-1-5 0 0,0 0 1 0 0,0 1 0 0 0,0 0-1 0 0,0 0 1 0 0,0 0-1 0 0,-1 0 1 0 0,1 0 0 0 0,0 1-1 0 0,0 0 1 0 0,0 0 0 0 0,0 0-1 0 0,0 0 1 0 0,0 1-1 0 0,1-1 1 0 0,-1 1 0 0 0,0 0-1 0 0,1 0 1 0 0,-5 4-1 0 0,5-3-4 0 0,0-1 0 0 0,0 1 0 0 0,1 0 0 0 0,-1 1 0 0 0,1-1 0 0 0,0 0 0 0 0,0 1 0 0 0,-3 6-1 0 0,5-10 8 0 0,-2 12-53 0 0,2-7 53 0 0,-5 11-11 0 0,1-4-31 0 0,7 1 20 0 0,-2-2-20 0 0,-1-10 41 0 0,0-1 0 0 0,0 1 0 0 0,0 0 1 0 0,0 0-1 0 0,0 0 0 0 0,0-1 0 0 0,1 1 1 0 0,-1 0-1 0 0,0 0 0 0 0,0 0 0 0 0,1-1 1 0 0,-1 1-1 0 0,1 1 0 0 0,-1-2 1 0 0,1 1 0 0 0,0 0 0 0 0,0-1 0 0 0,0 1 0 0 0,-1-1 0 0 0,1 1 0 0 0,0-1 0 0 0,0 0 0 0 0,0 1 0 0 0,0-1 0 0 0,0 0 0 0 0,0 1 0 0 0,1-1 0 0 0,14 1 11 0 0,4-2 14 0 0,-15-2-3 0 0,-2 0-16 0 0,11-5 6 0 0,-13 8-10 0 0,0-1 1 0 0,1 1-1 0 0,-1-1 1 0 0,0 1-1 0 0,0-1 0 0 0,0 0 1 0 0,0 1-1 0 0,0-1 0 0 0,0 0 1 0 0,0 0-1 0 0,0 0 0 0 0,0 0 1 0 0,0 0-1 0 0,0 0 1 0 0,-1 0-1 0 0,1 0 0 0 0,0 0 1 0 0,-1 0-1 0 0,1 0 0 0 0,-1 0 1 0 0,1-1-1 0 0,0-1 0 0 0,0-2 4 0 0,3-1-6 0 0,-4 5 6 0 0,1 0 0 0 0,-1 0 0 0 0,0-1-1 0 0,1 1 1 0 0,-1 0 0 0 0,0 0 0 0 0,0 0 0 0 0,0 0 0 0 0,0 0-1 0 0,0 0 1 0 0,0 0 0 0 0,0 0 0 0 0,0-1 0 0 0,0 1-1 0 0,0 0 1 0 0,-1 0 0 0 0,1 0 0 0 0,0 0 0 0 0,-1 0 0 0 0,1 0-1 0 0,-2-2 1 0 0,1 2 26 0 0,0-1-41 0 0,0 1 0 0 0,1-1 1 0 0,-1 1-1 0 0,-1-1 0 0 0,1 1 0 0 0,0 0 0 0 0,0 0 0 0 0,0 0 1 0 0,-1-1-1 0 0,1 1 0 0 0,-1 0 0 0 0,1 0 0 0 0,0 1 0 0 0,-1-1 1 0 0,0 0-1 0 0,1 0 0 0 0,-1 1 0 0 0,0-1 0 0 0,-2 0 0 0 0,-2 0 66 0 0,0 0-1 0 0,0 0 0 0 0,-12 1 0 0 0,7 1-56 0 0,7 0 0 0 0,3 0 6 0 0,-20 19-72 0 0,9-10 51 0 0,8-5 19 0 0,-1 11-77 0 0,4-11 13 0 0,3 5 48 0 0,-1-8 13 0 0,-1-2-1 0 0,1 1 1 0 0,-1 0-1 0 0,1-1 0 0 0,-1 1 0 0 0,1-1 1 0 0,-1 0-1 0 0,1 1 0 0 0,-1-1 0 0 0,1 1 1 0 0,0-1-1 0 0,-1 0 0 0 0,1 1 0 0 0,0-1 1 0 0,-1 0-1 0 0,1 0 0 0 0,0 0 0 0 0,1 1 1 0 0,3 0 4 0 0,-5 0-2 0 0,1-1 0 0 0,-1 0-1 0 0,1 0 1 0 0,-1 0 0 0 0,1 0 0 0 0,-1 0 0 0 0,1 0 0 0 0,0 0 0 0 0,-1 0 0 0 0,1 0 0 0 0,-1 0-1 0 0,1 0 1 0 0,-1-1 0 0 0,1 1 0 0 0,-1 0 0 0 0,1 0 0 0 0,0-1 0 0 0,3 0-2 0 0,0 1-1 0 0,-2 0 1 0 0,-1 0 0 0 0,0 0-1 0 0,1 0 1 0 0,-1 0 0 0 0,0 0 0 0 0,1-1-1 0 0,-1 1 1 0 0,0 0 0 0 0,0-1-1 0 0,1 1 1 0 0,-1-1 0 0 0,0 0-1 0 0,0 1 1 0 0,2-2 0 0 0,1 1 20 0 0,0 0 1 0 0,9-8-12 0 0,-11 7-4 0 0,-1 2-3 0 0,-1 0 0 0 0,0 0 0 0 0,0-1-1 0 0,1 1 1 0 0,-1 0 0 0 0,0 0 0 0 0,0 0 0 0 0,0-1 0 0 0,1 1 0 0 0,-1 0 0 0 0,0 0 0 0 0,0-1 0 0 0,0 1 0 0 0,0 0 0 0 0,1 0 0 0 0,-1-1 0 0 0,0 1 0 0 0,0 0 0 0 0,0 0 0 0 0,0-1 0 0 0,0 1-1 0 0,0 0 1 0 0,0-1 0 0 0,-4-17 66 0 0,3 17-67 0 0,0-9 40 0 0,0 1-19 0 0,-3 2 37 0 0,3 4 0 0 0,0 3-60 0 0,1 0 1 0 0,0-1-1 0 0,0 1 0 0 0,0 0 1 0 0,-1-1-1 0 0,1 1 0 0 0,0 0 1 0 0,-1-1-1 0 0,1 1 0 0 0,0 0 1 0 0,-1 0-1 0 0,1-1 0 0 0,0 1 1 0 0,-1 0-1 0 0,1 0 0 0 0,-1-1 1 0 0,1 1-1 0 0,0 0 0 0 0,-1 0 1 0 0,1 0-1 0 0,-1 0 0 0 0,1 0 1 0 0,-1 0-1 0 0,1 0 0 0 0,0 0 1 0 0,-1 0-1 0 0,1 0 1 0 0,-1 0-1 0 0,1 0 0 0 0,-1 0 1 0 0,1 0-1 0 0,0 0 0 0 0,-1 0 1 0 0,1 1-1 0 0,-1-1 0 0 0,1 0 0 0 0,-1 0 0 0 0,-29 10-1 0 0,23-6 13 0 0,-2 0 46 0 0,7-3 33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1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44 10280 0 0,'0'0'448'0'0,"-10"0"104"0"0,-5-4-440 0 0,3-2-112 0 0,2 2 0 0 0,-2 4 0 0 0,2-4-296 0 0,1-2-480 0 0,-3 2-520 0 0,6-6 304 0 0,-4 5-16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33 8320 0 0,'0'0'381'0'0,"0"-1"-6"0"0,0-7-242 0 0,-10-16 9544 0 0,-3 25-7668 0 0,6 2-1881 0 0,5-2-70 0 0,0 0-1 0 0,0-1 1 0 0,0 1 0 0 0,0 0 0 0 0,0-1 0 0 0,0 1 0 0 0,0-1 0 0 0,-4 1-1 0 0,6-1-51 0 0,0 0-1 0 0,-1 0 1 0 0,1 0-1 0 0,0 0 1 0 0,0 0-1 0 0,-1 0 1 0 0,1 0-1 0 0,0 0 0 0 0,0 0 1 0 0,-1 0-1 0 0,1 0 1 0 0,0 0-1 0 0,0 0 1 0 0,0-1-1 0 0,-1 1 1 0 0,1 0-1 0 0,0 0 1 0 0,0 0-1 0 0,0 0 0 0 0,0 0 1 0 0,-1 0-1 0 0,1-1 1 0 0,0 1-1 0 0,0 0 1 0 0,0 0-1 0 0,0 0 1 0 0,-1-1-1 0 0,1 1 27 0 0,0 0 1 0 0,0-1-1 0 0,0 1 0 0 0,-1 0 1 0 0,1 0-1 0 0,0 0 0 0 0,0-1 1 0 0,0 1-1 0 0,-1 0 0 0 0,1 0 0 0 0,0 0 1 0 0,0 0-1 0 0,-1-1 0 0 0,1 1 1 0 0,0 0-1 0 0,0 0 0 0 0,-1 0 1 0 0,1 0-1 0 0,0 0 0 0 0,0 0 0 0 0,-1 0 1 0 0,1 0-1 0 0,0 0 0 0 0,-1 0 1 0 0,1 0-1 0 0,0 0 0 0 0,-1 0 1 0 0,-1-1 88 0 0,-16 8 1274 0 0,15-6-1398 0 0,0 1 0 0 0,0 0 0 0 0,0 0 1 0 0,0 1-1 0 0,0-1 0 0 0,1 1 0 0 0,-1-1 1 0 0,1 1-1 0 0,-1 0 0 0 0,-2 5 1 0 0,-19 36-18 0 0,12-21 127 0 0,1-3 0 0 0,-14 27 160 0 0,22-42-238 0 0,1 0 0 0 0,1 0 0 0 0,-1 0 0 0 0,1 1-1 0 0,0-1 1 0 0,0 0 0 0 0,0 8 0 0 0,-1-4 134 0 0,3-5 152 0 0,6-2-185 0 0,-4-2-85 0 0,0 1 0 0 0,0-2 0 0 0,0 1-1 0 0,0 0 1 0 0,0-1 0 0 0,-1 1 0 0 0,1-1 0 0 0,0 0 0 0 0,0 0-1 0 0,-1 0 1 0 0,1 0 0 0 0,-1 0 0 0 0,1-1 0 0 0,-1 1-1 0 0,1-1 1 0 0,-1 1 0 0 0,0-1 0 0 0,0 0 0 0 0,3-3-1 0 0,5-5 9 0 0,-1-1 0 0 0,13-20-1 0 0,-12 17 42 0 0,-4 7-42 0 0,0-1 0 0 0,10-8 0 0 0,-11 11-19 0 0,0 0 0 0 0,0 0 0 0 0,0 0-1 0 0,-1-1 1 0 0,0 0 0 0 0,4-7 0 0 0,-2 3 55 0 0,-4 8-42 0 0,-1 0 0 0 0,0 1-1 0 0,0-1 1 0 0,0 0-1 0 0,0 1 1 0 0,-1-1 0 0 0,1 0-1 0 0,0 0 1 0 0,-1 0-1 0 0,1 0 1 0 0,-1-2-1 0 0,-16 5 42 0 0,-3 6-52 0 0,0 0 1 0 0,1 1-1 0 0,-19 11 0 0 0,6-3 49 0 0,25-12-64 0 0,-1 1-1 0 0,1-1 0 0 0,0 1 1 0 0,1 0-1 0 0,-1 1 0 0 0,1-1 0 0 0,-6 10 1 0 0,-4 2 28 0 0,12-14-48 0 0,-3 6 0 0 0,4 13 0 0 0,2-9 0 0 0,2-2 0 0 0,6 0 0 0 0,13 0 49 0 0,-20-10-45 0 0,14 2 18 0 0,37-2 223 0 0,-52-1-241 0 0,1 0 0 0 0,0-1-1 0 0,-1 1 1 0 0,1 0 0 0 0,0 0-1 0 0,-1-1 1 0 0,1 1 0 0 0,0 0-1 0 0,-1-1 1 0 0,1 1 0 0 0,-1 0-1 0 0,1-1 1 0 0,-1 1 0 0 0,1-1-1 0 0,-1 1 1 0 0,1-1 0 0 0,0 0 0 0 0,1-1 6 0 0,8-4 34 0 0,-6 3-20 0 0,0 1 1 0 0,0 0 0 0 0,-1-1 0 0 0,1 0-1 0 0,-1 0 1 0 0,1 0 0 0 0,-1 0 0 0 0,0 0-1 0 0,3-5 1 0 0,10-14 119 0 0,-10 15-53 0 0,-1 0-1 0 0,0 0 0 0 0,-1 0 1 0 0,6-12-1 0 0,-12 6 14 0 0,1 8-71 0 0,0 5-26 0 0,1-1 0 0 0,0 1 0 0 0,0-1 0 0 0,0 1 0 0 0,0-1 0 0 0,0 1-1 0 0,0-1 1 0 0,-1 1 0 0 0,1-1 0 0 0,0 1 0 0 0,0-1 0 0 0,-1 1 0 0 0,1-1-1 0 0,0 1 1 0 0,-1-1 0 0 0,0 0 0 0 0,0-1 10 0 0,-8-9-3 0 0,4 11-16 0 0,3 0 3 0 0,-4-2 1 0 0,3 1 3 0 0,1 1 0 0 0,0-1 0 0 0,0 1 0 0 0,-1-1 1 0 0,1 1-1 0 0,0 0 0 0 0,0 0 0 0 0,-1 0 0 0 0,-3 1 0 0 0,-25 4 81 0 0,30-4-83 0 0,1-1 1 0 0,-1 0 0 0 0,0 0 0 0 0,1 1-1 0 0,-1-1 1 0 0,1 0 0 0 0,-1 1-1 0 0,1-1 1 0 0,-1 0 0 0 0,1 1-1 0 0,-1-1 1 0 0,1 1 0 0 0,-1-1-1 0 0,0 2 1 0 0,-1 0 5 0 0,-6 3 23 0 0,0 0-13 0 0,-8 15 47 0 0,11-11-66 0 0,0 4 0 0 0,3-2 0 0 0,-1 1 0 0 0,7-1 0 0 0,-3-8 7 0 0,0 0 0 0 0,0-1 0 0 0,0 1 0 0 0,1-1 0 0 0,-1 0 0 0 0,1 1 0 0 0,0-1-1 0 0,0 0 1 0 0,-1 0 0 0 0,1 0 0 0 0,0 0 0 0 0,1-1 0 0 0,-1 1 0 0 0,0 0 0 0 0,0-1 0 0 0,1 0 0 0 0,-1 1 0 0 0,6 1 0 0 0,5 3 21 0 0,-6-2-13 0 0,0-1 0 0 0,1 0 0 0 0,10 3 0 0 0,-6-2 8 0 0,-9-2-16 0 0,0-1-1 0 0,0 0 1 0 0,0 0 0 0 0,0-1 0 0 0,0 1 0 0 0,0 0 0 0 0,5-1-1 0 0,1 2-7 0 0,-6-1 8 0 0,0 1 0 0 0,1-1 0 0 0,-1 0 0 0 0,1 0 0 0 0,-1 0 0 0 0,6 0 0 0 0,0 0 8 0 0,13-3-4 0 0,-7 0-70 0 0,-13 2-7 0 0,1-1 0 0 0,0 1 0 0 0,0-1 0 0 0,-1 0 0 0 0,1 0-1 0 0,0 0 1 0 0,-1-1 0 0 0,1 1 0 0 0,-1-1 0 0 0,0 1 0 0 0,1-1 0 0 0,-1 0 0 0 0,3-3 0 0 0,11-7-498 0 0,4-1-953 0 0,-3-8-413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24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133 200 6912 0 0,'-5'-6'714'0'0,"-11"-7"189"0"0,15 12-545 0 0,0 0-1 0 0,0 0 0 0 0,0 0 1 0 0,0 0-1 0 0,0-1 0 0 0,1 1 0 0 0,-1 0 1 0 0,1 0-1 0 0,-1 0 0 0 0,1-1 1 0 0,-1 1-1 0 0,1 0 0 0 0,0-1 1 0 0,-1-2-1 0 0,-2-7 2177 0 0,3 10-2427 0 0,-1 0 0 0 0,1 0 0 0 0,0 0 0 0 0,-1 0 0 0 0,1 0 0 0 0,0 0 0 0 0,0 0 0 0 0,0-1 0 0 0,0 1 0 0 0,0 0 0 0 0,0 0 0 0 0,0-2 0 0 0,16-44 1222 0 0,-4 13-626 0 0,-8 20-224 0 0,-4 10-352 0 0,1 0 0 0 0,1 0 0 0 0,-1 0 0 0 0,1 0 0 0 0,1-3 0 0 0,-2 6-86 0 0,-1 1-1 0 0,0 0 0 0 0,0 0 0 0 0,0 0 0 0 0,0 0 0 0 0,1-1 1 0 0,-1 1-1 0 0,0 0 0 0 0,0 0 0 0 0,0 0 0 0 0,0-1 0 0 0,0 1 1 0 0,0 0-1 0 0,1 0 0 0 0,-1 0 0 0 0,0-1 0 0 0,0 1 0 0 0,0 0 1 0 0,0 0-1 0 0,0-1 0 0 0,0 1 0 0 0,0 0 0 0 0,0 0 0 0 0,0-1 1 0 0,0 1-1 0 0,0 0 0 0 0,0 0 0 0 0,0 0 0 0 0,-1-1 0 0 0,1 1 1 0 0,0 0-1 0 0,0 0 0 0 0,0-1 0 0 0,0 1 0 0 0,0 0 0 0 0,0 0 1 0 0,0 0-1 0 0,-1-1 0 0 0,1 1 0 0 0,0 0 0 0 0,0 0 0 0 0,0 0 1 0 0,-1 0-1 0 0,1 0 0 0 0,0-1 0 0 0,0 1 0 0 0,0 0 0 0 0,-1 0 1 0 0,1 0-1 0 0,0 0 0 0 0,0 0 0 0 0,0 0 0 0 0,-1 0 0 0 0,1 0 1 0 0,0 0-1 0 0,0 0 0 0 0,-1 0 0 0 0,1 0 0 0 0,0 0 0 0 0,0 0 1 0 0,-1 0-1 0 0,1 0 0 0 0,0 0 0 0 0,0 0 0 0 0,-1 0 0 0 0,-15 4 629 0 0,12-2-653 0 0,-2 0-8 0 0,1 1-1 0 0,0-1 1 0 0,0 1 0 0 0,0 0 0 0 0,1 0 0 0 0,-1 1 0 0 0,1-1-1 0 0,0 1 1 0 0,0 0 0 0 0,0 0 0 0 0,0 0 0 0 0,-4 7 0 0 0,-30 74 224 0 0,35-77-190 0 0,1 0 0 0 0,0 0 1 0 0,0 0-1 0 0,1-1 1 0 0,0 1-1 0 0,1 1 1 0 0,0-1-1 0 0,0 0 0 0 0,0 0 1 0 0,4 14-1 0 0,-3-20-21 0 0,-1 0 0 0 0,1 0 0 0 0,0 0 0 0 0,0-1 0 0 0,0 1 0 0 0,0 0 1 0 0,0-1-1 0 0,0 1 0 0 0,1-1 0 0 0,-1 1 0 0 0,3 1 0 0 0,-1 0 20 0 0,0 1 1 0 0,0-1 0 0 0,0 1 0 0 0,0-1 0 0 0,1 0 0 0 0,-1 0 0 0 0,1 0 0 0 0,0-1 1 0 0,0 1-1 0 0,0-1 0 0 0,0 0 0 0 0,0 0 0 0 0,0 0 0 0 0,0-1 0 0 0,1 1 1 0 0,-1-1-1 0 0,1 0 0 0 0,-1 0 0 0 0,1-1 0 0 0,6 1 0 0 0,-7-1-10 0 0,17 0 194 0 0,30-4 1 0 0,-44 3-187 0 0,0 0 1 0 0,-1 0-1 0 0,1-1 0 0 0,-1 0 0 0 0,0-1 0 0 0,1 1 0 0 0,-1-1 1 0 0,9-7-1 0 0,-12 9-21 0 0,-1-1 1 0 0,1 0-1 0 0,-1 0 0 0 0,0 0 1 0 0,0 0-1 0 0,0-1 0 0 0,0 1 1 0 0,0-1-1 0 0,-1 1 0 0 0,1-1 1 0 0,-1 1-1 0 0,1-1 0 0 0,-1 0 1 0 0,0 0-1 0 0,0 1 0 0 0,0-1 0 0 0,-1 0 1 0 0,1 0-1 0 0,-1 0 0 0 0,1 0 1 0 0,-1 0-1 0 0,0 0 0 0 0,0 0 1 0 0,0 0-1 0 0,-1 0 0 0 0,1 0 1 0 0,-1 0-1 0 0,0 0 0 0 0,-2-6 1 0 0,2 5 20 0 0,0 0 1 0 0,0 0-1 0 0,1-1 1 0 0,-1-6-1 0 0,1 6-1 0 0,-1 0 1 0 0,1 1-1 0 0,-1-1 0 0 0,0 0 0 0 0,-2-4 0 0 0,-17-47 237 0 0,18 50-228 0 0,-3-1-36 0 0,-5 5-12 0 0,0 4 0 0 0,6 0-2 0 0,0 0 0 0 0,0 1 0 0 0,0-1 0 0 0,1 1 0 0 0,-1 0 0 0 0,1 0 0 0 0,-5 6 0 0 0,-20 29-32 0 0,15-20 17 0 0,6-8 13 0 0,0 0 0 0 0,-11 22-1 0 0,14-21 5 0 0,5-2 15 0 0,6 0 54 0 0,6 1 47 0 0,-7-10-91 0 0,-3-1 1 0 0,3 0-3 0 0,0 0 0 0 0,0 0 0 0 0,0 0 0 0 0,-1-1-1 0 0,1 0 1 0 0,0 0 0 0 0,-1-1 0 0 0,0 1 0 0 0,0-1 0 0 0,0 0 0 0 0,9-8 0 0 0,1 1 19 0 0,-3 2-1 0 0,0-1 0 0 0,-1-1 0 0 0,18-20 0 0 0,-26 29-28 0 0,-2 0-9 0 0,-1 0-1 0 0,1 0 1 0 0,0 0-1 0 0,-1 1 1 0 0,1-1 0 0 0,-1 0-1 0 0,1 0 1 0 0,-1 0 0 0 0,1 0-1 0 0,-1 0 1 0 0,1 0 0 0 0,-1 0-1 0 0,0 0 1 0 0,0-1 0 0 0,0 1-1 0 0,1-1 1 0 0,0-6 68 0 0,-2-6 20 0 0,-3 9-38 0 0,-8-3 9 0 0,11 7-58 0 0,0-1-1 0 0,0 1 1 0 0,-1 0-1 0 0,1 0 1 0 0,-1 0-1 0 0,1 1 1 0 0,-1-1-1 0 0,1 0 1 0 0,-1 0-1 0 0,1 1 1 0 0,-1-1-1 0 0,0 1 1 0 0,1 0-1 0 0,-1-1 1 0 0,-2 1-1 0 0,-17 0-4 0 0,18 0 0 0 0,0 1 0 0 0,-1-1 0 0 0,1 1 0 0 0,0 0 0 0 0,-1 0 0 0 0,1 0 0 0 0,0 1 0 0 0,0-1 0 0 0,-5 4 0 0 0,-14 5 0 0 0,15-6 0 0 0,0-1 0 0 0,1 1-1 0 0,-10 6 1 0 0,4-2-15 0 0,-14 16-129 0 0,22-22 142 0 0,-11 11 14 0 0,14-11-10 0 0,-1-1 186 0 0,5-1-124 0 0,3-2-49 0 0,0-1-1 0 0,0 1 1 0 0,-1-1 0 0 0,1 0-1 0 0,0 0 1 0 0,-1-1 0 0 0,6-4-1 0 0,-1-1 8 0 0,2-4-505 0 0,-7 13-976 0 0,-1 2 1022 0 0,8-1-987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30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253 128 920 0 0,'0'-1'18301'0'0,"2"-5"-17344"0"0,4-3-928 0 0,-4 3-35 0 0,-2 5 11 0 0,0 1-1 0 0,0-1 1 0 0,0 1-1 0 0,1-1 0 0 0,-1 1 1 0 0,0-1-1 0 0,0 1 1 0 0,0-1-1 0 0,1 1 0 0 0,-1-1 1 0 0,0 1-1 0 0,0 0 1 0 0,1-1-1 0 0,-1 1 0 0 0,0-1 1 0 0,1 1-1 0 0,-1 0 1 0 0,1-1-1 0 0,-1 1 0 0 0,0 0 1 0 0,1 0-1 0 0,-1-1 1 0 0,1 1-1 0 0,0 0 0 0 0,2-3 60 0 0,1-5-48 0 0,1 0 2 0 0,-4 6 70 0 0,0 2-72 0 0,-1 0 0 0 0,0 0-1 0 0,0 0 1 0 0,1 0 0 0 0,-1 0 0 0 0,0 0 0 0 0,0-1 0 0 0,1 1 0 0 0,-1 0 0 0 0,0 0 0 0 0,0 0 0 0 0,0 0 0 0 0,1-1 0 0 0,-1 1-1 0 0,0 0 1 0 0,0 0 0 0 0,0 0 0 0 0,0-1 0 0 0,1 1 0 0 0,-1 0 0 0 0,0 0 0 0 0,0-1 0 0 0,0 1 0 0 0,0 0 0 0 0,0 0 0 0 0,0-1-1 0 0,0 1 1 0 0,0 0 0 0 0,0 0 0 0 0,0-1 0 0 0,0 1 0 0 0,0 0 0 0 0,0-1 0 0 0,0 1 0 0 0,0 0 0 0 0,0 0 0 0 0,0-1 0 0 0,0 1-1 0 0,0 0 1 0 0,0 0 0 0 0,0-1 0 0 0,-4-12 1550 0 0,3 12-658 0 0,1 0-862 0 0,0-1-1 0 0,0 1 1 0 0,1 0 0 0 0,-1 0-1 0 0,0 0 1 0 0,0 0 0 0 0,0 0-1 0 0,1 0 1 0 0,-1 0-1 0 0,1 0 1 0 0,-1 0 0 0 0,1 0-1 0 0,-1 0 1 0 0,1 0-1 0 0,-1 0 1 0 0,1 0 0 0 0,0 0-1 0 0,0 1 1 0 0,-1-1 0 0 0,1 0-1 0 0,0 0 1 0 0,0 1-1 0 0,0-1 1 0 0,1 0 0 0 0,9-11 136 0 0,-10 11-157 0 0,0-1 1 0 0,0 1-1 0 0,0 0 0 0 0,0 0 1 0 0,0 0-1 0 0,1 0 0 0 0,-1 0 1 0 0,0 0-1 0 0,0 0 0 0 0,1 1 1 0 0,-1-1-1 0 0,0 0 1 0 0,1 1-1 0 0,1-1 0 0 0,-2 0 20 0 0,1 1 1199 0 0,-3 1-1215 0 0,1 1 0 0 0,-1 0-1 0 0,1 0 1 0 0,-1 0 0 0 0,0-1-1 0 0,0 1 1 0 0,0 0 0 0 0,0-1-1 0 0,-1 2 1 0 0,-4 9 36 0 0,-3 10 21 0 0,7-18-72 0 0,-1 1-1 0 0,1 0 0 0 0,1-1 0 0 0,-1 1 0 0 0,1 0 1 0 0,-1 0-1 0 0,1 7 0 0 0,-3-1-13 0 0,0 2 0 0 0,5-9-26 0 0,0 0-1 0 0,0-1 1 0 0,0 1 0 0 0,1-1-1 0 0,-1 1 1 0 0,1-1 0 0 0,-1 0-1 0 0,4 5 1 0 0,2-1 27 0 0,4-3 63 0 0,-8-3 54 0 0,9-2 867 0 0,-3-3-929 0 0,0 0 0 0 0,-9 3-44 0 0,0 0 0 0 0,1 0 0 0 0,-1 0 0 0 0,0 0 0 0 0,0 0 0 0 0,1 0 0 0 0,-1 0 0 0 0,0 0 1 0 0,0 0-1 0 0,0 0 0 0 0,0 0 0 0 0,0 0 0 0 0,-1 0 0 0 0,1 0 0 0 0,0 0 0 0 0,-1-2 0 0 0,0-1-8 0 0,0 0 1 0 0,0-1-1 0 0,0 1 0 0 0,-1 0 0 0 0,1 0 1 0 0,-1 0-1 0 0,0 0 0 0 0,-1 0 1 0 0,1 1-1 0 0,-1-1 0 0 0,1 1 0 0 0,-1-1 1 0 0,0 1-1 0 0,-6-5 0 0 0,-12-9 64 0 0,18 14-45 0 0,-1 0-1 0 0,1 0 0 0 0,-1 1 0 0 0,0-1 1 0 0,0 1-1 0 0,-5-3 0 0 0,-51-18 166 0 0,57 23-189 0 0,-1 0 0 0 0,1 0 0 0 0,-1 0 0 0 0,1 1-1 0 0,0-1 1 0 0,-1 1 0 0 0,1 0 0 0 0,0 0 0 0 0,0 0 0 0 0,-5 3 0 0 0,-4 0-66 0 0,4-1 27 0 0,1 1 0 0 0,0-1 0 0 0,0 1 0 0 0,1 0 0 0 0,-1 1 0 0 0,1-1 0 0 0,0 1 0 0 0,-10 11 0 0 0,-6 4-54 0 0,12-10 60 0 0,1 0 0 0 0,0 2 1 0 0,-16 22-1 0 0,19-21 34 0 0,7-12 3 0 0,-1 0-1 0 0,1 1 0 0 0,0-1 1 0 0,-1 0-1 0 0,1 0 1 0 0,0 0-1 0 0,-1 1 1 0 0,1-1-1 0 0,0 0 1 0 0,0 0-1 0 0,0 0 0 0 0,0 0 1 0 0,0-1-1 0 0,0 1 1 0 0,0 0-1 0 0,1 0 1 0 0,1 1-1 0 0,23 11 66 0 0,-18-11-58 0 0,-1 0-1 0 0,0-1 1 0 0,1 0-1 0 0,-1 0 0 0 0,1-1 1 0 0,-1 0-1 0 0,1 0 1 0 0,13-2-1 0 0,-17 1-3 0 0,16-2 17 0 0,36-10-1 0 0,-24 5-14 0 0,-24 5 9 0 0,0 0-1 0 0,0-1 0 0 0,-1 0 1 0 0,1 0-1 0 0,-1-1 1 0 0,0 0-1 0 0,0 0 0 0 0,0 0 1 0 0,10-12-1 0 0,-17 16 3 0 0,1 0 1 0 0,-1-1-1 0 0,0 1 0 0 0,1 0 1 0 0,-1-1-1 0 0,0 1 0 0 0,0 0 1 0 0,0-1-1 0 0,0 1 0 0 0,0 0 0 0 0,0-1 1 0 0,-1-1-1 0 0,1-2 54 0 0,0 0-21 0 0,-1 0 0 0 0,1 1 0 0 0,-1-1 0 0 0,1 1 0 0 0,-3-6 0 0 0,1 7-4 0 0,3-22-32 0 0,-2 15-16 0 0,-4 1 0 0 0,5 8 0 0 0,0 1 0 0 0,-1-1 0 0 0,1 1 0 0 0,0-1 0 0 0,-1 1 0 0 0,1-1 0 0 0,-1 1 0 0 0,1-1 0 0 0,-1 1 0 0 0,1-1 0 0 0,-1 1 0 0 0,1 0 0 0 0,-1-1 0 0 0,1 1 0 0 0,-1 0 0 0 0,1-1 0 0 0,-1 1 0 0 0,0 0 0 0 0,1 0 0 0 0,-1 0 0 0 0,1-1 0 0 0,-1 1 0 0 0,-1 0 0 0 0,0 0 0 0 0,-2-1-2 0 0,1 0 1 0 0,0 0-1 0 0,0 0 0 0 0,0 0 0 0 0,0 1 1 0 0,-1 0-1 0 0,1-1 0 0 0,0 1 0 0 0,0 0 1 0 0,-1 1-1 0 0,1-1 0 0 0,0 1 0 0 0,0-1 1 0 0,0 1-1 0 0,-5 2 0 0 0,1 0-7 0 0,-1 0 1 0 0,1 0-1 0 0,0 1 0 0 0,1 0 1 0 0,-9 7-1 0 0,5-2 6 0 0,0 0 1 0 0,-11 13-1 0 0,19-19 6 0 0,-3 6 39 0 0,3 9-30 0 0,3-15-9 0 0,0-1 5 0 0,-1-2-5 0 0,0 1 0 0 0,0-1 0 0 0,1 1 0 0 0,-1-1 0 0 0,0 1 0 0 0,1-1 0 0 0,-1 1 0 0 0,0-1 0 0 0,1 1 0 0 0,-1-1 0 0 0,1 1 0 0 0,-1-1 0 0 0,1 1 0 0 0,-1-1 0 0 0,1 0 0 0 0,-1 1-1 0 0,1-1 1 0 0,0 0 0 0 0,1 2 1 0 0,1 0-4 0 0,-1 0 0 0 0,-1-1 0 0 0,1 0 0 0 0,-1 1 0 0 0,1-1 0 0 0,0 0 0 0 0,-1 0 0 0 0,1 0 0 0 0,0-1 0 0 0,2 2 0 0 0,10-1 0 0 0,7 0-37 0 0,-15-1 22 0 0,0 1 0 0 0,1-1-1 0 0,-1 0 1 0 0,0-1 0 0 0,8-1 0 0 0,-3-3 15 0 0,3 1 0 0 0,2-3 5 0 0,-13 5-17 0 0,2-4 222 0 0,5 0 292 0 0,-2-2-283 0 0,-5-2-159 0 0,1 3 20 0 0,-3 6 11 0 0,-3 2-33 0 0,-7 2-47 0 0,8-3-11 0 0,1 0 0 0 0,-1 0 0 0 0,1 0 0 0 0,-1 1 0 0 0,1-1 0 0 0,-1 0 0 0 0,1 0 0 0 0,-1 1 0 0 0,1-1 0 0 0,-1 0 0 0 0,1 1 0 0 0,-1-1 1 0 0,1 0-1 0 0,-1 1 0 0 0,1-1 0 0 0,0 1 0 0 0,-1-1 0 0 0,1 1 0 0 0,0-1 0 0 0,-1 1 0 0 0,1-1 0 0 0,0 1 0 0 0,0-1 0 0 0,0 1 0 0 0,-1-1 0 0 0,1 1 0 0 0,0-1 0 0 0,0 1 0 0 0,0 0 0 0 0,0 2 10 0 0,-2 0 5 0 0,0 1 0 0 0,0 0 0 0 0,-1-1 0 0 0,1 1 0 0 0,-6 5-1 0 0,4-5 14 0 0,1 0 0 0 0,-1 0-1 0 0,-4 9 1 0 0,7-10-20 0 0,1-2-21 0 0,-18 17 239 0 0,16-17-98 0 0,2 1-75 0 0,0 19-42 0 0,1-11-23 0 0,3-3-49 0 0,-3-5-15 0 0,1-1 9 0 0,-2-1 32 0 0,1 0 0 0 0,0 1 0 0 0,0-1 1 0 0,-1 0-1 0 0,1 0 0 0 0,0 1 0 0 0,0-1 0 0 0,0 0 0 0 0,0 0 1 0 0,0 0-1 0 0,-1 0 0 0 0,1 0 0 0 0,0 0 0 0 0,0 0 0 0 0,0 0 0 0 0,0-1 1 0 0,-1 1-1 0 0,1 0 0 0 0,0 0 0 0 0,0-1 0 0 0,0 1 0 0 0,1-1 0 0 0,17-15-1360 0 0,-3-6 248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3T15:51:38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143 121 4144 0 0,'0'0'191'0'0,"2"-1"-11"0"0,12-3-1465 0 0,9-5 5528 0 0,16-4 4273 0 0,-37 12-7603 0 0,2 0-516 0 0,-1 0-175 0 0,10-2 2351 0 0,-29-2-1789 0 0,9 3-751 0 0,-7-1 261 0 0,21-5-12 0 0,36-20 142 0 0,-32 18-137 0 0,-2 6-214 0 0,-7 3-48 0 0,0 1 0 0 0,0-1 0 0 0,0 0 0 0 0,0 0 0 0 0,0 0 0 0 0,0 0 0 0 0,3-3 0 0 0,-4 3 1167 0 0,-15 2-478 0 0,-2 7-727 0 0,1 0 1 0 0,0 0 0 0 0,0 1-1 0 0,-16 14 1 0 0,-16 10 0 0 0,7-2 11 0 0,27-21 10 0 0,-25 16 1 0 0,35-25 0 0 0,-1 1 34 0 0,1 0 1 0 0,-1 1-1 0 0,0-1 0 0 0,1 1 1 0 0,-1-1-1 0 0,1 1 1 0 0,-5 5-1 0 0,7-6 207 0 0,14 3 73 0 0,-6-1-306 0 0,1-1 0 0 0,-1-1 1 0 0,1 1-1 0 0,0-1 1 0 0,-1 0-1 0 0,1-1 0 0 0,14 1 1 0 0,62-2 83 0 0,-46-1-34 0 0,6-3 33 0 0,-39 3-98 0 0,6-3 50 0 0,-10 3 11 0 0,0 1-53 0 0,-1 1-1 0 0,0-1 1 0 0,0 0-1 0 0,1 0 1 0 0,-1 0-1 0 0,0 0 1 0 0,0 0-1 0 0,1 0 1 0 0,-1 0-1 0 0,0 0 1 0 0,0 0-1 0 0,1 0 1 0 0,-1 0-1 0 0,0 0 1 0 0,1 0-1 0 0,-1 0 1 0 0,0 0-1 0 0,0-1 1 0 0,1 1-1 0 0,-1 0 1 0 0,0 0-1 0 0,0 0 0 0 0,0 0 1 0 0,1 0-1 0 0,-1-1 1 0 0,0 1-1 0 0,0 0 1 0 0,0 0-1 0 0,1 0 1 0 0,-1-1-1 0 0,0 1 1 0 0,0 0-1 0 0,0 0 1 0 0,0 0-1 0 0,0-1 1 0 0,0 1-1 0 0,1 0 1 0 0,-1 0-1 0 0,0-1 1 0 0,0 1-1 0 0,0 0 1 0 0,0 0-1 0 0,0-1 1 0 0,0 1-1 0 0,0 0 1 0 0,0-1-1 0 0,0 1 1 0 0,0 0-1 0 0,0 0 1 0 0,0-1-1 0 0,0 1 1 0 0,-10-16 529 0 0,2 2-346 0 0,8 13-174 0 0,0 0 0 0 0,0-1 0 0 0,-1 1-1 0 0,1 0 1 0 0,-1 0 0 0 0,1 0 0 0 0,-1 0 0 0 0,1 0-1 0 0,-1 0 1 0 0,0 0 0 0 0,0-2 0 0 0,-1 0 12 0 0,0 1 0 0 0,0-2 0 0 0,0 1 0 0 0,1 0 0 0 0,-1 0 0 0 0,-1-7-1 0 0,3 3 30 0 0,0 7-60 0 0,0-1 0 0 0,0 1 1 0 0,0-1-1 0 0,0 1 0 0 0,0 0 0 0 0,0-1 1 0 0,0 1-1 0 0,0-1 0 0 0,0 1 0 0 0,0 0 0 0 0,0-1 1 0 0,0 1-1 0 0,0-1 0 0 0,-1 1 0 0 0,1 0 0 0 0,0-1 1 0 0,0 1-1 0 0,0-1 0 0 0,-1 1 0 0 0,1 0 1 0 0,0-1-1 0 0,0 1 0 0 0,-1 0 0 0 0,1 0 0 0 0,0-1 1 0 0,-1 1-1 0 0,-19-15 63 0 0,18 14-59 0 0,1 1-1 0 0,-1-1 1 0 0,0 1 0 0 0,1 0 0 0 0,-1 0 0 0 0,1-1 0 0 0,-1 1-1 0 0,0 0 1 0 0,1 0 0 0 0,-4 1 0 0 0,-2-1-5 0 0,-1 1 1 0 0,0 0 0 0 0,-1 0-1 0 0,1 1 1 0 0,0 0 0 0 0,-16 7 0 0 0,-36 19-79 0 0,57-26 71 0 0,0 0 1 0 0,0 0-1 0 0,0 0 0 0 0,0 1 1 0 0,-4 4-1 0 0,4-4 1 0 0,1 0-1 0 0,-1 0 1 0 0,0-1-1 0 0,0 0 1 0 0,-6 4-1 0 0,-26 17-4 0 0,35-23 12 0 0,0 1-1 0 0,0-1 1 0 0,0 1-1 0 0,0-1 0 0 0,1 1 1 0 0,-1-1-1 0 0,0 1 1 0 0,0-1-1 0 0,0 1 0 0 0,0-1 1 0 0,1 0-1 0 0,-1 1 0 0 0,0-1 1 0 0,0 1-1 0 0,1-1 1 0 0,-1 0-1 0 0,0 1 0 0 0,1-1 1 0 0,-1 0-1 0 0,0 1 0 0 0,1-1 1 0 0,-1 0-1 0 0,1 0 1 0 0,-1 1-1 0 0,0-1 0 0 0,1 0 1 0 0,0 0-1 0 0,10 0 21 0 0,-1 0-1 0 0,1-1 0 0 0,0 0 1 0 0,0-1-1 0 0,-1 0 1 0 0,1-1-1 0 0,-1 0 0 0 0,0-1 1 0 0,15-7-1 0 0,-17 7 2 0 0,0-1-1 0 0,0 1 1 0 0,0-1-1 0 0,-1-1 1 0 0,0 1-1 0 0,9-10 1 0 0,-13 12-14 0 0,0 1 1 0 0,0 0 0 0 0,0-1-1 0 0,0 1 1 0 0,5-2 0 0 0,-5 3-3 0 0,-1 0 0 0 0,1-1 0 0 0,-1 1 0 0 0,0-1 0 0 0,1 0 0 0 0,-1 1 0 0 0,0-1 0 0 0,3-3 0 0 0,14-22 98 0 0,0 9 27 0 0,-19 18-129 0 0,0 0-1 0 0,0-1 0 0 0,0 1 1 0 0,0 0-1 0 0,0 0 1 0 0,0 0-1 0 0,0 0 1 0 0,0 0-1 0 0,0 0 0 0 0,1 0 1 0 0,-1 0-1 0 0,0 0 1 0 0,0 0-1 0 0,0 0 0 0 0,0 0 1 0 0,0 0-1 0 0,0-1 1 0 0,0 1-1 0 0,0 0 1 0 0,0 0-1 0 0,0 0 0 0 0,0 0 1 0 0,0 0-1 0 0,0 0 1 0 0,0 0-1 0 0,0 0 1 0 0,0-1-1 0 0,0 1 0 0 0,0 0 1 0 0,0 0-1 0 0,0 0 1 0 0,0 0-1 0 0,0 0 0 0 0,0 0 1 0 0,0 0-1 0 0,0 0 1 0 0,0-1-1 0 0,0 1 1 0 0,0 0-1 0 0,0 0 0 0 0,0 0 1 0 0,0 0-1 0 0,0 0 1 0 0,0 0-1 0 0,-1-1 3 0 0,1 1 1 0 0,0 0-1 0 0,0-1 0 0 0,-1 1 0 0 0,1 0 1 0 0,0-1-1 0 0,0 1 0 0 0,0 0 0 0 0,0-1 1 0 0,0 1-1 0 0,-1 0 0 0 0,1-1 0 0 0,0 1 1 0 0,0-1-1 0 0,0 1 0 0 0,0 0 0 0 0,0-1 0 0 0,0 1 1 0 0,0-1-1 0 0,0 1 0 0 0,0 0 0 0 0,1-1 1 0 0,-1 1-1 0 0,0 0 0 0 0,0-1 0 0 0,0 1 1 0 0,0 0-1 0 0,0-1 0 0 0,1 1 0 0 0,-1 0 1 0 0,0-1-1 0 0,0 1 0 0 0,1 0 0 0 0,-1-1 1 0 0,0 1-1 0 0,0 0 0 0 0,1 0 0 0 0,-1-1 1 0 0,0 1-1 0 0,1 0 0 0 0,-1 0 0 0 0,0 0 1 0 0,1-1-1 0 0,-1 1 0 0 0,1 0 0 0 0,-1 0 1 0 0,0 0-1 0 0,1 0 0 0 0,-1 0 0 0 0,0 0 0 0 0,1 0 1 0 0,-1 0-1 0 0,1 0 0 0 0,0 0 0 0 0,-14-6 219 0 0,8 5-180 0 0,-1 0 0 0 0,1 0 0 0 0,0 1 0 0 0,0 0 0 0 0,0 0-1 0 0,0 0 1 0 0,-1 1 0 0 0,1 0 0 0 0,0 0 0 0 0,0 0 0 0 0,-7 3 0 0 0,-3 0-30 0 0,12-3-7 0 0,0 1 0 0 0,-1-1-1 0 0,1 0 1 0 0,0 1 0 0 0,0 0-1 0 0,-4 3 1 0 0,-11 6 18 0 0,4-2-24 0 0,-3 9 0 0 0,17-18 0 0 0,-1 1 0 0 0,1-1 0 0 0,-1 1 0 0 0,1-1 0 0 0,0 1 0 0 0,-1-1 0 0 0,1 1 0 0 0,0 0 0 0 0,-1-1 0 0 0,1 1 0 0 0,0 0 0 0 0,0-1 0 0 0,0 1 0 0 0,0 0 0 0 0,-1 0 0 0 0,6 13 0 0 0,5-5 0 0 0,-8-7 0 0 0,1 0 0 0 0,0 0 0 0 0,0 0 0 0 0,0 0 0 0 0,0-1 0 0 0,7 3 0 0 0,5-1 0 0 0,29-12 0 0 0,-21 5 0 0 0,-7-2 0 0 0,6-8 0 0 0,-14 5 0 0 0,7-9 71 0 0,-13 9-1 0 0,-8-2 12 0 0,6 11-76 0 0,-1 0 0 0 0,1-1-1 0 0,-1 1 1 0 0,1-1 0 0 0,0 1 0 0 0,-1-1-1 0 0,1 1 1 0 0,0-1 0 0 0,0 1 0 0 0,-1-1-1 0 0,1 1 1 0 0,0-1 0 0 0,0 0 0 0 0,0 1-1 0 0,0-1 1 0 0,-1 1 0 0 0,1-1 0 0 0,0 0-1 0 0,0 1 1 0 0,0-1 0 0 0,0 1 0 0 0,0-1-1 0 0,1 0 1 0 0,-1 1 0 0 0,0-1 0 0 0,0 1-1 0 0,0-1 1 0 0,0 1 0 0 0,1-1 0 0 0,-1 0-1 0 0,0 0 6 0 0,0 1-1 0 0,0-1 0 0 0,-1 0 1 0 0,1 1-1 0 0,0-1 0 0 0,-1 1 1 0 0,1-1-1 0 0,0 1 1 0 0,-1-1-1 0 0,1 1 0 0 0,-1 0 1 0 0,1-1-1 0 0,-1 1 0 0 0,1-1 1 0 0,-1 1-1 0 0,1 0 0 0 0,-1-1 1 0 0,1 1-1 0 0,-2 0 0 0 0,2 0 6 0 0,-9-6 96 0 0,7 5 0 0 0,0 0 0 0 0,1 0-96 0 0,0 0 0 0 0,-1 0 0 0 0,1 0 0 0 0,-1 0 0 0 0,1 1 0 0 0,-1-1 0 0 0,1 0 0 0 0,-1 1-1 0 0,1-1 1 0 0,-1 1 0 0 0,-2-1 0 0 0,-11-2 28 0 0,-4-3 10 0 0,12 7-58 0 0,3 0 7 0 0,2-1-3 0 0,0 0 0 0 0,0 0 0 0 0,1 1 0 0 0,-1-1 0 0 0,0 0 0 0 0,0 1 0 0 0,1-1 0 0 0,-1 1 0 0 0,0-1 0 0 0,0 1 0 0 0,1 0 0 0 0,-1 0 0 0 0,1 0 0 0 0,-3 1 0 0 0,-2 2 0 0 0,-10 4 0 0 0,13-5 0 0 0,-2 3 0 0 0,-18 11 0 0 0,19-14 2 0 0,4-2 0 0 0,-1-1 1 0 0,1 0-1 0 0,-1 1 1 0 0,1-1-1 0 0,-1 1 1 0 0,1-1-1 0 0,-1 0 1 0 0,1 1-1 0 0,-1-1 1 0 0,0 0-1 0 0,1 0 1 0 0,-1 1-1 0 0,1-1 1 0 0,-1 0-1 0 0,0 0 1 0 0,1 0-1 0 0,-1 0 1 0 0,0 0-1 0 0,1 0 1 0 0,-1 0-1 0 0,0 0 1 0 0,1 0-1 0 0,-1 0 1 0 0,-1 0-1 0 0,2 0 0 0 0,0 0 1 0 0,0 0-1 0 0,0 0 1 0 0,0 0-1 0 0,0 0 1 0 0,0 0-1 0 0,0-1 0 0 0,0 1 1 0 0,0 0-1 0 0,0 0 1 0 0,0 0-1 0 0,0 0 1 0 0,0 0-1 0 0,0 0 0 0 0,0 0 1 0 0,0 0-1 0 0,0 0 1 0 0,0 0-1 0 0,0 0 1 0 0,0 0-1 0 0,0 0 0 0 0,8-4 20 0 0,7-8 33 0 0,-12 11-59 0 0,17-8 6 0 0,-7 5 9 0 0,-13 4-10 0 0,0 0 0 0 0,0-1 1 0 0,0 1-1 0 0,0 0 0 0 0,0 0 1 0 0,0 0-1 0 0,0 0 0 0 0,0 0 0 0 0,0-1 1 0 0,0 1-1 0 0,0 0 0 0 0,0 0 1 0 0,0 0-1 0 0,0 0 0 0 0,0 0 1 0 0,0-1-1 0 0,0 1 0 0 0,0 0 0 0 0,0 0 1 0 0,0 0-1 0 0,0 0 0 0 0,0-1 1 0 0,0 1-1 0 0,0 0 0 0 0,0 0 0 0 0,0 0 1 0 0,0 0-1 0 0,-1 0 0 0 0,1 0 1 0 0,0 0-1 0 0,0-1 0 0 0,0 1 1 0 0,0 0-1 0 0,0 0 0 0 0,0 0 0 0 0,-1 0 1 0 0,1 0-1 0 0,0 0 0 0 0,0 0 1 0 0,0 0-1 0 0,-5-7 52 0 0,7-1-27 0 0,-4-1 48 0 0,2 8 20 0 0,-1 0-86 0 0,1 1 0 0 0,-1-1 0 0 0,1 0-1 0 0,-1 1 1 0 0,1-1 0 0 0,-1 0 0 0 0,1 1 0 0 0,-1-1 0 0 0,1 0 0 0 0,0 0 0 0 0,0 1 0 0 0,-1-1 0 0 0,1 0 0 0 0,0 0 0 0 0,0 0 0 0 0,0 1 0 0 0,0-1 0 0 0,0 0-1 0 0,0 0 1 0 0,0-1 0 0 0,-16 9 59 0 0,-22 36-67 0 0,25-31 8 0 0,11-10 10 0 0,-6 10 9 0 0,2-3-32 0 0,6-9 4 0 0,0 0 0 0 0,0 0 0 0 0,0 0 0 0 0,0 0 0 0 0,-1 0-1 0 0,1 0 1 0 0,0 1 0 0 0,0-1 0 0 0,0 0 0 0 0,0 0 0 0 0,0 0 0 0 0,0 0 0 0 0,0 0 0 0 0,0 0 0 0 0,0 0-1 0 0,0 0 1 0 0,0 0 0 0 0,0 0 0 0 0,0 0 0 0 0,0 0 0 0 0,0 0 0 0 0,0 0 0 0 0,0 1 0 0 0,0-1 0 0 0,0 0-1 0 0,0 0 1 0 0,0 0 0 0 0,0 0 0 0 0,0 0 0 0 0,0 0 0 0 0,0 0 0 0 0,0 0 0 0 0,0 0 0 0 0,0 0-1 0 0,0 0 1 0 0,0 0 0 0 0,0 1 0 0 0,0-1 0 0 0,0 0 0 0 0,0 0 0 0 0,0 0 0 0 0,0 0 0 0 0,0 0 0 0 0,0 0-1 0 0,0 0 1 0 0,0 0 0 0 0,0 0 0 0 0,0 0 0 0 0,0 0 0 0 0,0 0 0 0 0,1 0 0 0 0,-1 0 0 0 0,0 0 0 0 0,0 0-1 0 0,0 0 1 0 0,0 1 0 0 0,0-1 0 0 0,0 0 0 0 0,0 0 0 0 0,0 0 0 0 0,0 0 0 0 0,0 0 0 0 0,0 0 0 0 0,0 0-1 0 0,1 0 1 0 0,-1 0 0 0 0,0 0 0 0 0,0 0 0 0 0,4 0-189 0 0,0 0 0 0 0,1 1 0 0 0,-1-1 0 0 0,0-1 0 0 0,0 1 0 0 0,1 0 1 0 0,-1-1-1 0 0,0 0 0 0 0,0 0 0 0 0,7-3 0 0 0,24-8-885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15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9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7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1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73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3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70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79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06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59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85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69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59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24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4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14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9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3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Data and ML Models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Data: Numerical Values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More input measurements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20CE05-D263-4E94-853F-CE83FDD17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916990"/>
                  </p:ext>
                </p:extLst>
              </p:nvPr>
            </p:nvGraphicFramePr>
            <p:xfrm>
              <a:off x="1839387" y="1771649"/>
              <a:ext cx="7941024" cy="4568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4432">
                      <a:extLst>
                        <a:ext uri="{9D8B030D-6E8A-4147-A177-3AD203B41FA5}">
                          <a16:colId xmlns:a16="http://schemas.microsoft.com/office/drawing/2014/main" val="1950519875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85730318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637992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323846421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2614223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622329712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911029655"/>
                        </a:ext>
                      </a:extLst>
                    </a:gridCol>
                  </a:tblGrid>
                  <a:tr h="9119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Label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Width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Brain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Life expectancy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8600488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10.45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60449241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0862889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11.41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2361691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82292733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8.54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13379484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4438595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6851429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99046175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6119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20CE05-D263-4E94-853F-CE83FDD17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916990"/>
                  </p:ext>
                </p:extLst>
              </p:nvPr>
            </p:nvGraphicFramePr>
            <p:xfrm>
              <a:off x="1839387" y="1771649"/>
              <a:ext cx="7941024" cy="4568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4432">
                      <a:extLst>
                        <a:ext uri="{9D8B030D-6E8A-4147-A177-3AD203B41FA5}">
                          <a16:colId xmlns:a16="http://schemas.microsoft.com/office/drawing/2014/main" val="1950519875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85730318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637992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323846421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2614223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622329712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911029655"/>
                        </a:ext>
                      </a:extLst>
                    </a:gridCol>
                  </a:tblGrid>
                  <a:tr h="9119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Label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Width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Brain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Life expectancy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8600488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10.45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60449241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0862889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11.41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2361691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82292733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8.54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13379484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4438595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6851429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99046175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538" t="-1022388" r="-603226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0000" t="-1022388" r="-50000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201075" t="-1022388" r="-4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01075" t="-1022388" r="-3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01075" t="-1022388" r="-2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98396" t="-1022388" r="-101604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601613" t="-1022388" r="-2151" b="-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1199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3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Images (and video)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Language (words, sentences, books)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Audio signals (music, speech)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Data: Numerical Values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>
                <a:solidFill>
                  <a:schemeClr val="tx1"/>
                </a:solidFill>
              </a:rPr>
              <a:t>Task: Face recognition from image</a:t>
            </a:r>
          </a:p>
        </p:txBody>
      </p:sp>
      <p:pic>
        <p:nvPicPr>
          <p:cNvPr id="2050" name="Picture 2" descr="Corporate Tours – Manhattan Passport">
            <a:extLst>
              <a:ext uri="{FF2B5EF4-FFF2-40B4-BE49-F238E27FC236}">
                <a16:creationId xmlns:a16="http://schemas.microsoft.com/office/drawing/2014/main" id="{4974340B-8DBA-4D9C-8083-F0E3F687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05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729F9C-ED76-4237-8A96-62DE56A5C034}"/>
                  </a:ext>
                </a:extLst>
              </p14:cNvPr>
              <p14:cNvContentPartPr/>
              <p14:nvPr/>
            </p14:nvContentPartPr>
            <p14:xfrm>
              <a:off x="1803240" y="1593360"/>
              <a:ext cx="9810000" cy="349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729F9C-ED76-4237-8A96-62DE56A5C0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3880" y="1584000"/>
                <a:ext cx="9828720" cy="35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34BEF3-E9FF-4708-9F2E-B6011468CA89}"/>
                  </a:ext>
                </a:extLst>
              </p14:cNvPr>
              <p14:cNvContentPartPr/>
              <p14:nvPr/>
            </p14:nvContentPartPr>
            <p14:xfrm>
              <a:off x="5303520" y="2417400"/>
              <a:ext cx="6596640" cy="415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34BEF3-E9FF-4708-9F2E-B6011468CA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4160" y="2408040"/>
                <a:ext cx="6615360" cy="41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39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573" y="500355"/>
            <a:ext cx="8391525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552099" y="6462290"/>
            <a:ext cx="40985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Image credit: https://arxiv.org/abs/1901.10436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A picture containing text, outdoor, sky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 descr="A picture containing text, tree, outdoor,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 descr="A close-up of a sig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894271-A6BF-43A1-83EC-5AB2C92D3DCC}"/>
                  </a:ext>
                </a:extLst>
              </p14:cNvPr>
              <p14:cNvContentPartPr/>
              <p14:nvPr/>
            </p14:nvContentPartPr>
            <p14:xfrm>
              <a:off x="5509440" y="2737080"/>
              <a:ext cx="759600" cy="52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894271-A6BF-43A1-83EC-5AB2C92D3D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0080" y="2727720"/>
                <a:ext cx="778320" cy="54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AA9283-1FAC-41A1-983F-7B7841A233DD}"/>
                  </a:ext>
                </a:extLst>
              </p14:cNvPr>
              <p14:cNvContentPartPr/>
              <p14:nvPr/>
            </p14:nvContentPartPr>
            <p14:xfrm>
              <a:off x="7245360" y="3963960"/>
              <a:ext cx="169200" cy="12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AA9283-1FAC-41A1-983F-7B7841A233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6000" y="3954600"/>
                <a:ext cx="187920" cy="14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pic>
        <p:nvPicPr>
          <p:cNvPr id="6" name="Google Shape;141;p9" descr="A picture containing zoomed in jumbotron">
            <a:extLst>
              <a:ext uri="{FF2B5EF4-FFF2-40B4-BE49-F238E27FC236}">
                <a16:creationId xmlns:a16="http://schemas.microsoft.com/office/drawing/2014/main" id="{19168042-1023-456B-89DF-D0A6A04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809" t="29042" r="42446" b="40759"/>
          <a:stretch/>
        </p:blipFill>
        <p:spPr>
          <a:xfrm>
            <a:off x="5123329" y="1113177"/>
            <a:ext cx="6829734" cy="548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24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graphicFrame>
        <p:nvGraphicFramePr>
          <p:cNvPr id="150" name="Google Shape;150;p10"/>
          <p:cNvGraphicFramePr/>
          <p:nvPr/>
        </p:nvGraphicFramePr>
        <p:xfrm>
          <a:off x="4532113" y="2126948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1" name="Google Shape;151;p10"/>
          <p:cNvGraphicFramePr/>
          <p:nvPr/>
        </p:nvGraphicFramePr>
        <p:xfrm>
          <a:off x="4104206" y="2427930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2" name="Google Shape;152;p10"/>
          <p:cNvGraphicFramePr/>
          <p:nvPr/>
        </p:nvGraphicFramePr>
        <p:xfrm>
          <a:off x="3676299" y="2711840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007C72-7E7F-48B5-BEAC-E049D2370D5E}"/>
                  </a:ext>
                </a:extLst>
              </p14:cNvPr>
              <p14:cNvContentPartPr/>
              <p14:nvPr/>
            </p14:nvContentPartPr>
            <p14:xfrm>
              <a:off x="3144600" y="829080"/>
              <a:ext cx="2235600" cy="191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007C72-7E7F-48B5-BEAC-E049D2370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240" y="819720"/>
                <a:ext cx="2254320" cy="19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Input Output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Learn from training data input and output to predict test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test data input</a:t>
            </a:r>
          </a:p>
        </p:txBody>
      </p:sp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r>
              <a:rPr lang="en-US" dirty="0">
                <a:solidFill>
                  <a:schemeClr val="tx1"/>
                </a:solidFill>
              </a:rPr>
              <a:t>Task: SPAM classification from email (body) text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FD8DE3-E504-4174-BF70-F8D0BDAE9DD5}"/>
                  </a:ext>
                </a:extLst>
              </p14:cNvPr>
              <p14:cNvContentPartPr/>
              <p14:nvPr/>
            </p14:nvContentPartPr>
            <p14:xfrm>
              <a:off x="247680" y="631440"/>
              <a:ext cx="11576520" cy="625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FD8DE3-E504-4174-BF70-F8D0BDAE9D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320" y="622080"/>
                <a:ext cx="11595240" cy="62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14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r>
              <a:rPr lang="en-US" dirty="0">
                <a:solidFill>
                  <a:schemeClr val="tx1"/>
                </a:solidFill>
              </a:rPr>
              <a:t>Task: SPAM classification from email (body) text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19FF4F-C878-4107-B6F6-724D624E2E60}"/>
                  </a:ext>
                </a:extLst>
              </p14:cNvPr>
              <p14:cNvContentPartPr/>
              <p14:nvPr/>
            </p14:nvContentPartPr>
            <p14:xfrm>
              <a:off x="880200" y="2231280"/>
              <a:ext cx="11031480" cy="3782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19FF4F-C878-4107-B6F6-724D624E2E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840" y="2221920"/>
                <a:ext cx="11050200" cy="38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36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2F801D-286E-4A2B-95E8-8AF08A577FF7}"/>
                  </a:ext>
                </a:extLst>
              </p14:cNvPr>
              <p14:cNvContentPartPr/>
              <p14:nvPr/>
            </p14:nvContentPartPr>
            <p14:xfrm>
              <a:off x="454680" y="3279960"/>
              <a:ext cx="6163560" cy="280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2F801D-286E-4A2B-95E8-8AF08A577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20" y="3270600"/>
                <a:ext cx="6182280" cy="28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562" name="Ink 23561">
                <a:extLst>
                  <a:ext uri="{FF2B5EF4-FFF2-40B4-BE49-F238E27FC236}">
                    <a16:creationId xmlns:a16="http://schemas.microsoft.com/office/drawing/2014/main" id="{930859BD-D12B-4649-8913-246AE0F0F0F2}"/>
                  </a:ext>
                </a:extLst>
              </p14:cNvPr>
              <p14:cNvContentPartPr/>
              <p14:nvPr/>
            </p14:nvContentPartPr>
            <p14:xfrm>
              <a:off x="1886040" y="1479240"/>
              <a:ext cx="8819280" cy="4725000"/>
            </p14:xfrm>
          </p:contentPart>
        </mc:Choice>
        <mc:Fallback>
          <p:pic>
            <p:nvPicPr>
              <p:cNvPr id="23562" name="Ink 23561">
                <a:extLst>
                  <a:ext uri="{FF2B5EF4-FFF2-40B4-BE49-F238E27FC236}">
                    <a16:creationId xmlns:a16="http://schemas.microsoft.com/office/drawing/2014/main" id="{930859BD-D12B-4649-8913-246AE0F0F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6680" y="1469880"/>
                <a:ext cx="883800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Input Output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Learn from training data input and output to predict test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test data input</a:t>
            </a:r>
          </a:p>
          <a:p>
            <a:endParaRPr lang="en-US" dirty="0"/>
          </a:p>
          <a:p>
            <a:r>
              <a:rPr lang="en-US" dirty="0"/>
              <a:t>Using the same method that you used to predict the test data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train data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8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BE5F0-84B7-4152-9270-526CE4DACE25}"/>
              </a:ext>
            </a:extLst>
          </p:cNvPr>
          <p:cNvGrpSpPr/>
          <p:nvPr/>
        </p:nvGrpSpPr>
        <p:grpSpPr>
          <a:xfrm>
            <a:off x="4376367" y="3583645"/>
            <a:ext cx="2831266" cy="2487706"/>
            <a:chOff x="3321050" y="1924050"/>
            <a:chExt cx="4865463" cy="4705350"/>
          </a:xfrm>
        </p:grpSpPr>
        <p:pic>
          <p:nvPicPr>
            <p:cNvPr id="20" name="Picture 2" descr="Scatter plot of animal data">
              <a:extLst>
                <a:ext uri="{FF2B5EF4-FFF2-40B4-BE49-F238E27FC236}">
                  <a16:creationId xmlns:a16="http://schemas.microsoft.com/office/drawing/2014/main" id="{869B2D97-35ED-4D39-B5CA-FDC439A73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91875" y="4932505"/>
                  <a:ext cx="1327035" cy="32965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9643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01F67A-0379-41AB-906D-C4E434894E59}"/>
              </a:ext>
            </a:extLst>
          </p:cNvPr>
          <p:cNvSpPr/>
          <p:nvPr/>
        </p:nvSpPr>
        <p:spPr>
          <a:xfrm>
            <a:off x="3775273" y="3361765"/>
            <a:ext cx="3966882" cy="278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C8D928-622D-41E3-9066-AFA45D2DB3B4}"/>
              </a:ext>
            </a:extLst>
          </p:cNvPr>
          <p:cNvGrpSpPr/>
          <p:nvPr/>
        </p:nvGrpSpPr>
        <p:grpSpPr>
          <a:xfrm>
            <a:off x="4337111" y="3774664"/>
            <a:ext cx="2808360" cy="2208240"/>
            <a:chOff x="4337111" y="3774664"/>
            <a:chExt cx="2808360" cy="22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E7F37B-6699-4F6E-B7FA-66DFD2D2F9FE}"/>
                    </a:ext>
                  </a:extLst>
                </p14:cNvPr>
                <p14:cNvContentPartPr/>
                <p14:nvPr/>
              </p14:nvContentPartPr>
              <p14:xfrm>
                <a:off x="4516391" y="3774664"/>
                <a:ext cx="112680" cy="2208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E7F37B-6699-4F6E-B7FA-66DFD2D2F9F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7751" y="3766024"/>
                  <a:ext cx="130320" cy="22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B71B56-773F-4A38-AC17-303282CC4FF7}"/>
                    </a:ext>
                  </a:extLst>
                </p14:cNvPr>
                <p14:cNvContentPartPr/>
                <p14:nvPr/>
              </p14:nvContentPartPr>
              <p14:xfrm>
                <a:off x="4337111" y="5752864"/>
                <a:ext cx="280836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B71B56-773F-4A38-AC17-303282CC4F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8471" y="5743864"/>
                  <a:ext cx="28260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1ECCD4-DFFB-4F0A-A288-B201D4B9615C}"/>
                  </a:ext>
                </a:extLst>
              </p14:cNvPr>
              <p14:cNvContentPartPr/>
              <p14:nvPr/>
            </p14:nvContentPartPr>
            <p14:xfrm>
              <a:off x="5191031" y="5479624"/>
              <a:ext cx="95760" cy="6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1ECCD4-DFFB-4F0A-A288-B201D4B961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2031" y="5470624"/>
                <a:ext cx="11340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BCA0879-9633-41FA-9170-598FA658D934}"/>
              </a:ext>
            </a:extLst>
          </p:cNvPr>
          <p:cNvGrpSpPr/>
          <p:nvPr/>
        </p:nvGrpSpPr>
        <p:grpSpPr>
          <a:xfrm>
            <a:off x="5370671" y="5252104"/>
            <a:ext cx="134280" cy="98640"/>
            <a:chOff x="5370671" y="5252104"/>
            <a:chExt cx="13428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D8C116-5970-402D-93A2-526F5B221F2E}"/>
                    </a:ext>
                  </a:extLst>
                </p14:cNvPr>
                <p14:cNvContentPartPr/>
                <p14:nvPr/>
              </p14:nvContentPartPr>
              <p14:xfrm>
                <a:off x="5453111" y="5283784"/>
                <a:ext cx="38520" cy="1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D8C116-5970-402D-93A2-526F5B221F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44111" y="5275144"/>
                  <a:ext cx="56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156FD9-126F-4616-9970-E47C2499374F}"/>
                    </a:ext>
                  </a:extLst>
                </p14:cNvPr>
                <p14:cNvContentPartPr/>
                <p14:nvPr/>
              </p14:nvContentPartPr>
              <p14:xfrm>
                <a:off x="5370671" y="5252104"/>
                <a:ext cx="134280" cy="9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156FD9-126F-4616-9970-E47C249937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62031" y="5243104"/>
                  <a:ext cx="15192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43CC3-85C1-4E07-8966-AEBAD4AD9E5C}"/>
                  </a:ext>
                </a:extLst>
              </p14:cNvPr>
              <p14:cNvContentPartPr/>
              <p14:nvPr/>
            </p14:nvContentPartPr>
            <p14:xfrm>
              <a:off x="5630951" y="5355784"/>
              <a:ext cx="109800" cy="11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43CC3-85C1-4E07-8966-AEBAD4AD9E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2311" y="5347144"/>
                <a:ext cx="127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48FBE7-95C4-4834-92D4-6EF5D276669E}"/>
                  </a:ext>
                </a:extLst>
              </p14:cNvPr>
              <p14:cNvContentPartPr/>
              <p14:nvPr/>
            </p14:nvContentPartPr>
            <p14:xfrm>
              <a:off x="6069431" y="5049424"/>
              <a:ext cx="127440" cy="84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48FBE7-95C4-4834-92D4-6EF5D27666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60431" y="5040784"/>
                <a:ext cx="1450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D227121-15C1-4CB8-A1D8-82D18CB79035}"/>
                  </a:ext>
                </a:extLst>
              </p14:cNvPr>
              <p14:cNvContentPartPr/>
              <p14:nvPr/>
            </p14:nvContentPartPr>
            <p14:xfrm>
              <a:off x="6302351" y="4293784"/>
              <a:ext cx="106920" cy="81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D227121-15C1-4CB8-A1D8-82D18CB7903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93351" y="4284784"/>
                <a:ext cx="12456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8215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867E1-6E1A-4FE9-884A-1E2FEF843C18}"/>
              </a:ext>
            </a:extLst>
          </p:cNvPr>
          <p:cNvSpPr/>
          <p:nvPr/>
        </p:nvSpPr>
        <p:spPr>
          <a:xfrm>
            <a:off x="3775273" y="3361765"/>
            <a:ext cx="3966882" cy="278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63B49B-93C7-4615-9B01-DBE460951A0A}"/>
                  </a:ext>
                </a:extLst>
              </p14:cNvPr>
              <p14:cNvContentPartPr/>
              <p14:nvPr/>
            </p14:nvContentPartPr>
            <p14:xfrm>
              <a:off x="3688200" y="3412080"/>
              <a:ext cx="4327200" cy="269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63B49B-93C7-4615-9B01-DBE460951A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8840" y="3402720"/>
                <a:ext cx="43459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7969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and Measured Output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 and Parameters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44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Input: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Output: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Structure: 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Parameters: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BFE345-C179-44E2-8F99-66180606CE2A}"/>
                  </a:ext>
                </a:extLst>
              </p14:cNvPr>
              <p14:cNvContentPartPr/>
              <p14:nvPr/>
            </p14:nvContentPartPr>
            <p14:xfrm>
              <a:off x="511920" y="2584440"/>
              <a:ext cx="11486160" cy="384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BFE345-C179-44E2-8F99-66180606C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560" y="2575080"/>
                <a:ext cx="11504880" cy="38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35615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Vocab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B98E6-C77A-47CF-A20D-BD6BCCD67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487</Words>
  <Application>Microsoft Office PowerPoint</Application>
  <PresentationFormat>Widescreen</PresentationFormat>
  <Paragraphs>194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Noto Sans Symbols</vt:lpstr>
      <vt:lpstr>Wingdings</vt:lpstr>
      <vt:lpstr>Office Theme</vt:lpstr>
      <vt:lpstr>1_Office Theme</vt:lpstr>
      <vt:lpstr>  Demystifying AI  Data and ML Models</vt:lpstr>
      <vt:lpstr>Exercise 1: Input Output Prediction</vt:lpstr>
      <vt:lpstr>Exercise 2: Input Output Prediction</vt:lpstr>
      <vt:lpstr>Agent Uses Data to Make Decisions</vt:lpstr>
      <vt:lpstr>Agent Uses Data to Make Decisions</vt:lpstr>
      <vt:lpstr>Agent Uses Data to Make Decisions</vt:lpstr>
      <vt:lpstr>Machine Learning</vt:lpstr>
      <vt:lpstr>Machine Learning</vt:lpstr>
      <vt:lpstr>Vocab</vt:lpstr>
      <vt:lpstr>Data: Numerical Values</vt:lpstr>
      <vt:lpstr>Data: Numerical Values</vt:lpstr>
      <vt:lpstr>Data: Numerical Values</vt:lpstr>
      <vt:lpstr>Face Recognition</vt:lpstr>
      <vt:lpstr>Face Recognition</vt:lpstr>
      <vt:lpstr>Face Recognition</vt:lpstr>
      <vt:lpstr>Face Recognition</vt:lpstr>
      <vt:lpstr>Face Recognition</vt:lpstr>
      <vt:lpstr>Face Recognition</vt:lpstr>
      <vt:lpstr>Face Recognition</vt:lpstr>
      <vt:lpstr>Data: Numerical Values</vt:lpstr>
      <vt:lpstr>Data: Numerical Values</vt:lpstr>
      <vt:lpstr>Reminder: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95</cp:revision>
  <dcterms:created xsi:type="dcterms:W3CDTF">2020-05-18T13:01:09Z</dcterms:created>
  <dcterms:modified xsi:type="dcterms:W3CDTF">2022-02-08T15:43:09Z</dcterms:modified>
</cp:coreProperties>
</file>