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327" r:id="rId3"/>
    <p:sldId id="2351" r:id="rId4"/>
    <p:sldId id="2352" r:id="rId5"/>
    <p:sldId id="2341" r:id="rId6"/>
    <p:sldId id="2360" r:id="rId7"/>
    <p:sldId id="2358" r:id="rId8"/>
    <p:sldId id="2340" r:id="rId9"/>
    <p:sldId id="2359" r:id="rId10"/>
    <p:sldId id="259" r:id="rId11"/>
    <p:sldId id="2353" r:id="rId12"/>
    <p:sldId id="2356" r:id="rId13"/>
    <p:sldId id="2355" r:id="rId14"/>
    <p:sldId id="260" r:id="rId15"/>
    <p:sldId id="261" r:id="rId16"/>
    <p:sldId id="262" r:id="rId17"/>
    <p:sldId id="263" r:id="rId18"/>
    <p:sldId id="264" r:id="rId19"/>
    <p:sldId id="2361" r:id="rId20"/>
    <p:sldId id="265" r:id="rId21"/>
    <p:sldId id="2357" r:id="rId22"/>
    <p:sldId id="2364" r:id="rId23"/>
    <p:sldId id="2362" r:id="rId24"/>
    <p:sldId id="2363" r:id="rId2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1T14:48:21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73 10856 0 0,'0'0'87'0'0,"0"-1"0"0"0,0 0 1 0 0,0 1-1 0 0,0-1 1 0 0,0 0-1 0 0,0 1 0 0 0,0-1 1 0 0,0 0-1 0 0,0 1 0 0 0,0-1 1 0 0,0 1-1 0 0,0-1 0 0 0,1 0 1 0 0,-1 1-1 0 0,0-1 1 0 0,0 0-1 0 0,1 0 0 0 0,1-4 974 0 0,-1 1-801 0 0,0 0-1 0 0,0 1 1 0 0,3-6 0 0 0,-4 8 1393 0 0,-1 2-1545 0 0,0 0 0 0 0,0-1 1 0 0,-1 1-1 0 0,1 1 0 0 0,0-1 1 0 0,0 0-1 0 0,0 0 0 0 0,-1 1 0 0 0,0 2 80 0 0,-1-1-1 0 0,0 0 0 0 0,0 0 0 0 0,0 0 0 0 0,-1 0 0 0 0,1-1 0 0 0,-5 3 0 0 0,-28 13 1536 0 0,35-17-1651 0 0,50-28 672 0 0,-38 20-791 0 0,12-9 0 0 0,-20 12 177 0 0,-2 2 36 0 0,-4 3-144 0 0,-1 2-56 0 0,-1 1-1 0 0,1-1 1 0 0,0 1-1 0 0,-6 6 1 0 0,-1 1-10 0 0,-6 5-28 0 0,-27 19 0 0 0,24-18 72 0 0,30-22 110 0 0,-1 1 0 0 0,19-6 0 0 0,-23 8-80 0 0,12-4-96 0 0,0-1-1 0 0,-1 0 0 0 0,25-14 1 0 0,-41 21 66 0 0,12-10 524 0 0,-11 10-504 0 0,-1 0-1 0 0,1-1 0 0 0,-1 1 1 0 0,1-1-1 0 0,-1 1 0 0 0,0-1 1 0 0,1 1-1 0 0,-1-1 0 0 0,1 1 1 0 0,-1-1-1 0 0,0 0 0 0 0,0 1 1 0 0,1-1-1 0 0,-1 1 0 0 0,0-1 1 0 0,0 1-1 0 0,0-1 0 0 0,0 0 1 0 0,0 1-1 0 0,0-2 0 0 0,0 2-6 0 0,0-1-1 0 0,-1 1 0 0 0,1-1 0 0 0,0 1 1 0 0,-1 0-1 0 0,1-1 0 0 0,-1 1 0 0 0,1 0 0 0 0,0-1 1 0 0,-1 1-1 0 0,1 0 0 0 0,-1 0 0 0 0,1-1 1 0 0,-1 1-1 0 0,1 0 0 0 0,-1 0 0 0 0,1 0 1 0 0,-1-1-1 0 0,1 1 0 0 0,-1 0 0 0 0,0 0 0 0 0,1 0 1 0 0,-1 0-1 0 0,1 0 0 0 0,-1 0 0 0 0,0 0 1 0 0,-16 2 368 0 0,-1 3-310 0 0,0 0 1 0 0,1 0-1 0 0,-32 16 0 0 0,18-8-52 0 0,29-12-17 0 0,1-1-1 0 0,1 1 0 0 0,-1-1 1 0 0,1 0-1 0 0,-1 0 1 0 0,1 1-1 0 0,-1-1 1 0 0,1 0-1 0 0,-1 0 1 0 0,0 0-1 0 0,1 0 0 0 0,-1 0 1 0 0,0 0-1 0 0,6-8 334 0 0,4 2-318 0 0,0 0-1 0 0,0 1 1 0 0,16-7 0 0 0,-5 2-7 0 0,28-11-10 0 0,-21 10 0 0 0,23-10-60 0 0,-50 21 126 0 0,-5-2 256 0 0,-1 3-196 0 0,1 0-1 0 0,-1 0 1 0 0,1 0-1 0 0,0 1 1 0 0,-8 2-1 0 0,8-2-72 0 0,-10 3 12 0 0,2 1 1 0 0,-1 0-1 0 0,-19 13 1 0 0,-34 29-86 0 0,57-40 7 0 0,0 1 1 0 0,1-1-1 0 0,0 2 0 0 0,-8 10 0 0 0,17-20 12 0 0,-1 0-1 0 0,1 1 0 0 0,0-1 0 0 0,0 0 1 0 0,0 0-1 0 0,0 0 0 0 0,0 0 1 0 0,0 1-1 0 0,-1-1 0 0 0,1 0 0 0 0,0 0 1 0 0,0 0-1 0 0,0 1 0 0 0,0-1 1 0 0,0 0-1 0 0,0 0 0 0 0,0 0 1 0 0,0 1-1 0 0,0-1 0 0 0,0 0 0 0 0,0 0 1 0 0,0 0-1 0 0,0 1 0 0 0,0-1 1 0 0,0 0-1 0 0,0 0 0 0 0,0 0 1 0 0,0 1-1 0 0,1-1 0 0 0,-1 0 0 0 0,0 0 1 0 0,0 1-1 0 0,1-1-7 0 0,-1 0 0 0 0,0 0 0 0 0,1 1 1 0 0,-1-1-1 0 0,1 0 0 0 0,-1 0 0 0 0,1 0 0 0 0,-1 0 0 0 0,1 0 1 0 0,-1 0-1 0 0,1 0 0 0 0,0 0 0 0 0,0 0 0 0 0,2 0-27 0 0,0 0 0 0 0,0 0 0 0 0,-1-1 0 0 0,5 0 0 0 0,27-11 36 0 0,-1-2 0 0 0,-1 0 0 0 0,44-28 0 0 0,-75 42 1 0 0,5-3 9 0 0,0 0-1 0 0,-1-1 0 0 0,1 0 1 0 0,-1 0-1 0 0,0 0 1 0 0,-1 0-1 0 0,6-6 0 0 0,-10 10-5 0 0,0 0-1 0 0,0 0 1 0 0,0 0-1 0 0,0 0 0 0 0,0 0 1 0 0,0 0-1 0 0,0 0 1 0 0,0-1-1 0 0,1 1 1 0 0,-1 0-1 0 0,0 0 0 0 0,0 0 1 0 0,0 0-1 0 0,0 0 1 0 0,0 0-1 0 0,0 0 1 0 0,0 0-1 0 0,0 0 0 0 0,0 0 1 0 0,0-1-1 0 0,0 1 1 0 0,0 0-1 0 0,0 0 1 0 0,0 0-1 0 0,0 0 0 0 0,0 0 1 0 0,0 0-1 0 0,0 0 1 0 0,0 0-1 0 0,0 0 1 0 0,0-1-1 0 0,0 1 0 0 0,0 0 1 0 0,0 0-1 0 0,0 0 1 0 0,0 0-1 0 0,0 0 1 0 0,0 0-1 0 0,0 0 0 0 0,0 0 1 0 0,-1 0-1 0 0,1 0 1 0 0,0 0-1 0 0,0 0 1 0 0,0-1-1 0 0,0 1 0 0 0,0 0 1 0 0,0 0-1 0 0,0 0 1 0 0,0 0-1 0 0,0 0 0 0 0,-8 1 68 0 0,-7 4-8 0 0,-10 6-89 0 0,1 2-1 0 0,0 0 1 0 0,1 1 0 0 0,-23 19-1 0 0,25-16-27 0 0,18-15 44 0 0,1 0-1 0 0,0 1 1 0 0,0-1-1 0 0,0 0 0 0 0,0 1 1 0 0,-2 4-1 0 0,4-7 10 0 0,-1 0-1 0 0,1 0 1 0 0,0 0-1 0 0,0 0 1 0 0,0 0-1 0 0,0 0 1 0 0,0 0-1 0 0,0 1 1 0 0,0-1-1 0 0,0 0 1 0 0,0 0-1 0 0,0 0 1 0 0,0 0-1 0 0,0 0 1 0 0,0 0-1 0 0,0 0 1 0 0,0 0-1 0 0,0 0 1 0 0,1 0-1 0 0,-1 1 1 0 0,0-1-1 0 0,0 0 1 0 0,0 0-1 0 0,0 0 1 0 0,0 0-1 0 0,0 0 1 0 0,0 0-1 0 0,0 0 1 0 0,0 0-1 0 0,0 0 1 0 0,0 0-1 0 0,0 0 1 0 0,0 0-1 0 0,0 0 1 0 0,0 0-1 0 0,1 0 1 0 0,-1 0-1 0 0,0 1 1 0 0,5-1-36 0 0,6 0 4 0 0,20-8 33 0 0,0-1 0 0 0,0-2 0 0 0,34-15 0 0 0,-58 23 8 0 0,-1 0 0 0 0,0-1 0 0 0,0 1 0 0 0,0-1 0 0 0,0 0 0 0 0,-1 0 0 0 0,7-8 0 0 0,-11 12 0 0 0,-1 0 0 0 0,1-1-1 0 0,-1 1 1 0 0,0-1 0 0 0,1 1 0 0 0,-1-1-1 0 0,0 1 1 0 0,1-1 0 0 0,-1 1 0 0 0,0-1-1 0 0,0 1 1 0 0,1-1 0 0 0,-1 1 0 0 0,0-1-1 0 0,0 1 1 0 0,0-1 0 0 0,0 1 0 0 0,0-1-1 0 0,0 1 1 0 0,0-1 0 0 0,0 1-1 0 0,0-1 1 0 0,0 0 0 0 0,0 1 0 0 0,0-1-1 0 0,0 1 1 0 0,-1-1 0 0 0,1 1 0 0 0,0-1-1 0 0,0 1 1 0 0,-1-1 0 0 0,1 1 0 0 0,0-1-1 0 0,-1 1 1 0 0,1 0 0 0 0,0-1 0 0 0,-1 1-1 0 0,1-1 1 0 0,-1 1 0 0 0,1 0 0 0 0,-1-1-1 0 0,1 1 1 0 0,-1 0 0 0 0,1-1-1 0 0,-2 1 1 0 0,-1-1 43 0 0,0-1 0 0 0,0 1 0 0 0,-1 0 0 0 0,1 0 0 0 0,-1 1-1 0 0,-4-2 1 0 0,0 2-55 0 0,-1 0-1 0 0,1 0 1 0 0,0 0-1 0 0,-1 1 0 0 0,1 0 1 0 0,-12 3-1 0 0,5 0-5 0 0,1 1-1 0 0,-23 9 0 0 0,28-10-55 0 0,1 1 0 0 0,-16 9 0 0 0,21-12 45 0 0,1 0 0 0 0,-1 1-1 0 0,0-1 1 0 0,1 1 0 0 0,0-1 0 0 0,-1 1-1 0 0,1 0 1 0 0,0-1 0 0 0,0 1 0 0 0,-2 6-1 0 0,4-8 6 0 0,-1 0 0 0 0,1-1 0 0 0,0 1 0 0 0,-1 0 0 0 0,1 0 0 0 0,0 0 0 0 0,0 0 0 0 0,0-1 0 0 0,0 1 0 0 0,0 0 0 0 0,0 0 0 0 0,0 0 0 0 0,0 0 0 0 0,0-1 0 0 0,0 1 0 0 0,0 0 0 0 0,1 0 0 0 0,-1 0 0 0 0,0-1 0 0 0,1 1 0 0 0,-1 0 0 0 0,1 0-1 0 0,-1-1 1 0 0,1 1 0 0 0,-1 0 0 0 0,1-1 0 0 0,-1 1 0 0 0,1 0 0 0 0,0-1 0 0 0,-1 1 0 0 0,1-1 0 0 0,0 1 0 0 0,0-1 0 0 0,-1 1 0 0 0,1-1 0 0 0,0 0 0 0 0,0 1 0 0 0,1-1 0 0 0,2 1 5 0 0,0 0 1 0 0,-1 0-1 0 0,1-1 1 0 0,0 1-1 0 0,0-1 1 0 0,-1 0-1 0 0,1 0 1 0 0,4-1-1 0 0,9-2 43 0 0,-1 0-1 0 0,0 0 1 0 0,0-2-1 0 0,-1 0 1 0 0,30-13 0 0 0,-42 17-26 0 0,3-2 6 0 0,0-1-1 0 0,8-4 1 0 0,-13 7 0 0 0,0 0 0 0 0,0 0-1 0 0,0 1 1 0 0,0-1 0 0 0,0 0 0 0 0,0 0 0 0 0,0 0 0 0 0,0 0 0 0 0,-1 0-1 0 0,1-1 1 0 0,0 1 0 0 0,-1 0 0 0 0,1 0 0 0 0,-1 0 0 0 0,1-1 0 0 0,-1 1 0 0 0,1 0-1 0 0,-1-2 1 0 0,0 3-5 0 0,0-1 0 0 0,0 1 0 0 0,-1-1 0 0 0,1 1 0 0 0,0 0 0 0 0,0-1 0 0 0,0 1 0 0 0,-1 0 0 0 0,1-1 1 0 0,0 1-1 0 0,0 0 0 0 0,-1-1 0 0 0,1 1 0 0 0,0 0 0 0 0,-1 0 0 0 0,1-1 0 0 0,0 1 0 0 0,-1 0 0 0 0,1 0 0 0 0,-1 0 0 0 0,1-1 0 0 0,0 1 0 0 0,-1 0 0 0 0,1 0 0 0 0,-1 0 0 0 0,1 0 0 0 0,-1 0 0 0 0,1 0 0 0 0,0 0 0 0 0,-1 0 0 0 0,1 0 0 0 0,-1 0 0 0 0,0 0 0 0 0,-1 0 6 0 0,-1 0 0 0 0,1 0 0 0 0,-1 0 0 0 0,-3 1 0 0 0,-9 3-28 0 0,1 0 0 0 0,-27 13 0 0 0,-24 17-313 0 0,16-9 139 0 0,42-22 208 0 0,0 1 0 0 0,1 0 1 0 0,-10 7-1 0 0,17-11-25 0 0,-1 1-1 0 0,1-1 1 0 0,0 0 0 0 0,-1 1 0 0 0,1-1 0 0 0,-1 0-1 0 0,1 1 1 0 0,0-1 0 0 0,-1 0 0 0 0,1 0-1 0 0,1 1 1 0 0,2 0-15 0 0,0-1-1 0 0,0 0 0 0 0,0 1 0 0 0,0-1 1 0 0,0-1-1 0 0,0 1 0 0 0,0 0 1 0 0,8-2-1 0 0,-5 0-3 0 0,1 0 0 0 0,-1-1-1 0 0,12-5 1 0 0,-14 6 47 0 0,-1 0-1 0 0,0 0 0 0 0,0-1 1 0 0,0 0-1 0 0,0 0 0 0 0,4-4 1 0 0,-7 7-10 0 0,-1-1-1 0 0,1 0 1 0 0,-1 1 0 0 0,1-1-1 0 0,-1 0 1 0 0,1 1 0 0 0,-1-1-1 0 0,1 0 1 0 0,-1 0 0 0 0,0 1-1 0 0,1-1 1 0 0,-1 0 0 0 0,0 0-1 0 0,0 0 1 0 0,0 1 0 0 0,1-1-1 0 0,-1 0 1 0 0,0 0 0 0 0,0 0-1 0 0,0 0 1 0 0,-1 1 0 0 0,1-1-1 0 0,0 0 1 0 0,0 0 0 0 0,0 0-1 0 0,-1 1 1 0 0,1-1 0 0 0,0 0-1 0 0,-1 0 1 0 0,1 1 0 0 0,-1-1 0 0 0,1 0-1 0 0,-1 0 1 0 0,1 1 0 0 0,-1-1-1 0 0,0 1 1 0 0,1-1 0 0 0,-1 0-1 0 0,0 1 1 0 0,1-1 0 0 0,-2 1-1 0 0,-2-3-17 0 0,0 1 0 0 0,-1 0-1 0 0,1 0 1 0 0,0 0 0 0 0,-1 0 0 0 0,0 1-1 0 0,1-1 1 0 0,-1 1 0 0 0,0 0-1 0 0,0 1 1 0 0,1-1 0 0 0,-10 1 0 0 0,7 0-21 0 0,-1 0 1 0 0,0 1-1 0 0,0 0 1 0 0,1 0-1 0 0,-1 1 1 0 0,1 0-1 0 0,-10 4 1 0 0,15-6 15 0 0,0 1-1 0 0,0 0 1 0 0,0 1 0 0 0,0-1 0 0 0,0 0-1 0 0,1 0 1 0 0,-1 1 0 0 0,0-1 0 0 0,1 1-1 0 0,-1-1 1 0 0,1 1 0 0 0,0 0-1 0 0,-1-1 1 0 0,1 1 0 0 0,0 0 0 0 0,0 0-1 0 0,1 0 1 0 0,-1 0 0 0 0,0 0 0 0 0,1 0-1 0 0,-2 4 1 0 0,2-2-21 0 0,0 0-1 0 0,-1 0 1 0 0,1 0 0 0 0,1 0 0 0 0,-1 0-1 0 0,1 1 1 0 0,0-1 0 0 0,0 0 0 0 0,3 7-1 0 0,-4-10 37 0 0,1 0-1 0 0,-1 0 0 0 0,1 0 0 0 0,-1 0 1 0 0,1-1-1 0 0,-1 1 0 0 0,1 0 0 0 0,0-1 1 0 0,-1 1-1 0 0,1 0 0 0 0,0-1 0 0 0,0 1 1 0 0,0-1-1 0 0,-1 1 0 0 0,1-1 0 0 0,0 1 1 0 0,2 0-1 0 0,-2-1 11 0 0,1 1 1 0 0,0-1-1 0 0,0 0 0 0 0,0 1 1 0 0,0-1-1 0 0,0 0 1 0 0,0 0-1 0 0,3 0 0 0 0,0-1 10 0 0,-1 0-1 0 0,1 0 1 0 0,-1 0-1 0 0,1 0 1 0 0,-1-1-1 0 0,0 0 1 0 0,5-2-1 0 0,12-9 41 0 0,30-23 1 0 0,-42 29-55 0 0,-7 5 10 0 0,1 0-1 0 0,0 0 1 0 0,-1 0 0 0 0,0-1 0 0 0,0 1 0 0 0,0-1-1 0 0,0 1 1 0 0,0-1 0 0 0,0 0 0 0 0,-1 0-1 0 0,2-3 1 0 0,-3 6-20 0 0,0-1 0 0 0,0 1 0 0 0,0 0 0 0 0,0 0 0 0 0,0 0 0 0 0,0-1 0 0 0,0 1 0 0 0,0 0 0 0 0,0 0 0 0 0,0 0 0 0 0,0-1 0 0 0,0 1 0 0 0,0 0 0 0 0,0 0 0 0 0,0 0 0 0 0,0-1 0 0 0,0 1 0 0 0,0 0 0 0 0,0 0 0 0 0,-1 0 0 0 0,1 0 0 0 0,0-1 0 0 0,0 1 0 0 0,0 0 0 0 0,0 0 0 0 0,0 0 0 0 0,-1 0 0 0 0,1 0 0 0 0,0 0 0 0 0,0 0 0 0 0,0-1 0 0 0,-1 1 0 0 0,1 0 0 0 0,0 0 0 0 0,0 0 0 0 0,0 0 0 0 0,-1 0 0 0 0,1 0 0 0 0,0 0 0 0 0,0 0 0 0 0,0 0 0 0 0,-1 0 0 0 0,1 0 0 0 0,-10 0 0 0 0,10 0 0 0 0,-7 1-15 0 0,0 1-1 0 0,1 0 0 0 0,-1 0 1 0 0,1 0-1 0 0,-1 1 0 0 0,1-1 1 0 0,-6 5-1 0 0,8-5 1 0 0,-18 12 38 0 0,21-13-38 0 0,0 0 0 0 0,-1 0 1 0 0,1 0-1 0 0,0 0 1 0 0,0 0-1 0 0,0 0 1 0 0,0 0-1 0 0,0 1 1 0 0,0-1-1 0 0,0 0 1 0 0,1 1-1 0 0,-2 2 1 0 0,2-3 10 0 0,0-1 1 0 0,-1 1-1 0 0,1 0 1 0 0,0-1-1 0 0,0 1 1 0 0,0 0-1 0 0,0 0 1 0 0,0-1 0 0 0,0 1-1 0 0,1 0 1 0 0,-1 0-1 0 0,0-1 1 0 0,0 1-1 0 0,1 0 1 0 0,-1-1-1 0 0,0 1 1 0 0,1 0 0 0 0,-1-1-1 0 0,0 1 1 0 0,2 0-1 0 0,-1 0 5 0 0,0 0-1 0 0,0 0 0 0 0,0-1 1 0 0,0 1-1 0 0,0-1 0 0 0,0 1 0 0 0,0-1 1 0 0,0 1-1 0 0,0-1 0 0 0,0 0 1 0 0,1 1-1 0 0,0-1 0 0 0,2 1 2 0 0,0-1 0 0 0,0 0-1 0 0,-1 0 1 0 0,1 0 0 0 0,0 0-1 0 0,0-1 1 0 0,-1 1 0 0 0,5-2-1 0 0,5-2-1 0 0,-2 2 0 0 0,0-1 0 0 0,-1-1 0 0 0,1 0 0 0 0,12-7 0 0 0,-21 10 19 0 0,-2 1 161 0 0,-7 2-99 0 0,-12 5-85 0 0,2 0-8 0 0,-1 0 0 0 0,-17 10 0 0 0,30-12 12 0 0,4-4 0 0 0,1 1 0 0 0,0-2 3 0 0,0 1 0 0 0,1-1-1 0 0,-1 0 1 0 0,0 0 0 0 0,0 0-1 0 0,1 1 1 0 0,-1-1 0 0 0,0 0-1 0 0,1 0 1 0 0,-1 0 0 0 0,0 0-1 0 0,0 0 1 0 0,1 0 0 0 0,-1 1-1 0 0,0-1 1 0 0,1 0 0 0 0,-1 0-1 0 0,0 0 1 0 0,1 0 0 0 0,-1 0-1 0 0,0 0 1 0 0,1 0 0 0 0,-1 0-1 0 0,0-1 1 0 0,1 1 0 0 0,-1 0-1 0 0,0 0 1 0 0,1 0 0 0 0,-1 0-1 0 0,1 0 1 0 0,5-2 50 0 0,-4 0-53 0 0,-1 2 11 0 0,0-1 42 0 0,-1 1 1 0 0,2 0-44 0 0,-1 0-10 0 0,-1 0 0 0 0,0 0 0 0 0,0 0 0 0 0,0 0 0 0 0,1 0 0 0 0,-1 1 0 0 0,0-1 0 0 0,0 0 0 0 0,1 0 0 0 0,-1 0 0 0 0,0 0 0 0 0,0 1 0 0 0,0-1 0 0 0,0 0 0 0 0,1 0 0 0 0,-1 0 0 0 0,0 0 0 0 0,0 1 0 0 0,0-1 0 0 0,0 0 0 0 0,0 0 0 0 0,0 1 0 0 0,0-1 0 0 0,0 0 0 0 0,1 0 0 0 0,-1 0 0 0 0,0 1 0 0 0,0-1 0 0 0,0 0 0 0 0,0 0 0 0 0,0 1 0 0 0,0-1 0 0 0,-1 0 0 0 0,1 0 0 0 0,0 1 0 0 0,0-1 0 0 0,0 0 0 0 0,0 0 0 0 0,0 0 0 0 0,0 1 0 0 0,0-1 0 0 0,-4 9 0 0 0,-4 2-18 0 0,6-9 11 0 0,0 1 1 0 0,0-1 0 0 0,0 1 0 0 0,1-1-1 0 0,-2 4 1 0 0,3-5 21 0 0,0-1 250 0 0,0 0-211 0 0,20-11 31 0 0,-18 10-73 0 0,0-1 0 0 0,0 1 0 0 0,0-1 1 0 0,0 0-1 0 0,-1 0 0 0 0,1 0 0 0 0,0 0 0 0 0,1-3 0 0 0,-1 1-14 0 0,-16 9-193 0 0,-18 11 238 0 0,32-16-97 0 0,0 2 1 0 0,0 1 42 0 0,0-1 11 0 0,0 0 0 0 0,0 0 11 0 0,1-2-5 0 0,0 1 0 0 0,0-1 0 0 0,0 0 0 0 0,0 0 0 0 0,1 0-1 0 0,-1 0 1 0 0,0-1 0 0 0,2 1 0 0 0,4-2-6 0 0,10-4 11 0 0,-17 6-11 0 0,0 0 0 0 0,0 0 1 0 0,0 0-1 0 0,0 0 0 0 0,0 0 0 0 0,0 0 0 0 0,0 0 1 0 0,0 0-1 0 0,0 0 0 0 0,0 0 0 0 0,0 0 1 0 0,0 0-1 0 0,0 0 0 0 0,0 0 0 0 0,0 0 0 0 0,0 0 1 0 0,0 0-1 0 0,0 0 0 0 0,0 0 0 0 0,0 0 1 0 0,1 0-1 0 0,-1 0 0 0 0,0 0 0 0 0,0 0 0 0 0,0 0 1 0 0,0 0-1 0 0,0 0 0 0 0,0 0 0 0 0,0 0 1 0 0,0 0-1 0 0,0 0 0 0 0,0 0 0 0 0,0 0 0 0 0,0 0 1 0 0,0 0-1 0 0,0 0 0 0 0,0 0 0 0 0,0 0 1 0 0,0 0-1 0 0,0 0 0 0 0,1 0 0 0 0,-1 0 0 0 0,0 0 1 0 0,0 0-1 0 0,0 0 0 0 0,0 0 0 0 0,0 0 1 0 0,0 0-1 0 0,0 0 0 0 0,0 0 0 0 0,0 0 0 0 0,0 0 1 0 0,0 0-1 0 0,0 0 0 0 0,0 0 0 0 0,0 0 1 0 0,0 0-1 0 0,0 1 0 0 0,0-1 0 0 0,0 0 0 0 0,0 0 1 0 0,0 0-1 0 0,0 0 0 0 0,0 0 0 0 0,0 0 1 0 0,0 0-1 0 0,-2 5-79 0 0,2-5 79 0 0,0 0 32 0 0,0 0-75 0 0,2 0-10 0 0,5 1 32 0 0,-7-1-33 0 0,-4 7-442 0 0,2-6 478 0 0,1 1-1 0 0,0-1 1 0 0,0 1-1 0 0,-1 0 1 0 0,1-1-1 0 0,0 0 1 0 0,-1 1-1 0 0,-3 1 1 0 0,5-3-52 0 0,1 1-636 0 0,-1 0 651 0 0,-1 0 55 0 0,1 0 40 0 0,0-1-79 0 0,-2 1 38 0 0,2-1 54 0 0,0 0 1 0 0,2-1-44 0 0,1 0-10 0 0,-1 1 0 0 0,0-1 0 0 0,3-1 0 0 0,-4 1 0 0 0,1 0 0 0 0,0 1 0 0 0,0-1 0 0 0,-1 1 0 0 0,1-1 0 0 0,0 1 0 0 0,2-1 0 0 0,-2 1-10 0 0,-2 0 319 0 0,1-2 142 0 0,-1 2-450 0 0,0-1 0 0 0,0 1 0 0 0,0-1 0 0 0,0 1 0 0 0,0-1 0 0 0,0 1 1 0 0,0-1-1 0 0,0 1 0 0 0,0-1 0 0 0,0 1 0 0 0,0-1 0 0 0,-1 1 0 0 0,1 0 1 0 0,0-1-1 0 0,0 1 0 0 0,-1-1 0 0 0,1 1 0 0 0,0 0 0 0 0,-1-1 0 0 0,1 1 1 0 0,0 0-1 0 0,-1-1 0 0 0,1 1 0 0 0,-1 0 0 0 0,0-1 0 0 0,0 1-2 0 0,0-1 0 0 0,0 1 1 0 0,-1 0-1 0 0,1-1 0 0 0,0 1 0 0 0,0 0 0 0 0,-3 0 0 0 0,-3 0-27 0 0,7-1 31 0 0,-1 1-1 0 0,1 0 1 0 0,-1 0-1 0 0,1 0 0 0 0,-1 0 1 0 0,1 0-1 0 0,-1-1 1 0 0,1 1-1 0 0,0 0 1 0 0,-1 0-1 0 0,1 0 0 0 0,-1 0 1 0 0,1 0-1 0 0,-1 0 1 0 0,1 0-1 0 0,-1 0 1 0 0,1 1-1 0 0,-1-1 0 0 0,1 0 1 0 0,0 0-1 0 0,-2 0 1 0 0,-8 5-1 0 0,-6-3 278 0 0,15-1-280 0 0,-2 1 3 0 0,2-1-4 0 0,-4 0-15 0 0,4-1-54 0 0,2 1-51 0 0,1 1 110 0 0,0 0 26 0 0,-2-2 122 0 0,0 0-83 0 0,18 5-260 0 0,-15-4 206 0 0,-2-1 0 0 0,0 1-4 0 0,-1-1-1 0 0,1 1 0 0 0,0-1 1 0 0,0 0-1 0 0,-1 1 1 0 0,1-1-1 0 0,0 0 1 0 0,0 0-1 0 0,0 0 1 0 0,0 1-1 0 0,0-1 0 0 0,-1 0 1 0 0,3 0-1 0 0,12-3 52 0 0,-15 3 90 0 0,5 1-169 0 0,-3 0 74 0 0,-2 0-97 0 0,1-1 100 0 0,1 1 9 0 0,3 0-198 0 0,-2 1 284 0 0,-3-2-210 0 0,1 0 2 0 0,0 1 31 0 0,0 0 361 0 0,-2-1-365 0 0,0 1 73 0 0,-1 1-22 0 0,1 1-10 0 0,0-3 13 0 0,1 1 1 0 0,-1-1-1 0 0,1 0 0 0 0,0 0 0 0 0,-1 1 0 0 0,1-1 0 0 0,-1 0 1 0 0,1 0-1 0 0,-1 0 0 0 0,1 1 0 0 0,-1-1 0 0 0,1 0 0 0 0,-1 0 1 0 0,1 0-1 0 0,-1 0 0 0 0,1 0 0 0 0,-1 0 0 0 0,1 0 0 0 0,-1 0 0 0 0,1 0 1 0 0,-1 0-1 0 0,1 0 0 0 0,-1 0 0 0 0,1 0 0 0 0,-1 0 0 0 0,1-1 1 0 0,-1 1-1 0 0,1 0 0 0 0,0 0 0 0 0,-2-1 0 0 0,1 0-13 0 0,1 0 11 0 0,0 0 42 0 0,0 1 1 0 0,3 0-44 0 0,5 2-10 0 0,-7-2 0 0 0,0 0 0 0 0,0 0 0 0 0,0 0 0 0 0,1 1 0 0 0,-1-1 0 0 0,0 0 0 0 0,0 0 0 0 0,2 2 0 0 0,-1-1 0 0 0,-1 1 11 0 0,-1-2 106 0 0,0 0-63 0 0,0-2-44 0 0,-1 0-10 0 0,-3-2 139 0 0,5 2-103 0 0,1-2 17 0 0,0 0 4 0 0,0 0-1 0 0,1 0 0 0 0,0 0 1 0 0,0 1-1 0 0,0-1 0 0 0,0 0 1 0 0,1 1-1 0 0,-1 0 0 0 0,1 0 1 0 0,5-4-1 0 0,3-1-107 0 0,-2-1 0 0 0,1-1 0 0 0,-1 0-1 0 0,13-16 1 0 0,-23 25 54 0 0,1 1 1 0 0,-1-1-1 0 0,0 1 0 0 0,1-1 0 0 0,-1 1 1 0 0,0-1-1 0 0,1 0 0 0 0,-1 1 0 0 0,0-1 0 0 0,0 0 1 0 0,0 1-1 0 0,1-1 0 0 0,-1 1 0 0 0,0-1 1 0 0,0 0-1 0 0,0 1 0 0 0,0-1 0 0 0,0 0 0 0 0,-1 1 1 0 0,1-1-1 0 0,0 1 0 0 0,0-1 0 0 0,-1-1 1 0 0,1 2-2 0 0,0 0 0 0 0,-1 0 0 0 0,1-1 1 0 0,-1 1-1 0 0,1 0 0 0 0,-1 0 1 0 0,1 0-1 0 0,-1 0 0 0 0,1-1 0 0 0,0 1 1 0 0,-1 0-1 0 0,1 0 0 0 0,-1 0 1 0 0,1 0-1 0 0,-1 0 0 0 0,1 0 0 0 0,-1 0 1 0 0,1 0-1 0 0,-1 0 0 0 0,1 0 1 0 0,-1 0-1 0 0,1 1 0 0 0,-1-1 0 0 0,1 0 1 0 0,-1 0-1 0 0,-14 7 19 0 0,11-5-27 0 0,-39 21 92 0 0,43-23-89 0 0,0 1-9 0 0,-1-1-1 0 0,0 0 1 0 0,1 1 0 0 0,-1-1-1 0 0,1 1 1 0 0,-1-1-1 0 0,1 0 1 0 0,-1 1 0 0 0,1-1-1 0 0,-1 1 1 0 0,1 0 0 0 0,-1-1-1 0 0,1 1 1 0 0,-1 0 0 0 0,1 0 253 0 0,13-3-493 0 0,-8 1 250 0 0,1-1 0 0 0,-1 1 0 0 0,0-1-1 0 0,0 0 1 0 0,0 0 0 0 0,9-6 0 0 0,-13 8 8 0 0,3-5 52 0 0,-4 5-56 0 0,0 0 1 0 0,0 0-1 0 0,0 0 0 0 0,0-1 0 0 0,0 1 0 0 0,0 0 0 0 0,0 0 1 0 0,0 0-1 0 0,0 0 0 0 0,0 0 0 0 0,0-1 0 0 0,0 1 0 0 0,0 0 0 0 0,0 0 1 0 0,0 0-1 0 0,0 0 0 0 0,-1 0 0 0 0,1 0 0 0 0,0 0 0 0 0,0-1 1 0 0,0 1-1 0 0,0 0 0 0 0,0 0 0 0 0,0 0 0 0 0,0 0 0 0 0,-1 0 1 0 0,1 0-1 0 0,0 0 0 0 0,0 0 0 0 0,0 0 0 0 0,0 0 0 0 0,0 0 1 0 0,-1 0-1 0 0,1 0 0 0 0,0-1 0 0 0,0 1 0 0 0,-7-1 46 0 0,3 1-50 0 0,-1 1 0 0 0,0 0-1 0 0,1-1 1 0 0,-1 1 0 0 0,1 1-1 0 0,0-1 1 0 0,-7 3 0 0 0,1 1-16 0 0,-19 11 1 0 0,-5 6-4 0 0,34-22 10 0 0,1 0 0 0 0,0 1 1 0 0,-1-1-1 0 0,1 0 0 0 0,-1 1 1 0 0,1-1-1 0 0,0 0 0 0 0,-1 0 1 0 0,1 1-1 0 0,1-1 0 0 0,3 0 16 0 0,0 1 0 0 0,0-1 0 0 0,0 0 0 0 0,0 0 0 0 0,0-1 0 0 0,5 0 0 0 0,29-8-22 0 0,-36 8 7 0 0,1 0 55 0 0,-1-1 0 0 0,0 1 1 0 0,0-1-1 0 0,1 0 0 0 0,-2 0 0 0 0,4-2 0 0 0,-5 3-42 0 0,-1 1-1 0 0,0 0 0 0 0,1 0 1 0 0,-1-1-1 0 0,0 1 0 0 0,1 0 1 0 0,-1-1-1 0 0,0 1 0 0 0,1-1 1 0 0,-1 1-1 0 0,0 0 0 0 0,0-1 1 0 0,0 1-1 0 0,0-1 0 0 0,1 1 1 0 0,-1-1-1 0 0,0 1 0 0 0,0 0 1 0 0,0-1-1 0 0,0 1 0 0 0,0-1 1 0 0,0 1-1 0 0,0-1 0 0 0,0 1 1 0 0,0-1-1 0 0,0 1 0 0 0,0 0 1 0 0,-1-1-1 0 0,1 1 0 0 0,0-1 0 0 0,0 1 1 0 0,0 0-1 0 0,-1-1 0 0 0,1 1 1 0 0,0-1-1 0 0,-1 1 1 0 0,0-2 24 0 0,0 1 0 0 0,0 0 1 0 0,0 0-1 0 0,0 0 0 0 0,-1 0 1 0 0,1 0-1 0 0,-3-1 1 0 0,-3-1-4 0 0,0 0 0 0 0,0 1 0 0 0,0 0 0 0 0,0 0 1 0 0,-1 1-1 0 0,1-1 0 0 0,0 1 0 0 0,-14 1 0 0 0,11 0-34 0 0,-1 0-1 0 0,1 1 1 0 0,0 1-1 0 0,0-1 1 0 0,0 1-1 0 0,-9 4 1 0 0,9-3-32 0 0,1 1 1 0 0,1 0 0 0 0,-10 6-1 0 0,18-10 41 0 0,0 0 0 0 0,0 0-1 0 0,0 0 1 0 0,0 1 0 0 0,0-1-1 0 0,0 0 1 0 0,-1 0 0 0 0,1 0-1 0 0,0 0 1 0 0,0 0 0 0 0,0 0-1 0 0,0 1 1 0 0,0-1 0 0 0,0 0-1 0 0,0 0 1 0 0,0 0 0 0 0,0 0-1 0 0,0 0 1 0 0,0 1 0 0 0,0-1-1 0 0,0 0 1 0 0,0 0 0 0 0,0 0-1 0 0,0 0 1 0 0,0 0 0 0 0,0 0-1 0 0,0 1 1 0 0,0-1 0 0 0,1 0-1 0 0,-1 0 1 0 0,0 0 0 0 0,0 0-1 0 0,0 0 1 0 0,0 0 0 0 0,0 0-1 0 0,0 1 1 0 0,0-1 0 0 0,0 0-1 0 0,1 0 1 0 0,-1 0 0 0 0,4 3-70 0 0,-2-2 61 0 0,0 0 0 0 0,1 0 1 0 0,-1-1-1 0 0,0 1 0 0 0,1-1 1 0 0,-1 0-1 0 0,0 0 0 0 0,1 1 0 0 0,2-2 1 0 0,24-2-44 0 0,-13 1-24 0 0,-5 1 28 0 0,8-1 38 0 0,26-5-1 0 0,-41 6 14 0 0,1 0-1 0 0,-1-1 0 0 0,4-1 1 0 0,-7 3 4 0 0,-1 0 1 0 0,1-1 0 0 0,0 1 0 0 0,-1 0-1 0 0,1-1 1 0 0,-1 1 0 0 0,1 0 0 0 0,0-1 0 0 0,-1 1-1 0 0,1-1 1 0 0,-1 1 0 0 0,1-1 0 0 0,-1 1-1 0 0,1-1 1 0 0,-1 1 0 0 0,0-1 0 0 0,1 1-1 0 0,-1-1 1 0 0,0 1 0 0 0,1-1 0 0 0,-1 0-1 0 0,0 1 1 0 0,0-1 0 0 0,0 0 0 0 0,0 1-1 0 0,0-1 1 0 0,1 0 0 0 0,-2 0-1 0 0,1 0 0 0 0,0 1 0 0 0,-1-1 0 0 0,1 0 0 0 0,-1 1 0 0 0,1-1 0 0 0,-1 1 0 0 0,1-1 0 0 0,-1 0 0 0 0,1 1 0 0 0,-1-1 0 0 0,1 1 0 0 0,-1-1 0 0 0,0 1 0 0 0,1 0 0 0 0,-1-1 0 0 0,0 1 0 0 0,0-1 0 0 0,1 1 0 0 0,-1 0 0 0 0,0 0 0 0 0,0-1 0 0 0,1 1 0 0 0,-1 0 0 0 0,0 0 0 0 0,-1 0 0 0 0,-3-1-8 0 0,0 1 0 0 0,1 0-1 0 0,-6 0 1 0 0,9 0 1 0 0,-5 1-12 0 0,-1 0-1 0 0,1 0 1 0 0,0 1 0 0 0,0-1 0 0 0,0 1-1 0 0,0 0 1 0 0,0 0 0 0 0,-5 4 0 0 0,3-2-4 0 0,1 0 0 0 0,0 1 1 0 0,0 0-1 0 0,0 0 1 0 0,-7 7-1 0 0,14-12 17 0 0,0 0 0 0 0,0 0 0 0 0,0 1 0 0 0,-1-1 0 0 0,1 0 0 0 0,0 0 0 0 0,0 0 0 0 0,0 0 0 0 0,0 1 0 0 0,-1-1 0 0 0,1 0 0 0 0,0 0 0 0 0,0 0 0 0 0,0 1 0 0 0,0-1 0 0 0,0 0 0 0 0,0 0 0 0 0,0 1 0 0 0,0-1 0 0 0,0 0 0 0 0,0 0 0 0 0,0 1 0 0 0,-1-1 0 0 0,2 0 0 0 0,-1 0 0 0 0,0 0 0 0 0,0 1 0 0 0,0-1 0 0 0,0 0 0 0 0,0 0 0 0 0,0 1 0 0 0,0-1 0 0 0,0 0 0 0 0,0 0 0 0 0,0 0 0 0 0,0 1 0 0 0,1-1 0 0 0,-1 0 0 0 0,0 0 0 0 0,0 0 0 0 0,0 1 0 0 0,1-1 0 0 0,7 3 0 0 0,-8-3 0 0 0,7 1-37 0 0,1-1-1 0 0,0 0 0 0 0,-1 0 1 0 0,1 0-1 0 0,13-3 0 0 0,-9 2-14 0 0,24-4 21 0 0,-1-1 1 0 0,0-2 0 0 0,40-13-1 0 0,-71 19 43 0 0,1 1 34 0 0,0-1 0 0 0,0 0 0 0 0,0 0 0 0 0,-1 0 0 0 0,7-4 0 0 0,-10 5 102 0 0,-6-2 52 0 0,-1 3-207 0 0,1 1 0 0 0,-1 0 0 0 0,1 0 0 0 0,-1 0 0 0 0,1 0 0 0 0,0 1 0 0 0,-10 4 0 0 0,-33 19-108 0 0,46-24 122 0 0,-8 6-41 0 0,-1-1-1 0 0,1 2 0 0 0,-15 12 1 0 0,25-19 34 0 0,0-1 1 0 0,-1 0 0 0 0,1 0-1 0 0,0 1 1 0 0,0-1 0 0 0,-1 0-1 0 0,1 0 1 0 0,0 1 0 0 0,0-1-1 0 0,-1 0 1 0 0,1 0 0 0 0,0 1-1 0 0,0-1 1 0 0,0 0 0 0 0,-1 1-1 0 0,1-1 1 0 0,0 0 0 0 0,0 1-1 0 0,0-1 1 0 0,0 1 0 0 0,0-1-1 0 0,0 0 1 0 0,0 1 0 0 0,0-1-1 0 0,0 0 1 0 0,0 1 0 0 0,0-1-1 0 0,0 0 1 0 0,0 1 0 0 0,0-1-1 0 0,1 0 1 0 0,-1 1 0 0 0,0-1-1 0 0,0 0 1 0 0,0 1 0 0 0,0-1-1 0 0,1 0 1 0 0,-1 0 0 0 0,1 1-1 0 0,-1 0 3 0 0,1-1 0 0 0,0 0 0 0 0,0 1 0 0 0,-1-1 0 0 0,1 0 0 0 0,0 1 0 0 0,0-1 0 0 0,0 0 0 0 0,0 0 0 0 0,-1 0 0 0 0,1 0 0 0 0,0 0 0 0 0,0 0 0 0 0,0 0 0 0 0,0 0 0 0 0,0 0 0 0 0,1 0 0 0 0,17-5-20 0 0,0-1 1 0 0,0-1 0 0 0,33-15-1 0 0,-37 15-395 0 0,-10 4 414 0 0,15-7-47 0 0,-18 9 63 0 0,-1 0 0 0 0,0 0 0 0 0,1 0 0 0 0,-1 0 0 0 0,0 0-1 0 0,0 0 1 0 0,0 0 0 0 0,0 0 0 0 0,0-1 0 0 0,2-2 0 0 0,-3 4-5 0 0,0-1 1 0 0,0 1-1 0 0,0-1 1 0 0,0 1-1 0 0,0 0 1 0 0,0-1 0 0 0,0 1-1 0 0,0-1 1 0 0,0 1-1 0 0,0-1 1 0 0,0 1 0 0 0,0-1-1 0 0,0 1 1 0 0,0-1-1 0 0,0 1 1 0 0,-1-1 0 0 0,1 1-1 0 0,0 0 1 0 0,0-1-1 0 0,0 1 1 0 0,-1-1-1 0 0,1 1 1 0 0,0 0 0 0 0,-1-1-1 0 0,1 1 1 0 0,0 0-1 0 0,-1-1 1 0 0,1 1 0 0 0,-1-1-1 0 0,-1 0 0 0 0,1 1 0 0 0,0-1 0 0 0,0 0 0 0 0,-1 1 0 0 0,1-1 0 0 0,0 1 0 0 0,-1-1 0 0 0,1 1 0 0 0,-2-1 0 0 0,-1 1-44 0 0,0 0 0 0 0,0 0 0 0 0,0 1 0 0 0,0-1 0 0 0,0 1 0 0 0,0-1 0 0 0,0 1 1 0 0,1 0-1 0 0,-1 1 0 0 0,0-1 0 0 0,1 0 0 0 0,-1 1 0 0 0,1 0 0 0 0,-1 0 0 0 0,1 0 0 0 0,-5 4 0 0 0,0 1-99 0 0,0 0-1 0 0,0 0 0 0 0,1 1 1 0 0,-11 14-1 0 0,17-20 131 0 0,-8 11 0 0 0,8-12 0 0 0,1 0 0 0 0,-1 0 0 0 0,1 0 0 0 0,0 0 0 0 0,-1 0 0 0 0,1-1 0 0 0,0 1 0 0 0,0 0 0 0 0,0 0 0 0 0,0 0 0 0 0,0 0 0 0 0,0 0 0 0 0,0 1 0 0 0,0-1 0 0 0,0-1 0 0 0,1 1-1 0 0,-1-1 1 0 0,0 1 0 0 0,1-1 0 0 0,-1 1-1 0 0,1-1 1 0 0,-1 0 0 0 0,1 1-1 0 0,-1-1 1 0 0,1 0 0 0 0,-1 1 0 0 0,1-1-1 0 0,-1 0 1 0 0,1 1 0 0 0,-1-1-1 0 0,1 0 1 0 0,-1 0 0 0 0,1 0 0 0 0,0 1-1 0 0,0-1 1 0 0,0 0-4 0 0,2 1-6 0 0,0-1-1 0 0,1 1 1 0 0,-1-1 0 0 0,0 1 0 0 0,1-1 0 0 0,-1 0 0 0 0,1 0 0 0 0,-1-1 0 0 0,5 0 0 0 0,2-1-32 0 0,-1-1-1 0 0,9-3 1 0 0,-3 1 24 0 0,-11 2 38 0 0,-7 2 24 0 0,-6 1 20 0 0,4 1-86 0 0,0 0-1 0 0,0 1 0 0 0,-8 3 1 0 0,-7 2 24 0 0,-7 3-2 0 0,25-9-1 0 0,1-1 3 0 0,-2 3-15 0 0,2-2-45 0 0,0 0 3 0 0,-2 4 44 0 0,2-2 1 0 0,2-1-44 0 0,-1-2 52 0 0,1 1 1 0 0,-1-1-1 0 0,0 1 0 0 0,1-1 0 0 0,-1 1 0 0 0,1-1 0 0 0,-1 1 1 0 0,1-1-1 0 0,-1 0 0 0 0,1 1 0 0 0,-1-1 0 0 0,1 0 0 0 0,0 1 1 0 0,-1-1-1 0 0,1 0 0 0 0,-1 0 0 0 0,1 1 0 0 0,0-1 0 0 0,-1 0 0 0 0,1 0 1 0 0,0 0-1 0 0,-1 0 0 0 0,1 0 0 0 0,0 0 0 0 0,0 0 0 0 0,0 0 1 0 0,1 0 7 0 0,0 0 0 0 0,0-1 0 0 0,0 1 0 0 0,0 0 1 0 0,0-1-1 0 0,0 1 0 0 0,2-2 0 0 0,0 1 6 0 0,-4 0 3 0 0,1 1 0 0 0,0 0 0 0 0,-1-1 0 0 0,1 1 0 0 0,0 0 0 0 0,-1-1-1 0 0,1 1 1 0 0,0-1 0 0 0,-1 1 0 0 0,1-1 0 0 0,-1 1 0 0 0,1-1 0 0 0,-1 0-13 0 0,0 1 1 0 0,0 0 0 0 0,0 0-1 0 0,0-1 1 0 0,0 1 0 0 0,0 0-1 0 0,-1-1 1 0 0,1 1 0 0 0,0 0-1 0 0,0 0 1 0 0,0-1 0 0 0,-1 1 0 0 0,1 0-1 0 0,0 0 1 0 0,0 0 0 0 0,-1-1-1 0 0,1 1 1 0 0,0 0 0 0 0,0 0-1 0 0,-1 0 1 0 0,1 0 0 0 0,0 0-1 0 0,-1-1 1 0 0,1 1 0 0 0,0 0 0 0 0,-1 0-1 0 0,0 0 1 0 0,-7-2 52 0 0,5 1-69 0 0,0 0-1 0 0,0 0 0 0 0,-1 1 1 0 0,1-1-1 0 0,0 1 0 0 0,-1 0 1 0 0,1 0-1 0 0,-1 0 0 0 0,1 1 1 0 0,0-1-1 0 0,-5 1 0 0 0,7 0 15 0 0,-1 0 0 0 0,0-1 0 0 0,0 1 0 0 0,-1 0-10 0 0,1 0-22 0 0,1 0 78 0 0,1-1 12 0 0,0 0-190 0 0,2 1 130 0 0,-2-1 442 0 0,0 0-380 0 0,-1-2-37 0 0,1 2 30 0 0,0 0 1 0 0,-1-1-44 0 0,-2 1 1 0 0,1 0 42 0 0,2 0 1 0 0,-2-1-44 0 0,1 3-10 0 0,-1 2-32 0 0,2-3 28 0 0,0-1-1 0 0,-1 0 1 0 0,1 0 0 0 0,0 1 0 0 0,0-1 0 0 0,0 0 0 0 0,0 1 0 0 0,0-1 0 0 0,0 0-1 0 0,0 1 1 0 0,0-1 0 0 0,0 0 0 0 0,0 1 0 0 0,0-1 0 0 0,0 0 0 0 0,0 1 0 0 0,0-1 0 0 0,0 0-1 0 0,0 0 1 0 0,0 1 0 0 0,0-1 0 0 0,0 0 0 0 0,0 1 0 0 0,0-1 0 0 0,1 0 0 0 0,-1 1-1 0 0,0-1 1 0 0,0 0 0 0 0,1 1 4 0 0,0 0 0 0 0,-1 0 0 0 0,1-1 0 0 0,0 1 0 0 0,0 0 0 0 0,-1-1 0 0 0,1 1 0 0 0,0 0 0 0 0,0-1 0 0 0,0 1 0 0 0,2 0 0 0 0,-3-1 0 0 0,1 0 0 0 0,0 0 0 0 0,-1 0 0 0 0,1 0 0 0 0,0 1 0 0 0,0-1 0 0 0,-1-1 0 0 0,1 1 0 0 0,0 0 0 0 0,0 0 0 0 0,3 0 0 0 0,10-1 34 0 0,-9 0-15 0 0,0 1 0 0 0,0 0 0 0 0,1 0-1 0 0,7 1 1 0 0,-3 1-19 0 0,-8-1 0 0 0,0-1 0 0 0,0 0 0 0 0,0 1 0 0 0,0-1 0 0 0,0 0 0 0 0,0 0 0 0 0,0 0 0 0 0,0 0 0 0 0,3-1 0 0 0,-4 0 10 0 0,-1 1 12 0 0,12 1 10 0 0,-9-1-32 0 0,-1 1 0 0 0,0-1 11 0 0,-1 1 32 0 0,1 1-33 0 0,-2 0-10 0 0,-1 0 12 0 0,1-1 36 0 0,-1-1-47 0 0,0 1 0 0 0,0 0 0 0 0,0-1 0 0 0,0 1 0 0 0,0-1 0 0 0,1 1 0 0 0,-1-1 0 0 0,0 1 0 0 0,0-1 0 0 0,-2 1 0 0 0,3-1 0 0 0,-2 0-1 0 0,-1 0 11 0 0,-3 2 42 0 0,-12-3 107 0 0,5 1 112 0 0,11 0-218 0 0,-7 2 23 0 0,7-2-34 0 0,11-2-25 0 0,22 0-82 0 0,-28 1 64 0 0,1 2 0 0 0,0 0 0 0 0,0 1 0 0 0,0-1 0 0 0,5 3 0 0 0,-7-3 0 0 0,1 1 0 0 0,-1-2 0 0 0,0 1 0 0 0,0-1 0 0 0,1 0 11 0 0,2 0 42 0 0,-7 3-53 0 0,1-3 0 0 0,-1 3 0 0 0,1-3 0 0 0,-7 3 0 0 0,7-2 0 0 0,-1 0 1 0 0,1-1 0 0 0,-1 1 0 0 0,0 0 1 0 0,1-1-1 0 0,-1 1 0 0 0,1-1 0 0 0,-1 1 1 0 0,-3-1-1 0 0,4 0 42 0 0,0-1-22 0 0,-1-1 22 0 0,0 1-33 0 0,1 0-10 0 0,-1 0 0 0 0,2-1 0 0 0,-2 1 0 0 0,1 0 0 0 0,1 0 11 0 0,0 1 20 0 0,0 0-134 0 0,1 1 92 0 0,2 1 11 0 0,-1-1 0 0 0,2-1 0 0 0,-1 0 0 0 0,7-1 0 0 0,-7 1 11 0 0,-3-1 42 0 0,0 1 1 0 0,-5-3 20 0 0,4 2-74 0 0,-1 0 0 0 0,1 1 1 0 0,-5-1 33 0 0,1 0 1 0 0,-1 0-1 0 0,-10 0 1 0 0,16 1 8 0 0,-2-1-33 0 0,0 0 12 0 0,0-2 94 0 0,2 1-47 0 0,0 2-14 0 0,0-1-45 0 0,1 0-20 0 0,0 0-33 0 0,3-1-55 0 0,-4 2 96 0 0,0 0 1 0 0,0 0-1 0 0,0 0 1 0 0,1 0-1 0 0,-1 0 1 0 0,0 0-1 0 0,0 0 1 0 0,0-1-1 0 0,1 1 1 0 0,-1 0-1 0 0,0 0 1 0 0,0 0-1 0 0,0 0 1 0 0,0 0-1 0 0,1 0 0 0 0,-1 0 1 0 0,0 0-1 0 0,0 0 1 0 0,0 0-1 0 0,1 0 1 0 0,-1 0-1 0 0,0 0 1 0 0,12 6-37 0 0,-10-4 38 0 0,-1-2 0 0 0,-1 0 0 0 0,0 0 0 0 0,0 1 0 0 0,1-1 0 0 0,-1 0 0 0 0,0 0 0 0 0,1 0 0 0 0,-1 0 0 0 0,1 0 0 0 0,-1 1 0 0 0,0-1 0 0 0,1 0 0 0 0,-1 0 0 0 0,0 0 0 0 0,1 0 0 0 0,-1 0 0 0 0,1 0 0 0 0,7 1 0 0 0,11 3 0 0 0,-16-4 0 0 0,0 1 0 0 0,-1-1 0 0 0,0 1 0 0 0,0-1 0 0 0,-1 0 0 0 0,1 0 0 0 0,0 0 0 0 0,0 0 0 0 0,0 0 0 0 0,0 0 0 0 0,0 0 0 0 0,0-1 0 0 0,3 0 0 0 0,38-17 0 0 0,-34 12 0 0 0,-8 5 6 0 0,0 0 1 0 0,0 0-1 0 0,0 1 0 0 0,-1-1 0 0 0,1 0 0 0 0,-1 0 1 0 0,1 0-1 0 0,0 0 0 0 0,-1 0 0 0 0,0 0 0 0 0,1 0 1 0 0,-1 0-1 0 0,0 0 0 0 0,1-2 0 0 0,1-5 29 0 0,2 1-18 0 0,-1-1 0 0 0,2-10 0 0 0,-1 5-4 0 0,-2 6-2 0 0,0 0 1 0 0,0-1-1 0 0,-1 1 0 0 0,1-10 0 0 0,-2 17 16 0 0,0-1-1 0 0,0 1 1 0 0,0-1 0 0 0,0 1-1 0 0,0-1 1 0 0,0 1 0 0 0,0-1-1 0 0,0 1 1 0 0,0-1 0 0 0,0 1-1 0 0,0 0 1 0 0,0-1-1 0 0,0 1 1 0 0,-1-1 0 0 0,1 1-1 0 0,0-1 1 0 0,0 1 0 0 0,-1 0-1 0 0,1-1 1 0 0,0 1 0 0 0,-1 0-1 0 0,1-1 1 0 0,0 1-1 0 0,-1 0 1 0 0,1-1 0 0 0,-1 1-1 0 0,0-1 1 0 0,0 1-36 0 0,1 0 1 0 0,-1 0-1 0 0,0 0 1 0 0,0 0-1 0 0,0 0 0 0 0,0 0 1 0 0,1 0-1 0 0,-1 1 1 0 0,0-1-1 0 0,0 0 0 0 0,0 0 1 0 0,1 0-1 0 0,-1 1 1 0 0,0-1-1 0 0,0 1 0 0 0,-3 1-59 0 0,0 0 0 0 0,0 1 0 0 0,0-1 0 0 0,1 1 0 0 0,-4 4 0 0 0,2-3 28 0 0,1 1-1 0 0,0 0 1 0 0,0 1-1 0 0,-5 8 1 0 0,9-13 38 0 0,-1-1 0 0 0,1 0 0 0 0,0 1 1 0 0,0-1-1 0 0,0 0 0 0 0,0 1 0 0 0,0-1 1 0 0,0 0-1 0 0,-1 1 0 0 0,1-1 0 0 0,0 0 1 0 0,0 1-1 0 0,0-1 0 0 0,0 1 1 0 0,1-1-1 0 0,-1 0 0 0 0,0 1 0 0 0,0-1 1 0 0,0 0-1 0 0,0 1 0 0 0,0-1 0 0 0,0 0 1 0 0,0 1-1 0 0,1-1 0 0 0,-1 0 1 0 0,0 1-1 0 0,0-1 0 0 0,1 0 0 0 0,0 1 2 0 0,-1-1-1 0 0,1 1 1 0 0,0-1-1 0 0,0 0 0 0 0,-1 0 1 0 0,1 1-1 0 0,0-1 1 0 0,0 0-1 0 0,0 0 0 0 0,-1 0 1 0 0,1 0-1 0 0,1 0 0 0 0,2 0 2 0 0,0 0 0 0 0,0 0 0 0 0,-1-1 0 0 0,8-1 0 0 0,-3-1 32 0 0,0 0 0 0 0,-1 0 0 0 0,1-1 0 0 0,-1 0 0 0 0,0-1 0 0 0,0 1-1 0 0,-1-1 1 0 0,1 0 0 0 0,-1-1 0 0 0,0 1 0 0 0,8-12 0 0 0,-13 16-19 0 0,0 1 1 0 0,-1-1-1 0 0,1 0 1 0 0,-1 0-1 0 0,1 0 1 0 0,-1-1-1 0 0,1 1 1 0 0,-1 0-1 0 0,1 0 1 0 0,-1 0-1 0 0,0 0 1 0 0,0 0-1 0 0,0 0 1 0 0,0 0-1 0 0,0-1 1 0 0,0 1-1 0 0,0 0 1 0 0,0 0-1 0 0,0 0 1 0 0,-1-2-1 0 0,1 2-4 0 0,-1 0-1 0 0,1 1 1 0 0,-1-1-1 0 0,1 0 1 0 0,-1 1-1 0 0,0-1 1 0 0,1 1-1 0 0,-1-1 1 0 0,0 1-1 0 0,1-1 1 0 0,-1 1-1 0 0,0-1 1 0 0,1 1-1 0 0,-1-1 1 0 0,0 1-1 0 0,0 0 1 0 0,0-1-1 0 0,0 1 1 0 0,1 0-1 0 0,-1 0 1 0 0,0-1-1 0 0,0 1 1 0 0,0 0-1 0 0,0 0 1 0 0,0 0-1 0 0,0 0 1 0 0,0 0-1 0 0,0 0 1 0 0,-1 1-1 0 0,-11 1-22 0 0,0 0 1 0 0,1 1-1 0 0,-1 1 0 0 0,-23 9 0 0 0,32-12 17 0 0,1 1-1 0 0,0 0 1 0 0,1-1-1 0 0,-1 1 1 0 0,0 0-1 0 0,1 1 1 0 0,-1-1 0 0 0,-1 3-1 0 0,2-4-1 0 0,1 1 1 0 0,-1-1-1 0 0,1 1 0 0 0,0 0 1 0 0,0 0-1 0 0,0 0 0 0 0,0 0 0 0 0,0-1 1 0 0,0 1-1 0 0,1 0 0 0 0,-1 0 1 0 0,1 0-1 0 0,-1 3 0 0 0,1-4-20 0 0,0 0-1 0 0,0 1 1 0 0,0-1 0 0 0,0 0-1 0 0,0 1 1 0 0,1-1 0 0 0,-1 0-1 0 0,0 1 1 0 0,1-1 0 0 0,-1 0-1 0 0,1 0 1 0 0,0 0 0 0 0,-1 1-1 0 0,1-1 1 0 0,0 0 0 0 0,0 0-1 0 0,0 0 1 0 0,0 0 0 0 0,0 0-1 0 0,0 0 1 0 0,0 0 0 0 0,0 0-1 0 0,2 1 1 0 0,-1-2-6 0 0,-1 1-1 0 0,1-1 1 0 0,0 1-1 0 0,0-1 1 0 0,0 1-1 0 0,0-1 1 0 0,0 0 0 0 0,0 0-1 0 0,0 0 1 0 0,-1 0-1 0 0,1 0 1 0 0,0 0-1 0 0,0 0 1 0 0,0-1 0 0 0,0 1-1 0 0,0-1 1 0 0,2 0-1 0 0,0-1 65 0 0,0 1-1 0 0,0-1 0 0 0,-1 0 1 0 0,1 0-1 0 0,-1 0 1 0 0,0 0-1 0 0,1-1 0 0 0,-1 0 1 0 0,0 1-1 0 0,0-1 1 0 0,-1 0-1 0 0,1 0 0 0 0,-1 0 1 0 0,0 0-1 0 0,1-1 1 0 0,-1 1-1 0 0,2-7 0 0 0,-3 8-26 0 0,-1 1-1 0 0,0-1 0 0 0,1 0 0 0 0,-1 1 0 0 0,0-1 1 0 0,0 0-1 0 0,0 1 0 0 0,0-1 0 0 0,0 0 0 0 0,0 1 0 0 0,-1-1 1 0 0,1 0-1 0 0,-1 1 0 0 0,1-1 0 0 0,-1 1 0 0 0,0-1 0 0 0,1 1 1 0 0,-3-4-1 0 0,2 4-2 0 0,0 0 1 0 0,0 0 0 0 0,0 0-1 0 0,1 1 1 0 0,-1-1-1 0 0,-1 0 1 0 0,1 0 0 0 0,0 0-1 0 0,0 1 1 0 0,0-1-1 0 0,0 0 1 0 0,-1 1-1 0 0,1-1 1 0 0,0 1 0 0 0,0 0-1 0 0,-1-1 1 0 0,1 1-1 0 0,-1 0 1 0 0,1 0 0 0 0,0-1-1 0 0,-1 1 1 0 0,1 0-1 0 0,0 0 1 0 0,-1 0 0 0 0,-1 1-1 0 0,-2 0-33 0 0,0 0-1 0 0,1 0 1 0 0,-1 1-1 0 0,0-1 1 0 0,1 1 0 0 0,-1 0-1 0 0,1 0 1 0 0,0 1-1 0 0,0-1 1 0 0,0 1-1 0 0,0 0 1 0 0,1 0-1 0 0,-1 0 1 0 0,1 0 0 0 0,-1 1-1 0 0,1-1 1 0 0,0 1-1 0 0,-4 7 1 0 0,7-10 16 0 0,-1 1 1 0 0,0-1 0 0 0,0 1-1 0 0,1 0 1 0 0,-1-1-1 0 0,1 1 1 0 0,0 0 0 0 0,0-1-1 0 0,-1 5 1 0 0,2-6 10 0 0,-1 0 0 0 0,0 1 0 0 0,0-1 0 0 0,0 0 0 0 0,1 1 0 0 0,-1-1 0 0 0,0 0 0 0 0,0 1 0 0 0,1-1 0 0 0,-1 0 0 0 0,0 1 0 0 0,1-1 0 0 0,-1 0 0 0 0,0 0 0 0 0,1 1 0 0 0,-1-1 0 0 0,0 0 0 0 0,1 0 1 0 0,-1 0-1 0 0,1 0 0 0 0,-1 1 0 0 0,1-1 0 0 0,-1 0 0 0 0,0 0 0 0 0,1 0 0 0 0,-1 0 0 0 0,1 0 0 0 0,-1 0 0 0 0,1 0 0 0 0,-1 0 0 0 0,1 0 0 0 0,-1 0 0 0 0,0 0 0 0 0,2-1 0 0 0,7-3-18 0 0,-1 0 0 0 0,1-1 0 0 0,-1-1 0 0 0,0 1 0 0 0,0-1 0 0 0,-1 0 0 0 0,12-12 0 0 0,-19 17 27 0 0,1-1-1 0 0,0 1 1 0 0,0 0-1 0 0,0-1 0 0 0,-1 1 1 0 0,1-1-1 0 0,0 1 1 0 0,-1 0-1 0 0,0-1 1 0 0,1 1-1 0 0,-1-1 1 0 0,0 1-1 0 0,0-1 1 0 0,0 1-1 0 0,0-1 1 0 0,0 1-1 0 0,0-1 0 0 0,0 1 1 0 0,-1-1-1 0 0,1 1 1 0 0,0-1-1 0 0,-1 1 1 0 0,0-1-1 0 0,1 1 1 0 0,-1 0-1 0 0,0-1 1 0 0,0 1-1 0 0,0 0 1 0 0,0-1-1 0 0,0 1 0 0 0,0 0 1 0 0,0 0-1 0 0,-2-1 1 0 0,1 0 4 0 0,0 0 0 0 0,0 1 0 0 0,0 0-1 0 0,0-1 1 0 0,0 1 0 0 0,-1 0 0 0 0,1 0 0 0 0,0 0 0 0 0,-1 0 0 0 0,1 0 0 0 0,-1 1 0 0 0,1-1 0 0 0,-1 1 0 0 0,1-1 0 0 0,-1 1 0 0 0,0 0 0 0 0,1 0-1 0 0,-1 0 1 0 0,1 0 0 0 0,-1 0 0 0 0,-2 1 0 0 0,3 0-52 0 0,0 0 0 0 0,0 0 0 0 0,0 0 0 0 0,0 0 0 0 0,0 0 0 0 0,0 0 0 0 0,1 0 0 0 0,-1 1 0 0 0,0-1 0 0 0,1 0 0 0 0,-1 1 0 0 0,1 0 0 0 0,0-1 1 0 0,-2 4-1 0 0,0 0-75 0 0,0 0 0 0 0,0 0 0 0 0,-3 10 0 0 0,5-11 76 0 0,0 0 0 0 0,0 0 0 0 0,0 1 0 0 0,0-1 0 0 0,0 0 0 0 0,1 0 0 0 0,0 1 0 0 0,0-1 0 0 0,1 0 0 0 0,-1 1 0 0 0,3 7 0 0 0,-3-11 21 0 0,1 0 1 0 0,0 1-1 0 0,-1-1 0 0 0,1 1 0 0 0,0-1 0 0 0,0 0 1 0 0,0 1-1 0 0,0-1 0 0 0,0 0 0 0 0,0 0 0 0 0,1 0 1 0 0,-1 0-1 0 0,0 0 0 0 0,1 0 0 0 0,-1 0 0 0 0,2 1 1 0 0,0-1-6 0 0,-1-1 1 0 0,0 1 0 0 0,1 0 0 0 0,-1-1-1 0 0,1 1 1 0 0,0-1 0 0 0,-1 0 0 0 0,1 1 0 0 0,4-1-1 0 0,0-1 24 0 0,1 0-1 0 0,-1-1 1 0 0,0 1 0 0 0,0-1-1 0 0,0 0 1 0 0,10-5 0 0 0,21-10 234 0 0,67-42 1 0 0,-103 58-218 0 0,-1 0-11 0 0,1 0 0 0 0,-1 1-1 0 0,1-1 1 0 0,-1-1 0 0 0,0 1 0 0 0,1 0 0 0 0,-1 0 0 0 0,0 0-1 0 0,2-3 1 0 0,-3 4-7 0 0,0-1 0 0 0,0 1 1 0 0,0 0-1 0 0,0 0 0 0 0,0 0 0 0 0,0-1 0 0 0,0 1 0 0 0,0 0 0 0 0,0 0 0 0 0,0 0 1 0 0,0 0-1 0 0,0-1 0 0 0,0 1 0 0 0,-1 0 0 0 0,1 0 0 0 0,0 0 0 0 0,0-1 0 0 0,0 1 1 0 0,0 0-1 0 0,0 0 0 0 0,0 0 0 0 0,-1 0 0 0 0,1 0 0 0 0,0 0 0 0 0,0-1 0 0 0,0 1 1 0 0,-1 0-1 0 0,1 0 0 0 0,0 0 0 0 0,0 0 0 0 0,0 0 0 0 0,0 0 0 0 0,-1 0 0 0 0,1 0 1 0 0,0 0-1 0 0,0 0 0 0 0,-1 0 0 0 0,1 0 0 0 0,0 0 0 0 0,0 0 0 0 0,0 0 0 0 0,-1 0 1 0 0,1 0-1 0 0,0 0 0 0 0,0 0 0 0 0,-1 0 0 0 0,-10 1 58 0 0,-15 7-39 0 0,-1 0-1 0 0,2 2 1 0 0,0 0-1 0 0,-41 23 0 0 0,64-31-18 0 0,-22 13 39 0 0,22-14-42 0 0,1 0 0 0 0,-1 0 0 0 0,1 1 0 0 0,0-1 1 0 0,-1 0-1 0 0,1 1 0 0 0,0-1 0 0 0,0 1 0 0 0,0-1 1 0 0,0 1-1 0 0,-1 3 0 0 0,2-5-6 0 0,0 0-1 0 0,0 1 1 0 0,0-1-1 0 0,0 0 1 0 0,0 1-1 0 0,0-1 1 0 0,1 0-1 0 0,-1 1 1 0 0,0-1-1 0 0,0 0 1 0 0,0 1-1 0 0,0-1 1 0 0,1 0-1 0 0,-1 1 1 0 0,0-1-1 0 0,0 0 1 0 0,0 0-1 0 0,1 1 1 0 0,-1-1-1 0 0,0 0 1 0 0,1 0-1 0 0,-1 1 1 0 0,0-1 0 0 0,1 0-1 0 0,-1 0 1 0 0,0 0-1 0 0,1 0 1 0 0,-1 0-1 0 0,0 1 1 0 0,1-1-1 0 0,-1 0 1 0 0,0 0-1 0 0,1 0 1 0 0,0 0-1 0 0,15 2-282 0 0,-14-1 235 0 0,6-1-9 0 0,0 0-1 0 0,0 0 1 0 0,0 0-1 0 0,14-3 1 0 0,32-9-128 0 0,-54 12 189 0 0,15-4 56 0 0,0 0 0 0 0,18-9 0 0 0,-28 11-38 0 0,0 0 1 0 0,0 0-1 0 0,-1-1 0 0 0,0 0 0 0 0,1 0 0 0 0,-1 0 0 0 0,0 0 1 0 0,-1-1-1 0 0,1 1 0 0 0,5-7 0 0 0,-9 9-2 0 0,1 0-1 0 0,-1 1 0 0 0,0-1 1 0 0,1 0-1 0 0,-1 0 0 0 0,1 1 1 0 0,-1-1-1 0 0,0 0 0 0 0,0 0 1 0 0,0 1-1 0 0,1-1 0 0 0,-1 0 1 0 0,0 0-1 0 0,0 0 0 0 0,0 0 1 0 0,0 1-1 0 0,0-1 1 0 0,-1 0-1 0 0,1 0 0 0 0,0 0 1 0 0,-1 0-1 0 0,1 0 2 0 0,-1 0 0 0 0,0 0 0 0 0,1 0 0 0 0,-1 0 0 0 0,0 0 0 0 0,0 0 0 0 0,0 1 0 0 0,0-1 0 0 0,0 0 0 0 0,0 0 0 0 0,0 1 0 0 0,0-1 0 0 0,-2 0 0 0 0,-1 0-1 0 0,0-1 0 0 0,1 1 0 0 0,-1 0 1 0 0,0 0-1 0 0,0 1 0 0 0,0-1 0 0 0,0 1 0 0 0,-8 0 0 0 0,-2 2-100 0 0,-1 0-1 0 0,1 1 1 0 0,0 0-1 0 0,0 1 0 0 0,-23 10 1 0 0,-63 35-162 0 0,98-48 246 0 0,-8 5 3 0 0,-18 14 1 0 0,24-18 1 0 0,4-1 55 0 0,3-2-50 0 0,1 1-1 0 0,0-1 1 0 0,0 0-1 0 0,-1 0 1 0 0,1 0-1 0 0,6-3 1 0 0,0 0-17 0 0,35-11-23 0 0,-17 6-1 0 0,-1-1 0 0 0,49-25-1 0 0,-74 34 53 0 0,-1 0 1 0 0,0 0-1 0 0,0 1 0 0 0,0-1 1 0 0,1 0-1 0 0,-1 0 0 0 0,0 0 0 0 0,0-1 1 0 0,0 1-1 0 0,-1 0 0 0 0,1 0 1 0 0,0 0-1 0 0,1-3 0 0 0,-2 4-10 0 0,0-1 1 0 0,0 0-1 0 0,0 1 0 0 0,0-1 0 0 0,0 0 0 0 0,0 1 0 0 0,0-1 1 0 0,0 0-1 0 0,0 1 0 0 0,0-1 0 0 0,0 0 0 0 0,-1 1 1 0 0,1-1-1 0 0,0 1 0 0 0,0-1 0 0 0,-1 0 0 0 0,1 1 1 0 0,0-1-1 0 0,-1 1 0 0 0,1-1 0 0 0,-1 1 0 0 0,1-1 0 0 0,-1 1 1 0 0,1-1-1 0 0,-1 1 0 0 0,1-1 0 0 0,-1 1 0 0 0,0 0 1 0 0,1-1-1 0 0,-1 1 0 0 0,-1-1 0 0 0,-1 0 19 0 0,0 0 0 0 0,-1-1 0 0 0,0 1 0 0 0,1 1 0 0 0,-1-1 0 0 0,0 0 0 0 0,0 1-1 0 0,-5-1 1 0 0,-32 3 181 0 0,41-2-211 0 0,-20 1-69 0 0,1 2-1 0 0,-1 0 1 0 0,1 1 0 0 0,0 1-1 0 0,0 0 1 0 0,0 1 0 0 0,1 1-1 0 0,-32 17 1 0 0,30-14-6 0 0,29-6 109 0 0,-3-4-86 0 0,0 0 1 0 0,0 0-1 0 0,0-1 0 0 0,7-1 1 0 0,0 1-87 0 0,69-9 110 0 0,149-12 29 0 0,-113 18 52 0 0,-112 3 6 0 0,0 1-1 0 0,-1 0 0 0 0,1 0 0 0 0,10 2 0 0 0,-35 0 342 0 0,-6-4-265 0 0,0 0 0 0 0,-43 4 0 0 0,-78 20-340 0 0,144-22 205 0 0,1 0 1 0 0,-1 0 1 0 0,0 1-1 0 0,0-1 0 0 0,0 1 1 0 0,1 0-1 0 0,-1-1 0 0 0,-2 2 1 0 0,16 0-2 0 0,178-8 49 0 0,-146 4-45 0 0,32 2 93 0 0,-36 0 54 0 0,-24 0-213 0 0,12 0 219 0 0,48-4-1 0 0,-71 2-114 0 0,-4 2-7 0 0,1 0 0 0 0,-1-1 1 0 0,0 1-1 0 0,1 0 0 0 0,-1 0 1 0 0,0 0-1 0 0,1-1 0 0 0,1 2 1 0 0,-3-2 17 0 0,2 0 15 0 0,-2 1-62 0 0,0 0 1 0 0,0-1-1 0 0,0 1 1 0 0,1 0-1 0 0,-1 0 0 0 0,0 0 1 0 0,0 0-1 0 0,0-1 0 0 0,0 1 1 0 0,0 0-1 0 0,0 0 0 0 0,0 0 1 0 0,0 0-1 0 0,-1 0 1 0 0,1-1-1 0 0,0 1 0 0 0,0 0 1 0 0,0 0-1 0 0,0 0 0 0 0,0 0 1 0 0,0-1-1 0 0,0 1 0 0 0,0 0 1 0 0,0 0-1 0 0,0 0 0 0 0,-1 0 1 0 0,1 0-1 0 0,0 0 1 0 0,0-1-1 0 0,0 1 0 0 0,0 0 1 0 0,0 0-1 0 0,0 0 0 0 0,-1 0 1 0 0,1 0-1 0 0,-6-4 185 0 0,0 2-203 0 0,-1 0 0 0 0,0 0 0 0 0,0 1 0 0 0,0-1 0 0 0,0 2 0 0 0,0-1-1 0 0,-9 0 1 0 0,-51 6-129 0 0,42-2 123 0 0,-55 6 18 0 0,73-8-84 0 0,17 4-101 0 0,10-2 161 0 0,0-1 0 0 0,29 0 0 0 0,7 1-32 0 0,46 3 109 0 0,32-4 283 0 0,-115-2-272 0 0,19 2 0 0 0,-35-2-64 0 0,28 4 131 0 0,17-1-150 0 0,-46-2 19 0 0,1-1 15 0 0,-2 1 54 0 0,2-1 28 0 0,-2 0-97 0 0,1 1 0 0 0,0-1 0 0 0,0 0 0 0 0,-1 0 1 0 0,1 0-1 0 0,0 0 0 0 0,0 0 0 0 0,-1-1 1 0 0,1 1-1 0 0,0 0 0 0 0,0-1 0 0 0,-1 1 0 0 0,1-1 1 0 0,-1 1-1 0 0,3-2 0 0 0,-1 1-3 0 0,0 1 1 0 0,1-1-1 0 0,-1 1 0 0 0,0 0 1 0 0,6 0-1 0 0,-6 0 3 0 0,21 2-12 0 0,-23-2-36 0 0,1 1 36 0 0,-1 0 12 0 0,1 0 0 0 0,0 0 0 0 0,0-1 0 0 0,0 1 0 0 0,0-1 0 0 0,2 1 0 0 0,-3-1 0 0 0,3 1 0 0 0,3-1 0 0 0,8 0 0 0 0,52-3 53 0 0,-47 4-10 0 0,5 1-43 0 0,-19-2 25 0 0,10-2 3 0 0,-15 2-70 0 0,0 0 42 0 0,9-7 141 0 0,-5 4-145 0 0,-4 3 4 0 0,0 0-1 0 0,-1 0 0 0 0,1-1 0 0 0,-1 1 1 0 0,1 0-1 0 0,-1-1 0 0 0,0 1 1 0 0,1 0-1 0 0,-1-1 0 0 0,1 1 0 0 0,-1 0 1 0 0,0-1-1 0 0,1 1 0 0 0,-1-1 0 0 0,0 1 1 0 0,1-1-1 0 0,-1 1 0 0 0,0-1 1 0 0,0 1-1 0 0,1-1 0 0 0,-1 1 0 0 0,0-1 1 0 0,0 1-1 0 0,0-1 0 0 0,0 1 1 0 0,0-1-1 0 0,0 0 0 0 0,0 1-1 0 0,0-3-34 0 0,0 3 33 0 0,0 0 1 0 0,0-1 0 0 0,-1 1 0 0 0,1 0 0 0 0,0 0-1 0 0,0 0 1 0 0,0 0 0 0 0,-1 0 0 0 0,1 0-1 0 0,0 0 1 0 0,0-1 0 0 0,-1 1 0 0 0,1 0 0 0 0,0 0-1 0 0,-1 0 1 0 0,1 0 0 0 0,0 0 0 0 0,0 0 0 0 0,-1 0-1 0 0,-6 1-50 0 0,3 0 53 0 0,3-1 0 0 0,1 1 0 0 0,-1-1 0 0 0,0 0 0 0 0,0-1 0 0 0,0 1 0 0 0,0 0 0 0 0,1 0 0 0 0,-1 0 0 0 0,0 0 0 0 0,0 0 0 0 0,1-1 0 0 0,-1 1 0 0 0,-1-1 0 0 0,-1-3-12 0 0,-12 10-48 0 0,14-6 60 0 0,0 1 0 0 0,-4 3 0 0 0,-10 3 0 0 0,13-6 0 0 0,2 0 0 0 0,-3 1 0 0 0,0-1 0 0 0,0-1 0 0 0,0 1 0 0 0,0 0 0 0 0,0-1 0 0 0,0 1 0 0 0,0-1 0 0 0,0 0 0 0 0,-4 0 0 0 0,6 0 0 0 0,-2 0 0 0 0,-12 5 0 0 0,1-1 0 0 0,11-4 0 0 0,0 0 0 0 0,0 0 0 0 0,-1 0 0 0 0,1 0 0 0 0,-4 0 0 0 0,5-1 0 0 0,1 1 1 0 0,0 0-1 0 0,0 0 1 0 0,0 0 0 0 0,1 0-1 0 0,-1 0 1 0 0,0 0-1 0 0,0 0 1 0 0,1-1 0 0 0,-1 1-1 0 0,0 0 1 0 0,0 0-1 0 0,1-1 1 0 0,-1 1-1 0 0,0-1 1 0 0,1 1 0 0 0,-1 0-1 0 0,0-2 1 0 0,-1 1 41 0 0,2-1-31 0 0,0 1-16 0 0,-1 1-7 0 0,0 4-24 0 0,-1 0 14 0 0,1-2-20 0 0,1 1 30 0 0,-1-2 11 0 0,-3 1 3 0 0,1 0-2 0 0,2-2 11 0 0,-2 0 6 0 0,1 0 0 0 0,0 0 0 0 0,-1 0 1 0 0,1-1-1 0 0,0 1 0 0 0,-1-1 0 0 0,1 1 0 0 0,0-1 1 0 0,0 0-1 0 0,-4-1 0 0 0,5 1-17 0 0,-4 0-4 0 0,0 0 0 0 0,0 0-1 0 0,0 0 1 0 0,-5 0 0 0 0,6 1 22 0 0,-17-1-124 0 0,21 1 138 0 0,0-1-98 0 0,0 1 70 0 0,1 0 0 0 0,-1 0 1 0 0,0 0-1 0 0,0 0 1 0 0,0 0-1 0 0,1-1 0 0 0,-1 1 1 0 0,0 0-1 0 0,0 0 0 0 0,1 0 1 0 0,-1 0-1 0 0,0 0 0 0 0,0 0 1 0 0,1 0-1 0 0,-1 0 1 0 0,0 0-1 0 0,0 0 0 0 0,1 0 1 0 0,-1 0-1 0 0,1 0 49 0 0,0 0-53 0 0,0 0-53 0 0,0 1-64 0 0,2 0 95 0 0,-3-1 16 0 0,0 0 4 0 0,1 0 1 0 0,-1 0 0 0 0,0 0-1 0 0,0 1 1 0 0,0-1 0 0 0,1 0-1 0 0,-1 0 1 0 0,0 0-1 0 0,0 0 1 0 0,0 0 0 0 0,0 0-1 0 0,1 0 1 0 0,-1 1-1 0 0,0-1 1 0 0,0 0 0 0 0,0 0-1 0 0,0 0 1 0 0,0 0 0 0 0,0 1-1 0 0,0-1 1 0 0,1 0-1 0 0,3 7 106 0 0,-4-6-168 0 0,0-1 65 0 0,0 1 0 0 0,1-1 1 0 0,-1 1-1 0 0,0-1 0 0 0,1 0 0 0 0,-1 1 0 0 0,0-1 0 0 0,1 1 0 0 0,-1-1 1 0 0,1 1-1 0 0,-1-1 0 0 0,1 0 0 0 0,-1 1 0 0 0,1-1 0 0 0,-1 0 1 0 0,1 0-1 0 0,-1 1 0 0 0,1-1 0 0 0,0 0 0 0 0,-1 0 0 0 0,2 1 0 0 0,-2-1-29 0 0,4 1 25 0 0,-1 0 0 0 0,1 0 0 0 0,-1 0-1 0 0,1-1 1 0 0,-1 1 0 0 0,1-1 0 0 0,-1 0-1 0 0,5 0 1 0 0,23 3 20 0 0,-27-2-125 0 0,-4-1 116 0 0,1 1 1 0 0,0-1-1 0 0,-1 0 1 0 0,1 0-1 0 0,-1 0 1 0 0,1 0-1 0 0,-1 1 0 0 0,1-1 1 0 0,0 0-1 0 0,-1 0 1 0 0,1 0-1 0 0,-1 0 1 0 0,1-1-1 0 0,-1 1 1 0 0,2 0-1 0 0,7-1-7 0 0,7-1-126 0 0,12 0 440 0 0,-28 2-385 0 0,11 2-62 0 0,14-4 323 0 0,1-4-191 0 0,-23 5-2 0 0,-2 1-14 0 0,0 0-1 0 0,0 0 1 0 0,1 0 0 0 0,-1 0-1 0 0,0 0 1 0 0,0-1-1 0 0,1 1 1 0 0,-1-1-1 0 0,0 1 1 0 0,0 0-1 0 0,0-1 1 0 0,2-1-1 0 0,-1 1 45 0 0,1 0 1 0 0,-1 0-1 0 0,0-1 0 0 0,1 1 0 0 0,2 0 0 0 0,-4 0-97 0 0,-1 1-52 0 0,0-1 110 0 0,2 0 22 0 0,-2 0 227 0 0,1-1-463 0 0,0 2 232 0 0,-1 0 1 0 0,0 0-1 0 0,0 0 0 0 0,1-1 1 0 0,-1 1-1 0 0,0 0 0 0 0,0 0 1 0 0,0 0-1 0 0,0 0 0 0 0,1-1 1 0 0,-1 1-1 0 0,0 0 0 0 0,0 0 1 0 0,0 0-1 0 0,0-1 0 0 0,0 1 1 0 0,0 0-1 0 0,0 0 0 0 0,0-1 1 0 0,1 1-1 0 0,-1 0 0 0 0,0 0 1 0 0,0-1-1 0 0,-1 0-71 0 0,0 0 64 0 0,1 1 75 0 0,0-1-17 0 0,-2 0-62 0 0,2 1-65 0 0,0 0 71 0 0,0-1-1 0 0,0 1 1 0 0,0-1 0 0 0,0 1 0 0 0,-1 0-1 0 0,1-1 1 0 0,0 1 0 0 0,0 0-1 0 0,0-1 1 0 0,-1 1 0 0 0,1 0 0 0 0,0-1-1 0 0,-1 1 1 0 0,1 0 0 0 0,0-1-1 0 0,-1 1 1 0 0,0-1 0 0 0,4-3 51 0 0,-2 2-53 0 0,-2 1 0 0 0,2-1 0 0 0,-2 2 16 0 0,0 0 155 0 0,1-1-113 0 0,-1 0-47 0 0,0 0-11 0 0,-1 1-15 0 0,2 0-59 0 0,0 0-74 0 0,2-1 137 0 0,0 0 22 0 0,-2 1 21 0 0,3 0-30 0 0,-2 0 0 0 0,-1 0 1 0 0,1 0 0 0 0,0 0 0 0 0,0 0-1 0 0,0 0 1 0 0,-1 0 0 0 0,1-1-1 0 0,0 1 1 0 0,0 0 0 0 0,-1 0 0 0 0,2-1-1 0 0,-1 1 41 0 0,-1-1-72 0 0,1 0 18 0 0,0 0 11 0 0,1 0 0 0 0,0-1 0 0 0,-2 0 0 0 0,2 1 0 0 0,-1 0 0 0 0,-3 2 0 0 0,2-1 0 0 0,0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 0 0 0 0,0 0 0 0 0,0 0 0 0 0,0 0 0 0 0,0 0 0 0 0,1 0 0 0 0,-1 0 0 0 0,1 1 0 0 0,0-1 0 0 0,-1 1 0 0 0,1-1 0 0 0,0 1 0 0 0,-1-1 0 0 0,1 1 0 0 0,-1 0 0 0 0,1-1 0 0 0,0 2 0 0 0,1 0 0 0 0,-1 0 0 0 0,0 1 0 0 0,0-1 0 0 0,-1 0 0 0 0,2-1 0 0 0,-1 1 0 0 0,2-1 0 0 0,-1 1 0 0 0,0-1 0 0 0,0 1 0 0 0,0 0 0 0 0,-1-1 0 0 0,1 1 0 0 0,1-1 0 0 0,8 3 0 0 0,-8-3 0 0 0,-1 0 0 0 0,0 1 0 0 0,0-1 0 0 0,0 0 0 0 0,1 0 0 0 0,2 1 0 0 0,1-1 0 0 0,0 0 0 0 0,0 0 0 0 0,8 0 0 0 0,-13-1 0 0 0,6 2 0 0 0,-6-1 0 0 0,1-1 0 0 0,-1 0 0 0 0,0 1 0 0 0,1-1 0 0 0,-1 0 0 0 0,1 0 0 0 0,-1 0 0 0 0,0 0 0 0 0,1 0 0 0 0,-1 0 0 0 0,0 0 0 0 0,1 0 0 0 0,1-1 0 0 0,6 0 0 0 0,-2 1 0 0 0,-1-1 0 0 0,1 0 0 0 0,-1 0 0 0 0,9-3 0 0 0,3 0 0 0 0,-2 1 12 0 0,25-6 40 0 0,-36 8-52 0 0,1-1 0 0 0,8 1 0 0 0,6-2 0 0 0,20-5 64 0 0,-38 8-75 0 0,-15-5-193 0 0,0 5 114 0 0,-1 0-1 0 0,1 0 1 0 0,-22 4-1 0 0,-38 10 15 0 0,41-7-66 0 0,17-3 73 0 0,-5 1-11 0 0,18-5 80 0 0,36-5 0 0 0,82-14 0 0 0,-111 19 0 0 0,26-5 0 0 0,21-2 0 0 0,-46 5 0 0 0,-44 5-195 0 0,-4 3 49 0 0,-16 3 28 0 0,39-4 122 0 0,-1-2 0 0 0,-29 3-1 0 0,45-6-54 0 0,0 1-1 0 0,-9 2 1 0 0,8-2 0 0 0,0 0-1 0 0,0 0 1 0 0,-1-1 0 0 0,-7 1-1 0 0,54-2 35 0 0,0-2-1 0 0,58-12 0 0 0,-78 11 32 0 0,-7 3 12 0 0,-2-2 0 0 0,1 1 0 0 0,18-7-1 0 0,-28 7-3 0 0,-11-1 31 0 0,-1 2-76 0 0,1 1 0 0 0,0 1 0 0 0,-1-1 1 0 0,1 1-1 0 0,-9 2 0 0 0,-42 12-162 0 0,43-11 171 0 0,-7 3 14 0 0,5-2 0 0 0,-30 6 0 0 0,41-11 95 0 0,9-3 0 0 0,11-3-61 0 0,25-3-54 0 0,26-8-24 0 0,-53 12 55 0 0,-10 5 106 0 0,-10-1-181 0 0,-2 2-42 0 0,0 1 0 0 0,-12 4 0 0 0,15-3 86 0 0,-1-1 1 0 0,1-1-1 0 0,-1 1 1 0 0,-13 0-1 0 0,-23-2 212 0 0,43 0-192 0 0,1 0 0 0 0,0 0 0 0 0,0 0 0 0 0,0 0 0 0 0,1 0 0 0 0,-1 1 0 0 0,0-1 0 0 0,0 0 0 0 0,0 0 0 0 0,0 1 0 0 0,0-1 0 0 0,-1 1 0 0 0,0 0 0 0 0,0 0 0 0 0,0 1 0 0 0,0-1 0 0 0,0 0 0 0 0,0-1 11 0 0,1 1 31 0 0,-1-1-31 0 0,-1 1-11 0 0,1-1 0 0 0,-7 3 0 0 0,6-1-5 0 0,2-2 4 0 0,0 1 0 0 0,0-1 0 0 0,0 1 0 0 0,1-1 0 0 0,-1 1 0 0 0,0-1-1 0 0,0 0 1 0 0,0 1 0 0 0,-2-1 0 0 0,1 0 1 0 0,1 0 0 0 0,-2 0 0 0 0,1 0-13 0 0,8 7-129 0 0,-4-6 119 0 0,-1 0 0 0 0,1 0 0 0 0,0 0 0 0 0,-1 0 0 0 0,1 0 0 0 0,0 0 0 0 0,0 0 0 0 0,0-1 0 0 0,3 1 0 0 0,0 0-49 0 0,0-1 1 0 0,9 1-1 0 0,21 0 72 0 0,18-3 0 0 0,9-1 0 0 0,71-7 0 0 0,-108 9 4 0 0,52-4 31 0 0,-58 3-22 0 0,36-9-1 0 0,-40 7-1 0 0,-16 4-8 0 0,1 0 0 0 0,0 0 1 0 0,0-1-1 0 0,0 1 0 0 0,-1 0 1 0 0,1 0-1 0 0,0-1 0 0 0,0 1 1 0 0,-1 0-1 0 0,1 0 0 0 0,0 0 1 0 0,0 0-1 0 0,-1-1 0 0 0,1 1 1 0 0,-1 0-1 0 0,-7-1-26 0 0,-1-1 0 0 0,1 2 0 0 0,0-1 0 0 0,-1 1 0 0 0,-13 1 0 0 0,12-1 104 0 0,-5 1-75 0 0,-33 1-181 0 0,1 1 0 0 0,-54 10 0 0 0,64-6-161 0 0,37-7 337 0 0,0 0-1 0 0,0 0 1 0 0,0 0-1 0 0,0 0 1 0 0,0 0-1 0 0,0 0 0 0 0,0 0 1 0 0,1 0-1 0 0,-1 0 1 0 0,0 0-1 0 0,0 0 1 0 0,0 0-1 0 0,0 0 1 0 0,0 0-1 0 0,0 0 1 0 0,0 0-1 0 0,0 0 1 0 0,0 0-1 0 0,0-1 1 0 0,0 1-1 0 0,0 0 0 0 0,0 0 1 0 0,0 0-1 0 0,0 0 1 0 0,0 0-1 0 0,0 0 1 0 0,0 0-1 0 0,0 0 1 0 0,0 0-1 0 0,0 0 1 0 0,0 0-1 0 0,0 0 1 0 0,0 0-1 0 0,0 0 1 0 0,0 0-1 0 0,0 0 1 0 0,0 0-1 0 0,0 0 0 0 0,0 0 1 0 0,0 0-1 0 0,0 0 1 0 0,0-1-1 0 0,0 1 1 0 0,0 0-1 0 0,0 0 1 0 0,0 0-1 0 0,-1 0 1 0 0,1 0-1 0 0,0 0 1 0 0,0 0-1 0 0,0 0 1 0 0,0 0-1 0 0,0 0 0 0 0,0 0 1 0 0,0 0-1 0 0,0 0 1 0 0,0 0-1 0 0,0 0 1 0 0,0 0-1 0 0,0 0 1 0 0,0 0-1 0 0,0 0 1 0 0,0 0-1 0 0,0 0 1 0 0,0 0-1 0 0,0 0 1 0 0,0 0-1 0 0,-1 0 1 0 0,1 0-1 0 0,3-2 98 0 0,7-5-7 0 0,0 2 0 0 0,0-1 0 0 0,21-7 1 0 0,35-8 357 0 0,-38 13-386 0 0,-14 5-65 0 0,8-2 15 0 0,-22 5 131 0 0,-2 6-75 0 0,-6 6-69 0 0,0 0 0 0 0,0 0 0 0 0,-1-1 0 0 0,-1 0 0 0 0,0 0 0 0 0,-1-1 0 0 0,-12 9 0 0 0,6-5 66 0 0,-30 25 281 0 0,47-39-120 0 0,7-9 18 0 0,11-14-46 0 0,47-56 136 0 0,-64 78-337 0 0,0 0 0 0 0,1-1 1 0 0,-1 1-1 0 0,0 0 0 0 0,1 0 1 0 0,-1 0-1 0 0,1 0 0 0 0,0 0 1 0 0,-1 0-1 0 0,1 0 0 0 0,0 0 1 0 0,3 0-1 0 0,-4 1-9 0 0,-1 0-1 0 0,1-1 0 0 0,0 1 1 0 0,0 0-1 0 0,0 0 0 0 0,0 0 1 0 0,0 1-1 0 0,0-1 1 0 0,0 0-1 0 0,0 0 0 0 0,0 0 1 0 0,-1 1-1 0 0,1-1 1 0 0,0 0-1 0 0,0 1 0 0 0,0-1 1 0 0,0 0-1 0 0,-1 1 1 0 0,1-1-1 0 0,0 1 0 0 0,-1 0 1 0 0,1-1-1 0 0,0 1 1 0 0,-1-1-1 0 0,1 1 0 0 0,-1 0 1 0 0,2 0-1 0 0,0 3 2 0 0,1 0 1 0 0,-1 0-1 0 0,1 0 0 0 0,-1 0 1 0 0,2 8-1 0 0,-3-10 9 0 0,0 1-1 0 0,-1-1 1 0 0,0 0-1 0 0,1 0 1 0 0,-1 0-1 0 0,0 0 1 0 0,-1 1-1 0 0,1-1 1 0 0,0 0-1 0 0,0 0 1 0 0,-1 0 0 0 0,0 0-1 0 0,1 0 1 0 0,-2 3-1 0 0,0-2 15 0 0,2-2-2 0 0,-1 0 1 0 0,1 0-1 0 0,0 0 1 0 0,-1-1-1 0 0,1 1 1 0 0,-1 0-1 0 0,0 0 1 0 0,1-1 0 0 0,-2 2-1 0 0,2-2 96 0 0,8-1-294 0 0,102-30 387 0 0,-106 30-200 0 0,-4 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0,-4-1 0 0 0,-4 0 0 0 0,-7 1 1 0 0,1 1-1 0 0,-29 3 1 0 0,14 0-27 0 0,-14 2-100 0 0,-81 23 0 0 0,48-10 114 0 0,56-13 12 0 0,12-4 3 0 0,0 1 1 0 0,-9 0 0 0 0,190-37-230 0 0,-57 10 185 0 0,-99 20 40 0 0,-8 2 40 0 0,0 1 0 0 0,0-1 0 0 0,15 0 0 0 0,-37 7 145 0 0,-35 3-44 0 0,9-1-78 0 0,21-4-124 0 0,-26 7 111 0 0,-45 14-1 0 0,79-21-48 0 0,2-1 0 0 0,-12 6 0 0 0,18-7-13 0 0,2 0-57 0 0,14 3-235 0 0,5-2 252 0 0,-1-1 0 0 0,1-1 0 0 0,-1 0 0 0 0,22-4-1 0 0,-34 4 52 0 0,8-2 69 0 0,-1-1 0 0 0,0 0 0 0 0,0 0 1 0 0,22-10-1 0 0,-25 10-38 0 0,-10 3 86 0 0,-9 7-294 0 0,6-5 177 0 0,0-1 0 0 0,0 1 0 0 0,0-1 0 0 0,0 0 0 0 0,0 1 0 0 0,0-2 0 0 0,-6 2 0 0 0,-25 3 42 0 0,24-5 0 0 0,-48 2 188 0 0,43-2-205 0 0,-5-1-8 0 0,12 1-3 0 0,-1 0 0 0 0,1 0 1 0 0,-11 2-1 0 0,19-2-18 0 0,0 0-1 0 0,0 0 1 0 0,0 0 0 0 0,0 0-1 0 0,0 0 1 0 0,0 0 0 0 0,0 0-1 0 0,0 0 1 0 0,-1 0 0 0 0,1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0-1 0 0,0 0 1 0 0,0 0 0 0 0,0 0-1 0 0,0 0 1 0 0,0 0 0 0 0,0 1-1 0 0,0-1 1 0 0,0 0 0 0 0,0 0-1 0 0,0 0 1 0 0,0 0 0 0 0,0 0-1 0 0,0 0 1 0 0,0 0 0 0 0,0 0-1 0 0,0 0 1 0 0,0 0 0 0 0,0 0-1 0 0,0 0 1 0 0,0 0 0 0 0,0 0-1 0 0,0 0 1 0 0,0 0 0 0 0,0 0-1 0 0,4 2-149 0 0,6 2 38 0 0,3-3 106 0 0,0 1 0 0 0,1-2 0 0 0,25-1 0 0 0,39-8-17 0 0,-76 8 30 0 0,23-3 63 0 0,-23 3-54 0 0,1 1 0 0 0,-1-1 0 0 0,0 0-1 0 0,1 0 1 0 0,-1 0 0 0 0,0 0 0 0 0,3-2 0 0 0,-5 3 321 0 0,-13-7-142 0 0,9 5-231 0 0,-1 0 1 0 0,1 1-1 0 0,0 0 0 0 0,-1 0 0 0 0,1 0 1 0 0,-1 1-1 0 0,-6-1 0 0 0,0 0 0 0 0,-36-3 126 0 0,-58 3 1 0 0,63 1-62 0 0,-16 1-55 0 0,-74 9 0 0 0,59 3-56 0 0,69-12 88 0 0,10-2-45 0 0,1 0 0 0 0,-1 1-1 0 0,1 0 1 0 0,0 0 0 0 0,12 2-1 0 0,3-1-29 0 0,54 0-12 0 0,34 2-31 0 0,-94-3 141 0 0,-1 0-1 0 0,1-1 1 0 0,0 0 0 0 0,-1-1-1 0 0,24-6 1 0 0,-27 4 41 0 0,-9 2-64 0 0,-3 2 1 0 0,0-1 1 0 0,0 1-1 0 0,0 0 1 0 0,0 0-1 0 0,0 0 0 0 0,0-1 1 0 0,0 1-1 0 0,0 0 0 0 0,0 0 1 0 0,0 0-1 0 0,0-1 0 0 0,0 1 1 0 0,0 0-1 0 0,0 0 1 0 0,0 0-1 0 0,0 0 0 0 0,0-1 1 0 0,-1 1-1 0 0,1 0 0 0 0,0 0 1 0 0,0 0-1 0 0,0 0 0 0 0,0-1 1 0 0,0 1-1 0 0,0 0 0 0 0,-1 0 1 0 0,1 0-1 0 0,0 0 1 0 0,0 0-1 0 0,0 0 0 0 0,0-1 1 0 0,-1 1-1 0 0,1 0 0 0 0,0 0 1 0 0,0 0-1 0 0,-1 0 0 0 0,1 0 2 0 0,-5-2 0 0 0,-1 0 0 0 0,1 1-1 0 0,-1 0 1 0 0,-10-1 0 0 0,-26 0-6 0 0,32 1 3 0 0,-39 2-48 0 0,-69 9 0 0 0,29-1-3 0 0,-4 2-66 0 0,60-6-331 0 0,39-4 274 0 0,0 1 145 0 0,21-2-73 0 0,51-3 0 0 0,-44 0 45 0 0,-2 0 57 0 0,-1-1 0 0 0,49-12 0 0 0,-65 13 41 0 0,-7 1 1 0 0,0 0 1 0 0,-1 0-1 0 0,11-4 1 0 0,-18 6-37 0 0,0 0 0 0 0,0 0 1 0 0,1-1-1 0 0,-1 1 0 0 0,0 0 1 0 0,1 0-1 0 0,-1 0 0 0 0,0 0 1 0 0,0 0-1 0 0,1-1 0 0 0,-1 1 1 0 0,0 0-1 0 0,0 0 0 0 0,0 0 0 0 0,1-1 1 0 0,-1 1-1 0 0,0 0 0 0 0,0 0 1 0 0,0-1-1 0 0,0 1 0 0 0,1 0 1 0 0,-1-1-5 0 0,-1 1 0 0 0,1 0 0 0 0,0 0 0 0 0,0 0 0 0 0,0 0 0 0 0,0-1 1 0 0,0 1-1 0 0,0 0 0 0 0,0 0 0 0 0,-1 0 0 0 0,1 0 0 0 0,0 0 0 0 0,0 0 0 0 0,0-1 1 0 0,0 1-1 0 0,-1 0 0 0 0,1 0 0 0 0,0 0 0 0 0,0 0 0 0 0,0 0 0 0 0,0 0 0 0 0,-1 0 1 0 0,-10-2-2 0 0,-9 2-37 0 0,1 0 0 0 0,-34 6 0 0 0,2-1-52 0 0,-65 9 139 0 0,95-11-50 0 0,15-2 5 0 0,-1-1-45 0 0,0 2 1 0 0,0-1 0 0 0,-6 2-1 0 0,15-3 29 0 0,0-1-1 0 0,1 1 1 0 0,-1 0-1 0 0,0 0 0 0 0,4 0 1 0 0,8-1 13 0 0,17-5-3 0 0,53-9 0 0 0,-9 1 376 0 0,-72 14-337 0 0,-2-1 36 0 0,-2 1 10 0 0,-3 0 4 0 0,-2 0-132 0 0,0-1 0 0 0,0 2-1 0 0,-11 0 1 0 0,3 1 0 0 0,-154 19-29 0 0,117-12 69 0 0,24-4-28 0 0,1-1 0 0 0,-44 2 0 0 0,58-7 75 0 0,10 1-173 0 0,10 2-307 0 0,2 0 340 0 0,0-1 0 0 0,0 0 0 0 0,17-1 0 0 0,31-4 85 0 0,-12 1 7 0 0,-31 2 4 0 0,-1 0 0 0 0,0-1 0 0 0,16-4 0 0 0,-25 3 0 0 0,-4 3 0 0 0,-1 0 22 0 0,0 0-1 0 0,0 0 1 0 0,0-1 0 0 0,0 1-1 0 0,0 0 1 0 0,0 0-1 0 0,0 0 1 0 0,0 0-1 0 0,0 0 1 0 0,0 0 0 0 0,1 0-1 0 0,-1 0 1 0 0,0 0-1 0 0,0-1 1 0 0,0 1-1 0 0,0 0 1 0 0,0 0 0 0 0,0 0-1 0 0,0 0 1 0 0,0 0-1 0 0,0 0 1 0 0,0 0 0 0 0,0-1-1 0 0,0 1 1 0 0,0 0-1 0 0,0 0 1 0 0,0 0-1 0 0,0 0 1 0 0,0 0 0 0 0,0 0-1 0 0,0 0 1 0 0,0 0-1 0 0,-1-1 1 0 0,1 1 0 0 0,0 0-1 0 0,0 0 1 0 0,0 0-1 0 0,0 0 1 0 0,0 0-1 0 0,0 0 1 0 0,0 0 0 0 0,0 0-1 0 0,0 0 1 0 0,0 0-1 0 0,-1-1 1 0 0,1 1 0 0 0,0 0-1 0 0,0 0 1 0 0,0 0-1 0 0,0 0 1 0 0,0 0-1 0 0,-6-3-3 0 0,6 3 42 0 0,-5-1-68 0 0,1-1 0 0 0,-1 1 0 0 0,0 1 0 0 0,1-1 0 0 0,-1 0 0 0 0,0 1 0 0 0,1 0 0 0 0,-8 0 0 0 0,-5 0-16 0 0,-14 1 20 0 0,1 0-1 0 0,-34 6 1 0 0,20-1 1 0 0,-81-1-189 0 0,124-5 301 0 0,3-1-236 0 0,0 1 0 0 0,0 0 0 0 0,0 1 0 0 0,0-1 0 0 0,0 0 0 0 0,4 1 0 0 0,0 0 115 0 0,11 1 15 0 0,1-1-1 0 0,0 0 1 0 0,22-3-1 0 0,51-10 146 0 0,-90 11-77 0 0,1 1 0 0 0,-1 0 0 0 0,0-1 0 0 0,1 1 0 0 0,-1-1 1 0 0,2 0-1 0 0,9-5 156 0 0,-11 6-185 0 0,-1 0-39 0 0,0 0 0 0 0,0 0-1 0 0,1-1 1 0 0,-1 1-1 0 0,0 0 1 0 0,0 0-1 0 0,0 0 1 0 0,0-1-1 0 0,0 1 1 0 0,0 0-1 0 0,0 0 1 0 0,0 0-1 0 0,0-1 1 0 0,0 1-1 0 0,0 0 1 0 0,0 0-1 0 0,0 0 1 0 0,0-1-1 0 0,0 1 1 0 0,0 0 0 0 0,0 0-1 0 0,0 0 1 0 0,0 0-1 0 0,0-1 1 0 0,0 1-1 0 0,0 0 1 0 0,-1 0-1 0 0,1 0 1 0 0,0 0-1 0 0,0-1 1 0 0,0 1-1 0 0,0 0 1 0 0,-1 0-1 0 0,-3-4 87 0 0,4 4-85 0 0,-3-1 1 0 0,0 0 1 0 0,1 0-1 0 0,-1 1 0 0 0,0-1 0 0 0,0 1 0 0 0,0-1 1 0 0,1 1-1 0 0,-1 0 0 0 0,0 0 0 0 0,-3 1 1 0 0,-2-1 0 0 0,-37 1 5 0 0,0 1-1 0 0,-59 11 1 0 0,54-2-199 0 0,44-10 147 0 0,0 1 1 0 0,0 1-1 0 0,0-1 0 0 0,0 1 1 0 0,-8 5-1 0 0,13-8 25 0 0,0 1 0 0 0,1-1-1 0 0,-1 0 1 0 0,0 1 0 0 0,1-1-1 0 0,-1 1 1 0 0,1-1 0 0 0,-1 1-1 0 0,1 0 1 0 0,0-1 0 0 0,-1 1-1 0 0,1-1 1 0 0,-1 1 0 0 0,1 0 0 0 0,0-1-1 0 0,-1 2 1 0 0,1-1 6 0 0,0-1-1 0 0,0 1 1 0 0,0-1 0 0 0,0 0 0 0 0,1 1-1 0 0,-1-1 1 0 0,0 1 0 0 0,0-1 0 0 0,0 1 0 0 0,0-1-1 0 0,1 0 1 0 0,-1 1 0 0 0,0-1 0 0 0,0 1-1 0 0,1-1 1 0 0,-1 0 0 0 0,0 1 0 0 0,1-1-1 0 0,0 1 1 0 0,0 0-13 0 0,1 0 1 0 0,0 0-1 0 0,0 0 0 0 0,-1 0 1 0 0,1 0-1 0 0,0-1 0 0 0,0 1 0 0 0,0 0 1 0 0,5 0-1 0 0,-1 0 55 0 0,0-1 0 0 0,0 0 0 0 0,0 0 0 0 0,0 0 0 0 0,8-2 0 0 0,31-7 487 0 0,-39 7-452 0 0,19-4-52 0 0,0-1-1 0 0,31-13 0 0 0,-55 20 8 0 0,0 0 0 0 0,-1-1 0 0 0,1 1 0 0 0,0 0 0 0 0,0-1 0 0 0,0 1 0 0 0,-1-1 0 0 0,1 1 0 0 0,0-1 0 0 0,-1 1 0 0 0,1-1 0 0 0,0 0 0 0 0,-1 1 0 0 0,1-1 0 0 0,-1 0 0 0 0,1 0 0 0 0,-1 1 0 0 0,0-1 0 0 0,1 0 0 0 0,-1 0 0 0 0,1 0 0 0 0,-1 0-1 0 0,0 0 0 0 0,-1 1 0 0 0,1-1 0 0 0,0 0 0 0 0,0 0 0 0 0,0 1 0 0 0,-1-1 0 0 0,1 0 0 0 0,0 1 0 0 0,-1-1 0 0 0,1 1 0 0 0,-1-1 0 0 0,1 0 0 0 0,-1 1 0 0 0,1-1-1 0 0,-1 1 1 0 0,1-1 0 0 0,-1 1 0 0 0,1-1 0 0 0,-1 1 0 0 0,0-1 0 0 0,1 1 0 0 0,-1 0 0 0 0,-1-1 0 0 0,-3-1-36 0 0,1 0-1 0 0,-1 0 0 0 0,0 1 1 0 0,1 0-1 0 0,-1 0 1 0 0,0 0-1 0 0,0 0 1 0 0,-8 0-1 0 0,-2 1-105 0 0,-22 2 1 0 0,23 0 71 0 0,1 0 0 0 0,0 1-1 0 0,1 0 1 0 0,-1 1 0 0 0,-18 7 0 0 0,27-9 20 0 0,-1 0 0 0 0,1 0 0 0 0,-1 1 0 0 0,-3 3 0 0 0,7-5 17 0 0,-1 0 0 0 0,1 0 0 0 0,0 0 0 0 0,0 0 0 0 0,0 0 0 0 0,-1 1-1 0 0,1-1 1 0 0,1 0 0 0 0,-1 1 0 0 0,0-1 0 0 0,0 0 0 0 0,1 1 0 0 0,-1-1 0 0 0,1 1 0 0 0,-1 2-1 0 0,1-3 0 0 0,0 0 0 0 0,0 0 0 0 0,0 0 0 0 0,0 1 0 0 0,1-1 0 0 0,-1 0 0 0 0,1 0 0 0 0,-1 0 0 0 0,1 0 0 0 0,-1 0 0 0 0,1 0 0 0 0,-1 0 0 0 0,1 0 0 0 0,0 0 0 0 0,0 0 0 0 0,0 0 0 0 0,0 0 0 0 0,0 0 0 0 0,0-1 0 0 0,1 2 0 0 0,2 0 6 0 0,-1 0 0 0 0,0 0 1 0 0,0 0-1 0 0,1-1 1 0 0,6 3-1 0 0,-3-2 35 0 0,0-1 1 0 0,0 1-1 0 0,1-1 1 0 0,-1-1-1 0 0,0 1 0 0 0,1-1 1 0 0,-1-1-1 0 0,0 1 0 0 0,0-1 1 0 0,1 0-1 0 0,-1 0 0 0 0,0-1 1 0 0,0 0-1 0 0,10-4 0 0 0,-9 3 60 0 0,-2 1 37 0 0,1-1 0 0 0,-1 0 1 0 0,10-5-1 0 0,-15 7-78 0 0,1 0-1 0 0,-1 0 1 0 0,0 0 0 0 0,1 0 0 0 0,-1-1 0 0 0,0 1 0 0 0,0 0 0 0 0,1-1-1 0 0,-1 1 1 0 0,-1 0 0 0 0,1-1 0 0 0,0 1 0 0 0,0-1 0 0 0,0 0 0 0 0,-1 1-1 0 0,1-1 1 0 0,-1 1 0 0 0,1-4 0 0 0,-1 3-18 0 0,0 1 0 0 0,-1-1 0 0 0,1 0 0 0 0,0 0 0 0 0,-1 1 0 0 0,1-1 0 0 0,-1 0 0 0 0,0 0-1 0 0,1 1 1 0 0,-1-1 0 0 0,0 1 0 0 0,0-1 0 0 0,0 1 0 0 0,-1-1 0 0 0,1 1 0 0 0,0-1 0 0 0,0 1 0 0 0,-1 0 0 0 0,-2-2 0 0 0,1 1-36 0 0,0-1 0 0 0,-1 1 1 0 0,1 0-1 0 0,-1 1 0 0 0,1-1 1 0 0,-1 1-1 0 0,0-1 0 0 0,-6-1 1 0 0,3 2-22 0 0,1 0 1 0 0,-1 1 0 0 0,1-1-1 0 0,-1 1 1 0 0,0 0-1 0 0,1 0 1 0 0,-1 1 0 0 0,1 0-1 0 0,-1 0 1 0 0,1 0 0 0 0,0 1-1 0 0,-8 2 1 0 0,12-3 13 0 0,-1 0 0 0 0,1 0 1 0 0,0 1-1 0 0,-1-1 0 0 0,1 0 1 0 0,0 1-1 0 0,0 0 0 0 0,0-1 1 0 0,1 1-1 0 0,-1 0 0 0 0,0 0 1 0 0,1 0-1 0 0,-1 0 0 0 0,1 0 1 0 0,-2 3-1 0 0,2-4-5 0 0,1 1 0 0 0,-1 0 0 0 0,1-1 1 0 0,-1 1-1 0 0,1 0 0 0 0,0-1 0 0 0,0 1 0 0 0,0 0 0 0 0,0-1 0 0 0,0 1 0 0 0,0 0 0 0 0,0-1 1 0 0,1 1-1 0 0,-1 0 0 0 0,1-1 0 0 0,-1 1 0 0 0,1-1 0 0 0,0 1 0 0 0,0-1 0 0 0,0 1 0 0 0,0-1 1 0 0,0 1-1 0 0,1 0 0 0 0,0 1 0 0 0,0-1-1 0 0,1 0 1 0 0,-1 1 0 0 0,0-1 0 0 0,1 0-1 0 0,0-1 1 0 0,-1 1 0 0 0,1 0 0 0 0,4 1-1 0 0,-6-2 37 0 0,1-1-1 0 0,-1 0 1 0 0,0 1-1 0 0,1-1 1 0 0,-1 0 0 0 0,0 0-1 0 0,1 1 1 0 0,-1-1-1 0 0,0 0 1 0 0,1 0-1 0 0,-1 0 1 0 0,0-1-1 0 0,1 1 1 0 0,-1 0-1 0 0,0 0 1 0 0,1-1-1 0 0,-1 1 1 0 0,0-1-1 0 0,0 1 1 0 0,1-1-1 0 0,-1 1 1 0 0,0-1-1 0 0,0 0 1 0 0,0 1 0 0 0,2-2-1 0 0,1-2 85 0 0,-1 0-1 0 0,1 0 1 0 0,-1 0-1 0 0,1 0 1 0 0,2-6-1 0 0,-2 4-47 0 0,0 0 1 0 0,6-7-1 0 0,-6 9-44 0 0,0-1 0 0 0,0 0-1 0 0,-1 0 1 0 0,0 0 0 0 0,4-8 0 0 0,-6 11-4 0 0,-1 0 1 0 0,1 0-1 0 0,0 0 0 0 0,-1 0 1 0 0,1-4-1 0 0,-1 5-3 0 0,0 0-1 0 0,0 1 0 0 0,0-1 1 0 0,0 0-1 0 0,-1 1 1 0 0,1-1-1 0 0,0 0 1 0 0,0 1-1 0 0,0-1 1 0 0,-1 0-1 0 0,1 1 1 0 0,0-1-1 0 0,0 1 0 0 0,-1-1 1 0 0,1 0-1 0 0,-1 1 1 0 0,1-1-1 0 0,-1 1 1 0 0,1-1-1 0 0,-1 1 1 0 0,0-1-1 0 0,-1 0-5 0 0,-1 0-1 0 0,1 0 1 0 0,0 0-1 0 0,0 0 1 0 0,-1 1-1 0 0,1-1 0 0 0,-1 1 1 0 0,1 0-1 0 0,0 0 1 0 0,-1-1-1 0 0,1 1 1 0 0,-1 1-1 0 0,-2-1 1 0 0,-6 1-107 0 0,-17 6 1 0 0,12-4 45 0 0,-28 7 26 0 0,-21 4-5 0 0,46-9-26 0 0,-1 0 0 0 0,1 1 0 0 0,-28 12 0 0 0,30-11-114 0 0,0 1 0 0 0,1 1 0 0 0,-22 14 0 0 0,30-13 167 0 0,7-10-63 0 0,3 0 78 0 0,0 1 0 0 0,-1-1 1 0 0,1 1-1 0 0,-1-1 0 0 0,1 0 0 0 0,0 1 1 0 0,-1-1-1 0 0,1 0 0 0 0,0 0 0 0 0,-1 0 1 0 0,1 0-1 0 0,0-1 0 0 0,2 1 0 0 0,2-2 109 0 0,14-4 0 0 0,-7 1-15 0 0,-6 3-66 0 0,0 0 1 0 0,0-1-1 0 0,0 0 0 0 0,-1 0 0 0 0,1-1 1 0 0,-1 0-1 0 0,0 0 0 0 0,0 0 0 0 0,0-1 1 0 0,-1 1-1 0 0,0-1 0 0 0,7-8 0 0 0,-11 12-13 0 0,0 0 0 0 0,-1-1 0 0 0,1 1-1 0 0,0 0 1 0 0,-1 0 0 0 0,1 0-1 0 0,-1 0 1 0 0,1 0 0 0 0,-1 0-1 0 0,0-1 1 0 0,0 1 0 0 0,1 0 0 0 0,-1 0-1 0 0,0-1 1 0 0,0 1 0 0 0,0 0-1 0 0,0 0 1 0 0,-1 0 0 0 0,1-1-1 0 0,0 1 1 0 0,-1-2 0 0 0,0 2-6 0 0,0 0 1 0 0,1 0-1 0 0,-1 0 0 0 0,0 0 1 0 0,0 0-1 0 0,0 0 0 0 0,0 0 1 0 0,0 0-1 0 0,-1 0 0 0 0,1 0 1 0 0,0 1-1 0 0,0-1 1 0 0,0 0-1 0 0,-1 1 0 0 0,1-1 1 0 0,-1 1-1 0 0,1-1 0 0 0,0 1 1 0 0,-4-1-1 0 0,-9-1-62 0 0,0 0 0 0 0,0 1 0 0 0,-28 1 0 0 0,19 2-55 0 0,-38 7 0 0 0,-14 10-15 0 0,65-16 101 0 0,1 0 1 0 0,0 1-1 0 0,-1 1 1 0 0,2-1-1 0 0,-13 9 0 0 0,19-12 6 0 0,1 1 0 0 0,-1-1-1 0 0,0 1 1 0 0,1-1 0 0 0,-1 1-1 0 0,1 0 1 0 0,-2 2 0 0 0,3-4 10 0 0,0 0-1 0 0,0 0 1 0 0,0 0 0 0 0,-1 1-1 0 0,1-1 1 0 0,0 0 0 0 0,0 0 0 0 0,0 1-1 0 0,0-1 1 0 0,0 0 0 0 0,0 1-1 0 0,0-1 1 0 0,0 0 0 0 0,0 0 0 0 0,0 1-1 0 0,0-1 1 0 0,0 0 0 0 0,0 0-1 0 0,0 1 1 0 0,0-1 0 0 0,0 0 0 0 0,0 0-1 0 0,0 1 1 0 0,1-1 0 0 0,-1 0 0 0 0,0 0-1 0 0,0 1 1 0 0,0-1 0 0 0,0 0-1 0 0,1 0 1 0 0,-1 0 0 0 0,0 1 0 0 0,0-1-1 0 0,0 0 1 0 0,1 0 0 0 0,7 4-76 0 0,-8-4 68 0 0,2 0 15 0 0,0 0-1 0 0,0 0 0 0 0,0 1 1 0 0,0-1-1 0 0,0 0 0 0 0,0 0 0 0 0,-1-1 1 0 0,1 1-1 0 0,3-1 0 0 0,18-5 21 0 0,-14 3 33 0 0,-8 2-30 0 0,0 1-7 0 0,1 0 1 0 0,-1-1-1 0 0,0 1 1 0 0,0-1-1 0 0,1 1 0 0 0,-1-1 1 0 0,0 1-1 0 0,0-1 1 0 0,0 0-1 0 0,0 0 1 0 0,0 1-1 0 0,0-1 1 0 0,0 0-1 0 0,0 0 1 0 0,1-1-1 0 0,-2 1-4 0 0,0 1 0 0 0,0-1 0 0 0,0 1 0 0 0,1-1 0 0 0,-1 1 0 0 0,0-1 0 0 0,0 1 0 0 0,0-1-1 0 0,-1 1 1 0 0,1-1 0 0 0,0 1 0 0 0,0-1 0 0 0,0 1 0 0 0,0-1 0 0 0,0 1 0 0 0,-1-1 0 0 0,1 1 0 0 0,0 0 0 0 0,0-1 0 0 0,-1 1 0 0 0,1-1 0 0 0,0 1-1 0 0,-1 0 1 0 0,1-1 0 0 0,-1 1 0 0 0,1-1 0 0 0,-1 1 0 0 0,-13-10 118 0 0,8 8-97 0 0,0 0 1 0 0,1 0 0 0 0,-1 0-1 0 0,0 1 1 0 0,0 0-1 0 0,0 0 1 0 0,0 0 0 0 0,-7 0-1 0 0,-1 1-169 0 0,-1 0-1 0 0,1 1 0 0 0,-1 0 1 0 0,-26 7-1 0 0,40-8 138 0 0,-3 1-17 0 0,0 0-1 0 0,0 0 1 0 0,0 1 0 0 0,0 0-1 0 0,0 0 1 0 0,1 0 0 0 0,-5 2-1 0 0,8-4-35 0 0,5-2-83 0 0,8-3 136 0 0,-11 4 0 0 0,-1 0 2 0 0,-1 1 1 0 0,1 0-1 0 0,-1 0 0 0 0,0-1 1 0 0,1 1-1 0 0,-1 0 1 0 0,0 0-1 0 0,1-1 0 0 0,-1 1 1 0 0,0 0-1 0 0,0-1 1 0 0,1 1-1 0 0,-1 0 0 0 0,0 0 1 0 0,0-1-1 0 0,0 1 1 0 0,1-1-1 0 0,-1 1 0 0 0,1-3 12 0 0,0 0 0 0 0,0 1 0 0 0,0-1 0 0 0,0 1-1 0 0,3-4 1 0 0,-3 5-14 0 0,1-2 0 0 0,-1 0 0 0 0,-1 1 0 0 0,-1 1 0 0 0,0 0 0 0 0,0 0-5 0 0,0 1 0 0 0,0-1 0 0 0,0 1 0 0 0,0-1 0 0 0,0 1 0 0 0,0 0 0 0 0,0-1-1 0 0,-1 1 1 0 0,1 0 0 0 0,0 0 0 0 0,0 0 0 0 0,0 0 0 0 0,0-1 0 0 0,-1 2 0 0 0,-1-1 0 0 0,-6 0-79 0 0,8 0 9 0 0,1 0-346 0 0,0 1 412 0 0,0-1-1 0 0,0 0 1 0 0,0 0 0 0 0,0 0-1 0 0,1 0 1 0 0,-1 0 0 0 0,0 0-1 0 0,0 0 1 0 0,0 0 0 0 0,0 1-1 0 0,0-1 1 0 0,0 0 0 0 0,0 0 0 0 0,0 0-1 0 0,0 0 1 0 0,0 0 0 0 0,1 0-1 0 0,-1 0 1 0 0,0 0 0 0 0,0 0-1 0 0,0 0 1 0 0,0 0 0 0 0,0 0-1 0 0,0 0 1 0 0,1 1 0 0 0,-1-1 0 0 0,0 0-1 0 0,0 0 1 0 0,0 0 0 0 0,0 0-1 0 0,11 4-195 0 0,-10-3 592 0 0,0-1-402 0 0,0 0-1 0 0,0-1 1 0 0,0 1-1 0 0,0 0 1 0 0,-1 0-1 0 0,1-1 0 0 0,0 1 1 0 0,0 0-1 0 0,0-1 1 0 0,0 1-1 0 0,0-1 1 0 0,-1 1-1 0 0,1-1 1 0 0,0 1-1 0 0,0-1 1 0 0,0 0-1 0 0,1-1 27 0 0,-1 1 25 0 0,-1-2 78 0 0,-3-3-83 0 0,3 6-30 0 0,0-1 0 0 0,0 1 0 0 0,0 0-1 0 0,-1-1 1 0 0,1 1 0 0 0,0-1 0 0 0,-1 1 0 0 0,1 0-1 0 0,0-1 1 0 0,-1 1 0 0 0,1 0 0 0 0,-1-1 0 0 0,1 1 0 0 0,0 0-1 0 0,-1-1 1 0 0,1 1 0 0 0,-1 0 0 0 0,1 0 0 0 0,-1 0-1 0 0,1-1 1 0 0,-2 1 0 0 0,-11-1 35 0 0,5 1-15 0 0,3-1 10 0 0,-1 1 0 0 0,1-1 0 0 0,-10 2 0 0 0,8-1-20 0 0,1 0 1 0 0,0 0 0 0 0,-12-1-1 0 0,-4-5 64 0 0,19 6-82 0 0,1 0 1 0 0,0 0-1 0 0,-1 0 0 0 0,1 0 1 0 0,0 0-1 0 0,-1 1 0 0 0,-2 0 0 0 0,-4 1-3 0 0,4-2 10 0 0,1 1 0 0 0,-1-1 0 0 0,0 0 0 0 0,-6-1 0 0 0,-6 1 0 0 0,15 0 0 0 0,-5-1 0 0 0,5 0-1 0 0,1 1 2 0 0,0 0 1 0 0,0-1-1 0 0,0 1 0 0 0,0 0 0 0 0,0 0 0 0 0,-1 0 0 0 0,1 0 0 0 0,0 0 0 0 0,0 0 0 0 0,0 0 0 0 0,0 0 1 0 0,-1 0-1 0 0,0 1 0 0 0,2-1 69 0 0,-1 0 5 0 0,-1 0-30 0 0,2 0-102 0 0,-5 0 31 0 0,0 0-1 0 0,0 1 1 0 0,0-1-1 0 0,-5 3 1 0 0,4-2-6 0 0,0 1 32 0 0,3-2 3 0 0,2 1-7 0 0,-6 2-48 0 0,1-1 60 0 0,3-1 3 0 0,1 0 0 0 0,-1 0 0 0 0,0 0 1 0 0,-3 0-1 0 0,5 0-19 0 0,2-1 2 0 0,-9 2 9 0 0,-8 3 61 0 0,15-5-64 0 0,-1 1 0 0 0,0 0 0 0 0,0-1 0 0 0,-11 7 0 0 0,11-6 0 0 0,-5 3 0 0 0,7-3 0 0 0,-3 0 0 0 0,-1 3 0 0 0,-3 9 152 0 0,4-7-99 0 0,3-5-42 0 0,0 1-11 0 0,0 0-16 0 0,0-2-37 0 0,0 1 79 0 0,0 1-4 0 0,0-2 20 0 0,0 2-31 0 0,-1 1-11 0 0,0-1 0 0 0,0 1 0 0 0,-1-1 0 0 0,0 0 0 0 0,1 1 0 0 0,-1-1 0 0 0,1-1 11 0 0,0 0 31 0 0,0-1-20 0 0,1 1 20 0 0,1 1-20 0 0,-1 0 31 0 0,1-2 12 0 0,-1 1-6 0 0,1 1-47 0 0,1 0-1 0 0,-2-2 31 0 0,2 2-31 0 0,-1-1 0 0 0,1-1 30 0 0,0 1 23 0 0,3 4-52 0 0,-4-3-12 0 0,0-1 11 0 0,0 0-5 0 0,-1-1-6 0 0,0 0-1 0 0,0 0 0 0 0,1 1 0 0 0,-1-1 0 0 0,0 0 0 0 0,0 0 0 0 0,1 0 1 0 0,-1 0-1 0 0,0 1 0 0 0,0-1 0 0 0,1 0 0 0 0,-1 0 0 0 0,0 0 0 0 0,1 0 0 0 0,-1 0 1 0 0,0 0-1 0 0,0 0 0 0 0,1 0 0 0 0,-1 0 0 0 0,3 1 1 0 0,-1-1 0 0 0,2 0 0 0 0,-2 1 0 0 0,0 0 0 0 0,0-1 0 0 0,0 1 0 0 0,1-1 0 0 0,0 1 0 0 0,-1 0 0 0 0,0-1 0 0 0,0 0 0 0 0,1 0 0 0 0,0 1 0 0 0,-1 0 0 0 0,1-1 0 0 0,-1 1 0 0 0,0 0 0 0 0,0 0 0 0 0,-1 0 0 0 0,1 1 0 0 0,0 0 0 0 0,-1-1 0 0 0,1 0 0 0 0,0 1 0 0 0,0-1 0 0 0,7 1 11 0 0,-9-2 42 0 0,0 0 0 0 0,0-1-31 0 0,0 0-16 0 0,0 1 1 0 0,0-1-1 0 0,0 0 1 0 0,0 1-1 0 0,0-1 1 0 0,0 0 0 0 0,-1 1-1 0 0,1-1 1 0 0,0 0-1 0 0,-1 1 1 0 0,1-1-1 0 0,-1 0 1 0 0,0-1-3 0 0,0 0 1 0 0,0 0 0 0 0,0 1-1 0 0,1-1 1 0 0,-1 0-1 0 0,0-3 1 0 0,0 4 3 0 0,1 0 1 0 0,0 0-1 0 0,-1 0 1 0 0,1 1-1 0 0,0-1 0 0 0,-1 0 1 0 0,1 0-1 0 0,-1 1 1 0 0,1-1-1 0 0,-1 0 0 0 0,1 1 1 0 0,-1-1-1 0 0,0 0 0 0 0,-2-1-4 0 0,2 1 2 0 0,-9-2-5 0 0,8 3-1 0 0,-2-1 0 0 0,4 1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0,-1 0 0 0 0,1 0 0 0 0,0 0 0 0 0,0 0 0 0 0,-3 0 0 0 0,-5 3 0 0 0,6-3 0 0 0,0 0 0 0 0,1-1 0 0 0,0 0-12 0 0,2 2-13 0 0,-1-1 0 0 0,1 0 0 0 0,0 1 0 0 0,-1-1 0 0 0,1 0 1 0 0,0 0-1 0 0,-1 0 0 0 0,1 0 0 0 0,0 0 0 0 0,0 0 0 0 0,-1 0 0 0 0,1 0 0 0 0,0 0 0 0 0,1 0 0 0 0,1 0-41 0 0,-1 0 1 0 0,1 0-1 0 0,0 0 0 0 0,5 1 0 0 0,-6-1 24 0 0,2 0 31 0 0,-2 0 11 0 0,4 0 0 0 0,-1-1 0 0 0,1 0 0 0 0,-1 0 0 0 0,1 0 0 0 0,-1 0 0 0 0,9-5 0 0 0,-6 4 0 0 0,21-5 53 0 0,-9 2-42 0 0,-15 4-11 0 0,2 0 0 0 0,5-1 0 0 0,-9 2 11 0 0,-3 0 42 0 0,5-3 128 0 0,-5 3-171 0 0,0 0-8 0 0,-1 0 1 0 0,1 0-1 0 0,0 0 0 0 0,0 0 0 0 0,0 0 0 0 0,0 0 0 0 0,0 0 0 0 0,0 0 0 0 0,0 0 0 0 0,0-1 0 0 0,-1 1 0 0 0,1 0 1 0 0,0 0-1 0 0,0 0 0 0 0,0 0 0 0 0,0 0 0 0 0,0 0 0 0 0,0 0 0 0 0,0 0 0 0 0,0 0 0 0 0,0-1 0 0 0,0 1 1 0 0,0 0-1 0 0,0 0 0 0 0,0 0 0 0 0,0 0 0 0 0,0 0 0 0 0,0 0 0 0 0,0 0 0 0 0,0 0 0 0 0,0-1 0 0 0,0 1 1 0 0,0 0-1 0 0,0 0 0 0 0,0 0 0 0 0,0-1 51 0 0,-1 1-10 0 0,1-1-75 0 0,0 0 33 0 0,0 0 47 0 0,-1-1-52 0 0,1 2 4 0 0,-1-1 0 0 0,1 1 0 0 0,-1 0 0 0 0,1-1 0 0 0,-1 1 0 0 0,0 0 0 0 0,1 0 0 0 0,-1-1 0 0 0,0 1 0 0 0,1 0 0 0 0,-2 0 0 0 0,1 0-9 0 0,0 0 0 0 0,0 1 0 0 0,0-1 0 0 0,0 1-1 0 0,0-1 1 0 0,0 1 0 0 0,0-1 0 0 0,0 1 0 0 0,0 0 0 0 0,0 0 0 0 0,1-1 0 0 0,-1 1-1 0 0,0 0 1 0 0,-1 1 0 0 0,0 0-6 0 0,-10 8 49 0 0,-6 3-4 0 0,16-12-30 0 0,-1 2 27 0 0,-6-1 10 0 0,6-1-15 0 0,3-1-1 0 0,-6 0 0 0 0,4 0-21 0 0,-1 1 0 0 0,1 0 0 0 0,0 0 0 0 0,0 1 0 0 0,0 0 0 0 0,-1-1-11 0 0,1 0-42 0 0,2-1 0 0 0,-2 1 53 0 0,1-1 42 0 0,-1 2-31 0 0,1 0-11 0 0,-2 5 0 0 0,3-5 0 0 0,1 1 0 0 0,0-1 0 0 0,1-1 0 0 0,2 0 0 0 0,-2-1 0 0 0,1 0 0 0 0,-1 0 0 0 0,0 0 5 0 0,0 0 0 0 0,-1 0 0 0 0,1 0 1 0 0,0 0-1 0 0,0-1 0 0 0,0 1 0 0 0,-1 0 0 0 0,1-1 0 0 0,3-1 0 0 0,9-3 8 0 0,1 0-13 0 0,-12 5 0 0 0,-3 0 0 0 0,1-1 0 0 0,6-4 0 0 0,8-2 117 0 0,-14 6-122 0 0,6-1-43 0 0,-6 2 59 0 0,0 0 21 0 0,-1 1-128 0 0,-2 0 85 0 0,1 0 11 0 0,0 0 0 0 0,0 0 0 0 0,-1 0 0 0 0,1 0 0 0 0,0 0 0 0 0,-1 0 0 0 0,-2 1 0 0 0,3-2 0 0 0,-9 3 0 0 0,7-2 0 0 0,0 0 0 0 0,0-1 0 0 0,0 1 0 0 0,-5 3 0 0 0,6-3 0 0 0,0 0 0 0 0,0 1-11 0 0,1-1-31 0 0,0-1 31 0 0,-1 2 11 0 0,-1-1 0 0 0,0 1 0 0 0,3-1 0 0 0,-9 3 0 0 0,8-4 0 0 0,-7 3 0 0 0,6-2 0 0 0,0 0 0 0 0,0 0 0 0 0,1 0 11 0 0,1-1 31 0 0,-1 0-20 0 0,0-1 20 0 0,-1 1-31 0 0,0-2-11 0 0,1 1 0 0 0,-1 0 0 0 0,0 1 0 0 0,-5-4 0 0 0,5 3 0 0 0,0 1 0 0 0,0 0 0 0 0,0 0 0 0 0,0 0 0 0 0,-3 1 49 0 0,-2-3 28 0 0,5 1-79 0 0,-5 1-47 0 0,6 0 67 0 0,0 0 0 0 0,0 0 1 0 0,0 0-1 0 0,1-1 0 0 0,-1 1 0 0 0,0 0 1 0 0,0 0-1 0 0,1-1 0 0 0,-1 1 0 0 0,0 0 1 0 0,1-1-1 0 0,-2 0 0 0 0,-5-1 82 0 0,1 1-360 0 0,5 1 257 0 0,0-1 79 0 0,-2-4 43 0 0,1 4-119 0 0,1 0 0 0 0,0 1 0 0 0,-1-1-7 0 0,2 1 1 0 0,0 0 0 0 0,0-1 0 0 0,-1 1 0 0 0,1 0-1 0 0,0 0 1 0 0,0 0 0 0 0,-1-1 0 0 0,1 1 0 0 0,0 0 0 0 0,0 0 0 0 0,0-1 0 0 0,-1 1 0 0 0,1 0-1 0 0,0 0 1 0 0,0-1 0 0 0,0 1 0 0 0,0 0 0 0 0,0-1 0 0 0,0 1 0 0 0,0 0 0 0 0,0-1-1 0 0,0 1 1 0 0,0 0 0 0 0,0-1 0 0 0,0 0-78 0 0,8 0 88 0 0,3 1-28 0 0,-1-1 0 0 0,14-2 0 0 0,-3 0 24 0 0,-8 2 0 0 0,24-8 0 0 0,-20 5 0 0 0,-13 3 0 0 0,0 0 0 0 0,-1 1 0 0 0,1-1 0 0 0,0 1 0 0 0,-1 0 0 0 0,1 0 0 0 0,0 0 0 0 0,-1 0 0 0 0,1 1 0 0 0,0-1 0 0 0,3 2 0 0 0,-4-1 0 0 0,0-1 0 0 0,-1 1 0 0 0,1-1 0 0 0,0 0 0 0 0,-1 0 0 0 0,1 0 0 0 0,0 0 0 0 0,4-1 0 0 0,1 0 0 0 0,13-5-1 0 0,-4 1-9 0 0,-13 4 13 0 0,0 1 0 0 0,0 0 0 0 0,0-1 0 0 0,0 1 0 0 0,0 0 0 0 0,0 0 0 0 0,7 2 0 0 0,3-1-16 0 0,-7 0 12 0 0,0-2 0 0 0,0 1 0 0 0,0-1 0 0 0,10-2 0 0 0,-8 2 19 0 0,-1-1 0 0 0,13 1 0 0 0,-13 1-20 0 0,-1 1 1 0 0,0 0-1 0 0,0 0 0 0 0,10 3 0 0 0,-12-3 2 0 0,-3 0 0 0 0,-1-1 0 0 0,1 0 0 0 0,0 0 0 0 0,-1 0 0 0 0,1 0 0 0 0,2 0-1 0 0,3 0 13 0 0,-6 0 30 0 0,0-1-20 0 0,0 1 20 0 0,0-1-20 0 0,-1 1-20 0 0,0 0 0 0 0,0 0-1 0 0,0 0 1 0 0,0 0 0 0 0,0-1 0 0 0,0 1 0 0 0,-1 0 0 0 0,1 0 0 0 0,0 0 0 0 0,0 0 0 0 0,0 0 0 0 0,0 0 0 0 0,0-1-1 0 0,0 1 1 0 0,0 0 0 0 0,0 0 0 0 0,0 0 0 0 0,0 0 0 0 0,-1 0 0 0 0,1 0 0 0 0,0 0 0 0 0,0-1 0 0 0,0 1-1 0 0,0 0 1 0 0,0 0 0 0 0,-1 0 0 0 0,1 0 0 0 0,0 0 0 0 0,0 0 0 0 0,0 0 0 0 0,-6-2-19 0 0,-3 1-72 0 0,0 0 0 0 0,-1 1-1 0 0,1 0 1 0 0,-13 2 0 0 0,-37 8 18 0 0,44-7 71 0 0,11-2-19 0 0,0 0-1 0 0,0 0 1 0 0,0 0-1 0 0,1 1 1 0 0,-1-1 0 0 0,-4 4-1 0 0,5-3 3 0 0,0 0-30 0 0,12 3-17 0 0,3-5 106 0 0,0 0 1 0 0,0 0-1 0 0,13-3 0 0 0,-14 2-22 0 0,16-2 52 0 0,-1-1-1 0 0,33-9 0 0 0,-44 9 22 0 0,-10 3-32 0 0,1 0 1 0 0,8-4-1 0 0,-13 5-76 0 0,0-1-55 0 0,-1 0 57 0 0,-4-1 189 0 0,-4 1 290 0 0,-6 0-524 0 0,0 0 0 0 0,0 1-1 0 0,0 1 1 0 0,1 0 0 0 0,-1 0-1 0 0,-14 4 1 0 0,24-4 17 0 0,-1 0 0 0 0,1 1 0 0 0,-5 1 0 0 0,7-2 29 0 0,1-1-1 0 0,0 1 1 0 0,0 0-1 0 0,-1-1 0 0 0,1 1 1 0 0,0 0-1 0 0,0 0 1 0 0,0 0-1 0 0,0-1 1 0 0,0 1-1 0 0,0 0 1 0 0,0 0-1 0 0,0 0 1 0 0,0 2-1 0 0,1-2 8 0 0,0-1-1 0 0,-1 1 0 0 0,1-1 1 0 0,0 1-1 0 0,0 0 1 0 0,0-1-1 0 0,0 1 1 0 0,1 0-1 0 0,-1-1 0 0 0,0 1 1 0 0,0-1-1 0 0,0 1 1 0 0,0 0-1 0 0,1-1 1 0 0,-1 1-1 0 0,0-1 0 0 0,1 1 1 0 0,-1-1-1 0 0,0 1 1 0 0,1-1-1 0 0,-1 1 1 0 0,1-1-1 0 0,-1 1 0 0 0,1-1 1 0 0,-1 1-1 0 0,1-1 1 0 0,0 1-1 0 0,2 1-27 0 0,1 0 0 0 0,-1 0 0 0 0,5 2 0 0 0,-3-2 39 0 0,1 0 0 0 0,0 0 0 0 0,0-1 0 0 0,10 2-1 0 0,25 1 30 0 0,-37-3-35 0 0,7-1 22 0 0,0 0 0 0 0,0 0 0 0 0,0-1 0 0 0,0 0 0 0 0,0-1 0 0 0,-1 0 0 0 0,1 0 0 0 0,0-1 0 0 0,-1 0 0 0 0,0-1 0 0 0,16-8 0 0 0,-23 11 33 0 0,0-1 0 0 0,-1 0 0 0 0,1 0 0 0 0,0 0 0 0 0,-1 0 0 0 0,1-1 0 0 0,-1 1 0 0 0,0-1 0 0 0,0 1 0 0 0,0-1 0 0 0,2-3 0 0 0,-3 4-30 0 0,0 1 1 0 0,-1 0-1 0 0,1-1 1 0 0,-1 1-1 0 0,1-1 0 0 0,-1 1 1 0 0,0 0-1 0 0,1-1 1 0 0,-1 1-1 0 0,0-1 0 0 0,0 1 1 0 0,0-1-1 0 0,0 1 0 0 0,0-1 1 0 0,-1 1-1 0 0,1-1 1 0 0,0 1-1 0 0,-1-1 0 0 0,1 1 1 0 0,-1 0-1 0 0,0-1 1 0 0,0 1-1 0 0,1 0 0 0 0,-1-1 1 0 0,-2-1-1 0 0,2 2-28 0 0,1 0-1 0 0,-1 1 1 0 0,0-1-1 0 0,0 1 1 0 0,1-1-1 0 0,-1 1 1 0 0,0-1-1 0 0,0 1 1 0 0,0-1 0 0 0,0 1-1 0 0,1 0 1 0 0,-1-1-1 0 0,0 1 1 0 0,0 0-1 0 0,0 0 1 0 0,0 0-1 0 0,0-1 1 0 0,-1 1 0 0 0,0 0-11 0 0,0 1 0 0 0,0-1 0 0 0,0 0 0 0 0,0 1 0 0 0,1-1 1 0 0,-1 1-1 0 0,0-1 0 0 0,0 1 0 0 0,-1 1 0 0 0,-2 1 1 0 0,-1 0-1 0 0,1 1 0 0 0,0-1 1 0 0,-6 7-1 0 0,-1 2-178 0 0,0 0 0 0 0,2 0 0 0 0,-11 16 0 0 0,20-26 172 0 0,0 0 0 0 0,0-1-1 0 0,0 1 1 0 0,0 0 0 0 0,1 0 0 0 0,-1 0-1 0 0,0 0 1 0 0,1 0 0 0 0,-1 2 0 0 0,1-4 24 0 0,0 1 0 0 0,0-1 0 0 0,0 1 0 0 0,1-1 0 0 0,-1 0 0 0 0,0 1 0 0 0,0-1 1 0 0,0 1-1 0 0,0-1 0 0 0,0 0 0 0 0,0 1 0 0 0,1-1 0 0 0,-1 1 0 0 0,0-1 0 0 0,0 0 1 0 0,1 1-1 0 0,-1-1 0 0 0,0 0 0 0 0,1 1 0 0 0,0-1-7 0 0,-1 0 0 0 0,1 1 0 0 0,-1-1 0 0 0,1 0 0 0 0,0 0-1 0 0,-1 0 1 0 0,1 1 0 0 0,-1-1 0 0 0,1 0 0 0 0,0 0 0 0 0,-1 0 0 0 0,1 0 0 0 0,0 0 0 0 0,-1 0-1 0 0,1 0 1 0 0,0 0 0 0 0,0-1 0 0 0,4 0 62 0 0,-1 0 0 0 0,1-1-1 0 0,-1 0 1 0 0,1 1 0 0 0,-1-1 0 0 0,7-5-1 0 0,22-17 425 0 0,-27 20-465 0 0,4-4-4 0 0,18-17 0 0 0,-25 22-11 0 0,0-1 0 0 0,0 1-1 0 0,0-1 1 0 0,-1 0 0 0 0,0 1 0 0 0,0-1 0 0 0,0 0-1 0 0,0 0 1 0 0,1-5 0 0 0,-3 9-2 0 0,0-1-1 0 0,0 1 1 0 0,1-1 0 0 0,-1 0 0 0 0,0 1-1 0 0,0-1 1 0 0,0 1 0 0 0,0-1-1 0 0,0 1 1 0 0,0-1 0 0 0,0 0 0 0 0,0 1-1 0 0,-1-1 1 0 0,1 1 0 0 0,0-1-1 0 0,0 1 1 0 0,0-1 0 0 0,-1 1 0 0 0,1-1-1 0 0,0 1 1 0 0,-1-1 0 0 0,1 1-1 0 0,0-1 1 0 0,-1 1 0 0 0,1-1 0 0 0,-1 1-1 0 0,1-1 1 0 0,-1 1 0 0 0,1 0-1 0 0,-1-1 1 0 0,1 1 0 0 0,-1 0 0 0 0,1 0-1 0 0,-1-1 1 0 0,0 1 0 0 0,1 0-1 0 0,-1 0 1 0 0,1 0 0 0 0,-1-1 0 0 0,0 1-1 0 0,1 0 1 0 0,-1 0 0 0 0,0 0-1 0 0,0 0 1 0 0,-2 0 3 0 0,0 0-1 0 0,0 0 1 0 0,0 1-1 0 0,1-1 1 0 0,-1 0-1 0 0,0 1 1 0 0,0 0 0 0 0,-4 1-1 0 0,-2 3-43 0 0,1 0-1 0 0,0 0 1 0 0,0 1 0 0 0,0 0-1 0 0,-12 12 1 0 0,9-7-6 0 0,9-10 12 0 0,1 1 0 0 0,-1 0 0 0 0,0-1 0 0 0,1 1 0 0 0,-3 4 0 0 0,4-6 31 0 0,0 0 0 0 0,-1 1 0 0 0,1-1 0 0 0,0 0 0 0 0,0 1 0 0 0,0-1 0 0 0,0 0 0 0 0,0 1 0 0 0,0-1 0 0 0,0 1 0 0 0,0-1 0 0 0,0 0 0 0 0,0 1 0 0 0,0-1 0 0 0,0 0 0 0 0,0 1 0 0 0,0-1 0 0 0,0 0 0 0 0,0 1 0 0 0,0-1 0 0 0,0 0 0 0 0,0 1 0 0 0,1-1 0 0 0,-1 0 0 0 0,0 1 0 0 0,0-1 0 0 0,0 0 0 0 0,1 1 0 0 0,-1-1 0 0 0,0 0 0 0 0,1 0 0 0 0,-1 1 0 0 0,0-1 0 0 0,0 0 0 0 0,1 0 0 0 0,-1 1 0 0 0,1-1 0 0 0,-1 0 0 0 0,0 0 0 0 0,1 0 0 0 0,-1 0 0 0 0,1 1 0 0 0,3 0-16 0 0,1 0 0 0 0,-1 0 0 0 0,1-1 0 0 0,-1 1 0 0 0,1-1 0 0 0,-1 0-1 0 0,1 0 1 0 0,7-1 0 0 0,37-9 36 0 0,-41 9-25 0 0,67-19 1 0 0,-63 16 24 0 0,-1-1 1 0 0,1 1-1 0 0,-1-2 1 0 0,12-6-1 0 0,-20 10-9 0 0,-1 0 5 0 0,0 1-1 0 0,0 0 1 0 0,-1 0-1 0 0,1 0 1 0 0,-1-1 0 0 0,3-1-1 0 0,-12-1 84 0 0,3 3-96 0 0,0 1 0 0 0,1 0 0 0 0,-1-1-1 0 0,0 1 1 0 0,0 1 0 0 0,-8 0 0 0 0,-29 9-207 0 0,29-7 146 0 0,0 0 50 0 0,-34 10-39 0 0,41-11 38 0 0,0 0 1 0 0,0 1 0 0 0,1 0 0 0 0,-1 0 0 0 0,-7 5 0 0 0,13-8 9 0 0,0 0 0 0 0,-1 0-1 0 0,1 1 1 0 0,0-1 0 0 0,0 0 0 0 0,0 0 0 0 0,0 0 0 0 0,0 0 0 0 0,0 0 0 0 0,-1 0 0 0 0,1 0 0 0 0,0 0 0 0 0,0 1-1 0 0,0-1 1 0 0,0 0 0 0 0,0 0 0 0 0,0 0 0 0 0,0 0 0 0 0,0 0 0 0 0,0 1 0 0 0,0-1 0 0 0,0 0 0 0 0,0 0-1 0 0,0 0 1 0 0,0 0 0 0 0,0 1 0 0 0,0-1 0 0 0,0 0 0 0 0,0 0 0 0 0,0 0 0 0 0,0 0 0 0 0,0 0 0 0 0,0 1-1 0 0,0-1 1 0 0,0 0 0 0 0,0 0 0 0 0,0 0 0 0 0,0 0 0 0 0,1 0 0 0 0,-1 0 0 0 0,0 1 0 0 0,0-1 0 0 0,0 0-1 0 0,0 0 1 0 0,5 3-106 0 0,-5-3 108 0 0,3 0-6 0 0,0 1 0 0 0,0 0 0 0 0,-1-1 0 0 0,1 0 0 0 0,0 0 0 0 0,0 0-1 0 0,0 0 1 0 0,-1 0 0 0 0,6-1 0 0 0,4 0 3 0 0,23-1 75 0 0,1-2 0 0 0,62-13 0 0 0,-95 16-44 0 0,-1 0 0 0 0,1 1 0 0 0,0-1 0 0 0,-1 0 0 0 0,1-1 0 0 0,-1 1 0 0 0,3-2 0 0 0,-4 3 36 0 0,-1 0-49 0 0,-1-1 0 0 0,1 0-1 0 0,0 1 1 0 0,0-1 0 0 0,0 1 0 0 0,0-1-1 0 0,0 1 1 0 0,-1-1 0 0 0,1 1 0 0 0,0-1-1 0 0,0 1 1 0 0,-1-1 0 0 0,1 1 0 0 0,-1 0-1 0 0,1-1 1 0 0,0 1 0 0 0,-1-1 0 0 0,0 0-1 0 0,0 0-2 0 0,-1 1-1 0 0,1-1 1 0 0,-1 0-1 0 0,1 0 1 0 0,-1 1-1 0 0,-2-2 0 0 0,0 1-14 0 0,1 1 0 0 0,-1-1 0 0 0,1 1-1 0 0,-1-1 1 0 0,1 1 0 0 0,-5 0-1 0 0,-1 1-15 0 0,-1 1-1 0 0,1 0 1 0 0,0 0-1 0 0,0 1 0 0 0,0 0 1 0 0,-12 5-1 0 0,21-8 18 0 0,-1 0-1 0 0,1 1 1 0 0,0-1-1 0 0,0 0 1 0 0,-1 0 0 0 0,1 0-1 0 0,0 0 1 0 0,0 0-1 0 0,-1 0 1 0 0,1 1-1 0 0,0-1 1 0 0,0 0 0 0 0,0 0-1 0 0,-1 0 1 0 0,1 0-1 0 0,0 1 1 0 0,0-1 0 0 0,0 0-1 0 0,0 0 1 0 0,0 0-1 0 0,0 1 1 0 0,-1-1-1 0 0,1 0 1 0 0,0 0 0 0 0,0 1-1 0 0,0-1 1 0 0,0 0-1 0 0,0 0 1 0 0,0 1-1 0 0,0-1 1 0 0,0 1-10 0 0,1-1 1 0 0,-1 1-1 0 0,0-1 0 0 0,0 0 0 0 0,1 1 0 0 0,-1-1 1 0 0,0 1-1 0 0,1-1 0 0 0,-1 1 0 0 0,1-1 0 0 0,-1 0 1 0 0,0 1-1 0 0,2-1 0 0 0,0 2-28 0 0,0-1 0 0 0,0 0 0 0 0,1 0 0 0 0,-1 1 0 0 0,4-1 0 0 0,3 1 30 0 0,1 0 0 0 0,13 0 1 0 0,-14-1 0 0 0,1 0 0 0 0,-1 0 1 0 0,11 4-1 0 0,-4 0 21 0 0,-7-2 6 0 0,0 0-1 0 0,14 2 0 0 0,-21-5-1 0 0,-1 0 171 0 0,-3 0-184 0 0,0 0 0 0 0,0 0 0 0 0,0 0 1 0 0,1-1-1 0 0,-1 1 0 0 0,0-1 0 0 0,0 1 1 0 0,1-1-1 0 0,-1 1 0 0 0,0-1 0 0 0,-2-1 1 0 0,-2-1 2 0 0,-1 0-8 0 0,6 2 1 0 0,-1 0 0 0 0,0 0 0 0 0,1 1 0 0 0,-1-1 0 0 0,0 0 0 0 0,0 1 0 0 0,1-1 0 0 0,-1 1 0 0 0,0 0 0 0 0,0 0 0 0 0,0-1 0 0 0,1 1 0 0 0,-1 0 0 0 0,0 0 0 0 0,0 0 0 0 0,0 1 0 0 0,0-1-1 0 0,1 0 1 0 0,-4 2 0 0 0,5-2-107 0 0,8 0-97 0 0,-2-1 218 0 0,0-1 0 0 0,-1 1 0 0 0,1-1 1 0 0,-1 0-1 0 0,6-2 0 0 0,7-3 25 0 0,-3 1 59 0 0,12-3-338 0 0,-25 8 252 0 0,0 1 1 0 0,0-1-1 0 0,1 1 1 0 0,-1 0-1 0 0,1-1 1 0 0,-1 1 0 0 0,0 0-1 0 0,1 1 1 0 0,3-1-1 0 0,-1 2-19 0 0,-4-1 16 0 0,-1-1 0 0 0,0 0-1 0 0,0 0 1 0 0,1 0 0 0 0,-1 0-1 0 0,0 0 1 0 0,0 0 0 0 0,1 0-1 0 0,-1 0 1 0 0,0 0-1 0 0,0 0 1 0 0,1 0 0 0 0,-1 0-1 0 0,0 0 1 0 0,1 0 0 0 0,-1 0-1 0 0,0 0 1 0 0,0 0 0 0 0,1 0-1 0 0,-1 0 1 0 0,0 0-1 0 0,1 0 1 0 0,1-1 28 0 0,-1 1 73 0 0,-5-4 311 0 0,2 4-403 0 0,0-1-1 0 0,0 1 1 0 0,0 0-1 0 0,0-1 0 0 0,-1 1 1 0 0,1 0-1 0 0,0 0 0 0 0,-4 1 1 0 0,-1-1-42 0 0,-40 4-946 0 0,37-3 1083 0 0,5 0-100 0 0,0-1-1 0 0,1 1 0 0 0,-1 1 0 0 0,0-1 0 0 0,-6 3 0 0 0,20-10 304 0 0,-3 3-214 0 0,-1 1 1 0 0,1 0 0 0 0,0 0-1 0 0,9-2 1 0 0,-12 4-161 0 0,1-1 0 0 0,-1 1 0 0 0,1 0 0 0 0,-1 0 0 0 0,1 0 0 0 0,-1 0 0 0 0,1 1 0 0 0,-1-1 0 0 0,5 2 0 0 0,1 0 67 0 0,0 0-1 0 0,0-1 0 0 0,0-1 0 0 0,0 1 1 0 0,12-2-1 0 0,-6 1 292 0 0,-12 0-289 0 0,1 0 0 0 0,-1 1 0 0 0,0-1 0 0 0,0 1 0 0 0,0-1 0 0 0,0 1 0 0 0,0 0 0 0 0,-1 0 0 0 0,1 0 0 0 0,0 0 0 0 0,4 2 0 0 0,-5-2-20 0 0,0 0 0 0 0,0 0 0 0 0,0-1 0 0 0,0 1 0 0 0,0-1 0 0 0,0 1 0 0 0,0-1 0 0 0,4 0-1 0 0,20 0-67 0 0,-16 0 63 0 0,-7 0 15 0 0,11-3 0 0 0,-13 3 0 0 0,9-4 232 0 0,-10 4-222 0 0,0-1 0 0 0,0 1 0 0 0,1 0-1 0 0,-1 0 1 0 0,0 0 0 0 0,0-1 0 0 0,0 1 0 0 0,1 0 0 0 0,-1 0 0 0 0,0 0-1 0 0,0-1 1 0 0,0 1 0 0 0,1 0 0 0 0,-1-1 0 0 0,0 1 0 0 0,0 0-1 0 0,0 0 1 0 0,0-1 0 0 0,0 1 0 0 0,0 0 0 0 0,0 0 0 0 0,0-1 0 0 0,0 1-1 0 0,0 0 1 0 0,0-1 0 0 0,-1-2 13 0 0,-1 0 0 0 0,1 1 0 0 0,-1-1 0 0 0,0 1 0 0 0,0-1 0 0 0,0 1 0 0 0,-5-5 0 0 0,6 7-28 0 0,0-1 0 0 0,0 0-1 0 0,0 1 1 0 0,-1-1 0 0 0,1 0 0 0 0,0 1-1 0 0,0 0 1 0 0,-1-1 0 0 0,1 1 0 0 0,0 0-1 0 0,-1-1 1 0 0,1 1 0 0 0,0 0 0 0 0,-3 0-1 0 0,-2-1-11 0 0,1 1 17 0 0,-13-4 0 0 0,15 3-12 0 0,3 0-48 0 0,-1 9-59 0 0,0-6 117 0 0,1-1 1 0 0,0 1-1 0 0,0-1 0 0 0,0 1 1 0 0,0-1-1 0 0,0 1 0 0 0,0 2 1 0 0,1-3-4 0 0,-1 0 1 0 0,1 0 0 0 0,-1 0 0 0 0,0-1 0 0 0,1 1 0 0 0,0 0-1 0 0,-1 0 1 0 0,1-1 0 0 0,-1 1 0 0 0,1 0 0 0 0,0-1-1 0 0,0 1 1 0 0,-1-1 0 0 0,1 1 0 0 0,0-1 0 0 0,0 1 0 0 0,0-1-1 0 0,0 1 1 0 0,1-1 0 0 0,0 1-4 0 0,0 0 20 0 0,0 0 1 0 0,0 0-1 0 0,0-1 0 0 0,1 1 1 0 0,-1-1-1 0 0,0 1 1 0 0,0-1-1 0 0,0 0 0 0 0,1 0 1 0 0,2 0-1 0 0,0 1 52 0 0,-5-1-60 0 0,1 0 0 0 0,-1 0 0 0 0,0-1 0 0 0,0 1 0 0 0,0 0 0 0 0,0 0 0 0 0,1 0 1 0 0,-1 0-1 0 0,0 0 0 0 0,0-1 0 0 0,0 1 0 0 0,0 0 0 0 0,0 0 0 0 0,0 0 0 0 0,0 0 0 0 0,0-1 0 0 0,1 1 0 0 0,-1 0 0 0 0,0 0 0 0 0,0 0 0 0 0,0-1 0 0 0,0 1 0 0 0,0 0 0 0 0,0 0 1 0 0,0 0-1 0 0,0-1 0 0 0,0 1 0 0 0,0 0 0 0 0,-1 0 0 0 0,1-7 97 0 0,-5-11 148 0 0,5 17-252 0 0,0-1 0 0 0,-1 1 0 0 0,1-1 0 0 0,-1 0 0 0 0,1 1 0 0 0,-1-1 0 0 0,1 1 0 0 0,-1-1 0 0 0,0 1 0 0 0,0-1 0 0 0,0 1 0 0 0,0 0 0 0 0,0-1 0 0 0,0 1 0 0 0,0 0 0 0 0,0 0 0 0 0,-1 0 0 0 0,1 0 0 0 0,-1 0 0 0 0,1 0 0 0 0,0 0 0 0 0,-1 0 0 0 0,-2-1 0 0 0,-5-3-50 0 0,8 5 54 0 0,1 0 34 0 0,3 9-310 0 0,-3-7 266 0 0,1-1 0 0 0,0 1-1 0 0,0-1 1 0 0,0 1 0 0 0,0-1 0 0 0,1 1 0 0 0,-1-1-1 0 0,0 0 1 0 0,1 1 0 0 0,-1-1 0 0 0,3 2 0 0 0,18 11-6 0 0,-21-14 16 0 0,2 2 0 0 0,-1-1 2 0 0,0 1-1 0 0,1-1 0 0 0,0 1 0 0 0,-1-1 0 0 0,1 0 0 0 0,5 2 0 0 0,1-3 118 0 0,-8 0-116 0 0,-1 0-1 0 0,0 0 1 0 0,1 0-1 0 0,-1 0 1 0 0,0 0-1 0 0,0 0 1 0 0,1-1-1 0 0,-1 1 1 0 0,0 0-1 0 0,1 0 1 0 0,-1 0-1 0 0,0 0 1 0 0,0-1-1 0 0,1 1 1 0 0,-1 0-1 0 0,0 0 1 0 0,0 0-1 0 0,1-1 1 0 0,-1 0-2 0 0,0 1-1 0 0,0-1 1 0 0,0 1 0 0 0,0-1 0 0 0,0 1 0 0 0,1-1 0 0 0,-1 1-1 0 0,0-1 1 0 0,0 1 0 0 0,-1-1 0 0 0,1 1 0 0 0,0-1 0 0 0,0 1-1 0 0,0-1 1 0 0,0 0 0 0 0,-1-1-1 0 0,0 1 0 0 0,0-1 1 0 0,0 0-1 0 0,0 1 0 0 0,0-1 0 0 0,0 1 0 0 0,0 0 1 0 0,0-1-1 0 0,0 1 0 0 0,-1 0 0 0 0,1 0 0 0 0,-1-1 1 0 0,1 1-1 0 0,-1 0 0 0 0,-2-1 0 0 0,-2 0-1 0 0,1-1 1 0 0,-1 1-1 0 0,-7-2 0 0 0,7 2-28 0 0,-1 1-1 0 0,1-1 1 0 0,-1 1-1 0 0,0 0 1 0 0,1 1-1 0 0,-1-1 1 0 0,0 1 0 0 0,0 1-1 0 0,1-1 1 0 0,-1 1-1 0 0,-12 2 1 0 0,11 0 11 0 0,1 0-1 0 0,-1 0 1 0 0,1 0 0 0 0,-1 1 0 0 0,1 0 0 0 0,0 0 0 0 0,0 1 0 0 0,1 0 0 0 0,0 0-1 0 0,0 0 1 0 0,0 0 0 0 0,-6 9 0 0 0,11-14 14 0 0,1 1 1 0 0,-1 0-1 0 0,0 0 1 0 0,1 0-1 0 0,-1 0 1 0 0,1-1-1 0 0,-1 1 0 0 0,1 0 1 0 0,0 0-1 0 0,-1 0 1 0 0,1 0-1 0 0,0 0 0 0 0,0 0 1 0 0,0 0-1 0 0,0 0 1 0 0,0 0-1 0 0,0 0 1 0 0,0 0-1 0 0,0 0 0 0 0,1 2 1 0 0,-1-2-13 0 0,1 0 0 0 0,0 1-1 0 0,0-1 1 0 0,0 1 0 0 0,-1-1 0 0 0,2 0 0 0 0,-1 1 0 0 0,0-1 0 0 0,0 0-1 0 0,0 0 1 0 0,3 2 0 0 0,0 0-25 0 0,1 0-1 0 0,0-1 0 0 0,0 1 1 0 0,0-1-1 0 0,0 0 1 0 0,10 3-1 0 0,-2-3 60 0 0,1 0-1 0 0,-1-1 1 0 0,0 0 0 0 0,0-1-1 0 0,1 0 1 0 0,23-3 0 0 0,-30 2 23 0 0,1-1 0 0 0,-1 1 0 0 0,0-1 0 0 0,0-1 0 0 0,-1 1 0 0 0,1-1 0 0 0,0 0 0 0 0,11-7 0 0 0,-14 7-34 0 0,-2 2 2 0 0,0 0 1 0 0,-1 0-1 0 0,1 0 1 0 0,-1 0-1 0 0,1 0 1 0 0,-1-1-1 0 0,0 1 1 0 0,1 0 0 0 0,-1-1-1 0 0,0 1 1 0 0,0-1-1 0 0,0 1 1 0 0,0-1-1 0 0,1-2 1 0 0,-2 2 2 0 0,0 1-10 0 0,1 1-1 0 0,-1-1 0 0 0,0 0 0 0 0,0 0 1 0 0,0 1-1 0 0,0-1 0 0 0,0 0 0 0 0,0 0 0 0 0,0 1 1 0 0,0-1-1 0 0,0 0 0 0 0,0 0 0 0 0,0 0 1 0 0,0 1-1 0 0,-1-1 0 0 0,1 0 0 0 0,0 1 0 0 0,-1-1 1 0 0,1 0-1 0 0,0 1 0 0 0,-1-1 0 0 0,1 0 1 0 0,-1 1-1 0 0,0-2 0 0 0,-1 1-14 0 0,0-1-1 0 0,-1 0 0 0 0,1 0 1 0 0,0 1-1 0 0,-1-1 1 0 0,1 1-1 0 0,-1-1 1 0 0,0 1-1 0 0,1 0 0 0 0,-1 0 1 0 0,0 0-1 0 0,0 1 1 0 0,0-1-1 0 0,0 0 1 0 0,0 1-1 0 0,0 0 1 0 0,0 0-1 0 0,-3 0 0 0 0,-1 0-18 0 0,1 0-1 0 0,-1 1 0 0 0,0 0 0 0 0,1 0 0 0 0,-1 1 0 0 0,1-1 1 0 0,-7 4-1 0 0,-5 3 8 0 0,17-8-42 0 0,-3 2-139 0 0,12 1 162 0 0,0 0 0 0 0,-1 1 0 0 0,8 4 0 0 0,15 7 51 0 0,-17-10-8 0 0,1-1 0 0 0,-1 0 0 0 0,1-1 0 0 0,0 0 0 0 0,14 0 0 0 0,-3 0 0 0 0,-12-1 0 0 0,21 1 0 0 0,40-4-15 0 0,-74 1 309 0 0,-13-4 11 0 0,3 1-475 0 0,0 1 1 0 0,-16-2-1 0 0,5 1 7 0 0,-46-8 239 0 0,-76-4 0 0 0,128 15-92 0 0,0 1-1 0 0,0 0 0 0 0,-15 3 1 0 0,13-1-11 0 0,-32 1 0 0 0,47-4 37 0 0,0 0 0 0 0,0 0 0 0 0,0 0 0 0 0,0 0 0 0 0,0 1 0 0 0,-1-1 0 0 0,1 1 1 0 0,0-1-1 0 0,0 1 0 0 0,0 0 0 0 0,0-1 0 0 0,-3 3 0 0 0,5-3-13 0 0,0 1-1 0 0,0-1 1 0 0,-1 1 0 0 0,1 0 0 0 0,0-1-1 0 0,0 1 1 0 0,0-1 0 0 0,0 1-1 0 0,0-1 1 0 0,0 1 0 0 0,0 0 0 0 0,0-1-1 0 0,0 1 1 0 0,0-1 0 0 0,0 1 0 0 0,0-1-1 0 0,1 1 1 0 0,-1 0 0 0 0,0-1 0 0 0,0 1-1 0 0,1-1 1 0 0,-1 1 0 0 0,1 0 0 0 0,8 12-237 0 0,-5-9 226 0 0,1-1 1 0 0,-1 1-1 0 0,1-1 0 0 0,-1 0 0 0 0,1 0 0 0 0,0 0 0 0 0,0-1 0 0 0,0 1 0 0 0,1-1 0 0 0,-1 0 0 0 0,1-1 0 0 0,-1 1 0 0 0,1-1 0 0 0,6 1 0 0 0,-2-1 60 0 0,0 0 1 0 0,0-1-1 0 0,0 0 0 0 0,0 0 1 0 0,0-1-1 0 0,0-1 0 0 0,14-2 1 0 0,-19 3-43 0 0,-1-1 1 0 0,0 1-1 0 0,1 0 1 0 0,-1-1 0 0 0,0 0-1 0 0,0 0 1 0 0,0 0-1 0 0,0 0 1 0 0,-1-1-1 0 0,1 0 1 0 0,3-2-1 0 0,-6 4 22 0 0,1-1-1 0 0,-1 1 1 0 0,0 0-1 0 0,0 0 1 0 0,0 0-1 0 0,-1 0 1 0 0,1-1-1 0 0,0 1 1 0 0,0 0 0 0 0,-1-1-1 0 0,1 1 1 0 0,-1-1-1 0 0,1 1 1 0 0,-1 0-1 0 0,0-1 1 0 0,1 1-1 0 0,-1-1 1 0 0,0 1-1 0 0,0-1 1 0 0,0 1-1 0 0,0-1 1 0 0,-1-1-1 0 0,0 1-15 0 0,1-1-1 0 0,-1 1 1 0 0,0 0-1 0 0,0 0 1 0 0,0 0-1 0 0,0 0 1 0 0,0 0-1 0 0,0 0 1 0 0,-1 1-1 0 0,1-1 1 0 0,-1 0 0 0 0,1 0-1 0 0,-1 1 1 0 0,0-1-1 0 0,0 1 1 0 0,0 0-1 0 0,0-1 1 0 0,0 1-1 0 0,0 0 1 0 0,0 0-1 0 0,0 0 1 0 0,-1 0-1 0 0,1 0 1 0 0,0 1 0 0 0,-4-2-1 0 0,-6 0-18 0 0,1 0 0 0 0,0 0 1 0 0,-1 1-1 0 0,-12 0 0 0 0,17 1-46 0 0,0 1-1 0 0,0-1 1 0 0,0 1 0 0 0,1 0 0 0 0,-1 1-1 0 0,0-1 1 0 0,1 1 0 0 0,-9 4 0 0 0,14-6 49 0 0,0 1 0 0 0,0-1 0 0 0,0 1 0 0 0,0-1 1 0 0,0 1-1 0 0,1-1 0 0 0,-1 1 0 0 0,0 0 0 0 0,0-1 0 0 0,0 1 1 0 0,1 0-1 0 0,-1-1 0 0 0,1 1 0 0 0,-1 0 0 0 0,0 0 0 0 0,1 0 1 0 0,-1 0-1 0 0,1-1 0 0 0,0 1 0 0 0,-1 0 0 0 0,1 0 0 0 0,0 0 0 0 0,0 0 1 0 0,-1 0-1 0 0,1 2 0 0 0,1-2-10 0 0,-1 0 1 0 0,0 1-1 0 0,1-1 0 0 0,-1 1 0 0 0,1-1 1 0 0,-1 0-1 0 0,1 1 0 0 0,-1-1 1 0 0,1 0-1 0 0,0 0 0 0 0,0 1 1 0 0,0-1-1 0 0,0 0 0 0 0,0 0 0 0 0,0 0 1 0 0,2 1-1 0 0,1 1 12 0 0,-1-1 1 0 0,1 0-1 0 0,-1 0 0 0 0,1 0 1 0 0,0 0-1 0 0,0-1 0 0 0,5 2 0 0 0,32 6-44 0 0,-22-5 49 0 0,-9-2-10 0 0,13 3-28 0 0,45 4 0 0 0,-64-8 60 0 0,0-1 0 0 0,-1 0 0 0 0,1-1 0 0 0,0 1-1 0 0,-1 0 1 0 0,5-2 0 0 0,-8 2-15 0 0,0 0 0 0 0,1 0 0 0 0,-1 0-1 0 0,0 0 1 0 0,0 0 0 0 0,0 0 0 0 0,0 0 0 0 0,0 0-1 0 0,1 0 1 0 0,-1 0 0 0 0,0 0 0 0 0,0 0 0 0 0,0 0-1 0 0,0 0 1 0 0,0-1 0 0 0,0 1 0 0 0,0 0 0 0 0,1 0-1 0 0,-1 0 1 0 0,0 0 0 0 0,0 0 0 0 0,0 0 0 0 0,0 0-1 0 0,0 0 1 0 0,0 0 0 0 0,0-1 0 0 0,0 1 0 0 0,0 0-1 0 0,0 0 1 0 0,0 0 0 0 0,0 0 0 0 0,1 0 0 0 0,-1 0-1 0 0,0 0 1 0 0,0-1 0 0 0,0 1 0 0 0,-5-3 60 0 0,-7-1-53 0 0,-1 0 0 0 0,0 0 0 0 0,0 1 0 0 0,-15-1 0 0 0,-11-3-27 0 0,10 2-63 0 0,0 1-1 0 0,-40-1 0 0 0,66 5 84 0 0,0 0 0 0 0,0 0 0 0 0,0 0-1 0 0,0 0 1 0 0,0 1 0 0 0,0-1 0 0 0,0 1 0 0 0,0 0-1 0 0,0 0 1 0 0,-3 2 0 0 0,5-3-27 0 0,0 0 0 0 0,1 1 1 0 0,-1-1-1 0 0,0 1 0 0 0,1-1 1 0 0,-1 1-1 0 0,0 0 0 0 0,1-1 1 0 0,-1 1-1 0 0,1-1 0 0 0,-1 1 1 0 0,1 0-1 0 0,-1 0 0 0 0,1-1 1 0 0,-1 1-1 0 0,1 0 0 0 0,0 0 1 0 0,-1-1-1 0 0,1 1 0 0 0,0 0 1 0 0,0 0-1 0 0,0 0 0 0 0,0-1 1 0 0,0 1-1 0 0,0 0 0 0 0,0 0 1 0 0,0 0-1 0 0,0 0 0 0 0,0-1 1 0 0,0 1-1 0 0,1 0 0 0 0,-1 0 1 0 0,0 0-1 0 0,1-1 0 0 0,-1 1 1 0 0,0 0-1 0 0,2 0 0 0 0,1 5 24 0 0,1 0-1 0 0,-1-1 0 0 0,2 1 0 0 0,-1-1 1 0 0,1 0-1 0 0,0 0 0 0 0,0 0 1 0 0,10 6-1 0 0,-7-6 5 0 0,0 0 0 0 0,0-1 0 0 0,0 0 1 0 0,1 0-1 0 0,-1-1 0 0 0,13 3 0 0 0,77 16 346 0 0,-93-19-153 0 0,-5-3-189 0 0,0 0 0 0 0,0 0-1 0 0,0 0 1 0 0,0 0-1 0 0,0 0 1 0 0,0 0 0 0 0,0 0-1 0 0,0 1 1 0 0,0-1-1 0 0,0 0 1 0 0,0 0 0 0 0,-1 0-1 0 0,1 0 1 0 0,0 0-1 0 0,0 0 1 0 0,0 0 0 0 0,0 0-1 0 0,0 1 1 0 0,0-1-1 0 0,0 0 1 0 0,0 0 0 0 0,0 0-1 0 0,0 0 1 0 0,0 0-1 0 0,0 0 1 0 0,0 0 0 0 0,-1 0-1 0 0,1 0 1 0 0,0 0-1 0 0,-15 8 517 0 0,14-8-543 0 0,0 0 0 0 0,0 1 0 0 0,1-1 0 0 0,-1 0 0 0 0,0 0 0 0 0,0 0 0 0 0,0 1 0 0 0,0-1 0 0 0,0 0 0 0 0,0 0 0 0 0,-1 0 0 0 0,1-3-2144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153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9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7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61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73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3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70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79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06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59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85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69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59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24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46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14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9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Data and ML Models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Data: Numerical Values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More input measurements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20CE05-D263-4E94-853F-CE83FDD170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916990"/>
                  </p:ext>
                </p:extLst>
              </p:nvPr>
            </p:nvGraphicFramePr>
            <p:xfrm>
              <a:off x="1839387" y="1771649"/>
              <a:ext cx="7941024" cy="45681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4432">
                      <a:extLst>
                        <a:ext uri="{9D8B030D-6E8A-4147-A177-3AD203B41FA5}">
                          <a16:colId xmlns:a16="http://schemas.microsoft.com/office/drawing/2014/main" val="1950519875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85730318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637992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323846421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2614223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622329712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911029655"/>
                        </a:ext>
                      </a:extLst>
                    </a:gridCol>
                  </a:tblGrid>
                  <a:tr h="9119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Label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Width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Brain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Life expectancy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8600488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10.45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960449241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10.83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11.66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5.92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0862889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11.41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2361691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82292733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7.68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8.54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13379484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9.13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4438595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6851429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99046175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6119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520CE05-D263-4E94-853F-CE83FDD170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0916990"/>
                  </p:ext>
                </p:extLst>
              </p:nvPr>
            </p:nvGraphicFramePr>
            <p:xfrm>
              <a:off x="1839387" y="1771649"/>
              <a:ext cx="7941024" cy="45681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4432">
                      <a:extLst>
                        <a:ext uri="{9D8B030D-6E8A-4147-A177-3AD203B41FA5}">
                          <a16:colId xmlns:a16="http://schemas.microsoft.com/office/drawing/2014/main" val="1950519875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85730318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1637992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323846421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261422310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622329712"/>
                        </a:ext>
                      </a:extLst>
                    </a:gridCol>
                    <a:gridCol w="1134432">
                      <a:extLst>
                        <a:ext uri="{9D8B030D-6E8A-4147-A177-3AD203B41FA5}">
                          <a16:colId xmlns:a16="http://schemas.microsoft.com/office/drawing/2014/main" val="1911029655"/>
                        </a:ext>
                      </a:extLst>
                    </a:gridCol>
                  </a:tblGrid>
                  <a:tr h="9119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Label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Width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Weight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Brain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Life expectancy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8600488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10.45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960449241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10.83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11.66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5.92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0862889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11.41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2361691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4.79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82292733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7.68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8.54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13379484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8.91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9.13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4438595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11.19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68514292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99046175"/>
                      </a:ext>
                    </a:extLst>
                  </a:tr>
                  <a:tr h="4062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538" t="-1022388" r="-603226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0000" t="-1022388" r="-500000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201075" t="-1022388" r="-40268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01075" t="-1022388" r="-30268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01075" t="-1022388" r="-20268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98396" t="-1022388" r="-101604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601613" t="-1022388" r="-2151" b="-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1199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30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Numerical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Images (and video)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Language (words, sentences, books)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Audio signals (music, speech)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5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Data: Numerical Values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>
                <a:solidFill>
                  <a:schemeClr val="tx1"/>
                </a:solidFill>
              </a:rPr>
              <a:t>Task: Face recognition from image</a:t>
            </a:r>
          </a:p>
        </p:txBody>
      </p:sp>
      <p:pic>
        <p:nvPicPr>
          <p:cNvPr id="2050" name="Picture 2" descr="Corporate Tours – Manhattan Passport">
            <a:extLst>
              <a:ext uri="{FF2B5EF4-FFF2-40B4-BE49-F238E27FC236}">
                <a16:creationId xmlns:a16="http://schemas.microsoft.com/office/drawing/2014/main" id="{4974340B-8DBA-4D9C-8083-F0E3F687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05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9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573" y="500355"/>
            <a:ext cx="8391525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552099" y="6462290"/>
            <a:ext cx="40985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Image credit: https://arxiv.org/abs/1901.10436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A picture containing text, outdoor, sky, tre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 descr="A picture containing text, tree, outdoor,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 descr="A close-up of a sig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429" y="1113178"/>
            <a:ext cx="7319634" cy="548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p:pic>
        <p:nvPicPr>
          <p:cNvPr id="6" name="Google Shape;141;p9" descr="A picture containing zoomed in jumbotron">
            <a:extLst>
              <a:ext uri="{FF2B5EF4-FFF2-40B4-BE49-F238E27FC236}">
                <a16:creationId xmlns:a16="http://schemas.microsoft.com/office/drawing/2014/main" id="{19168042-1023-456B-89DF-D0A6A04C7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809" t="29042" r="42446" b="40759"/>
          <a:stretch/>
        </p:blipFill>
        <p:spPr>
          <a:xfrm>
            <a:off x="5123329" y="1113177"/>
            <a:ext cx="6829734" cy="548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24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Face Recognition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1213988" cy="5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Input Features?</a:t>
            </a:r>
            <a:endParaRPr/>
          </a:p>
        </p:txBody>
      </p:sp>
      <p:graphicFrame>
        <p:nvGraphicFramePr>
          <p:cNvPr id="150" name="Google Shape;150;p10"/>
          <p:cNvGraphicFramePr/>
          <p:nvPr/>
        </p:nvGraphicFramePr>
        <p:xfrm>
          <a:off x="4532113" y="2126948"/>
          <a:ext cx="5303475" cy="3617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1" name="Google Shape;151;p10"/>
          <p:cNvGraphicFramePr/>
          <p:nvPr/>
        </p:nvGraphicFramePr>
        <p:xfrm>
          <a:off x="4104206" y="2427930"/>
          <a:ext cx="5303475" cy="3617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2" name="Google Shape;152;p10"/>
          <p:cNvGraphicFramePr/>
          <p:nvPr/>
        </p:nvGraphicFramePr>
        <p:xfrm>
          <a:off x="3676299" y="2711840"/>
          <a:ext cx="5303475" cy="3617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Input Output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Learn from training data input and output to predict test output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Fill in Predicted Output for each test data input</a:t>
            </a:r>
          </a:p>
        </p:txBody>
      </p:sp>
    </p:spTree>
    <p:extLst>
      <p:ext uri="{BB962C8B-B14F-4D97-AF65-F5344CB8AC3E}">
        <p14:creationId xmlns:p14="http://schemas.microsoft.com/office/powerpoint/2010/main" val="180874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Numerical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r>
              <a:rPr lang="en-US" dirty="0">
                <a:solidFill>
                  <a:schemeClr val="tx1"/>
                </a:solidFill>
              </a:rPr>
              <a:t>Task: SPAM classification from email (body) text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Numerical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dirty="0"/>
              <a:t>Converting more complex data into a table of numerical values</a:t>
            </a:r>
          </a:p>
          <a:p>
            <a:r>
              <a:rPr lang="en-US" dirty="0">
                <a:solidFill>
                  <a:schemeClr val="tx1"/>
                </a:solidFill>
              </a:rPr>
              <a:t>Task: SPAM classification from email (body) text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6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Input Output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Learn from training data input and output to predict test output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Fill in Predicted Output for each test data input</a:t>
            </a:r>
          </a:p>
          <a:p>
            <a:endParaRPr lang="en-US" dirty="0"/>
          </a:p>
          <a:p>
            <a:r>
              <a:rPr lang="en-US" dirty="0"/>
              <a:t>Using the same method that you used to predict the test data output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Fill in Predicted Output for each train data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8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BE5F0-84B7-4152-9270-526CE4DACE25}"/>
              </a:ext>
            </a:extLst>
          </p:cNvPr>
          <p:cNvGrpSpPr/>
          <p:nvPr/>
        </p:nvGrpSpPr>
        <p:grpSpPr>
          <a:xfrm>
            <a:off x="4376367" y="3583645"/>
            <a:ext cx="2831266" cy="2487706"/>
            <a:chOff x="3321050" y="1924050"/>
            <a:chExt cx="4865463" cy="4705350"/>
          </a:xfrm>
        </p:grpSpPr>
        <p:pic>
          <p:nvPicPr>
            <p:cNvPr id="20" name="Picture 2" descr="Scatter plot of animal data">
              <a:extLst>
                <a:ext uri="{FF2B5EF4-FFF2-40B4-BE49-F238E27FC236}">
                  <a16:creationId xmlns:a16="http://schemas.microsoft.com/office/drawing/2014/main" id="{869B2D97-35ED-4D39-B5CA-FDC439A73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924050"/>
              <a:ext cx="4865463" cy="47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14:cNvPr>
                <p14:cNvContentPartPr/>
                <p14:nvPr/>
              </p14:nvContentPartPr>
              <p14:xfrm>
                <a:off x="5507342" y="4949533"/>
                <a:ext cx="1296720" cy="29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91875" y="4932505"/>
                  <a:ext cx="1327035" cy="32965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9643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01F67A-0379-41AB-906D-C4E434894E59}"/>
              </a:ext>
            </a:extLst>
          </p:cNvPr>
          <p:cNvSpPr/>
          <p:nvPr/>
        </p:nvSpPr>
        <p:spPr>
          <a:xfrm>
            <a:off x="3775273" y="3361765"/>
            <a:ext cx="3966882" cy="278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215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867E1-6E1A-4FE9-884A-1E2FEF843C18}"/>
              </a:ext>
            </a:extLst>
          </p:cNvPr>
          <p:cNvSpPr/>
          <p:nvPr/>
        </p:nvSpPr>
        <p:spPr>
          <a:xfrm>
            <a:off x="3775273" y="3361765"/>
            <a:ext cx="3966882" cy="278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969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922393" y="5296567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 and Measured Output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Structure and Parameters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344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Input: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Output: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Structure: 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Parameters: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615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Vocab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B98E6-C77A-47CF-A20D-BD6BCCD67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487</Words>
  <Application>Microsoft Office PowerPoint</Application>
  <PresentationFormat>Widescreen</PresentationFormat>
  <Paragraphs>194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Noto Sans Symbols</vt:lpstr>
      <vt:lpstr>Wingdings</vt:lpstr>
      <vt:lpstr>Office Theme</vt:lpstr>
      <vt:lpstr>1_Office Theme</vt:lpstr>
      <vt:lpstr>  Demystifying AI  Data and ML Models</vt:lpstr>
      <vt:lpstr>Exercise 1: Input Output Prediction</vt:lpstr>
      <vt:lpstr>Exercise 2: Input Output Prediction</vt:lpstr>
      <vt:lpstr>Agent Uses Data to Make Decisions</vt:lpstr>
      <vt:lpstr>Agent Uses Data to Make Decisions</vt:lpstr>
      <vt:lpstr>Agent Uses Data to Make Decisions</vt:lpstr>
      <vt:lpstr>Machine Learning</vt:lpstr>
      <vt:lpstr>Machine Learning</vt:lpstr>
      <vt:lpstr>Vocab</vt:lpstr>
      <vt:lpstr>Data: Numerical Values</vt:lpstr>
      <vt:lpstr>Data: Numerical Values</vt:lpstr>
      <vt:lpstr>Data: Numerical Values</vt:lpstr>
      <vt:lpstr>Face Recognition</vt:lpstr>
      <vt:lpstr>Face Recognition</vt:lpstr>
      <vt:lpstr>Face Recognition</vt:lpstr>
      <vt:lpstr>Face Recognition</vt:lpstr>
      <vt:lpstr>Face Recognition</vt:lpstr>
      <vt:lpstr>Face Recognition</vt:lpstr>
      <vt:lpstr>Face Recognition</vt:lpstr>
      <vt:lpstr>Data: Numerical Values</vt:lpstr>
      <vt:lpstr>Data: Numerical Values</vt:lpstr>
      <vt:lpstr>Reminder: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97</cp:revision>
  <dcterms:created xsi:type="dcterms:W3CDTF">2020-05-18T13:01:09Z</dcterms:created>
  <dcterms:modified xsi:type="dcterms:W3CDTF">2022-02-27T13:20:17Z</dcterms:modified>
</cp:coreProperties>
</file>