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328" r:id="rId2"/>
    <p:sldId id="2327" r:id="rId3"/>
    <p:sldId id="2338" r:id="rId4"/>
    <p:sldId id="2340" r:id="rId5"/>
    <p:sldId id="2341" r:id="rId6"/>
    <p:sldId id="2342" r:id="rId7"/>
    <p:sldId id="2343" r:id="rId8"/>
    <p:sldId id="2345" r:id="rId9"/>
    <p:sldId id="2353" r:id="rId10"/>
    <p:sldId id="2344" r:id="rId11"/>
    <p:sldId id="2346" r:id="rId12"/>
    <p:sldId id="2347" r:id="rId13"/>
    <p:sldId id="2333" r:id="rId14"/>
    <p:sldId id="2349" r:id="rId15"/>
    <p:sldId id="2348" r:id="rId16"/>
    <p:sldId id="2352" r:id="rId17"/>
    <p:sldId id="2350" r:id="rId18"/>
    <p:sldId id="2351" r:id="rId1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>
        <p:scale>
          <a:sx n="69" d="100"/>
          <a:sy n="69" d="100"/>
        </p:scale>
        <p:origin x="154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16:43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30582 1061 2188 0,'-10'-3'195'0,"6"-3"-156"16,-3 12-31-16,4-3-8 0,-1 7 27 0,4 9 4 15,0-7 1-15,4 10 0 0,-1 6-10 0,1-6-2 16,-1 10 0-16,1-7 0 0,-1 6 20 0,1 0 3 15,-1 1 1-15,1 5 0 0,-4 1-7 0,3 0-1 16,1-4 0-16,-1 10 0 0,-3-6-7 0,4-4-1 16,-4 10-1-16,3-6 0 0,-3-7-18 0,0 4-9 15,4-4 10-15,-4 0-10 0,0 4 8 0,0-10-8 16,0 0 0-16,0 3 0 16,0-3-25-16,0 4-11 0,0-4-3 0,4 3 0 15,-4-6-118-15,3 3-24 0,1-6-5 0,-1 3-803 16</inkml:trace>
  <inkml:trace contextRef="#ctx0" brushRef="#br0" timeOffset="417.04">31306 996 2131 0,'-11'-19'94'0,"7"16"20"0,1-16-91 0,3 16-23 16,0-7 0-16,0 10 0 0,3-6 102 0,4-7 16 15,1 10 3-15,-1 3 1 0,-7 0-97 0,0 0-25 16,7-6 0-16,-7 6 8 0,0 0 24 0,7 6 4 0,-4 10 2 0,1-10 0 16,-1 7-7-16,-3 9-2 0,-3 6 0 0,3 3 0 15,3 1-9-15,-3 2-3 0,0 10 0 0,0-3 0 16,-3 0-5-16,-1 3 0 16,4-1-1-16,-3 8 0 0,-1-1-11 15,1 3 10-15,-1 0-10 0,4 1 10 0,-3-4-10 0,3-3 0 0,0-3-12 16,0-7 12-1,3-2-92-15,-3-4-10 0,4 1-2 0,-4-4-696 0,7-3-140 16</inkml:trace>
  <inkml:trace contextRef="#ctx0" brushRef="#br0" timeOffset="1075.42">29887 2739 2505 0,'-31'-12'111'0,"24"8"23"0,-1-2-107 0,8 6-27 0,-7 0 0 0,7 0 0 15,0 0 9-15,4 10-9 0,-1 8 10 0,8-2-10 16,0 0 25-16,3 9-1 0,7 3 0 0,-3 3 0 16,-1 4-1-16,4 6-1 0,1-1 0 0,2 4 0 15,-3 0 10-15,1 6 1 0,2-3 1 0,-3 10 0 16,1-10-2-16,-1 6 0 0,3-3 0 0,1 7 0 16,0-10-4-16,0 6-2 0,6 0 0 0,-2-9 0 15,-1 7-18-15,3-4-8 0,1-7 8 0,4 1-8 16,-1 0 8-16,-3-10-8 0,3-9 8 0,0 3-8 0,0-6 10 15,8 0-10-15,-4-3 12 0,6-10-12 16,-2-3 15-16,3 3-4 0,3-12-1 0,-3-3 0 0,7-7 6 16,-7-3 2-16,-1-6 0 0,1-6 0 15,0-7 2-15,0 4 0 0,-4-17 0 0,4 7 0 0,4-15 3 16,-5 12 1-16,-2-13 0 0,-1 7 0 0,0-4-8 0,-3-2-2 16,-3 6 0-16,-5-1 0 0,-2 10-5 0,-5-6-1 15,1 9 0-15,-7-2 0 0,-1 8-8 0,-3 4 12 16,0-7-12-16,-7 7 12 0,1 6-12 0,-1 3 0 15,-4-7 0-15,1 8 8 0,-4 2-20 0,0-6-4 16,0 3 0-16,-4 3-1 16,1 6-191-16,-1 1-37 0</inkml:trace>
  <inkml:trace contextRef="#ctx0" brushRef="#br0" timeOffset="68026.45">15582 17183 115 0,'0'0'0'0,"0"0"10"0,0 0-10 16,0 0 0-16,0 0 0 0,0 0 0 0,0 0 88 0,0 0 16 15,0 0 4-15,0 0 0 0,0 0-62 0,0 0-12 16,0 0-2-16,0 0-1 0,0 0 17 0,0 0 3 15,0 0 1-15,0 0 0 0,0 0-12 0,0 0-1 16,0 0-1-16,0 0 0 0,0 0 5 0,0 0 1 16,0 0 0-16,0 0 0 0,0 0-7 0,0 0-1 15,0 0 0-15,0 0 0 0,0 0-5 0,0 0-2 16,0 0 0-16,0 0 0 0,0 0-4 0,0 0-1 16,0 0 0-16,0 0 0 0,0 0-6 0,0 0-2 0,0 0 0 0,4-10 0 15,-4 10 7-15,0 0 1 0,0 0 0 0,0 0 0 16,0 0-16-16,0 0-8 0,0 0 8 0,3-3-8 15,-3 3 18-15,0 0-1 0,0 0 0 0,0 0 0 16,4-9-1-16,-4 5-1 0,3-2 0 0,-3 3 0 16,0-6-3-16,0 6-1 0,0-7 0 0,0 1 0 15,0-1-11-15,-3 1 12 0,3 0-12 0,0 2 12 16,-4-8-12-16,1 2 10 0,3 4-10 0,-4-4 10 16,1-6-10-16,-1 7 0 0,1-7 0 0,3 6 8 15,-4 1-8-15,1-4 0 0,3 4 0 0,-4 2 0 16,4-2 0-16,0 2 0 0,-3 1 0 0,3 9 8 15,0 0 8-15,0-6 2 0,0 6 0 0,0 0 0 16,0 0-7-16,0 0-2 0,0 0 0 0,0 0 0 16,0 0-9-16,0 0 0 0,0 0 0 0,0 0 0 15,0 0 0-15,0 0 0 0,7 0 0 0,-7 0 0 16,7 6-9-16,-4 0 9 0,-3 3 0 0,0 4 0 0,4 0-8 16,-4 5 8-16,0 1 0 0,0 3 0 0,0 3 0 0,0-3 0 15,0 0 0-15,0 3 0 0,0 0 0 0,0-3 0 16,3 0 0-16,1-3 0 0,-4 0 0 0,3-3 0 15,1-1 0-15,-1-2 0 0,-3-4 0 0,4 1 0 16,-1-1 9-16,1-3-9 0,-4-6 12 0,0 0-2 16,0 0-1-16,0 0 0 0,0 0 6 0,0 0 1 15,0 0 0-15,3-3 0 0,4 0-2 0,-7-3 0 16,4-4 0-16,-4 1 0 0,0-4-3 0,0 4-1 16,0 0 0-16,0-7 0 0,-4-3-10 0,1 6 0 15,-1-5 9-15,1-1-9 0,-1 3 0 0,1-3 8 0,-4 1-8 0,3-4 0 16,1 6 0-16,-4-3 0 0,3 0 0 0,-3 7 0 15,0-7 0-15,4 6 0 0,-1-5 0 0,0 5 0 16,4 4 17-16,-3-4 6 0,3 4 1 0,0 9 0 16,0 0 3-16,0 0 1 0,0 0 0 0,0 0 0 15,0 0-28-15,0 0 0 0,0 0 0 0,3 9 0 16,-3 0 0-16,4 1 0 0,0-4 0 0,-1 4 0 16,-3 2 0-16,4 4 0 0,-4-1 0 0,0 1 0 15,3 0 0-15,-3 0 0 0,4-1 0 0,-4 4 0 16,0-6 0-16,3 9 0 0,-3-4 0 0,0 1-669 15,0 3-130-15</inkml:trace>
  <inkml:trace contextRef="#ctx0" brushRef="#br0" timeOffset="70238.57">15572 16831 518 0,'0'-9'46'0,"0"0"-37"0,-4-1-9 0,1 4 0 16,3 0 172-16,0-4 33 0,-4 1 7 0,4 6 0 16,0-7-111-16,0 1-22 15,0 6-5-15,0 3-1 0,4-7-21 0,-4 1-5 16,3 0-1-16,-3 6 0 0,0-10-19 0,4 7-4 0,-1-6-1 0,4 6 0 16,-7 3 2-16,4-6 1 0,-4 6 0 0,0 0 0 15,3-10 5-15,-3 10 1 0,0 0 0 0,0 0 0 16,0 0-17-16,0 0-3 15,0 0-1-15,0 0 0 0,4 10 4 0,-1-1 1 0,-3 3 0 0,0-2 0 16,-3 9 7-16,3-7 2 0,-4 10 0 0,1-3 0 16,3 3 2-16,-4 0 1 0,1 9 0 15,3-9 0-15,-4 10 5 0,4-10 0 0,0 9 1 0,-3-3 0 16,3-3-9-16,0 3-1 0,0-2-1 0,0-8 0 0,-4 11-12 16,1-8-2-16,3-8-8 0,0 6 12 0,-4-3-4 0,4-1-8 15,-3-2 11-15,3-10-11 0,-4 6 20 0,4-9-4 16,-4 10 0-16,4-10 0 0,0 0 0 15,0 0-1-15,0 0 0 0,0 0 0 0,0-10-3 0,4 1-1 16,0-4 0-16,-1 1 0 0,1-1-11 0,-4-2 0 16,3-7 0-16,1 9 0 15,-1-6-10-15,4 4-1 0,-7-4 0 0,4 0 0 0,-4-3 11 16,3 3-12-16,-3 7 12 0,0-7-12 0,0 6 12 0,0 1 0 16,-3-1 0-16,3-2 0 0,-4 5 0 15,4 4 0-15,0 0 0 0,-3-4-8 0,3 10 8 0,0 0 0 16,0 0 0-16,0 0-8 0,0 0 8 0,0 0 0 15,-4 10-9-15,1-1 9 0,-1 0 0 0,1 4 0 16,-1 6 0-16,4 0 0 0,-3-4 12 0,-1 7 0 16,0 0 0-16,4 3 0 0,0-9 7 0,-3 6 1 15,3-3 1-15,0-1 0 0,0-5-10 16,0 9-3-16,0-9 0 0,3 2 0 16,-3-2-8-16,0-4 8 0,4 1-8 0,-4-10 8 15,4 9-109-15,-4-9-23 0,0 0-4 0</inkml:trace>
  <inkml:trace contextRef="#ctx0" brushRef="#br0" timeOffset="74380.74">10315 14197 183 0,'18'-3'8'0,"-18"3"2"0,10 0-10 0,-2 0 0 0,-8 0 0 0,0 0 0 0,0 0 0 0,0 0 0 16,0 0 0-16,10-3 0 0,1 3 8 16,-11 0 0-16,0 0 0 0,0 0 0 0,7-6 34 0,0 6 6 15,-7 0 2-15,0 0 0 0,0 0 15 0,0 0 3 16,7-3 1-16,-4-4 0 0,-3 7-9 0,0 0-3 15,0 0 0-15,0-3 0 0,-3 3 19 0,3 0 3 16,0 0 1-16,0 0 0 0,-7-6-6 0,7 6-1 16,-4-3 0-16,4 3 0 0,0 0-38 0,-7-3-8 15,0-4-2-15,0 7 0 0,7 0-11 0,-7 0-2 16,-4 0-1-16,1 0 0 0,-1 7-11 0,4-4 8 0,-3 0-8 16,3-3 8-16,-4 6 2 0,4-3 0 0,0-3 0 0,-4 0 0 15,1 0 18-15,-1 0 3 16,1 7 1-16,3-7 0 0,-1 0 3 0,-2 0 1 0,3-7 0 0,-4 7 0 15,1 0-11-15,-4 0-1 0,3 0-1 0,-3 0 0 16,0-3 14-16,0 3 3 0,0 0 1 16,-1 0 0-16,-6 0-17 0,7 3-4 0,-4-3-1 0,1 0 0 15,-1 7-2-15,1-4 0 0,-5-3 0 0,5 0 0 16,-1 0 3-16,4 0 1 0,0 0 0 0,0 0 0 16,0-3-7-16,3 3-2 0,4 3 0 0,-4-3 0 15,8 0-12-15,3 0 9 0,0 0-9 0,0 0 8 16,0 0-8-16,0 0 0 0,0 0 0 0,0 0 8 15,0 0-8-15,0 0 0 0,0 0 0 0,0 0 0 16,3-10 0-16,8 10 0 0,-4 0 0 0,4-9 0 16,3 9 0-16,-4 0 10 0,1-3-10 0,3 0 10 0,4-4-10 15,-1 7 0-15,1 0 0 0,0 0 0 0,-1 0 0 0,1-3 0 16,0 3 0-16,-4 0 0 0,3 0 0 0,1 0 0 16,-4-6 0-16,4 6 0 0,-4-3 0 0,3 3 8 15,-2-6-8-15,-1 6 0 0,-4-4 0 0,4 1 0 16,-3-3 0-16,3 6 0 0,0 0 0 0,-3 0 8 15,3-3-8-15,-4 3 0 0,5-6 0 0,-5 6 0 16,-3 0 0-16,0-4 0 0,0 4 0 0,0 0 0 16,-7 0 0-16,0 0 0 0,0 0 0 0,0 0 8 15,0 0-8-15,0 0 8 0,0 0-8 0,-7 0 0 16,0 4 0-16,-3 2 0 0,3-3 0 16,-4 3 0-16,0-3 0 0,-3-3 0 0,4 4 0 15,-4-4 0-15,-4 9 0 0,4-9 0 0,-4 0 0 0,1 6 0 16,2-6 0-16,-6 3 0 0,4-3 0 0,-1 7 0 0,-3-4 0 15,0-3 0-15,0 3 0 0,-1-3 0 0,1 9 0 16,0-9 0-16,0 7 8 0,-4-4-8 0,4-3 8 0,-4 9-8 16,4-6 0-16,-4 4 0 0,8-4 0 0,-4 3 0 15,3-3 0-15,7 0 0 0,-3 4 0 0,4-7 0 16,3 3 0-16,-4-3 0 0,11 0 0 0,0 0 0 16,0 0 0-16,0 0 0 0,0 0 0 0,0 0 0 15,0 0 18-15,11 0-2 0,-1-10 0 0,4 7 0 16,0 0 0-16,8-3 0 0,2 3 0 0,1-4 0 15,0 7-8-15,6 0-8 0,-2-6 12 0,-1 0-12 16,4 6 9-16,-1-10-9 0,1 10 0 0,0 0 9 16,0-9-9-16,-1 9 0 0,1-3 0 0,0 0 0 15,-7-4 0-15,3 7 0 0,7 0 0 0,-7-3 0 16,-6-3 0-16,-1 3 8 0,3 3-8 0,-2-6 0 0,2 2 0 16,-6 4 0-16,0-3 0 0,-1-3 0 0,4 6 0 0,-7 0 0 15,-3 0 0-15,0-3 0 0,-1 3 0 16,-3 0 0-16,-7 0 0 0,0 0 0 15,0 0 0-15,0 0 0 0,0 0 8 0,0 0-8 0,-7 3 0 0,-3-3 0 16,-1 0 0-16,-3 0 8 0,-4 6-8 0,1-3 0 16,3-3 0-16,-4 4 0 0,-3 2 8 0,0-6-8 15,-4 0 0-15,-3 3 8 0,3-3-8 0,-7 6 0 16,0-3 0-16,1-3 0 0,-1 7 8 0,-3-4-8 16,-4 0 0-16,0-3 8 0,-3 9-8 0,-1-9 0 0,5 10 0 15,-5-10 8-15,4 9-8 0,1-6 0 0,-5 4 0 0,4-4 0 16,4 6 0-16,3-6 0 0,4 7 0 0,0-1 0 15,3-3 0-15,4-3 0 0,0 1 0 0,3-4 0 16,4 6-9-16,0-3 9 0,4-3 0 0,-1 0 0 16,4 0 0-16,0 0 0 0,7 0 0 0,0 0 0 15,0 0 0-15,0 0 0 0,0 0 0 0,10 0 0 16,1-3 0-16,3 3 11 0,0-6-3 16,4 6-8-16,7 0 12 0,-8-4-4 0,8 4 0 15,0-3-8-15,3-3 8 0,4 6-8 16,-1 0 0-16,5-3 0 0,-1 3 0 15,0 0 0-15,4 0 8 0,0 0-8 0,-7-6 0 0,6 6-14 16,-2 0 2-16,-1-3 1 0,-3 3 11 0,3 0 0 0,-3-10 0 0,-4 10 0 16,4-9 8-16,-4 9 3 0,0-3 1 0,-3-4 0 15,-8 7 6-15,1 0 2 0,7-3 0 0,-8 0 0 0,-6-3-20 16,0 6 0-16,-1-3 0 0,4-4 0 0,-7 7 0 16,0-3 0-16,-7 3 0 0,4-6 0 0,3 6 0 0,-7 0 0 15,0 0 0-15,0 0 0 0,0 0 0 0,-11 0 0 16,-6 0 0-16,-4 0 0 0,-1 0 0 0,1 0 0 15,-3 0 0-15,-1 6 0 0,-3-3 0 0,-4-3 0 16,4 0 0-16,-1 10 0 0,1-10 0 0,-4 0-12 16,1 0 1-16,-1 6 1 15,4-6 10-15,-4 3 0 0,0-3 0 0,0 0 0 0,8-3 0 0,-1 3 14 16,0 0-3-16,8 0-1 0,-1 3-10 0,0-3 0 16,4 0 0-16,0 3 0 0,7-3 0 0,0 7 0 0,0-7 0 15,7 0 0 1,0 0-112-16,-3 12-24 0,3-2-4 0</inkml:trace>
  <inkml:trace contextRef="#ctx0" brushRef="#br0" timeOffset="96681.17">14189 8315 712 0,'0'0'32'0,"3"-7"6"0,4 7-30 0,0-3-8 16,-3-3 0-16,3 6 0 0,0 0 43 0,0 6 7 16,-7-6 2-16,7 3 0 0,0-3-22 0,0 10-4 15,0-7-1-15,0 3 0 0,0 3-15 0,0-5-10 16,-3 5 12-16,0-6-12 0,-4-3 10 0,0 0-10 16,0 0 8-16,0 0-8 0,0 0 18 0,0 0-2 15,0 0 0-15,0 0 0 0,0 0 51 0,0 0 9 16,0 0 3-16,-4 0 0 0,-7-3-16 0,4 3-3 0,-3-3-1 0,-1 3 0 15,4-6 0-15,-3 6 0 0,-5 0 0 0,8 0 0 16,-3 0-20-16,3 0-4 0,-7 0-1 0,0 6 0 16,-4-6-4-16,4 3-1 15,-4-3 0-15,0 0 0 0,-3 3 11 0,4-3 1 0,-4 0 1 0,-1 0 0 16,5 0-6-16,-1 0 0 0,0 0-1 16,-3 0 0-16,4 0-3 0,-5 0 0 0,1 0 0 0,4 0 0 15,-5 0-5-15,5 6-2 0,-4-6 0 0,3 4 0 16,0-4-13-16,1 6-2 0,-1-6-1 0,4 3 0 15,0 0-9-15,3 3 12 0,-6-2-12 0,3-4 12 16,-1 9-12-16,1-9 0 0,0 9 0 0,4-6 0 16,-4 7 0-16,-1-4 0 0,1-3 0 0,4 7 0 15,-4-7 0-15,3 6 0 0,-3-9 8 0,3 10-8 16,-6-7 0-16,6 6 0 0,-3-9 0 0,0 10 0 16,0-4 0-16,0-3 0 0,3 0 0 0,-3 3 8 0,3-2-8 15,-3 5 8-15,4-9-8 0,-1 9 8 0,1-6 2 16,6-3 0-16,-7 0 0 0,4 0 0 0,0 0-2 15,0 7-8-15,7-7 12 0,-3 0-4 0,-1-7 10 0,1 7 2 16,-4 0 0-16,7 0 0 0,0 0-20 0,0 0-11 16,0 0 2-16,0 0 0 0,-4 0 9 15,1-3 0-15,3 3 10 0,0-9-10 0,-7 9 8 0,3-3-8 16,0-3 0-16,4 6 9 0,-7 0-9 0,4-4 0 0,3 4 0 16,0 0 0-16,-4-6 0 0,1 3 8 15,3 3-8-15,0-9 0 0,3-1 10 0,1 10-10 0,-1-9 12 0,4 6-12 16,4-7 12-16,-4 1-12 0,4 6 12 0,-1-7-12 15,4 1 12-15,0 6-12 0,1-7 12 0,2 1-12 16,-3 0 9-16,4-4-9 0,3 0 0 16,0 4 9-16,0-4-9 0,4-2 0 0,-4 2 0 0,1 1 8 15,-1-7-8-15,0 9 0 0,0-2 0 0,-3-7 0 16,-1 13 9-16,-3-10-9 0,-3 7 10 16,3-4-10-16,-3 4 8 0,3-1-8 0,-4 7 0 0,1-6 9 15,0-1-9-15,-4 10 0 0,0-3 0 0,0-3-11 16,-7 6 11-16,0 0 0 15,0 0 0-15,0 0 8 0,0 0-8 0,0 0 0 0,0 0 0 0,0 0 0 16,0 0 0-16,-4 9 0 0,-3 1 0 16,-3-1-8-16,-1 1 8 0,0-1 0 0,-3 4 0 0,-3-4 0 15,-1 4 0-15,-7-1 0 0,4 7 0 16,-4 0 8-16,-3-4-8 0,0 11 0 0,7-11 0 0,0 7 0 0,-4-3 0 16,7-6 0-16,-3 5 0 0,4-5 0 15,-1 3 0-15,0-1 0 0,4-2 0 0,-4 2 0 0,4-2 0 0,-3 0 0 16,3-4 0-16,0 3 8 0,-4 7-8 0,4-6 0 15,3-4 8-15,1 1-8 0,-1 2 0 0,0-2 8 16,1-1-8-16,3 0 0 0,0-5 8 16,0 2-8-16,0-3 8 0,3 3-8 0,4-6 20 0,0 0 0 15,0 0 0-15,0 0 0 0,0 0-20 0,0 0 0 16,7 7-10-16,0-1 10 0,0-3 0 0,7 6 8 16,0 1 0-16,4-7 1 0,0 3-1 0,-1-3 0 15,1 4 0-15,0-4 0 0,-1 6 0 0,1-6-8 16,3-3 12-16,-3 0-4 0,-1 7-8 0,1-4 0 0,-4-3 0 15,4 6 0-15,-4-3 0 0,4-3 0 0,-4 0 8 0,0 0-8 16,0 3-16-16,4-3-6 0,-4 6-1 0,-4-2-858 16,-3 5-172-16</inkml:trace>
  <inkml:trace contextRef="#ctx0" brushRef="#br0" timeOffset="120831.06">22165 9058 403 0,'14'-3'17'0,"-14"3"5"0,0 0-22 0,0 0 0 16,0 0 0-16,0 0 0 0</inkml:trace>
  <inkml:trace contextRef="#ctx0" brushRef="#br0" timeOffset="121126.51">22214 9080 172 0,'0'0'8'0,"0"0"1"0,-10 0-9 0,10 0 0 0,0 0 0 0,0 0 0 16,-7 0 256-16,0 0 50 0,0 0 10 0,7 0 1 16,0 0-199-16,0 0-40 0,-7 0-8 0,7 0-2 15,0 0-45-15,0 0-10 0,-11 0-1 0,4 0-1 0,7 0-11 16,0 0 0-16,-4 6 0 0,1-3 0 0,-8-3 0 0,11 0 0 15,0 0 0-15,-3 0 0 0,-4 6 0 0,0-3 0 16,0-3 0-16,0 0 8 0,3 0 20 0,-3 0 3 16,3-3 1-16,4 3 0 0,0 0 4 0,-3 0 0 15,-8-6 1-15,8 6 0 0,3 0-17 16,0 0-4-16,-4 0-1 0,4 0 0 0,0 0-15 0,0 0 8 16,0 0-8-16,-3 0 0 0,-4 0-12 0,0 0-9 15,7 0-2-15,0 0-533 16,-7 0-106-16</inkml:trace>
  <inkml:trace contextRef="#ctx0" brushRef="#br0" timeOffset="135727">19057 9086 576 0,'0'0'51'0,"0"0"-41"0,0 0-10 0,0 0 0 16,0 0 52-16,0 0 9 0,-7 3 2 0,7-3 0 15,0 0-23-15,0 0-5 0,0 0-1 0,-4 9 0 16,4-9 48-16,0 0 10 0,0 10 1 0,0-10 1 15,0 0 2-15,0 0 0 0,0 0 0 0,0 0 0 16,0 0 16-16,0 0 3 0,-3 3 1 0,3-3 0 16,0 0-34-16,0 0-6 0,-7 6-2 0,7-6 0 15,0 0-16-15,-7 3-3 0,0-3-1 0,7 0 0 0,-7 0-20 0,0 0-4 16,3 0-1-16,-3-3 0 16,4-3-8-16,-4 6-1 0,-1 6-1 0,-2-6 0 0,3-6 0 0,-4 6 0 15,4 6 0-15,-3-6 0 0,-5 3-1 0,5-3 0 16,-4 0 0-16,3 0 0 0,-6 0 7 15,2 0 2-15,-2-3 0 0,-1 3 0 0,1-6-4 0,-5 6-1 16,1-3 0-16,4 3 0 0,-8 0-6 0,4 0-2 16,-4-6 0-16,4 12 0 0,-4-3-5 0,4-3-1 15,0 6 0-15,0-3 0 0,3 4-8 0,0-1 0 16,4-6 9-16,4 9-9 0,-4-2 0 0,3-4 0 16,0 0 0-16,4 6 8 0,0-2-8 0,0-4 0 15,7-3 0-15,-3 6 8 0,3-6-8 0,-4 6 8 16,4-6-8-16,0 0 8 0,0 10-8 0,0-10 0 15,0 0 8-15,0 0-8 0,0 6 8 0,0-6-8 16,0 9 8-16,4-2-8 0,-4-7 10 0,3 9-2 16,1-3-8-16,-4-6 12 0,3 3-12 0,-3 10 11 15,4-4-11-15,-4 1 10 0,3-1-10 0,1-6 0 0,-1 7 0 0,-3 2 8 16,4-2-8-16,-1-1 10 0,-6 4-10 0,3-4 10 16,0 0-10-16,0 4 12 0,0-4-12 0,0 4 12 15,-4 3-4-15,1-4-8 0,3-2 12 0,-4 2-4 16,4 1-8-16,-3-4 8 0,-1 1-8 0,1 2 8 15,-1 7-8-15,1-7 0 0,-1-2 9 0,1 2-9 16,-4 7 9-16,3-6-9 0,-3-4 12 0,0 1-12 16,-4 2 17-16,4-3-3 0,0 4-1 0,0-4 0 15,0-2-5-15,0-4 0 0,0 6-8 0,7-9 12 16,-7 3-12-16,7-3 11 0,-7 0-11 0,7 0 10 0,0 0-10 16,0 0 0-16,-7 10 9 0,7-10-9 0,0 0 0 0,0 0 8 15,0 0-8-15,0 0 0 0,0 0 0 0,0 0 8 16,0 0-8-16,0 0 0 0,0 0 0 0,0 0 0 15,10 0 0-15,5 6 8 0,-5-6-8 0,4 3 0 16,0-3 0-16,4 0 0 0,3 0 0 16,0 0 0-16,1 0 0 0,2-3 0 0,-3 3 11 15,4-6-3-15,0 6 0 0,-4 0 0 0,-3 0-8 16,3 0 0-16,-4 0-12 0,-3 0 12 0,4 0 0 16,-7 0 0-16,3 0 0 0,0 0 0 0,-3 0 0 15,-1 0 0-15,4 0 0 0,-3 0 0 0,3 0 0 16,-4 0 0-16,5-3 0 0,-5-4 0 0,4 7 0 0,0 0 0 15,-3-3 0-15,0 0 0 0,3-3 0 0,-4 6 0 16,1-3 0-16,-4-4 0 0,3 7 0 0,-2 0 0 16,-1 0 0-16,-7 0 0 0,3 0 0 0,4 0 0 0,0 0 0 0,-7 0 0 15,0 0 0-15,0 0 0 0,0 0 8 0,0 0-8 16,0 0 0-16,0 0 0 0,0 0 0 0,0 0 0 16,7 0 0-16,-7 0 0 0,0 0 8 0,4 0-8 15,-4 0 0-15,0 0 0 0,0 0 0 0,0 0 8 16,3-9-8-16,1 6 8 0,-1-7-8 0,1 7 8 15,-1-3-8-15,-3-6 10 0,4 2-10 0,-4 1 10 16,0-4-10-16,0 4 0 0,0-4 9 16,4 4-9-16,-4-4 8 0,0-6-8 0,0 7 8 15,0-7-8-15,-4 7 0 0,4-7 0 0,-4-3 0 0,1 3 0 16,-1 3 0-16,4-3 12 0,-7 1-4 0,4-4 0 0,-1 9-8 16,-3-6 0-16,4 7 0 0,-1-1 0 15,-3-6 0-15,4 10 0 0,-4-3 0 0,3-7 8 16,0 9-8-16,1-2 0 0,-1 2 0 0,4-2 0 15,0-1 0-15,4 1 0 0,-1 2 0 0,-3 1 0 0,4-1 0 0,0 1 0 16,3 0 0-16,-4-1 0 0,1 7 0 16,-1-6 0-16,1-1 0 0,-1 10 0 0,1-3 0 0,-4 3 0 15,0 0 0-15,0 0 0 0,0 0-12 0,0 0 2 16,7 3 1-16,-4 7 0 16,1-1-160-16,-4 4-32 0</inkml:trace>
  <inkml:trace contextRef="#ctx0" brushRef="#br0" timeOffset="137478.97">15639 14746 1882 0,'-11'-3'84'0,"8"0"16"0,-5-3-80 0,8 6-20 0,-7 0 0 0,4 0 0 0,-4-10 40 16,3 7 4-16,4-3 1 0,0 6 0 0,-3-3-14 0,-4-1-3 15,7 4-1-15,-4-6 0 0,-3 6-11 0,0 0-1 16,0 0-1-16,4 0 0 0,-5 0 7 0,1 6 2 16,0-2 0-16,0-1 0 0,0-3 13 0,-3 6 2 15,3-6 1-15,-4 3 0 0,0-3 0 0,1 0 0 16,3 0 0-16,-7 0 0 0,3-3-3 0,1 3 0 16,-5-6 0-16,5 6 0 0,-1-3-9 0,1 3-3 15,3-10 0-15,-4 10 0 0,4 0-10 16,0 0-2-16,-4 0-1 0,1 0 0 0,6 0-11 0,-3-3 8 15,0 3-8-15,4 0 8 0,-4 0 1 0,3 3 0 16,0-3 0-16,1 0 0 0,3 0 13 0,0 0 2 16,0 0 1-16,-7 0 0 0,3 0-14 0,4 0-3 15,0 0-8-15,-3 0 12 0,-1 0-12 0,-3 0 11 16,4 0-11-16,3 0 10 0,-4 0 4 0,1 0 1 0,-1 0 0 0,1 0 0 16,-1 0 0-16,-3 6 0 0,3-2 0 0,1-1 0 15,-4-3-15-15,7 9 9 0,-4-9-9 0,1 10 8 16,-1-1-8-16,4-6 0 0,0 6 0 0,-3 1 0 15,6-1 0-15,-3 4 0 0,0-4 0 0,0 4 0 16,4-4 0-16,-1 4 0 0,-3 2 8 0,0-2-8 16,0-1 0-16,0 4 8 0,0-3-8 15,0-1 8-15,0 1 3 0,0 2 0 0,-3-2 0 0,-1-4 0 16,4 1-2-16,0-4 0 0,0 4 0 0,0-1 0 16,0-3-1-16,0-6-8 0,-3 6 12 0,3-6-4 15,0 0-8-15,0 10 10 0,0-10-10 0,0 9 10 16,0-9-10-16,3 3 0 0,-3-3 9 0,4 10-9 0,-4-10 0 15,3 9 8-15,-3-9-8 16,4 10 0-16,-1-7 0 0,-3-3 8 0,4 9-8 0,-4-9 0 16,3 6 0-16,-3-6 0 0,4 4 0 0,0 5 8 0,-4-9-8 15,0 0 0-15,0 0 0 0,0 0 0 0,3 3 0 0,-3-3 8 16,0 0-8-16,0 0 0 16,7 6 0-16,-7-6 0 0,0 0 0 0,0 0 8 0,7 4-8 0,0-4 11 15,-7 0-11-15,0 0 12 0,0 0-12 0,7-4 0 16,0-2 0-16,-7 6 8 0,0 0-8 0,11 0 0 15,0-3 9-15,-4 3-9 0,3-3 0 0,-3-3 8 16,4 6-8-16,-1 0 0 0,1-10 0 0,0 10 0 16,3-3 0-16,0-3 8 0,0 3-8 0,0-7 0 0,4 7 0 0,-1-3 0 15,-3-4 0-15,0 7 0 0,1-6 0 0,2-1 8 16,-3 7-8-16,-3 0 0 0,3-3 0 0,-7 3 0 16,4-3 0-16,-4 6 0 0,0 0 0 0,0-4 8 15,-7 4-8-15,0 0 0 0,3 4 0 0,-3-4 8 16,7 0-8-16,-7 0 0 0,0 0 8 0,7 6-8 15,-3-3 0-15,-4-3 9 0,0 0-9 0,0 0 0 16,0 0 8-16,0 0-8 0,0 0 0 0,0 0 0 16,0 0 9-16,0 0-9 0,0 0 0 0,0 0 9 15,0 0-9-15,0 0 8 0,0 0-8 0,0 0 8 16,0 0-8-16,0 0 0 0,-11-3 9 0,4-3-9 16,0-4 8-16,4 7-8 0,-1-6 8 0,1-1-8 15,-1-2 0-15,1 2 8 0,-1-9-8 0,1 7 0 0,-1-1 0 16,1-6 0-16,-1 7 0 0,1-7 8 0,3 10-8 15,-4-4 0-15,0 1 0 0,4-1 0 0,-3 4 0 0,3-1 0 16,0 1 0 0,0-1 0-16,0 7 0 0,0-3 0 0,0 0 0 0,0 6 0 0,0 0 0 0,3-10 0 15,-3 4 0-15,0 6 0 0,0-9 0 0,0 9 0 16,0 0 0-16,0-3 0 0,0-7 0 16,0 10 0-16,0 0 0 0,4-3 0 0,0-3 0 0,-4 6 0 15,0 0 0-15,3-3 0 0,-3 3 0 0,4-10 0 16,-1 7 0-16,-3 3-8 0,0 0 8 0,0 0 0 15,0 0 0-15,0 0 0 0,0 0 0 0,0 0 0 16,0 0 0-16,0 0 0 0,0 0 0 0,0 0 0 16,0 0 0-16,0 0 0 0,0 0 0 0,0 0 0 0,0 0 0 0,0 0 0 15,0 0 0-15,0 0 0 0,-7 3 0 16,7-3 0-16,-7 0 0 0,0 3 0 0,0 4 0 16,0-7 0-16,0 0 0 0,-4 3 0 0,4-3 0 0,0 0 8 15,0 0-8-15,0 0 0 0,-4 0 8 0,1 0-8 16,-1 6 0-16,4-3 8 0,-3-3-8 0,-1 0 0 15,0 10 0-15,-3-7 0 0,4 3 0 0,-4-3 8 16,-4 3-8-16,4-2 0 0,3 2 0 0,1-3 0 16,-1-3 0-16,1 0 0 0,2-3 0 0,8 3-1029 15,11-10-207-15</inkml:trace>
  <inkml:trace contextRef="#ctx0" brushRef="#br0" timeOffset="186046.22">15635 14260 518 0,'0'0'46'0,"0"0"-37"0,0 0-9 0,0 0 0 15,0 0 107-15,0 0 19 0,0 0 4 0,0-9 1 16,-3 5-75-16,3 1-14 0,0-3-3 0,0-3-1 16,0 6-6-16,3-7-2 0,1 7 0 15,-4-3 0-15,3-4-11 0,-3 10-3 0,0-6 0 0,0 0 0 16,0 6 17-16,0-3 3 0,0-4 1 0,0 7 0 15,0 0 24-15,0 0 5 0,0 0 1 0,0 0 0 16,0 0-6-16,0 0-1 0,0 0 0 0,0 0 0 16,0 0-6-16,0 0-2 0,0 0 0 0,0 0 0 15,-3 0-11-15,3 0-2 0,0-3-1 0,0 3 0 16,0 0-20-16,0 0-4 0,3-6-1 0,-3 6 0 16,4-3-13-16,-4 3 0 0,0-10 0 0,3 10 0 15,-3 0 8-15,0 0-8 0,0-3 0 0,0 3 9 0,0 0-9 16,0 0 8-16,0 0-8 0,0 0 8 0,-3-6 9 0,3 6 2 15,-4 0 0-15,1 0 0 16,3 0-11-16,0 0-8 0,-7 0 9 0,7 0-9 0,0 0 19 0,-7 0-3 16,7 0 0-16,-8 6 0 0,8-6-8 0,-3 3-8 15,-4 7 9-15,7-10-9 0,-4 3 8 0,1 6-8 16,3-9 0-16,-4 10 9 0,1 2-9 0,-1-2 0 16,-3-1 0-16,0 4 0 0,4-4 16 0,-4 4 0 15,3-4 1-15,1 10 0 0,-5-7-9 0,5 4-8 16,-1 0 12-16,-3 3-12 0,4-7 17 0,-4 7-3 15,3 0-1-15,1-4 0 0,-4 1-13 0,0 0 9 16,3-4-9-16,1 4 8 0,-1-3-8 0,0-1 0 16,4-3 9-16,-3 1-9 0,3-7 9 0,0-3-9 0,0 0 12 0,0 0-12 15,0 0 12-15,0 0-4 16,0 0 0-16,0 0-8 0,0-3 20 0,3-7-2 0,-3 1-1 0,4 0 0 16,-4 2-17-16,0-8 0 0,4 5-8 0,-4 4 8 15,3-10 0-15,1 10 0 0,-4-10 0 0,3 4 0 16,1-1 0-16,-1-2 0 0,-3 2 0 0,4 4 0 15,3-4 0-15,-7 1 0 0,3-1 0 0,1 4 0 16,3-7 0-16,-4 3 0 0,1 4 0 0,-1 0 0 16,5-4 0-16,-5 4 0 0,-3 6 0 0,4-7 0 15,3 1 0-15,-7-1 0 0,0 10 0 0,0 0 0 16,3-3-8-16,-3 3 8 0,0 0 0 0,0 0-9 16,0 0 9-16,0 0-8 0,0 0 8 0,0 0-8 15,0 13 8-15,-3-4 0 0,3 4 0 0,-7-4 0 16,3 10 0-16,1-7 0 0,-5 1 0 15,5 6 0-15,-4-7 0 0,3 7 0 0,1-6 0 16,-4 5 8-16,3-5-8 0,1-4 0 0,-1 1 8 0,1-1-8 0,-4 1 0 0,3-7 8 16,1 6-8-16,3-9 0 0,0 0 0 0,0 0 9 15,0 0-9-15,0 0 0 0,-4 3 9 0,4-3-9 16,0 0 0-16,0 0 9 0,0 0-9 0,0 0 0 16,0 0 0-16,0 0 0 0,0 0 0 0,0 0 0 15,0 0 0-15,0 0 0 0,0 0 0 0,4-6 0 16,-4-3 0-16,3-1 8 0,1 1-8 0,3-1 0 15,-4 1 0-15,4-4 0 16,-3 4-68-16,3-3-10 0,0-1-2 0</inkml:trace>
  <inkml:trace contextRef="#ctx0" brushRef="#br0" timeOffset="193446.25">14097 14166 403 0,'0'0'36'0,"0"0"-36"0,-4 0 0 0,4 0 0 15,-3-6 280-15,-1-1 48 0,4-2 11 0,0 6 1 16,0 3-223-16,0-10-45 0,0 1-8 0,0 6-3 16,0-3-3-16,0 6-1 0,0 0 0 0,0 0 0 15,0 0-33-15,0 0-8 0,0 0 0 0,0 0-1 16,0 0-15-16,0 0 11 0,0 0-11 0,0 0 10 15,0-10 21-15,0 10 4 0,0 0 1 0,0 0 0 0,0 0-14 0,0 0-2 16,0 0-1-16,0 0 0 0,0 0 1 0,0 0 0 16,0 0 0-16,0 0 0 15,0 0 0-15,0 0 0 0,0 0 0 0,0 0 0 0,0 10-1 0,0 5 0 16,0-2 0-16,0-1 0 0,0 1 0 0,0 3 0 16,-3-1 0-16,3 1 0 0,-4 0 0 0,4 2 0 15,-7 4 0-15,4-3 0 0,3 0-7 0,-4-3 0 16,1 3-1-16,-1-1 0 0,4-2-11 0,-3-7 10 15,3 10-10-15,0-6 10 0,0-1-10 0,0-2 12 16,-4-1-12-16,4 4 12 0,0-4-12 0,0-3 8 16,0-6-8-16,0 0 8 0,0 0 6 0,-3 7 1 15,3-7 0-15,0 0 0 0,0 0 9 0,0 0 3 0,0 0 0 16,0 0 0-16,0 0-10 0,0 0-1 0,0 0-1 16,0 0 0-16,0 0-7 0,0 0-8 0,0 0 11 0,10-3-11 15,-3-1 8-15,0-2-8 0,0 6 0 16,0 0 0-16,4-3 0 0,-4 3 0 0,0 0 0 15,0 0 0-15,-7 0 0 0,11 3 0 0,-4-3 0 16,0 0 0-16,3 10 0 0,1-10 0 0,-4 3 0 0,4-3 0 16,-1 6 0-16,1-6 0 0,-1 0 0 15,1 0 0-15,0 0 0 0,-1 0 0 0,1-6 0 0,-4 6 0 16,3-3 0-16,-3-1 0 0,4-2 0 0,-4-3 0 16,-3 9 0-16,3-10 10 0,-7 10-10 0,7-3 8 15,-4 0-8-15,-3 3 12 0,7-9-12 0,-7 9 12 16,7-7-4-16,-3 4-8 0,-4 3 12 0,7-9-4 15,0 9-8-15,-3-10 0 0,-4 10 0 0,7-3 0 16,-7 3 0-16,7-6 0 0,-4 0 12 0,1-1-4 0,3-2-8 16,-4 0 8-16,1 2-8 0,-1-2 8 0,1 0-8 15,-1-1 0-15,1-2 9 0,-1-1-9 0,-3-3 20 0,4 7-1 16,0-7 0-16,-1 1 0 0,-3-1-19 16,0-3 0-16,0 7 0 0,4-7 0 0,-4 0 0 15,0 6 0-15,0 1 0 0,0-7 0 0,0 10 0 0,0-4 0 16,0 4 0-16,0-1 0 0,-4-2 0 0,4 9-14 15,0-4 2-15,0 7 1 0,-3-3 19 0,3 3 4 16,0 0 1-16,0 0 0 0,0 0-13 0,-8 0 0 16,5 3 0-16,-4-3 0 0,0 7 0 0,0-4 0 15,0-3 0-15,3 6 0 0,-6-3 0 0,3 0 0 16,-4-3 0-16,4 0 0 0,-4 0 0 0,1 0 0 0,-1 0 0 16,-3 0 0-16,3 0 0 0,-3 7 0 0,0-7 0 15,0 0 0-15,0 0 0 0,0 0 0 0,0 0-12 0,3 0 12 16,1 3 0-16,-1-3 12 0,4 0 0 0,0 6 0 15,0-3-12-15,-4-3-10 0,1 3 2 0,6 3 0 16,4-6 8-16,-7 4 9 0,7-4-1 0,0 0-8 31,0 0-94-31,0 9-26 0,7 0-4 0,0-5-1171 0</inkml:trace>
  <inkml:trace contextRef="#ctx0" brushRef="#br0" timeOffset="194712.81">17611 13385 403 0,'-4'-3'36'0,"1"3"-36"15,3 0 0-15,0-9 0 0,-4 9 234 0,4-10 40 16,0 7 8-16,0 3 2 0,0 0-188 0,4-6-38 16,3 3-7-16,-4-1-2 0,1-2 14 0,-4 6 2 15,0 0 1-15,0 0 0 0,7-3-9 0,-7 3-1 16,0 0-1-16,7 0 0 0,-7 0-10 0,0 0-1 15,7 3-1-15,0 3 0 0,-7-6-8 0,3 7-2 16,5 2 0-16,-5 7 0 0,-3-10-8 0,4 13-1 16,-4-10-1-16,0 4 0 0,-4-1 1 0,4 4 0 15,-3-3 0-15,-1-1 0 0,0 4-2 0,4-4 0 16,-3 1 0-16,-1-4 0 0,1 4-5 0,-1-4-1 16,4 1 0-16,-3 2 0 0,-1-2-5 0,1-7-2 0,-1 6 0 15,1-3 0-15,3-2 1 0,-4 5 0 0,1-6 0 16,3 7 0-16,0-10 2 0,-7 9 0 0,3-3 0 0,-3 1 0 15,4-1-12-15,-1-3 10 0,0 6-10 0,4-9 10 16,0 0-10-16,0 0 8 0,0 0-8 0,0 0 8 16,0 0-8-16,0 0 0 15,0 0 9-15,0 0-9 0,0 0 12 0,0 0-3 0,11 0 0 0,-4-3 0 16,4 3 2-16,-4-6 0 0,0 6 0 16,0-9 0-16,-7 9-11 0,10 0 10 0,-3-4-10 0,4 1 10 15,0 3-10-15,-4 0 0 0,-7 0 0 0,7 3 0 16,3 1 0-16,-3-4 8 0,4 0-8 0,-4 6 0 15,4-3 0-15,-4-3 0 0,3 6 0 0,1-3 0 16,-1-3 0-16,1 0 0 0,0 0 8 0,-1 0-8 16,4 0 0-16,-7 0 0 0,4 0 0 0,0 0 8 15,-1 0-8-15,-6-9 12 0,3 9-12 16,0 0 12-16,-4-9 0 0,1 9 0 0,-4 0 0 0,7-4 0 16,0-5 0-16,-4 6 1 0,1-3 0 0,-1 2 0 0,5-2-5 15,-5 3 0-15,1-6-8 0,3-1 12 0,0 7-4 0,-4-3 0 16,1 0-8-16,-4-1 12 0,3-2-4 15,-3 6-8-15,7-7 11 0,-3 1-11 0,-4 0 13 16,3 5-4-16,-3-5-1 0,4 6 0 0,-4-3-8 0,0-4 8 16,0 7-8-16,-4-6 8 0,4 5-8 0,0-2 0 15,0 3 0-15,-3-3 0 0,6 0 0 0,-3-1 0 16,0-2 8-16,-3 6-8 0,3-7 0 0,0 1 0 16,0 6 0-16,0-7 0 0,0 1 0 0,-4 0 0 15,4 5 0-15,0-2 0 0,4 0 0 0,-4 6 0 16,-4-6 0-16,1-4 0 0,6 7 0 0,-3 3 0 15,0-6 0-15,0 6 0 0,0-7 0 0,0 7 0 16,0 0 0-16,0 0 0 0,0 0 0 0,0-6 0 0,0 6 0 0,-3-9 0 16,3 9 0-16,0 0 0 0,0 0 0 0,-4 0 0 15,-3-3 0-15,7 3 0 0,-7-7 0 0,7 7 0 16,0 0 0-16,-7 0 0 0,0 0 8 0,-4 0-8 16,11 0 0-16,-7 7 0 0,-3-7 9 0,3 3-9 15,-4-3 8-15,4 9-8 0,0-9 10 0,-3 6-10 16,2-2 9-16,-2-1-9 0,3-3 8 0,0 6-8 15,-4-3 0-15,4 3 8 0,0-2-8 0,0-4 0 16,-4 0 0-16,4 6 8 0,0-3-8 0,-3 0 0 16,3-3 0-16,0 6 0 0,0-6 8 0,0 4-8 15,-1-4-28 1,8 0-7-16,-3 0-1 0,-1 6-886 0,4-6-177 0</inkml:trace>
  <inkml:trace contextRef="#ctx0" brushRef="#br0" timeOffset="196132.19">13300 15367 691 0,'0'0'30'0,"0"-3"7"0,-4-3-29 0,1 2-8 0,-1-5 0 0,4 6 0 0,0 3 228 0,-7-6 45 16,7-4 9-16,-3 10 2 0,3 0-176 0,0 0-34 15,0 0-7-15,0-6-2 0,0 6-28 0,0 0-5 16,0-6-2-16,0 6 0 15,0 0-14-15,0 0-2 0,0 0-1 0,0 0 0 16,0 0 14-16,0 0 2 0,0 0 1 0,7 6 0 0,0 0 7 0,-7 4 2 16,0-1 0-16,0 4 0 0,0 5-7 0,0-5-2 15,-4 3 0-15,4-1 0 0,-3-5-6 0,-1 8-2 16,1-5 0-16,-4 0 0 0,-1 2-2 0,1-2 0 16,4-1 0-16,-1 1 0 0,-3-4-4 0,4 7 0 15,-1-10-1-15,1 4 0 0,-1-1-4 0,4 0-1 16,0-9 0-16,-3 4 0 0,3-4 5 0,0 0 1 15,0 0 0-15,0 0 0 0,0 0-5 0,0 0-1 0,0 0 0 0,0 0 0 16,0 0-2-16,7 0 0 0,3 0 0 0,-10 0 0 16,0 0-8-16,7 0 0 0,0 0 0 0,-7 0 8 15,7 0-8-15,-7 0 0 0,11 0 0 0,-11 0 0 16,7 0 0-16,0 0 0 0,-7 0 0 0,11 0 0 16,-4 0 0-16,3 0 0 0,-3 0 0 0,0 0 0 15,1 0 0-15,2 0 0 0,-10 0 0 0,7 0 0 16,-7 0 0-16,7 0 0 0,0 0 0 0,0 0 0 15,-7 0 0-15,11 0 0 0,-11 0 0 0,7 0 0 16,-7 0 0-16,7 0 10 0,0-4-10 0,0 4 10 16,0-6-2-16,0 3 0 0,-3 0 0 0,3-3 0 15,-4 3 0-15,1-4-8 0,3 7 12 16,-4-6-4-16,1 0 1 0,0 3 0 0,-1-4 0 0,-3-2 0 16,4 9-9-16,-1-6 12 0,-3-1-12 0,0 7 12 15,4-9-12-15,-4 6 0 0,0-7 0 0,0 1 8 16,0 0-8-16,3 5 0 0,-3-5 0 0,4 0 0 15,-1-4 0-15,1 4 0 0,-4-1 8 0,3-2-8 0,-3 2 0 16,0 1 0-16,4-1 0 0,-4 4 0 0,0-3 0 16,0-1 8-16,0 1-8 0,0 6 0 0,0-3 8 15,-4-4-8-15,4 4 8 0,-3 0-8 0,-1-4 12 0,1 7-2 16,-1-3-1-16,4 6 0 0,-3-3-1 0,-4 0-8 16,3-4 12-16,4 7-4 0,-7-3-8 0,7 3 0 15,-4-6 0-15,4 6 8 0,-3 0-8 0,3 0 0 16,-7-3 0-16,7 3 0 0,0 0 0 0,-7 0 0 0,0 0 0 0,7 0 0 15,-7 0 0-15,7 0 0 0,-4 3 0 0,-3-3 0 16,0 0 0-16,0 0 8 16,0 0-8-16,0 0 8 0,-4 6-8 0,4-3 12 15,-3-3-12-15,3 7 12 0,-4-4-12 0,4-3 0 16,0 3 9-16,-7-3-9 0,3 6 0 0,1-3 0 0,-1 4 0 0,1-4 8 16,-1 3-8-16,-3-3-16 0,7 0 4 0,-4 7 0 31,4-4-165-31,0-3-34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36:01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25689 16966 403 0,'0'0'36'0,"0"0"-36"0,0 0 0 0,0 0 0 16,0 0 74-16,0 0 8 0,0 0 2 0,0 0 0 15,0 0-12-15,0 0-1 0,0 0-1 0,0 0 0 16,0 0-14-16,0 0-4 0,0 0 0 0,0 0 0 15,0 0-6-15,0 0-2 0,0 0 0 0,0 0 0 16,0 0-12-16,0 0-2 0,0 0-1 0,0 0 0 0,0 0 11 0,4 6 1 16,-4-6 1-16,3 10 0 0,-3-10-21 0,0 0-4 15,0 0-1-15,0 0 0 0,0 0 11 0,0 0 1 16,0 0 1-16,0 0 0 0,0 0 11 0,0 0 1 16,0 0 1-16,0 0 0 0,11 0-8 0,-11 0-2 15,11 0 0-15,-4 0 0 0,0-3-8 0,-7 3-3 16,7 0 0-16,3 0 0 0,-3 0-5 0,0-7 0 15,0 7-1-15,4 0 0 0,-4 0 6 0,0 7 2 16,4-7 0-16,-1 3 0 0,-3-3 2 0,4 0 1 16,-11 0 0-16,11 0 0 0,-1 0 0 0,1 0 0 15,-4 0 0-15,3 0 0 0,-10 0 8 0,11 0 2 16,-1 0 0-16,1-3 0 0,-4-4-7 0,4 4-1 16,3-6 0-16,-4 9 0 0,1-9-16 0,3-1-3 0,0 7-1 15,0-6 0-15,0-1-8 0,4 10 8 16,-4-6-8-16,4 0 8 0,-4 6-8 0,4-4 12 0,-4-2-12 0,3 6 12 15,-3 0-4-15,1 0 0 0,2 6 0 16,-3-2 0-16,4 2-8 0,-4-3 10 0,4 0-10 0,-4 7 10 16,0-10-2-16,0 9-8 0,4-9 12 0,-4 9-4 15,-4-9 4-15,4 4 1 0,-3-4 0 0,3 0 0 16,-3 0 8-16,-1 0 2 0,1 0 0 0,-1 0 0 16,1-4-2-16,0 4 0 0,-1 0 0 0,1-6 0 15,-1 3-4-15,1 3-1 0,3-3 0 0,0-3 0 16,0 6-16-16,0-4 0 0,4-2 0 0,-4 6 0 0,0 0 0 0,0 0 0 15,1-3 0-15,2 3 0 0,-3 0 0 16,4-3 0-16,0 3 0 0,-1 3 0 0,-3-3 0 0,4 0 0 16,0 0 0-16,-4 0 0 0,0 0 0 0,3 0 0 15,1 0 10-15,0 0-10 0,-1-3 11 0,1-3-3 16,0 6-8-16,3-4 12 0,3-2-12 0,-2 3 11 16,2-3-11-16,1 6 10 0,0-3-10 0,-1-7 12 15,1 7-12-15,3-3 12 0,-3 3-12 0,7 3 0 16,-8-7 9-16,8 4-9 0,-7 0 0 0,3-3 9 15,0 6-9-15,-3 0 0 0,-4 0 0 0,4 6 0 16,0-6 0-16,-4 0 0 0,3 3 0 0,1-3 0 16,0 0 0-16,-4 0 0 0,4 0 8 0,-1 0-8 15,5 0 0-15,-1-3 0 0,0-3 20 0,-3 6-4 0,7 0 0 16,-4-3 0-16,4-3-16 0,-8 2 0 16,4-2 0-16,1 3 0 0,-1 3 0 0,-3-3 0 15,-4-3-11-15,0 6 11 0,0-4 0 0,0-2 0 16,0 6 0-16,4 0 0 0,-4 0 0 0,4 0 0 0,-4 0 0 15,4 0 0-15,0 6 0 0,3-6 8 0,-4 0-8 16,1 4 0-16,7-4 0 0,-7 0 0 0,3 0 0 0,4 0 0 16,-4 0 8-16,0 0-8 0,0 0 0 0,-3 0 0 15,3 0 10-15,-3-4-10 0,0-2 10 0,3 6-10 16,-4 0 8-16,5-3-8 0,-5 0 0 0,5-3 0 16,-1 6 9-16,0 0-9 0,4 0 8 0,-4 0-8 15,0 0 0-15,0 0 0 0,4 0 8 0,-4 0-8 16,1 6 0-16,2-3 0 0,-2-3 0 0,-1 3 0 15,4-3 0-15,-1 0 0 0,-2 0 0 0,6 6 0 16,0-6 8-16,-3 4-8 0,3-4 12 0,4 0-4 16,-4 0-8-16,4 0 12 0,-4 0-12 0,1 0 12 0,-1 0-12 15,0 0 8-15,-3 0-8 0,0 0 8 16,-1 0-8-16,5 0 0 0,-5 0 0 16,5 0 0-16,-1 0 8 0,0 0-8 0,1 0 8 0,2 6-8 15,1-3 0-15,0-3 0 0,-4 0 0 16,0 3 0-16,-3 3 0 0,4-2 0 0,-5-4 0 0,1 0 0 0,0 6 0 0,0-3 0 15,3-3 0-15,0 0 0 0,4 6 0 0,0-3 0 16,-4-3 0-16,4-3 0 0,-7 3 0 0,3 0 0 16,0 0 0-16,-3-6 0 0,0 6 0 0,-1 0 0 15,-2 0 0-15,-1 0 0 0,4 0 0 0,-1 0 0 0,-3 0 0 0,8 0 0 16,-1 0 0-16,0 0 0 16,-3 6 0-16,3-6 0 0,-3 3 0 0,3-3 0 15,1 0 0-15,-5 0 0 0,1 0 0 16,0 0 0-16,0 0-9 0,-4 0 9 0,0 0 0 0,4 0 11 15,-4 3-2-15,0-3 0 0,4 0-9 0,0 0 0 0,0 0 9 0,-1 0-9 16,1 0 8-16,-4 0-8 0,4 0 8 0,-4 0-8 16,4 0 0-16,-4 0 8 0,0 7-8 0,-3-4 0 15,3-3 0-15,-3 0 9 0,-4 6-9 0,4-3 0 16,-7-3 0-16,6 0 0 0,-3 7 0 0,1-4 0 16,-1-3 0-16,0 0 0 0,0 3 0 15,0-3 0-15,4 0 0 0,-4 0 0 0,4 0 0 0,-1 0 0 16,1 0 0-16,0 0 0 0,-4 0 0 0,4 0 0 15,-4-3 0-15,0 3 0 0,-3-10 0 0,3 10 0 16,-3-9-11-16,3 6-2 0,-7-7-1 0,3-2 0 16,1-4-198-16,3 0-40 15</inkml:trace>
  <inkml:trace contextRef="#ctx0" brushRef="#br0" timeOffset="1270.14">26970 17277 633 0,'0'0'56'0,"0"0"-44"0,-4 9-12 0,4-9 0 16,-3 3 120-16,3-3 23 0,-4 6 4 0,1-2 1 0,-1 5-45 0,4-9-9 16,0 0-2-16,0 6 0 15,0-6 8-15,0 7 2 0,0 2 0 0,0 0 0 16,4 1-15-16,-4-1-3 0,0-6-1 0,3 7 0 0,-3 2-17 16,0-2-3-16,4-1-1 0,-4 4 0 15,0 2-27-15,0-2-6 0,0 6-1 0,0-4 0 0,0 4-16 16,0 0-3-16,3 6-1 0,-3-3 0 15,-3-3-17-15,3 3-4 0,-4-3-1 0,4 3 0 16,0-4-10-16,-3-2-1 0,3 3-1 0,0-7 0 16,-4 10-5-16,1-12-1 15,-1 9 0-15,1-10 0 0,3 4-58 0,-4-10-12 0,1 6-2 0,-1 0-795 16</inkml:trace>
  <inkml:trace contextRef="#ctx0" brushRef="#br0" timeOffset="1623.77">26776 17631 403 0,'0'0'36'0,"0"0"-36"0,0 0 0 0,-4 3 0 16,4-3 280-16,0 0 48 0,0 0 11 0,0 0 1 16,0 0-228-16,0 0-47 0,0 0-9 0,0 0-1 15,0 0 21-15,0 0 5 0,0 0 1 0,7 0 0 16,4 0-29-16,0-3-5 0,-1-3-2 0,1-4 0 0,3 7-20 0,0-6-4 16,0 9-1-16,0-10 0 0,0 1-13 15,4 6-8-15,-4-7 8 0,4 10-8 0,-1-9 0 0,1 6 0 16,0-3 0-16,3 2 0 0,0 4 0 15,-3 0-18-15,-1-3 3 0,-3-3 1 16,0 6-25-16,4 0-5 0,-7 0 0 0,3 0-1 16,0 0-87-16,0 0-18 0,-7 6-3 0,0-6-1 15</inkml:trace>
  <inkml:trace contextRef="#ctx0" brushRef="#br0" timeOffset="2276.19">27725 17117 979 0,'0'0'87'0,"0"0"-70"16,0 0-17-16,0 0 0 0,0 0 124 0,0 0 20 16,0 0 5-16,0 0 1 0,-4 0-39 0,4 0-8 15,0 0-2-15,0 0 0 0,-3 0-30 0,-1-3-7 16,-3 3 0-16,7 0-1 0,0 0-24 0,0 0-5 15,0 0-1-15,-3 3 0 0,-8-3-8 0,8 3-1 0,-5-3-1 0,1 9 0 16,-3-2-7-16,3-4-2 0,0 9 0 0,-4-2 0 16,1-1 5-16,3 4 1 0,-1 5 0 0,-2-5 0 15,-1 3 1-15,1-1 1 16,6 7 0-16,-6 6 0 0,3-2-7 0,-1-1-2 16,1 0 0-16,-3 9 0 0,6-2-5 0,1-1 0 15,-4 7-8-15,7-4 12 0,-4-3-12 0,4-2 0 16,-3-4 8-16,3 6-8 0,0-3 0 0,0-3 0 0,3-3 0 0,-3 7 0 15,4-7 0-15,-1-1 0 0,1 1 0 16,-1 0 0-16,1 0-25 16,3-3-2-16,0-6 0 0,0 5 0 0,0-5-24 15,-3 3-5-15,3-10 0 0,0 3-1 16,3 1-115-16,-3-10-22 0,0 0-5 0</inkml:trace>
  <inkml:trace contextRef="#ctx0" brushRef="#br0" timeOffset="2908.98">27802 17487 2041 0,'0'0'90'0,"0"0"19"0,0 0-87 0,0 0-22 0,0 0 0 16,0 0 0-16,-3 9 45 0,3-9 5 15,0 10 1-15,-4 2 0 0,4 1 21 0,-3-4 4 0,-1 4 0 16,4 2 1-16,0 1-37 0,4 0-8 0,-4-4-2 0,3 1 0 16,1-1-12-16,3-2-2 0,-4-1-1 0,5 0 0 15,-1 1-15-15,-4-7 8 0,4 6-8 0,-7-9 0 16,4 0 11-16,6 0-11 0,-3 7 12 0,0-14-12 15,0 7 10-15,1-9-10 0,-1 6 8 0,0-7-8 16,0 1 0-16,0 0 0 0,0-4 0 0,0 4 0 16,-4-4 0-16,4 4-11 0,-3-10 11 0,3 13-8 15,-3-4 8-15,-4 4 0 0,3-3-9 0,-3 9 9 16,0 0 0-16,0 0-11 0,0 0 11 0,4 9-8 16,-1 0-8-16,1 4 0 0,-4 6-1 0,3-7 0 15,1 7 17-15,-4-6 17 0,0-4-3 0,3 4-1 0,1 2-13 16,-1-2 0-16,1-4 0 0,-1 1 0 0,1-4 0 0,-4-6 0 15,0 0 0-15,7 9 0 0,-7-9 11 0,7 7-11 16,0-4 12-16,-7-3-12 0,7 0 10 0,4-3-10 16,-1-4 8-16,-3 7-8 0,4 0 0 0,-1-3 0 15,-2-3 8-15,2 3-8 0,1 0 8 16,-1-4-8-16,-3-2 12 0,4 6-4 0,0-7 1 16,-4 7 0-16,3-6 0 0,-3 3 0 0,0-7 15 15,4 4 4-15,-1-1 0 0,-3-2 0 16,-3 2-2-16,3-2 0 0,0 2 0 0,4-2 0 15,-8-1-14-15,4-2-2 16,0 2-1-16,0 4 0 0,-3-4-9 0,3-6 12 0,-3 10-12 0,3-4 12 0,-4 1-12 0,-3-1 0 16,4-2 0-16,-1-1 0 0,-3 6-8 0,4-8-4 0,-8 8-1 0,4-2 0 31,4 2-119-31,-1 1-23 0,-3 6-5 0,0-7-989 0</inkml:trace>
  <inkml:trace contextRef="#ctx0" brushRef="#br0" timeOffset="3290.06">28444 17637 1638 0,'0'0'72'16,"0"0"16"-16,0 0-71 0,0 0-17 0,0 0 0 0,0 0 0 0,0 10 83 0,0-1 13 16,0-9 2-16,0 9 1 0,0 4 10 0,0-4 3 15,0 4 0-15,0-4 0 0,0 1-64 0,0 2-12 16,0-2-2-16,0 2-1 0,0-2-11 0,0 5-2 15,0-8-1-15,0 8 0 0,0-2-11 0,0-4-8 16,0 1 12-16,0-4-12 0,0 3 0 0,0 1 0 16,0-10 0-16,-3 12 0 0,3-12 0 0,0 7-12 0,0-7 0 15,0 0 0 1,-4 9-101-16,4-9-20 0,0 0-4 0,0 0-864 0</inkml:trace>
  <inkml:trace contextRef="#ctx0" brushRef="#br0" timeOffset="3936.61">28949 17656 1382 0,'0'0'61'0,"0"0"13"15,0 0-59-15,0 0-15 0,0 0 0 0,0 0 0 0,0 0 140 16,0 0 24-16,0 0 6 0,0 0 1 0,0 0-89 0,0 0-18 15,0 0-3-15,0 0-1 0,0 0-23 0,7-3-5 16,0-3 0-16,0-4-1 0,0 7-11 0,7 0-3 16,0-3 0-16,1 3 0 0,-1-4-9 0,0 4-8 15,3-6 9-15,1 9-9 0,3-3 0 0,0-4 0 16,1-2 0-16,-1 6 0 16,3 0-39-16,-2-4-4 0,-1-2-1 0,0 0 0 15,4-4-148-15,-4 4-29 0,0 6-7 0</inkml:trace>
  <inkml:trace contextRef="#ctx0" brushRef="#br0" timeOffset="4603.02">29510 17321 1825 0,'0'0'80'0,"0"0"18"0,0 0-78 0,0 0-20 0,0 0 0 0,0 0 0 16,0 0 48-16,0 0 7 0,0 0 1 0,0 0 0 15,3 9 24-15,1 0 4 0,-1-2 2 0,1-1 0 0,-4 13-35 16,4-7-7-16,-4 7-2 0,3 3 0 0,1-3-27 0,-1 3-6 15,-3 0-1-15,4 0 0 16,-1 0-8-16,1-4 8 0,-1 4-8 0,1 0 8 0,-1 0-8 0,1-3 0 16,3-6 0-16,-4 5 0 0,4-5 0 15,-3 3 0-15,3-10 0 0,0 3 0 0,-3 1 0 0,3-1 10 16,-7-9-10-16,3 0 10 0,-3 0 3 0,11 0 1 16,-4-9 0-16,0 6 0 0,0-7-1 0,0 1 0 15,0-1 0-15,0 1 0 0,-3-4-13 0,-1 1 0 16,1-4 0-16,3 4-10 0,-4 2 10 0,1-2 0 15,-1 2-9-15,1 7 9 0,-4 3-11 0,0 0 3 16,0 0 0-16,0 0 0 0,0 0 8 0,0 0-10 16,7 3 10-16,-7-3-10 0,3 0 10 0,1 10 0 15,3-1 0-15,-7-9 0 0,0 0 0 0,4 3 0 0,-1 7 0 0,4-1 0 16,-3-6 0-16,3 7 0 0,-4-10 0 0,8 9 8 16,-4 0-8-16,0-5 0 15,4 5 0-15,-4 0 0 0,0 4 0 0,3-4 0 0,1-2 0 16,3-1 0-16,-7 3 0 0,7 1 0 0,-3-1-8 15,3 1 8-15,-4-7 0 0,1 6 8 0,-4-9 0 0,4 6 0 16,-11-6 26-16,10-6 6 0,-10 6 0 0,11 0 1 16,-1-9 11-16,1 6 3 0,-4-7 0 0,0 1 0 15,0-4-32-15,0 4-7 0,0-10 0 0,-3 6-1 16,-1-5-5-16,1 5-1 0,-1-9 0 0,1-6 0 16,-1 6-1-16,1-3-8 0,-4-3 12 0,3 6-4 15,-3-3-8-15,4 3-17 0,-4-3 4 0,0 9 1 16,0-3-31-16,3 0-5 0,-3 4-2 0,4-1 0 15,0 3-126-15,-4 1-26 0,3-1-5 0,1-2-844 16</inkml:trace>
  <inkml:trace contextRef="#ctx0" brushRef="#br0" timeOffset="5194.93">30222 17810 1404 0,'0'0'62'0,"0"0"13"0,-7 3-60 0,7-3-15 0,-3 3 0 0,3-3 0 16,-7 0 50-16,7 0 7 0,0 0 2 0,0 0 0 16,0 0 49-16,0 0 9 0,0 0 3 0,0 0 0 15,0-3-44-15,3-7-8 0,1 1-1 0,3 0-1 16,0-4-19-16,4 4-4 0,3-1-1 0,-4-2 0 15,1 2-12-15,-1 1-2 0,5 6-1 0,-1-7 0 16,-4 1-11-16,1 9-3 0,-1-6 0 0,1-1 0 16,-4 7-13-16,-7 0 8 0,0 0-8 0,0 0 0 15,0 0 0-15,0 0 0 0,0 0 0 0,0 0 0 0,0 0-9 0,4 10 9 16,-4-10-13-16,3 9 5 0,-6 4 8 0,-1-4-10 16,1 1 10-16,-1 2-10 0,-3 1 10 0,3 2 0 15,-3-2 0-15,4-1 0 0,-4 1 0 0,0 3 0 16,0-1 0-16,3-5 0 0,-3 9 0 0,4-7 0 15,-1 1 8-15,1 5-8 0,-1-5 0 0,4 6 8 16,0-7-8-16,0 7 0 0,0-6 0 0,7 6 0 16,-3-10 0-16,-1 0 0 0,1-5-11 0,3 5 11 15,0-6-13-15,0-3 5 0,0 6-2 0,3-6 0 16,5 0 0-16,-1-6 0 16,-7 6-56-16,7-6-11 0,0 0-3 0,4-4 0 15,-4 7-78-15,3-6-16 0,1-1-3 0,0 1-368 0,3-4-74 16</inkml:trace>
  <inkml:trace contextRef="#ctx0" brushRef="#br0" timeOffset="5687.81">30321 17054 748 0,'0'0'67'0,"0"0"-54"16,0 0-13-16,0 0 0 0,0 0 155 0,0 0 28 15,0-3 5-15,0 3 2 0,0 0-122 0,0 0-24 16,0 0-4-16,0 0-2 0,0 0 31 0,7-6 7 16,-7 6 0-16,7 0 1 0,0 0-13 0,0 0-2 15,4 0-1-15,-4 0 0 0,4 6-9 0,3-3-1 16,-4 6-1-16,8 1 0 0,0-1-14 0,-1-2-2 16,4 8-1-16,1-2 0 0,-1-1-13 0,4 4-4 0,-4-4 0 0,3 1 0 15,-2 6-16-15,2-3 8 0,1 9-8 16,-4 0 0-16,4-3 16 0,-4 6-3 0,4-3-1 0,-4 6 0 15,0 1-12-15,0-1 0 0,0 7 0 16,-7-4 0-16,4 1 0 0,-4-4 0 0,4 7 0 0,-8-4 0 16,1-3 0-16,-4 4 0 0,0-4 8 0,0 1-8 15,-3 5 0-15,-1-5 0 0,-6-1 0 16,3-6 0-16,-4 6 0 0,4-2 0 0,-10-7 0 0,-1 0 0 31,-3-4-31-31,0-2-9 0,0 3-1 0,-4-7-670 0,4 1-133 0</inkml:trace>
  <inkml:trace contextRef="#ctx0" brushRef="#br0" timeOffset="6671.86">31034 17076 115 0,'0'0'10'0,"3"-3"-10"15,1-3 0-15,-1-4 0 0,1 7 283 0,3-6 54 16,0 5 11-16,-3-2 3 0,3-6-219 0,0 9-43 16,0-4-9-16,-4-2-1 0,4 3 1 0,0-1 0 0,4-2 0 0,-4-1 0 15,0 4-23-15,4 0-4 0,-4-3-1 0,3-1 0 16,-3 7-6-16,4-6-2 0,0-1 0 0,-1 4 0 15,1-4-8-15,-4 4-3 0,0-3 0 0,0 9 0 16,0-3-9-16,-7 3-3 0,0 0 0 0,11 3 0 16,-4 3-21-16,0-3-8 0,-4 7 0 0,4 2 0 15,-3-2 8-15,-1 8 0 0,-3 1-9 16,0-3 9-16,0 6 0 0,0 3-9 16,-3-3 9-16,-1 0 0 0,-3 0 0 0,0 0 0 0,0 0 0 0,0 0 0 15,0-4 0-15,-4 4-8 0,1-3 8 0,-1-3 0 16,1 3 0-16,-1-7 0 0,0 7 0 0,1-6 0 15,-1-4 0-15,4 0 0 0,-3 1-8 0,3-7 8 16,-4 3 0-16,0-3 0 0,4-3 0 16,0 0 0-16,7 0-12 0,-7 0 0 0,0-9 1 0,0 9 0 0,4-9 1 15,-1 5 0-15,-3-8 0 0,4 2 0 16,-1 1 10-16,4-3-13 0,-4 2 5 0,4 1 8 0,-3-1-8 0,3 1 8 16,3 9 0-16,-3 0 0 0,4-6 0 0,-4 6 10 15,0 0-1-15,7-7 0 0,0 4 13 0,0-3 2 16,0 6 1-16,4 6 0 0,-4-6 3 0,3 3 1 15,1-3 0-15,0 10 0 0,3-7-2 0,0 6-1 16,-4 1 0-16,5-1 0 0,-1 1-11 0,0-1-3 16,3-3 0-16,1 4 0 0,-4-1-4 0,4-3 0 15,-1 1-8-15,5 2 12 0,-5-3-12 0,1 4 0 16,-1-4 0-16,5 0 0 16,-5-3-88-16,4-3-24 0,-6 7-5 0,-1-4-971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53:37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19276 3761 230 0,'-4'-9'20'0,"4"-4"-20"16,4 4 0-16,-4-4 0 0,3 1 148 0,1 2 26 15</inkml:trace>
  <inkml:trace contextRef="#ctx0" brushRef="#br0" timeOffset="1053.98">19177 3467 1335 0,'0'0'59'0,"0"0"13"0,-4 0-58 0,-6 0-14 0,3 0 0 0,3 0 0 0,4 0 21 0,-10-4 2 15,3 4 0-15,7 0 0 0,0 0 11 0,0 0 2 16,0 0 1-16,0 0 0 0,0 0-1 0,0 0 0 15,0 0 0-15,0 0 0 0,0 0-28 0,0 0-8 16,0 0 0-16,0 0 0 0,0 0 0 0,0 0-12 0,0 0 4 0,0 0 0 16,0 0-8-16,0 0 0 0,-7 0-1 0,7 0 0 15,0 0 30-15,0 0 7 16,-11 0 0-16,11 0 1 0,0 0 27 0,0 0 6 0,0 0 1 0,-3 0 0 16,3 0 1-16,0 0 0 0,0 0 0 0,0 0 0 15,0 0-3-15,0 0 0 0,0 0 0 0,0 0 0 16,0 0-25-16,0 0-6 0,0 0-1 0,7 4 0 15,0 5-8-15,0-3-1 0,0 1-1 0,0 2 0 16,-4 0 26-16,4 13 6 0,-3-3 1 0,-1 12 0 16,-3 1-13-16,4 2-3 0,-4 7 0 15,0 3 0-15,-4 6 7 0,1 0 1 16,-1-3 0-16,4 7 0 0,-7-10-20 16,4 6-3-16,-1 0-1 0,1-9 0 0,3 3-1 0,-4-10-1 15,4-3 0-15,-3 7 0 0,3-13 4 0,-4 10 1 0,4-17 0 0,0 4 0 16,4-3-3-16,-1-6 0 0,-6-4 0 0,3 10 0 15,0-16-2-15,-4 10-1 0,4-13 0 0,0 0 0 0,0 0 3 0,0 0 1 16,0 0 0-16,-3-13 0 0,-4 10-2 0,0-16-1 16,-1 7 0-16,5-7 0 15,-8-3-1-15,8-6 0 0,-4 3 0 0,3-7 0 0,-3-9-9 0,4 7 0 16,-1-10 0-16,1 3 0 0,3-9 0 0,3 0-12 16,-6 3 2-16,3-13 1 0,3 7-2 0,-3 0 0 15,4-4 0-15,-1 4 0 0,-3-3-1 0,7 8 0 16,-3-5 0-16,-4 3 0 0,3 6 12 0,-3 0 0 15,4 3 0-15,-1 4 0 0,1 2 0 0,-1 10 0 16,4-3 0-16,1 0 0 0,2 12 0 0,1-12 0 16,-1 12 0-16,4-3 0 0,4 1 0 0,0-1-10 15,3 6 10-15,0 1-13 0,0-1 1 0,0 4 0 0,4-1 0 16,-4 7 0-16,0-3 12 0,4 6 0 0,0 6 0 16,-1 0-9-16,-2 4 9 0,-1 2-12 0,-4 13 12 0,1-3-12 15,-4 0 4-15,0 0 0 0,-10 10 0 16,3-1 0-16,-7 0 8 0,0 4 0 0,0-4 0 0,-4 7 0 15,-3-4 0-15,4 7 0 0,-4-16 0 0,0 7 8 16,0-1-8-16,0 0 0 0,-1-2 0 0,1-4 8 16,0 3-8-16,-3-6 8 0,3-3-8 0,0-4 8 15,-4 7-8-15,0-3 11 0,1 0-11 0,-1-7 12 16,-3 1-12-16,4-4-11 0,-8 4 3 0,4-4 0 16,-4-2-20-16,1-4-4 0,-1-3-1 0,-3-3 0 15,3-4-119-15,-3-2-24 0,-4-4-5 0</inkml:trace>
  <inkml:trace contextRef="#ctx0" brushRef="#br0" timeOffset="1537.9">19593 3507 2548 0,'0'0'113'0,"-10"3"23"0,6 7-108 0,1-1-28 0,-4 4 0 0,7-7 0 16,0 4 0-16,3-1 0 0,-6 3-9 0,6-8 9 15,4 5-9-15,0 0 9 0,-3 1 0 0,3-7-9 16,0-3 1-16,-4 6 0 0,4-6 0 0,-7 0 0 15,0 0-10-15,8 0-2 0,-1-6 0 0,0 3 0 16,-4-3 39-16,4-1 7 0,-3-8 2 0,3 11 0 16,-4-14 0-16,4 8 0 0,-3-5 0 0,3-1 0 15,4 0 0-15,-4-3 0 0,3 1 0 0,-3-4 0 16,4 3-16-16,-4-13-4 0,3 11 0 16,-2-5 0-16,-1-11-8 0,0 5 0 0,0-2 0 0,0 3 0 15,-4-1 0-15,4 1 8 0,0 0-8 0,0 5 8 16,-3-2 0-16,3 6 0 0,0 3 0 0,0-3 0 15,0 10-8-15,-3-1 0 0,3-2 0 16,0 2 0-16,3 4 0 0,-3-1 0 0,4 7 0 0,-4-6-11 16,0 6-7-16,0 3-2 15,4-10 0-15,-4 10 0 0,3-9-24 0,-3 9-4 0,4 0-2 16,0 0 0-16,-1 0-14 0,-3 6-2 0,4-3-1 16,-1 0 0-16,1 4-125 0,0-4-26 0,-4 6-5 0,0 10-1 15</inkml:trace>
  <inkml:trace contextRef="#ctx0" brushRef="#br0" timeOffset="1954.05">20055 3369 1659 0,'0'0'73'0,"0"0"16"0,0 0-71 0,0 0-18 0,11 4 0 16,-4 2 0-16,-3-6 32 0,6 0 4 15,-3 3 0-15,0-3 0 0,4 0-18 0,-1 6-3 0,5-6-1 0,-1 3 0 16,3-3 30-16,1 0 5 0,3-3 2 0,4 3 0 15,-8-6-28-15,5 3-6 16,-1-3-1-16,0-1 0 0,-3 1 1 0,-1-3 0 0,1-1 0 0,-4-2 0 16,-3 2 1-16,-1 1 0 0,1-7 0 0,-4-3 0 15,0 10 2-15,-4-4 0 0,1-5 0 0,-4 8 0 16,-4-6-9-16,1 7-2 0,-4-4 0 0,0 4 0 16,0-7 9-16,0 10 2 15,-7 0 0-15,3 3 0 0,-3-7-9 0,0 1-2 0,0 9 0 0,-4 0 0 16,4 0-9-16,0 9 0 0,0 1 0 0,0-7 0 15,-1 6 0-15,1 4 0 0,0 2 0 0,0 1 0 16,3 0 0-16,1 0 0 0,3 12 0 0,3-6 0 16,-6 3 0-16,6-6 0 0,1 9-12 0,-1-3 12 15,8 3 0-15,-4-12 0 0,0 12 0 0,0-6 0 0,7 0-12 16,-4 6 12-16,1-12-12 0,3 3 12 0,0-1 0 0,0-5 0 16,0 6 0-16,-3-10 12 15,3 4-120 1,0-4-24-16,0-6-5 0,-4 10-789 15</inkml:trace>
  <inkml:trace contextRef="#ctx0" brushRef="#br0" timeOffset="2510.67">20937 3231 1555 0,'0'-9'138'0,"-3"0"-110"0,-1 5-28 0,1-5 0 16,3 3 155-16,-4-7 25 0,1 10 6 0,3-6 1 15,-4-1-144-15,4 1-29 0,-3 6-6 0,-1-10 0 16,1 4-8-16,3-1 0 0,-4 1 8 0,1 0-8 15,-4 5 0-15,7 4 0 0,-8 0 0 0,5 0 0 16,-8 4-12-16,4-4 4 0,-3 9 0 0,-4 0 0 16,-1-5 16-16,-2 5 4 0,3 3 1 0,-4 4 0 0,4 6 8 0,-4-6 2 15,1 9 0-15,-1-3 0 0,0 3-6 0,8 3-1 16,3 3 0-16,-4-5 0 0,4 5-4 0,4 0-2 16,-4 1 0-16,3 5 0 0,4-9-2 15,0 4-8-15,0 5 12 0,4-15-4 0,-1 0-8 16,1 0 10-16,-4 0-10 0,7 0 10 0,0-12-2 15,0 5-8-15,0-2 12 0,0-10-4 0,0 6 4 0,0-9 0 16,-7 0 0-16,11 0 0 0,-1-9 9 0,1 6 3 16,-4-7 0-16,7-2 0 0,-3 2-5 0,-1-8-1 15,1-1 0-15,3 3 0 0,-4-6-3 0,4 0-1 16,-3-3 0-16,3 0 0 0,-3-3-14 0,-1 3 11 0,1-7-11 16,3-5 10-16,-3 2-10 0,-1-5 12 0,1-1-12 15,-1-3 12-15,-3 9-12 0,4-9 0 0,-4 4 9 0,-3-1-9 16,3 0 10-16,0 7-2 0,-4-4-8 0,1 0 12 15,-1 1-12-15,1 2 0 0,3-2 0 16,-7 2 0-16,3 1 0 0,-3 2-10 0,4 1 2 16,-8 0 0-1,4 2-19-15,0 7-3 0,-3 1-1 0,-1 8 0 16,4 0-121-16,-3 4-24 0,-1 3-4 0</inkml:trace>
  <inkml:trace contextRef="#ctx0" brushRef="#br0" timeOffset="2781.42">21124 3278 2062 0,'0'0'92'0,"4"16"18"0,3 0-88 0,-4-7-22 0,5 7 0 0,-1 0 0 0,0 2 0 0,3-5 0 15,-3 6 0-15,0 0 0 0,0-4 0 0,-3 4 8 16,-1-6-8-16,1 9 0 0,-1-4 0 0,1 1 0 16,-4-3 0-16,0-7 0 0,0 10 8 0,0-6-8 15,-4-4 8-15,4 10-8 0,-3-16 11 0,3 3-3 16,0-6 0-16,0 0-630 16,0 0-126-16</inkml:trace>
  <inkml:trace contextRef="#ctx0" brushRef="#br0" timeOffset="2919.1">21188 3062 2286 0,'-4'-19'101'0,"4"19"21"0,0 0-98 0,0 0-24 0,0 0 0 16,0 0 0-16,0 0 15 0,7 0-3 0,0 3 0 0,0 4 0 31,4 2-112-31,-4-9-22 0,4 3-5 0,-4 3-1 0</inkml:trace>
  <inkml:trace contextRef="#ctx0" brushRef="#br0" timeOffset="3311.19">21770 3319 1821 0,'-18'-3'80'0,"18"3"18"16,0 0-78-16,0 0-20 0,0 0 0 0,0 0 0 0,4-6 8 0,-1-7-8 15,1 10 9-15,-1-3-9 0,-6-4 8 0,6 7-8 16,4-6 0-16,-3 6 0 0,-8-10 0 0,4 7 0 16,4-3 0-16,0-1 0 0,-4-2 24 0,-8 8 0 15,5-11-1-15,-1 8 0 0,1-2 35 0,-1 3 7 16,-10-4 2-16,7 7 0 0,7 3-22 0,-7 0-4 16,-7-3-1-16,3 6 0 0,1 0-23 0,-1 13-5 15,4-13 0-15,-3 16-1 0,-4 0-11 0,3 3 0 0,4 3 0 0,-4 3 0 16,-3 3 0-16,-3-5 0 0,6 5 0 0,0 7 0 15,-3-4 0-15,0-3 8 0,0 4-8 0,3-4 12 16,1 1 0-16,3-1 0 16,3 0 0-16,1 1 0 0,3-10-4 0,0 6 0 0,7-6 0 15,-4-3 0-15,1-4-8 0,6-5 0 0,5 2-10 16,2-5 10 0,-3-4-58-16,7-3-6 0,4 0 0 0,0-3-1 15,3-10-30-15,-3-3-5 0,7 7-2 0,-1-4 0 16,5 1-122-16,-8-7-25 0,-4 3-5 0</inkml:trace>
  <inkml:trace contextRef="#ctx0" brushRef="#br0" timeOffset="3605.26">22281 2811 2718 0,'-7'-3'60'0,"7"3"12"0,0 0 2 0,0 0 2 0,0 13-60 0,0-1-16 16,-3 7 0-16,6 0 0 0,8 3 0 0,0 0 0 15,-8 3 0-15,4 3 0 16,0 3-25-16,4 1-5 0,-4 2-1 0,-4 4 0 0,1 6 10 0,-1-10 1 16,4 4 1-16,-3-4 0 15,-8 1-21-15,8 2-5 0,0-11-1 0,-4 2 0 0,0-6 31 0,-4 3 7 16,-3-6 8-16,3 3-13 15,8 0-15-15,-11-7-2 0,-4 1-1 0,4-7 0 16,7 4-41-16,-7-4-8 0,0 1-1 0,0-4-829 0</inkml:trace>
  <inkml:trace contextRef="#ctx0" brushRef="#br0" timeOffset="3780">21893 3360 288 0,'0'-9'25'0,"-3"5"-25"0,-1-14 0 0,1 14 0 16,-1-11 494-16,8 15 94 0,3-13 18 0,3 10 4 15,1-6-466-15,7-1-94 0,3 1-18 0,0-4-4 16,4 4 13-16,-1 0 3 0,5-4 1 0,2 4 0 16,5-4-27-16,-5 7-6 0,-2-7 0 0,2 10-1 15,1-6-11-15,3-1 0 0,-10 1 0 0,3 6 0 32,4-7-72-32,-7 1-6 0,3 0-2 0,-3-1-694 0,-1-2-139 0</inkml:trace>
  <inkml:trace contextRef="#ctx0" brushRef="#br0" timeOffset="4657.12">23700 2012 633 0,'0'0'28'0,"0"0"6"0,0 0-34 0,0 0 0 0,0 0 0 0,0 0 0 15,0 0 284-15,0 0 51 0,0 0 9 0,0 0 3 16,-7 6-266-16,3-3-53 0,-3 3-10 0,3 1-2 16,-3 8 12-16,0-5 4 0,0 2 0 0,-3 7 0 15,-4 3 11-15,3 3 2 0,-7 3 1 0,1 4 0 16,-1 2 10-16,-3 1 1 0,-4 5 1 0,-3 1 0 16,-4 9-7-16,-3 4-2 0,0 2 0 0,-1 7 0 15,-2-1-15-15,-1 11-3 0,4-11-1 0,3 4 0 16,0-3-13-16,4 3-2 0,3 3-1 15,0-3 0-15,4-4 19 0,4-2 4 16,3-4 1-16,3-6 0 16,4 4-22-16,0-7-5 0,3-6-1 0,4 2 0 15,7-2 2-15,0-3 0 0,4-4 0 0,0 1 0 16,3 2-31-16,3-5-5 0,4-10-2 0,4 3 0 0,3-6-26 0,4 0-6 0,7-1-1 0,0-2 0 16,7 3-69-16,-1-7-13 0,5 1-3 0</inkml:trace>
  <inkml:trace contextRef="#ctx0" brushRef="#br0" timeOffset="9835.04">24356 2748 1440 0,'0'0'64'0,"0"0"12"0,-4 0-60 0,1 13-16 15,-4-7 0-15,3-3 0 0,1 7 106 0,-1 2 18 16,4-2 4-16,-3 9 1 0,-1-1-89 0,1-2-17 0,-5 3-4 0,-2 0-1 15,-1 3 24-15,1 3 5 0,-4-3 1 0,-1 6 0 16,1 0 1-16,-3-3 1 0,-4 10 0 0,-1-4 0 16,-2 0 5-16,-5 7 1 0,-2-7 0 0,-1 4 0 15,0 6-24-15,4-7-5 0,-7-2-1 0,3-1 0 16,4 0-15-16,3 1-3 16,0-4-8-16,4-6 12 0,7 3-12 0,0-3 0 15,-4-13-9-15,8 7 9 16,3-4-32-16,0-2 0 0,0-7 0 0,0 3 0 15,-1-6-138-15,8 0-28 0,-7-6-6 0,4-3 0 0</inkml:trace>
  <inkml:trace contextRef="#ctx0" brushRef="#br0" timeOffset="10111.26">23848 2946 1728 0,'-11'-9'76'0,"11"9"16"0,0 0-73 0,0 0-19 15,0 0 0-15,0 0 0 0,0 0 71 0,0 0 10 16,0 0 3-16,4 9 0 0,-4 0-32 0,7 7-5 16,0-6-2-16,0 8 0 0,0 4 6 0,4 0 1 15,-4 0 0-15,3 6 0 0,4-6-19 0,0 3-3 16,4-3-1-16,-4 10 0 0,4-13-6 0,-1 9-2 16,5-6 0-16,-8 0 0 0,7 3-9 0,-7-10-1 15,4 1-1-15,-1 0 0 0,1 0-10 0,-4-7 12 16,0 3-12-16,0 4 12 0,0 0-12 0,0-7 0 15,-3 1-10-15,0-1 10 16,-1 0-40-16,-3 1-1 0,0-1-1 0,0 4 0 16,-3-10-163-16,3 3-33 0,-7 0-6 0</inkml:trace>
  <inkml:trace contextRef="#ctx0" brushRef="#br0" timeOffset="10440.54">24402 3507 2070 0,'0'0'92'0,"0"0"18"0,0 0-88 0,0 0-22 0,0 0 0 0,7 0 0 0,3-3 16 0,-3-3-2 15,4 6 0-15,0-3 0 16,-1-3 29-16,4 2 5 0,-3 4 2 0,3-3 0 0,-4-3-25 0,5 6-5 16,-1 0 0-16,3 0-1 0,1 0 11 0,0 0 2 15,-4 0 1-15,3 0 0 0,5 0-33 0,-1 0 0 16,0-3 0-16,-3 3 0 0,3-6 0 0,3 6 0 16,-2-4 0-16,2 4 0 15,-6 0-30-15,3-6-13 0,0 3-2 0,-3 0-664 16,-4-3-133-16</inkml:trace>
  <inkml:trace contextRef="#ctx0" brushRef="#br0" timeOffset="11063.87">25583 3125 1868 0,'0'0'41'0,"0"0"9"0,0 0 2 0,0 0 0 0,0 0-42 0,0 0-10 0,0 0 0 0,-3-6 0 0,3 6 0 0,-7 0 0 15,0-4 0-15,3-5 0 0,-3 0 0 0,0 9 8 16,0-4-8-16,4-5 8 0,-4 3 32 0,-1-1 7 15,-2 1 1-15,3 3 0 0,-4 3 14 0,-3-9 3 16,0 2 1-16,-4 4 0 0,4 6-26 0,-3 4-6 16,-8-4-1-16,4 3 0 0,-7 3-17 15,3 4-3-15,0 0-1 0,-3 5 0 0,0-5 1 16,3 9 0-16,-3 0 0 0,-29 19 15 0,33-19-13 16,-5 6 0-16,8-6 0 0,4 3-15 15,-1-6 11-15,4-1-11 0,3 4 10 0,4-9-10 16,0 9 0-16,4 0 0 0,3-13 0 0,0 13 0 0,3-6 0 15,-3 6 0-15,7-10 0 0,4 1 0 0,-1-4 8 16,5 10 0-16,2-16 0 0,1 7-8 0,3-1 0 0,0-9 0 16,0 0 0-16,0-3 11 0,4-3 0 15,0-4 0-15,-4 7 0 0,4-9 5 0,-4 2 2 0,4-9 0 0,-1 1 0 16,5-4 2-16,-5 0 1 0,1 3 0 0,0-3 0 16,-4-3 3-16,0-3 0 0,-3 6 0 0,3-10 0 15,-7 10 0-15,0-9 0 0,4 0 0 0,-8-1 0 16,-3-2-13-16,0-4-3 0,0 0 0 0,-3 1 0 15,-4 2-8-15,-4-2 0 0,1-7 9 16,-1 3-9-16,-3-3 0 0,-3 3 9 0,3-3-9 0,-4 10 0 16,4-4 8-16,0 1-8 15,0-1 0-15,0 4 0 0,-4 2 0 0,4 1 0 0,0 3 0 0,0 3 0 16,-4 3 0-16,8 6-9 0,-1-6 1 0,1 6 0 31,-1 7-30-31,1-4-6 0,3 4 0 0,-4 3-1 0,4 3-127 0,7-4-26 0,-7 7-5 0,0 0-507 16,4 0-102-16</inkml:trace>
  <inkml:trace contextRef="#ctx0" brushRef="#br0" timeOffset="11744.08">25961 3109 1494 0,'0'0'32'0,"0"0"8"0,0 0 0 0,0 0 3 0,0 0-35 0,0 0-8 0,0 0 0 0,0 0 0 15,0 0 53-15,0 0 9 0,0 0 2 0,0 0 0 16,0 0-2-16,0 0 0 0,0 0 0 0,0 0 0 15,0 0-18-15,0 0-3 0,0 0-1 0,0 0 0 16,0 0 12-16,-4-3 1 0,1-6 1 0,3 9 0 16,-7 0 2-16,-4 0 0 0,1-4 0 0,-1 4 0 15,0 4-26-15,1-4-5 0,-4 9-1 0,0 0 0 16,0-5-14-16,-4 5-10 0,0 0 12 0,1 4-12 16,-1-4 8-16,4 10-8 0,0-10 0 0,-4 7 0 15,8 0 0-15,-5 0 0 0,5 12 0 0,3-16 0 16,-4 10 0-16,8 6 0 0,-4-12 0 0,3 3 0 15,1 3 30-15,3 6 2 0,3-12 1 0,1 3 0 16,-1-1-33-16,4-5 0 0,0 9 0 0,4-13 0 16,-1 4 0-16,1-4 0 0,3-2 0 0,0-1 0 0,-3-6 0 15,6 0 10-15,1-6 0 0,0-1 0 0,-1 4 3 16,5-13 1-16,-5 4 0 0,1 9 0 0,-4-16-5 0,0 10-1 16,4-4 0-16,-4-6 0 0,-4 10-8 15,1-7 8-15,0-3-8 0,-4 7 8 0,-4-7-8 0,4 6 0 16,0-5 0-16,-3-1 0 0,-1-3 0 0,-3 0 0 15,0 0 0-15,0 9 0 0,0-5 0 0,-3 5 0 16,-1 0 0-16,1 7 0 0,3 6 28 0,0 0 3 16,0 0 1-16,0 0 0 0,-7-3-32 0,7 3 0 15,0 0 0-15,-4 9 0 0,1-2 10 0,3 8-1 0,3-11 0 0,-3 8 0 16,7-2-9-16,-3 5-17 0,3-2 4 0,3-1 1 16,1-2 12-16,0 2 0 0,-1 1 0 0,4 2 10 15,0-2-10-15,-3 0 0 0,0-4 0 0,-1 10 0 16,4-10 0-16,-3 4-11 0,3-4 11 0,-4 1-8 31,1-4-24-31,0 3-5 0,-1 1-1 0,1-4 0 16,-4-3-111-16,3-3-23 0,1-3-4 0,0-3-544 0,-1 2-108 0</inkml:trace>
  <inkml:trace contextRef="#ctx0" brushRef="#br0" timeOffset="12003.38">26487 2607 2469 0,'0'0'54'0,"0"0"11"0,-4 7 3 0,1 8 2 0,3-5-56 0,-4 5-14 15,4 1 0-15,-4 6 0 0,1 0 16 0,3 0 1 16,-4 3 0-16,4 3 0 0,-3 4 0 0,3-1 0 16,3 0 0-16,-3 1 0 0,0 2-17 0,0-2 0 15,4 8 0-15,-4-5 0 0,7 2 34 0,-3-11 0 16,-4 11 0-16,7 1 0 0,-4-19-34 0,1 12 0 15,-1-9 0-15,1 6 0 0,-4-6 0 16,3-3 0-16,1-3 0 0,-4-1 0 16,0-2-26-16,0-1-12 15,7-9-2-15,-7-3-741 0,0 0-148 0</inkml:trace>
  <inkml:trace contextRef="#ctx0" brushRef="#br0" timeOffset="12186.96">26240 3002 1728 0,'0'-9'76'0,"0"9"16"0,0-3-73 0,3-6-19 0,1 5 0 0,3 4 0 16,0-9 188-16,3 3 33 0,1 6 7 0,-4-13 2 15,4 10-148-15,3-3-30 0,0 3-5 0,0-7-2 16,4 10-45-16,-1 0-12 0,1-3 0 0,3-3-1 16,4 6 21-16,-1 0 4 0,8 0 0 0,-4 0 1 15,1 6-41-15,2-3-8 0,5-3-1 0,-5 0-746 16,5 3-149-16</inkml:trace>
  <inkml:trace contextRef="#ctx0" brushRef="#br0" timeOffset="12736.02">27210 3056 403 0,'0'0'36'0,"0"0"-36"16,-7 6 0-16,0-6 0 0,7 0 358 0,0 0 65 15,-7 3 13-15,0-3 2 0,-1 0-352 0,-2-3-70 16,3 3-16-16,0 0 0 0,3-6 10 0,4 6 2 16,-7-3 1-16,7 3 0 0,0 0 35 0,0 0 8 15,-10-10 0-15,3 10 1 0,0 0 15 0,-1 0 4 0,-2 0 0 0,-1 0 0 16,1 3-32-16,-4 4-5 0,3 2-2 0,-7-6 0 16,4 10-21-16,0 2-4 0,-3 1 0 15,2 3-1-15,-2 3-3 0,3 6 0 16,-4-6 0-16,7 3 0 0,-3 0 0 0,4 0 0 15,-1-3 0-15,4 6 0 0,0-6 7 0,4-3 1 0,-1-3 0 0,0 3 0 16,4 0-16-16,8-7 0 16,-5 1 0-16,4-1 0 0,4-2 8 0,-1-4-8 0,4-3 11 15,0-3-11-15,4 0 11 0,0 0-11 0,-1-9 10 16,5 5-10 0,-1-2 8-16,-4-6-8 0,1 2 0 0,0-5 9 15,-1-1-9-15,-3 0 0 0,-3-3 0 0,3 1 0 0,-3 2 0 16,-4-3 0-16,-4-3 0 0,1 0 0 0,-1-6 0 0,-3 6 0 0,0 0 0 0,0 0 0 15,4-6-8-15,-4 6 8 0,0 9 0 0,0-5 0 16,3 8 0-16,-3 1 0 0,0 9 0 0,0 0 0 16,0 0 0-16,0 0 0 0,0 0 0 0,0 6 0 0,4 3 0 15,3 4 0-15,-4 0 0 0,1 5 0 0,7-5 0 0,-4 6 0 16,-4-1 0-16,8 4 0 0,-8-9 28 0,8 6 3 16,-4 3 1-16,0-10 0 15,4 7-32-15,-4-3 0 0,0-1 0 0,0-2 0 0,3 0 0 0,1-4 0 16,-4 4 0-16,0-4 0 0,0-3 0 15,0 0 0-15,0 1 0 0,0 2 0 16,-7-9-64-16,7 3-18 0,-7-3-4 0,0 0-1 16,0 0-14-16,0 0-3 0</inkml:trace>
  <inkml:trace contextRef="#ctx0" brushRef="#br0" timeOffset="19945.13">28085 3504 1209 0,'-11'-6'108'0,"11"6"-87"0,-7-3-21 0,3 3 0 16,4 0 256-16,0 0 48 15,0 0 8-15,0 0 3 0,0 0-255 0,0 0-52 0,0 0-8 0,8 3 0 16,-1 6 0-16,0 10 16 0,-4-16-2 0,8 16-1 15,-1-6 19-15,4 9 3 0,-3-4 1 0,3 1 0 16,0 3-4-16,-3-6-1 0,-4 12 0 0,3-6 0 16,-2 9 4-16,-1-9 1 0,-7 10 0 0,0-1 0 15,0-9-27-15,0 9-9 0,-4-2 0 0,1-4 9 16,-5 3-9-16,1-3 10 0,-3-3-10 0,-1 6 10 16,1-6-46-16,-1 0-8 0,1-3-3 0,-5-7-747 15,5 7-150-15</inkml:trace>
  <inkml:trace contextRef="#ctx0" brushRef="#br0" timeOffset="20552.31">29513 2930 1796 0,'0'0'80'0,"0"0"16"0,0 0-77 0,0 0-19 16,0 0 0-16,0 0 0 0,0 0 48 0,0 0 5 15,0 0 2-15,0 0 0 0,0 0 22 0,0 0 5 16,0 0 1-16,-3 16 0 0,-1-7-17 0,-3 7-3 0,0 0-1 0,-3-1 0 15,3 14-30-15,-4-7-7 0,-7 3-1 0,4 0 0 16,0 0 13-16,0-3 3 0,-7 6 0 0,7 3 0 16,-4-9-28-16,0 3-4 0,1 4-8 0,-1-4 11 15,1 0-11-15,-5 0 0 0,1-3 0 0,0-3 0 32,0 6-25-32,0-10-11 0,3 1-1 0,0-6-1 15,4 5-191-15,0-8-39 0</inkml:trace>
  <inkml:trace contextRef="#ctx0" brushRef="#br0" timeOffset="20771.48">29090 3084 460 0,'0'0'20'0,"0"0"5"16,-3-6-25-16,3 6 0 0,0 0 0 0,0 0 0 16,0 0 385-16,0 0 72 0,0 0 15 0,0 0 2 15,0 0-330-15,10 6-65 0,-3 3-14 0,4-5-2 0,-4 8-15 0,3-2-2 16,1-1-1-16,0 10 0 0,-4-7-19 0,3 7-4 15,4-3-1-15,-3 3 0 0,-1-1-7 0,5-5-2 16,-5 6 0-16,4-7 0 0,0 7-12 0,-3-3 0 16,3-1 8-16,0-2-8 0,4 0-10 0,-1-4-5 15,1 4-1-15,0-4 0 16,-4 0-152-16,4 1-30 0,-1-1-6 0</inkml:trace>
  <inkml:trace contextRef="#ctx0" brushRef="#br0" timeOffset="21103.21">29693 3495 864 0,'0'0'38'0,"0"0"8"0,0 0-37 0,0 0-9 0,0 0 0 0,0 0 0 15,0 0 272-15,0 0 53 0,11 0 11 0,-1 0 1 16,5-6-224-16,-5 2-45 0,4 4-8 0,0-3-3 16,4 3-13-16,0-6-2 0,-1 6-1 0,4 0 0 0,4-3-17 0,-4 3-4 15,-3-6-1-15,0 6 0 16,-1 0-19-16,1 0 0 0,-8-4 0 0,5 4 0 15,-1 0-32-15,-4 0 0 0,-3-6 0 0,-7 6 0 16,11-3-171-16,-4 0-34 0</inkml:trace>
  <inkml:trace contextRef="#ctx0" brushRef="#br0" timeOffset="21658.84">30328 3109 460 0,'0'0'20'0,"0"0"5"0,0 0-25 0,0 0 0 0,0 0 0 0,7 6 0 16,0-2 366-16,0 5 68 0,-3-3 14 0,0 7 2 15,3-10-296-15,-4 16-59 0,1-7-12 0,-4 10-3 16,0 0-21-16,0-3-5 0,0 0-1 0,-4 3 0 16,1 3-9-16,-1-6-1 0,1-1-1 0,-1-5 0 15,0 6-28-15,1-7-6 0,3 7 0 0,-4-16-8 16,4 10 24-16,0-4-1 0,-3 1-1 0,3-10 0 16,0 0-4-16,0 0-1 0,0 0 0 0,0 0 0 15,0 0 7-15,0 0 2 0,0 0 0 0,7-10 0 16,0 7-26-16,0-3 0 0,0-7 0 0,-3 1 0 15,-4-1 9-15,3 4-9 0,4-13 10 0,-7 3-10 16,0 0 9-16,0-6-9 0,4 3 8 0,-1-6-8 0,1 6 0 16,-4-6 0-16,3 12 0 0,1-12 0 0,3 6 0 15,0 3 0-15,-3 3 0 0,6 1 0 0,-3 2 8 16,4 10-8-16,-1-13 0 0,1 13 8 0,3 0 0 0,0-3 0 16,0 6 0-16,4 0 0 0,-4 9 0 0,4-9 0 15,-1 10 0-15,1-1 0 0,0-6-8 0,-1 10 12 16,1 2-12-16,-4-5 12 0,0 2-12 0,0 1 0 15,0 6 9-15,-3-7-9 0,-1 7 0 0,-3-3 9 16,1-1-9-16,-1-2 0 0,0 0 0 0,0 5 0 16,-4-5 0-16,1-1 0 15,-1 4-19-15,1 0-7 0,-1-10-2 0,1 3 0 16,-4-9-101-16,3 4-21 0,-3-4-4 0,7 6-1030 0</inkml:trace>
  <inkml:trace contextRef="#ctx0" brushRef="#br0" timeOffset="22117.16">31027 3115 1868 0,'0'0'83'0,"0"0"17"0,0 0-80 0,0 0-20 0,0 0 0 0,0 0 0 0,0 0 42 0,0 0 5 16,0 0 1-16,0 0 0 0,0 0 26 0,10-6 6 15,1 0 0-15,0 0 1 16,-1 2-27-16,1 4-6 0,-1-9 0 0,4 3-1 0,1-7-15 0,-5 10-4 16,4-6 0-16,0-1 0 0,-3 1 4 0,0-1 0 15,-1-2 0-15,4 2 0 0,-3 7-32 0,-1-15-18 16,1 14 2-16,0-11 1 0,-1 2 15 0,-3 10 0 16,0-16 0-16,-3 10 0 0,-1 6 9 0,1-10-9 15,-8 7 0-15,4-4 9 0,-7 7-9 0,0 3 0 16,-3-9 9-16,-1 12-9 0,-3 3 0 0,-4-3-12 15,1-3 2-15,-5 10 0 0,1 2 10 0,0-2-8 16,-4 2 8-16,-3 7-8 0,4-6 22 0,-5 6 5 0,8 2 1 16,0-2 0-16,3 3 3 0,4 0 1 0,4 6 0 0,3-2 0 15,0 2-4-15,3-6-1 0,0 3 0 0,1-6 0 16,3 3 0-16,0 6 0 0,3-16 0 0,5 10 0 16,-1-3-19-16,3-6 0 0,4 5-13 15,-3-8 5-15,3-1 8 0,4 4 12 16,-4-10-2-16,0 6-1 15,3-9-84-15,5 3-17 0,-5-3-3 0,4-3-1 16,-3 3-72-16,3-9-16 0,0 6-2 16</inkml:trace>
  <inkml:trace contextRef="#ctx0" brushRef="#br0" timeOffset="22597.9">31507 2999 2365 0,'-22'0'104'0,"22"0"23"0,0 0-102 0,0 3-25 15,-3 7 0-15,-1 2 0 0,8-2 31 0,-4-1 1 16,-4 1 0-16,4 2 0 0,-3 1-6 0,3-4-1 16,0 1 0-16,0 2 0 0,-4-2 21 0,4 5 4 15,0-2 1-15,4-10 0 16,-1 6-28-16,1 1-6 0,-4-10-1 0,3 9 0 0,1-6-3 0,3 3-1 16,-7-6 0-16,0 0 0 0,11 7 12 0,-4-7 1 15,-7 0 1-15,7 0 0 0,0 0-26 0,0 0 0 16,-7 0-14-16,10-7 5 0,1 1 9 0,-4 3 11 15,0-6-3-15,-3-1 0 0,-1 1-8 0,1 6 0 16,-1-7 0-16,4 1 0 0,-3 6 0 0,-4 3 0 16,0 0 0-16,0 0 0 0,0 0 0 0,0 0 0 15,0 0 0-15,0 0 0 16,10 9-24-16,-6 4-6 0,3-1-2 0,-4 7 0 0,1-3 40 0,0-1 7 16,-1-2 1-16,1 6 1 0,3-4-8 0,-4-5-1 15,4 9-8-15,-3-7 12 0,3 1-4 0,0 2-8 0,3-11 11 16,-2 5-11-16,2 0 18 0,-3-5-3 0,0 5-1 0,-7-9 0 15,11 0 6-15,-1 0 0 0,-3 0 1 0,4 0 0 16,0 0 3-16,-4-3 0 0,3-3 0 0,1 2 0 16,-1-5-4-16,1 0-1 0,-4 5 0 0,4-5 0 15,-1-3-6-15,1 2-1 0,3-9 0 0,0 7 0 16,-3-7-2-16,3 0-1 0,-4 3 0 0,1-12 0 16,-1 6-9-16,1 0 12 0,0 0-12 0,-1-6 12 15,-6 3-12-15,3-3 0 0,0 3 0 0,0-3 8 16,-4 9-8-16,4-6-14 0,-3 3 3 0,0-7 1 15,-1 17-92-15,-3-7-18 0,4 3-4 16,-4 7-776-16,0-10-156 0</inkml:trace>
  <inkml:trace contextRef="#ctx0" brushRef="#br0" timeOffset="23048.88">31912 1748 2466 0,'0'0'109'0,"-7"6"23"0,7 7-106 0,0 6-26 0,0-4 0 0,11 17 0 16,-1-4 24-16,8 7-1 0,0 2 0 0,3-2 0 16,0 5 19-16,4 1 4 0,3 3 1 0,0 0 0 15,0 6-22-15,1-6-4 0,-5 6-1 0,5-3 0 16,2 3 20-16,-3 4 3 0,8-4 1 0,-1 3 0 16,-3 1-30-16,3 2-6 0,4-6 0 0,-4 3-8 15,4-2 18-15,-7 2-3 0,-1-9-1 0,-6 9 0 16,0-3-2-16,-4-3-1 0,-3 4 0 0,-4-8 0 15,-4-2 17-15,-3 9 3 0,0-15 1 0,-7 9 0 16,0-7-21-16,-3-5-11 0,-4 2 12 0,-4 4-12 0,-3-4 13 16,-7-2-4-16,-4 2-1 0,1-2 0 15,-1 5-8-15,-7-5-9 0,-7-1 9 0,1 0-13 16,-5-2-47-16,1 2-8 16,-4-3-3-16,-3-6 0 0,-8 6-160 0,-3-6-32 15</inkml:trace>
  <inkml:trace contextRef="#ctx0" brushRef="#br0" timeOffset="42052.14">22084 6728 1270 0,'0'0'56'0,"3"0"12"0,-3 0-54 0,4-6-14 0,-1-1 0 0,5 7 0 16,-1-9 45-16,0 6 7 0,-7-4 0 0,7-5 1 16,0 3 6-16,3 5 1 0,-10-8 0 0,4-4 0 0,3 10-5 0,-4-10-1 15,-3 4 0-15,0-1 0 0,-3-3-9 0,-1 4-1 16,4-7-1-16,-3 3 0 16,-4-2-7-16,0-1-2 0,3 6 0 0,-3-6 0 0,-3-3-14 0,-1 10-4 15,0-7 0-15,1 3 0 0,-1 1-8 0,1-1-8 16,-4 0 9-16,-1 4-9 15,5-1 16-15,-1 4-2 0,-6-1-1 0,3 1 0 16,-1 9-13-16,5-3 11 0,-1 3-11 0,-3 3 10 0,0 3-10 0,0-3 0 16,3 7 0-16,1 2 0 0,-4-2 0 15,3 2 0-15,0 4 0 0,4 0 0 0,0 3 0 0,0 9 0 16,0-3 0-16,4 6 0 0,-1 1 0 0,1 2 0 16,-4 7 0-16,3 12 0 0,1-3 12 0,-1 10-4 15,-7-1 0-15,4 4 0 0,4 0-8 0,-1 0 0 16,8-1 9-16,-8 1-9 0,-6-10 0 0,6 1 9 15,8-4-9-15,-1-6 0 0,-3-3 13 0,4-7-4 0,3 4-1 16,0-7 0-16,-4-6-8 0,1 3 12 0,0-3-12 0,-1-3 12 16,8-3-12-16,-8 0 0 0,-6-3 9 0,3-1-9 15,0-2 0-15,0-4-13 0,-4 1 1 16,1-4 1 0,-4 3-111-16,-1-9-22 0,8 0-5 15,-7 0-752-15</inkml:trace>
  <inkml:trace contextRef="#ctx0" brushRef="#br0" timeOffset="42336.16">21410 7170 1670 0,'-3'-9'148'0,"3"9"-118"16,0 0-30-16,0-4 0 0,7 1 145 0,0 3 23 16,0 0 5-16,7 0 1 0,7 0-139 0,0 0-35 15,4 0 0-15,0 0 0 0,10-6 10 0,0 6-10 16,-3 0 8-16,0-9-8 0,-1 5 8 0,8-5-8 16,0 6 8-16,0-3-8 0,-11-7 0 0,4 4 8 15,3-1-8-15,-3 1 0 0,-4 3-14 0,0-10-8 16,4 7-2-16,-4 5 0 15,4-5-129-15,-7 0-27 0,-4 5-4 0,4-2-2 0</inkml:trace>
  <inkml:trace contextRef="#ctx0" brushRef="#br0" timeOffset="42750.98">22341 7085 979 0,'-7'-3'87'0,"0"3"-70"0,7 0-17 0,-14 3 0 16,0-3 184-16,0 10 34 0,7-4 6 0,3 0 2 16,-6 4-146-16,3-1-28 0,0 4-7 0,-4 2-1 15,8 1-5-15,-8 3-2 0,-3-7 0 0,7 10 0 16,3 6-9-16,-3-2-3 0,-3-1 0 0,-1-3 0 16,1 0-6-16,2 0-2 0,8 3 0 0,-3-7 0 15,-4 4-3-15,3 0-1 0,8-6 0 0,-1 0 0 0,-3-1-13 16,4-8 0-16,3 8-9 0,4-5 9 0,3-4 0 0,0 0 12 15,-4-3-1-15,8-3 0 16,3 0 4-16,0-3 1 0,-7-3 0 0,4 3 0 0,3-7-1 16,4-2 0-16,-4-7 0 0,0 10 0 0,0-13 4 0,-3 9 1 15,0-6 0-15,-1 4 0 0,-6-4-4 0,0-3 0 16,-1 3 0-16,-3-3 0 0,0-6 0 0,0 12-1 16,-3-6 0-16,-4-3 0 0,3 3-7 0,1 0 0 15,-11 0-8-15,3 0 12 0,4 0-12 0,-7 1 8 0,-3-1-8 16,-1 3 0-16,4-3 0 0,-4 3 0 0,-3 6 0 0,0 1 0 15,-3-4-26-15,2 13 2 0,5-6 0 0,-4 6 0 32,-4 3-81-32,8 0-16 0,10 0-3 0,0 0-1 15,0 0-78-15,0 0-15 0,0 0-3 0</inkml:trace>
  <inkml:trace contextRef="#ctx0" brushRef="#br0" timeOffset="43115.45">22811 7261 1148 0,'-14'12'51'0,"14"-8"10"0,3 11-49 0,1-2-12 0,-4-1 0 0,-4-2 0 16,1 2 98-16,6 7 17 0,4-6 3 0,0 2 1 16,4 1-44-16,-8-7-9 0,4 4-2 0,-3 3 0 0,-1-10-8 0,4 3-3 15,-7-9 0-15,11 10 0 0,3-1 5 0,-3-9 1 16,-11 0 0-16,7 0 0 15,3 0-4-15,-3-9-1 0,-7 9 0 0,4-3 0 0,-1-7-3 0,-3 1-1 16,4-4 0-16,-8 1 0 0,-3-4-4 0,0 3-1 16,4-5 0-16,-1-4 0 0,-6 0-17 0,3-3-3 15,0-4-1-15,0 1 0 16,3 0 12-16,-7 0 3 0,1-7 0 0,6-2 0 0,1 5-28 0,-4-2-11 16,-4 2 8-16,8 1-8 0,3 0 0 0,0 3 0 15,0 6 0-15,0 0 0 0,0 0 0 0,7 3 0 16,3-3 0-16,4 0 0 0,-3 9-10 0,7-5-1 15,6 8 0-15,1-2 0 16,3-7-34-16,0 6-7 0,4 4-2 0,3 6 0 16,1-7-151-16,3 1-31 0,6 6-5 0,1-3-2 0</inkml:trace>
  <inkml:trace contextRef="#ctx0" brushRef="#br0" timeOffset="43940.18">24553 7095 288 0,'0'0'25'0,"-3"-10"-25"0,3 10 0 0,0 0 0 16,0 0 307-16,0 0 56 0,0 0 11 0,10 0 2 15,1-3-264-15,3-3-54 0,0 6-10 0,0-3-3 16,0 0 8-16,4-4 2 0,0 7 0 0,-1-9 0 16,5 9-14-16,-1-9-2 0,3 2-1 0,1 1 0 0,0-3-12 0,-1-4-2 15,1 4-1-15,0-4 0 0,-4 4-9 0,4-4-2 16,-1 1 0-16,-2-4 0 0,-5 7 0 0,4-4 0 15,1 0 0-15,-5-5 0 16,-3 8 7-16,0 4 1 0,1-10 0 0,-5 7 0 16,1-4-3-16,-4 4 0 0,0-1 0 0,-4-2 0 0,4 3-4 15,-7-4-1-15,-3 4 0 0,-1-4 0 0,-3 4-4 0,0-1 0 16,-3 1-8-16,-4 6 12 0,-4-7-12 0,0 7 11 16,-3-3-11-16,-4 6 10 0,1 0-10 0,-1 0 0 15,0 0 0-15,1 9-11 0,-5 1 11 0,5-1 0 16,-5 4 0-16,5 5 0 0,3-2 0 0,-1 3 0 15,1 3 0-15,4 0 0 0,-5 6 0 0,8-3 0 16,-3 7 0-16,3-1 0 0,3-3 8 0,0-3-8 16,4 7 8-16,0-7-8 0,0 0 0 0,7-3 9 0,0 0-9 0,4 0 0 15,-1-4 0-15,1-5 0 0,3 6 0 16,0 0 0-16,4-7 0 0,-1 1 0 0,4-4 0 0,4-3 0 16,0 1-12-16,3-7-8 0,0 0-3 0,7 0 0 31,4 0-117-31,0-4-23 0,-1-5-5 0,5 6-759 0</inkml:trace>
  <inkml:trace contextRef="#ctx0" brushRef="#br0" timeOffset="44467.12">25665 6787 345 0,'-18'-12'15'0,"11"6"4"0,0 6-19 0,-7-4 0 16,0-2 0-16,0 6 0 0,3 0 371 0,-3 0 70 15,0 0 15-15,0 10 2 0,-1-1-344 0,1 0-69 16,0 1-13-16,0 2-4 0,-7 1-9 0,3-4-3 16,1 10 0-16,-1 3 0 0,0 0 4 0,4 0 0 15,-3 6 0-15,3-3 0 0,3-3-6 0,-3 6-1 16,3-6 0-16,4 0 0 0,0-3-13 0,0 0 11 15,7-3-11-15,-3-4 10 0,3 4-10 0,0-4 0 16,3-2 9-16,-3-1-9 0,7-6 12 0,-7-3-3 16,7 7 0-16,4-7 0 0,-1 0 10 15,1-7 1-15,3 4 1 0,0-3 0 0,7-3-7 0,-7-4-2 0,1 4 0 16,2-4 0-16,4-6-4 0,-3 7 0 16,-7 2-8-16,3-5 12 0,-4-1-12 0,1 0 8 0,-4 1-8 0,4-1 0 15,-8 0 8-15,1 4-8 0,-1 2 0 0,1 1 9 16,-4-4-9-16,0 13 0 0,0 0 0 0,0 0 0 15,0 0 12-15,0 0-2 0,-7-3-1 0,7 3 0 16,0 0 7-16,-4 3 0 0,1 10 1 0,3-4 0 16,-4 1 3-16,4 2 0 0,4-2 0 0,-4 8 0 15,3-5-9-15,1 0-2 0,3 5 0 0,0-5 0 16,3 6-9-16,-3-7 8 0,0 4-8 16,4-4 8-16,-4 1-8 0,4 0 0 0,-4-4 0 0,3 0 0 15,-6 4 8-15,3-4 0 0,0 1 0 0,-4-1 0 16,4-6-24-16,-3 7-6 0,-4-10-1 0,0 0 0 15,0 0-101 1,0 0-21-16,0 0-4 0,0 0-551 0,0 0-109 0</inkml:trace>
  <inkml:trace contextRef="#ctx0" brushRef="#br0" timeOffset="44981.62">26056 6885 403 0,'0'0'36'0,"0"-4"-36"0,7-2 0 0,-3 0 0 16,-4 6 213-16,7-6 36 0,0 3 7 0,-4-4 2 15,4-2-177-15,1 3-35 0,-5-1-7 0,4-2-2 16,-3-1 12-16,-1 7 3 0,1-6 0 0,-1 0 0 16,1-1 40-16,-4 4 9 0,0-4 2 0,-4 1 0 15,1 0-10-15,-1-1-1 0,-3 1-1 0,0 3 0 16,-4-4-36-16,1 1-7 0,3 2-2 0,-4 1 0 15,-3 0-30-15,0 3-5 0,0 3-2 0,0 3 0 16,-7 3-9-16,3 0 0 0,0 4 0 0,1 6 0 16,-1-1 0-16,0 7 0 0,4 0 0 0,0 6 0 0,0 4 0 15,0-1 0-15,3 0 9 0,4 1-9 0,0-7 0 16,4 6 9-16,-4 1-9 0,3-4 0 0,4-3 8 16,0 0-8-16,0-3 0 0,4-6 0 0,-1 6 0 15,4-4 8-15,0-5-8 0,4 3 0 0,0-7 8 16,3-3-8-16,3 1 0 0,4-4 0 0,1-3-8 0,6 0-9 15,0-10-2-15,4 4 0 16,3-3-124-16,4-7-25 0,-7 3-4 0,3-5-776 0</inkml:trace>
  <inkml:trace contextRef="#ctx0" brushRef="#br0" timeOffset="45474.45">26561 5931 288 0,'0'0'12'0,"0"0"4"0,0 0-16 0,-4 13 0 0,-3-1 0 0,7 10 0 16,0 10 360-16,0-1 70 0,0 10 14 0,0 0 2 16,7 3-354-16,-3 9-70 0,-1-9-14 0,-3 9-8 15,0 3 40-15,7-8 3 0,0 5 1 0,0-3 0 16,-10 0 5-16,6-3 2 0,1 3 0 0,-1-6 0 15,-3-3-15-15,0-6-4 0,0-4 0 0,0 7 0 16,4-4 5-16,-1-6 1 0,-3-3 0 0,-3-3 0 16,6 0-15-16,-3-3-3 0,4-6-1 0,0 2 0 15,-4-8-9-15,3 2-2 0,-3 0 0 0,0-9 0 0,0 0 20 0,0 0 3 16,0 0 1-16,0 0 0 0,0-9-16 0,-3 0-4 16,3-4 0-16,0 0 0 0,0-9-12 0,0 1 11 15,0-8-11-15,0 11 10 0,-4-8-10 0,4 4 0 16,4 4 0-16,-4-1 0 0,3 6 0 0,4 1 0 15,-3-1 9-15,3 4-9 0,-4 3 0 0,4-4 0 16,4 7 0-16,-1 3 0 0,1 0 0 0,7 0 8 16,-4 9-8-16,3-5 8 0,5 2-8 0,-1 3 12 15,0-3-4-15,0 4 0 0,4 6 4 0,-4-4 2 16,4 1 0-16,-4-1 0 0,3-2-6 0,1 8-8 0,-7-5 11 0,3 0-11 16,0-4 8-16,-3 0-8 0,-1 4 0 0,-2-4 0 15,-1 7 0-15,0-4 0 0,0 1 0 0,-4-4 0 16,1 1-12-16,0-7-10 0,-4 6-2 0,0-5 0 31,0 2-128-31,0-3-25 0,-7-3-6 0,0 0-1 0</inkml:trace>
  <inkml:trace contextRef="#ctx0" brushRef="#br0" timeOffset="47315.99">28878 6681 1555 0,'0'0'138'0,"0"0"-110"16,0 0-28-16,0 0 0 0,0 0 43 0,0 0 3 15,0 0 1-15,0 0 0 0,4-6-30 0,-4 6-5 16,0 0-2-16,0 0 0 0,0 0 29 0,7 9 5 16,-3-3 2-16,3 7 0 0,-4-4 19 0,1 7 4 15,-1-1 1-15,1 1 0 0,-1 6-1 0,1 3 0 16,-1-3 0-16,1 3 0 0,-4-3-16 0,3 6-3 16,4-2-1-16,-3 2 0 0,-4-6-21 0,7 6-4 15,-4-3 0-15,-3 3-1 0,4-3-13 0,-4-3-2 16,4-3-8-16,-4 3 12 0,0 0-12 0,3-3 11 0,-3-7-11 15,4 7 10-15,-4-6-2 0,0-1-8 0,0-2 12 16,0-1-4-16,0-9 0 0,0 0-8 0,0 0 12 16,0 0-4-16,0 0 4 0,0 0 0 0,0 0 0 0,-4-9 0 15,1-1-12-15,-5 4 0 0,5-10 0 0,-1 4 0 16,1-7 0-16,-4 6 0 0,3-9 0 16,1 0 0-16,-1-6-8 0,-3 6 8 0,4-9 0 0,3-4 0 15,0-5-12-15,0 5 1 0,3-6 1 0,1-2 0 16,-1-5-2-16,4 5-1 0,0-1 0 0,4 0 0 15,-4 0 1-15,4 3 0 0,-1 0 0 0,4 1 0 16,-3 5 2-16,3-3 1 0,0 7 0 0,4 0 0 16,-8 9 1-16,8 0 0 0,-4 0 0 0,4 9 0 15,-4 4-1-15,0 0 0 0,0-1 0 0,0 10 0 0,-3 0-2 0,3 0 0 16,-4 10 0-16,-3-1 0 0,4 3 11 0,0 7 0 16,-1-6 0-16,-6 9 0 0,3 0 0 0,0 6-8 15,0-3 8-15,-4 3 0 0,1-6 0 0,0 10 9 16,-8-10 0-16,0-1 0 0,4 8 7 0,-7-7 0 15,-3 0 1-15,-1 0 0 0,1 0-1 0,-1-1-1 16,-7 5 0-16,4-5 0 0,-3-5-3 0,3 3-1 16,-8-6 0-16,5 2 0 0,-1-2-2 0,4-1 0 15,-7-2 0-15,7-7 0 0,-4 6-9 0,0-2-16 16,4-4 4-16,0-3 1 16,4 0-91-16,-1 0-18 15,0-10-4-15,4 7-960 16</inkml:trace>
  <inkml:trace contextRef="#ctx0" brushRef="#br0" timeOffset="47730.2">29609 6474 1382 0,'0'0'61'0,"0"0"13"0,0 0-59 0,0 0-15 0,0-3 0 0,0 3 0 15,0 0 119-15,0 0 21 0,0 0 4 0,0 0 0 16,-7-7-39-16,7 7-8 0,-7 0-1 0,-1 0-1 16,1 0-10-16,0 7-1 0,0-4-1 0,-3 6 0 15,3 1-39-15,-4 2-7 0,1-2-1 0,-1 2-1 16,-3 7-18-16,3-7-3 0,1 4-1 0,-1 0 0 16,4 3-1-16,-4-7-1 0,4 7 0 0,4-6 0 0,-1-4-2 15,4 4 0-15,0 2 0 0,4-2 0 16,-1-10-9-16,1 6 0 0,3 4 0 0,0-7 8 0,4-3-8 15,3 3 0-15,0-2 0 0,0-4 8 0,4-4-8 16,3-2 0-16,-4 3 0 0,5-6 0 0,-1-1 0 0,3 1 0 16,1-1 0-16,-4-2 0 0,0-1 0 0,1 1 0 15,-5-4 8-15,1 4-8 0,-4-7 0 0,-3 6 8 16,-4 1-8-16,0-7 8 0,-4 6-8 0,4-5 12 16,-7 5-12-16,-3-6 12 0,-1 3-12 0,1 1 0 15,-4-7 0-15,-4 9-11 0,0-5-5 0,1-4 0 16,-1 9-1-16,-3-6 0 0,4 10-2 0,-5-4 0 15,5 4 0-15,-1 6 0 16,1-4-91-16,3 7-18 0,7 0-4 16,0 0-937-16</inkml:trace>
  <inkml:trace contextRef="#ctx0" brushRef="#br0" timeOffset="47984.12">30078 6421 2300 0,'0'0'102'16,"-7"0"21"-16,3 9-99 0,1-6-24 0,-4 6 0 0,3-2 0 15,1 2 47-15,-1 4 4 0,1-4 1 0,-4 4 0 16,3-1-4-16,4 4 0 0,-4 0 0 0,4-4 0 0,-3 7-24 16,3-7-4-16,0 4-2 0,0-3 0 0,3-1-6 0,-3 4-2 15,0-10 0-15,4 4 0 0,0 2-10 0,-1-2 0 16,1-1 0-16,-1-3 0 0,4 0 0 0,-7-6-17 15,0 0 4-15,0 0 1 16,0 0-67-16,4 0-13 0,-4 0-2 0,10 0-1 16,-10 0-82-16,0 0-17 0,4-3-3 0</inkml:trace>
  <inkml:trace contextRef="#ctx0" brushRef="#br0" timeOffset="48142.39">30088 5975 2134 0,'0'0'47'0,"0"0"9"0,0 0 3 0,0 0 1 0,0 0-48 0,4 10-12 0,-4-1 0 0,3-3-630 16,-3 4-129-16</inkml:trace>
  <inkml:trace contextRef="#ctx0" brushRef="#br0" timeOffset="48524.81">30342 6399 288 0,'0'0'25'0,"0"0"-25"0,0 9 0 0,-3 0 0 15,3 4 421-15,0-4 79 0,0 1 16 0,0 2 4 16,0-2-380-16,-4-1-75 0,4 0-15 0,0-2-3 0,0-7-6 0,0 0-1 16,0 0 0-16,0 0 0 15,-3 9-21-15,3-9-5 0,0 0-1 0,0 0 0 16,0 0-13-16,0 0 11 0,0 0-11 0,0 0 10 0,3-9 5 0,1 2 1 15,-1-2 0-15,4 0 0 0,1-10-4 0,-1 9-1 16,-4-5 0-16,4-1 0 0,0 4 10 0,4-1 3 16,-8 0 0-16,8 4 0 0,-4 3-24 0,4 3 0 15,-1-4 0-15,1 4 0 16,-4 3 0-16,3 0 14 0,4 0-3 0,-3 3-1 0,0 4 1 0,3-4 0 16,-4 6 0-16,4 1 0 0,-3-7 8 0,0 6 1 15,-1 1 1-15,4 2 0 0,-3 4-5 0,-4-4-2 16,4 1 0-16,-1-1 0 0,1 7-14 0,-1-6 8 15,1 2-8-15,-1-2 0 0,-2 0 8 0,-1 5-8 0,0-5 0 16,0-1 9-16,-4-2-9 0,4 9 8 0,0-10-8 16,-3 4 8-1,3-1-31-15,-4 4-6 0,4-4-2 0,1-2 0 16,-5-1-23-16,1-3-5 0,-4-6-1 0,0 0 0 16,0 0-137-16,0 0-28 0</inkml:trace>
  <inkml:trace contextRef="#ctx0" brushRef="#br0" timeOffset="48806.04">30946 5840 2566 0,'0'0'56'0,"0"16"12"0,-4 0 3 0,8 6 1 16,-4 0-57-16,3 9-15 0,1 7 0 0,-4-4 0 0,3 10 0 0,1-3 0 15,3 12-12-15,-4-9 12 0,4 6 0 0,0-6 0 16,4 9 0-16,-4-12 0 0,4 3 13 0,-4-3-3 16,3-10-1-16,1 7 0 0,-4-13-9 0,0 6-9 15,0-9 9-15,0 0-13 16,-7 0-33-16,4-3-6 0,-1 0-2 16,-3-7 0-16,4-2-70 0,-4-7-15 0,0-3-2 15,0 0-1-15</inkml:trace>
  <inkml:trace contextRef="#ctx0" brushRef="#br0" timeOffset="48991.47">30663 6333 2718 0,'0'0'120'0,"0"0"25"0,0 0-116 0,0 0-29 0,11-7 0 0,0 7 0 16,6 0 41-16,4 0 3 0,4 0 0 0,3-3 0 15,4-3 6-15,3 3 2 0,4 3 0 0,0 0 0 16,0 0-34-16,3 0-6 0,-3-3-2 0,3-4 0 15,-3 7-24-15,3 0-5 0,-3-9-1 0,4 9 0 16,-5 0-157-16,1-3-32 16,-7 3-7-16,-4-9 0 0</inkml:trace>
  <inkml:trace contextRef="#ctx0" brushRef="#br0" timeOffset="56938.55">25393 8826 979 0,'0'0'87'0,"0"0"-70"16,0-3-17-16,0 3 0 0,0-7 140 0,0 4 25 15,0-6 5-15,0 9 1 0,-4-3-93 0,4-4-18 0,0-2-4 0,0 6-1 16,0 3 27-16,-3-10 6 0,-1 1 0 0,1 9 1 15,-1-9-25-15,-3 9-4 0,0-4-2 0,-3-5 0 16,3 9-10-16,0-3-1 0,-4 3-1 0,-3 0 0 16,3 0-30-16,-3 3-7 0,0-3-1 0,-4 9 0 15,1-5-8-15,-1 5 0 0,0 0 0 0,4 4 0 16,-3-4 0-16,-1 10-11 16,-3 3 3-16,3 0 0 0,4 0 8 0,-3 0 0 0,2 6 0 0,1-3 0 15,4 3 0-15,-1 4 0 0,4-7 0 0,-4 6 0 16,4-3 0-16,0 1 0 0,0-4 0 0,4-3 0 15,6 0 0-15,1-7 0 0,3 1 0 0,0-7 0 16,0 1 0-16,4-7 11 0,-1 3-3 0,1-6 0 16,3 0 3-16,0-6 0 0,0 3 0 0,0 0 0 0,0-13 9 15,0 7 1-15,4-4 1 0,-4 1 0 0,0-7 0 16,0 0 0-16,1-3 0 0,-1 0 0 0,0 6-2 0,-4-2 0 16,4-11 0-16,1 7 0 0,-5-3-2 0,1-3-1 15,-1-3 0-15,-3 6 0 0,0-7-6 0,0-5-2 16,1 5 0-16,-5-2 0 0,1-1-9 0,-1-2 12 15,-3-4-12-15,0-3 12 0,0 3-12 16,-3 4 10-16,-1-1-10 0,1-3 10 0,-5 7 1 0,1-1 0 16,0 4 0-16,0 3 0 15,0-4-11 1,-3 13 0-16,-1-3 0 0,4 10 8 0,0-7-8 16,3 13 0-16,-3-4 0 0,4 4 0 15,-1 3-32-15,-3-3 2 0,7 6 0 16,0 0 0-16,0 0-100 0,0 0-20 0,-3 9-4 0,3 7-1 0,0-4-52 0,0 4-10 0</inkml:trace>
  <inkml:trace contextRef="#ctx0" brushRef="#br0" timeOffset="57202.14">25601 8732 2419 0,'0'0'53'0,"-7"-4"11"0,7 4 3 0,0 0 1 15,0 0-55-15,0 0-13 0,0 0 0 0,0 10 0 16,4-1 0-16,-1-2 0 0,1 8 0 0,-4-2 0 16,3-1 43-16,1-2 5 0,-1 9 2 0,4-4 0 0,-3 1-14 0,-1 0-2 15,1 2-1-15,-1-5 0 0,-3 3-33 0,4-4-12 16,-4 1 0-16,3-1 0 16,1-2 12-16,-4-1 0 0,3 0 0 0,-3-9 0 0,0 0 0 15,0 0-11-15,0 0 0 0,0 0 0 16,0 0-122-16,0 0-25 0,0 0-5 0,0 0-849 0</inkml:trace>
  <inkml:trace contextRef="#ctx0" brushRef="#br0" timeOffset="57359.48">25495 8600 1209 0,'-3'-6'108'0,"-1"-4"-87"0,1 7-21 15,-1-6 0-15,1 6 199 0,3 3 35 0,0 0 7 0,0-7 2 16,-4-2-195-16,4 9-38 0,0 0-10 15,0 0 0-15,0 0 0 0,4-3-11 0,3 0 3 0,0-4-911 16</inkml:trace>
  <inkml:trace contextRef="#ctx0" brushRef="#br0" timeOffset="57798.11">26173 8487 2649 0,'0'0'58'0,"0"0"12"0,-7 3 2 0,3 3 4 0,-3-6-61 0,0 4-15 0,0 2 0 0,0-3 0 0,-4 6 0 0,-3 1 0 16,0-7 0-16,0 6 0 16,0 4-18-16,-7-4-6 0,-1 4-2 0,5 2 0 0,-4-2 26 0,-1 0 0 15,5 2 0-15,-4-2-8 0,3-1 8 0,4-2 0 16,0-1 0-16,0 1 0 0,3-7 8 0,1 6 0 15,2-6 0-15,1 7 0 0,4-4-8 0,3-6 0 16,0 0-8-16,0 0 8 0,0 0 0 0,0 0 0 16,10 3 0-16,1 0 0 0,3-3 0 0,0-3 0 15,0 3 0-15,4-3 0 0,0-3 0 0,3 3 0 16,-4-4 0-16,5 7 8 0,-5 0-8 0,1-3 0 16,3 3 0-16,-7 0 0 0,0 0 0 0,-3 3 0 15,3 4 0-15,-3-4 0 0,-4 6 0 0,0 0 0 0,0 1 0 0,0-1 0 16,-4-2 9-16,1 2-9 15,-4 7 12-15,3-4-12 0,1 1 8 0,-4-1-8 0,0 4 0 16,-4 0 0-16,4-1 0 0,0 1 0 0,-3 0 0 0,3-4 0 16,-4 1 0-16,-3 6 0 0,4-7 0 0,-1 1-9 15,1-4 9-15,-4 4 0 0,3-4 10 0,1 7-10 16,-1-10 0-16,-3 3 0 0,-4 1 0 0,4 2 0 31,0-2-80-31,-3-1-15 0,-4 1-3 0,-1-7-616 0,5 6-123 0</inkml:trace>
  <inkml:trace contextRef="#ctx0" brushRef="#br0" timeOffset="58104.53">26494 8246 2649 0,'-14'-4'117'0,"14"4"25"0,-4 4-114 0,0 5-28 16,1 0 0-16,-1 4 0 0,1-1 0 0,3 7 0 15,0 3 0-15,0 0 0 0,0 0 0 0,0-3 0 16,3 3 0-16,1 0 0 0,-4 9-14 0,0-3-9 16,3-3-1-16,1 7-1 0,0-4 25 0,3-3 0 15,-7 0 0-15,3 0 0 0,4 4 0 0,-3-4 0 0,-1-3 0 0,-3 0 0 16,7 6-10-16,-3-3 10 0,3 6-12 0,-4 1 12 31,1-7-78-31,-1 0-9 0,4-6-1 0,-7-4-1 16,0 1-110-16,0-4-21 0</inkml:trace>
  <inkml:trace contextRef="#ctx0" brushRef="#br0" timeOffset="58350.84">26204 8763 2649 0,'0'-13'58'0,"0"4"12"0,4 0 2 0,3 5 4 16,0-2-61-16,4 0-15 0,3 0 0 0,3-4 0 0,1-2 0 0,0 2 0 16,3 1 0-16,0-4 0 0,-3 1 20 0,3-1 0 15,3-2 1-15,1 2 0 16,3-6-10-16,1 4-3 0,-5-1 0 0,1 3 0 0,-4-6-8 0,4 7 0 15,0 3 0-15,-1-4 0 16,-3 0-102-16,1 4-22 0,-1 0-5 0,3-4-965 0</inkml:trace>
  <inkml:trace contextRef="#ctx0" brushRef="#br0" timeOffset="58952.45">28247 8214 1728 0,'0'0'153'0,"0"0"-122"0,-4-3-31 16,4 3 0-16,0 0 72 0,0 0 9 0,0 0 2 0,0 0 0 15,4-6-60-15,-4 6-12 16,0 0-3-16,7 9 0 0,-3 1 24 0,6 2 5 0,-6 4 1 16,3-1 0-16,0 7 5 0,0 7 1 0,-4-7 0 0,4 6 0 15,-3-3-5-15,-1 6-1 0,1 1 0 0,3 2 0 16,0-3-30-16,-3 1-8 0,-1-4 0 0,1 3 0 16,-1-5 0-16,4 2 0 0,-7-6 0 15,4 0 0 1,-1 0-21-16,1 0-6 0,-4 3-1 0,3-10 0 15,-3 4-195-15,0-6-39 0,4-1-8 0,-4-12-2 0</inkml:trace>
  <inkml:trace contextRef="#ctx0" brushRef="#br0" timeOffset="59191.1">28056 8537 288 0,'-7'-16'25'0,"7"16"-25"15,-3-6 0-15,3 6 0 0,0 0 434 0,0 0 82 16,0 0 16-16,0 0 3 0,7-6-439 0,7 6-87 16,-3 0-17-16,6 0-4 0,-3 0 12 0,8-3 0 15,-5 3 0-15,4 0 0 0,4 0 0 0,3-6 0 16,4 6 0-16,0-4 0 0,3-2-14 0,-3 0-6 16,0 0-2-16,-1-4 0 15,5 7-50-15,-5-6-11 0,1-1-1 0,-4 1-487 16,4-4-97-16</inkml:trace>
  <inkml:trace contextRef="#ctx0" brushRef="#br0" timeOffset="59512.83">28822 8346 633 0,'0'0'28'0,"0"0"6"0,0 0-34 0,0 0 0 0,0 0 0 0,-4 6 0 15,1 4 264-15,-4 2 47 0,0-2 9 0,0-1 1 16,0 0-201-16,0 1-41 0,-4 2-8 0,-3 1-2 16,0 3-17-16,0-1-4 0,-4 4-1 0,4 0 0 15,-7 3-4-15,3 0-1 0,1 0 0 0,2 0 0 16,-2 0-17-16,3-4-3 0,0 1-1 0,3-3 0 15,4 3-10-15,3-7-3 0,1 4 0 0,-1-4 0 16,8-2-8-16,-4-7 12 0,0-3-12 0,10 6 12 16,5-3-2-16,6-6 0 0,0-3 0 0,4-3 0 15,-1-1-10-15,4-2 12 0,4 2-12 0,0-5 12 16,0-1-12-16,-1 0 8 0,-2-3-8 0,-5 1 8 16,1 5-8-16,0-6 0 0,-8 7 0 0,1-7 0 15,-7 6 0-15,3-6 0 0,-7 7 11 0,0-7-11 16,0 7 17-16,-4 2-2 0,-3-2-1 0,-3-1 0 15,3 1 10-15,-4-4 1 0,-3 6 1 0,0-2 0 0,0-7-26 16,0 7 0-16,-3 2 0 0,-5-2 0 16,1-1-20-16,0 4-10 15,-3-1-2-15,-1 1 0 0,0-1-89 0,1 4-19 0,3 0-3 16,-1-4-1-16</inkml:trace>
  <inkml:trace contextRef="#ctx0" brushRef="#br0" timeOffset="60001.51">30342 8108 1728 0,'0'0'153'0,"0"0"-122"0,0 0-31 0,0 0 0 0,0 0 92 0,0 0 12 16,0 0 2-16,0 0 1 0,0 0-55 0,0 0-12 16,0 0-1-16,0 0-1 0,0 12-8 0,-3-2-2 15,-1-1 0-15,-3 10 0 0,0-4 15 0,-3 4 2 16,-4 3 1-16,-1 0 0 0,1 0-13 0,-3 6-2 16,-1-6-1-16,0 10 0 0,-3-4-16 0,4-3-3 15,-1 6-1-15,0-9 0 0,1 6-10 0,-1-2 0 16,4-8 9-16,0 4-9 0,3-9-10 0,1 6-6 15,-1-7-2-15,1 4 0 16,2-10-88-16,5 4-18 16,-1-10-3-16,4 0-1 0,0 0-60 0,0 0-12 0</inkml:trace>
  <inkml:trace contextRef="#ctx0" brushRef="#br0" timeOffset="60167.62">30071 8183 1897 0,'0'0'84'0,"0"0"17"0,0 0-81 0,0 0-20 0,0 0 0 0,0 0 0 15,0 0 53-15,0 0 7 0,7 9 0 0,3-2 1 16,-3-1-5-16,1 0-2 0,2-3 0 0,4 7 0 16,0-1-20-16,0 0-4 0,-3 1-1 0,7 2 0 15,-4-2-8-15,7 2-1 0,-3 1-1 0,3-4 0 16,-4 4-19-16,5-4 0 0,-1 7 0 0,-4-10 0 16,5 10-118-16,-5-4-27 0,1-8-6 0,-1 5-801 15</inkml:trace>
  <inkml:trace contextRef="#ctx0" brushRef="#br0" timeOffset="60654.08">30688 8246 2066 0,'0'0'92'0,"0"0"18"0,0 0-88 0,0 0-22 16,4 9 0-16,-1 3 0 0,-3-2 32 0,4 2 3 0,-1 7 0 0,-3-6 0 16,0 6 21-16,0-7 5 0,0 10 1 0,0-3 0 15,0 0-18-15,0-7-3 16,0 10-1-16,0-9 0 0,4 2-21 0,-4-2-5 16,0-4-1-16,0-5 0 0,0-4 5 0,0 0 1 0,0 0 0 0,0 0 0 15,0 0 0-15,0 0 0 0,0 0 0 0,7 0 0 16,-7 0-5-16,7-4-1 0,0-5 0 0,-4-4 0 15,5 4-5-15,-1-10-8 0,-4 10 11 0,1-13-11 16,-1 9 9-16,4-9-9 0,-3 4 0 0,-1-4 9 16,1-3-9-16,3-1 0 0,-4 1 0 0,4 3 0 15,-3 0 0-15,0 7 0 0,-1-1 0 0,4 0 0 16,-3 4 13-16,6 9-2 0,-3-4-1 0,4-2 0 16,-1 6 10-16,1 0 1 0,0 3 1 0,3-6 0 15,0 6-22-15,0 0 8 0,0 0-8 0,0 6 0 16,4-3 0-16,-4-3 0 0,-4 3 0 0,5 3 0 15,-1-3 0-15,0 7 0 0,0-1 0 0,-3-6 0 16,-1 7 0-16,4-1 0 0,-3 4 0 0,-1-4 0 0,4 7 0 0,-3-4 0 16,0 1 0-16,3-1 0 15,0-2-21-15,0 2-9 0,0 4-2 0,0-3 0 16,0-4-108-16,0 0-23 0,1-5-4 0,-5 5-571 16,4-6-114-16</inkml:trace>
  <inkml:trace contextRef="#ctx0" brushRef="#br0" timeOffset="61083.31">31422 8321 1785 0,'-7'-3'79'0,"7"3"17"0,0 0-77 0,0 0-19 0,7-10 0 0,0 10 0 15,0-3 92-15,4-3 14 0,-1 3 3 0,1-4 1 16,-1 4-65-16,4 0-13 0,-3-3-2 0,0 3-1 15,3-4 12-15,0-2 3 0,0 3 0 0,0 0 0 16,0-4-10-16,-3 4-2 0,3-4 0 0,0 1 0 16,-3 0-14-16,-1-1-3 0,1-2-1 0,-1 2 0 15,1-2-14-15,-4-4 0 0,0 4 0 0,-3 2 0 16,3-2 11-16,-7-1-1 0,0 4 0 0,-4-1 0 16,1 1-10-16,-4-1 0 0,-4 4 0 0,-3 0 0 15,0 3 0-15,-4-4-11 0,-3 7 3 0,0 10 0 16,-4-4 8-16,0 0 0 0,1 4 0 0,-1 9 0 15,7-7 20-15,-3 7 7 0,4 0 1 0,2 3 0 0,5-7 6 16,3 14 2-16,0-7 0 0,3 0 0 0,1-1-8 0,6 8-2 16,1-7 0-16,3 0 0 0,-4 0-14 0,4-4-2 15,4-5-1-15,-4 6 0 0,11-7-9 0,-4 1 0 16,0-4 9-16,3 4-9 0,5-4 0 0,-1 1 0 16,4-4 0-16,3-3 8 15,-4-3-46-15,1-3-9 0,3-3-1 16,-3 6-1-16,-4-10-27 0,4 1-4 0,0 3-2 0,-1-10 0 15,5 3-230-15,-5-6-47 0,-3-2-9 0,1-1-1 0</inkml:trace>
  <inkml:trace contextRef="#ctx0" brushRef="#br0" timeOffset="61576.83">31979 7960 1918 0,'0'0'42'0,"0"0"9"0,-7 0 1 0,4 10 3 0,-4-7-44 0,0 6-11 15,3 1 0-15,4 2 0 0,-3 4 76 0,3-1 14 0,0 1 2 0,3 0 1 16,-3 3-12-16,4-7-2 0,-1 10-1 0,1-3 0 15,-1-7-15-15,4 10-3 0,4-6-1 0,-4 0 0 16,-4 3-38-16,4-7-7 0,1-2-2 0,2 2 0 16,-3-3 4-16,0 7 0 0,4-10 0 0,-4 4 0 15,3-4 9-15,1-3 3 0,0 4 0 0,-4-7 0 16,3 0-28-16,1 0 0 0,-1-7 0 0,1 7 0 16,0-9 8-16,-4 9-8 0,3-10 0 0,-3 7 8 15,-3-6 0-15,-1-1-8 0,1 7 12 0,-1-6-4 16,-3-4-8-16,4 7 0 0,-4 0 0 0,0 6 8 0,0 0-8 15,0 0 0-15,0 0 0 0,0 0 0 16,0 0 0-16,0 0 0 0,3 6 0 0,1 4 0 16,0-1 0-16,-1 0 0 0,1 4 0 0,-1-1 0 0,4-2 0 15,0-1 0-15,0 4 0 0,0-4 0 0,0 1 0 0,4 2 0 16,-4-2 0-16,4-1 0 0,3-6 0 0,-4 7 10 16,1-10-10-16,3 6 10 0,-3-6 1 0,-1 0 0 15,4 0 0-15,-3-6 0 0,-1 6 7 0,1-4 2 16,0-2 0-16,-1 6 0 0,-3-6 2 0,4 0 1 15,-1-4 0-15,1 7 0 0,-4-6 0 0,0-1 0 16,4 1 0-16,-1-4 0 0,1-6 7 0,-1 4 2 16,-3-4 0-1,4-3 0-15,3-6-24 0,0-4-8 16,0-2 0-16,1 3 0 16,-1-10 0-16,0 6-10 0,0-5 0 0,0 5 0 0,4-3 10 15,-8 4 0 1,1 3 0-16,3-1-8 0,-7 10-29 0,0-6-6 0,0 15-1 15</inkml:trace>
  <inkml:trace contextRef="#ctx0" brushRef="#br0" timeOffset="77039.17">10527 6822 806 0,'-11'0'17'0,"11"0"4"0,0 0 1 0,0 0 2 0,0 0-24 0,0 0 0 0,0 0 0 0,0 0 0 15,0 0 0-15,0 0 0 0,0 0 0 0,0 0 0 16,11 6 0-16,-11-6 0 0,0 0 0 0,0 0 0 16,0 0 0-16,0 0 0 0,0 0 0 0,0 0 0 15,0 0 56-15,0 0 6 0,10-6 2 0,-6 3 0 16,-8-4 0-16,4 7 0 0,0 0 0 0,0 0 0 0,0 0 0 0,0 0 0 15,0 0 0-15,0 0 0 0,0 0 0 0,0 0 0 16,0 0 0-16,0 0 0 0,0 0-52 0,0 0-12 16,-3 10 0-16,-4-1 0 0,-4-2 0 0,8-4 0 15,-4 0 0-15,-4 3 0 16,1-3 0-16,3 7 0 0,7-10 0 0,0 6 0 0,-15 0 0 0,8 4 0 16,4-1 0-16,3 4 0 0,0-4 0 0,-4 4 0 15,-6 2 0-15,3 1 0 0,10 0 0 0,-3-1 0 16,-10 4 0-16,3-6 0 0,7 2 54 0,0-2 8 15,0-1 2-15,-4-2 0 0,0-1-52 0,4 1-12 16,8-1 0-16,-8-9 0 0,-11 6 0 0,11-6 0 16,14 7 0-16,-3-4 0 0,-11-3 0 0,10 0 0 0,1 0 0 15,-1 0 0-15,8 0 54 0,-4 0 8 0,-3-10 2 0,-1 7 0 16,11-6-52-16,-6-1-12 0,-8 1 0 16,0-4 0-16,7 4 0 0,-4 0 0 0,1-4 0 0,-7 0 0 15,3-5 0-15,0 5 0 0,7-6 0 0,-7 7 0 16,-7-7 0-16,7 6 0 0,3-5 0 15,-3 5 0-15,-3 0 0 0,0 1 0 0,-1-4 0 0,1 7 0 16,-1-4 54-16,-3 4 8 0,-3 6 2 0,-1-7 0 16,4 10-52-16,-7-3-12 0,-4-3 0 0,1 6 0 15,-4 0 0-15,3 0 0 0,1 0 0 0,-1 0 0 16,-7 6-48 0,8-3-13-16,10-3-3 0,-7 3-947 0</inkml:trace>
  <inkml:trace contextRef="#ctx0" brushRef="#br0" timeOffset="78423.09">5736 13216 1263 0,'0'0'56'0,"0"0"12"0,0 0-55 0,-7 0-13 16,0-10 0-16,7 10 0 0,0 0 13 0,0 0 0 16,-3 0 0-16,3 0 0 0,0 0 44 0,0 0 9 15,0 0 2-15,0 0 0 16,0 0-8-16,0 0 0 0,0 0-1 0,10 0 0 0,-6 7 3 0,3-7 1 16,0 3 0-16,3 3 0 0,-3 3-7 0,0-2 0 15,1 2-1-15,2 1 0 0,-3 2-15 0,-3 4-4 16,3-1 0-16,0 1 0 0,0 0-14 0,-4-1-3 15,1 1-1-15,-1 0 0 0,4 0-6 0,-7-7-2 16,4 3 0-16,3 4 0 0,-7-3-10 0,4-10 8 16,3 6-8-16,0 4 8 15,0-7-67-15,-4-3-13 0,8-3-4 0,-1 0 0 0</inkml:trace>
  <inkml:trace contextRef="#ctx0" brushRef="#br0" timeOffset="84312.36">7973 13931 806 0,'-7'-3'72'0,"3"3"-58"16,-3 0-14-16,0 3 0 0,4 0 213 0,-1 3 40 15,1-3 8-15,-5 4 2 0,8-7-203 0,0 0-40 16,-3 3-8-16,3-3-1 0,0 0-11 0,0 0-11 0,0-3 3 0,0-4 0 16,0-2 18-16,0 3 4 0,3-4 1 0,1-5 0 15,0 2 8-15,3 0 1 0,0-5 1 0,0 5 0 16,-4-6 14-16,8-3 2 0,-8 4 1 0,8-4 0 15,-4 0 10-15,0 0 1 0,0-3 1 0,0-4 0 16,0 4-36-16,0 0-7 0,0-6-2 0,4 6 0 16,-11-3 8-16,7-4 2 0,-4 7 0 0,5-6 0 15,-5-4 1-15,4 4 0 0,0-7 0 0,0 4 0 16,0-4-2-16,4 0 0 0,-4-2 0 0,7-4 0 16,-7 3-4-16,4 0-1 0,-1-9 0 0,1 6 0 15,6 0-1-15,-2 0-1 0,-1-3 0 0,7 0 0 16,-4-3-3-16,1 9-8 0,3-6 12 0,0 0-4 15,-3 3 1-15,3 1 0 0,0-1 0 0,-3-3 0 0,0 3-1 16,-1 0-8-16,-3-6 12 0,4 6-4 0,-4 3 3 16,0-6 0-16,4 0 0 0,-4 3 0 0,0-3 5 0,0 0 2 15,0 3 0-15,1-6 0 0,-1 3-5 16,0-3-1-16,3 6 0 0,-3-6 0 0,4 6-4 16,3-7-8-16,-10 8 11 0,7 2-11 0,-1-3 11 15,-3 9-11-15,0-2 10 0,0-1-10 0,1 0 8 16,2 4-8-16,-6-4 0 0,6 7 9 0,-6-3-9 0,3 2 0 15,-7 1 0-15,4-1 8 0,-1-2-8 0,1 3 10 16,-4-7-10-16,4 3 10 0,-1 4 2 0,-6-10 0 16,3 7 0-16,0-7 0 0,3 0 1 0,-3-3 1 15,4 4 0-15,3-1 0 0,-3-3-14 0,-1-3 11 0,4 0-11 16,-3 3 10-16,3 3-10 0,-3 7 0 0,3-7 0 16,0 0 0-16,0 7 0 0,0-7 0 0,0 6 8 0,0-2-8 15,0 5 0-15,1 1 0 0,-1-3 0 0,0 2 0 16,0-2 0-16,-3-4 0 0,3 7 9 0,0-4-9 15,-4 1 12-15,1-4-1 0,-1 7-1 0,-2-4 0 16,-1-5 2-16,7-1 0 0,-11 9 0 0,8-8 0 16,-4 2-2-16,0-3 0 0,4 1 0 0,-4-1 0 15,7-3-10-15,-7 3 10 0,0 0-10 0,0 7 10 16,0-7-10-16,0 7 10 0,0-7-10 0,4 9 10 16,-4 1-2-16,0 0-8 0,0-1 12 0,0 1-4 15,3 0-8-15,-3-1 10 0,4 7-10 0,0-3 10 16,-4 6-10-16,3-3 0 0,-3-3 0 0,4 3 8 15,-4 0-8-15,4-1 0 0,-4-2 0 0,0 3 8 16,3-3-8-16,-3-3 0 0,0 5 0 0,4-2 8 16,-4-3-8-16,4 9 0 0,-8-9 0 0,8 9 8 0,-4-3-8 15,3-1 0-15,-6 1 0 0,3 3 0 0,0 4 0 0,0-4 0 16,0 3 8-16,0 3-8 0,-3-3 0 0,3 1 0 16,3 5 0-16,-3-6 0 0,0 4 0 0,0-4 0 15,4 0 0-15,-4-3 0 0,4 3 0 0,-4 3 0 16,0-2 8-16,3-4-8 0,-3 0 0 0,0 0 0 15,4 0 0-15,-4-3 8 0,0 12-8 0,0-6 0 16,0-3 0-16,0 10 0 0,0-7 8 0,-3 3-8 16,-1 1 12-16,5 2-4 0,-5 1-8 0,4-7 0 15,-3 9-12-15,-1-2 12 0,1 2 0 0,-1 1 0 16,-3 3 0-16,0-4 0 0,0 1 0 0,0 0 0 16,4-1 0-16,-4 1 0 0,7-1 0 0,-4 7 0 15,-3-6 0-15,7-4 0 0,-3 4 0 0,3-4 0 0,0 4 0 0,0-4 0 16,0-2 0-16,4 8 0 15,-8-8 9-15,4 5-9 0,0-2 0 0,0 9 0 16,-3-7 0-16,-1 1-8 0,1 6 8 0,0-4 0 0,-4 4 8 16,0 3-8-16,0 0 0 0,0 0 0 0,0-6 0 0,0 6 0 15,0 0 0-15,0 0 0 0,-4-3 0 0,0-7 0 16,4 10 8-16,0 0-8 0,-7-3 10 0,7 3-10 16,0 0 0-16,0-6 0 0,4-3-11 0,-1 2 11 15,8-8-133-15,3-7-19 0,4 0-4 16</inkml:trace>
  <inkml:trace contextRef="#ctx0" brushRef="#br0" timeOffset="87694.12">21872 4323 691 0,'7'-13'61'0,"-7"13"-49"0,0-3-12 0,0 3 0 16,0 0 174-16,0 0 32 0,0 0 6 0,0 0 2 16,-10 0-149-16,6 0-29 0,4 0-7 0,0 0-1 0,-14 3-28 0,7 10 0 15,7-13 0-15,0 0 0 16,-4 0 0-16,4 0 0 0,0 0 0 0,0 0 0 0,0 0 12 0,0 0-3 15,0 0-1-15,0 0 0 0,0 0 42 0,0 0 8 16,0 0 2-16,0 0 0 16,0 0-7-16,0 0-1 0,0 0 0 0,-3 15 0 0,-4-12-20 0,7-3-4 15,0 0 0-15,0 0-1 0,-4 10-12 0,4-10-3 16,0 0 0-16,0 0 0 0,0 0 4 0,0 9 0 16,0-9 0-16,0 0 0 0,0 0 9 0,0 0 3 15,-3 10 0-15,3-10 0 0,7 3-5 0,-7-3-1 16,0 0 0-16,0 12 0 0,0-12-6 0,0 10 0 15,7-1-1-15,-4 4 0 0,-6-4 1 0,3 4 1 16,7 2 0-16,0-5 0 0,-7 5-5 0,4 4-2 16,3-6 0-16,-4 15 0 0,4-12 0 0,-3 12 0 0,-1-6 0 15,4 0 0-15,0 6 2 0,-3-3 1 16,-4-3 0-16,0 3 0 0,3 0 2 16,-3-3 0-16,0 0 0 0,0 0 0 0,-3-3 5 0,-1-7 2 0,8 7 0 15,-8 0 0-15,1-3-6 0,-1-7-2 0,8 1 0 0,-4 2 0 16,0-2-14-16,0-1 11 0,0 0-11 0,3-6 10 15,-3 7-2-15,0 2-8 0,0-5 12 0,0-7-4 16,4 9-8-16,-4-9 0 0,0 0 0 0,0 0 0 16,0 0 0-16,0 0 12 0,0 0-12 0,0 0 12 15,0 0-1-15,7-6 0 0,4-4 0 0,-4 10 0 16,-7-12-3-16,3 2 0 0,4-5 0 0,0-1 0 16,-3 0 3-16,-1 1 0 0,1-10 0 0,-1 3 0 15,1-6-11-15,-1 6 0 0,-3-4 0 0,0-2 0 0,7 3 0 16,-3-3 0-16,-4 0 0 0,0 6 0 0,4-3 0 15,-1 6 0-15,1-3 0 0,-1 3 0 0,-3 10 0 16,7-7 0-16,0 7-11 0,0-1 11 0,0 1-9 0,4 6 9 16,0-4-10-16,-1 4 10 0,4 3 0 0,-3 0-9 15,3 0 9-15,0 3 0 0,0 4-9 0,0-7 9 16,-7 3-10-16,4 3 10 0,3-3 0 16,-3 7 0-16,-4-1 0 0,-4-6 0 0,1 10 0 15,-1-4 15-15,4 1-2 0,-7-1 0 0,-3 3-13 0,3-2 0 16,3 2 0-16,1-2 0 0,-8 2 0 0,1 4 0 15,3 0 0-15,-4-7 0 0,4 1 0 0,-3 2 0 16,-4 7 0-16,3-7 0 0,-3-2 0 0,0-1-12 16,-7 10 12-16,3-16-13 0,-3 10 13 0,4 6 10 15,-8-10-2-15,0 4 0 0,1-4-8 0,-1 3-14 16,0-2 3-16,1-1 1 0,-4-6 10 0,-1 4 0 0,5-4 0 16,-1-3-8-16,1 0-3 0,2 0 0 0,5-3 0 0,-1-7 0 31,1 10-29-31,3-9-5 0,-4-1-2 0,7 7 0 15,4-6-129-15,0 0-25 0,-3-1-6 0</inkml:trace>
  <inkml:trace contextRef="#ctx0" brushRef="#br0" timeOffset="88183.34">22250 4655 1227 0,'0'0'54'0,"0"0"12"0,10 0-53 0,1 0-13 16,-4 0 0-16,7-6 0 16,7 3 0-16,-3 3 0 0,-11-10 8 0,11 10-8 0,-1-9 31 0,-3 6 3 15,-3-7 1-15,-1 1 0 0,1-1 56 0,3 1 11 16,-7 6 2-16,4-6 1 0,-4-1-9 0,0 7-3 16,0-3 0-16,0 6 0 0,0-13-32 0,-3 10-6 15,6 3-2-15,-3-9 0 0,0-1-31 0,4 7-6 16,-4-3-2-16,0 3 0 0,4 3-14 0,-1-10 0 15,-6 1 8-15,-1 9-8 0,4-10 0 0,-7 10 9 16,0 0-9-16,0 0 8 0,0-9 3 0,0 6 0 0,-3-7 0 16,-4 7 0-16,-4-3 2 0,4 3 1 15,4-3 0-15,-5 6 0 0,-6-7 2 0,4 1 1 0,-1 6 0 0,-3 6 0 16,3 1-9-16,-3-1-8 16,-3 3 9-16,3-6-9 0,3 10 0 0,0 3 0 15,-6-1 0-15,-1 4 0 0,11 3 0 0,-3 0-8 0,-8 0 8 16,7 6-10-16,-3-6 10 0,7 0 0 0,4 0 0 15,-4 0 0-15,-8-3 0 0,12 0 0 0,6-7 0 16,1 7 0-16,-8-10 11 0,8-2-3 0,0 8 0 0,6-5 0 16,1-4-8-16,-1 0 0 0,-6-2 0 0,10 2 0 15,4-3 0-15,-1-3 0 0,-6 0-8 0,6-3 8 16,5-3-15-16,-1 6 2 0,0-10 0 0,0 4 0 31,-7-4-110-31,4 4-21 0,3-3-5 0,-3-4-792 0</inkml:trace>
  <inkml:trace contextRef="#ctx0" brushRef="#br0" timeOffset="88628.82">22973 4392 1454 0,'0'0'32'0,"0"0"6"0,0 0 2 0,0 0 1 0,0 0-33 0,0 0-8 15,0 0 0-15,0 0 0 0,-7 3 41 0,7-3 7 16,-4 6 0-16,1-3 1 0,-8 7 11 0,4-1 3 16,0-6 0-16,-3 10 0 0,-1-13-3 0,0 15 0 15,-3-12 0-15,0 7 0 0,4-7-4 0,-5 6-2 0,-2 1 0 0,3-1 0 16,3 1-22-16,4-7-5 0,-11 3-1 0,4-3 0 16,4 7-26-16,-1-7 0 0,11-3 8 0,-7 6-8 15,-4-6 0-15,11 0-11 0,0 0 3 0,0 0 0 16,0 0-5-16,4 3-1 0,7 10 0 0,-1-13 0 15,4 6 5-15,-3-3 1 0,-1-3 0 0,1 10 0 16,7-1 8-16,-1 0 0 0,-10-6 0 0,7 7 8 16,1-1-8-16,-1 1 0 0,0-7 0 0,0 6 0 15,-7 1 0-15,4-1 0 0,-1-6 0 16,-3 10-12-16,0-4 12 0,0 1 0 0,0-1 0 16,-3-6 8-16,-1 6 0 0,1 1 0 0,-4 2 0 0,3-2 0 15,1-1 0-15,-4 10 1 0,-4-16 0 0,4 10 0 16,0-4-9-16,-3 1 0 0,-1 2 9 0,-3 7-9 15,0-7 8-15,4-2-8 0,-1 9 8 0,-3-7-8 16,-7 1-14-16,4-4-7 0,6 7-2 0,-3-10 0 16,-4 4-165-16,4-1-34 0</inkml:trace>
  <inkml:trace contextRef="#ctx0" brushRef="#br0" timeOffset="88929.21">23403 4257 2304 0,'0'0'102'0,"-10"0"21"0,10 0-99 0,0 0-24 0,-11 9 0 0,11-9 0 15,0 0 0-15,0 10 0 0,-3-1 0 0,6 4 0 16,1-1 0-16,3 1 0 15,0 5-14-15,3 1 5 0,4 3 9 0,-3-3-10 0,3 3 10 0,-3 3-10 16,3-3 10-16,-4-3 0 0,1 3 0 0,0 6 0 16,-1-6 0-16,-3 0 8 0,-3 0 0 0,3 0 0 15,-4-3-8-15,4 6 0 0,-7-6-8 0,4 2 8 32,-8 1-32-32,4-3-2 0,0 0 0 0,-3-3 0 0,-1-7-126 15,4 1-26-15,-3 2-5 0</inkml:trace>
  <inkml:trace contextRef="#ctx0" brushRef="#br0" timeOffset="89099.89">23167 4583 1612 0,'0'0'72'0,"-4"-9"14"0,4 9-69 0,0 0-17 16,0 0 0-16,-3 0 0 0,3-10 130 0,3 1 22 16,1 2 5-16,3-2 1 0,4 0-110 0,-1-1-21 15,1 1-5-15,3 6-1 0,0-4-21 0,4 1 0 16,3 0 0-16,0-4 0 0,4 10 0 0,-1-9 0 15,1 9 0-15,3-3 0 16,0-7-23-16,-3 10-9 0,3-3-1 0,-3 3-615 16,0-9-124-16</inkml:trace>
  <inkml:trace contextRef="#ctx0" brushRef="#br0" timeOffset="89521.28">23827 4903 2106 0,'0'0'46'0,"0"0"10"0,0 0 1 0,0 0 3 0,0 0-48 0,0 0-12 15,0 0 0-15,0 0 0 0,0 0 36 0,10 0 4 16,1 6 2-16,-1-3 0 0,4-3-20 0,1 0-4 15,2 6-1-15,1-6 0 0,7 0-17 0,-4 0 0 16,3 0 0-16,1 0 0 0,0-6 0 0,-4 6 0 16,0 0 0-16,-3 0 10 0,-1 0-18 0,1-3-4 15,0-3-1-15,-1 6 0 16,-3-6-140-16,1-1-28 0,9-5-6 0,-3-1-1 0</inkml:trace>
  <inkml:trace contextRef="#ctx0" brushRef="#br0" timeOffset="90093.7">24913 4671 1555 0,'-17'-13'68'0,"13"10"16"0,-3-3-68 0,0 3-16 0,0-4 0 0,7 7 0 0,0 0 130 0,-4-3 22 15,-3 0 5-15,4-3 1 0,-4 6-126 0,0-3-32 16,0 3 0-16,3-7 0 0,1 4 0 0,-5 3 8 16,5 0-8-16,-4 0 0 0,3 0 29 0,-3 3 3 15,0 4 1-15,-3-4 0 0,-1-3 25 0,4 9 5 16,-4-6 1-16,1 13 0 0,-4-13-34 0,0 10-6 15,0-4-2-15,-1 1 0 0,1 8-12 0,-3-5-2 16,3 6-8-16,-1-4 12 0,1 4-12 0,4 0 0 16,-1-6 0-16,1 5 0 0,3-5 0 0,-1-1 0 15,8 4 0-15,0-3 0 0,0-4 0 0,0-6-12 16,0-3 1-16,11 13 0 0,0-13 11 0,-1 0-8 16,4 0 8-16,0 0-8 0,1 0 8 0,-1-13 0 0,0 10 0 15,3-13 0-15,-2 4 0 0,2 2 0 0,1-2 8 0,-1-7-8 16,1 7 12-16,0-1-1 0,3-6-1 15,-3 0 0-15,-1 4-10 0,4-4 0 0,-7 0 9 0,4 7-9 16,0-7 0-16,-8 3 9 0,1-3-9 0,-1 0 0 16,-2-3 22-16,2 1-2 0,-3 2-1 0,-3-6 0 15,-4 3-11-15,3-7-8 0,-6 4 9 0,3-3-9 16,-4-3 9-16,4-1-9 0,-3 7 8 0,-1-6-8 16,-3 3 14-16,0 3-2 0,0-4-1 0,0 11 0 15,0-4-11-15,3 6 0 0,-3 0 0 0,4 4 0 16,-4-1-24-16,3 4-4 0,-3-1-1 15,4 7 0-15,3 3-90 0,0 0-17 0,0 0-4 0,0 0-891 16</inkml:trace>
  <inkml:trace contextRef="#ctx0" brushRef="#br0" timeOffset="90374.98">25164 4595 2397 0,'0'0'52'0,"0"0"12"0,0 0 1 0,0 0 3 0,0 0-54 0,0 0-14 0,3 10 0 0,-3-4 0 16,4 7 26-16,-1-10 2 0,1 6 1 15,-1 1 0-15,-3 2-17 0,7 1-3 0,-3-4-1 0,-1 1 0 16,1 2-8-16,3 7 0 15,-3-10 0-15,3 4 0 0,-4-4 0 0,4 1-9 0,-3-1 9 0,3-6-13 16,-4 10-1-16,1-13 0 0,-4 0 0 0,7 0 0 31,-7 0-126-31,7 0-24 0</inkml:trace>
  <inkml:trace contextRef="#ctx0" brushRef="#br0" timeOffset="90524.97">25291 4373 1958 0,'0'0'174'0,"-4"0"-139"0,4 0-35 0,0 0 0 0,0 0 59 15,0 0 5-15,0 0 0 0,0 0 1 16,0 0-224 0,-7 0-45-16,7 0-8 0,0 0-3 0</inkml:trace>
  <inkml:trace contextRef="#ctx0" brushRef="#br0" timeOffset="90930.03">25777 4382 1900 0,'0'0'169'0,"-10"0"-135"16,3 3-34-16,0 4 0 0,-4-4 104 0,4 3 13 16,-3-3 3-16,3 0 1 0,-4 7-97 0,-3-4-24 0,0-3 0 0,0 10 0 15,-1-7 8-15,1 6-8 0,-7-2 8 0,4 2-8 16,-1-2 0-16,0 9 8 0,4-10-8 0,-3 4 0 15,-1-1 0-15,4 1 0 0,3-4 0 0,1 7 0 16,-4-10 0-16,6 3 10 0,5-9 1 0,3 0 0 16,0 0 11-16,0 0 2 0,0 0 1 0,0 10 0 15,0-10-17-15,3 9-8 0,-3-9 8 0,11 0-8 16,3 3 9-16,-3 4-9 0,3-7 10 0,0 0-10 16,4 0 8-16,-1 0-8 0,1 3 0 0,0-3 9 15,3 0-9-15,-4 6-11 0,1-3 3 0,0-3 0 16,-1 10 8-16,1-7 0 0,-4 3 0 0,-3 3 0 15,-1-2 0-15,-3 2 0 0,0 1 0 0,0 2 0 16,-3-3 0-16,-4 7 0 0,-4 0 0 0,1-7 8 16,-1 10-8-16,-3-10 8 0,-3 7-8 0,-1-6 8 0,0 8-8 15,1-5 11-15,-4-1-11 0,0 7 12 0,0-6-12 16,-1-4 0-16,1 4 9 0,0-4-9 0,-3 7 8 16,2-10-8-16,1 4 8 0,0-1-8 15,4 0-84-15,-4-6-20 0,3 7-5 0,0-10-919 16</inkml:trace>
  <inkml:trace contextRef="#ctx0" brushRef="#br0" timeOffset="91248.52">26180 4266 2286 0,'0'0'50'0,"0"0"10"0,0 0 3 0,0 0 1 0,0 10-51 0,3-7-13 16,1 6 0-16,3 4 0 0,-4-4 0 0,4 4 0 0,0 2 0 0,0-2 0 16,1-1 0-16,-1 10 0 0,3-3 8 0,-3 0-8 15,0-3 12-15,0 2 0 0,4 4 0 0,-4 0 0 16,0-3 0-16,0 3-1 0,-3 0 0 0,-1 0 0 15,4-3-11-15,-3 0 10 0,-1-4-10 0,-3 4 10 16,4-6-10-16,-4 6 0 0,-4-7 0 0,1 7 0 31,-1 0-80-31,4-7-11 0,-3 1-2 0,-1-4-874 0</inkml:trace>
  <inkml:trace contextRef="#ctx0" brushRef="#br0" timeOffset="91453.36">25926 4508 2250 0,'-4'-13'49'0,"1"7"11"0,-1-4 1 0,4 1 3 0,0 6-52 0,7-7-12 16,-3 7 0-16,6 3 0 0,1-9 39 0,3 3 5 15,4 6 0-15,3-13 1 0,0 13 10 0,7 0 1 16,4 0 1-16,0 0 0 0,3 0-39 0,4 0-8 16,-4 0-2-16,4 0 0 0,3-3-8 0,-3 3-17 15,3 0 4-15,1 0 1 16,-5 0-61-16,-2 0-12 0,-1-6-3 0,0 3-980 0</inkml:trace>
  <inkml:trace contextRef="#ctx0" brushRef="#br0" timeOffset="92178.81">26920 4586 1728 0,'0'0'76'0,"0"-6"16"0,4 0-73 0,3-4-19 0,-3 10 0 15,3-9 0-15,0 9 0 0,0 0 0 0,0-13 0 0,3 13 0 0,1-3 55 0,0 3 7 16,3 0 2-16,0 0 0 0,-4 0-30 0,4 0-6 16,1 0 0-16,6 3-1 0,-4-3-9 0,5 6-2 15,2 1 0-15,1-7 0 0,3 0-16 0,0 6 8 16,1-6-8-16,-5 3 0 0,5-3 0 0,-1 0 0 16,-4 0 0-16,1 0 0 15,0 0-126 1,0 0-26-16,-8-3-4 0</inkml:trace>
  <inkml:trace contextRef="#ctx0" brushRef="#br0" timeOffset="92478.74">27044 4868 403 0,'-11'0'36'0,"11"0"-36"0,0-9 0 0,0 9 0 16,0 0 428-16,0 0 80 0,7 0 15 0,4-10 3 0,7 10-424 0,-1-3-85 16,-3 3-17-16,4-3 0 0,10 3 0 0,-3-6 0 15,3 6 0-15,4 0 0 0,0 0 0 0,3 0 0 16,0 0 0-16,-3-3 0 15,3-3-51-15,1 6-7 0,-1 0-2 0,0-10 0 16,-3 10-48-16,3-6-9 0,0 0-3 0,1-4 0 0</inkml:trace>
  <inkml:trace contextRef="#ctx0" brushRef="#br0" timeOffset="98949.89">28808 4232 1152 0,'0'0'51'0,"-4"-10"10"0,-3 4-49 0,7-3-12 0,0 2 0 0,0-2 0 15,0 9 111-15,0 0 19 0,0 0 4 0,0 0 1 16,0 0-62-16,0 0-12 0,0 0-2 0,0 0-1 15,0 0-26-15,-3 9-6 0,-8 4-1 0,8-1 0 16,-1 7 5-16,1 6 1 0,-4 4 0 0,3 2 0 16,-3 0 20-16,3 4 4 0,-3 2 1 0,4 1 0 15,-4 3-28-15,0 3-6 0,3-7-1 0,-3 7 0 16,0-3-11-16,0-7-2 0,3 7-8 0,-3-6 12 16,4-4-12-16,-1 7 9 0,-3-7-9 0,4-6 8 15,3-3-8-15,0 3 0 0,0-9 0 0,3 3 0 16,-3-7-55-16,7 1-3 0,-3-13-1 0,6 9-929 15</inkml:trace>
  <inkml:trace contextRef="#ctx0" brushRef="#br0" timeOffset="99369.67">29295 4307 1382 0,'0'-19'123'0,"-4"16"-99"15,1-3-24-15,-1 6 0 0,-3 0 125 0,4 0 20 16,-5 6 4-16,5-3 1 0,-4 10-129 0,0-4-21 0,-4 4-13 0,-3 5 1 16,0 1 12-16,0 3 0 0,0 0 0 0,-4 0-8 15,-3 6 50-15,3-3 10 0,1 7 3 0,-1-4 0 16,0-3 9-16,1 6 3 0,3 1 0 0,0-1 0 16,-1 1-30-16,5-11-5 15,3 8-2-15,0-4 0 0,7-3-18 0,0-3-4 0,0-7-8 0,3 7 12 16,4-7-12-16,4-2 11 15,0-1-11-15,3-9 10 0,0 3-10 16,7-6 12-16,4 3-12 0,-1-9 12 0,5-1-4 0,2 4 0 0,-3-9 0 16,4-1 0-16,0 0 0 15,0-6 0-15,-4 10 0 0,0-7 0 0,-3 3-8 0,-4-9 0 16,-7 9 9-16,0 1-9 0,0-10 10 0,-3 6-2 16,-4-3-8-16,-3 3 12 0,-1 3-1 0,-3 1-1 0,-3-7 0 0,-1 0 0 15,-3 6-10-15,-4 0 0 0,4-6 0 0,-7 10-11 16,0 6 20-16,-4-10 4 0,1 7 1 0,-1-1 0 0,-3 1-14 15,3 9 0-15,4-3 0 0,0 3 0 16,7 0-32-16,-7 0 1 0,3 0 0 0,1 3 0 16,3-3-103-16,7 0-21 0,0 0-4 0,0 0-494 15,0 0-99-15</inkml:trace>
  <inkml:trace contextRef="#ctx0" brushRef="#br0" timeOffset="99830.73">30018 4222 1638 0,'0'0'72'0,"0"0"16"0,0 0-71 0,0 0-17 15,0 0 0-15,0 0 0 0,0 0 24 0,0 0 2 16,0 0 0-16,0 0 0 0,0 0 45 0,0 0 9 16,-7 10 1-16,-4-4 1 0,4 3-5 0,-7 1-1 0,0 9 0 0,0-10 0 15,-4 7-11-15,-3-1-2 0,-4 7-1 0,1-6 0 16,-1 12-29-16,-3-6-5 0,3 13-2 0,0-17 0 15,1 14-16-15,2-4-10 0,1-3 12 16,7 7-12-16,0-4 8 0,7-3-8 0,-4 3 0 0,8-12 0 16,-1 12 0-16,1-6 0 0,6-3 0 0,4-4 0 15,1 1 11-15,2 0-11 0,1-16 10 0,6 9-10 16,1 1 14-16,7-10-3 0,3 0-1 0,0 0 0 16,4-4 5-16,0-2 1 0,-1 6 0 0,5-9 0 15,-5-4-16-15,1 4 0 0,-4-4 0 0,1 1 0 16,-5-10 12-16,-3 3-4 0,-3 0-8 0,0 10 12 15,-4-16-12-15,0 6 9 0,-3-3-9 0,-1 3 8 0,-6-3-8 16,-1 0 12-16,1 3-12 0,-4 4 12 16,0-7-12-16,-4 0 10 0,-3-3-10 0,-3 9 10 0,-1-6-10 0,-3 3 8 15,-4-3-8-15,1 3 8 0,-1 7-8 0,0-1 0 16,-3 4-12-16,3-7 12 16,-3 10-28-16,7 0 1 0,-3 3 1 0,2 3 0 15,5 0-88-15,-1 0-18 0,11 0-3 0,0 0-1 16,0 0-74-16,7 3-15 0,4 3-3 0,-1-3-1 0</inkml:trace>
  <inkml:trace contextRef="#ctx0" brushRef="#br0" timeOffset="100262.84">30755 4341 1954 0,'0'0'87'0,"0"0"17"0,0 0-83 0,0 0-21 0,0 0 0 0,0 0 0 15,0 0 48-15,0 0 4 0,0-3 2 0,0 3 0 16,0-6 2-16,0 6 0 0,0 0 0 0,0 0 0 16,-7-3 9-16,0 3 3 0,-4 3 0 0,1 3 0 15,-4-3-26-15,0 4-5 0,0-1-1 0,-1 3 0 16,-2 10-20-16,-4-6-5 0,-1 6-1 0,1-1 0 16,4 4-10-16,-4-6 0 0,-1 9 0 0,1-3 0 15,7 0 0-15,0 0 0 0,0 3 0 0,3-6 0 16,4 3 0-16,7 6 0 0,4-12 0 15,-1-1 0-15,4 1 0 0,4 0 0 16,3-4 0-16,0-2 0 0,0-1 8 0,4-6 0 0,3 0 0 0,4 4 0 16,-1-7-8-16,1 0 0 0,0-10 0 0,3 10 0 0,0-9 0 15,0 6 0-15,4-7 9 0,0 1-9 0,0-1 0 16,-8 1 9-16,-2-3-9 0,-1-1 0 0,0 0 12 0,-3-2-12 16,-4 2 12-16,-4 1-12 0,-3-7 8 0,0 0-8 15,0 7 0-15,-7-7 0 0,0 3 10 16,-3-6-10-16,-1 0 8 0,-3-3-8 0,-3 9 0 0,-1-15 8 15,1 3-8-15,-5 6 0 0,-2 0 0 0,3 0 0 16,-7 0 8-16,6 3-8 0,-2 7 0 0,3 2-11 16,0-2 3-16,-1 2 0 15,5 4-112-15,3 3-23 0,0-7-4 0,7 10-965 0</inkml:trace>
  <inkml:trace contextRef="#ctx0" brushRef="#br0" timeOffset="100728.3">31514 4288 2142 0,'-14'0'95'0,"14"0"19"0,0 0-91 0,-4 10-23 0,4-7 0 0,-4 3 0 15,4 3 0-15,-3-2 0 0,-1 2-10 0,1 0 10 16,-8 1 0-16,1 2 17 0,-1 4-1 0,-3 0-1 15,-4 3 35-15,-3-1 7 0,0 4 2 0,0-6 0 16,0 3-8-16,0 3-2 0,-4 6 0 0,4-12 0 16,0 3 2-16,-1 2 0 0,5 8 0 0,-1-7 0 15,4 3-38-15,0-6-13 0,3-1 9 0,4 4-9 0,0-3 0 0,4-3 0 16,3-1 0-16,3 1 0 0,1-6 0 16,3-1 0-16,7-6 0 0,0 3 0 0,7-2 0 0,0-8 0 15,8-2 0-15,2 3 0 0,5-6 0 0,2-1 0 16,-2 1 0-16,2-7 0 0,8-3 0 0,-7 7 0 15,0-7 0-15,-4 6 0 0,-3-5 0 16,-4 5 0-16,-3-6 0 0,0 7 0 0,-8-7 0 0,-3 6 0 16,0 1 0-16,-3-4 0 0,-7 4 15 0,-1 2-3 15,-3 1 0-15,-3-7 0 0,-1 0 0 0,-7 4-1 16,1-1 0-16,-4 1 0 0,0-4-11 0,-4 0 0 0,-3 1 0 0,0 2 0 16,-4-6 0-16,4 7 0 15,-7-1 0-15,3 4 0 0,0-1 0 0,0 10 12 0,4-3 0 16,0 3 0-16,4 0-29 0,2 3-6 15,5-3-1-15,3 7 0 16,7-7-92-16,0 0-20 0,0 9-3 0,3 4-961 0</inkml:trace>
  <inkml:trace contextRef="#ctx0" brushRef="#br0" timeOffset="101175.8">32265 4379 2325 0,'0'0'103'0,"-3"-6"21"0,3 6-99 0,0 0-25 0,0 0 0 0,0 0 0 15,0 0 0-15,0 0 0 0,0 0-14 0,0 0 5 0,0 0 9 0,0 0 0 16,-4 9 0-16,4-9 0 0,-4 3 8 0,-3 4 4 16,0-4 1-16,-3 3 0 0,-1-3 31 15,1 7 5-15,-4-1 2 0,-4-6 0 0,0 10-2 0,1 2 0 16,-5-5 0-16,1 2 0 0,-3 1-13 0,-1 6-4 15,4-4 0-15,3 4 0 0,-3 3-20 0,7-3-4 16,0 0 0-16,0 3-8 0,3-7 0 0,4 4 0 16,3 0 0-16,1-6 0 0,3 5 0 0,3-5 0 15,4 6 0-15,4-16 0 0,7 9 0 0,-4 4 0 16,0-13 8-16,7-3-8 0,0 6 0 0,4 1 0 16,0-14 0-16,3 1-9 0,-3 6 23 0,-1-3 5 15,1-6 1-15,0-1 0 0,-1-2-7 0,1 2-1 16,-4-9 0-16,0 10 0 0,-3-7-12 0,3 1 0 15,-7-1 0-15,4-3-10 0,-4 7 10 0,-3-7 9 0,-1-3-1 16,-3 3-8-16,-3-3 14 0,-1 3-4 0,-3 4-1 16,-7-7 0-16,0 3-1 0,-3-3-8 15,-1 3 12-15,-3-3-4 0,-4 10-8 0,4-7 8 0,-3 9-8 16,-1-2 8-16,4 2-8 0,0 7 0 0,-8-6 0 0,8 3 0 31,4 6-44-31,-1-7-2 0,1 1 0 0,3 6 0 0,7 0-165 0,0 0-33 0</inkml:trace>
  <inkml:trace contextRef="#ctx0" brushRef="#br0" timeOffset="101588.05">32949 4169 1785 0,'0'0'159'16,"0"0"-127"-16,0 0-32 0,0 0 0 0,0 0 72 15,0 0 9-15,0 0 2 0,0 0 0 0,0 0-71 0,-7 3-12 16,4 0 0-16,-4 13-9 0,-4-13 39 0,1 16 8 16,-1-7 2-16,-3 10 0 0,0 7 17 0,-4-7 4 15,4 3 1-15,-4 3 0 0,1 0-11 0,-1-3-3 16,4 3 0-16,0-3 0 0,-4 4-13 0,4-4-3 16,-3-3-1-16,6 0 0 0,-3-3-31 0,7 2 0 15,0 8 0-15,3-17 0 16,1 10 8-16,3-3-8 0,7-6 0 0,0-1 0 0,0-3 14 15,3 7-3-15,5-3-1 0,2-10 0 0,1 3-2 0,-1-3 0 0,1-3 0 16,3 0 0-16,0-3-8 16,1-3 8-16,2 3-8 0,-3-7 8 0,1 1 4 15,2-1 0-15,-6-2 0 0,0-7 0 0,-1 10 11 0,-3-7 2 0,0-3 1 16,-3 0 0-16,-4-3-26 0,0 7 0 0,0-10 8 16,-7 9-8-16,0-12 0 0,-3-4 10 0,-4 10-10 0,3-9 10 15,-6 0-10-15,-1-1 0 0,-3 1 0 0,0-3 0 16,0 5-70-1,-4-2-10-15,0 6-1 0</inkml:trace>
  <inkml:trace contextRef="#ctx0" brushRef="#br0" timeOffset="111395.3">25097 10842 345 0,'0'0'15'16,"0"0"4"-16,0 0-19 0,0 0 0 0,0 0 0 0,0 0 0 15,0 0 269-15,0 0 51 0,0 0 9 0,0 0 3 0,3 9-204 0,4 1-41 16,-3-7-8-16,3 6-2 0,-4 1-3 0,1 2-1 16,-4 4 0-16,3-3 0 0,-3-1-23 0,0 7-5 15,0-7-1-15,0 7 0 0,-7 0-19 0,7-3-4 16,-3 3-1-16,-1-7 0 0,1 7-10 0,-1-7-2 15,4 7-8-15,-3-6 12 16,-1-1-12-16,1-2 9 0,3 5-9 0,-4-8 8 0,1 2-8 0,3-9 0 16,0 0 0-16,0 0 0 15,0 0-48-15,0 0-6 0,0 0-1 0,0 0-932 0</inkml:trace>
  <inkml:trace contextRef="#ctx0" brushRef="#br0" timeOffset="111593.86">25157 10566 1555 0,'-7'-13'68'0,"3"7"16"0,-3 3-68 0,3 0-16 0,4 3 0 0,0 0 0 16,0 0 92-16,0 0 16 0,0 0 2 0,0 0 1 15,0 0-93-15,0 0-18 0,0 0 0 0,0 0-8 16,0 6 8-16,0-6-12 0,0 0 12 0,7 10-12 15,1-1-36-15,-1 0-8 16,3 1-2-16,1-7-735 0</inkml:trace>
  <inkml:trace contextRef="#ctx0" brushRef="#br0" timeOffset="112114.79">25841 10547 1540 0,'-4'-12'68'0,"4"2"15"0,0-2-67 0,0 2-16 0,4 1 0 0,-4 3 0 15,4-10 46-15,-4 7 6 0,7-7 0 0,-7 0 1 16,3 4 6-16,1-7 1 0,-1 3 0 0,1-3 0 16,-1 1-24-16,1 5-5 0,-1-9-1 0,1 3 0 15,3 4-8-15,-4-1-2 0,-3-6 0 0,0 9 0 16,0-5 11-16,0 5 1 0,-3 0 1 0,3 4 0 16,-7 0-7-16,3 6-2 0,-6-4 0 0,3 7 0 15,-4 0-12-15,0 0-4 0,-3 7 0 0,4-4 0 16,-4 6-8-16,0 0 0 0,-4 1 0 0,4 2 0 15,-4 1 0-15,4 6 0 0,0-7 0 0,0 10 0 16,0 0 0-16,0 0 0 0,3 6 0 0,0 1 0 16,-3-1 12-16,4 3-4 0,3 1 0 0,-4-1 0 15,4 0 0-15,0 10 0 0,-4 0 0 0,8-7 0 16,-4 7-8-16,0 0 0 0,0-7 9 0,0 4-9 0,3-7 15 0,1 1-2 16,-4-1 0-16,7-6 0 0,0-3-13 0,0 0-8 15,0 0 8-15,0-3-13 0,0-7 13 0,3-2 0 16,1-1 0-16,-1 4 0 0,1-7 0 0,-4-6-16 15,3 3 5-15,4 6 1 16,-7-9-36-16,0 0-7 0,0 0-2 0,0 0-967 0</inkml:trace>
  <inkml:trace contextRef="#ctx0" brushRef="#br0" timeOffset="112346.87">25340 10776 2217 0,'-11'-9'98'0,"11"9"21"0,0 0-95 0,0 0-24 0,0 0 0 0,0 0 0 15,0 0 17-15,11 0-1 0,7-3 0 0,-1 3 0 16,1-7 12-16,7 7 1 0,-4 0 1 0,7 0 0 16,0-3-1-16,4 3 0 0,-4-6 0 0,4 3 0 15,0 0-14-15,-1-4-3 0,1 4-1 0,0-3 0 16,3-3-11-16,-3 2 0 0,3-2-12 0,1-4 12 15,-5-2-178-15,5 5-28 0,31-15-6 16,-18-3 0-16</inkml:trace>
  <inkml:trace contextRef="#ctx0" brushRef="#br0" timeOffset="113165.08">27100 10663 1663 0,'0'0'73'0,"0"0"16"0,4 0-71 0,-4 0-18 15,0 0 0-15,0 0 0 0,3-3 27 0,1-6 1 16,0 9 1-16,-4 0 0 0,3-10-7 0,-3 10-2 16,7-3 0-16,-7-3 0 0,4 3 10 0,-4 3 2 15,0 0 0-15,0-10 0 0,-4 7 16 0,-3-3 3 16,4 3 1-16,-1-7 0 0,-3 10-2 0,-7 0 0 16,0 0 0-16,-4 0 0 0,-3 7-24 0,0-1-5 15,0 3-1-15,-4 10 0 0,4-6-20 0,0 6 9 16,-4 2-9-16,4 1 0 0,-4 0 0 0,4 0 0 0,-4 0 0 15,7 3 0-15,1 0 8 0,-1 4-8 0,4-4 0 16,4-3 0-16,2 0 8 0,1 0-8 0,7-4 0 16,0 4 0-16,4-6 8 0,-1-3-8 0,5-1 12 0,2-6-12 15,1-2 24-15,3-4-1 0,3-4-1 0,5-5 0 16,-1 0 0-16,0-10 0 0,7 6 0 0,0-9 0 16,1 0-6-16,-1 0 0 0,4-3-1 0,-1 0 0 15,-2-3-2-15,-5-3 0 0,1 6 0 0,0-7 0 16,-4 1-4-16,0-1-1 0,-7-2 0 0,4-4 0 15,-8 4-8-15,1-4 0 0,-4 1 0 0,0-1 8 16,-3-3 0-16,-1 4 0 0,-6-1 0 0,-1-3 0 16,0 7-8-16,1-7 0 0,-4 10 0 0,-4-1-11 15,4 7 11-15,-3 3-8 0,-1 0 8 0,0 7-8 16,4 5-14-16,0 4-2 0,0 0-1 0,7 6 0 16,0 0-185-16,0 0-37 0,-14 6-7 15,7 6-664-15</inkml:trace>
  <inkml:trace contextRef="#ctx0" brushRef="#br0" timeOffset="113414.03">27379 10588 1152 0,'0'0'102'0,"0"0"-82"15,0 0-20-15,0 16 0 0,0-4 192 0,0 4 35 0,4-7 6 0,-1 10 2 16,1-6-138-16,-1 5-27 0,1-5-6 0,-1 0 0 15,-3 5-8-15,0-5 0 0,4 6-1 0,-4-7 0 16,3 4-24-16,-3-4-5 0,4-2-1 0,-4 2 0 16,0-2-17-16,3-7-8 0,1 6 8 0,-4-9-8 15,0 0 0-15,0 0 0 0,3 10 0 0,-3-10 0 32,0 0-146-32,0 0-34 0,0 0-8 0</inkml:trace>
  <inkml:trace contextRef="#ctx0" brushRef="#br0" timeOffset="113573.72">27407 10463 921 0,'-10'-13'40'0,"10"13"10"0,-7-9-40 0,7 9-10 0,-7 0 0 0,7 0 0 0,0 0 314 0,0 0 61 16,0 0 12-16,0 0 2 0,0 0-312 0,0 0-62 16,0 0-15-16,0 0 0 0,0 0 0 0,0 0-12 15,3 6 4-15,4-3 0 16,4 3-164-16,-1-6-33 0</inkml:trace>
  <inkml:trace contextRef="#ctx0" brushRef="#br0" timeOffset="113931.96">27979 10409 1440 0,'0'0'128'0,"0"0"-103"16,-4 10-25-16,-3-1 0 0,0-6 158 0,0 13 26 16,-3-7 6-16,-1-2 1 0,0 8-103 0,1-5-20 15,-8-4-4-15,4 10 0 0,-4-4-21 0,1-2-4 16,-4 2-1-16,-1 1 0 0,1-4-13 0,-3 4-2 0,-1 2-1 0,0-2 0 15,0-1-22-15,4 7 9 0,4-6-9 0,-1-1 0 16,0-2 0-16,8-1 0 0,-1 0 0 0,8-5 0 16,3-4 0-16,0 0-11 0,0 0 11 0,3 6-13 15,8-3 0-15,-1-3 0 16,8 0 0-16,-4 0 0 0,4-3 13 0,-1-3 0 0,1 6-10 0,0 0 10 16,-1 0 0-16,1 6 0 0,0-6 0 15,-1 3 0-15,1-3 10 0,-4 9 0 16,0-9 0-16,-3 13 0 0,-1-7 1 0,1 4 0 0,-4-4 0 15,0 3 0-15,-3 1-3 0,-1-1-8 0,1 1 12 0,-1-1-4 16,1 3-8-16,-4-2 0 0,3-1 9 0,-3 4-9 16,-3-1 0-16,3-2 8 0,-4 2-8 0,1-2 0 15,-1-1 0-15,-3 4 0 0,0-4-12 0,0 10 4 16,-7-3-68-16,3 2-14 16,-6 4-2-16,-1-3-1 0,0-6-67 15,1 2-12-15</inkml:trace>
  <inkml:trace contextRef="#ctx0" brushRef="#br0" timeOffset="114197.36">28452 10071 2304 0,'0'0'102'0,"-8"0"21"0,1 0-99 0,-3 12-24 15,3 4 0-15,-4 6 0 0,4 3 59 0,4 3 6 0,-1 3 2 0,1 1 0 16,-1 2-51-16,1-2-16 0,3 8 10 0,0-5-10 16,0-4 0-16,3 10 0 0,1-10 0 0,-1 1 0 15,1-1 0-15,3 0 0 0,-4 1 0 0,8-7 0 16,-8 0 0-16,4 0 0 0,0-3 8 0,4-3-8 16,-4-7-16-16,-3 7-4 0,3-6-2 15,0-1 0 1,0-2-110-16,-4-1-21 0,-3 0-5 0,0-9-787 0</inkml:trace>
  <inkml:trace contextRef="#ctx0" brushRef="#br0" timeOffset="114710.48">28028 10553 1728 0,'-10'-28'153'0,"6"19"-122"0,4-4-31 0,-3 4 0 16,3 3 104-16,3-10 16 0,1 7 2 0,3-4 1 16,0 0-59-16,3 4-11 0,4-3-2 0,1 2-1 15,2 1 22-15,1-1 5 0,3 1 1 0,0 3 0 16,0-4-29-16,4 4-5 0,0 3-2 0,-1-3 0 16,5 6-29-16,-1 0-5 0,0 0-8 0,-3 0 11 15,-1 0-11-15,1 0 0 0,0 6 0 0,0-3 0 31,-4-3-112-31,3 6-24 0,-2-3-4 0,2-3-606 0,-3 0-121 0</inkml:trace>
  <inkml:trace contextRef="#ctx0" brushRef="#br0" timeOffset="118620.8">31037 9898 1609 0,'0'0'35'15,"4"-6"7"-15,-1 3 2 0,1-4 2 0,3 4-37 0,0 0-9 0,-3-3 0 0,3 6 0 0,0-10 8 0,0 10 0 16,0-3 0-16,-7 3 0 0,7 0 48 0,-7 0 8 16,0 0 3-16,7 0 0 0,0 3-7 0,0 7 0 15,0-1-1-15,0 4 0 0,0 6-2 0,-3 3 0 16,-1 0 0-16,1 9 0 0,-1 0-12 0,-3 13-2 16,0-6-1-16,-3 6 0 0,3 0-18 0,0 0-4 15,0-4-1-15,0 4 0 0,-4 3-9 0,4-9-2 16,0 3 0-16,0-4 0 0,0-5-8 0,4-1 8 0,-4-6-8 15,3 3 8-15,1-3 5 16,-4-3 1-16,0-3 0 0,3-6 0 0,-3-4 10 16,4 4 1-16,-1-4 1 0,-3-9 0 0,0 0-2 0,0 0-1 15,0 0 0-15,0 0 0 0,0 0-7 0,0 0 0 0,0 0-1 0,4-9 0 16,0 2-4-16,-1-8-1 0,1 2 0 0,-1-6 0 16,1-3-10-16,-1 0 0 0,1 0 0 0,-1-6 0 15,1-3 0-15,3 6 0 0,0-3-12 0,0 6 12 16,0 0-14-16,4 0 5 0,-4 9 1 0,3 4 0 15,1-1 8-15,-1 1-12 0,1 0 12 0,3 9-12 16,4 0 12-16,-4 0-8 0,3 6 8 0,1-3-8 16,0 6 8-16,-1-2 0 0,1-1 0 0,3 3-8 15,0 1 8-15,-3 2 0 0,-4-2 0 0,-3 2 0 0,-1-2 0 16,-3 5 0-16,-3-2 0 0,3-1-12 0,-7 1 12 0,-4 3 0 16,-3-4 10-16,0 1-10 0,0-1 12 15,-3 4-4-15,-5-4-8 0,5-2 12 0,-1 2-12 0,-3-2 0 16,4-1 0-16,-8 1 0 0,4-4 0 0,0 3 0 15,-4 1 0-15,4-1 0 0,-4-6-11 0,4 4-8 16,-7-4-1-16,7 3-1 16,-4-3-113-1,1-3-22-15,-1 6-5 0,0-6-896 0</inkml:trace>
  <inkml:trace contextRef="#ctx0" brushRef="#br0" timeOffset="119040.53">31581 10450 2178 0,'0'0'48'0,"0"0"9"0,0 0 3 0,3-9 1 0,4 9-49 0,4-4-12 0,-4-2 0 0,0 6 0 16,4-3 0-16,-1-6 0 0,1 9 0 0,3-10 0 15,-4 7 14-15,1-6-3 0,0 6-1 0,3-4 0 16,0-2-10-16,-4 3 10 0,4-1-10 0,1-2 10 16,-5 0-10-16,1-4 0 0,-1 4 9 0,-3-1-9 15,4 7 0-15,-7-6 9 0,-1-1-9 0,1 7 0 16,-8-6 13-16,4 9-4 0,-3 0-1 0,-5-3 0 16,1-4 4-16,-3 7 1 0,-4 7 0 0,0-4 0 0,-1 6-4 15,-2-6-1-15,-1 7 0 0,1 2 0 0,-1-2 1 16,-3 8 0-16,0-5 0 0,-1 6 0 15,5 0 14-15,3-4 2 0,-4 7 1 0,4-3 0 0,7-6-26 0,-4 5 0 16,1-5 0-16,6 6 0 0,-3-7 0 16,4 7 0-16,3-6 0 0,0 5 0 0,0-5 0 15,0 3 0-15,3-10 8 0,1 10-8 0,3-10 0 0,0 3 10 16,3 1-10-16,1-1 10 16,3-6-56-16,0 4-11 0,0-7-3 0,4 0-647 15,0 0-129-15</inkml:trace>
  <inkml:trace contextRef="#ctx0" brushRef="#br0" timeOffset="119477.67">32089 10209 921 0,'0'0'40'0,"0"0"10"0,0 0-40 0,3-4-10 0,-3 4 0 0,0 0 0 15,0 0 192-15,0 0 37 0,0 0 7 0,0 0 2 16,0 0-153-16,0 0-30 0,0 0-7 0,0 0 0 16,-7 4 4-16,-3 5 2 0,-1 0 0 0,-3 1 0 15,-7-1-11-15,7 1-3 0,-4-4 0 0,4 3 0 16,0 1-4-16,0 2 0 0,0-6-1 0,-1 4 0 0,5-4-7 0,-1 0-2 16,4-2 0-16,0 5 0 15,0-3-12-15,7-6-2 0,-3 3-1 0,3-3 0 0,0 0-11 16,-4 10 10-16,4-7-10 0,4 6 10 0,-4-9-1 0,3 7 0 15,4-4 0-15,0 0 0 0,0 6-9 0,0-9 0 16,4 7 9-16,3-4-9 0,0 0 0 0,0 6 0 16,-3-9 0-16,3 10 0 15,4-10 0-15,-4 9 0 0,0-6 0 0,-4 3-8 0,4 4 8 16,-6-1 0-16,-5-2 0 0,4 2 0 0,-3 7 0 0,-4-10 8 16,0 3-8-16,0 4 0 0,-7 3 0 0,0-4 0 15,-1 1 0-15,-2 2 0 0,-1-2 0 0,1-1 0 0,-4 1 0 16,3 6 8-16,4-7-8 0,-4-2 0 15,1 2 0-15,3-2 0 0,0-1-10 0,0-3-3 16,7-6-1-16,0 0 0 16,0 0-177-16,0 0-35 0</inkml:trace>
  <inkml:trace contextRef="#ctx0" brushRef="#br0" timeOffset="119759.95">32360 9839 1209 0,'0'0'108'16,"0"0"-87"-16,-3 6-21 0,-1 0 0 16,1 3 241-16,-1 7 44 0,1 0 9 0,-1 6 2 0,1 6-220 0,-1 3-44 15,1 4-9-15,-1-4-2 16,1 7 7-16,-1-1 2 0,0 1 0 0,1-3 0 0,3 2-17 0,0-2-3 15,0-4-1-15,-4 0 0 0,4-5-9 0,0 2 8 16,0-3-8-16,4 3 8 0,-4-6-8 0,3 0-9 16,-3-3 9-16,4 0-13 15,-4-4-99-15,0-5-20 0,4 2-4 0,-4-2-830 0</inkml:trace>
  <inkml:trace contextRef="#ctx0" brushRef="#br0" timeOffset="119959.81">32173 10130 2073 0,'0'-16'92'0,"0"16"19"0,7-3-89 0,0-6-22 0,1 6 0 0,2-3 0 16,4 2 100-16,-3-2 16 0,-1 3 4 0,4-6 0 16,1 9-72-16,2-4-13 0,-6-2-3 0,3 6-1 15,0-3-31-15,4 3 0 0,-1 0 0 0,1 0 0 31,0 0-112-31,-1 3-29 0,4-3-6 0,-6 6-1 0</inkml:trace>
  <inkml:trace contextRef="#ctx0" brushRef="#br0" timeOffset="120223.45">32431 10547 1152 0,'0'0'102'0,"0"0"-82"16,0 0-20-16,0 0 0 0,0 0 131 0,0 0 21 15,3 10 5-15,4-4 1 0,1-3-63 0,-1 3-13 16,3-3-2-16,1-3-1 0,3 4-19 0,-4-4-3 16,5-4-1-16,-5 1 0 0,4-3-34 0,4 6-7 15,-4-3-2-15,0-3 0 0,4-4-13 0,-4 7-13 16,3 0 2-16,-2-3 1 15,2-4-131-15,-6 1-27 0,3 3-4 0,-3-4-2 0</inkml:trace>
  <inkml:trace contextRef="#ctx0" brushRef="#br0" timeOffset="120703.95">32935 10240 979 0,'0'0'43'0,"0"0"9"0,0 0-41 0,0-9-11 0,0 9 0 0,0-4 0 16,0 4 241-16,0 0 47 0,0 0 8 0,-3-9 3 16,-4 9-175-16,7 0-36 0,-7-3-6 0,0 3-2 0,-4 3-38 0,0-3-8 15,-3 6-2-15,4 1 0 0,-4-1-21 16,-4 3-11-16,4 1 10 0,-4-4-10 0,1 10 14 0,-1-4-3 15,0-3-1-15,1 4 0 0,3 0-10 0,0-4-11 16,3 4 3-16,0-4 0 16,4 7 8-16,0-4 0 0,0 1 0 0,7-4 0 0,0 1 0 0,4 2 0 15,-4-3 0-15,3 1 0 0,4-7 0 16,-3 10 0-16,6-7 0 0,-3-3 0 0,4 6 8 0,0-9 0 16,-1 7 0-16,1-7 0 0,-1 3-8 0,1-3 0 15,0-3 0-15,3-4 0 0,-4 4 8 0,1-3 4 16,-1-3 1-16,1 5 0 0,0-5 25 0,-1 0 5 15,1-1 1-15,-4-2 0 0,0 2-26 0,0-2-5 16,0-1-1-16,0 1 0 0,-3-4-3 0,-1-6-1 0,-3 3 0 16,4 3 0-16,-4-5-8 0,0-1 10 0,0-3-10 0,0-7 10 15,0 7-10-15,0-9 0 0,0-4 0 0,3 7 0 16,1-10 0-16,-4 9 0 0,0-5 0 0,0-1 0 16,3 7-18-16,-3-4-6 0,0 4 0 0,0 3-1 31,0 3-43-31,0-4-8 0,0 8-1 0,0 8-1 15,-3-6-125-15,3 10-25 0</inkml:trace>
  <inkml:trace contextRef="#ctx0" brushRef="#br0" timeOffset="120977.73">33105 10162 2386 0,'0'0'106'0,"-7"3"22"0,3 9-103 0,1-2-25 16,-4 2 0-16,3 4 0 0,4-4 28 0,-4 1 0 16,1-4 0-16,3 4 0 0,0 3 12 0,-4-4 4 15,1 1 0-15,-1-1 0 0,1 4-20 0,-4 0-3 16,3-7-1-16,1 10 0 15,-1-10-44-15,1 1-10 0,3-4-2 0,0-6 0 16,0 0-113-16,0 0-23 0,0 0-5 0</inkml:trace>
  <inkml:trace contextRef="#ctx0" brushRef="#br0" timeOffset="121171.88">33115 9914 2293 0,'0'0'50'0,"0"0"10"0,0 0 3 0,0 0 2 0,0 0-52 15,0 0-13-15,0 0 0 0,0 0 0 0,0 0-9 0,0 0-5 0,0 0-1 0,0 0 0 16,4 9-151-16,3 1-30 0,0-7-7 0</inkml:trace>
  <inkml:trace contextRef="#ctx0" brushRef="#br0" timeOffset="121542.92">33359 10093 806 0,'0'0'72'0,"7"0"-58"0,-7 0-14 0,10 0 0 0,-3 0 183 0,-7 0 33 0,7 9 8 0,0-3 0 0,-3 0-116 0,0 4-24 16,-1-1-5-16,-3 1-1 0,0-1-22 15,4 4-4-15,-4-1 0 0,0-2-1 0,-4 8-27 0,4-5-6 16,-3 0-1-16,3 5 0 0,-4-5-7 0,0 6-2 16,1-7 0-16,-4 7 0 0,0-10 3 0,0 4 0 15,0 0 0-15,0-4 0 0,-4 0 19 0,1 1 4 16,-1-1 1-16,0-6 0 0,1 7 1 0,-1-1 0 15,-3-6 0-15,3 7 0 0,1-4-18 0,-1 0-3 16,4-6-1-16,4 6 0 0,3-6-14 0,0 0 9 16,0 0-9-16,0 0 8 0,0 0-8 0,0 0-11 0,0 0 3 15,3 4 0 1,8 2-40-16,-4-6-7 0,3 0-1 0,5 0-1 16,-5 0-15-16,1 0-2 0,-1-6-1 0,1 6 0 15,0 0-16-15,-1-4-3 0,1-2-1 0,-4 6 0 0,0 0 58 0,-7 0 11 16,0 0 2-16,0 0 1 0,0 0 37 0,3 10 7 0,-3-10 2 15,4 6 0-15,-4 3 6 0,3-2 2 0,-3 2 0 0,0-9 0 16,0 6-19-16,0 4-3 0,-3-4-1 0,3 3 0 16,0-2-8-16,-4-1 0 0,1 3 0 0,3-2 0 15,-4-4 0-15,1 6 8 0,-1-6-8 0,1 7 8 16,3-1-8-16,0-9 0 0,0 0 0 0,0 9-11 16,0-9-135-16,0 0-27 15,0 0-6-15,0 0-1 0</inkml:trace>
  <inkml:trace contextRef="#ctx0" brushRef="#br0" timeOffset="121822.78">33542 9983 2386 0,'0'0'52'0,"0"0"12"0,0 9 1 0,4 4 3 0,-1-1-55 0,1 7-13 16,-4-3 0-16,3 9 0 0,1-3 36 0,-1 3 4 15,1 6 0-15,-1-3 1 0,1 4-8 0,3-1-1 0,-4 1-1 0,5-7 0 16,-5 6-19-16,4 0-3 16,-3-9-1-16,-1 10 0 0,1-10-8 0,-1 9 8 0,1-9-8 0,3 0 8 31,-4 3-29-31,1-9-7 0,-1 6 0 0,1-7-1 15,-1-2-128-15,1-1-26 0,-4 1-5 0</inkml:trace>
  <inkml:trace contextRef="#ctx0" brushRef="#br0" timeOffset="122015.51">33390 10271 2246 0,'0'0'200'15,"0"0"-160"-15,7 0-32 0,4 0-8 0,3 0 72 0,0 0 12 16,4 7 4-16,-4-4 0 16,4-3-72-16,3 0-16 0,-4 3 0 0,5-3 0 0,-5 0-16 0,1 0-5 15,0 0-1-15</inkml:trace>
  <inkml:trace contextRef="#ctx0" brushRef="#br0" timeOffset="122661.79">29824 10058 1785 0,'0'0'159'0,"0"0"-127"0,0 0-32 0,0 0 0 0,-7 9 110 0,3 4 16 15,1 0 3-15,-1-4 1 0,1 13-106 0,-4-3-24 16,3 0 0-16,-6 2 0 0,-1 1 0 0,-3 0 0 16,0 0 8-16,-4 0-8 0,-3 0 14 0,3 6-1 15,-6-6 0-15,2 0 0 0,-2 0-3 0,-1-3-1 16,0 3 0-16,-3-3 0 0,3-3-9 0,1 2 8 16,-1-5-8-16,0-4 8 0,4 1-8 0,0-1 12 15,0-6-12-15,7 7 12 0,0-10-12 0,-1 9 8 16,5-6-8-16,3 3 8 0,7-6-8 15,-4 4 0-15,4 5 0 0,4 0 0 0,3 4 0 0,3-4 0 0,1 4-11 16,7 6 11-16,3-7 36 0,0 7 13 0,7-6 3 0,0 5 0 16,4-5-1-16,0-4 0 0,0 4 0 0,7-4 0 15,3 4-21-15,4-4-4 0,0 1-1 0,-4-4 0 16,0 0-14-16,-6 1-3 0,-1-4-8 0,-7 3 12 16,-3-3-136-16,-1-3-28 15,-6 0-6-15</inkml:trace>
  <inkml:trace contextRef="#ctx0" brushRef="#br0" timeOffset="126025.8">27753 12128 770 0,'0'0'34'0,"0"0"7"0,0 0-33 0,0 0-8 0,0 0 0 0,0 0 0 0,0 0 69 0,0 0 12 16,0 0 3-16,0 0 0 0,0 0-36 0,0 0-8 16,0-10 0-16,0 10-1 0,0 0-4 0,0 0-1 15,-3 0 0-15,3 0 0 0,0 0-9 0,0 0-1 16,-8-3-1-16,8 3 0 0,0 0 37 0,0 0 7 16,0 0 1-16,0 0 1 0,0 0-7 0,0-6-2 15,0 6 0-15,0 0 0 0,-3-3-16 0,3 3-3 16,0-10-1-16,0 10 0 0,0-3-16 0,0 3-3 15,0 0-1-15,0 0 0 0,0-6-11 0,0 3-9 16,-4-4 12-16,4 4-12 0,0 3 15 0,0 0-4 0,0-3-1 0,0 3 0 16,0-6 4-16,0 6 1 0,-3-3 0 0,3 3 0 15,0 0 9-15,-4-6 1 0,4 6 1 0,0 0 0 16,0 0-6-16,0 0 0 16,0 0-1-16,0 0 0 0,0 0-3 0,0 0-1 0,0 0 0 0,0 0 0 15,0 0-15-15,0 0 0 0,-7 6 0 0,4 3 0 16,3-3 0-16,0 4 0 0,-4-1 0 0,1 4 0 15,3 3 0-15,0-1 11 0,-4 4-3 0,1 0-8 16,3 3 22-16,0 0-2 0,0-3-1 16,-4 3 0-16,4-1-11 0,0 1-8 0,0-3 9 0,4-3-9 15,-1 3 9-15,1 0-9 0,-1-7 8 0,1 1-8 16,3-4 14-16,0 4-2 0,0-4-1 0,4-3 0 16,-1-3 20-16,4-3 4 0,0 0 1 0,-3 0 0 15,7-3-20-15,-4-3-3 0,0-3-1 0,0 2 0 16,0-2-1-16,-3-1-1 0,3-2 0 0,0-4 0 0,-4 4-10 15,1-1 8-15,0-6-8 0,-1 7 8 0,-3-7-8 16,-3 6 8-16,-1-5-8 0,4 5 8 0,-3-6-8 16,-1 7 8-16,-3-7-8 0,0 6 8 0,0 4-8 0,-3 0 0 15,3-4 0-15,0 10 0 0,0 3 0 0,0 0 0 16,0 0 0-16,0 0 0 0,0 0 0 0,0 0-9 16,0 0 9-16,0 0-10 0,-7 3 10 0,3 10-13 15,4-4 5-15,0 0 8 0,0 4-11 0,4-4 11 16,-4 4-8-16,3 3 8 0,1-4 0 0,-1 1 0 15,1 2 0-15,-1-2-8 0,1-1 8 0,3-2 0 16,-3 2 0-16,-1 1 0 0,4-4 0 0,-3 1 0 16,3-1 0-16,-4 1 0 0,4-1-15 0,-3 0-1 0,3-2 0 15,0-7 0 1,0 9-112-16,0-9-24 0,0 9-4 0,-3-9-555 16,3 4-111-16</inkml:trace>
  <inkml:trace contextRef="#ctx0" brushRef="#br0" timeOffset="127038.96">28279 12159 1094 0,'0'0'48'0,"-4"-3"11"0,-3-3-47 0,4-4-12 0,-4 4 0 0,7 6 0 0,0 0 190 16,0 0 36-16,0 0 7 0,0 0 2 0,0 0-140 0,0 0-28 15,0 0-6-15,0 0-1 0,0 0-13 0,7 6-3 16,-7 4-1-16,3 8 0 16,-3-5-7-16,0 9-2 0,0 0 0 0,0 3 0 0,0 0-13 0,0-3-2 15,0 0-1-15,0 6 0 0,-3-6-1 0,-1 0 0 16,1 0 0-16,-1 6 0 0,0-6 6 0,1 0 1 15,-1 0 0-15,-3-3 0 0,4 3-8 16,-1 0 0-16,-3-10-1 0,4 7 0 0,-1-6-3 0,4-4-1 16,0 1 0-16,0-10 0 0,0 0 2 0,0 0 1 15,0 0 0-15,0 0 0 0,0 0 6 0,0 0 0 16,0 0 1-16,0 0 0 0,0-10-3 0,-3 7-1 0,3-13 0 0,0 10 0 16,3-10-9-16,-3 1-8 0,4-10 12 0,-4 3-12 15,3-3 12-15,4-4-4 0,-3-2 0 0,-1 6-8 16,4-13 0-16,-3 4 0 0,-1-7 0 15,1 0 0-15,0 7 0 0,3-1 0 0,-4-2 0 0,4 5 0 16,0 1-12-16,0 0 12 0,4 9-13 0,-4 0 5 16,7 9 8-16,0-6 0 0,-3 10 8 0,3-1-8 15,0 7-12-15,0-6-8 0,4 9 0 0,-4 0-1 16,0 0 11-16,4 6 10 0,-4-3-13 0,0 7 5 16,0-7 8-16,0 6-10 0,-3 4 10 0,-1 6-10 15,-3-7 10-15,0 7 0 0,-3 0-9 0,-1-4 9 16,-3 4 0-16,0 3-11 0,-3 0 11 0,-4 3-8 0,0-3 8 15,0-6 0-15,0 6 0 0,-8-3 0 0,5 0 0 16,-4-7 0-16,3 7 0 0,-3-7 0 16,0 1 0-16,0 6 9 0,0-10-9 0,0 1 10 0,0-1-10 15,-4-3 0-15,4 4 0 0,0-4 8 16,0-3-27-16,-1 6-5 16,5-9-2-16,-1 4 0 0,-3-4-138 0,7-4-27 15,4-5-5-15,-4 0-824 0</inkml:trace>
  <inkml:trace contextRef="#ctx0" brushRef="#br0" timeOffset="127739.42">28900 12034 864 0,'0'0'76'0,"0"0"-60"16,0 0-16-16,0 0 0 0,0 0 117 0,0 0 21 16,0 0 4-16,0 0 1 0,0 0-40 0,0-10-8 15,-4 10-2-15,4 0 0 0,-3-3-5 0,-1 0 0 16,-3-3-1-16,3 6 0 0,-3 0-36 0,0 0-7 15,-3 0-2-15,-1 0 0 0,1 0-3 0,-1 0-1 16,-3 6 0-16,3 0 0 0,-3 0-4 0,-3 7-1 16,2-4 0-16,-2 4 0 0,-1-1-19 0,0 7-4 15,-3 0-1-15,7 3 0 0,0-3-9 0,4-3 0 16,-5 6 0-16,8-4 0 0,0 1 0 0,0-6 0 16,4-1 0-16,3 7 8 0,0-10 3 0,0-5 0 0,3 5 0 0,-3-9 0 15,7 6-3-15,4-3-8 0,3-6 12 0,0-3-4 16,4-3 34-16,-1 2 6 0,5-2 2 0,-1-7 0 15,0 4-40-15,4-1-10 0,-4-6 0 0,3 7 0 16,-2-7 0-16,-5 6 0 0,4-5 0 0,-6 5 0 16,-1-6 12-16,0 7 0 0,-4-7 0 0,-3-3 0 15,4 9 9-15,-4-5 3 0,0-4 0 0,-3 3 0 16,3-3-13-16,-7 0-3 0,3-3 0 0,-3-3 0 16,0 6 10-16,-3-10 2 0,-1 1 0 0,1 0 0 15,-1-1-20-15,-3 1 0 0,0-4 0 0,0-2 0 16,0 9 0-16,0-4 0 0,-4 1 0 0,4 3 0 15,0-4-41 1,0 13-12-16,0 4-3 0,0-1 0 0,0 4-188 0,3 8-39 0,4 4-7 0,0 0-2 0</inkml:trace>
  <inkml:trace contextRef="#ctx0" brushRef="#br0" timeOffset="128248.76">29302 11905 1440 0,'0'0'128'0,"-4"-9"-103"0,4 9-25 0,0-4 0 16,0 4 80-16,0 0 12 0,-7-6 1 0,7 6 1 16,0 0-30-16,-7 0-7 0,0 0-1 0,-4 0 0 15,4 6 16-15,-3-2 4 0,-4 5 0 0,-4 0 0 16,4 4-9-16,-7 0-2 15,3 5 0-15,1-5 0 0,-1 6-35 0,4-7-7 0,-4 10-2 16,8-6 0-16,-5 0-7 0,8 2-2 16,-3-8 0-16,3 2 0 0,3 1-12 0,-3-4 8 0,4-2-8 0,3 2 0 15,0-3 10-15,0-6-10 0,0 0 10 0,0 0-10 16,7 0 11-16,3 0-11 0,-3 6 12 0,4-12-12 16,3 6 0-16,0-3 0 0,0-6-15 0,0-1 5 15,4 7 10-15,-4-3 0 0,0-7 0 0,4 4-8 16,-8-1 8-16,5 4 0 0,-5-9 0 0,1 8 0 15,-4-8 0-15,3 5-12 0,-3-2 12 0,-3 2-12 16,-1 1 12-16,-3 3 0 0,0-1 0 0,0-2 0 16,0 6 0-16,0 3 0 0,0 0 0 0,0 0 0 0,0 0 30 0,0 0 2 15,0 0 0-15,0 0 0 0,0 0-32 0,0 0 0 16,4 9 0-16,0 4 0 0,-1-4 22 0,1 4-2 16,-4-4 0-16,0 4 0 0,0-4-8 0,3 4-1 15,1-4-1-15,6 0 0 0,-3 4-10 16,0-4 0-16,4-2 9 0,-1-1-9 15,-2 3 0-15,2 1 0 0,1-4 0 0,-4 0 0 16,3 4-28-16,1-10-11 0,-4 9-1 0,4-9-1 16,-1 6-38-16,-3-6-7 0,4 0-2 0,-1-6 0 15,1 6-141-15,0-9-29 0</inkml:trace>
  <inkml:trace contextRef="#ctx0" brushRef="#br0" timeOffset="128545.37">29739 11598 403 0,'-10'-10'36'0,"10"10"-36"0,-7 0 0 0,-1 3 0 15,5-3 417-15,-1 10 77 0,1-1 15 0,3 4 3 16,0 6-391-16,0-1-78 0,0-2-16 0,0 12-3 15,0-6 15-15,0 0 3 0,-4 6 1 0,4-2 0 16,0-5-19-16,-3 8-4 0,3-4-1 0,0-6 0 16,-4 9-11-16,4-6-8 0,0 0 9 0,-3 0-9 15,-1 0 11-15,4 0-11 0,0-7 12 0,0 1-12 16,-3-7-20-16,3 4-10 0,0-4-2 0,-4 4-1 16,4-4-136-16,-3-2-27 0,3-7-6 0,0 0-696 15</inkml:trace>
  <inkml:trace contextRef="#ctx0" brushRef="#br0" timeOffset="128718.87">29393 11864 2012 0,'-7'-12'89'0,"7"12"19"0,0 0-87 0,7-10-21 16,-3 10 0-16,7-9 0 0,-1 9 58 0,4-3 7 0,0-4 2 16,0 4 0-16,4 3-31 0,0-3-7 0,-1-3-1 0,1 6 0 15,0 0-28-15,3 0 0 0,4 0 0 0,-1 0 0 31,1 0-94-31,0 6-25 0,-1-6-5 0,5 3-498 16,2 0-100-16</inkml:trace>
  <inkml:trace contextRef="#ctx0" brushRef="#br0" timeOffset="129046.66">30036 11940 1324 0,'0'0'118'0,"0"0"-94"0,0 0-24 0,0 0 0 15,0 0 74-15,0 0 10 0,0 0 3 0,10 0 0 16,-3-4-28-16,-7 4-6 0,7 0-1 0,-7 0 0 15,7-3-15-15,4-3-3 0,-4 6-1 0,0-3 0 16,0-3-8-16,0 6-1 0,0-4-1 0,-3-2 0 16,-4 6-11-16,10 0-1 0,-3-6-1 0,0 0 0 0,-7 6 10 0,7-4 1 15,-3-2 1-15,-1 3 0 0,1-6 7 0,0 6 2 16,-4 3 0-16,0-7 0 0,-4-2-7 16,0 9-2-16,1-3 0 0,-1-4 0 15,-6 4-6-15,3 6 0 0,-4-3-1 0,-3 7 0 0,3-4 10 0,1 3 3 16,-4-3 0-16,0 7 0 0,3-1-20 0,-3 4-8 15,3-4 8-15,1 4-8 16,-1 5 25-16,4-5 0 0,-3 9 0 0,6-3 0 0,1 0-9 0,-1-4-1 16,0 4-1-16,4 0 0 0,0-7-14 15,4 1 9-15,0 6-9 0,-1-10 8 0,1 4 0 0,3-4-8 16,0 0 12-16,0 1-4 0,0-1-8 0,3-2-16 16,5-1 4-16,-1-3 1 15,0 3-149-15,3-3-31 0,1-3-5 0</inkml:trace>
  <inkml:trace contextRef="#ctx0" brushRef="#br0" timeOffset="129902.17">31171 11388 2124 0,'-7'-10'47'0,"4"7"9"0,3-3 3 0,0 6 0 0,0 0-47 0,0 0-12 0,0 0 0 0,0 0 0 15,0 0 19-15,0 9 1 0,0 10 1 16,0-3 0-16,0 9 23 0,0 0 5 0,-4 3 1 0,4 7 0 16,0-1-5-16,0-3-1 0,0 10 0 0,0 0 0 15,0-7-11-15,0-2-2 0,0-1-1 0,4 1 0 16,-4-1-8-16,0-3-2 0,3-3 0 0,-3 7 0 15,4-10-9-15,-1-1-3 0,-3-2 0 0,4 3 0 16,-4-3-8-16,4-6 8 0,-8 5-8 0,4-5 8 16,4-4 2-16,-1 1 0 0,-3-7 0 0,0-3 0 15,0 0 10-15,0 0 1 0,0 0 1 0,0 0 0 16,0 0-2-16,0 0 0 0,0 0 0 0,4-3 0 16,-1-7-9-16,4 1-3 0,-3 0 0 0,3-7 0 15,-4 0-8-15,4-6 0 0,0 7 0 0,0-11 0 0,4 5 0 16,0-1-11-16,-4-4 3 0,3 5 0 0,1-5 8 15,3 11 0-15,-3-4 0 0,3 10 0 0,0-4-21 16,0 4-3-16,0-1 0 0,0 7 0 0,-3-3 16 0,3 3 8 16,0 3-10-16,-4 0 10 0,5 3 0 0,-1-3 0 15,0 9-8-15,-4-3 8 0,1-2 0 0,0 8 0 16,-4-2 0-16,-4-1 0 0,4 3 0 0,-3-2 0 16,-1 9-8-16,-3 0 8 0,0-4 0 0,-3 4 0 0,-4 3 0 15,0-3 10-15,-4 3-10 0,4-3 0 16,0 3 0-16,-4-7-11 0,1 4 11 0,-1 3 11 15,4-13-3-15,0 10 0 0,0-6-8 0,-4-1 10 16,-3-2-10-16,4-1 10 0,-1-6 0 0,-3 7 0 0,3-4 0 16,-3-3 0-16,0-3-10 0,4 0 0 15,-4 0 0-15,-1 0 0 16,5 0-92-16,-1-9-21 0,1 9-4 0,-1-10-1061 0</inkml:trace>
  <inkml:trace contextRef="#ctx0" brushRef="#br0" timeOffset="130273.91">31641 11980 1209 0,'0'0'108'0,"0"0"-87"0,0 0-21 0,0 0 0 16,3-9 204-16,4 9 37 0,4-10 7 0,-4 7 2 15,7 0-202-15,-3-3-48 0,-1 3 0 0,4-3 0 0,-3 2 12 16,-1-5 1-16,5 6 0 0,-5-3 0 0,4-4 11 0,0 4 1 15,0 0 1-15,1-4 0 0,-1 1-9 0,0-4-1 16,0 4-1-16,-4 6 0 0,5-10-6 0,-1 4-1 16,-7-1 0-16,3-2 0 15,-3 2 0-15,0 1 0 0,-3 0 0 0,0-1 0 0,-4 1 8 0,-4 6 0 16,0 0 1-16,-3-4 0 0,0 7 7 0,-3 0 0 16,-1 7 1-16,-3-4 0 0,0 6-9 0,0 0-3 15,-4 4 0-15,4 0 0 0,-4-4 3 0,1 3 1 16,3 7 0-16,0-6 0 0,-1 3 11 0,-2-1 1 15,6-5 1-15,-3 8 0 0,4-5-18 0,-1 0-3 16,0 5-1-16,4-5 0 0,4-4-8 0,-4 4 0 0,7-4 0 0,3 1 0 16,1 2 0-16,-1-2-11 0,4-1 3 15,4-3 0 1,0-3-41-16,-1-3-8 0,4 0-2 0,4 0 0 16,0-3-95-16,3-3-19 0,0-3-4 0</inkml:trace>
  <inkml:trace contextRef="#ctx0" brushRef="#br0" timeOffset="130678.25">32353 11651 1958 0,'-7'-9'174'0,"0"9"-139"0,4-4-35 0,3 4 0 0,-7 4 86 0,7-4 10 16,-7 0 3-16,-1 9 0 0,1-6-79 0,0 7-20 15,-3-1 0-15,3 0 0 0,-4 4 8 0,-3-1-8 16,3-2 9-16,-3 6-9 0,0-10 17 0,-3 10-2 15,-1-4-1-15,0-9 0 0,1 7-4 0,3-1-1 16,-1-6 0-16,1 3 0 0,4-2 0 0,-1 2 0 16,11-6 0-16,0 0 0 0,0 0 2 0,0 0 0 15,0 0 0-15,0 0 0 0,0 0-1 0,0 0 0 16,11 3 0-16,-1-3 0 0,1 6 9 0,3-3 1 16,0-3 1-16,-3 3 0 0,3-3-12 0,0 0-9 15,-3 0 12-15,-1 7-12 0,1-4 8 0,-1-3-8 16,-3 6 0-16,4-3 0 0,-4 0 0 0,0 7 0 15,0-4 0-15,-3 4 0 0,-1-4 0 0,1 3 0 0,-1 1 10 16,-3-1-10-16,0 4 24 0,0-4-1 0,0 4 0 0,-3-4 0 16,-1 0-23-16,1 4 0 0,-1 3 0 0,1-10-12 15,-1 3 12-15,4 7 0 0,-4-10 0 0,1 4 0 16,-4-1 0-16,3 0 0 0,1-5 0 0,-1 5 8 31,-3-9-38-31,7 0-7 0,0 0-2 0,0 0 0 16,-3 0-169-16,3 0-35 0</inkml:trace>
  <inkml:trace contextRef="#ctx0" brushRef="#br0" timeOffset="130971.1">32713 11306 2368 0,'0'0'52'0,"0"0"12"0,0 0 1 0,-7 9 1 0,4 4-53 0,-1-4-13 16,4 13 0-16,0-3 0 0,4 9 0 0,-1-2 0 16,4 5 0-16,-3 7 0 0,3-4 29 0,-4-3 3 15,1 4 1-15,3-4 0 0,0 1-17 0,0-1-3 16,-4-3-1-16,4-3 0 0,-3-3-3 0,3 0-1 16,-3 3 0-16,-1-9 0 0,1 6-8 0,-1 0 8 15,1-3-8-15,-4-7 8 0,3 7-8 0,-3 0 0 16,4-7 0-16,-4 1 0 15,0-4-113-15,0 4-25 0,0-4-5 0,-4-2-1 0</inkml:trace>
  <inkml:trace contextRef="#ctx0" brushRef="#br0" timeOffset="131170.79">32297 11745 2718 0,'0'0'60'0,"0"-6"12"0,3-7 2 0,1 10 2 0,6-3-60 0,5-4-16 0,9 7 0 0,4-6 0 16,4 0 8-16,4-1 0 0,9 7-8 0,1 0 12 16,4-3-12-16,-1-4 11 0,0 10-11 0,1-9 10 15,-1 6-10-15,4-7 0 0,-4 7 0 0,-10-3 0 32,0 3-54-32,3 0-13 0,-3-4-2 0</inkml:trace>
  <inkml:trace contextRef="#ctx0" brushRef="#br0" timeOffset="145430.25">7969 14047 576 0,'0'0'25'0,"0"0"6"0,0 0-31 0,0 0 0 0,0 0 0 0,0 0 0 0,0 0 199 0,0 0 33 16,0 0 8-16,7-3 0 0,-7 3-123 0,11-7-25 15,-11 7-4-15,0-3-2 0,0 3-24 0,0 0-5 16,0 0-1-16,0 0 0 0,0 0-4 0,0 0-2 16,0 0 0-16,0 0 0 0,0 0 10 0,0 0 1 15,0 0 1-15,0 0 0 0,-7-6-14 16,7 6-4-16,-7 0 0 0,7 0 0 0,-4 0-16 0,4 0-3 15,-10-3-1-15,3 3 0 0,7 0 13 0,-4-6 3 16,4 6 0-16,-7 0 0 0,0-4-20 0,0-5-3 16,0 9-1-16,0-9 0 0,-4 9 3 0,4-4 0 15,-3-5 0-15,-1 6 0 0,-3-3 8 0,0 6 1 16,-4-10 1-16,4 10 0 0,-4-3-13 0,4 0-4 16,-10-3 0-16,6-4 0 0,-7 10 9 0,4-9 2 15,3 6 0-15,4-7 0 0,-10 1-2 0,6 6 0 0,0-7 0 16,4 1 0-16,-3 6-5 0,-1-7-2 0,7 1 0 15,-3 0 0-15,0-4-5 0,0 4-1 16,-4-1 0-16,4-2 0 0,0 2-8 0,0 1 12 0,-4-4-12 0,4 4 12 16,-3-4-4-16,-1 4 0 0,-3 6 0 0,7-3 0 15,-11-4 0-15,0 4-8 0,4-3 12 0,-3 2-4 16,-1 4-8-16,-3-3 0 0,3 6 9 0,0-3-9 16,1 0 8-16,6-4-8 0,-10-2 8 0,7 9-8 15,-4-10 12-15,4 7-1 0,-1-6-1 0,1 0 0 16,4 2-2-16,-4 1 0 0,3-3 0 0,-3-1 0 15,0-2-8-15,-1 2 0 0,5 1 0 0,-8-4 0 0,7 4 0 0,1-1 12 16,-8 7-12-16,4-6 12 16,0 0-12-16,3 2 8 0,-7 1-8 0,8 3 8 0,-8-3-8 15,7 6 0-15,-10-4 0 0,7 4 0 0,0-6 0 0,0 6 0 16,0 0 0-16,3 0 0 0,0-3 0 0,4 3 0 16,-3 0 0-16,6 0 0 0,-3-3 0 0,3-3 8 15,-3 6-8-15,4-4 0 0,-1-2 8 0,-3 6-8 16,3-3 0-16,-3-3 8 0,4 6-8 15,-1 0 0-15,-3-3 0 0,3 0 0 0,1 3 0 0,-1-7 0 16,1 7 0-16,-1 0 0 0,-3-3 0 0,3 3 8 16,4 0-8-16,0 0 8 0,-3 0-8 0,6 0 0 15,4 0 0-15,-11 0 0 0,8 0 0 0,3 0 0 16,0 0 0-16,0 0 0 0,0 0 0 0,0 0 0 16,0 0 0-16,0 0 0 0,0 0 0 0,0 0 0 15,-11 3 0-15,11-3 0 0,0 0 0 0,0 0 0 0,0 0 0 0,0 0 0 16,-7 0 0-16,7 0 0 0,0 0 0 0,0 0 0 15,-7 7 0-15,7-7 0 0,0 0 0 0,0 0 0 16,0 0 0-16,0 0 0 0,0 0 0 0,0 0 0 16,0 0 0-16,0 0 0 0,0 0 0 0,0 0 0 15,0 0 0-15,0 0 0 0,0 0 0 0,0 0 0 16,0 0 0-16,0 0 0 0,0 0 0 0,7 6 0 16,-7-6 0-16,7 6 0 0,4-3 0 0,-11-3 0 15,0 0 0-15,3 6 0 0,8-2 0 0,-11-4 0 16,0 0 0-16,11 0 0 0,-11 0 0 0,3 6 0 15,-3-6 0-15,7 3 0 0,-7-3 0 0,14 3 0 16,-3-3 0-16,-11 0 0 0,0 0 0 0,3 6 0 0,-3-6 0 16,11 4 0-16,-11-4 0 0,0 0 0 0,11 0 0 0,-4 6 0 15,0-3 0-15,3-3 0 0,-6 9 0 0,3-5 0 16,0 2 0-16,0-3 0 16,4 3 0-16,-8-3 0 0,4 10 0 0,0-7 0 0,0-3 0 15,-3 7 0-15,3-7-9 0,-7-3 9 0,3 9 0 0,8-3 0 16,-11-6 0-16,0 4 0 0,0-4 0 0,0 0 0 15,0 0 0-15,0 0 0 0,0 0 0 0,0 0 0 16,0 12 0-16,0-12 0 0,0 0 0 0,0 0 0 16,0 0 0-16,0 0 0 0,0 0 0 0,0 0 8 15,0 0-8-15,0 0 0 0,-7 0 0 0,0 0 8 16,3 0-8-16,-3 0 0 0,-7-3 0 0,4 3 8 16,-1 0-8-16,-7 0 0 0,4 0 0 0,0 0 0 15,0 0 0-15,0 0 0 0,-7 3 0 16,7-3 0-16,3 0 0 0,-3 10 0 0,3-10 0 0,1 9 0 15,-1-9 0-15,8 0 0 0,-8 6 0 0,11-6 0 16,-7 3 0-16,7-3 0 0,0 0 0 0,0 0 0 0,0 0 0 0,0 0 0 16,0 0 0-16,0 0 0 0,0 0 0 0,0 0 0 15,0 0 0-15,0 0 0 0,0 0 0 0,0 0 0 16,7-3 0-16,-3 3 0 0,-4 0 0 0,10 0 0 16,-3 0 0-16,7 0 0 0,-3-6 0 0,-4 6 0 15,4 0 0-15,-1 0 0 0,-3 0 0 0,0 6 0 16,-7-6 0-16,11 0 0 0,-11 0 0 0,0 0 0 15,0 0 0-15,0 0 0 0,7-6 0 0,-7 6 0 16,0 0 0-16,0 0 0 0,14 0 0 0,-14 0 0 16,0-9 0-16,4 5 0 0,3-2 0 0,-7 6 0 15,0-6 0-15,0 0 0 0,0-4 8 0,0 10-8 16,-7-9 0-16,7 6 0 0,-4-7 8 0,-3 1-8 0,7 6 0 0,-7-7 0 16,7 10 0-16,-7-9 0 0,3 9 0 15,4 0 0-15,-7-3 0 0,0-3 0 0,0 6 0 0,4 6 0 16,3-6 0-16,-11 3 0 0,4 3 0 0,0-3 0 15,-4 7-8-15,4-1 8 0,-3 1 0 0,3-4 0 16,0 3 0-16,3 7 0 0,-7-10 0 0,8 4 0 16,-4-1 0-16,3-3 0 0,4-6 0 0,0 0 0 15,-7 7 0-15,7-7 0 0,0 0 0 0,0 0 0 16,0 0 0-16,0 0 0 0,0 0 0 0,0 0 0 16,11-4 0-16,-1 4 0 0,1-9 0 0,0 6 0 0,-1-3 0 15,4-4 0-15,-3-2 0 0,3 2 0 0,-3 7 0 0,-4-6 9 16,3-1-9-16,1 7 0 0,-4-6 0 0,-7 9 0 15,0-10 0-15,0 1 0 0,0 6 9 16,0-3-9-16,-11-1 0 0,4 1 0 16,4 6 0-16,-4-3 0 0,0-3 0 0,0 6 0 0,3-4 0 15,-7 4 8-15,8 0-8 0,3 0 0 0,-11 0-8 0,11 0 8 16,0 0 0-16,-7 4-8 0,4 5 8 0,3-9 0 16,-4 9 0-16,4-5-8 0,0-4 8 0,0 15 0 15,4-9 0-15,-1 4 0 0,4-1 0 0,-3 4-8 16,3-7 8-16,-7 3 0 0,14-5 0 0,-10 5 0 15,-4-9 0-15,10 3 0 0,-3-3 0 0,-7 0 0 16,0 0 0-16,7 0 8 0,4-3-8 0,-4 0 8 16,-4-3-8-16,8 2 0 0,-11-2 0 0,4-3 0 15,3-4 0-15,-7 4 0 0,0-1 8 0,0 4-8 0,0-9 0 16,0 8 0-16,0-8 0 0,0 5 0 16,0-2 0-16,-7-1 0 0,3 4 0 0,4-1 8 15,-7 1-47-15,3 6-9 0,1-4-1 0,3 7-970 16,-7 7-193-16</inkml:trace>
  <inkml:trace contextRef="#ctx0" brushRef="#br0" timeOffset="154830.04">7945 14103 1324 0,'-15'6'59'0,"12"-6"12"0,-4 4-57 0,0-4-14 16,3 9 0-16,-3-9 0 16,7 0 12-16,0 0 0 0,0 0 0 0,0 0 0 0,0 9-12 0,0-9 0 15,0 0 0-15,0 0 0 0,-7 4 0 0,7-4 9 16,-3 6-9-16,3-6 8 0,0 0 18 0,0 0 3 16,-4 3 1-16,4-3 0 0,0 0 19 0,0 0 4 15,-3 9 1-15,3-9 0 0,0 0 7 0,-4 7 2 16,1-4 0-16,3-3 0 0,0 0 3 0,0 0 1 15,-8 0 0-15,8 0 0 0,0-3-13 0,0 3-2 16,0 0-1-16,0 0 0 0,0 0-19 0,0 0-3 0,0-7-1 16,4 4 0-16,0-3-15 0,3-3-3 15,3 5-1-15,-3-5 0 0,7 0-1 0,0-1 0 0,1-2 0 16,-1 2 0-16,3-2 3 0,1 2 0 0,3-2 0 16,0-1 0-16,4-2-11 0,0-7 12 0,6 9-12 0,1-6 12 15,-4-3-1-15,4 7 0 0,0-10 0 16,3 3 0-16,0 6 1 0,4-6 0 0,-3-3 0 0,2 3 0 15,5 0 0-15,-1 0 0 0,0 0 0 0,1-6 0 16,6 3 3-16,-3-3 1 0,0 6 0 0,3 0 0 16,-6 0-16-16,2-7 0 0,-2 8 0 0,-4-1 0 15,3 0 8-15,-3 0 0 0,-1-7-8 0,5 7 12 16,-4-3 0-16,-4-3-1 0,0 6 0 0,0-9 0 16,1 9-11-16,-1-3 10 0,0 0-10 0,-3 0 10 15,3-4-10-15,-3 7 10 0,0-3-10 0,-4 3 10 16,0 4-10-16,0-11 0 0,4 14 9 0,-7-4-9 0,0 0 0 15,3 3 9-15,-3 1-9 0,-4 2 0 0,3 1 13 0,-2 2-4 16,-1-9-1-16,0 10 0 0,0 3-8 0,0-10 0 16,-3 7 9-16,-1 2-9 0,1-2 0 15,0 0 9-15,-1-1-9 0,1 1 0 0,0-1 8 0,3-2-8 16,-4 2 0-16,1 1 0 0,-4-4 0 0,4 4 0 16,0-3 0-16,-4 2 0 0,3 1 0 0,-3 2 0 15,0-2 0-15,1-7 0 0,-1 10 9 0,3 0-9 16,-3-4 0-16,-3 1 9 0,3 6-9 0,0 0 0 15,-3-4 9-15,-1-2-9 0,1 9 8 0,-4-9-8 16,11 5 10-16,-8 1-10 0,-6-3 0 0,6 6 0 16,1 0 0-16,3-3 0 0,-3-3 8 0,-4 3-8 15,0-7 0-15,0 10 9 0,7-9-9 0,-3 6 0 16,-8-4 9-16,4 4-9 0,4-6 9 0,-4 6-9 16,0-4 12-16,-4-2-12 0,1 6 13 0,-1-7-4 0,-3 10-1 0,4-3 0 15,-4-3-8-15,0 6 8 0,7-9-8 0,-7 9 8 16,0-4-8-16,4-5 10 0,-1 6-10 0,-3 3 10 15,0 0-10-15,0 0 0 0,0 0 0 0,0 0 8 16,11-6-8-16,-11 6 0 0,0 0 0 0,0 0 0 16,7-3 0-16,-7 3 0 0,0 0 0 0,0 0 0 15,0 0 0-15,0 0 0 0,0 0 0 0,0 0 0 16,0 0 0-16,0 0 0 0,0 0 0 0,0 0 0 16,0 0 0-16,0 0 0 0,0 0 0 0,0 0 0 15,0 0 0-15,0 0 0 0,0 0 0 0,7-4 0 16,3-2 10-16,-10 6-10 0,0 0 12 0,0 0-12 15,4-9 0-15,-4 9 0 0,0-3 0 0,-4-4 0 16,-3 1 10-16,4 0-2 0,3-4 0 0,-7 10 0 0,-7-3-8 0,3 3 0 16,4-6 0-16,0 6 0 0,-4 0 0 0,-3 6 0 15,4-3 0-15,3 4 0 0,-1-4-9 0,-2 3 9 16,-4 0 0-16,0 1 0 0,7-4 0 16,0 6 0-16,-4-3 0 0,-3-2 0 0,3-1 0 0,4 3 0 15,0-3 0-15,7-3 0 0,-10 0 0 0,10 0 0 16,0 0 0-16,0 0 0 0,0 0 0 0,0 0 0 15,0 0 0-15,7 0 0 0,0-9 0 0,3 9 0 16,1-3 0-16,3-1 0 0,7-2 0 0,-7 3 0 16,-3-3-8-16,-1-4 8 0,12 10 0 0,-5-6 0 15,-6 0 0-15,-1 3 0 0,-3-4 0 0,4 4 0 0,0-3 0 16,-4 3 0-16,-7 3 0 0,0 0 0 16,7-10 0-16,-7 10 0 0,0 0 0 0,0-3 0 15,0 3 0-15,7-6 0 0,-7 6 0 0,0 0 0 0,0 0 0 0,3-9 0 16,4 5 0-16,-7 4 0 0,0-3 0 0,0 3 0 15,0 0 0-15,0 0 0 16,0 0 0-16,0 0 0 0,0 0 0 0,0 0 0 0,0 0 0 16,0 0 0-16,-10 3 0 0,3 1 0 0,7-4 0 0,-7 9-10 15,-4 0 10-15,1 1 0 0,6-7 0 0,0 6 0 16,1 1 0-16,-1-1 0 0,-3-6 0 0,7-3 0 16,0 0 0-16,0 0 0 0,0 0 0 0,0 0 8 15,11 7-8-15,0-4 0 0,-11-3 0 0,10-3-8 16,1-4 8-16,3 4 0 0,0-6 0 0,0 6 0 15,-3-4 0-15,-1-2 8 0,4 3-8 0,-3-4 0 0,-4 4 0 16,0-3 0-16,0 5 0 0,0-5 8 0,0 6-8 0,-3-3 0 16,-4 2 0-16,0-5 0 0,3 6 0 0,-3-3 8 15,-3-4-8-15,-1 7 0 0,4-6 0 0,0 6 0 16,-7-4 0-16,4 4 8 0,-4 3-8 0,-1-6 0 16,8 6 0-16,-7 0-8 0,-7 0 8 15,7 6 0-15,7-6-9 0,-7 3 9 0,-3 7 0 0,-1-1-11 16,4 4 11-16,3-4-8 15,1 4 8-15,-1-4 0 0,-6 4 0 0,6 2 0 16,8-2 0-16,-1-1 0 0,-6-2 0 0,3 2 0 0,0 4 0 0,0-3 0 16,0-10 0-16,-4 6 0 0,-3 0 0 15,7-9 0-15,0 0 0 0,0 0 0 0,0 0 0 0,0 0 0 0,0 0 0 0,0 0 8 16,0 0-8-16,0 0 8 0,7-3-8 0,0-3 8 16,0 3-8-16,0-3 0 0,-3-1 0 0,-1-2-8 15,5 3-7-15,-5-4-1 0,1-2 0 0,-4 2 0 31,3 1-40-31,-3 3-9 0,4-10-2 0,-1 7-796 0,-3 2-159 0</inkml:trace>
  <inkml:trace contextRef="#ctx0" brushRef="#br0" timeOffset="168215.54">21922 15580 57 0,'0'0'0'0,"0"0"0"0,0 0 0 0,0 0 0 0,0 0 0 0,0 0 0 16,0 0 296-16,0 0 53 0,0 0 11 0,7 0 3 15,3-3-211-15,1 3-41 0,-11 0-9 0,0 0-2 16,7 0-4-16,-7 0-2 0,7-9 0 0,-7 9 0 16,0 0-20-16,0 0-4 0,0 0-1 0,0 0 0 15,0 0-33-15,0 0-6 0,0 0-2 0,0 0 0 16,3 9-28-16,5 4 8 0,-1 2-8 0,0 1 0 15,-4 6 9-15,1 6-1 0,-1-3 0 0,1 7 0 16,3 5 10-16,0-2 2 0,-4-4 0 0,-3 7 0 16,7-4-4-16,-3-2-1 0,0-7 0 0,3 3 0 15,0-6 5-15,0-3 0 0,-4-7 1 0,1 1 0 16,-4-4 8-16,3 4 2 0,4-13 0 0,-7 0 0 16,0 0 1-16,0 0 0 0,4-3 0 0,-1-7 0 0,1-2-7 15,-4-7-1-15,-4 3 0 0,-3-9 0 0,7 3-13 16,-3 0-3-16,-4 0-8 0,-4-3 12 15,4 0-12-15,0-6 0 0,0-1 8 0,0 7-8 0,-4-6 0 16,4-1 0-16,0 4 0 0,4 3 0 0,-4-3 0 16,3 6 0-16,4 0 0 0,4 3 0 0,-4 4 0 15,0-4 0-15,3 6 0 0,4 4 0 0,4-4 0 0,-1 4-8 16,-3-1 8-16,8 1 0 0,2 0-9 0,1-4 9 16,-4 4 0-16,4 5-9 0,6-2 9 0,-3 3 0 15,4-6 8-15,-7 9-8 0,-4-3 0 0,4 3-10 16,10 3 1-16,-7-3 0 15,0 9-78-15,0 0-15 0,0 4-3 0,4 0-704 16,-4 9-141-16</inkml:trace>
  <inkml:trace contextRef="#ctx0" brushRef="#br0" timeOffset="168682.06">22483 15831 2091 0,'-8'-9'92'0,"1"9"20"16,-3-3-89-16,10 3-23 0,0 0 0 0,0 0 0 15,0 0 0-15,7-7 0 0,3 4 0 0,5-6-12 0,-1 6 12 0,0-4 0 16,-4 4-9-16,12-6 9 16,-1 9 10-16,-4-10 6 0,5 1 2 0,-1 6 0 0,3-7 32 0,1 7 6 15,3-12 2-15,-3 8 0 16,-7-2-4-16,6-1-1 0,5 1 0 0,-1-3 0 0,-4-1-27 0,-2 4-6 15,-1-7 0-15,-4 10-1 16,1-4-7-16,0 1 0 0,-8-1-1 0,4-2 0 16,1 2-11-16,-8 1 8 0,0 0-8 0,0-1 8 15,0 7-8-15,-4-6 0 0,-3-1 0 0,-3 7 8 16,-1-3-8-16,-3 0 0 0,0-1-12 0,-3 7 12 16,-8 0-11-16,0 0 11 0,1 0-8 0,-8 10 8 15,-3-1 0-15,3 1 0 0,0 2 0 0,4 1 0 0,-4 5 0 16,1 1 19-16,-1-3-3 0,4 6-1 0,7 3 12 0,-4-3 2 0,1 0 1 15,2 0 0-15,5 0-18 0,3 0-3 16,0-3-1-16,3-4 0 0,1 4-8 0,3 3 0 0,0-6 9 0,-4-1-9 16,4 1 0-16,0-3 0 15,7-1 0-15,-3-2 0 16,-1-1-21-16,8 0-6 0,-1-6-1 0,5 1 0 16,-1-4-64-16,0 0-14 0,3 0-2 15,1 0-1-15,7 0-67 0,-4 0-14 0,11 0-2 0,-4 0-1 0</inkml:trace>
  <inkml:trace contextRef="#ctx0" brushRef="#br0" timeOffset="168971.94">23382 15125 2718 0,'-7'-3'60'0,"-4"3"12"0,1 3 2 0,3 7 2 0,0-1-60 0,3 4-16 0,4 6 0 0,4-1 0 0,-1-2 0 0,1 12 0 15,-1-3 0-15,4 7 0 0,4-1 0 0,0 1 0 16,-1 5 0-16,1-2 0 0,3-1 0 0,0 4 0 16,-3-4 0-16,-1-2 0 0,1 5 0 0,-4-5 0 15,3-1 0-15,-3-3 0 0,0 4 0 0,1-7 0 16,-5 0 0-16,4-3 0 0,-3-3-16 0,-4 2-7 15,0-2-1-15,0-3 0 16,0 0-144-16,0-4-28 0,0-9-7 0</inkml:trace>
  <inkml:trace contextRef="#ctx0" brushRef="#br0" timeOffset="169147.75">23220 15552 2970 0,'-7'-16'65'0,"3"7"14"0,1-4 2 0,6 4 3 0,-3 0-68 0,4-4-16 0,10 4 0 0,4-4 0 16,-1 4 0-16,8-1 0 0,3-2 8 0,0 2-8 31,4 7-35-31,0-3-10 0,3 6-3 0,0-3 0 16,-3 3-159-16,0 3-32 0,0-3-6 0</inkml:trace>
  <inkml:trace contextRef="#ctx0" brushRef="#br0" timeOffset="169556.73">23844 15505 2498 0,'0'0'55'0,"-10"0"11"0,-1 9 2 0,1-9 3 0,-1 10-57 0,0-1-14 15,1-6 0-15,3 7 0 0,0-1 12 0,0 4-1 16,0-4 0-16,3 4 0 0,-3 5 3 0,3-5 1 16,1 3 0-16,-1-1 0 0,4 1-15 0,0 0 11 15,0 2-11-15,0 1 10 0,4-3-1 0,-1-7 0 16,1 4 0-16,3 3 0 0,0-4-9 0,-3-9 12 15,3 7-12-15,0-10 12 0,3 9-1 0,-3-9 0 16,4 0 0-16,0 0 0 0,3 0-1 0,-4 0 0 0,4-9 0 0,0 6 0 16,-3-7-10-16,0 1 12 15,-1-4-12-15,1 4 12 0,3-4-12 0,-4-2 0 0,1 2 0 0,0 0 0 16,-1-5 0-16,-3 5 0 0,0-6 0 0,4 10 0 16,-8-7 0-16,4 7 0 0,1-4 0 0,-1-2 0 15,-4 11 0-15,4-2 0 0,-7 6-8 0,0 0 8 16,0 0 0-16,0 0 0 0,0 0 0 0,0 0 0 15,0 0 0-15,7 10 18 0,0-1-2 0,-3 0 0 16,3 1 4-16,-4-1 1 0,1 4 0 0,-1-1 0 16,1-2-1-16,3 2-1 0,-3 4 0 15,3-4 0-15,-4 1-8 0,4 0-2 0,0 5 0 0,0-5 0 16,0 3-9-16,0-1 0 0,0-5 0 0,1 9 0 16,2-7-19-16,-3 1 1 0,0-4 0 0,0 0 0 15,0 4-114 1,0-4-24-16,0 1-4 0,1-4-970 0</inkml:trace>
  <inkml:trace contextRef="#ctx0" brushRef="#br0" timeOffset="169905.11">24285 15819 2376 0,'-7'-10'105'0,"7"10"22"0,0-3-102 0,0 3-25 15,0-6 0-15,0 6 0 0,0 0 0 0,11 0-12 0,-8 0 0 0,8 0 1 16,-4 0 11-16,0 0 0 0,-7 0 0 0,11 0 0 16,-1 0 0-16,-3 0 0 0,-3-10 8 0,3 10-8 15,-4-3 28-15,1-6 2 0,-4 6 0 0,3-4 0 16,-6-2 34-16,3-4 6 0,3 4 2 0,-6-4 0 16,3 1-31-16,-4-7-5 0,4 7-2 0,0-7 0 15,0 0-3-15,4 3-1 0,-1-6 0 0,4-3 0 16,0 3-18-16,4 0-4 0,0-3-8 15,-1-3 12-15,4 6-12 0,4 0 9 0,-4-6-9 0,-3 12 8 16,-1-3-8-16,1 1 0 0,-1 5-10 0,1 4 10 16,0-1 0-16,-4 7 0 0,0-6 0 0,-7 9 0 15,10 0-100-15,-10 0-20 16,7 6-4-16,4 0 0 0,-8 4-82 0,5-1-16 16,-1 4-3-16</inkml:trace>
  <inkml:trace contextRef="#ctx0" brushRef="#br0" timeOffset="170306.48">24744 15630 2516 0,'0'0'56'0,"0"0"11"0,0 0 2 0,0 0 1 0,0 10-56 16,3 2-14-16,-3-2 0 0,4 2 0 0,-1-2 0 0,1-1 0 15,-1 4 0-15,1 2 0 0,3-2 16 0,-3-1 0 16,-1 1 0-16,1-4 0 0,-1 1-5 0,4-1-1 15,-3-6 0-15,-4-3 0 0,3 10 0 0,-3-10 0 16,0 0 0-16,0 0 0 0,7 0 8 0,0-10 2 16,-3 7 0-16,3-6 0 0,-3-4-12 0,-1-6-8 0,-3 7 12 0,4-7-12 15,-4 0 8-15,3 4-8 0,1-4 0 0,-1-3 0 16,-3 0 0-16,4 3 0 0,-1-3 0 0,1 3 0 16,-1 7 0-16,4 2 0 0,-3-2 0 0,3 2 0 15,3 1 24-15,-2 6-1 0,2-3-1 0,1 6 0 16,3 6 7-16,-4-6 2 0,5 3 0 0,-1 3 0 15,3-3-11-15,1 10-1 0,3-7-1 0,-3 4 0 16,3-1 0-16,-3-3 0 0,3 4 0 0,-4 2 0 16,1 4-6-16,0-4 0 0,-1-2-1 0,-3 2 0 15,4 7-11-15,-4 0 8 0,-3-3-8 16,-1 2 8-16,1-5-8 0,-4 6 0 0,3-7 0 0,-2 1 0 16,-5 3 0-16,4-4-9 0,-3-2 0 0,-4-1 0 15,3 4-147 1,-6-10-30-16</inkml:trace>
  <inkml:trace contextRef="#ctx0" brushRef="#br0" timeOffset="173934.85">27912 795 115 0,'0'0'10'0,"0"0"-10"0,0 0 0 0,0 0 0 15,0 0 179-15,0 0 33 0,0 0 8 0,0 0 0 16,0 0-122-16,0 0-25 0,0 0-5 0,0 0 0 16,0 0 4-16,0 0 2 0,0 0 0 0,0 0 0 15,-4-10 8-15,4 7 2 0,0 3 0 0,0 0 0 0,0-6 7 16,0 6 1-16,0 0 1 0,0 0 0 16,0 0-17-16,0 0-3 0,0 0-1 0,0 0 0 15,-3 6-32-15,-4-3-8 0,7-3 0 0,0 13-1 16,-4-4-18-16,4 10-3 0,-3-9-1 0,6 2 0 0,-3 1-1 0,4 6 0 15,3-7 0-15,-4 7 0 0,4-7-8 16,0 7 10-16,0 0-10 0,4-3 10 0,-4 3-10 0,4-7 10 16,-4-2-10-16,3 8 10 0,1-2-10 0,-4-7 12 15,0 1-12-15,0 2 12 0,0-2-12 0,0-4 8 16,0 3-8-16,-3-5 8 16,-1 5-8-16,1-9 8 0,-4 0-8 0,7 3 8 15,0 3-28-15,-4-2-5 0,-3-4-2 0,7-4 0 16,1-2-201-16,-1 3-40 0</inkml:trace>
  <inkml:trace contextRef="#ctx0" brushRef="#br0" timeOffset="174285.05">28335 742 748 0,'0'0'67'0,"0"0"-54"0,0 0-13 0,0 0 0 16,0 0 148-16,0 0 28 0,0 0 4 0,0 0 2 16,-7 3-61-16,4 3-12 0,-5-3-2 0,1 7-1 15,0-1-22-15,4-6-4 0,-4 6 0 0,3 1-1 16,-3 2-22-16,4 1-4 0,-1 3-1 0,-3 6 0 16,4-10-22-16,-4 10-5 0,-4 6-1 0,7-6 0 0,-3 10 13 0,0-10 3 15,0 9 0-15,0 3 0 0,-3-2-29 0,-1-1-11 16,0 0 8-16,1 10-8 0,-8-6 16 15,1 2-3-15,-1-5 0 0,0 2 0 0,-3-2-5 0,3 8-8 16,-3-8 11-16,4 2-11 0,-4 10 8 0,6-16-8 16,1 1 0-16,4-4 0 0,-1 9-12 0,4-15-5 15,0 0-2-15,0-7 0 16,7 1-121-16,-4-4-25 0,4-2-5 0,0-7-1 16,0 0-60-16,0 0-12 0</inkml:trace>
  <inkml:trace contextRef="#ctx0" brushRef="#br0" timeOffset="174574.04">28335 1272 230 0,'0'0'20'0,"0"0"-20"0,0 0 0 0,0 0 0 15,0 0 270-15,0 0 50 0,0 0 9 0,0 0 3 16,0 0-205-16,7 0-41 0,0-4-8 0,-7 4-2 16,4 0 4-16,6-6 0 0,1 3 0 0,-4 3 0 15,4-9-37-15,-4 9-7 0,3 0-2 0,4-4 0 16,-3-2-26-16,3 6-8 0,-3 0 0 0,-1-3 0 0,4 3 8 0,-3-6-8 16,-1 3 12-16,1 3-12 15,-4-10 10-15,4 10-10 0,-1 0 8 0,1 0-8 0,-4 0-10 16,3-3-7-16,-2-3-2 0,2 6-606 15,1 0-122-15</inkml:trace>
  <inkml:trace contextRef="#ctx0" brushRef="#br0" timeOffset="175149.21">29143 889 1152 0,'0'0'51'0,"0"0"10"0,0 0-49 0,-4-6-12 16,4 6 0-16,0 0 0 0,-7-3 100 0,7 3 16 0,-7 0 4 0,0-10 1 16,0 10-50-16,0 0-11 0,0-3-1 0,-3-3-1 15,2 6-15-15,-2-3-3 0,-4 3-1 0,3 0 0 16,-3 0 7-16,4 0 2 0,-8 0 0 0,4 3 0 15,-7 3-4-15,3-3 0 0,0 7 0 0,1 2 0 16,-4-3-22-16,-1 10-5 0,5-9-1 0,-1 5 0 16,4 4-1-16,0 3-1 0,0-3 0 0,3 3 0 15,4-3-2-15,0 3-1 0,0 0 0 0,3-10 0 16,4 10-11-16,4-3 10 0,-4-7-10 0,7 1 10 16,0-4-10-16,0 1 8 0,4 2-8 0,3-2 8 15,-4-10 6-15,5 6 1 0,2-6 0 0,1 0 0 0,3-6-7 16,-3 6 0-16,-1-3-8 0,1-7 12 0,0 1-2 0,-1-1-1 15,-3 1 0-15,4-4 0 0,-4 1 4 0,0-7 1 16,-3 10 0-16,3-4 0 0,-4 1 12 0,5-7 2 16,-8 6 1-16,3-6 0 0,-3 7-17 0,0-10-4 15,0 3-8-15,0 7 12 0,-3-7 2 0,-1 0 0 16,1-6 0-16,0 3 0 0,-1 0-14 0,1-6 0 16,-1 9 0-16,-3-6 0 0,4-3 0 0,-1 3 0 15,-3-7 0-15,0 1 0 0,0-1 0 0,0 1 0 16,-3 3 0-16,-1-7 0 0,4 13 0 0,-3-6 0 15,-1 3 0-15,1 3 0 0,-1 0-14 0,-3 3 4 16,3 1 1-16,-3 2 0 16,4 0-24-16,-1 4-5 0,-3-1-1 0,4 4 0 15,-1-4-36-15,1 7-7 0,-1 3-2 0,4-3-637 16,-3 2-128-16</inkml:trace>
  <inkml:trace contextRef="#ctx0" brushRef="#br0" timeOffset="175705.18">29609 785 691 0,'0'-9'61'0,"0"9"-49"15,0 0-12-15,-4-3 0 0,1-3 213 0,-1 3 40 16,4 3 8-16,0 0 2 16,-3-10-135-16,-5 10-26 0,5-3-6 0,-4 3 0 0,0 0-16 0,0 3-2 15,-4 7-1-15,1-7 0 0,-1 6-37 0,-3 0-8 16,0 1-2-16,0-1 0 0,-4 1-6 0,4 2 0 16,0 1-1-16,0 6 0 0,-4-7-3 0,8 7-1 15,-5-7 0-15,5 7 0 0,3-9-19 0,0 2 0 16,0 1 0-16,0-1 0 0,3-2 0 0,4-1 0 15,0-9 8-15,4 10-8 0,3-1 0 0,0-6 0 16,3-3 8-16,1-3-8 0,-1 3 0 0,1-6-16 16,0 3 4-16,-1-7 0 0,1 1 12 0,3 6-11 15,-4-4 11-15,1 1-10 0,-4-3 10 0,4-1 0 0,-8 4 0 16,4 6 0-16,-3-13 0 0,-1 10 0 16,4-6 0-16,-7-1 0 0,0 10 0 0,0 0 0 0,0 0 0 0,0 0 0 15,0 0 0-15,0 0 0 0,0 0 0 0,0 0 8 16,0 0 4-16,0 0 0 0,0 0 1 0,0 0 0 15,0 0 4-15,0 0 1 0,0 10 0 0,4-1 0 16,-4-6-5-16,3 10-1 0,-3-13 0 0,8 16 0 16,-5-7-12-16,1 4 0 0,3-1 8 0,-4-2-8 15,4 2 0-15,-3 7 0 0,3-10 0 0,-4-6 0 16,4 16 0-16,0-9 0 0,-3-7 0 0,3 6 0 16,-3 1 0-16,3-7-16 0,0-3 1 0,-4 6 1 15,4-6-49-15,0 0-9 16,0-6-3-16,0 6-649 0,0-3-129 0</inkml:trace>
  <inkml:trace contextRef="#ctx0" brushRef="#br0" timeOffset="175991.82">29856 459 806 0,'0'0'72'0,"0"0"-58"0,0 0-14 0,0 0 0 16,0 0 222-16,0 0 42 15,0 0 8-15,0 0 1 0,-4 10-163 0,1 9-33 0,3-10-6 0,0 7-2 16,3 12-5-16,1-3 0 0,-1 3-1 0,1-3 0 16,-1 3-16-16,4 4-3 15,-3-7-1-15,-1 0 0 0,4 0-19 0,-3-3-4 0,-1 6-1 0,1-6 0 16,-1-3-11-16,1-3-8 0,0 6 12 0,-4-4-12 15,0 1 0-15,0-3-12 0,3 0 0 0,-3-7 0 32,-3 4-89-32,3-1-18 0,-8 1-3 0,5-4-853 0</inkml:trace>
  <inkml:trace contextRef="#ctx0" brushRef="#br0" timeOffset="176190.91">29753 826 1555 0,'0'0'68'0,"0"0"16"0,-7 0-68 0,7 0-16 16,-7 0 0-16,7 0 0 0,0 0 164 0,0 0 28 16,0 0 7-16,0 0 1 0,0 0-115 15,0 0-22-15,4-6-5 0,6 0-1 0,1-1-38 0,3 7-8 16,0-3-2-16,7 3 0 0,4-6-9 0,0 3 0 16,-1 3 0-16,1-10 0 0,3 7-17 0,0-3-6 15,1 6-1-15,-1-3 0 16,4-6-152-16,-4 9-32 0,0-10-5 0</inkml:trace>
  <inkml:trace contextRef="#ctx0" brushRef="#br0" timeOffset="176713.95">30459 691 1270 0,'0'0'56'0,"0"0"12"0,-7 7-54 0,7-7-14 0,0 0 0 0,-7 6 0 15,0 0 49-15,-4 4 7 0,1-10 2 0,-5 3 0 16,5 3 30-16,-1 0 7 0,1 1 1 0,-1-4 0 16,-3 6-26-16,0 1-5 0,0-1-1 0,0 0 0 15,0 4-13-15,-1-4-3 0,5 1-1 0,-1 2 0 16,1-2 2-16,3 2 1 0,0-2 0 0,3 2 0 16,0-2-21-16,4-1-4 0,0-6-1 0,0 6 0 15,0 1-8-15,0-10-3 0,4 9 0 0,-4-9 0 16,11 3-4-16,-4-3-1 0,0 7 0 0,0-1 0 15,3-6-8-15,-3 0 12 0,4 0-12 0,0 0 12 0,-4-6-12 0,3-1 0 16,-3 7 9-16,4-3-9 0,-1 3 8 0,1-9-8 16,-4-1 10-16,-3 7-10 0,-1-3 11 0,4 3-11 15,-3-3 12-15,3 3-12 0,-4-10 8 0,1 7-8 16,-1-4 0-16,1-2 0 0,-1 2 20 16,1 1 0-16,-4-4 0 0,3 10 0 0,5-6-29 15,-5-1-6-15,4 10-1 0,-7 0 0 0,0-9 16 0,0 9 8 16,0 0 0-16,0 0-8 0,0 0 18 0,0 0-3 15,0 0-1-15,0 0 0 0,0 0 6 0,4 9 2 16,3 4 0-16,-4-4 0 0,4 4 0 0,-3-4 0 16,-1 1 0-16,4 2 0 0,4-2-6 0,-8-1 0 15,5 4-1-15,-1-4 0 0,3 10-5 0,-3-10-1 16,4-6 0-16,-4 16 0 0,3-9-9 0,1-7 0 0,0 6 0 16,-1 1 0-16,-3 2 0 0,4-2-11 0,-1-7 3 15,1 3 0 1,0-6-91-16,-4 0-17 0,0 0-4 0,3-6-681 0,1 3-136 15</inkml:trace>
  <inkml:trace contextRef="#ctx0" brushRef="#br0" timeOffset="197290.16">27852 1651 172 0,'-21'0'16'0,"10"0"-16"0,-7-3 0 0,1 3 0 0,-4-6 121 0,-1 6 22 16,5 0 4-16,-1 0 1 0,-3 0-56 0,0 0-10 15,3 0-2-15,1 0-1 0,2 6 10 0,1-3 3 16,4-3 0-16,-1 0 0 0,1 6-24 0,-1-3-4 16,11-3 0-16,0 0-1 0,0 0-12 0,0 0-3 15,0 0 0-15,0 0 0 0,0 0-16 0,11 3-4 16,-1 4-1-16,8-4 0 0,3-6 5 0,7 3 0 15,7 0 1-15,1 0 0 0,6-7-6 0,7 1-2 16,1-3 0-16,6-1 0 0,11 4-15 0,11-6-10 0,7-1 12 16,-1-6-12-16,4 7 12 0,11-7-12 0,4 6 12 15,6-5-12-15,-3 8 8 0,7-6-8 0,-4-2 0 0,4 8 0 16,-4-2 0-16,-3 2 8 0,-11 7-8 0,-3-3 0 16,0 3 0-16,-4-4 0 0,-3 1 0 0,-4 0 0 15,-11 6 17-15,1-3 0 0,-8-4 0 0,4 4 0 16,-3-3 14-16,-1 6 2 0,-3-12 1 0,-3 8 0 15,-1-2-18-15,-6 3-4 0,-8 3-1 0,4-9 0 16,-11 9-3-16,0 0-8 0,1 0 12 0,-5 0-4 16,-2 0-8-16,-1 0 0 0,-3 0 0 0,-8 0-11 15,-3 9 11-15,-3-9 0 0,0 0 0 0,-11 0 0 16,0 0 0-16,0 0-12 0,0 0 12 0,-4 9-12 0,-10-9 12 16,0 4 0-16,0 8 0 0,-11-6 0 0,0-3 0 0,-3 4 0 15,-4-4 0-15,-10 9 0 16,-4-2 0-16,-7-1 0 0,-3 1 0 0,-4-1-8 0,-7 0 8 15,0 4 0-15,-4-4 0 0,-3-5 0 0,-7-4 0 16,-4 0-10-16,1 12 10 0,-1-6-10 0,0-2 10 0,1-4 0 16,-8 6 10-16,0-3-10 0,-3 3 0 0,3 0 0 15,0 1-8-15,4-7 8 0,-3 3 0 0,-1 6 0 16,7 1 0-16,0 2 0 0,8-2 11 0,-1 8-11 16,1-14 12-16,3 8-12 0,3-2 0 0,4-1 0 15,3 10 0-15,5-7 0 0,9 1 12 0,4-4-2 16,7 4 0-16,8-4 0 0,2 1 1 0,5-10 0 15,6 9 0-15,4 0 0 0,3-5-11 0,11-4 0 16,0 0 0-16,0 0 0 0,18 0 28 0,7 6 3 0,7-12 1 0,10 6 0 16,14-4-24-16,8-5-8 15,3 0 0-15,7 5 9 0,4-11 0 0,6 2 0 0,4 1 0 16,11-7 0-16,3 6-9 0,-3-5 0 0,-3 2 0 0,2 0 0 16,5 1 0-16,-5-1 0 0,1 3 0 0,-4 1-11 15,-3 2 11-15,-4-8 0 0,4 8 8 0,-7-6-8 16,-4 7 0-16,-11-4 0 0,-3 4 0 0,-7-3 0 15,-7-4 0-15,-3 13 0 0,-4-7 0 0,-8 1 0 16,-6-1 0-16,0 7 0 0,-7-3 0 0,-8 0 8 16,-3 0-8-16,-3 2 0 0,-4 4 0 0,-7 0 0 15,0 0 0-15,0 0-10 0,-11 0 1 0,-3 4 0 16,-10 8-13-16,-1-6-2 0,0-3-1 0,-7 7 0 16,-3 2 1-16,-4-2 0 0,-3-1 0 0,-7 1 0 15,-8-1 11-15,-3 4 2 0,-10-4 1 0,-1 0 0 0,-3 1 10 0,0 2 0 16,-11-8-9-16,-3 11 9 15,0-2 0-15,3-1 0 0,1 7 0 0,-8-9 0 0,0 2 0 16,-3 1 0-16,0 5 0 0,3-8 0 0,4 5 0 0,-1-5 0 16,-2-1 0-16,6 4 0 0,4-4 0 0,7-2 0 15,3-1 0-15,15 0 0 0,6-3 0 0,8 3 0 16,7-6 8-16,3 4-8 0,7-4 0 16,4-4 0-16,7 4 0 0,4 0-676 15,6-6-141-15</inkml:trace>
  <inkml:trace contextRef="#ctx0" brushRef="#br0" timeOffset="201948.75">22035 5310 1094 0,'-15'-9'97'0,"5"6"-77"16,6-3-20-16,-3-4 0 0,-3 7 103 0,6 0 17 15,4 3 3-15,0 0 1 0,0 0-59 0,0 0-11 16,0 0-2-16,0 0-1 0,0 0-13 0,0 0-2 15,0 0-1-15,0 0 0 0,7 6-9 0,-3 4-2 16,-1-1 0-16,4 4 0 0,-3 9 7 0,3-7 1 16,-4 1 0-16,1 3 0 0,-4 3-12 0,7 0-1 15,-3 0-1-15,3 6 0 0,0-6-4 0,-4 0-1 16,1 6 0-16,-1-3 0 0,4-3-13 0,0 9 11 16,-3-9-11-16,-1 10 10 0,4-14 9 15,-3 14 1-15,-4-10 1 0,3 0 0 16,-3 0-21-16,0 3-18 0,0-10 3 0,0 7 1 0,-7-3 14 0,7-6 0 15,4-4 9-15,-4 4-9 0,0-4 17 0,0-9-2 16,0 0-1-16,0 0 0 0,0 0-5 0,0 0-1 0,0 0 0 0,0 0 0 16,0 0 12-16,0 0 1 0,0 0 1 0,0 0 0 15,0-9-9-15,3-4-1 0,-3 4-1 0,0-7 0 16,-3 0-11-16,3 1 12 0,3-1-12 0,-3-6 12 16,0 13-12-16,0-13 0 0,4 0 9 0,0 6-9 15,-4 0 0-15,3 4 0 0,8-7 0 0,-1 10 0 16,1-4 0-16,-1 4 0 0,-3-4 0 0,8 4 0 15,2-1 0-15,-3-2 12 0,-7 2-2 0,4 7-1 16,7-3-9-16,-8 3-17 0,1 0 4 0,-4-4 1 16,7 7 12-16,-3 0 0 0,-4 10 0 0,0-7 0 15,-7-3-8-15,3 9 8 0,4 1 0 0,4 2-9 16,-4 4 21-16,0-3 5 0,0-1 1 0,0 7 0 16,0-7-18-16,0 7 0 0,0-6 0 0,4 9 0 15,3-3-11-15,-4-7-5 0,-6 7-2 0,0-7 0 0,3 7 27 16,0-6 6-16,-4-4 1 0,-3 1 0 15,-3-1-16-15,-1-6 0 0,4-3 0 0,0 13 0 0,0-13 0 16,-3 9-12-16,-4 4 1 0,-4-13 0 0,0 9 11 0,-3-3 0 16,0-3 0-16,0 7 8 0,-7-7 0 0,3 3 0 15,4-3 0-15,-4-3 0 0,1 10-19 0,-4-10-3 16,3 0-1-16,0 0 0 16,4 0-13-16,0 0-4 0,-3 0 0 15,2-3 0-15,8-4-22 0,-3 4-5 0,-1-3-1 0,4-7 0 16,0 10-48-16,4-6-11 0,-1 3-1 0,0-7-429 15,4 4-86-15</inkml:trace>
  <inkml:trace contextRef="#ctx0" brushRef="#br0" timeOffset="202519.5">22553 5809 57 0,'0'0'0'0,"0"0"0"0,0 0 0 0,0 0 0 16,0 0 246-16,0 0 44 0,0-9 9 0,0 9 1 15,0 0-214-15,0 0-43 0,4 0-9 0,-1-13-2 0,8 13 22 0,-11 0 4 16,0 0 1-16,3-9 0 0,1 9-3 0,3-10 0 15,0 7 0-15,0 0 0 0,-4-3-5 0,5-4-2 16,2 10 0-16,1-6 0 0,-8 0-16 16,4-4-3-16,7 7-1 0,-3-3 0 0,3 0-9 0,-3-1-3 15,-4-2 0-15,3 6 0 0,11-3-17 0,-6-1 10 16,-1-2-10-16,-4 3 8 0,11-7 4 16,-6 4 0-16,-5 6 0 0,1-4 0 0,-1 1-12 0,1 0 0 15,3-4 0-15,-7 7 0 0,-7 3 0 0,7-6 0 16,0 6 0-16,0-3 0 0,-7 3 0 0,0 0 0 15,0 0 9-15,0 0-9 0,0 0 9 0,0 0-9 16,-10 0 12-16,10 0-12 0,0 0 9 0,-7-3-9 16,-11 3 0-16,4 0 9 0,0 3-9 0,0-3 0 0,-8 3 9 15,1 3-9-15,0-3 8 0,0 7-8 0,7 2 10 0,-4-2-10 16,-3 9 9-16,7-7-9 0,0 7 8 0,3-7-8 16,1 10 0-16,-1 0 0 0,0-3 0 0,4 0 0 15,0 3 0-15,4-3 0 0,-8-4 0 0,8 4 0 16,-1 0 0-16,1-3 0 0,-1-1 0 15,1 1 0-15,-1-7 0 0,4 4 0 0,0-4 0 0,7 1 0 16,-3 2 0-16,-4-12 0 0,7 7 0 0,0-4 0 31,-7-3-33-31,10 0 1 0,8 0 0 0,0 0-584 0,6-10-116 0</inkml:trace>
  <inkml:trace contextRef="#ctx0" brushRef="#br0" timeOffset="202996.53">23188 5524 918 0,'0'0'40'0,"0"0"9"0,0 0-39 0,0 0-10 16,0 0 0-16,0 0 0 0,0 0 108 0,0 0 20 15,-3 0 4-15,-4 0 1 0,-4 6-42 0,4-3-9 16,0 0-2-16,-4 3 0 0,1-2-38 0,-1 5-8 0,0-3-2 16,-6 1 0-16,3 8-18 0,0-12-4 0,0 7-1 0,-4 2 0 15,4-5-1-15,-4 2-8 0,4-3 12 0,0 4-4 16,3-4 4-16,4-3 1 0,-3 0 0 16,10-3 0-16,0 0-13 0,0 0 0 0,0 0 8 0,0 0-8 15,7 10 0-15,0-10 8 0,-7 0-8 0,14 0 0 16,-7 0 11-16,7 0-11 0,-3 0 12 0,3 6-12 15,0-3 0-15,0-3 0 0,0 0 0 0,0 0 0 16,0 6 0-16,4 1 0 0,-4-7 0 16,0 0 0-16,0 0 0 0,0 6 0 0,1-3 0 0,-5 3 0 15,4-3 0-15,-3 7 0 0,-4-7 0 0,0 6 0 16,0 1 0-16,-4-1 0 0,1 4 0 0,0-4 0 16,-1-6 8-16,1 7-8 0,-4-1 0 0,0 4 0 15,0-7 0-15,0 3 0 0,-4 1 0 0,1-4 0 0,-5 13 0 16,5-7 0-16,-4-2 8 0,0-1-8 0,0 4 0 0,-4-4 10 15,4 4-10-15,0 2 8 0,0-2-18 0,0-10-4 16,-4 6-1-16,8 1 0 16,-8-1-56-16,4-6-11 0,4 7-2 0,-4-10-683 15</inkml:trace>
  <inkml:trace contextRef="#ctx0" brushRef="#br0" timeOffset="203460.58">23534 5301 1796 0,'0'0'40'0,"0"0"8"0,0-9 1 0,0 9 1 0,0 0-40 0,0 0-10 0,0 0 0 0,0 0 0 15,-4 9 0-15,1 4 0 0,3-4 0 0,0 10 0 16,0-7 0-16,3 10 0 0,1-3 0 0,-1 0 0 0,4-3 12 16,-3 12 0-16,3-9 0 0,-3 3 0 0,3 0 3 15,0-1 1-15,0 5 0 0,-4-11 0 0,4 7 0 0,-3 3 0 16,3-3 0-16,-4 10 0 16,1-14-16-16,-1 4 9 0,1 0-9 0,-1 0 8 0,-3 3-8 0,4-9 0 15,-4 6 9-15,0-3-9 0,4 0 0 16,-4-7-15-16,0 1 3 0,0 9 0 15,0-16-59-15,0-3-11 0,0-3-2 0</inkml:trace>
  <inkml:trace contextRef="#ctx0" brushRef="#br0" timeOffset="203709.36">23301 5630 1324 0,'-18'-15'118'0,"11"8"-94"0,4-2-24 0,-1 6 0 15,-3-7 92-15,7 10 15 0,-3-3 2 0,3 3 1 16,0-6-60-16,3-3-12 0,4 9-2 0,-3-7-1 16,3 1-4-16,0 6-1 0,3-3 0 0,1-3 0 15,3 6-2-15,4 0 0 0,3-4 0 0,4-2 0 16,-4 3-12-16,7 3-4 0,-3-3 0 0,-1-3 0 16,-2 6-12-16,-1 0 0 0,3-10 0 0,-2 10 0 15,-1-3 8-15,-4 0-8 0,1 3 0 0,0 0 0 16,-1-6-12-16,1 6-8 0,-4 0-1 0,0 0-591 15,0 0-117-15</inkml:trace>
  <inkml:trace contextRef="#ctx0" brushRef="#br0" timeOffset="207559.52">24024 6041 1321 0,'0'0'58'0,"0"0"13"0,0 0-57 0,0 0-14 0,0 0 0 0,0 0 0 15,7 0 30-15,-7 0 3 0,0 0 1 0,0 0 0 16,7-3 23-16,-7 3 5 0,0 0 1 0,11-6 0 16,-11 6-7-16,7 0-2 0,4 0 0 0,-4 0 0 15,-7 0-10-15,10 0-3 0,1-7 0 0,-1 1 0 16,1 6-5-16,3-3-2 0,0-3 0 0,-3 6 0 15,3 0-14-15,3 0-4 0,1-3 0 0,0 3 0 16,-1-7-2-16,5 4-1 0,-1 3 0 0,0 0 0 16,0 0-5-16,0 3-8 15,0-3 11-15,-3 7-11 0,-4-7 10 16,4 3-10-16,-1-3 8 0,1 0-8 0,0 0-33 16,-4 0-12-16,0 0-3 0,0 0 0 0,0 0-132 15,-3-3-28-15</inkml:trace>
  <inkml:trace contextRef="#ctx0" brushRef="#br0" timeOffset="208636.72">24864 5649 1173 0,'0'0'52'0,"0"0"11"0,0 0-51 0,0 0-12 0,0 0 0 0,0 0 0 15,7 3 13-15,-7-3 0 16,0 0 0-16,0 0 0 0,7 10 40 0,-4 5 8 0,4-8 2 0,-7 8 0 16,0-2 4-16,0-1 1 0,0-2 0 0,0 2 0 15,-3 7-29-15,-1-6-6 0,1 9-1 0,3-13 0 16,-4 10-18-16,1-7-4 0,3 7-1 0,0-6 0 15,-4-1-9-15,4 4 0 0,0 0 9 0,0-10-9 16,0 3 0-16,0 1 8 0,0-4-8 0,0-6 0 16,0 0-8-16,0 0-7 0,0 0-1 0,0 0-524 15,0 0-106-15</inkml:trace>
  <inkml:trace contextRef="#ctx0" brushRef="#br0" timeOffset="208819.56">24839 5439 1324 0,'0'0'118'0,"0"0"-94"16,0 0-24-16,0 0 0 0,0 0 61 0,0 0 8 16,0 0 2-16,0 0 0 15,-3 13-88-15,3-13-18 0,0 6-3 0,0-6-406 16,0 9-82-16</inkml:trace>
  <inkml:trace contextRef="#ctx0" brushRef="#br0" timeOffset="209608.7">25167 5627 921 0,'0'0'82'0,"-3"-9"-66"16,-1 6-16-16,1-4 0 0,3 7 149 0,0 0 27 16,0 0 4-16,0 0 2 0,0 0-137 0,0 0-27 15,0 0-6-15,0 0 0 0,3 16 5 0,-3-10 2 0,0 13 0 0,0-6 0 16,0 2 13-16,0 1 4 0,0 3 0 0,0-7 0 15,0 7-9-15,-3 0-2 0,3-3 0 0,0 6 0 16,-4-13-5-16,4 7 0 0,-3-4-1 0,3-2 0 16,0 2 0-16,0-9 0 0,-4 7 0 0,4-10 0 15,0 0-2-15,0 0 0 0,0 0 0 0,0 0 0 16,0 0 4-16,0 0 1 0,0 0 0 0,0 0 0 16,0 0-5-16,0 0-1 0,0-10 0 0,0 7 0 15,-4-6-4-15,4-1-2 0,0 1 0 0,0-4 0 16,0 4-10-16,4 0 10 0,-4-13-10 0,4 6 10 15,-1-3-10-15,1 0 0 0,-1-3 0 0,1 4 0 16,3-4 0-16,0 6 0 0,-4-3 0 0,4 7 0 16,0-4 0-16,0 3 0 0,1 10 0 0,-1-3 0 0,3 3 0 15,-3-3 0-15,0 6 0 0,0 0 0 0,4 6 0 16,-4-6 0-16,0 3 0 0,0 3 0 0,4-6 0 0,-4 3 0 16,-4 7 0-16,4-1 0 0,0-6 0 0,0 7 0 15,-3 2 0-15,3-2 0 0,-3-1 0 0,3 4 0 16,-4-4 0-16,1 4 0 0,3-4 0 0,-4 0 0 15,1 4 0-15,-1-4 0 16,1 1-30-16,3 2 2 0,-4-2 0 0,1-1 0 16,-4-9-117-16,7 3-23 0,0 7-5 0</inkml:trace>
  <inkml:trace contextRef="#ctx0" brushRef="#br0" timeOffset="210240.9">25802 5684 1177 0,'0'0'52'0,"0"0"11"0,0 0-51 0,0 0-12 15,0-13 0-15,0 4 0 0,0 9 85 0,0-3 15 16,0 3 2-16,0-10 1 0,0 10-47 0,0-9-8 16,0 9-3-16,0 0 0 0,0 0-17 0,0 0-3 15,-7-3-1-15,4 3 0 0,-4 0-9 0,-1 3-3 16,-2-3 0-16,3 9 0 0,-4-9 20 0,1 10 3 15,-4-7 1-15,3-3 0 0,-3 9-4 0,0 4 0 16,-4-7 0-16,4 6 0 0,-4-2-17 0,4 2-4 16,-3 4-1-16,-1-3 0 0,7-1-10 0,-3 1 0 15,-3-4 0-15,6 10 8 0,4-7-8 0,0 10 0 16,3-12 0-16,4 9 0 0,-3-7 11 0,3 1 0 16,0 9 0-16,3-16 0 0,1 6-11 0,3-5 8 15,-3-1-8-15,6 0 8 0,1-3 0 0,3-3 0 0,-4 0 0 0,5 0 0 16,2-9 4-16,1 6 0 0,-4-7 0 0,0 1 0 15,4 0-12-15,-1-4 8 0,-3 1-8 0,4-7 8 16,-4 9 7-16,-3-5 1 0,-1-4 0 0,4 0 0 16,-3-3 9-16,0 3 3 0,-4 4 0 0,0-4 0 15,0 0-4-15,0-3 0 0,0 6 0 0,-4-9 0 16,-3 3-12-16,4 0-2 0,-4 0-1 0,0 4 0 16,0-8-9-16,-4-2 0 0,1 6 9 0,-1 0-9 15,1-3 0-15,-1-3 0 0,-3 9-10 0,0-3 10 16,0 0-38-16,4 10-1 0,-4-7 0 15,3 6 0-15,0 4-34 0,4 0-7 0,-3-1-2 0,3 4 0 16,0 6-148-16,0 0-30 0,3-16-5 0,-3 16-2 16</inkml:trace>
  <inkml:trace contextRef="#ctx0" brushRef="#br0" timeOffset="210694">26021 5646 864 0,'0'0'38'0,"0"0"8"0,0 0-37 0,0 0-9 0,0 0 0 16,0 0 0-16,0 0 200 0,0 0 37 0,0 0 8 0,0 0 2 16,3 3-201-16,4 7-46 0,-7-10 0 0,4 3 0 15,3-3 12-15,0 6 2 0,-7-6 1 0,7 0 0 16,4 0 1-16,-4 0 1 0,0 0 0 0,0-6 0 15,4 6 3-15,-4 0 0 0,3-10 0 0,-3 7 0 16,0 0 32-16,0-3 6 0,0-4 2 0,0-2 0 31,-3 9-74-31,-4-4-14 0,3-2-4 0,-3-4 0 0,-3 10 32 0,3-6 0 0,-4 3 0 0,1-1 0 16,-1 1 0-16,-3-3 0 0,0 9-8 0,-3-4 8 16,-1 4 14-16,4 4 6 0,-4-4 0 0,1 9 1 15,-4-3-21-15,0 1 0 0,7 2 0 0,-4 0 0 16,0 4 0-16,-3-4 0 0,4 7 0 0,-4 0 0 15,3-4 0-15,-3 7 14 0,7 0-3 0,-4-7-1 16,1 10-10-16,-1-3 12 0,4 0-12 0,0-3 12 16,0 6-2-16,3-13 0 0,1 10 0 0,-1-7 0 0,1 7-10 15,3-6 0-15,0-1 0 0,0 4 0 0,3 0 16 0,1-10 0 16,3 6 1-16,0-2 0 0,0-7-17 0,7 6 0 16,-3-2 8-16,6-4-8 15,5-3-24-15,-1 0-9 0,-4 0-2 0,5 0 0 16,-1-10-29-16,3 10-7 0,1-9-1 0,0 3-801 0</inkml:trace>
  <inkml:trace contextRef="#ctx0" brushRef="#br0" timeOffset="211026.28">26684 5514 1879 0,'0'0'83'0,"-3"0"17"0,-4 7-80 0,-1-4-20 0,1 6 0 0,4 4 0 15,-4-4 14-15,0 4-2 0,0 2 0 0,3-5 0 16,-3 5-12-16,0 1 9 0,-3 0-9 0,-1 3 8 15,0-1 12-15,1-2 3 0,-4 6 0 0,3-3 0 16,-3 0-1-16,0 3 0 0,-4-4 0 0,1 4 0 0,-1 0-10 0,4-3-1 16,0-3-1-16,0 3 0 0,-1-7-10 0,1 1 0 15,4 2 9-15,3-5-9 16,0-4-20 0,0 0-8-16,0-3-1 0,3-3-589 0,4 0-118 0</inkml:trace>
  <inkml:trace contextRef="#ctx0" brushRef="#br0" timeOffset="211251.86">26412 5583 1825 0,'0'0'80'0,"0"0"18"0,0 0-78 0,0 0-20 16,4 3 0-16,0 7 0 0,-4-10 16 0,3 9 0 16,4-6 0-16,-3 13 0 0,-1-10 30 0,-3 4 6 0,4 2 0 0,-1 4 1 15,1 0-21-15,-1 2-4 0,1-5 0 0,3 6-1 16,-4-7-19-16,4 7-8 0,1-6 0 0,-1 9 8 15,0-13-8-15,0 10 0 0,3-7 0 0,1-2 0 16,-4 2 0-16,0-2-11 0,7-4 3 0,-3 0 0 31,-4 4-22-31,0-4-4 0,3-3-1 0,1 3-887 0</inkml:trace>
  <inkml:trace contextRef="#ctx0" brushRef="#br0" timeOffset="212346.9">27037 5508 1152 0,'0'0'102'0,"0"0"-82"15,0 0-20-15,0 0 0 0,0 0 112 0,7 3 19 16,4 0 3-16,-1-3 1 0,-3 0-66 0,0 7-13 15,0-4-2-15,0-3-1 0,4 0-13 0,-4 6-2 16,7-3-1-16,-3-3 0 0,6 0-10 0,1 0-3 16,0 0 0-16,3 0 0 0,0-3-4 0,0-3 0 15,4 6-1-15,-1-3 0 0,1-4-11 0,0 1-8 16,0 0 9-16,-1-4-9 0,1 1 0 0,-4 9 0 16,4-3-11-16,0-7 11 15,-1 10-42-15,1-3-1 0,0 3 0 0,-4-6 0 16,7 6-42-16,-7 0-9 0,0 0-2 0,-3 0 0 15,0 6-120-15,-4-6-24 0,0 3-4 0,-14-3-2 16</inkml:trace>
  <inkml:trace contextRef="#ctx0" brushRef="#br0" timeOffset="212651.71">26977 5702 979 0,'0'0'43'0,"0"0"9"0,0 0-41 0,0 0-11 0,7 13 0 0,4-4 0 0,-4 1 93 0,3-1 17 15,4-6 3-15,0 4 1 0,8-4-78 16,-5 3-16-16,1-3-4 0,0-3 0 0,6 0 39 0,4 0 7 15,1-3 2-15,6-3 0 0,-3 3-10 0,-1-4-2 16,1-5 0-16,0 9 0 0,0-7-36 0,-1 4-7 16,1-7-1-16,-7 10-8 0,0-3 0 0,-4 3 0 15,0-3 0-15,0 6-9 16,-7 0-55-16,0 0-10 16,-3-7-2-16</inkml:trace>
  <inkml:trace contextRef="#ctx0" brushRef="#br0" timeOffset="214065.77">28258 5524 1497 0,'0'0'32'0,"0"0"8"0,0 0 0 0,0 0 4 0,0 0-36 0,0 0-8 0,0 0 0 0,0 0 0 15,0 0 53-15,0 0 9 0,10 0 2 16,-3 0 0-16,4 6 0 0,-1-6 0 0,-3 0 0 0,7 0 0 15,1 0 0-15,-1 0 0 0,0-6 0 0,0 6 0 16,0 0-52-16,0 0-12 0,4 0 0 0,-4 0 0 16,4-10 54-16,-1 10 8 0,1-3 2 0,-1 0 0 15,1-3-52-15,3 3-12 0,-3-4 0 0,3-2 0 16,-3 9 0-16,-1-3 0 0,1 0 0 0,-4-4 0 16,4 7 0-16,-4 0 0 0,0 0 0 0,-3 0 0 15,-1 0-100-15,1 0-22 16,-4 0-5-16,-7 0-820 0</inkml:trace>
  <inkml:trace contextRef="#ctx0" brushRef="#br0" timeOffset="214488.01">29079 5154 1497 0,'0'0'32'0,"0"0"8"0,0 0 0 0,0 0 4 0,0 0-36 0,0 0-8 0,0 0 0 0,0 0 0 16,0 0 53-16,0 0 9 0,0 0 2 0,0 0 0 15,0 0 0-15,0 0 0 0,0 0 0 0,4 9 0 16,-4 4 51-16,0-1 10 0,0 7 3 0,0 9 0 16,0-3-52-16,-4 7-9 0,4 5-3 0,-3-2 0 15,-4-1-51-15,3 7-13 0,-3-10 0 0,0 10 0 16,0-6 0-16,0 5 9 0,0-2-9 0,0-3 8 15,-4-4-8-15,4 3 0 0,-3-2 0 0,-1-1 8 16,4-9-92-16,-3 9-18 0,3-9-4 0,-1 7-974 16</inkml:trace>
  <inkml:trace contextRef="#ctx0" brushRef="#br0" timeOffset="-205513.14">10975 12118 1267 0,'-11'-3'112'0,"4"-3"-89"0,4 6-23 0,6-3 0 15,-3 0 157-15,0-4 27 0,0 7 6 0,4-3 1 16,3-3-153-16,-7 6-30 0,-7 0-8 0,7 0 0 16,10-3 0-16,-3-4 0 0,-7 7 0 0,4-3 8 0,0 0-8 15,6-3 0-15,1-3 0 0,3 5 0 0,-4-5 16 0,4 6 3 16,8-7 0-16,-5 4 0 0,1-6 1 0,0 2 0 15,3 7 0-15,0-6 0 0,-3-1-5 16,-4 7-1-16,0-3 0 0,0-4 0 0,4 7 10 0,-8 3 3 16,-10 0 0-16,11 0 0 0,-1 0-27 0,-3 3-12 15,0 7 0-15,-7-1 1 0,4 4 11 0,-1-4 11 16,1 10-3-16,-1 0 0 0,-6-3 2 0,-1 5 0 16,8-2 0-16,-4 10 0 0,-7-4-2 0,3-3 0 15,1 0 0-15,-1 6 0 0,1-6-8 0,-1 0 10 16,-6 0-10-16,6 6 10 0,-3-9-10 0,4-4 8 15,-12 4-8-15,5-6 8 0,-1 5 0 0,4-5-8 0,-7 0 12 16,4-4-4-16,-5 0-8 0,5 4 12 0,-1-7-12 0,1-3 12 16,-4 7-12-16,7-10 0 0,3 6 9 0,4-6-9 15,-7 3 24-15,7-3 0 0,0 0 0 0,0 0 0 16,0 0-7-16,0 0-1 0,0 0 0 0,7 3 0 16,7 4 28-16,4-4 4 0,-4-3 2 0,0 0 0 15,4 6-34-15,3-6-6 0,0 0-2 0,0 0 0 16,0 0-8-16,0-6 0 15,8 6-10-15,-1 0 10 16,-3-3-102-16,-1-4-14 0,12 7-4 0,-12-3 0 0</inkml:trace>
  <inkml:trace contextRef="#ctx0" brushRef="#br0" timeOffset="-200527.1">4053 13702 698 0,'-24'6'31'0,"13"-3"6"0,1 7-29 0,3-10-8 16,-11 6 0-16,11-3 0 0,-4 0 32 0,1-3 4 15,-1 0 2-15,11 0 0 0,0 0 19 0,0 0 4 0,0 0 1 16,0 0 0-16,0 0 8 0,0 0 2 15,0 0 0-15,7 0 0 0,-3-3-27 0,-1-6-5 0,4 9 0 0,4 0-1 16,3-3-11-16,0-4-3 16,7 4 0-16,-3-3 0 0,3 0-6 0,11-4-2 0,-8-6 0 0,5 4 0 15,2-1-1-15,5-5-1 0,-5 5 0 0,5-6 0 16,-1 7-6-16,7-7-1 16,-6 6 0-16,6-5 0 0,0 11 0 0,-6-8 0 15,2 5 0-15,-2 4 0 0,-1 0-8 0,0-4 0 0,-3 1 0 0,-4 3 0 16,4-1 0-16,-4-2 0 0,0-1 0 0,4 7 0 15,-4-6 13-15,4 6 1 0,-7-4 0 0,-1 1 0 16,-6 0 2-16,3-3 1 0,0 9 0 0,-3-10 0 16,3 7-5-16,0-6-2 0,-3 9 0 0,0-10 0 15,6 7-10-15,-9-3 12 0,6 3-12 0,-7-1 12 16,0-2-12-16,0-3 12 0,-3 6-12 0,3-4 12 16,-4 4-12-16,-3 3 0 0,0 0 9 0,-7 0-9 15,7-9 9-15,-7 9-9 0,0 0 12 0,0 0-12 0,0 0 24 0,-3 0-1 16,-1-10-1-16,1 10 0 0,-1-3-4 0,-6 0-1 15,-4-3 0-15,-4 6 0 0,4 0-8 0,0-3-1 16,-7-3-8-16,-1 6 12 0,5-4-12 0,-8-2 11 16,4 6-11-16,0-3 10 0,3 0-10 0,-3-3 8 15,-4 6-8-15,4-4 8 0,3-2-8 0,1 6 0 16,-1-9 0-16,4 9 8 0,7-3-8 0,-4-1 0 16,1 4 0-16,3-6 0 0,0 6 0 0,7 0 0 15,0 0 0-15,0 0 0 0,0 0-8 0,0 0 8 16,0 0-10-16,10 10 10 0,1-7 0 0,3 3-9 0,-3-3 9 0,10-3 0 15,-7 6 0-15,7-2 0 0,-7-4 0 0,0 6 11 16,7-3-11-16,-3 0 12 0,0 3-12 16,-1-2 12-16,1 2-12 0,0-3 0 0,-4 3 0 15,3 0 0-15,-10-6 0 0,4 10 0 16,0-4 0-16,-4-3 0 0,-7-3 0 0,7 10 0 16,-7-10 0-16,7 3 0 0,-7 6 0 0,3 4 12 0,-6-7-4 15,-4 3 0-15,3 1 0 0,1-4 0 0,-8 10 0 16,-7-4 0-16,4 1 4 0,0-1 1 0,0 7 0 0,0 3-676 15,-7-3-135-15</inkml:trace>
  <inkml:trace contextRef="#ctx0" brushRef="#br0" timeOffset="159639.82">12862 9077 1209 0,'0'0'53'0,"0"0"12"0,-3-7-52 0,-4 4-13 15,0 3 0-15,-4 0 0 0,8 0 206 0,3 0 38 16,-11 3 8-16,4-3 2 0,0 0-197 0,0 7-39 16,7-7-8-16,-4 3-2 0,4-3 0 0,-7 0 0 15,7 0 0-15,-3 9 0 0,3-9-8 0,0 13 0 16,0-4 0-16,0 0 8 0,3 1 9 0,-3-1 2 16,0 1 0-16,0-4 0 0,0 3 0 0,0 7 0 15,-3-10 0-15,-1 10 0 0,1-3 21 0,-4-1 4 16,0 7 0-16,-4-7 1 0,4 7-29 0,0-6-7 15,0-1-1-15,0 7 0 0,3-9 4 0,1 2 0 0,-1-3 0 16,4 4 0-16,4-7 0 0,-1-3 0 16,1 7 0-16,6-10 0 0,-3 3 22 0,4 3 5 0,3-3 1 0,0-3 0 15,0 0-23-15,4 7-4 0,-4-7-1 0,4 0 0 16,-4-7-12-16,0 7 9 0,4 0-9 0,-4 0 8 16,-4 0-8-16,1 0 0 0,-1 0 0 0,-3-3 8 15,4 3-8-15,-7-6 0 0,3 6 9 16,-7 0-9-16,0 0 0 0,7 0 9 0,-7 0-9 0,0 0 0 15,0 0 0-15,0 0 0 0,0 0 0 0,7 0 0 16,3 0-9-16,-3 0-9 0,-7 0-2 0,7-3 0 31,-3 3-31-31,3-3-6 0,0-4-2 0,-3-2 0 16,-1 6-69-16,4-7-13 0,0 1-3 0,0 0-524 0,-3-4-105 0</inkml:trace>
  <inkml:trace contextRef="#ctx0" brushRef="#br0" timeOffset="159938.82">13130 8986 633 0,'-10'0'28'0,"3"0"6"0,0 0-34 0,0-4 0 16,3 4 0-16,-3 0 0 0,-4 0 316 0,8-3 57 15,3 3 11-15,-7 3 3 0,3-3-301 0,4 0-60 16,0 0-12-16,0 0-2 0,0 0 21 0,-3 13 5 15,-1-4 1-15,4 4 0 0,0 6-1 0,4-7 0 0,-8 7 0 0,4 0 0 16,4 6-18-16,-4-3-4 16,-4 0-1-16,1 6 0 0,-4-6 7 0,0 9 2 0,0-2 0 0,0-4 0 15,-4 6-16-15,0 0-8 0,1 1 10 0,-1-4-10 16,4-3 11-16,-3 3-11 0,3-3 12 0,3-3-12 16,0 0 0-16,4-3 0 0,-3 3 0 0,6-9 0 31,1 5-75-31,0-5-21 0,3-4-5 0,3 1-919 0</inkml:trace>
  <inkml:trace contextRef="#ctx0" brushRef="#br0" timeOffset="161690.8">7969 14025 1382 0,'-3'0'123'0,"-4"0"-99"15,0 3-24-15,3-3 0 0,-3 0 118 0,4 0 18 16,-1 6 4-16,4-6 1 16,0 0-160-16,0 0-32 0,0 0-6 0,0 0-2 15,-7 0 25-15,7 0 5 0,0 0 1 0,0 0 0 0,0 0 28 0,0 0 0 16,0 0 0-16,-7 0 10 0,0 3 26 0,7-3 4 0,0 0 2 0,0 0 0 16,0 0 3-16,0 0 1 0,-4-9 0 0,4 9 0 15,4-9-18-15,-4 5-4 0,3-5-1 0,1 0 0 16,3 2 1-16,-4-2 1 0,5 0 0 0,-5-4 0 15,4-3 11-15,0 7 3 0,4-7 0 0,-1-3 0 16,1 1-3-16,-1-4-1 0,5 0 0 0,-1 0 0 16,7-6-11-16,-11 6-3 0,8-4 0 0,3-2 0 15,0 3-5-15,1-3 0 0,-1-3-1 0,3-1 0 16,1 1-15-16,0 6 0 0,0-3 0 0,3-4 0 16,-4 1 0-16,5 6 8 0,-5-7-8 0,5 4 0 15,-5-6 12-15,1 2-1 0,0 1 0 0,-1-4 0 16,5-2 9-16,-5 5 3 0,1-2 0 15,3 3 0-15,4-4-1 0,-4-2 0 0,7 5 0 0,-3-2 0 0,0-4-5 16,3 4-1-16,-7-1 0 0,4-3 0 0,0-2-3 16,-4 5-1-16,4-6 0 0,-4 7 0 0,0-7-12 0,-3 10 0 15,0-1 0-15,-1-2 0 0,1 3 0 0,3 2 0 16,-3-2 0-16,3 0 0 0,1-1 0 0,-1 1 0 16,0 0 0-16,4 2 0 0,-4-8 9 0,4 5-1 15,-4 1 0-15,4 0 0 0,-1-1-8 0,-2 1 0 16,-1-4 0-16,4 4 0 0,-8 0 0 0,1-4 0 15,0 4 12-15,-1-1-4 0,1 1 6 0,0-7 1 16,3 7 0-16,-3-3 0 0,-1 2 4 0,1 1 1 16,0 0 0-16,-4-1 0 0,7 1-7 0,-3 6-1 15,-4-3 0-15,4 2 0 0,-1-2-12 0,5 3 0 0,-5 0 0 16,1 0 0-16,0-3 0 0,-1 6 0 0,1 0 0 0,0-3 0 16,-1-3 0-16,1 6 0 0,3-7 0 0,1 4 0 15,2-3 0-15,-2-3 0 0,-1 9 0 0,4 0 0 16,-1-3 8-16,-2-4-8 0,-5 8 0 15,1-8 9-15,0 7-9 0,3 0 0 0,-7 0 0 16,0 4 0-16,-3-4 0 0,3 0 10 0,0 3-2 0,0-3-8 16,-7 0 11-16,8 0-11 0,-1 3 10 0,3-3-10 15,-6 0 9-15,3 0-9 0,0 0 8 0,8-6-8 16,-1 6 9-16,-3 0-9 0,-4 0 10 0,3 0-10 16,8-6 8-16,-4 3-8 0,-10 3 0 0,7-6 0 15,-1 6 0-15,-2 0 8 0,2 0-8 0,-3 0 0 16,-3 0 0-16,0 0 0 0,6 3 0 0,-6-3 0 15,-4 4 8-15,4-1-8 0,-1-3 0 0,1 6 9 16,0-3-9-16,-1-3 8 0,-3 4-8 0,8-1 8 0,2-3-8 0,-2 9 10 16,-8-5-10-16,7 2 10 0,3 0-10 0,-2 4 0 15,-8-7 0-15,3 6 8 0,8-6-8 0,-4-2 10 16,0 8-10-16,-3-6 10 0,0 7-10 0,3-7 0 16,0 6 0-16,-3-6 0 0,-1 7 0 0,1 2 0 15,0-2 0-15,-4-1 0 0,0 4 0 0,0 0 0 16,0-1 0-16,-3 1 0 0,-4-4 0 0,3 4 0 15,-3 6 0-15,-3-4 8 0,-1 1-8 16,4 0 8-16,-3 3-8 0,-4-4 8 0,3 4-8 0,-3 3 0 16,4-6 0-16,-4 6 8 0,0 0-8 0,4 0 0 15,-4 0 0-15,7-3 0 0,-7 3 0 0,3-9 0 16,1 9 0-16,3-10 0 0,-7 10 0 0,3 0 0 16,1-3 0-16,-1-6 0 0,1 9 0 0,-1-10 0 0,4 10 0 0,-7 0 0 15,4-9 0-15,-4 9 0 0,0 0 0 0,0 0 0 16,0 0 0-16,0 0 0 0,0 0 0 0,0 0 0 15,0 0 0-15,0 0 0 0,0 0 0 0,0 0 0 16,0 0 0-16,0 0 0 0,0 0 8 0,0 0-8 16,0 0 0-16,0 0 0 0,0 0 0 0,7-3 0 15,-7 3 0-15,0 0 0 0,0-10 0 0,0 10 0 16,0 0 0-16,0 0 0 0,4-3 0 0,-4 3 0 16,3-6 0-16,-3 6 0 0,0 0 0 0,0 0 0 15,0 0 0-15,0-10 0 0,0 10 0 0,0 0 0 16,0 0 0-16,0 0 0 0,0 0 0 0,0 0 0 15,4-6 0-15,-4 6 0 0,0 0 0 0,0 0 0 0,3-6 0 16,-3 6 0-16,4-3 0 0,-4 3 0 16,3-7 0-16,1 4 0 0,-4 3 0 0,0 0 0 15,0 0 0-15,3-6 0 0,4 0 0 0,-7 6 0 0,0 0 0 16,0 0 0-16,0 0-11 0,0 0 11 16,0 0-60-16,0 0-8 0,0 0 0 0,0 0-1 15,0 0-74-15,0 0-14 0,4 3-3 0,-4-3-616 16,0 0-124-16</inkml:trace>
  <inkml:trace contextRef="#ctx0" brushRef="#br0" timeOffset="161907.64">12301 9352 1591 0,'0'0'35'0,"0"0"7"0,0 0 2 0,0 0 0 0,0 0-35 0,0 0-9 0,0 0 0 0,0 0-705 16</inkml:trace>
  <inkml:trace contextRef="#ctx0" brushRef="#br0" timeOffset="162087.89">12308 9321 403 0,'0'0'17'0,"0"0"5"16,0 0-22-16,0 0 0 0,0 0 0 0,0 0 0 0,0 0 272 0,-3 0 51 16,3 0 9-16,-7 6 3 0,7-6-257 0,0 0-51 15,0 0-11-15,0 0-1 0,-7 0-15 0,7 0 0 16,0 0 0-16,0 0 0 0,0 0-17 0,0 0 0 16,0 0 0-16,0 0 0 15,-7 4-37-15,3-1-7 0,-3-3-2 0,7 0 0 16,0 0 20-16,-3 0 4 15,-8 6 1-15,8-3 0 0,3-3 29 0,0 0 9 0,0 0 0 0,0 0 0 0,0 0 0 0</inkml:trace>
  <inkml:trace contextRef="#ctx0" brushRef="#br0" timeOffset="167101.37">8294 13984 345 0,'0'0'31'0,"0"0"-31"0,-7 0 0 0,7 0 0 0,0 0 142 0,0 0 22 15,-7-9 5-15,7 9 1 0,0 0-78 0,0 0-15 16,0 0-3-16,-7-3-1 0,7 3-11 0,0 0-2 16,3-7-1-16,-3 7 0 15,-3-12-13-15,3 12-2 0,7-3-1 0,0-4 0 0,-7 7 4 0,7-9 1 16,0 9 0-16,3-3 0 0,1 3-12 0,-4-3-1 16,-7 3-1-16,11-7 0 0,3 7-2 15,3-3 0-15,-10-3 0 0,4 6 0 0,7-3 4 0,-8-3 1 16,4 2 0-16,1 1 0 0,6-3-1 0,-11-3-1 15,11 5 0-15,-3-5 0 0,0 0-11 0,-1 5-3 16,5-2 0-16,2 0 0 0,1-3 1 0,3 2 0 16,4-2 0-16,0 9 0 0,-1-3-3 0,1 0-1 15,3-4 0-15,-3 7 0 0,0 0-4 0,3 0-1 16,-3 0 0-16,0-3 0 0,3-3 9 16,-3 3 2-16,3-7 0 0,-3 7 0 0,3-6 4 0,0-1 2 15,4 1 0-15,-4 0 0 0,1-1-30 0,-1 4 0 16,4-10 0-16,3 7 0 0,-3 3 16 0,0-4-4 0,-4 1 0 15,4-1 0-15,0 1-12 0,-4 6 0 0,4-3 0 0,-1-1 0 16,1 1 0-16,0 3 9 0,0-3-9 0,0-4 8 16,-1 10-8-16,1-3 8 0,-3 0-8 0,-1-3 8 15,0 6-8-15,-7-4 0 0,4-2 0 0,-4 6 0 16,4-3 0-16,-4-3 0 0,-3 3 11 0,3 0-11 16,0-4 22-16,1-2-2 0,6 6 0 0,-10-7 0 15,-1 1 0-15,1 6-1 0,3-7 0 0,0 1 0 16,-6 0-8-16,2 5-2 0,1-2 0 0,3 0 0 15,-7 0-9-15,1 2 0 0,-1-2 0 0,0 3 0 16,0-3 0-16,-3 6 0 0,-4-3 0 0,0 0 0 16,4-4 0-16,-1 7 0 0,-10-3 0 0,0 3 0 0,4-6 0 0,-4 6 0 15,7 0 0-15,-10-3 8 0,-4 3-8 0,0 0 0 16,10-7 0-16,-3 4 8 0,-7 3-8 0,0 0 0 16,0 0 0-16,7-3 8 0,4-3-8 15,-4 3 0-15,-7 3 9 0,3-7-9 0,8 4 0 0,-11 3 0 16,0 0-12-16,0 0 4 15,0 0-27-15,0 0-5 0,4-9 0 0,-4 9-1 16,0 0-131-16,0 0-27 0,0 0-5 0,0 0-852 0</inkml:trace>
  <inkml:trace contextRef="#ctx0" brushRef="#br0" timeOffset="168175.54">11289 13181 1468 0,'0'0'65'0,"0"0"14"0,0 0-63 0,-7 3-16 15,-4-3 0-15,11 0 0 0,0 0 24 0,-3 10 1 16,-4-4 1-16,3-3 0 0,4-3-14 0,-7 3-4 16,7-3 0-16,-3 10 0 0,-8-1-8 0,7-3 0 15,1 1 0-15,-1-1 0 0,-3-3 0 0,0 7 0 16,7 2 0-16,-3-2 0 0,-1-1 0 0,-3 3 10 16,0-2-10-16,0-1 10 0,7 1 34 0,-7-1 6 0,-4-6 2 0,8 10 0 15,-1-7-18-15,4-6-3 16,-3 3-1-16,3-3 0 0,0 0 0 0,0 0 0 0,0 0 0 15,0 0 0-15,0 0-14 0,0 0-4 16,0 0 0-16,0 0 0 0,0 0-12 0,10 0 0 0,5 0 0 0,-1-3 0 16,0 3 0-16,0 0 0 0,-4 0 0 0,5 0 0 15,2 0 0-15,1 0 0 0,-11 3-8 0,3-3 8 16,1 10 0-16,3-10 0 0,-7 9 0 0,0-6 0 16,-3 7-8-16,-1-1 8 0,8-3 0 0,-8 0 0 15,-3 4 0-15,4-1 0 0,3-6 0 0,-3 7 0 16,-4-1 0-16,0 4 0 0,0-4 0 0,0 1 0 15,7-1 0-15,-4 0 0 0,-10 4 8 0,4-4-8 16,3 1 0-16,0 2 9 0,-7-2-9 0,3 2 8 16,-3-2-8-16,7-1 0 0,-4-6 0 0,1 7 8 0,-1 2-8 15,1-6 0-15,-4-2 0 0,0 5 0 0,-4-9-10 16,4 9-1-16,7-9 0 0,-7 4 0 16,0-4-58-16,0 0-12 0,-4 0-3 0,4 0-732 15</inkml:trace>
  <inkml:trace contextRef="#ctx0" brushRef="#br0" timeOffset="168440.31">11261 13275 1900 0,'0'0'169'0,"0"0"-135"0,-7-6-34 0,7 6 0 16,0 0 92-16,0 0 12 0,3-3 3 0,1-6 0 31,6 5-135-31,4-2-28 0,0-3-4 0,1-4-2 0,-1 10 47 0,3-3 15 0,8-4 0 0,0 7-10 16,-11-6 10-16,11-1 0 0,3 7 0 0,0 0 0 31,0-3-28-31,0 6-3 0,-6-3-1 0,2-4 0 0,1 7-132 0,-4 0-26 0,11 0-6 16,-11 7 0-16</inkml:trace>
  <inkml:trace contextRef="#ctx0" brushRef="#br0" timeOffset="181758.89">8047 13975 1173 0,'0'0'52'0,"0"0"11"0,0 0-51 0,0 0-12 16,0 0 0-16,0 0 0 0,0 0 0 0,0 0 0 15,0 0 0-15,0 0 0 16,0 0-30-16,7-10-9 0,-4 7-1 0,5-6-1 0,-5-1 19 0,4 1 4 0,0 3 1 0,0-4 0 16,4 1 40-16,-4-1 8 15,0-2 1-15,3 2 1 0,1-2-2 0,-4 2-1 0,4 1 0 0,3-3 0 16,-4 2 6-16,1-2 0 0,0-4 1 0,-1 13 0 16,1-10-10-16,-1 4-3 15,4-1 0-15,-3-2 0 0,3-4 15 0,4 10 2 0,-11-10 1 0,10 4 0 16,-6-7-15-16,7 6-3 15,-4-5-1-15,3 5 0 16,-2-6-3-16,6-3-1 0,-11 7 0 0,4-4 0 16,4 0-5-16,0-3-1 0,-1 3 0 0,1 3 0 0,0-5-13 15,-1 2 8-15,1-10-8 0,0 8 0 0,-1-1 16 0,4 3-4 16,0-3 0-16,1-3 0 0,2-3-12 0,-2 6 0 0,-5-4 0 0,8-2-10 16,0 6 10-16,-1-6 0 0,-3 3 10 0,4-3-10 15,0 6 16-15,-1 0-2 0,1-3-1 0,-7 0 0 0,7 3-1 16,-4 0-1-16,0 0 0 0,0-3 0 0,0 0 0 0,-3 3 0 15,7-10 0-15,-4 7 0 16,0-3-3-16,0-3-8 0,4 6 12 0,3-4-4 0,-3-2 7 16,-1 6 1-16,-3-3 0 0,8-4 0 0,-1 1-25 0,4 6-5 15,-8-3-1-15,5 3 0 0,-1-4 15 0,4 7 0 16,-8-3 0-16,1-3 0 0,0 0 0 0,-1 6 16 16,5-3-3-16,-5-3-1 0,1 6-12 0,0 0 0 15,3 0 0-15,-3 0 0 0,-1 0 0 0,1 0 0 16,0-3 8-16,-1 3-8 0,-2 0 0 0,2 0 0 15,1 0 0-15,0 0 0 0,-4 3 0 0,-4-3-16 16,8 0 3-16,-4 4 1 0,0-4 20 0,1 3 4 16,-1-3 0-16,0 6 1 0,-3-3-13 0,3-3 0 15,-4 4 0-15,5-4 0 0,-1 3 0 0,0-3 9 16,0 0-9-16,0 0 12 0,0 3-12 0,1 3 0 16,2 1 0-16,-6-1 8 0,-11-3-8 0,4 0 0 0,10 7 0 0,-7-7-11 15,-11 7 11-15,8 2 0 0,3 1 0 0,4-4 0 16,-8 4 0-16,1-1 8 0,-8 4-8 0,8-3 8 15,7 2-8-15,-8-2 9 0,-6 3-9 0,3 0 10 16,3-4-2-16,1 10 0 0,-8-3 0 0,-3 3 0 16,0-9 0-16,7 5-8 0,1-2 12 0,-8 6-4 15,0-3-8-15,0 3 10 0,3-6-10 0,-3 6 10 16,0 0-2-16,7-3 0 0,0-1 0 0,-3-2 0 16,6 6-8-16,-10 0 0 15,0 0 0-15,0 0 8 0,11 0-8 0,-11 0 0 0,0 0 0 0,0 0 8 16,0 0-8-16,0 0 0 0,0 0 9 0,0 0-9 0,0 0 0 15,0 0 9-15,0 0-9 0,0 0 0 0,0 0 8 0,0 0-8 16,0 0 0-16,0 0 0 0,0 0 15 0,0 0-4 16,0 0-1-16,3-3 0 0,-3 3-10 0,0 0 8 15,0 0-8-15,0 0 8 0,7 0 0 0,-7 0-8 16,0 0 12-16,0 0-4 0,0 0 0 0,0 0 0 16,0 0 0-16,0 0 0 0,0 0-8 0,0 0 0 15,0 0 9-15,0 0-9 0,0 0 0 0,0 0 0 16,0 0 0-16,0 0 0 0,0 0 0 0,0 0 0 15,0 0 0-15,8-6 0 0,-1 6 0 0,-7 0 0 16,0 0 0-16,0 0 0 0,10 0 0 0,1 0 0 16,-11 0 0-16,0 0-12 15,0 0-83-15,0 0-17 0,7-10-3 0</inkml:trace>
  <inkml:trace contextRef="#ctx0" brushRef="#br0" timeOffset="182902.34">11257 10974 403 0,'0'0'17'0,"0"0"5"16,0 0-22-16,0 0 0 0,0 0 0 0,0 0 0 0,0 0 76 0,0 0 10 15,-10 0 2-15,-1-7 1 0,11 7-19 0,0 0-4 16,-7 0-1-16,0 0 0 0,0 0 5 0,7 0 1 16,0 0 0-16,-7-3 0 15,-4-3 3-15,8 6 1 0,3 0 0 0,0 0 0 0,-4-3-17 0,4 3-3 16,-3-6-1-16,3 6 0 0,0 0-13 0,0 0-2 16,-7-4-1-16,7 4 0 0,0 0-14 0,0 0-2 15,-11 0-1-15,7 0 0 0,4 0-2 0,-7 10-1 16,0-7 0-16,0-3 0 0,-7 9 2 0,7 1 0 15,4-1 0-15,-1-6 0 0,-7 13-20 0,1-10 0 16,6 13 0-16,-3-6 0 0,4 5 8 0,-4-5 0 16,-4 6 1-16,4 0 0 0,7-4-9 0,-3 4 10 15,-8-6-10-15,4 6 10 0,7-7-10 0,-4 7 10 0,1-7-10 16,-4 4 10-16,0-3-2 0,3-1-8 0,4 1 12 0,-3 6-4 16,-8-7-8-16,8-3 0 0,6 4 9 0,1 3-9 15,-8-7 0-15,4-3 8 0,0 4-8 0,7-1 0 16,0 1 0-16,0-1 8 0,-7-9-8 0,4 3 0 15,10 7 0-15,-4-7 9 0,-10-3-9 0,4 9 0 16,3 1 8-16,4-10-8 0,-1 9 0 0,-6-6 0 16,-4-3 0-16,10 6 0 0,1-6 0 0,-4 3 0 15,-7-3 9-15,0 0-9 0,11 0 0 0,-4 0 9 16,-7 0-9-16,10-3 0 0,-3-3 9 0,0 6-9 16,4-3 0-16,-4 0 8 0,-7 3-8 0,7-6 0 15,4-4 8-15,-4 1-8 0,-4 6 10 0,-3-7-10 16,4 1 10-16,-1 2-10 0,4-2 10 0,-3 0-10 15,-4-1 8-15,0 1-8 0,7-1 0 0,-4 1 9 0,-6-4-9 16,6 4 0-16,1 0 0 0,3 2 0 0,-3 1 0 0,-4-3 0 16,0 2 0-16,7-2 0 0,-4 3 0 0,-3 6 0 15,-3-10 0-15,3 10 0 0,3-3 0 0,-3 3 8 16,-7-9-8-16,0 6 0 0,3-4 0 16,1 4 0-16,3 3 0 0,-7-6 0 0,-7 6 0 15,7-3 0-15,7 3 0 0,-7 0 0 0,-4 0 8 0,0 3-8 16,4-3 0-16,4 6 8 0,-8-3 0 0,4 4-8 15,0-4 12-15,-3 6-4 0,10-6-8 16,-11 7 0-16,-3-1 0 0,3 1 0 0,4-1 0 16,0 0 8-16,-3-2-8 0,-4 2 0 0,-1 0 0 0,5 4 0 15,-1-4 0-15,1 1 0 0,-8-4 0 0,11 0-9 0,7-6 9 16,0 0-10 0,-11 0-98-16,11 0-19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6:10:40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31196 7286 1425 0,'0'0'63'0,"0"0"13"0,0 0-60 0,0 0-16 0,0-9 0 0,0 9 0 0,0 0 17 0,0 0 1 15,0 0 0-15,0 0 0 16,0 0 3-16,0 0 1 0,0 0 0 0,0 0 0 15,0 0 6-15,0 0 2 0,0 0 0 0,0 0 0 0,-7 9 3 0,4-3 1 16,3-6 0-16,-7 3 0 0,-1 7-2 0,-2-7-1 16,-4 3 0-16,3-3 0 0,-3 7 0 0,-4-7 0 15,1 3 0-15,-8-3 0 0,4-3-10 0,-4 7-1 16,4-4-1-16,-7 9 0 0,-4-2-8 0,-3-1-2 16,0 4 0-16,3-4 0 0,-7 7-9 0,4-4 0 15,3 1 0-15,0-1 0 0,0-2 0 0,1 2 0 16,-1-2 0-16,4-1 0 0,0 0 9 0,-4-5-9 15,0 5 10-15,4-9-10 0,3 9 12 0,-3-9-4 16,3 7-8-16,-3-4 12 0,0-3 0 0,7 3-1 16,-4-3 0-16,7 0 0 0,1 0 8 0,-1 0 1 0,4 0 1 15,0 6 0-15,0-6-21 0,3 3 9 0,0-3-9 16,4 0 0-16,-3 0 0 0,3 7 0 0,-4-7 0 0,4 3 0 16,0-3 0-16,4 0 0 15,-5 0 0-15,5 0 0 0,-4 0 8 0,0 0-8 0,0 0 0 0,7 0 0 16,-4-10 32-16,4 10 0 0,0 0 0 0,0 0 0 15,0 0-32-15,0-9 0 0,0 6 0 0,4-7 0 16,3 7 0-16,-4-3-11 0,4-3 0 0,0-4 0 16,4 13 11-16,-4-9 16 0,4 6-4 0,-1-7-1 15,1 1-11-15,-1 6 0 16,5-4 0-16,-5-2 0 0,4 6 0 0,0-7 0 0,-3 10 0 0,0 0-11 16,-1-9 11-16,1 6 0 0,-1-10 8 0,1-2-8 0,-1 2 12 0,1 4-1 15,-4 6-1-15,0-4 0 0,4 1-10 0,-4 0 0 16,0-4 9-16,0 7-9 0,0-6 0 0,-4 6 0 15,-3 3 0-15,0 0 0 0,4-7 0 0,-4 7 0 16,0 0 0-16,0 0 0 0,0 0 0 0,0 0 0 16,0 0 0-16,0 0 0 0,-7 0 0 0,-4 0 0 15,4 0 0-15,-7 0 0 0,0 7 0 0,0-4 0 16,-4 6 0-16,1-6 0 0,-1 7 0 0,-3 2 0 16,0-2 0-16,3 8 0 0,-3-5 0 0,0 6 0 15,-4 0 0-15,4-4 0 0,0 4 0 0,0 0 0 16,-4-3 0-16,4 2 0 0,0-5-13 15,3 3 2-15,4-4 1 0,0 1 0 0,0-1 10 16,7-2 0-16,-1-1 0 0,5 1 0 0,-1-1 29 0,4 0 8 16,4 1 2-16,3-4 0 0,4 3-12 0,6 1-3 15,-3 2 0-15,4-2 0 0,3-1-24 0,0 1 0 16,0 2 8-16,4-2-8 0,0-7 20 0,3 6 3 0,-3 0 0 16,7-2 0-16,-4-1-35 0,7-6-6 0,0 6-2 15,4-3-777-15,-7-3-156 0</inkml:trace>
  <inkml:trace contextRef="#ctx0" brushRef="#br0" timeOffset="4441.76">32180 1673 172 0,'11'-10'16'0,"-11"10"-16"0,4 0 0 0,-4 0 0 15,7-3 124-15,-4-6 21 0,1 9 5 0,-4 0 1 16,0 0-60-16,0 0-12 0,3-9-3 0,-3 9 0 16,0 0 0-16,0 0 0 0,0 0 0 0,0 0 0 0,0 0-22 0,0 0-5 15,0 0-1-15,-7 9 0 0,-3-3 5 0,-1 0 1 16,0 4 0-16,-3-1 0 0,0 1-1 0,-4 2 0 16,1 1 0-16,-4 2 0 15,-4 1-24-15,-3 0-5 0,-4 6 0 0,0-10-1 16,-7 10 11-16,4 7 2 0,0-8 1 0,0 5 0 0,-4-5-6 0,0 11-2 15,-3-7 0-15,-1 0 0 0,1 6-12 0,0-2-2 16,3-4-1-16,-3 6 0 0,3-3-6 0,0-3 0 16,4 7-8-16,-1-10 12 0,1 9-12 15,7-9 11-15,0 0-11 0,-1-6 10 0,5 6-1 16,-1-13 0-16,4 4 0 0,0-1 0 0,-4-6 10 0,7-3 1 16,1 7 1-16,3-10 0 0,0 3-10 0,3-3-3 15,4 0 0-15,0-3 0 0,7 3 26 16,0 0 5-16,-4-10 1 0,8 1 0 0,-1 6-32 15,1-6-8-15,-1-1 0 16,1-2 0-16,3-1 0 0,0-3 0 0,0 7 0 0,0-7 0 0,4-3 0 16,-4 7 0-16,0-7 0 0,0 7 0 0,3-10 0 0,-2 6 0 15,-1 0 0-15,-4-6 0 0,4 13 0 0,-3-10 0 0,3 10-8 0,-4-4 8 16,1 4 0-16,-1 6-10 0,-3 3 10 0,0 0 0 16,0 0 0-16,0 0-8 0,0 0 8 0,0 0 0 15,-7 3 0-15,4 6-8 0,-8 4 8 0,4-4 0 16,0 4 0-16,-4-4 0 0,-3 0 0 0,4 10 0 15,-8-3 0-15,4-7 8 0,0 7 0 16,0 0 1-16,-4 2-9 0,4-5 0 0,0 0 0 0,7 2 8 16,3 1-8-1,-3-7 0-15,0 1 0 0,0 2-11 16,7-2 11-16,0-1 0 0,-3 4 8 0,-1-4-8 0,4 0 8 0,0 1-8 16,0-1 10-16,4 1-10 0,-1 2 13 0,4-2-3 15,0-1-1-15,4 4 0 0,-4-4-1 0,4 0-8 0,3 4 12 0,-4-10-4 0,4 6 5 0,0 1 1 16,-3-1 0-16,0-6 0 0,3 10 6 15,0-7 0-15,-4-6 1 0,1 3 0 0,3 4-21 0,-3-4-16 16,-4-3 2-16,3 0 1 16,-10 0-83-16,7 6-16 0,4-6-3 0</inkml:trace>
  <inkml:trace contextRef="#ctx0" brushRef="#br0" timeOffset="5883.08">31835 2494 1036 0,'0'0'92'0,"0"-9"-73"16,0 9-19-16,0 0 0 0,0-3 120 0,0 3 21 15,0 0 4-15,0 0 1 0,0 0-46 0,0 0-8 0,0 0-3 0,0 0 0 16,0 0-19-16,0 0-4 0,0 0-1 0,3 12 0 16,-3 1-28-16,0-4-5 0,0 10-2 0,-3 0 0 15,3 3-6-15,0 0-2 0,-4 0 0 0,4 3 0 16,-3-6 1-16,-1 3 0 0,4 6 0 0,-3-3 0 16,-1 3-3-16,1 4 0 0,-1-10 0 0,0 3 0 15,1 3-9-15,-4-6-3 0,3 0 0 0,-3 6 0 16,4-12-8-16,-4 3 10 0,3 2-10 0,-3-2 10 15,4 0-10-15,-1-3 10 0,1-7-10 0,-1 4 10 16,4 2-10-16,-4-11 0 0,4-4 0 0,0 0 0 16,0 0-8-16,0 0 8 0,0 0-10 0,-7-4 10 15,4-2-10-15,-1-3 10 0,1-4-10 0,-1 4 10 16,-3-4-8-16,4 1 8 0,-1-1 0 0,-3-6-9 16,4 1 9-16,-4 5-13 0,3-6 5 0,-3 7 8 0,3-1-12 15,-3 4 12-15,0-4-12 0,4 7 12 0,-1-4-14 0,1 10 5 16,-4-3 1-16,7 3 0 0,0 0 0 0,0 0 0 15,0 0 0-15,0 0 0 0,0 0 8 0,0 0 0 16,0 0 0-16,0 0 0 16,0 0 0-16,0 0 0 0,0 0 0 0,0 0 0 15,0 0 30-15,0 0 2 0,0 0 0 0,0 0 0 0,0 0-20 0,0 0-3 16,-4 0-1-16,4 0 0 0,0 0-8 0,-7 0 0 16,0-6 9-16,7 6-9 0,-3 0 0 0,3 0 0 15,-8 0 0-15,1 6 8 0,4-6-8 0,3 0 0 16,-7 0 0-16,0 0 0 0,3 3 0 0,4-3 0 15,0 0-8-15,-7 0 8 0,0 0 0 0,7 0 0 0,-7 0 0 16,7 0 0-16,0 0 14 0,-3-3-2 16,-4 3 0-16,7 0 0 0,0 0-3 0,0 0-1 15,-11-6 0-15,7 3 0 0,4 3 2 0,0 0 0 16,-7-3 0-16,7 3 0 0,0 0 2 0,0 0 1 0,0 0 0 0,0 0 0 16,-7-6 7-16,7 6 2 0,0 0 0 0,0 0 0 15,4-4-3-15,3 4-1 0,0-9 0 0,7 3 0 16,4 6-5-16,3-13-1 0,0 10 0 0,4-3 0 15,3-4-3-15,0 7-1 0,0-9 0 0,1 2 0 16,2 1-8-16,1-1 8 0,0 1-8 0,-4-4 8 16,-3 4-8-16,-4-3 10 0,4 2-10 0,-4 7 10 15,-4-6-10-15,1-1-9 0,-4 7 9 0,0-3-13 16,0 3-87 0,-3 3-18-16,-4-10-3 0,4 10-1 0,-11 0-108 15,0 0-22-15,10-9-4 0,4-1 0 0</inkml:trace>
  <inkml:trace contextRef="#ctx0" brushRef="#br0" timeOffset="6262.82">32096 2861 1209 0,'0'0'53'0,"0"4"12"0,0 8-52 0,0-3-13 0,-4 7 0 0,4-3 0 0,4-4 90 0,-4 4 15 0,0-4 3 0,0 7 1 16,0-10-37-16,0 3-8 0,-4-5-2 0,1 5 0 16,3 0 1-16,0 1 0 0,0-7 0 0,0-3 0 15,0 0-5-15,0 0-1 0,0 9 0 0,0-9 0 16,0 0 5-16,0 0 1 0,0 0 0 0,0 0 0 16,0 0-26-16,0 0-5 15,0-9 0-15,0-4-1 0,3 4 7 0,-3-4 2 0,4-2 0 0,-4-1 0 16,0-3-25-16,0 7-5 0,0-10-1 0,0 0 0 15,0-3 2-15,0 9 0 0,0-15 0 16,3 2 0-16,-3 4 5 0,0-3 0 0,0 6 1 16,4 10 0-16,-1-7-6 15,-3 6-2-15,4-9 0 0,-1 7 0 0,4 2-9 16,0 4 0-16,1-4 0 0,-1 4 0 0,-4-1 0 0,4 4 0 0,0 0 0 0,0 3 0 16,0-4 0-16,0 7 0 0,0-3-9 0,-7 3 9 15,8 0-32-15,-1 0-4 0,0 3 0 0,3-3 0 16,-10 0-167-16,7 10-33 0,0-4-8 0</inkml:trace>
  <inkml:trace contextRef="#ctx0" brushRef="#br0" timeOffset="6740.24">32392 2686 1580 0,'0'0'70'0,"0"0"14"0,0 0-67 0,0 0-17 0,7 0 0 0,-7 0 0 0,0 0 8 0,0 0-8 16,11 0 12-16,-11 0-12 0,0 0 49 0,0 0 3 15,0 0 1-15,0 0 0 0,0 0 7 0,0 0 0 0,0 0 1 0,0 0 0 16,0 0-10-16,0 0-3 0,0 0 0 0,-7 6 0 16,0-3-8-16,0 7-1 0,-1-1-1 0,-2 4 0 15,-1-4-19-15,1 3-4 16,-1 1-1-16,4-4 0 0,-3 7-6 0,2-3 0 0,1-1-8 0,0 1 12 16,0-4-3-16,0 4-1 0,4 2 0 31,-1-11 0-31,1 8-8 0,3-3 10 0,-4 1-10 0,4-4 10 0,0-6-10 0,4 6 0 0,3 1 9 15,-7-7-9-15,3 3 8 0,-3-3-8 0,0 0 8 0,11 6-8 16,-4-6 8-16,3-6-8 0,-2 6 10 16,-1 0-10-16,0-3 9 0,0-4-9 0,0 1 8 0,-4 0-8 15,1-4 8-15,-1 7-8 0,1-6 8 0,3 0-8 16,-7-1 8-16,0 1-8 0,3-4 0 0,1 10 8 16,-1-13-8-16,-3 13 0 0,0 3 0 0,0 0 8 15,0 0 5-15,0 0 1 0,0 0 0 0,0 0 0 0,0 0-2 0,0 0-1 16,0 0 0-16,0 0 0 0,4 10-2 0,0 2 0 15,3 1 0-15,-4-4 0 0,1 1-9 0,-1 2 8 16,1-3-8-16,3 7 8 0,-4-3-8 0,1-1 0 16,-4 7 0-16,7-10 0 0,-4 4 0 15,1 0 0-15,-4-1 0 0,3-3 0 0,-3 7 0 0,0-3 0 16,4-10-14-16,-4 6 5 16,0 1-124-16,0-10-25 0,0 0-5 0,0 0-1 0</inkml:trace>
  <inkml:trace contextRef="#ctx0" brushRef="#br0" timeOffset="6961.14">32660 2767 1785 0,'-7'-12'79'0,"7"12"17"0,0 0-77 0,0 0-19 16,0 0 0-16,0 0 0 0,0 0 64 0,0 0 8 0,0 0 3 0,0 0 0 15,-3 12-37-15,3-9-7 0,-4 7-2 0,-3 9 0 16,3-10 3-16,4 7 1 0,-7-7 0 0,4 10 0 15,-1 0-22-15,1-4-11 0,3 1 10 0,-4 0-10 16,4-7 13-16,0 10-3 0,-3-3-1 0,3-7 0 16,3 1-9-16,-3 2 0 0,4-6 0 0,-1-3 0 15,-3-3-45-15,0 0-8 0,0 0-2 0</inkml:trace>
  <inkml:trace contextRef="#ctx0" brushRef="#br0" timeOffset="7113.92">32586 2504 1209 0,'0'0'108'15,"0"-6"-87"-15,0 6-21 0,0 0 0 0,0 0 192 0,0 0 35 16,7-4 6-16,-7 4 2 0,0 0-198 0,7 4-37 16,-7-4-12-16,7 6 0 0</inkml:trace>
  <inkml:trace contextRef="#ctx0" brushRef="#br0" timeOffset="7542.59">32815 2896 2325 0,'0'0'51'0,"0"0"10"0,-7 6 3 0,4 0 2 0,3 1-53 0,-4-4-13 0,4-3 0 0,0 9 0 15,-3 4 0-15,3-7 0 0,0-6-12 0,0 9 12 16,-4-2 0-16,4 8 0 0,0-15 0 0,0 0 0 15,0 4 0-15,0 2 0 0,0-6 0 0,0 0 0 16,0 0 11-16,0 0-1 0,0 0 0 0,0 0 0 16,0 0 22-16,7-6 5 0,0 2 1 0,0-2 0 15,-3-3-24-15,3-4-5 0,0 10-1 0,4-16 0 16,-4 7-8-16,0-7 0 0,0 6 0 0,3-5 0 16,-6-1 0-16,3-3 8 0,0 0-8 0,0 0 12 15,-3 3-12-15,3-6 12 0,-4 6-12 0,4 7 12 16,-3-1 12-16,-1 7 2 0,1 3 1 0,-4 3 0 15,0 0-11-15,0 0-1 0,0 0-1 0,0 0 0 0,7 3-14 0,-4 6 8 16,4 10-8-16,4-6 0 0,-4 5 18 0,0-2-2 16,0 3-1-16,4 0 0 0,3 3-3 0,-7-10 0 15,0 10 0-15,4-3 0 0,-1 0 0 0,4 3 0 16,0 0 0-16,1 3 0 0,2 0-12 0,1 0 0 16,-4 3-12-16,4-3 12 0,-8 3 0 0,1-6 20 15,-4-9-2-15,0 9-1 0,0-10-17 0,-4 4 0 16,1-7 0-16,-4-2 0 15,0-7-76-15,0 0-18 0,-7 6-4 0,3-12-1 0</inkml:trace>
  <inkml:trace contextRef="#ctx0" brushRef="#br0" timeOffset="64910.83">12866 17411 1004 0,'-4'-6'44'0,"8"6"10"0,-4 0-43 0,3 0-11 16,-3-3 0-16,4-6 0 0,-4 9 44 0,0-10 8 15,3 10 0-15,1 0 1 0,-4-9 39 0,3 6 8 16,1-7 2-16,0 10 0 0,-1-9-9 0,-3 6-1 16,4-7-1-16,-1 7 0 0,1-3 6 0,-4 3 2 15,0-3 0-15,0 6 0 0,0 0-47 0,0 0-8 16,-4-4-3-16,4 4 0 0,0 0-8 0,0 0-1 0,-3 4-1 15,-1 5 0-15,-3 0-31 0,0 10 0 0,0-3 0 0,-4 3 0 16,4 3 16-16,-3 0 4 16,-1 6 1-16,-3-3 0 0,0 3 12 15,0 3 3-15,-4-9 0 0,4 10 0 0,-7-4-4 0,3-3-1 16,-3 6 0-16,0-9 0 0,-4 10-21 0,4-10-10 0,0 6 10 0,0-3-10 16,-4-3 8-16,4 3-8 0,0-9 0 0,7 3 0 15,-4-7-12-15,4-3-8 0,3 1-1 0,1-7-1 31,3 6-90-31,-1-9-19 0,8 0-3 0,0 0-603 0,0 0-121 0</inkml:trace>
  <inkml:trace contextRef="#ctx0" brushRef="#br0" timeOffset="65278.75">12513 17274 1753 0,'0'0'38'0,"0"0"8"0,0 0 2 0,0 0 2 0,0 0-40 0,0 0-10 16,0 0 0-16,0 0 0 0,0 0 72 0,4 3 13 15,-4-3 3-15,7 9 0 0,0 0-4 0,0-5 0 16,0 5 0-16,0 0 0 0,-7-9-24 0,7 10-6 0,3 2-1 0,1-2 0 15,0 2-8-15,-1 1-1 0,4 6-1 0,0 3 0 16,1-4-25-16,-1 4-5 0,-4 0-1 16,4 0 0-16,4 7-3 0,-4-8-1 0,0 1 0 0,-3 0 0 15,3 7-8-15,0-7 8 0,0 3-8 0,-3-7 8 16,-1 4-8-16,1-3 8 0,-1 6-8 0,1-6 8 16,-7-6-8-16,3 5 8 0,0-5-8 0,-4 6 8 15,4 0-22-15,-3-4-5 0,-1 1-1 0,1 0 0 16,3-7-159-16,-4 7-32 15,-3-16-6-15</inkml:trace>
  <inkml:trace contextRef="#ctx0" brushRef="#br0" timeOffset="65643.88">13134 18026 1152 0,'0'0'51'0,"0"0"10"0,0 0-49 0,-7 0-12 0,0-9 0 0,7 9 0 15,0 0 207-15,0 0 38 0,-7 0 8 0,0-7 2 16,7 7-125-16,0 0-25 0,0 0-5 0,0 0 0 16,0 0-44-16,0 0-9 0,7-6-2 0,3 6 0 15,-3-9-34-15,0 9-11 0,4 0 0 0,3 0 0 16,-3-3 18-16,6 3-3 0,1 0-1 16,-4-7 0-16,4 7-14 0,-4 0 0 0,-4 0 0 15,5-3 0-15,-1 3-16 0,0 0-5 0,-4-3-2 0,4-3 0 16,-3 6-198-16,0-10-40 0</inkml:trace>
  <inkml:trace contextRef="#ctx0" brushRef="#br0" timeOffset="66010.71">13712 17082 403 0,'0'0'36'0,"0"0"-36"15,0 0 0-15,-3 3 0 0,-1 7 377 0,1-7 69 16,3 6 14-16,0 4 2 0,0 3-330 0,0-4-67 0,3 1-13 0,1 9-2 15,-4-4-3-15,3 4-1 16,-3 0 0-16,8 10 0 0,-8-4 2 0,3-3 1 16,1 6 0-16,3 1 0 0,-4-1-13 0,4-3-4 15,-3 4 0-15,-1-7 0 0,1 6-16 0,-1 0-3 0,1-9-1 0,-4 7 0 16,3-4-12-16,-3-3 9 0,-3-4-9 0,3 4 8 16,0-3-8-16,-4 3-17 0,4-9 4 0,-7 9 1 31,0-7-173-31,0-2-35 0,-3 12-6 0,10-25-2 0</inkml:trace>
  <inkml:trace contextRef="#ctx0" brushRef="#br0" timeOffset="66198.66">13480 17528 2422 0,'0'0'53'0,"0"0"11"0,0-10 3 0,0 10 1 0,7-9-54 16,-4-1-14-16,4 1 0 0,4 3 0 15,-1-1 28-15,5-2 4 0,-1 6 0 0,3-7 0 16,-3 10-18-16,8-3-3 0,-5 3-1 0,8-6 0 0,-4 6-10 0,4 0 0 16,-1 6 0-16,1-3 0 15,0 4-80-15,-4-4-14 0,0 0-3 0</inkml:trace>
  <inkml:trace contextRef="#ctx0" brushRef="#br0" timeOffset="66535.73">14104 17753 2170 0,'0'0'96'0,"-3"7"20"0,-1-4-92 0,0 6-24 15,4-9 0-15,0 10 0 0,-3-7 19 0,-1 6-1 16,4 0 0-16,0-9 0 0,0 0 30 0,0 10 7 16,0-10 1-16,0 0 0 0,0 0-31 0,0 0-5 0,0 0-2 0,0 0 0 15,0 0 5-15,0 0 1 0,0 0 0 0,0 0 0 16,0 0 5-16,0 0 2 0,4-10 0 0,-4-2 0 15,0 3-2-15,0-10 0 0,0 9 0 0,0-5 0 16,-4-4-7-16,4 0-2 0,0 6 0 0,0-9 0 16,-3 4-9-16,3-4-3 0,-4 0 0 15,4 3 0-15,0-3-8 0,0 6 8 0,0-2-8 0,0-1 8 16,4 0 0-16,-1 6-8 0,1-2 12 0,-1-1-4 16,5 7-8-16,-1 2 0 0,0-2 0 0,0-1 0 0,-4 1 0 15,4 6 0-15,0-3 0 0,0 6 0 16,-3-3-41-16,-4 3-7 0,0 0-2 0,7-7 0 15,7 7-187-15,-3 7-38 16</inkml:trace>
  <inkml:trace contextRef="#ctx0" brushRef="#br0" timeOffset="67016.98">14524 17559 2124 0,'0'0'94'0,"0"0"19"0,0 0-90 0,0 0-23 15,0 0 0-15,0 0 0 0,0 0 44 0,0 0 5 16,0 0 1-16,0 0 0 0,0 0 5 0,0 0 1 16,0 0 0-16,-4 3 0 0,-3 3-28 0,0-3-6 15,0 10-1-15,0-4 0 0,0 1 3 0,0-1 1 0,0 1 0 0,0-1 0 16,0 4 0-16,-4-4 0 16,4 0 0-16,0-2 0 0,-3 2-10 0,6 0-3 0,-3 4 0 0,0-4 0 15,0 1-12-15,3 2 0 0,1-2 0 0,-1-4 0 16,4 0 0-16,-3 4 9 0,3-4-9 0,0-6 8 15,0 0-8-15,3 3 0 0,4 10 0 0,0-7-11 16,0-3 11-16,1 3-8 0,-8-6 8 16,10 0-8-16,1 3-4 0,-1-3 0 0,1-3 0 0,-1 3 0 15,-3-6 4-15,4 6 0 0,-4-9 0 0,4 6 0 16,-8-1 8-16,4-2 0 0,0-3 0 0,0-1 8 16,-3-2-8-16,-1 2 0 0,5 7 8 0,-5-6-8 15,1-1 0-15,-1 7 0 0,-3 3 0 0,0 0 8 0,0-6-8 0,0 6 8 16,0 0-8-16,0 0 8 0,0 0 8 0,0 0 3 15,0 0 0-15,0 0 0 0,0 0 1 0,0 0 0 16,0 0 0-16,0 0 0 0,7-3-3 0,-7 3 0 16,7 3 0-16,0 3 0 15,4-3-17-15,-4-3 10 0,7 10-10 0,0-7 8 0,0 6-8 16,0 1 0-16,0-4 0 0,1 0 0 0,2 4 0 16,-6-1 0-16,3 1 0 0,-4-7 0 15,5 6-27-15,-5 0-10 0,-3-2-3 0,0-4 0 16,-7-3-113-16,11 3-23 0,-11-3-5 0,7-3-1 0</inkml:trace>
  <inkml:trace contextRef="#ctx0" brushRef="#br0" timeOffset="67206.89">14912 17603 2768 0,'0'0'123'0,"0"0"25"0,0 0-119 0,0 0-29 0,0 9 0 0,0 1 0 15,0-7 11-15,0 9-11 0,0-5 12 0,0 2-12 16,0 0 13-16,3-2-4 0,1 2-1 0,0 0 0 16,-1-2-8-16,1-1 0 0,-1 3-10 0,-3-9 10 31,0 0-140-31,4 7-21 0,3-4-5 0</inkml:trace>
  <inkml:trace contextRef="#ctx0" brushRef="#br0" timeOffset="67392.25">14852 17317 2595 0,'-7'-18'57'0,"3"14"12"0,1-5 3 0,-4 0 0 0,7 9-57 16,0 0-15-16,0 0 0 0,0 0 0 0,0 0 0 0,0 0-13 15,0 0 2-15,10 9 1 16,-3-6-126-16,0 7-26 0,1-1-5 0,2 0-802 15</inkml:trace>
  <inkml:trace contextRef="#ctx0" brushRef="#br0" timeOffset="67821.41">15148 17625 2239 0,'0'0'49'0,"0"0"11"0,-7 6 1 0,4 0 2 0,-4 4-51 0,3-4-12 0,1-3 0 0,-1 10 0 16,4-4 58-16,-3-3 9 0,-1 4 1 0,4-4 1 15,0 3-29-15,-4-2-7 0,4-7-1 0,0 0 0 16,0 0 0-16,0 0 0 0,4 6 0 0,-4-6 0 16,0 0-19-16,0 0-4 0,7 6-1 0,4-3 0 15,-11-3-8-15,0 0 0 0,0 0 0 0,7-3 0 16,-7 3 0-16,7-6 8 0,0 3-8 0,-4-7 8 16,4 1-8-16,-3 6 12 0,-4-10-12 0,3-2 12 15,1 2-12-15,0 4 0 0,-1-4 0 0,1 1 8 16,-1-4-8-16,1 3 0 0,3 1 0 0,-4-1 0 15,4-2 0-15,-3 2 0 0,3 1-10 0,0 2 10 0,0 1 0 16,-4-1 0-16,8 7 0 0,-4-6 0 16,4 9 0-16,-4-3 18 0,-7 3-2 0,10-7-1 0,1 7 4 15,3 7 1-15,-3-4 0 0,3 0 0 0,0 6-4 0,0-2 0 16,4 5 0-16,-4-2 0 0,0 2-2 0,0 1-1 16,4 5 0-16,-4 1 0 0,-4-3 0 15,1 3 0-15,-1 0 0 0,1 2 0 0,-4 1-13 0,4-3 11 16,-8-6-11-16,4 9 10 0,0-3-10 0,0-1 0 15,-3-5 0-15,3-1 0 16,-4 1-108-16,1 6-15 16,0-7-2-16,-4-2-1 0,0 2-105 0,3-2-21 0</inkml:trace>
  <inkml:trace contextRef="#ctx0" brushRef="#br0" timeOffset="69805.69">17057 17433 1440 0,'0'0'128'0,"0"0"-103"16,0 0-25-16,0 0 0 0,0 0 118 0,0 0 18 16,0 0 4-16,0 0 1 0,0 0-48 0,0 0-9 15,0 0-3-15,0 0 0 16,0 0-28-16,0 0-5 0,0 0-2 0,-4 10 0 0,8-7-22 0,-4-3-5 15,0 0-1-15,0 9 0 0,3 1-2 0,-3-1 0 16,0-9 0-16,4 10 0 0,3-4 5 0,-4 10 1 16,1-4 0-16,3-2 0 0,-3 2 4 0,3 1 1 15,-4 2 0-15,4 1 0 0,0 0-16 0,0-4-3 16,0 1-8-16,0-1 12 0,4 7-12 0,-4-6 0 16,0-4 0-16,0 10 0 0,0-7 9 0,4-2-9 15,-4 2 8-15,0-2-8 0,0-1 0 0,0 1 0 0,0-7 0 0,0 6 0 31,-7-9-74-31,4 0-14 0,6 10-2 0,-3-10-667 16,-7 0-134-16</inkml:trace>
  <inkml:trace contextRef="#ctx0" brushRef="#br0" timeOffset="70178.85">17530 17424 2098 0,'0'0'93'0,"-4"0"19"0,4 0-89 0,-4 0-23 15,-3 0 0-15,4-3 0 16,3 3 35-16,0 0 2 0,-7 3 1 0,3-3 0 0,-3 6 26 0,0 1 4 15,4 2 2-15,3 0 0 0,-4 4-27 0,-3-4-6 16,7 13-1-16,-3-3 0 0,-4 0 2 0,3-3 0 16,-3 9 0-16,3 0 0 0,1-3-15 0,-1 9-3 15,1-9-1-15,-4 9 0 0,-4-2 13 0,4 2 2 16,-3-6 1-16,-5 6 0 0,1-2-35 16,4-4 0-16,-4 3 0 0,3-3 0 0,-3-6 0 15,0 9 0-15,3-3-10 0,1-3 10 16,-4 0-10-16,6 0 10 0,-2 3-13 0,3-9 5 15,0 3-35-15,3-1-6 16,1-5-2-16,3-1 0 0,3-2-150 0,1-1-31 16,-1-6-5-16</inkml:trace>
  <inkml:trace contextRef="#ctx0" brushRef="#br0" timeOffset="70972.88">17664 17866 1335 0,'0'0'59'0,"0"0"13"0,0 0-58 0,0 0-14 15,-4 0 0-15,4 0 0 0,-7-3 92 0,7 3 16 16,0 0 4-16,0 0 0 0,0 0 7 0,0 0 1 16,0 0 1-16,0 0 0 0,0 0-37 0,0 0-7 15,0 0-1-15,0 0-1 0,0 0-27 0,7-6-4 16,0 3-2-16,4-4 0 0,-4 7-17 0,7-3-3 15,-4-3-1-15,5 3 0 0,2 3-21 0,1 0 9 0,-1 0-9 0,1-3 0 16,3 3 8-16,4-7-8 16,-7 7 0-16,3 0 0 0,0 0 0 0,-3 0-17 15,-1 0 3-15,1 0 1 16,3 0-116-16,-3 0-23 0,-1-3-5 0,-3-3-858 0</inkml:trace>
  <inkml:trace contextRef="#ctx0" brushRef="#br0" timeOffset="71445.87">18411 17173 1267 0,'0'0'112'0,"0"0"-89"0,0 0-23 16,0 0 0-16,0 0 79 0,-3-3 11 15,3 0 2-15,0 3 1 0,0 0-12 0,0 0-2 16,0 0-1-16,0 0 0 0,0 0-14 0,0 0-4 0,0 0 0 16,0 0 0-16,0 0-12 0,-4 12-4 0,4-2 0 0,0 6 0 15,4-7 24-15,-4 13 5 0,3-3 1 0,1 3 0 16,-4 0-10-16,4 0-1 0,-1 6-1 16,-3-3 0-16,7 6-41 0,-7 1-8 0,4-1-1 15,-1 0-1-15,-3 1-11 0,4-1 10 0,-4 0-10 0,3-9 10 16,-3 10-10-16,4-10 0 0,-1 3 0 0,-3 0 0 15,4-3-9-15,-1 0-7 0,-3-3-2 0,4-7 0 16,-1 4-129-16,1-10-25 0,-4 3-6 16,0-9-1-16</inkml:trace>
  <inkml:trace contextRef="#ctx0" brushRef="#br0" timeOffset="71630.14">18200 17468 2581 0,'0'-16'114'0,"0"16"24"0,0 0-110 0,3-6-28 16,8-3 0-16,0 5 0 0,-1-5 10 0,1 9-10 15,3 0 12-15,0 0-12 0,0-3 32 0,0-3 0 16,4 6 0-16,3 0 0 0,0 6-32 0,0-3 0 16,0-3 0-16,4 9 0 15,0-5-92-15,-4-4-16 0,4 9-4 0,-1 0-979 0</inkml:trace>
  <inkml:trace contextRef="#ctx0" brushRef="#br0" timeOffset="72243.97">18750 17540 115 0,'0'0'10'0,"0"0"-10"15,0 9 0-15,4 1 0 0,-4 2 398 0,0-2 78 16,3 2 15-16,1-2 3 0,-1 9-326 0,-3-4-64 16,4-5-14-16,-1 8-2 0,-3-5-20 0,0 6-4 15,4-7-1-15,-4 7 0 0,3-6-23 0,-3-1-5 16,0 4-1-16,4-3 0 0,-4-10-18 0,3 6-3 15,-3 0-1-15,0-9 0 0,0 0 0 0,0 0-1 16,0 0 0-16,0 0 0 0,0 0 8 0,0 0 1 16,0 0 1-16,0 0 0 0,0 0-7 0,0-3-2 0,0-6 0 0,-3 0 0 15,-1-4-3-15,1-3-1 0,-1 4 0 0,1-1 0 16,-1-6-8-16,4 7 8 0,-3-7-8 16,-1-3 8-16,4 3-8 0,-3-3 12 0,3 0-12 15,0 0 12-15,3 0-12 0,-3 1 0 0,4-8 0 0,-1 14 8 16,4-7-8-16,-3 3 0 0,-1 0 0 0,1 6 0 15,3-5 34-15,-4 5 5 0,5-6 1 16,-1 10 0-16,0-4-32 0,3 4-8 0,-3 0 0 0,4-4 0 16,-1 4 0-16,-2 5-13 0,2-2 3 0,1 3 1 15,-4 3 9-15,3 0 0 0,4 3 0 0,1 7 0 32,-5-4-44-32,8 3-9 0,-1-2-3 0,5 8 0 0,2-2-108 15,-3-1-23-15,1 1-4 0,-5 6-837 0</inkml:trace>
  <inkml:trace contextRef="#ctx0" brushRef="#br0" timeOffset="73075.14">19378 17455 57 0,'0'0'0'0,"0"0"0"0,0 0 0 0,0 0 0 16,0 0 0-16,0 0 0 0,4 0 289 0,-4 0 53 16,0 0 10-16,0 0 3 0,0 0-198 0,0 0-39 15,0 0-8-15,0 0-2 0,0 0-10 0,0 0-2 16,-11 0-1-16,4 0 0 0,0 10-23 0,-4-7-5 15,1-3-1-15,-1 9 0 0,-3-9-17 0,3 10-3 16,-6 2-1-16,3-2 0 0,-7 2-12 0,-1 4-2 16,5 0-1-16,-4 2 0 0,-1-5-2 0,5 6 0 15,-1 3 0-15,4-3 0 0,3-7-10 0,4 7-2 0,0-7-1 16,7 1 0-16,0 6-5 0,0-7-1 0,0-2 0 0,4-1 0 16,3-6-9-16,0 7 0 0,0-10 0 0,-7 0 0 15,11 6 0-15,-1-6 0 0,1-6 0 16,-1 6 0-16,1-3 0 0,0-4 0 0,-1 1 0 15,4 0 0-15,-3-4 0 0,-1-2 0 0,1 2 0 16,-4 1 0-16,0 3 0 0,4-10 0 0,-4 7 0 0,-4-4 0 16,4 4 0-16,-3-1 0 0,3 4 0 0,-4-3 8 15,1 2-8-15,-4 7 0 0,0 0 0 0,7-9 0 16,-3 6 13-16,-4 3-2 0,0 0-1 0,0 0 0 16,0 0 9-16,7 0 1 0,-7 0 1 0,7 0 0 15,3 9 2-15,1-6 0 0,-4 4 0 0,0-4 0 16,4 6-5-16,-4 1-1 0,0-7 0 0,3 6 0 0,-3 0-17 15,4-5 0-15,-4 5 8 0,0 0-8 0,0 1 0 16,4-7 0-16,-4 6 0 0,0-2 0 16,-7-7-30-16,7 3-3 0,3 6-1 0,-3-6 0 15,-7-3-134-15,7 0-26 0,1 0-6 0</inkml:trace>
  <inkml:trace contextRef="#ctx0" brushRef="#br0" timeOffset="73296.89">19720 17515 1555 0,'-7'-9'68'0,"7"9"16"16,0 0-68-16,0 0-16 0,0 0 0 0,0 0 0 0,0 0 286 0,0 9 54 0,0-3 10 0,4 10 2 16,-4-4-264-16,0 1-52 15,7 6-12-15,-4-7-1 0,1 10-15 0,-1-3-8 0,1 0 10 0,3-3-10 16,0 2 0-16,0 4 0 0,0-3 0 0,0 0-10 31,0-3-78-31,0-1-16 0,0-8-4 0,0 2-688 0,0-3-137 0</inkml:trace>
  <inkml:trace contextRef="#ctx0" brushRef="#br0" timeOffset="73482.03">19731 17198 2617 0,'-4'-6'57'0,"4"-3"12"0,-3 5 3 16,3 4 2-16,0 0-59 0,0 0-15 0,0 0 0 0,0 0 0 0,0 0 0 0,0 0 0 15,7 4 0-15,3 5-10 16,-2 0-54-16,2 1-10 16,-3 2-2-16,4 1-649 0,-1-4-130 0</inkml:trace>
  <inkml:trace contextRef="#ctx0" brushRef="#br0" timeOffset="73906.82">20003 17521 2253 0,'0'0'100'0,"0"0"20"0,-4 0-96 0,4 0-24 0,-4 10 0 0,1-4 0 16,-4-3 64-16,3 6 7 0,1-5 1 0,-1 5 1 16,1 7-7-16,3-4-2 0,-4 1 0 0,4-4 0 15,4 4-41-15,-4-1-9 0,3-2-2 0,1-1 0 16,-1 4 2-16,-3-4 0 0,7 0 0 0,-7-9 0 15,0 0-14-15,4 10 0 0,-4-10 8 0,0 0-8 16,0 0 24-16,0 0 3 0,0 0 0 0,0 0 0 16,0 0-27-16,0 0 0 0,0 0 8 0,3-10-8 15,5 7 8-15,-8-3 0 0,3-3 0 0,1-4 0 16,-1 4-8-16,1-1 0 0,-1-2 0 0,4-1 0 16,-3-6 0-16,3 7 0 0,0-7 0 0,0 6 0 15,0-5 0-15,4 5 0 0,-1 1 0 0,1 2 0 16,-4 1 0-16,3-1 0 0,-3 1 0 0,4 6 0 15,-4 0 17-15,0-4 5 0,-3 7 1 0,3 0 0 16,3 0 7-16,-3 0 2 0,-7 0 0 0,11 7 0 0,-1-4-19 16,1 0-3-16,-4 6-1 0,4-2 0 0,-1-1-9 0,-3 10 0 15,0-4 0-15,4 1 0 0,-4-4 0 0,0 10 0 16,0-7 0-16,0 7 0 0,0-3 0 0,0 3 0 16,0 0 0-16,0-7 0 15,0 10-68-15,-3-6-20 0,3-4-3 0,0 1-1 16,0 9-99-16,0-10-20 0,0-2-4 0,0 5-1 0</inkml:trace>
  <inkml:trace contextRef="#ctx0" brushRef="#br0" timeOffset="74334.06">20500 17785 864 0,'0'0'76'0,"0"0"-60"0,0 0-16 0,0 0 0 0,0 0 373 0,0 0 72 16,0 0 15-16,0 0 2 0,0 0-302 0,0 0-61 16,7 0-12-16,7 0-3 0,0 0-6 0,4 0-2 15,3 0 0-15,0 6 0 0,0-3-40 0,4-3-8 16,0 0-1-16,6 0-1 0,-6 0-13 0,0 0-2 15,0 0-1-15,-1 0 0 0,-3 0-10 0,-3 0 0 16,0 0 0-16,-4 0 8 0,0 0-8 0,-7 0-11 16,0-3 3-16,4-3 0 15,-8 6-126-15,-3 0-25 0,4-7-5 0,-1 1-1100 0</inkml:trace>
  <inkml:trace contextRef="#ctx0" brushRef="#br0" timeOffset="75575.95">21251 17518 633 0,'0'0'28'0,"0"0"6"16,0 3-34-16,-7-3 0 0,4 0 0 0,-1 7 0 16,1-7 196-16,-1 3 33 0,-3 3 7 0,4-3 0 0,3-3-119 0,-4 9-24 15,-3 1-5-15,3-1 0 0,1-6-11 0,-1 10-1 16,4-4-1-16,-3 1 0 0,3 2-4 0,3 4-1 16,-3-3 0-16,0-4 0 0,0 3-13 15,0 1-2-15,-3-4-1 0,3 4 0 0,0-4-15 0,0 1-3 16,0 2-1-16,-4 4 0 0,4-10-10 0,0 4-1 15,-3 5-1-15,-1-8 0 0,4-7-11 0,0 9-3 16,0 0 0-16,0 1 0 0,0-10 0 0,0 0 0 16,0 0 0-16,0 0 0 0,0 0 3 0,0 0 0 15,0 0 0-15,0 0 0 0,0 0 9 0,0 0 3 16,-3-10 0-16,3 1 0 0,0-3-11 0,0-1-1 16,3-3-1-16,1 4 0 0,-1-10-11 0,4 3 0 0,0-3 0 15,1 0 8-15,6 0-8 0,-4 0 0 16,4-6 0-16,-3 6 0 0,3-9 8 0,0 9-8 15,0 0 0-15,4 3 8 0,-4-3-8 0,0 0 0 0,0 9 0 16,4-5 0-16,-8 5 0 0,5 4 8 0,-5-4-8 0,-3 7 0 16,4 3 0-16,-1 3 0 0,-10 0 0 0,11 3 0 15,-4-3 0-15,4 9 0 0,-4 4 0 0,0 6 0 16,0-7 0-16,0 7 0 0,-4-6 8 0,4 12-8 16,-3-10 11-16,-1 4-3 0,5 0-8 0,-5-3 12 15,1 6-4-15,-1-7 0 0,4-2-8 0,-3-1 12 16,-1-2-12-16,1 2 8 0,3-2-8 0,-4-1 0 15,1 1 14-15,-4-10-3 0,0 0-1 0,3 3 0 16,-3-3-10-16,0 0 10 0,0 0-10 0,0 0 10 16,11 0-10-16,-11 0 8 0,3-3-8 0,5-4 8 15,-5 1-8-15,1 0 8 0,3-4-8 0,-4-2 8 0,-3 2-8 16,4 1 0-16,-1-4 0 0,1 1 8 0,-4-7-8 0,3 7 10 16,4-7-10-16,0 6 10 0,4-6-10 0,-4 10-17 15,0-4 4-15,4 1 1 0,10 2 20 0,-11-2 4 16,1-4 0-16,0 4 1 0,-1 2-25 0,4-2-4 15,0-1-2-15,-3 4 0 0,-4-1 4 0,7 1 1 16,0 0 0-16,0 2 0 0,-7 1 13 0,4 6 0 16,7-3 0-16,-4 6 0 0,-7-3 24 0,3 9 4 15,-3 1 0-15,4 2 1 0,0 1-21 0,-4 3-8 16,0-1 0-16,-4 7 9 0,4-3-9 0,-3 3 0 16,6 0 0-16,-6-3 0 0,3 3-8 0,-3 0 8 15,3 0-10-15,-4-4 10 0,-3 1 0 0,4-3 0 16,3 3 0-16,-4 3 0 0,-6-7 0 0,3-2 0 0,3-1 0 15,1 1 0-15,-1-4 0 0,1 1-17 0,-4 2 3 0,3-2 1 32,4-4-151-32,0 0-29 0,-3 1-7 0</inkml:trace>
  <inkml:trace contextRef="#ctx0" brushRef="#br0" timeOffset="76026.72">22151 17631 403 0,'7'-6'36'0,"-7"6"-36"0,0 0 0 0,0 0 0 15,4-10 421-15,-1 7 78 0,1-6 15 0,-4 9 3 0,7-3-393 0,3-4-78 16,1-2-16-16,3 9-3 0,0-6 5 0,0-1 0 15,7-2 1-15,-3 9 0 0,0-9-11 0,-1 9-2 16,4-4-1-16,4-5 0 0,0 9-8 0,-1-3-2 16,-6-3 0-16,0 6 0 0,-1-3-9 0,-3-4 8 15,-3 7-8-15,-4-3 8 0,-3 0 0 0,-4 3-8 16,0 0 12-16,0 0-4 0,0 0 9 0,3-6 2 16,-3-4 0-16,0 1 0 0,-7 6-3 0,0-7 0 15,4 7 0-15,-5-3 0 0,-2 3-16 0,-4 0 0 16,0-4 0-16,3 7 0 0,1-3 0 0,-8 3 0 0,0 3 0 0,1-3 0 15,6 7 0-15,-3-1 10 16,0 3-10-16,0 1 8 0,-7 2 7 0,3 4 1 0,11 0 0 16,-4 2 0-16,1 1 16 0,-1-3 3 0,11 6 1 0,-3 3 0 15,-8-3-20-15,7 0-3 0,8 0-1 0,-1-3 0 16,1-4-12-16,0 7 0 0,3-3 0 0,3 0 0 16,4-7 0-16,0 1-8 0,-7 6 8 0,8-10-10 31,6 1-32-31,0-1-6 0,0-3-2 0,0 1 0 0,4-7-149 15,0 0-29-15,3 0-7 0</inkml:trace>
  <inkml:trace contextRef="#ctx0" brushRef="#br0" timeOffset="76512.2">22969 17540 2314 0,'-17'-12'103'0,"13"5"21"0,4 7-100 16,-7 0-24-16,0-3 0 0,-3 0 0 0,2-3 50 0,1 6 5 16,-3 0 1-16,-1 0 0 0,-3 9-28 0,0-6-6 15,3 7-1-15,-3-1 0 0,-3 4 7 0,3 2 2 16,3 1 0-16,4-7 0 0,-4 10 7 0,1 0 2 16,-4-3 0-16,3-1 0 0,4 1-7 0,0 0-2 15,-4-1 0-15,4-5 0 0,7 2-16 0,-3 4-3 16,-1-3-1-16,1-4 0 0,3 0-10 0,0-2 0 0,0-7 0 0,0 9 0 15,0-9 0-15,7 9 0 0,3-9-14 0,-3 0 5 32,-7 0-16-32,15 0-3 0,2-3-1 0,4-3 0 15,-3-3-8-15,-4 6-2 0,-3-7 0 0,6 1 0 16,4-4 4-16,-6-6 1 0,-5 7 0 0,1-1 0 0,3-6 23 0,-4 1 11 16,-2-4-10-16,-1 9 10 0,-7-6 0 0,3 4 0 0,1-1 0 0,-4 3 0 15,-4 10 13-15,1-3 9 0,6-3 2 0,-3 5 0 16,0 4 19-16,0 0 4 0,0 0 1 0,0 0 0 15,0 0-4-15,0 0-1 0,0 0 0 0,0 0 0 16,11 4-28-16,-4 5-6 0,-4 0-1 0,1 1 0 16,3-1-8-16,0 1 0 0,0-7 0 0,0 9 8 15,-3-2-8-15,3 2 0 0,0-2 0 0,0-1 0 16,0 4 0-16,-4-4-11 0,4-3 1 0,0 4 0 16,0-4-82-1,1 3-17-15,-5-2-3 0,8-4-1 0,-4 0-110 0,0 3-21 0,-7-6-5 0,14 3-1 0</inkml:trace>
  <inkml:trace contextRef="#ctx0" brushRef="#br0" timeOffset="82407.85">23594 18139 1900 0,'-14'-19'84'0,"7"10"18"0,0-4-82 0,0-6-20 16,3-3 0-16,4 1 0 15,-4-5-97-15,4-2-24 0,-3-3-5 0,3-1-361 0,-4 1-72 16</inkml:trace>
  <inkml:trace contextRef="#ctx0" brushRef="#br0" timeOffset="83284.94">23329 17261 1206 0,'0'0'53'0,"0"0"11"0,0 0-51 0,0-6-13 0,0 6 0 0,0 0 0 16,4-3 28-16,-4 3 4 0,7-7 0 0,-7 7 0 15,0 0 40-15,0 0 8 0,7-3 1 0,-7 3 1 16,0 0-3-16,0 0-1 0,7-6 0 0,-7 6 0 16,3 0-8-16,-3 0-2 0,0 0 0 0,0 0 0 15,0 0-10-15,0 0-2 0,0 0-1 0,0 0 0 16,0 0-14-16,0 0-2 0,-3 9-1 0,-4 1 0 16,0-1-19-16,-4 4-4 0,1-4-1 0,-1 4 0 15,0-4-6-15,-3 4-8 0,4 2 11 0,-4 1-11 16,0 0 9-16,3-4-9 0,-3 1 0 15,3-1 9-15,-3 4-9 0,4-4 12 0,3 1-12 0,-1-4 12 16,1 1-12-16,4-1 10 0,-1 1-10 0,1-4 10 0,3-6-10 16,0 0 0-16,7 9 0 0,-4 1 0 0,4-4 0 0,1-3 0 15,-1-3 0-15,3 3 8 0,-3-3-8 16,4 7 0-16,-1-7 9 0,4 0-9 0,1 0 0 16,-5 3 0-16,4-3 0 0,0 0 8 0,1 0-8 0,-1 6 0 15,-4-3 0-15,1 6 0 0,3-5 0 0,0 2 0 16,0 3 0-16,-3-6-8 0,-1 7 8 0,-3-1 0 15,0-6 0-15,0 7 0 0,-3 2 0 0,3-2 9 16,-7-10-1-16,0 9-8 0,4 4 16 0,-8-4-4 0,1 0-1 0,-1 1 0 16,0-1 10-16,-3 1 3 0,0-4 0 0,0 3 0 15,0-2-13-15,0-1-3 0,-3 3 0 0,-1 1 0 16,-3-4-8-16,0 0 0 0,-4 4 0 0,4-1 0 16,-4 1 0-16,1-1 10 0,-4 0-10 0,3 1 10 15,0-4-10-15,1 3 0 0,3 1 0 0,-4-1-11 31,0-6-21-31,8 7-5 0,-4-10-1 0,7 6 0 16,-1-3-142-16,8-3-29 0,0 0-6 0</inkml:trace>
  <inkml:trace contextRef="#ctx0" brushRef="#br0" timeOffset="83919.72">23562 17317 1807 0,'0'0'40'0,"0"0"8"0,0 0 1 0,0 0 2 0,0 0-41 0,0 0-10 15,0 0 0-15,0 0 0 0,0 0 42 0,0 0 6 16,0 10 2-16,0-1 0 0,0 4-1 0,0-1 0 15,0-2 0-15,4 2 0 0,-1 7-3 0,-3 0-1 16,0-3 0-16,0 2 0 0,0-5 6 0,4 9 1 16,-4-3 0-16,3 3 0 0,-3-7-13 0,4 1-3 15,-4 3 0-15,0 0 0 0,0-4-13 0,0 4-3 0,0-6-1 0,0 5 0 16,0 1-4-16,0-3-1 0,0 0 0 16,0-4 0-16,0 1-14 0,0-1 0 0,0-2 0 15,0-1 0-15,3 4 9 0,-3-13-1 0,4 6 0 0,-4-6 0 16,0 0-8-16,7 3 0 0,0-3 9 0,3 0-9 15,-3-9 12-15,4 6-1 0,0-7-1 0,-4 7 0 16,7-3-10-16,-4-4 0 0,-3-2 9 0,4 2-9 16,0-2 0-16,-4 2 0 0,3-2-10 15,-3-7 10-15,-3 10 0 0,-1-7 0 0,4-3 0 0,-7 0 0 16,4 4 0-16,-4-1 9 0,0-6-1 0,3 9 0 16,-6-5-8-16,3 8 0 0,0-2 0 0,-4-1 0 15,4 1-12-15,0 2 12 0,0 4-10 0,0 6 10 0,0-6 0 0,0 6-9 16,0 0 9-16,0 0 0 15,0 0 0-15,0 0 0 0,0 0 0 0,0 0 0 16,0 0 0-16,0 0 0 0,0 0 0 0,7 6 0 0,1 3 0 16,-5 1 0-16,1 2 0 0,-1 7 8 0,-3-6 18 15,4 5 4-15,3-5 1 0,0 9 0 0,0-6-31 0,-4-1 0 16,4 4-8-16,4 0 8 0,0-3 0 0,-4 2 0 16,3 4 0-16,1-3 9 0,6 3-9 0,-6-9 0 15,-4 2 0-15,0-2 0 0,0-1 11 0,4-2-3 16,-8-1-8-16,-3-9 12 15,0 0-92-15,7 10-18 0,-7-10-4 0,0 0-1 16,0 0-142-16,0 0-29 0,0 0-6 0,0 0 0 0</inkml:trace>
  <inkml:trace contextRef="#ctx0" brushRef="#br0" timeOffset="84347.91">24007 17678 1681 0,'0'0'36'0,"-4"6"8"0,0 4 2 0,1-4 2 0,-4 3-38 0,3 1-10 0,1 2 0 0,3-2 0 16,0-10 53-16,0 9 9 0,0 1 2 0,0-1 0 16,3 0-4-16,-3-9 0 0,0 0 0 0,0 0 0 15,7 4-3-15,-7-4-1 0,0 0 0 0,0 0 0 16,0 0-6-16,0 0-2 0,11-4 0 0,-7-2 0 15,-4 6-8-15,3-9-3 0,-3-1 0 0,0-2 0 16,0 2-1-16,-3-2-1 0,3 2 0 0,-4-2 0 0,0-7-15 0,1 6-4 16,-4-5 0-16,3 5 0 15,1-6-16-15,-1 4 0 0,1-4 0 0,-1 0-9 16,-3 3 9-16,4 1 11 0,-1-7-3 0,1 9 0 0,3-6-8 16,0 7 0-16,0 2 0 0,-4-8 0 0,8 5 0 15,-4 4 0-15,3-1 0 0,4-2 0 0,0 2 0 0,0 1 0 16,0 6 0-16,0 0 0 0,4-4 0 0,-4 7 0 15,4 0 0-15,-1 0 0 0,-10 0 0 0,14 10-11 16,-3-1 3-16,3-6 0 0,0 7-7 0,-3 2-1 16,3-2 0-16,-4-1 0 15,5-3-58-15,-1 1-12 0,-4 8-2 0,4-2-672 16,-3-10-135-16</inkml:trace>
  <inkml:trace contextRef="#ctx0" brushRef="#br0" timeOffset="84841.02">24338 17665 1324 0,'0'-9'118'0,"0"9"-94"0,-3-9-24 0,3 9 0 0,-4-3 151 0,4-4 25 16,0-5 6-16,4 9 1 16,3-4-88-16,-4 4-18 0,1-6-3 0,-1-1-1 15,1 10-35-15,3-9-7 0,0 6-2 0,0 0 0 16,0-4-20-16,4 7-9 0,3-3 8 0,-4-3-8 0,1 6 0 0,-1-9 8 16,1 9-8-16,0-4 0 0,-1-5 0 0,-3 9 0 15,0-3 8-15,4-3-8 0,-1 6 0 0,-10 0 0 16,0-10 9-16,0 10-9 0,0 0 11 0,0 0-3 15,0-6 0-15,0-3 0 0,-3-1 10 0,-1 4 2 16,-3 3 0-16,-3 0 0 0,-1-4-20 0,1 7 0 16,-1 0 0-16,0 7 0 0,-6-7 0 0,3 3 10 15,0 0-10-15,3 6 12 0,-7 1-3 0,4-1 0 16,0 1 0-16,4 2 0 0,-5 1 14 0,5 2 2 16,-4-2 1-16,3-1 0 0,4-2-2 0,0 2 0 0,-4 7 0 0,4-9 0 15,4 2-11-15,-1-3-2 16,-3 4-1-16,7-4 0 0,-3 4-10 0,3-4 0 0,3 1 0 15,-3 2 8-15,7-2-8 0,-3-1 0 16,3-6 0-16,0 7 0 0,0-4-21 0,4-3-3 0,-1 3-1 0,4-2 0 31,4-1-27-31,0-3-4 0,-1-3-2 0,4-1 0 16,-3-2-141-16,3 3-28 0,15-13-5 0,-5 4-2 0</inkml:trace>
  <inkml:trace contextRef="#ctx0" brushRef="#br0" timeOffset="85317.36">24790 17553 979 0,'0'0'87'0,"0"0"-70"0,-7 0-17 0,7 0 0 0,-7 0 147 0,0 9 25 16,-1-9 6-16,1 6 1 0,-3-3-107 0,3 7-22 15,-4-7-4-15,1 6-1 0,3 1 13 0,-4-7 2 16,-3 6 1-16,3 1 0 0,1-1 11 0,-1 4 3 15,1-4 0-15,-5 4 0 0,5-4-20 0,-1 7-4 16,1-10-1-16,3 10 0 0,0-4-29 0,3-2-5 16,1-1-2-16,3 4 0 0,3-4-14 0,1 0 8 15,-4-9-8-15,3 7 0 0,-3-7 10 0,7 9-10 16,4-9 10-16,-11 0-10 0,10 9 0 0,1-9 8 0,-1 0-8 16,1 0 0-16,0-3 0 0,-1-3 11 15,4 3-11-15,-3-3 10 0,3-1-10 0,-3-2 8 0,3 0-8 16,0-1 8-16,-4 1 0 0,1-1-8 0,0-2 12 0,-1 2-4 15,1 1 4-15,-1-4 1 0,-6-5 0 0,6 5 0 16,-2 4-1-16,-5-4 0 0,1-6 0 0,-4-3 0 16,0 7-2-16,0-4-1 0,0 0 0 0,-4 0 0 15,1-3 3-15,-1 0 0 0,0 0 0 0,1 4 0 16,-1-8 3-16,1-2 1 0,-1 6 0 0,1-3 0 16,-1-3-4-16,1 6 0 0,3 0 0 0,0-6 0 15,-4 6 2-15,4 0 0 0,0-9 0 0,0 9 0 16,0 0-1-16,0 0 0 0,0-6 0 0,0 12 0 15,0 0-5-15,0 1-8 0,0-1 11 0,-3 3-11 16,-1 4 0-16,4-1 0 0,-3-2 0 0,3 9 0 0,0 3-12 0,0 0-4 16,0 0 0-16,0 0-855 15,-7 3-171-15</inkml:trace>
  <inkml:trace contextRef="#ctx0" brushRef="#br0" timeOffset="91669.8">25351 8888 403 0,'0'0'36'0,"0"0"-36"15,0 0 0-15,0 0 0 0,0 0 60 0,0 0 6 16,0 0 1-16,0 0 0 0,0-9 0 0,3 6 0 16,1-3 0-16,-1-1 0 0,4-2 2 0,-3 3 1 15,-1-4 0-15,4 7 0 0,0 0-6 0,-3-3-2 0,-4-4 0 0,3 7 0 16,-3 3 6-16,0 0 0 15,0-9 1-15,0 9 0 0,0-3-4 0,0-4-1 0,0 7 0 0,0 0 0 16,0-9-29-16,0 9-7 0,-3-3 0 0,3 3-1 16,0-10-9-16,-4 7-2 0,-3-3 0 0,4 6 0 15,-4-3 1-15,0-3 0 0,-4 6 0 0,4 0 0 16,-3 0-17-16,2 0 0 0,-2 0 0 0,-1 6 0 16,1-3 20-16,-1-3 0 0,1 9 0 0,-1-9 0 15,0 7 2-15,1-4 1 0,-1 0 0 0,1 3 0 16,-4-3 1-16,-1 7 1 0,1-1 0 15,0 1 0-15,0-7-15 0,0 9-10 0,-4-2 12 0,4 5-12 16,0-2 9-16,4-1-9 0,-5-2 0 0,1 2 9 16,4-2-9-16,3 2 0 0,0-2 9 0,3-4-9 15,1 0 0-15,-1 4 0 0,4-10 0 0,0 9 0 0,0-9 0 0,4 9 0 16,-4-5 0-16,0-4 0 0,0 0 0 0,10 9 0 16,4-3 10-16,-3-3-10 0,6-3 12 0,-2 0-3 15,-1 0-1-15,3 0 0 0,1-3-8 16,3-3 12-16,0-3-12 0,0 5 12 0,1-5-12 0,-1 0 0 15,0 6 9-15,4-7-9 0,-4-9 0 0,4 10 8 16,-1-4-8-16,-3 4 0 0,-3-4 0 0,0 4 0 16,-1 0 0-16,1 5 8 0,-7-5 7 0,-1 0 1 15,-3-1 1-15,4 7 0 0,-4-6-17 0,0-1 0 16,0 7 0-16,-4-6 0 0,1 6 0 0,-4-4 10 16,3-2-10-16,-3 3 8 0,0-1-8 0,-3-2 0 0,-4 0 0 15,3 5 0-15,-3-5 0 0,0 9 0 0,-3-9 11 0,-1 9-11 31,-3-4-28-31,-4-2-12 0,1 6-3 0,-1 0 0 16,4 0-109-16,-7 0-23 0</inkml:trace>
  <inkml:trace contextRef="#ctx0" brushRef="#br0" timeOffset="99689.31">25516 8848 403 0,'0'0'17'0,"0"0"5"0,0 0-22 0,0 0 0 16,0-4 0-16,-3-2 0 0,3 6 220 0,0 0 40 0,-4-6 8 15,4 6 2-15,0 0-210 0,0 0-43 16,0 0-8-16,0 0-1 0,-3-6-8 0,3 6-13 16,0 0 3-16,0 0 1 0,0 0 9 0,-4-10 0 0,4 10 0 0,0 0-8 15,0-9 8-15,0 9 0 0,-7-3 0 16,0 0 8-16,0-4 35 0,-3 7 7 0,-1-3 2 0,-7 3 0 16,1 3-8-16,-1-3 0 0,-3 10-1 0,0-10 0 15,-4 9-8-15,7-6-2 0,-3 7 0 16,-3-1 0-16,2 0-8 0,1-5-1 15,0 5-1-15,0 4 0 0,0-7 5 0,3-3 0 0,0 6 1 0,4 4 0 16,0-4-5-16,0-2 0 0,0-4-1 0,3 9 0 16,1-2-10-16,-1 2-1 0,4-2-1 0,0-1 0 15,0 0-11-15,4 1 0 0,-1 2 0 0,4-2 0 16,-4-1 0-16,8 4 0 0,0-4 0 0,-1 1 0 16,4-7 8-16,0 6-8 0,4-6 0 0,3 4 8 15,0-4-8-15,0-3 0 0,4 6 0 0,-1-3 8 0,1-3-8 0,3 0 10 16,-7 0-10-16,4 0 10 0,0-3-10 15,10-6 9-15,-14 2-9 0,0 1 12 16,-3 0-1-16,3-4-1 0,-4 1 0 0,1 3 6 16,-1-4 2-16,1 1 0 0,0-1 0 15,-4 1-3-15,3-4-1 0,-6 4 0 0,6 0 0 0,-6-1-14 16,6 4 11-16,-6 0-11 0,3-4 10 0,-3-2-10 0,-4 2 0 16,0-2 9-16,0 2-9 0,-4 1 0 0,-3 0 9 15,3 2-9-15,-3-2 0 0,0-1 13 0,-3 4-4 16,-1-6-1-16,1 2 0 0,-1 7 9 0,0-3 2 15,-3 3 0-15,4 0 0 0,-4-4-19 0,3 7 0 0,0-9 8 16,4 9-8 0,-3 0-73-16,6 0-19 0,-3 0-3 0</inkml:trace>
  <inkml:trace contextRef="#ctx0" brushRef="#br0" timeOffset="105558.79">25291 8876 1094 0,'3'-6'97'0,"1"-7"-77"0,-1 10-20 0,4-3 0 16,0-4 30-16,4 4 2 15,-4-3 1-15,0-1 0 0,4 4-33 0,-4 3 0 0,0-7 0 0,-7 10-12 16,0 0 37-16,0 0 8 0,0 0 2 0,0 0 0 15,0 0 37-15,0 0 7 0,0 0 1 0,0 0 1 16,0 0-13-16,0 0-4 0,0 0 0 0,0 0 0 16,0 0-9-16,0 0-3 0,-7 0 0 0,7 0 0 15,-7 0-8-15,-4-3-3 0,8-3 0 0,-5 6 0 16,1 0-5-16,-3-3 0 0,6 3-1 0,-6-3 0 16,-1 6-21-16,1-3-4 0,-1 3-1 0,-3-3 0 15,3 6-9-15,-3-3 0 0,0 7 0 16,3-1 0-16,-3 1 0 0,0 2 0 0,0-3 0 15,0 4 0-15,3 0 0 0,-3-4 0 0,0 7 0 0,0-4 0 0,0 1 0 16,3-1 0-16,-6-2 0 0,6 2 0 16,1-2 0-16,3-1 0 0,-1 4 0 0,8-4 0 0,0 0 11 15,0 1 0-15,0 2 0 0,8-2 0 0,-5-7 3 0,4 6 1 16,0 1 0-16,4-1 0 0,-1-6-5 0,4 7-1 16,1-10 0-16,-1 9 0 0,3-9 2 0,4 6 0 15,-6-3 0-15,6-3 0 0,-7 4-2 0,7-4 0 16,-7 0 0-16,4-4 0 0,-1 4-1 0,-2-3 0 15,-1-3 0-15,0-3 0 0,0 6 7 0,0-7 1 16,0 1 0-16,0-1 0 0,-3 1-4 0,3 3 0 16,-4-4 0-16,1 1 0 0,3-4-4 0,-7-2 0 15,4 8-8-15,-4-2 12 0,0 0-3 0,-4-1-1 16,1-9 0-16,-4 7 0 0,0 2 0 0,0-2 0 0,-4-7 0 16,1 10 0-16,-1-4 1 0,1 0 0 0,-1 4 0 15,-3 0 0-15,0-1 1 0,0-2 0 0,0 9 0 0,0-7 0 16,0 4-10-16,0 0 12 0,0-1-12 0,3 4 12 15,-3-3-12-15,4 3 0 0,-4-3 0 0,0 6-11 16,3-4-7-16,4 4-2 0,-7-3 0 0,0-3-1212 16</inkml:trace>
  <inkml:trace contextRef="#ctx0" brushRef="#br0" timeOffset="111145.58">942 14025 230 0,'0'0'20'0,"0"0"-20"15,0 0 0-15,0 0 0 0,0 0 164 0,0 0 28 16,0 0 5-16</inkml:trace>
  <inkml:trace contextRef="#ctx0" brushRef="#br0" timeOffset="111267.68">928 14028 788 0,'0'0'35'0,"0"0"7"0,0 0-34 15,0 0-8-15,0 0 0 0,0 0 0 0,0 0 0 0,0 0-11 0,0 0 3 0,0 0 0 16</inkml:trace>
  <inkml:trace contextRef="#ctx0" brushRef="#br0" timeOffset="126479.55">28691 1504 1900 0,'-45'18'169'0,"-12"4"-135"0,-10 0-34 0,-11 19 0 16,-6-6-12-16,-8 18-10 0,4 6-2 0,-7 4 0 31,-1-6-63-31,-6 18-13 0,-7-3-2 0,-4 10-1 0,3-4 78 0,-2 0 15 0,-8 10 10 0,-4 9-12 16,1 4 12-16,-4 5 0 0,-7 4 10 0,0 12-10 15,-11-3 55-15,0 16 5 0,-3 3 0 0,-4 13 1 16,1-4-12-16,-4 10-2 0,3 12-1 0,4 7 0 15,3-4-18-15,4 20-3 0,0-7-1 0,0 6 0 16,0 7-13-16,10-4-3 0,4 7-8 0,7-1 12 16,11 7-12-16,6-6 0 0,5-7 8 0,9 7-8 15,1-3 0-15,18-10 0 0,6-6 0 0,11-7 0 16,4-5 0-16,14-7 0 0,10-7-8 0,4-5 8 16,10-4 0-16,11-2 0 0,4-1 0 0,13-3 0 15,1-12 0-15,14 5 8 0,0-5-8 0,13-4 12 0,8-9 6 0,7 0 1 16,14-9 0-16,-3 0 0 15,7-4-27-15,6-9-6 0,8-9-1 16,3-4 0-16,4-2 15 0,7-7 0 0,0-6 0 0,6 3 0 0,1-13 0 16,0-2 0-16,0-14 0 0,4-5 0 0,6-4 10 15,1-6-10-15,-1-9 8 0,4-7-8 0,4 1 15 0,3-13-3 16,-7-4 0-16,3-2 0 0,4-13-2 0,-3 0-1 16,-1-9 0-16,4-4 0 0,4-6 3 0,-1-9 0 15,1-3 0-15,0 0 0 0,3-1 4 0,-7-8 2 16,-7-1 0-16,0-9 0 0,3 3 2 0,-3-3 0 15,-7-4 0-15,-3 4 0 0,3-9-3 0,-4 5 0 0,-3-8 0 16,-7-1 0-16,-4 0-1 0,0-2-1 16,1-4 0-16,-1 6 0 0,-3-9-7 0,-8 0-8 0,1-3 11 15,0-1-11-15,0-2 8 0,-1 3-8 16,-2-7 0-16,-5 7 0 0,1-6 0 0,-4 2 0 0,0-8 0 0,0 2 0 16,4 0-18-16,-11 4-4 0,-7-4-1 0,-3-2 0 31,3-4-17-31,-7 3-4 0,0-3-1 0,-8 0 0 15,-2-3 16-15,-4 0 3 0,-7 0 1 0,-4-3 0 16,-3 0 14-16,-8-4 11 0,-3 7-13 16,-6 7 5-16,-5-4 30 0,-3 0 6 0,-3 6 2 0,-4-2 0 0,-4 2 32 15,1-3 6-15,-4 4 2 0,-4-1 0 0,4 10-36 0,-7-7-7 0,0 7-2 0,-4-10 0 16,4 4-25-16,0-1 0 0,0 10 0 0,-7-6 0 16,-4-3-32-16,0-1-11 0,-3 7-2 0,0-10-1 15,-4 7 3-15,0-7 1 0,4 4 0 0,-7 6 0 0,-4-1 21 0,-3 4 4 16,-4 0 1-16,-4 0 0 15,-3 9 34-15,-7 1 7 0,-3 5 2 0,-1 7 0 16,4 0 1-16,-7 0 1 0,-7 6 0 0,0 3 0 0,-7 4-16 16,4 2-3-16,-1 4-1 0,-3 3 0 0,0 9-9 0,0-3 0 15,-15 10 0-15,5 2 0 16,-1 4-23-16,-3 3-3 0,-11-3-1 0,0 15-648 16,-7 4-129-16</inkml:trace>
  <inkml:trace contextRef="#ctx0" brushRef="#br0" timeOffset="136227.85">25280 8982 288 0,'0'0'12'0,"0"0"4"0,0 0-16 0,-3-3 0 16,3 3 0-16,0 0 0 0,0 0 107 0,0 0 18 16,0 0 4-16,0 0 1 15,0 0-130-15,0 0-22 0,-8-6-6 0,8 6-2 16,0 0-65-16,0 0-13 0,0 0-2 0,0 0-1 0,0 0 74 0,0 0 14 15,0 0 3-15,4-9 1 0,-4-1 95 0,0 10 20 0,0 0 3 0,4-3 1 16,-1-6-20-16,-3 9-3 0,0 0-1 0,0 0 0 16,7 0-27-16,-7 0-5 15,4-10-2-15,-4 10 0 0,0 0 2 0,7-3 1 0,-4-6 0 0,1 6 0 16,-4 3 10-16,3-7 1 0,1 4 1 0,-1-3 0 16,-3 0-1-16,4-1 0 0,-4 7 0 15,3-9 0-15,-3 6-14 0,4-3-3 0,-4 6-1 0,0 0 0 16,0-7-17-16,0 7-3 0,-4-6-1 0,4 6 0 15,-3 0-3-15,-1-3-1 0,-3 3 0 0,0-6 0 16,0 6-1-16,0 0-1 0,-3 0 0 0,2 0 0 16,-2 6 3-16,3-3 1 0,-4-3 0 0,1 9 0 15,-1-9 9-15,-3 4 3 0,3 2 0 0,-3-3 0 16,4 3-4-16,-1-3-1 0,-3 10 0 0,3-4 0 0,4-2-10 16,0-1-3-16,4 3 0 0,-1-2 0 0,4 2-9 0,0-9 0 15,0 0 9-15,4 6-9 0,-1 4 10 0,1-1-2 16,-1-3-8-16,-3-6 12 0,0 0-4 0,7 7 0 15,0-1-8-15,4-3 12 0,-11-3-3 0,7 0-1 16,0 0 0-16,4 0 0 0,-11 0 2 0,0 0 0 16,7 0 0-16,0-3 0 0,0-3-1 0,-7 6 0 15,0 0 0-15,7-4 0 0,0-5 3 0,-7 9 0 16,7-9 0-16,0 6 0 0,-3-4 0 0,-4 7 1 16,7-3 0-16,0-6 0 0,0-1-13 0,0 7 0 15,-4-6 0-15,4-1 0 0,-3 1 0 0,0 6 0 0,-1-7 0 0,4 1 0 16,-3 6 0-16,-4 3 8 15,0-6-8-15,0 6 0 0,0-4 0 0,0 4 9 16,-4-9-9-16,4 9 8 0,0 0-8 0,0 0 0 0,-7-3 9 0,0-3-9 16,3 6 0-16,4 0 0 0,-7 0 0 15,4-4 8-15,3 4-8 0,0 0 0 0,0 0 0 16,0 0 0-16,0 0 0 0,0 0 0 0,0 0-8 0,0 0-1040 16</inkml:trace>
  <inkml:trace contextRef="#ctx0" brushRef="#br0" timeOffset="154126.87">2505 5787 1958 0,'0'0'43'0,"0"0"9"0,0 0 1 0,0 0 3 0,0 0-45 0,0 0-11 0,0 0 0 0,7 6 0 16,3 1 53-16,-3-7 9 0,0 0 2 0,4 9 0 16,-4 0-52-16,4 1-12 0,-4-1 0 0,3 4 0 15,-6-4 0-15,6 4 0 0,-10 6 0 0,11 6 0 0,-11-10 0 0,4 10 0 16,-4-3 0-16,0 7 0 0,0-4 0 0,0 6 0 15,-4 0 0-15,4 1 0 0,-7 5 54 0,3 1 8 16,4 0 2-16,-7-4 0 0,4 7-52 0,-8-7-12 16,8-2 0-16,3-1 0 0,-7-3 0 0,3-3 0 15,-6 0 0-15,6-9 0 0,-3 6 0 0,3-6 0 16,-6-4 0-16,-1 1 0 0,8-4 0 0,-8 1 0 16,-3-7 0-16,4 6-714 15,-1 1-146-15</inkml:trace>
  <inkml:trace contextRef="#ctx0" brushRef="#br0" timeOffset="154428.87">2106 6210 1267 0,'-3'-3'112'0,"3"-6"-89"15,-7 9-23-15,7-3 0 0,7-4 148 0,-4 4 24 0,1-3 6 0,6 3 1 16,8 0-143-16,-4-3-36 0,0 2 0 0,7-2 0 15,-3-3 34-15,3 9 0 0,0-13 0 0,4 10 0 16,0-3 7-16,-1 3 2 0,5-7 0 0,2 1 0 16,-3 9 17-16,4-10 3 0,-7 7 1 0,3 0 0 15,0-3-52-15,-3 6-12 0,0-10 0 0,-1 10 0 16,1-3 0-16,0-3 0 0,0 3 0 0,-1 0 0 16,1-4 0-16,0-2 0 0,-4 6 0 0,0-3 0 15,-3-1-48-15,3 1-13 16,0-3-3-16,-7 6 0 0,4-7 52 0,-1 10 12 0,-3 0 0 0,-3 0 0 15,0 0-105-15,-4 0-19 16,0 3-3 0,3 7-445-16,-6-1-88 0</inkml:trace>
  <inkml:trace contextRef="#ctx0" brushRef="#br0" timeOffset="154824.85">2939 6273 1497 0,'0'0'32'0,"0"0"8"0,-4 10 0 0,4-10 4 0,0 0-36 0,0 0-8 16,0 0 0-16,0 12 0 0,4-6 0 0,-4-3 0 15,7 7 0-15,-4-1 0 0,4-6 53 0,4-3 9 16,-8 7 2-16,8-7 0 0,0 3-52 0,-4-3-12 16,3 0 0-16,8 0 0 0,-11 0 54 0,11-3 8 15,-4-4 2-15,7 7 0 0,-7-9-52 0,4 6-12 16,-1-7 0-16,1 1 0 0,3 6 0 0,0-6 0 0,-3-1 0 0,3 1 0 16,4-4 54-16,-4 4 8 15,-4-4 2-15,1-6 0 0,0 7-52 0,-1 2-12 0,-10 1 0 16,11-3 0-16,-7 2 0 0,-8 1 0 0,8-4 0 15,-8 1 0-15,4 2 54 0,-7 1 8 0,-7-4 2 16,4 4 0-16,3-1-52 0,-11 1-12 0,8 3 0 0,-8-1 0 16,1 7 0-16,-5 0 0 0,-6 7 0 0,0-1 0 15,3 3 0-15,-3 1 0 0,-3 9 0 0,-1-4 0 16,4 10 0-16,7-3 0 0,-11 3 0 0,11 4 0 16,-7-4 0-16,7 3 0 0,3-3 0 0,0 6 0 15,1 1 0-15,6-4 0 0,-6-3 0 0,10 3 0 16,0-3 0-16,0 4 0 0,0-7 0 0,3-4 0 0,4-2 0 0,4 3 0 15,-4-7 0-15,3 7 0 0,5-6 0 0,2-4 0 16,-3-9 0-16,-3 6 0 16,7-6-151-16,3-6-33 0,0 3-6 0,4-6-2 0</inkml:trace>
  <inkml:trace contextRef="#ctx0" brushRef="#br0" timeOffset="155298.66">4029 5931 1497 0,'0'0'66'0,"0"0"14"0,0 0-64 0,0 0-16 16,0 0 0-16,0 0 0 0,-11 3 0 0,1-3 0 0,-5 7 0 0,1-4 0 15,0 0 55-15,-7 6 7 0,7 1 2 0,0-1 0 16,-7 1 0-16,-4 2 0 0,4-2 0 0,3-1 0 15,1 7 0-15,-1-10 0 0,0 3 0 0,4 1 0 16,4-4-52-16,-1 3-12 0,4 1 0 0,-4-4 0 16,4 0 0-16,0 4 0 0,7-4 0 0,0-3 0 15,0-3 0-15,0 3 0 0,0-3 0 0,0 10 0 16,0-10 0-16,0 0 0 0,0 0 0 0,4 6 0 16,6-3 0-16,1 3 0 0,3 1 0 0,-3-7 0 15,6 0 0-15,1 0 0 0,-4 6 0 0,11-6 0 16,-4 3 0-16,4-3 0 0,-11 0 0 0,7 0 0 15,-4 6 0-15,5-2 0 0,-1 2 0 0,-4-3 0 0,5 0 0 16,-12 6 0-16,4 1 0 0,0 2 0 0,-3-2 0 16,0 9 0-16,-1-7 0 0,-6 1 0 0,3 2 0 15,-7-2 0-15,0-1 0 0,0-2 0 0,0 9 54 0,0-7 8 16,-11 1 2-16,1 6 0 0,3-7-52 0,-1 4-12 16,-9-4 0-16,3 1 0 0,0-1 0 0,-8 7 0 15,5-6 0-15,-1 6 0 0,-7-7 0 0,1 4 0 16,6-4 0-16,-10 1 0 0,3-1 0 0,8-2 0 15,-8-1 0-15,7 1 0 16,4-7-48-16,0-3-13 0,3 0-3 0,1 0-614 16,6 0-123-16</inkml:trace>
  <inkml:trace contextRef="#ctx0" brushRef="#br0" timeOffset="155859.31">4745 5483 2188 0,'0'0'48'0,"0"0"11"0,0 0 1 0,0 0 1 0,0 0-49 0,3 9-12 0,4 1 0 0,8 2 0 16,-5 7 0-16,-3 9 0 16,4-6 0-16,-1 10 0 0,4 2 0 0,4 1 0 15,-11 5 0-15,11 1 0 0,-11 3 0 0,3-3 0 0,1 3 0 0,-4 3 0 16,-3-3 0-16,-1-4 0 0,4-2 0 0,-7 3 0 15,0-10 0-15,0 7 0 0,0-4 0 16,0-9 0-16,-7 4 0 0,4-7 0 0,-1-1 0 16,4-8 0-1,-7 6-48-15,4-7-13 0,-5-2-3 0,1-1 0 16,0-3-102-16,4-2-21 0,-8-8-4 0,-3-2-1 0</inkml:trace>
  <inkml:trace contextRef="#ctx0" brushRef="#br0" timeOffset="156023.31">4590 6141 1728 0,'-7'-15'38'0,"0"5"8"0,-4-2 2 0,0 2 0 0,1-2-39 0,6 2-9 0,-3 1 0 0,4-4 0 16,3 10 104-16,0-3 20 0,0-3 3 0,3 9 1 16,4 0-52-16,7-13-9 0,-3 10-3 0,0-3 0 0,6 3-51 0,4-7-13 15,-3 7 0-15,3-3 0 0,4 6 54 0,0-10 8 16,-1 7 2-16,4-6 0 0,1 6-52 0,2-4-12 16,8-2 0-16,-3-4 0 0,-1 10 0 0,0-3 0 15,4-3 0-15,-4 9 0 16,4-13-202-16,-7 13-43 15,28-12-9-15,-22 2-2 0</inkml:trace>
  <inkml:trace contextRef="#ctx0" brushRef="#br0" timeOffset="156779.69">6865 6032 1267 0,'0'0'56'0,"0"0"12"0,0-13-55 0,0 13-13 16,0 0 0-16,-3-3 0 0,3 3 0 0,0 0 0 16,0-6 0-16,0 6 0 0,-4-3 54 0,4 3 8 15,0-7 2-15,0 7 0 0,0 0-52 0,-7-3-12 16,7 3 0-16,0 0 0 0,-7-3 54 0,3-3 8 15,1 3 2-15,3 3 0 0,0 0 0 0,-7-7 0 16,0 7 0-16,0-3 0 0,-4-6 0 0,4 6 0 16,0-4 0-16,-4 4 0 0,4-3-52 0,-10 6-12 15,3-3 0-15,-4 3 0 0,7-3 0 0,-6 6 0 16,3-3 0-16,-4 3 0 0,0 6 54 16,1 1 8-16,-1-1 2 0,4 4 0 0,0 6-52 0,-7-7-12 15,3 10 0-15,7 0 0 0,-10 6 0 0,7-3 0 0,0 7 0 16,3-7 0-16,1 3 0 0,-4 3 0 0,3 1 0 0,1-1 0 15,3 0 0-15,0 1 0 0,7-4 0 0,-8-3 0 16,8-3 0-16,0-3 0 0,8 0 0 16,-8-7 0-16,7 1 0 0,3-4 0 0,4 1 0 0,4-4 0 15,-4-6 54-15,7 0 8 0,4-6 2 0,-7-4 0 16,10 7-52-16,-4-6-12 0,-6-10 0 0,0 9 0 16,6-12 0-16,-6 10 0 15,0-7 0-15,6-3 0 16,-10 6 0-16,4-9 0 0,0 3 0 0,-1 0 0 0,1-9 0 15,-7 9 0-15,3-9 0 0,-7-1 0 0,3 1 54 0,8-3 8 0,-11-7 2 0,0 0 0 16,4-3-52-16,-4 3-12 0,0-12 0 0,-4 9 0 16,1-9 0-16,3 3 0 0,-7-4 0 0,0 4 0 0,0 3 0 15,-4-3 0-15,1-3 0 0,-4 3 0 16,0-7 0-16,0 4 0 0,0 3 0 0,-4 9 0 0,-3 9 0 16,3-2 0-16,1 3 0 0,3 12 0 15,-7 3-48-15,3 0-13 0,0 10-3 0,1 0 0 16,6 6-51-16,-6 0-10 0,-1 0-3 0,4 12-580 15,0-2-116-15</inkml:trace>
  <inkml:trace contextRef="#ctx0" brushRef="#br0" timeOffset="157362.35">7430 5850 2419 0,'-8'-10'53'0,"1"1"11"0,0 3 3 0,0-1 1 0,0 4-55 0,0-3-13 0,0 6 0 0,0 0 0 16,-4 9 0-16,1-2 0 0,-4-1 0 0,-4 3 0 15,1 10 0-15,-1 0 0 0,-7-3 0 0,8 6 0 16,-8 9 0-16,0-3 0 0,4-6 0 0,0 13 0 16,-4-7 0-16,4 3 0 0,3 1 0 0,1-1 0 0,-1 0 0 0,4 1 0 15,3-7 0-15,4 6 0 0,-3-9 0 16,6-3 0-16,4 3 0 0,0-10 0 16,4 4 0-16,-1-7 0 0,-3-9 0 0,7 4 0 0,4-1 0 0,3-3 0 15,4-7 0-15,-8 1 0 0,15-3 54 16,-7-1 8-16,3-2 2 0,0 2 0 15,4-2-52-15,-11-7-12 0,7 3 0 0,4-6 0 16,-11 4 0-16,7-4 0 16,-11 0 0-16,8 0 0 0,-4-3 0 0,4 3 0 15,-8 0 0-15,4-3 0 0,-6 6 0 0,2 0 0 16,-3 3 0-16,0 1 0 0,-3 2 0 0,-1 4 0 0,1-1 0 0,-4 10 0 16,0 0 0-16,0 0 0 0,0 0 0 0,0 0 0 0,0 0 0 0,0 0 0 15,0 10 0-15,0 2 0 0,3 4 0 0,-3 0 0 0,4-7 0 0,6 10 0 16,-10-7 0-16,11 10 0 0,-4-6 0 15,4 0 0-15,-1 6 0 0,4-3 0 0,0-1 0 16,4-2 0-16,-4 3 0 0,7 0 0 0,-10-7 0 0,7 1 0 16,-1-4 0-16,-3 1 0 0,4-1 0 15,-4-6 0-15,-3 3 0 0,-1-3 0 0,1 4 0 0,-4-4 0 32,-7-3-151-32,0 0-33 0,0 0-6 0,7-10-2 0</inkml:trace>
  <inkml:trace contextRef="#ctx0" brushRef="#br0" timeOffset="157663.99">7842 5383 1728 0,'-7'-29'38'0,"7"17"8"0,-3-1 2 0,3 4 0 0,0-1-39 0,0 1-9 15,0 9 0-15,0 0 0 0,0 0 0 0,10 3 0 16,-3 7 0-16,0-1 0 0,4 10 0 0,-8 0 0 15,5 3 0-15,2 3 0 0,-3-3 0 0,0 15 0 16,0-12 0-16,4 7 0 0,-4 12 53 0,0-13 9 16,0 7 2-16,4 2 0 0,-4-2-52 0,3 3-12 15,1 3 0-15,-4-7 0 0,0-2 0 0,4 9 0 16,-1-7 0-16,1-2 0 0,-4-4 54 0,7 0 8 16,-14 1 2-16,10-10 0 0,-2 6-52 0,-1-6-12 15,-4 0 0-15,4-3 0 16,-3-4-48-16,-4 1-13 0,0-10-3 15,-4 4 0-15,1-1 0 0,3-9 0 0,-7-3 0 0,-8-3-742 0</inkml:trace>
  <inkml:trace contextRef="#ctx0" brushRef="#br0" timeOffset="157873.59">7507 5793 2188 0,'0'0'48'0,"0"0"11"0,0 0 1 0,0 0 1 0,0 0-49 0,11 7-12 0,3-7 0 0,0 0 0 15,7 0 0-15,-7 0 0 0,7-7 0 0,8 1 0 16,2 6 54-16,-2 0 8 0,2-3 2 0,8-3 0 16,-4 6-52-16,4 0-12 0,0 0 0 0,-4-3 0 15,4 3 0-15,0 0 0 0,0-7 0 0,0 7 0 0,3-3 0 0,-7 3 0 16,0-9 0-16,1 9 0 16,-5-10-100-16,1 7-22 0,-4-6-5 15,-3 6-513-15,-4-4-102 0</inkml:trace>
  <inkml:trace contextRef="#ctx0" brushRef="#br0" timeOffset="158679.79">8865 5765 1958 0,'0'0'43'0,"0"0"9"0,4-9 1 0,-4 9 3 0,3-10-45 0,-3 10-11 15,0 0 0-15,0 0 0 0,0 0 0 0,0 0 0 16,0 0 0-16,-14 10 0 0,0-4 0 0,-3 0 0 16,-5 1 0-16,-2 2 0 0,-5 7 0 0,1-7 0 15,0 10 0-15,3 3 0 0,-6-3 0 0,2 3 0 16,1 3 0-16,3-7 0 0,1 4 0 0,-1 0 0 15,7 7 0-15,-6-4 0 0,6-7 53 0,0 11 9 16,4-7 2-16,4 3 0 0,-1-3-52 0,4-3-12 0,4-1 0 0,3-2 0 16,0 3 0-16,3-7 0 0,8-2 0 0,3-1 0 15,3 1 0-15,-2-7 0 0,6-3 0 0,3 0 0 16,5-7 0-16,2 1 0 0,-6-6 0 16,3-1 0-16,0-3 54 0,1 4 8 0,-1-7 2 15,-3 3 0-15,3 1-52 0,-7-7-12 0,0 0 0 16,-3 0 0-16,-4 3 0 0,0-3 0 0,0 0 0 0,0 0 0 15,-3 3 0-15,-4-3 0 0,0 10 0 0,-4-7 0 16,5 10 0-16,-8-7 0 0,3 7 0 0,1-1 0 16,-4 10 54-16,0 0 8 0,0 0 2 0,0 0 0 15,0 0-52-15,10 13-12 0,-10-4 0 0,4 4 0 16,-1-4 0-16,1 7 0 0,3-1 0 0,-4 1 0 0,-3 0 0 0,4 3 0 16,-1-7 0-16,-3 10 0 15,4-3 0-15,-4 0 0 0,3-4 0 0,5 4 0 16,-5-6-48-16,4 2-13 15,0-2-3-15,4-4 0 0,-1-5-102 0,1 5-21 0,-1-6-4 16,1-3-692-16</inkml:trace>
  <inkml:trace contextRef="#ctx0" brushRef="#br0" timeOffset="159095.03">9536 5605 1958 0,'0'0'87'0,"0"0"17"0,0 0-83 0,0 0-21 0,0 0 0 16,0 0 0-16,0 0 0 0,0 0 0 0,0 0 0 0,0 13 0 16,0-4 56-16,-7 4 6 0,-1-4 2 0,-2 4 0 15,-4 9-52-15,-4-7-12 0,1 1 0 0,-5 3 0 16,5 0 0-16,-4-7 0 0,3 7 0 0,0-3 0 16,1-1 0-16,-1 1 0 0,7-7 0 15,1 7 0-15,-1-10 0 0,8 4 0 0,3-1 0 0,0-9 0 16,0 0 0-16,3 10 0 0,11-10 0 0,0 3 0 15,1-3 54-15,-1-3 8 0,0 3 2 0,3-7 0 16,12 4-52-16,-12 3-12 0,1 0 0 16,7 0 0-16,-15 0 0 0,8 0 0 0,-4 0 0 0,4 3 0 15,-11 4 0-15,3-4 0 0,1 6 0 0,-1-3 0 16,-3 1 0-16,1 2 0 0,-1 0 0 0,-4 4 0 0,1-4 0 16,-1 7 0-16,-3 0 0 0,0-7 0 0,0 10 54 15,0-3 8-15,-3-1 2 0,-1 1 0 0,1 0-52 0,3-1-12 16,-11 4 0-16,4-6 0 0,0 9 0 0,-4-7 0 15,1 1 0-15,-4 3 0 0,-1 3 0 0,-2-3 0 16,-4-7 0-16,3 1 0 16,-3 2-100-1,0-5-22-15,3-4-5 0,4-6-581 0,0 6-116 16</inkml:trace>
  <inkml:trace contextRef="#ctx0" brushRef="#br0" timeOffset="159502.73">9620 5997 1497 0,'0'0'66'0,"0"0"14"0,7 0-64 0,4-3-16 0,-1 3 0 0,1-6 0 16,3 6 0-16,0 0 0 0,0 0 0 0,1 0 0 15,2 0 55-15,-3 0 7 0,7 0 2 0,1 0 0 16,-1 0-52-16,3 0-12 0,-2 0 0 0,2 0 0 16,5-3 0-16,-5 3 0 0,-3-7 0 0,4 4 0 15,-4 0 54-15,0-3 8 0,-3 6 2 0,3-10 0 16,-3 1 0-16,-4 6 0 0,4-7 0 0,-1-2 0 15,-3 6-52-15,0-10-12 0,1 0 0 0,-1 4 0 16,0-1 0-16,0-6 0 0,-7 4 0 0,0-4 0 16,4 0 0-16,-8-3 0 0,-6 3 0 0,-1-3 0 15,1 10 0-15,-8-7 0 0,0 10 0 0,-6-4 0 16,-1 10 54-16,-3-3 8 0,0 3 2 0,-4 3 0 16,-3 3-52-16,0 6-12 0,-4 4 0 0,0-4 0 15,4 13 0-15,0-3 0 0,-1 0 0 0,5 6 0 0,-1-3 54 0,7 9 8 16,1 0 2-16,-1 1 0 0,8-4-52 15,-1 3-12-15,4-6 0 0,0 7 0 0,3-10 0 16,1 9 0-16,-1-3 0 0,4-3 0 16,4 0 0-16,-1-3 0 0,1-6 0 0,-1 6 0 0,4 3 0 15,8-9 0-15,-5-1 0 0,8 1 0 0,-1-6 0 0,5 2 0 16,-1-3 0-16,3 1 0 16,8-10-100-16,0 9-22 0,-4-9-5 0,4-6-1 15,0 3-51-15,-4-7-10 0,4 7-3 16,-4-6-588-16</inkml:trace>
  <inkml:trace contextRef="#ctx0" brushRef="#br0" timeOffset="160083.03">10739 5219 1958 0,'0'0'43'0,"0"0"9"0,0 0 1 0,0 0 3 0,14 0-45 0,-7 0-11 16,-7 0 0-16,7 16 0 0,0-13 0 0,0 10 0 16,-4-4 0-16,1 10 0 15,-8 3-49-15,8 0-12 0,-1 6-3 0,1-3 0 0,-11 7 103 0,7-1 20 0,3 0 4 0,1 10 1 16,0-6-52-16,-4 5-12 0,0 4 0 0,7-3 0 16,0 0 0-16,0 0 0 0,-7-1 0 0,7-2 0 15,3 0 0-15,1-4 0 0,-4-3 0 0,-3-2 0 16,3-4 0-16,-4-3 0 0,8 0 0 0,-11-4 0 15,-4 4 0-15,8-12 0 0,3 2 0 0,-7-2 0 16,-7-1 0-16,0-6 0 0,7-3 0 0,0 0 0 16,-7-3-151-1,-8-6-33-15,-23-13-6 0,9 3-2 0</inkml:trace>
  <inkml:trace contextRef="#ctx0" brushRef="#br0" timeOffset="160246.12">10351 5577 1958 0,'3'-22'87'0,"-3"13"17"0,-3-4-83 0,-1 4-21 0,4-1 0 0,4-2 0 15,3 9 107-15,0-4 17 0,3 7 3 0,8 0 1 0,10 0-52 16,0 10-9-16,1-10-3 0,9 12 0 0,8-2 0 0,7-1 0 16,7 4 0-16,0-4 0 0,7 10-51 0,7-7-13 15,11 7 0-15,-4-6 0 0,-10-1 0 0,13-2 0 16,8 2 0-16,7-2 0 16,-1-4-202-16,5-3-43 0,98-12-9 0,-46-7-2 0</inkml:trace>
  <inkml:trace contextRef="#ctx0" brushRef="#br0" timeOffset="164903.66">19805 9785 115 0,'0'0'0'0,"0"0"10"0,0 0-10 0,3-9 0 15,1-1 0-15,-4 10 0 0,0 0 109 0,7 0 20 16,-3-6 4-16,-4 6 1 0,3-6-107 0,-3 6-27 15,4-10 0-15</inkml:trace>
  <inkml:trace contextRef="#ctx0" brushRef="#br0" timeOffset="166395.89">19992 9933 403 0,'14'-10'17'0,"-14"10"5"0,7-3-22 0,4-3 0 0,-1 3 0 0,1-7 0 15,-1 7 159-15,1-3 27 0,0-4 6 0,-1 7 0 16,-3-6-49-16,0-1-11 0,0 7-1 0,-3-6-1 15,-1 0-46-15,1 9-10 0,3-10-2 0,-7 10 0 16,0 0-4-16,0 0 0 0,0 0-1 0,0 0 0 16,0 0-11-16,0 10-3 0,0 2 0 0,-4 4 0 15,-3-1-21-15,-3 14-5 0,3-7-1 0,-7 12 0 16,-4-3 5-16,4 10 1 0,-4 3 0 0,1 6 0 16,-1-6-8-16,0 10 0 0,-3-4-1 0,4 12 0 15,-5-8 1-15,1 8 0 0,0 1 0 0,3-6 0 0,-3-4-9 16,4 3-2-16,-5-9 0 0,1-3 0 0,7-3 7 0,0 3 2 15,-7-3 0-15,3-1 0 16,4 1 8-16,0-9 2 0,0-1 0 0,0-6 0 0,0 3-10 0,3-6-2 16,4 0 0-16,0-3 0 15,0-3 0-15,0 2-1 0,0-5 0 0,0-4 0 0,3 1-7 0,1 2-2 16,3-5 0-16,0 2 0 0,0-6-10 0,0-3 10 16,0 0-10-16,0 10 10 0,-7-7-10 0,7 6 10 15,0-9-10-15,-4 0 10 0,-3 6-10 0,0-2 10 16,3-4-10-16,-3 0 10 0,-3 3-10 0,3-3 10 15,0-3-10-15,0 3 10 0,0 0-10 0,-4-4 12 16,0-2-12-16,1-3 12 0,-1 6-12 0,1-7 8 16,-1 1-8-16,4-4 8 0,-4-6-8 0,4 7 10 0,0-7-10 0,-3-3 10 15,3 0-10-15,0 0 8 0,3 0-8 0,-3-6 8 16,0 3-8-16,0-3 0 0,3 6 0 0,-3-3 8 16,0-4-8-16,4 11 0 15,-1-4 0-15,1 6 0 0,-1 0 0 0,4 4 0 0,-3-1 0 16,3 4 0-16,-4-1 0 0,4 7 0 0,0 3 0 15,0 0 0-15,0 0-12 0,0 0 12 0,0 0-12 0,4 13 12 16,-4-1-12-16,3 10 12 0,-3-3-12 0,4 3 12 16,-1 9-8-16,1 1 8 0,-4-1 0 0,3 4 0 15,-3 5 0-15,0 1 0 0,4-6 0 0,-1 5 0 16,-3 1 0-16,4-9 0 0,-1 2 0 0,1-6 0 16,0-3 0-16,-1 4 8 0,1-7-8 0,-1 0 8 15,4-4 1-15,-3 1 0 0,3-6 0 0,-4-1 0 16,4-2 5-16,0-1 1 0,0-6 0 0,-7-3 0 0,0 0 2 0,7 10 1 15,8-10 0-15,-5 0 0 0,1 0-6 0,-1 0 0 16,4 0-1-16,1-4 0 0,-1 4-2 0,0-6 0 16,-4 6 0-16,4 0 0 0,4 0 0 0,3-3 0 15,0-3 0-15,1 6 0 0,-1-3-1 0,0-7-8 16,4 7 12-16,-4-3-4 0,4-4-8 0,-4 4 8 16,0-10-8-16,0 7 8 0,0-3-8 0,-3 2 0 15,3-2 9-15,4-7-9 0,-4 3 0 0,4 0 0 16,-1-6-12-16,1 7-1013 15,3-4-203-15</inkml:trace>
  <inkml:trace contextRef="#ctx0" brushRef="#br0" timeOffset="213448.18">1651 9744 345 0,'0'0'15'0,"0"0"4"0,0 0-19 0,0 0 0 16,0 0 0-16,0 0 0 0,0 0 174 0,0 0 31 15,0 0 7-15,7 0 0 0,-7 0-119 0,0 0-24 16,0 0-5-16,4-3 0 0,-4 3 8 0,0 0 3 15,0 0 0-15,0 0 0 0,0 0 1 0,0 0 0 0,0 0 0 0,0 0 0 16,0 0-30-16,0 0-6 0,0 3 0 0,0 13-1 16,-4-3-5-16,-3-1-1 0,3 1 0 0,4 6 0 15,-10-7 7-15,-1 7 2 16,1 0 0-16,-1 3 0 0,4 0-13 0,-11 0-2 0,11 6-1 16,-3-3 0-16,-8 3-12 0,11-3-2 0,-11-3-1 0,11 0 0 15,-3 3-11-15,-1-3 12 0,-3-6-12 0,4 3 12 16,-1-1-12-16,7-2 0 0,-6 0 0 0,3-4 8 15,3 1-8-15,-3-4 0 0,4-2-10 0,3-1 10 32,-4 0-112-32,-3-3-16 0,4-3-3 0,-4 0-820 0</inkml:trace>
  <inkml:trace contextRef="#ctx0" brushRef="#br0" timeOffset="-213183.41">1242 9817 691 0,'-11'-10'30'0,"8"10"7"0,-8-3-29 0,1-3-8 0,6 3 0 0,-7-7 0 15,11 10 142-15,-7-9 27 0,7-1 6 0,-3 7 1 16,3-6-84-16,0-1-16 0,0 1-3 0,3 3-1 16,4 0-45-16,-3-4-10 0,-4 7-1 0,7-6-1 15,-7 9 33-15,0 0 6 0,11-10 2 0,-11 10 0 16,0 0 9-16,0 0 3 0,0 0 0 0,3 0 0 15,8 6-16-15,-1-2-4 0,-6-1 0 0,6 6 0 16,1 1-38-16,0-1-10 0,-8 3 0 0,11-2 0 0,-3 9 0 0,3-7 0 16,-4 1 0-16,1 6 0 15,3-1 12-15,0-2 0 0,-3 0 0 0,6-1 0 16,-2 4 7-16,2 3 1 0,1-9 1 0,0 6 0 16,3-7 2-16,0 7 0 0,-7-7 0 0,7 7 0 0,-3-6-11 15,3-4-3-15,-7 4 0 0,7 2 0 0,-10-2-9 0,3-4 12 16,0 4-12-16,-3-4 12 0,-1 1-12 0,1 2 0 15,-8-2 0-15,-3-1 0 16,-3 1-209-16,-8-4-44 16</inkml:trace>
  <inkml:trace contextRef="#ctx0" brushRef="#br0" timeOffset="-212784.82">1940 10227 1868 0,'-3'4'41'0,"-4"-4"9"0,3 0 2 16,4 0 0-16,0 0-42 0,0 0-10 0,0 0 0 0,0 0 0 0,0 0 53 0,0 0 9 16,0 0 2-16,11 9 0 0,-1-9-17 0,-6 0-3 15,6 0-1-15,1 0 0 0,3 0-27 0,-3 0-6 16,-1 0-1-16,1 0 0 0,-4 0-9 0,11 0 0 15,-11-3 0-15,3 3 0 0,1 0-8 0,-1 0-1 16,1 0 0-16,0 0 0 16,-8 3-36-16,8-3-7 0,-1 0-2 0,-6 0 0 15,-4 0-18-15,0 0-4 0,10 0-1 0,1 0-486 16,0 0-97-16</inkml:trace>
  <inkml:trace contextRef="#ctx0" brushRef="#br0" timeOffset="-212424.88">2671 9522 403 0,'-11'-10'17'0,"11"10"5"16,-4 0-22-16,4 0 0 0,0-3 0 0,0 3 0 0,0 0 358 0,0 0 67 16,0 0 14-16,0 0 2 0,0 0-337 0,0 0-68 15,0 13-14-15,4-1-2 0,-4-2-8 0,0 5-2 16,-4 1 0-16,4-3 0 0,0 5 4 0,0 4 1 16,-7-3 0-16,7 3 0 0,-3 0-6 0,3 6-1 15,-4-3 0-15,-3-3 0 0,7 10 11 0,-3-1 1 16,3-3 1-16,-7-3 0 0,3 4-21 0,4-4-18 15,0 3 3-15,-7-6 1 0,7 6 22 0,0-6 4 16,0-6 0-16,0 3 1 0,0 3-28 0,7-4-5 16,-7-5-2-16,0 3-633 15,0-10-126-15</inkml:trace>
  <inkml:trace contextRef="#ctx0" brushRef="#br0" timeOffset="-212199.74">2420 9798 2156 0,'-11'-13'48'0,"8"10"9"0,3-3 3 0,0-4 0 0,0 10-48 0,0-3-12 0,11-6 0 0,-8 9 0 16,4-10 0-16,7 10 12 0,-3 0-12 0,3 0 12 16,-3 0 6-16,3 7 2 0,0-4 0 0,3-3 0 15,-10 9-20-15,11-6-11 0,-4-3 2 0,0 7 0 16,0-4-16-1,4 3-3-15,0-3-1 0,3-3 0 0,-7 10-62 16,0-7-12-16,4-3-2 0,-1 0-458 0,1 6-91 0</inkml:trace>
  <inkml:trace contextRef="#ctx0" brushRef="#br0" timeOffset="-211797.91">2967 9829 518 0,'0'0'23'0,"-11"6"5"0,1-2-28 0,10-4 0 15,-11 6 0-15,11-6 0 0,-3 3 256 0,3-3 47 16,0 0 9-16,0 0 1 0,0 0-185 0,0 0-38 15,0 0-7-15,3 9-2 0,8-6-27 0,-8 4-6 16,8-4 0-16,3-3-1 0,4 0-7 0,-4 0 0 16,-4 0-1-16,4 0 0 0,0 0-39 0,1-3-12 15,-5-4 0-15,8 7 0 0,-11 0 12 0,0-3-8 16,4 3 8-16,-4-6-8 0,0 3 8 0,3-6 0 16,-6 9 0-16,6-4 0 0,-6-2 0 0,3 3 0 15,-4-6 0-15,4 9 0 0,-7 0 11 0,4-10-3 16,0 7 0-16,-4-3 0 0,0 6 13 0,0 0 3 15,0-7 0-15,0 7 0 0,-4-6-11 0,4 6-1 16,-4-3-1-16,-3-3 0 0,4 6-11 0,-8 0 0 0,8-3 0 0,-8 6 8 16,1-3-8-16,-1 0 0 0,0 6 0 0,1-3 0 15,-4 10 0-15,0-4-9 0,0 1 9 0,3 2 0 16,0 7 0-16,-3-7 0 0,-3 7 0 0,3-6 0 16,3 9 0-16,-3-3 14 0,0 3-4 0,3-4-1 15,1-5-1-15,-1 9 0 0,7 0 0 0,4-3 0 16,-3-7 10-16,6 10 2 0,-3-6 0 0,4-4 0 15,3 1-29-15,4-4-6 0,-8 1-1 0,11-7 0 16,4 6-44-16,-4-2-8 16,0-7-3-16,0 0-605 0,7-7-122 0</inkml:trace>
  <inkml:trace contextRef="#ctx0" brushRef="#br0" timeOffset="-211341">3616 9688 1555 0,'0'0'138'0,"0"0"-110"16,0-9-28-16,0 9 0 0,0 0 103 0,0 0 15 16,0 0 3-16,0 0 1 0,0 0-122 0,0 0-12 15,0 0-9-15,0 0-2 0,-7 3 23 0,3 6 0 16,-10 1 0-16,4 2 0 0,-8-6-16 0,0 4-3 16,-3-4 0-16,0 3 0 0,-4 7 11 0,8-10 8 15,-8 4-12-15,0-1 12 0,4 4 0 0,0-4 14 16,7 1-1-16,0-1 0 0,3-6 7 0,1 7 0 0,6-4 1 15,4-6 0-15,0 0-9 0,0 0-3 0,0 0 0 0,4 3 0 16,6-3-1-16,1 0-8 0,-1 0 12 16,-3 0-4-16,11 0-8 0,-4 0 0 0,-3-3 0 0,-1-3 8 15,-3 6-8-15,11 0 0 0,-11 0 0 0,0 0 0 16,4 0 12-16,-1 0 0 0,4-4 0 0,1 4 0 16,-5-6 0-16,4 6 0 0,0 6 0 0,4-2 0 15,-4-4-4-15,7 0 0 0,-7 0 0 0,-3 9 0 16,3-6-8-16,-3-3 0 0,-1 9 0 0,-6-2 0 15,6-4 0-15,-10 6 0 0,4-6 0 0,-4 7 0 16,-4 6 8-16,4-10-8 0,-7 9 12 0,4-2-4 16,-1 0 4-16,-3-1 1 0,4 7 0 0,-8-7 0 15,4-2-13-15,0 6 11 0,0-1-11 0,-4-5 10 16,4 2-10-16,0 4 0 0,-3-10 9 0,6 4-9 0,-6-1 10 16,6-3-2-16,-7 0-8 0,-3-6 12 0,7 10-2 0,-3-10-1 15,-1 6 0-15,4-6 0 16,-4 3-35-16,1-3-7 0,6-3-2 0,-6-3-621 15,3 3-125-15</inkml:trace>
  <inkml:trace contextRef="#ctx0" brushRef="#br0" timeOffset="-211012.8">4135 9359 1612 0,'0'0'144'0,"0"0"-116"0,0 0-28 0,0 0 0 15,0 0 21-15,0 0-1 0,-7 6-1 0,7 3 0 16,-4-2 13-16,4-4 2 0,0 9 1 0,-4 4 0 16,4 0 5-16,0-1 0 0,0 1 1 0,-7 3 0 15,7 0-10-15,0 6-3 0,0-3 0 0,-3 6 0 16,3-3-1-16,0 6-1 0,0-9 0 0,0 10 0 15,-7-4-14-15,7-3-4 0,0 3 0 0,-4-6 0 16,1 0-8-16,3 0 0 0,0 6 0 0,0-6 0 16,0-3 0-16,-7-3 0 0,7 3 0 0,0-1 0 15,-4-2-27-15,4 3-10 16,0-7-3-16,0 4 0 0,-7-6-15 0,4-4-3 0,3-6-1 0,0 0 0 16,-11 6-24-16,11-6-5 0,0 0 0 0</inkml:trace>
  <inkml:trace contextRef="#ctx0" brushRef="#br0" timeOffset="-210721.84">3891 9594 1864 0,'0'0'83'0,"0"0"17"0,0 0-80 0,0 0-20 0,0 0 0 0,0 0 0 16,0 0 71-16,0 0 10 0,0 0 3 0,4-6 0 15,6 6-11-15,-6 0-1 0,6 0-1 0,1 0 0 16,0 6-32-16,6-6-7 0,1 0 0 0,10 0-1 16,-3 0-16-16,6 0-3 0,-2 0-1 0,2-6 0 15,5 3-24-15,-8 3-5 0,4-4-1 0,7-2-732 16,-11 3-146-16</inkml:trace>
  <inkml:trace contextRef="#ctx0" brushRef="#br0" timeOffset="-209782.91">1492 11272 2062 0,'-10'-10'92'0,"10"10"18"0,0 0-88 0,0 0-22 0,0 0 0 0,0 0 0 15,0 0 0-15,0 0 9 0,0 0-9 0,10 0 0 16,11 0 18-16,-6 0-3 0,9 0-1 0,1 0 0 16,10 0 3-16,0 0 1 0,15-3 0 0,3-3 0 15,7 3 2-15,10-4 1 0,8 4 0 0,-4-6 0 0,11-1-12 0,3 7-9 16,7-6 12-16,-3-1-12 0,3 1 9 0,-10-3-9 15,3 2 0-15,-3-2 9 0,-1-1-9 16,-3-3 0-16,-10 4-12 0,0 2 12 0,-8-2-20 16,-3-1 3-16,0 4 1 0,-4-1 0 15,-13 10-27-15,3-9-5 0,-1 9 0 0,-9-3-889 0</inkml:trace>
  <inkml:trace contextRef="#ctx0" brushRef="#br0" timeOffset="-209156.76">1418 12125 1209 0,'-10'-10'53'0,"10"10"12"0,0 0-52 0,-7 0-13 0,3-6 0 0,4 6 0 16,0 0 56-16,0 0 9 15,0 0 2-15,0 0 0 0,11 6 23 0,3-3 5 16,7-3 1-16,-3 0 0 0,6 0-12 0,11 0-1 0,11 0-1 16,4 0 0-16,6-3-6 0,4-3 0 15,14 6-1-15,-3-6 0 0,10-1-34 0,-7-2-6 0,4-4-2 0,10 4 0 16,0 6-21-16,-3-7-4 0,-4 1 0 0,-4 0-8 15,5-1 9-15,-8 7-9 0,3-6 0 0,-10-1 9 16,4 1-18-16,-4 6-4 0,-4-7-1 0,-3 1 0 16,-3-1-26-16,-4 7-6 15,3-6-1-15,-3 6 0 0,4-3-110 0,-12 6-23 0,5 0-4 0,-8 0 0 16</inkml:trace>
  <inkml:trace contextRef="#ctx0" brushRef="#br0" timeOffset="-208722.78">1182 12999 1670 0,'0'0'148'0,"0"-9"-118"0,0 9-30 0,3-6 0 16,15 6 101-16,0-3 15 0,6-7 2 0,8 10 1 15,3-9-60-15,11 6-12 0,4-4-3 0,3 4 0 16,6-6-12-16,9-1-2 0,6 1-1 0,0 6 0 16,7-7-16-16,3 1-3 0,1-3-1 0,-4-1 0 15,4 0-9-15,0-2 12 0,3 5-12 0,-4-2 12 16,-2-7-12-16,-1 6 0 0,3 4 0 0,1-3 0 16,-4 2 0-16,-3 1 0 0,3 2 0 0,-7-2 0 15,-3 0-16-15,-1 2-6 0,4 4-1 0,-10 3 0 16,3-3-94-16,-14 3-19 0,3 0-4 0,-10 3-756 15</inkml:trace>
  <inkml:trace contextRef="#ctx0" brushRef="#br0" timeOffset="-208320.6">1662 13611 2127 0,'0'0'47'0,"0"0"9"0,0 0 3 0,14 3 1 0,7-3-48 0,4 0-12 0,-4-3 0 0,7-3 0 15,7 6 31-15,1-10 4 0,9 7 1 0,-2-3 0 16,10 3-23-16,0-7-4 0,7 1-1 0,10-1 0 16,-6 4-8-16,6-3 0 0,4-1 0 0,4 1 0 15,-4 0 0-15,0-1 0 0,7 7 0 0,-7-6 0 16,11-1 0-16,-4 1 0 0,4 3 0 0,-4-4 0 15,3 4-9-15,-6-4-4 0,3 7-1 0,-10-6 0 16,-1 9-26-16,-10-3-4 0,-7-4-2 0,-3 7-589 16,-5-3-117-16</inkml:trace>
  <inkml:trace contextRef="#ctx0" brushRef="#br0" timeOffset="-207921.76">1556 14385 1209 0,'7'-22'108'0,"-4"13"-87"0,8 0-21 0,0-1 0 16,6 7 226-16,15-6 41 0,3-4 8 0,11 1 1 15,-4-4-212-15,15 10-42 0,-4-10-9 0,3 3-1 16,4 1 4-16,4 3 2 0,3-4 0 0,7 4 0 16,0-1-10-16,7-2-8 0,-7-4 9 0,7 3-9 15,0 10 0-15,-3-6 0 0,3 3 0 0,4 2 0 16,-4-5 0-16,-3 9 0 0,3-3 0 0,-11-3 0 15,8 2-20-15,-1 4 4 0,-2-6 0 0,-5 3 0 16,-6 3-132-16,-1 0-25 16,-6-3-6-16,-1-3-1 0</inkml:trace>
  <inkml:trace contextRef="#ctx0" brushRef="#br0" timeOffset="-207530.67">1542 14988 2062 0,'0'0'45'0,"0"0"10"0,0 0 1 0,0 9 3 0,10 0-47 0,-6 1-12 0,6-7 0 0,1 6 0 16,10 1 0-16,-3-7-9 0,13 6 9 0,-2-9-13 16,13 7 38-16,0-7 8 0,15-7 2 0,3 7 0 15,0-3 3-15,10-3 1 0,8-7 0 0,7 4 0 16,6-7-17-16,-2 1-3 0,2 2-1 15,-3-6 0-15,4 7-5 0,3-7-1 0,1 6 0 0,-8 4 0 16,4-1-22-16,-8-2-5 0,1 9-1 0,-7-4 0 16,3 4-17-16,0-3-4 0,-11 6-1 15,-10 9 0-15,4-9-79 0,-8 10-16 0,4-4-3 16,0 0-713-16</inkml:trace>
  <inkml:trace contextRef="#ctx0" brushRef="#br0" timeOffset="-207175.43">1891 15862 2631 0,'0'0'116'0,"14"0"25"0,7 0-113 0,11-3-28 0,-4-3 0 0,11 3 0 16,7-7 0-16,3 1-21 0,8 6 3 0,3-3 1 15,10-7 17-15,-3 10 9 0,11-3-1 0,-4-4 0 16,0 4-8-16,7 0 0 0,4-4 0 0,-1 1 8 15,1 3-16-15,10-4-4 0,-10-5-1 0,10 2 0 16,1 4-109-16,-8-4-22 0,3 1-4 16,-6-7-840-16</inkml:trace>
  <inkml:trace contextRef="#ctx0" brushRef="#br0" timeOffset="-204736.8">4822 6997 1854 0</inkml:trace>
  <inkml:trace contextRef="#ctx0" brushRef="#br0" timeOffset="-201777.77">5108 8738 1684 0,'-10'-10'75'0,"10"10"15"0,-4-6-72 0,-6 6-18 0,6 0 0 0,-7 0 0 15,1 0 12-15,-4 0-2 0,-11 0 0 0,-3 6 0 16,0-2 2-16,-8 2 1 0,1-3 0 0,-4 3 0 16,-10-3-13-16,-1 1 11 0,-10 2-11 0,1-3 10 15,-5-3-1-15,1 9 0 0,-1-9 0 0,-7 7 0 16,-3-1 9-16,-3-6 2 0,-1 0 0 0,-7 6 0 15,1-3-20-15,3-3 0 0,-11 10 8 0,0-10-8 16,-3 9 14-16,0-6-1 0,-1 7 0 0,1-4 0 16,-4 0 7-16,-3 4 0 0,3-4 1 0,4 3 0 15,-4-2-21-15,4-1 8 0,0 3-8 0,0 1 0 16,6-4 8-16,-6 3-8 0,10 1 8 0,-6 2-8 16,6-2 17-16,-3-1-1 0,-4 4 0 15,8-4 0-15,2 4-16 0,8-4 8 0,-7 0-8 16,14-2 0-16,-3-1 28 0,10-6 0 0,0 6-1 0,3-3 0 15,8-3-4-15,3 0-1 0,7 7 0 0,4-7 0 16,7-7-12-16,-4 7-2 0,7 0-8 0,0 0 12 16,1 0-12-16,10 0 8 0,-7 0-8 0,10 0 0 0,-3 7 0 15,3-4 8-15,1-3-8 0,6 3 0 0,-6 3 0 0,6-3 11 16,-3 7-11-16,3-1 10 0,-6 4-10 0,10-4 0 16,0 4 0-16,0 2 8 0,-7 1 0 0,7 3 0 15,0 3 0-15,7 0 0 0,-7 0-8 0,3 9 0 16,8 0 0-16,-4 10 0 0,0 0 21 0,4 3 9 15,3 9 2-15,-4-3 0 0,8 7-32 0,-4 2 0 16,0-2 0-16,-3 5 0 0,3 11 0 0,0 2-16 16,4 10 1-16,-11-1 1 0,3 1 14 0,1 9 0 15,-1 9 0-15,1 4 0 0,-7 0 16 0,3-1-4 16,-4 7-1-16,-3 0 0 0,0 3 5 0,4 0 0 0,-4 3 1 16,0-3 0-16,7 3 9 0,-7 7 2 0,0-10 0 0,0 6 0 15,0-3-15-15,0 7-2 0,0-7-1 16,0 6 0-16,0 1-2 0,0-7 0 0,0 6 0 0,3-2 0 15,4 2-8-15,-7-3 10 0,4-6-10 16,3 10 10-16,-4-4-10 0,1-3 0 0,3 7 9 0,4-7-9 16,-8 6 8-16,8 1-8 0,-11 2 10 0,10-2-10 15,-6 2 9-15,6-5-9 0,-6-4 8 0,3 3-8 16,-3-12 8-16,3 3-8 0,-4-7 8 0,1-2-8 16,-4-7 12-16,-4 0-4 0,4-3 0 0,-3-3 0 15,-8-3-8-15,4-3 0 0,-4-1 0 16,8-8 0-16,-11 5 0 0,3-6 0 0,1 1 0 0,6-4 0 15,-7-6 0-15,1 3 10 0,-1-13-10 0,8 4 10 16,-8-7 1-16,8-6 0 0,-8 0 0 0,4-6 0 0,3-4 7 0,4-5 2 16,-3-1 0-16,-4 1 0 0,7-10-20 0,-4-1 0 15,-3-2 0-15,4-6 0 16,-4 2 0-16,7-2 15 0,-4-10-2 0,4 7 0 16,0-10 1-16,0 9 0 0,0-9 0 0,0 0 0 0,0 0 2 0,0 0 1 15,4 9 0-15,3-5 0 0,7-4-17 0,-7 9 10 16,0-9-10-16,11 0 8 0,-4 6-8 0,0-3 0 15,7 0 0-15,4-3 0 0,-1 7 0 0,1-4 0 16,3-3 0-16,4 9 0 0,3-9 0 0,1 10 0 16,2-7 0-16,1 6 0 0,4 1 0 0,2-10 0 0,-2 9 0 15,3-6 0-15,10-3 0 0,-3 6 0 0,3-2 0 16,-6-4 0-16,10 6 0 0,-7-3 0 0,3-3 8 0,1 0-8 16,6 0 0-16,1 0 0 0,3 0 0 0,3 0 0 15,8 0 0-15,3-3 0 0,0-3 8 0,4 6-8 16,3-10 0-16,7 7 0 0,4 3 0 0,7-9 0 15,10 6 0-15,-6-4 0 0,10-2 0 0,-8 6 0 16,5-7 0-16,-1 1 0 0,-3 6 0 16,-4-4 0-16,-6 7 0 0,6-6 0 0,-7 0 0 0,1 3 0 15,3-3 0-15,-15 6 0 0,-2 0 0 0,-1 0 0 16,-4 0 0-16,-2 0 0 0,-5 0 8 0,1 9-8 16,-18-9 0-16,0 9 0 0,0-6 0 0,0 4 0 15,-7-7 12-15,-4 3-4 0,0-3 0 0,4 0 0 16,-3 0 0-16,-12 0 0 0,1 0 0 0,4 0 0 15,-15 0-8-15,4 0 10 0,-8-3-10 0,-3 3 10 0,-3-7-10 16,0 7 10-16,-4-3-10 0,-7 0 10 0,-4-3 3 0,-3 6 1 16,7 0 0-16,0-9 0 0,-3 5-5 0,-4-5-1 15,7 0 0-15,-7-1 0 0,0 4 0 0,0-10-8 16,0 7 12-16,4-4-4 0,-1-6-8 0,-3 7 0 16,4-7 0-16,3 3 0 0,0-6 11 15,-7 4-3-15,7-4-8 0,-4-7 12 0,4 8-12 16,0-1 0-16,-3-10 0 0,3 7 0 0,0-12 11 15,0 2-11-15,4-3 12 16,-8-6-12-16,1-3 15 0,6-9-4 16,1 3-1-16,-4-4 0 0,0-5-10 0,4-11 0 0,-1 1 0 0,-3-3-11 0,7-10 11 0,-3 1 0 15,-7-4 0-15,6-3 0 0,1-3 0 0,-8-3 0 16,1 3 0-16,-8 0 0 0,4-1 0 0,-3-2 0 16,3 0-11-16,0 0 11 0,0-4 0 0,-7 4-9 15,14-9 9-15,-7 2 0 0,0 1 0 0,0 5 0 16,0-5 0-16,3 9 0 0,1-3 0 0,-1-7 0 0,-3 7 0 0,4-6 0 15,-1 5 0-15,-3-5 9 0,-3 9-9 16,-1-3 0-16,4-7 0 0,-3 7 0 0,-4-7 0 0,-4 7 0 16,4 0 0-16,0 3 0 0,-4-10 0 0,-3 10 0 15,4 0 0-15,-4-3 0 0,3 0 0 0,0 3 0 16,-3 0 0-16,4 0 0 0,-4 0 0 0,3-1 0 16,0 11 0-16,1-4 0 0,-1 3 10 0,1 1-10 15,3 2 0-15,0-3 0 0,-4 1 0 0,7 9 0 16,-10-1 0-16,7 4 0 0,4 0 0 0,-11 0 12 15,7 3-12-15,3 0 0 0,-3 6 0 0,4 4 0 0,-12-1 0 16,12-3-9-16,-4 10 9 0,0-3-13 16,0-1 13-16,0 1 0 0,3 2 0 0,-3 4 0 0,4-3 0 15,-5 0 0-15,1 9 0 0,0-6 0 0,4 9 0 0,-8-3 0 16,4 3 0-16,0-3 0 0,0 3 0 0,4 1 0 16,-4 2-8-16,-1 0 8 0,8 7 0 0,-10-3 0 15,10 2 0-15,0 1 0 0,-7 6 0 0,0-3 0 16,7-1 0-16,-4 7 0 0,4-3 0 0,0 3 0 15,0 0 0-15,0-3 0 0,4 3 0 0,-4 0-9 16,3 0 9-16,1 0 0 0,3 1 0 0,-7-1 0 16,3 0 0-16,-3 3 0 0,0 0 0 0,7 3 0 15,-7-9 0-15,0 10-8 0,0-4 8 0,0 0 0 0,0 6 0 16,0-5 0-16,-7 5 0 0,7 4 0 0,-3-4 0 0,3 4 0 16,-7-4 0-16,7 4 0 0,-4-1 0 0,1 1-8 15,-1-4 8-15,1 10 0 0,-1-6 0 0,4-1 0 16,-7 1 0-16,4 6 0 15,-4-7 0-15,3 1 0 0,0 0 0 0,-6-1 0 0,3 1 0 0,3 3 0 16,-6-10 0-16,6 10 0 0,-6-4 0 0,3 1 0 16,0-1 0-16,-4 1 0 0,0 0 0 0,1-1-8 15,-1 4 8-15,1 0 0 0,3-4 0 16,-11 10 0-16,7-3 0 0,-3 3 0 16,-3 0 0-16,6 0-8 15,-10 3 8-15,7-3 0 0,-7 10 0 0,-1-10 8 16,-2 9-8-16,6-6-12 0,-7 7 4 0,1-10 0 15,-1 9 8-15,4-9 0 0,-11 6 0 0,7 1 0 0,1-7 0 0,-1 9 0 0,-3-9 0 0,3 9 0 16,-3-9 0-16,-4 7 0 0,4-4 0 0,3 0 0 0,-3 6 0 16,3-9 0-16,-7 0 0 0,4 7 0 15,4-4-77-15,-12-3-14 0,5 0-2 0,2 0-1296 16</inkml:trace>
  <inkml:trace contextRef="#ctx0" brushRef="#br0" timeOffset="-197823.02">5948 10695 806 0,'-14'-13'36'0,"7"4"7"0,0 6-35 0,0-4-8 0,3 7 0 0,4 0 0 15,0 0 164-15,0 0 30 0,0 0 6 0,0 0 2 0,0-3-163 0,7-6-39 16,4 9 0-16,-4-3 0 15,3-4 0-15,4 4 0 0,-3-3 0 0,-4 6 0 0,11-3 0 0,-8-7 0 16,4 10 8-16,4-3-8 0,0 3 8 0,6-6-8 16,-10 6 11-16,8 0-11 0,2 6 14 0,1-3-4 15,-4-3-1-15,11 7 0 0,0-4 4 0,3-3 1 16,0 3 0-16,1 3 0 0,2-6 1 16,8 3 0-16,0-3 0 0,7 7 0 0,3-4-6 0,4 9-1 15,-7-2 0-15,7-1 0 0,-3 10-8 0,-11-3 0 16,3 2 0-16,0 4 0 0,-3-3 20 0,-3 3-2 15,-1 0 0-15,-10 0 0 0,-1 6-6 0,-2-3-2 16,-1 4 0-16,0-8 0 0,-7 11 8 0,0-4 2 16,1-3 0-16,-1 6 0 0,-4-9-4 0,1 10 0 0,3-4 0 15,-3-3 0-15,3 3 9 0,0-3 2 0,0-3 0 16,0 10 0-16,1-13-18 0,2 9-9 0,-6-6 10 16,7 0-10-16,-1 0 12 0,-6 0-3 15,3 0-1-15,0 6 0 0,-3-3-8 0,0-3 0 0,6 6 0 0,-6-6 0 16,0 6 0-16,6-3 0 0,1 3 0 0,-4-2 0 15,7-4 19-15,1-1 1 0,2-2 1 0,1 3 0 16,7-9 16-16,-7 6 3 0,6-10 1 0,12 4 0 16,-8-4-21-16,11 3-5 0,-4-2-1 0,1-1 0 15,3 4-14-15,0-4 8 0,-7 4-8 0,3-4 0 16,0 1 0-16,4 2 0 0,4 4 0 0,-4-4 0 16,-4 1 0-16,4-4 0 0,0 4 0 0,0-4 9 15,-4 4 11-15,-3-4 1 0,0 1 1 0,0-1 0 16,3-6 18-16,1 3 3 0,-5-2 1 0,5 2 0 15,3-3-19-15,0 6-3 0,3-5-1 0,-3-4 0 16,3 9-13-16,1-9-8 0,6 6 8 0,-3-6-8 0,0 3 0 16,-3-3 9-16,3 0-9 0,-7 0 0 0,0 3 8 15,-8-3-8-15,1 7 0 0,-3-7 0 0,-8 0 0 0,4 0 0 16,3 3 0-16,-3-3 0 0,-11 0 0 0,4 0 0 16,3-3 0-16,0 3 0 0,-3-7 0 0,0 7 0 15,-4-3 0-15,0 3 0 0,1-3 9 0,-5 3-9 16,-6-6 0-16,-1 6 9 0,5-9-9 0,-5 9 0 15,1-4 9-15,-7 4-9 0,-4-3 0 0,0-3 8 16,3 6-8-16,-10 0 0 0,0 0 13 0,0 0-1 16,4-9-1-16,-4 9 0 0,0 0-3 0,0-4 0 15,-4-5 0-15,4 9 0 0,0-9-8 0,-3-1 0 16,-1 7 9-16,1-6-9 0,3-1 0 0,-4 1 0 16,-3-1 0-16,0-2 8 0,3 3-8 0,-3 2 0 15,-3-8 0-15,-1 5 0 0,-3-6 0 0,0 1 0 0,3 2 0 0,1-6 0 16,-15 4 0-16,4-4 8 0,3 0-8 0,-3-3 0 15,-7 10 0-15,0-7 0 0,0-3 0 0,6 12 0 16,-2-2 0-16,2-1 0 0,-6 4 0 0,11 0 0 16,-1 5 0-16,7-2 0 0,-3 6 0 0,4-3-8 15,-1 3 8-15,8-6 0 0,3 6 0 0,0 0 0 16,0 0-20-16,0 0 2 0,14 9 0 0,0-3 0 16,0-2-6-16,7 5 0 0,4-6-1 0,7 7 0 15,-4-1 4-15,4 3 1 0,-4 4 0 0,0-3 0 16,4-1 9-16,-1 1 3 0,-6-4 0 0,0 7 0 0,3-10 8 15,-3 10 0-15,-4-4 0 0,0-2-8 16,-3 2 8-16,3 1 0 0,-3-4 10 0,-8 4-10 0,1-4 12 16,-4 1-3-16,7 2-1 0,-7-2 0 0,-7 5 4 15,0-8 0-15,3 2 0 0,1 3 0 0,0-2-2 0,-8-1 0 16,0 4 0-16,4 3 0 0,-3-7-1 0,-1-3 0 16,-3 4 0-16,0 5 0 0,4-8-1 0,-8 8-8 15,1-12 12-15,-1 10-4 0,-3-4-8 0,3 1 0 16,1-1 0-16,-1 1 0 0,-6-1-12 0,-1-3-8 15,0 4-2-15,-3-1 0 16,-7 4-151-16,0-7-31 0,-4 3-5 0</inkml:trace>
  <inkml:trace contextRef="#ctx0" brushRef="#br0" timeOffset="-196595.52">6308 11802 403 0,'-4'-10'36'0,"-3"-2"-36"15,-3-7 0-15,6 6 0 0,-10 4 252 0,10-4 43 16,-3 1 9-16,7 2 1 0,0 1-222 0,0-4-45 15,0 4-9-15,0 0-1 0,4-1 2 0,-1 1 1 16,4 6 0-16,4-1 0 0,-7-2-15 0,3 6-2 16,3-3-1-16,4-3 0 0,-7 6 2 0,4 0 0 15,7 0 0-15,-4 0 0 0,3 0-15 0,4 9 0 16,-3-9 0-16,7 6 0 0,10-2 8 0,4 5-8 16,-4-6 0-16,7 3 0 0,11 7 9 0,7-4-9 0,-7 4 8 15,11-1-8-15,-4-2 0 0,7 9 8 0,0-7-8 0,0 10 0 16,0 0 0-16,-4-3 0 15,-3 3 8-15,-3 0-8 0,-1 6 0 0,-3-6 0 0,-11 0 0 16,1 6 0-16,-4-3 20 0,-4-3 0 16,-3 0-1-16,-1 3 0 0,-2-3 25 0,-1-6 6 15,0 12 1-15,0-6 0 0,1 0-23 0,2 0-5 0,-6 6-1 16,0-3 0-16,3-3-22 0,-3 3-15 0,3-3 3 0,-4 3 0 16,5-3 20-16,-1 0 5 0,-3-3 1 0,3 3 0 15,4-3 3-15,-4 3 1 0,-3 0 0 0,3 6 0 16,3-3-18-16,5-3-19 0,-8 6 4 0,4-6 1 15,-1 0 22-15,1 0 4 0,0-3 0 0,0-7 1 0,-4 1 7 0,4 3 2 16,3-4 0-16,-3-9 0 0,-1 7 6 0,8-4 0 16,-3-3 1-16,2 3 0 0,8-2-6 0,-7-1-2 15,3 3 0-15,-3-3 0 0,0 7-21 0,0-10-10 16,-4 9 1-16,0-6 0 0,4-3 9 0,-4 0 14 16,4 6-3-16,0-6-1 0,0 3-10 0,7-3 0 15,-11 0 0-15,4 0 0 0,7 7 0 0,-11-4 18 16,7-3-2-16,1 3 0 0,-8-3-4 0,4 0 0 15,-1-3-1-15,1 3 0 0,0 0-11 0,3-3 0 16,-3-4 0-16,0 7 0 0,0 0 0 0,0-3 0 16,-1-3 0-16,-2 6 0 0,-5-9 8 0,1 6 0 15,4-7 0-15,-8 7 0 0,0-3 13 16,0-7 3-16,0 10 0 0,1-3 0 16,-1-4-24-16,-3 7 0 0,-1 0 0 15,1-3 0-15,3 6 0 16,-3-3 0-16,-8-4 0 0,-2 7 0 0,-5 0 0 0,8-3 0 0,3 3 0 15,-3-6-8-15,-11 6 8 0,7 0 8 0,3 0-8 0,-2 0 11 0,-8 0-11 0,0 0 0 16,3-3 0-16,-3 0 0 0,4 3 0 0,-4-7 0 0,-7 7 0 0,0 0 0 16,7 0 12-16,-7 0-2 0,-7-9-1 0,7 9 0 15,-4 0-9-15,-3-3 0 0,-3-7 0 0,-4 1 0 16,-4 0 0-16,0 6 0 0,8-7 10 0,-11-2-10 16,-8 2 16-16,1-2-3 0,3-4-1 0,-3 3 0 15,0 1-12-15,0 2 9 0,0-2-9 0,6 3 8 16,-2-1 20-16,3 1 3 0,3-1 1 0,0 7 0 15,4 0-32-15,0-3 0 0,3 6 0 16,1-3 0-16,-1 6 0 0,8-3 0 16,3 0 0-16,0 0 0 0,0 0-29 15,3 6-12-15,8 0-3 0,-1 1 0 0,5-4-16 16,6 3-3-16,0-3-1 0,7 3 0 0,4-2-13 0,-4-4-3 16,7 3-1-16,-3-3 0 0,7 0 11 0,0 0 2 15,-7 0 1-15,-1 0 0 0,5 0 45 0,-1 6 9 0,-10-3 1 0,-1-3 1 16,-3 9 45-16,1-5 9 0,-5 5 1 0,-3-3 1 0,-7 4 28 0,4-4 6 15,0 3 1-15,-1 7 0 0,-10-10-28 16,4 13-6-16,3-6-1 0,-4 2 0 0,1 1-9 0,-4 6-3 16,0-6 0-16,0-1 0 0,3 4-33 0,-6 3-20 15,-1-9 2-15,1 5 1 0,-1 1 17 0,-3-6 0 0,-3 6 0 16,-5-7 0-16,1 7 0 0,0-6 0 0,0-1 0 16,-7 7 0-16,-4-7-16 0,4-2 1 0,3 2 0 0,-6-2 0 31,-5 2-52-31,1 4-10 0,4-3-3 0,-1-1-996 0</inkml:trace>
  <inkml:trace contextRef="#ctx0" brushRef="#br0" timeOffset="-195337.87">6558 12852 288 0,'-10'-16'12'0,"6"10"4"0,-3-3-16 0,3 2 0 16,-6-2 0-16,3 6 0 0,0-7 191 0,3 1 35 16,-3 6 7-16,0-6 2 0,0 5-188 0,4-2-38 15,-5-3-9-15,8 6 0 0,0-7 0 0,0 1 8 0,0-1-8 0,-7 10 8 16,7 0 36-16,0-6 6 0,0 0 2 0,0 6 0 15,0 0 8-15,0 0 3 0,0 0 0 0,0 0 0 16,0 0-31-16,0 0-5 0,0 0-2 0,0 0 0 16,7 0-13-16,4 0-4 0,-4 0 0 0,7 0 0 15,4 0 4-15,3 0 0 0,4 0 0 0,6-3 0 16,1-4 19-16,7 7 4 0,3-9 1 0,11 9 0 16,-3 0 9-16,10-3 3 0,0 0 0 15,7 3 0-15,0 0-32 0,10 3-7 0,-3 0-1 0,8-3 0 16,-5 9 4-16,1 1 0 0,6-1 0 0,-6 1 0 15,3 2-12-15,0 7 0 0,-10-3 0 0,3 2 0 16,-14 4 0-16,3 0 0 0,-3-3 0 0,-3 3 0 16,3 0 0-16,-11-3 0 0,1 3 0 0,-5 0 0 15,-6-3 15-15,0-1 1 0,-4-2 0 0,-6 6 0 0,2-3 19 0,-6 3 4 16,-4 0 1-16,0-3 0 0,0-7-16 0,1 7-4 16,-5-7 0-16,1 7 0 0,0 0 10 0,-4-3 2 15,3-7 0-15,-3 10 0 0,1-6-32 0,-5 5 0 16,4-5 0-16,0 9 0 0,0-10 0 0,1 7 0 15,2 3 0-15,1-3 0 0,3-6 0 0,0 5 0 16,-7 1 0-16,7-3 0 0,4 3 0 0,-4-7 0 16,0 4 0-16,4-4 0 0,0 1 12 0,0-4-3 15,-1 1-1-15,1-1 0 0,3-6-8 0,4 7 8 16,0-7-8-16,-4 6 8 0,-3-9 10 0,3 10 2 0,4-10 0 0,-1 3 0 16,5-3-20-16,-5 0 0 15,5 0 0-15,-8 0 0 0,7 0 29 0,-3-3 3 16,0 3 0-16,3-3 0 0,-3-4-32 0,6 7 0 0,-6-9 0 0,3 9 0 15,4-10 0-15,0 7 0 0,0-6 0 16,3 9 0-16,1-3 0 0,-5-3 0 16,-2 6 0-16,2-4 0 0,1 4 0 0,-3-3 0 15,-5-3 0-15,5 6 0 0,2 0 12 0,-6 0-3 0,0-3-1 0,-4 3 0 16,-3 0 4-16,-4 0 0 0,4-6 0 0,-8 6 0 16,-6 6-12-16,7-6 0 0,3 3 0 15,-7-3 0-15,0 0 0 0,0 0 0 0,0 0 0 16,7-3 8-16,-3-3-8 0,-4 6 0 0,0-4 0 0,0-2 0 15,7-6 0-15,-6 2 0 0,-1 7 0 0,0-9 0 16,0-4 0-16,-4 3 0 0,1 4 0 0,0-7 0 16,-11 1 0-16,3 2 0 0,-3-6 0 0,0 10 0 15,-3 2 0-15,-4-2 15 0,0 3-3 0,-1-7 0 16,-2 13-2-16,-4-9-1 0,3 6 0 0,-3-4 0 0,3 4-9 16,-3-6 0-16,-10 0 0 0,6 5 8 0,4-2-8 15,-7 0-16-15,-7 0 4 0,3-4 1 0,0 1 11 0,8 6 16 16,-1-7-4-16,0 1-1 0,-6 6 7 15,6-4 2-15,11 4 0 0,-4 3 0 0,1-3-20 0,-1 3 0 16,11 0 0-16,0 0 0 16,0 0-16-16,0 0-11 0,0 0-1 0,11 3-1 15,6 0-18-15,-3 4-3 0,-3-4-1 0,3 6 0 0,11-3 21 0,-4 1 4 16,-3 2 1-16,3-3 0 0,-4-2 25 0,5 5-10 16,-1 0 10-16,-4-5 0 0,1 5-12 0,0 0 12 15,3-6-12-15,-4 7 12 0,1-1 0 0,-4 1 0 0,7-7 8 16,-6 6-8-16,2 4 20 0,-3-4-1 0,0 1-1 0,0-1 0 15,4 0-9-15,-7 4-1 0,-8-1-8 0,4-2 12 16,0-1-2-16,-3 4-1 0,-4-4 0 16,-4 1 0-16,1 2 11 0,-4-2 1 0,3 2 1 0,-6-2 0 15,-4-1 0-15,-1 4 0 0,8 2 0 0,-7-2 0 16,-3-1-8-16,-5 1-2 0,5 6 0 0,-1-7 0 16,1 7-4-16,-8-6-8 15,0-4 11-15,0 10-11 0,4-7 9 0,-3 1-9 16,-8 3 0-16,4-1 9 15,-4 1-48-15,-7 0-9 0,0 2-3 0,-7-5-1194 0</inkml:trace>
  <inkml:trace contextRef="#ctx0" brushRef="#br0" timeOffset="-190036.03">20969 14458 979 0,'0'0'43'0,"0"0"9"0,0 0-41 0,0 0-11 0,0 0 0 0,0 0 0 16,7 3 39-16,4-3 5 0,3 0 2 0,0 0 0 15,7 0 14-15,0 0 4 0,8 0 0 0,-5-3 0 16,8 3-11-16,-4-7-1 0,7 4-1 0,4 3 0 15,-3-3-22-15,2-3-4 0,-2 6-1 0,-1-10 0 16,4 4-8-16,0 0-3 0,-1-4 0 0,1-2 0 0,7 2-5 16,-4-2-8-16,-6-7 11 0,2 10-11 15,5-4 9-15,-4-6-9 0,-8 7 0 0,1-7 9 16,3 6-9-16,-6 1 8 0,-5-1-8 0,1-2 8 0,-4 2-8 16,0-6 12-16,8 7-12 0,-8 2 12 0,0-2 25 0,4-1 6 15,6-2 1-15,-6 2 0 0,0 4 4 16,3-7 2-16,7 0 0 0,0 4 0 0,1 2-29 15,3 1-5-15,-8-4-2 0,5 4 0 0,-5 0-14 0,1-4 9 16,-7 4-9-16,3 5 8 0,-3-5-8 0,3 6 0 16,-7-6 0-16,0 2 8 0,4 1-8 0,0 0 0 15,-8-4 0-15,1 1 8 0,-8 6-8 0,8 0 0 16,0-4 0-16,6-2 0 0,-6 6 28 0,3-3 1 0,0 2 0 16,1 4 0-16,2-3-4 0,1-3-1 0,0 3 0 0,-1-3 0 15,5 2 0-15,-1-5-1 0,0 9 0 0,-3-9 0 16,6-1-11-16,-2 4-1 0,2-10-1 0,1 7 0 15,3-4 0-15,1 1 0 0,-1-1 0 16,4-2 0-16,3 2-1 0,-7 4 0 0,4-4 0 0,-3-6 0 16,-5 10 7-16,-2-7 0 0,-1-3 1 0,0 1 0 15,0 5 14-15,0-6 2 0,1-3 1 16,-1 0 0-16,4 0-6 0,-4 0 0 0,4-6-1 0,-1 6 0 16,5-9-17-16,-1-1-10 0,0 1 12 0,0 0-12 15,1-4 11-15,-5 4-11 0,1-10 10 0,0 0-10 16,-4-3 8-16,0 4-8 0,1-4 0 0,-5 0 9 15,1 0-9-15,0 0 0 0,-1-3 0 0,-2 0 0 16,2-3 0-16,-3 0 0 0,-3 6 0 0,0 0 0 16,-4-6 17-16,-4 9-1 0,5-3-1 0,-1 10 0 0,-4-4-25 0,1 3-5 15,3 4-1-15,-4 0 0 0,5-4 16 16,-5 4 0-16,4 0 0 0,-3 2-9 16,7-2 9-16,-4 9 0 0,0-9 0 0,0 6 0 0,3-4 0 15,1 4 0-15,-4-3 0 0,4 3 0 0,-4 0 0 16,0 3 0-16,-3 6 0 0,3-3-8 0,0 1 8 15,-4 5 0-15,5-6 0 0,-5 10 0 0,4-4 0 16,0 4-10-16,4-4 10 0,-4 4 0 0,4-1 0 0,3 4 0 16,0-3 0-16,4-1 0 0,0 4 0 0,-1 0 0 15,1 0 0-15,3-4 0 0,0 7 0 0,1-3 0 16,-1 6 0-16,0-3 0 0,-3 0 0 0,3-4 0 16,-3 7 0-16,3-3 0 0,-3-3 0 0,-1 6 0 15,4-3 0-15,-3 3-10 0,3-3 10 0,-3-4 0 0,0 7 0 0,-4-3 0 16,0 3 0-16,-3-6 8 0,-1 6-8 0,-3 0 8 15,4 0-8-15,-4 0-8 0,0 0 8 0,-3 0-12 16,0 0-4-16,-1 0-2 0,1 0 0 0,-1 0 0 31,-3 0-115-31,0 0-23 0,0 0-5 0,-7 0-568 16,7 0-114-16</inkml:trace>
  <inkml:trace contextRef="#ctx0" brushRef="#br0" timeOffset="-188386.78">21470 14545 1425 0,'-18'0'63'0,"11"0"13"0,-3 0-60 0,3 10-16 0,0-10 0 0,0 6 0 15,7-6 11-15,0 0-1 0,0 0 0 0,0 0 0 16,0 0-10-16,0 6 0 0,3 4 0 0,1-1 8 16,3 1 12-16,3-1 1 0,4-6 1 0,4 6 0 15,3-9 42-15,0 10 8 0,8-7 1 0,6 3 1 16,7-3-2-16,1-3-1 0,-5 0 0 0,8-3 0 16,11-3-20-16,-4 3-4 0,0-7-1 15,3 1 0-15,4 6-20 0,7-6-4 0,4-1-1 0,3-2 0 16,-7-7-5-16,3 9-2 0,8-2 0 0,-4-7 0 15,3 6 6-15,5-5 0 0,2-4 1 0,1 9 0 16,-4-6-2-16,0-3-1 0,-3 0 0 0,-1-3 0 16,1-3-6-16,-4 6-2 0,-7 0 0 0,0-6 0 15,-7 3-10-15,0-3 10 0,-3 6-10 0,3-3 10 16,-4-4 0-16,-3 1 0 0,3 3 0 0,-3-3 0 0,0 6 2 16,-3-3 0-16,-5-3 0 0,-2 6 0 0,-4-3 4 0,-1-4 0 15,1-2 1-15,0 0 0 0,-4-1 5 0,1 7 1 16,-1-3 0-16,0-3 0 0,-3-1-3 0,0 1-1 15,-4 6 0-15,4-7 0 0,-8 4-19 0,1 3 0 16,-4-3 0-16,4 6-9 0,-4-6 9 16,-3 6 16-16,-1 0-4 0,4 0-1 0,-3 0-11 15,0 0 0-15,3 0 0 0,-3 0 0 0,-1 0 0 16,4-3 0-16,1 3 0 0,-1 6 0 0,-4-2 0 0,4-4 0 16,1 3 0-16,-5-3 0 0,1 0 8 0,0-6-8 15,-4 6 8-15,3 0-8 0,1 0 8 16,0-6-8-16,-1 6 8 0,-3 0-8 0,0-3 8 0,-3-4-8 15,-4 11 8-15,0-7-8 0,0-4 0 0,-3 7 0 0,-1 0 8 16,1 1-8-16,-1-1 0 0,1 3 0 0,-1-3 0 0,1 3 0 16,-1 6 0-16,4-5 0 0,-3 5 0 0,3 1 0 15,0-7 0-15,0 9 0 0,-3-2 0 16,6 2 0-16,-3 1-10 0,4 6 10 0,-4-7 0 0,4 7-9 16,3-3 9-16,0 6 0 15,-4-9-9-15,8 5 9 0,-4 4 0 0,0-3-9 0,4-3 9 16,0 6 0-16,-1-3 0 15,1 3-8-15,-1 0 8 16,1 0 0-16,0 0 0 0,-1 3 0 0,1-3 0 0,-4 0 0 16,-3 6 0-16,-1-3 0 0,1-3 0 0,-1 4 0 0,1-4 0 0,0 6 0 0,-4-3 0 0,3-3 0 15,1 0 0-15,-4 0 0 0,-7 0 0 0,7 0 9 0,0 6-9 16,-7-6 0-16,0 0 0 0,0 0 0 16,0 0 0-16,0 0 0 0,0 0 0 0,0 0 0 0,0 0 8 0,0 0-8 15,0 0 0-15,0 0 8 0,0 0-8 0,-4-6 10 16,-3 3-10-16,-3-3 10 0,-1 2-10 0,-3 4 0 15,0-9 9-15,-7 9-9 0,3-9 0 0,-3 9 0 16,0-7 0-16,-4 1 0 0,0-3 8 16,4 6-8-16,0-4 8 0,4 1-8 0,-5 0 0 15,8-4 0-15,-3 7 0 0,2-3 0 0,1 3 0 16,0-7 8-16,4 7-8 0,3-3 8 16,0 6-8-16,-4-3 0 0,7 3 0 0,4 0 0 0,0 0 0 0,0 0 0 15,0 0-8-15,0 0 8 0,0 0 0 0,11 0-10 16,0 0 10-16,-1 0 0 0,4 0 0 15,0 0 0-15,1 0 0 0,-1 0 0 0,3 0 0 0,1 0-16 0,3-6 1 0,-3 6 1 16,3 6 5-16,0-6 1 0,-3 0 0 0,3 0 0 16,0 3 8-16,-3-3 0 15,3 0 0-15,-4 9 0 0,-2-9-8 0,2 13 0 0,-3-7 0 0,0 4 0 16,1-1 8-16,-5-3-8 0,1 4 8 0,-4 5-8 16,3-2 8-16,-6-1 0 0,3 1 0 0,0 3 0 15,-3-4 0-15,-1-2 0 0,1 2 0 0,-4 1 0 16,0-4 0-16,0 4 0 0,0-4 0 0,0 0 0 15,-4 4 0-15,1 3 0 0,-1-10 0 16,-3 3 8-16,3 1-8 0,-3 2 0 0,-3-2 0 0,-1-4 8 16,1 3-8-16,-1-2 0 0,-3-1-8 0,0-3 8 15,0 7 0-15,0-1 0 0,-4-6 0 0,0 6 0 16,1-2-110 0,-1-1-23-16,-3-6-5 0,7 6-619 0,0-6-124 0</inkml:trace>
  <inkml:trace contextRef="#ctx0" brushRef="#br0" timeOffset="-187731.1">25795 11579 1335 0,'0'0'29'0,"0"0"7"0,0 0 0 0,0 0 2 0,0 0-30 0,11 0-8 0,-11 0 0 0,0 0 0 16,0 0 52-16,0 0 8 0,0 0 3 0,0 0 0 15,0 0 1-15,0 0 1 0,3-10 0 0,-3 10 0 16,-3-3-17-16,3-3-3 0,-4 0-1 0,-3 0 0 16,-3 2-3-16,-1-2-1 0,-3 6 0 0,-4-3 0 15,1-3-13-15,-1 3-3 0,-7 3-1 0,-3-4 0 16,0-2-2-16,3 6 0 0,0 0 0 0,-3-3 0 15,0-3-10-15,0 6-3 0,3-3 0 0,0 3 0 0,4-10-8 16,4 10 0-16,2 0 0 0,1-3 0 16,4 3 0-16,3 0 8 0,0 0-8 0,7 0 8 0,0 0-8 0,0 0 0 15,0 0 0-15,7 3-11 0,3 7 11 0,4-7 0 16,4 3 0-16,7-3 0 0,-1 7-8 0,5-7 0 16,-1 6 0-16,0-3 0 0,4-2 8 0,0 5 0 15,-1-6 0-15,-2 3 0 0,-1-3 0 0,-4 7 0 16,1-4 0-16,-4 0 0 0,0 1 0 0,-6-4 0 15,2 6 0-15,-6 1 0 0,-1-7 0 0,1 6 0 0,-4-3 0 16,-3-2 0-16,-1 5 0 0,1 0 11 16,-4 1-3-16,0-4 0 0,-4 10-8 0,-3-4 8 15,4 1-8-15,-5 3 8 0,-2-1 4 0,-1-2 0 16,1 6 0-16,-1-7 0 0,-3 7-12 0,0 0 0 0,3-7 0 16,-3 7 0-16,0-3 0 0,0-1 0 0,0 1 0 15,3 3 8-15,1-6-17 0,-1 2-4 16,1-2-1-16,2-1-1017 0</inkml:trace>
  <inkml:trace contextRef="#ctx0" brushRef="#br0" timeOffset="-185558.99">27488 10833 1267 0,'0'0'112'0,"0"0"-89"0,-3-4-23 0,3 4 0 16,0 0 41-16,0 0 4 0,-7-3 1 0,7 3 0 15,0 0-4-15,0 0-1 0,0 0 0 0,0 0 0 16,0 0-5-16,0 0 0 0,0 0-1 0,0 0 0 16,0 0 14-16,0 0 3 0,0 0 1 0,0 0 0 15,0 0 5-15,0 0 1 0,0 0 0 0,0 0 0 16,0 0 3-16,0 0 1 0,0 0 0 0,0 0 0 16,0 0-17-16,0 0-3 0,0 0-1 0,0 0 0 15,0 0-18-15,0 0-4 0,0 0-1 0,0 0 0 16,0 0-3-16,0 0-1 0,0 0 0 0,0 0 0 15,0 0 7-15,7 7 2 0,-4 2 0 0,-3-9 0 16,4 6-6-16,0-3-1 0,3 7 0 0,-4-7 0 16,1 6-5-16,-1 1-2 0,4-4 0 0,0 0 0 15,0 4-2-15,0-1-8 0,0 4 12 0,0-4-4 16,1 4-8-16,2 2 0 0,-3-2 0 0,4-1 8 16,-4 4-8-16,3-10 8 0,1 10-8 0,0-3 8 0,-1-4-8 15,-3 0 0-15,4-2 0 0,-4 2 8 0,3 0-8 0,-3 1 8 16,-7-10-8-16,4 3 8 0,-4-3-8 15,0 0 8-15,0 0-8 0,7 9 8 0,-7-9-8 16,0 0-11-16,0 0 3 0,0 0 0 16,0 0-104-16,0 0-21 0,0 0-4 0,0 0-991 0</inkml:trace>
  <inkml:trace contextRef="#ctx0" brushRef="#br0" timeOffset="-184926.94">27968 10726 1036 0,'-3'-3'92'0,"3"3"-73"0,-4-10-19 0,4 10 0 15,0 0 79-15,0 0 12 0,0 0 2 0,0 0 1 16,0 0-28-16,0 0-6 0,0 0 0 0,0 0-1 15,0 0-2-15,0 0 0 16,0 0 0-16,0 0 0 0,-3 10 3 0,-1-7 1 0,-3 6 0 0,4 1 0 16,-5-1 6-16,1 1 1 0,-3 2 0 0,3 1 0 15,-4 9-1-15,1-4 0 0,-1 4 0 0,-3 0 0 16,-4 10-5-16,4-1-1 0,-3 0 0 0,-5 1 0 16,5 5-41-16,-1-2-8 0,0-1-1 15,1 4-1-15,-1-3 0 0,1-4 0 16,2-3 0-16,-2-3 0 0,10 7-10 15,-4-11 8-15,1 1-8 0,-1 0 8 0,4 3-8 0,0-9 0 0,0 6 0 0,3-6 0 16,1-4-19-16,3 1 1 0,0-1 0 0,3-2 0 16,-3 6-126-16,4-10-26 0,-4-6-5 15,0 0-863-15</inkml:trace>
  <inkml:trace contextRef="#ctx0" brushRef="#br0" timeOffset="-184507.06">28018 11152 1209 0,'0'0'108'0,"-4"-6"-87"0,4 6-21 0,0 0 0 16,0 0 147-16,0 0 25 0,-3-9 4 0,3 9 2 15,0 0-98-15,0 0-20 0,0 0-4 0,10 0-1 16,-3 0-4-16,4 6-1 0,3-6 0 0,4 0 0 15,-1 0 1-15,4 0 0 0,1 0 0 0,-1 0 0 16,0-6-23-16,4 6-5 0,-1 0-1 0,1 0 0 16,-4 0-13-16,4 0-9 0,-4-3 12 0,-3 3-12 15,-1-7 0-15,1 7 0 0,-4 0 0 0,0 0 0 16,-3-3-90-16,-1 3-18 0,-3-3-4 0,0-3-563 16,-7 6-112-16</inkml:trace>
  <inkml:trace contextRef="#ctx0" brushRef="#br0" timeOffset="-183821.19">28896 10619 921 0,'0'0'82'0,"0"0"-66"0,-3-3-16 0,-1-3 0 16,-3 3 120-16,7-7 21 15,0 10 4-15,0 0 1 0,0 0-38 0,0 0-8 0,0 0-2 16,0 0 0-16,0 0-22 0,0 0-4 0,0 0 0 0,0 0-1 16,0 0-25-16,-4 13-5 15,4-4-1-15,0 4 0 0,0 3-4 0,0-1-2 0,-3 1 0 0,3 0 0 16,-4 2-11-16,4 4-3 16,0-3 0-16,0 3 0 0,-3 0 4 0,3 0 1 0,0 0 0 0,-4 0 0 15,4-3-25-15,0 3 0 0,0-3 8 16,0-1-8-16,0-2 0 0,0 6-11 0,0-3 3 15,0-7 0 1,4 4-16-16,-8-3-2 0,4-1-1 0,0-3 0 16,0 4-167-16,-3-7-34 0</inkml:trace>
  <inkml:trace contextRef="#ctx0" brushRef="#br0" timeOffset="-183535.69">28639 10842 691 0,'0'0'30'0,"0"0"7"0,0-9-29 0,0 9-8 16,0 0 0-16,0 0 0 0,0 0 303 0,0 0 59 16,0 0 12-16,0 0 2 0,0 0-273 0,7-4-55 15,3 4-12-15,1-3-1 0,3 3-13 0,0-6-2 16,0 6-1-16,4 0 0 0,3-3-2 0,0-3 0 0,0 6 0 0,0 0 0 15,4-4-17-15,0 1 0 0,-4-3 0 0,0 3-9 32,0-3-61-32,-3 6-12 0,0-3-2 0,-1 3-543 15,1-7-108-15</inkml:trace>
  <inkml:trace contextRef="#ctx0" brushRef="#br0" timeOffset="-183177.19">29147 10895 1270 0,'0'0'56'0,"0"0"12"0,0 0-54 0,0 0-14 0,0 0 0 0,0 0 0 16,0 0 84-16,0 0 15 0,0 0 2 0,0 0 1 16,0 0-44-16,0 0-9 0,0 0-1 0,0 0-1 15,0 0-5-15,7-3-1 0,3 0 0 0,1-3 0 16,3 3-5-16,0-4 0 0,4 4-1 0,-1-3 0 0,4 0-18 0,-3-1-3 16,0 4-1-16,3-3 0 0,-4 3 3 0,5-7 0 15,-5 7 0-15,-3-3 0 0,1 3-16 0,-5-3 0 16,4 2 0-16,-3 1 0 15,-4-3 12-15,-7 6 8 0,3-9 3 0,-3 9 0 0,0 0-23 0,0 0 0 16,0 0 0-16,0 0-12 0,-3-10 24 0,-4 7 4 16,-4 0 0-16,1-3 1 0,-1 6-17 0,-3 0 8 15,0 0-8-15,-4 6 0 0,4-3 16 0,-4 0-4 16,4 4-1-16,4 2 0 0,-8 0 4 0,4-2 1 16,-4 8 0-16,4 1 0 0,0-7-16 0,-4 10 11 15,8-6-11-15,-4-1 10 0,3 7-10 16,4-6 0-16,0 2 0 0,0-2 8 0,4-1-8 0,-1 1 0 0,4-4 9 15,0 7-9-15,4-10 0 0,-1 4 0 0,1-4 0 0,6-3 0 32,-3 3-84-32,4-6-16 0,3 0-2 0,0-6-558 0,4 6-112 15</inkml:trace>
  <inkml:trace contextRef="#ctx0" brushRef="#br0" timeOffset="-182722.13">29764 10713 288 0,'-4'0'25'0,"-3"-3"-25"0,0 3 0 0,4-6 0 16,-4 6 320-16,0 0 60 0,0 0 11 0,3-3 2 0,-3 3-288 0,0 0-57 15,0 0-12-15,0 3-3 16,-4-3 6-16,4 0 1 0,-3 9 0 0,-1-9 0 0,0 10-16 0,1-7-4 15,3 6 0-15,-4 1 0 0,4-1-20 0,0 1 0 16,0-7 0-16,3 9 0 0,-3-5 0 0,4 2 8 16,-1-6-8-16,1 6 0 0,-1-5 0 15,4-4 8-15,0 0-8 0,0 0 0 0,0 0 18 0,0 0-1 16,0 0 0-16,0 0 0 0,0 0 3 0,0 0 0 16,7 9 0-16,-7-9 0 0,4 6-4 0,3-3 0 15,-7-3 0-15,7 10 0 0,0-7-8 0,0 6-8 16,4-2 12-16,-4-1-12 0,3 3 0 0,1 1 0 0,-4-4 0 0,4 0 0 15,-4 4 0-15,0-1 0 0,0 4 0 0,-4-4 0 16,4 0 8-16,-7 1-8 0,0-1 0 0,0 1 0 16,0-4 9-16,-3 3-9 0,-4 1 0 0,0 2 9 15,3-2-1-15,-6-1-8 0,-1-3 12 0,0 1-4 16,1 2-8-16,-4-3 0 0,7-3 9 0,-4 7-9 16,-3-7 0-1,7 3-8-15,-4-3 0 0,8-3 0 16,-8 0-102-16,8 0-20 0,3 0-4 0</inkml:trace>
  <inkml:trace contextRef="#ctx0" brushRef="#br0" timeOffset="-182441.37">30064 10459 2102 0,'0'0'46'0,"0"0"10"0,-4 4 1 0,1 5 3 15,-1 10-48-15,4-7-12 0,-3 1 0 0,-1 6 0 0,4 3 11 0,0 0 0 16,-3 6 0-16,3-6 0 0,0 6 25 0,0-3 6 16,0-3 1-16,0 6 0 0,0-6-24 0,3 3-5 15,-3-6-1-15,4 3 0 0,-1 0-5 0,1 0-8 16,-1-3 11-16,1-7-11 0,-1 7 8 0,1 0-8 15,-4-7 0-15,0 1 0 16,0 6-24-16,0-10-8 0,-4 4-1 0,4-1-648 16,-3-5-130-16</inkml:trace>
  <inkml:trace contextRef="#ctx0" brushRef="#br0" timeOffset="-182265.89">29764 10798 2296 0,'0'0'102'0,"0"0"21"0,0 0-99 0,10 0-24 0,5 6 0 0,2-3 0 16,4-3 16-16,4 4-3 0,3-4 0 0,1 0 0 15,2 6-4-15,1-3-1 0,0-3 0 0,0 6 0 16,-1-3-67-16,5-3-13 0,-5 0-4 0,1 0-902 16</inkml:trace>
  <inkml:trace contextRef="#ctx0" brushRef="#br0" timeOffset="-181788.11">30205 11080 921 0,'0'0'82'0,"0"0"-66"0,0 0-16 0,0 0 0 16,0 0 185-16,0 0 34 0,0 0 6 0,0 0 2 15,7 3-95-15,0-3-20 0,4 0-3 0,-1 0-1 0,4 7-12 0,4-4-4 16,0-3 0-16,-1 3 0 0,4 3-48 0,-3-3-9 15,0-3-3-15,-1 7 0 0,4-4-20 0,1-3-12 16,2 0 12-16,-6 0-12 0,0 6 0 0,-1-12 0 16,-3 6 0-16,4 0 0 15,-7 0-100-15,-1-3-23 0,1-4-5 0,-4 4-895 16</inkml:trace>
  <inkml:trace contextRef="#ctx0" brushRef="#br0" timeOffset="-180961.09">30977 10933 1094 0,'0'0'48'0,"0"0"11"0,0 0-47 0,0 0-12 15,0 0 0-15,0 0 0 0,0 0 156 0,0 3 30 16,-3 6 6-16,-1 4 0 0,4-4-108 0,-3 10-21 16,-1 0-5-16,1-3-1 0,-1 3-2 0,1 2-1 15,-1 1 0-15,-3 0 0 0,0 0-10 0,4 7-3 16,-1-7 0-16,1-1 0 0,-1 8-10 0,0-7-3 15,4 0 0-15,0-4 0 0,0-2-10 0,-3 6-2 16,3-3-1-16,-4-7 0 0,4 4-3 0,0-3 0 16,-3-1 0-16,-1-2 0 0,1-1 5 0,-1-6 1 15,4-3 0-15,0 0 0 0,-3 0 8 0,3 0 2 16,0 0 0-16,0 0 0 0,0 0-9 0,-7 0-2 0,3-3 0 0,1-6 0 16,-1-1-7-16,1 1-2 0,-1-4 0 0,1 4 0 15,3-7-8-15,-4-3 12 0,0 0-12 0,1-2 12 16,3-5-12-16,3-2 0 0,1 0 0 0,0-3 0 15,-1 2 0-15,4-8-9 0,4 5 9 0,-1-8-13 16,-3 5 1-16,0 1 1 0,8-4 0 0,-5 7 0 16,4-1-1-16,-3 1-1 0,3 9 0 0,0-3 0 15,0 6 13-15,4-3 0 0,-4 3 9 0,0 7-9 16,4-7 0-16,-4 10-20 0,-4-4 4 0,1 4 0 16,3-1 16-16,-3 10-8 0,-4-3 8 0,3 0 0 15,-3 3 0-15,4 3-8 0,-11-3 8 0,7 3 0 16,0 7 12-16,-3 5 7 0,3-2 1 0,0-1 0 15,-4 1-28-15,1 6-6 0,3-7-1 0,-4 7 0 0,1-6 15 0,-1 2 0 16,-3 1 0-16,0-7 0 0,-3 10 9 0,-1-3-1 16,1-7-8-16,-4 10 12 0,3-6 2 0,-3 9 0 15,0-13 0-15,-4 10 0 0,1-7-14 0,-1 1 0 16,1 3 8-16,-1-4-8 0,-3 1 0 0,3-7 9 16,-3-3-9-16,0 7 8 0,0-7-8 0,-4 3-11 15,4-3 3-15,0-3 0 16,4 6-33-16,-4-6-7 0,-1 0 0 0,1-6-1 15,7-3-127-15,-3 6-26 16</inkml:trace>
  <inkml:trace contextRef="#ctx0" brushRef="#br0" timeOffset="-180555.1">31306 10895 1800 0,'0'0'80'0,"0"0"16"0,-8 10-77 0,5-1-19 0,-1 1 0 0,1 2 0 16,3-3 40-16,-4 1 4 0,4 2 0 0,0-2 1 16,0 2 19-16,0-2 4 0,4-1 1 0,-4 1 0 15,3-1-10-15,-3 0-3 0,0-9 0 0,0 0 0 16,0 0-16-16,0 0-4 0,7 7-1 0,-7-7 0 15,8 0 1-15,-8 0 1 0,0 0 0 0,7 6 0 16,0-6-1-16,-7 0 0 0,7-6 0 0,-4 3 0 0,1-7-11 16,-1 7-2-16,1-3-1 0,-4-4 0 15,0-2 2-15,0 2 1 0,3-5 0 0,1-1 0 0,-1 3-13 16,-3-5-4-16,4 5 0 0,3-6 0 0,-4-3-8 16,1 7 0-16,3-10 9 0,4 3-9 0,-1 0 0 15,-3 0 0-15,0 3 0 0,4-3 0 0,3 0 0 16,-3 6-8-16,-4 1 8 0,3 2-8 0,1 1-6 0,-1 2-1 15,1 4 0-15,0 0 0 16,-1-1-83-16,1 7-17 0,-1 0-3 0,1 0-1 16,3 10-81-16,0-7-16 0,0 6-3 0</inkml:trace>
  <inkml:trace contextRef="#ctx0" brushRef="#br0" timeOffset="-180173.19">31634 10873 1422 0,'0'0'63'0,"0"0"13"0,0 0-61 16,0 0-15-16,0 0 0 0,0 0 0 0,0 0 73 0,0 0 12 0,0 0 3 0,7 0 0 16,0-3-14-16,-7 3-2 0,0 0-1 0,10 0 0 15,-3-6-11-15,4 6-3 0,0-3 0 0,-4 0 0 16,3-4-17-16,1 7-4 0,-1-9-1 0,1 6 0 16,3-7-15-16,0 7-4 0,0-3 0 0,0-3 0 15,4 5-8-15,-4-5-8 0,4 0 12 0,-4-1-12 16,0 7 8-16,0-6-8 0,-3-1 0 0,-4 7 0 15,3-6 14-15,-6-1-4 0,-1 7-1 0,1-3 0 16,-1 3 6-16,-3-7 1 0,-3 7 0 0,3 3 0 16,-7-6-8-16,0 6 0 0,-4 0-8 0,1 0 12 15,-5 0-12-15,5 9 0 0,-4-9 0 0,0 10-10 0,0-7 10 0,-4 13 0 16,0-10 0-16,1 10-8 0,-1-4 8 0,4-2 11 16,-4 2-3-16,1 1 0 0,3 5 0 0,3-5-8 15,-3 3 12-15,3-4-4 0,1 1-8 0,3 6 0 16,0-7 0-16,3 1 0 0,0-4 0 0,4 4 0 15,0-4 0-15,4 0 0 16,0 4-30-16,3-4-8 0,0 1-2 0,3-4 0 16,1 0-133-16,3 1-27 0,-3-4-6 15,3-3-661-15</inkml:trace>
  <inkml:trace contextRef="#ctx0" brushRef="#br0" timeOffset="-179708.29">32286 10870 230 0,'0'0'20'0,"0"0"-20"0,0 0 0 0,-3 0 0 16,-4-6 273-16,0 3 51 0,0 3 9 0,-1-3 3 15,-2-4-177-15,-1 7-35 0,4-3-8 0,-3-3 0 16,-4 6-10-16,3 0-2 0,-7 0 0 0,4 6 0 15,-3-3-25-15,-1 4-6 0,4-1-1 0,-4 3 0 16,1 1-48-16,2 2-9 0,-2-2-3 0,3 5 0 16,0-8-12-16,3 11 0 0,4-5 0 0,0-4-10 15,0 10 10-15,3-6 0 0,1-1 0 0,3-2 0 0,0 5 0 16,0-8 0-16,0-7 10 0,0 0-10 0,7 9 19 0,0-3-3 16,0-3 0-16,4 1 0 0,-1 2 6 0,4-6 1 15,0 0 0-15,4 0 0 16,3-6-4-16,-3 6-1 0,-1-4 0 0,1 4 0 0,0 0-8 15,-1 0-2-15,1-3 0 0,0-3 0 0,-4-3 6 0,0 6 1 16,-4-7 0-16,1 1 0 0,0-1 15 0,-4-2 3 16,3 2 1-16,-3-2 0 0,0-1-14 0,-3-6-4 15,3 7 0-15,-4-7 0 0,1 0-6 0,3-3-2 16,-3 0 0-16,-4 0 0 0,3 0-8 0,1-6 8 16,-1-3-8-16,-3 6 8 0,4-3-8 0,-1-4 0 0,-6 1 0 15,3 6 0-15,0-3 0 0,0 2-17 0,-4-2 4 16,4 13 1-1,-3-4-35-15,3 0-6 0,-4 6-2 0,1-5 0 16,3 8-154-16,-4 4-31 0</inkml:trace>
  <inkml:trace contextRef="#ctx0" brushRef="#br0" timeOffset="-173301.29">30219 11529 57 0,'-4'-3'0'0,"4"3"0"0,-3 0 0 0,3 0 0 16,-7-4 380-16,7 4 72 0,0 0 13 0,0 0 3 15,0 0-372-15,0 0-76 0,0 0-20 0,-4-6 8 16,1 6 5-16,3 0 2 0,-7-3 0 0,0-3 0 16,3 6 19-16,-3 0 4 0,0-3 1 0,-4 0 0 15,1-4 12-15,-1 7 2 0,-3-3 1 0,0-3 0 16,0 6 4-16,-7-3 1 0,3-4 0 0,-7 7 0 0,1 0-20 0,-4-3-4 15,-1-6-1-15,-2 9 0 0,-1 0-14 0,0-3-2 16,-7-4-1-16,8 7 0 0,-5 0-8 0,1 0-1 16,3 0-8-16,0 0 12 0,4 0-12 0,0 0 8 15,0 0-8-15,0 0 0 0,-1 0 8 0,1 0-8 16,0 7 0-16,0-4 0 0,-1-3 14 0,5 6-3 16,3-3-1-16,-4 0 0 0,4-3-10 0,0 7 0 15,-1-7-10-15,1 3 10 0,0-3 0 0,3 0 0 16,1 6 0-16,-1-6 0 0,8 3 0 0,-5-3 0 15,5 0 0-15,-1 7 0 0,1-4 0 0,-1-3 0 16,4 3 10-16,0-3-10 0,0 6 13 0,0-3-2 16,3-3-1-16,4 0 0 0,-7 0-2 0,4 10-8 15,3-10 12-15,0 0-4 0,-4 3 0 0,1 6 0 16,3-9 0-16,0 0 0 0,0 0 1 0,-4 6 0 0,-3 4 0 0,4-4 0 16,3-6 0-16,-4 9 0 0,1 1 0 0,3-1 0 15,-4-6 3-15,4 7 0 0,-3-1 0 0,3 1 0 16,0-1 2-16,0 4 1 0,0-1 0 0,3-2 0 15,-3 2-1-15,4 7 0 0,-1-7 0 0,1 7 0 16,-1 0-3-16,4-3-1 0,-3 3 0 16,-1 3 0-16,4-1-10 0,-3 1 8 0,3 7-8 0,-4-7 8 15,4 6 0-15,1-3-8 0,-5 6 12 0,4 1-4 16,-3 5 0-16,-1-2-8 0,1-1 12 0,-4 7-4 16,0 0-8-16,3 0 10 0,-3-1-10 0,0-2 10 15,0 9 2-15,-3-9 0 0,3 9 0 0,0 0 0 16,-4-3-1-16,4 6 0 0,-3 3 0 0,-1 0 0 15,4 1 1-15,0-1 0 0,0 3 0 0,4-2 0 16,-1 2-12-16,4-2 12 0,-3 5-12 0,3-2 12 0,3-4-12 16,1 0 0-16,0 0 0 0,-1 7 8 0,1-7-8 0,3 4 0 15,-4-1 0-15,5 1 8 0,-5-4-8 0,1 0 0 16,-1 7 0-16,-3-4 0 0,4 7 0 0,-8-3 8 16,1-4-8-16,-4 7 0 0,4-1 0 0,-4-5 0 15,0 6 0-15,0-4 0 0,0-2 0 0,3 2 8 16,-3-2-8-16,0-4 0 0,0 7 10 0,7-7-10 15,-3-9 12-15,-4 9-12 0,3-3 10 0,-3 0-10 16,4-3 8-16,-4 4-8 0,0-1 0 0,0-3 8 0,-4-3-8 16,4 6 0-16,-3 3 0 0,-1-3 0 15,-3 4 8-15,0-1-8 0,0-3 0 0,3 4 0 0,-6-7 9 16,3 6-9-16,0-3 0 0,0 3 0 0,0-2 0 0,3 2 0 16,1-9 0-16,-5 9 0 0,5-9 0 0,-1 6 8 15,1-6-8-15,-1 6 0 0,4 0 0 0,0-3 8 16,0 4-8-16,0-1 0 0,-3-3 0 15,3-3 0-15,-4 6 0 0,1-6 0 0,-4 6 0 0,0-6 8 16,3-3-8-16,-6 3 0 0,3 6 8 16,-4-6-8-16,0 6 0 0,1-3 8 0,-1 0-8 15,1 0 0-15,-1-6 0 0,0 3 0 0,1-4 0 16,6 1 8-16,-6-6-8 0,6 5-10 0,1-2 10 0,-1-4-13 16,4 1 13-16,0 3 15 0,0-4-3 0,0 1-1 15,0 5-11-15,4-8 0 0,-1-1 0 0,1 0 8 16,-1 4-8-16,4-4 0 0,-7 1 9 0,4-1-9 15,-4 0 0-15,3 1 8 0,1-1-8 0,-4 0 0 0,-4-2 0 16,1 2 0-16,3 0 0 0,-4 1 8 0,1-7-8 16,-1 3 0-16,1-3 0 0,3 3 8 0,-4-3-8 0,1-3 0 15,-1 3 0-15,4-3 0 0,0 0 0 0,0 0 0 16,-3-9 0-16,3 6 0 0,0-1 0 0,-4-2 0 16,4 0 0-16,-3-4 8 0,3 1-8 0,-4-1 0 15,4-2 0-15,0 2 8 0,-3-2-8 16,3-1 0-16,0 4 0 0,-4-4 0 0,4 1 0 0,-4-4 8 15,4 0-8-15,-3 4 0 0,3-10 0 0,0 6 8 16,0-3-8-16,-4 6 0 0,4-9 0 16,0 0 8-16,0 0-8 0,0 3 0 0,-3 7 0 0,3-10 0 15,0 0 0-15,0 0 8 0,0 0-8 0,0 0 0 16,0 0 0-16,0 0 8 0,0 0-8 0,7 9 0 0,-7-9 0 0,3 3 0 16,-3-3 0-16,8 10 0 0,-5-1 0 15,4-2 0-15,0-4 0 0,0 0 0 0,0 6 0 16,4-3 0-16,3-2 0 0,-3 2 0 0,6 0 0 0,-3-6 0 15,4 10 0-15,0-10 0 0,6 6 0 0,-3-3 0 16,-3-3 0-16,7 0 0 0,-4 9 0 0,4-9 0 16,-4 3 0-16,0-3 0 0,0 0 0 0,4 7 0 15,-4-4 0-15,0-3 0 0,4 9 0 16,-4-6 0-16,4 4 0 0,-4-4 0 0,0 3 0 0,4-3 0 16,-1 4 0-16,5-4 0 0,-1 0 0 0,4-3 0 15,-1 6 0-15,5-3 0 0,-1-6 0 0,0 3 0 16,-3-6 0-16,-4 6 0 0,0 0 0 0,1 0 0 15,-5 0 0-15,1 0 0 0,-4 0 0 0,-3 0 0 16,3 0 0-16,-7-3 0 0,0 3 0 0,0 0 8 16,0 0-8-16,-7 0 0 0,4-3 0 0,0 3 0 0,-4 0 0 0,3 3 0 15,-3-6 0-15,0-4 8 0,-7 7-8 16,7 0 0-16,4 0 0 0,-11 0 0 0,0 0 0 0,7 0 0 16,0-3 0-16,0-3 0 0,-3 3 0 0,3-4 9 15,-4 1-9-15,1 0 0 0,-1-4 10 0,1-2-10 16,-1 3 8-16,1-1-8 0,-1 4 8 0,-3-10-8 15,4 4 8-15,-4-1-8 0,0-3 8 0,4 4-8 16,-1-7 0-16,-3 7 8 0,4-4-8 0,-1 0 0 16,-3 0 0-16,4-2 8 0,-1-1-8 0,-3 0 10 15,4 3-10-15,-1-6 10 0,1 0-10 0,-1-3 0 16,1 3 9-16,-1 0-9 0,1 1 0 0,-1-5 0 16,1 1 0-16,-1 3 8 0,1-9-8 0,3 6 0 15,-3-13 0-15,-4 7 8 0,3 3-8 0,1-4 0 16,-1-5 8-16,1 2-8 0,-1-6 0 0,1 1 8 15,3-1-8-15,-4-3 0 0,1 3 8 0,-1-3-8 0,1 0 8 16,3-6-8-16,-4 6 11 0,1 1-3 16,0 2 0-16,-1 0 0 0,1 0 0 15,-1-3 0-15,4 10 0 0,-3-4 0 16,-1 1-8-16,1-1 8 0,-1 3-8 0,-3-2 8 0,4 2-8 0,-4 1 0 0,3-4 0 0,-3 7 0 16,0-1 0-16,4-2 8 0,-1 3-8 0,-3-10 8 15,4 6-8-15,3-2 0 0,0-7 0 0,0 9 0 16,4-5 0-16,-4-1 0 0,3-3 0 0,4 3 0 15,-3-3 9-15,3 3 0 0,0 1 0 0,0 5 0 16,-3 1-9-16,3-4-9 0,-3-3 9 0,-4 10-13 16,0-4 13-16,3 1 0 0,-6-4 0 0,3 7 0 15,-4-3 0-15,1 2 0 0,-1 1 0 0,1-1 0 16,0 1 0-16,-4 0 0 0,0-1 0 0,0 1 0 16,0 0 0-16,0-1 0 0,0-2 0 0,0-4 0 0,0 1 8 15,0-1-8-15,0-6 0 0,0 3 0 0,0 0 0 0,0-2 8 16,0 2-8-16,0 3 9 0,0 1-9 0,0-4 0 15,3-3 0-15,-3 3 0 0,0-3 0 0,0 0 0 16,0 4 0-16,0-1 0 0,-3-3 0 0,3 3 0 16,-4 7 0-16,4-7 0 0,-4 0 0 0,1 7 0 15,-4-7 0-15,3 6 0 0,-3-5 0 0,4-1 0 16,-4 0 0-16,0 7 0 0,0-7 0 0,0 6 0 16,3-2 0-16,-3 2 0 0,3 1 0 0,1-4 0 15,-4 7 0-15,7-1 0 0,-7-2 0 0,3 2 0 0,4-2 0 0,-3-4 0 16,3 7 0-16,-4-4 0 0,4-2 0 0,0 6 0 15,0-4 0-15,0 4 0 0,0-1 0 0,0 1 0 16,4 0 0-16,-4-1 0 0,0 1 0 16,-4 9 0-16,4-3 0 0,0-3 0 0,0 6 0 15,0 0 0-15,-3-7 0 0,3 8 0 0,-4-1 0 0,4 3 0 16,0-6 0-16,-3-4 0 0,3 8 0 16,0-1 0-16,-4-10 0 0,1 7 0 0,3-3 0 15,-4-3 0-15,4-1 0 0,0 1 0 0,-3 6 0 0,-1-3 0 16,4-4 0-16,0 1 0 0,0 6 0 0,0-4 0 15,-4 4 0-15,1-3 0 0,3-3 0 0,-4 9 0 16,4-9 0-16,4 9 0 0,-4-7 0 16,0 7 0-16,3 0 0 0,-3-3 0 0,4-3 0 15,0 6 0-15,-1-6 0 0,-3 6 0 0,4 0 0 0,-4 0 0 16,3 0 0-16,1 0 0 0,-4-6 0 0,0 6 0 0,3 0 0 16,-6 3 0-16,3-6 0 0,0-3 0 0,0 6 0 15,0-3 0-15,-4-3 0 0,4-4 0 0,-3 10 0 0,3-3 0 16,-4 0 0-16,4 0 0 0,-3-3 0 0,-1 6 0 15,4-3 0-15,-4 6 0 0,1 0 0 0,3 4 0 16,0-1 0-16,-4 3 0 0,4 1 0 0,0-1 0 16,0-2 0-16,0 5 0 0,0 4 0 0,0-4 0 15,0 1 0-15,0 3 0 0,0-7 0 0,0 10 0 16,0-3 0-16,0-4 0 0,-3 7 0 0,3-6 0 16,0-1 0-16,0 7 0 0,0-6 0 0,-4 6 0 15,1-7 0-15,3 1 0 0,-4 0 0 0,4-1 0 16,-3 7 0-16,-1-3 0 0,1 0 0 0,-1-4-10 0,1 1 10 0,-1-1-12 15,1 7 12-15,-1-3 8 0,1-4-8 0,-1 7 11 16,1 0-8-16,3-3-3 0,0 6 0 0,0-3 0 16,-4-3 0-16,0 2 0 0,4 4 0 0,0-6 0 15,-3 0 0-15,6 0 0 0,-3 2 0 0,4-2 0 16,0-3 0-16,-1 6-15 0,-3 3 5 0,0-10 1 16,4 1 9-16,-4 6 0 0,3 0 0 0,-3-4 0 15,0 4 0-15,0-3 0 0,0-4 0 0,-3 10 0 16,-1-3 0-16,1-6 0 0,3 9 0 0,0-10 0 15,-4 10 0-15,0-3 0 0,4-6 0 0,0 6 0 16,-3-3 0-16,3 2 0 0,0 4 0 0,0-6 0 16,0 3 0-16,0 3 0 0,-4-6 0 0,4 6 0 15,0 0 0-15,0 0 0 0,-3-3 0 0,3 3 0 0,-4 0 0 0,4 0 0 16,-3-4 0-16,3 4 0 0,-7-6 0 0,7 6 0 16,-4 0 8-16,-3 0-8 15,0-3 0-15,0 3 0 0,7 0 0 0,-3-6-8 16,-5 6 8-16,8 0 0 0,-7 0 0 0,0-3-8 0,0 0 8 15,-3 3 0-15,-1-7 0 0,1 7 0 16,-5 0-34-16,1 7-11 0,4-1-3 0,-4 0 0 16,0 7-176-16,-1-1-35 0,-16 35-7 0,10-31-2 0</inkml:trace>
  <inkml:trace contextRef="#ctx0" brushRef="#br0" timeOffset="-172631.08">29372 12159 1555 0,'0'0'138'0,"-7"-3"-110"0,7 3-28 0,0 0 0 16,0 0 72-16,0 0 8 0,0 0 3 0,0 0 0 15,0 0-41-15,0 0-8 0,0 0-2 0,0 0 0 16,7 3 20-16,4 3 3 0,-4-6 1 0,11 3 0 16,-1-3 4-16,8-3 2 0,0-3 0 0,6 3 0 15,1-3-20-15,7 2-4 0,0-2-1 0,7 0 0 16,3 0-25-16,4 3-12 0,-7-4 10 0,3 7-10 16,-3 0-71-16,0-3-20 0,-4-3-4 0,-3 6-601 15,0 0-121-15</inkml:trace>
  <inkml:trace contextRef="#ctx0" brushRef="#br0" timeOffset="-172052.75">29436 12940 518 0,'-4'0'46'0,"-3"0"-37"15,0 0-9-15,0-3 0 0,0 3 233 0,4-7 45 16,3 7 9-16,0 0 1 0,0 0-159 0,7 0-32 16,3-3-6-16,1-3-2 0,6 6-18 0,5-3-4 15,2 0-1-15,4-4 0 0,4 4 2 0,0-3 0 16,3 6 0-16,4 0 0 0,7 0-44 0,3 0-8 15,1 0-1-15,-4 0-1 0,3 6-14 0,-7-3 0 16,1-3 0-16,-1 7 0 16,-7-4-91-16,0-3-14 0,-3 3-3 0,0-3-852 0</inkml:trace>
  <inkml:trace contextRef="#ctx0" brushRef="#br0" timeOffset="-171634.11">29496 13837 1612 0,'-7'-13'72'0,"3"7"14"0,-3 3-69 0,0 0-17 16,7 3 0-16,0 0 0 0,0 0 112 0,0 0 18 15,0 0 4-15,0 0 1 0,11-7-91 0,3 7-17 0,3 0-4 0,1 0-1 16,3 0 6-16,7 0 2 0,1 0 0 0,2 7 0 16,5-7-22-16,6 3-8 0,0-3 0 0,1 3 0 15,3-3 8-15,-4 6-8 16,4-3 0-16,0-3 0 16,-8 10-22-16,1-10-10 0,4 0-3 15,-8 6-953-15</inkml:trace>
  <inkml:trace contextRef="#ctx0" brushRef="#br0" timeOffset="-171197.7">29468 14661 1670 0,'7'-3'148'0,"3"-6"-118"0,1 6-30 0,6-4 0 16,5-2 136-16,2 3 22 0,4-1 4 0,8 4 1 15,3-3-127-15,6 6-24 0,1 0-12 0,4 0 10 16,-1-3-10-16,0 3 12 0,-3 0-12 0,0 3 12 15,-7-3-12-15,3 0 0 0,-3 6 0 0,0-3 0 16,0 4-80 0,-4-4-22-16,-3-3-4 0</inkml:trace>
  <inkml:trace contextRef="#ctx0" brushRef="#br0" timeOffset="-170842.98">29549 15232 1324 0,'0'-12'59'0,"0"12"12"0,0-10-57 0,0 10-14 16,0 0 0-16,7-3 0 0,10 0 280 0,1-3 54 16,3 6 10-16,7 0 3 0,4 0-282 0,3 0-56 0,4 0-9 0,4 6 0 15,2-3-15-15,-2 0 3 0,-1-3 1 0,0 0 0 31,-3 6-29-31,4-6-5 0,-1 0-2 0,0 0-670 0,-3-6-135 0</inkml:trace>
  <inkml:trace contextRef="#ctx0" brushRef="#br0" timeOffset="-170454.94">29475 15947 2556 0,'0'-3'56'0,"0"-3"12"0,0 6 3 0,0-3 0 0,7-7-57 0,0 10-14 0,7-3 0 0,0-3 0 16,7 3-12-16,0-4-6 0,7 1-1 0,4 0 0 15,0-4 19-15,7 7-10 0,3-3 10 0,4 6-8 16,-4-3 0-16,1 0 0 0,-1-4 0 0,-3 7 0 31,0 0-42-31,-4 0-8 0,0 0-2 0,0-3-966 0</inkml:trace>
  <inkml:trace contextRef="#ctx0" brushRef="#br0" timeOffset="-170017.1">29482 16555 2959 0,'-14'-9'131'0,"10"3"27"0,4 6-126 0,0 0-32 0,0-3 0 0,0 3 0 16,7-10-12-16,4 1-8 0,3-1-1 0,3 4-1 15,1-3 5-15,7 2 1 0,3-2 0 0,0 6 0 16,7-7 1-16,1 7 1 0,10-3 0 0,-4 6 0 16,0 0-2-16,1-3 0 0,-1 3 0 0,-3-3 0 31,0 3-37-31,-1 0-8 0,-2-6-2 0,-5 6 0 16,1 0-176-16,-4-4-35 0</inkml:trace>
  <inkml:trace contextRef="#ctx0" brushRef="#br0" timeOffset="-169629.15">29048 17656 2685 0,'0'0'119'0,"0"0"25"0,0 0-116 0,0 0-28 0,10-9 0 16,1 6 0-16,7-4 22 0,10 4-2 0,4-6 0 0,6-1 0 15,8 1 8-15,4 6 0 0,2-7 1 0,5 7 0 16,-4 3-21-16,3-6-8 0,4 6 0 0,0 0 9 16,0 0-9-16,4-3-11 0,-4 3 3 0,-7 3-839 15,0-3-167-15</inkml:trace>
  <inkml:trace contextRef="#ctx0" brushRef="#br0" timeOffset="-154345">14115 5524 1267 0,'0'0'28'0,"0"0"5"0,-4-10 2 0,4 10 1 0,0 0-36 0,0 0 0 15,0 0 0-15,0 0 0 0,0 0 58 0,0 0 5 16,0 0 1-16,0 0 0 0,0 0-52 0,0 0-12 16,0 0 0-16,0 0 0 0,7 0 0 0,-7 0 0 15,0 0 0-15,0 0 0 0,0 0 0 0,0 10 0 16,-3-1 0-16,-1 0 0 0,1 4 54 0,-8 0 8 15,0 2 2-15,-3 1 0 0,0 0 0 0,-3 6 0 16,-1 0 0-16,0 3 0 0,-3-7-52 0,0 11-12 0,0-4 0 0,-4 6 0 16,-3-3 54-16,0-3 8 15,-1 7 2-15,5-1 0 0,-4-3-52 0,3-3-12 0,-3 4 0 16,6-4 0-16,1-3 0 0,4 3 0 0,3-10 0 16,-1 7 0-1,1-6-48-15,0 0-13 0,4-7-3 0,-1 4-546 16,-3-13-110-16</inkml:trace>
  <inkml:trace contextRef="#ctx0" brushRef="#br0" timeOffset="-154033.97">13557 5596 1267 0,'4'-10'28'0,"-1"7"5"0,1-3 2 0,-1-3 1 0,4 9-36 0,0-7 0 15,4 1 0-15,-4 6 0 0,-7 0 0 0,11 0 0 16,-1 0 0-16,4 0 0 0,-3 6 0 0,0 1 0 16,-4-1 0-16,3 3 0 0,-3 4 109 0,0-1 15 15,0 4 4-15,0 0 0 0,0 3-52 0,4-1-9 16,-4 4-3-16,4 0 0 0,3-3-51 0,0 3-13 16,0 0 0-16,4 0 0 0,-1 3 54 0,4 0 8 15,1-3 2-15,-1-6 0 16,0 6-52-16,0-7-12 0,0 1 0 15,0 0 0 1,8-4 0 0,-5 1 8-16,-2-4-8 0,-1 4 0 0,3-7-16 0,-2 3-10 0,-5-2-2 15,-3 2-607-15,4 0-121 0</inkml:trace>
  <inkml:trace contextRef="#ctx0" brushRef="#br0" timeOffset="-151343.23">15145 6057 1497 0,'0'0'32'0,"0"0"8"0,0 0 0 0,0 0 4 0,0 0-36 0,0 0-8 15,0 0 0-15,10 0 0 0,1 0 0 0,3 0 0 16,-3 3 0-16,6 0 0 0,-3 3 20 0,0-3 3 15,-3 7 0-15,0 2 0 0,-1-2-37 0,4 2-7 16,4 7-2-16,3 0 0 0,-7 0 34 0,4-4 6 16,0 7 2-16,-4 0 0 0,-4 7-19 0,-3-7-11 15,0-4 2-15,-3 4 0 0,-4 3 9 0,0-6 8 16,-7 3-8-16,3 0 11 0,-3-3 1 0,4-7 1 16,-4 10 0-16,0-12 0 0,-4 9-13 15,4-7 0-15,0-2-12 0,-4 2-695 0</inkml:trace>
  <inkml:trace contextRef="#ctx0" brushRef="#br0" timeOffset="-150778.21">16267 5470 1497 0,'0'0'32'0,"0"0"8"0,0 0 0 0,0 0 4 0,0 0-36 0,0 0-8 0,0 0 0 0,0 0 0 16,10 13 0-16,-6-4 0 0,3 1 0 0,0 2 0 15,0-2 53-15,0 2 9 0,4 7 2 0,-4-6 0 16,-4 5-52-16,4 4-12 0,0-3 0 0,0 3 0 15,-3-3 0-15,3 3 0 0,3-3 0 0,-3-4 0 16,1 4 0-16,-1 0 0 0,0-3 0 0,-4 6 0 16,4-13 0-16,0 7 11 0,-3-1-11 0,-1 1 10 15,4-3-42-15,0-1-8 0,-3-2-1 0,0-7-1 16</inkml:trace>
  <inkml:trace contextRef="#ctx0" brushRef="#br0" timeOffset="-150456.11">16902 5408 2188 0,'0'0'97'0,"-15"-3"20"0,5 6-93 0,3-3-24 16,0 9 0-16,0 4 0 0,3 2 0 0,-3-2 0 15,4-1 0-15,-4 7 0 0,3 3 0 0,-3 0 0 0,0 0 0 0,0 6 0 16,0-3 0-16,-4 7 0 0,1 5 0 0,-1 1 0 16,0 3 0-16,-3 3-16 0,0-4 2 0,-3 1 1 15,3 3 13-15,-4-3-9 16,0 3 9-16,1-4-8 0,-5-2 8 0,5 0 0 0,-1 3 0 16,-3 2 0-16,-4-5 0 0,4-3 0 0,-4-1 0 15,1 4 0-15,-1-4-13 0,4-2-7 16,0-1-2-16,3 0 0 15,0-9-144-15,8 0-29 0,-1-3-5 0,4-7-512 0</inkml:trace>
  <inkml:trace contextRef="#ctx0" brushRef="#br0" timeOffset="-150047.58">16979 6082 1638 0,'-14'-10'72'0,"7"10"16"0,4 0-71 0,3 0-17 0,0 0 0 0,0 0 0 16,0 0 13-16,0 0-1 0,0 0 0 0,0 0 0 16,0 0-12-16,0 0 0 0,14 0 0 0,0 0 0 15,0 0 35-15,0 0 4 0,4 0 1 0,-1 0 0 16,4 0-13-16,1 0-3 0,2-3 0 0,1-3 0 15,3 6-11-15,-3-3-2 0,3-7-1 0,0 7 0 16,1-3 2-16,-1-3 1 0,0 9 0 0,0-13 0 16,-10 10-25-16,7-3-6 0,-1-7-1 0,-3 10-561 15,4-6-112-15</inkml:trace>
  <inkml:trace contextRef="#ctx0" brushRef="#br0" timeOffset="-149263.96">17692 5555 1728 0,'0'0'38'0,"0"0"8"0,0 0 2 0,0 0 0 0,0 0-39 0,0 0-9 0,0 0 0 0,7 13 0 16,-4-7 0-16,4 6 0 0,-3-2 0 0,-4 2 0 16,4 4 0-16,-1 0 0 0,-3 3 0 0,4 6 0 15,-4-7 68-15,0 4 12 0,0 7 3 0,0-4 0 16,0-3-55-16,0 3-10 0,0-3-2 0,0 3-1 15,0-3-6-15,3 0-1 0,1-13 0 0,-4 10 0 16,0-7 2-16,3-2 0 0,-3-10 0 0,0 9 0 16,0-9 4-16,0 0 1 0,0 0 0 0,0 0 0 15,0 0 0-15,0 0 0 0,0 0 0 0,4-3 0 16,3-6-1-16,-4-1 0 0,4-2 0 0,-3-4 0 16,-1-6-6-16,1 3-8 0,-1-3 11 0,1 0-11 0,-4 0 11 0,3-3-11 15,1-3 10-15,3 3-10 16,-3 0 0-16,-1 0 0 0,1-3 0 0,3 12 0 15,-7 0 8-15,3 1-8 0,4-1 0 0,-3 13 9 16,-1-7 7-16,4 7 2 0,0 3 0 0,1 0 0 16,-1 0-18-16,0 3 0 0,3-3 0 0,1 7 0 0,-1-1 18 0,1 0 0 15,0-3 0-15,-4 7 0 0,3-4-18 0,-3 0 0 16,-3 4 0-16,-1-1 0 0,4 1 0 0,-3-7 0 16,-1 6 0-16,-3 4 0 0,0-4 8 0,0-3-8 15,0-3 9-15,0-3-9 0,0 0 0 0,0 0 0 16,0 0 0-16,0 0 0 0,0 0 0 0,0 0 0 15,7 0 12-15,4 0-3 0,-4-3-9 0,4-3 8 16,-1-3-8-16,4-4 8 0,0 4-8 0,1-1 8 16,-5-2-8-16,4 2 8 0,0-2-8 0,1 2 0 0,-1 1 0 15,0-4 8-15,0 10-8 0,0-6 0 16,-3 3 0-16,3 6 8 0,-4 0-8 0,1-7 0 0,-4 7 0 0,3 7 0 16,1-7 8-16,-4 0-8 15,4 6 0-15,-4-3 8 0,3 3-8 0,1 4 10 0,-4-4-10 0,0 0 10 16,4 4-10-16,-1-1 0 0,-3-3 0 0,4 4 8 15,-1 2-8-15,5-2 0 0,-8 12 9 0,3-13-9 16,1 0 0-16,-4 4 8 0,3 3-8 0,-3-4 0 16,0-9 0-16,1 13 0 0,-1-3 0 0,-4-4 8 15,4 7-17-15,-3-10-3 0,-1-3-1 0,1 6 0 16,3 1-95-16,0-1-20 0,-4-6-3 16,4 7-552-16,1-4-110 0</inkml:trace>
  <inkml:trace contextRef="#ctx0" brushRef="#br0" timeOffset="-148875.02">18824 5684 1609 0,'0'0'71'0,"4"0"15"0,-1-13-69 0,4 10-17 16,0-3 0-16,0 3 0 0,4-4 22 0,0 4 1 15,3 0 0-15,-4-3 0 0,4 3-23 0,1-4 8 16,2 7-8-16,-3-3 0 0,7 0 0 0,-6-3 8 0,-1 6-8 0,0-10 0 16,3 7 0-16,-2-3 8 0,-5-7-8 0,-3 10 0 15,0-3 21-15,-3-3 0 0,-4 9 0 0,0-13 0 16,-7 4 0-16,0 5 0 0,3-5 0 0,-3 0 0 16,-4 9 1-16,-3-10 0 0,-3 7 0 0,-1 0 0 15,0-3-14-15,-3 6-8 0,0 6 8 16,-4-3-8-16,4 0 0 0,-3 4 0 0,2-4 0 0,1 3 0 15,-3 0 66-15,6 4 9 0,-3-1 1 0,3 4 1 16,0 2-41-16,4 1-9 0,0-7-2 0,0 13 0 16,0-6-16-16,3 0-9 0,4 6 10 0,4-4-10 15,-1-5 0-15,4 6 0 0,0 3 0 0,7-3 0 16,0-1-9-16,0-2-5 0,4 3-1 0,0-7 0 16,-1 4-50-1,4-3-11-15,-3-4-1 0,3-6-554 0,0 7-110 0</inkml:trace>
  <inkml:trace contextRef="#ctx0" brushRef="#br0" timeOffset="-148362.27">19353 5684 1497 0,'0'0'32'0,"4"-13"8"0,-4 13 0 0,7-9 4 0,0-1-36 0,0 4-8 15,0 0 0-15,0-4 0 0,0 7 0 0,0-6 0 16,0-1 0-16,-7 10 0 16,4 0-49-16,-4 0-12 0,0 0-3 0,0 0 0 0,-4-9 52 0,1 6 12 0,-1 0 0 0,1-4 0 15,-4 7 100-15,-4 0 22 16,1 0 5-16,-1 0 1 0,-3 0-52 0,0 10-9 0,0-7-3 16,0 6 0-16,-4-2-51 0,4 5-13 0,-4 1 0 15,4-4 0-15,0 10 0 0,0-3 0 0,0 2 0 0,0 4 0 16,3-6 24-16,0 0 3 0,1-4 0 0,3 7 0 15,3-6-19-15,1 5-8 0,3-5 8 0,3-4-8 16,1 1 0-16,3 2 0 0,0-2 0 0,3-4 0 16,1-3 12-16,0 0-4 0,3 4 0 0,0-7 0 15,0-7-8-15,4 4 8 0,-1 0-8 16,-3-3 8-16,4-4-8 0,-4 4 12 0,0-3-12 0,0-7 12 16,0 10-12-16,-3-4 10 0,3-5-10 0,-3 2 10 15,-1 4-10-15,1-7 0 0,-1 0 9 0,-2 4-9 16,-1 2 0-16,3 1 8 0,-6 3-8 0,3-4 0 0,-4 4 0 15,4 3 0-15,-7 3 0 0,0 0 0 0,0 0 0 0,0 0 11 16,0 0-3-16,0 0 0 16,4 3-8-16,3 6 0 0,-4-2 0 0,1-1 8 0,-4-6-8 0,7 9 8 15,4 1-8-15,-4-4 8 0,0 0 4 16,0 4 0-16,0-10 0 0,0 9 0 16,0-6-48-16,-4 7-10 0,-3-10-2 0,8 6 0 15,-1-3-128-15,-7-3-27 0,0 0-5 0,0 0 0 0</inkml:trace>
  <inkml:trace contextRef="#ctx0" brushRef="#br0" timeOffset="-147917.08">19925 5452 1958 0,'7'-22'43'0,"-4"12"9"0,5 4 1 0,-5-3 3 0,4-1-45 0,0 1-11 0,0-1 0 0,4 10 0 16,-4-3 0-16,-7 3 0 0,0 0 0 0,0 0 0 15,0 0 0-15,3 10 0 0,-3-7 0 0,-3 9 0 32,-4-2-49-32,0-1-12 0,-4 0-3 0,1 1 0 0,-5-1 103 0,1-2 20 0,0 2 4 0,0 0 1 15,0-2-52-15,0-1-12 0,0 0 0 0,0-3 0 16,0 7 0-16,3-4 0 0,0 0 0 0,4 1 0 16,0-4 0-16,7-3 0 0,0 0 0 0,0 0 0 15,0 0 0-15,0 0 0 0,11 6 0 0,-1-3 0 16,1-3 0-16,0 9 0 0,-1-9 0 0,4 4 0 15,-3 2 0-15,3-3 0 0,0 10 0 0,0-13 0 0,-3 9 0 0,-1-3 0 16,5 4 0-16,-5-4 0 16,1 3 0-16,3 1 0 0,0-1 0 0,0-6 0 0,-3 7 54 15,3-1 8-15,0 1 2 0,-4-7 0 0,1 6-52 0,0-3-12 16,-8 1 0-16,4 2 0 16,-3 0 0-16,-1 1 0 0,1-1 0 0,-4 4 0 0,-7-4 0 0,0-6 0 15,3 7 0-15,-3-1 0 0,-7 1 54 0,3-1 8 16,1 7 2-16,-1-7 0 0,-3 0-56 0,0 4-8 15,0 6-8-15,0-7 8 0,0-2-16 0,0 9 3 16,-1-10 1-16,5 7 0 16,-1-10-38-16,1 3-7 0,3-6-2 0,0 7 0 15,7-10-82-15,0 0-17 0,0 0-3 0,0 0-1 0</inkml:trace>
  <inkml:trace contextRef="#ctx0" brushRef="#br0" timeOffset="-147128.85">21198 5599 1036 0,'0'0'46'0,"0"0"10"0,0 0-45 0,0 0-11 16,0 0 0-16,0 0 0 0,0 0 104 0,0 0 20 15,0 0 3-15,0 0 1 16,-3-6-103-16,3 6-25 0,-4-7 0 0,4 7 0 0,-7 0 56 0,0-3 7 16,0 3 1-16,0 0 0 0,7 0-52 0,-10 0-12 15,-1 0 0-15,4 0 0 0,0 0 0 0,0-6 0 16,7 6 0-16,0 0 0 0,-7 0 0 0,7 0 0 15,0 0 0-15,0 0 0 0,-7-3 0 0,7 3 0 16,0 0 0-16,0 0 0 0,0 0 0 0,0 0 0 16,0 0 0-16,0 0 0 0,0 0 0 0,0 0 0 15,0 0 0-15,0 0 0 16,0 0-48-16,0 0-13 0,0 0-3 0,3 9 0 16,-3-9-51-16,7 3-10 0,-7-3-3 0,0 0-409 0</inkml:trace>
  <inkml:trace contextRef="#ctx0" brushRef="#br0" timeOffset="-144420.04">20175 5426 957 0,'-7'0'42'0,"7"0"10"0,0 0-42 0,0 0-10 15,0 0 0-15,0 0 0 0,0 0 19 0,0 0 1 16,0 0 1-16,0 0 0 0,7-9-10 0,4 9-3 16,-11 0 0-16,11 0 0 0,-11 0 10 0,0 0 2 15,0 0 0-15,10 0 0 0,-10 0 28 0,0 0 7 16,0 0 1-16,0 0 0 0,0 0 22 0,0 0 5 15,0 0 1-15,0 0 0 0,0 0-16 0,0 0-4 16,0 0 0-16,0 0 0 0,0 3-41 0,0-3-9 0,0 0-2 0,0 10 0 16,0-1 16-16,0-9 4 0,0 0 0 0,4 13 0 15,-4-7-12-15,0 3-1 0,3-6-1 0,1 10 0 16,-4-4 7-16,0 7 2 0,-4-3 0 0,4 2 0 16,-3 4-27-16,-1 0 0 0,1 0 0 0,-1 3 0 15,4-7 56-15,-3 14 7 0,-1-4 1 0,4-7 0 16,-7 4-52-16,7-3-12 0,0-6 0 0,0 9 0 15,3 0 0-15,-3-13 0 0,4 10 0 0,0-7 0 16,-1-2 0-16,1 2 0 0,-1-5 0 0,4-4 0 16,0 6 0-16,0 1 0 0,-7-10 0 0,7 3 0 15,0-3 54-15,4 0 8 0,-4 0 2 0,4 0 0 16,-1 0-52-16,1-3-12 0,-1-7 0 0,1 1 0 16,-4-1 0-16,4-2 0 0,-4-7 0 0,0 6 0 15,0 1 0-15,-4-7 0 0,4 7 0 0,0-10 0 0,0 3 0 0,-3-3 0 16,3 0 0-16,-3 0 0 0,3 0 0 0,-4 0 0 15,1 3 0-15,3 0 0 0,-4 1 0 0,4-4 0 16,-3 6 0-16,-1 0 0 0,4 1 0 0,-3-1 0 16,3 3 0-16,-3 4 0 0,-4 0 0 0,3 2 0 15,1 1 0-15,-4 3 0 0,0 3 0 0,0 0 0 16,0 0 0-16,0 0 0 0,0 0 0 0,0 0 0 16,0 0 0-16,3 9 0 0,1 4 0 0,-4-1 0 15,0-2 0-15,0 2 0 0,0 7 0 0,0 0 0 16,0-3 0-16,3 6 0 0,-3-4 0 0,4 4 0 15,-1 0 0-15,-3 7 0 0,4-4 0 0,3-7 0 0,0 1 0 16,-4 3 0-16,8-3 0 0,-4-3 0 16,4 6 0-16,-1-7 0 0,4-2 0 0,-3-1 0 0,-1-2 0 0,5 2-1175 15</inkml:trace>
  <inkml:trace contextRef="#ctx0" brushRef="#br0" timeOffset="-144021.03">20719 5806 1728 0,'0'0'38'0,"0"0"8"0,0 0 2 0,-4 9 0 0,8 1-39 0,-4-10-9 0,0 0 0 0,0 6 0 0,0 10 0 0,3-7 0 15,-3-9 0-15,0 0 0 0,4 6 53 0,-4-6 9 16,0 0 2-16,0 0 0 0,0 0-52 0,0 0-12 16,0 0 0-16,0 0 0 0,0 0 105 0,0 0 19 15,7 0 3-15,-4-3 1 0,1-6-103 0,-4-1-25 16,0 1 0-16,-4-4 0 0,4 4 56 0,0 0 7 16,0-13 1-16,0 6 0 0,0-3-52 0,0-3-12 15,4 0 0-15,-4 7 0 0,7-10 0 16,-4 3 0-16,4 0 0 0,1 3 0 0,-1-3 0 15,-4 3 0-15,8-3 0 0,-4 3 0 0,0 4 0 0,0-1 0 16,0 0 0-16,-4 1 0 0,4 8 0 0,-3-2 0 16,0-1 0-16,-1 1 0 0,1 9 0 0,-4 0 0 15,3-9 0-15,-3 9 0 16,0 0-48-16,0 0-13 0,0 0-3 0,7 6-682 0,-7-6-137 16</inkml:trace>
  <inkml:trace contextRef="#ctx0" brushRef="#br0" timeOffset="-143625.9">20955 5702 2419 0,'0'0'53'0,"0"0"11"0,0 0 3 0,0 0 1 0,0 0-55 0,7-3-13 0,-3-3 0 0,6 3 0 15,1-3-48-15,-1 6-13 0,4-7-3 0,-3 1 0 16,3 6 52-16,0 0 12 0,4-3 0 0,-4-3 0 15,4 3 0-15,-4-7 0 0,0 7 0 0,0-3 0 16,-3-4 0-16,-1 4 0 0,-3-3 0 0,0-1 0 0,-3 1 0 0,-1-1 0 16,4 7 0-16,-3-6 0 0,-1 3 0 0,-3-1 0 15,4 1 0-15,-1 3 0 0,1-3 0 16,-4 6 0-16,0 0 0 0,0 0 0 0,4-4 0 0,-4 4 0 16,0 0 0-16,0 0 0 0,0 0 0 0,0 0 0 15,0 0 0-15,-8 4 0 0,-2 2 48 0,-1-3 13 16,-3 10 3-16,4-7 0 0,-4 3-52 0,-1-6-12 15,1 10 0-15,-3-4 0 0,6 1 0 0,-3 2 0 16,0 7 0-16,0-6 0 0,0 2 0 16,3 1 0-16,0 3 0 0,1-7 0 15,3 7 0-15,0-6 0 0,7 6 0 0,-4-7 0 0,4 7 0 0,0-7 0 0,4 1 0 16,-1-4 0-16,4 7 0 0,0-10 0 16,4 10 0-16,0-10 0 15,-1 4-100-15,1-4-22 0,3-3-5 0,0 3-1 0</inkml:trace>
  <inkml:trace contextRef="#ctx0" brushRef="#br0" timeOffset="-143062.93">21551 5800 2188 0,'0'0'97'16,"0"0"20"-16,-3-7-93 0,3 7-24 0,0 0 0 0,-4-9 0 15,11 0 0-15,-7-1 0 0,0 1 0 0,0-1 0 16,0 7 0-16,0-6 0 0,-3 6 0 0,-1-4 0 0,-3-2 0 0,7 9 0 15,0 0 0-15,-7 0 0 0,-4 0 0 0,-3 0 0 16,4 9 0-16,-1-9 0 0,1 10 0 0,-5-1 0 16,-2-6 0-16,3 7 0 0,0 2 0 0,-4-2 0 15,4 12 0-15,-4-13 0 0,8 0 0 0,-4 4 0 16,3 6 0-16,4-10 0 0,-4 4 0 0,4-1 0 16,4 4 0-16,3 0 0 0,-4-10 0 15,8 6 0-15,3-2 0 0,0-1 0 0,0-6 56 16,3 7 6-16,5-4 2 15,-1-3 0-15,0 0-52 0,3-3-12 0,1 0 0 16,0-3 0-16,3-6 0 16,4 6 0-16,-4-7 0 0,0-2 0 0,4-4 0 15,-4 7 0-15,0-4 0 0,-3 1 0 0,-8-7 54 16,8 6 8-16,-1-6 2 0,-2 10 0 16,-12-7-52-16,4 1-12 0,4-7 0 0,-1 0 0 0,-3 0 0 0,0 0 0 15,0-6 0-15,4-4 0 0,7 4 0 0,-11-3 0 0,-7-7 0 0,7 4 0 16,7-4 0-16,-3-6 0 0,-8 3 0 0,4 4 0 0,-3-1 0 0,3-3 0 0,-4 10 0 0,-3-1 0 15,-3 1 0-15,-1 9 0 0,11 7 0 0,-7-1 0 16,-7 3 0-16,4 10 0 0,3 3 0 0,0 0 0 16,0 0 0-16,0 0 0 0,-11 3 0 0,8 10 0 15,6 6 0-15,-6-7 0 0,-5 10 0 0,5 3 0 16,3 0 0-16,-4-3 0 0,-6 16 0 0,3 0 0 16,3-7 0-16,1 10 0 0,3 3 0 0,-7-4 0 15,0 4 0-15,3 6 0 0,11-6 0 0,-7 3 0 16,-3-9 0-16,3 3 0 0,7 3 0 0,0-13 0 15,-4 10 0-15,1-10 0 0,-1 0 0 0,4-2 0 16,7-4-48-16,-3-3-13 0,-4 0-3 16,-3-13-1049-16</inkml:trace>
  <inkml:trace contextRef="#ctx0" brushRef="#br0" timeOffset="-141971.16">16351 5426 1497 0,'-14'-9'66'0,"14"9"14"0,-10 0-64 0,-1-3-16 15,4-3 0-15,7 6 0 0,-7 6 0 0,7-6 0 16,0 0 0-16,0 0 0 0,0 0 0 0,0 0 0 16,0 0 0-16,0 0 0 0,0 0 0 0,0 0 0 15,0 0 0-15,0 0 0 0,0 0 0 0,0 0 0 16,0 0 0-16,0 0 0 0,0 0 0 0,0 0 0 16,0 0 0-16,-11 3 0 0,4 0 55 0,-3 7 7 0,3-1 2 0,0 4 0 15,-4-7 0-15,4 3 0 0,3-6 0 16,1 10 0-16,-1-4-52 0,1 1-12 0,3-1 0 0,0-6 0 15,3 7 0-15,1-1 0 0,-1 0 0 16,4 1 0-16,4-1 0 0,-4 4 0 0,4-1 0 0,-1 1 0 16,1 6 54-16,-1-7 8 0,1 10 2 0,-4 3 0 15,7 0-52-15,0-3-12 0,-3 7 0 0,-1-4 0 16,1 6 0-16,0 0 0 0,3 1 0 0,-4-1 0 16,-3-9 0-16,4 9 0 0,0-9 0 0,-4 0 0 15,0-3-9-15,3 3-5 0,1-6-1 0,-4-4 0 16,3 1 38-16,1-7 7 0,0 0 2 0,3-6-1013 15</inkml:trace>
  <inkml:trace contextRef="#ctx0" brushRef="#br0" timeOffset="74265.54">15519 18217 633 0,'-4'-3'56'0,"-3"0"-44"0,0-3-12 0,0 6 0 16,0-3 105-16,-4-4 19 0,-3 4 4 0,0 3 1 16,-3-9-106-16,-1 9-23 0,-3 0 0 0,0-3 0 15,-4-4 0-15,-3 7 11 0,-4 0-1 0,-3-3 0 16,-1 3 18-16,1 0 3 0,0 0 1 0,-1 0 0 0,-2 3 7 0,-5-3 1 16,1 7 1-16,-11-4 0 15,-3-3 7-15,-1 9 0 0,1 1 1 0,-4-7 0 0,0 6-34 0,0 1-7 16,-7-7-8-16,0 6 11 0,-7-3-1 15,0 1 0-15,-4-1 0 0,-3-3 0 16,7 3 2-16,-7-2 0 0,-8 2 0 0,-2-3 0 0,3 0-12 0,-4-3 0 16,4 6 0-16,-4-2 0 0,-7-4 10 0,4 0-10 15,3 0 12-15,7 0-12 0,1-4 9 0,6-2-9 16,1 6 0-16,3 0 9 0,-1 0 9 0,8 0 2 16,4 0 0-16,6-3 0 0,8 3-20 0,7 0 0 15,-1 0 0-15,8 0 0 0,10 0 12 0,1 0-12 16,6 0 12-16,4-3-12 15,7 3-17-15,7 0-11 0,0 0-1 0,0 0-1 16,14-6-2-16,7 6-1 0,0 0 0 0,8 0 0 16,2 0-3-16,8 0-1 0,3 0 0 0,8 0 0 0,6 0 37 15,4 0 0-15,4 0 0 0,3 0 0 0,3 0 0 0,4 0 0 0,8 0 0 0,2 0 0 16,1 0 0-16,3 0 0 0,-3 0 0 16,7 0 0-16,6-4 0 0,-2-2 0 0,2 6 0 0,-2-3 0 15,-5-3 0-15,5-7 0 0,2 10 0 0,1-3 0 16,-4-4 8-16,-3 7-8 0,3-6 8 0,-3 6-8 15,7-4 28-15,-7-2 0 0,-8 6 0 0,1 0 0 16,-4-4-12-16,-3-2-3 0,-1 9 0 0,-6-3 0 16,-8 0-2-16,-3-3-1 0,-7 6 0 0,-7 0 0 15,-7 0-10-15,-7-4 10 0,-4 4-10 16,-7 0 10-16,-3-6-2 0,-8 6 0 16,-3 0 0-16,-7 0 0 0,0 0 17 15,-7 10 3-15,-7-10 1 0,-4 6 0 0,-10-3-13 0,-4 0-4 16,-6-3 0-16,-8 9 0 0,-4-9-4 0,-6 0 0 15,-4 10-8-15,-3-10 12 0,3 3-12 0,-7 3 0 0,-4-6 8 0,-7 3-8 0,-3-3 15 16,4 7 0-16,-1-7 0 0,-3 0 0 0,-4 0-15 16,-3-7 0-16,0 7 0 0,3 0-10 0,-3 0 10 0,0 0 0 15,3 0 0-15,-3 0 0 0,-4 0 11 0,7 0 4 16,1 0 1-16,6 7 0 0,-3-4-16 16,7 3 0-16,-7-3 0 15,7 0 0-15,3 4-22 0,8-4-7 16,6 6-2-16,4 1-813 0</inkml:trace>
  <inkml:trace contextRef="#ctx0" brushRef="#br0" timeOffset="89755.97">12887 10409 172 0,'0'0'8'0,"0"0"1"0,0 0-9 0,0 0 0 0</inkml:trace>
  <inkml:trace contextRef="#ctx0" brushRef="#br0" timeOffset="90440.73">12926 10378 1789 0,'0'0'79'0,"0"0"17"0,0 0-77 0,0 0-19 16,0 0 0-16,0 0 0 0,0 0 26 0,0 0 2 16,0 0 0-16,0 9 0 0,0 4 13 0,0-4 3 15,0 7 1-15,3 0 0 0,-3-1-31 0,4 1-6 0,-1 6-8 16,1 6 11-16,-1-6-11 0,-3 0 0 0,4 9 0 0,-1 1 8 15,-6-1-8-15,6 0 0 0,-3-5 0 0,-3 5 0 16,3 0 0-16,-4-3 0 0,4-6 0 16,-3 10 0-16,-1-10 0 0,1 6 0 15,-4-3 0-15,3-3 0 0,-3 6 16 0,4-6 2 0,-4-3 0 0,3-3 0 16,-3-1-6-16,4-8-2 0,-1 2 0 16,0 0 0-16,4-9 6 0,0 0 2 0,0 0 0 0,0 0 0 15,0 0 19-15,-3-9 4 0,3-4 1 0,0-5 0 16,0 5-18-16,0-9-4 0,3 0-1 0,-3-6 0 15,4 6-6-15,0-9-1 0,-1-1 0 0,4 1 0 16,-3-4-12-16,3-5 0 0,0-1 0 0,-4-3 0 16,4 3 0-16,0-6 0 0,0 0-10 0,0 3 10 15,-3 4 0-15,3 5 0 0,0-6 12 0,-3 10-4 16,-1 0-8-16,1-1-13 0,6 10 3 0,-6 0 1 0,3-3 9 0,0 6 0 16,4-3 0-16,-1 4 0 0,1-1 0 15,3 13 0-15,-4-4 0 0,4 4-8 0,-3-4-8 16,3 10 0-16,4 0-1 0,-4 0 0 0,4 10 17 0,-1-1 0 15,1 1 0-15,-1-1 0 0,1 4 0 0,-4-1 0 16,0 7 0-16,0-6 0 0,-6 5 0 0,-1-5 0 16,0 6 0-16,0-7 0 0,-4 7 0 15,-3-6 0-15,-3-1 0 0,3 4 0 0,-4-4 10 0,1 1 9 16,-4-4 1-16,-4 4 1 0,0 3-21 0,-3-4 0 16,0 1-10-16,-3-1 10 0,-1-2 0 0,4 5 8 15,-4-8 0-15,1 2 1 0,-1 0-9 0,4 4 8 16,-4-7-8-16,0 4 8 0,1-7-8 0,-1 0 8 0,4 3-8 15,4-3 8 1,-5-3-29-16,8 0-7 0,-3 0 0 0,3 0-1 16,3-3-165-16,-3-6-33 0,0-10-6 0,0 6-2 0</inkml:trace>
  <inkml:trace contextRef="#ctx0" brushRef="#br0" timeOffset="90854.61">13300 10419 1324 0,'0'0'118'15,"0"0"-94"-15,-7 0-24 0,3 6 0 16,-3-3 125-16,7-3 21 0,0 0 4 0,-3 3 1 16,3 7-120-16,-4-1-31 0,4-9 8 0,4 13-8 15,-4-4 13-15,0 0 1 0,3 4 0 0,4-4 0 0,-3 1 2 16,3-7 0-16,0 6 0 0,0-2 0 0,0-4 0 0,0 6 1 15,4-6 0-15,-11-3 0 0,7 0 2 0,0 0 0 16,0 0 0-16,-7 0 0 0,7-3 5 0,0 0 0 16,3-3 1-16,-6-4 0 0,3-2-3 0,-3-1-1 15,3 1 0-15,-4-4 0 0,4 0 0 0,0-3 0 16,-3-2 0-16,3 2 0 0,0-3-11 0,0-6-2 16,0 2-8-16,0-2 12 0,4 3 0 15,-1-3-1-15,-3-3 0 0,0 5 0 0,0-2 5 0,0 6 2 16,0 0 0-16,-3 4 0 0,0 2-6 0,3 0-2 15,0 4 0-15,-4 2 0 0,1 7-10 0,3-6-9 16,-4 6 9-16,4-4-13 0,0 7-7 0,0 0 0 0,0 0-1 0,1 0 0 31,2 10-19-31,-3-7-4 0,-3 3-1 0,3 3 0 16,0-5-18-16,-4 8-3 0,-3-2-1 0,0 2-561 0,-3 7-112 0</inkml:trace>
  <inkml:trace contextRef="#ctx0" brushRef="#br0" timeOffset="91211.48">13614 10419 806 0,'0'0'72'0,"0"0"-58"0,0 0-14 0,0 0 0 16,0 0 240-16,0 0 44 0,0 0 10 0,0 0 2 15,0 0-196-15,0 0-40 0,7-3-7 0,3-4-1 16,1-2-13-16,7 6-3 0,-4-7 0 0,0 1 0 0,3 6-12 0,1-7-4 16,0 1 0-16,-1 0 0 15,1-4-9-15,0 4-3 0,-4 5 0 0,3-5 0 16,-3 0-16-16,1-1-4 0,-1 1-1 0,0 3 0 15,3-10-7-15,-6 10-2 0,0-10 0 0,-1 7 0 0,1-4 1 16,-4 4 0-16,0-1 0 0,-4-2 0 0,1 2 21 0,-4-2 0 16,0 12 0-16,-4-10 0 0,4 10 0 0,-7 0 12 15,0 0 0-15,0-3 0 0,-3 6 9 0,3-3 3 16,-7 10 0-16,6-10 0 0,-2 9-1 0,-4 0 0 16,3-5 0-16,1 8 0 0,-5-2-1 0,5-1 0 15,-4 4 0-15,3 5 0 0,1 1-9 0,-4-3-1 16,-1 3-1-16,5 3 0 0,-1 0-11 0,1 6-16 15,3-9 4-15,0-4 1 0,-1 7 19 0,5-3 3 0,-1-6 1 16,4 5 0-16,4 1-21 0,-4-6-4 16,3-1-1-16,1-2 0 15,3-1-35-15,0-6-7 0,4 7-2 0,-1-4-608 16,4-3-122-16</inkml:trace>
  <inkml:trace contextRef="#ctx0" brushRef="#br0" timeOffset="91686.24">14220 10406 230 0,'11'-9'20'0,"-4"6"-20"0,0-4 0 0,4-2 0 16,-4 3 323-16,3-4 60 0,5 4 12 0,-5-3 2 16,4-4-292-16,0 4-58 0,0 5-12 0,1-5-3 15,-1 0-24-15,0-1-8 0,-7-2 0 0,3 2 0 16,-3 7 0-16,1-3 0 0,-1 0 0 0,-7 6 0 16,0 0 0-16,0-7-14 0,0 7 4 0,0-9 1 15,-4 6 9-15,1-3-8 0,-5 6 8 0,1 0-8 16,-3 0 8-16,-1 0 8 0,-3 0-8 0,0 0 11 0,0 6 15 0,-4-3 3 15,1-3 1-15,3 0 0 0,-8 9 6 0,1-9 0 16,4 7 1-16,2-4 0 0,-2 0 0 0,-1 3 0 16,4-3 0-16,-4 7 0 0,4-1-3 0,0 0-1 15,0 1 0-15,0 2 0 0,3 1-33 0,-3 0-17 16,4 2 1-16,3-2 1 0,0-1 15 0,0 7 13 16,3-6-2-16,0-1-1 0,8 7 1 0,0-6 0 15,-1-4 0-15,8 0 0 0,-1 1-3 0,4-7-8 16,0 6 12-16,1-9-4 0,6 7 1 0,-4-14 0 15,1 7 0-15,3-3 0 0,-3-3-9 0,6 0 10 0,-2-10-10 16,-1 7 10-16,4-4-10 0,-4 4 10 0,-4-4-10 16,1 1 10-16,0-7-10 0,-4 0 8 15,3 6-8-15,-6-9 8 0,3 4 2 0,-3-4 0 16,-4 0 0-16,0-3 0 0,0-4 0 0,0-2 0 16,-4 0 0-16,4-10 0 0,-3 6-10 0,3-5 0 0,-3-1 0 0,-4 0 8 15,3 7-8-15,1-7 0 0,-1 9 0 16,-3 1 0-16,-3 0 0 0,3-1 0 0,0 10 0 15,-4 1 0-15,1-1-14 0,-1 12 5 0,0-2 1 0,1 2 0 16,-1 10-40 0,4 0-7-16,0 0-1 0,0 0-626 0,0 0-125 0</inkml:trace>
  <inkml:trace contextRef="#ctx0" brushRef="#br0" timeOffset="91928.87">14601 10231 864 0,'0'0'38'0,"0"0"8"0,0 0-37 0,0 0-9 16,0 0 0-16,0 0 0 0,4 9 246 0,0 0 47 16,3-2 10-16,-4-1 1 0,4 0-235 0,0 4-47 15,4-7-10-15,-8 9-1 0,4-2-11 0,0-1 8 16,4 0-8-16,-4 1 8 0,0-1-8 0,0-2 8 15,0 2-8-15,0 0 8 0,-3 1-8 0,-1-7-11 16,1 6 3-16,3-2-588 16,-7-7-118-16</inkml:trace>
  <inkml:trace contextRef="#ctx0" brushRef="#br0" timeOffset="92092.51">14771 9967 2282 0,'-7'-22'101'0,"7"22"21"0,-4-9-98 0,4 6-24 0,0-7 0 0,0 10 0 16,7-9 25-16,-7 9 0 0,11-3 0 0,-4 3 0 15,0 0-25-15,-3 0 0 0,3 3-9 0,3-3-691 16,-3 9-139-16</inkml:trace>
  <inkml:trace contextRef="#ctx0" brushRef="#br0" timeOffset="92490.53">15113 10262 1638 0,'0'0'36'0,"-4"-3"7"0,1-7 1 0,3 7 3 0,0-3-38 0,3-3-9 16,1 5 0-16,0-5 0 0,-1 0 0 0,-3 5 8 15,4-5-8-15,-1 0 8 0,1-1 0 0,-4 7 0 16,3-6 0-16,-3-1 0 0,0 1 20 0,4 6 3 16,-4-7 1-16,0 1 0 0,0-1-20 0,0-2-4 15,0 9-8-15,0-3 12 0,-4-4 1 0,4 10 0 16,0 0 0-16,0 0 0 0,0 0-1 0,-7 6 0 0,0-2 0 16,0 2 0-16,0 3-12 0,0-3 9 0,0 4-9 0,0 9 8 15,0-7 16-15,-4 7 4 0,4-6 0 0,-3 9 0 16,-1-4-13-16,0 4-3 0,1 0 0 15,-1 0 0-15,-3 6 7 0,3-6 1 0,4 0 0 0,0 0 0 16,-3 0-7-16,6-3-1 0,1-6 0 0,3 5 0 16,0-5 7-16,3 6 1 0,1-7 0 15,-1-2 0-15,8-1-20 0,-1-6 0 0,1 7 0 0,3-10 0 32,7 0-83-32,-3 0-20 0,0-3-4 0,3-7-788 0</inkml:trace>
  <inkml:trace contextRef="#ctx0" brushRef="#br0" timeOffset="92779.37">15593 9795 1681 0,'0'0'36'0,"0"0"8"0,0 0 2 0,0 0 2 0,0 0-38 0,0 0-10 16,0 3 0-16,3 6 0 0,-3 4 28 0,4-4 3 0,-4 10 1 0,0-7 0 16,3 10 0-16,-3-3 0 0,0 3 0 0,0 10 0 15,4-4 6-15,-1-3 2 0,-3 6 0 0,4 1 0 16,-1-1-32-16,-3 0-8 16,4 1 0-16,-4-4 0 0,4-3 0 0,-4 6 8 0,0-9-8 0,0 0 8 31,0 6-48-31,3-6-10 0,1 0-2 0,-4-3-530 0,0-3-106 0</inkml:trace>
  <inkml:trace contextRef="#ctx0" brushRef="#br0" timeOffset="92978">15332 10152 1728 0,'-7'-28'76'0,"3"18"16"0,4 4-73 0,0-3-19 0,0-1 0 0,0 1 0 15,7 0 110-15,0-1 18 0,0-2 4 0,4 8 1 0,3-2-96 0,0 3-19 16,0-3-4-16,7 3-1 0,-3 3-13 0,3 0 8 16,4 0-8-16,0 3 0 0,-1-3 0 0,1 6 0 15,3-3 0-15,4 3 0 32,0-2-166-32,3-1-30 0,25-3-5 0,-11 0-2 0</inkml:trace>
  <inkml:trace contextRef="#ctx0" brushRef="#br0" timeOffset="93444.39">15942 10494 172 0,'-7'0'16'0,"-4"-3"-16"0,1 0 0 0,-1-4 0 0,4 7 339 0,7 0 65 16,-7 0 12-16,7 0 4 16,0 0-302-16,0 0-60 0,-3-9-12 0,3 9-2 15,0 0-21-15,0 0-4 0,0 0-1 0,0 0 0 16,0 0-3-16,0 0-1 0,0 0 0 0,7 0 0 0,0 0 26 0,7 0 4 16,-4 0 2-16,8 6 0 0,-4-6 0 0,7 3 0 15,0-3 0-15,4 7 0 0,-4-4-37 0,4-3-9 16,0 0 0-16,-1 3 0 0,5-3 0 15,-5 0 0-15,1-3 0 0,-4 0 0 16,4-4-101-16,0 7-23 0,-8-9-4 0,1 0 0 16</inkml:trace>
  <inkml:trace contextRef="#ctx0" brushRef="#br0" timeOffset="94246.52">16422 10227 403 0,'0'0'36'0,"0"0"-36"0,0 0 0 0,0 0 0 16,0 0 219-16,3-3 37 0,8 3 7 0,-11 0 1 16,0 0-178-16,0 0-36 0,0 0-7 0,7 3-2 15,-7-3 7-15,7 4 0 0,4 5 1 0,-8 0 0 16,1 4-7-16,-1-4-2 0,-3 1 0 0,0 2 0 15,0 7 12-15,-3-6 3 0,-1 2 0 0,1 1 0 16,-4 0-37-16,3-1-7 0,1-2-2 0,-1 6 0 16,4-10-9-16,-4 4 0 0,4-4 0 0,0 0 8 0,0-9 2 15,0 0 0-15,0 0 0 0,0 0 0 0,0 0 5 0,0 0 1 16,0 0 0-16,0 0 0 0,0 0-1 0,8-9 0 16,-8 0 0-16,3-1 0 0,1 4 2 0,3-3 1 15,-7-7 0-15,3 3 0 0,1 1-18 0,-1-1 0 16,-3-2 0-16,4-7 0 0,-4 9 0 0,3-6 0 15,1-3 0-15,-1 10 10 0,1-7-10 0,-1-3 0 16,1 9 0-16,3 1 0 0,-4-4 15 0,5 4-3 16,-1 2 0-16,0 1 0 0,0 6 9 0,0-7 2 15,0 7 0-15,3-3 0 0,-3 6-7 0,4-10 0 16,-4 10-1-16,4 0 0 0,-11 0-7 0,10 0-8 16,1 0 11-16,-4 0-11 0,3 7 0 15,-2-4 0-15,2 3 0 0,1-3 0 0,-4 7 13 0,0-7-4 16,0 6-1-16,0 1 0 0,-4 2-8 0,5-2 0 0,-5 2 0 0,1-2 0 15,3 5 0-15,-4-8 8 0,1 8-8 16,-1-2 8-16,1-1 0 0,3 1 0 0,-4-4 0 0,4 7 0 16,0-4 0-16,0 1-8 0,-3-4 12 0,3 1-4 15,0-1-8-15,0-6 8 0,-3 7-8 0,3-7 8 16,-4 6-8-16,-3-9 10 0,0 0-10 0,7 10 10 16,-3-7-10-16,-4-3 8 0,0 0-8 0,0 0 8 15,0 0-8-15,3 9 0 0,-3-9 9 16,0 0-9-16,4 7 0 0,-4-7 0 0,0 0 0 0,0 0 0 15,3 3 0-15,-3-3 0 0,0 0 0 0,4 9 8 16,-4-9-8-16,0 0 0 0,0 0 0 0,0 0 0 16,7 3 0-16,-7-3 8 0,0 0-8 0,0 0 0 15,0 0 0-15,4 10 0 0,3-10 0 0,-7 0 0 0,0 0 0 0,7 6 0 16,-7-6 0-16,0 0 0 16,0 0 0-16,0 0 0 0,0 0 0 0,3 3 0 0,-3-3 0 15,0 0 0-15,0 0 0 0,0 0 0 0,4 13 0 0,-4-13 0 16,0 0 0-16,0 0 0 0,0 0 0 0,0 0 8 15,0 0-8-15,3 6 0 0,-3-6 0 16,0 0 9-16,0 0-9 0,0 0 0 0,0 0 0 0,0 0 0 16,0 0 0-16,0 0 0 0,4 9-12 0,-4-9-8 15,0 0-3-15,0 0 0 16,0 0-53-16,0 0-12 0,0 0-1 0,0 0-1 16,0 0-123-16,0 0-25 0,0 0-5 0,0 0-282 15,0 0-57-15</inkml:trace>
  <inkml:trace contextRef="#ctx0" brushRef="#br0" timeOffset="94646.64">16842 10450 1144 0,'0'0'51'0,"0"0"10"0,0 0-49 0,0 0-12 0,0 0 0 0,-7 0 0 16,7 0 86-16,-4 0 14 0,4 0 4 0,0 0 0 15,0 0-60-15,0 0-12 0,-7-3-3 0,7 3 0 16,0 0-29-16,0 0 0 0,-4-6 0 0,4 6 0 16,0 0 0-16,0 0 0 0,0 0-10 0,0 0 10 15,0 0 0-15,0 0 14 0,0 0-2 0,0 0 0 16,0 0 38-16,0 0 7 0,0 0 2 0,0 0 0 15,0 0 21-15,0 0 4 0,0 0 0 0,0 0 1 16,0 0-13-16,0 0-2 0,8 9-1 0,-1-9 0 16,-7 0-17-16,7 0-3 0,0 0-1 0,3 0 0 15,1 0-2-15,-4-9-1 0,0 5 0 0,0-2 0 16,0 3-15-16,0-6-3 0,4 6-1 0,-8-7 0 0,4 1 2 0,-3-1 1 16,-1 1 0-16,4 6 0 15,-3-10-15-15,3 4-3 0,-7-1-1 0,4-2 0 0,3 2-1 16,-4-2 0-16,1-4 0 0,-1 7 0 0,1-4-9 0,-1 4 0 15,1-4 9-15,-1 1-9 0,1-7 0 0,-1 10 0 16,-3-7 0-16,4 0 8 0,-1 4-8 0,-3-7 0 16,4 6 0-16,-1 1 0 0,-3-1 0 0,4 4 0 15,-4-1 0-15,0 1 8 0,3 0-8 0,-3 9 0 16,0 0 0-16,0 0 0 0,0 0 0 0,0 0 0 16,0 0 0-16,0 0-8 0,0 0-14 0,0 0-2 15,0 0-1-15,0 0 0 16,0 0-128-16,0 0-26 0,0 0-5 0</inkml:trace>
  <inkml:trace contextRef="#ctx0" brushRef="#br0" timeOffset="98419.43">17201 10409 1134 0,'-7'-3'24'0,"7"3"6"0,-3-6 1 0,-4 3 1 0,3 3-32 16,1 0 0-16,3 0 0 0,0 0 0 0,0 0 61 0,-4-10 6 15,1 10 1-15,3 0 0 0,0 0-13 0,0 0-3 16,-4-3 0-16,4 3 0 0,0 0-16 0,0 0-4 16,0 0-1-16,0 0 0 0,0 0 17 0,0 0 3 15,0 0 1-15,0 0 0 0,0 0-12 0,0 0-3 16,0 0 0-16,4-6 0 0,-4 0-13 0,3-1-4 16,4-2 0-16,-3 0 0 0,3 2-8 0,0-2-3 15,0-1 0-15,0 1 0 0,0-4-1 0,4-2-8 16,-4 2 12-16,0 4-4 0,0-4-8 0,0 4 0 15,0 0 0-15,-4-4 0 0,1 4 0 0,0 5 0 16,-1-5 0-16,4 6 0 0,-7 3 0 0,0 0 12 16,0 0-12-16,0 0 12 0,0 0 4 0,0 0 0 0,0 0 1 15,0 0 0-15,0 0-5 0,0 0-2 0,7 0 0 0,-7 0 0 16,0 0 1-16,7 3 0 0,0 0 0 16,-7-3 0-16,4 6-3 0,3 4 0 0,-4-7 0 0,1 6 0 15,-1-5 3-15,1 5 0 0,0 0 0 0,-1 4 0 16,-3-4 4-16,0 1 1 0,4 2 0 0,-1-2 0 15,-3 2-7-15,4-2-1 0,-1-1 0 0,4 4 0 16,-3-4-8-16,-1 7 0 0,1-4 0 0,3-2 0 16,-4-4 14-16,4 3-2 0,0 1-1 0,1-1 0 15,-1-6-11-15,-4-3 0 0,-3 0-10 0,0 0 10 16,0 0 0-16,11 10 20 0,-1-10-4 0,-3-4 0 16,0-2 0-16,0 6 0 0,4-3 0 0,0 0 0 15,-1-3-16-15,-3-4 8 0,4 7-8 0,-4-6 0 16,3-1 25-16,1 1-1 0,-4 3-1 0,4-10 0 15,-4 7-9-15,0-4-2 0,0 4 0 0,0-4 0 16,4 4-12-16,-4-1 9 0,0-2-9 0,0 2 8 0,0 1 5 0,0-4 1 16,0 4 0-16,0 0 0 0,3 2-14 0,-2-2 0 15,-1-1 8-15,0 1-8 0,0-4 0 16,0 4 0-16,0 0 0 0,0-4 0 0,-4 4 12 0,4-4-4 16,1-3-8-16,-1 4 12 0,0-1-12 0,0-5 11 15,-4 8-11-15,1-2 10 0,-1-1-10 0,1 1 0 16,-1-4 0-16,-3 6 8 0,4-2-8 0,-4 3-9 15,0 5 9-15,3-2-844 16,-3 6-162-16</inkml:trace>
  <inkml:trace contextRef="#ctx0" brushRef="#br0" timeOffset="107560.45">32755 11538 504 0,'0'0'22'0,"0"0"5"0,7 0-27 0,4 6 0 0,0-6 0 0,-1 4 0 15,1-4 0-15,-4 6 0 0,0-6 0 0,4 0 0 16,-1-6 8-16,-10 6 0 0,7 0 0 0,-7 0 0 16,7-4 79-16,4-2 15 0,-4 6 3 0,0-3 1 15,-7 3-3-15,7-9-1 0,-7 9 0 0,7-4 0 16,-7 4-25-16,7-6-5 0,-7 6 0 0,0 0-1 15,0 0-35-15,0 0-8 0,0 0 0 0,0 0-1 16,0 0-17-16,0 0-10 0,0 0 12 0,0 0-12 16,0 0 17-16,-3 0-3 0,-5 0-1 0,1 6 0 15,-3-6 7-15,-1 4 2 0,1-4 0 0,-1 3 0 16,-3 3 2-16,0-3 1 0,0 7 0 0,-4-1 0 16,0-6-17-16,1 6-8 0,-8 1 8 0,4-1-8 15,-4 4 0-15,-3-4 0 0,0 4 0 0,0-4 0 0,-4 1 0 16,0 2 8-16,0 7-8 0,1-6 0 15,-1-4 14-15,4 3-2 0,-1-2-1 0,1-1 0 0,4-2 9 0,-1-1 3 16,-3 3 0-16,3-2 0 0,0-1-3 0,1 0-1 16,-5-3 0-16,8 3 0 0,-4-2-11 0,4 5-8 15,4-6 9-15,-5-3-9 0,5 0 12 0,3 6-3 16,0-2-1-16,3-4 0 0,0 0 0 0,4 0 0 16,0 0 0-16,4-4 0 0,-4-2 0 0,7 6 0 15,-4 0 0-15,4-6 0 0,-3 0 8 0,3 6 2 16,-4-4 0-16,1-2 0 0,3 3-18 0,0-3-14 15,0 0 2-15,3-1 1 0,1-2 11 0,-1 3 0 0,1-4 10 16,3 1-10-16,0-1 12 0,3-2-4 0,5-4-8 16,-1 4 12-16,3 2-12 0,-3-2 9 0,1-7-9 0,2 6 8 15,1 4-8-15,-1-4 0 0,1 1 0 0,-4-4 8 16,4 4-8-16,-4 2 0 0,-3-2 0 0,-1 2 0 16,1 1 0-16,-1 6 0 0,-3-7 0 0,4 10 0 15,-11 0-9-15,0 0 9 0,0 0-12 0,0 0 12 16,0 0-12-16,0 0 12 0,0 0-12 0,0 7 12 15,-4-1-11-15,1 9 11 0,-4-2-10 0,0 0 10 16,-4-4 0-16,1 3 0 0,-1-2 0 0,-7 2 0 16,4 4 0-16,0-3 0 0,-4-1 0 0,4-2 0 15,-3 2 0-15,3 7 0 0,0-10 0 0,-1 4 0 16,1-1 0-16,0 4 16 0,4-3-1 0,-1-4-1 16,7 4-14-16,4-1 0 0,0-2 0 0,0 2 0 15,4-2 0-15,3-1 0 0,4 0 0 0,-1 4 0 0,8-4 12 16,0 1 0-16,3-1 0 0,0 4 0 0,7-4-12 0,0 0 9 15,1 1-9-15,2-4 8 16,-3 4-53-16,8-1-11 0,-1 0-3 0,-7-5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1T15:13:40.6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277 116 10856 0 0,'0'-1'87'0'0,"-1"0"0"0"0,1 0 1 0 0,0 0-1 0 0,0 0 1 0 0,0 0-1 0 0,0 0 0 0 0,0 0 1 0 0,0 0-1 0 0,0 0 0 0 0,0 0 1 0 0,1 0-1 0 0,-1 0 0 0 0,0 0 1 0 0,1 0-1 0 0,-1 0 1 0 0,0 0-1 0 0,2-2 0 0 0,0-5 974 0 0,-1 2-801 0 0,1 1-1 0 0,0-1 1 0 0,3-8 0 0 0,-5 12 1393 0 0,-1 3-1545 0 0,-1 1 0 0 0,0-1 1 0 0,0 1-1 0 0,1 0 0 0 0,-1-1 1 0 0,1 1-1 0 0,-1 0 0 0 0,0 2 0 0 0,-2 1 80 0 0,0 0-1 0 0,0 0 0 0 0,0 0 0 0 0,-1-1 0 0 0,0 1 0 0 0,1-1 0 0 0,-7 3 0 0 0,-39 22 1536 0 0,48-28-1651 0 0,70-43 672 0 0,-52 31-791 0 0,16-15 0 0 0,-27 19 177 0 0,-5 5 36 0 0,-3 3-144 0 0,-3 4-56 0 0,-1 1-1 0 0,1 0 1 0 0,0-1-1 0 0,-7 11 1 0 0,-3 2-10 0 0,-8 7-28 0 0,-37 31 0 0 0,33-30 72 0 0,41-33 110 0 0,1 0 0 0 0,24-9 0 0 0,-30 12-80 0 0,16-5-96 0 0,-1-1-1 0 0,0-1 0 0 0,34-23 1 0 0,-56 34 66 0 0,16-15 524 0 0,-17 14-504 0 0,1 1-1 0 0,0-1 0 0 0,-1 0 1 0 0,1 0-1 0 0,0 1 0 0 0,-1-1 1 0 0,1 0-1 0 0,-1 0 0 0 0,1 0 1 0 0,-1 1-1 0 0,0-1 0 0 0,1 0 1 0 0,-1 0-1 0 0,0 0 0 0 0,0 0 1 0 0,1 0-1 0 0,-1 0 0 0 0,0 0 1 0 0,0 0-1 0 0,0-2 0 0 0,-1 3-6 0 0,1-1-1 0 0,0 0 0 0 0,-1 1 0 0 0,1-1 1 0 0,-1 1-1 0 0,1-1 0 0 0,-1 1 0 0 0,0-1 0 0 0,1 1 1 0 0,-1-1-1 0 0,0 1 0 0 0,1-1 0 0 0,-1 1 1 0 0,0 0-1 0 0,1-1 0 0 0,-1 1 0 0 0,0 0 1 0 0,1 0-1 0 0,-1-1 0 0 0,0 1 0 0 0,0 0 0 0 0,0 0 1 0 0,1 0-1 0 0,-1 0 0 0 0,0 0 0 0 0,-1 1 1 0 0,-21 1 368 0 0,-3 5-310 0 0,1 1 1 0 0,1 2-1 0 0,-44 22 0 0 0,24-11-52 0 0,41-20-17 0 0,2 0-1 0 0,1-1 0 0 0,-1 1 1 0 0,0-1-1 0 0,0 0 1 0 0,0 1-1 0 0,1-1 1 0 0,-1 0-1 0 0,0 0 1 0 0,0 0-1 0 0,0 0 0 0 0,1 1 1 0 0,-3-2-1 0 0,11-11 334 0 0,4 2-318 0 0,1 1-1 0 0,0 1 1 0 0,22-11 0 0 0,-6 3-7 0 0,37-17-10 0 0,-28 16 0 0 0,32-17-60 0 0,-70 34 126 0 0,-7-2 256 0 0,-1 2-196 0 0,1 2-1 0 0,-1-1 1 0 0,0 1-1 0 0,1 1 1 0 0,-11 4-1 0 0,11-4-72 0 0,-13 5 12 0 0,0 1 1 0 0,1 1-1 0 0,-28 20 1 0 0,-46 46-86 0 0,79-63 7 0 0,0 0 1 0 0,1 1-1 0 0,1 0 0 0 0,-13 19 0 0 0,25-33 12 0 0,0 1-1 0 0,0-1 0 0 0,-1 0 0 0 0,1 0 1 0 0,0 1-1 0 0,0-1 0 0 0,0 0 1 0 0,0 0-1 0 0,0 1 0 0 0,-1-1 0 0 0,1 0 1 0 0,0 1-1 0 0,0-1 0 0 0,0 0 1 0 0,0 1-1 0 0,0-1 0 0 0,0 0 1 0 0,0 1-1 0 0,0-1 0 0 0,0 0 0 0 0,0 1 1 0 0,0-1-1 0 0,0 0 0 0 0,0 1 1 0 0,0-1-1 0 0,0 0 0 0 0,0 1 1 0 0,1-1-1 0 0,-1 0 0 0 0,0 0 0 0 0,0 1 1 0 0,0-1-1 0 0,1 1-7 0 0,0-1 0 0 0,-1 0 0 0 0,1 1 1 0 0,0-1-1 0 0,-1 0 0 0 0,1 1 0 0 0,0-1 0 0 0,0 0 0 0 0,-1 0 1 0 0,1 0-1 0 0,0 0 0 0 0,-1 0 0 0 0,2 0 0 0 0,2 0-27 0 0,0 0 0 0 0,1-1 0 0 0,-1 0 0 0 0,5-1 0 0 0,38-17 36 0 0,-1-2 0 0 0,0-2 0 0 0,61-43 0 0 0,-106 66 1 0 0,7-5 9 0 0,0-1-1 0 0,0 1 0 0 0,-1-1 1 0 0,1 0-1 0 0,-1-1 1 0 0,-1 0-1 0 0,7-8 0 0 0,-13 15-5 0 0,1-1-1 0 0,-1 1 1 0 0,0 0-1 0 0,0 0 0 0 0,0 0 1 0 0,0 0-1 0 0,0 0 1 0 0,0 0-1 0 0,0 0 1 0 0,1 0-1 0 0,-1-1 0 0 0,0 1 1 0 0,0 0-1 0 0,0 0 1 0 0,0 0-1 0 0,0 0 1 0 0,0 0-1 0 0,0 0 0 0 0,0-1 1 0 0,0 1-1 0 0,0 0 1 0 0,0 0-1 0 0,0 0 1 0 0,0 0-1 0 0,0 0 0 0 0,0-1 1 0 0,0 1-1 0 0,0 0 1 0 0,0 0-1 0 0,0 0 1 0 0,0 0-1 0 0,0 0 0 0 0,0-1 1 0 0,0 1-1 0 0,0 0 1 0 0,0 0-1 0 0,0 0 1 0 0,0 0-1 0 0,0 0 0 0 0,-1 0 1 0 0,1-1-1 0 0,0 1 1 0 0,0 0-1 0 0,0 0 1 0 0,0 0-1 0 0,0 0 0 0 0,0 0 1 0 0,0 0-1 0 0,-1 0 1 0 0,1 0-1 0 0,0 0 0 0 0,-10 1 68 0 0,-11 6-8 0 0,-14 11-89 0 0,0 2-1 0 0,2 1 1 0 0,0 2 0 0 0,-30 28-1 0 0,32-23-27 0 0,28-25 44 0 0,0 0-1 0 0,-1 1 1 0 0,2 0-1 0 0,-1 0 0 0 0,0 0 1 0 0,-3 7-1 0 0,6-11 10 0 0,0 0-1 0 0,0 0 1 0 0,0 0-1 0 0,0 0 1 0 0,0 0-1 0 0,0 0 1 0 0,0 1-1 0 0,0-1 1 0 0,0 0-1 0 0,0 0 1 0 0,0 0-1 0 0,0 0 1 0 0,0 0-1 0 0,0 0 1 0 0,0 1-1 0 0,0-1 1 0 0,0 0-1 0 0,0 0 1 0 0,0 0-1 0 0,0 0 1 0 0,0 0-1 0 0,0 0 1 0 0,0 1-1 0 0,0-1 1 0 0,1 0-1 0 0,-1 0 1 0 0,0 0-1 0 0,0 0 1 0 0,0 0-1 0 0,0 0 1 0 0,0 0-1 0 0,0 0 1 0 0,0 0-1 0 0,0 1 1 0 0,1-1-1 0 0,-1 0 1 0 0,0 0-1 0 0,0 0 1 0 0,8 1-36 0 0,7-2 4 0 0,29-11 33 0 0,-1-3 0 0 0,0-1 0 0 0,49-27 0 0 0,-83 39 8 0 0,0-1 0 0 0,-1 0 0 0 0,1-1 0 0 0,-1 0 0 0 0,0 0 0 0 0,-1-1 0 0 0,11-11 0 0 0,-18 17 0 0 0,1 1 0 0 0,0-1-1 0 0,-1 1 1 0 0,1-1 0 0 0,-1 0 0 0 0,1 0-1 0 0,-1 1 1 0 0,0-1 0 0 0,1 0 0 0 0,-1 0-1 0 0,0 1 1 0 0,1-1 0 0 0,-1 0 0 0 0,0 0-1 0 0,0 0 1 0 0,0 0 0 0 0,0 0 0 0 0,1 1-1 0 0,-1-1 1 0 0,0 0 0 0 0,-1 0-1 0 0,1 0 1 0 0,0 0 0 0 0,0 0 0 0 0,0 1-1 0 0,0-1 1 0 0,-1 0 0 0 0,1 0 0 0 0,0 0-1 0 0,-1 1 1 0 0,1-1 0 0 0,-1 0 0 0 0,1 0-1 0 0,-1 1 1 0 0,1-1 0 0 0,-1 0 0 0 0,1 1-1 0 0,-1-1 1 0 0,1 1 0 0 0,-1-1 0 0 0,0 1-1 0 0,0-1 1 0 0,1 1 0 0 0,-1-1-1 0 0,-1 0 1 0 0,-2-1 43 0 0,-1 0 0 0 0,0 0 0 0 0,1 1 0 0 0,-1-1 0 0 0,0 1-1 0 0,-7-1 1 0 0,1 1-55 0 0,-1 1-1 0 0,0 0 1 0 0,1 1-1 0 0,-1 0 0 0 0,0 1 1 0 0,-16 5-1 0 0,8-1-5 0 0,-1 1-1 0 0,-31 16 0 0 0,40-16-55 0 0,0-1 0 0 0,-21 17 0 0 0,29-19 45 0 0,0-1 0 0 0,1 1-1 0 0,-1-1 1 0 0,1 1 0 0 0,-1 0 0 0 0,1 1-1 0 0,0-1 1 0 0,0 1 0 0 0,1-1 0 0 0,-4 10-1 0 0,5-13 6 0 0,1 0 0 0 0,-1 1 0 0 0,1-1 0 0 0,-1 0 0 0 0,1 0 0 0 0,0 1 0 0 0,0-1 0 0 0,0 0 0 0 0,-1 1 0 0 0,1-1 0 0 0,0 0 0 0 0,1 1 0 0 0,-1-1 0 0 0,0 0 0 0 0,0 1 0 0 0,1-1 0 0 0,-1 0 0 0 0,0 0 0 0 0,1 1 0 0 0,-1-1 0 0 0,1 0 0 0 0,0 0-1 0 0,-1 0 1 0 0,1 0 0 0 0,0 0 0 0 0,0 1 0 0 0,-1-2 0 0 0,1 1 0 0 0,0 0 0 0 0,0 0 0 0 0,0 0 0 0 0,0 0 0 0 0,0 0 0 0 0,1-1 0 0 0,-1 1 0 0 0,0-1 0 0 0,0 1 0 0 0,2 0 0 0 0,3 1 5 0 0,-1-1 1 0 0,0 0-1 0 0,0 0 1 0 0,0-1-1 0 0,1 0 1 0 0,-1 0-1 0 0,0 0 1 0 0,7-1-1 0 0,11-3 43 0 0,-1-1-1 0 0,1-1 1 0 0,-1-1-1 0 0,0-1 1 0 0,41-21 0 0 0,-60 27-26 0 0,6-2 6 0 0,-1-1-1 0 0,12-9 1 0 0,-19 13 0 0 0,1 0 0 0 0,-1-1-1 0 0,1 1 1 0 0,-1 0 0 0 0,1-1 0 0 0,-1 0 0 0 0,0 1 0 0 0,0-1 0 0 0,0 0-1 0 0,0 1 1 0 0,0-1 0 0 0,0 0 0 0 0,0 0 0 0 0,0 0 0 0 0,-1 0 0 0 0,1 0 0 0 0,-1 0-1 0 0,1-2 1 0 0,-1 3-5 0 0,0 0 0 0 0,-1 1 0 0 0,1-1 0 0 0,0 1 0 0 0,0-1 0 0 0,-1 0 0 0 0,1 1 0 0 0,0-1 0 0 0,-1 1 1 0 0,1-1-1 0 0,0 1 0 0 0,-1-1 0 0 0,1 1 0 0 0,-1 0 0 0 0,1-1 0 0 0,-1 1 0 0 0,1-1 0 0 0,-1 1 0 0 0,1 0 0 0 0,-1-1 0 0 0,0 1 0 0 0,1 0 0 0 0,-1 0 0 0 0,1 0 0 0 0,-1-1 0 0 0,1 1 0 0 0,-1 0 0 0 0,0 0 0 0 0,1 0 0 0 0,-1 0 0 0 0,0 0 0 0 0,1 0 0 0 0,-2 0 0 0 0,-1 0 6 0 0,-1 0 0 0 0,1 0 0 0 0,-1 1 0 0 0,-5 0 0 0 0,-11 5-28 0 0,0 2 0 0 0,-37 17 0 0 0,-35 29-313 0 0,24-14 139 0 0,58-35 208 0 0,0 1 0 0 0,1 1 1 0 0,-12 9-1 0 0,21-15-25 0 0,1 0-1 0 0,0-1 1 0 0,0 1 0 0 0,-1 0 0 0 0,1-1 0 0 0,0 1-1 0 0,0-1 1 0 0,0 1 0 0 0,0-1 0 0 0,0 0-1 0 0,1 1 1 0 0,4 0-15 0 0,-1 0-1 0 0,1-1 0 0 0,0 1 0 0 0,0-1 1 0 0,-1-1-1 0 0,1 1 0 0 0,0-1 1 0 0,10-2-1 0 0,-6 0-3 0 0,1-1 0 0 0,-1 1-1 0 0,17-10 1 0 0,-21 10 47 0 0,0-1-1 0 0,0 1 0 0 0,0-2 1 0 0,-1 1-1 0 0,1 0 0 0 0,5-8 1 0 0,-10 11-10 0 0,0 0-1 0 0,0 0 1 0 0,0 0 0 0 0,-1 0-1 0 0,1 0 1 0 0,0 0 0 0 0,-1 0-1 0 0,1 0 1 0 0,-1-1 0 0 0,1 1-1 0 0,-1 0 1 0 0,1 0 0 0 0,-1-1-1 0 0,0 1 1 0 0,0 0 0 0 0,0 0-1 0 0,0-1 1 0 0,0 1 0 0 0,0 0-1 0 0,0-1 1 0 0,0 1 0 0 0,0 0-1 0 0,0-1 1 0 0,-1 1 0 0 0,1 0-1 0 0,0 0 1 0 0,-1-1 0 0 0,1 1-1 0 0,-1 0 1 0 0,0 0 0 0 0,1 0 0 0 0,-1 0-1 0 0,0 0 1 0 0,0 0 0 0 0,1 0-1 0 0,-1 0 1 0 0,0 0 0 0 0,0 0-1 0 0,0 0 1 0 0,0 0 0 0 0,-2 0-1 0 0,-2-3-17 0 0,-1 0 0 0 0,0 1-1 0 0,0 0 1 0 0,-1 0 0 0 0,1 0 0 0 0,0 1-1 0 0,-1 0 1 0 0,0 0 0 0 0,1 1-1 0 0,-1 0 1 0 0,0 0 0 0 0,-11 0 0 0 0,7 1-21 0 0,0 1 1 0 0,0 0-1 0 0,0 1 1 0 0,0 0-1 0 0,1 1 1 0 0,-1 0-1 0 0,-12 5 1 0 0,20-6 15 0 0,0-1-1 0 0,0 1 1 0 0,1 0 0 0 0,-1 0 0 0 0,0 0-1 0 0,1 0 1 0 0,0 0 0 0 0,-1 0 0 0 0,1 1-1 0 0,0-1 1 0 0,0 1 0 0 0,1 0-1 0 0,-1-1 1 0 0,0 1 0 0 0,1 0 0 0 0,0 0-1 0 0,-1 0 1 0 0,1 0 0 0 0,0 0 0 0 0,1 0-1 0 0,-2 6 1 0 0,1-2-21 0 0,1 0-1 0 0,0-1 1 0 0,0 1 0 0 0,0-1 0 0 0,1 1-1 0 0,0-1 1 0 0,0 1 0 0 0,0-1 0 0 0,5 13-1 0 0,-5-18 37 0 0,-1 0-1 0 0,1 1 0 0 0,0-1 0 0 0,-1 0 1 0 0,1 0-1 0 0,0 1 0 0 0,0-1 0 0 0,0 0 1 0 0,0 0-1 0 0,0 0 0 0 0,0 0 0 0 0,0 0 1 0 0,0 0-1 0 0,0-1 0 0 0,1 1 0 0 0,-1 0 1 0 0,2 0-1 0 0,0 0 11 0 0,-1 0 1 0 0,1-1-1 0 0,0 1 0 0 0,-1-1 1 0 0,1 1-1 0 0,0-1 1 0 0,-1 0-1 0 0,6-1 0 0 0,-2 0 10 0 0,1 0-1 0 0,-1-1 1 0 0,0 0-1 0 0,1 0 1 0 0,-1 0-1 0 0,0-1 1 0 0,6-3-1 0 0,18-15 41 0 0,41-36 1 0 0,-59 46-55 0 0,-8 8 10 0 0,0 0-1 0 0,-1-1 1 0 0,1 1 0 0 0,-1-1 0 0 0,0 0 0 0 0,0 0-1 0 0,0 0 1 0 0,-1-1 0 0 0,0 1 0 0 0,0-1-1 0 0,3-5 1 0 0,-5 10-20 0 0,0-1 0 0 0,0 1 0 0 0,0 0 0 0 0,0-1 0 0 0,0 1 0 0 0,0 0 0 0 0,0 0 0 0 0,0-1 0 0 0,0 1 0 0 0,0 0 0 0 0,0-1 0 0 0,-1 1 0 0 0,1 0 0 0 0,0-1 0 0 0,0 1 0 0 0,0 0 0 0 0,0 0 0 0 0,0-1 0 0 0,0 1 0 0 0,-1 0 0 0 0,1 0 0 0 0,0-1 0 0 0,0 1 0 0 0,0 0 0 0 0,-1 0 0 0 0,1-1 0 0 0,0 1 0 0 0,0 0 0 0 0,-1 0 0 0 0,1 0 0 0 0,0 0 0 0 0,0 0 0 0 0,-1-1 0 0 0,1 1 0 0 0,0 0 0 0 0,-1 0 0 0 0,1 0 0 0 0,0 0 0 0 0,-1 0 0 0 0,1 0 0 0 0,0 0 0 0 0,0 0 0 0 0,-1 0 0 0 0,-13 0 0 0 0,14 0 0 0 0,-10 2-15 0 0,1 1-1 0 0,0-1 0 0 0,-1 2 1 0 0,1-1-1 0 0,1 1 0 0 0,-1 1 1 0 0,-9 5-1 0 0,13-7 1 0 0,-25 19 38 0 0,28-21-38 0 0,0 1 0 0 0,0 0 1 0 0,0-1-1 0 0,1 1 1 0 0,-1 0-1 0 0,1 0 1 0 0,-1 0-1 0 0,1 0 1 0 0,0 0-1 0 0,0 0 1 0 0,0 0-1 0 0,-1 5 1 0 0,1-6 10 0 0,1 0 1 0 0,0 0-1 0 0,0 0 1 0 0,0 1-1 0 0,0-1 1 0 0,0 0-1 0 0,0 0 1 0 0,0 0 0 0 0,0 0-1 0 0,0 0 1 0 0,0 0-1 0 0,1 1 1 0 0,-1-1-1 0 0,0 0 1 0 0,1 0-1 0 0,-1 0 1 0 0,1 0 0 0 0,-1 0-1 0 0,1 0 1 0 0,1 1-1 0 0,-1 0 5 0 0,0-1-1 0 0,1 0 0 0 0,-1 0 1 0 0,1 0-1 0 0,-1 0 0 0 0,1-1 0 0 0,-1 1 1 0 0,1 0-1 0 0,0-1 0 0 0,-1 1 1 0 0,1-1-1 0 0,2 1 0 0 0,1 0 2 0 0,0-1 0 0 0,1 1-1 0 0,-1-1 1 0 0,0-1 0 0 0,0 1-1 0 0,1-1 1 0 0,-1 0 0 0 0,6-1-1 0 0,7-4-1 0 0,-3 2 0 0 0,0-1 0 0 0,0-1 0 0 0,0 0 0 0 0,17-11 0 0 0,-29 15 19 0 0,-3 2 161 0 0,-9 3-99 0 0,-18 9-85 0 0,2-2-8 0 0,1 1 0 0 0,-25 16 0 0 0,41-20 12 0 0,7-4 0 0 0,1 0 0 0 0,0-3 3 0 0,1 1 0 0 0,-1-1-1 0 0,0 0 1 0 0,1 1 0 0 0,-1-1-1 0 0,0 0 1 0 0,1 0 0 0 0,-1 1-1 0 0,1-1 1 0 0,-1 0 0 0 0,1 0-1 0 0,-1 0 1 0 0,0 1 0 0 0,1-1-1 0 0,-1 0 1 0 0,1 0 0 0 0,-1 0-1 0 0,1 0 1 0 0,-1 0 0 0 0,1 0-1 0 0,-1 0 1 0 0,1 0 0 0 0,-1 0-1 0 0,1 0 1 0 0,-1-1 0 0 0,1 1-1 0 0,-1 0 1 0 0,0 0 0 0 0,1 0-1 0 0,0-1 1 0 0,7-1 50 0 0,-5-1-53 0 0,-1 2 11 0 0,-1 1 42 0 0,-1-1 1 0 0,3 1-44 0 0,-2 0-10 0 0,-1 0 0 0 0,0 0 0 0 0,1 0 0 0 0,-1 0 0 0 0,0 1 0 0 0,1-1 0 0 0,-1 0 0 0 0,0 0 0 0 0,1 1 0 0 0,-1-1 0 0 0,0 0 0 0 0,0 0 0 0 0,1 1 0 0 0,-1-1 0 0 0,0 0 0 0 0,0 1 0 0 0,0-1 0 0 0,1 0 0 0 0,-1 1 0 0 0,0-1 0 0 0,0 0 0 0 0,0 1 0 0 0,0-1 0 0 0,0 0 0 0 0,0 1 0 0 0,0-1 0 0 0,0 0 0 0 0,0 1 0 0 0,0-1 0 0 0,0 1 0 0 0,0-1 0 0 0,0 0 0 0 0,0 1 0 0 0,0-1 0 0 0,0 0 0 0 0,0 1 0 0 0,0-1 0 0 0,0 0 0 0 0,0 1 0 0 0,-1-1 0 0 0,1 1 0 0 0,-4 13 0 0 0,-9 4-18 0 0,11-15 11 0 0,-1 1 1 0 0,1 0 0 0 0,-1 0 0 0 0,1 0-1 0 0,-2 4 1 0 0,4-6 21 0 0,0-2 250 0 0,1 0-211 0 0,26-16 31 0 0,-24 13-73 0 0,0 1 0 0 0,0-1 0 0 0,-1 0 1 0 0,1 0-1 0 0,-1 0 0 0 0,0 0 0 0 0,1 0 0 0 0,1-5 0 0 0,0 2-14 0 0,-24 13-193 0 0,-25 19 238 0 0,44-26-97 0 0,1 3 1 0 0,0 1 42 0 0,0 0 11 0 0,0-1 0 0 0,0 0 11 0 0,2-2-5 0 0,-1-1 0 0 0,1 0 0 0 0,0 0 0 0 0,-1 0 0 0 0,1 0-1 0 0,-1 0 1 0 0,1 0 0 0 0,2-1 0 0 0,6-2-6 0 0,14-6 11 0 0,-24 9-11 0 0,0-1 0 0 0,0 1 1 0 0,0 0-1 0 0,0 0 0 0 0,0 0 0 0 0,0 0 0 0 0,0 0 1 0 0,0 0-1 0 0,0 0 0 0 0,0 0 0 0 0,0 0 1 0 0,0 0-1 0 0,0 0 0 0 0,0 0 0 0 0,0 0 0 0 0,0 0 1 0 0,1 0-1 0 0,-1 0 0 0 0,0 0 0 0 0,0 0 1 0 0,0 0-1 0 0,0 0 0 0 0,0 0 0 0 0,0 0 0 0 0,0 0 1 0 0,0 0-1 0 0,0 0 0 0 0,0 0 0 0 0,0 0 1 0 0,0 0-1 0 0,1 0 0 0 0,-1 0 0 0 0,0 0 0 0 0,0 0 1 0 0,0 0-1 0 0,0 0 0 0 0,0 0 0 0 0,0 0 1 0 0,0 0-1 0 0,0 0 0 0 0,0 0 0 0 0,0 0 0 0 0,0 0 1 0 0,0 0-1 0 0,0 0 0 0 0,0 0 0 0 0,0 0 1 0 0,1 1-1 0 0,-1-1 0 0 0,0 0 0 0 0,0 0 0 0 0,0 0 1 0 0,0 0-1 0 0,0 0 0 0 0,0 0 0 0 0,0 0 1 0 0,0 0-1 0 0,0 0 0 0 0,0 0 0 0 0,0 0 0 0 0,0 0 1 0 0,0 1-1 0 0,0-1 0 0 0,0 0 0 0 0,0 0 1 0 0,0 0-1 0 0,-3 7-79 0 0,3-7 79 0 0,0 1 32 0 0,1-1-75 0 0,1 0-10 0 0,8 1 32 0 0,-10-1-33 0 0,-7 11-442 0 0,6-9 478 0 0,-1 1-1 0 0,1 0 1 0 0,-1-1-1 0 0,0 1 1 0 0,0-1-1 0 0,0 0 1 0 0,0 0-1 0 0,-5 3 1 0 0,7-4-52 0 0,1 1-636 0 0,-1-1 651 0 0,-1 1 55 0 0,1-2 40 0 0,-1 1-79 0 0,-1 0 38 0 0,2-1 54 0 0,0 0 1 0 0,3-2-44 0 0,0 1-10 0 0,0 1 0 0 0,1-2 0 0 0,2-1 0 0 0,-4 2 0 0 0,1 0 0 0 0,-1 0 0 0 0,1 0 0 0 0,-1 0 0 0 0,1 0 0 0 0,-1 1 0 0 0,4-1 0 0 0,-4 1-10 0 0,-1 0 319 0 0,1-4 142 0 0,-2 3-450 0 0,0 1 0 0 0,0-1 0 0 0,0 0 0 0 0,0 0 0 0 0,0 1 0 0 0,-1-1 1 0 0,1 0-1 0 0,0 0 0 0 0,0 1 0 0 0,0-1 0 0 0,-1 0 0 0 0,1 1 0 0 0,0-1 1 0 0,-1 0-1 0 0,1 1 0 0 0,0-1 0 0 0,-1 0 0 0 0,1 1 0 0 0,-1-1 0 0 0,1 1 1 0 0,-1-1-1 0 0,1 1 0 0 0,-1-1 0 0 0,1 1 0 0 0,-2-1 0 0 0,0 0-2 0 0,1 1 0 0 0,-1-1 1 0 0,0 1-1 0 0,0-1 0 0 0,1 1 0 0 0,-1 0 0 0 0,-3 0 0 0 0,-5-1-27 0 0,9 1 31 0 0,1-1-1 0 0,-1 1 1 0 0,1 0-1 0 0,-1 0 0 0 0,0-1 1 0 0,1 1-1 0 0,-1 0 1 0 0,0 0-1 0 0,1 0 1 0 0,-1 0-1 0 0,1 0 0 0 0,-1 0 1 0 0,0 0-1 0 0,1 0 1 0 0,-1 0-1 0 0,0 0 1 0 0,1 0-1 0 0,-1 1 0 0 0,0-1 1 0 0,1 0-1 0 0,-2 1 1 0 0,-13 5-1 0 0,-6-2 278 0 0,18-3-280 0 0,-1 3 3 0 0,3-3-4 0 0,-6 1-15 0 0,6-1-54 0 0,2-1-51 0 0,1 4 110 0 0,1-1 26 0 0,-2-3 122 0 0,-1 0-83 0 0,25 8-260 0 0,-20-7 206 0 0,-5 0 0 0 0,1 0-4 0 0,0-1-1 0 0,1 1 0 0 0,-1-1 1 0 0,0 1-1 0 0,0 0 1 0 0,0-1-1 0 0,0 0 1 0 0,0 1-1 0 0,1-1 1 0 0,-1 0-1 0 0,0 0 0 0 0,0 1 1 0 0,2-1-1 0 0,19-5 52 0 0,-22 5 90 0 0,8 2-169 0 0,-6 0 74 0 0,-2-2-97 0 0,1 1 100 0 0,2 0 9 0 0,4 1-198 0 0,-3 0 284 0 0,-3-1-210 0 0,-1-1 2 0 0,2 2 31 0 0,-1-1 361 0 0,-2-1-365 0 0,0 3 73 0 0,-2 0-22 0 0,1 1-10 0 0,1-4 13 0 0,1 1 1 0 0,-1-1-1 0 0,1 1 0 0 0,-1-1 0 0 0,0 0 0 0 0,1 1 0 0 0,-1-1 1 0 0,0 0-1 0 0,1 1 0 0 0,-1-1 0 0 0,0 0 0 0 0,1 0 0 0 0,-1 0 1 0 0,0 1-1 0 0,1-1 0 0 0,-1 0 0 0 0,0 0 0 0 0,0 0 0 0 0,1 0 0 0 0,-1 0 1 0 0,0 0-1 0 0,1-1 0 0 0,-1 1 0 0 0,0 0 0 0 0,1 0 0 0 0,-1 0 1 0 0,0-1-1 0 0,1 1 0 0 0,-1 0 0 0 0,-1-1 0 0 0,1-1-13 0 0,0 0 11 0 0,1 0 42 0 0,1 2 1 0 0,2 1-44 0 0,8 2-10 0 0,-9-3 0 0 0,0 0 0 0 0,-1 0 0 0 0,1 0 0 0 0,0 1 0 0 0,-1-1 0 0 0,1 0 0 0 0,0 1 0 0 0,1 1 0 0 0,0 0 0 0 0,-1 1 11 0 0,-2-2 106 0 0,0-2-63 0 0,0-2-44 0 0,-1 1-10 0 0,-5-6 139 0 0,7 5-103 0 0,2-2 17 0 0,0-2 4 0 0,0 1-1 0 0,1-1 0 0 0,0 1 1 0 0,0 0-1 0 0,0 1 0 0 0,1-1 1 0 0,0 1-1 0 0,0-1 0 0 0,0 2 1 0 0,8-7-1 0 0,3-2-107 0 0,-1-2 0 0 0,0 1 0 0 0,-1-2-1 0 0,18-26 1 0 0,-31 41 54 0 0,-1 0 1 0 0,1 1-1 0 0,0-1 0 0 0,-1 0 0 0 0,0 0 1 0 0,1 0-1 0 0,-1 0 0 0 0,1 0 0 0 0,-1 0 0 0 0,0 0 1 0 0,0 0-1 0 0,0 0 0 0 0,0 0 0 0 0,1 0 1 0 0,-1 0-1 0 0,0 0 0 0 0,0 0 0 0 0,-1 0 0 0 0,1 0 1 0 0,0 0-1 0 0,0 0 0 0 0,0 0 0 0 0,-1-1 1 0 0,0 1-2 0 0,1 1 0 0 0,-1 0 0 0 0,0-1 1 0 0,1 1-1 0 0,-1 0 0 0 0,1-1 1 0 0,-1 1-1 0 0,0 0 0 0 0,1 0 0 0 0,-1-1 1 0 0,0 1-1 0 0,1 0 0 0 0,-1 0 1 0 0,0 0-1 0 0,1 0 0 0 0,-1 0 0 0 0,0 0 1 0 0,0 0-1 0 0,1 0 0 0 0,-1 1 1 0 0,0-1-1 0 0,1 0 0 0 0,-1 0 0 0 0,0 0 1 0 0,0 1-1 0 0,-20 10 19 0 0,16-8-27 0 0,-55 34 92 0 0,60-37-89 0 0,-1 0-9 0 0,0 1-1 0 0,0-1 1 0 0,0 1 0 0 0,1 0-1 0 0,-1-1 1 0 0,0 1-1 0 0,0 0 1 0 0,1-1 0 0 0,-1 1-1 0 0,0 0 1 0 0,1 0 0 0 0,-1 0-1 0 0,1 0 1 0 0,-2 1 0 0 0,2-1 253 0 0,18-4-493 0 0,-10 1 250 0 0,-1 0 0 0 0,1-1 0 0 0,-1 1-1 0 0,0-1 1 0 0,0-1 0 0 0,13-8 0 0 0,-19 12 8 0 0,5-8 52 0 0,-6 8-56 0 0,0 0 1 0 0,0-1-1 0 0,0 1 0 0 0,0 0 0 0 0,0 0 0 0 0,0 0 0 0 0,0-1 1 0 0,0 1-1 0 0,0 0 0 0 0,0 0 0 0 0,-1-1 0 0 0,1 1 0 0 0,0 0 0 0 0,0 0 1 0 0,0 0-1 0 0,0-1 0 0 0,0 1 0 0 0,0 0 0 0 0,0 0 0 0 0,-1 0 1 0 0,1 0-1 0 0,0-1 0 0 0,0 1 0 0 0,0 0 0 0 0,0 0 0 0 0,-1 0 1 0 0,1 0-1 0 0,0 0 0 0 0,0 0 0 0 0,0 0 0 0 0,-1 0 0 0 0,1-1 1 0 0,0 1-1 0 0,0 0 0 0 0,-1 0 0 0 0,1 0 0 0 0,-9-2 46 0 0,2 2-50 0 0,1 1 0 0 0,0 0-1 0 0,-1 1 1 0 0,1-1 0 0 0,0 1-1 0 0,0 1 1 0 0,-9 3 0 0 0,1 1-16 0 0,-26 19 1 0 0,-9 8-4 0 0,50-33 10 0 0,0 0 0 0 0,-1-1 1 0 0,1 1-1 0 0,0-1 0 0 0,0 1 1 0 0,0-1-1 0 0,0 0 0 0 0,0 1 1 0 0,-1-1-1 0 0,3 0 0 0 0,4 1 16 0 0,0 0 0 0 0,0-1 0 0 0,0 0 0 0 0,0 0 0 0 0,0-1 0 0 0,7-1 0 0 0,41-12-22 0 0,-50 12 7 0 0,0 0 55 0 0,-1 0 0 0 0,1-1 1 0 0,-1 1-1 0 0,1-1 0 0 0,-1 0 0 0 0,4-4 0 0 0,-7 6-42 0 0,-1 1-1 0 0,1-1 0 0 0,-1 1 1 0 0,1-1-1 0 0,-1 1 0 0 0,0-1 1 0 0,1 1-1 0 0,-1-1 0 0 0,1 0 1 0 0,-1 1-1 0 0,0-1 0 0 0,0 0 1 0 0,1 1-1 0 0,-1-1 0 0 0,0 0 1 0 0,0 1-1 0 0,0-1 0 0 0,0 0 1 0 0,0 1-1 0 0,1-1 0 0 0,-1 0 1 0 0,-1 0-1 0 0,1 1 0 0 0,0-1 1 0 0,0 0-1 0 0,0 1 0 0 0,0-1 1 0 0,0 0-1 0 0,-1 1 0 0 0,1-1 0 0 0,0 0 1 0 0,0 1-1 0 0,-1-1 0 0 0,1 0 1 0 0,-1 1-1 0 0,0-1 1 0 0,0-1 24 0 0,0 0 0 0 0,-1 0 1 0 0,0 0-1 0 0,1 1 0 0 0,-1-1 1 0 0,0 1-1 0 0,-4-3 1 0 0,-3-1-4 0 0,-1 1 0 0 0,0 0 0 0 0,0 1 0 0 0,0 0 1 0 0,0 1-1 0 0,-1 0 0 0 0,1 1 0 0 0,-19-1 0 0 0,14 3-34 0 0,1 0-1 0 0,0 0 1 0 0,0 1-1 0 0,0 1 1 0 0,0 0-1 0 0,-14 6 1 0 0,15-4-32 0 0,1 2 1 0 0,-1-1 0 0 0,-11 9-1 0 0,24-14 41 0 0,0-1 0 0 0,0 0-1 0 0,-1 0 1 0 0,1 0 0 0 0,0 0-1 0 0,0 1 1 0 0,0-1 0 0 0,0 0-1 0 0,0 0 1 0 0,0 0 0 0 0,0 1-1 0 0,0-1 1 0 0,0 0 0 0 0,0 0-1 0 0,-1 0 1 0 0,1 1 0 0 0,0-1-1 0 0,0 0 1 0 0,0 0 0 0 0,0 1-1 0 0,1-1 1 0 0,-1 0 0 0 0,0 0-1 0 0,0 0 1 0 0,0 1 0 0 0,0-1-1 0 0,0 0 1 0 0,0 0 0 0 0,0 0-1 0 0,0 1 1 0 0,0-1 0 0 0,0 0-1 0 0,1 0 1 0 0,-1 0 0 0 0,0 0-1 0 0,0 1 1 0 0,0-1 0 0 0,0 0-1 0 0,0 0 1 0 0,1 0 0 0 0,5 6-70 0 0,-3-5 61 0 0,0 0 0 0 0,0 0 1 0 0,0 0-1 0 0,0 0 0 0 0,1-1 1 0 0,-1 1-1 0 0,0-1 0 0 0,1 0 0 0 0,3 0 1 0 0,34-5-44 0 0,-18 1-24 0 0,-8 3 28 0 0,11-2 38 0 0,38-8-1 0 0,-58 9 14 0 0,0 0-1 0 0,-1 0 0 0 0,7-3 1 0 0,-11 4 4 0 0,0 1 1 0 0,0 0 0 0 0,0-1 0 0 0,0 1-1 0 0,-1-1 1 0 0,1 0 0 0 0,0 1 0 0 0,0-1 0 0 0,0 1-1 0 0,-1-1 1 0 0,1 0 0 0 0,0 0 0 0 0,-1 1-1 0 0,1-1 1 0 0,0 0 0 0 0,-1 0 0 0 0,1 0-1 0 0,-1 0 1 0 0,0 0 0 0 0,1 0 0 0 0,-1 0-1 0 0,0 0 1 0 0,1 0 0 0 0,-1 0 0 0 0,0 0-1 0 0,0 0 1 0 0,0-1 0 0 0,0 1-1 0 0,-1 0 0 0 0,1 0 0 0 0,-1 0 0 0 0,1 0 0 0 0,-1 0 0 0 0,1 0 0 0 0,-1 0 0 0 0,0 0 0 0 0,0 0 0 0 0,1 0 0 0 0,-1 0 0 0 0,0 0 0 0 0,0 1 0 0 0,0-1 0 0 0,0 0 0 0 0,0 1 0 0 0,0-1 0 0 0,0 1 0 0 0,0-1 0 0 0,0 1 0 0 0,0-1 0 0 0,0 1 0 0 0,0 0 0 0 0,-1 0 0 0 0,1-1 0 0 0,-2 1 0 0 0,-3 0-8 0 0,-1-1 0 0 0,1 1-1 0 0,-9 1 1 0 0,14-1 1 0 0,-7 1-12 0 0,-1 0-1 0 0,0 1 1 0 0,1 0 0 0 0,-1 1 0 0 0,1 0-1 0 0,-1 0 1 0 0,1 1 0 0 0,-8 4 0 0 0,6-1-4 0 0,-1-1 0 0 0,1 2 1 0 0,1-1-1 0 0,-1 2 1 0 0,-9 10-1 0 0,19-19 17 0 0,-1 0 0 0 0,1 0 0 0 0,0 1 0 0 0,-1-1 0 0 0,1 0 0 0 0,0 0 0 0 0,0 1 0 0 0,-1-1 0 0 0,1 0 0 0 0,0 1 0 0 0,0-1 0 0 0,0 0 0 0 0,-1 1 0 0 0,1-1 0 0 0,0 0 0 0 0,0 1 0 0 0,0-1 0 0 0,0 0 0 0 0,0 1 0 0 0,0-1 0 0 0,0 0 0 0 0,0 1 0 0 0,0-1 0 0 0,0 1 0 0 0,0-1 0 0 0,0 0 0 0 0,0 1 0 0 0,0-1 0 0 0,0 0 0 0 0,0 1 0 0 0,0-1 0 0 0,0 0 0 0 0,0 1 0 0 0,1-1 0 0 0,-1 0 0 0 0,0 1 0 0 0,0-1 0 0 0,0 0 0 0 0,1 1 0 0 0,-1-1 0 0 0,0 0 0 0 0,1 1 0 0 0,10 3 0 0 0,-11-3 0 0 0,11 0-37 0 0,-1 0-1 0 0,1-1 0 0 0,0 0 1 0 0,0-1-1 0 0,18-3 0 0 0,-12 2-14 0 0,33-6 21 0 0,0-2 1 0 0,-1-2 0 0 0,56-22-1 0 0,-99 32 43 0 0,1-1 34 0 0,0 1 0 0 0,0-1 0 0 0,-1-1 0 0 0,1 1 0 0 0,8-7 0 0 0,-15 10 102 0 0,-7-5 52 0 0,0 5-207 0 0,-1 1 0 0 0,0 0 0 0 0,1 1 0 0 0,-1 0 0 0 0,1 0 0 0 0,0 1 0 0 0,-14 6 0 0 0,-47 31-108 0 0,66-39 122 0 0,-13 9-41 0 0,0 1-1 0 0,1 1 0 0 0,-20 21 1 0 0,33-33 34 0 0,1 0 1 0 0,-1 1 0 0 0,1-1-1 0 0,-1 0 1 0 0,1 1 0 0 0,0-1-1 0 0,-1 1 1 0 0,1-1 0 0 0,0 1-1 0 0,-1-1 1 0 0,1 0 0 0 0,0 1-1 0 0,0-1 1 0 0,-1 1 0 0 0,1 0-1 0 0,0-1 1 0 0,0 1 0 0 0,0-1-1 0 0,0 1 1 0 0,-1-1 0 0 0,1 1-1 0 0,0-1 1 0 0,0 1 0 0 0,0-1-1 0 0,0 1 1 0 0,1 0 0 0 0,-1-1-1 0 0,0 1 1 0 0,0-1 0 0 0,0 1-1 0 0,0-1 1 0 0,0 1 0 0 0,1-1-1 0 0,-1 1 1 0 0,0-1 0 0 0,0 1-1 0 0,1-1 1 0 0,-1 1 0 0 0,1 0-1 0 0,0 0 3 0 0,0-1 0 0 0,0 1 0 0 0,0-1 0 0 0,0 1 0 0 0,1-1 0 0 0,-1 1 0 0 0,0-1 0 0 0,0 0 0 0 0,0 0 0 0 0,0 1 0 0 0,1-1 0 0 0,-1 0 0 0 0,0 0 0 0 0,0 0 0 0 0,0 0 0 0 0,1 0 0 0 0,1-1 0 0 0,24-7-20 0 0,0-1 1 0 0,-1-2 0 0 0,47-25-1 0 0,-52 25-395 0 0,-14 8 414 0 0,22-13-47 0 0,-27 14 63 0 0,0 1 0 0 0,-1-1 0 0 0,1 1 0 0 0,0-1 0 0 0,-1 0-1 0 0,1 0 1 0 0,0 0 0 0 0,-1 0 0 0 0,0 0 0 0 0,3-4 0 0 0,-4 5-5 0 0,0 1 1 0 0,0-1-1 0 0,0 0 1 0 0,1 0-1 0 0,-1 1 1 0 0,0-1 0 0 0,0 0-1 0 0,0 0 1 0 0,0 1-1 0 0,0-1 1 0 0,-1 0 0 0 0,1 1-1 0 0,0-1 1 0 0,0 0-1 0 0,0 0 1 0 0,-1 1 0 0 0,1-1-1 0 0,0 0 1 0 0,0 1-1 0 0,-1-1 1 0 0,1 0-1 0 0,-1 1 1 0 0,1-1 0 0 0,-1 1-1 0 0,1-1 1 0 0,-1 1-1 0 0,1-1 1 0 0,-1 1 0 0 0,0-2-1 0 0,-1 1 0 0 0,0 0 0 0 0,1 0 0 0 0,-1 0 0 0 0,0 0 0 0 0,0 0 0 0 0,0 0 0 0 0,0 1 0 0 0,0-1 0 0 0,-3 0 0 0 0,0 1-44 0 0,-1 0 0 0 0,1 0 0 0 0,-1 0 0 0 0,1 1 0 0 0,0 0 0 0 0,-1 0 0 0 0,1 1 1 0 0,0-1-1 0 0,-1 1 0 0 0,1 0 0 0 0,0 1 0 0 0,0-1 0 0 0,1 1 0 0 0,-1 0 0 0 0,0 0 0 0 0,-6 7 0 0 0,-1 1-99 0 0,1 0-1 0 0,0 1 0 0 0,1 0 1 0 0,-15 23-1 0 0,23-32 131 0 0,-11 18 0 0 0,13-19 0 0 0,-1-1 0 0 0,0 0 0 0 0,1 1 0 0 0,0-1 0 0 0,-1 1 0 0 0,1-1 0 0 0,0 0 0 0 0,-1 1 0 0 0,1-1 0 0 0,0 1 0 0 0,0-1 0 0 0,0 1 0 0 0,0 1 0 0 0,1-2 0 0 0,-1 0 0 0 0,1 0-1 0 0,-1-1 1 0 0,1 1 0 0 0,-1 0 0 0 0,1 0-1 0 0,-1-1 1 0 0,1 1 0 0 0,0-1-1 0 0,-1 1 1 0 0,1 0 0 0 0,0-1 0 0 0,0 1-1 0 0,-1-1 1 0 0,1 0 0 0 0,0 1-1 0 0,0-1 1 0 0,0 0 0 0 0,-1 1 0 0 0,1-1-1 0 0,1 0 1 0 0,-1 1-4 0 0,4 0-6 0 0,-1 0-1 0 0,1 0 1 0 0,0-1 0 0 0,-1 1 0 0 0,1-1 0 0 0,0 0 0 0 0,0 0 0 0 0,0-1 0 0 0,6-1 0 0 0,2-1-32 0 0,0-1-1 0 0,13-6 1 0 0,-5 1 24 0 0,-15 6 38 0 0,-11 1 24 0 0,-7 1 20 0 0,4 3-86 0 0,1 0-1 0 0,0 1 0 0 0,-11 5 1 0 0,-9 3 24 0 0,-11 4-2 0 0,35-13-1 0 0,1-1 3 0 0,-2 3-15 0 0,2-2-45 0 0,2-1 3 0 0,-5 8 44 0 0,4-5 1 0 0,2-1-44 0 0,-1-2 52 0 0,1-1 1 0 0,-1 1-1 0 0,1 0 0 0 0,-1 0 0 0 0,1-1 0 0 0,0 1 0 0 0,-1 0 1 0 0,1-1-1 0 0,0 1 0 0 0,0 0 0 0 0,0-1 0 0 0,-1 1 0 0 0,1-1 1 0 0,0 0-1 0 0,0 1 0 0 0,0-1 0 0 0,0 0 0 0 0,0 1 0 0 0,0-1 0 0 0,0 0 1 0 0,-1 0-1 0 0,1 0 0 0 0,0 0 0 0 0,0 0 0 0 0,0 0 0 0 0,2 0 1 0 0,0 0 7 0 0,-1-1 0 0 0,1 1 0 0 0,0-1 0 0 0,0 1 1 0 0,-1-1-1 0 0,1 0 0 0 0,2-1 0 0 0,1-1 6 0 0,-5 3 3 0 0,0 0 0 0 0,0-1 0 0 0,0 1 0 0 0,0-1 0 0 0,0 0 0 0 0,-1 1-1 0 0,1-1 1 0 0,0 0 0 0 0,0 1 0 0 0,0-1 0 0 0,0 0 0 0 0,0-1 0 0 0,-1 2-13 0 0,0-1 1 0 0,0 1 0 0 0,0-1-1 0 0,-1 1 1 0 0,1-1 0 0 0,0 1-1 0 0,0 0 1 0 0,-1-1 0 0 0,1 1-1 0 0,0-1 1 0 0,0 1 0 0 0,-1 0 0 0 0,1-1-1 0 0,0 1 1 0 0,-1 0 0 0 0,1-1-1 0 0,-1 1 1 0 0,1 0 0 0 0,0 0-1 0 0,-1-1 1 0 0,1 1 0 0 0,-1 0-1 0 0,1 0 1 0 0,-1 0 0 0 0,1 0 0 0 0,-1 0-1 0 0,0-1 1 0 0,-10-3 52 0 0,7 3-69 0 0,-1 0-1 0 0,0 0 0 0 0,1 0 1 0 0,-1 0-1 0 0,0 1 0 0 0,0 0 1 0 0,1 0-1 0 0,-1 0 0 0 0,0 1 1 0 0,1-1-1 0 0,-7 2 0 0 0,9-1 15 0 0,-1 0 0 0 0,1 0 0 0 0,-1 0 0 0 0,-1 1-10 0 0,1-1-22 0 0,2 1 78 0 0,0-2 12 0 0,2 0-190 0 0,1 2 130 0 0,-2-2 442 0 0,0 0-380 0 0,-1-3-37 0 0,1 2 30 0 0,-1 1 1 0 0,0 0-44 0 0,-2-1 1 0 0,0 1 42 0 0,2-1 1 0 0,-1 1-44 0 0,0 2-10 0 0,-1 6-32 0 0,3-8 28 0 0,0 0-1 0 0,0 1 1 0 0,-1-1 0 0 0,1 1 0 0 0,0-1 0 0 0,0 1 0 0 0,0-1 0 0 0,0 1 0 0 0,0-1-1 0 0,-1 1 1 0 0,1-1 0 0 0,0 1 0 0 0,0-1 0 0 0,0 1 0 0 0,0-1 0 0 0,0 1 0 0 0,1-1 0 0 0,-1 1-1 0 0,0-1 1 0 0,0 1 0 0 0,0-1 0 0 0,0 1 0 0 0,0-1 0 0 0,1 1 0 0 0,-1-1 0 0 0,0 1-1 0 0,0-1 1 0 0,1 1 0 0 0,0 0 4 0 0,0 0 0 0 0,0 1 0 0 0,0-1 0 0 0,0 0 0 0 0,0 0 0 0 0,0 0 0 0 0,0 0 0 0 0,0 0 0 0 0,1 0 0 0 0,-1-1 0 0 0,3 2 0 0 0,-3-1 0 0 0,0-1 0 0 0,0 0 0 0 0,0 0 0 0 0,0 0 0 0 0,0 0 0 0 0,0 0 0 0 0,0 0 0 0 0,0 0 0 0 0,0 0 0 0 0,1 0 0 0 0,4-1 0 0 0,13 0 34 0 0,-12 0-15 0 0,0 0 0 0 0,0 1 0 0 0,1 0-1 0 0,11 3 1 0 0,-5-1-19 0 0,-12-1 0 0 0,1 0 0 0 0,0-1 0 0 0,0 1 0 0 0,-1-1 0 0 0,1 0 0 0 0,0 0 0 0 0,0 0 0 0 0,0 0 0 0 0,4-2 0 0 0,-5 1 10 0 0,-4 1 12 0 0,21 1 10 0 0,-16-1-32 0 0,0 2 0 0 0,0-1 11 0 0,-2 0 32 0 0,2 2-33 0 0,-3 1-10 0 0,-1-2 12 0 0,0-1 36 0 0,0 1-47 0 0,0-1 0 0 0,0 0 0 0 0,-1 0 0 0 0,1 0 0 0 0,0-1 0 0 0,0 1 0 0 0,-1 0 0 0 0,1 0 0 0 0,-1-1 0 0 0,-1 1 0 0 0,3-1 0 0 0,-4 1-1 0 0,1-1 11 0 0,-5 3 42 0 0,-17-5 107 0 0,5 2 112 0 0,18 0-218 0 0,-11 3 23 0 0,10-3-34 0 0,17-3-25 0 0,29 0-82 0 0,-39 2 64 0 0,2 2 0 0 0,-1 1 0 0 0,1 0 0 0 0,0 0 0 0 0,6 4 0 0 0,-9-4 0 0 0,1 1 0 0 0,-1-2 0 0 0,0-1 0 0 0,0 0 0 0 0,0 0 11 0 0,4 1 42 0 0,-9 3-53 0 0,0-3 0 0 0,-1 3 0 0 0,2-4 0 0 0,-10 6 0 0 0,9-5 0 0 0,0 0 1 0 0,0 0 0 0 0,0 0 0 0 0,-1 0 1 0 0,1 0-1 0 0,0 0 0 0 0,0-1 0 0 0,-1 1 1 0 0,-4 0-1 0 0,6-1 42 0 0,-1-2-22 0 0,0-1 22 0 0,-1 2-33 0 0,1-1-10 0 0,0 0 0 0 0,2 0 0 0 0,-3 0 0 0 0,1-1 0 0 0,2 2 11 0 0,0 1 20 0 0,0 0-134 0 0,2 2 92 0 0,2 1 11 0 0,-1-2 0 0 0,2 0 0 0 0,-1-1 0 0 0,11-2 0 0 0,-11 1 11 0 0,-4 1 42 0 0,0 0 1 0 0,-6-6 20 0 0,3 5-74 0 0,1 0 0 0 0,1 1 1 0 0,-7-2 33 0 0,-1 0 1 0 0,1 1-1 0 0,-13-1 1 0 0,20 2 8 0 0,-1-2-33 0 0,-1 1 12 0 0,0-4 94 0 0,3 3-47 0 0,0 1-14 0 0,0-1-45 0 0,1 0-20 0 0,0 1-33 0 0,5-2-55 0 0,-6 3 96 0 0,0 0 1 0 0,1 0-1 0 0,-1 0 1 0 0,0 0-1 0 0,0 0 1 0 0,0-1-1 0 0,1 1 1 0 0,-1 0-1 0 0,0 0 1 0 0,0 0-1 0 0,1 0 1 0 0,-1 0-1 0 0,0 0 1 0 0,1 0-1 0 0,-1 0 0 0 0,0 0 1 0 0,0 0-1 0 0,1 0 1 0 0,-1 0-1 0 0,0 0 1 0 0,0 0-1 0 0,1 0 1 0 0,15 9-37 0 0,-12-6 38 0 0,-4-3 0 0 0,1 1 0 0 0,-1-1 0 0 0,0 0 0 0 0,1 0 0 0 0,-1 1 0 0 0,1-1 0 0 0,-1 0 0 0 0,1 0 0 0 0,-1 0 0 0 0,1 1 0 0 0,-1-1 0 0 0,1 0 0 0 0,-1 0 0 0 0,1 0 0 0 0,0 0 0 0 0,-1 0 0 0 0,1 0 0 0 0,10 2 0 0 0,17 4 0 0 0,-25-5 0 0 0,1 0 0 0 0,-1-1 0 0 0,-1 1 0 0 0,1-1 0 0 0,0 1 0 0 0,0-1 0 0 0,0 0 0 0 0,-1 0 0 0 0,1 0 0 0 0,0-1 0 0 0,0 1 0 0 0,-1-1 0 0 0,5 0 0 0 0,53-28 0 0 0,-47 19 0 0 0,-11 9 6 0 0,-1 0 1 0 0,0-1-1 0 0,0 1 0 0 0,0-1 0 0 0,0 1 0 0 0,0-1 1 0 0,-1 1-1 0 0,1-1 0 0 0,0 1 0 0 0,-1-1 0 0 0,1 1 1 0 0,-1-1-1 0 0,1 0 0 0 0,-1-2 0 0 0,4-8 29 0 0,0 0-18 0 0,1-1 0 0 0,2-14 0 0 0,-2 6-4 0 0,-1 9-2 0 0,-1 1 1 0 0,-1-1-1 0 0,0 0 0 0 0,1-14 0 0 0,-3 25 16 0 0,0 0-1 0 0,0 1 1 0 0,0-1 0 0 0,0 0-1 0 0,0 0 1 0 0,0 1 0 0 0,0-1-1 0 0,0 0 1 0 0,0 1 0 0 0,0-1-1 0 0,-1 0 1 0 0,1 0-1 0 0,0 1 1 0 0,0-1 0 0 0,-1 0-1 0 0,1 1 1 0 0,0-1 0 0 0,-1 1-1 0 0,1-1 1 0 0,-1 0 0 0 0,1 1-1 0 0,-1-1 1 0 0,1 1-1 0 0,-1-1 1 0 0,1 1 0 0 0,-1-1-1 0 0,-1 0 1 0 0,1 1-36 0 0,0 0 1 0 0,0 0-1 0 0,0 0 1 0 0,0 0-1 0 0,-1 0 0 0 0,1 0 1 0 0,0 0-1 0 0,0 1 1 0 0,0-1-1 0 0,0 0 0 0 0,0 1 1 0 0,-1-1-1 0 0,1 1 1 0 0,0-1-1 0 0,-1 1 0 0 0,-3 3-59 0 0,-1-1 0 0 0,1 1 0 0 0,0 0 0 0 0,0 1 0 0 0,-5 5 0 0 0,3-2 28 0 0,1-1-1 0 0,1 1 1 0 0,-1 1-1 0 0,-7 14 1 0 0,13-22 38 0 0,0-1 0 0 0,0 1 0 0 0,-1-1 1 0 0,1 1-1 0 0,0-1 0 0 0,0 1 0 0 0,0-1 1 0 0,0 1-1 0 0,0-1 0 0 0,0 1 0 0 0,0-1 1 0 0,0 1-1 0 0,0 0 0 0 0,0-1 1 0 0,0 1-1 0 0,0-1 0 0 0,0 1 0 0 0,0-1 1 0 0,0 1-1 0 0,0-1 0 0 0,1 1 0 0 0,-1-1 1 0 0,0 1-1 0 0,0-1 0 0 0,1 1 1 0 0,-1-1-1 0 0,0 1 0 0 0,1 0 0 0 0,0 0 2 0 0,0-1-1 0 0,0 1 1 0 0,0-1-1 0 0,0 1 0 0 0,0-1 1 0 0,0 0-1 0 0,1 1 1 0 0,-1-1-1 0 0,0 0 0 0 0,0 0 1 0 0,0 1-1 0 0,2-1 0 0 0,3 0 2 0 0,-1-1 0 0 0,0 1 0 0 0,0-1 0 0 0,10-3 0 0 0,-4 0 32 0 0,0-1 0 0 0,0-1 0 0 0,-1 0 0 0 0,0 0 0 0 0,0-1 0 0 0,0 0-1 0 0,-1-1 1 0 0,0 0 0 0 0,-1-1 0 0 0,1 0 0 0 0,11-16 0 0 0,-19 23-19 0 0,0 1 1 0 0,0-1-1 0 0,0 1 1 0 0,0-1-1 0 0,-1 0 1 0 0,1 1-1 0 0,0-1 1 0 0,-1 0-1 0 0,1 0 1 0 0,-1 1-1 0 0,0-1 1 0 0,1 0-1 0 0,-1 0 1 0 0,0 1-1 0 0,0-1 1 0 0,0 0-1 0 0,0 0 1 0 0,-1 0-1 0 0,1 0 1 0 0,-1-2-1 0 0,0 3-4 0 0,1 0-1 0 0,-1-1 1 0 0,0 1-1 0 0,1 0 1 0 0,-1 0-1 0 0,0 0 1 0 0,0 0-1 0 0,0 1 1 0 0,0-1-1 0 0,0 0 1 0 0,0 0-1 0 0,0 0 1 0 0,0 1-1 0 0,0-1 1 0 0,0 1-1 0 0,0-1 1 0 0,-1 1-1 0 0,1-1 1 0 0,0 1-1 0 0,0 0 1 0 0,-1-1-1 0 0,1 1 1 0 0,0 0-1 0 0,0 0 1 0 0,-1 0-1 0 0,1 0 1 0 0,0 0-1 0 0,0 0 1 0 0,-2 1-1 0 0,-16 2-22 0 0,1 1 1 0 0,0 0-1 0 0,1 2 0 0 0,-35 15 0 0 0,48-19 17 0 0,0 1-1 0 0,0-1 1 0 0,0 1-1 0 0,0 0 1 0 0,0 1-1 0 0,1-1 1 0 0,-1 1 0 0 0,-2 3-1 0 0,3-4-1 0 0,1-1 1 0 0,1 1-1 0 0,-1 0 0 0 0,0-1 1 0 0,1 1-1 0 0,-1 0 0 0 0,1 0 0 0 0,0 0 1 0 0,0 0-1 0 0,0 1 0 0 0,0-1 1 0 0,0 0-1 0 0,1 4 0 0 0,-1-5-20 0 0,1 0-1 0 0,0 0 1 0 0,1 0 0 0 0,-1 0-1 0 0,0 0 1 0 0,0 0 0 0 0,1 0-1 0 0,-1 0 1 0 0,1 0 0 0 0,0 0-1 0 0,0 0 1 0 0,0 0 0 0 0,0 0-1 0 0,0 0 1 0 0,0-1 0 0 0,0 1-1 0 0,0 0 1 0 0,1-1 0 0 0,-1 1-1 0 0,1-1 1 0 0,-1 1 0 0 0,1-1-1 0 0,2 2 1 0 0,-2-2-6 0 0,1 0-1 0 0,-1 0 1 0 0,1 0-1 0 0,0 0 1 0 0,-1-1-1 0 0,1 1 1 0 0,0-1 0 0 0,-1 0-1 0 0,1 0 1 0 0,0 0-1 0 0,-1 0 1 0 0,1 0-1 0 0,0-1 1 0 0,-1 1 0 0 0,1-1-1 0 0,-1 0 1 0 0,5-1-1 0 0,-2-1 65 0 0,0 1-1 0 0,1-1 0 0 0,-1 0 1 0 0,0 0-1 0 0,0-1 1 0 0,-1 1-1 0 0,1-1 0 0 0,-1 0 1 0 0,0-1-1 0 0,0 1 1 0 0,0-1-1 0 0,0 0 0 0 0,-1 0 1 0 0,0 0-1 0 0,0 0 1 0 0,0 0-1 0 0,3-11 0 0 0,-5 14-26 0 0,0-1-1 0 0,-1 0 0 0 0,0 1 0 0 0,1-1 0 0 0,-1 0 1 0 0,0 1-1 0 0,0-1 0 0 0,0 1 0 0 0,0-1 0 0 0,-1 0 0 0 0,1 1 1 0 0,-1-1-1 0 0,1 0 0 0 0,-1 1 0 0 0,0-1 0 0 0,0 1 0 0 0,0 0 1 0 0,-3-5-1 0 0,3 5-2 0 0,0 1 1 0 0,-1-1 0 0 0,1 1-1 0 0,0-1 1 0 0,-1 1-1 0 0,1 0 1 0 0,-1-1 0 0 0,1 1-1 0 0,-1 0 1 0 0,0 0-1 0 0,1 0 1 0 0,-1 0-1 0 0,0 1 1 0 0,0-1 0 0 0,1 0-1 0 0,-1 1 1 0 0,0-1-1 0 0,0 1 1 0 0,0 0 0 0 0,0-1-1 0 0,0 1 1 0 0,0 0-1 0 0,0 0 1 0 0,0 0 0 0 0,-2 1-1 0 0,-3 1-33 0 0,0-1-1 0 0,1 1 1 0 0,-1 1-1 0 0,1-1 1 0 0,-1 1 0 0 0,1 1-1 0 0,0-1 1 0 0,0 1-1 0 0,1 0 1 0 0,-1 0-1 0 0,1 0 1 0 0,0 1-1 0 0,0 0 1 0 0,0 0 0 0 0,0 1-1 0 0,1-1 1 0 0,0 1-1 0 0,-6 11 1 0 0,9-14 16 0 0,0-1 1 0 0,0 1 0 0 0,0-1-1 0 0,0 1 1 0 0,0 0-1 0 0,1-1 1 0 0,0 1 0 0 0,-1 0-1 0 0,1 5 1 0 0,0-8 10 0 0,0 1 0 0 0,1-1 0 0 0,-1 1 0 0 0,0 0 0 0 0,1-1 0 0 0,-1 1 0 0 0,0-1 0 0 0,1 1 0 0 0,-1-1 0 0 0,1 1 0 0 0,-1-1 0 0 0,1 0 0 0 0,-1 1 0 0 0,1-1 0 0 0,-1 1 0 0 0,1-1 0 0 0,-1 0 0 0 0,1 1 1 0 0,-1-1-1 0 0,1 0 0 0 0,0 0 0 0 0,-1 0 0 0 0,1 1 0 0 0,-1-1 0 0 0,1 0 0 0 0,0 0 0 0 0,-1 0 0 0 0,1 0 0 0 0,0 0 0 0 0,-1 0 0 0 0,1 0 0 0 0,-1 0 0 0 0,1 0 0 0 0,1-1 0 0 0,10-6-18 0 0,0 0 0 0 0,0-1 0 0 0,0 0 0 0 0,-1-1 0 0 0,0 0 0 0 0,-1-1 0 0 0,16-19 0 0 0,-25 28 27 0 0,1-1-1 0 0,-1-1 1 0 0,0 1-1 0 0,0 0 0 0 0,0 0 1 0 0,0 0-1 0 0,0 0 1 0 0,-1-1-1 0 0,1 1 1 0 0,-1 0-1 0 0,1-1 1 0 0,-1 1-1 0 0,0-1 1 0 0,0 1-1 0 0,0 0 1 0 0,0-1-1 0 0,0 1 0 0 0,-1-1 1 0 0,1 1-1 0 0,-1 0 1 0 0,1-1-1 0 0,-1 1 1 0 0,0 0-1 0 0,0 0 1 0 0,0 0-1 0 0,0 0 1 0 0,0-1-1 0 0,-1 2 1 0 0,1-1-1 0 0,0 0 0 0 0,-1 0 1 0 0,0 0-1 0 0,-2-2 1 0 0,2 2 4 0 0,-1-1 0 0 0,0 1 0 0 0,0 0-1 0 0,0 0 1 0 0,0 0 0 0 0,0 0 0 0 0,-1 0 0 0 0,1 1 0 0 0,0-1 0 0 0,-1 1 0 0 0,1 0 0 0 0,-1 0 0 0 0,0 1 0 0 0,1-1 0 0 0,-1 1 0 0 0,0-1 0 0 0,1 1-1 0 0,-1 0 1 0 0,0 1 0 0 0,1-1 0 0 0,-5 1 0 0 0,6 1-52 0 0,-1-1 0 0 0,0 0 0 0 0,0 1 0 0 0,1 0 0 0 0,-1-1 0 0 0,1 1 0 0 0,-1 0 0 0 0,1 0 0 0 0,0 1 0 0 0,0-1 0 0 0,0 0 0 0 0,0 1 0 0 0,0-1 1 0 0,-2 5-1 0 0,-1 1-75 0 0,1 1 0 0 0,1-1 0 0 0,-6 15 0 0 0,7-16 76 0 0,1-1 0 0 0,-1 1 0 0 0,1 0 0 0 0,0-1 0 0 0,0 1 0 0 0,1 0 0 0 0,0 0 0 0 0,0 0 0 0 0,0-1 0 0 0,1 1 0 0 0,3 12 0 0 0,-3-17 21 0 0,-1 1 1 0 0,1-1-1 0 0,0 0 0 0 0,1 0 0 0 0,-1 0 0 0 0,0 0 1 0 0,1 0-1 0 0,-1 0 0 0 0,1 0 0 0 0,-1 0 0 0 0,1 0 1 0 0,0-1-1 0 0,0 1 0 0 0,0-1 0 0 0,0 1 0 0 0,2 0 1 0 0,-1 0-6 0 0,1-1 1 0 0,-1 1 0 0 0,1-1 0 0 0,-1-1-1 0 0,1 1 1 0 0,-1 0 0 0 0,1-1 0 0 0,0 0 0 0 0,6 0-1 0 0,0-1 24 0 0,0-1-1 0 0,1 0 1 0 0,-1 0 0 0 0,0-1-1 0 0,0-1 1 0 0,14-6 0 0 0,28-17 234 0 0,96-66 1 0 0,-146 91-218 0 0,0 1-11 0 0,0-1 0 0 0,0 1-1 0 0,0-1 1 0 0,0 1 0 0 0,0-1 0 0 0,0 0 0 0 0,0 0 0 0 0,-1 0-1 0 0,4-4 1 0 0,-5 6-7 0 0,0-1 0 0 0,0 1 1 0 0,0 0-1 0 0,0-1 0 0 0,0 1 0 0 0,0 0 0 0 0,-1 0 0 0 0,1-1 0 0 0,0 1 0 0 0,0 0 1 0 0,0-1-1 0 0,0 1 0 0 0,0 0 0 0 0,0-1 0 0 0,0 1 0 0 0,-1 0 0 0 0,1 0 0 0 0,0-1 1 0 0,0 1-1 0 0,0 0 0 0 0,-1 0 0 0 0,1 0 0 0 0,0-1 0 0 0,0 1 0 0 0,0 0 0 0 0,-1 0 1 0 0,1 0-1 0 0,0 0 0 0 0,-1-1 0 0 0,1 1 0 0 0,0 0 0 0 0,0 0 0 0 0,-1 0 0 0 0,1 0 1 0 0,0 0-1 0 0,-1 0 0 0 0,1 0 0 0 0,0 0 0 0 0,0 0 0 0 0,-1 0 0 0 0,1 0 0 0 0,0 0 1 0 0,-1 0-1 0 0,1 0 0 0 0,0 0 0 0 0,-1 0 0 0 0,-15 2 58 0 0,-21 10-39 0 0,0 2-1 0 0,1 1 1 0 0,1 1-1 0 0,-56 37 0 0 0,87-51-18 0 0,-29 22 39 0 0,30-22-42 0 0,1 0 0 0 0,0-1 0 0 0,0 2 0 0 0,0-1 1 0 0,1 0-1 0 0,-1 0 0 0 0,0 0 0 0 0,1 1 0 0 0,0-1 1 0 0,-1 1-1 0 0,-1 4 0 0 0,3-6-6 0 0,0-1-1 0 0,0 1 1 0 0,1-1-1 0 0,-1 1 1 0 0,0-1-1 0 0,0 1 1 0 0,0-1-1 0 0,0 1 1 0 0,0 0-1 0 0,1-1 1 0 0,-1 0-1 0 0,0 1 1 0 0,0-1-1 0 0,1 1 1 0 0,-1-1-1 0 0,0 1 1 0 0,1-1-1 0 0,-1 1 1 0 0,0-1-1 0 0,1 0 1 0 0,-1 1-1 0 0,1-1 1 0 0,-1 0 0 0 0,1 0-1 0 0,-1 1 1 0 0,1-1-1 0 0,-1 0 1 0 0,0 0-1 0 0,1 1 1 0 0,-1-1-1 0 0,1 0 1 0 0,0 0-1 0 0,-1 0 1 0 0,1 0-1 0 0,22 4-282 0 0,-20-4 235 0 0,8 1-9 0 0,0 0-1 0 0,0-1 1 0 0,0-1-1 0 0,20-4 1 0 0,45-13-128 0 0,-75 17 189 0 0,20-5 56 0 0,-1 0 0 0 0,28-14 0 0 0,-42 16-38 0 0,1 1 1 0 0,-1-1-1 0 0,1 0 0 0 0,-1-1 0 0 0,0 1 0 0 0,-1-1 0 0 0,1 0 1 0 0,-1-1-1 0 0,0 1 0 0 0,7-11 0 0 0,-11 14-2 0 0,0 1-1 0 0,-1 0 0 0 0,1 0 1 0 0,0 0-1 0 0,-1 0 0 0 0,1 0 1 0 0,-1-1-1 0 0,0 1 0 0 0,1 0 1 0 0,-1 0-1 0 0,0-1 0 0 0,0 1 1 0 0,0 0-1 0 0,0-1 0 0 0,0 1 1 0 0,0 0-1 0 0,0 0 1 0 0,0-1-1 0 0,0 1 0 0 0,-1 0 1 0 0,0-2-1 0 0,0 1 2 0 0,0 1 0 0 0,0-1 0 0 0,0 1 0 0 0,0 0 0 0 0,0-1 0 0 0,0 1 0 0 0,0 0 0 0 0,-1 0 0 0 0,1-1 0 0 0,-1 1 0 0 0,1 0 0 0 0,-1 1 0 0 0,-2-3 0 0 0,-1 1-1 0 0,-1 0 0 0 0,1 0 0 0 0,0 1 1 0 0,-1 0-1 0 0,0 0 0 0 0,1 0 0 0 0,-1 1 0 0 0,-10 0 0 0 0,-4 2-100 0 0,-1 2-1 0 0,1 1 1 0 0,0 0-1 0 0,1 1 0 0 0,-33 16 1 0 0,-88 55-162 0 0,137-75 246 0 0,-11 7 3 0 0,-26 22 1 0 0,35-26 1 0 0,5-5 55 0 0,5 0-50 0 0,0-1-1 0 0,1 0 1 0 0,-1-1-1 0 0,0 1 1 0 0,0-1-1 0 0,9-5 1 0 0,0 1-17 0 0,49-18-23 0 0,-24 10-1 0 0,-1-2 0 0 0,69-39-1 0 0,-105 53 53 0 0,0 1 1 0 0,0 0-1 0 0,0 0 0 0 0,-1-1 1 0 0,1 1-1 0 0,-1-1 0 0 0,1 0 0 0 0,-1 1 1 0 0,0-1-1 0 0,1 0 0 0 0,-1 0 1 0 0,0 0-1 0 0,1-3 0 0 0,-2 3-10 0 0,1 1 1 0 0,-1 0-1 0 0,0 0 0 0 0,0 0 0 0 0,0 0 0 0 0,0 0 0 0 0,0 0 1 0 0,0 0-1 0 0,-1 0 0 0 0,1 0 0 0 0,0 0 0 0 0,0 0 1 0 0,-1 0-1 0 0,1 0 0 0 0,0 0 0 0 0,-1 0 0 0 0,1 0 1 0 0,-1 1-1 0 0,1-1 0 0 0,-1 0 0 0 0,0 0 0 0 0,1 0 0 0 0,-1 0 1 0 0,0 1-1 0 0,0-1 0 0 0,1 0 0 0 0,-1 1 0 0 0,0-1 1 0 0,0 1-1 0 0,0-1 0 0 0,-1 0 0 0 0,-3-1 19 0 0,0 0 0 0 0,0 0 0 0 0,0 0 0 0 0,0 1 0 0 0,0 0 0 0 0,-1 0 0 0 0,1 0-1 0 0,-8 0 1 0 0,-44 4 181 0 0,57-3-211 0 0,-28 2-69 0 0,0 2-1 0 0,1 1 1 0 0,0 1 0 0 0,0 2-1 0 0,0 1 1 0 0,1 1 0 0 0,1 1-1 0 0,-45 26 1 0 0,42-21-6 0 0,39-11 109 0 0,-2-4-86 0 0,-1-1 1 0 0,1-1-1 0 0,-1 1 0 0 0,11-3 1 0 0,-1 0-87 0 0,97-12 110 0 0,209-19 29 0 0,-158 26 52 0 0,-158 7 6 0 0,0 1-1 0 0,0 0 0 0 0,0 0 0 0 0,14 3 0 0 0,-48 0 342 0 0,-9-6-265 0 0,-1 1 0 0 0,-58 4 0 0 0,-112 32-340 0 0,204-33 205 0 0,0-1 1 0 0,-1 1 1 0 0,1 0-1 0 0,-1-1 0 0 0,1 1 1 0 0,-1 0-1 0 0,1 0 0 0 0,-3 2 1 0 0,21 1-2 0 0,251-14 49 0 0,-206 7-45 0 0,46 2 93 0 0,-51 2 54 0 0,-33-1-213 0 0,17 0 219 0 0,65-7-1 0 0,-98 5-114 0 0,-5 1-7 0 0,0 0 0 0 0,0 1 1 0 0,0-1-1 0 0,0 1 0 0 0,0 0 1 0 0,0 0-1 0 0,0 0 0 0 0,2 0 1 0 0,-3-1 17 0 0,1-1 15 0 0,-2 2-62 0 0,1 0 1 0 0,-1-1-1 0 0,0 1 1 0 0,0 0-1 0 0,0 0 0 0 0,0-1 1 0 0,0 1-1 0 0,0 0 0 0 0,0 0 1 0 0,0-1-1 0 0,0 1 0 0 0,0 0 1 0 0,0 0-1 0 0,0-1 1 0 0,0 1-1 0 0,0 0 0 0 0,0 0 1 0 0,-1-1-1 0 0,1 1 0 0 0,0 0 1 0 0,0 0-1 0 0,0-1 0 0 0,0 1 1 0 0,0 0-1 0 0,-1 0 0 0 0,1 0 1 0 0,0-1-1 0 0,0 1 1 0 0,0 0-1 0 0,0 0 0 0 0,-1 0 1 0 0,1 0-1 0 0,0 0 0 0 0,0-1 1 0 0,-1 1-1 0 0,-7-6 185 0 0,-1 3-203 0 0,0 0 0 0 0,-1 0 0 0 0,0 0 0 0 0,1 2 0 0 0,-1-1 0 0 0,0 1-1 0 0,-13 0 1 0 0,-71 9-129 0 0,58-4 123 0 0,-75 10 18 0 0,101-13-84 0 0,25 8-101 0 0,12-5 161 0 0,2 0 0 0 0,38 0 0 0 0,12 0-32 0 0,65 5 109 0 0,43-6 283 0 0,-160-3-272 0 0,26 4 0 0 0,-48-4-64 0 0,38 7 131 0 0,25-3-150 0 0,-65-3 19 0 0,1 0 15 0 0,-4-1 54 0 0,5 1 28 0 0,-3-1-97 0 0,1 1 0 0 0,-1-1 0 0 0,1 0 0 0 0,-1 0 1 0 0,0 0-1 0 0,1 0 0 0 0,-1 0 0 0 0,1-1 1 0 0,-1 1-1 0 0,1-1 0 0 0,-1 1 0 0 0,0-1 0 0 0,1 0 1 0 0,-1 0-1 0 0,2-1 0 0 0,1 0-3 0 0,0 1 1 0 0,-1 1-1 0 0,1-1 0 0 0,0 1 1 0 0,7 0-1 0 0,-8 0 3 0 0,30 3-12 0 0,-33-2-36 0 0,1 1 36 0 0,1-1 12 0 0,-1 0 0 0 0,1 0 0 0 0,0 0 0 0 0,-1 0 0 0 0,1 0 0 0 0,3 0 0 0 0,-4-1 0 0 0,4 1 0 0 0,3-1 0 0 0,12 1 0 0 0,72-5 53 0 0,-65 5-10 0 0,8 2-43 0 0,-28-4 25 0 0,15-1 3 0 0,-22 2-70 0 0,1-1 42 0 0,12-10 141 0 0,-7 7-145 0 0,-6 4 4 0 0,0-1-1 0 0,0 1 0 0 0,-1 0 0 0 0,1-1 1 0 0,0 1-1 0 0,-1-1 0 0 0,1 1 1 0 0,0-1-1 0 0,-1 1 0 0 0,1-1 0 0 0,-1 0 1 0 0,1 1-1 0 0,-1-1 0 0 0,1 0 0 0 0,-1 1 1 0 0,1-1-1 0 0,-1 0 0 0 0,0 0 1 0 0,1 1-1 0 0,-1-1 0 0 0,0 0 0 0 0,0 0 1 0 0,0 0-1 0 0,1 0 0 0 0,-1 1 1 0 0,0-1-1 0 0,0-1 0 0 0,0 1-1 0 0,0-3-34 0 0,-1 3 33 0 0,1 1 1 0 0,0 0 0 0 0,0 0 0 0 0,-1 0 0 0 0,1-1-1 0 0,0 1 1 0 0,-1 0 0 0 0,1 0 0 0 0,0 0-1 0 0,-1 0 1 0 0,1 0 0 0 0,0-1 0 0 0,-1 1 0 0 0,1 0-1 0 0,-1 0 1 0 0,1 0 0 0 0,0 0 0 0 0,-1 0 0 0 0,0 0-1 0 0,-9 2-50 0 0,5 0 53 0 0,4-2 0 0 0,0 0 0 0 0,0 0 0 0 0,0 0 0 0 0,0 0 0 0 0,-1 0 0 0 0,1-1 0 0 0,0 1 0 0 0,0 0 0 0 0,0 0 0 0 0,0-1 0 0 0,0 1 0 0 0,0-1 0 0 0,-2 0 0 0 0,-2-6-12 0 0,-15 18-48 0 0,18-11 60 0 0,1 0 0 0 0,-6 7 0 0 0,-14 4 0 0 0,18-9 0 0 0,4 0 0 0 0,-6 0 0 0 0,1-1 0 0 0,0 1 0 0 0,-1-1 0 0 0,1 0 0 0 0,0-1 0 0 0,0 1 0 0 0,-1-1 0 0 0,1 0 0 0 0,-5 0 0 0 0,7 0 0 0 0,-2 0 0 0 0,-17 8 0 0 0,1-2 0 0 0,16-5 0 0 0,-1-1 0 0 0,1 1 0 0 0,0-1 0 0 0,-1-1 0 0 0,-6 0 0 0 0,8 1 0 0 0,3 0 1 0 0,-2 0-1 0 0,1 0 1 0 0,0 0 0 0 0,0 0-1 0 0,0-1 1 0 0,0 1-1 0 0,0 0 1 0 0,0-1 0 0 0,0 1-1 0 0,0 0 1 0 0,0-1-1 0 0,0 0 1 0 0,0 1-1 0 0,0-1 1 0 0,0 1 0 0 0,0-1-1 0 0,-1-1 1 0 0,-1-1 41 0 0,3 0-31 0 0,0 1-16 0 0,0 3-7 0 0,-3 6-24 0 0,1-1 14 0 0,1-3-20 0 0,0 2 30 0 0,0-4 11 0 0,-4 3 3 0 0,1-2-2 0 0,1-2 11 0 0,0 0 6 0 0,0 0 0 0 0,0 0 0 0 0,-1 0 1 0 0,1-1-1 0 0,0 1 0 0 0,0-1 0 0 0,0 0 0 0 0,0 0 1 0 0,0 0-1 0 0,-6-4 0 0 0,8 5-17 0 0,-6-2-4 0 0,0 0 0 0 0,0 1-1 0 0,0-1 1 0 0,-8 1 0 0 0,10 0 22 0 0,-24-1-124 0 0,28 2 138 0 0,2 0-98 0 0,-1 0 70 0 0,1 0 0 0 0,-1-1 1 0 0,0 1-1 0 0,0 0 1 0 0,1 0-1 0 0,-1-1 0 0 0,0 1 1 0 0,1 0-1 0 0,-1 0 0 0 0,0 0 1 0 0,1 0-1 0 0,-1-1 0 0 0,0 1 1 0 0,1 0-1 0 0,-1 0 1 0 0,0 0-1 0 0,1 0 0 0 0,-1 0 1 0 0,1 0-1 0 0,0 0 49 0 0,1 1-53 0 0,-1-1-53 0 0,0 1-64 0 0,4 1 95 0 0,-5-2 16 0 0,0 0 4 0 0,1 0 1 0 0,-1 1 0 0 0,0-1-1 0 0,0 0 1 0 0,1 0 0 0 0,-1 0-1 0 0,0 0 1 0 0,0 0-1 0 0,1 1 1 0 0,-1-1 0 0 0,0 0-1 0 0,0 0 1 0 0,0 0-1 0 0,1 1 1 0 0,-1-1 0 0 0,0 0-1 0 0,0 0 1 0 0,0 1 0 0 0,0-1-1 0 0,0 0 1 0 0,1 1-1 0 0,4 9 106 0 0,-4-8-168 0 0,-1-2 65 0 0,0 1 0 0 0,1 0 1 0 0,-1 0-1 0 0,1 0 0 0 0,-1-1 0 0 0,1 1 0 0 0,-1 0 0 0 0,1-1 0 0 0,-1 1 1 0 0,1 0-1 0 0,0-1 0 0 0,-1 1 0 0 0,1-1 0 0 0,0 1 0 0 0,0-1 1 0 0,-1 1-1 0 0,1-1 0 0 0,0 0 0 0 0,0 1 0 0 0,0-1 0 0 0,1 0 0 0 0,-1 1-29 0 0,4 1 25 0 0,-1-1 0 0 0,1 1 0 0 0,0-1-1 0 0,0 0 1 0 0,0 0 0 0 0,0-1 0 0 0,0 0-1 0 0,6 0 1 0 0,32 5 20 0 0,-37-3-125 0 0,-5-2 116 0 0,-1 0 1 0 0,1 1-1 0 0,0-1 1 0 0,0 0-1 0 0,-1 0 1 0 0,1 0-1 0 0,0 1 0 0 0,0-1 1 0 0,0 0-1 0 0,0 0 1 0 0,-1 0-1 0 0,1 0 1 0 0,0 0-1 0 0,0-1 1 0 0,1 1-1 0 0,10-2-7 0 0,11 0-126 0 0,16-1 440 0 0,-38 3-385 0 0,14 2-62 0 0,20-5 323 0 0,2-7-191 0 0,-34 9-2 0 0,-1 1-14 0 0,-1 0-1 0 0,1 0 1 0 0,0 0 0 0 0,0-1-1 0 0,0 1 1 0 0,-1 0-1 0 0,1-1 1 0 0,0 0-1 0 0,-1 1 1 0 0,1-1-1 0 0,0 0 1 0 0,2-1-1 0 0,-1-1 45 0 0,0 1 1 0 0,0 0-1 0 0,0 1 0 0 0,1-1 0 0 0,3-1 0 0 0,-6 3-97 0 0,-1 0-52 0 0,1-2 110 0 0,1-1 22 0 0,-2 3 227 0 0,2-3-463 0 0,-1 2 232 0 0,-1 1 1 0 0,0 0-1 0 0,1 0 0 0 0,-1 0 1 0 0,0-1-1 0 0,0 1 0 0 0,1 0 1 0 0,-1-1-1 0 0,0 1 0 0 0,0 0 1 0 0,1-1-1 0 0,-1 1 0 0 0,0 0 1 0 0,0-1-1 0 0,0 1 0 0 0,0 0 1 0 0,1-1-1 0 0,-1 1 0 0 0,0 0 1 0 0,0-1-1 0 0,0 1 0 0 0,0-1 1 0 0,0 0-1 0 0,0 0-71 0 0,-2-1 64 0 0,2 2 75 0 0,-1-1-17 0 0,-1 0-62 0 0,2 0-65 0 0,0 0 71 0 0,0 1-1 0 0,0-1 1 0 0,-1 1 0 0 0,1-1 0 0 0,0 0-1 0 0,0 1 1 0 0,-1-1 0 0 0,1 1-1 0 0,0-1 1 0 0,-1 1 0 0 0,1-1 0 0 0,0 0-1 0 0,-1 1 1 0 0,1 0 0 0 0,-1-1-1 0 0,1 1 1 0 0,-2-1 0 0 0,7-6 51 0 0,-5 4-53 0 0,-1 0 0 0 0,3 2 0 0 0,-4-1 16 0 0,1 2 155 0 0,1 0-113 0 0,-1-3-47 0 0,-1 2-11 0 0,-1 1-15 0 0,2 0-59 0 0,2-1-74 0 0,2 0 137 0 0,0 0 22 0 0,-3 1 21 0 0,3 0-30 0 0,-1 0 0 0 0,-1 0 1 0 0,0 0 0 0 0,0 0 0 0 0,0 0-1 0 0,0-1 1 0 0,0 1 0 0 0,0 0-1 0 0,0 0 1 0 0,1-1 0 0 0,-1 1 0 0 0,1-1-1 0 0,-1 0 41 0 0,-1 1-72 0 0,1-2 18 0 0,1 0 11 0 0,1 0 0 0 0,-1-1 0 0 0,-1 0 0 0 0,1 1 0 0 0,-1 0 0 0 0,-3 4 0 0 0,2-2 0 0 0,0 0 0 0 0,0 0 0 0 0,0 0 0 0 0,0 1 0 0 0,0-1 0 0 0,0 0 0 0 0,0 0 0 0 0,0 0 0 0 0,0 0 0 0 0,0 0 0 0 0,-1 0 0 0 0,1 0 0 0 0,0 0 0 0 0,0 0 0 0 0,0 0 0 0 0,0 0 0 0 0,0 0 0 0 0,0 0 0 0 0,0 0 0 0 0,0 0 0 0 0,0 0 0 0 0,0 0 0 0 0,0 0 0 0 0,0 0 0 0 0,0 0 0 0 0,0 0 0 0 0,0 0 0 0 0,0 1 0 0 0,0-1 0 0 0,0 0 0 0 0,-1 0 0 0 0,1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0,1 1 0 0 0,0-1 0 0 0,0 1 0 0 0,0 0 0 0 0,0-1 0 0 0,0 1 0 0 0,0 0 0 0 0,0 0 0 0 0,0 0 0 0 0,-1 0 0 0 0,1 0 0 0 0,0 1 0 0 0,2 2 0 0 0,-1 0 0 0 0,-1-1 0 0 0,0 0 0 0 0,0 0 0 0 0,1 0 0 0 0,0 0 0 0 0,1-1 0 0 0,1 0 0 0 0,-1 1 0 0 0,-1-1 0 0 0,1 1 0 0 0,-1-1 0 0 0,1 1 0 0 0,0-2 0 0 0,13 6 0 0 0,-12-6 0 0 0,-2 2 0 0 0,1-1 0 0 0,1 0 0 0 0,-1 0 0 0 0,0 0 0 0 0,5 0 0 0 0,0 0 0 0 0,1 0 0 0 0,-1-1 0 0 0,11 1 0 0 0,-18-3 0 0 0,10 5 0 0 0,-9-3 0 0 0,0-1 0 0 0,0 1 0 0 0,-1-1 0 0 0,1 1 0 0 0,0-1 0 0 0,0 0 0 0 0,0 0 0 0 0,0 0 0 0 0,0 0 0 0 0,0 0 0 0 0,0 0 0 0 0,0 0 0 0 0,3-2 0 0 0,7 1 0 0 0,-3 0 0 0 0,0 0 0 0 0,1 0 0 0 0,-1-1 0 0 0,11-4 0 0 0,6-1 0 0 0,-3 2 12 0 0,33-9 40 0 0,-48 12-52 0 0,0 0 0 0 0,11 0 0 0 0,10-3 0 0 0,26-8 64 0 0,-52 13-75 0 0,-21-7-193 0 0,0 6 114 0 0,-1 1-1 0 0,1 1 1 0 0,-31 4-1 0 0,-54 18 15 0 0,58-12-66 0 0,24-5 73 0 0,-7 2-11 0 0,25-7 80 0 0,51-9 0 0 0,114-22 0 0 0,-155 29 0 0 0,36-6 0 0 0,31-5 0 0 0,-66 9 0 0 0,-61 8-195 0 0,-6 4 49 0 0,-22 6 28 0 0,54-8 122 0 0,-1-1 0 0 0,-40 3-1 0 0,62-8-54 0 0,-1 0-1 0 0,-10 3 1 0 0,10-2 0 0 0,0-1-1 0 0,-1 1 1 0 0,1-1 0 0 0,-12 0-1 0 0,76-3 35 0 0,1-3-1 0 0,81-19 0 0 0,-109 19 32 0 0,-12 2 12 0 0,1-1 0 0 0,-1 0 0 0 0,24-10-1 0 0,-37 12-3 0 0,-17-4 31 0 0,1 6-76 0 0,-1 0 0 0 0,0 0 0 0 0,1 1 1 0 0,-1 0-1 0 0,-13 4 0 0 0,-57 19-162 0 0,60-18 171 0 0,-11 5 14 0 0,8-2 0 0 0,-42 8 0 0 0,57-17 95 0 0,13-5 0 0 0,15-5-61 0 0,36-5-54 0 0,35-11-24 0 0,-73 18 55 0 0,-16 7 106 0 0,-12 0-181 0 0,-3 4-42 0 0,0 0 0 0 0,-18 6 0 0 0,22-5 86 0 0,-1-1 1 0 0,0 0-1 0 0,0-1 1 0 0,-20 2-1 0 0,-31-4 212 0 0,61 0-192 0 0,1 0 0 0 0,-1 0 0 0 0,1 0 0 0 0,0 0 0 0 0,-1 0 0 0 0,1 0 0 0 0,0 1 0 0 0,-1-1 0 0 0,1 1 0 0 0,0-1 0 0 0,0 1 0 0 0,-2 0 0 0 0,0 1 0 0 0,0 0 0 0 0,1 0 0 0 0,-1 0 0 0 0,0-1 0 0 0,0 1 11 0 0,1-2 31 0 0,-1 0-31 0 0,0 1-11 0 0,-1-1 0 0 0,-7 5 0 0 0,6-1-5 0 0,4-4 4 0 0,-1 1 0 0 0,1 0 0 0 0,0 0 0 0 0,0 0 0 0 0,-1-1 0 0 0,1 1-1 0 0,0-1 1 0 0,-1 1 0 0 0,-1 0 0 0 0,0-1 1 0 0,1 0 0 0 0,-2 0 0 0 0,2 0-13 0 0,10 11-129 0 0,-6-10 119 0 0,0 1 0 0 0,0 0 0 0 0,1-1 0 0 0,-1 1 0 0 0,1-1 0 0 0,-1 0 0 0 0,1 0 0 0 0,0 0 0 0 0,4 1 0 0 0,0-1-49 0 0,1 0 1 0 0,10-1-1 0 0,32 2 72 0 0,24-6 0 0 0,13 0 0 0 0,100-11 0 0 0,-151 13 4 0 0,71-6 31 0 0,-80 4-22 0 0,50-12-1 0 0,-57 10-1 0 0,-20 5-8 0 0,0 1 0 0 0,0 0 1 0 0,-1-1-1 0 0,1 1 0 0 0,0-1 1 0 0,-1 1-1 0 0,1 0 0 0 0,0-1 1 0 0,-1 1-1 0 0,1 0 0 0 0,0 0 1 0 0,-1-1-1 0 0,1 1 0 0 0,-1 0 1 0 0,0 0-1 0 0,-10-3-26 0 0,-1 1 0 0 0,0 1 0 0 0,0 0 0 0 0,0 1 0 0 0,-19 2 0 0 0,17-2 104 0 0,-6 1-75 0 0,-48 2-181 0 0,1 2 0 0 0,-74 16 0 0 0,89-10-161 0 0,52-11 337 0 0,0 0-1 0 0,0 0 1 0 0,1 0-1 0 0,-1 0 1 0 0,0 0-1 0 0,0 0 0 0 0,0 0 1 0 0,0 0-1 0 0,0 0 1 0 0,0 0-1 0 0,0 0 1 0 0,0-1-1 0 0,0 1 1 0 0,0 0-1 0 0,0 0 1 0 0,0 0-1 0 0,0 0 1 0 0,0 0-1 0 0,0 0 1 0 0,0 0-1 0 0,0 0 0 0 0,0 0 1 0 0,0 0-1 0 0,0 0 1 0 0,0 0-1 0 0,0-1 1 0 0,0 1-1 0 0,0 0 1 0 0,0 0-1 0 0,0 0 1 0 0,0 0-1 0 0,0 0 1 0 0,0 0-1 0 0,0 0 1 0 0,0 0-1 0 0,0 0 1 0 0,0 0-1 0 0,0 0 0 0 0,0 0 1 0 0,0 0-1 0 0,0-1 1 0 0,0 1-1 0 0,0 0 1 0 0,0 0-1 0 0,0 0 1 0 0,0 0-1 0 0,0 0 1 0 0,0 0-1 0 0,0 0 1 0 0,0 0-1 0 0,0 0 1 0 0,-1 0-1 0 0,1 0 0 0 0,0 0 1 0 0,0 0-1 0 0,0 0 1 0 0,0 0-1 0 0,0 0 1 0 0,0 0-1 0 0,0 0 1 0 0,0 0-1 0 0,0 0 1 0 0,0 0-1 0 0,0 0 1 0 0,0 0-1 0 0,0 0 1 0 0,-1 0-1 0 0,1 0 1 0 0,0 0-1 0 0,3-4 98 0 0,11-6-7 0 0,1 1 0 0 0,-1 0 0 0 0,29-11 1 0 0,51-14 357 0 0,-55 21-386 0 0,-20 9-65 0 0,12-4 15 0 0,-30 8 131 0 0,-5 9-75 0 0,-7 11-69 0 0,0-1 0 0 0,-1-1 0 0 0,-1 0 0 0 0,0 0 0 0 0,-2-2 0 0 0,0 0 0 0 0,-17 15 0 0 0,8-9 66 0 0,-42 39 281 0 0,66-60-120 0 0,10-16 18 0 0,16-22-46 0 0,64-87 136 0 0,-88 122-337 0 0,0 0 0 0 0,0 0 1 0 0,0 0-1 0 0,0 0 0 0 0,0 0 1 0 0,0 1-1 0 0,0-1 0 0 0,0 1 1 0 0,1-1-1 0 0,-1 1 0 0 0,0 0 1 0 0,5-2-1 0 0,-5 3-9 0 0,-1 0-1 0 0,0 0 0 0 0,0 0 1 0 0,1 0-1 0 0,-1 0 0 0 0,0 0 1 0 0,1 0-1 0 0,-1 0 1 0 0,0 0-1 0 0,0 1 0 0 0,1-1 1 0 0,-1 1-1 0 0,0-1 1 0 0,0 1-1 0 0,0-1 0 0 0,1 1 1 0 0,-1-1-1 0 0,0 1 1 0 0,0 0-1 0 0,0 0 0 0 0,0 0 1 0 0,0 0-1 0 0,-1 0 1 0 0,1 0-1 0 0,0 0 0 0 0,0 0 1 0 0,1 2-1 0 0,1 2 2 0 0,1 2 1 0 0,0-1-1 0 0,-1 0 0 0 0,-1 1 1 0 0,5 12-1 0 0,-6-16 9 0 0,0 1-1 0 0,-1-1 1 0 0,1 0-1 0 0,-1 1 1 0 0,0-1-1 0 0,0 1 1 0 0,0-1-1 0 0,0 1 1 0 0,-1-1-1 0 0,1 0 1 0 0,-1 1 0 0 0,0-1-1 0 0,0 0 1 0 0,-2 4-1 0 0,1-1 15 0 0,2-5-2 0 0,-1 0 1 0 0,1 1-1 0 0,-1-1 1 0 0,0 0-1 0 0,0 1 1 0 0,1-1-1 0 0,-1 0 1 0 0,0 0 0 0 0,-2 2-1 0 0,3-3 96 0 0,11-1-294 0 0,144-48 387 0 0,-149 46-200 0 0,-6 3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0,-5-2 0 0 0,-6 1 0 0 0,-10 0 1 0 0,0 2-1 0 0,-39 7 1 0 0,19-3-27 0 0,-19 5-100 0 0,-114 36 0 0 0,68-15 114 0 0,77-23 12 0 0,18-4 3 0 0,0 0 1 0 0,-12 1 0 0 0,265-58-230 0 0,-79 14 185 0 0,-139 34 40 0 0,-12 1 40 0 0,1 2 0 0 0,0 0 0 0 0,19-1 0 0 0,-50 9 145 0 0,-48 8-44 0 0,11-4-78 0 0,30-4-124 0 0,-37 8 111 0 0,-62 25-1 0 0,108-34-48 0 0,6-1 0 0 0,-18 8 0 0 0,25-10-13 0 0,3-2-57 0 0,20 7-235 0 0,6-5 252 0 0,0 0 0 0 0,0-1 0 0 0,0-2 0 0 0,29-4-1 0 0,-46 4 52 0 0,10-2 69 0 0,-1-1 0 0 0,1 0 0 0 0,-1-2 1 0 0,32-14-1 0 0,-37 15-38 0 0,-12 4 86 0 0,-14 13-294 0 0,9-9 177 0 0,0-1 0 0 0,0 1 0 0 0,-1-1 0 0 0,1 0 0 0 0,0-1 0 0 0,-1 1 0 0 0,-7 1 0 0 0,-36 3 42 0 0,34-4 0 0 0,-68 0 188 0 0,62-2-205 0 0,-8-1-8 0 0,16 1-3 0 0,0-1 0 0 0,0 2 1 0 0,-15 1-1 0 0,27-2-18 0 0,0 0-1 0 0,0 0 1 0 0,0 0 0 0 0,0 0-1 0 0,0 0 1 0 0,0 0 0 0 0,0 0-1 0 0,0 0 1 0 0,0 0 0 0 0,0 0-1 0 0,0 0 1 0 0,0 0 0 0 0,0 0-1 0 0,0 0 1 0 0,0 0 0 0 0,0 0-1 0 0,-1 0 1 0 0,1 0 0 0 0,0 0-1 0 0,0 0 1 0 0,0 0 0 0 0,0 1-1 0 0,0-1 1 0 0,0 0 0 0 0,0 0-1 0 0,0 0 1 0 0,0 0 0 0 0,0 0-1 0 0,0 0 1 0 0,0 0 0 0 0,0 0-1 0 0,0 0 1 0 0,0 0 0 0 0,0 0-1 0 0,0 0 1 0 0,0 0 0 0 0,0 0-1 0 0,0 0 1 0 0,0 0 0 0 0,0 0-1 0 0,0 0 1 0 0,0 0-1 0 0,0 0 1 0 0,0 1 0 0 0,0-1-1 0 0,0 0 1 0 0,0 0 0 0 0,0 0-1 0 0,0 0 1 0 0,0 0 0 0 0,0 0-1 0 0,0 0 1 0 0,0 0 0 0 0,0 0-1 0 0,0 0 1 0 0,0 0 0 0 0,0 0-1 0 0,0 0 1 0 0,0 0 0 0 0,0 0-1 0 0,0 0 1 0 0,0 0 0 0 0,0 0-1 0 0,0 0 1 0 0,0 0 0 0 0,0 0-1 0 0,6 4-149 0 0,8 1 38 0 0,4-2 106 0 0,1-1 0 0 0,0-1 0 0 0,36-2 0 0 0,55-15-17 0 0,-107 16 30 0 0,31-7 63 0 0,-31 6-54 0 0,0 0 0 0 0,1 0 0 0 0,-1 0-1 0 0,0-1 1 0 0,0 1 0 0 0,0-1 0 0 0,4-2 0 0 0,-6 3 321 0 0,-20-11-142 0 0,13 9-231 0 0,0 1 1 0 0,0 0-1 0 0,0 0 0 0 0,0 1 0 0 0,-1-1 1 0 0,1 1-1 0 0,-10 0 0 0 0,2-1 0 0 0,-53-3 126 0 0,-80 3 1 0 0,88 2-62 0 0,-22 1-55 0 0,-105 15 0 0 0,83 5-56 0 0,97-19 88 0 0,16-4-45 0 0,-1 1 0 0 0,0 0-1 0 0,1 1 1 0 0,-1 0 0 0 0,18 3-1 0 0,4-1-29 0 0,76 0-12 0 0,46 2-31 0 0,-130-3 141 0 0,-1-1-1 0 0,0-1 1 0 0,0-2 0 0 0,0 0-1 0 0,31-9 1 0 0,-36 4 41 0 0,-12 6-64 0 0,-5 1 1 0 0,0 1 1 0 0,0 0-1 0 0,0-1 1 0 0,0 1-1 0 0,0 0 0 0 0,0-1 1 0 0,0 1-1 0 0,0 0 0 0 0,0 0 1 0 0,0-1-1 0 0,0 1 0 0 0,0 0 1 0 0,0-1-1 0 0,0 1 1 0 0,0 0-1 0 0,0 0 0 0 0,-1-1 1 0 0,1 1-1 0 0,0 0 0 0 0,0-1 1 0 0,0 1-1 0 0,0 0 0 0 0,-1 0 1 0 0,1-1-1 0 0,0 1 0 0 0,0 0 1 0 0,0 0-1 0 0,-1 0 1 0 0,1-1-1 0 0,0 1 0 0 0,0 0 1 0 0,-1 0-1 0 0,1 0 0 0 0,0 0 1 0 0,0 0-1 0 0,-1-1 0 0 0,1 1 2 0 0,-8-3 0 0 0,0 1 0 0 0,1 0-1 0 0,-1 0 1 0 0,-15-2 0 0 0,-36 1-6 0 0,45 3 3 0 0,-55 1-48 0 0,-96 15 0 0 0,40-3-3 0 0,-5 5-66 0 0,83-10-331 0 0,56-6 274 0 0,-1 0 145 0 0,30-1-73 0 0,71-7 0 0 0,-60 2 45 0 0,-5 0 57 0 0,-1-2 0 0 0,69-20 0 0 0,-90 20 41 0 0,-11 4 1 0 0,0-1 1 0 0,-1 0-1 0 0,15-7 1 0 0,-25 10-37 0 0,0 0 0 0 0,1-1 1 0 0,-1 1-1 0 0,1 0 0 0 0,-1 0 1 0 0,0 0-1 0 0,1-1 0 0 0,-1 1 1 0 0,0 0-1 0 0,1 0 0 0 0,-1-1 1 0 0,0 1-1 0 0,1 0 0 0 0,-1-1 0 0 0,0 1 1 0 0,1 0-1 0 0,-1-1 0 0 0,0 1 1 0 0,0 0-1 0 0,0-1 0 0 0,1 0 1 0 0,-1 1-5 0 0,0 0 0 0 0,-1-1 0 0 0,1 1 0 0 0,0 0 0 0 0,0 0 0 0 0,0-1 1 0 0,0 1-1 0 0,-1 0 0 0 0,1 0 0 0 0,0 0 0 0 0,0-1 0 0 0,0 1 0 0 0,-1 0 0 0 0,1 0 1 0 0,0 0-1 0 0,0 0 0 0 0,-1-1 0 0 0,1 1 0 0 0,0 0 0 0 0,0 0 0 0 0,-1 0 0 0 0,1 0 1 0 0,-16-3-2 0 0,-11 3-37 0 0,-1 1 0 0 0,-46 7 0 0 0,3 1-52 0 0,-93 12 139 0 0,135-16-50 0 0,21-4 5 0 0,-2 1-45 0 0,1-1 1 0 0,-1 1 0 0 0,-9 4-1 0 0,22-7 29 0 0,0 0-1 0 0,1 1 1 0 0,-1-1-1 0 0,0 1 0 0 0,5 0 1 0 0,11-2 13 0 0,26-7-3 0 0,72-14 0 0 0,-12 1 376 0 0,-100 21-337 0 0,-4 1 36 0 0,-2 0 10 0 0,-6-1 4 0 0,-1 1-132 0 0,0-1 0 0 0,0 2-1 0 0,-17 1 1 0 0,6 1 0 0 0,-217 30-29 0 0,164-18 69 0 0,35-7-28 0 0,0-2 0 0 0,-61 3 0 0 0,82-10 75 0 0,13 1-173 0 0,14 3-307 0 0,3-1 340 0 0,0 1 0 0 0,0-2 0 0 0,24 0 0 0 0,44-8 85 0 0,-17 2 7 0 0,-46 4 4 0 0,1-1 0 0 0,0-2 0 0 0,23-5 0 0 0,-37 5 0 0 0,-5 3 0 0 0,-1 1 22 0 0,0 0-1 0 0,0 0 1 0 0,1 0 0 0 0,-1-1-1 0 0,0 1 1 0 0,0 0-1 0 0,0 0 1 0 0,0 0-1 0 0,0 0 1 0 0,0 0 0 0 0,0-1-1 0 0,0 1 1 0 0,1 0-1 0 0,-1 0 1 0 0,0 0-1 0 0,0 0 1 0 0,0-1 0 0 0,0 1-1 0 0,0 0 1 0 0,0 0-1 0 0,0 0 1 0 0,0 0 0 0 0,0-1-1 0 0,0 1 1 0 0,0 0-1 0 0,0 0 1 0 0,0 0-1 0 0,0 0 1 0 0,0-1 0 0 0,0 1-1 0 0,-1 0 1 0 0,1 0-1 0 0,0 0 1 0 0,0 0 0 0 0,0-1-1 0 0,0 1 1 0 0,0 0-1 0 0,0 0 1 0 0,0 0-1 0 0,0 0 1 0 0,-1 0 0 0 0,1 0-1 0 0,0-1 1 0 0,0 1-1 0 0,0 0 1 0 0,0 0 0 0 0,0 0-1 0 0,-1 0 1 0 0,1 0-1 0 0,0 0 1 0 0,0 0-1 0 0,-8-5-3 0 0,7 5 42 0 0,-5-2-68 0 0,0 0 0 0 0,-1 0 0 0 0,1 1 0 0 0,-1 0 0 0 0,1 0 0 0 0,-1 0 0 0 0,1 1 0 0 0,-11 1 0 0 0,-7-1-16 0 0,-19 0 20 0 0,1 3-1 0 0,-49 8 1 0 0,30-3 1 0 0,-115 0-189 0 0,176-8 301 0 0,2 0-236 0 0,1 0 0 0 0,0 0 0 0 0,0 0 0 0 0,0 1 0 0 0,-1-1 0 0 0,6 2 0 0 0,1 0 115 0 0,15 1 15 0 0,1-2-1 0 0,0 0 1 0 0,31-4-1 0 0,72-16 146 0 0,-126 18-77 0 0,0 1 0 0 0,0-1 0 0 0,0 1 0 0 0,-1-1 0 0 0,1 0 1 0 0,3-2-1 0 0,12-5 156 0 0,-16 7-185 0 0,-1 1-39 0 0,0 0 0 0 0,0 0-1 0 0,1-1 1 0 0,-1 1-1 0 0,0 0 1 0 0,0 0-1 0 0,0-1 1 0 0,0 1-1 0 0,0 0 1 0 0,0-1-1 0 0,0 1 1 0 0,0 0-1 0 0,0-1 1 0 0,0 1-1 0 0,0 0 1 0 0,0-1-1 0 0,0 1 1 0 0,0 0-1 0 0,0 0 1 0 0,0-1 0 0 0,0 1-1 0 0,0 0 1 0 0,0-1-1 0 0,0 1 1 0 0,0 0-1 0 0,0 0 1 0 0,-1-1-1 0 0,1 1 1 0 0,0 0-1 0 0,0-1 1 0 0,0 1-1 0 0,-1 0 1 0 0,1-1-1 0 0,-6-5 87 0 0,5 6-85 0 0,-2-1 1 0 0,-1-1 1 0 0,0 1-1 0 0,0 0 0 0 0,0 0 0 0 0,0 1 0 0 0,0-1 1 0 0,0 1-1 0 0,0 0 0 0 0,0 0 0 0 0,-4 1 1 0 0,-3-1 0 0 0,-52 1 5 0 0,0 3-1 0 0,-84 17 1 0 0,78-4-199 0 0,60-15 147 0 0,1 1 1 0 0,-1 1-1 0 0,1 0 0 0 0,-1 0 1 0 0,-11 9-1 0 0,19-13 25 0 0,0 1 0 0 0,0 0-1 0 0,1-1 1 0 0,-1 1 0 0 0,0 0-1 0 0,0 0 1 0 0,1 0 0 0 0,-1-1-1 0 0,0 1 1 0 0,1 0 0 0 0,-1 0-1 0 0,1 0 1 0 0,-1 0 0 0 0,1 0 0 0 0,-1 0-1 0 0,1 2 1 0 0,0-2 6 0 0,0 0-1 0 0,0-1 1 0 0,0 1 0 0 0,0 0 0 0 0,0-1-1 0 0,0 1 1 0 0,0 0 0 0 0,1-1 0 0 0,-1 1 0 0 0,0 0-1 0 0,0-1 1 0 0,1 1 0 0 0,-1 0 0 0 0,0-1-1 0 0,1 1 1 0 0,-1-1 0 0 0,1 1 0 0 0,-1-1-1 0 0,1 2 1 0 0,2-1-13 0 0,-1 1 1 0 0,1 0-1 0 0,-1-1 0 0 0,1 1 1 0 0,0-1-1 0 0,0 0 0 0 0,-1 0 0 0 0,1 0 1 0 0,6 1-1 0 0,-1-1 55 0 0,1 0 0 0 0,0-1 0 0 0,-1 0 0 0 0,1-1 0 0 0,11-1 0 0 0,42-13 487 0 0,-54 13-452 0 0,28-8-52 0 0,-2-1-1 0 0,45-20 0 0 0,-78 30 8 0 0,1 1 0 0 0,-1-1 0 0 0,0 1 0 0 0,0-1 0 0 0,0 0 0 0 0,0 1 0 0 0,0-1 0 0 0,0 0 0 0 0,0 0 0 0 0,0 0 0 0 0,0 0 0 0 0,0 0 0 0 0,0 0 0 0 0,-1 0 0 0 0,1 0 0 0 0,0 0 0 0 0,-1-1 0 0 0,1 1 0 0 0,-1 0 0 0 0,1 0 0 0 0,0-2 0 0 0,-1 2-1 0 0,-1 0 0 0 0,1 0 0 0 0,0 0 0 0 0,0-1 0 0 0,0 1 0 0 0,-1 0 0 0 0,1 0 0 0 0,-1 0 0 0 0,1 0 0 0 0,-1 0 0 0 0,1 0 0 0 0,-1 0 0 0 0,0 0 0 0 0,1 0 0 0 0,-1 0-1 0 0,0 1 1 0 0,0-1 0 0 0,1 0 0 0 0,-1 0 0 0 0,0 1 0 0 0,0-1 0 0 0,0 0 0 0 0,0 1 0 0 0,-2-1 0 0 0,-3-3-36 0 0,-1 2-1 0 0,1-1 0 0 0,-1 1 1 0 0,0 0-1 0 0,1 0 1 0 0,-1 1-1 0 0,0 0 1 0 0,-11-1-1 0 0,-4 2-105 0 0,-30 3 1 0 0,34 0 71 0 0,-1 0 0 0 0,1 1-1 0 0,0 2 1 0 0,0-1 0 0 0,-25 14 0 0 0,37-16 20 0 0,0 0 0 0 0,-1 1 0 0 0,1 0 0 0 0,-6 5 0 0 0,11-8 17 0 0,-1 1 0 0 0,0 0 0 0 0,0-1 0 0 0,1 1 0 0 0,-1 0 0 0 0,1 0-1 0 0,-1 0 1 0 0,1 0 0 0 0,0 1 0 0 0,0-1 0 0 0,0 0 0 0 0,0 0 0 0 0,0 1 0 0 0,0-1 0 0 0,0 4-1 0 0,1-4 0 0 0,0 0 0 0 0,0 0 0 0 0,1 0 0 0 0,-1-1 0 0 0,1 1 0 0 0,-1 0 0 0 0,1 0 0 0 0,-1-1 0 0 0,1 1 0 0 0,0 0 0 0 0,0-1 0 0 0,0 1 0 0 0,0 0 0 0 0,0-1 0 0 0,0 1 0 0 0,0-1 0 0 0,1 0 0 0 0,-1 1 0 0 0,0-1 0 0 0,3 2 0 0 0,1 0 6 0 0,-1 0 0 0 0,1 0 1 0 0,0 0-1 0 0,-1-1 1 0 0,11 4-1 0 0,-5-3 35 0 0,0-1 1 0 0,0 0-1 0 0,0 0 1 0 0,0-1-1 0 0,0-1 0 0 0,1 0 1 0 0,-1 0-1 0 0,0-1 0 0 0,0 0 1 0 0,0-1-1 0 0,0 0 0 0 0,0 0 1 0 0,0-2-1 0 0,15-5 0 0 0,-15 4 60 0 0,-1 2 37 0 0,1-2 0 0 0,-2 1 1 0 0,14-9-1 0 0,-20 11-78 0 0,0 1-1 0 0,0-1 1 0 0,0 0 0 0 0,0 0 0 0 0,0 1 0 0 0,0-2 0 0 0,-1 1 0 0 0,1 0-1 0 0,-1 0 1 0 0,0 0 0 0 0,1-1 0 0 0,-1 1 0 0 0,0-1 0 0 0,0 1 0 0 0,0-1-1 0 0,-1 1 1 0 0,1-1 0 0 0,0-4 0 0 0,-1 5-18 0 0,0-1 0 0 0,-1 0 0 0 0,1 0 0 0 0,-1 0 0 0 0,1 1 0 0 0,-1-1 0 0 0,0 0 0 0 0,0 1-1 0 0,0-1 1 0 0,0 0 0 0 0,-1 1 0 0 0,1-1 0 0 0,-1 1 0 0 0,1 0 0 0 0,-1 0 0 0 0,0-1 0 0 0,0 1 0 0 0,0 0 0 0 0,-3-2 0 0 0,0 0-36 0 0,1 1 0 0 0,-1-1 1 0 0,0 1-1 0 0,0 1 0 0 0,0-1 1 0 0,0 1-1 0 0,0 0 0 0 0,-10-3 1 0 0,6 3-22 0 0,0 1 1 0 0,-1-1 0 0 0,1 2-1 0 0,0-1 1 0 0,0 2-1 0 0,0-1 1 0 0,-1 1 0 0 0,1 0-1 0 0,0 1 1 0 0,0 0 0 0 0,0 1-1 0 0,-10 4 1 0 0,16-6 13 0 0,-1 1 0 0 0,1 0 1 0 0,0 0-1 0 0,0 0 0 0 0,0 0 1 0 0,0 1-1 0 0,0-1 0 0 0,1 1 1 0 0,-1 0-1 0 0,1-1 0 0 0,-1 1 1 0 0,1 0-1 0 0,0 1 0 0 0,0-1 1 0 0,-2 5-1 0 0,3-5-5 0 0,0-1 0 0 0,1 1 0 0 0,-1-1 1 0 0,1 1-1 0 0,-1-1 0 0 0,1 1 0 0 0,0 0 0 0 0,0-1 0 0 0,0 1 0 0 0,0 0 0 0 0,0-1 0 0 0,1 1 1 0 0,-1 0-1 0 0,1-1 0 0 0,0 1 0 0 0,-1-1 0 0 0,1 1 0 0 0,0-1 0 0 0,1 0 0 0 0,-1 1 0 0 0,0-1 1 0 0,1 0-1 0 0,1 3 0 0 0,0-2 0 0 0,0 1-1 0 0,0 0 1 0 0,1-1 0 0 0,-1 0 0 0 0,1 0-1 0 0,0 0 1 0 0,-1 0 0 0 0,1 0 0 0 0,6 2-1 0 0,-8-4 37 0 0,0-1-1 0 0,-1 1 1 0 0,1 0-1 0 0,0-1 1 0 0,0 0 0 0 0,0 1-1 0 0,0-1 1 0 0,0 0-1 0 0,-1 0 1 0 0,1 0-1 0 0,0 0 1 0 0,0 0-1 0 0,0-1 1 0 0,0 1-1 0 0,0-1 1 0 0,0 1-1 0 0,-1-1 1 0 0,1 0-1 0 0,0 1 1 0 0,0-1-1 0 0,-1 0 1 0 0,1 0-1 0 0,-1 0 1 0 0,1-1 0 0 0,1 0-1 0 0,3-4 85 0 0,-1-1-1 0 0,0 1 1 0 0,0-1-1 0 0,0 1 1 0 0,3-10-1 0 0,-2 6-47 0 0,-1 1 1 0 0,10-11-1 0 0,-9 13-44 0 0,-1 0 0 0 0,0-1-1 0 0,0 0 1 0 0,-1 0 0 0 0,6-12 0 0 0,-9 17-4 0 0,0-1 1 0 0,0 1-1 0 0,-1 0 0 0 0,1-1 1 0 0,0-6-1 0 0,-1 9-3 0 0,0 0-1 0 0,0 0 0 0 0,0 0 1 0 0,0 0-1 0 0,0 0 1 0 0,0 0-1 0 0,-1 0 1 0 0,1 0-1 0 0,0 0 1 0 0,-1 0-1 0 0,1 0 1 0 0,0 0-1 0 0,-1 0 0 0 0,1 0 1 0 0,-1 0-1 0 0,0 1 1 0 0,1-1-1 0 0,-1 0 1 0 0,0 0-1 0 0,1 0 1 0 0,-3 0-1 0 0,0-1-5 0 0,0 0-1 0 0,0 1 1 0 0,0 0-1 0 0,0 0 1 0 0,-1 0-1 0 0,1 0 0 0 0,0 0 1 0 0,-1 1-1 0 0,1 0 1 0 0,-1 0-1 0 0,1 0 1 0 0,-1 0-1 0 0,-3 0 1 0 0,-8 3-107 0 0,-25 6 1 0 0,18-3 45 0 0,-40 10 26 0 0,-28 6-5 0 0,62-15-26 0 0,0 2 0 0 0,1 0 0 0 0,-38 19 0 0 0,41-16-114 0 0,0 1 0 0 0,1 0 0 0 0,-29 24 0 0 0,39-22 167 0 0,13-15-63 0 0,2 1 78 0 0,1 0 0 0 0,-1 0 1 0 0,0 0-1 0 0,0-1 0 0 0,1 1 0 0 0,-1-1 1 0 0,0 0-1 0 0,1 0 0 0 0,-1 0 0 0 0,0 0 1 0 0,1 0-1 0 0,-1 0 0 0 0,4-2 0 0 0,3 0 109 0 0,18-8 0 0 0,-8 3-15 0 0,-9 3-66 0 0,0 0 1 0 0,0 0-1 0 0,-1-1 0 0 0,0 0 0 0 0,0-1 1 0 0,0 0-1 0 0,-1 0 0 0 0,1-1 0 0 0,-1 0 1 0 0,-1-1-1 0 0,1 1 0 0 0,8-14 0 0 0,-15 19-13 0 0,0 1 0 0 0,0-1 0 0 0,0 0-1 0 0,0 1 1 0 0,0-1 0 0 0,0 0-1 0 0,-1 0 1 0 0,1 0 0 0 0,-1 1-1 0 0,1-1 1 0 0,-1 0 0 0 0,0 0 0 0 0,0 0-1 0 0,0 0 1 0 0,0 0 0 0 0,0 0-1 0 0,0 0 1 0 0,0 0 0 0 0,0 0-1 0 0,-1 0 1 0 0,0-2 0 0 0,0 2-6 0 0,0 0 1 0 0,0 0-1 0 0,-1 1 0 0 0,1-1 1 0 0,0 0-1 0 0,-1 1 0 0 0,1-1 1 0 0,-1 1-1 0 0,1 0 0 0 0,-1-1 1 0 0,0 1-1 0 0,0 0 1 0 0,1 0-1 0 0,-1 0 0 0 0,0 0 1 0 0,0 1-1 0 0,0-1 0 0 0,0 0 1 0 0,-4 0-1 0 0,-14-2-62 0 0,1 0 0 0 0,-1 1 0 0 0,-39 3 0 0 0,27 1-55 0 0,-54 13 0 0 0,-19 14-15 0 0,91-24 101 0 0,1 1 1 0 0,0 0-1 0 0,0 1 1 0 0,0 0-1 0 0,-15 13 0 0 0,25-18 6 0 0,1 1 0 0 0,-1-1-1 0 0,1 0 1 0 0,0 1 0 0 0,0 0-1 0 0,0-1 1 0 0,-2 4 0 0 0,4-5 10 0 0,0-1-1 0 0,-1 0 1 0 0,1 1 0 0 0,0-1-1 0 0,0 1 1 0 0,0-1 0 0 0,0 0 0 0 0,-1 1-1 0 0,1-1 1 0 0,0 1 0 0 0,0-1-1 0 0,0 0 1 0 0,0 1 0 0 0,0-1 0 0 0,0 1-1 0 0,0-1 1 0 0,0 1 0 0 0,0-1-1 0 0,1 0 1 0 0,-1 1 0 0 0,0-1 0 0 0,0 1-1 0 0,0-1 1 0 0,0 0 0 0 0,0 1 0 0 0,1-1-1 0 0,-1 0 1 0 0,0 1 0 0 0,0-1-1 0 0,1 0 1 0 0,-1 1 0 0 0,0-1 0 0 0,1 0-1 0 0,-1 1 1 0 0,1-1 0 0 0,10 5-76 0 0,-11-5 68 0 0,3 1 15 0 0,0-1-1 0 0,-1 1 0 0 0,1-1 1 0 0,0 0-1 0 0,-1 0 0 0 0,1 0 0 0 0,0 0 1 0 0,-1-1-1 0 0,5 0 0 0 0,24-10 21 0 0,-18 7 33 0 0,-11 3-30 0 0,0 0-7 0 0,0 1 1 0 0,0-1-1 0 0,-1 1 1 0 0,1-1-1 0 0,0 0 0 0 0,-1 0 1 0 0,1 0-1 0 0,0 0 1 0 0,-1 0-1 0 0,1 0 1 0 0,-1 0-1 0 0,0-1 1 0 0,1 1-1 0 0,-1-1 1 0 0,2-1-1 0 0,-3 2-4 0 0,0 0 0 0 0,0 1 0 0 0,0-1 0 0 0,0 0 0 0 0,0 0 0 0 0,0 0 0 0 0,0 1 0 0 0,0-1-1 0 0,0 0 1 0 0,0 0 0 0 0,0 1 0 0 0,0-1 0 0 0,0 0 0 0 0,-1 0 0 0 0,1 0 0 0 0,0 1 0 0 0,-1-1 0 0 0,1 0 0 0 0,0 1 0 0 0,-1-1 0 0 0,1 0 0 0 0,-1 1-1 0 0,1-1 1 0 0,-1 1 0 0 0,1-1 0 0 0,-1 0 0 0 0,-1 0 0 0 0,-17-14 118 0 0,11 12-97 0 0,0-1 1 0 0,0 1 0 0 0,0 1-1 0 0,-1-1 1 0 0,1 1-1 0 0,0 1 1 0 0,-1 0 0 0 0,-9-1-1 0 0,-2 2-169 0 0,-1 0-1 0 0,1 2 0 0 0,0 0 1 0 0,-38 10-1 0 0,57-12 138 0 0,-5 1-17 0 0,0 1-1 0 0,1 1 1 0 0,-1-1 0 0 0,1 1-1 0 0,-1 0 1 0 0,1 0 0 0 0,-5 4-1 0 0,10-7-35 0 0,7-4-83 0 0,11-4 136 0 0,-15 6 0 0 0,-2 2 2 0 0,-1 0 1 0 0,1-1-1 0 0,-1 1 0 0 0,1 0 1 0 0,-1-1-1 0 0,1 1 1 0 0,-1-1-1 0 0,0 1 0 0 0,1 0 1 0 0,-1-1-1 0 0,1 1 1 0 0,-1-1-1 0 0,0 1 0 0 0,1-1 1 0 0,-1 1-1 0 0,0-1 1 0 0,0 0-1 0 0,1 0 0 0 0,0-3 12 0 0,0 0 0 0 0,1 0 0 0 0,0 0 0 0 0,-1 0-1 0 0,4-5 1 0 0,-3 6-14 0 0,1-1 0 0 0,-1-1 0 0 0,-2 2 0 0 0,-2 2 0 0 0,0-1 0 0 0,1 1-5 0 0,0 0 0 0 0,-1 1 0 0 0,1-1 0 0 0,-1 0 0 0 0,1 0 0 0 0,-1 1 0 0 0,0-1-1 0 0,1 1 1 0 0,-1 0 0 0 0,1-1 0 0 0,-1 1 0 0 0,0 0 0 0 0,1 0 0 0 0,-1 0 0 0 0,-3 1 0 0 0,-8-1-79 0 0,13 0 9 0 0,0 1-346 0 0,0-1 412 0 0,0 0-1 0 0,0 0 1 0 0,0 0 0 0 0,0 0-1 0 0,0 1 1 0 0,0-1 0 0 0,0 0-1 0 0,0 0 1 0 0,0 0 0 0 0,1 0-1 0 0,-1 1 1 0 0,0-1 0 0 0,0 0 0 0 0,0 0-1 0 0,0 0 1 0 0,0 0 0 0 0,0 0-1 0 0,1 0 1 0 0,-1 0 0 0 0,0 1-1 0 0,0-1 1 0 0,0 0 0 0 0,0 0-1 0 0,1 0 1 0 0,-1 0 0 0 0,0 0 0 0 0,0 0-1 0 0,0 0 1 0 0,1 0 0 0 0,-1 0-1 0 0,15 7-195 0 0,-14-6 592 0 0,0-1-402 0 0,1 0-1 0 0,-1 0 1 0 0,0-1-1 0 0,1 1 1 0 0,-1 0-1 0 0,0-1 0 0 0,1 1 1 0 0,-1-1-1 0 0,0 0 1 0 0,0 1-1 0 0,0-1 1 0 0,0 0-1 0 0,0 0 1 0 0,1 0-1 0 0,-1 1 1 0 0,1-3-1 0 0,0 1 27 0 0,0 0 25 0 0,-3-2 78 0 0,-2-6-83 0 0,3 9-30 0 0,-1 1 0 0 0,1-1 0 0 0,0 0-1 0 0,-1 1 1 0 0,1-1 0 0 0,-1 0 0 0 0,1 1 0 0 0,-1-1-1 0 0,1 1 1 0 0,-1-1 0 0 0,1 0 0 0 0,-1 1 0 0 0,1 0 0 0 0,-1-1-1 0 0,0 1 1 0 0,1-1 0 0 0,-1 1 0 0 0,0 0 0 0 0,1-1-1 0 0,-1 1 1 0 0,-1 0 0 0 0,-17-2 35 0 0,9 1-15 0 0,2 0 10 0 0,0 1 0 0 0,0-1 0 0 0,-12 2 0 0 0,11 0-20 0 0,0-1 1 0 0,-1 0 0 0 0,-14-3-1 0 0,-7-6 64 0 0,27 9-82 0 0,1 0 1 0 0,0 0-1 0 0,-1 0 0 0 0,1 0 1 0 0,0 1-1 0 0,-1-1 0 0 0,-3 2 0 0 0,-6 1-3 0 0,7-2 10 0 0,-1 0 0 0 0,1-1 0 0 0,-1 0 0 0 0,-8-1 0 0 0,-9 0 0 0 0,21 2 0 0 0,-8-3 0 0 0,10 1-1 0 0,-1 0 2 0 0,0 1 1 0 0,1-1-1 0 0,-1 1 0 0 0,1 0 0 0 0,-1 0 0 0 0,0-1 0 0 0,1 1 0 0 0,-1 0 0 0 0,1 0 0 0 0,-1 1 0 0 0,0-1 1 0 0,1 0-1 0 0,-3 1 0 0 0,4-1 69 0 0,-1 0 5 0 0,-1 0-30 0 0,1 0-102 0 0,-6 0 31 0 0,0 1-1 0 0,0 0 1 0 0,0 0-1 0 0,-7 2 1 0 0,6-1-6 0 0,-2 1 32 0 0,7-2 3 0 0,1-1-7 0 0,-8 5-48 0 0,2-1 60 0 0,4-2 3 0 0,1-1 0 0 0,-1 1 0 0 0,0-1 1 0 0,-5 1-1 0 0,9-1-19 0 0,0-1 2 0 0,-10 3 9 0 0,-13 5 61 0 0,21-7-64 0 0,0 0 0 0 0,-1 0 0 0 0,0 0 0 0 0,-16 9 0 0 0,16-7 0 0 0,-6 3 0 0 0,9-6 0 0 0,-4 3 0 0 0,-1 3 0 0 0,-6 14 152 0 0,7-10-99 0 0,4-8-42 0 0,0 1-11 0 0,0 0-16 0 0,0-2-37 0 0,0-1 79 0 0,0 3-4 0 0,0-1 20 0 0,0 0-31 0 0,-1 2-11 0 0,0 0 0 0 0,-1 0 0 0 0,-1 0 0 0 0,1 0 0 0 0,0-1 0 0 0,-1 0 0 0 0,1 0 11 0 0,2-2 31 0 0,-3-1-20 0 0,3 1 20 0 0,2 3-20 0 0,-1-1 31 0 0,-1-3 12 0 0,0 1-6 0 0,2 2-47 0 0,0 0-1 0 0,-1-2 31 0 0,1 2-31 0 0,0-2 0 0 0,1-1 30 0 0,0 3 23 0 0,4 4-52 0 0,-5-4-12 0 0,-1-1 11 0 0,0-1-5 0 0,-1-1-6 0 0,0 1-1 0 0,1-1 0 0 0,-1 0 0 0 0,0 1 0 0 0,1-1 0 0 0,-1 0 0 0 0,0 1 1 0 0,1-1-1 0 0,-1 0 0 0 0,0 0 0 0 0,1 0 0 0 0,-1 1 0 0 0,1-1 0 0 0,-1 0 0 0 0,0 0 1 0 0,1 0-1 0 0,-1 0 0 0 0,1 0 0 0 0,0 0 0 0 0,2 1 1 0 0,1-1 0 0 0,0 1 0 0 0,0 0 0 0 0,-1 1 0 0 0,-1-2 0 0 0,1 0 0 0 0,2 1 0 0 0,-1 1 0 0 0,-1-1 0 0 0,-1-1 0 0 0,1 0 0 0 0,1 1 0 0 0,0 0 0 0 0,0 0 0 0 0,-1 0 0 0 0,0 0 0 0 0,-1 1 0 0 0,1-1 0 0 0,-1 1 0 0 0,1 1 0 0 0,-1-1 0 0 0,0 0 0 0 0,1 0 0 0 0,-1 1 0 0 0,1-2 0 0 0,10 3 11 0 0,-12-3 42 0 0,-1-2 0 0 0,0 0-31 0 0,0-1-16 0 0,-1 1 1 0 0,1 0-1 0 0,0 0 1 0 0,0 0-1 0 0,0 0 1 0 0,-1 0 0 0 0,1 0-1 0 0,0 0 1 0 0,-1 0-1 0 0,1 0 1 0 0,-1 0-1 0 0,0-2 1 0 0,-1 1-3 0 0,1-1 1 0 0,0 0 0 0 0,0 0-1 0 0,0 1 1 0 0,0-1-1 0 0,-1-6 1 0 0,1 8 3 0 0,1 0 1 0 0,0-1-1 0 0,-1 1 1 0 0,1 0-1 0 0,-1 0 0 0 0,1 0 1 0 0,-1 0-1 0 0,0-1 1 0 0,0 1-1 0 0,1 0 0 0 0,-1 0 1 0 0,0 0-1 0 0,-1 0 0 0 0,-2-3-4 0 0,3 3 2 0 0,-14-3-5 0 0,13 3-1 0 0,-4 0 0 0 0,6 0 0 0 0,0 1 0 0 0,0 0 0 0 0,-1 0 0 0 0,1 0 0 0 0,0 0 0 0 0,0-1 0 0 0,0 1 0 0 0,0 0 0 0 0,-1 0 0 0 0,1 0 0 0 0,0 0 0 0 0,0 0 0 0 0,0 0 0 0 0,-1 0 0 0 0,1 0 0 0 0,0-1 0 0 0,0 1 0 0 0,-1 0 0 0 0,1 0 0 0 0,0 0 0 0 0,0 0 0 0 0,-1 0 0 0 0,1 0 0 0 0,0 0 0 0 0,0 0 0 0 0,-1 0 0 0 0,1 1 0 0 0,0-1 0 0 0,0 0 0 0 0,0 0 0 0 0,-1 0 0 0 0,-2 0 0 0 0,-9 5 0 0 0,9-5 0 0 0,1 0 0 0 0,0-2 0 0 0,1 1-12 0 0,1 2-13 0 0,1-1 0 0 0,0 0 0 0 0,0 1 0 0 0,0-1 0 0 0,0 0 1 0 0,0 1-1 0 0,0-1 0 0 0,0 0 0 0 0,0 0 0 0 0,0 0 0 0 0,0 0 0 0 0,0 0 0 0 0,0 0 0 0 0,2-1 0 0 0,1 1-41 0 0,0 0 1 0 0,0 0-1 0 0,0 0 0 0 0,7 1 0 0 0,-7 0 24 0 0,0-1 31 0 0,0 0 11 0 0,4 0 0 0 0,-1-1 0 0 0,1-1 0 0 0,-1 1 0 0 0,1-1 0 0 0,-1 0 0 0 0,14-7 0 0 0,-11 5 0 0 0,31-7 53 0 0,-12 4-42 0 0,-23 5-11 0 0,4 1 0 0 0,7-2 0 0 0,-13 3 11 0 0,-3 0 42 0 0,5-5 128 0 0,-6 5-171 0 0,0 0-8 0 0,-1 0 1 0 0,1 0-1 0 0,0-1 0 0 0,0 1 0 0 0,0 0 0 0 0,0 0 0 0 0,0 0 0 0 0,-1 0 0 0 0,1 0 0 0 0,0 0 0 0 0,0 0 0 0 0,0-1 1 0 0,0 1-1 0 0,0 0 0 0 0,0 0 0 0 0,0 0 0 0 0,-1 0 0 0 0,1 0 0 0 0,0-1 0 0 0,0 1 0 0 0,0 0 0 0 0,0 0 1 0 0,0 0-1 0 0,0 0 0 0 0,0-1 0 0 0,0 1 0 0 0,0 0 0 0 0,0 0 0 0 0,0 0 0 0 0,0 0 0 0 0,0-1 0 0 0,0 1 1 0 0,0 0-1 0 0,0 0 0 0 0,0 0 0 0 0,0-1 51 0 0,-1 0-10 0 0,1 0-75 0 0,0-1 33 0 0,0 1 47 0 0,-1-2-52 0 0,0 2 4 0 0,1 0 0 0 0,-1 1 0 0 0,0-1 0 0 0,0 1 0 0 0,0-1 0 0 0,0 1 0 0 0,0-1 0 0 0,1 1 0 0 0,-1 0 0 0 0,0-1 0 0 0,-2 1 0 0 0,2 1-9 0 0,-1-1 0 0 0,1 1 0 0 0,0 0 0 0 0,-1-1-1 0 0,1 1 1 0 0,-1 0 0 0 0,1 0 0 0 0,0 0 0 0 0,0 0 0 0 0,0 0 0 0 0,-1 0 0 0 0,1 1-1 0 0,0-1 1 0 0,-1 3 0 0 0,-1-1-6 0 0,-14 13 49 0 0,-9 4-4 0 0,24-18-30 0 0,-3 1 27 0 0,-7 2 10 0 0,8-4-15 0 0,4-1-1 0 0,-9 0 0 0 0,6 1-21 0 0,-1 0 0 0 0,1 0 0 0 0,0 1 0 0 0,1 1 0 0 0,-1 0 0 0 0,-1-2-11 0 0,2 1-42 0 0,0-2 0 0 0,0 1 53 0 0,1 0 42 0 0,-2 2-31 0 0,1 1-11 0 0,-2 6 0 0 0,4-6 0 0 0,1 0 0 0 0,1-1 0 0 0,2-1 0 0 0,0-1 0 0 0,-1 0 0 0 0,1-1 0 0 0,-1 0 0 0 0,0 0 5 0 0,-1 0 0 0 0,1 0 0 0 0,-1-1 1 0 0,1 1-1 0 0,-1 0 0 0 0,1-1 0 0 0,-1 0 0 0 0,1 0 0 0 0,4-2 0 0 0,12-4 8 0 0,2-1-13 0 0,-16 7 0 0 0,-5 1 0 0 0,1-2 0 0 0,9-5 0 0 0,12-4 117 0 0,-22 10-122 0 0,10-2-43 0 0,-8 2 59 0 0,-1 1 21 0 0,-2 1-128 0 0,0 1 85 0 0,-1 0 11 0 0,0 0 0 0 0,0-1 0 0 0,1 1 0 0 0,-1-1 0 0 0,0 1 0 0 0,0-1 0 0 0,-5 2 0 0 0,7-3 0 0 0,-15 5 0 0 0,11-4 0 0 0,0 1 0 0 0,0-1 0 0 0,0 0 0 0 0,-7 4 0 0 0,8-3 0 0 0,-1 1 0 0 0,2 0-11 0 0,1-3-31 0 0,-1 2 31 0 0,-1 0 11 0 0,-1 0 0 0 0,0 1 0 0 0,4-2 0 0 0,-12 6 0 0 0,10-7 0 0 0,-9 4 0 0 0,7-2 0 0 0,2-1 0 0 0,-1 1 0 0 0,2 0 11 0 0,1-2 31 0 0,-2 0-20 0 0,1-1 20 0 0,-2 0-31 0 0,0-1-11 0 0,1-1 0 0 0,1 2 0 0 0,-3 1 0 0 0,-5-6 0 0 0,6 4 0 0 0,0 2 0 0 0,0 0 0 0 0,0 0 0 0 0,1 0 0 0 0,-5 1 49 0 0,-4-4 28 0 0,9 2-79 0 0,-8 1-47 0 0,8 0 67 0 0,1 0 0 0 0,0 0 1 0 0,0-1-1 0 0,0 1 0 0 0,0 0 0 0 0,0-1 1 0 0,0 1-1 0 0,0 0 0 0 0,0-1 0 0 0,0 1 1 0 0,0-1-1 0 0,-2-1 0 0 0,-7-1 82 0 0,3 1-360 0 0,5 2 257 0 0,1-2 79 0 0,-4-5 43 0 0,3 5-119 0 0,0 1 0 0 0,0 0 0 0 0,1 0-7 0 0,0 0 1 0 0,1 1 0 0 0,-1 0 0 0 0,1-1 0 0 0,0 1-1 0 0,-1 0 1 0 0,1-1 0 0 0,0 1 0 0 0,-1 0 0 0 0,1-1 0 0 0,0 1 0 0 0,0-1 0 0 0,-1 1 0 0 0,1 0-1 0 0,0-1 1 0 0,0 1 0 0 0,0-1 0 0 0,0 1 0 0 0,-1-1 0 0 0,1 1 0 0 0,0-1 0 0 0,0 1-1 0 0,0-1 1 0 0,0 1 0 0 0,0-1 0 0 0,1-1-78 0 0,10 1 88 0 0,4 0-28 0 0,0 0 0 0 0,18-3 0 0 0,-3-1 24 0 0,-12 2 0 0 0,34-10 0 0 0,-28 6 0 0 0,-19 6 0 0 0,0-1 0 0 0,0 2 0 0 0,1-1 0 0 0,-1 0 0 0 0,0 1 0 0 0,0 0 0 0 0,0 0 0 0 0,0 1 0 0 0,1-1 0 0 0,-1 1 0 0 0,5 2 0 0 0,-6-2 0 0 0,0 0 0 0 0,-1 0 0 0 0,1-1 0 0 0,0 0 0 0 0,0 1 0 0 0,0-1 0 0 0,-1 0 0 0 0,8-2 0 0 0,1 0 0 0 0,16-7-1 0 0,-3 1-9 0 0,-20 7 13 0 0,1 0 0 0 0,0 0 0 0 0,-1 1 0 0 0,1 0 0 0 0,0 0 0 0 0,-1 0 0 0 0,11 3 0 0 0,3-1-16 0 0,-9-2 12 0 0,-1 0 0 0 0,1-1 0 0 0,0 0 0 0 0,14-4 0 0 0,-12 3 19 0 0,0 0 0 0 0,18-1 0 0 0,-20 4-20 0 0,0 0 1 0 0,0 0-1 0 0,0 1 0 0 0,14 5 0 0 0,-17-5 2 0 0,-5-2 0 0 0,0 1 0 0 0,1-1 0 0 0,-1 0 0 0 0,0 1 0 0 0,1-1 0 0 0,2-1-1 0 0,5 1 13 0 0,-9 0 30 0 0,1-1-20 0 0,-1 1 20 0 0,0-2-20 0 0,-1 2-20 0 0,0 0 0 0 0,0 0-1 0 0,0-1 1 0 0,0 1 0 0 0,0 0 0 0 0,0 0 0 0 0,0 0 0 0 0,0-1 0 0 0,0 1 0 0 0,0 0 0 0 0,0 0 0 0 0,-1-1 0 0 0,1 1-1 0 0,0 0 1 0 0,0 0 0 0 0,0 0 0 0 0,0 0 0 0 0,0-1 0 0 0,-1 1 0 0 0,1 0 0 0 0,0 0 0 0 0,0 0 0 0 0,0 0-1 0 0,0 0 1 0 0,-1-1 0 0 0,1 1 0 0 0,0 0 0 0 0,0 0 0 0 0,-1 0 0 0 0,1 0 0 0 0,-8-4-19 0 0,-5 3-72 0 0,0 0 0 0 0,0 1-1 0 0,0 0 1 0 0,-17 3 0 0 0,-53 13 18 0 0,61-12 71 0 0,17-3-19 0 0,-1 1-1 0 0,1 0 1 0 0,0 0-1 0 0,-1 0 1 0 0,1 1 0 0 0,-7 4-1 0 0,8-3 3 0 0,1-1-30 0 0,16 4-17 0 0,3-6 106 0 0,1-1 1 0 0,-1-1-1 0 0,20-3 0 0 0,-21 3-22 0 0,23-4 52 0 0,-1-2-1 0 0,45-13 0 0 0,-61 14 22 0 0,-13 4-32 0 0,0 0 1 0 0,11-5-1 0 0,-16 6-76 0 0,-2 0-55 0 0,-2-2 57 0 0,-5 1 189 0 0,-5 0 290 0 0,-8 0-524 0 0,-1 1 0 0 0,1 1-1 0 0,0 1 1 0 0,-1 1 0 0 0,1 0-1 0 0,-21 7 1 0 0,34-8 17 0 0,1 1 0 0 0,-1 0 0 0 0,-7 3 0 0 0,11-4 29 0 0,0 0-1 0 0,0 0 1 0 0,0 0-1 0 0,1 0 0 0 0,-1 0 1 0 0,0 1-1 0 0,1-1 1 0 0,-1 0-1 0 0,1 1 1 0 0,0-1-1 0 0,-1 1 1 0 0,1-1-1 0 0,0 1 1 0 0,-1 2-1 0 0,2-3 8 0 0,-1 0-1 0 0,1 0 0 0 0,0 0 1 0 0,0 0-1 0 0,0 0 1 0 0,0 0-1 0 0,0 0 1 0 0,0 0-1 0 0,0 0 0 0 0,1 0 1 0 0,-1 0-1 0 0,0 0 1 0 0,1 0-1 0 0,-1 0 1 0 0,0 0-1 0 0,1-1 0 0 0,-1 1 1 0 0,1 0-1 0 0,-1 0 1 0 0,1 0-1 0 0,0-1 1 0 0,-1 1-1 0 0,1 0 0 0 0,0 0 1 0 0,-1-1-1 0 0,1 1 1 0 0,1 0-1 0 0,2 3-27 0 0,1-1 0 0 0,0 0 0 0 0,6 3 0 0 0,-3-3 39 0 0,0 1 0 0 0,0-2 0 0 0,0 1 0 0 0,14 2-1 0 0,36 1 30 0 0,-52-6-35 0 0,10 1 22 0 0,-1-1 0 0 0,0 0 0 0 0,1-1 0 0 0,-1-1 0 0 0,0-1 0 0 0,0 0 0 0 0,0-1 0 0 0,0-1 0 0 0,-1 0 0 0 0,1-1 0 0 0,20-12 0 0 0,-30 15 33 0 0,-1 1 0 0 0,0-2 0 0 0,0 1 0 0 0,-1 0 0 0 0,1-1 0 0 0,-1 1 0 0 0,1-1 0 0 0,-1 0 0 0 0,0 0 0 0 0,-1 0 0 0 0,4-6 0 0 0,-5 8-30 0 0,0-1 1 0 0,0 1-1 0 0,-1 0 1 0 0,1 0-1 0 0,0 0 0 0 0,-1-1 1 0 0,1 1-1 0 0,-1 0 1 0 0,0-1-1 0 0,0 1 0 0 0,0 0 1 0 0,0-1-1 0 0,0 1 0 0 0,0 0 1 0 0,-1-1-1 0 0,1 1 1 0 0,-1 0-1 0 0,1-1 0 0 0,-1 1 1 0 0,0 0-1 0 0,0 0 1 0 0,0 0-1 0 0,0 0 0 0 0,0 0 1 0 0,-3-4-1 0 0,3 5-28 0 0,0 0-1 0 0,0 0 1 0 0,0 0-1 0 0,0 0 1 0 0,0 0-1 0 0,0 1 1 0 0,-1-1-1 0 0,1 0 1 0 0,0 0 0 0 0,0 1-1 0 0,0-1 1 0 0,-1 1-1 0 0,1 0 1 0 0,0-1-1 0 0,-1 1 1 0 0,1 0-1 0 0,0-1 1 0 0,-3 1 0 0 0,2 0-11 0 0,-1 1 0 0 0,1-1 0 0 0,-1 1 0 0 0,1-1 0 0 0,-1 1 1 0 0,1 0-1 0 0,-1 0 0 0 0,1 0 0 0 0,-3 2 0 0 0,-3 1 1 0 0,1 2-1 0 0,-1-1 0 0 0,1 1 1 0 0,-9 10-1 0 0,0 2-178 0 0,0 1 0 0 0,1 1 0 0 0,-14 24 0 0 0,27-41 172 0 0,1 0 0 0 0,-1-1-1 0 0,1 1 1 0 0,0 0 0 0 0,0 0 0 0 0,0 0-1 0 0,1 0 1 0 0,-1 0 0 0 0,0 4 0 0 0,1-6 24 0 0,0-1 0 0 0,0 1 0 0 0,0 0 0 0 0,0-1 0 0 0,0 1 0 0 0,1 0 0 0 0,-1-1 1 0 0,0 1-1 0 0,0-1 0 0 0,0 1 0 0 0,1 0 0 0 0,-1-1 0 0 0,0 1 0 0 0,1-1 0 0 0,-1 1 1 0 0,0-1-1 0 0,1 1 0 0 0,-1-1 0 0 0,1 1 0 0 0,0 0-7 0 0,0-1 0 0 0,0 1 0 0 0,-1-1 0 0 0,1 0 0 0 0,0 1-1 0 0,0-1 1 0 0,0 0 0 0 0,0 0 0 0 0,0 0 0 0 0,0 1 0 0 0,0-1 0 0 0,0 0 0 0 0,-1-1 0 0 0,1 1-1 0 0,0 0 1 0 0,0 0 0 0 0,2-1 0 0 0,3 0 62 0 0,0-1 0 0 0,1-1-1 0 0,-1 1 1 0 0,0-1 0 0 0,0-1 0 0 0,9-6-1 0 0,32-27 425 0 0,-39 30-465 0 0,7-6-4 0 0,24-27 0 0 0,-35 35-11 0 0,0 0 0 0 0,0-1-1 0 0,0 1 1 0 0,-1-1 0 0 0,1 0 0 0 0,-2 0 0 0 0,1-1-1 0 0,-1 1 1 0 0,2-8 0 0 0,-3 13-2 0 0,-1 1-1 0 0,0-1 1 0 0,0 0 0 0 0,0 0 0 0 0,1 0-1 0 0,-1 0 1 0 0,0 0 0 0 0,0 0-1 0 0,0 0 1 0 0,0 0 0 0 0,-1 1 0 0 0,1-1-1 0 0,0 0 1 0 0,0 0 0 0 0,0 0-1 0 0,-1 0 1 0 0,1 0 0 0 0,-1 0 0 0 0,1 1-1 0 0,0-1 1 0 0,-1 0 0 0 0,1 0-1 0 0,-1 1 1 0 0,0-1 0 0 0,1 0 0 0 0,-1 1-1 0 0,1-1 1 0 0,-1 0 0 0 0,0 1-1 0 0,0-1 1 0 0,1 1 0 0 0,-1-1 0 0 0,0 1-1 0 0,0 0 1 0 0,0-1 0 0 0,1 1-1 0 0,-1 0 1 0 0,0-1 0 0 0,0 1 0 0 0,0 0-1 0 0,0 0 1 0 0,0 0 0 0 0,0 0-1 0 0,-1 0 1 0 0,-2 0 3 0 0,0 0-1 0 0,0 0 1 0 0,0 1-1 0 0,0-1 1 0 0,0 1-1 0 0,1 0 1 0 0,-1 0 0 0 0,-7 3-1 0 0,-1 3-43 0 0,0 1-1 0 0,1 0 1 0 0,0 1 0 0 0,1 0-1 0 0,-19 21 1 0 0,14-14-6 0 0,12-13 12 0 0,0 0 0 0 0,1-1 0 0 0,0 1 0 0 0,0 0 0 0 0,-3 6 0 0 0,4-9 31 0 0,1 1 0 0 0,0-1 0 0 0,0 1 0 0 0,-1-1 0 0 0,1 1 0 0 0,0 0 0 0 0,0-1 0 0 0,0 1 0 0 0,0-1 0 0 0,0 1 0 0 0,0-1 0 0 0,0 1 0 0 0,0 0 0 0 0,0-1 0 0 0,0 1 0 0 0,0-1 0 0 0,0 1 0 0 0,0-1 0 0 0,0 1 0 0 0,0 0 0 0 0,1-1 0 0 0,-1 1 0 0 0,0-1 0 0 0,0 1 0 0 0,1-1 0 0 0,-1 1 0 0 0,0-1 0 0 0,1 1 0 0 0,-1-1 0 0 0,0 0 0 0 0,1 1 0 0 0,-1-1 0 0 0,1 1 0 0 0,-1-1 0 0 0,0 0 0 0 0,1 1 0 0 0,-1-1 0 0 0,1 0 0 0 0,-1 0 0 0 0,1 1 0 0 0,0-1 0 0 0,0 0 0 0 0,5 2-16 0 0,0-1 0 0 0,0 1 0 0 0,1-1 0 0 0,-1-1 0 0 0,0 1 0 0 0,1-1-1 0 0,-1 0 1 0 0,11-2 0 0 0,52-13 36 0 0,-58 12-25 0 0,94-28 1 0 0,-88 25 24 0 0,-1-1 1 0 0,0-1-1 0 0,0 0 1 0 0,16-12-1 0 0,-27 17-9 0 0,-3 1 5 0 0,1 0-1 0 0,-1 0 1 0 0,1 0-1 0 0,-1 0 1 0 0,0 0 0 0 0,3-4-1 0 0,-16 1 84 0 0,4 4-96 0 0,0 0 0 0 0,1 0 0 0 0,-1 1-1 0 0,0 0 1 0 0,1 0 0 0 0,-13 3 0 0 0,-39 12-207 0 0,39-10 146 0 0,1 0 50 0 0,-48 15-39 0 0,58-17 38 0 0,-1 1 1 0 0,1 0 0 0 0,0 1 0 0 0,0-1 0 0 0,-11 10 0 0 0,19-14 9 0 0,0 0 0 0 0,0 0-1 0 0,0 0 1 0 0,0 1 0 0 0,-1-1 0 0 0,1 0 0 0 0,0 0 0 0 0,0 0 0 0 0,0 0 0 0 0,0 1 0 0 0,-1-1 0 0 0,1 0 0 0 0,0 0-1 0 0,0 0 1 0 0,0 1 0 0 0,0-1 0 0 0,0 0 0 0 0,0 0 0 0 0,0 1 0 0 0,0-1 0 0 0,0 0 0 0 0,0 0 0 0 0,0 0-1 0 0,0 1 1 0 0,0-1 0 0 0,0 0 0 0 0,0 0 0 0 0,0 1 0 0 0,0-1 0 0 0,0 0 0 0 0,0 0 0 0 0,0 1 0 0 0,0-1-1 0 0,0 0 1 0 0,0 0 0 0 0,0 0 0 0 0,0 1 0 0 0,0-1 0 0 0,1 0 0 0 0,-1 0 0 0 0,0 0 0 0 0,0 1 0 0 0,0-1-1 0 0,1 0 1 0 0,6 4-106 0 0,-7-4 108 0 0,4 2-6 0 0,-1-1 0 0 0,1-1 0 0 0,0 1 0 0 0,0-1 0 0 0,0 1 0 0 0,0-1-1 0 0,0-1 1 0 0,0 1 0 0 0,6-1 0 0 0,7-1 3 0 0,33-1 75 0 0,-1-3 0 0 0,89-22 0 0 0,-134 27-44 0 0,0 0 0 0 0,0 0 0 0 0,0-1 0 0 0,-1 1 0 0 0,1-1 0 0 0,-1 0 0 0 0,4-3 0 0 0,-6 5 36 0 0,-1-1-49 0 0,0 0 0 0 0,-1 0-1 0 0,1 0 1 0 0,0 1 0 0 0,0-1 0 0 0,0 0-1 0 0,-1 0 1 0 0,1 0 0 0 0,0 0 0 0 0,-1 1-1 0 0,1-1 1 0 0,-1 0 0 0 0,1 1 0 0 0,-1-1-1 0 0,1 0 1 0 0,-1 1 0 0 0,1-1 0 0 0,-2-1-1 0 0,0 1-2 0 0,0 0-1 0 0,0-1 1 0 0,0 1-1 0 0,0 0 1 0 0,-1 0-1 0 0,-3-1 0 0 0,1 0-14 0 0,1 1 0 0 0,-1 0 0 0 0,0 0-1 0 0,0 1 1 0 0,0 0 0 0 0,-6 0-1 0 0,-2 2-15 0 0,0 0-1 0 0,0 1 1 0 0,0 1-1 0 0,0 0 0 0 0,1 0 1 0 0,-18 10-1 0 0,30-14 18 0 0,-1 1-1 0 0,1-1 1 0 0,0 0-1 0 0,-1 0 1 0 0,1 0 0 0 0,0 0-1 0 0,-1 1 1 0 0,1-1-1 0 0,0 0 1 0 0,-1 0-1 0 0,1 1 1 0 0,0-1 0 0 0,0 0-1 0 0,-1 0 1 0 0,1 1-1 0 0,0-1 1 0 0,0 0 0 0 0,0 1-1 0 0,-1-1 1 0 0,1 0-1 0 0,0 1 1 0 0,0-1-1 0 0,0 0 1 0 0,0 1 0 0 0,0-1-1 0 0,0 1 1 0 0,0-1-1 0 0,0 0 1 0 0,0 1-1 0 0,0 0 1 0 0,0-1-10 0 0,0 1 1 0 0,1 0-1 0 0,-1 0 0 0 0,0-1 0 0 0,1 1 0 0 0,-1 0 1 0 0,1-1-1 0 0,-1 1 0 0 0,1 0 0 0 0,-1-1 0 0 0,1 1 1 0 0,0-1-1 0 0,0 1 0 0 0,2 2-28 0 0,0-1 0 0 0,1 0 0 0 0,-1-1 0 0 0,1 1 0 0 0,3 1 0 0 0,7 0 30 0 0,-1 0 0 0 0,20 1 1 0 0,-20-3 0 0 0,0 0 0 0 0,0 1 1 0 0,15 5-1 0 0,-6 1 21 0 0,-9-3 6 0 0,0 0-1 0 0,19 3 0 0 0,-29-8-1 0 0,-3 0 171 0 0,-2 0-184 0 0,-1 0 0 0 0,1 0 0 0 0,-1-1 1 0 0,1 1-1 0 0,-1-1 0 0 0,1 0 0 0 0,0 1 1 0 0,-1-1-1 0 0,1 0 0 0 0,0-1 0 0 0,-4-1 1 0 0,-3-2 2 0 0,-1 1-8 0 0,8 2 1 0 0,0 1 0 0 0,0 0 0 0 0,-1 0 0 0 0,1-1 0 0 0,-1 2 0 0 0,1-1 0 0 0,-1 0 0 0 0,1 1 0 0 0,-1-1 0 0 0,1 1 0 0 0,-1-1 0 0 0,1 1 0 0 0,-1 0 0 0 0,0 0 0 0 0,1 1 0 0 0,-1-1 0 0 0,1 0-1 0 0,-1 1 1 0 0,-3 1 0 0 0,5-2-107 0 0,13 0-97 0 0,-4-2 218 0 0,0 0 0 0 0,0 0 0 0 0,0-1 1 0 0,0 0-1 0 0,7-4 0 0 0,10-4 25 0 0,-4 2 59 0 0,16-5-338 0 0,-34 13 252 0 0,1 0 1 0 0,-1 0-1 0 0,0 0 1 0 0,1 1-1 0 0,-1 0 1 0 0,0 0 0 0 0,1 0-1 0 0,-1 0 1 0 0,5 1-1 0 0,0 3-19 0 0,-7-4 16 0 0,-1 0 0 0 0,0 0-1 0 0,1 0 1 0 0,-1 0 0 0 0,0 1-1 0 0,1-1 1 0 0,-1 0 0 0 0,1 0-1 0 0,-1 0 1 0 0,0 0-1 0 0,1 0 1 0 0,-1 0 0 0 0,0 0-1 0 0,1 0 1 0 0,-1 0 0 0 0,1 0-1 0 0,-1 0 1 0 0,0 0 0 0 0,1 0-1 0 0,-1 0 1 0 0,0-1-1 0 0,1 1 1 0 0,3-1 28 0 0,-4 1 73 0 0,-4-6 311 0 0,1 5-403 0 0,0 0-1 0 0,0 1 1 0 0,0-1-1 0 0,0 1 0 0 0,-1 0 1 0 0,1 0-1 0 0,0 0 0 0 0,-4 1 1 0 0,-4-1-42 0 0,-54 6-946 0 0,50-4 1083 0 0,8-1-100 0 0,1 0-1 0 0,-1 1 0 0 0,0-1 0 0 0,1 2 0 0 0,-9 3 0 0 0,26-16 304 0 0,-3 6-214 0 0,1 0 1 0 0,-1 1 0 0 0,0 0-1 0 0,13-2 1 0 0,-17 4-161 0 0,1 0 0 0 0,0 1 0 0 0,0 0 0 0 0,0 0 0 0 0,0 0 0 0 0,0 0 0 0 0,0 1 0 0 0,0 0 0 0 0,6 2 0 0 0,2 0 67 0 0,-1-1-1 0 0,0 0 0 0 0,1-1 0 0 0,-1 0 1 0 0,18-2-1 0 0,-8 1 292 0 0,-18 0-289 0 0,1 0 0 0 0,-1 0 0 0 0,0 1 0 0 0,0 0 0 0 0,1 0 0 0 0,-1 0 0 0 0,0 0 0 0 0,0 1 0 0 0,0-1 0 0 0,0 1 0 0 0,5 4 0 0 0,-6-5-20 0 0,0 0 0 0 0,0 0 0 0 0,-1 0 0 0 0,1 0 0 0 0,0 0 0 0 0,0 0 0 0 0,0-1 0 0 0,6 1-1 0 0,26-2-67 0 0,-19 0 63 0 0,-13 2 15 0 0,16-6 0 0 0,-17 5 0 0 0,11-7 232 0 0,-12 7-222 0 0,-1 0 0 0 0,1 0 0 0 0,-1-1-1 0 0,0 1 1 0 0,1 0 0 0 0,-1-1 0 0 0,0 1 0 0 0,1 0 0 0 0,-1-1 0 0 0,0 1-1 0 0,0-1 1 0 0,0 1 0 0 0,1 0 0 0 0,-1-1 0 0 0,0 1 0 0 0,0-1-1 0 0,0 1 1 0 0,0-1 0 0 0,1 1 0 0 0,-1 0 0 0 0,0-1 0 0 0,0 1 0 0 0,0-1-1 0 0,0 1 1 0 0,0-1 0 0 0,-2-4 13 0 0,0 1 0 0 0,-1 0 0 0 0,1 0 0 0 0,-1 0 0 0 0,0 0 0 0 0,1 0 0 0 0,-8-6 0 0 0,8 9-28 0 0,1-1 0 0 0,-1 1-1 0 0,0 0 1 0 0,1 0 0 0 0,-1 1 0 0 0,0-1-1 0 0,0 0 1 0 0,1 0 0 0 0,-1 1 0 0 0,0 0-1 0 0,0-1 1 0 0,0 1 0 0 0,0 0 0 0 0,-3 0-1 0 0,-3-1-11 0 0,1 0 17 0 0,-18-5 0 0 0,21 4-12 0 0,3 1-48 0 0,-1 14-59 0 0,2-11 117 0 0,0 0 1 0 0,-1 1-1 0 0,1-1 0 0 0,0 1 1 0 0,0-1-1 0 0,0 0 0 0 0,1 5 1 0 0,0-5-4 0 0,-1-1 1 0 0,1 0 0 0 0,-1 1 0 0 0,1-1 0 0 0,0 0 0 0 0,0 0-1 0 0,-1 0 1 0 0,1 0 0 0 0,0 1 0 0 0,0-1 0 0 0,0-1-1 0 0,0 1 1 0 0,0 0 0 0 0,1 0 0 0 0,-1 0 0 0 0,0 0 0 0 0,0-1-1 0 0,0 1 1 0 0,2 0 0 0 0,1 1-4 0 0,-1-1 20 0 0,-1 0 1 0 0,1 0-1 0 0,0 0 0 0 0,0 0 1 0 0,0 0-1 0 0,0-1 1 0 0,0 1-1 0 0,0-1 0 0 0,1 0 1 0 0,3 0-1 0 0,1 1 52 0 0,-8-1-60 0 0,0 0 0 0 0,0 0 0 0 0,1 0 0 0 0,-1 0 0 0 0,0-1 0 0 0,0 1 0 0 0,0 0 1 0 0,1 0-1 0 0,-1-1 0 0 0,0 1 0 0 0,0 0 0 0 0,0 0 0 0 0,0-1 0 0 0,1 1 0 0 0,-1 0 0 0 0,0-1 0 0 0,0 1 0 0 0,0 0 0 0 0,0 0 0 0 0,0-1 0 0 0,0 1 0 0 0,0 0 0 0 0,0-1 0 0 0,0 1 1 0 0,0 0-1 0 0,0-1 0 0 0,0 1 0 0 0,0 0 0 0 0,0-1 0 0 0,-2-9 97 0 0,-4-18 148 0 0,6 25-252 0 0,-1 1 0 0 0,1-1 0 0 0,0 1 0 0 0,-1-1 0 0 0,0 1 0 0 0,0-1 0 0 0,0 1 0 0 0,0-1 0 0 0,0 1 0 0 0,0 0 0 0 0,0 0 0 0 0,-1 0 0 0 0,1 0 0 0 0,-1 0 0 0 0,0 0 0 0 0,1 0 0 0 0,-1 0 0 0 0,0 0 0 0 0,0 1 0 0 0,0-1 0 0 0,0 1 0 0 0,0 0 0 0 0,-4-2 0 0 0,-6-5-50 0 0,11 7 54 0 0,0 1 34 0 0,5 15-310 0 0,-3-12 266 0 0,0-1 0 0 0,0 1-1 0 0,1-1 1 0 0,-1 0 0 0 0,1 1 0 0 0,-1-1 0 0 0,1 0-1 0 0,0 0 1 0 0,0 0 0 0 0,0 0 0 0 0,3 2 0 0 0,27 19-6 0 0,-31-23 16 0 0,3 3 0 0 0,-1-1 2 0 0,0 1-1 0 0,1-1 0 0 0,0 0 0 0 0,0 0 0 0 0,-1 0 0 0 0,8 2 0 0 0,2-3 118 0 0,-12-1-116 0 0,-1 0-1 0 0,1 0 1 0 0,-1-1-1 0 0,1 1 1 0 0,-1 0-1 0 0,0 0 1 0 0,1 0-1 0 0,-1-1 1 0 0,1 1-1 0 0,-1 0 1 0 0,0 0-1 0 0,1-1 1 0 0,-1 1-1 0 0,0 0 1 0 0,1-1-1 0 0,-1 1 1 0 0,0 0-1 0 0,1-1 1 0 0,-1 0-2 0 0,0 0-1 0 0,1 0 1 0 0,-1 1 0 0 0,0-1 0 0 0,0 0 0 0 0,0 0 0 0 0,0 0-1 0 0,0 0 1 0 0,0 1 0 0 0,0-1 0 0 0,0 0 0 0 0,0 0 0 0 0,0 0-1 0 0,0 1 1 0 0,-1-3 0 0 0,0 1-1 0 0,0-1 0 0 0,0 1 1 0 0,-1-1-1 0 0,1 1 0 0 0,0 0 0 0 0,-1-1 0 0 0,0 1 1 0 0,1 0-1 0 0,-1 0 0 0 0,0 0 0 0 0,0 0 0 0 0,0 0 1 0 0,0 1-1 0 0,0-1 0 0 0,-4-2 0 0 0,-2 0-1 0 0,0 1 1 0 0,-1-1-1 0 0,-8-2 0 0 0,8 3-28 0 0,0 1-1 0 0,-1-1 1 0 0,1 2-1 0 0,0-1 1 0 0,-1 1-1 0 0,1 1 1 0 0,-1 0 0 0 0,1 0-1 0 0,-1 1 1 0 0,1 0-1 0 0,-17 5 1 0 0,15-2 11 0 0,0 0-1 0 0,0 1 1 0 0,1 0 0 0 0,-1 1 0 0 0,1 1 0 0 0,1-1 0 0 0,-1 2 0 0 0,1-1 0 0 0,0 1-1 0 0,1 1 1 0 0,0-1 0 0 0,-9 13 0 0 0,16-20 14 0 0,0 1 1 0 0,0-1-1 0 0,0 0 1 0 0,1 1-1 0 0,-1-1 1 0 0,0 0-1 0 0,1 1 0 0 0,-1-1 1 0 0,1 1-1 0 0,-1-1 1 0 0,1 1-1 0 0,0-1 0 0 0,0 1 1 0 0,-1-1-1 0 0,1 1 1 0 0,0 0-1 0 0,0-1 1 0 0,1 1-1 0 0,-1-1 0 0 0,1 3 1 0 0,-1-1-13 0 0,1-1 0 0 0,1 0-1 0 0,-1 0 1 0 0,0 1 0 0 0,0-1 0 0 0,1 0 0 0 0,-1 0 0 0 0,1 0 0 0 0,0 0-1 0 0,0-1 1 0 0,2 4 0 0 0,3-1-25 0 0,-1 1-1 0 0,1-1 0 0 0,0 0 1 0 0,0-1-1 0 0,0 1 1 0 0,15 3-1 0 0,-4-3 60 0 0,1-1-1 0 0,-1-1 1 0 0,1-1 0 0 0,0 0-1 0 0,-1-2 1 0 0,35-4 0 0 0,-43 3 23 0 0,0 0 0 0 0,0-1 0 0 0,0 0 0 0 0,0 0 0 0 0,-1-1 0 0 0,0-1 0 0 0,1 1 0 0 0,16-13 0 0 0,-21 13-34 0 0,-2 2 2 0 0,-1 1 1 0 0,0-1-1 0 0,0 0 1 0 0,1 1-1 0 0,-1-1 1 0 0,-1 0-1 0 0,1 0 1 0 0,0-1 0 0 0,0 1-1 0 0,-1 0 1 0 0,1 0-1 0 0,-1-1 1 0 0,0 1-1 0 0,2-4 1 0 0,-2 2 2 0 0,-1 3-10 0 0,0 0-1 0 0,1-1 0 0 0,-1 1 0 0 0,0 0 1 0 0,0 0-1 0 0,0 0 0 0 0,0-1 0 0 0,0 1 0 0 0,0 0 1 0 0,0 0-1 0 0,0 0 0 0 0,0-1 0 0 0,0 1 1 0 0,-1 0-1 0 0,1 0 0 0 0,0 0 0 0 0,-1 0 0 0 0,1 0 1 0 0,-1-1-1 0 0,0 1 0 0 0,1 0 0 0 0,-1 0 1 0 0,0 0-1 0 0,0 0 0 0 0,-2-3-14 0 0,0 2-1 0 0,0-1 0 0 0,-1 0 1 0 0,1 1-1 0 0,0-1 1 0 0,-1 1-1 0 0,0 0 1 0 0,1 0-1 0 0,-1 0 0 0 0,0 1 1 0 0,0-1-1 0 0,0 1 1 0 0,0 0-1 0 0,0 0 1 0 0,0 1-1 0 0,-1-1 1 0 0,1 1-1 0 0,-5 0 0 0 0,0 0-18 0 0,-1 1-1 0 0,1 0 0 0 0,0 1 0 0 0,0 0 0 0 0,0 0 0 0 0,0 1 1 0 0,-10 4-1 0 0,-6 6 8 0 0,24-13-42 0 0,-5 4-139 0 0,17 0 162 0 0,0 1 0 0 0,-1 1 0 0 0,12 7 0 0 0,20 11 51 0 0,-24-17-8 0 0,1 0 0 0 0,0-1 0 0 0,0-1 0 0 0,1-1 0 0 0,19 2 0 0 0,-4-2 0 0 0,-16-1 0 0 0,28 1 0 0 0,56-5-15 0 0,-102 1 309 0 0,-19-6 11 0 0,4 2-475 0 0,0 0 1 0 0,-23-3-1 0 0,7 2 7 0 0,-64-12 239 0 0,-106-7 0 0 0,179 24-92 0 0,0 1-1 0 0,0 1 0 0 0,-22 6 1 0 0,20-4-11 0 0,-45 2 0 0 0,65-6 37 0 0,0 0 0 0 0,0 0 0 0 0,0 1 0 0 0,0-1 0 0 0,0 0 0 0 0,0 1 0 0 0,0 0 1 0 0,0 0-1 0 0,0 0 0 0 0,0 0 0 0 0,1 0 0 0 0,-5 3 0 0 0,6-3-13 0 0,1 0-1 0 0,0 0 1 0 0,0-1 0 0 0,-1 1 0 0 0,1 0-1 0 0,0 0 1 0 0,0 0 0 0 0,0 0-1 0 0,0 0 1 0 0,0 0 0 0 0,0 0 0 0 0,0 0-1 0 0,0-1 1 0 0,0 1 0 0 0,0 0 0 0 0,0 0-1 0 0,1 0 1 0 0,-1 0 0 0 0,0 0 0 0 0,1 0-1 0 0,-1-1 1 0 0,0 1 0 0 0,2 1 0 0 0,11 19-237 0 0,-7-15 226 0 0,0 0 1 0 0,0-1-1 0 0,0 0 0 0 0,1 0 0 0 0,0 0 0 0 0,0-1 0 0 0,0 0 0 0 0,0 0 0 0 0,1-1 0 0 0,-1 0 0 0 0,1 0 0 0 0,0-1 0 0 0,0 0 0 0 0,9 1 0 0 0,-3-1 60 0 0,0-1 1 0 0,0-1-1 0 0,0 0 0 0 0,0-1 1 0 0,0 0-1 0 0,-1-1 0 0 0,22-6 1 0 0,-29 7-43 0 0,0-1 1 0 0,0 0-1 0 0,0-1 1 0 0,0 1 0 0 0,0-1-1 0 0,0 0 1 0 0,-1-1-1 0 0,1 1 1 0 0,-1-1-1 0 0,0 0 1 0 0,5-6-1 0 0,-9 9 22 0 0,1-1-1 0 0,0 0 1 0 0,-1 0-1 0 0,0 1 1 0 0,1-1-1 0 0,-1 0 1 0 0,0 0-1 0 0,0 0 1 0 0,0-1 0 0 0,0 1-1 0 0,0 0 1 0 0,0 0-1 0 0,-1 0 1 0 0,1-1-1 0 0,-1 1 1 0 0,0 0-1 0 0,0-1 1 0 0,1 1-1 0 0,-1 0 1 0 0,-1-1-1 0 0,1 1 1 0 0,-1-4-1 0 0,1 3-15 0 0,-1 0-1 0 0,0-1 1 0 0,0 1-1 0 0,-1 0 1 0 0,1-1-1 0 0,-1 1 1 0 0,1 0-1 0 0,-1 0 1 0 0,0 0-1 0 0,0 1 1 0 0,-1-1 0 0 0,1 0-1 0 0,0 1 1 0 0,-1-1-1 0 0,1 1 1 0 0,-1 0-1 0 0,0 0 1 0 0,0 0-1 0 0,0 0 1 0 0,0 1-1 0 0,0-1 1 0 0,0 1-1 0 0,0 0 1 0 0,-1 0 0 0 0,-4-1-1 0 0,-8-2-18 0 0,0 0 0 0 0,0 2 1 0 0,0 0-1 0 0,-18 0 0 0 0,24 3-46 0 0,1-1-1 0 0,-1 1 1 0 0,0 1 0 0 0,1 0 0 0 0,-1 0-1 0 0,1 1 1 0 0,0 0 0 0 0,-12 5 0 0 0,20-7 49 0 0,0 0 0 0 0,-1-1 0 0 0,1 1 0 0 0,0 0 1 0 0,-1 0-1 0 0,1 0 0 0 0,0 0 0 0 0,0 0 0 0 0,0 0 0 0 0,0 0 1 0 0,0 0-1 0 0,0 0 0 0 0,0 0 0 0 0,0 1 0 0 0,1-1 0 0 0,-1 0 1 0 0,0 1-1 0 0,1-1 0 0 0,-1 1 0 0 0,1-1 0 0 0,-1 1 0 0 0,1-1 0 0 0,0 1 1 0 0,-1-1-1 0 0,1 3 0 0 0,0-2-10 0 0,1 0 1 0 0,-1 1-1 0 0,1-1 0 0 0,0 0 0 0 0,-1 0 1 0 0,1 0-1 0 0,0 1 0 0 0,0-1 1 0 0,0 0-1 0 0,0-1 0 0 0,1 1 1 0 0,-1 0-1 0 0,0 0 0 0 0,1 0 0 0 0,-1-1 1 0 0,4 3-1 0 0,-1 0 12 0 0,1-1 1 0 0,0 1-1 0 0,1-1 0 0 0,-1 0 1 0 0,1 0-1 0 0,-1-1 0 0 0,8 2 0 0 0,44 10-44 0 0,-30-8 49 0 0,-14-3-10 0 0,20 6-28 0 0,63 6 0 0 0,-91-15 60 0 0,0 0 0 0 0,0 0 0 0 0,1 0 0 0 0,-1-1-1 0 0,0 0 1 0 0,6-1 0 0 0,-11 2-15 0 0,0 0 0 0 0,0 0 0 0 0,1 0-1 0 0,-1 0 1 0 0,0 0 0 0 0,0 0 0 0 0,0 0 0 0 0,0 0-1 0 0,1 0 1 0 0,-1 0 0 0 0,0 0 0 0 0,0 0 0 0 0,0-1-1 0 0,1 1 1 0 0,-1 0 0 0 0,0 0 0 0 0,0 0 0 0 0,0 0-1 0 0,0 0 1 0 0,0 0 0 0 0,1-1 0 0 0,-1 1 0 0 0,0 0-1 0 0,0 0 1 0 0,0 0 0 0 0,0 0 0 0 0,0-1 0 0 0,0 1-1 0 0,0 0 1 0 0,0 0 0 0 0,0 0 0 0 0,0 0 0 0 0,0-1-1 0 0,1 1 1 0 0,-1 0 0 0 0,0 0 0 0 0,-7-5 60 0 0,-10-2-53 0 0,-1 1 0 0 0,0 0 0 0 0,0 2 0 0 0,-21-3 0 0 0,-16-5-27 0 0,14 4-63 0 0,0 2-1 0 0,-56-2 0 0 0,93 8 84 0 0,0 0 0 0 0,0 0 0 0 0,0 0-1 0 0,-1 1 1 0 0,1 0 0 0 0,0 0 0 0 0,0 0 0 0 0,0 0-1 0 0,0 1 1 0 0,-5 2 0 0 0,8-4-27 0 0,0 1 0 0 0,0 0 1 0 0,0-1-1 0 0,0 1 0 0 0,0 0 1 0 0,0 0-1 0 0,0 0 0 0 0,0 0 1 0 0,0 0-1 0 0,0 0 0 0 0,1 0 1 0 0,-1 0-1 0 0,0 0 0 0 0,1 0 1 0 0,-1 1-1 0 0,1-1 0 0 0,-1 0 1 0 0,1 0-1 0 0,0 1 0 0 0,-1-1 1 0 0,1 0-1 0 0,0 1 0 0 0,0-1 1 0 0,0 0-1 0 0,0 0 0 0 0,0 1 1 0 0,0-1-1 0 0,0 0 0 0 0,1 1 1 0 0,-1-1-1 0 0,0 0 0 0 0,1 0 1 0 0,-1 1-1 0 0,1-1 0 0 0,-1 0 1 0 0,1 0-1 0 0,0 2 0 0 0,4 6 24 0 0,0 0-1 0 0,1 0 0 0 0,0-1 0 0 0,0 1 1 0 0,0-1-1 0 0,1-1 0 0 0,0 1 1 0 0,15 10-1 0 0,-12-10 5 0 0,2-1 0 0 0,-1 0 0 0 0,1-1 1 0 0,0 0-1 0 0,0-1 0 0 0,17 5 0 0 0,108 25 346 0 0,-130-32-153 0 0,-7-3-189 0 0,0 1 0 0 0,0-1-1 0 0,0 0 1 0 0,0 0-1 0 0,0 0 1 0 0,0 1 0 0 0,0-1-1 0 0,0 0 1 0 0,0 0-1 0 0,0 0 1 0 0,0 0 0 0 0,0 1-1 0 0,0-1 1 0 0,0 0-1 0 0,0 0 1 0 0,0 0 0 0 0,-1 0-1 0 0,1 0 1 0 0,0 1-1 0 0,0-1 1 0 0,0 0 0 0 0,0 0-1 0 0,0 0 1 0 0,0 0-1 0 0,0 0 1 0 0,-1 0 0 0 0,1 1-1 0 0,0-1 1 0 0,0 0-1 0 0,-21 11 517 0 0,19-10-543 0 0,1-1 0 0 0,0 1 0 0 0,0-1 0 0 0,0 1 0 0 0,-1-1 0 0 0,1 0 0 0 0,0 0 0 0 0,0 0 0 0 0,-1 1 0 0 0,1-1 0 0 0,-2-1 0 0 0,2-3-2144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6:15:37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3983 5828 1497 0,'0'0'32'0,"0"0"8"0,0 0 0 0,0 0 4 0,0 0-36 0,0 0-8 0,0 0 0 0,0 0 0 16,0 0 0-16,0 0 0 0,0 0 0 0,0 0 0 16,0 0 0-16,0 0 0 0,10 0 0 0,1 3 0 15,0-3 53-15,-11 0 9 0,0 0 2 0,10 6 0 16,1-3-52-16,-11-3-12 0,0 0 0 0,3 0 0 15,8 10 54-15,-1-10 8 0,-2 9 2 0,-8-9 0 16,7 3 0-16,3 4 0 0,-10-7 0 0,11 9 0 16,-4-6-52-16,3 7-12 0,-3-1 0 0,1 0 0 15,-1-2 0-15,3 2 0 0,-10 0 0 0,11 4 0 16,-11 3 0-16,7-4 0 0,0 1 0 0,-4 6 0 16,4-7 0-16,-7 7 0 0,4-7 0 0,7 1 0 0,-11 6 54 15,3-7 8-15,4 4 2 0,-3-3 0 0,3-1-52 16,-7 1-12-16,3-4 0 0,1 1 0 15,3-4 0-15,-4 0 0 0,-3-6 0 0,7 6 0 0,-3-3 0 16,-4-3 0-16,3 7 0 0,-3-7 0 0,11 3 0 0,-11-3 0 16,0 0 0-16,7-3 0 15,4-4-48-15,-11 7-13 0,0-3-3 0,3-3 0 16,-3 6 0-16,0-6 0 0,0-4 0 0,0 10-844 16</inkml:trace>
  <inkml:trace contextRef="#ctx0" brushRef="#br0" timeOffset="875.45">4516 5721 1036 0,'0'0'23'0,"0"0"5"0,0 0 0 0,0 0 1 15,0-6-29-15,0 6 0 0,0 0 0 0,0 0 0 0,3-3 0 16,-3 3 0-16,0 0 0 0,0 0 0 16,0 0 0-16,0 0 0 0,0 0 0 0,0 0 0 0,0 0 0 0,0 0 0 15,0 0 0-15,0 0 0 0,0 0 57 0,-3 9 6 16,-8 4 1-16,4-4 0 0,3 4 51 0,-6 6 10 16,-4 6 3-16,0-7 0 0,3 11-103 0,-7 2-25 15,4 7 0-15,-3-7 0 0,-5 10 56 0,8 3 7 16,-10 3 1-16,2 0 0 0,1 3 0 0,-3 3 0 15,2 1 0-15,5-4 0 0,-8-3 0 0,7 0 0 16,1-3 0-16,3-10 0 0,3 7-52 0,1-7-12 0,-5-2 0 16,8-4 0-16,4-6 0 0,-4 0 0 15,3 0 0-15,1-6 0 16,3-1-48-16,0-5-13 0,0-1-3 0,0-9-614 0,0 0-123 16</inkml:trace>
  <inkml:trace contextRef="#ctx0" brushRef="#br0" timeOffset="2236.35">4593 6207 172 0,'0'0'8'0,"0"0"1"0,0 0-9 0,0 0 0 0,0 0 0 0,7 10 0 16,-7-7 244-16,4 9 48 0,-1-5 8 0,4-4 3 16,4 6-151-16,-8-3-29 0,5-2-7 15,6-1 0-15,-4-3-16 0,4 6-2 0,0-3-1 0,1-3 0 16,2 0-43-16,1-3-9 0,-1 3-1 0,8-6-1 16,-7 6-20-16,6-3-4 0,-6-1-1 0,7-2 0 15,-8 3-7-15,5-3-2 0,2-4 0 0,-3 7 0 16,-3 0-9-16,0-3-9 0,-1-4 9 0,1 7-13 15,-4-6-18-15,-3 6-3 0,-4-4-1 0,3 4 0 0,1-3 22 16,-4 6 4-16,-3-3 1 0,-1-6 0 16,4 5-10-16,-7-2-2 0,0 3 0 0,0 3 0 15,4-6-121-15,-4-1-25 0,0-2-5 0,0 3-326 16,-4 3-66-16</inkml:trace>
  <inkml:trace contextRef="#ctx0" brushRef="#br0" timeOffset="2921.73">5327 5831 1191 0,'0'0'26'0,"0"0"6"0,0 0 0 0,0 0 2 0,0 0-34 0,0 0 0 16,7 6 0-16,-3 4 0 0,3 2 96 0,-7 1 12 16,7-4 2-16,-7 13 1 0,7-9-41 0,-7 12-8 0,0-3-2 0,0 3 0 15,0-3-16-15,0 6-4 0,0-3-1 0,0 6 0 16,-7 1 15-16,7 5 3 0,-4-2 1 0,1-1 0 16,3 4-22-16,0-4-5 15,-7-2-1-15,7-1 0 0,0 7-9 0,-4-10-1 0,4 0-1 16,0-6 0-16,0 0 19 0,0 0 4 15,0-3 1-15,0-7 0 0,-7 4-15 0,7 0-4 0,0-7 0 16,-4 1 0-16,4-7-12 0,0-3-4 16,0 0 0-16,0 0 0 0,0 0 20 0,0 0 3 15,0 0 1-15,0 0 0 0,-7 0-10 0,4-3-2 0,-1-7 0 0,-3 1 0 16,4-4-12-16,-8-6-8 0,8-2 8 0,3-1-8 16,-7-10 11-16,3 1-3 0,4-4 0 0,0-5 0 0,0-1-22 15,0-3-5-15,4-6-1 0,3 6 0 16,-4-6 7-16,8 6 1 0,-8-3 0 0,4-3 0 15,0-1-13-15,4-2-3 0,0 12 0 0,-4-3 0 0,7 4 18 0,-4 5 10 16,-3 4-12-16,11 3 12 0,-7 3-14 0,3 3 4 16,-4 3 1-16,8 0 0 0,0 6-2 0,-4 1 0 15,3 6 0-15,1-1 0 0,0 1 11 0,3 6 0 16,0 0-9-16,-7 6 9 0,7 1-10 0,-3-1 10 16,-1 3-13-16,1 1 5 0,-4 5 8 0,4 1 0 15,-8 0 0-15,5 3 0 0,-12-1 0 0,8 4 0 0,-4 0 0 16,0 3 0-16,0-3 0 0,-4 10 0 0,1-14 0 0,-1 11 0 15,-3-7 0-15,0 0 0 16,0 3 0-16,0-7 0 0,-3-5 0 0,-1 6 0 0,1 3 0 0,-8-10 0 16,4 4 0-16,0 0 11 0,-11-7-3 0,4 7 0 15,0-10 2-15,0 3 0 0,-7 1 0 0,0-1 0 16,-4-6-10-16,7 7 0 0,-6-10 9 16,6 9-9-16,1-9-8 0,-5-3-7 0,8-3-1 0,-3-4 0 31,2 7-126-31,5-9-26 0</inkml:trace>
  <inkml:trace contextRef="#ctx0" brushRef="#br0" timeOffset="3312.45">5909 6019 1566 0,'0'0'34'0,"0"0"7"0,0 0 2 0,0 0 1 0,0 6-35 0,0-6-9 16,0 0 0-16,0 0 0 0,0 0 70 0,0 0 12 16,0 0 2-16,0 0 1 0,0 0-8 0,0 0-1 15,4-6-1-15,-4 6 0 0,7-3-13 0,-4-3-2 16,1-4-1-16,-4 4 0 0,0-10-11 0,0 10-3 15,0-10 0-15,-4 4 0 0,1-7-7 0,-1 10-2 16,4-13 0-16,-3 0 0 0,-1 0-6 0,4 3-2 0,0-6 0 16,0 3 0-16,0 3-12 0,0 0-4 0,0-3 0 0,0 10 0 15,4-7-12-15,-1 10 0 0,1-4 0 0,3 4 0 16,0-4 0-16,0 4 0 0,3 6 0 0,1-4 0 16,-4 4 0-16,7-6 0 0,0 9 0 0,-3-3 0 15,3-4-9-15,0 7 9 0,4 0-13 0,-8 0 5 16,4 0-3-16,-3 0 0 0,3 7 0 0,-3-4 0 15,-4-3-145 1,3 6-28-16,1-3-7 0,-4 0-1 0</inkml:trace>
  <inkml:trace contextRef="#ctx0" brushRef="#br0" timeOffset="3735.69">6283 5743 288 0,'0'0'25'0,"0"0"-25"0,0 0 0 0,0 0 0 16,4 10 212-16,-4-10 38 0,0 0 7 0,7 9 2 0,-7-9-131 0,3 6-25 15,4 4-6-15,0-4-1 0,-7-6-25 0,11 3-6 16,-4-3-1-16,7 6 0 0,-3-6-40 0,-4 7-8 16,10-14-1-16,-10 7-1 0,4 0-2 0,-1-6 0 15,5 6 0-15,-5 0 0 0,4-3-12 0,4-3 9 16,-8 6-9-16,5-3 8 0,-1-4 3 0,-4 4 0 16,1-6 0-16,-1-1 0 0,1 4 3 0,3 0 1 15,-10-4 0-15,3 1 0 0,-4 3 1 16,1-1 0-16,3-2 0 0,-7 0 0 0,-7 2-7 0,7 1-1 15,0-3 0-15,-7 6 0 0,0-7-8 0,-4 10 8 16,4-3-8-16,-4-3 8 0,1 6-8 0,-4 6 0 16,-4-6 0-16,4 3 0 0,0 7 8 0,0-1 0 15,-4 7 0-15,4-7 0 0,0 10 14 0,-4-7 2 0,4 7 1 0,-3 0 0 16,6 3-1-16,-3 0-1 0,3-3 0 0,-3 3 0 16,4 0-14-16,-1 0-9 0,4-10 12 0,-4 10-12 15,4-6 12-15,7-1-12 0,-7 1 12 0,4 0-12 16,6-7 0-16,4 4 0 0,-7-4 0 0,7 4-9 15,0-13-8-15,4 9-2 0,0-9 0 0,-1 6 0 16,4-6-130-16,4-6-27 0,0 3-4 16,-1-3-2-16,4-1-76 0,1-2-15 0,2 0-3 15,-6-1-1-15,7-2 129 0,-1 2 27 0,4-2 5 16,-3-4 0-16,0 10 96 0</inkml:trace>
  <inkml:trace contextRef="#ctx0" brushRef="#br0" timeOffset="4182.82">7045 5731 860 0,'0'0'38'0,"0"0"8"0,-7 3-37 0,0-3-9 16,-4-3 0-16,1 6 0 0,3-3 114 0,-11 6 21 15,4-3 4-15,-4 0 1 0,1 4-17 0,-1-4-3 16,0 6-1-16,1-6 0 0,-8 7-37 0,4-1-7 15,7-3-2-15,-11 7 0 0,7-1-39 0,1 1-8 16,-1 3-2-16,0-1 0 0,4-5 5 0,4 9 1 16,-1-7 0-16,4 7 0 0,0-7-17 0,0 1-3 15,4 3-1-15,-1-4 0 0,4-2 3 0,0 2 0 0,4-9 0 16,-1 7 0-16,4-1-1 0,0 4 0 16,4-13 0-16,-1 0 0 0,1 9 18 0,3-9 4 0,-3 0 1 15,3 0 0-15,3 0-18 0,1 0-3 16,0-3-1-16,3-3 0 0,-7 6 7 0,7-13 1 0,-3 4 0 15,-1 6 0-15,1-10 9 0,-4 4 3 0,4-4 0 16,-4-3 0-16,0 4-15 0,4-7-2 16,-8-3-1-16,4 0 0 0,-3 0 0 0,-1 0 0 0,1 0 0 15,0-6 0-15,-8 6-5 0,4-9-1 0,0-1 0 0,-3 1 0 16,3 0-8-16,0-1 8 0,-7 1-8 0,0-4 8 0,0 1-8 0,0-7 0 16,0 0 0-16,0 1-11 0,0 5-1 0,0-12-1 15,0 13 0-15,-7-1 0 0,3-6-3 16,-3 7 0-16,0 6 0 0,4-1 0 15,-4 8-109-15,0-1-23 0,0 0-4 0</inkml:trace>
  <inkml:trace contextRef="#ctx0" brushRef="#br0" timeOffset="6150.36">4900 4382 633 0,'0'0'28'0,"0"0"6"0,0 0-34 0,0 0 0 0,0 0 0 0,0 0 0 16,0 0 222-16,0 0 38 0,0 0 7 0,0 0 1 15,0 0-148-15,0 0-31 0,0 0-5 0,0 0-2 16,0 0-27-16,0 0-6 0,0 0-1 0,0 0 0 16,0 0-22-16,0 0-5 0,0 0-1 0,0 0 0 0,7 10 8 0,0-7 2 15,-7 6 0-15,4 4 0 0,3-4-5 0,-7 10-1 16,0-7 0-16,0 7 0 15,0-6-8-15,0 9-1 0,3-3-1 0,-3 6 0 0,0-6-14 0,4-1 0 16,3 4-9-16,-7 0 9 0,0-3 0 0,3-3 10 16,-3-1 0-16,7 1 0 15,-7-7-10-15,4 10-16 0,-4-6 4 0,0-4 1 0,0 1-9 0,0-10-1 16,0 0-1-16,0 0 0 16,0 0-172-16,0 0-34 0,0 0-8 0,0 0 0 0</inkml:trace>
  <inkml:trace contextRef="#ctx0" brushRef="#br0" timeOffset="6411.55">4710 4564 691 0,'0'0'30'0,"0"0"7"0,0 0-29 0,0 0-8 0,0 0 0 16,0 0 0-16,0 0 158 0,0 0 30 0,0 0 7 0,0 0 1 15,0 0-64-15,0 0-13 0,10 0-3 0,-6-3 0 16,6-3-54-16,-6 6-11 0,6 0-3 0,-3 0 0 15,8-13-6-15,-5 13-2 0,4 0 0 0,0-3 0 16,0 3 5-16,4 0 1 0,0 0 0 0,-1-6 0 16,-2 6-29-16,2 0-5 0,1 0-2 0,-1-3 0 15,1 3-10-15,0-7 0 0,3 4 0 0,-7 3 0 32,0-9-16-32,4 9-9 0,-4-3-2 0,7 3 0 0,-14-10-156 15,4 7-31-15,-1-3-6 0,1 6-310 0,-1-3-62 16</inkml:trace>
  <inkml:trace contextRef="#ctx0" brushRef="#br0" timeOffset="6801.43">5196 4636 57 0,'0'0'0'0,"0"0"0"0,0 0 0 0,0 0 0 15,0 0 0-15,11 0 0 0,7 0 236 0,-11 0 43 16,3 0 8-16,4 0 1 0,4-9-136 0,-7 9-28 15,3-3-6-15,-4 3-1 16,8-10-32-16,0 7-6 0,-4-3-2 0,0 3 0 0,7-4-37 0,-10 4-7 16,6-3-1-16,1 3-1 0,-4-6 8 0,-3-1 1 15,6 7 1-15,-6-3 0 0,-1-1 10 0,1 1 1 16,0 3 1-16,-8-3 0 0,8-4-22 0,-8 7-5 0,-3-6-1 16,0 6 0-16,0 3 11 0,-3-7 3 0,-4 4 0 0,0 0 0 15,-4-3-29-15,0 6-10 0,1 0 0 0,-1 0 9 16,-3 0-9-16,3 0 0 0,-6 9-12 0,6-6 12 15,-6 7 0-15,3-1 0 0,-4 1 0 0,7 2 12 16,-6 1-12-16,3 2 0 0,-1 1 0 0,1 3 0 16,4 0 0-16,-4 3 0 0,3-4 0 15,-3-2 0-15,7 3 0 0,3 0 0 0,-6 3 0 0,10-10 0 16,-7 1 8-16,14-4-8 0,-7 4 0 0,0-4 8 16,10 1-8-16,-6-1 0 0,3 0 0 0,0-5 0 15,4 2-32-15,3-3-8 0,3-3-1 16,-3-3-1-16,8-3-113 0,-8-4-22 0,3 4-5 15,5-4-405-15,-1 1-81 0</inkml:trace>
  <inkml:trace contextRef="#ctx0" brushRef="#br0" timeOffset="7216.77">5913 4439 288 0,'0'0'25'16,"0"0"-25"-16,0 0 0 0,0 0 0 0,0 0 168 0,0 0 28 15,0 9 5-15,-4 0 2 0,4-2-82 0,0-1-16 16,-11 0-3-16,4-3-1 0,0 7 0 0,0-4 0 16,-3 0 0-16,3 1 0 0,-4-4-20 0,0 6-4 15,-3 1-1-15,4-1 0 0,-1-6-62 0,-3 10-14 0,4-7 0 0,-12 3 0 16,8-5 12-16,0 5 4 0,4 0 0 0,-5-6 1 16,8 7 2-16,-3-10 0 0,3 6 0 0,3-3 0 15,-3-3-9-15,7 0-2 0,0 0 0 16,0 0 0-16,0 0 4 0,0 0 0 0,0 0 0 0,11 0 0 15,3-3-12-15,-4 3 0 0,5 0 9 0,-5 0-9 16,1 0 8-16,3 0-8 0,-4 0 10 0,5 0-10 16,-5 3 8-16,1 0-8 0,3 4 0 0,0-4 9 15,-4-3 0-15,5 9 0 0,-1-9 0 16,0 13 0-16,-4-7-9 0,8 3 0 0,-11-2-12 0,4-1 12 16,-1 7 0-16,-3-4 0 0,7 3 0 0,-3 4 12 15,-11-3-2-15,7-1 0 0,-7 1 0 0,0-4 0 16,0 4 3-16,0 2 1 0,-3-2 0 0,-1 0 0 15,-3-4-4-15,3 3-1 0,-6 4 0 0,3-3 0 16,0-4-9-16,0 1 0 0,0-4 0 0,0 0 8 0,3-3-25 16,-3-3-6-16,-4 0-1 0,4 0-676 15,0 0-135-15</inkml:trace>
  <inkml:trace contextRef="#ctx0" brushRef="#br0" timeOffset="7619.72">6332 4247 1270 0,'0'0'56'0,"0"0"12"0,0 0-54 0,0 0-14 0,0 0 0 0,0 0 0 16,0 0 98-16,0 0 17 0,0 0 3 0,0 0 1 15,0 0-44-15,4 10-9 0,-4 9-2 0,0-7 0 16,7 10-8-16,-7-3-1 0,0 0-1 0,0-4 0 16,3 14-12-16,5-14-2 0,-8 10-1 0,7-3 0 15,-4 0-9-15,4 0-2 0,4 0 0 0,-8 0 0 16,8 0-9-16,-4 0-3 0,4 3 0 0,-8-9 0 0,4 6-7 15,0 0-1-15,0-13-8 0,-3 13 12 16,-1-6-2-16,1-4-1 0,-1-2 0 0,-3 2 0 16,4-2-9-16,-8-1 0 0,4-6 0 0,0-3 0 15,-3 13-24-15,3-13 2 0,-7 0 1 0,3 0 0 16,-6 0-165-16,-1 0-33 0,0-7-6 0</inkml:trace>
  <inkml:trace contextRef="#ctx0" brushRef="#br0" timeOffset="7782.53">6089 4542 1897 0,'0'0'84'0,"3"-3"17"0,1-6-81 0,7-1-20 16,3 7 0-16,3-3 0 0,-6 3 62 0,7-4 8 15,3 4 2-15,0-6 0 0,4 9-28 0,-1-3-4 16,1-4-2-16,3 7 0 0,4 0-23 0,-11 0-5 16,4-3-1-16,0 3 0 0,3 0-9 0,3 0 0 0,-6 0 0 0,0-6 0 31,0 6-124-31,-1 0-23 0,22-13-5 0,-11 10 0 0</inkml:trace>
  <inkml:trace contextRef="#ctx0" brushRef="#br0" timeOffset="8980.21">10382 4310 230 0,'0'0'10'0,"0"0"2"0,11 0-12 0,-11 0 0 16,-7-3 0-16,7 3 0 0,7 0 266 0,-7 0 50 15,-7 0 11-15,7 0 1 0,0 0-205 0,0 0-42 16,0 0-8-16,0 0-1 0,0 0-4 0,0 0-1 15,7 0 0-15,-7 0 0 0,0 0-3 0,0 0 0 16,0 0 0-16,3 0 0 0,-3 0-15 0,0 0-3 16,0 0-1-16,7 9 0 0,4 4-16 0,-7-1-3 15,-8 10-1-15,0 0 0 0,8 0 0 0,0 10 0 16,-8-7 0-16,-3 0 0 0,0 6-13 0,0 4-2 16,10-7-1-16,-6 0 0 0,-11-3-9 0,7 3 0 15,14-2 0-15,-4-5 0 0,-13 1-8 0,6-3 8 16,1 0 0-16,3-3 0 0,-4-7-10 0,1 7 10 0,-4-10-13 15,3 4 5 1,4-10-145-16,0 0-29 0,-11 6-6 0,1-3 0 0</inkml:trace>
  <inkml:trace contextRef="#ctx0" brushRef="#br0" timeOffset="9177.81">10160 4533 115 0,'-11'-3'10'0,"11"3"-10"0,0 0 0 0,0 0 0 16,0 0 336-16,0 0 64 0,0 0 14 0,0 0 2 0,11 0-305 0,0 0-62 15,-11 0-12-15,14 0-2 0,3 0 11 0,-3 0 2 16,1 0 1-16,-1 0 0 0,3-7-35 0,4 7-14 16,1-3 11-16,-1 3-11 15,-7 0 0-15,7 0 8 0,11-3-8 0,-4-3 0 16,-14 6-30-16,7-3-9 0,4 3-1 0,0 0-509 15,-4-7-102-15</inkml:trace>
  <inkml:trace contextRef="#ctx0" brushRef="#br0" timeOffset="9703.69">10675 4570 576 0,'0'0'51'0,"0"0"-41"0,0 0-10 0,0 0 0 16,0 4 55-16,0-4 9 0,-3 9 1 0,3-9 1 16,0 0-50-16,0 0-16 15,0 0 10-15,7 3-10 0,3-3 18 0,-10 0-2 0,0 0 0 0,7 0 0 16,7 0 32-16,-3 0 5 0,-11 0 2 16,7 0 0-16,7 0 62 0,-3-3 13 0,-4 0 2 0,0-3 1 15,-7 6-46-15,10 0-10 0,4 0-1 0,-3 0-1 16,-11 0-3-16,0 0 0 0,14-4 0 0,0-2 0 15,-3 6-29-15,-1 0-7 0,1-3 0 0,3-3-1 16,7 6-15-16,-3 0-4 16,-11-7 0-16,7 1 0 0,7 6-16 0,-3-3 0 15,-11-3-11-15,4 3 11 0,6-4 0 0,-3 4 0 0,-3-6 12 0,-1 9-3 16,-10 0-9-16,4-3 0 0,7-7 0 0,-4 7 0 16,-11-3 0-16,4-4 0 0,7 1 0 0,-3 6 0 0,-8-7 0 0,1 7 8 15,3-3-8-15,0-3 12 16,3 9-12-16,-6-13 0 0,-11 10-10 0,3 3 10 0,11 0 0 0,-7-6 0 15,-11 3 0-15,-3 3 0 0,7 0-12 0,-4 0 12 16,4 3-13-16,-3 3 5 0,-12-3-3 16,5 10 0-16,10 2 0 0,-8-2 0 0,-6 6 11 0,7 3-10 15,7-7 10-15,3 10-10 0,-3-3 10 0,4 0 0 16,-1 3 0-16,8-6 0 0,6 3 13 0,-3 0-1 16,-3 0-1-16,6-3 0 0,4 0 4 0,0-7 1 15,-3 7 0-15,3-3 0 0,0-7-4 0,0 1-1 0,7-1 0 16,-3 0 0-16,-11-9-11 0,10 4 0 15,11-4 0-15,-3 6 0 16,-7-6-28-16,3-6-7 0,7 6-1 0,0 0-1 16,4-10-98-16,-8 7-19 0,-3-6-4 0</inkml:trace>
  <inkml:trace contextRef="#ctx0" brushRef="#br0" timeOffset="10270.29">11582 4363 1562 0,'0'0'34'0,"0"0"7"0,0 0 2 0,0 0 1 0,0 0-35 0,0 10-9 16,-11-10 0-16,1 9 0 0,-1 1 60 0,0-7 11 16,1 6 1-16,-4-6 1 0,-11 13-14 0,4-13-3 15,14 10-1-15,-7-4 0 0,-11 0-11 0,4 1-3 16,3-1 0-16,4 1 0 0,0 2-8 0,-4-2-1 15,-3-7-1-15,7 6 0 0,3 1-31 0,1-1 8 0,-8-6-8 0,11 10 0 16,7-13 11-16,-7 0-1 0,0 6 0 0,4-3 0 16,-1-3-10-16,4 0 0 0,0 0 0 0,0 0 0 15,0 0 0-15,0 0 0 0,18 0 0 0,-1 0 0 16,-6 0 0-16,-1-3 0 16,8 3 0-16,3 3 0 0,4-3 0 0,-7 6 0 0,-4-2 0 15,7-4 0-15,4 9 0 0,-4-6 0 0,-11 6 0 0,1 1 0 16,3-1 18-16,0 1-2 0,-7-7 0 15,0 9 0-15,0 4-16 0,0-7 0 0,0 4 0 0,-3 0 0 16,-11-4 13-16,3 3-4 0,8-2-1 0,-4 9 0 16,-11-16 10-16,4 9 2 0,0 4 0 0,-3-7 0 15,-5-2-10-15,1 8-2 0,4-2 0 0,6-4 0 16,8 4-8-16,-8-4 10 0,-10-6-10 0,4 4 10 16,6-4-10-16,4-3-17 0,0 0 4 0,-11 0 1 15,1-3-172-15,10 3-33 0</inkml:trace>
  <inkml:trace contextRef="#ctx0" brushRef="#br0" timeOffset="10568.31">11931 4141 1382 0,'0'0'123'0,"-7"6"-99"0,3 0-24 0,1 4 0 0,-1 12 91 0,1-7 13 16,3 1 2-16,-4 3 1 0,4 3-59 0,0 0-11 0,0 0-2 0,4 0-1 15,-4 3 26-15,3-3 4 0,1 0 2 0,-1-7 0 16,4 10-30-16,0-3-7 0,-3-6-1 0,3 3 0 16,0 3-10-16,0 0-2 0,4-7-1 0,-1 1 0 15,-3 0-15-15,0-1 8 0,-3-5-8 0,3 9 0 16,-7-16 8-16,4 6-8 0,-4 1 0 0,0-10 9 15,0 0-19-15,0 0-4 0,0 0-1 0,-11 0-658 16,0 0-132-16</inkml:trace>
  <inkml:trace contextRef="#ctx0" brushRef="#br0" timeOffset="10745.64">11702 4338 1929 0,'0'0'42'0,"10"3"9"0,4-3 1 0,0 7 4 0,1-4-45 0,6 0-11 16,-4-3 0-16,5 6 0 0,-1-3 30 0,3-3 4 16,5 0 1-16,-1 7 0 0,4-7-22 0,-1 0-4 15,1 0-1-15,3-7 0 0,1 7-19 0,-1-3-4 16,0-3-1-16,-7 0-592 16,1-1-118-16</inkml:trace>
  <inkml:trace contextRef="#ctx0" brushRef="#br0" timeOffset="11590.47">10174 5586 57 0,'0'0'0'0,"0"0"0"0,0 0 0 0,0 0 0 15,0 0 0-15,0 0 0 0,7 0 238 0,-7 0 42 16,0 0 9-16,11-3 2 0,-1 3-162 0,-10 0-32 16,0 0-6-16,0 0-2 0,11 3 10 0,0 7 1 15,-4-1 1-15,0 4 0 0,-4-4-29 0,4 4-7 16,4-1-1-16,-4 4 0 0,-4 0-30 0,1 2-6 16,3 4-2-16,4-3 0 0,-1 0-6 0,1-3 0 15,-1 6-1-15,8-4 0 0,3-5 1 0,-7 6 1 16,-7 0 0-16,4-7 0 0,3 1-21 0,0 2 0 15,-10-8 0-15,-4-7 0 16,7 9-21-16,0-3-9 0,0-3-2 0,-7-3 0 16,0 0-25-16,0 0-6 0,10 0-1 0,-3-9-532 15,-7 9-106-15</inkml:trace>
  <inkml:trace contextRef="#ctx0" brushRef="#br0" timeOffset="11849.55">10724 5502 1360 0,'0'0'60'0,"0"0"13"0,0 0-58 0,0 0-15 0,-3 9 0 0,-1 1 0 15,4 2 41-15,-7 1 6 0,4-4 1 0,-8 10 0 16,-3 3 36-16,7 0 8 0,-4 0 2 0,-3 9 0 16,-3 10-22-16,-4-7-5 0,10 13-1 0,-7 0 0 15,-6-3-30-15,-1 6-7 0,4 4-1 0,0-4 0 16,7 3-18-16,-8 4-10 0,-6-10 10 0,7 0-10 15,7 3 0-15,-4-6 0 0,1-7 0 0,-1-5 0 16,11-7-16-16,-4 3 1 0,1-6 0 0,-1-6 0 16,1-1-21-16,6-2-5 15,4-10-1-15,0 7 0 0,-11-4-105 0,8-3-21 0,3-3-4 0</inkml:trace>
  <inkml:trace contextRef="#ctx0" brushRef="#br0" timeOffset="12330.92">10802 6032 921 0,'-11'-13'40'0,"11"13"10"0,0 0-40 0,0 0-10 16,0 0 0-16,0 0 0 0,0 0 201 0,0 0 39 15,0 0 7-15,0 0 1 0,11 13-109 0,3-13-23 16,0 0-4-16,4 0 0 0,-4-7-40 0,0 7-7 16,0-6-1-16,4 6-1 0,3-3-35 0,0-3-6 15,0 3-2-15,-3-4 0 0,7 4-20 0,-4 0 0 16,0-3 0-16,-3 3 0 15,-1-4-47-15,-3 4-13 0,4 0-4 0,-4-3 0 16,4 3-108-16,-8-4-23 0,-6 4-4 0,7-3-1 0</inkml:trace>
  <inkml:trace contextRef="#ctx0" brushRef="#br0" timeOffset="14575.97">11402 5568 1576 0,'0'0'70'0,"0"0"14"0,0 0-67 0,0 0-17 0,0 0 0 0,0 0 0 16,0 0 48-16,0 0 7 0,0 0 1 0,0 15 0 15,0-12 13-15,3 7 3 0,1-7 1 0,3 6 0 16,-4 1-23-16,-3 2-5 0,4 4-1 0,3-3 0 15,0-1-12-15,0 1-2 0,-7 2-1 0,4 1 0 16,-1 3-8-16,1 0-1 0,-8-7-1 0,4 10 0 16,0-3 10-16,-7-7 3 0,4 7 0 0,-4 0 0 15,-1-3-18-15,1 3-3 0,0-7-1 0,4 1 0 16,-4-4 9-16,3 7 1 0,1-10 1 0,3-6 0 0,0 0-21 0,0 0 0 16,0 0 0-16,0 0 0 0,0 0 23 0,0 0 0 15,0-6 0-15,7-4 0 0,-4-5-11 0,8 2-1 16,-4 1-1-16,0-7 0 0,0-3-10 0,0 3 12 15,0-3-12-15,4 0 12 0,-4 0-12 0,3-3 0 16,8-3-12-16,0 0 12 0,-1 6-8 0,1 0 8 16,-4 0 0-16,0 3 0 0,0 6 0 0,0 4 0 15,-7 0 0-15,4 2 0 0,0 1 0 0,-1 6 0 16,-10 0 0-16,7 0 0 0,4 6 0 0,-4 1 0 16,-7-7 0-16,10 6 0 0,1 3 0 0,-4 1-9 15,0-4 9-15,4 3-10 0,-4 7 10 0,0-10 0 16,-4 10 0-16,1-13 8 0,3 10-8 0,-3-4 8 15,-1 4-8-15,-3-7 8 0,0-3 1 0,4 6 1 0,-4-9 0 16,0 0 0-16,0 13-2 0,0-13 0 16,0 0 0-16,0 0 0 0,0 0-8 0,0 0 0 0,0 0 0 0,0 0 0 15,0 0 0-15,0 0 8 0,0 0-8 0,0-6 8 16,3-4 0-16,1 1 0 0,-1 3 0 0,4-7 0 16,0 1-8-16,0-1 0 0,0-3 0 0,0 4 0 15,4 2 0-15,-4 1 0 0,0-4 0 0,0 10-11 16,0-6 11-16,4 3 0 0,-8-1-9 0,4 1 9 15,0 6 0-15,-7 0 0 0,8 0 0 0,-8 0 0 16,10 0 0-16,-10 0 10 0,7 6-2 0,0 1-8 16,0-1 16-16,0 3-4 0,0-6-1 0,0 7 0 15,4-7 6-15,0 6 2 0,-4 1 0 0,3 2 0 16,-3 7-19-16,0-6 0 0,4 2 0 0,-4 1 0 16,0 3 0-16,0 0 0 0,0-4 9 0,-3 4-9 0,-1-6 8 15,1 9-8-15,-4-7 0 0,0 1 9 0,0 3-9 16,0-7 8-16,0 4-8 0,0-3 8 0,0-1-20 0,0 1-5 15,0-4-1-15,0 0 0 16,7-2-132-16,-7-7-26 0,0 0-6 0,0 0-1 0</inkml:trace>
  <inkml:trace contextRef="#ctx0" brushRef="#br0" timeOffset="15045.36">12181 5734 230 0,'0'0'10'0,"0"0"2"0,0 0-12 0,0 0 0 0,0 0 0 0,0 0 0 16,0 0 308-16,7 0 58 0,1 6 12 0,-5-6 2 15,-3 0-231-15,7 0-46 0,0 0-10 16,4 0-1-16,-4 0-26 0,0 0-5 0,0-6-1 0,0 6 0 16,0 0-16-16,0 0-4 0,4-3-1 0,-4-4 0 15,0 7-1-15,0-3 0 0,3-3 0 0,1 3 0 16,0 0-14-16,-1-4-2 0,1-2-1 0,-1 6 0 15,4-3-10-15,-6-1-3 0,-1 1 0 0,3-3 0 16,1-1 2-16,-1 4 0 16,-6-10 0-16,-1 10 0 0,4-3 8 0,-3-7 2 0,-4 10 0 0,0-4 0 15,0 1 2-15,-4 3 1 0,-3-7 0 0,0 4 0 16,-3 9-23-16,-1-4-12 0,1-5 2 0,-1 9 0 16,0 0 10-16,-3 0 0 0,4 3 0 0,-1 7-8 15,-3-4 8-15,0 3 0 0,0-2 0 0,3 8 8 0,-3-2 4 16,4-1 0-16,-1 10 1 0,4-6 0 15,0 0 3-15,0 6 0 0,3-4 0 0,-3 1 0 0,4 0-16 0,3-3 9 16,-4 3-9-16,8-7 8 16,-4 7-8-16,3-7 0 0,1 7 0 0,3-6 0 0,-4-1 0 15,4-2 0-15,4 2 0 16,-4-2 0-16,4-1-24 16,-1 4-8-16,1-13 0 0,3 9-1 15,0-9-100-15,0 0-20 0,0 0-4 16,0-3-1-16,0-3-86 0,4 6-18 15</inkml:trace>
  <inkml:trace contextRef="#ctx0" brushRef="#br0" timeOffset="15545.34">12880 5568 1360 0,'0'0'60'0,"0"0"13"0,0 0-58 0,0 0-15 0,3-13 0 0,-3 13 0 15,8 0 37-15,-1-3 5 0,0-3 1 0,-4 6 0 16,1-10 24-16,-4 10 5 0,0 0 0 15,0 0 1-15,0 0-16 0,0 0-3 0,3-3-1 0,-3 3 0 16,0 0 20-16,0 0 4 0,-7 0 1 0,-3 0 0 16,-1 3-42-16,0 3-8 0,1-2-1 0,-4 2-1 15,0-3 7-15,-1 10 2 0,-6-7 0 0,4 3 0 16,-1-6-8-16,-3 10-2 0,0-4 0 0,0 10 0 16,-1-6-10-16,5-4-3 0,-4 4 0 0,6 2 0 15,1-2 16-15,0-1 2 0,7 1 1 0,-3-4 0 0,3 1-21 0,3-1-10 16,4-9 10-16,0 10-10 15,0-10 9-15,0 0-9 0,7 3 8 0,4 6-8 0,-4-9 0 16,3 10 0-16,-10-10 0 0,11 0 0 0,-1 0 0 16,1 0 8-16,3 0-8 0,-3 0 8 0,3-7 1 0,-4 4 0 15,1-6 0-15,3 6 0 0,-3-4-9 0,-1 4 0 16,1 0 0-16,-1-3 0 0,1-4 0 0,-4 1 8 16,4-4-8-16,-4 4 8 0,3 6-8 0,-3-10 0 15,4 4 0-15,-4-7 0 0,0 4 0 0,4 2 0 16,-8-2 0-16,4 2 0 0,0-2 0 0,-3 2 0 15,-1 7 0-15,-3 3 0 0,0 0 0 0,0 0 0 16,0 0 0-16,0 0 0 0,0 0 0 0,0 0 13 16,0 0-3-16,-3 3-1 0,-1 10 19 0,1-4 3 0,-1 1 1 15,4 2 0-15,0 4-14 0,0-3-2 16,0-1-1-16,0 1 0 0,4 5-15 0,-1-5 11 0,4 3-11 16,-3-4 10-16,3 1-10 0,4-4 0 0,-4 1 0 0,0-7 0 15,3 6-38 1,1-9 0-16,-1 13 0 0,-3-13 0 0,4 0-140 15,0 6-28-15,-1-6-6 0,1 0 0 0</inkml:trace>
  <inkml:trace contextRef="#ctx0" brushRef="#br0" timeOffset="16020.31">13314 5467 633 0,'0'0'56'0,"0"0"-44"15,0 0-12-15,0 0 0 0,0 0 107 0,0 0 19 16,0 0 4-16,0 0 1 0,0 0-70 0,0 0-13 16,0 0-4-16,0 0 0 0,0 0 52 0,0 0 9 15,0 0 3-15,0 0 0 0,0 0-16 0,0 0-2 16,0 3-1-16,-4 4 0 0,-3-1-13 0,0 3-2 16,-3-9-1-16,-4 10 0 0,-1-1-3 0,1-6-1 15,-7 7 0-15,3-1 0 0,1 0-29 0,3-5-7 16,0 5-1-16,0-3 0 0,-4 1-1 0,7-1-1 15,1 3 0-15,-1-9 0 0,4 3-30 16,7-3 8-16,0 0-8 0,0 0 0 0,0 0 0 0,0 0 0 16,0 0 0-16,7 0 0 0,4-3 0 0,-1 3 0 0,1 0 0 15,3-6 0-15,0 3 0 0,0 3 0 16,-3 0 0-16,3 3 0 0,0-3 0 0,-3 6 0 0,-1-3 0 16,1 4 0-16,-4-1 0 0,3 3 8 0,-3 1-8 0,4 2 0 15,-4 7 9-15,0-9-1 0,0 2 0 0,0 1 0 16,-3-4-8-16,3 7 0 0,-4-1 0 0,1-5 0 15,3 2 0-15,-7 4 0 0,3-3 0 0,-3-4 0 16,0 0 0-16,0 4 8 0,-3-4-8 0,-1 1 8 16,1-4-8-16,-1 3 0 0,1 1 0 0,-4-1 0 15,0-6 0-15,0 7 0 0,0-10 0 0,0 9 0 16,0-9 0-16,-1 10-17 0,-2-10 4 0,3 3 1 16,0-3-132-16,-4-3-25 0,4 3-6 0,0-10-1 0</inkml:trace>
  <inkml:trace contextRef="#ctx0" brushRef="#br0" timeOffset="20147.2">6117 7327 1497 0,'-3'-3'133'0,"-8"-4"-106"0,-3-2-27 0,7 6 0 15,3-7 103-15,-6 7 15 0,3-3 3 0,0-3 1 16,-4 5-103-16,1-5-19 0,6 0 0 0,-7 5-13 16,-3-2 4-16,4 3 1 0,3-6 0 0,-7-1 0 15,3 7 8-15,-7-6-12 0,8-1 12 0,-11 1-12 16,6 6 12-16,-6-7 0 0,0 7-9 0,3-3 9 0,-6 3 12 0,-1-3 8 15,-3 6 0-15,0 0 1 0,-4 0 12 0,0 0 3 16,7 6 0-16,-6-3 0 16,2-3-16-16,1 9-2 0,11-2-1 0,-8-4 0 0,4 0-1 15,7 6-1-15,0 1 0 0,-4-1 0 16,7 1 5-16,4 2 2 0,-3-3 0 0,3 4 0 0,3 6-22 16,1 0 0-16,3-4 0 0,-7 7 0 0,3-3-15 0,4 3-4 15,0 9-1-15,0-2 0 0,0-4 20 0,4 6 0 16,-4 0 0-16,0 1 0 0,7 2 0 0,-7 4 0 15,0 6 0-15,3 0 0 0,-3-4 0 0,0 14 0 16,0-1 0-16,0 0 0 0,-3 1 0 0,3-1 0 16,0 7 0-16,0-7 0 0,0 0 0 0,0 1 16 15,0-1-4-15,0 10 0 0,3-10 5 0,1 6 1 16,3-5 0-16,-4 2 0 0,4-2 1 0,-3 8 0 16,3-8 0-16,0 8 0 0,0 1-8 0,4-3-2 0,-11 5 0 15,7-2 0-15,-7 0-9 0,7 3 0 0,-7 3 9 0,0 0-9 16,0 12 0-16,0-6 0 0,-7 1 0 0,3-4 8 15,1 13-8-15,3-4 0 0,0 4 0 0,0 3 8 16,0-4-8-16,7-2 9 0,0-1-9 0,3-2 10 16,-6-4 13-16,3 3 2 0,7 1 1 0,-3-7 0 15,-4 0 6-15,0-3 0 0,3 9 1 0,-3-9 0 16,4 10 2-16,-4-10 0 0,-4 3 0 0,4-6 0 16,8 3-11-16,-12-4-1 0,4-2-1 0,-7 3 0 15,4 3-22-15,3-6 8 0,-4-1-8 0,8 1 0 16,-11-3 11-16,3-1-3 0,4-2 0 0,1 2 0 15,-1-2-8-15,-7 2 0 0,3-2 0 0,4 2 0 0,-7-2 0 16,0 2-17-16,0-5 4 0,0 5 1 16,0-2 12-16,0 6 10 0,0 2-2 0,-7-2 0 0,7 9-8 0,-3-6 0 15,-4 3 0-15,-1-3 0 0,8-3 21 0,-7-1 3 16,4-5 0-16,-11 5 0 0,7-8-12 0,3 5-3 16,-3-5 0-16,4-4 0 0,3-3-9 0,-7-3 10 15,3 3-10-15,0-3 10 0,4 0-10 0,0 0 0 16,0-4 0-16,0 4 0 0,0-3 0 0,-7 3 8 15,4 3-8-15,3 0 0 0,0-6 0 0,0 9 0 16,-7-3 0-16,0 3 0 0,3-6 0 0,1 6 0 16,-1 0 0-16,-3-3 0 0,-3 4 8 0,3-8-8 15,7 8 0-15,-11-7 8 0,4-1 0 16,0-2-8-16,0 0 12 0,3 3-4 0,-3-3-8 0,4-7 0 0,-11 7 9 0,14-10-9 16,-11 10 0-16,11-10 8 0,-7 4-8 0,3-4 0 15,1 1 0-15,-1-4 8 0,1-3-8 0,3 6 0 16,-4 1 9-16,4-4-9 0,0-3 12 15,0 6-12-15,0-3 9 0,0-2-9 0,-7 5 0 16,7-9 9-16,-3 9-9 0,3-9 0 0,-7 6 0 16,0-6 8-16,7 0-8 0,-7 0 0 15,3-3 9-15,-3 0-9 0,0-3 0 0,3-1 8 0,1-2-8 0,3-4 0 16,-4 1 8-16,4-4-8 0,0 3 10 0,0-9-10 16,0 7 11-16,0-7-11 0,0 0 12 0,4 3-12 15,-1 6 8-15,4-6-8 0,4 4 0 0,0-4 0 16,-8-3 8-16,8 0-8 0,3 0 0 0,-4 6 0 0,4-3 0 15,1-3 0-15,-5 0 0 0,8 3 0 16,-1 3 0-16,5-2 0 0,-8 5 0 0,7-9 0 0,-3 6 0 16,-1-3 0-16,8 1 0 0,-7 2 0 0,-1-3 0 0,8-3 0 15,0 6 0-15,-1-3 10 0,-3-3-10 0,4 0 0 16,3 0-10-16,-3 7 10 0,7-7 0 0,-8 3-9 16,1-3 9-16,10 0 0 0,-6 3 0 0,2-3 0 15,-2 9 0-15,2-2 0 0,-6-4 0 16,3 3 0-16,4 0 0 0,-7 1 0 0,-1-4 0 0,1 6 0 15,0-6 0-15,-4 7 0 0,0-10 0 16,0 9 0-16,0-9 0 0,-3 9 0 0,0-9 0 0,3 4 0 16,-7-4 0-16,7 6 0 0,-7-3 0 0,7-3 0 15,-10 0 0-15,7 0 0 0,3 0 0 16,-11 0 0-16,1 0 0 0,3-3 8 0,0-3-8 0,0 2 0 16,-7 1 8-16,4-3-8 0,3-3 8 0,-7 5-8 15,4-5 10-15,-1-3-10 0,-3 2 8 0,4-9-8 0,3 7 0 0,-10-7 9 16,3 6-9-16,0-5 0 0,3-4 9 15,-3 0-9-15,-3-10 0 0,3 1 9 0,0 0-9 0,0-10 0 16,0 6 8-16,-3-9-8 0,3 1 0 0,3-4 0 16,-3-1 0-16,0-2 0 0,4 0 8 0,-4-3-8 15,0-4 0-15,4-2 0 0,3-4 0 0,-4 7 0 16,-3-7 0-16,4 0 0 0,-4 7 0 0,0-4 0 16,4-3 0-16,-8 1 0 0,1-1 0 0,-1 0 0 15,1 1 8-15,-1 5-8 0,1-2 0 16,-4 2 0-16,3-2 8 0,-3-1-8 15,0-3 0-15,0 1 0 0,0-7 8 0,0 6-8 0,0 3 0 0,-3-2 0 16,3-1 0-16,-4-6 0 0,4 6 0 0,0-3 0 16,0-6 0-16,0 6 0 0,0 4 0 0,-3-1 0 0,-1 0 0 15,4 0 10-15,-3 1-10 0,3-1 8 0,-4 3 4 16,1 1 0-16,-4-4 0 0,3 7 0 0,1-4-4 0,-4 7-8 16,3-10 12-16,-3 7-4 0,3-7-8 0,1 0 10 15,-4 0-10-15,3 1 10 0,1-1-10 0,-1 0 0 16,1 1 9-16,3-1-9 0,0-3 9 0,-7 0-9 15,7-3 12-15,-4-3-12 0,1 6 0 16,3-6 0-16,0 6 0 0,-4-6 0 0,1 6 0 16,-1-6 0-16,4 9 0 0,0-2 0 0,-11 5 0 0,8-3 0 15,-4 1 0-15,3 5 0 0,-6-6 0 16,3 10 0-16,-4-10 0 0,4 7 0 16,-4-4 0-16,4-2 0 0,4 5 0 0,-1-6 0 0,-3 1 0 0,4-1 0 0,3 0 0 15,0-3 0-15,0 4 0 0,3-7 0 16,-6 6 0-16,6 3 0 0,-3-2 0 0,0 2 0 0,-3-3 0 0,3 1 0 15,0 8 0-15,-7-8 0 0,7 8 0 16,-4 1 0-16,-3 0 8 0,4 3-8 0,-1-4 0 0,-3 1 0 16,0 0 0-16,0 6 8 0,3-3-8 15,4-4 0-15,-7 4 8 0,4 6-8 0,3-6 0 0,-7 3 0 16,3-3 0-16,1 0 0 0,3 6 0 0,0-7 0 16,0 8 10-16,0-1-10 0,0 0 8 0,0 0-8 15,7 3 0-15,-7 0 0 0,0 1 0 0,0-1 0 16,0 0 0-16,7 3 0 0,-7-2 0 0,3-1 0 15,4 0-9-15,-3 7 9 0,3-7 0 0,0 6 0 16,0-2 0-16,-3 5-8 0,-1-2 8 0,1 6 0 16,3-4 0-16,0 7 0 0,-7-3 0 15,3-3 0-15,-3 9 0 16,0-10 0-16,0 10 0 0,0-3 0 0,-3-3 0 16,3 6 0-16,0 0 0 0,0 0 0 15,-7 3 0-15,7 1 0 0,7-4 0 0,-7 9 0 0,0-6 0 0,0 4-8 0,0-1 8 16,0 0 0-16,0 1 0 0,0 2 0 15,0 4 0-15,0-1 0 0,0-2 0 0,0 2 0 16,-7 7 0-16,3-6 0 0,1 6 0 0,-1-4 0 0,1-2 0 0,-1 9 0 0,-3-6 0 0,0-1 0 16,3-2 0-16,-3 9 0 0,0-9 0 0,4 5 0 15,-4-5 0-15,0 9 0 0,0-3 0 0,-4-3-8 16,0 6 8-16,4 0 0 0,-3-4 0 0,-4 4 0 16,3 0 0-16,-3 4 0 0,3-4-8 0,-6 0 8 15,3 6 0-15,-4-3 0 0,0-3 0 16,1 0 0-16,-8 6 0 0,7-3 0 15,-6 1 0-15,3-4 0 0,-4 0 0 0,-3 6 0 16,3-3 0-16,0-3 0 0,1 0 0 0,-8 0 0 0,4 6 0 0,3-6 0 0,0 3 0 16,4-3 0-16,-4 0 0 0,4 0 0 0,-3 7 0 0,2-4 0 15,5-3 0-15,-4 3 0 0,-1-3 0 0,5 9 0 16,-1-9-10-16,4 10 10 0,0-1-8 0,0-6 8 16,0 7-64-16,3-1-7 15,4 0-1-15,3 1-1 0,-3-1-160 0,7-2-32 0</inkml:trace>
  <inkml:trace contextRef="#ctx0" brushRef="#br0" timeOffset="22523.74">11031 7361 1728 0,'-7'-3'153'0,"0"-6"-122"16,4-1-31-16,-4 7 0 0,0-6 103 0,7 9 14 15,0 0 3-15,0 0 1 0,0 0-105 0,-4 12-16 16,8-2-12-16,-1 2 1 0,4 7 11 0,0 3-8 16,-7 0 8-16,7 9-8 0,11 1 8 0,-11 8 0 15,-7 1 0-15,0 3 0 0,7 0 0 0,0 9 8 16,0-3-8-16,-3 10 11 0,-4 3 4 0,3-4 1 15,4 10 0-15,0-3 0 0,-10 6 11 0,6 4 2 0,1 5 1 16,-1-2 0-16,-6 11-2 0,-1-2-1 0,4 6 0 16,0 0 0-16,4 0 9 0,-8 4 3 0,-3-7 0 0,4 3 0 15,10-3 8 1,-4 3 1-16,-3-3 1 0,0-4 0 0,4 8-37 0,3-1-12 16,-4-7 8-16,1 7-8 0,0 10 11 0,3-10-2 0,3 0 0 0,-3 3 0 15,-7-3 3-15,0 4 1 0,7-4 0 0,0 3 0 16,-3-3-4-16,-4 6-1 0,0-2 0 0,3-1 0 15,4-3 12-15,-3 0 1 0,-4 0 1 0,0 0 0 16,7 3-1-16,0-3 0 0,-3-6 0 0,3 3 0 16,0-3-21-16,-4 6 0 0,4 0 0 0,-3-9 0 15,-4 6 0-15,7-4 16 0,-4-2-4 0,1 6-1 16,-1 0-11-16,-3-6 0 0,4-4 0 0,0 4 8 16,-1-10 7-16,-3 10 1 0,0-7 0 0,-3 1 0 0,-1-4-6 0,4-3-1 15,0 3 0-15,0-3 0 0,-4 0-9 0,4 4 12 16,-3-4-12-16,-1-6 12 0,1 9-2 0,-4-12 0 15,7 6 0-15,-4-4 0 0,-6 1-10 0,6 3 0 16,4 0 0-16,-3 0 0 0,-4-3 0 0,0-3 0 16,3-7 0-16,4 7 0 0,-4 0 0 0,1-1 10 15,-1-2-2-15,4-4-8 0,4 4 9 0,-8-7-9 16,-3-6 0-16,4 4 9 0,-1-8-9 0,4 5 0 16,-7-5 0-16,4 1 8 0,-8 0 0 0,4-3-8 15,4-7 12-15,-4 4-4 0,-4-3-8 0,0 2 0 16,8-2 0-16,3-4 0 0,0 0 0 0,-4 1 0 0,1-7 0 15,-1 6 8-15,4 1-8 0,-7-4 0 0,-3-3 0 16,6 0 0-16,8 0 0 0,-8-3 0 0,-3 0 0 16,0 0 0-16,3-3 0 0,1-7 0 0,-1 7 9 0,-3-6-9 15,0-4 0-15,4 10 8 0,6-7-8 0,-6-2 0 16,-8 2 0-16,8-2 8 0,6 2-8 0,1-2 0 16,-11 9 0-16,7-10 0 0,-4 3 0 0,4-2 8 15,7-1-8-15,-7 1 0 0,-3-4 0 0,3 0-8 16,10-3 8-16,-10-3 16 0,0 0-4 0,0 0-1 15,7 10-11-15,0-4 12 0,4-3-12 0,-11-3 12 16,0 0-12-16,7 3 0 0,7-3 0 0,-3 0 8 16,-11 0-8-16,14 7 0 0,0-4 0 0,7-3 0 15,-7 0 0-15,4 6-17 0,-1-3 4 0,1-3 1 16,3 0 12-16,-3 0 0 0,-4 0 0 0,7 3 0 0,4-3 0 16,0 0 13-16,-4 0-2 0,3 0-1 0,1 0-10 0,3 0 0 15,1 0 0-15,2 0 0 16,-6 7 0-16,7-7-9 0,-1 0 9 0,5 0 0 0,-8 0-12 15,0 0 12-15,0 0-12 0,1 3 12 0,-5-3 0 16,-2 0 0-16,-1 0 0 0,-4 0 0 0,1 0 0 16,-4 6 0-16,0-3 0 0,-3-3 0 0,-1 0 0 0,1 0 0 15,-4 0-8-15,0 0 8 0,-7 0 0 0,7 0 0 16,4 0 0-16,-4 0 0 0,0-3 0 0,0-3 0 16,0 6 0-16,3-3 0 0,1-4 22 0,0 4 8 15,-4-6 2-15,3-1 0 0,1 7-32 0,-1-6-12 16,1-1 1-16,0-2 0 0,-4 2 11 0,0-2 0 0,0-1 8 15,0-2-8-15,-7 2 11 0,0 1-3 0,3-7 0 16,-6 6 0-16,3-6 0 0,-4 1-8 0,4-4 12 16,-3 0-4-16,-1 0-8 0,1-3 10 0,-1-4-10 0,4-2 10 15,-3 6-10-15,3-13 8 16,-4 7-8-16,4-10 8 0,4 4-8 0,-4-10 0 0,0 3 0 16,3 3 0-16,1-12 0 15,-1 9 0-15,1-6 0 0,-4 6 0 0,0 3 0 0,3-3 0 16,-3-6 0-16,0 6 0 0,0 3 0 0,0-3 0 15,0 0 0-15,4 0 0 0,-4-6 0 0,-4 6 0 16,4-6 8-16,-3 6-8 0,-1-6 0 0,4-3 8 0,0-1-8 0,0-2 8 16,0-4-8-16,4 4 0 0,-1-13 0 0,-3 6 0 15,4 1 0-15,3 2 0 0,-4-9 0 0,4 6 0 16,1 1 0-16,2-1 0 0,-3 6 0 0,0-5 0 0,4-1 0 16,-1 7 0-16,-6-4 0 0,3 7 0 0,0-10 0 0,0 0 8 15,-7 7-8-15,7-4 8 0,-3-3-8 16,-4 10 0-16,3-10 0 0,-3 10 0 0,-3-10 0 15,3 1 8-15,0-1-8 0,-4-3 8 16,4 3-8-16,0 1 0 0,0-1 0 0,0 0 0 0,0-3 0 16,0 4 0-16,0-4 0 0,4-3-11 0,-1 3 11 0,1-6 0 15,-4 9 0-15,3-3 0 0,-3 4 0 16,0-1 0-16,0-3 8 0,0 3-8 0,-3 1 0 16,3-1 0-16,-4 0 0 0,1 10-8 0,-1-4 8 0,4-2 0 15,-7 6 8-15,7-10-8 0,-7 10 11 0,4-1-3 16,-1 1 0-16,-3 0 0 0,7 2-8 0,-7-2 0 15,3 9 0-15,1-9-11 0,-1 3 11 0,1-4 0 16,-1 4 8-16,1-3-8 0,3 0 0 0,-4-1 0 16,4 7 0-16,0-9-8 0,-3 3 8 0,-1-1 0 15,4 1 0-15,-3 0 0 0,-4-4 0 0,3-2 0 0,0 5 0 0,1 1 0 16,-1-3 0-16,-3-1 0 0,0 4 8 0,0-1-8 16,0-2 0-16,0-4 0 0,0 7 0 0,0 6 0 15,0-6 0-15,0-4 0 0,3 13 0 0,-3-9-8 16,4 9 8-16,-1-6 0 0,1 6 10 15,3-6-10-15,0-3 0 0,0 6 0 0,0-4 0 16,3-2-10-16,1 3 10 16,-1-3 0-16,1-1 8 0,3 4-8 15,-4-3 0-15,1 0 0 0,3-1 0 16,-3 1 0-16,-4 0 0 0,0 2 0 0,3-2 0 16,-3 9-8-16,-3-6 8 0,3 6 0 0,-4 0 0 0,-3-6 0 0,3 6 0 15,1-6 0-15,-8 6 10 0,4 0-10 0,0 0 0 0,0 4 0 0,4-1 0 0,-4 0-10 0,0 7 10 0,3-1 0 16,-3-3 8-16,3-2-8 0,1 5 0 0,-1 1 0 15,1-4 0-15,-1 7-8 0,1-1 8 16,3-2 0-16,0 2 0 0,0 1 0 0,0 0 0 0,-4-1 0 16,4 7 0-16,-3-3 0 0,-1 6 0 0,4-6 0 15,-3 12 0-15,-4-6 8 0,7 3-8 0,-4 1 0 16,1 5 0-16,-1-6-8 0,4 10 8 0,-3-4 0 16,3 1 0-16,0 2-8 0,0 1 8 0,3 0 0 15,-3-4 0-15,4 4-8 0,-1-1 8 0,1 7-8 16,-4-6 8-16,0 9-8 0,3-10 8 0,-3 10 0 15,0 0 0-15,0 0 0 0,0 0 0 0,0 0 0 16,0-9 0-16,0 9 0 0,0 0 0 0,0 0 0 16,0 0-9-16,0 0 9 0,0 0 0 0,0 0 0 0,0 0 0 0,0 0 0 15,-7 9 0-15,0-2 0 0,0-4 0 16,0 6 0-16,3 0 0 0,-6-5 0 0,3 5 0 16,0 0 0-16,-4-5 0 0,1 5 0 0,2 0 0 15,-2 1 0-15,-1-7 0 0,1 6 0 16,-4-2 0-16,3-1 0 0,-3 3 0 0,-4-2 0 0,-3-4 0 0,0 6 0 15,3-6 0-15,-6 7 0 0,-5-10 0 16,-2 9 0-16,-1 0 0 0,0-5 0 0,0 5 0 0,-3-3 8 16,-4 1-8-16,1-1 0 0,6-3 0 0,0 6 8 15,-7-2-8-15,0-1 0 0,4-6 0 0,-4 9 0 16,8-9 0-16,-5 10 0 0,-3-10 0 0,8 6 0 16,3-3 0-16,-1-3 0 0,-6 0 0 0,3-3 0 15,4-3-89 1,3-4-17-16,4 1-3 0</inkml:trace>
  <inkml:trace contextRef="#ctx0" brushRef="#br0" timeOffset="23955.46">6096 7518 1497 0,'0'0'66'0,"0"0"14"0,0 0-64 0,0 0-16 0,0 0 0 0,0 0 0 15,0 0 0-15,0 0 0 0,0 0 0 0,0 0 0 0,0 0 0 0,0 0 0 16,0 0 0-16,0 0 0 0,-7 0 55 0,0-3 7 16,3 3 2-16,-6 0 0 0,-1 3-52 15,8-3-12-15,-15 9 0 0,4 1 0 0,0 2 54 0,0 1 8 16,-4 6 2-16,4 0 0 0,-4 3-52 0,8-1-12 16,-8 1 0-16,4 0 0 0,3 10 0 0,4-1 0 15,-3 0 0-15,3 1 0 0,3-1 0 0,4 7 0 16,4-10 0-16,3 10 0 0,0-13 0 0,3 6 0 15,8-3 0-15,-4-6 0 0,4-9 0 0,10 6 0 16,-3-7 0-16,-1-2 0 0,1-4 0 0,-4-3 0 16,4-3 0-16,3-9 0 0,-3 5 54 0,0-5 8 15,-1-4 2-15,-3-2 0 0,1 2-52 0,2-6-12 16,-13-3 0-16,3 10 0 0,-3-10 54 0,-1 3 8 16,4-3 2-16,-14 0 0 0,4 0-52 0,-1 0-12 0,-3-6 0 0,0 9 0 15,-7-6 0-15,0 3 0 16,0 3 0-16,4-2 0 0,-4 2 0 0,-4 3 0 0,-7 0 0 0,1 4 0 15,3-1 0-15,-4 4 0 0,0-1 0 0,1 7 0 32,3-3-151-32,-1 6-33 0,-20 6-6 0,7-3-2 0</inkml:trace>
  <inkml:trace contextRef="#ctx0" brushRef="#br0" timeOffset="24954.37">11465 7465 1497 0,'0'0'32'0,"0"0"8"0,0 0 0 0,0 0 4 0,0 0-36 0,0 0-8 0,0 0 0 0,0 0 0 15,11 0 0-15,-11 0 0 0,0 0 0 0,0 0 0 16,0 0 0-16,0 0 0 0,7 9 0 0,-7-9 0 16,-7 3 0-16,0 4 0 0,7-7 0 0,-11 9 0 15,-6 0 0-15,2 4 0 0,5-1 0 0,-8 1 0 16,1 6 53-16,-5-7 9 0,5 7 2 0,-1 0 0 16,4-3-52-16,0 9-12 0,-4-10 0 0,8 7 0 15,3 0 0-15,0 3 0 0,0 0 0 0,3-3 0 16,4 7 31-16,4-4 3 0,-1-3 1 0,8-3 0 15,-4-1-17-15,7-2-3 0,3 0-1 0,1-4 0 16,0 1 10-16,3-7 1 0,11-3 1 16,-1-3 0-16,5 6 6 0,-1-12 2 0,0 3 0 0,4-6 0 15,3-1-13-15,-6 1-2 0,-5-1-1 0,-6-2 0 16,0 2 2-16,-8-5 0 0,1-4 0 0,-7 0 0 0,-4 7-7 16,0-7-1-16,-4 6 0 0,-6-6 0 15,-1 4 0-15,-3-1 0 0,0 0 0 0,-3 1 0 0,-5 2-3 0,1-6-1 16,-7 10 0-16,-4 3 0 0,4-1-21 15,-7-2-5-15,-7 6-1 0,7-7 0 16,6 7-95-16,-6-3-19 0,-4 6-4 0</inkml:trace>
  <inkml:trace contextRef="#ctx0" brushRef="#br0" timeOffset="27894.54">5849 8653 1209 0,'0'0'108'0,"0"0"-87"0,0 0-21 0,0 0 0 16,0 0 90-16,0 0 14 0,0-6 2 0,7 3 1 16,4-3-70-16,-4 6-13 0,3-7-4 0,4 1 0 15,-3 3-3-15,0-3-1 0,3-4 0 0,0 7 0 16,0-6-3-16,0 5-1 0,4-2 0 0,-4 3 0 16,0 3-4-16,7-6 0 0,-7 3-8 0,7 3 12 15,-3 0-4-15,0 0-8 0,-1 0 11 0,1 3-11 16,-4 3 0-16,0-6 0 0,-3 3 0 0,-1-3 0 15,1 0 19-15,-4 6 3 0,0-2 1 0,-7-4 0 0,0 0 0 0,11 0 0 16,-11 9 0-16,0-9 0 16,0 3-4-16,0 7-1 0,-7-1 0 0,3 4 0 0,-3-4-1 0,0 0 0 15,-4 4 0-15,-3-4 0 0,4 1-7 0,-1 2-2 16,-3-2 0-16,-4 2 0 0,4-2-8 0,0 5 10 16,0-8-10-16,3 2 10 0,-3-3-10 0,4-3 0 15,3 7 9-15,3-7-9 0,-6 3 9 0,10-6-9 16,0 0 12-16,0 0-12 0,0 0 8 0,0 0-8 0,0 0 0 0,0 0 0 15,0 0 0-15,10-6 0 0,1 6 0 0,-4 0 0 16,3 0 0-16,-3 0 0 0,-7 0 0 0,11 0 0 16,-4 9-9-16,4-9 9 0,-1 10-8 15,-3-10 8-15,7 9 0 0,-3 1 0 0,3 2 0 16,-3-3-8-16,-8 4 8 0,8 0 0 0,-1-4 0 16,1 0-8-16,-8 4 8 0,8-4 0 0,-11 4 0 0,4-4 8 15,-4-9-8-15,7 10 0 0,-7 2-11 0,0-2 11 16,0-1 20-16,-7 4 11 15,3-4 1-15,4 0 1 0,-11 1-18 0,8-1-4 16,-8 1-1-16,-6-4 0 0,3 3 3 16,-1 7 1-16,1-10 0 0,-3 10 0 0,-1-7-2 15,-3-2-1-15,0 8 0 0,3-5 0 0,-7-4-11 0,4 3 12 16,-3 1-12-16,2-7 12 0,5 3-12 16,-8-3-17-16,7-3 4 0</inkml:trace>
  <inkml:trace contextRef="#ctx0" brushRef="#br0" timeOffset="29230">11515 8594 1551 0,'10'-4'34'0,"-10"4"7"0,0 0 2 0,0 0 1 16,0 0-36-16,0 0-8 0,0 0 0 0,0 0 0 0,0 0 0 0,0 0 0 15,0 0 0-15,0 0 0 0,-7 4 24 0,7-4 5 16,0 0 2-16,0 0 0 0,-3 6-3 0,-1 0 0 16,4 4 0-16,4-1 0 0,-1 0 12 0,-3 4 3 15,-7 3 0-15,7-1 0 0,4 4 0 0,-1 0 0 16,-6 3 0-16,3 3 0 0,0-3-19 0,-4 6-3 15,4-3-1-15,0 3 0 0,-7 4-12 0,7-7-8 16,7 6 8-16,-7-3-8 0,-10 4 8 0,6-7-8 16,8 3 8-16,-4-6-8 15,-4 9-58-15,1-9-16 0,-1-3-3 0,8-6-1 0</inkml:trace>
  <inkml:trace contextRef="#ctx0" brushRef="#br0" timeOffset="30924.97">5860 9691 403 0,'0'0'36'0,"0"0"-36"0,0 0 0 0,0 0 0 15,0 0 188-15,0 0 32 0,0 0 5 0,-4 0 2 16,4-9-141-16,0 9-28 0,0 0-6 0,4-3 0 16,-4 3-9-16,0 0-2 0,3-10 0 0,1 7 0 15,-4 3-21-15,7-6-5 0,-4 3-1 0,1-4 0 16,3 4 16-16,3 0 3 0,-6-3 1 0,3-4 0 15,0 10-3-15,0-3-1 0,4-3 0 0,-4 0 0 16,0-1-13-16,3-2-2 0,1 6-1 0,0-3 0 16,3 3-6-16,-4-1-8 0,4-2 11 0,-3 6-11 0,3-3 9 15,-3 3-9-15,-1 0 0 0,4 3 9 16,-3-3 0-16,-4 6 0 0,11-2 0 0,-11-1 0 0,3 6 11 0,1-3 1 16,-1-3 1-16,1 10 0 0,0-4-11 0,-1 1-3 15,-3 2 0-15,4-2 0 0,-4 9 7 16,0-7 1-16,0 7 0 0,-3-6 0 0,-4 8 3 0,0-2 1 15,0 0 0-15,0-3 0 0,-4 6-1 16,4-3 0-16,-7 2 0 0,0 1 0 0,-4 4-8 0,1-11-2 16,-1 7 0-16,-3 0 0 0,0-3-9 0,3 3 8 15,-10-3-8-15,7-1 8 0,0-2 0 0,-11 3-8 16,8-6 12-16,-1 2-4 0,-10-9 2 0,7 10 0 16,-1-13 0-16,1 7 0 0,0-7-10 0,3 3 12 15,-3-6-12-15,4 0 12 0,6-6-12 0,-10 6 8 0,7-3-8 16,0-7 8-16,3 10-8 0,4-9 8 15,4 6-8-15,-8-4 8 0,7 1-8 0,4 6 0 16,0 0 0-16,0 0-11 0,0 0 11 0,0 0-12 16,15-6 12-16,-1 6-12 0,7 0 12 0,-7 0 16 0,7 0-4 15,4 0-1-15,-1 6-2 0,1-6 0 0,10 3 0 0,-6-3 0 16,2 0 2-16,-2 3 0 0,-5-3 0 0,8 0 0 16,-4 7-3-16,4-4 0 0,-7-3 0 0,-1 9 0 15,1-2-8-15,0-1 0 0,-4-6-12 0,-3 6 12 16,3-3-54-1,0 4-3-15,-3-4-1 0,-1-3-646 0,1 0-130 0</inkml:trace>
  <inkml:trace contextRef="#ctx0" brushRef="#br0" timeOffset="31824.63">11419 9660 576 0,'0'0'51'0,"0"0"-41"16,0 0-10-16,0 0 0 0,0 0 176 0,0 0 34 15,0 0 6-15,0 0 2 0,0 0-184 0,0 0-34 16,0 0-12-16,7-3 0 0,-7-4 12 0,8 1 10 16,2 0-2-16,-6-4 0 0,-11 7 33 0,10-6 7 0,8-1 0 0,-1 1 1 15,-6 0 22-15,3 6 4 0,3-7 1 0,1 1 0 16,3-4-34-16,0 10-6 0,-10-3-2 0,10-4 0 15,4 10-21-15,-4-3-4 0,-4 3-1 0,4-3 0 16,4 3-8-16,0 0 0 0,-4 3-12 16,7-3 12-16,-3 3-11 0,-1 4 11 0,-3-4-8 15,4 6 8-15,-4-3-8 0,0 1 8 0,-3-7-8 0,-4 9 8 16,0 1 0-16,-4-1-8 0,-3 0 8 0,0 4 0 16,0-4 0-16,-3 4 0 0,-4-1 9 0,0-2-9 15,-4 9 32-15,1-7 0 0,-1-2 0 0,-3 2 0 16,0 4-19-16,0-4-4 0,0 1-1 0,-4-1 0 15,-7 4-8-15,4-3 0 0,0-1 0 0,0-2 0 16,-11-1 0-16,7 0 8 0,4 1-8 0,3 2 8 16,1-2-8-16,-1 2 0 0,4-9 9 0,3 7-9 15,8-1 0-15,-4 1 0 0,0 2 0 0,7-2 0 16,0-1 11-16,7 0-3 0,-7 1 0 0,3-4 0 0,8 4 27 16,0 5 5-16,3-9 0 0,0 4 1 0,3-1-17 0,1 4-3 15,7-4-1-15,-1 1 0 0,1-1-10 0,0 0-2 16,3-5-8-16,-3 5 12 0,-1 0-12 15,1-5 0-15,0 5 0 0,0 0 0 16,-4-6-154-16,0-3-24 0,18 10-5 16,-18-10-1-16</inkml:trace>
  <inkml:trace contextRef="#ctx0" brushRef="#br0" timeOffset="32718.57">5828 10767 633 0,'0'0'56'0,"0"-10"-44"0,-4 10-12 0,8-9 0 16,-1 6 244-16,4 0 46 0,-3-4 10 0,3-2 1 15,4 0-230-15,3 2-47 0,-4-8-8 0,4 11-3 16,1-8 7-16,6 3 2 0,-11-4 0 0,15-3 0 15,-11 7-22-15,7 3 9 0,4-10-9 0,-7 3 0 16,6 1 0-16,-3-1 0 0,4-2 0 0,0 5 0 16,7 7 0-16,-8-6 0 0,-6-1 0 0,7 7 0 15,-4-6 0-15,0 9 0 0,-10-3 0 0,3 6 0 16,0-3 0 0,-7 9 0-16,7-6 0 0,-11 7-9 0,5 2 9 0,-8-2 0 15,3 5 0-15,-3-2 8 16,-3-1 8-16,3 10 1 0,0-9 1 0,-8 6 0 0,5 0-7 0,-4-1-2 15,-4-2 0-15,4 6 0 0,0-3-1 0,-3 0-8 0,-4 3 12 0,-1-1-4 0,5 1 5 0,-4-3 1 16,0 3 0-16,3-3 0 0,-3-3-14 0,3-1 0 16,-3-2 0-16,7-1 0 0,-3 7 19 0,6-3-3 15,-7 0 0-15,8-1 0 0,3-5-3 0,-7 5-1 16,3-8 0-16,4-7 0 0,4 9 0 0,3-3 0 16,-7-6 0-16,3 3 0 0,8 7 9 0,-7-7 2 15,3-3 0-15,3 6 0 0,4-3-9 0,0-3-2 16,1 0 0-16,2-3 0 0,4 3-12 0,1-6 0 0,2 6 0 15,8-3 0 1,-7-3-23-16,10 2-4 0,0-5-1 0,0 6 0 16,1-3-97-16,3-7-20 0,-1 4-4 0,5-1-1 0</inkml:trace>
  <inkml:trace contextRef="#ctx0" brushRef="#br0" timeOffset="33454.15">11299 10566 1382 0,'8'0'123'0,"-8"0"-99"16,0 0-24-16,0 0 0 0,7 0 72 0,3 0 10 0,-3-3 2 0,0 3 0 15,0-6-66-15,0 6-18 0,8 0 0 0,-5-10 8 16,-3 10 0-16,11-3 0 0,3-6 0 0,0 9 0 15,0-10-8-15,-3 7 0 0,3-6 0 0,7-1 0 16,1 1 10-16,-5 6-10 0,1-7 12 0,-4 1-12 16,0 6 14-16,-3-3-4 0,0 6-1 0,-1-4 0 15,-3-5 3-15,0 9 1 0,4 0 0 0,-7-3 0 16,3-3-5-16,-4 6 0 0,1 0-8 0,-11 0 12 16,7 6-2-16,-7-6-1 0,0 0 0 0,0 0 0 15,0 0 3-15,0 3 1 0,-4 6 0 0,-3 1 0 16,0-1 7-16,-3 4 0 0,-4-1 1 0,-4-2 0 0,4 2-21 0,-7 7 8 15,-4 0-8-15,4-3 0 0,0 9 0 0,-4-3 8 16,7 0-8-16,-6-7 0 0,-1 10 9 16,11-9-9-16,7-3 12 0,0 5-12 0,-7-5 26 0,10-4-2 15,8 1 0-15,3 2 0 0,0-2 6 0,3-1 1 16,1-3 0-16,7 1 0 0,6 2-11 0,-3-9-3 16,1 9 0-16,-1-9 0 0,3 10-17 0,5-7 0 15,-5 6 0-15,-2-2 0 0,2-4-20 0,-3 6-4 16,1-6 0-16,2 4-1 15,-3-4-31-15,-3 6-5 16,3-6-2-16,-3 7 0 0,-4-4-64 0,0-3-13 0,-3 3-2 0,-8-2-1 16</inkml:trace>
  <inkml:trace contextRef="#ctx0" brushRef="#br0" timeOffset="34586.65">6251 11475 288 0,'0'0'12'0,"0"0"4"0,0 0-16 0,0 0 0 0,0 0 0 0,0 0 0 16,0 0 210-16,0 0 39 0,0 0 8 0,0 0 2 16,0 0-204-16,0 0-41 0,0 0-14 0,0 0 9 15,0 0 15-15,0 0 4 0,0 0 0 0,0 0 0 16,0 0-8-16,0 0 0 0,0 0-1 0,0 0 0 15,7 10 37-15,-14-1 7 0,4 1 1 16,-4-1 1-16,0 4 6 0,0-1 1 0,-4 4 0 0,-3-1 0 16,-4 1-16-16,8 0-4 0,-1 3 0 0,-3 3 0 15,-11 6-20-15,8-3-5 0,-1 6-1 0,7 1 0 16,-10 2-10-16,7-3-3 0,0 1 0 0,3-1 0 16,11 1-1-16,0-4-1 0,0-3 0 0,4-3 0 15,3 6-11-15,7-9 0 0,0-3 9 0,0-7-9 16,4 3 9-16,0-2-9 0,6-4 12 0,8-6-12 0,-7-6 24 15,10 3-3-15,-7-7 0 0,4-2 0 0,-4-1-3 0,4-2-1 16,-4-7 0-16,4 9 0 0,-11-9-8 0,4 3-1 16,-1 1-8-16,-9-4 12 0,-1 0-2 15,0 3-1-15,-7-3 0 0,3 0 0 16,-10 0 3-16,0 3 1 0,-7-3 0 0,4 0 0 0,-8-3-5 16,1 3 0-16,-1-3-8 0,-7 9 12 0,8-2-12 0,-11-1 0 15,3 6-9-15,-3 1 9 16,3 2-41-16,-3 1-3 0,0 6 0 0,0 3 0 15,3 0-96-15,1 0-20 0,2 3-4 16,5-3-1-16</inkml:trace>
  <inkml:trace contextRef="#ctx0" brushRef="#br0" timeOffset="35521.47">11613 11359 57 0,'-10'0'0'0,"-1"0"0"16,11 0 0-16,0 0 0 0,-10 7 340 0,-1-4 64 15,4 6 12-15,0 1 2 0,7-7-313 0,-4 6-62 16,-3 1-13-16,4 2-2 0,6-2 11 0,-6-1 2 15,-4 0 1-15,0 4 0 0,3-1-22 0,-3 4-5 16,0-3-1-16,-3 5 0 0,-1-2-1 0,0 0 0 16,11-4 0-16,-3 1 0 0,-4-1-1 0,3-2 0 15,1-1 0-15,3 4 0 0,-4-4 4 0,4-9 0 16,0 0 0-16,7 6 0 0,4-2 12 0,-1-4 4 16,-10 0 0-16,0 0 0 0,15 0-8 0,-1-4-2 15,-4-2 0-15,1-3 0 0,3 9-14 0,0-6-8 0,0-1 10 0,-3 7-10 16,-1-9 0-16,4 9 0 0,1-3 0 0,-1-4 0 15,0 7 0-15,0 0 0 0,0 0 0 0,0 0 0 16,-3 0 0-16,-1-3 0 0,1 3 0 0,-11 0 0 16,10 0-17-16,-10 0 3 0,0 0 1 0,11-3 0 15,-7-3-11 1,-4 6-3-16,10 0 0 0,-3-3 0 0,0-4-7 0,0 7-2 16,0-3 0-16,0-3 0 0,0 3-22 0,1 0-5 15,-5-3-1-15,4 2 0 0,-3-2-32 0,3 3-6 0,-7 3-2 16</inkml:trace>
  <inkml:trace contextRef="#ctx0" brushRef="#br0" timeOffset="35827.44">11920 11303 1738 0,'0'0'77'0,"-7"3"16"0,0 6-74 0,-3 1-19 16,-1 2 0-16,-3 4 0 0,3 0 56 0,-3 6 7 16,0 6 1-16,4-3 1 0,-5 6-12 0,1 1-2 0,7-4-1 0,-3 3 0 15,-1 1-18-15,1-1-4 0,3 0-1 0,-1-5 0 16,1 2-27-16,4-3 0 0,-1-3 0 0,1 3 0 31,3-9-20-31,-4 5-10 0,4-2-2 0,0-6 0 0</inkml:trace>
  <inkml:trace contextRef="#ctx0" brushRef="#br0" timeOffset="43105.66">16133 4122 1267 0,'0'0'112'0,"0"-3"-89"16,-4-7-23-16,4 7 0 0,4-3 44 0,-4 6 5 16,0 0 1-16,0-9 0 0,0 9-26 0,0 0-4 15,0 0-2-15,0 0 0 0,0 0 1 0,0 0 0 16,0 0 0-16,0 0 0 0,0 0 5 0,0 0 0 15,0 0 1-15,0 0 0 0,7 0 16 0,-4 0 3 16,1 6 1-16,-1 3 0 0,4-6-1 0,-3 7-1 0,-1-1 0 0,1 4 0 16,-1-1 6-16,4 4 2 0,-3 0 0 0,3 6 0 15,-3 3-11-15,3 0-3 0,0 6 0 0,-4 4 0 16,4-7-12-16,-3 6-2 0,3-2-1 0,0-1 0 16,-4 0-10-16,1 1-3 0,-4-1 0 0,3 1 0 15,1-11 8-15,3 11 2 0,-7-10 0 0,4 0 0 16,-4-7-19-16,3-2 0 0,1-1 0 0,-4-2 0 15,0-10 25-15,0 0-1 0,0 0-1 0,0 0 0 16,0 0 6-16,0 0 2 0,0 0 0 0,0-10 0 16,-4 1-8-16,4-3-2 0,0-1 0 0,0 0 0 15,-3-2-21-15,3-1 0 0,-4-3 0 0,4 0 0 16,0-2 8-16,-4 2-8 0,1-6 8 0,-1 3-8 16,1-7 0-16,-4 7 0 0,3-9 0 0,-3 9 8 15,4-3-8-15,-1-3 0 0,1 6 0 0,-1 0 8 0,1-6-8 16,3 6 0-16,0 3 0 0,3 3 8 0,1-12-8 15,-1 16-13-15,4-7 3 0,4 3 1 0,3 0 9 0,-3 4 0 16,3-1 0-16,0-2 0 0,3 2 0 0,1 10-8 16,-7-13 8-16,-1 10 0 0,4 0 0 0,0 3 0 15,4 3 0-15,-4 0 0 0,0 0-12 0,0 0 4 16,1 3 0-16,-1 6 0 0,0 4 8 16,-4-4 11-16,1 4-3 0,-1 2 0 0,1 1-8 0,-4 0-12 15,4 6 2-15,-4-10 1 0,-4 10 9 0,1 6 12 16,3-12-2-16,-4 3-1 0,1 3-9 0,-1 6 0 15,1-12 0-15,0 2 0 0,3 4 0 0,-4-3 0 16,4-6 0-16,-3 6 0 0,-1-7 0 0,1 1 0 0,3 2-12 16,0-5 12-1,-4-4-52-15,4 3-4 0,-7-9 0 0,4 7 0 16,-1-4-132-16,-3-3-28 0,0 0-4 0</inkml:trace>
  <inkml:trace contextRef="#ctx0" brushRef="#br0" timeOffset="43808.51">16775 4069 1796 0,'0'0'80'0,"0"0"16"0,0 0-77 16,0 0-19-16,0 0 0 0,0 0 0 0,0 0 0 0,0 0 0 15,0 0 0-15,7 6 0 0,-7-6 0 0,0 0 0 16,3 3 0-16,1 10 0 0,3-7 0 0,-4 3 8 0,1 1 0 0,-1-4-8 16,-3 10 28-16,4-4 0 0,-4 1-1 0,0-1 0 15,0 7 13-15,0 0 4 0,0-7 0 0,0 10 0 16,0 0-12-16,3-3-3 0,-3 3 0 0,4-3 0 16,-1 3 4-16,1-10 1 0,0 10 0 0,3-3 0 15,0 0-13-15,-4-3-2 0,4-1-1 16,4 1 0-16,-1 0-5 0,1-4-1 0,-4 1 0 0,4-4 0 15,-1 4-4-15,1-7 0 0,-1-3-8 16,1 3 12-16,0 1-3 0,3-7-1 0,-7 0 0 0,-7 0 0 16,10-13 7-16,-3 10 1 0,4-6 0 0,-4-1 0 15,0 1-5-15,-3 6-1 0,3-16 0 0,-4 9 0 0,1-2-10 16,-1-1 12-16,4-2-12 0,-3 2 12 0,-1-9-12 0,-3 10 0 16,4-10 0-16,-1 3 0 0,1-3 0 15,-1 0 0-15,1 0 9 0,-4-6-9 16,3 9 0-16,-3 3 0 0,0-12-10 0,0 16 10 0,0 2-8 0,0-2 8 15,0-1 0-15,0 7 0 0,0 6 0 0,0 0 0 16,0 0 0-16,0 0 9 0,0 0 2 0,0 0 0 16,0 0 0-16,0 0 0 0,4 9-11 0,3 1 0 15,0-1-12-15,0 4 12 0,0-1-9 0,0 1 9 16,0 2 0-16,-3 1 0 0,3 0 0 0,0-1 0 16,0 4 0-16,-3 0 0 0,3-3 0 0,-4-1 0 15,4 1 0-15,-3 0 0 0,-1-1-12 0,4-5 12 16,-3 9-12-16,-1-7 12 15,1 1-46-15,-1-4-2 0,1 0-1 0,-4-9 0 16,7 10-126-16,-7-10-25 0,0 0-4 0</inkml:trace>
  <inkml:trace contextRef="#ctx0" brushRef="#br0" timeOffset="44652.27">17339 4091 633 0,'0'0'56'0,"0"0"-44"0,0 0-12 0,0 15 0 0,0-2 316 0,4-1 62 16,-1 10 12-16,4-3 2 0,0 0-316 0,0 3-63 16,0 0-13-16,-3 0 0 0,3 0 0 0,-4 6 0 15,-3-6 0-15,0 0 0 0,0-3 0 0,0 3 0 16,0-10 0-16,-3 7 0 0,3-10 0 0,0 4 12 15,-4-4-2-15,4-9-1 0,0 0 28 0,0 0 6 16,0 0 1-16,0 0 0 0,0 0 5 0,0 0 2 16,-3-9 0-16,3 3 0 0,0-7-26 0,0 4-5 15,0-4 0-15,0 1-1 0,0-7-10 0,0 0-1 0,3 3-8 16,-3-6 12-16,4 4-12 0,-4-4 8 0,3 0-8 16,1 3 0-16,-1-3 0 0,-3 3 0 0,4 0 0 15,3 7 0-15,-3 2 0 0,-1 4 0 16,1 0 0-16,3-4-10 0,-7 10 10 0,0 0 0 0,0 0 10 0,0 0-10 15,7 0 0-15,0 7 0 0,0-4 0 0,0 3 0 16,4-3 0-16,-4 7-12 0,-4-10 12 0,4 3-10 16,-3 3 10-16,3-3 0 0,-4 7 0 0,-3-10 0 15,0 0 0-15,4 9 0 0,-4-9-9 0,0 0 9 16,0 3 0-16,0-3 0 0,0 0 0 0,0 0 0 16,0 0 0-16,0 0 15 0,0 0-4 0,7 6-1 0,-7-6 2 0,7-6 0 15,3 3 0-15,-2-13 0 16,2 10-2-16,-3-3 0 0,0-10 0 0,0 9 0 0,0-2-10 15,4-1 0-15,-8-2 0 0,5 2 8 0,-1 10-8 16,0-6 0-16,0-1 0 0,-4 1 0 0,-3 9 0 16,0 0 0-16,0 0 0 0,0 0 0 0,0 0 0 0,11 0 0 15,-1 0 0-15,-3 0 8 16,-7 0-8-16,7 0 0 0,4 0 0 0,-4 0 0 0,-7 0 0 16,7 6 0-16,4-6 9 0,-4 3-9 0,0-3 10 0,0 3-2 15,0 4-8-15,0-4 12 0,0 3-12 0,0-3 11 16,0 10-11-16,0-4 10 0,0 0-10 0,-3 4 0 15,-1-4 0-15,4 10 8 0,-3-6-8 0,-1 6 8 16,1-7-8-16,0 1 8 0,3 5-8 0,0-5 0 16,0-4 9-16,0 10-9 0,0-9 0 0,3-1 0 0,1-3 0 15,0 10 8-15,-1-13-8 0,4 3 0 16,0 1 8-16,0-7-8 0,1 0 0 0,-1 0-12 16,-4 0 2-16,1 0 0 15,-4-13-40-15,4 10-8 0,-1-6-2 0,1-1-696 0,-1 1-140 16</inkml:trace>
  <inkml:trace contextRef="#ctx0" brushRef="#br0" timeOffset="45586.31">18440 4128 1753 0,'0'0'77'0,"0"0"17"0,0 0-75 0,0 0-19 16,0 0 0-16,0 0 0 0,0 0 18 0,0 0 0 15,10 0 0-15,-3 0 0 0,7 0-18 0,-3 0 0 16,0 0 0-16,3 0 0 0,7 0 0 0,-3 0 0 15,-1 0 0-15,-3 0 0 0,7-6 8 0,-3 6-8 16,0 0 0-16,-1-3 0 0,5 3 0 0,-5-3 10 16,4-4-10-16,1 7 8 0,-5-3 10 0,4 3 2 15,0-9 0-15,1 3 0 0,-5 6 8 0,4-13 1 16,-3 13 1-16,0-3 0 0,-1-13-4 0,-3 13-1 0,1-6 0 16,-5 6 0-16,1-7-11 0,-1 1-2 15,-3 6-1-15,0-4 0 0,-7-2 3 0,0 6 1 0,0-7 0 16,-3 7 0-16,-4 3-7 0,-4-9-8 0,4 3 11 15,-7 6-11-15,0-7 0 0,-4 1 0 0,1 6 0 0,3 0 0 16,-8 6 0-16,5 1 0 0,-4-7-8 0,3 6 8 16,0 3 0-16,1-6 0 0,-1 7 0 0,0 2 0 15,1-2 15-15,6 2 2 0,-3-2 1 0,4 9 0 16,-1-7-6-16,4 7-2 0,0 0 0 0,3 3 0 16,4 0 3-16,-3 0 1 0,3 3 0 0,0-7 0 15,3 11-6-15,1-4-8 0,-1 3 11 0,4-3-11 16,4-3 8-16,-4 6-8 0,0-6 0 0,4 0 0 0,-1-3 0 0,1 0 0 15,-1-4 0-15,5-5 0 16,-1 9-25-16,0-10-6 0,3-6-1 16,1 7 0-16,0-7-93 0,3 3-19 0,-3-12-4 0</inkml:trace>
  <inkml:trace contextRef="#ctx0" brushRef="#br0" timeOffset="46037.8">19212 4307 864 0,'0'0'76'0,"0"0"-60"0,0 0-16 0,0 0 0 15,0 0 272-15,0 0 51 0,0 0 10 0,0 0 3 16,0 0-273-16,0 0-55 0,0 0-8 0,0 0 0 16,4 3 0-16,-4-3-9 0,0 0 9 0,0 0 0 15,0 0 0-15,0 0 0 0,0 0 0 0,0 0 0 16,0 0 11-16,0 0 1 0,0 0 0 0,0 0 0 16,7-3 28-16,-4-6 5 0,1-1 2 0,-1 1 0 15,-3 6-7-15,0-10-2 0,0-3 0 0,0 7 0 16,0-7-6-16,0 1 0 0,4-7-1 0,-4 0 0 15,4 0-20-15,-1 3-11 0,1-6 12 0,-1 3-12 0,1 0 12 16,-1 0-4-16,4-3 0 0,-3 9-8 0,-1-12 9 16,4 9-9-16,-3 4 0 0,3-7 9 0,-4 6-9 15,1 3 0-15,-4-5 0 0,3 5 0 16,1 10 0-16,0-7-11 0,-4 1 3 0,3 6 0 16,-3 3-28-16,0 0-4 0,0 0-2 0,0 0 0 15,0 0-35-15,7 9-7 0,0 4-2 0,0-10 0 16,0 10-149-16,4-13-29 0</inkml:trace>
  <inkml:trace contextRef="#ctx0" brushRef="#br0" timeOffset="46456.43">19678 4119 57 0,'0'0'0'0,"0"0"0"0,-4 3 0 0,4 6 0 0,0 7 0 0,-3-3 0 16,3-10 346-16,0 9 64 0,0 4 13 0,3-7 2 15,-3 4-340-15,-3-1-68 0,3-2-17 0,-4 2 0 16,4-2 0-16,0-1 0 0,0 4 0 0,-3-4 0 16,3 1 0-16,0-1 20 0,0-9-4 0,0 3 0 15,0-3 28-15,0 13 4 0,0-13 2 0,0 0 0 16,-4 0 10-16,4 0 1 0,0 0 1 0,0 0 0 15,-7 0-2-15,7 0 0 0,0 0 0 0,-3-13 0 16,-1 10-21-16,1-16-5 0,3 10-1 0,0-4 0 16,0-6-13-16,-4 7-4 0,1-7 0 0,3-3 0 0,3 0-16 15,1 3 0-15,-4-3 8 0,3 0-8 0,1 4 13 0,-1 2-1 16,1-6 0-16,-1 6 0 0,1 4-20 0,-1-1-5 16,1 1-1-16,3 2 0 0,0 1 14 0,-3 3 0 15,3-7 0-15,0 13-9 0,0-3 9 0,0 3 0 16,0-10-9-16,3 4 9 0,1 3-11 0,0 3 3 15,-1 0 0-15,1-3 0 0,-1-3-13 0,1 6-3 16,-1 0 0-16,-2 0 0 16,2 0-44-16,-3 0-10 0,0 0-2 0,0 0-862 0</inkml:trace>
  <inkml:trace contextRef="#ctx0" brushRef="#br0" timeOffset="46929.62">20048 3940 1324 0,'0'0'118'0,"0"0"-94"0,-3 0-24 0,3 0 0 15,0 0 51-15,0 0 5 0,-4 9 2 0,4-9 0 32,-3 10-106-32,-4-7-22 0,3-3-4 0,-3 13-1 0,4-7 43 0,-4-3 9 0,3 3 2 0,-3-3 0 15,3 7 29-15,-3-7 5 0,0 6 2 0,4 1 0 16,-1-4 33-16,1 7 8 0,-4-10 0 0,0 6 1 15,3 4 9-15,-3-4 2 0,0 4 0 0,0 5 0 16,0-5-26-16,3 3-5 0,-3-1-1 0,4 4 0 16,-1 0-28-16,4-3-8 0,-3 2 0 0,3 1 0 15,0 0 0-15,3-3 8 0,1 3-8 0,3-7 0 16,0 7 19-16,0-7-1 0,0 1 0 0,4 3 0 0,3-4 14 16,0-2 2-16,0-1 1 0,0-6 0 0,4 7-27 15,3-1-8-15,0-6 0 0,0-3 0 16,0 0 10-16,1 0-2 0,-1 0 0 0,-4-3 0 0,4-3-8 15,-3-4 8-15,0 7-8 0,-1-6 8 0,-6 6 14 0,3-7 2 16,-3-2 1-16,-1 2 0 0,1-2 1 0,-4 2 0 16,-4-5 0-16,1-1 0 0,-1-3-10 0,-3 0-3 15,0-3 0-15,-3 7 0 0,3-10-13 0,-7 9 0 16,3-3 0-16,-6 7-10 0,-1-7 2 0,1 6 0 16,-4 1 0-16,-1 2 0 0,-6-5 8 0,4 8 0 0,-1 1 0 15,4 3 0-15,-4 3 0 0,1 0 0 16,2 0 0-16,1 0-8 15,4 0-44-15,-1 0-8 0,1 3-1 16,10-3-568-16,0 0-114 0</inkml:trace>
  <inkml:trace contextRef="#ctx0" brushRef="#br0" timeOffset="47406.77">20567 4075 979 0,'0'0'87'0,"0"0"-70"0,-7 3-17 0,3 10 0 0,4-4 245 0,0 0 46 16,4 4 9-16,3 6 1 0,-4 0-245 0,1-7-48 16,0 10-8-16,3-3 0 0,-7 3 0 0,3 0 0 15,-3 0 0-15,-3 0 0 0,3 0 0 0,-4-4-13 16,4 1 4-16,-3 0 1 0,-5-3 8 0,1-4 0 15,4 4 0-15,-1 0 0 0,1-7 0 0,-4 0 0 16,3-2 8-16,-3-1-8 0,7-6 50 0,0 0 6 16,-3 6 0-16,3-6 1 0,0 0-17 0,-7 0-4 15,7 0-1-15,-7-6 0 0,0 3-3 0,-1-7-1 16,1 7 0-16,0-12 0 0,0 2-19 0,0-6-3 16,-3 7-1-16,3-10 0 0,0 3-8 0,-1-3 10 15,1-3-10-15,-3-3 10 0,6-4-1 0,-3 1 0 16,4 0 0-16,-1 6 0 0,4-7 11 0,0 10 1 15,4-6 1-15,3 6 0 0,0 10-1 0,3-7 0 0,5 0 0 0,-1 13 0 16,3-4-21-16,8 1-16 0,3 3 2 0,-3 6 1 16,0-13 13-16,6 13-9 0,5 0 9 0,-1-3-8 15,0 3 20-15,-3 0 4 0,0 0 0 0,-4 0 1 16,0 0-29-16,-7 0-5 0,-3 0-2 0,3 3 0 31,-3 3-20-31,-4 1-4 0,0-7-1 0,-3 6 0 0,3-3-174 16,-7 3-35-16,7-3-7 0,-14-3-2 0</inkml:trace>
  <inkml:trace contextRef="#ctx0" brushRef="#br0" timeOffset="48221.89">15392 5314 1900 0,'0'0'169'0,"-7"-10"-135"16,7 7-34-16,-4-6 0 0,4 9 147 16,7-10 22-16,7 7 5 0,0-6 1 0,4-1-150 0,3 1-25 15,4 6-14-15,0-7 2 0,6 7-2 0,5-6 0 16,6 2 0-16,4 1 0 0,3 0 22 0,11-3 5 16,0 5 1-16,7-2 0 0,7 3-5 0,4-6-1 15,3 9 0-15,11-10 0 0,3 7 7 0,4 0 1 16,3-3 0-16,7-4 0 0,11 1 19 15,0 6 4-15,4-7 1 0,3 10 0 0,7-3-8 16,0-6 0-16,-7 2-1 0,7 1 0 0,4 0 9 16,-4 6 3-16,3-3 0 0,-3-3 0 0,4 6-20 15,-4-4-4-15,0-5-1 0,-7 9 0 0,7-9-10 0,-11 5-8 16,-3-2 9-16,0-6-9 0,-3 2 12 0,-1 1-3 0,1-7-1 0,-5 0 0 16,5 4-8-16,-8-4 12 0,1 1-12 0,-8-1 12 15,-3 0-12-15,-4 7 0 0,-7-7 0 0,0 0 8 16,-3 4-8-16,-11 2 0 0,-7 7 0 0,-7 0 0 15,-11-3 0-15,-3 3 0 0,-7-3-14 0,-7 6 5 16,-7 0-79 0,-4 0-16-16,-4 6-4 0,-6-3 0 0,-11-3-141 0,-4 6-29 0,4-6-6 15,-24 16 0-15</inkml:trace>
  <inkml:trace contextRef="#ctx0" brushRef="#br0" timeOffset="49023.45">17699 5756 2016 0,'0'0'179'0,"-7"6"-143"16,3-3-36-16,4-3 0 0,0 10 88 0,0-1 12 15,0 7 1-15,4-7 1 16,-1 7-102-16,-3-1-28 0,4 4-1 0,-1 0-1 0,-3-3 20 0,0 6 10 16,-3 6-10-16,3-6 10 0,0 0 0 0,-4 0 0 15,4 0 0-15,-3-4 0 0,3 4 27 0,-4 0 5 16,4-3 0-16,0 0 1 0,-3-3 13 0,3 3 2 16,0-7 1-16,0-3 0 0,0 1-4 0,0-1-1 15,0-9 0-15,0 0 0 0,0 0-14 0,0 0-3 16,7 0-1-16,-7 0 0 0,7-9 10 0,0 6 1 15,0-7 1-15,0 1 0 0,-3 0-30 0,3-10-8 16,0 6 0-16,-4 1 0 0,1-1 0 0,3-3 0 16,0-6 0-16,0 10 0 0,0-10 0 0,4 3-12 0,-4-6 4 0,0-3 0 15,3 9 8-15,1-3 9 0,-1 0-1 16,1 3-8-16,0 7 0 0,3-1 0 0,-7 4 0 0,3-1 0 16,1 1 0-16,3 3 0 0,-3-1 0 0,-1 7 0 15,4-9 0-15,4 9 0 0,0 0 8 0,-1 0-8 16,1 6 0-16,-1-3 0 0,1 4 0 0,3-1 0 15,-3 3 0-15,-4 1 0 0,4-1 0 0,-4 4 0 16,0-4 0-16,4 4 0 0,-8 9 0 0,4-7 0 16,-3 1 0-16,-1 3 10 0,-3-7-10 0,4 7 12 15,-4 3-12-15,-3-3 0 0,3 0 0 0,-4-4 8 16,1 4-8-16,3-6 0 0,-4-1 0 0,1 4-11 16,3 0-21-16,-4-16-4 0,4 9 0 0,4-3-1 15,-4-2-147 1,0-4-30-16,0 0-6 0</inkml:trace>
  <inkml:trace contextRef="#ctx0" brushRef="#br0" timeOffset="49521.49">18524 5756 2548 0,'0'0'56'0,"0"0"12"0,0 0 3 0,-3 9 0 0,-1 1-57 0,1-7-14 0,-1 6 0 0,1 4 0 16,3-4-14-16,0 10-6 0,-4 3 0 0,1 0-1 16,6-3 10-16,4 6 3 0,-3-7 0 15,-1 4 0-15,1 7 8 0,3-7 0 16,0-4 0-16,0-2 0 0,0 6 0 0,4-6 0 0,-4-1 0 0,3-5 0 16,1 2 0-16,-4-2 11 0,0-1-3 0,4-9 0 15,-1 13 7-15,-3-13 1 0,-7 0 0 0,11 0 0 16,-1-7 0-16,1 1 0 0,0-3 0 0,-1 6 0 15,1-10-7-15,3-3-1 0,-4 4 0 0,1 2 0 16,0-5-8-16,-4-4 0 0,3 0 0 0,-3-3 8 16,-3 3-8-16,3-3 10 0,0-3-10 0,-4 3 10 15,1-3-10-15,-4 3 0 0,3 0 0 0,-3 0 0 16,4 10 0-16,-4-7 0 0,0 10 0 0,0-1 0 16,0 7-11-16,0 3 11 0,0 0-8 0,0 0 8 15,0 0-10-15,0 0 10 0,0 0-12 0,4 0 12 16,3 10 0-16,0-1 0 0,0-6 0 0,0 10 0 0,3-4 13 0,-3 10 7 15,0-7 0-15,1 7 1 0,-1 0 3 0,3-3 0 16,-3 6 0-16,0 3 0 0,4-10-10 16,-4 7-2-16,0 0 0 0,0-3 0 0,0 3-12 0,0 0 0 15,0-3 0-15,0 0 0 0,0-4-15 0,4 4-5 16,-4 3-2-16,0-12 0 16,4 2-112-16,-1-3-22 15,-3 1-5-15,4-7-888 0</inkml:trace>
  <inkml:trace contextRef="#ctx0" brushRef="#br0" timeOffset="50339.38">19219 5765 2372 0,'0'0'52'0,"0"0"12"0,0 0 1 0,0 0 1 0,0 0-53 0,4 13-13 15,-1-4 0-15,1 4 0 16,-1-7 0-16,1 6 9 0,-4 1-9 0,0-4 8 0,4 10-8 0,-4-6 0 16,3 9 0-16,-3 0 0 0,0-13-8 0,0 10 8 15,0 0 0-15,0-4 0 0,0 4 28 0,0-6 9 16,4 9 3-16,-4-13 0 0,3 0-4 0,-3 1 0 16,0-1 0-16,0-9 0 0,0 0-8 0,0 0-1 15,4 3-1-15,-4-3 0 0,0 0-6 0,0 0-2 16,0 0 0-16,7 7 0 0,3-14-8 0,-6 4-2 15,3-3 0-15,0 0 0 0,0-4-8 0,0-5 0 0,-3 8 9 0,-1-8-9 16,4-1 0-16,-3 0 0 16,3-6 0-16,-4 0 0 0,1 4 0 0,3 2 0 15,-4-3 0-15,1 7 0 0,-1-7 0 0,1 9 0 0,-1 1 0 0,-3 9 0 16,8-13 20-16,-8 13 10 0,7-3 2 0,0-3 0 16,0 6-42-16,0 0-8 15,3-3-2-15,-3 3 0 0,-7 0 20 0,7 0 0 0,4 0 0 16,-4 3 0-16,0-3 0 0,0 6 0 0,-7-6 0 0,0 0 0 15,4 0 0-15,-4 0 0 0,0 0 0 0,0 0 0 16,0 0 19-16,0 0 4 0,0 0 1 0,0 0 0 16,0 0-14-16,0 0-2 0,7-6-8 0,-4 3 12 15,-3 3-12-15,7-6 0 0,4-7 0 0,-4 4 0 16,4-1 0-16,-1 4 0 0,4-10 0 0,-3 4 0 16,3 2 0-16,0-2 0 0,-3-1 0 0,-1-2 0 0,4 8 0 15,0-2 0-15,1 0 0 0,-1-1 0 16,0 7 0-16,0-3 0 0,0 6 0 0,0-3 0 0,4-4 0 15,-4 7 0-15,0 0 0 0,0-3 0 0,0 3 0 0,0-3 0 16,0 3 0-16,-3 0 0 0,3 0 0 0,-3 3 0 16,-1 0 0-16,1-3 9 0,-1 7 7 0,1-4 0 15,3 6 1-15,-3 1 0 0,3-7 13 0,-4 6 2 16,5 4 1-16,-1-4 0 0,0 7-23 0,0-1-10 16,0 4 8-16,0-6-8 0,0 6 9 15,0-7-9-15,0 1 10 0,-3 5-10 0,3 1 8 0,-3-6-8 16,-1 9 0-16,1-10 0 0,-8 7 0 0,4-6 0 15,4 5 0-15,0-5 0 0,-4-4 0 0,0 1-13 16,0-1 2-16,0-6 1 16,0 4-178-16,-7-7-36 0,0 0-8 0,10-7 0 0</inkml:trace>
  <inkml:trace contextRef="#ctx0" brushRef="#br0" timeOffset="61880.37">621 3495 1317 0,'-28'3'58'0,"14"-3"13"0,-8 9-57 0,8 1-14 0,-10-1 0 0,2 7 0 15,-2-10 0-15,3 4 0 0,3-1 0 0,-3 3 0 16,7-8 0-16,3 5 0 0,-3 4 0 0,3-7 0 16,1-3 9-16,-1 3-9 0,8-3 8 0,-8-3-8 15,8 0 0-15,3 0 0 0,0 0-9 0,0 0 9 16,-7 0 0-16,7 0 19 0,0 0-3 0,0 0 0 15,0 0 5-15,0 0 1 0,0 0 0 0,0 0 0 0,0 0 7 0,0 0 2 16,0 0 0-16,0 0 0 0,10 0-8 0,1 10-2 16,3-1 0-16,-4-6 0 0,1-3 19 0,3 0 3 15,-3 13 1-15,6-13 0 0,4 0-26 0,-6 0-5 16,9 0-1-16,-3 0 0 0,1 0 2 0,2 0 0 16,5 0 0-16,2 0 0 0,-6 0-6 0,0 0 0 15,-1 0-8-15,12-6 12 0,-8-1 0 16,4 7-1-16,3-3 0 0,-10 3 0 0,10-6 1 0,0 6 0 15,-7 0 0-15,4 0 0 0,-4 6 0 0,-3-6 0 16,0 0 0-16,3 3 0 0,-3 4-12 0,-1-1 12 16,1-6-12-16,0 9 12 0,3 1-2 0,4-4 0 15,-4-3 0-15,4 6 0 0,3-5-2 0,-10-4-8 0,10 9 12 0,-10-9-4 16,3 0-8-16,-3 6 0 0,-1-6 9 0,-3 0-9 16,1 0 10-16,-5-6-2 0,1 6-8 0,-4 0 12 15,-3 0 1-15,-1 0 0 0,-3 0 0 0,-7 0 0 16,0 0 3-16,7 0 1 0,-7 0 0 0,0 0 0 15,0 0-1-15,0 0-1 0,0 0 0 0,0 0 0 16,0 0-3-16,0 0 0 0,0 0 0 0,-7-9 0 16,4 9-12-16,-1-4 8 0,-6-2-8 0,2 0 0 15,1 0 10-15,-3-4-10 0,-1 1 10 0,4 9-10 16,0-13 8-16,-3 4-8 0,-1-4 0 0,0 4 9 16,1 6-9-16,-1-10 0 0,4 4 0 0,-3 3 0 15,-1 2 0-15,7-5 0 0,-6 6 0 0,3-3 0 16,3 6-10-16,4 0 10 0,0 0-13 0,0 0 5 0,0 0 8 15,0 0 0-15,0 0 0 0,0 0 8 0,0 0-8 0,0 0 0 16,0-3 0-16,4-4 0 16,3 4 0-16,-7-3 0 0,10 0 0 0,-6-1 0 0,0 4 0 15,3 3 0-15,3-9 0 0,-6-1 0 0,-1 1 0 0,4 9 0 16,-7 0 0-16,11-3 0 0,-8-3 0 0,-3 6 0 16,0 0 0-16,0 0 0 0,0 0 0 0,0 0 0 15,0 0 0-15,7 6 0 0,-3-3 0 0,-1 6 0 16,5 1 0-16,-8-1 0 0,0-6 0 0,3 10 0 15,-3-4 8-15,0 7-8 0,0-4 0 0,0 1 0 16,0 6 0-16,-3-7 0 0,3 7 0 0,0-3 0 16,0-7 0-16,0 10 8 0,0-6-8 0,0 2 0 0,0 1 0 15,0-3 0-15,0 5 0 0,-8 1 0 0,8-6 0 0,-3 9 0 32,-1-4-148-32,-3-5-27 0,-14 31-5 0,-7-19-2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20:17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19315 14755 115 0,'14'-34'0'0,"-7"15"10"0,3 7-10 0</inkml:trace>
  <inkml:trace contextRef="#ctx0" brushRef="#br0" timeOffset="44.58">19597 14269 990 0,'-14'-9'44'0,"3"9"8"0,-7-3-41 0,1-3-11 16</inkml:trace>
  <inkml:trace contextRef="#ctx0" brushRef="#br0" timeOffset="712.55">17819 14458 1612 0,'-39'-10'144'0,"21"7"-116"0,1-3-28 0,-4 3 0 16,3-4 76-16,0 4 8 0,4-6 3 0,4 6 0 15,-1-4-47-15,4 4-10 0,7 3-2 0,0 0 0 16,0 0 4-16,3-6 1 0,8 3 0 0,0 0 0 15,3-4-8-15,7 7-1 0,4-3-1 0,6-3 0 0,5 6-7 0,6 0 0 16,4 0-1-16,7 0 0 0,3 0-3 16,4 6 0-16,0-3 0 0,4-3 0 15,-1-3 6-15,8 3 1 0,-1-6 0 0,1 6 0 0,10 0 18 16,-3 0 4-16,6-3 1 0,1-3 0 0,7 2 0 0,-1 4 0 16,5-3 0-16,6-3 0 0,-3 6-8 0,7-9-2 15,3 9 0-15,0 0 0 0,1 0 5 0,2 0 1 16,8 0 0-16,0 0 0 0,-3 0-38 0,-1 0 0 15,1 0 0-15,3 0 0 0,3 0 11 0,-7 6-3 16,4-6 0-16,-3 3 0 0,6-3-8 16,-6 6 10-16,-1-6-10 0,8 0 10 0,-1 3-10 0,-3-3 0 0,-7 4 9 15,3-4-9-15,4 6 19 0,0-6-1 0,-3 3 0 16,-4-3 0-16,3 6-9 0,4-3-1 0,3-3-8 16,1 7 12-16,-1-4-4 0,-3 0 0 0,4 3-8 15,-4-3 12-15,-4-3 4 0,4 0 1 0,0 7 0 16,0-4 0-16,-4-6-17 0,-3 3 0 0,4-7 0 0,-1 7 0 15,0-9 0-15,-3 9 0 0,7-6 0 0,-7-1 0 16,0 4 0-16,-4-3 10 0,-6 3-10 0,3-3 8 16,3 2 0-16,0-5 0 0,1 9 0 0,3-3 0 15,-4-3 6-15,4 3 1 16,0-4 0-16,-4 4 0 0,-3 0-15 16,0-3 0-16,0-4 0 0,-1 7 0 0,-6-6 0 15,-4-1 0-15,4 1 0 0,0 3 0 0,0-4 11 0,0 1-11 0,-8-4 12 16,-3 4-12-16,4 0 8 0,0-10-8 0,0 9 0 0,-4-2 0 15,-7 2 0-15,4 7 8 0,-1-6-8 0,1-1 0 16,3 1 0-16,-3 9 0 0,-1-3 0 0,1-3 0 0,-7 2 12 0,3 4-12 16,4 0 12-16,-4 0-12 0,0 0 0 0,-7 4 0 15,-7-4-12-15,3 6 3 16,-2-3-51-16,-5-3-9 0,1 0-3 16,6 0-1326-16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22:38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30939 10811 1094 0,'-7'-7'97'0,"3"1"-77"0,1 6-20 0,-1 0 0 0,4 0 150 0,0 0 26 16,-4-3 6-16,4 3 1 15,0 0-86-15,0 0-17 0,0 0-3 0,0 0-1 16,0 0-51-16,4 9-10 0,0-2-3 0,3 8 0 15,3-2 32-15,-3-1 5 0,0 1 2 0,4 6 0 0,-1-7-19 0,-3 7-4 16,-3 0-1-16,3 3 0 0,0-3 4 0,0-4 1 16,0 7 0-16,-3-3 0 0,-1 0-8 0,1 3 0 15,-4-3-1-15,0-4 0 0,3 7-13 0,-3-3-2 16,-3 0-8-16,3-6 12 0,0 8-12 0,0-8 11 16,-4 6-11-16,1-7 10 0,6 7-10 15,-6-6 0-15,-1-4 9 0,4 1-9 16,0 2-20-16,0-6-8 0,-3-3-1 0,3-3-1 15,0 0-51-15,0 0-11 0,-7 7-1 0,7-7-590 0,-7 0-117 0</inkml:trace>
  <inkml:trace contextRef="#ctx0" brushRef="#br0" timeOffset="593.09">30794 10839 1659 0,'-11'-13'36'0,"8"7"8"0,3-3 2 0,0 5 1 0,-4-5-38 0,4 6-9 0,0-3 0 0,4-4 0 16,-1 7 90-16,1-6 16 0,-1-1 3 0,5 10 1 15,2-9-33-15,4 6-6 0,0-7-2 0,4 7 0 16,-4-3-28-16,4 3-5 0,-1-7-2 0,5 10 0 0,2-9-10 0,-3 9-1 16,4-3-1-16,3-3 0 0,-3 6-8 0,0 0-2 15,-4 0 0-15,4 0 0 0,3 6-4 0,-4-6-8 16,-2 0 11-16,2 3-11 0,-3-3 12 0,-3 6-12 15,0-3 12-15,-4 1-12 0,0 2 12 0,-7-3-4 16,4 6 0-16,-4 1-8 0,-4-7 29 16,-3 6-1-16,-3 1 0 0,-1-1 0 0,1 1-28 0,-8 2 0 15,4-3 0-15,-4 4 0 0,-3-4 12 0,0 4-4 16,-3 6-8-16,2-7 12 0,1-2-12 0,-3 2 11 16,-1-2-11-16,0-1 10 0,4 4-10 0,0-4 0 15,-3 0 0-15,-1-5 0 0,4 5 0 0,3 0 0 16,1-2 0-16,-1-4 0 0,4 0 0 0,0-3 0 0,7 0 0 0,0 0 0 15,0 0 0-15,0 0 0 0,0 0 0 0,11 0 0 16,3 0 0-16,-4 0 0 0,4 0 0 16,0 0-11-16,1 0 2 0,-1 0 0 0,0 0 0 0,0 6 0 15,0-3 9-15,0-3 0 0,0 10 0 0,-3-10 0 16,-1 6 0-16,1-3 12 0,0 0-2 0,-1 7-1 16,-6-10-9-16,6 9-11 0,-10-9 3 15,4 10 0-15,-4-10 8 0,7 3 0 0,-4 6 0 16,1 4 0-16,-1-4 0 0,1 0 0 0,-4 4 0 0,0-4 0 15,3 1 0-15,-3 2-10 0,0-2 10 0,0-1-10 16,-3 1 10-16,-1 2 0 0,4-6 0 0,-3 1 0 16,-4 2 0-16,3 0 0 0,-3 1 0 0,4-7 0 15,-4 3 0-15,3-3 0 0,4-3 8 0,-7 10-8 16,4-10 0-16,-5 9 0 0,1-9 0 0,0 0 8 16,0 0-32-16,7 0-5 0,-7 0-2 0,7 0 0 15,0 0-136 1,0 0-27-16,-3-3-6 0,3 3-757 0</inkml:trace>
  <inkml:trace contextRef="#ctx0" brushRef="#br0" timeOffset="1004.9">31531 11294 1324 0,'0'0'59'0,"0"0"12"0,0 0-57 0,0 0-14 16,0 0 0-16,0 9 0 0,0 0 102 0,0-9 18 15,0 0 3-15,0 0 1 0,0 0-28 0,0 0-6 0,4 3-1 0,-4-3 0 16,0 0-21-16,0 0-5 0,0 0-1 0,0 0 0 16,10 0-1-16,-10 0 0 0,11-9 0 0,-4 6 0 15,0-6-5-15,0-1 0 0,-3 1-1 0,3-4 0 16,-4 4-22-16,-3-4-4 0,4-6-1 15,-4 7 0-15,3-7 10 0,-3 7 2 0,0-10 0 0,0 3 0 16,0-3-40-16,-3 3 0 0,3-3 0 16,0-3 0-16,0-3 0 0,0 6 0 15,0-3 0-15,3 0 8 0,1 3-8 0,-1 0 0 0,-3 6 0 0,0 0 0 16,0 1 0-16,4-1 0 0,-4 7-8 16,3 2 8-16,1 1-8 0,-1-3 8 0,5 5-8 0,-8 4 8 15,7 0-24-15,-7 0 1 0,10 0 0 0,1 0 0 16,-1 4-17-16,1-4-4 0,0 6-1 15,3-3 0-15,-4 3-106 0,1-3-21 16,3 10-4-16,-4-4-518 0,5 1-104 0</inkml:trace>
  <inkml:trace contextRef="#ctx0" brushRef="#br0" timeOffset="1499.42">32004 11040 1152 0,'0'0'102'0,"0"0"-82"15,-4-10-20-15,4 10 0 0,-7-3 145 0,4-3 25 0,3 6 5 0,0 0 1 16,-4 0-72-16,4 0-13 0,-7 0-3 0,0 0-1 16,0 9-45-16,-3-9-9 0,3 6-1 0,0-2-1 15,-4 5-10-15,0-6-1 0,1 6-1 0,-1 4 0 16,1-4 11-16,-1 1 2 0,4-1 1 0,-4-6 0 16,1 7 5-16,3 2 1 0,0-2 0 0,0-1 0 15,0 1-14-15,3-1-2 0,1 0-1 0,-1-2 0 16,4 2-10-16,-4 0-3 0,4 1 0 0,0-1 0 15,0 1-9-15,0-7 12 0,4 6-12 0,-4-6 12 16,0-3-12-16,7 10 0 0,-7-10 9 0,7 6-9 16,0-3 9-16,-3-3-9 0,-4 0 12 0,10 0-12 15,-6 0 10-15,3-3-10 0,0-3 8 0,0-4-8 16,0 10 0-16,0-6 8 0,0-3-8 0,-3 2 0 16,3-2 0-16,-4-4 0 0,1 4 0 0,-1 0 0 15,1-4 0-15,3 4 0 0,-4 6 0 0,1-7 0 0,-1 1 0 16,-3-1 0-16,0 10 0 0,0 0 0 0,0 0 0 0,0 0 0 15,0 0 0-15,0 0 0 0,0 0 0 0,8 10 15 16,-1-4-1-16,0-3 0 0,0 7 3 0,0-7 1 16,0 6 0-16,0-3 0 0,0-2-3 0,0 5-1 15,0-6 0-15,4 6 0 0,-1 1-6 0,-3-7 0 16,0 6-8-16,4-2 12 0,-11-7-12 0,7 3 0 16,4 6 0-16,-4-6 0 15,3 4-16-15,-3-4-10 16,4 3-2-16,-1-3 0 0,-3 3-207 15,4-2-41-15</inkml:trace>
  <inkml:trace contextRef="#ctx0" brushRef="#br0" timeOffset="1675.67">32244 11156 2397 0,'0'0'106'0,"0"0"22"0,0 0-102 0,0 0-26 0,0 0 0 0,0 0 0 16,0 0 33-16,0 0 2 0,3 3 0 0,1 12 0 15,-1-2-11-15,5-4-3 0,-1 4 0 0,-4-1 0 16,4 4-21-16,0 0 8 0,0-7-8 0,0 4 0 16,4 2 0-16,-4-2-10 0,0-4 1 0,0 4 0 15,0-4-112-15,0 1-23 0,-3-1-4 0,3-6-847 16</inkml:trace>
  <inkml:trace contextRef="#ctx0" brushRef="#br0" timeOffset="1848.62">32233 10936 1785 0,'0'-9'159'0,"-3"6"-127"16,-1-7-32-16,4 7 0 0,0 3 110 0,0 0 16 16,4-6 3-16,-4 6 1 15,0 0-130-15,0 0-16 0,7 0-8 0,0 9-951 0</inkml:trace>
  <inkml:trace contextRef="#ctx0" brushRef="#br0" timeOffset="2234.69">32498 11105 1152 0,'0'0'102'0,"0"0"-82"0,-4 10-20 0,1-4 0 16,-1 0 136-16,1 4 24 0,3-1 4 0,-4 1 0 15,4-1-104-15,0 0-22 0,0 4-4 0,0-1-1 16,0-2-5-16,4 2 0 0,-1-2-1 0,1 2 0 15,-1-2 9-15,1-1 1 0,-1-3 1 0,1 1 0 16,-1-1 2-16,-3-6 1 0,0 0 0 0,0 0 0 16,0 0 9-16,0 0 2 0,0 0 0 0,0 0 0 15,0 0 6-15,0 0 2 0,0 0 0 0,8-6 0 16,-5 3-17-16,4-7-3 0,-3 1-1 0,6-1 0 16,-6-2-12-16,3 2-3 0,0-5 0 0,0-1 0 15,0 0-16-15,4 1-8 0,-4-1 8 0,3 0-8 16,4 4 0-16,-3-1 0 0,-1 4 0 0,1-1 0 0,3 1 0 15,-3 6 0-15,-1-3 0 0,1 6 0 0,0 0 0 16,-1 6 0-16,1-3 0 0,-1 6 0 0,1 4 15 0,3-4 7 16,-3 7 2-16,3 0 0 0,-4-1 3 0,1 1 1 15,3 3 0-15,-3 0 0 16,-1-4-17-16,4 4-3 0,-3-6-8 0,-1 6 12 0,1-7-12 16,0 7 0-16,-1-7 8 0,-3 1-8 0,4-4 0 15,-1 1 0-15,-3 2-12 0,4-2 12 16,-4-1-88-16,0 1-12 0,0-7-1 0</inkml:trace>
  <inkml:trace contextRef="#ctx0" brushRef="#br0" timeOffset="3433.72">22401 447 1796 0,'-21'-22'40'0,"14"22"8"0,7 0 1 0,-3-10 1 0,-1 1-40 0,-3 0-10 0,7 5 0 0,4-2 0 16,-1 0 0-16,-3 6 0 0,0 0 0 0,7-6 0 0,4 3 0 16,-1 3 0-16,-10 0 0 0,0 0 0 15,11 0 12-15,0 0 0 0,3 3 0 0,-4 3 0 0,1 0 12 0,3 4 2 16,0-1 1-16,0 10 0 0,0-7-7 0,-3 7 0 16,-1-6-1-16,1 9 0 0,0 0 1 0,-4 6 1 15,3-6 0-15,1 3 0 0,-1-6 2 0,-3 3 0 16,-3 6 0-16,7-6 0 0,-1 3 2 0,-3 0 1 15,-7 0 0-15,7-3 0 0,-3 6-26 0,3-6 0 16,-4 0 0-16,4 0 0 0,-7-3 0 0,4-7 0 16,3 10 0-16,-3-9 0 15,-8 3-52-15,4-13-10 0,7 16-2 0,-7-16 0 16,0-3-107-16,0 0-21 0</inkml:trace>
  <inkml:trace contextRef="#ctx0" brushRef="#br0" timeOffset="4123.58">22338 375 745 0,'0'0'32'0,"0"0"8"0,0 0-32 0,0 0-8 0,-4 0 0 0,4 0 0 15,7-3 98-15,-7 3 18 0,0 0 3 0,4-10 1 16,3-2-52-16,0 2-11 0,4 1-1 0,-1-1-1 0,-3 1-24 0,4 0-5 16,7-4-1-16,-4 4 0 15,-4 5-1-15,1-2-1 0,3-6 0 0,0 9 0 16,0-4 1-16,-3 4 1 0,3-6 0 0,-4-1 0 16,8 7 10-16,-7-6 1 0,-1-1 1 0,1 1 0 0,6 6 4 0,-6-3 1 15,-4 2 0-15,4-5 0 0,3 9-10 16,0-3-3-16,-4 3 0 0,5 0 0 0,-5 3-17 0,1-3-3 15,-1 9-1-15,1 1 0 0,-4-7 0 0,0 6-8 16,4 10 12-16,3-16-4 0,-4 16-8 0,-3-9 0 16,-7-1 9-16,0 3-9 0,7 1 0 0,-7 0 8 15,-7-4-8-15,0 10 0 0,4-10 0 0,-4 1 0 16,-4 2-12-16,-3-2 4 0,0-7 8 0,-4 9 0 0,4-2-9 16,-3-1 9-16,-1 0 0 0,0 1 0 15,8-7 0-15,-4 6 0 0,-1-9 0 0,5 10 0 0,3-7 0 0,7-3 0 16,0 0 0-16,0 0 0 0,0 0 0 0,0 0 0 15,0 0-10-15,0 0 10 16,0 0-13-16,10 6 5 0,4-6 8 0,-3 3 0 0,0-3 0 0,-1 0-8 16,1 0 8-16,3 0 0 0,4 0 10 0,-4 0-10 15,-7 0 8-15,7-3-8 0,7 6 0 0,0-3 0 16,-7 0 0-16,0 0 0 0,4 0 0 0,0 10 0 16,3-10 0-16,0 9-8 0,-10-6 8 0,3 7 0 15,0 2 0-15,-4-5-10 0,1 5 10 0,-4 1-8 16,0 2 8-16,-3 1 12 0,-1 0-2 0,-3-1-1 15,0 1-1-15,-3 0-8 0,3 2 12 0,-4-5-4 16,1-4 2-16,-4 10 0 0,7-3 0 0,-4-7 0 16,0 1-10-16,-3 2 10 0,0-2-10 0,0 9 10 15,4-10 5-15,-4-6 1 0,-7 6 0 16,3 1 0-16,4-1 0 0,-4-6 1 0,-3 4 0 0,0-1 0 0,4 0-6 0,-5-6-2 16,8 3 0-16,-7 4 0 15,0-7-41-15,0 0-8 0,3 0-1 16,1 0-1-16,-4 0-26 0,3 0-6 15,4 0-1-15,0-7 0 0,0 4-112 0,0 3-22 0,0-6-5 0</inkml:trace>
  <inkml:trace contextRef="#ctx0" brushRef="#br0" timeOffset="4618.49">23262 553 403 0,'0'0'17'0,"0"0"5"0,0 0-22 0,0 0 0 0,0 0 0 0,0 0 0 16,-7 0 280-16,0 0 52 0,7 0 11 0,-7 0 1 15,0 0-247-15,-4 10-49 0,4-7-11 0,0 3-1 16,0-3-23-16,0 10-4 0,0-7-1 0,0 4 0 15,-4 2-8-15,1 1 0 0,-1-4 0 0,1 10-11 16,3-7 11-16,0 7-8 0,-4-3 8 0,4 0-8 0,3 6 18 0,-3-10 4 16,4 7 1-16,-1-7 0 15,4 7-7-15,0-3 0 0,0-7-8 0,4 7 12 16,3-3-3-16,-4-4-1 0,8 4 0 0,-4-4 0 0,4-6 0 0,3 3-8 16,0-3 12-16,0 7-4 0,0-10 0 0,4 0-8 15,-1 0 12-15,5-10-4 0,-5 7-8 16,4-3 10-16,-7-3-10 0,4-4 10 0,0 4 6 15,-4 6 2-15,-4-16 0 0,5 16 0 0,-5-13 6 0,1 3 2 16,-1 1 0-16,-6-1 0 0,3-2-6 0,-4 2-2 16,1 1 0-16,-1-7 0 0,-3 6-8 0,0-9-2 15,0 3 0-15,0 7 0 0,-7-7-8 0,4 7 0 16,-8-7 9-16,4 9-9 0,0 1 16 0,-3-4 0 16,3 4-1-16,-4 6 0 0,0-7-15 0,1 7-10 15,-4 3 2-15,0 0 0 16,-1 3-40-16,5 7-7 0,-4-7-1 0,0 3-1 15,0-3-122-15,-1 10-24 0</inkml:trace>
  <inkml:trace contextRef="#ctx0" brushRef="#br0" timeOffset="5212.72">23777 660 1382 0,'-3'0'123'16,"-4"-3"-99"-16,3 3-24 0,4 0 0 0,0 0 81 0,0-6 11 15,-3 2 3-15,3-5 0 0,-4 6-73 0,4-3-14 16,0 3-8-16,0-7 8 0,0 1-8 0,0 6-16 15,0 3 4-15,0 0 0 0,0 0 12 0,0 0-8 16,-7 0 8-16,0 3-8 0,-4 3-3 0,1 0 0 16,-4 4 0-16,0-1 0 0,-4 4 11 0,0-4 0 15,4 0 0-15,-3 10-8 0,2-9 30 0,-2 5 6 16,3-5 2-16,3 9 0 0,1-10 14 0,-1 4 2 16,7-1 1-16,1-3 0 0,-1 1-23 0,4-1-4 15,4 7 0-15,-1-7-1 0,4 1-19 0,1-1 8 16,-1 4-8-16,0-4 0 0,3 4-9 0,1-7-9 15,3-3-2-15,-4 6 0 16,1 1-8-16,0-1-1 0,3-9-1 0,-4 0 0 0,1 0 30 0,-4 0-9 0,7 0 9 0,-3-6 0 16,-1 3 18-16,1-10 9 0,3 4 1 0,0 0 1 15,-3-4 19-15,3 4 3 0,0-10 1 0,0 9 0 16,4-5-22-16,-1-1-4 0,-3-6-1 0,0 10 0 16,1-7-15-16,-5 3-10 0,1-3 12 0,-1-3-12 15,-6-6 12-15,3 6-12 0,-7-3 12 16,0 6-12-16,-4-3 9 0,1-6-9 0,-1 6 0 0,-6-3 9 15,3-3 2-15,0 9 0 0,-4-6 0 0,0 3 0 16,1 0 12-16,-1 3 2 0,-3-3 1 16,4 3 0-16,-1 7-12 0,4-7-2 0,-4 10-1 0,4-1 0 15,0-2-11-15,0 9-11 0,4-4 3 0,3 4 0 32,0 3-24-32,0 0-5 0,-7-9-1 0,7 9 0 0,0 0-59 0,0 0-12 0,0 0-3 0,0 0 0 15,0 0-100-15,0 0-21 0</inkml:trace>
  <inkml:trace contextRef="#ctx0" brushRef="#br0" timeOffset="5535.68">24197 638 1360 0,'0'0'60'0,"0"0"13"0,7 9-58 0,4-9-15 15,-11 0 0-15,7 10 0 0,3-10 51 0,-3 3 7 0,0 3 2 0,0-3 0 16,1 10 20-16,-1-4 4 0,3-2 0 0,-3 5 1 16,0-2-21-16,4-1-4 0,-1 7 0 0,1-7-1 15,3 10-40-15,0-7-8 0,0 1-2 0,0 3 0 16,4-4-9-16,-4 1 0 0,0-4 0 0,4 4 8 15,-4-4-8-15,0 1 12 0,0-1-12 0,0-6 12 32,-3 3-39-32,3-3-7 0,0-3-2 0,0 0-581 0,0 0-117 0</inkml:trace>
  <inkml:trace contextRef="#ctx0" brushRef="#br0" timeOffset="5754.46">24934 393 2419 0,'-24'-6'215'0,"13"12"-172"15,-3-2-35-15,0 5-8 0,0 10 36 0,0 3 4 16,0 0 2-16,-1 12 0 0,1 4-42 0,0-4-12 16,4 7-1-16,-5 3 0 0,5 0 5 0,-4-3 8 15,0 9-13-15,0-6 5 0,-4 6-11 0,4 3-1 16,0-9-1-16,3 0 0 0,-3-3-3 0,0 3-1 15,-4-4 0-15,8-8 0 16,-4 5-115-16,-1-11-24 0</inkml:trace>
  <inkml:trace contextRef="#ctx0" brushRef="#br0" timeOffset="47291.65">7825 8760 1659 0,'0'0'36'0,"0"0"8"0,0 0 2 0,0 0 1 0,0 0-38 0,7 3-9 15,3 6 0-15,-10 1 0 0,7-1 0 0,-3 4 0 16,-1-1 0-16,1 10 8 0,3 3-8 0,-7 0 0 16,3 4 0-16,-3-4 0 0,4 12 17 0,-4-2-1 15,0-1-1-15,0-2 0 0,0 8 13 0,0-8 4 0,0 2 0 0,0 4 0 16,0-4-12-16,0-2-1 0,0 5-1 0,0-5 0 15,0-7 1-15,0 3 0 0,4-12 0 0,-4 6 0 16,0-3 13-16,0-1 2 0,0-2 1 16,0-7 0-16,0 1 2 0,0 2 1 0,0-12 0 0,0 0 0 15,0 0 0-15,0 0 0 0,0 0 0 0,0 0 0 16,0 0 4-16,0-3 1 0,-4-9 0 0,4-4 0 16,0 3-24-16,0-8-5 0,0 2-1 0,-4-13 0 15,4 7-4-15,-3-6-1 0,3 0 0 0,0-10 0 16,0 0-8-16,-7 3 10 0,7-9-10 0,-4 3 10 15,1 1-10-15,3-8 0 0,3 4 0 0,1 0 0 16,3-6 8-16,-7 9-8 0,7-6 8 0,-3 3-8 0,6-3 0 16,-3 6-11-16,0-6 1 0,4 9 0 15,3-3 10-15,-7 3 0 0,4 10 10 0,3-1-10 0,-4 7 0 0,1-3 8 16,-1 12-8-16,5 1 0 0,-5 2 0 0,4 4 0 16,4 6 0-16,-4-4 0 0,4 7 0 0,-4 10 0 15,3-4 0-15,-3 4 0 0,4-4-10 0,-4 13 2 16,0 3 0-16,0 0 0 0,1-1 8 0,-1 5-8 15,0-1 8-15,-4 3-8 0,-3 3 8 0,8-6 0 16,-5 7 0-16,1 2 0 0,-4-6 0 0,0 1 0 16,0-4 0-16,3 3 11 0,-10-3-11 0,4-3 0 15,0 6 0-15,-4-3 0 0,0-3 0 0,-4-3 0 16,0 3 0-16,-3-3-11 0,4-7 11 0,-4-2 9 16,0 2-1-16,-7-2-8 0,0 2 12 0,-1-2-12 15,-2-1 12-15,-1 0-12 0,-3-5 12 0,0 5-12 0,-4-9 12 16,0 0-12-16,1 6 0 0,-4-12-19 0,-1 6 3 0,-2-3 0 31,-1-3-46-31,-3 2-9 0,-1-5-1 0,4 6-1 16,4-3-18-16,-3-4-3 0,2 4-1 0,5-3 0 15,13 2 19-15,-7-5 4 0,11 2 1 0</inkml:trace>
  <inkml:trace contextRef="#ctx0" brushRef="#br0" timeOffset="48116.4">8389 8801 860 0,'0'0'38'0,"0"0"8"0,4 3-37 0,-4-3-9 16,0 12 0-16,0-2 0 0,0-1 108 0,0 0 19 15,0 1 4-15,3-1 1 0,-3-2-57 0,4 2-11 16,3 0-3-16,-7-9 0 0,0 10-25 0,0-10-4 15,3 3-2-15,-3-3 0 0,7 9-1 0,-7-9 0 16,0 0 0-16,0 0 0 0,14 7 17 0,-14-7 3 16,4 0 1-16,-4 0 0 0,7-7 8 0,0 7 2 15,-3-9 0-15,-1 3 0 0,1-1-1 0,3-5 0 16,-7 2 0-16,0-8 0 0,3 5-9 0,1-6-2 16,-4-3 0-16,3 0 0 0,-3 0-11 15,4-6-2-15,-1 3-1 0,4-3 0 0,-7-3-14 0,4-1-2 16,-1 1-1-16,1 3 0 0,3-4-17 0,-3 1 10 15,3 3-10-15,0-4 8 0,0 10-8 0,-4 0 0 16,4 4 9-16,0 2-9 0,0 0 0 0,-3 4 0 16,7 2 0-16,-4 1 0 0,0 6-8 0,3-4 8 0,4 4-8 15,-7 3 8-15,4-3-12 0,3 3 4 0,-3 0 0 16,-1 0 0 0,1 0-20-16,3 3-4 0,-3-3-1 0,-1 3 0 15,1-3-18-15,-1 10-3 0,1-10-1 0,-1 9 0 16,-3 1-27-16,1-7-6 15,2 6 0-15,-3 1-1 0,-7-10-34 0,7 12-6 0,0-2-2 0,0 2 0 16,-7-12 20-16,7 10 4 0,0-4 1 0,-7-6 0 0,4 9 76 0,-4-9 15 0,0 0 3 0,4 13 1 16,3-4 11-16,-7 1 0 0,0-10 0 0,0 6 0 0,0 3 28 15,0 1 4-15,-4 2 0 0,1-6 1 0,-1 4 19 16,4-10 3-16,0 6 1 0,-4 4 0 0,1-4 1 16,-1-3 1-16,8 9 0 0,-1-5 0 0,-3 2-36 0,0-6-7 15,4 10-2-15,3-7 0 0,0 4-13 0,0-4 9 16,4 3-9-16,-1-3 8 0,1-2 0 0,-1 2-8 15,5-3 12-15,-1 0-4 0,0-3 21 0,3 0 4 16,-2 0 1-16,2-3 0 0,-3 0-6 16,4-3 0-16,3-4-1 0,-7 7 0 15,4-6-7-15,0-1 0 0,-1 1-1 0,-3-4 0 16,0 4-9-16,-3-1-2 0,0-2 0 0,-1 9 0 16,-6-7-8-16,3 4 10 0,-4-6-10 0,-3 8 10 0,4-5 0 0,-8 0 0 0,4 6 0 15,-7-4 0-15,0-2 0 0,-3 9 0 0,-1-3 0 0,-3 0 0 16,0 3-10-16,-4 0 0 0,0 0 0 0,1 3 0 15,-4 0-9-15,-1 3 9 0,1-3 0 0,0 7 0 16,4 2 0-16,-1 4 0 0,0-4 0 0,4 1 0 16,4 9 0-16,-5-3 0 0,5 3 0 15,3-4 0-15,3 4 0 0,1-3 0 0,-1 3 0 0,4 0 0 16,0 0 0-16,0 0 9 0,0 0-9 0,0 6 8 16,0-3 5-16,0-3 1 0,4 10 0 0,-1-10 0 15,1 3-26-15,3-3-4 0,3 0-2 0,-3 0 0 16,4-1-134-1,3-8-26-15,7 25-6 0,1-23 0 0</inkml:trace>
  <inkml:trace contextRef="#ctx0" brushRef="#br0" timeOffset="48653.77">9705 8625 1720 0,'-11'-9'76'0,"11"9"16"0,-3-10-73 0,-1 7-19 16,-3-6 0-16,4 9 0 0,-4-10 48 0,0 10 7 16,0-9 1-16,-1 6 0 0,-2 3-19 0,3 0-3 15,-4-3-1-15,-3 3 0 0,4 0-15 0,-5 0-3 16,1 0-1-16,0 3 0 0,-3-3-3 0,2 3-1 0,-2 3 0 15,-1-3 0-15,1-3 3 0,-1 10 1 16,-7-4 0-16,8 0 0 0,-5 4 8 0,1 5 2 16,0-2 0-16,0-1 0 0,3 7-11 0,1 3-1 0,-5-3-1 15,8 3 0-15,0 3-11 0,4-3 0 0,3 0 0 0,0 6 8 16,0-6-8-16,7 0 0 0,0 0 9 0,0-3-9 16,7 3 9-16,0-3-9 0,0-7 12 0,3 7-12 15,1-7 13-15,3 1-4 0,-3-7-1 0,3-3 0 16,3 7 10-16,1-10 2 0,-4-3 0 0,4-4 0 15,3 4-1-15,-4-3 0 0,5-7 0 0,-1 1 0 16,0-1-4-16,-3-2-1 0,3-7 0 0,-4 0 0 16,5 0-2-16,-12-6-1 0,4 2 0 15,-3-2 0-15,3-3 17 0,-3 0 3 0,-1-4 1 0,1 1 0 16,-4-4-32-16,0-3-13 0,0-3 1 0,-4 0 0 0,4-6 12 16,-3 3 0-16,0 0 0 0,-1 0 10 0,1-3-2 15,-4 9 0-15,3-3 0 0,-3 0 0 0,-3 4-8 16,-1-1 0-16,4 6 0 0,-3 4 0 0,3 3 0 15,0 3 0-15,-4 3 0 0,4 3 0 16,0 0-33-16,0 7-9 0,0 2-2 0,4 1 0 16,-4-4-116-16,3 4-23 0,-3 9-5 0,0 0-760 0</inkml:trace>
  <inkml:trace contextRef="#ctx0" brushRef="#br0" timeOffset="48903.37">9927 8616 864 0,'0'0'76'0,"0"0"-60"0,0 0-16 0,0 0 0 16,0 0 312-16,-3 9 60 0,6 0 12 0,4 4 3 15,0-4-297-15,0 4-59 0,-3 6-12 0,3-7-3 16,0 7 26-16,4 0 5 0,-8-3 1 0,4 2 0 15,0-5-40-15,0 6-8 0,0 0 0 0,0-4 0 16,-3 1-8-16,3 0 8 0,0-1-12 0,-3-2 12 16,-1-4-143-16,1-6-21 0,-4-3-5 0</inkml:trace>
  <inkml:trace contextRef="#ctx0" brushRef="#br0" timeOffset="49077.44">9892 8264 2556 0,'-11'-28'113'0,"8"16"23"0,6 2-108 0,-3 1-28 16,0 6 0-16,4-7 0 0,-1 10 41 0,4 0 3 15,0 0 1-15,1 0 0 16,-1 10-61-16,3-1-13 0,1 4-3 0,-4-1-754 16,0 4-151-16</inkml:trace>
  <inkml:trace contextRef="#ctx0" brushRef="#br0" timeOffset="49452.68">10478 8710 1861 0,'-25'-10'82'0,"25"10"18"0,3-3-80 0,-3-3-20 0,0 6 0 0,0-3 0 16,0-7 8-16,0 1-8 0,4 6 9 0,-4-7-9 15,-7 7 16-15,7-6-4 0,7 3 0 0,0-7 0 16,-11 10 14-16,4-7 2 0,4 1 1 0,-1 0 0 16,1-4 31-16,-4 4 5 0,-7-1 2 0,3-2 0 15,8 2-30-15,-4 1-5 0,-11-1-2 0,1 4 0 16,3 0-22-16,3 3-8 0,4 3 0 0,-10 0 0 0,3 3 0 0,-4 3 0 16,-3 0 0-16,0 4 0 0,-4 6 0 0,4-1 0 15,3-2 0-15,1 6 0 16,3 3 0-16,-4 0 8 0,1-4-8 0,3 4 12 0,3 7-1 15,0-4-1-15,-3-3 0 0,4 9 0 16,3-9-10-16,0 9 0 0,0-3 0 0,-4-6 0 16,4 0 9-16,4 0-9 0,3 0 10 0,-4 3-10 0,5-9 0 0,2 0 0 15,4-1 0-15,4-5-10 16,-4-1-103-16,0-6-21 16,11 4-4-16,-1-7-501 0,1-7-100 0</inkml:trace>
  <inkml:trace contextRef="#ctx0" brushRef="#br0" timeOffset="49722.46">10950 8035 806 0,'-28'-9'72'0,"21"6"-58"0,7 3-14 0,0 0 0 0,0 0 261 0,0 0 50 0,0 0 9 0,0 0 3 15,-4 12-253-15,4 4-50 0,0 0-11 0,7 3-1 16,4 3-8-16,-4 6 9 0,-7-3-9 0,0 6 10 16,4 1 8-16,3 8 2 0,-4-5 0 0,-3 6 0 15,-3 3-4-15,-1-4 0 0,8 4 0 0,-4 3 0 16,-4-3-8-16,4 0-8 0,4-9 12 0,-1 5-12 16,-3 1 0-16,-3-6-22 0,3 2 3 0,0-2 1 15,7-4-198 1,-7 0-39-16,-14 13-8 0,10-12-1 0</inkml:trace>
  <inkml:trace contextRef="#ctx0" brushRef="#br0" timeOffset="49939.3">10601 8490 2372 0,'-4'-22'105'0,"1"10"22"0,-8 9-102 0,8-4-25 16,3 7 0-16,0 0 0 0,-4-9 44 0,4 9 4 15,0 0 1-15,11 0 0 0,3 0-32 0,0 9-6 16,0-2-2-16,4-4 0 0,10 6-9 0,4 0 8 0,0-5-8 0,6 5 8 16,5-6-8-16,3 7 10 0,-4-1-10 0,0-3 10 15,4 0-10-15,0 4-16 0,-7-10 4 0,-4 9 1 32,-7-9-154-32,4 0-31 0</inkml:trace>
  <inkml:trace contextRef="#ctx0" brushRef="#br0" timeOffset="51393.15">12308 7330 1497 0,'0'0'32'0,"0"0"8"0,-3-3 0 0,3 3 4 0,0 0-36 0,0 0-8 16,-4 0 0-16,4 0 0 0,0 0 0 0,0 0 0 0,0 0 0 0,0 0 0 16,0 0 0-16,0 0 0 0,-7 3 0 0,4 3 0 15,3-6 53-15,-4 10 9 0,-3-7 2 0,0 9 0 16,4-2-52-16,-8-1-12 0,0 4 0 0,1 5 0 16,-4-5 54-16,0 6 8 0,-8 0 2 0,1 3 0 15,0-1-52-15,0 1-12 0,-4 7 0 0,4-4 0 16,-7 6 0-16,0 10 0 0,-4 0 0 0,4 6 0 0,-4 3 54 15,4 3 8-15,0 7 2 0,3-4 0 0,0 7 0 16,4 0 0-16,7-1 0 0,0 4 0 16,3 3 0-16,1 0 0 0,6-6 0 0,1 0 0 0,-1-1-52 15,8 1-12-15,-4-10 0 0,3 7 0 0,1-4-12 0,-1-2-4 16,1-1-2-16,3-3 0 0,3-6 18 0,1 0 0 16,-1-3 0-16,5-10 9 0,-1 0-9 0,3 1-11 15,1-10 3-15,3 0 0 16,0 0-43-16,4-4-8 0,3-5-1 15,-3-4-665-15,0 1-133 0</inkml:trace>
  <inkml:trace contextRef="#ctx0" brushRef="#br0" timeOffset="54278.18">18274 7201 1209 0,'0'0'108'0,"3"0"-87"16,-3-9-21-16,0 9 0 0,7 0 48 0,1-3 6 16,2 0 1-16,1 3 0 0,-1 3-31 0,8-3-7 15,3 3-1-15,0 6 0 0,4-2-2 0,7 2-1 16,-4-3 0-16,4 13 0 0,10-6 5 0,0 5 1 15,4 4 0-15,0 0 0 0,3 0 10 0,4 10 3 0,0-4 0 0,4 6 0 16,-1-2-6 0,1 12-1-16,-1-4 0 0,1 14 0 0,-8-1-12 0,-3 10-2 0,-7 6-1 15,-1 0 0-15,-2 12-10 0,-1-6 0 0,4 7 0 16,0-4 0-16,-4 13 0 0,-3-3 10 16,-4-3-10-16,-4-1 10 0,5 1 8 0,-5-13 2 0,1 4 0 0,-11-7 0 15,4-7 9-15,-11-5 3 0,0-4 0 0,-7-3 0 16,-4-6-2-16,-6-6 0 0,-4-4 0 0,-4 1 0 15,-7-4 2-15,-3 0 0 0,-7-2 0 0,-4-4 0 16,-3 3-56-16,-15-3-12 0,-3 6-1 0,4-9-1 16</inkml:trace>
  <inkml:trace contextRef="#ctx0" brushRef="#br0" timeOffset="65304.52">2155 13351 345 0,'0'0'15'0,"0"0"4"0,0 0-19 0,0 0 0 16,0 0 0-16,-3 3 0 0,-4-3 111 0,7 0 18 15,0 0 4-15,-4-3 1 0,1-1 9 0,3 4 1 16,-7-6 1-16,3-3 0 0,4 6-47 0,0-7-10 16,0-2-1-16,4 2-1 0,-4-8-18 0,7 5-3 15,-4-6-1-15,8 7 0 0,-8-10-10 0,8 3-2 16,0-3-1-16,-1-3 0 0,4 0-23 0,-3-7-4 0,3 7 0 0,-3-6-1 15,-1 0-23-15,4-1 0 16,-3 1 0-16,-1-1 0 0,-2 1 9 0,2 0-9 16,1 6 12-16,-1-4-12 0,1 8 8 0,-1 2-8 0,-2-3 0 0,-1 9 0 15,3 4 23-15,-3-1-3 0,4 1 0 0,-1 9 0 16,1 0-20-16,0 6-18 0,3-3 3 0,-4 7 1 16,1-1 14-16,3 4-9 0,-3 2 9 0,-1 1-8 15,-3 3 8-15,4 0 0 0,-4 6 0 0,-4-3 0 16,8 6 11-16,-11-3-3 0,3 6 0 15,4-2 0-15,-7-4 7 0,0 6 1 0,4 0 0 0,3-9 0 16,-7 10-16-16,4-10 0 0,6-3 0 0,-10 2 0 16,11-5 8-16,-8-3 0 0,4-1-8 0,-3-2 12 15,6-7 0-15,-10-3-1 0,4 0 0 0,7 0 0 16,-1 0 1-16,-6-3 1 0,3-7 0 16,3 1 0-16,-6-4-1 0,6-6-1 0,-6 4 0 15,3-10 0-15,-3 3 1 0,-1-10 0 0,4 7 0 16,-7-6 0-16,0 0-12 0,4-4 0 0,-4-3 0 0,7-2 0 15,-7 5 0-15,0-6 0 0,3 7 0 0,4-4 0 0,-7 13 0 0,4-3 0 16,-4 6 0-16,0 0 8 0,3 3 10 0,-3 4 2 16,7-1 0-16,-3 3 0 0,3 4-11 0,-7 0-1 15,7 5-8-15,0 4 12 0,4 0-12 0,3 0 0 16,-4 10 0-16,1-1 0 0,-4 4 0 0,4 6-8 16,6-4 8-16,-10 4 0 0,11 3 0 0,-4 9 0 15,0-2 8-15,0 2-8 0,4 0 8 0,-4 1-8 16,-3-1 0-16,3 4 9 0,-4-4-9 0,-6 3 0 15,6-2 0-15,-6-4 0 0,3-3 12 0,-3 6-2 0,3-9-1 0,-4 7 0 16,1-7 11-16,3-4 3 0,-4-2 0 0,4 3 0 16,-3-7-23-16,3 4 0 0,-4-3 0 0,1-10 0 31,3 6-140-31,-4 1-32 0,-3-10-6 0</inkml:trace>
  <inkml:trace contextRef="#ctx0" brushRef="#br0" timeOffset="65591.37">3052 12971 1382 0,'0'0'61'0,"0"0"13"0,0 0-59 0,0 0-15 15,0 0 0-15,3 10 0 0,1-7 24 0,3 6 1 16,-4 4 1-16,4-4 0 15,-3 1 50-15,6 2 9 0,-6-3 3 0,3 7 0 0,4-3-8 0,-8-1-2 16,8 1 0-16,-1-4 0 0,-6 4-16 0,6 2-3 16,1-2-1-16,-1-4 0 0,5 1-28 0,-5-1-6 15,4-3 0-15,-3 4-1 0,7-1-15 0,-1 1-8 16,-3-7 10-16,-3 6-10 0,14 1 0 0,-11-1-20 16,0-6 4-16,3 7 0 15,-10-10-53-15,4 9-11 0,7-9-1 0,-15 3-871 0</inkml:trace>
  <inkml:trace contextRef="#ctx0" brushRef="#br0" timeOffset="65905">3425 12830 0 0,'0'0'0'0,"0"0"0"0,0 0 0 0,4 3 0 0,3 0 0 0,-7 4 0 16,4-4 257-16,-1 6-52 0,4-9 42 0,4 10 8 15,-11-7-97-15,3 6-19 0,4 1-4 0,-3-1-1 16,-1 3-21-16,4 1-4 0,-7 3-1 0,0-1 0 0,0 4-64 16,0 3-12-16,0 6-4 0,-7 4 0 0,0 2 4 0,0 1 0 15,-3 5 0-15,-4 1 0 0,-1 3-11 0,-6 6-1 16,7-6-1-16,-10 6 0 0,9-6-5 0,-2 0-1 15,3-3 0-15,3 3 0 0,0-13-5 0,4 1 0 16,-3-10-8-16,10 6 12 0,-11-6-29 0,11-3-7 16,0-4 0-16,0-5-908 15</inkml:trace>
  <inkml:trace contextRef="#ctx0" brushRef="#br0" timeOffset="66408.2">3990 12771 2224 0,'0'0'99'0,"0"0"20"0,-7 0-95 0,7 0-24 0,-7 3 0 0,0 3 0 16,-4 3 0-16,8 1 9 0,-8 2-9 0,0 1 0 15,-3-1 0-15,0 7 0 0,0-6 0 0,-3 6 0 16,-1-7 8-16,-3 7-8 0,7-7 0 0,-4-2 0 16,11-1 0-16,-4 1 10 0,-3-7-10 0,4 6 8 15,3-6-8-15,3 4 0 0,-7-4 0 0,8-3 0 16,3 0-8-16,0 0 8 0,0 0-10 0,0 0 10 0,0 0-14 15,0 0 3-15,0 0 1 0,14 0 0 16,-3-3 10-16,-1-4 0 0,4 4-9 0,-3 3 9 0,3 0 0 0,7 0 0 16,-7 0 0-16,-3 0 0 0,3 0 0 0,-3 0 0 15,3 0 0-15,0 3 0 0,-4 4 8 0,1-4-8 16,0 3 12-16,-1-3-4 0,-3 10-8 0,0-4 8 16,4 1-8-16,-11 2 8 0,7-3 7 0,0 7 1 15,-7 0 0-15,0-4 0 0,0 7-16 0,0 0 0 16,0-6 8-16,-7 5-8 0,3-5 8 0,1 6-8 0,-4-7 11 0,3 7-11 15,-6-6 0-15,10-1 0 0,0-2 0 16,-4 2 0 0,-6-2-17-16,-1-1-7 0,4-3-2 0,3-3-643 15,-6 0-129-15</inkml:trace>
  <inkml:trace contextRef="#ctx0" brushRef="#br0" timeOffset="66678.78">4230 12391 2131 0,'0'0'189'16,"0"0"-151"-16,0 0-30 0,0 0-8 16,0 0 38-16,0 9 6 0,10-5 2 0,-6 14 0 0,7 1-46 0,-8 3 0 15,4 0 0-15,-3 0 0 0,3 9 0 0,-4 1 0 16,8-4 0-16,-8 3 0 0,4-6 0 0,0 10 0 15,4-4 0-15,-4 1 0 0,4-1 0 0,-4 0 0 16,0-9 0-16,-4 10 0 0,4-10 0 0,-3 6 0 16,6-6 0-16,-6 0-10 15,-4 0-108-15,0-3-22 0</inkml:trace>
  <inkml:trace contextRef="#ctx0" brushRef="#br0" timeOffset="66868.28">4124 12927 2073 0,'-14'-31'92'0,"7"18"19"0,3-2-89 0,1 8-22 0,10-2 0 0,0 0 0 16,3-1 196-16,5 1 36 0,6-1 6 0,-7 7 2 15,3-3-202-15,12 0-38 0,-5-4-12 0,1 4 0 31,0-6-92-31,10 2-20 0,-7 1-3 0,8 6-653 0,-1-7-132 0</inkml:trace>
  <inkml:trace contextRef="#ctx0" brushRef="#br0" timeOffset="67273.53">4688 12861 172 0,'-14'-6'16'0,"14"6"-16"0,-7-3 0 0,0-3 0 0,7 6 479 0,0 0 93 15,0 0 18-15,0 0 4 0,0 0-455 0,0 0-91 16,0-3-19-16,0 3-3 0,7-7-17 0,4 7-9 16,-1-6 10-16,1 0-10 0,3 3 0 0,7-4 0 15,-10-2 0-15,7 9 0 0,-1-6 0 0,1-1-15 16,-4-2 5-16,4 0 1 0,-4 2 9 0,0 1-10 16,0-3 10-16,-4 2-10 0,-2-2 10 0,-5 3 0 15,4-4 0-15,-7-2 0 0,4 9 0 0,-4-4 0 16,-4-2 0-16,4 9 0 0,-7-3 0 0,-4 0 0 15,1-4 0-15,-4 14 0 0,3-4 0 0,-3 0 0 16,-4 3 0-16,1 4 0 0,-1 2 0 0,1 1 0 16,-1-4 0-16,-3 10 0 0,7-6 18 0,-8 8-1 15,1-2 0-15,4 0 0 0,3-3 5 0,3 6 1 16,0 0 0-16,-3-4 0 0,7 4 4 0,4-3 1 16,3 0 0-16,0-3 0 0,0 3 0 0,3-1 0 0,4-2 0 0,0 3 0 15,4-7-28-15,-1 7-19 0,5-6 3 0,2-4 1 16,-3 4 6-16,0-4 1 0,8 1 0 0,-8-1 0 31,7-6-43-31,-3-3-8 0,-1 9-1 0,8-9-1 16,-8 0-151-16,5 0-29 0,-1 0-7 0</inkml:trace>
  <inkml:trace contextRef="#ctx0" brushRef="#br0" timeOffset="68335.97">5105 12601 172 0</inkml:trace>
  <inkml:trace contextRef="#ctx0" brushRef="#br0" timeOffset="68809.36">5193 12636 403 0,'0'0'36'0,"0"0"-36"0,0 0 0 0,0 0 0 15,0 0 149-15,0 0 23 0,0 0 5 0,0 9 1 16,0-9-77-16,0 9-15 0,3-5-3 0,-3-4-1 0,0 9-14 0,0 0-4 16,4 4 0-16,-1 3 0 0,1-4-22 15,-4 1-5-15,7 6-1 0,-7-1 0 0,0-2-6 0,4 6-2 16,-4-3 0-16,7 3 0 0,-7 0 4 0,0 0 0 16,0-4 0-16,3 4 0 0,-3 0 7 0,0 0 1 15,0-3 1-15,4 0 0 0,3-6-6 0,-7-1-2 16,0 7 0-16,3-10 0 0,-3 1-1 0,7-1 0 15,-7-9 0-15,0 0 0 0,0 0 4 0,0 0 0 16,0 0 0-16,0 0 0 0,0 0-15 0,4-6-2 16,-1-4-1-16,-3 4 0 0,4-3-10 0,-4-7-8 15,0 4 12-15,0 2-12 0,0-6 10 0,0 1-10 16,-4-1 8-16,4-3-8 0,-3-3 9 0,-1 0-9 16,4-6 10-16,0 6-10 0,-7-3 16 0,7 0-2 15,0-6-1-15,0 9 0 0,0 0 2 0,0 0 0 0,7 3 0 16,-7 3 0-16,0 1-4 0,4 2-1 0,-1 4 0 0,4 6 0 15,4-7-10-15,0 7 0 0,-8-3 0 0,8 6 0 16,-1-3-8-16,1-4 8 0,3 7-10 0,-3 0 10 31,-4 0-30-31,3 0 0 0,1 7 0 0,-4-4 0 0,7-3-89 16,-10 0-17-16,3 9-4 0,7-9-852 0</inkml:trace>
  <inkml:trace contextRef="#ctx0" brushRef="#br0" timeOffset="69032.89">5609 12774 1958 0,'0'0'87'0,"0"0"17"16,0 0-83-16,0 0-21 0,0 0 0 0,0 0 0 16,0 0 71-16,7 9 9 0,0-9 3 0,4 9 0 0,-1-2-65 0,5-1-18 15,-5 0 0-15,8-3 8 0,-4 7-8 0,4-4-11 16,-4 0 3-16,7 4 0 15,-7-1-20-15,7-3-4 0,-10-2-1 0,6-1 0 0,-3 6 11 0,4-3 2 16,-7-2 1-16,3-1 0 0,-4 3 2 0,4-6 0 16,-3 3 0-16,0-3-580 15,3 0-116-15</inkml:trace>
  <inkml:trace contextRef="#ctx0" brushRef="#br0" timeOffset="69254.57">6262 12498 1785 0,'-14'-10'159'0,"7"10"-127"0,0-3-32 0,0 3 0 15,3 3 153-15,-7 4 25 0,1-4 5 0,6 12 1 16,-6-2-143-16,-1 3-28 0,1 9-5 0,-1 0-8 16,4 3 0-16,-4 3 0 0,-10 4-8 0,7-1 8 15,-7 4 0-15,0 3 0 0,-4-4 0 0,7 4 0 16,-6 9 0-16,-1-6 0 0,-3 6 0 0,3-3 0 15,-3 13-28-15,3-7 0 0</inkml:trace>
  <inkml:trace contextRef="#ctx0" brushRef="#br0" timeOffset="72070.77">3778 11651 345 0,'-24'-9'31'0,"13"9"-31"0,-3-10 0 0,-4 7 0 16,8-3 276-16,-12 6 50 0,8-3 10 0,-10-7 1 15,3 10-262-15,-4-9-53 0,0 6-10 0,0-4-3 0,1 1-9 0,-12 0 0 16,5 3 0-16,-5-4 8 16,5 7-28-16,-5-9-5 0,-9 3-2 0,6-4 0 15,-4 1-23-15,-2 0-5 0,2-1-1 0,-3 10 0 16,-3-3 17-1,0 3 3-15,3 0 1 0,-4 3 0 0,4 3 26 0,1 1 9 0,6 2 0 0,0 1-9 0,-7 2 9 0,11-3 11 16,-4 1-3-16,4-1 0 0,-1 4 14 0,1-4 2 16,0 4 1-16,0 2 0 0,10 1 0 0,0 0 0 15,-6 0 0-15,6 5 0 0,-3-2-25 0,3-6 0 16,4 9 0-16,-4-3 0 0,4-1 0 0,3-5 0 16,1 6 0-16,2-7 0 0,1 7 0 0,0-6 0 15,4-1 0-15,-1-2 0 0,1 2 0 0,-1-2 0 0,4-1 0 16,-4 4 0-16,4-4 0 0,4 10 0 0,-8-7 0 15,8 7 0-15,-8 3 0 0,0 0 0 0,1 0 0 16,6 0 0-16,-6 6-9 0,-1-3 9 0,8 7 0 0,-8-1 0 16,0 0 0-16,8 1 0 0,-8 5 0 0,1-5 0 15,-1 2 0-15,8 1 0 16,-8 5 9-16,4 4-9 0,3-3 18 0,-6 12-2 0,6 1 0 16,4-1 0-16,-7 10 17 0,7-1 3 0,0 11 1 15,0 2 0-15,7 9-37 0,-7 11 0 0,0 2-14 0,-7 12 4 16,4 8 10-16,-4 5 0 0,3 3 8 0,-10 13-8 15,4 6 8-15,6 4-8 0,-7-7 8 0,4 3-8 16,-3-6 12-16,6-19-3 0,4-6 0 0,-3-16 0 16,3-2-9-16,-7-11 0 0,3-9 0 0,4-6 8 15,0-6 42-15,0-6 8 0,0-4 2 0,0 0 0 16,0-12-3-16,0 3 0 0,0-6 0 0,4-4 0 16,-4-6-22-16,7-3-5 0,-4 4-1 0,1-4 0 0,3 3-13 15,-4-9-4-15,4-4 0 0,4 7 0 16,-4-3-12-16,4 3 8 0,-1-3-8 0,4-7 0 0,7 7 8 15,-10-6-8-15,7-4 0 0,-1 4 9 16,1-4-1-16,3 1-8 0,-7-7 12 0,7 3-4 16,4-3 4-16,-4-3 1 0,4 0 0 0,0-3 0 0,-1-3 7 15,5 6 2-15,2-10 0 0,8 7 0 0,3-6 5 0,-3-4 1 16,7 4 0-16,4-4 0 0,2 4-4 0,5-4-1 16,3-2 0-16,0 8 0 0,10-2-12 0,1 3-3 15,3-7 0-15,11 13 0 0,-4 0-8 0,4 0 0 16,-1 0 0-16,4 0 0 0,4 0 0 0,-4 0 0 0,4 0 0 0,-4 0 0 15,4 0 0-15,-4 0 0 0,7 10 0 0,1-7 0 16,-12 6 0-16,12-9 0 0,2 6 0 16,5-3 0-16,-5 1 8 0,1-4-8 15,0-4 12-15,7-5-4 0,-4 9-8 0,0 0 10 0,-6-3-10 16,-1-3 10-16,4 3-10 0,3-7 10 16,-14 7-10-16,4-3 10 0,-14-4-10 0,-1 4 0 0,1 0 0 15,-11 3 8-15,0-4-8 0,-7 7 0 0,0 0 0 16,-7 0 8-16,-4 0-8 0,-3 10 0 0,-7-10 0 0,0 6 0 15,-4 0 0-15,-3-6 10 0,-8 0-1 16,1 0 0-16,3 0 3 0,-7 0 1 16,0 0 0-16,-6 0 0 0,2-3 1 0,1 0 0 0,-8-3 0 0,1-4 0 15,-4 1-6-15,4-4-8 0,-4 4 11 0,0-4-11 16,0 4 15-16,-4-4-4 0,4 1-1 16,-7-4 0-16,0 4-2 0,0-7 0 0,0 6 0 0,0-5 0 15,-7-4 4-15,4 6 0 0,3-12 0 0,0 6 0 0,-7-10 8 16,7-8 1-16,-4 8 1 0,1-9 0 0,-1-6-6 15,1-3 0-15,-1-6-1 0,4-4 0 0,0-2-15 0,-7-1 9 16,4-6-9-16,-1-10 8 0,1 4 0 0,3-9-8 16,3 5 12-16,-3-12-4 0,0 3-8 0,0-6 0 15,0 0 0-15,4 3 0 16,-1-6 0-16,-3 3 0 0,7 0 0 0,-7 0 0 0,4 6 0 0,-1-6 0 16,-3 0 0-16,4 9 0 0,3-3 0 0,0-2 0 15,-7 5 0-15,3 6 0 0,4 1 0 0,-7 3 0 16,7 3-9-16,-3-4 9 0,3 11-10 0,0-8 2 0,-7 11 0 15,7 5 0-15,0-2-5 0,4 5-1 0,-11 1 0 0,3 3 0 16,4-3-2-16,-7 9-1 0,0 3 0 16,0-3 0-16,-7 3 8 0,4 10 9 0,3-4-13 15,-14 7 5-15,7 3 8 0,3-3 0 16,-10 6 0-16,3 0 0 0,4 3 0 0,-3 7 0 16,-1-7 0-16,4 3 0 0,-7-3 0 0,11 7 0 0,-5-7 0 15,1 6 0-15,4-5 0 0,-4 5-8 0,3 1 8 0,1-4 0 16,-1 0 0-16,1 0 0 0,-8 4 0 0,4-7 0 15,4 7 0-15,-5 2 0 0,1-2 0 0,-3 2 0 16,3 1 0-16,0 3 0 0,-4-4 0 0,1 4 0 16,3-4 0-16,-4 7 0 0,-3 0 0 0,3-3 0 15,-3 3 0-15,4-4 0 0,-12-2 0 0,8 6 0 16,-3-6 0-16,-1 5 0 0,-7-2 0 0,1-3 0 16,2 6 0-16,1-7 0 0,-3 1 0 0,-1 6 0 15,-3 0 0-15,-4-4 0 0,-7-2 0 0,0-1-8 16,-7 10 8-16,-3-3 0 0,3-6 0 0,-3 9 0 0,-11 0 0 15,-7 0 0-15,3 0 0 0,-3 0-8 16,0 6 8-16,0-3 0 0,4 0 0 0,-11 4-8 16,7 2 8-16,-4-6 0 0,4 7 0 0,-4-7 0 0,1 6 0 15,6 1 0-15,1-1 0 0,-1-6 8 16,1 7-8-16,-4 2-8 0,3-3 8 0,4 7-849 16,-7 0-163-16</inkml:trace>
  <inkml:trace contextRef="#ctx0" brushRef="#br0" timeOffset="75065.25">29076 12507 979 0,'-7'-12'43'0,"3"2"9"0,-3-2-41 0,0-4-11 0,-3 3 0 0,-4-5 0 16,-4 2 165-16,0-3 31 0,1 0 7 0,-8 7 1 16,-7-1-129-16,0-6-26 0,-3 7-5 0,-4-1 0 15,-6-2-13-15,-1 8-3 0,-4-8 0 0,1 12 0 16,-1-4-4-16,-6 1 0 0,-4-3-1 0,-3 2 0 16,-8 4-23-16,-3-3 0 0,-4 6 0 0,1 0 0 15,-4 0 0-15,-8 0 0 0,-6 0 0 0,0 6 0 16,0-6-27-16,-4 3-9 15,-3-3-3-15,3 10 0 0,0-4 6 0,11 0 1 0,3 4 0 0,8-1 0 16,-1 0 3-16,4 4 1 0,7-4 0 0,3 10 0 0,4-3 16 16,7 0 3-16,4-1 1 0,7 4 0 0,3-6 8 0,7 5 0 15,0 1 0-15,8-3 0 0,-1 0 0 0,7-4-8 16,4 1 8-16,0 2-8 0,0-2 8 0,7-4 0 16,0-6 0-16,3 10 0 0,1-7 0 0,3-6 0 15,0 0 0-15,0 0 0 0,0 0 0 0,0 0 11 16,0 0-3-16,0 0 0 0,0 0-8 0,0 0 8 15,0 0-8-15,0 0 8 0,0 0-8 0,3 3 0 16,-3-3 0-16,4 13-11 0,-4-4 11 0,3 1 0 16,1 2 8-16,-4-2-8 0,0-1 0 0,3 4 0 15,-3 2 0-15,0-2-8 0,-3-1 32 0,3 7 6 16,0-6 2-16,0 9 0 0,-4-3-20 0,1 3-3 16,-1-1-1-16,4 1 0 0,-3 10-8 0,3-1 8 0,-4 10-8 15,1 3 8-15,-1 6-8 0,-3 6 8 0,4 17-8 0,-4-1 8 16,-4 12-8-16,4 10 0 0,-7 4 0 15,3 14 0-15,-6 5 0 0,3 2 0 0,-4 16 0 16,0-7 0-16,1 10 0 0,-1-9 0 0,0-4 0 0,1 0 0 16,-4-8 8-16,3-1 0 0,-3-19 0 0,0-3 0 15,3-10 26-15,0-2 5 0,1-10 1 0,-5-9 0 16,5-7-13-16,-4-6-3 0,0-2 0 0,-1-8 0 16,1 1-5-16,-4 0-2 0,1-10 0 0,-1 1 0 15,-3-7 5-15,3 3 1 0,-3-6 0 0,0-3 0 16,0-4-12-16,3 4-3 0,-3-6 0 0,3 2 0 15,0-2-8-15,1-10 12 0,-1 6-12 0,4 1 12 16,-1-7 36-16,1-3 8 0,7 0 2 0,-3 6 0 16,2-6-2-16,5 0 0 0,3 3 0 0,0-6 0 0,0 3-38 15,7 0-8-15,0 0-2 0,0 0 0 0,0 0-8 16,0 0 8-16,0 0-8 0,10 0 8 0,1 3-8 0,3-3-17 16,4 10 4-16,6-4 1 0,8 0 0 15,7 4 0-15,-4-1 0 0,7 1 0 16,8-1-7-16,-1 3-1 0,4 1 0 0,4-4 0 0,6 4 20 0,4-4 0 15,7 7-8-15,4 0 8 0,-1-7 0 0,5 10-10 16,2-3 10-16,1 2-8 0,7-5 8 0,-4 12 0 16,-3-3-9-16,-1 3 9 0,-3-3-10 0,4 0 10 15,0 0-13-15,6 6 5 0,5-6 8 0,-5 0 0 16,1 0 8-16,3-3-8 0,11 0 0 0,-4-4 0 16,-6-5 0-16,6 5-8 0,0-8 8 0,-3 2 0 0,7-3 0 0,-7-2 0 15,-4 2 0-15,4-3 0 0,3-3 8 0,-3 3-8 16,0-3 0-16,-4 6 0 0,-3-3 0 15,-4-3 0-15,7 0 0 0,-3 0 0 16,-8 0 0-16,1 0 0 0,-11 0 0 0,0 7 0 16,-3-7 0-16,3 3 0 0,-4-3 0 0,5 0 0 15,-8 3 0-15,-7 3 0 0,-4-3 0 0,0 4 0 0,4-4 0 16,-3-3 0-16,-4 0 0 0,3 0 0 0,-3 0 0 0,0-3 0 16,-4-4 0-16,-3 7 0 0,-3-3 0 0,-1-6 8 15,-3-1 0-15,-4-2 0 0,0-1 0 0,1-2 0 16,-5-1-8-16,5 0 12 0,-5 1-4 0,-2-4 0 15,-1 6-8-15,-7-5 0 0,0-1-8 0,-3 6 8 16,-1-6 0 0,-2 7 0-16,2-10 0 0,1 9 0 0,-4-6 0 15,0 7 0-15,0-7 0 0,0 0 0 16,0 7 20-16,-7-10 10 0,0 9 2 0,4-6 0 0,0 1-32 0,-8-4 0 0,4 0 0 0,-7-3 0 16,4-4 0-16,-4-5 0 0,3-7 0 0,-3 0 0 15,0-9-21-15,4 3-11 0,-1-3-1 0,-3-6-1 0,7-7 22 0,-3 0 12 16,3-9-12-16,0 0 12 0,0-3 0 0,0-7 0 15,4 7 0-15,-4-10 0 0,-4 1 16 0,4-1-4 16,-7 0 0-16,0 1 0 0,0-4 20 0,0 3 3 16,-3-6 1-16,-1-3 0 0,1 9-23 0,-4 1-4 15,3-1-1-15,-3 0 0 0,0 1-8 0,4 8 0 16,-1-5 0-16,0 6 0 0,1 3 0 0,-1 6 0 16,4-6 0-16,4 6 0 0,-1 3-10 0,1 0 10 0,0-3 0 15,-1 4-9-15,1 2 1 0,-1 7 0 0,-3 0 0 16,4 9 0-16,-4 0-7 0,0-3-1 0,-7 12 0 15,3 1 0-15,-3-4 16 0,0 7-12 16,-4-1 12-16,-6 10-12 0,3-3 12 0,-8 3 0 0,5-6 0 16,-4 9 0-16,-1-3-11 0,5 7 11 15,-8-4-12-15,-7 0 12 0,8-3 0 0,-5 10 0 16,-2-7 0-16,-1 6 0 0,0-6 0 16,0 7 0-16,1-7 0 0,-5-3 0 0,-2 3 8 0,-1 7 0 0,-7-7-8 0,0-3 12 15,-3 9-3-15,-8-5-1 0,1-4 0 0,-8 6 0 16,1-3 0-16,-8 0 0 0,-6 7 0 0,-4-7 0 15,-4 10-8-15,0-4 0 0,1 4 0 0,-1-4 0 16,-3 1 0-16,-4 2 8 0,-3 1-8 0,7-4 0 0,6-3 0 0,8 10 0 16,-3-3 0-16,6 3 0 0,1-7 0 0,3 13 0 15,3-3 0-15,8 3 0 16,-1 3-178-16,4 6-31 0</inkml:trace>
  <inkml:trace contextRef="#ctx0" brushRef="#br0" timeOffset="76130.67">26758 13332 1724 0,'0'0'76'0,"0"0"16"0,0 0-73 0,0 0-19 0,0 0 0 0,0 0 0 16,0 0 34-16,4-3 3 0,-4-7 1 0,0 7 0 15,0-3 42-15,3-4 8 0,1 7 1 0,-1-6 1 16,1 0-5-16,-1-1-1 0,4 4 0 0,-3-10 0 16,7 7-51-16,-4-4-10 0,3 1-3 0,1-10 0 15,-1 0-1-15,1 0-1 0,3-3 0 0,0 3 0 16,4-10-18-16,-1 7 0 0,5-6 8 0,2 0-8 15,1-4-12-15,0-3-5 0,3 7-2 0,0 0 0 16,-3-10 8-16,-4 16 2 0,0-3 0 0,0 6 0 16,-3 0 9-16,0 3-8 0,-8 6 8 15,1 4-8-15,-4 0 8 0,0 5-10 0,-4-5 10 0,4 9-10 16,-7 0 10-16,0 0 0 0,4 6 0 0,0 1 0 16,-1 2 0-16,1 7 8 0,-1-1-8 0,1 1 8 0,-4 0-8 15,3 3 0-15,1-1 0 0,-1-2 0 16,-3 3 0-16,0-7 8 0,0 7-8 0,0-6 8 15,0 6-8-15,4-7 0 0,-4-2-8 0,3-1 8 0,1 0 0 0,-1-6 0 16,-3-3 0-16,0 0 8 0,11 10-8 0,-4-10 8 16,0 0-8-16,4-3 8 0,-4-4 2 0,3-2 1 15,1 0 0-15,-1-4 0 0,1 1-11 0,-4-7 12 16,4 3-12-16,-4-3 12 0,3-3-12 0,1-6 0 16,-1 6 9-16,1 0-9 0,0-6 0 0,-1-3 0 15,1 6 0-15,-4-4 0 0,3 7 0 0,-3-3 0 16,-3 6-10-16,0 1 10 0,-1 2-10 0,1 0 10 15,-4 10-8-15,0 0 8 0,0 6 0 0,0 0 0 0,0 0 0 16,0 0 11-16,0 0-11 0,0 9 0 16,0 4 9-16,0 2-9 0,3 1 0 0,-3 6 8 0,4 0-8 0,-4 6 0 15,3-6 8-15,4 6-8 0,-3-3 8 16,6 4-8-16,-3-4 0 0,0 6 0 0,0-9 0 0,1 9 8 16,2-9-16-16,-3 7-4 0,4-7 0 0,-8-1 0 15,1 1 23-15,3 0 4 0,-4-3 1 0,4 3 0 16,-3-9-16-16,0 6 0 0,3-7 0 0,-4 7 0 15,4-10-72 1,0 4-16-16,0-4-4 0,4-6-993 0</inkml:trace>
  <inkml:trace contextRef="#ctx0" brushRef="#br0" timeOffset="76399.23">27778 12930 2358 0,'0'0'52'0,"0"0"10"0,-4 10 2 0,4-10 3 0,-3 6-54 0,6 0-13 16,-3 4 0-16,4 2 0 0,-1-2 0 0,4 5 0 15,-3 1-12-15,3-6 12 0,0 2 0 0,0 4 0 16,4-4 0-16,-1 1 0 0,1-1 0 0,-1-2 0 15,1 5 0-15,0-8 0 16,3 2-85-16,-4-9-17 0,1 6-3 0,3-6-831 0</inkml:trace>
  <inkml:trace contextRef="#ctx0" brushRef="#br0" timeOffset="76644.2">28162 12855 2286 0,'-7'0'50'0,"-7"0"10"0,0 6 3 0,-4 1 1 0,1 2-51 0,3 4-13 0,-1 5 0 0,-2-5 0 15,-1 12 0-15,1-3 9 0,-1 3-9 0,0 7 8 16,-3 8-8-16,3 1 8 0,1 0-8 0,-1 3 8 16,1 0-8-16,2-4 8 0,1 4-8 0,0-3 8 15,0-6-8-15,0 5 0 0,3-5 0 0,4-4 8 0,-3 1-17 16,6-1-4-16,-3-3-1 0,7-9 0 15,0-3-133 1,0-7-26-16</inkml:trace>
  <inkml:trace contextRef="#ctx0" brushRef="#br0" timeOffset="77245.33">28487 12783 1324 0,'0'0'59'0,"0"0"12"16,0-9-57-16,0 9-14 0,0 0 0 0,0 0 0 0,0 0 88 0,-4-3 14 16,4 3 3-16,0 0 1 0,-7-4-48 0,0 8-10 15,0-4-1-15,-3 9-1 0,-1-6-28 0,0 13-6 16,1-10 0-16,-8 10-1 15,4-7 9-15,-4 4 1 0,1-1 1 0,-1-2 0 0,0-1-10 0,1 4-1 16,-4-4-1-16,7-6 0 0,-1 6-10 0,5 1 0 16,3-7 9-16,0 3-9 0,0-3 0 15,7-3 0-15,0 0 0 0,0 0 8 16,0 10-37-16,0-10-7 0,10 6-2 0,1-3 0 16,-1 0-14-16,5 7-2 0,-5-10-1 0,4 6 0 0,0-3 34 0,4 0 6 15,0 7 2-15,-4-10 0 0,7 6 13 0,-7-3-12 16,4 7 12-16,-4-7-12 0,0 6 12 0,0-9 0 15,-3 10 0-15,-1-1 0 0,1-6 42 0,-4 6 2 0,-4 1 0 16,4-4 0-16,-3 0-5 0,-1 4-1 0,-3-1 0 0,-3 1 0 16,-1-7-2-16,1 12-1 0,-4-2 0 0,3 0 0 15,-6-4-16-15,3 0-3 0,-4 4-1 0,-3-4 0 16,0 4-3-16,3-4-1 0,-3 1 0 0,0-7 0 16,0 6-11-16,0-3 8 0,0-2-8 0,0-1 8 31,3-3-132-31,-3 0-28 0</inkml:trace>
  <inkml:trace contextRef="#ctx0" brushRef="#br0" timeOffset="77481.5">28868 12611 2131 0,'-11'-7'189'0,"4"7"-151"16,0 10-30-16,-3-4-8 0,-1-3 51 0,0 10 9 16,8 5 1-16,-4 4 1 0,0 0-62 0,0 10 0 15,3-4-16-15,4 3 3 0,0 1 13 0,-3-1-9 16,3 4 9-16,3-4-8 0,1 0 8 0,3 1 0 16,0-1 0-16,0-6 0 0,-4 6-11 0,8-9-3 15,-4 7-1-15,0-11 0 16,0-2-125-16,0 3-24 0,0 9-6 0,0-15-1 0</inkml:trace>
  <inkml:trace contextRef="#ctx0" brushRef="#br0" timeOffset="77671.32">28600 12833 2361 0,'-4'-19'210'0,"1"10"-168"0,-1-4-34 0,1 4-8 15,-1 0 92-15,8 2 17 0,-1 1 3 0,4-3 1 16,0 9-113 0,4-3-19-16,3 3-5 0,0-4-2 0,0 8-17 0,4-1-3 0,3-3-1 0,4 9 0 15,-1 1-131-15,5-1-26 0</inkml:trace>
  <inkml:trace contextRef="#ctx0" brushRef="#br0" timeOffset="78026.38">29189 12993 2286 0,'-4'-9'50'0,"4"-1"10"0,0 7 3 0,4-6 1 0,-1-1-51 0,8 7-13 16,0-6 0-16,3 6 0 15,0-4-40-15,3-2-12 0,-2 6-1 0,-1-7-1 16,-4 1 11-16,4 9 3 0,-3-9 0 0,3 6 0 0,-3-7 14 0,-4 7 3 15,-4-3 1-15,-3-1 0 0,4 1 22 0,-4-3 0 16,-7 9 0-16,-4-10 8 0,4 10 24 0,-4 0 5 0,-6 0 1 0,-1 0 0 16,-7 0-5-16,1 10-1 0,-1-1 0 0,0 1 0 15,1-1 14-15,-1 4 2 0,4-1 1 0,3 7 0 16,-3-7 0-16,7 4 0 0,-4 0 0 0,8 3 0 16,3-7-33-16,-4 10-6 0,4-3-2 0,0 0 0 15,7-4-8-15,-4 4 0 0,1-6 0 0,6 6 0 31,1-7-30-31,-1 4-8 0,1-4-2 0,3-9 0 16,-7-3 4-16,11 10 1 0,-1-4 0 16,4-3-647-16,0 0-130 0</inkml:trace>
  <inkml:trace contextRef="#ctx0" brushRef="#br0" timeOffset="78353.12">29429 13084 1447 0,'0'0'32'0,"0"0"6"0,0 0 2 0,0 0 0 0,0 0-32 0,0 6-8 16,0 4 0-16,0-1 0 0,0 1 80 0,0 2 13 15,0-2 3-15,0-1 1 0,0-6-26 0,0 6-6 16,3 1-1-16,-3 2 0 0,4-2-27 0,-1-4-5 16,1 0-2-16,-4 4 0 0,0-10 16 0,7 6 3 15,-7-6 1-15,0 0 0 0,7 3 5 0,-7-3 1 16,0 0 0-16,11-3 0 0,-8-3-26 0,4 3-5 15,0-7-1-15,-3 1 0 0,-1-1 7 0,1-2 1 16,3 2 0-16,-4-2 0 0,-3-7-16 0,4 7-4 16,-1-7 0-16,1 6 0 0,3-6-3 0,-3-3-1 15,-1 10 0-15,4-7 0 0,0-3-8 0,-3 3 0 16,-1-3 0-16,1 10 0 0,3-7 0 0,-4-3 0 16,4 10 0-16,-7-1 0 0,4 0-19 0,-1-2 1 0,1 5 0 15,-4 4 0 1,0 0-115-16,3-4-23 0,-3 10-5 0,0 0-547 0,0 0-110 0</inkml:trace>
  <inkml:trace contextRef="#ctx0" brushRef="#br0" timeOffset="78556.21">29693 12971 576 0,'0'0'51'16,"0"0"-41"-16,0 0-10 0,0 0 0 15,0 10 292-15,0-10 57 0,7 9 11 0,0 0 3 0,-3-2-224 0,7 2-45 16,-4 7-9-16,0-10-1 15,3 3-27-15,4 7-5 0,-3-3 0 0,7-1-1 16,-8 1-30-16,4 2-5 0,0-2-2 0,4 0 0 16,-4-1 5-16,4-3 1 0,-1-2 0 0,5 2 0 15,-5-3-164-15,1 4-33 0,17-4-7 0,-10-6 0 0</inkml:trace>
  <inkml:trace contextRef="#ctx0" brushRef="#br0" timeOffset="78801.44">30307 12833 1785 0,'-7'-9'159'0,"0"-1"-127"16,-4 10-32-16,4 0 0 0,-3 0 162 0,-1 0 26 0,4 10 6 0,-7 2 1 15,0 4-150-15,-4 0-29 0,1 12-7 16,-4-6-1-16,-1 6 39 0,-2 7 7 0,-1-1 2 0,0 7 0 15,-3-7-36-15,0 7-8 0,3 0 0 0,-3 3-1 16,3-7-11-16,4-2 0 0,-4 6 0 0,8-10 0 31,-1 4-40-31,4-4-9 0,0-3-3 0,3-3-1121 0</inkml:trace>
  <inkml:trace contextRef="#ctx0" brushRef="#br0" timeOffset="94945.62">13113 8308 450 0,'0'0'20'0,"0"0"4"0,0 0-24 0,0 0 0 16,-4 0 0-16,-3-3 0 0,4 3 72 0,3 0 11 15,0 0 1-15,0 0 1 0,0 0 13 0,0 0 2 16,0-6 1-16,0 6 0 0,0 0-19 0,0 0-4 16,0 0-1-16,0 0 0 0,0 0-9 0,0 0-3 15,0 0 0-15,3 9 0 0,4 1-19 0,-3 2-4 0,-4 4-1 0,0 0 0 16,0 2-15-16,-4 4-3 0,4 0-1 0,0 0 0 16,-7 10-6-16,4-10 0 15,-4 9-1-15,3 0 0 0,1-9 5 0,-5 10 0 0,5-10 1 0,3 6 0 16,-7-6-5-16,7 0-2 0,-4 0 0 0,4-4 0 15,0-5-5-15,0 3-1 16,0-4 0-16,0 1 0 0,0-1-8 0,0-2 8 0,0-1-8 0,0-9 8 31,0 0-92-31,0 0-18 0,0 0-4 0,-10-12-1 0</inkml:trace>
  <inkml:trace contextRef="#ctx0" brushRef="#br0" timeOffset="95139.63">13025 7888 1728 0,'-7'-22'153'0,"7"10"-122"0,-4 2-31 0,4 1 0 0,0-1 76 0,0 7 10 15,0 3 2-15,0 0 0 0,0 0-74 0,0 0-14 16,0 0 0-16,7 13 0 15,-3-4-40-15,3 4-2 0,-4-4 0 0,1 1-818 16</inkml:trace>
  <inkml:trace contextRef="#ctx0" brushRef="#br0" timeOffset="96114.09">13314 8380 633 0,'0'0'56'0,"0"0"-44"0,0 0-12 0,0 0 0 16,0 0 105-16,0 0 19 0,0 0 4 0,0 0 1 15,0 0-54-15,0 0-11 0,0 0-3 0,0 0 0 16,0 0-2-16,0 0-1 0,0 0 0 0,7 4 0 15,-4 5 6-15,1 3 0 0,3-2 1 0,-3-1 0 16,-1 1-21-16,4 2-5 0,-3 7-1 0,-1-6 0 16,1 5-23-16,-1-5-5 0,1 9-1 0,-1-3 0 15,1 0-9-15,-4-4 8 0,0 7-8 0,0-3 8 0,-4-6 2 0,1 5 0 16,3 1 0-16,0-6 0 0,-4 6 3 16,4-7 1-16,-3 1 0 0,3-4 0 0,0-3 0 0,0 1 0 15,0-7 0-15,0 0 0 0,0 0 3 0,0 0 1 16,0 0 0-16,0 0 0 0,0 0 17 0,0 0 3 15,3-7 1-15,1-2 0 0,-4-1-25 0,3 1-5 16,1-10-1-16,-1 7 0 0,4-1-8 0,-3-6 10 16,-4 1-10-16,7-4 10 0,-7 0-10 0,4 0 0 15,-1 0 0-15,4-7 0 0,0 8 0 0,0-1 0 0,0-3 0 16,0 3 0-16,4-4 0 0,-1 11 0 16,-2-4 0-16,6 0 0 0,-4 7 8 0,4-1-8 0,0-6 8 15,1 10-8-15,-1-1 10 0,3 7-10 16,-3-6 12-16,1 9-12 0,-1 0 8 0,-4 0-8 0,1 6 0 15,3 0 0-15,-3 4 13 0,-1 6-1 0,4-4 0 16,0 1 0-16,0 9-20 0,1-10-5 0,-1 7-1 0,0-7 0 16,-4 14 14-16,4-11 10 0,-3 7-2 0,-4 0 0 15,0 3-8-15,0-3 8 0,0-6-8 0,-3 6 8 16,3-3 11-16,-4 3 1 0,1-4 1 0,-1 1 0 16,-3-3-21-16,0 0-20 0,4-4 4 0,-1 1 1 15,-3-1 3-15,4-2 1 0,0 5 0 0,-1-8 0 16,1 2-76-1,3 0-15-15,-7-9-3 0,7 0-541 0,0 10-108 0</inkml:trace>
  <inkml:trace contextRef="#ctx0" brushRef="#br0" timeOffset="96424.14">14365 7813 1728 0,'0'0'76'0,"0"0"16"0,0 0-73 0,0 0-19 15,0 0 0-15,0 0 0 0,0 0 0 0,-3 9 0 16,-1 4 0-16,1-4 0 0,-1 13 0 0,4-3 0 16,0 3 0-16,0 9-9 0,7-3 35 0,-3 4 7 0,-1 2 2 0,4 1 0 15,0-4 13-15,0 10 4 16,-3-7 0-16,3 7 0 0,0-3-37 0,-4-1-7 0,1 1-8 0,3-3 11 15,-7-4-11-15,0 7 10 0,0-10-10 0,0 3 10 16,-3-3-2-16,-1-6-8 16,-3 0 12-16,0 0-4 0,0-6-8 0,0 0-14 0,-7-1 3 15,3-8-909-15</inkml:trace>
  <inkml:trace contextRef="#ctx0" brushRef="#br0" timeOffset="96596.45">13804 8305 1958 0,'-3'-28'87'0,"-1"15"17"0,8 4-83 0,-1-4-21 0,1 4 0 0,6-4 0 16,4 4 56-16,4 0 6 0,3-1 2 0,0-2 0 0,4 2 0 0,3 1 0 15,4-1 0-15,3 10 0 16,4-3-52-16,0-3-12 0,0 3 0 0,0 3 0 0,10 9 0 0,-3-6 9 16,0-3-9-16,3 10 8 15,-7-4-120-15,1 0-24 0,-1 1-4 0</inkml:trace>
  <inkml:trace contextRef="#ctx0" brushRef="#br0" timeOffset="97215.61">15395 8763 1324 0,'0'0'118'0,"0"0"-94"15,0 0-24-15,0 0 0 0,7 9 125 0,4 1 21 16,-4 2 4-16,4-2 1 0,-1 2-127 0,1 7-24 0,3 0-8 0,-4-3 0 15,1 12 8-15,0-6 0 0,-4 0 0 0,0 0-8 16,0 0 8-16,0 6 9 0,-7-6-1 0,3 0-8 16,-3 6 17-16,-3-3-3 0,-1-3-1 0,1-3 0 15,-4 3 17-15,0 0 3 0,-4 0 1 0,0 6 0 16,1-6-34-16,-1 0 0 0,1-3 0 0,3 3 0 16,0-10-12-16,0 10-10 0,-1-3-2 0,5-7-852 15</inkml:trace>
  <inkml:trace contextRef="#ctx0" brushRef="#br0" timeOffset="97638.65">16958 8371 633 0,'-14'-19'56'0,"10"7"-44"0,-3 2-12 0,0 7 0 15,4-3 216-15,-1 3 40 0,1-7 9 0,3 10 2 16,0 0-211-16,0-3-41 0,-4-6-15 0,4 2 9 15,0 7-9-15,0 0 0 0,4-6 0 0,-4 6 0 16,0 0 0-16,0 0 0 0,0 0 0 0,0 0 0 16,0 0 27-16,7 3 3 0,0 0 1 0,3 7 0 15,-6-1 25-15,7 10 6 0,-8 0 1 0,8-3 0 16,-4 6 4-16,3-1 1 0,-6 8 0 0,3-7 0 16,0 6-19-16,0-3-3 0,-4 6-1 0,1 1 0 15,3-4-32-15,-3-3-13 0,-4 6 11 0,3-2-11 16,-3-4 9-16,0-3-9 0,0 0 8 0,-3 3-8 15,3-10-16-15,-4 7-8 16,1-6-1-16,-1-4-667 0,0-2-132 0</inkml:trace>
  <inkml:trace contextRef="#ctx0" brushRef="#br0" timeOffset="97810.07">16912 7929 2361 0,'-7'-25'104'0,"4"15"23"0,3 1-102 0,-4 0-25 16,1-1 0-16,3 10 0 0,0 0 0 0,0 0-9 15,0 0 0-15,10 10 0 16,-3 2-194-16,0 4-38 0,7 9-8 0,0 3-2 0</inkml:trace>
  <inkml:trace contextRef="#ctx0" brushRef="#br0" timeOffset="98329.38">17410 8443 1728 0,'0'0'153'0,"0"0"-122"0,0 0-31 0,0 0 0 16,0 0 70-16,7 13 8 0,0-4 2 0,0 4 0 15,0-1-72-15,-4 7-8 0,1 3-15 0,-1-3 4 16,-3-7 11-16,0 10 0 0,4 0 10 0,-4-3-10 15,0 3 12-15,0-3-4 0,-4 0-8 0,4-4 12 16,4 1-2-16,-4-4-1 0,-4 1 0 0,4-7 0 16,4 1 9-16,-4-7 2 0,0 0 0 0,0 0 0 15,0 0 11-15,0 0 2 0,3 0 1 0,5-7 0 16,-5 1-19-16,4-3-4 0,0-4-1 0,4 1 0 0,-4-7-10 0,3 0 8 16,1 3-8-16,0-6 8 0,-1-3-8 15,1-6 0-15,-4 3 0 0,3-1 0 0,1 7 12 16,0-6-4-16,-4 6 0 0,0 7 0 0,3-11 29 0,-3 14 6 15,0-1 1-15,0 1 0 0,0 2-17 0,4 4-3 16,-4 0-1-16,4 0 0 0,-1 6-23 0,1 6 0 16,-1-3 0-16,1 0 0 0,0 7 0 0,-1 2 0 15,4-2 0-15,-3-1 0 0,-1 10 0 0,5-7 0 16,-5 10 0-16,4 0 0 0,-3 0 0 0,3 3 0 16,-3 0 0-16,-1-3 0 0,1 6 0 0,-1-2 0 15,-3-4 0-15,4 6 0 0,-1-6 0 0,1 0 9 16,-4 0-9-16,4 0 0 0,-1-4 0 0,1 1 0 15,-4-6-10-15,0 6 10 16,0-4-44-16,4-5-2 0,-1-1 0 31,1 0 0-31,3-5-150 0,0 2-31 16,7-6-5-16,0-10-2 0</inkml:trace>
  <inkml:trace contextRef="#ctx0" brushRef="#br0" timeOffset="98575.08">18404 8023 1911 0,'-3'-25'84'0,"3"19"19"0,-4-4-83 0,1 1-20 0,3 2 0 0,0 1 0 16,0 6 30-16,0 0 2 0,0 0 0 0,0 0 0 0,0 0-44 0,7 13-8 16,0-4-1-16,-4 13-1 15,5-3 34-15,-5 3 8 0,4 0 0 0,-3 9 1 0,3-3-8 0,-4-3-1 16,1 7-1-16,-1 5 0 0,1-2 4 0,-1-4 1 15,1 4 0-15,-1-4 0 0,1 1-16 0,-1-1 0 16,-3 7 0-16,4-7 0 0,0-6 0 16,-4 3 0-16,3-3 8 0,1-3-8 0,-1 6-9 0,-3-9-5 15,0-3-1-15,0 3 0 16,0-7-135-16,-7-2-27 0,-4 12-6 0,-3-13-1 0</inkml:trace>
  <inkml:trace contextRef="#ctx0" brushRef="#br0" timeOffset="98748.24">18129 8277 2530 0,'-7'-25'56'0,"7"9"11"0,-3 4 2 0,-1 2 3 0,4 1-58 0,4-4-14 0,6 10 0 0,1-3 0 16,3 3 44-16,7 3 7 0,0 3 1 0,4-3 0 16,3 9-42-16,0-2-10 0,4-1 0 0,3 9 0 15,4-2 0-15,0 0 0 0,3-1 0 0,1 4 0 31,3-1-96-31,-1-5-20 0,1 9-5 0</inkml:trace>
  <inkml:trace contextRef="#ctx0" brushRef="#br0" timeOffset="101908.16">12753 6016 1728 0,'0'0'76'0,"0"0"16"0,0 0-73 0,0-6-19 0,0 6 0 0,0 0 0 16,0 0 0-16,0 0 0 0,0 0 0 0,3 0 0 16,5 0 0-16,-1 0 0 0,0 9 0 0,0-3 0 15,3 1 0-15,-3 2 0 0,0 0 0 0,4 4 0 16,-8 3 0-16,5-4 0 0,-1 1 0 0,0 9 0 16,-4 0 0-16,1-3 0 0,-1 2 0 0,-3 8 0 15,0-4 55-15,-3 6 7 0,3 0 2 0,0 7 0 16,0-3-52-16,0-4-12 0,0 3 0 15,0-2 0-15,0-1 0 0,0 1 0 0,3-4 0 0,-6-3 0 16,3 3 0-16,0-3 0 0,-4-3 0 0,1 6 0 16,3-6 0-16,-4-3 0 0,1 0 0 0,-1-3 0 0,4-4 54 0,0-2 8 15,0-1 2-15,0 0 0 0,0-9-52 16,0 0-12-16,0 0 0 0,0 0 0 0,0 0 0 0,0 0 0 16,0 0 0-16,0 0 0 15,0 0 54-15,0 0 8 0,0-9 2 0,4-4 0 0,-4 1-52 0,0-4-12 16,3 0 0-16,1-2 0 0,-4-4 0 0,3-6 0 15,1 6 0-15,-1 0 0 0,1-10 0 0,-1 10 0 16,1-6 0-16,3 6 0 0,-4-3 0 0,4-3 0 16,-3 6 0-16,3 3 0 0,4 3 0 0,-4-2 0 15,0-1 0-15,3 6 0 0,-3 4 0 0,7-1 0 16,-3-2 0-16,0 9 0 0,3-4 0 0,0 4 0 0,0-3 0 0,4 3 0 16,-4 3 0-16,0 3 0 0,0-3 0 0,-3 6 0 31,-1-3-48-31,-3 4-13 0,4-4-3 0,-8 9 0 0,1-2 52 0,3 9 12 0,-7-7 0 15,3 7 0-15,-3 0 0 0,4-4 0 0,-4 7 0 0,0-3 0 16,0 0 0-16,-4 0 0 0,4-3 0 0,-3 5 0 16,3-2 0-16,-4 0 0 0,4-3 0 15,0-1 0-15,0 1 0 0,0 3 0 0,0-6 0 16,-3 2 0-16,3-2 48 0,-7-1 13 16,3 1 3-16,-6-4 0 0,-1 1-52 0,0-1-12 15,1 0 0-15,-1 1 0 0,-3-7 0 0,-3 6 0 16,2-5 0-16,-2 2 0 0,-1-3 0 0,1-3 0 0,-1 0 0 0,4-3 0 15,0-3-48 17,-4 2-13-32,7-5-3 0,-3 6 0 0,0-13 0 0,4 13 0 0,3-10 0 0,-4-2-546 15,4 2-110-15</inkml:trace>
  <inkml:trace contextRef="#ctx0" brushRef="#br0" timeOffset="103412.16">13437 6537 867 0,'0'0'38'0,"0"0"9"0,0 0-38 0,0 0-9 0,0 0 0 0,0 0 0 0,0 0 0 0,0 0 0 16,0 6 0-16,0-6 0 0,0 0 0 0,0 3 0 16,0-3 0-16,4 9 0 0,-4-9 0 0,3 3 0 15,-3 7 0-15,4-1 0 0,-4-6 29 0,0 7 4 16,3-1 1-16,-6 4 0 0,3-4 26 0,-4 7 4 15,1-10 2-15,-1 13 0 16,1-6-32-16,3 5-6 0,-7-5-2 0,3 6 0 0,4-7-11 0,-3 10-3 16,3-6 0-16,-4-4 0 0,1 1-12 0,3-4 0 15,0 1 8-15,0-7-8 0,0 6 23 0,0-9 1 16,0 0 1-16,0 0 0 0,0 0 19 0,0 0 4 16,0 0 1-16,0 0 0 0,0 0-5 0,-4-9 0 15,1 6-1-15,-1-7 0 0,1-2-27 0,3-4-6 16,-4 4-1-16,4 2 0 0,-7-6 20 0,7-2 4 15,-4-1 1-15,1 3 0 0,-1-3-3 0,4 1-1 16,4-4 0-16,-1 3 0 0,-3-3-16 0,4 0-3 0,-1 0-1 16,1 0 0-16,0 0-10 0,-1 0 10 15,4-6-10-15,0 6 10 0,0-3-10 0,0 0 0 0,0 3 0 0,0 0 0 16,0 0 0-16,0 3 0 0,4-3 0 0,-4 10 0 16,0-7 0-16,0 6 10 0,0 1-10 0,0 2 10 15,0 1-10-15,-3 6 0 0,3-4 0 0,0 7 0 16,-3 7-15-16,3-4 5 0,0 6 1 0,3-6 0 15,1 13-23 1,-1-3-5-16,5-4-1 0,-5 4 0 0,1-1-42 16,-1-2-8-16,1 2-1 0,-1-3-687 0</inkml:trace>
  <inkml:trace contextRef="#ctx0" brushRef="#br0" timeOffset="103944.16">14026 6399 1497 0,'0'0'32'0,"0"0"8"0,0 0 0 0,0 0 4 0,0 0-36 0,0 0-8 16,4-10 0-16,-4 10 0 0,0 0 0 0,0 0 0 16,0 0 0-16,0 0 0 0,0-3 0 0,0 3 0 15,0 0 0-15,-7-6 0 0,3 6 0 0,-6 0 0 16,3 0 0-16,0 0 0 0,-4 0 53 0,1 6 9 0,-1-3 2 0,-3 7 0 15,0-1 0-15,0-6 0 0,-4 7 0 0,4 2 0 16,-7 4-52-16,7-4-12 0,-4 1 0 0,0 2 0 16,8 1 0-16,-4 0 0 0,3 0 0 15,0-4 0-15,4 7 0 0,4-7 0 0,-1 7 0 16,1-6 0-16,6 6 0 0,-3-7 0 0,4-2 0 16,3 2 0-16,-4-2 0 0,5-1 0 0,-1 0 0 0,3-6 0 15,1 4 0-15,-1-7 0 0,4 0 0 0,1-7 0 16,2 1 0-16,-3 0 0 0,0-3 0 0,1-1 0 15,-1 4 0-15,0-10 0 0,0 10 0 0,-4-10 0 16,1 7 0-16,0-4 0 0,-1 1 0 0,1-1 0 16,-4-3 54-16,0 4 8 0,0-1 2 0,0 1 0 15,0-4-52-15,0 4-12 0,-7-1 0 0,4 4 0 16,-1-4 0-16,-3 4 0 0,0-1 0 0,0 1 0 0,0 6 0 0,0 3 0 16,0 0 0-16,0 0 0 0,0 0 0 15,0 0 0-15,0 0 0 0,0 0 0 0,4 6 0 16,-1 3 0-16,4 1 0 0,-3 2 0 15,-1 4 0-15,4 0 0 0,0-7 0 0,0 10 0 0,4-6 0 16,-4 5 0-16,-3-5 0 0,3 6 0 16,3-7 0-16,-3 7 0 0,0 0 0 15,-3-3 0-15,-1 2-24 16,1-5-8-16,3 6-2 0,-3-7-594 16,3 1-120-16</inkml:trace>
  <inkml:trace contextRef="#ctx0" brushRef="#br0" timeOffset="104356.53">14467 6439 2188 0,'-3'-9'48'0,"3"9"11"0,-7 0 1 0,7 0 1 0,0 0-49 0,0 0-12 16,0 0 0-16,0 0 0 0,0 9 0 0,0 4 0 16,0-4 0-16,0 4 0 0,3 2 0 0,1-2 0 15,-1 0 0-15,1 5 0 0,3-5 0 0,-3-1 0 16,3 7 0-16,-4-6 0 0,4-4 0 0,-3 4 0 16,3-4 0-16,0 1 0 15,-4-4-151-15,1-3-33 0,-4-3-6 0,7 0-2 0</inkml:trace>
  <inkml:trace contextRef="#ctx0" brushRef="#br0" timeOffset="104512.25">14587 6063 1958 0,'-3'-22'87'0,"3"19"17"0,0-3-83 0,-4-1-21 0,4 1 0 0,0-3 0 16,0 9 0-16,0 0 0 0,0 0 0 0,0 0 0 31,0 0-149-31,0 0-35 0,7 9-6 0,-3-3-2 0</inkml:trace>
  <inkml:trace contextRef="#ctx0" brushRef="#br0" timeOffset="105003.55">14859 6461 1497 0,'0'0'32'0,"0"0"8"0,0 0 0 0,0 0 4 0,0 0-36 0,0 0-8 16,0 0 0-16,0 0 0 0,7 3 0 0,-7-3 0 16,0 0 0-16,7 10 0 0,-3-1 53 0,-1-3 9 15,-3-6 2-15,0 7 0 0,0 2-52 0,4 7-12 16,-4-10 0-16,3 4 0 0,-3-4 54 0,4 0 8 15,-4 3 2-15,0 1 0 0,0-10-52 0,7 9-12 16,-4-6 0-16,-3-3 0 0,7 7 0 0,-3-4 0 16,7-3 0-16,-4 6 0 0,0-6 0 0,3 0 0 15,-3-6 0-15,0 6 0 0,0 0 40 0,0-3 6 0,4-4 1 0,-4 4 0 16,0 0-11-16,0-3-3 0,0-4 0 0,0 7 0 16,0-6-14-16,-3 0-3 0,3-4-1 15,0 0 0-15,4-2 14 0,-4 2 3 0,0-6 1 16,0-3 0-16,3 7-33 0,1-4 0 0,-4 0 0 0,4-3 0 15,-1 10 0-15,1-7 0 0,-1 9 0 0,-3-2 0 16,4 2 0-16,0 1 0 0,3 3 0 0,0 0 0 16,-4-4 0-16,4 10 0 0,-3 0 0 0,-4 0 0 15,0 6 0-15,0-2 0 0,0-4 0 0,0 6 0 16,4 0 0-16,-4 3 0 0,0-2 0 0,0 5 0 16,4 1 0-16,-1-1 0 0,-3-2 0 0,0 9 0 15,4-7 0-15,-4 10 0 0,0-6 0 0,4-1 0 16,3 4-44-16,-4 0-16 0,1-3-4 15,-1 3 0-15,1-7-16 0,0 4-4 0,-1-4-1 0,-3 1-803 16</inkml:trace>
  <inkml:trace contextRef="#ctx0" brushRef="#br0" timeOffset="105691.13">15893 6759 1267 0,'0'0'56'0,"0"0"12"0,0 0-55 0,10 0-13 0,1-3 0 0,-1 3 0 16,1 0 54-16,0 3 8 0,-1-3 2 0,4 10 0 16,-7-4-52-16,7 0-12 0,-3 4 0 0,3-1 0 15,-3 10 10-15,-1-7-1 0,4 1 0 0,-3 6 0 16,0-1-9-16,-1-5 12 0,1 9-12 0,-4-3 12 15,-4 0-4-15,1-4 0 0,-4 4 0 0,0 0 0 16,0-3 5-16,-4 2 1 0,1-5 0 0,-1-4 0 16,-3 4 2-16,4 3 0 0,-4-4 0 0,3-9 0 15,-3 7-7-15,0-1-1 0,0-9 0 0,0 9 0 16,0-5-24-16,0 5-4 0,3-9-2 0,-6 0 0 16</inkml:trace>
  <inkml:trace contextRef="#ctx0" brushRef="#br0" timeOffset="106504.11">16729 5793 1728 0,'0'0'38'0,"0"0"8"0,0-9 2 0,0 9 0 0,0 0-39 0,0 0-9 0,0 0 0 0,0 0 0 15,0 0 0-15,3 9 0 0,1 4 0 0,-1 6 0 0,8 3 0 0,-8 3 0 16,1 3 0-16,3 3 0 0,0 4 0 0,-3-1 0 16,3 7 0-16,-4 6 0 0,1-3 0 0,3 0 0 15,-4 0 0-15,-3 0 0 0,0-4 0 0,0 4 0 16,4-3 0-16,-4 0 0 0,0-7 20 16,-4 4 1-16,4-13 1 0,0 6 0 0,0-9-5 0,0 4-1 15,0-11 0-15,4 4 0 0,-1-6 11 0,1-4 1 16,-1 4 1-16,-3-7 0 0,0-6 4 0,0 0 1 15,0 0 0-15,7-6 0 0,1 2 5 0,-1-5 1 16,-4-4 0-16,1 1 0 0,-1-4-19 0,4-6-3 0,-3 3-1 16,3-3 0-16,-4-9-8 0,4 9-1 0,0-9-8 15,0-1 12-15,1 7-12 0,-5-3 0 0,1 3 0 16,3 3 0 0,3-3-32-16,-3 3-2 0,0 10-1 0,0-7 0 0,4 6 35 0,-4 4 0 0,0-1 0 0,4 7 0 15,-1 0 0-15,1 3 0 0,-1 0 0 16,-3 3 0-16,4 0 0 0,0 7 0 0,-1-1 0 0,-3 4 0 15,0-4 0-15,4 10 0 0,-4-7 0 0,4 1 0 16,-4 6 0-16,0-7 0 0,0 7 0 0,0 0 0 16,0-6 0-16,-4 9 0 0,-3-10 0 0,4 4 0 15,-4-4 0-15,0 1 0 0,0-4 0 0,-4 4 0 16,1-4 0-16,-4 7 0 0,3-10 0 0,-3 4 0 16,-3-1 0-16,-1 0 0 0,0-6 0 0,-3 7 0 15,0-1 0-15,-3-6 0 0,-1 4 0 0,0-4 0 16,1 6 0-16,-4-2 0 0,-4-4 0 0,4 0 0 15,-1-3-58-15,5 0-5 0,-4 0-1 0,3 0-844 16</inkml:trace>
  <inkml:trace contextRef="#ctx0" brushRef="#br0" timeOffset="106975.51">17530 6336 1497 0,'3'-13'32'0,"-3"7"8"0,0 3 0 0,0 3 4 0,-3-10-36 0,3 10-8 16,0 0 0-16,0 0 0 0,-8 0 0 0,1 0 0 16,0-3 0-16,-3-3 0 0,-4 6 0 0,3 0 0 0,4 9 0 0,-4-9 0 15,-6 10 53-15,3 2 9 0,-4-2 2 0,-3 9 0 16,0-7-52-16,3 10-12 0,-3 0 0 0,3-3 0 15,4 3 54-15,0 0 8 0,0 0 2 0,3 3 0 16,1-9-52-16,6 5-12 0,-3-2 0 0,7 0 0 16,0-3 0-16,4 3 0 0,-1-7 0 0,4 4 0 15,0-10 18-15,4 4 1 0,0-1 0 0,3-9 0 16,0 6-35-16,7-6-6 0,-3 0-2 0,3-6 0 16,3 6 24-16,-2-9 0 0,-1-1 0 0,0 4 0 15,0-4 20-15,4 1 1 0,-4 0 1 0,0-4 0 16,-7 4-2-16,0-1 0 0,-3-2 0 15,0-1 0-15,-4-3 20 0,0 4 3 0,-4 3 1 0,1-4 0 16,-4 0-26-16,-4-2-5 16,1 2-1-1,3 1 0-15,-4-7-12 0,-3 6 9 0,4 1-9 16,-8-4 8 0,4 4-8-1,0 2 8-15,-7-2-8 0,3 2 8 0,-3 1-8 0,3 6-11 16,-3-4 3-16,4 7 0 0,-1-3-121 0,1 6-24 0,3-3-5 0,-4 0-1 0</inkml:trace>
  <inkml:trace contextRef="#ctx0" brushRef="#br0" timeOffset="107486.63">18034 6427 1036 0,'0'0'23'0,"11"0"5"0,3-6 0 0,0 6 1 0,0 0-29 0,4 0 0 0,-4-4 0 0,0-2 0 31,-4 6-24-31,4 0-12 0,-6-3-1 0,-8 3-1 0,0 0 57 0,0 0 11 0,0 0 2 0,0 0 1 16,0 0 54-16,-8-9 10 0,-2 9 3 0,-1 0 0 15,-3 0-20-15,-3 0-3 0,-5 0-1 0,1 0 0 16,4 9-19-16,-5-6-4 0,5-3-1 0,-4 10 0 16,3-4 0-16,-3 0 0 0,0 3 0 0,-1 1 0 15,1 9-35-15,0-7-7 0,4 1-2 0,2 6 0 16,-2-7-8-16,3 7 0 0,0 0 0 0,3-4 0 15,4 1 0-15,0 0 0 0,3 3 0 0,-3-7 0 16,7 7 0-16,0-6 8 0,4 5-8 0,-1-5 8 0,4-4 0 0,0 1 0 16,4-7 0-16,0 6 0 0,3-9 6 0,3 0 1 15,1 0 0-15,3-3 0 0,4-3 1 0,0 0 1 16,-1-4 0-16,1 1 0 0,0-1-5 0,-1-2 0 16,1-4-1-16,-4 4 0 0,-3-1 8 0,-1 0 1 15,1-2 1-15,-4 2 0 0,4-6 19 0,-8 4 3 16,1-4 1-16,-4 0 0 0,4-3-36 15,-4 0-8-15,-4-9 0 0,4 0 0 0,-3 5 8 16,-1-11 0-16,-3 5 0 0,4-5 0 0,-4-1-8 0,3 4-11 16,-3-4 3-16,-3-6 0 0,3 3 8 0,0 7 0 15,0-7 0-15,0 7 0 0,-4-7-17 0,4 0-2 16,-3 7 0-16,-1-4 0 0,1 13 19 0,3-6 0 16,-4 2 0-16,1 7 0 0,-1 0 0 0,1 10 0 15,-1-7 0-15,4 10 0 16,0-1-106-16,0 7-18 0,0 3-3 0,0 0-820 0</inkml:trace>
  <inkml:trace contextRef="#ctx0" brushRef="#br0" timeOffset="107790.62">18447 6442 1461 0,'0'0'64'0,"0"0"15"0,0 0-63 0,0 0-16 15,0 10 0-15,0-1 0 0,0 1 83 0,0-7 13 16,3 6 4-16,1 1 0 0,-4-10-29 0,0 9-6 16,3 0-1-16,1 1 0 0,3-4-6 15,0 4-2-15,0-1 0 0,4 0 0 0,-1 1-37 0,4-1-8 16,4-3-2-16,0 4 0 0,3-1-9 0,0-2 8 15,0-1-8-15,7 3 8 0,-3-9-8 0,3 10 0 16,-3-10 0-16,3 6-11 16,0-6-43-16,-3 0-9 0,0 0-1 15,-1-6-888-15</inkml:trace>
  <inkml:trace contextRef="#ctx0" brushRef="#br0" timeOffset="108036.2">19110 6226 2347 0,'-18'-9'104'0,"11"9"21"0,0 3-100 0,0-3-25 0,-3 9 0 0,-5 4 0 15,1 2 21-15,-7 1-1 0,4 3 0 0,-5 3 0 16,-2 6-20-16,-5 3-16 0,1 1 2 0,0 2 1 16,0 1 4-16,0-4 1 0,-4 10 0 0,4 0 0 15,-1-1 8-15,1-2 0 0,0 3 0 0,3 0 0 16,4-1 0-16,0 1 0 0,3-6 8 0,4 5-8 15,0-5-90 1,3-4-22-16,4 1-5 0,4-14-1 16</inkml:trace>
  <inkml:trace contextRef="#ctx0" brushRef="#br0" timeOffset="110484.45">6646 13633 1555 0,'-10'-6'138'0,"-1"-4"-110"16,4 4-28-16,0 0 0 0,0-4 152 0,3 7 26 15,4 3 5-15,0 0 1 0,0 0-110 0,11-6-22 16,0 3-4-16,-1 3 0 0,11 0-48 0,-3 0 0 0,7 0 0 0,6 0 0 15,5 3 20-15,-1-3 10 0,0 6 2 16,15-6 1-16,-8 0-33 0,11 3-11 0,7-3 0 0,3 0 0 16,1 0 11-16,3 6 0 0,4-6 0 15,3 4 8-15,0-4-8 0,3-4 0 16,4 4 0-16,4-6 8 0,3 6-8 0,-3-3 8 16,-4-3-8-16,11 3 8 0,7 0 8 0,-4-4 3 15,0 7 0-15,0-3 0 0,8-3 0 0,-1 6 0 0,0 0 0 16,1-3 0-16,-1 3 7 0,0-7 2 15,4 7 0-15,-4-3 0 0,-3 3-28 0,-4 0 0 0,-6 0 0 0,-1-3 0 16,-4-3 14-16,-2 6-2 0,-8-9-1 0,-7 9 0 16,-4-4 13-16,-6 1 4 0,-4-3 0 0,-4 6 0 15,-7 6-3-15,4-6 0 0,3 3 0 0,-10-3 0 0,-7 4-25 16,0-4-14-16,3 6 2 0,0-3 0 0,-3-3 12 0,-4 6 0 16,-3-3 0-16,0-3 0 0,-1 0 0 0,-6 0 15 15,0 0-2-15,-4 3 0 0,3-3-13 16,1 0 0-16,-11 0 0 0,4 0 0 0,-4-3 0 15,3 3 0-15,1 0 0 0,-4 0 0 0,-7 0 0 16,7 0-10-16,4 0 2 0,-1 0 0 0,-10 0 8 16,7-3 11-16,7 3-3 0,0-6 0 15,-3 6-8-15,0-9 0 0,-1 9 0 0,1-4 0 16,-1-5 0-16,1 9 12 0,-4-3-2 0,-3-3 0 0,6 2-10 0,-3-2 8 16,-7 6-8-16,0 0 8 0,0 0-8 0,0 0 12 15,0 0-12-15,0 0 12 0,-10-3-12 0,3 0 10 16,7 3-10-16,-4-6 10 0,-7 2-10 0,1-2 10 0,3 3-10 15,-4-3 10-15,4 6-10 0,-3-3 8 0,-5-7-8 16,1 7 8-16,0-3-8 0,0-4 0 16,-7 4 0-16,0-3 0 0,0-1 0 0,-1 1 12 0,-2-4-12 15,-4 4 12-15,-1-10-4 0,1 10 0 0,3-4 0 16,-3 1 0-16,-4 2 8 0,4 1 2 16,4-4 0-16,2 4 0 0,-2 0-18 0,3 5 0 15,-1-5 0-15,5 6 0 0,-1-3-9 0,4 2 1 0,0-2 0 0,3-3 0 16,1 6 8-16,3-1 0 0,0-2 0 0,3 6 0 15,4 0 0-15,0 0 0 0,0 0 0 0,0 0 0 16,7-9 8-16,4 9 0 0,6-3 0 0,1-4 0 16,-4 7-18-16,11 0-3 0,3 0-1 0,0 7 0 15,0-4 1-15,1-3 0 0,2 9 0 0,5 1 0 16,-1-1 13-16,-3-6 0 0,-8 13 0 0,1-10 0 16,0 4 0-16,-4 5 0 0,-3-9 0 0,-1 4 0 15,-3 9 0-15,-3-10 0 0,3 0 0 0,-7-2-9 16,-3 2 9-16,3 7 0 0,0-10 0 0,0 10 0 15,-7-4 0-15,0 1 0 0,3-4 0 0,-3 4 0 16,0 3 0-16,-3-4 0 0,-1 1 0 0,1-1 0 16,-1 4 0-16,-3-4 12 0,-3 1 0 0,-1-4-1 0,4 4-3 0,-4 3 0 15,-3-4 0-15,0 1 0 0,-7-1 1 0,3-2 0 16,1 8 0-16,-8-5 0 0,-3-4-9 0,0 4 8 16,10 6-8-16,-7-7 8 15,-3-2-46-15,3 2-10 0,4 7-1 16,3-6-864-16,1 2-173 0</inkml:trace>
  <inkml:trace contextRef="#ctx0" brushRef="#br0" timeOffset="112300.57">6505 14809 172 0,'-14'0'8'0,"14"0"1"0,-7 0-9 0,4 0 0 15,-5 0 0-15,8 0 0 0,0 0 175 0,0 0 33 16,0 0 6-16,0 0 2 0,0 0-132 0,0 0-25 16,0 0-6-16,0 0-1 0,0 0-6 0,0-3-2 15,8-7 0-15,-5 7 0 0,4-3 4 0,0 3 0 0,-3-4 0 0,3 7 0 16,0-3 26-16,0 0 6 0,3-3 0 0,-2 3 1 16,-1-4-14-16,7 4-3 0,-4 3-1 0,4 0 0 15,0 0-23-15,4 0-4 0,0-6 0 0,6 6-1 16,1 0 0-16,3 0 0 0,4 6 0 0,3-3 0 15,1-3-16-15,-1 10-3 0,7-10-1 0,8 6 0 16,-4-6-6-16,3 0-1 0,4 0 0 0,3 0 0 16,4 0 6-16,4-6 1 0,-4 6 0 0,3-3 0 15,4-4 4-15,-3 4 1 0,3-6 0 0,3 0 0 16,-10-1 6-16,4 7 2 0,-1-6 0 0,-6-1 0 16,-1 1 1-16,4 9 1 0,0-3 0 0,0-7 0 15,0 10-5-15,-3-3-1 0,-1-3 0 0,0 6 0 16,-6 0-1-16,-1 0-1 0,1 0 0 0,3 6 0 15,-4-3-7-15,4-3-2 0,-4 0 0 0,1 3 0 0,-1 4 7 16,0-4 2-16,-3-3 0 0,0 0 0 0,3 0-22 0,-3 0-18 16,7 0 3-16,-7 0 1 0,0 0 14 0,3-3 0 15,1-4 12-15,-4 4-12 0,-4-6 8 0,4 6-8 16,-7-4 0-16,3 1 0 0,-7 0 0 0,8-4 8 16,-12 7-8-16,5-3 0 0,-1 3 8 0,0 0-8 15,4 3 0-15,-4-7 0 0,1 7 12 0,2 7-12 16,-2-7 12-16,-5 3-12 0,1 0 9 0,3 6-9 15,-3-9 0-15,-4 10 9 0,4-4-9 0,-4 0 0 16,1 1 0-16,-1-4 0 0,-4-3 9 0,5 6 3 16,2-3 1-16,-2 0 0 0,-12 4-13 15,8-7 9-15,7-7-9 0,-4 7 8 0,-7 0 4 16,4 0 1-16,0-3 0 0,3 3 0 16,-4 0-5-16,1-3 0 0,-4-3-8 0,4 6 12 0,-4 0-12 15,-3-3 11-15,-1-4-11 0,-2 7 10 0,6 0-10 0,-7 0 0 0,3 0 0 16,-2 7 0-16,-5-4 0 0,4-3 0 0,4 6 0 0,-4-3 0 15,0 0 0-15,0 7 0 0,7-10 0 0,1 6 0 16,-8-3 0-16,3-3 0 0,-3 6 0 0,4-2 0 16,7-4 0-16,-4 0 0 0,-7 0 8 0,7 0-8 15,0-4 9-15,1-2 0 0,-5 3 0 0,-3-3 0 16,4 3 4-16,-4-4 1 0,0 4 0 0,-3 3 0 16,-4-9-3-16,3 9-1 0,-3-3 0 0,0-4 0 15,-7 7-1-15,0 0 0 0,4-3 0 0,-4 3 0 16,0 0-9-16,0 0 0 0,0 0 0 0,7 0 0 15,0-3 0-15,-7 3 0 0,0 0 0 0,0 0 0 16,7 0 0-16,-7 0 0 0,0 0 0 0,0 0 0 16,0 0 0-16,0 0 0 0,0 0 0 0,0 0 0 0,0 0 0 15,0 0 8-15,0 0-8 0,-10-6 8 16,-1 3-8-16,-3-4 0 0,-4 7 0 0,1-9 0 0,-8 9 18 16,0-3 2-16,-3-7 0 0,0 7 0 0,3-3-20 15,-7-3 0-15,-6-4 0 0,6 4 0 0,0 6 0 16,4-10 0-16,-4-3 8 0,4 10-8 0,0-10 8 0,3 7-8 15,0 3 12-15,1-4-12 0,-1 1 0 0,4 3 0 16,7-1 0-16,3 1 0 0,-7-3 0 0,8 9 0 0,3-3 0 16,7 3 0-16,0 0 0 0,0 0 0 15,0 0 0-15,0 0 0 0,14 3 0 0,-4 6 0 16,1 1 0-16,3-1 0 0,7-6 0 16,0 6 0-16,1 4 0 15,-1-4 0-15,0-2 0 0,4-4 0 0,6 6 0 0,-6-6 0 0,0 7 0 16,3-4 0-16,4-3-11 0,-4-3 11 0,-3 3 0 0,-4 4 0 0,4-4 0 0,-4 6 0 15,3-9 0-15,-6 10 0 0,0-7 9 16,-4 3-9-16,3 3 0 0,-6-6 0 0,0 10 0 0,-1-7 0 16,-3 4 0-16,0-7 0 0,0 9-12 0,-3-2 12 15,-4-4 0-15,0 0 0 0,3 4 0 0,-3-1 0 16,-3 1 0-16,-1-1 12 0,-3 0 0 0,4 1 0 16,-4-4-12-16,-4 3-12 0,-3 7 2 0,3-3 1 15,1-1 9-15,-4 1 12 0,-11-4-2 0,11 10-1 16,3-10-9-16,-3 7 0 0,-7-7 0 0,0 10 0 15,-4-6 9-15,0-1-9 0,1 4 10 0,-4 0-10 16,-1-1 8-16,-2 1-8 0,6 3 0 0,-3-7 0 16,-4 7 0-16,0 0 0 0,4-3 0 0,-7 9 0 15,-1-3-99-15,1 3-19 0,-7 6-4 0,7 1-1280 16</inkml:trace>
  <inkml:trace contextRef="#ctx0" brushRef="#br0" timeOffset="117015.65">10097 10146 1728 0,'0'0'153'0,"0"0"-122"15,-4-3-31-15,4 3 0 0,0 0 109 0,0 0 16 0,0 0 3 0,0 0 1 16,0 0-108-16,0 0-21 0,0 0 0 0,4 3-10 16,-1 6 10-16,1 1 0 0,-1-1 10 0,-3 0-10 15,4 4 27-15,-1 0-1 0,1 5 0 0,-1-5 0 16,-3 9 0-16,4-3 0 0,-1 3 0 0,1 6 0 15,-1-3-6-15,-3-3 0 0,4 6-1 16,-4-6 0-16,3 0-19 0,-3 6 10 0,4-6-10 0,-1-6 8 16,4 3-8-16,-3-1 0 0,-4-5 9 0,4 0-9 15,-1 2 9-15,1-2-9 0,-4-10 12 0,0-3-12 16,0 0 16-16,0 0-3 0,0 0-1 0,0 0 0 16,0 0 22-16,3 0 4 0,1-13 1 0,-1 4 0 15,1 0-15-15,-1-4-4 0,-3-6 0 0,4-3 0 16,-1 0-1-16,-3 0-1 0,0 4 0 0,0-14 0 15,4 10-5-15,-1-9-1 0,-3 0 0 0,0-1 0 16,4 1-12-16,-4 3 8 0,3-10-8 0,-3 7 0 0,0-4 0 16,4-3 8-16,-1 7-8 0,1-3 0 0,-4 2 0 15,7 1 0-15,-3 6 0 0,3-3 0 0,-4 6 8 0,1-7-8 16,6 14 11-16,-3-1-11 0,0 4 8 0,0 2-8 16,4-2 0-16,0 2 0 0,3 7 0 0,0-3 0 15,0 6 0-15,0 0-9 0,4-3 9 0,-1 6-10 16,-3-3 10-16,4 0-10 15,3 9 2-15,-3-3 0 0,0-2 0 0,-8 8 0 0,-3-2-5 0,4 2-1 16,3-3 0-16,0 7-817 16,-7 0-163-16</inkml:trace>
  <inkml:trace contextRef="#ctx0" brushRef="#br0" timeOffset="117477.29">10816 10240 2512 0,'-14'-13'112'0,"11"4"22"0,3 9-107 0,0 0-27 0,-4 0 0 0,4 0 0 31,0 0-26-31,0 0-10 0,0 0-3 0,0 0 0 0,-7-3 21 0,7 3 4 0,0 0 1 0,0 0 0 16,0 0 13-16,0 0-9 0,14 3 9 0,-3 6-8 15,-4-5 24-15,7-4 6 0,3 0 1 0,1 6 0 16,7-6 3-16,-11 0 1 0,-4-6 0 0,1 6 0 15,7 0-11-15,-1 0-3 0,-3-7 0 0,-3 1 0 0,0 3-3 16,-1-3-1-16,1-4 0 0,-1 7 0 0,1-6-9 0,-4-1 0 16,4 1 9-16,-4 3-9 0,-11-4 0 0,4 1-18 15,4-4 3-15,-4-3 1 0,0 4 2 16,-4 3 0-16,-6-1 0 0,-1-2 0 0,4 2-9 0,-11 1-2 16,-3 6 0-16,3-1 0 0,4-2 23 0,-3 6 8 15,-12 6 0-15,1-2 0 0,4-1 6 16,-1 6 1-16,4 1 0 0,-4 8 0 0,0-5-15 15,4 9 11-15,7-6-11 0,3-1 10 16,-3 4-10-16,4 0-9 0,10-3 9 0,-4 2-13 0,1 1 13 16,3-3 0-16,3 3 12 0,1 3-12 0,3-4 10 0,0-5-10 15,-7 9 8-15,7-3-8 0,0 0 8 0,0-4-8 16,4 7 0-16,-1-3 8 0,-3-6-8 0,4 5-9 0,3-8 9 0,7 2-13 31,4-5-29-31,-4-4-6 0,4 0 0 0,-4 3-1 16,0-6-95-16,0-9-18 0,4 6-4 0,-4-7-701 0</inkml:trace>
  <inkml:trace contextRef="#ctx0" brushRef="#br0" timeOffset="117793.22">11515 9613 1440 0,'14'-16'128'0,"-14"7"-103"0,-4 2-25 0,1 1 0 16,-1-3 142-16,4 9 23 0,0 0 5 0,0 0 1 15,0 0-116-15,0 0-23 0,7 9-5 0,-3 1-1 16,-8 2-1-16,4 7 0 0,4 3 0 0,3 0 0 0,0 9-5 0,-4 1-2 16,-6-1 0-16,6 6 0 0,1 1-3 0,-1 0-1 15,-6 3 0-15,3-4 0 0,0 4-4 0,0-3-1 16,-4-1 0-16,1 4 0 0,-1-10-1 0,4 4-8 15,4-4 12-15,-4 1-4 0,-4-7-8 16,4 0 0-16,4-3 0 0,-1-4 0 16,-3 1-40-16,4-3-12 0,-4-7-4 0,3 4 0 15,8-4-101-15,-11-2-21 0,-7-4-4 0,7-3-619 0</inkml:trace>
  <inkml:trace contextRef="#ctx0" brushRef="#br0" timeOffset="118008.64">11158 9995 1209 0,'0'-18'108'0,"-3"14"-87"0,-4-2-21 0,3 0 0 16,1 0 202-16,-1-4 36 0,8 7 7 0,-4-6 2 15,0 9-169-15,10-4-34 0,1-2-6 0,3 6-2 16,0-3-20-16,4 3-5 0,6-6-1 0,5 6 0 16,2 0-10-16,5 0 0 0,-1 6 0 0,7-6 0 15,4 0 9-15,0 3-9 0,-7-3 10 0,0 6-10 16,-1-2 8-16,5-4-8 0,-8 0 0 0,0 9 0 15,-3-9-75-15,0 3-21 0,0-3-4 0,-4 0-818 16</inkml:trace>
  <inkml:trace contextRef="#ctx0" brushRef="#br0" timeOffset="118475.89">12044 9889 1152 0,'0'0'51'0,"0"0"10"0,-4-7-49 0,1 7-12 16,3 0 0-16,0 0 0 0,0 0 234 0,0 0 44 15,0 0 9-15,0 0 1 0,-4 7-231 0,4 2-46 16,-3 1-11-16,-1 2 0 0,-3 1 0 0,4-1 0 16,-4 10 0-16,3-3 0 0,1 3 16 0,-1 0 2 15,0 9 1-15,1-3 0 0,-1-3-7 0,1 4-2 16,-1-4 0-16,1 3 0 0,-4-6 17 0,3 6 3 16,4-6 1-16,0 0 0 0,0-3-7 0,0-3-2 15,4 2 0-15,-1-5 0 0,1-4-10 0,3 4-3 16,0-4 0-16,0 1 0 0,0-10 13 0,0 3 2 15,4-3 1-15,-4-3 0 0,0 3-13 0,0 0-4 16,3-10 0-16,1 1 0 0,0 6 10 0,-4-7 2 0,3-2 0 16,1-1 0-16,-1-2-20 0,1 5 8 0,-4-2-8 0,0-7 0 15,4 3 0-15,-4-3 0 0,3 1 0 0,-3-4 0 16,4 9 0-16,-4-6 0 0,4 7 0 0,-4-7 0 16,-4 6 0-16,4 4-14 0,-3-1 1 0,-1-2 0 15,1 12 13-15,-4 0 0 0,0 0 0 0,0 0 0 16,0 0 0-16,0 0 12 0,0 0-4 0,3 9-8 15,8 4 17-15,-8 3-3 0,5-4-1 0,-5 1 0 0,4 9-13 16,-3-4 8-16,-1-5-8 0,1 9 0 0,-1-3 13 0,-3 0-3 16,4-4-1-16,-1 4 0 0,1-6-9 15,-4 5 0-15,3 1 0 0,1-3 0 0,3 0 0 16,-4-1 8-16,4-5-8 0,4 2 8 0,-4-2-8 0,0-1-17 16,0 0 4-16,0-5 1 15,4-4-110-15,-4 9-22 0,0-9-4 0,-7 0-930 0</inkml:trace>
  <inkml:trace contextRef="#ctx0" brushRef="#br0" timeOffset="118859.21">12538 10187 1843 0,'0'0'81'0,"0"0"18"0,0 0-79 0,0 0-20 0,0 0 0 0,0 0 0 15,7 9 81-15,0-6 13 0,0 3 2 0,-4-2 1 16,4 5-87-16,1 4-10 15,-5 2-17-15,1-2 4 0,-1-1 13 0,1 10-12 0,-4-6 12 0,3 0-12 16,1 2 12-16,-4 1 0 0,7-3 0 0,-4 3 0 16,1-7 0-16,3 7 8 0,-4-6 0 0,4 2-8 15,-7-8 24-15,4 2-3 0,3-3 0 0,-3-3 0 16,-4-3 23-16,0 0 4 0,0 0 0 0,0 0 1 16,0 0 1-16,0 0 0 0,0-9 0 0,0 0 0 15,3 5-21-15,-3-5-4 0,0-4-1 0,-3 1 0 16,3-4-8-16,-4 4-3 0,1-7 0 0,-1-3 0 15,0 0-1-15,4 3 0 0,-7-6 0 0,7-3 0 16,-3-3 5-16,3-1 1 0,0-2 0 0,0 2 0 0,3 1 3 0,1 0 1 16,-4 5 0-16,3-2 0 15,1 3-14-15,3-3-8 0,-3 6 8 0,6 3-8 0,-3-3 11 0,7 10-3 16,-3-7 0-16,3 9 0 16,0 1-32-16,4 3-6 0,-1-4-2 0,1 4 0 0,0 3 7 15,-1 3 1-15,1 0 0 0,0 3 0 16,3 3-168-16,-4-2-34 0,1 5-6 0</inkml:trace>
  <inkml:trace contextRef="#ctx0" brushRef="#br0" timeOffset="118970.44">13092 10030 806 0,'0'0'72'0,"-7"0"-58"0,7 0-14 0,-8 0 0 16,5 0 172-16,-4 6 32 0,0-3 7 0,0 3-578 15,3-2-115-15</inkml:trace>
  <inkml:trace contextRef="#ctx0" brushRef="#br0" timeOffset="119602.27">13035 10146 518 0,'0'0'46'0,"0"0"-37"0,0 0-9 0,0 0 0 16,0 0 249-16,0 0 48 0,0 0 10 0,0 0 1 16,0 0-156-16,0 0-31 0,11 0-6 0,-11 0-2 15,0 0-37-15,7 0-8 0,0 6-2 0,0-3 0 16,-7-3-48-16,10 0-10 0,1 7-8 0,0-4 12 15,-4-3-12-15,0 0 8 0,0 3-8 0,0-3 8 16,3 0-8-16,1-3 0 0,-4 3 9 0,0 0-9 16,0-3 0-16,0-4 9 0,0 7-9 0,-3-9 0 15,3 9 19-15,-4-6-3 0,1-1-1 16,-4 7 0-16,3-9 16 0,-3 9 3 0,4-3 1 0,-4 3 0 16,0 0-3-16,0 0-1 0,0 0 0 0,0 0 0 15,0 0-18-15,0 0-3 0,0 0-1 0,0 0 0 16,0 0-9-16,0 0 0 0,0 9 0 0,0 4 0 0,-4-4 18 0,4 4-2 15,0-1 0-15,0 4 0 0,0 0-16 0,-3-1 0 16,3 1 0-16,-4-7 0 0,4 10 9 0,-3-6 2 16,-4-1 0-16,3 7 0 0,1-6-2 0,-4 2 0 15,3-8 0-15,-3 8 0 0,0-5 0 0,0 2 0 16,0 1 0-16,0-4 0 0,0 1-9 0,3-1 12 16,-6-3-12-16,6 4 12 0,-3-4-12 0,7-6 0 15,-3 3 0-15,3-3 0 0,0 0 8 0,0 0 0 0,0 0 0 0,0 0 0 16,0 0 2-16,0-3 0 0,0-13 0 0,3 10 0 15,1-10 2-15,-1 4 0 0,4-7 0 16,0 3 0-16,-3-3-12 0,-1-3 0 0,4-6 0 0,1 6 0 16,2-9 0-16,-3 6 0 0,4-7 0 0,-1 1 0 15,1-7 8-15,3 13 0 0,0-12 0 16,4 12 0-16,-4-7-8 0,0 4-11 16,0 3 3-16,4 6 0 0,-4-3 8 0,0 3 0 0,0 13 0 0,-3-3-8 15,3 2 8-15,0 4 0 0,0 3 0 0,0 3 0 16,0 4 0-16,-3 5 0 0,3-2 0 0,0 2-8 15,0 10 8-15,4 0 0 0,-4-3 0 0,0 3 8 16,4 0-8-16,-1 0 11 0,1 0-11 0,0 6 12 16,-4-6 0-16,0 0 1 0,0 0 0 0,0-3 0 15,0 3-3-15,-3-4-1 0,3 1 0 0,0-3 0 16,0 3-9-16,-3 0 0 0,3-4 9 0,-4 4-9 0,4-6 0 0,-3 5 0 16,-4-5 0-16,0-4 0 15,0 4-105-15,0-4-23 0,-3 1-4 16</inkml:trace>
  <inkml:trace contextRef="#ctx0" brushRef="#br0" timeOffset="177067.67">15311 10061 691 0,'0'0'61'0,"3"-12"-49"15,1 2-12-15,-1 1 0 0,4 6 255 0,0-7 48 16,-3 1 9-16,3 6 3 0,0-4-209 0,-7 7-42 0,0 0-8 0,0 0-1 16,0 0-17-16,0 0-3 15,0 0-1-15,0 0 0 0,0 0-26 0,0 0-8 16,7 10 0-16,-7-10 0 0,3 6 0 0,1 4 0 0,0-4 0 0,-1 3 0 16,4 1 9-16,-3-1-1 0,-4 0-8 0,3 4 12 15,1 0 4-15,-1 2 0 0,-3-9 0 0,4 13 0 16,-1-6-7-16,-3 6-1 0,0-1 0 0,0-2 0 15,0 3-8-15,-3-6 12 0,-1 5-12 16,1 1 12-16,-4-3-12 0,3 3 12 0,-3-7-12 0,4 7 12 16,-1-6-12-16,-3-4-17 0,3 0 4 0,1 1-662 15,3-10-132-15</inkml:trace>
  <inkml:trace contextRef="#ctx0" brushRef="#br0" timeOffset="177246.97">15339 9751 2487 0,'-11'-19'110'0,"4"10"23"0,4 9-106 0,3 0-27 16,0 0 0-16,0 0 0 0,-4-10 9 0,4 10-9 16,0 0 10-16,7 0-10 0,0 0 0 0,-3 0 0 15,6 6-11-15,-6-2 11 16,3-4-48-16,0 9-1 0,-7-9-1 0,3 3 0 15,5 6-19-15,-5 1-4 0,-3-10-1 0,4 9-874 0</inkml:trace>
  <inkml:trace contextRef="#ctx0" brushRef="#br0" timeOffset="177695.97">15688 10102 1987 0,'0'0'88'0,"0"0"18"0,0 0-85 0,0 0-21 0,0 0 0 0,-3 9 0 16,3-6 0-16,-4 7 8 0,4-10-8 0,-4 9 0 15,4 4 11-15,0-4-3 0,-3 1 0 0,3 2 0 16,0-2 5-16,0-1 1 0,0-9 0 0,0 9 0 16,3-5-1-16,-3-4 0 0,0 0 0 0,0 9 0 15,0-9 5-15,0 0 1 0,0 0 0 0,0 0 0 16,0 0 5-16,8 0 2 0,2 0 0 0,-3-3 0 0,4-3-7 15,-4-4-2-15,0-2 0 0,0 2 0 16,3-2-9-16,-2-7-8 0,2 6 9 0,-3-6-9 0,0-2 8 0,4 5-8 16,-4-3 0-16,0 0 9 0,4 7-9 15,-4 2 0-15,0 1 0 0,0-1 8 0,-4 7 12 0,-3 3 1 16,7 0 1-16,0 0 0 0,-7 0-2 16,11 3 0-16,-1-3 0 0,1 10 0 0,-4-4-2 0,4-3-1 15,-1 10 0-15,1-4 0 0,-1 1-7 0,1 2-2 16,-4 4 0-16,4-4 0 0,-1 1-8 0,1 6 0 15,-1-7 0-15,1 7 0 0,-4-6 0 0,4 9 0 16,-1-4 0-16,-3 1 0 0,0-3 0 0,0 3 0 16,0-7-12-16,1 1 12 0,-1 2-19 0,-4-2 4 15,1 0 1-15,3-4 0 0,-4 0-3 0,1-5-1 0,-4-4 0 0,0 0 0 32,3 9-132-32,-3-9-26 0,0 0-6 0</inkml:trace>
  <inkml:trace contextRef="#ctx0" brushRef="#br0" timeOffset="177958.32">16556 9735 1555 0,'0'-12'138'0,"0"12"-110"0,0 0-28 0,0 0 0 15,0 0 168-15,0 0 28 0,0 0 5 0,0 12 2 16,0-3-163-16,0 10-32 0,0 3-8 0,-4 0 0 15,1 0 0-15,3 6 0 0,-4-3 0 0,1 7 0 16,-1 5 0-16,1-2-12 0,3-4 2 0,0 1 1 0,-4-1 9 0,4 0 12 16,0-2-2-16,0-4-1 0,0-3-9 0,0 0 0 15,0 0 0-15,0-7 0 0,0 1 0 0,-3-7-11 16,-1 4 3-16,4-4 0 16,-3 1-87-16,-4-4-17 0,-1-3-3 0,1-3-772 15</inkml:trace>
  <inkml:trace contextRef="#ctx0" brushRef="#br0" timeOffset="178134.15">16147 10005 1958 0,'-7'-19'174'0,"3"10"-139"16,4 5-35-16,4 4 0 0,-4 0 141 0,10-6 22 0,4 6 4 0,11-3 1 16,0 3-99-16,6 0-19 15,5 0-4-15,6 0-1 0,7 0-15 0,1 0-3 0,-1 0-1 0,4 0 0 16,4 3-26-16,6-3 0 0,4-3 0 0,7 3 0 31,0-9-78-31,7 5-21 0,-3-2-4 0</inkml:trace>
  <inkml:trace contextRef="#ctx0" brushRef="#br0" timeOffset="179498.56">27333 16803 57 0,'0'0'0'0,"0"0"0"0,4-6 0 0,-1 0 0 16,-3 6 311-16,0-4 57 0,4-2 11 0,-4 6 2 16,3-9-225-16,-3 9-44 0,0 0-10 0,0 0-2 15,0 0-25-15,0 0-6 0,0 0-1 0,0 0 0 16,0 0-5-16,7 9-2 0,-3 1 0 0,-1 2 0 15,1-2-5-15,0 8 0 0,-4-5-1 0,0-1 0 16,3 7-7-16,-3-6 0 0,-3 6-1 0,3-7 0 16,0 7-7-16,-4-6-2 0,0 5 0 0,1 1 0 0,-4-3-14 0,3 3-4 15,-3-1 0-15,-3-2 0 0,-1 3-20 0,1 3 0 16,-5 0 0-16,1 3 0 0,0 0 14 0,-3-3-2 16,2 6 0-16,1-3 0 0,0-3 6 0,4 6 1 15,-4-2 0-15,6-8 0 16,1 4-47-16,0 0-8 15,4-3-3-15,6-6 0 0,-3 5-112 0,4-5-22 0,3 3-5 0,0-10-890 0</inkml:trace>
  <inkml:trace contextRef="#ctx0" brushRef="#br0" timeOffset="180187.93">27707 17205 748 0,'0'0'33'0,"0"0"7"0,0 0-32 0,0 0-8 0,0 0 0 0,4-4 0 16,-1 1 161-16,1-3 31 0,3 6 5 0,0-3 2 15,-7 3-87-15,7-6-18 0,-4 6-3 0,-3 0-1 16,8-4-14-16,-8 4-2 0,7-9-1 0,-7 9 0 0,0 0 7 0,0 0 0 16,0 0 1-16,0 0 0 0,0 0-7 0,0 0-2 15,0 0 0-15,0 0 0 0,0 0-23 0,0 0-5 16,-7 0 0-16,-1-3-1 0,1 3-26 0,-3 0-5 15,-1 3 0-15,-3-3-1 0,-7 9-11 0,0-5 0 16,3 5 0-16,-7 4 8 0,4-4-8 0,-3 0 0 16,2 4 0-16,5 6 0 0,-4-7 8 15,7 4-8-15,-4-4 0 16,4 1 8-16,0 0-8 16,3 5 0-16,4-8 0 0,0-1 0 0,0 4 0 0,7-1 0 0,-4 7 0 15,8-6 0-15,-4-4 0 0,7 4 0 0,0-4 0 0,0 0 0 0,0-2 0 0,4-1 0 16,3-6 0-16,-4 6-11 0,5-6 11 0,-5-6-10 15,4 6 10-15,0-3-10 0,4-7 10 0,0 7 0 0,-4-6-9 0,0 3 9 16,0-1 0-16,0 1 0 0,0-3 0 0,-3-1 0 16,-4 4 0-16,0 0 0 0,3-4 0 0,-3 1 0 15,1-4 0-15,-5 10 0 0,8-3 8 0,-8 3-8 16,-3 3 0-16,0 0 8 0,0 0-8 0,0 0 8 16,0 0 5-16,0 0 1 0,0 0 0 0,0 0 0 15,11 3 2-15,-11-3 1 0,0 0 0 0,7 6 0 16,0-3-2-16,0 7-1 0,0-7 0 0,0 3 0 15,0-3-14-15,0 7 11 0,0-4-11 0,0 0 10 16,4 4-10-16,-4-4 0 0,3 3 0 0,-2-2 0 16,2 2 0-16,-3 0-17 0,4-2 2 0,-4-1 1 15,3-6-46-15,-3 9-8 16,-7-9-3-16,0 0 0 0,8 0-133 16,-8 0-28-16</inkml:trace>
  <inkml:trace contextRef="#ctx0" brushRef="#br0" timeOffset="180790.19">28367 16769 1785 0,'0'0'79'0,"-7"-3"17"0,0 6-77 0,-4 0-19 15,1 3 0-15,-5 7 0 0,5-4 134 0,-1 4 23 16,1 5 5-16,-1 4 1 0,1 0-99 0,3 0-19 15,-1 6-4-15,1 4-1 0,0-7-3 0,0 6-1 0,0-3 0 0,4-2 0 16,-1 2-4-16,4-3-2 0,0 0 0 0,0 0 0 16,0-3-11-16,0-3-3 0,-3 0 0 0,3-4 0 15,3 4-3-15,1-6-1 0,-1 5 0 0,1-5 0 16,-8 0 5-16,4-4 1 16,0 0 0-16,0 1 0 0,0-7-4 0,0-3-1 0,0 0 0 0,0 0 0 15,0 0-13-15,0 0 8 0,0 9-8 0,0-9 0 16,0 0 0-16,0 0 0 0,7 0 0 0,0-9 0 15,4-4 0-15,0 4 0 0,-1-7 0 0,4 1 0 16,4 2 0-16,-1-6 0 0,1 7-13 0,-4-7 4 31,0 6-15-31,0 4-4 0,1 0 0 16,-5 2 0-16,4 1 28 0,-3 3 0 0,-1-3 0 0,5 2 0 0,-5-2-8 0,4 12 8 0,-3-6-8 0,3 0 8 16,0 4-12-16,0-4 4 0,0 9 0 0,0-3 0 0,0 1 8 0,-3 2 0 15,0 0 0-15,-1 4 0 16,1-4 0-16,-8 7 11 0,4-3-3 0,-3-1 0 0,-4 7 20 0,0-3 3 15,0-7 1-15,-4 10 0 0,-3-7-23 0,4 7-9 16,-4-6 8-16,3-1-8 0,-6-2 18 0,3 5-2 16,0 1 0-16,-4-7 0 0,0 4-2 0,1-4-1 15,-1 10 0-15,-3-9 0 0,4-1-13 16,-5-3 0-16,1 4 0 0,0-4 0 0,-3-3 12 0,-1 6 2 16,-3-9 1-16,0 0 0 0,-1 4-15 0,-2-8 11 15,3 1-11-15,-4-3 10 0,4 3-10 0,3-3-11 16,0-4 3-16,1 4 0 15,-1-3-85-15,4 2-17 0,3 4-3 0,1-6-1 16,3 9-42-16,0-10-8 0,7 10-1 0,0 0-535 0,0 0-106 16</inkml:trace>
  <inkml:trace contextRef="#ctx0" brushRef="#br0" timeOffset="181217.15">28840 17496 2286 0,'0'0'101'0,"0"0"21"16,0 0-98-16,0 0-24 0,3-6 0 0,8 3 0 0,-1 3 44 0,1-3 3 16,3-4 1-16,-3 7 0 0,-1-3 0 0,4-3 1 15,0 6 0-15,0-3 0 0,-3 0-21 0,3-4-5 16,0 7-1-16,0-9 0 0,1 6-9 0,-1-7-1 15,-4 1-1-15,4 0 0 0,0-1-11 0,-3 4 12 16,3-3-12-16,-3-1 12 0,-4-9-4 16,0 10 0-16,-4 3 0 0,1-4 0 0,-4-5 0 0,0 11 0 15,0-5 0-15,-7 0 0 0,0 5-8 0,-4-5 0 16,1 6 0-16,-5-3 0 0,-2 6 0 0,-1 6 0 16,-3-3 0-16,0-3 0 0,-4 9 0 15,0-5 0-15,-3 5 0 0,4 4 0 0,-1-4 26 0,4 0 3 16,0 1 1-16,6 2 0 0,1-2-30 0,4 2 8 15,3-2-8-15,3 8 0 0,1-5 14 0,3 0 0 0,0 5 0 16,3-5 0-16,8 6-4 0,-1-7-1 16,4 4 0-16,1-3 0 0,2-1 3 0,4 1 0 0,1 5 0 15,2-8 0-15,-3-1-12 0,4-6 8 0,-4 7-8 0,4-1 8 32,0-6-38-32,-1 4-8 0,1-4-2 0,3-3 0 15,0 0-130-15,-3 0-26 0,0-3-6 0,0-4-902 0</inkml:trace>
  <inkml:trace contextRef="#ctx0" brushRef="#br0" timeOffset="181524.33">29626 16872 748 0,'0'0'67'0,"0"0"-54"0,-3-6-13 0,3 6 0 0,-7 9 433 0,3 4 84 16,4-4 17-16,-3 13 3 0,3-3-396 0,0 9-79 16,3-3-16-16,1-3-3 0,-1 10 1 0,1-1 1 15,-1 0 0-15,4 1 0 0,-3-1-9 0,3 0-1 16,0 4-1-16,4 3 0 0,-4-7-13 0,0 0-2 16,0-6-1-16,0 7 0 0,0-10-5 0,0 6-1 15,-4-3 0-15,1-6 0 0,3 9-3 0,-3-6-1 16,-4-6 0-16,3 2 0 0,-3-5-8 15,-3 6 0-15,3-7 0 0,-4-2 0 16,-3 2-119-16,0-2-25 16</inkml:trace>
  <inkml:trace contextRef="#ctx0" brushRef="#br0" timeOffset="183736.37">25301 1670 1267 0,'0'0'28'0,"0"0"5"0,0 0 2 0,0 0 1 0,0 0-36 0,0 0 0 16,0 0 0-16,0 0 0 0,0 0 0 0,0 0 0 0,0 0 0 15,0 0 0-15,0 0 58 0,0 0 5 0,0 0 1 0,0 0 0 16,0 0 0-16,0 0 0 0,0 0 0 0,0 0 0 16,0 0 0-16,-7 3 0 15,0-3 0-15,0 9 0 0,0 4 0 0,0-4 0 16,-4 4 0-16,4 2 0 0,0-5-52 0,0 2-12 0,4-2 0 0,-4 2 0 15,3 1 0-15,1-4 0 0,3 4 0 0,-4-4 0 16,4 4 0-16,0-13 0 16,4 6 0-16,-1 4 0 0,1-7 0 0,-4-3 0 0,0 0 0 0,10 12 0 15,1-6 17-15,3-6 1 0,0 4 0 16,0-4 0-16,0 0-8 0,4-4-2 0,-4-2 0 0,4 3 0 16,-4 0-8-16,3-3 12 0,1 3-12 15,0-7 12-15,-4 4-12 0,-4-7 0 0,4 4 9 0,-3-4-9 16,-4 4 8-16,0 6-8 0,0-10 10 0,0 4-10 15,-7-1 12-15,4 1-3 0,-4 0-1 0,0 5 0 16,-4-5 20-16,1 3 3 0,-4-7 1 0,3 10 0 16,-6-13-20-16,-1 10-3 0,7-3-1 0,-6 2 0 0,-4 4-8 15,3-6 0-15,1 6 9 0,3-3-9 0,-4 6-9 0,4-4-7 16,-4 4 0-16,4 0-1 16,0 0-33-16,4 4-6 0,3-4-2 0,0 0 0 15,0 0-37-15,-7 0-7 0,3 9-2 0,-3 0 0 16,4-6-8-16,-5 4-1 0,5 2-1 0</inkml:trace>
  <inkml:trace contextRef="#ctx0" brushRef="#br0" timeOffset="184199.57">25252 2018 1036 0,'0'0'46'0,"0"-10"10"0,0 1-45 0,0 0-11 0,0 5 0 0,0-5 0 16,0 0 53-16,-4 6 9 0,4-4 2 0,-3 4 0 16,3 3 0-16,0 0 0 0,-4-6 0 0,4 6 0 15,0 0 0-15,0 0 0 0,0 0 0 0,0 0 0 0,0 0 0 16,0 0 0-16,0 0 0 0,0 0 0 0,0 0 0 0,0 0 0 16,0 0 0-16,4 9 0 0,-1 1-28 0,4 2-4 15,-3-2-2-15,-1 8 0 0,1-5-6 0,3 6-2 16,-3-7 0-16,-4 7 0 0,3-6-9 15,1 6-1-15,-4-1-1 0,3-2 0 16,1 3 5-16,-4-7 0 16,0 7 1-16,0-9 0 15,0 5-47-15,-4-5-10 0,4-1-1 0,0-3-1 0,0-6-132 16,0 0-26-16,0 0-6 0</inkml:trace>
  <inkml:trace contextRef="#ctx0" brushRef="#br0" timeOffset="184836.14">25220 2360 1296 0,'0'0'57'0,"0"0"12"0,0 0-55 0,0 0-14 16,0 0 0-16,0 0 0 0,0 0 25 0,0 0 3 15,0 0 0-15,0 0 0 0,7-3 8 0,-3-7 1 16,3 10 1-16,0-9 0 0,3 6 17 0,1-4 3 16,0 1 1-16,-1 0 0 0,1-4 13 0,-1 7 2 0,-3 3 1 15,7-6 0-15,-3 0-39 0,0-1-8 0,-1 7-2 16,1-3 0-16,-8 3-9 0,4 0-1 0,4 0-1 0,-8 0 0 15,-3 0-15-15,0 0 0 0,8 0 8 0,-8 0-8 16,0 0 20-16,0 0 2 0,3 3 0 0,-6 10 0 16,3-4-22-16,-4 1 0 0,-3-1 0 0,3 1 8 15,-3 2-8-15,0-2 0 0,-3 2 0 0,-1-3 0 16,1 4 0-16,3-4 0 0,-4 4-9 0,4-4 9 16,-4 1 0-16,4-1 0 0,0 1 0 0,0 2 8 15,0-2-8-15,4-1 0 0,-5 0 0 0,5-2 0 16,-1 8 0-16,4-12 0 0,-3 10-10 0,3-13 10 15,3 6 0-15,1-3 0 0,-4 7 8 0,0-10-8 16,0 0 0-16,11 0 0 0,-11 0-12 16,7 0 3-16,3 0 9 0,1 0 9 0,-1 0-1 0,1 0-8 15,-4 0 13-15,0 0-4 0,4-3-1 0,-4 3 0 0,3-7-8 16,-6 7-12-16,-4 0 2 0,7 0 1 16,-7 0-43-16,0 0-8 0,0 0-1 0,7 0-568 15,-7 0-114-15</inkml:trace>
  <inkml:trace contextRef="#ctx0" brushRef="#br0" timeOffset="185480.54">25340 2654 1209 0,'0'0'108'0,"0"0"-87"0,0 0-21 0,0 0 0 15,0 0 143-15,0 0 24 0,0 0 5 0,11 0 0 16,-4 0-121-16,3 0-25 0,1 0-5 0,-1 0-1 16,1 0-7-16,3-3-1 0,-3 3-1 0,3 0 0 0,0-6 3 0,-3 0 1 15,-1-1 0-15,1 4 0 0,-4 3 10 0,3-6 3 16,-6 3 0-16,-4 3 0 16,7 0 9-16,-7 0 3 0,0 0 0 0,0 0 0 0,0 0-16 0,0 0-4 15,0 0 0-15,0 0 0 16,-7 9 0-16,3-6-1 0,-6 16 0 0,3-16 0 0,0 13-19 0,-4-3 8 15,0-1-8-15,1 1 0 0,3-4 8 0,0 10-8 16,-4-10 0-16,1 7 0 0,3-10 0 0,-1-3 0 16,5 7 0-16,-4-4 0 0,0-3-8 0,7-3 8 15,0 0 0-15,0 0-9 0,0 0 9 0,0 0-12 16,0 0 12-16,0 0-12 0,0 0 3 0,7 10 0 16,3-10 0-16,1 0 0 0,-4 3 9 0,4-3-10 15,-4 0 10-15,3 0-10 0,4 0 10 0,-3 0 0 0,-11 0 0 16,7 6 0-16,4-3 8 0,-1-3-8 0,-3 10 8 15,4-7-8-15,-4 3 0 0,0-3 0 0,-7-3 0 16,0 0 0-16,0 0 0 0,4 13 8 0,-1-4-8 16,-3-9 0-16,4 10 0 0,-4-10 0 0,-4 9 0 0,4 0 8 15,0-9-8-15,-3 3 0 0,-1 7 0 0,0-1 8 16,1 1-8-16,-1-7 0 0,-3 6 0 0,4 1-8 31,-4-1-85-31,0-6-17 0,3 10-3 0,-3-13-510 16,0 6-101-16</inkml:trace>
  <inkml:trace contextRef="#ctx0" brushRef="#br0" timeOffset="185897.36">25456 2981 1670 0,'0'0'148'0,"0"0"-118"16,0 0-30-16,0 0 0 0,-3 6 79 0,-4 0 9 15,3 0 3-15,1-3 0 0,-1 7-63 0,1-1-13 16,-1 1-3-16,1 2 0 0,-4 1-4 0,7-4-8 15,0 4 11-15,-4 2-11 0,1-2 0 0,-1 0 0 0,4-4 0 16,-3 10 0-16,-1-16 0 0,0 9 0 0,1 4 0 0,3-7 0 16,0 4 12-16,-4-4-12 0,1-5 12 0,-1 8-12 15,4-6 10-15,0 4-10 0,0-7 8 0,0 6-8 16,0-9 8-16,0 0-8 0,0 0 8 0,0 0-8 16,0 0 0-16,4 3 0 0,6 4 0 0,-6-7 0 15,-4 0 8-15,11 0-8 0,3-7 8 0,0 4-8 16,0 0-8-16,-3-3-8 0,3 6 0 0,0-3-1 15,0-3-115 1,-4 6-22-16,1-4-5 0,0 4-599 0</inkml:trace>
  <inkml:trace contextRef="#ctx0" brushRef="#br0" timeOffset="186162.4">25538 3034 2217 0,'-11'0'48'0,"7"0"11"0,1 0 1 0,3 0 4 0,0 0-52 0,-4 9-12 16,1-6 0-16,3 7 0 0,0-1 37 0,3 4 5 16,-3-7 1-16,4 7 0 0,-4-1-9 0,3-2-2 15,1 8 0-15,0 1 0 0,-4 3-32 0,3-6 0 0,-3 12 0 0,-3-6 0 16,3 0 0-16,-4 6 0 15,-3-3 0-15,3 3 0 0,1-6 0 0,-4 0 15 16,-4 0-3-16,4 0-1 16,4-3-124-16,-4-6-25 0,0 5-5 0,3-8-1 0</inkml:trace>
  <inkml:trace contextRef="#ctx0" brushRef="#br0" timeOffset="-169995.72">18955 12209 1785 0,'-11'-19'159'0,"11"19"-127"0,-3-3-32 0,3 3 0 0,-7-6 38 0,0 6 2 16,-1 9 0-16,1-5 0 0,-3 5-40 0,-4 0 0 16,0 10-14-16,-8 0 4 0,1-3 10 0,0 6 9 15,-7 6-1-15,0-3-8 0,-4 3 30 0,-3 3-1 16,-1 4 0-16,-6 3 0 0,-4 2-20 0,0 7-9 15,-3-3 8-15,0 6-8 0,-11 4 34 0,3-1 2 16,-6 0 0-16,-1 1 0 0,1-1-10 0,-1 7-2 16,4-4 0-16,0-6 0 0,4 10-24 0,3-13 0 15,0 6 0-15,0-6-11 0,4-9 22 0,-1 3 4 0,1 2 1 16,3-11 0-16,7 9 10 0,0-13 2 16,8-3 1-16,-1 3 0 0,0-6-1 0,4 0-1 0,3-3 0 15,4-3 0-15,-4-1-9 0,8-2-2 0,-1-4 0 16,0-6 0-16,4 7-6 0,4-1-2 15,-1-9 0-15,1 3 0 0,-1-3 0 0,4 0-8 0,3 0 12 16,-3-3-4-16,7-3 6 0,0 6 1 0,-7 0 0 0,7 0 0 16,0-6 3-16,0-1 1 15,4-5 0-15,-4 2 0 0,3 1-10 0,4-4-1 0,-3 1-8 0,3-4 12 16,0 4-12-16,0-1 9 0,0-6-9 0,4 7 8 16,-1-7-8-16,1-3 0 0,-1 0 0 0,5-6 0 15,-5 6 8-15,1-10-8 0,3 7 0 0,-4-6 8 16,5 0-8-16,-5-1 0 0,1 1 0 0,-4 0 0 15,0 2 0-15,0 7 0 0,0 0 0 0,-7 7 0 16,0-1 0-16,0 7 0 0,0 6 8 0,0 3-8 16,0 0 8-16,-7 3-8 0,0 6 12 0,0 1-4 0,-4 2-8 0,1 7 0 15,-1 3 0-15,-3 6 0 0,3 3 0 0,-3-5 0 16,0 5 0-16,4 0 0 0,-5 1 0 0,1-1 0 16,0 0 0-16,0 1 0 0,0-1 0 0,0 0 0 15,-4 1 8-15,4-1-8 0,0-6 0 0,0 7 0 16,0-4 0-16,3-6 0 0,1 0 16 0,6 0-1 15,-3-7-1-15,3 1 0 0,4-3 14 0,0 2 2 16,0-2 1-16,4-4 0 0,3 1-6 0,0-7-1 16,0 6 0-16,7-6 0 0,0-3 6 0,4 0 1 0,0 0 0 0,3 0 0 15,4-3-7-15,-1-6-2 0,8-1 0 16,0 1 0-16,-1 3-13 0,1-4-9 0,0 1 12 0,0-1-12 16,-1-2 9-16,1-1-9 15,0 4 0-15,0-7 9 0,-4 13-9 0,4-6 0 16,-8-4 0-16,-2 4 8 15,-5-1-88-15,-3 1-19 0,0-1-3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1T14:48:21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 73 10856 0 0,'0'0'87'0'0,"0"-1"0"0"0,0 0 1 0 0,0 1-1 0 0,0-1 1 0 0,0 0-1 0 0,0 1 0 0 0,0-1 1 0 0,0 0-1 0 0,0 1 0 0 0,0-1 1 0 0,0 1-1 0 0,0-1 0 0 0,1 0 1 0 0,-1 1-1 0 0,0-1 1 0 0,0 0-1 0 0,1 0 0 0 0,1-4 974 0 0,-1 1-801 0 0,0 0-1 0 0,0 1 1 0 0,3-6 0 0 0,-4 8 1393 0 0,-1 2-1545 0 0,0 0 0 0 0,0-1 1 0 0,-1 1-1 0 0,1 1 0 0 0,0-1 1 0 0,0 0-1 0 0,0 0 0 0 0,-1 1 0 0 0,0 2 80 0 0,-1-1-1 0 0,0 0 0 0 0,0 0 0 0 0,0 0 0 0 0,-1 0 0 0 0,1-1 0 0 0,-5 3 0 0 0,-28 13 1536 0 0,35-17-1651 0 0,50-28 672 0 0,-38 20-791 0 0,12-9 0 0 0,-20 12 177 0 0,-2 2 36 0 0,-4 3-144 0 0,-1 2-56 0 0,-1 1-1 0 0,1-1 1 0 0,0 1-1 0 0,-6 6 1 0 0,-1 1-10 0 0,-6 5-28 0 0,-27 19 0 0 0,24-18 72 0 0,30-22 110 0 0,-1 1 0 0 0,19-6 0 0 0,-23 8-80 0 0,12-4-96 0 0,0-1-1 0 0,-1 0 0 0 0,25-14 1 0 0,-41 21 66 0 0,12-10 524 0 0,-11 10-504 0 0,-1 0-1 0 0,1-1 0 0 0,-1 1 1 0 0,1-1-1 0 0,-1 1 0 0 0,0-1 1 0 0,1 1-1 0 0,-1-1 0 0 0,1 1 1 0 0,-1-1-1 0 0,0 0 0 0 0,0 1 1 0 0,1-1-1 0 0,-1 1 0 0 0,0-1 1 0 0,0 1-1 0 0,0-1 0 0 0,0 0 1 0 0,0 1-1 0 0,0-2 0 0 0,0 2-6 0 0,0-1-1 0 0,-1 1 0 0 0,1-1 0 0 0,0 1 1 0 0,-1 0-1 0 0,1-1 0 0 0,-1 1 0 0 0,1 0 0 0 0,0-1 1 0 0,-1 1-1 0 0,1 0 0 0 0,-1 0 0 0 0,1-1 1 0 0,-1 1-1 0 0,1 0 0 0 0,-1 0 0 0 0,1 0 1 0 0,-1-1-1 0 0,1 1 0 0 0,-1 0 0 0 0,0 0 0 0 0,1 0 1 0 0,-1 0-1 0 0,1 0 0 0 0,-1 0 0 0 0,0 0 1 0 0,-16 2 368 0 0,-1 3-310 0 0,0 0 1 0 0,1 0-1 0 0,-32 16 0 0 0,18-8-52 0 0,29-12-17 0 0,1-1-1 0 0,1 1 0 0 0,-1-1 1 0 0,1 0-1 0 0,-1 0 1 0 0,1 1-1 0 0,-1-1 1 0 0,1 0-1 0 0,-1 0 1 0 0,0 0-1 0 0,1 0 0 0 0,-1 0 1 0 0,0 0-1 0 0,6-8 334 0 0,4 2-318 0 0,0 0-1 0 0,0 1 1 0 0,16-7 0 0 0,-5 2-7 0 0,28-11-10 0 0,-21 10 0 0 0,23-10-60 0 0,-50 21 126 0 0,-5-2 256 0 0,-1 3-196 0 0,1 0-1 0 0,-1 0 1 0 0,1 0-1 0 0,0 1 1 0 0,-8 2-1 0 0,8-2-72 0 0,-10 3 12 0 0,2 1 1 0 0,-1 0-1 0 0,-19 13 1 0 0,-34 29-86 0 0,57-40 7 0 0,0 1 1 0 0,1-1-1 0 0,0 2 0 0 0,-8 10 0 0 0,17-20 12 0 0,-1 0-1 0 0,1 1 0 0 0,0-1 0 0 0,0 0 1 0 0,0 0-1 0 0,0 0 0 0 0,0 0 1 0 0,0 1-1 0 0,-1-1 0 0 0,1 0 0 0 0,0 0 1 0 0,0 0-1 0 0,0 1 0 0 0,0-1 1 0 0,0 0-1 0 0,0 0 0 0 0,0 0 1 0 0,0 1-1 0 0,0-1 0 0 0,0 0 0 0 0,0 0 1 0 0,0 0-1 0 0,0 1 0 0 0,0-1 1 0 0,0 0-1 0 0,0 0 0 0 0,0 0 1 0 0,0 1-1 0 0,1-1 0 0 0,-1 0 0 0 0,0 0 1 0 0,0 1-1 0 0,1-1-7 0 0,-1 0 0 0 0,0 0 0 0 0,1 1 1 0 0,-1-1-1 0 0,1 0 0 0 0,-1 0 0 0 0,1 0 0 0 0,-1 0 0 0 0,1 0 1 0 0,-1 0-1 0 0,1 0 0 0 0,0 0 0 0 0,0 0 0 0 0,2 0-27 0 0,0 0 0 0 0,0 0 0 0 0,-1-1 0 0 0,5 0 0 0 0,27-11 36 0 0,-1-2 0 0 0,-1 0 0 0 0,44-28 0 0 0,-75 42 1 0 0,5-3 9 0 0,0 0-1 0 0,-1-1 0 0 0,1 0 1 0 0,-1 0-1 0 0,0 0 1 0 0,-1 0-1 0 0,6-6 0 0 0,-10 10-5 0 0,0 0-1 0 0,0 0 1 0 0,0 0-1 0 0,0 0 0 0 0,0 0 1 0 0,0 0-1 0 0,0 0 1 0 0,0-1-1 0 0,1 1 1 0 0,-1 0-1 0 0,0 0 0 0 0,0 0 1 0 0,0 0-1 0 0,0 0 1 0 0,0 0-1 0 0,0 0 1 0 0,0 0-1 0 0,0 0 0 0 0,0 0 1 0 0,0-1-1 0 0,0 1 1 0 0,0 0-1 0 0,0 0 1 0 0,0 0-1 0 0,0 0 0 0 0,0 0 1 0 0,0 0-1 0 0,0 0 1 0 0,0 0-1 0 0,0 0 1 0 0,0-1-1 0 0,0 1 0 0 0,0 0 1 0 0,0 0-1 0 0,0 0 1 0 0,0 0-1 0 0,0 0 1 0 0,0 0-1 0 0,0 0 0 0 0,0 0 1 0 0,-1 0-1 0 0,1 0 1 0 0,0 0-1 0 0,0 0 1 0 0,0-1-1 0 0,0 1 0 0 0,0 0 1 0 0,0 0-1 0 0,0 0 1 0 0,0 0-1 0 0,0 0 0 0 0,-8 1 68 0 0,-7 4-8 0 0,-10 6-89 0 0,1 2-1 0 0,0 0 1 0 0,1 1 0 0 0,-23 19-1 0 0,25-16-27 0 0,18-15 44 0 0,1 0-1 0 0,0 1 1 0 0,0-1-1 0 0,0 0 0 0 0,0 1 1 0 0,-2 4-1 0 0,4-7 10 0 0,-1 0-1 0 0,1 0 1 0 0,0 0-1 0 0,0 0 1 0 0,0 0-1 0 0,0 0 1 0 0,0 0-1 0 0,0 1 1 0 0,0-1-1 0 0,0 0 1 0 0,0 0-1 0 0,0 0 1 0 0,0 0-1 0 0,0 0 1 0 0,0 0-1 0 0,0 0 1 0 0,0 0-1 0 0,0 0 1 0 0,1 0-1 0 0,-1 1 1 0 0,0-1-1 0 0,0 0 1 0 0,0 0-1 0 0,0 0 1 0 0,0 0-1 0 0,0 0 1 0 0,0 0-1 0 0,0 0 1 0 0,0 0-1 0 0,0 0 1 0 0,0 0-1 0 0,0 0 1 0 0,0 0-1 0 0,0 0 1 0 0,0 0-1 0 0,1 0 1 0 0,-1 0-1 0 0,0 1 1 0 0,5-1-36 0 0,6 0 4 0 0,20-8 33 0 0,0-1 0 0 0,0-2 0 0 0,34-15 0 0 0,-58 23 8 0 0,-1 0 0 0 0,0-1 0 0 0,0 1 0 0 0,0-1 0 0 0,0 0 0 0 0,-1 0 0 0 0,7-8 0 0 0,-11 12 0 0 0,-1 0 0 0 0,1-1-1 0 0,-1 1 1 0 0,0-1 0 0 0,1 1 0 0 0,-1-1-1 0 0,0 1 1 0 0,1-1 0 0 0,-1 1 0 0 0,0-1-1 0 0,0 1 1 0 0,1-1 0 0 0,-1 1 0 0 0,0-1-1 0 0,0 1 1 0 0,0-1 0 0 0,0 1 0 0 0,0-1-1 0 0,0 1 1 0 0,0-1 0 0 0,0 1-1 0 0,0-1 1 0 0,0 0 0 0 0,0 1 0 0 0,0-1-1 0 0,0 1 1 0 0,-1-1 0 0 0,1 1 0 0 0,0-1-1 0 0,0 1 1 0 0,-1-1 0 0 0,1 1 0 0 0,0-1-1 0 0,-1 1 1 0 0,1 0 0 0 0,0-1 0 0 0,-1 1-1 0 0,1-1 1 0 0,-1 1 0 0 0,1 0 0 0 0,-1-1-1 0 0,1 1 1 0 0,-1 0 0 0 0,1-1-1 0 0,-2 1 1 0 0,-1-1 43 0 0,0-1 0 0 0,0 1 0 0 0,-1 0 0 0 0,1 0 0 0 0,-1 1-1 0 0,-4-2 1 0 0,0 2-55 0 0,-1 0-1 0 0,1 0 1 0 0,0 0-1 0 0,-1 1 0 0 0,1 0 1 0 0,-12 3-1 0 0,5 0-5 0 0,1 1-1 0 0,-23 9 0 0 0,28-10-55 0 0,1 1 0 0 0,-16 9 0 0 0,21-12 45 0 0,1 0 0 0 0,-1 1-1 0 0,0-1 1 0 0,1 1 0 0 0,0-1 0 0 0,-1 1-1 0 0,1 0 1 0 0,0-1 0 0 0,0 1 0 0 0,-2 6-1 0 0,4-8 6 0 0,-1 0 0 0 0,1-1 0 0 0,0 1 0 0 0,-1 0 0 0 0,1 0 0 0 0,0 0 0 0 0,0 0 0 0 0,0-1 0 0 0,0 1 0 0 0,0 0 0 0 0,0 0 0 0 0,0 0 0 0 0,0 0 0 0 0,0-1 0 0 0,0 1 0 0 0,0 0 0 0 0,1 0 0 0 0,-1 0 0 0 0,0-1 0 0 0,1 1 0 0 0,-1 0 0 0 0,1 0-1 0 0,-1-1 1 0 0,1 1 0 0 0,-1 0 0 0 0,1-1 0 0 0,-1 1 0 0 0,1 0 0 0 0,0-1 0 0 0,-1 1 0 0 0,1-1 0 0 0,0 1 0 0 0,0-1 0 0 0,-1 1 0 0 0,1-1 0 0 0,0 0 0 0 0,0 1 0 0 0,1-1 0 0 0,2 1 5 0 0,0 0 1 0 0,-1 0-1 0 0,1-1 1 0 0,0 1-1 0 0,0-1 1 0 0,-1 0-1 0 0,1 0 1 0 0,4-1-1 0 0,9-2 43 0 0,-1 0-1 0 0,0 0 1 0 0,0-2-1 0 0,-1 0 1 0 0,30-13 0 0 0,-42 17-26 0 0,3-2 6 0 0,0-1-1 0 0,8-4 1 0 0,-13 7 0 0 0,0 0 0 0 0,0 0-1 0 0,0 1 1 0 0,0-1 0 0 0,0 0 0 0 0,0 0 0 0 0,0 0 0 0 0,0 0 0 0 0,-1 0-1 0 0,1-1 1 0 0,0 1 0 0 0,-1 0 0 0 0,1 0 0 0 0,-1 0 0 0 0,1-1 0 0 0,-1 1 0 0 0,1 0-1 0 0,-1-2 1 0 0,0 3-5 0 0,0-1 0 0 0,0 1 0 0 0,-1-1 0 0 0,1 1 0 0 0,0 0 0 0 0,0-1 0 0 0,0 1 0 0 0,-1 0 0 0 0,1-1 1 0 0,0 1-1 0 0,0 0 0 0 0,-1-1 0 0 0,1 1 0 0 0,0 0 0 0 0,-1 0 0 0 0,1-1 0 0 0,0 1 0 0 0,-1 0 0 0 0,1 0 0 0 0,-1 0 0 0 0,1-1 0 0 0,0 1 0 0 0,-1 0 0 0 0,1 0 0 0 0,-1 0 0 0 0,1 0 0 0 0,-1 0 0 0 0,1 0 0 0 0,0 0 0 0 0,-1 0 0 0 0,1 0 0 0 0,-1 0 0 0 0,0 0 0 0 0,-1 0 6 0 0,-1 0 0 0 0,1 0 0 0 0,-1 0 0 0 0,-3 1 0 0 0,-9 3-28 0 0,1 0 0 0 0,-27 13 0 0 0,-24 17-313 0 0,16-9 139 0 0,42-22 208 0 0,0 1 0 0 0,1 0 1 0 0,-10 7-1 0 0,17-11-25 0 0,-1 1-1 0 0,1-1 1 0 0,0 0 0 0 0,-1 1 0 0 0,1-1 0 0 0,-1 0-1 0 0,1 1 1 0 0,0-1 0 0 0,-1 0 0 0 0,1 0-1 0 0,1 1 1 0 0,2 0-15 0 0,0-1-1 0 0,0 0 0 0 0,0 1 0 0 0,0-1 1 0 0,0-1-1 0 0,0 1 0 0 0,0 0 1 0 0,8-2-1 0 0,-5 0-3 0 0,1 0 0 0 0,-1-1-1 0 0,12-5 1 0 0,-14 6 47 0 0,-1 0-1 0 0,0 0 0 0 0,0-1 1 0 0,0 0-1 0 0,0 0 0 0 0,4-4 1 0 0,-7 7-10 0 0,-1-1-1 0 0,1 0 1 0 0,-1 1 0 0 0,1-1-1 0 0,-1 0 1 0 0,1 1 0 0 0,-1-1-1 0 0,1 0 1 0 0,-1 0 0 0 0,0 1-1 0 0,1-1 1 0 0,-1 0 0 0 0,0 0-1 0 0,0 0 1 0 0,0 1 0 0 0,1-1-1 0 0,-1 0 1 0 0,0 0 0 0 0,0 0-1 0 0,0 0 1 0 0,-1 1 0 0 0,1-1-1 0 0,0 0 1 0 0,0 0 0 0 0,0 0-1 0 0,-1 1 1 0 0,1-1 0 0 0,0 0-1 0 0,-1 0 1 0 0,1 1 0 0 0,-1-1 0 0 0,1 0-1 0 0,-1 0 1 0 0,1 1 0 0 0,-1-1-1 0 0,0 1 1 0 0,1-1 0 0 0,-1 0-1 0 0,0 1 1 0 0,1-1 0 0 0,-2 1-1 0 0,-2-3-17 0 0,0 1 0 0 0,-1 0-1 0 0,1 0 1 0 0,0 0 0 0 0,-1 0 0 0 0,0 1-1 0 0,1-1 1 0 0,-1 1 0 0 0,0 0-1 0 0,0 1 1 0 0,1-1 0 0 0,-10 1 0 0 0,7 0-21 0 0,-1 0 1 0 0,0 1-1 0 0,0 0 1 0 0,1 0-1 0 0,-1 1 1 0 0,1 0-1 0 0,-10 4 1 0 0,15-6 15 0 0,0 1-1 0 0,0 0 1 0 0,0 1 0 0 0,0-1 0 0 0,0 0-1 0 0,1 0 1 0 0,-1 1 0 0 0,0-1 0 0 0,1 1-1 0 0,-1-1 1 0 0,1 1 0 0 0,0 0-1 0 0,-1-1 1 0 0,1 1 0 0 0,0 0 0 0 0,0 0-1 0 0,1 0 1 0 0,-1 0 0 0 0,0 0 0 0 0,1 0-1 0 0,-2 4 1 0 0,2-2-21 0 0,0 0-1 0 0,-1 0 1 0 0,1 0 0 0 0,1 0 0 0 0,-1 0-1 0 0,1 1 1 0 0,0-1 0 0 0,0 0 0 0 0,3 7-1 0 0,-4-10 37 0 0,1 0-1 0 0,-1 0 0 0 0,1 0 0 0 0,-1 0 1 0 0,1-1-1 0 0,-1 1 0 0 0,1 0 0 0 0,0-1 1 0 0,-1 1-1 0 0,1 0 0 0 0,0-1 0 0 0,0 1 1 0 0,0-1-1 0 0,-1 1 0 0 0,1-1 0 0 0,0 1 1 0 0,2 0-1 0 0,-2-1 11 0 0,1 1 1 0 0,0-1-1 0 0,0 0 0 0 0,0 1 1 0 0,0-1-1 0 0,0 0 1 0 0,0 0-1 0 0,3 0 0 0 0,0-1 10 0 0,-1 0-1 0 0,1 0 1 0 0,-1 0-1 0 0,1 0 1 0 0,-1-1-1 0 0,0 0 1 0 0,5-2-1 0 0,12-9 41 0 0,30-23 1 0 0,-42 29-55 0 0,-7 5 10 0 0,1 0-1 0 0,0 0 1 0 0,-1 0 0 0 0,0-1 0 0 0,0 1 0 0 0,0-1-1 0 0,0 1 1 0 0,0-1 0 0 0,0 0 0 0 0,-1 0-1 0 0,2-3 1 0 0,-3 6-20 0 0,0-1 0 0 0,0 1 0 0 0,0 0 0 0 0,0 0 0 0 0,0 0 0 0 0,0-1 0 0 0,0 1 0 0 0,0 0 0 0 0,0 0 0 0 0,0 0 0 0 0,0-1 0 0 0,0 1 0 0 0,0 0 0 0 0,0 0 0 0 0,0 0 0 0 0,0-1 0 0 0,0 1 0 0 0,0 0 0 0 0,0 0 0 0 0,-1 0 0 0 0,1 0 0 0 0,0-1 0 0 0,0 1 0 0 0,0 0 0 0 0,0 0 0 0 0,0 0 0 0 0,-1 0 0 0 0,1 0 0 0 0,0 0 0 0 0,0 0 0 0 0,0-1 0 0 0,-1 1 0 0 0,1 0 0 0 0,0 0 0 0 0,0 0 0 0 0,0 0 0 0 0,-1 0 0 0 0,1 0 0 0 0,0 0 0 0 0,0 0 0 0 0,0 0 0 0 0,-1 0 0 0 0,1 0 0 0 0,-10 0 0 0 0,10 0 0 0 0,-7 1-15 0 0,0 1-1 0 0,1 0 0 0 0,-1 0 1 0 0,1 0-1 0 0,-1 1 0 0 0,1-1 1 0 0,-6 5-1 0 0,8-5 1 0 0,-18 12 38 0 0,21-13-38 0 0,0 0 0 0 0,-1 0 1 0 0,1 0-1 0 0,0 0 1 0 0,0 0-1 0 0,0 0 1 0 0,0 0-1 0 0,0 1 1 0 0,0-1-1 0 0,0 0 1 0 0,1 1-1 0 0,-2 2 1 0 0,2-3 10 0 0,0-1 1 0 0,-1 1-1 0 0,1 0 1 0 0,0-1-1 0 0,0 1 1 0 0,0 0-1 0 0,0 0 1 0 0,0-1 0 0 0,0 1-1 0 0,1 0 1 0 0,-1 0-1 0 0,0-1 1 0 0,0 1-1 0 0,1 0 1 0 0,-1-1-1 0 0,0 1 1 0 0,1 0 0 0 0,-1-1-1 0 0,0 1 1 0 0,2 0-1 0 0,-1 0 5 0 0,0 0-1 0 0,0 0 0 0 0,0-1 1 0 0,0 1-1 0 0,0-1 0 0 0,0 1 0 0 0,0-1 1 0 0,0 1-1 0 0,0-1 0 0 0,0 0 1 0 0,1 1-1 0 0,0-1 0 0 0,2 1 2 0 0,0-1 0 0 0,0 0-1 0 0,-1 0 1 0 0,1 0 0 0 0,0 0-1 0 0,0-1 1 0 0,-1 1 0 0 0,5-2-1 0 0,5-2-1 0 0,-2 2 0 0 0,0-1 0 0 0,-1-1 0 0 0,1 0 0 0 0,12-7 0 0 0,-21 10 19 0 0,-2 1 161 0 0,-7 2-99 0 0,-12 5-85 0 0,2 0-8 0 0,-1 0 0 0 0,-17 10 0 0 0,30-12 12 0 0,4-4 0 0 0,1 1 0 0 0,0-2 3 0 0,0 1 0 0 0,1-1-1 0 0,-1 0 1 0 0,0 0 0 0 0,0 0-1 0 0,1 1 1 0 0,-1-1 0 0 0,0 0-1 0 0,1 0 1 0 0,-1 0 0 0 0,0 0-1 0 0,0 0 1 0 0,1 0 0 0 0,-1 1-1 0 0,0-1 1 0 0,1 0 0 0 0,-1 0-1 0 0,0 0 1 0 0,1 0 0 0 0,-1 0-1 0 0,0 0 1 0 0,1 0 0 0 0,-1 0-1 0 0,0-1 1 0 0,1 1 0 0 0,-1 0-1 0 0,0 0 1 0 0,1 0 0 0 0,-1 0-1 0 0,1 0 1 0 0,5-2 50 0 0,-4 0-53 0 0,-1 2 11 0 0,0-1 42 0 0,-1 1 1 0 0,2 0-44 0 0,-1 0-10 0 0,-1 0 0 0 0,0 0 0 0 0,0 0 0 0 0,0 0 0 0 0,1 0 0 0 0,-1 1 0 0 0,0-1 0 0 0,0 0 0 0 0,1 0 0 0 0,-1 0 0 0 0,0 0 0 0 0,0 1 0 0 0,0-1 0 0 0,0 0 0 0 0,1 0 0 0 0,-1 0 0 0 0,0 0 0 0 0,0 1 0 0 0,0-1 0 0 0,0 0 0 0 0,0 0 0 0 0,0 1 0 0 0,0-1 0 0 0,0 0 0 0 0,1 0 0 0 0,-1 0 0 0 0,0 1 0 0 0,0-1 0 0 0,0 0 0 0 0,0 0 0 0 0,0 1 0 0 0,0-1 0 0 0,-1 0 0 0 0,1 0 0 0 0,0 1 0 0 0,0-1 0 0 0,0 0 0 0 0,0 0 0 0 0,0 0 0 0 0,0 1 0 0 0,0-1 0 0 0,-4 9 0 0 0,-4 2-18 0 0,6-9 11 0 0,0 1 1 0 0,0-1 0 0 0,0 1 0 0 0,1-1-1 0 0,-2 4 1 0 0,3-5 21 0 0,0-1 250 0 0,0 0-211 0 0,20-11 31 0 0,-18 10-73 0 0,0-1 0 0 0,0 1 0 0 0,0-1 1 0 0,0 0-1 0 0,-1 0 0 0 0,1 0 0 0 0,0 0 0 0 0,1-3 0 0 0,-1 1-14 0 0,-16 9-193 0 0,-18 11 238 0 0,32-16-97 0 0,0 2 1 0 0,0 1 42 0 0,0-1 11 0 0,0 0 0 0 0,0 0 11 0 0,1-2-5 0 0,0 1 0 0 0,0-1 0 0 0,0 0 0 0 0,0 0 0 0 0,1 0-1 0 0,-1 0 1 0 0,0-1 0 0 0,2 1 0 0 0,4-2-6 0 0,10-4 11 0 0,-17 6-11 0 0,0 0 0 0 0,0 0 1 0 0,0 0-1 0 0,0 0 0 0 0,0 0 0 0 0,0 0 0 0 0,0 0 1 0 0,0 0-1 0 0,0 0 0 0 0,0 0 0 0 0,0 0 1 0 0,0 0-1 0 0,0 0 0 0 0,0 0 0 0 0,0 0 0 0 0,0 0 1 0 0,0 0-1 0 0,0 0 0 0 0,0 0 0 0 0,0 0 1 0 0,1 0-1 0 0,-1 0 0 0 0,0 0 0 0 0,0 0 0 0 0,0 0 1 0 0,0 0-1 0 0,0 0 0 0 0,0 0 0 0 0,0 0 1 0 0,0 0-1 0 0,0 0 0 0 0,0 0 0 0 0,0 0 0 0 0,0 0 1 0 0,0 0-1 0 0,0 0 0 0 0,0 0 0 0 0,0 0 1 0 0,0 0-1 0 0,0 0 0 0 0,1 0 0 0 0,-1 0 0 0 0,0 0 1 0 0,0 0-1 0 0,0 0 0 0 0,0 0 0 0 0,0 0 1 0 0,0 0-1 0 0,0 0 0 0 0,0 0 0 0 0,0 0 0 0 0,0 0 1 0 0,0 0-1 0 0,0 0 0 0 0,0 0 0 0 0,0 0 1 0 0,0 0-1 0 0,0 1 0 0 0,0-1 0 0 0,0 0 0 0 0,0 0 1 0 0,0 0-1 0 0,0 0 0 0 0,0 0 0 0 0,0 0 1 0 0,0 0-1 0 0,-2 5-79 0 0,2-5 79 0 0,0 0 32 0 0,0 0-75 0 0,2 0-10 0 0,5 1 32 0 0,-7-1-33 0 0,-4 7-442 0 0,2-6 478 0 0,1 1-1 0 0,0-1 1 0 0,0 1-1 0 0,-1 0 1 0 0,1-1-1 0 0,0 0 1 0 0,-1 1-1 0 0,-3 1 1 0 0,5-3-52 0 0,1 1-636 0 0,-1 0 651 0 0,-1 0 55 0 0,1 0 40 0 0,0-1-79 0 0,-2 1 38 0 0,2-1 54 0 0,0 0 1 0 0,2-1-44 0 0,1 0-10 0 0,-1 1 0 0 0,0-1 0 0 0,3-1 0 0 0,-4 1 0 0 0,1 0 0 0 0,0 1 0 0 0,0-1 0 0 0,-1 1 0 0 0,1-1 0 0 0,0 1 0 0 0,2-1 0 0 0,-2 1-10 0 0,-2 0 319 0 0,1-2 142 0 0,-1 2-450 0 0,0-1 0 0 0,0 1 0 0 0,0-1 0 0 0,0 1 0 0 0,0-1 0 0 0,0 1 1 0 0,0-1-1 0 0,0 1 0 0 0,0-1 0 0 0,0 1 0 0 0,0-1 0 0 0,-1 1 0 0 0,1 0 1 0 0,0-1-1 0 0,0 1 0 0 0,-1-1 0 0 0,1 1 0 0 0,0 0 0 0 0,-1-1 0 0 0,1 1 1 0 0,0 0-1 0 0,-1-1 0 0 0,1 1 0 0 0,-1 0 0 0 0,0-1 0 0 0,0 1-2 0 0,0-1 0 0 0,0 1 1 0 0,-1 0-1 0 0,1-1 0 0 0,0 1 0 0 0,0 0 0 0 0,-3 0 0 0 0,-3 0-27 0 0,7-1 31 0 0,-1 1-1 0 0,1 0 1 0 0,-1 0-1 0 0,1 0 0 0 0,-1 0 1 0 0,1 0-1 0 0,-1-1 1 0 0,1 1-1 0 0,0 0 1 0 0,-1 0-1 0 0,1 0 0 0 0,-1 0 1 0 0,1 0-1 0 0,-1 0 1 0 0,1 0-1 0 0,-1 0 1 0 0,1 1-1 0 0,-1-1 0 0 0,1 0 1 0 0,0 0-1 0 0,-2 0 1 0 0,-8 5-1 0 0,-6-3 278 0 0,15-1-280 0 0,-2 1 3 0 0,2-1-4 0 0,-4 0-15 0 0,4-1-54 0 0,2 1-51 0 0,1 1 110 0 0,0 0 26 0 0,-2-2 122 0 0,0 0-83 0 0,18 5-260 0 0,-15-4 206 0 0,-2-1 0 0 0,0 1-4 0 0,-1-1-1 0 0,1 1 0 0 0,0-1 1 0 0,0 0-1 0 0,-1 1 1 0 0,1-1-1 0 0,0 0 1 0 0,0 0-1 0 0,0 0 1 0 0,0 1-1 0 0,0-1 0 0 0,-1 0 1 0 0,3 0-1 0 0,12-3 52 0 0,-15 3 90 0 0,5 1-169 0 0,-3 0 74 0 0,-2 0-97 0 0,1-1 100 0 0,1 1 9 0 0,3 0-198 0 0,-2 1 284 0 0,-3-2-210 0 0,1 0 2 0 0,0 1 31 0 0,0 0 361 0 0,-2-1-365 0 0,0 1 73 0 0,-1 1-22 0 0,1 1-10 0 0,0-3 13 0 0,1 1 1 0 0,-1-1-1 0 0,1 0 0 0 0,0 0 0 0 0,-1 1 0 0 0,1-1 0 0 0,-1 0 1 0 0,1 0-1 0 0,-1 0 0 0 0,1 1 0 0 0,-1-1 0 0 0,1 0 0 0 0,-1 0 1 0 0,1 0-1 0 0,-1 0 0 0 0,1 0 0 0 0,-1 0 0 0 0,1 0 0 0 0,-1 0 0 0 0,1 0 1 0 0,-1 0-1 0 0,1 0 0 0 0,-1 0 0 0 0,1 0 0 0 0,-1 0 0 0 0,1-1 1 0 0,-1 1-1 0 0,1 0 0 0 0,0 0 0 0 0,-2-1 0 0 0,1 0-13 0 0,1 0 11 0 0,0 0 42 0 0,0 1 1 0 0,3 0-44 0 0,5 2-10 0 0,-7-2 0 0 0,0 0 0 0 0,0 0 0 0 0,0 0 0 0 0,1 1 0 0 0,-1-1 0 0 0,0 0 0 0 0,0 0 0 0 0,2 2 0 0 0,-1-1 0 0 0,-1 1 11 0 0,-1-2 106 0 0,0 0-63 0 0,0-2-44 0 0,-1 0-10 0 0,-3-2 139 0 0,5 2-103 0 0,1-2 17 0 0,0 0 4 0 0,0 0-1 0 0,1 0 0 0 0,0 0 1 0 0,0 1-1 0 0,0-1 0 0 0,0 0 1 0 0,1 1-1 0 0,-1 0 0 0 0,1 0 1 0 0,5-4-1 0 0,3-1-107 0 0,-2-1 0 0 0,1-1 0 0 0,-1 0-1 0 0,13-16 1 0 0,-23 25 54 0 0,1 1 1 0 0,-1-1-1 0 0,0 1 0 0 0,1-1 0 0 0,-1 1 1 0 0,0-1-1 0 0,1 0 0 0 0,-1 1 0 0 0,0-1 0 0 0,0 0 1 0 0,0 1-1 0 0,1-1 0 0 0,-1 1 0 0 0,0-1 1 0 0,0 0-1 0 0,0 1 0 0 0,0-1 0 0 0,0 0 0 0 0,-1 1 1 0 0,1-1-1 0 0,0 1 0 0 0,0-1 0 0 0,-1-1 1 0 0,1 2-2 0 0,0 0 0 0 0,-1 0 0 0 0,1-1 1 0 0,-1 1-1 0 0,1 0 0 0 0,-1 0 1 0 0,1 0-1 0 0,-1 0 0 0 0,1-1 0 0 0,0 1 1 0 0,-1 0-1 0 0,1 0 0 0 0,-1 0 1 0 0,1 0-1 0 0,-1 0 0 0 0,1 0 0 0 0,-1 0 1 0 0,1 0-1 0 0,-1 0 0 0 0,1 0 1 0 0,-1 0-1 0 0,1 1 0 0 0,-1-1 0 0 0,1 0 1 0 0,-1 0-1 0 0,-14 7 19 0 0,11-5-27 0 0,-39 21 92 0 0,43-23-89 0 0,0 1-9 0 0,-1-1-1 0 0,0 0 1 0 0,1 1 0 0 0,-1-1-1 0 0,1 1 1 0 0,-1-1-1 0 0,1 0 1 0 0,-1 1 0 0 0,1-1-1 0 0,-1 1 1 0 0,1 0 0 0 0,-1-1-1 0 0,1 1 1 0 0,-1 0 0 0 0,1 0 253 0 0,13-3-493 0 0,-8 1 250 0 0,1-1 0 0 0,-1 1 0 0 0,0-1-1 0 0,0 0 1 0 0,0 0 0 0 0,9-6 0 0 0,-13 8 8 0 0,3-5 52 0 0,-4 5-56 0 0,0 0 1 0 0,0 0-1 0 0,0 0 0 0 0,0-1 0 0 0,0 1 0 0 0,0 0 0 0 0,0 0 1 0 0,0 0-1 0 0,0 0 0 0 0,0 0 0 0 0,0-1 0 0 0,0 1 0 0 0,0 0 0 0 0,0 0 1 0 0,0 0-1 0 0,0 0 0 0 0,-1 0 0 0 0,1 0 0 0 0,0 0 0 0 0,0-1 1 0 0,0 1-1 0 0,0 0 0 0 0,0 0 0 0 0,0 0 0 0 0,0 0 0 0 0,-1 0 1 0 0,1 0-1 0 0,0 0 0 0 0,0 0 0 0 0,0 0 0 0 0,0 0 0 0 0,0 0 1 0 0,-1 0-1 0 0,1 0 0 0 0,0-1 0 0 0,0 1 0 0 0,-7-1 46 0 0,3 1-50 0 0,-1 1 0 0 0,0 0-1 0 0,1-1 1 0 0,-1 1 0 0 0,1 1-1 0 0,0-1 1 0 0,-7 3 0 0 0,1 1-16 0 0,-19 11 1 0 0,-5 6-4 0 0,34-22 10 0 0,1 0 0 0 0,0 1 1 0 0,-1-1-1 0 0,1 0 0 0 0,-1 1 1 0 0,1-1-1 0 0,0 0 0 0 0,-1 0 1 0 0,1 1-1 0 0,1-1 0 0 0,3 0 16 0 0,0 1 0 0 0,0-1 0 0 0,0 0 0 0 0,0 0 0 0 0,0-1 0 0 0,5 0 0 0 0,29-8-22 0 0,-36 8 7 0 0,1 0 55 0 0,-1-1 0 0 0,0 1 1 0 0,0-1-1 0 0,1 0 0 0 0,-2 0 0 0 0,4-2 0 0 0,-5 3-42 0 0,-1 1-1 0 0,0 0 0 0 0,1 0 1 0 0,-1-1-1 0 0,0 1 0 0 0,1 0 1 0 0,-1-1-1 0 0,0 1 0 0 0,1-1 1 0 0,-1 1-1 0 0,0 0 0 0 0,0-1 1 0 0,0 1-1 0 0,0-1 0 0 0,1 1 1 0 0,-1-1-1 0 0,0 1 0 0 0,0 0 1 0 0,0-1-1 0 0,0 1 0 0 0,0-1 1 0 0,0 1-1 0 0,0-1 0 0 0,0 1 1 0 0,0-1-1 0 0,0 1 0 0 0,0 0 1 0 0,-1-1-1 0 0,1 1 0 0 0,0-1 0 0 0,0 1 1 0 0,0 0-1 0 0,-1-1 0 0 0,1 1 1 0 0,0-1-1 0 0,-1 1 1 0 0,0-2 24 0 0,0 1 0 0 0,0 0 1 0 0,0 0-1 0 0,0 0 0 0 0,-1 0 1 0 0,1 0-1 0 0,-3-1 1 0 0,-3-1-4 0 0,0 0 0 0 0,0 1 0 0 0,0 0 0 0 0,0 0 1 0 0,-1 1-1 0 0,1-1 0 0 0,0 1 0 0 0,-14 1 0 0 0,11 0-34 0 0,-1 0-1 0 0,1 1 1 0 0,0 1-1 0 0,0-1 1 0 0,0 1-1 0 0,-9 4 1 0 0,9-3-32 0 0,1 1 1 0 0,1 0 0 0 0,-10 6-1 0 0,18-10 41 0 0,0 0 0 0 0,0 0-1 0 0,0 0 1 0 0,0 1 0 0 0,0-1-1 0 0,0 0 1 0 0,-1 0 0 0 0,1 0-1 0 0,0 0 1 0 0,0 0 0 0 0,0 0-1 0 0,0 1 1 0 0,0-1 0 0 0,0 0-1 0 0,0 0 1 0 0,0 0 0 0 0,0 0-1 0 0,0 0 1 0 0,0 1 0 0 0,0-1-1 0 0,0 0 1 0 0,0 0 0 0 0,0 0-1 0 0,0 0 1 0 0,0 0 0 0 0,0 0-1 0 0,0 1 1 0 0,0-1 0 0 0,1 0-1 0 0,-1 0 1 0 0,0 0 0 0 0,0 0-1 0 0,0 0 1 0 0,0 0 0 0 0,0 0-1 0 0,0 1 1 0 0,0-1 0 0 0,0 0-1 0 0,1 0 1 0 0,-1 0 0 0 0,4 3-70 0 0,-2-2 61 0 0,0 0 0 0 0,1 0 1 0 0,-1-1-1 0 0,0 1 0 0 0,1-1 1 0 0,-1 0-1 0 0,0 0 0 0 0,1 1 0 0 0,2-2 1 0 0,24-2-44 0 0,-13 1-24 0 0,-5 1 28 0 0,8-1 38 0 0,26-5-1 0 0,-41 6 14 0 0,1 0-1 0 0,-1-1 0 0 0,4-1 1 0 0,-7 3 4 0 0,-1 0 1 0 0,1-1 0 0 0,0 1 0 0 0,-1 0-1 0 0,1-1 1 0 0,-1 1 0 0 0,1 0 0 0 0,0-1 0 0 0,-1 1-1 0 0,1-1 1 0 0,-1 1 0 0 0,1-1 0 0 0,-1 1-1 0 0,1-1 1 0 0,-1 1 0 0 0,0-1 0 0 0,1 1-1 0 0,-1-1 1 0 0,0 1 0 0 0,1-1 0 0 0,-1 0-1 0 0,0 1 1 0 0,0-1 0 0 0,0 0 0 0 0,0 1-1 0 0,0-1 1 0 0,1 0 0 0 0,-2 0-1 0 0,1 0 0 0 0,0 1 0 0 0,-1-1 0 0 0,1 0 0 0 0,-1 1 0 0 0,1-1 0 0 0,-1 1 0 0 0,1-1 0 0 0,-1 0 0 0 0,1 1 0 0 0,-1-1 0 0 0,1 1 0 0 0,-1-1 0 0 0,0 1 0 0 0,1 0 0 0 0,-1-1 0 0 0,0 1 0 0 0,0-1 0 0 0,1 1 0 0 0,-1 0 0 0 0,0 0 0 0 0,0-1 0 0 0,1 1 0 0 0,-1 0 0 0 0,0 0 0 0 0,-1 0 0 0 0,-3-1-8 0 0,0 1 0 0 0,1 0-1 0 0,-6 0 1 0 0,9 0 1 0 0,-5 1-12 0 0,-1 0-1 0 0,1 0 1 0 0,0 1 0 0 0,0-1 0 0 0,0 1-1 0 0,0 0 1 0 0,0 0 0 0 0,-5 4 0 0 0,3-2-4 0 0,1 0 0 0 0,0 1 1 0 0,0 0-1 0 0,0 0 1 0 0,-7 7-1 0 0,14-12 17 0 0,0 0 0 0 0,0 0 0 0 0,0 1 0 0 0,-1-1 0 0 0,1 0 0 0 0,0 0 0 0 0,0 0 0 0 0,0 0 0 0 0,0 1 0 0 0,-1-1 0 0 0,1 0 0 0 0,0 0 0 0 0,0 0 0 0 0,0 1 0 0 0,0-1 0 0 0,0 0 0 0 0,0 0 0 0 0,0 1 0 0 0,0-1 0 0 0,0 0 0 0 0,0 0 0 0 0,0 1 0 0 0,-1-1 0 0 0,2 0 0 0 0,-1 0 0 0 0,0 0 0 0 0,0 1 0 0 0,0-1 0 0 0,0 0 0 0 0,0 0 0 0 0,0 1 0 0 0,0-1 0 0 0,0 0 0 0 0,0 0 0 0 0,0 0 0 0 0,0 1 0 0 0,1-1 0 0 0,-1 0 0 0 0,0 0 0 0 0,0 0 0 0 0,0 1 0 0 0,1-1 0 0 0,7 3 0 0 0,-8-3 0 0 0,7 1-37 0 0,1-1-1 0 0,0 0 0 0 0,-1 0 1 0 0,1 0-1 0 0,13-3 0 0 0,-9 2-14 0 0,24-4 21 0 0,-1-1 1 0 0,0-2 0 0 0,40-13-1 0 0,-71 19 43 0 0,1 1 34 0 0,0-1 0 0 0,0 0 0 0 0,0 0 0 0 0,-1 0 0 0 0,7-4 0 0 0,-10 5 102 0 0,-6-2 52 0 0,-1 3-207 0 0,1 1 0 0 0,-1 0 0 0 0,1 0 0 0 0,-1 0 0 0 0,1 0 0 0 0,0 1 0 0 0,-10 4 0 0 0,-33 19-108 0 0,46-24 122 0 0,-8 6-41 0 0,-1-1-1 0 0,1 2 0 0 0,-15 12 1 0 0,25-19 34 0 0,0-1 1 0 0,-1 0 0 0 0,1 0-1 0 0,0 1 1 0 0,0-1 0 0 0,-1 0-1 0 0,1 0 1 0 0,0 1 0 0 0,0-1-1 0 0,-1 0 1 0 0,1 0 0 0 0,0 1-1 0 0,0-1 1 0 0,0 0 0 0 0,-1 1-1 0 0,1-1 1 0 0,0 0 0 0 0,0 1-1 0 0,0-1 1 0 0,0 1 0 0 0,0-1-1 0 0,0 0 1 0 0,0 1 0 0 0,0-1-1 0 0,0 0 1 0 0,0 1 0 0 0,0-1-1 0 0,0 0 1 0 0,0 1 0 0 0,0-1-1 0 0,1 0 1 0 0,-1 1 0 0 0,0-1-1 0 0,0 0 1 0 0,0 1 0 0 0,0-1-1 0 0,1 0 1 0 0,-1 0 0 0 0,1 1-1 0 0,-1 0 3 0 0,1-1 0 0 0,0 0 0 0 0,0 1 0 0 0,-1-1 0 0 0,1 0 0 0 0,0 1 0 0 0,0-1 0 0 0,0 0 0 0 0,0 0 0 0 0,-1 0 0 0 0,1 0 0 0 0,0 0 0 0 0,0 0 0 0 0,0 0 0 0 0,0 0 0 0 0,0 0 0 0 0,1 0 0 0 0,17-5-20 0 0,0-1 1 0 0,0-1 0 0 0,33-15-1 0 0,-37 15-395 0 0,-10 4 414 0 0,15-7-47 0 0,-18 9 63 0 0,-1 0 0 0 0,0 0 0 0 0,1 0 0 0 0,-1 0 0 0 0,0 0-1 0 0,0 0 1 0 0,0 0 0 0 0,0 0 0 0 0,0-1 0 0 0,2-2 0 0 0,-3 4-5 0 0,0-1 1 0 0,0 1-1 0 0,0-1 1 0 0,0 1-1 0 0,0 0 1 0 0,0-1 0 0 0,0 1-1 0 0,0-1 1 0 0,0 1-1 0 0,0-1 1 0 0,0 1 0 0 0,0-1-1 0 0,0 1 1 0 0,0-1-1 0 0,0 1 1 0 0,-1-1 0 0 0,1 1-1 0 0,0 0 1 0 0,0-1-1 0 0,0 1 1 0 0,-1-1-1 0 0,1 1 1 0 0,0 0 0 0 0,-1-1-1 0 0,1 1 1 0 0,0 0-1 0 0,-1-1 1 0 0,1 1 0 0 0,-1-1-1 0 0,-1 0 0 0 0,1 1 0 0 0,0-1 0 0 0,0 0 0 0 0,-1 1 0 0 0,1-1 0 0 0,0 1 0 0 0,-1-1 0 0 0,1 1 0 0 0,-2-1 0 0 0,-1 1-44 0 0,0 0 0 0 0,0 0 0 0 0,0 1 0 0 0,0-1 0 0 0,0 1 0 0 0,0-1 0 0 0,0 1 1 0 0,1 0-1 0 0,-1 1 0 0 0,0-1 0 0 0,1 0 0 0 0,-1 1 0 0 0,1 0 0 0 0,-1 0 0 0 0,1 0 0 0 0,-5 4 0 0 0,0 1-99 0 0,0 0-1 0 0,0 0 0 0 0,1 1 1 0 0,-11 14-1 0 0,17-20 131 0 0,-8 11 0 0 0,8-12 0 0 0,1 0 0 0 0,-1 0 0 0 0,1 0 0 0 0,0 0 0 0 0,-1 0 0 0 0,1-1 0 0 0,0 1 0 0 0,0 0 0 0 0,0 0 0 0 0,0 0 0 0 0,0 0 0 0 0,0 0 0 0 0,0 1 0 0 0,0-1 0 0 0,0-1 0 0 0,1 1-1 0 0,-1-1 1 0 0,0 1 0 0 0,1-1 0 0 0,-1 1-1 0 0,1-1 1 0 0,-1 0 0 0 0,1 1-1 0 0,-1-1 1 0 0,1 0 0 0 0,-1 1 0 0 0,1-1-1 0 0,-1 0 1 0 0,1 1 0 0 0,-1-1-1 0 0,1 0 1 0 0,-1 0 0 0 0,1 0 0 0 0,0 1-1 0 0,0-1 1 0 0,0 0-4 0 0,2 1-6 0 0,0-1-1 0 0,1 1 1 0 0,-1-1 0 0 0,0 1 0 0 0,1-1 0 0 0,-1 0 0 0 0,1 0 0 0 0,-1-1 0 0 0,5 0 0 0 0,2-1-32 0 0,-1-1-1 0 0,9-3 1 0 0,-3 1 24 0 0,-11 2 38 0 0,-7 2 24 0 0,-6 1 20 0 0,4 1-86 0 0,0 0-1 0 0,0 1 0 0 0,-8 3 1 0 0,-7 2 24 0 0,-7 3-2 0 0,25-9-1 0 0,1-1 3 0 0,-2 3-15 0 0,2-2-45 0 0,0 0 3 0 0,-2 4 44 0 0,2-2 1 0 0,2-1-44 0 0,-1-2 52 0 0,1 1 1 0 0,-1-1-1 0 0,0 1 0 0 0,1-1 0 0 0,-1 1 0 0 0,1-1 0 0 0,-1 1 1 0 0,1-1-1 0 0,-1 0 0 0 0,1 1 0 0 0,-1-1 0 0 0,1 0 0 0 0,0 1 1 0 0,-1-1-1 0 0,1 0 0 0 0,-1 0 0 0 0,1 1 0 0 0,0-1 0 0 0,-1 0 0 0 0,1 0 1 0 0,0 0-1 0 0,-1 0 0 0 0,1 0 0 0 0,0 0 0 0 0,0 0 0 0 0,0 0 1 0 0,1 0 7 0 0,0 0 0 0 0,0-1 0 0 0,0 1 0 0 0,0 0 1 0 0,0-1-1 0 0,0 1 0 0 0,2-2 0 0 0,0 1 6 0 0,-4 0 3 0 0,1 1 0 0 0,0 0 0 0 0,-1-1 0 0 0,1 1 0 0 0,0 0 0 0 0,-1-1-1 0 0,1 1 1 0 0,0-1 0 0 0,-1 1 0 0 0,1-1 0 0 0,-1 1 0 0 0,1-1 0 0 0,-1 0-13 0 0,0 1 1 0 0,0 0 0 0 0,0 0-1 0 0,0-1 1 0 0,0 1 0 0 0,0 0-1 0 0,-1-1 1 0 0,1 1 0 0 0,0 0-1 0 0,0 0 1 0 0,0-1 0 0 0,-1 1 0 0 0,1 0-1 0 0,0 0 1 0 0,0 0 0 0 0,-1-1-1 0 0,1 1 1 0 0,0 0 0 0 0,0 0-1 0 0,-1 0 1 0 0,1 0 0 0 0,0 0-1 0 0,-1-1 1 0 0,1 1 0 0 0,0 0 0 0 0,-1 0-1 0 0,0 0 1 0 0,-7-2 52 0 0,5 1-69 0 0,0 0-1 0 0,0 0 0 0 0,-1 1 1 0 0,1-1-1 0 0,0 1 0 0 0,-1 0 1 0 0,1 0-1 0 0,-1 0 0 0 0,1 1 1 0 0,0-1-1 0 0,-5 1 0 0 0,7 0 15 0 0,-1 0 0 0 0,0-1 0 0 0,0 1 0 0 0,-1 0-10 0 0,1 0-22 0 0,1 0 78 0 0,1-1 12 0 0,0 0-190 0 0,2 1 130 0 0,-2-1 442 0 0,0 0-380 0 0,-1-2-37 0 0,1 2 30 0 0,0 0 1 0 0,-1-1-44 0 0,-2 1 1 0 0,1 0 42 0 0,2 0 1 0 0,-2-1-44 0 0,1 3-10 0 0,-1 2-32 0 0,2-3 28 0 0,0-1-1 0 0,-1 0 1 0 0,1 0 0 0 0,0 1 0 0 0,0-1 0 0 0,0 0 0 0 0,0 1 0 0 0,0-1 0 0 0,0 0-1 0 0,0 1 1 0 0,0-1 0 0 0,0 0 0 0 0,0 1 0 0 0,0-1 0 0 0,0 0 0 0 0,0 1 0 0 0,0-1 0 0 0,0 0-1 0 0,0 0 1 0 0,0 1 0 0 0,0-1 0 0 0,0 0 0 0 0,0 1 0 0 0,0-1 0 0 0,1 0 0 0 0,-1 1-1 0 0,0-1 1 0 0,0 0 0 0 0,1 1 4 0 0,0 0 0 0 0,-1 0 0 0 0,1-1 0 0 0,0 1 0 0 0,0 0 0 0 0,-1-1 0 0 0,1 1 0 0 0,0 0 0 0 0,0-1 0 0 0,0 1 0 0 0,2 0 0 0 0,-3-1 0 0 0,1 0 0 0 0,0 0 0 0 0,-1 0 0 0 0,1 0 0 0 0,0 1 0 0 0,0-1 0 0 0,-1-1 0 0 0,1 1 0 0 0,0 0 0 0 0,0 0 0 0 0,3 0 0 0 0,10-1 34 0 0,-9 0-15 0 0,0 1 0 0 0,0 0 0 0 0,1 0-1 0 0,7 1 1 0 0,-3 1-19 0 0,-8-1 0 0 0,0-1 0 0 0,0 0 0 0 0,0 1 0 0 0,0-1 0 0 0,0 0 0 0 0,0 0 0 0 0,0 0 0 0 0,0 0 0 0 0,3-1 0 0 0,-4 0 10 0 0,-1 1 12 0 0,12 1 10 0 0,-9-1-32 0 0,-1 1 0 0 0,0-1 11 0 0,-1 1 32 0 0,1 1-33 0 0,-2 0-10 0 0,-1 0 12 0 0,1-1 36 0 0,-1-1-47 0 0,0 1 0 0 0,0 0 0 0 0,0-1 0 0 0,0 1 0 0 0,0-1 0 0 0,1 1 0 0 0,-1-1 0 0 0,0 1 0 0 0,0-1 0 0 0,-2 1 0 0 0,3-1 0 0 0,-2 0-1 0 0,-1 0 11 0 0,-3 2 42 0 0,-12-3 107 0 0,5 1 112 0 0,11 0-218 0 0,-7 2 23 0 0,7-2-34 0 0,11-2-25 0 0,22 0-82 0 0,-28 1 64 0 0,1 2 0 0 0,0 0 0 0 0,0 1 0 0 0,0-1 0 0 0,5 3 0 0 0,-7-3 0 0 0,1 1 0 0 0,-1-2 0 0 0,0 1 0 0 0,0-1 0 0 0,1 0 11 0 0,2 0 42 0 0,-7 3-53 0 0,1-3 0 0 0,-1 3 0 0 0,1-3 0 0 0,-7 3 0 0 0,7-2 0 0 0,-1 0 1 0 0,1-1 0 0 0,-1 1 0 0 0,0 0 1 0 0,1-1-1 0 0,-1 1 0 0 0,1-1 0 0 0,-1 1 1 0 0,-3-1-1 0 0,4 0 42 0 0,0-1-22 0 0,-1-1 22 0 0,0 1-33 0 0,1 0-10 0 0,-1 0 0 0 0,2-1 0 0 0,-2 1 0 0 0,1 0 0 0 0,1 0 11 0 0,0 1 20 0 0,0 0-134 0 0,1 1 92 0 0,2 1 11 0 0,-1-1 0 0 0,2-1 0 0 0,-1 0 0 0 0,7-1 0 0 0,-7 1 11 0 0,-3-1 42 0 0,0 1 1 0 0,-5-3 20 0 0,4 2-74 0 0,-1 0 0 0 0,1 1 1 0 0,-5-1 33 0 0,1 0 1 0 0,-1 0-1 0 0,-10 0 1 0 0,16 1 8 0 0,-2-1-33 0 0,0 0 12 0 0,0-2 94 0 0,2 1-47 0 0,0 2-14 0 0,0-1-45 0 0,1 0-20 0 0,0 0-33 0 0,3-1-55 0 0,-4 2 96 0 0,0 0 1 0 0,0 0-1 0 0,0 0 1 0 0,1 0-1 0 0,-1 0 1 0 0,0 0-1 0 0,0 0 1 0 0,0-1-1 0 0,1 1 1 0 0,-1 0-1 0 0,0 0 1 0 0,0 0-1 0 0,0 0 1 0 0,0 0-1 0 0,1 0 0 0 0,-1 0 1 0 0,0 0-1 0 0,0 0 1 0 0,0 0-1 0 0,1 0 1 0 0,-1 0-1 0 0,0 0 1 0 0,12 6-37 0 0,-10-4 38 0 0,-1-2 0 0 0,-1 0 0 0 0,0 0 0 0 0,0 1 0 0 0,1-1 0 0 0,-1 0 0 0 0,0 0 0 0 0,1 0 0 0 0,-1 0 0 0 0,1 0 0 0 0,-1 1 0 0 0,0-1 0 0 0,1 0 0 0 0,-1 0 0 0 0,0 0 0 0 0,1 0 0 0 0,-1 0 0 0 0,1 0 0 0 0,7 1 0 0 0,11 3 0 0 0,-16-4 0 0 0,0 1 0 0 0,-1-1 0 0 0,0 1 0 0 0,0-1 0 0 0,-1 0 0 0 0,1 0 0 0 0,0 0 0 0 0,0 0 0 0 0,0 0 0 0 0,0 0 0 0 0,0 0 0 0 0,0-1 0 0 0,3 0 0 0 0,38-17 0 0 0,-34 12 0 0 0,-8 5 6 0 0,0 0 1 0 0,0 0-1 0 0,0 1 0 0 0,-1-1 0 0 0,1 0 0 0 0,-1 0 1 0 0,1 0-1 0 0,0 0 0 0 0,-1 0 0 0 0,0 0 0 0 0,1 0 1 0 0,-1 0-1 0 0,0 0 0 0 0,1-2 0 0 0,1-5 29 0 0,2 1-18 0 0,-1-1 0 0 0,2-10 0 0 0,-1 5-4 0 0,-2 6-2 0 0,0 0 1 0 0,0-1-1 0 0,-1 1 0 0 0,1-10 0 0 0,-2 17 16 0 0,0-1-1 0 0,0 1 1 0 0,0-1 0 0 0,0 1-1 0 0,0-1 1 0 0,0 1 0 0 0,0-1-1 0 0,0 1 1 0 0,0-1 0 0 0,0 1-1 0 0,0 0 1 0 0,0-1-1 0 0,0 1 1 0 0,-1-1 0 0 0,1 1-1 0 0,0-1 1 0 0,0 1 0 0 0,-1 0-1 0 0,1-1 1 0 0,0 1 0 0 0,-1 0-1 0 0,1-1 1 0 0,0 1-1 0 0,-1 0 1 0 0,1-1 0 0 0,-1 1-1 0 0,0-1 1 0 0,0 1-36 0 0,1 0 1 0 0,-1 0-1 0 0,0 0 1 0 0,0 0-1 0 0,0 0 0 0 0,0 0 1 0 0,1 0-1 0 0,-1 1 1 0 0,0-1-1 0 0,0 0 0 0 0,0 0 1 0 0,1 0-1 0 0,-1 1 1 0 0,0-1-1 0 0,0 1 0 0 0,-3 1-59 0 0,0 0 0 0 0,0 1 0 0 0,0-1 0 0 0,1 1 0 0 0,-4 4 0 0 0,2-3 28 0 0,1 1-1 0 0,0 0 1 0 0,0 1-1 0 0,-5 8 1 0 0,9-13 38 0 0,-1-1 0 0 0,1 0 0 0 0,0 1 1 0 0,0-1-1 0 0,0 0 0 0 0,0 1 0 0 0,0-1 1 0 0,0 0-1 0 0,-1 1 0 0 0,1-1 0 0 0,0 0 1 0 0,0 1-1 0 0,0-1 0 0 0,0 1 1 0 0,1-1-1 0 0,-1 0 0 0 0,0 1 0 0 0,0-1 1 0 0,0 0-1 0 0,0 1 0 0 0,0-1 0 0 0,0 0 1 0 0,0 1-1 0 0,1-1 0 0 0,-1 0 1 0 0,0 1-1 0 0,0-1 0 0 0,1 0 0 0 0,0 1 2 0 0,-1-1-1 0 0,1 1 1 0 0,0-1-1 0 0,0 0 0 0 0,-1 0 1 0 0,1 1-1 0 0,0-1 1 0 0,0 0-1 0 0,0 0 0 0 0,-1 0 1 0 0,1 0-1 0 0,1 0 0 0 0,2 0 2 0 0,0 0 0 0 0,0 0 0 0 0,-1-1 0 0 0,8-1 0 0 0,-3-1 32 0 0,0 0 0 0 0,-1 0 0 0 0,1-1 0 0 0,-1 0 0 0 0,0-1 0 0 0,0 1-1 0 0,-1-1 1 0 0,1 0 0 0 0,-1-1 0 0 0,0 1 0 0 0,8-12 0 0 0,-13 16-19 0 0,0 1 1 0 0,-1-1-1 0 0,1 0 1 0 0,-1 0-1 0 0,1 0 1 0 0,-1-1-1 0 0,1 1 1 0 0,-1 0-1 0 0,1 0 1 0 0,-1 0-1 0 0,0 0 1 0 0,0 0-1 0 0,0 0 1 0 0,0 0-1 0 0,0-1 1 0 0,0 1-1 0 0,0 0 1 0 0,0 0-1 0 0,0 0 1 0 0,-1-2-1 0 0,1 2-4 0 0,-1 0-1 0 0,1 1 1 0 0,-1-1-1 0 0,1 0 1 0 0,-1 1-1 0 0,0-1 1 0 0,1 1-1 0 0,-1-1 1 0 0,0 1-1 0 0,1-1 1 0 0,-1 1-1 0 0,0-1 1 0 0,1 1-1 0 0,-1-1 1 0 0,0 1-1 0 0,0 0 1 0 0,0-1-1 0 0,0 1 1 0 0,1 0-1 0 0,-1 0 1 0 0,0-1-1 0 0,0 1 1 0 0,0 0-1 0 0,0 0 1 0 0,0 0-1 0 0,0 0 1 0 0,0 0-1 0 0,0 0 1 0 0,-1 1-1 0 0,-11 1-22 0 0,0 0 1 0 0,1 1-1 0 0,-1 1 0 0 0,-23 9 0 0 0,32-12 17 0 0,1 1-1 0 0,0 0 1 0 0,1-1-1 0 0,-1 1 1 0 0,0 0-1 0 0,1 1 1 0 0,-1-1 0 0 0,-1 3-1 0 0,2-4-1 0 0,1 1 1 0 0,-1-1-1 0 0,1 1 0 0 0,0 0 1 0 0,0 0-1 0 0,0 0 0 0 0,0 0 0 0 0,0-1 1 0 0,0 1-1 0 0,1 0 0 0 0,-1 0 1 0 0,1 0-1 0 0,-1 3 0 0 0,1-4-20 0 0,0 0-1 0 0,0 1 1 0 0,0-1 0 0 0,0 0-1 0 0,0 1 1 0 0,1-1 0 0 0,-1 0-1 0 0,0 1 1 0 0,1-1 0 0 0,-1 0-1 0 0,1 0 1 0 0,0 0 0 0 0,-1 1-1 0 0,1-1 1 0 0,0 0 0 0 0,0 0-1 0 0,0 0 1 0 0,0 0 0 0 0,0 0-1 0 0,0 0 1 0 0,0 0 0 0 0,0 0-1 0 0,2 1 1 0 0,-1-2-6 0 0,-1 1-1 0 0,1-1 1 0 0,0 1-1 0 0,0-1 1 0 0,0 1-1 0 0,0-1 1 0 0,0 0 0 0 0,0 0-1 0 0,0 0 1 0 0,-1 0-1 0 0,1 0 1 0 0,0 0-1 0 0,0 0 1 0 0,0-1 0 0 0,0 1-1 0 0,0-1 1 0 0,2 0-1 0 0,0-1 65 0 0,0 1-1 0 0,0-1 0 0 0,-1 0 1 0 0,1 0-1 0 0,-1 0 1 0 0,0 0-1 0 0,1-1 0 0 0,-1 0 1 0 0,0 1-1 0 0,0-1 1 0 0,-1 0-1 0 0,1 0 0 0 0,-1 0 1 0 0,0 0-1 0 0,1-1 1 0 0,-1 1-1 0 0,2-7 0 0 0,-3 8-26 0 0,-1 1-1 0 0,0-1 0 0 0,1 0 0 0 0,-1 1 0 0 0,0-1 1 0 0,0 0-1 0 0,0 1 0 0 0,0-1 0 0 0,0 0 0 0 0,0 1 0 0 0,-1-1 1 0 0,1 0-1 0 0,-1 1 0 0 0,1-1 0 0 0,-1 1 0 0 0,0-1 0 0 0,1 1 1 0 0,-3-4-1 0 0,2 4-2 0 0,0 0 1 0 0,0 0 0 0 0,0 0-1 0 0,1 1 1 0 0,-1-1-1 0 0,-1 0 1 0 0,1 0 0 0 0,0 0-1 0 0,0 1 1 0 0,0-1-1 0 0,0 0 1 0 0,-1 1-1 0 0,1-1 1 0 0,0 1 0 0 0,0 0-1 0 0,-1-1 1 0 0,1 1-1 0 0,-1 0 1 0 0,1 0 0 0 0,0-1-1 0 0,-1 1 1 0 0,1 0-1 0 0,0 0 1 0 0,-1 0 0 0 0,-1 1-1 0 0,-2 0-33 0 0,0 0-1 0 0,1 0 1 0 0,-1 1-1 0 0,0-1 1 0 0,1 1 0 0 0,-1 0-1 0 0,1 0 1 0 0,0 1-1 0 0,0-1 1 0 0,0 1-1 0 0,0 0 1 0 0,1 0-1 0 0,-1 0 1 0 0,1 0 0 0 0,-1 1-1 0 0,1-1 1 0 0,0 1-1 0 0,-4 7 1 0 0,7-10 16 0 0,-1 1 1 0 0,0-1 0 0 0,0 1-1 0 0,1 0 1 0 0,-1-1-1 0 0,1 1 1 0 0,0 0 0 0 0,0-1-1 0 0,-1 5 1 0 0,2-6 10 0 0,-1 0 0 0 0,0 1 0 0 0,0-1 0 0 0,0 0 0 0 0,1 1 0 0 0,-1-1 0 0 0,0 0 0 0 0,0 1 0 0 0,1-1 0 0 0,-1 0 0 0 0,0 1 0 0 0,1-1 0 0 0,-1 0 0 0 0,0 0 0 0 0,1 1 0 0 0,-1-1 0 0 0,0 0 0 0 0,1 0 1 0 0,-1 0-1 0 0,1 0 0 0 0,-1 1 0 0 0,1-1 0 0 0,-1 0 0 0 0,0 0 0 0 0,1 0 0 0 0,-1 0 0 0 0,1 0 0 0 0,-1 0 0 0 0,1 0 0 0 0,-1 0 0 0 0,1 0 0 0 0,-1 0 0 0 0,0 0 0 0 0,2-1 0 0 0,7-3-18 0 0,-1 0 0 0 0,1-1 0 0 0,-1-1 0 0 0,0 1 0 0 0,0-1 0 0 0,-1 0 0 0 0,12-12 0 0 0,-19 17 27 0 0,1-1-1 0 0,0 1 1 0 0,0 0-1 0 0,0-1 0 0 0,-1 1 1 0 0,1-1-1 0 0,0 1 1 0 0,-1 0-1 0 0,0-1 1 0 0,1 1-1 0 0,-1-1 1 0 0,0 1-1 0 0,0-1 1 0 0,0 1-1 0 0,0-1 1 0 0,0 1-1 0 0,0-1 0 0 0,0 1 1 0 0,-1-1-1 0 0,1 1 1 0 0,0-1-1 0 0,-1 1 1 0 0,0-1-1 0 0,1 1 1 0 0,-1 0-1 0 0,0-1 1 0 0,0 1-1 0 0,0 0 1 0 0,0-1-1 0 0,0 1 0 0 0,0 0 1 0 0,0 0-1 0 0,-2-1 1 0 0,1 0 4 0 0,0 0 0 0 0,0 1 0 0 0,0 0-1 0 0,0-1 1 0 0,0 1 0 0 0,-1 0 0 0 0,1 0 0 0 0,0 0 0 0 0,-1 0 0 0 0,1 0 0 0 0,-1 1 0 0 0,1-1 0 0 0,-1 1 0 0 0,1-1 0 0 0,-1 1 0 0 0,0 0 0 0 0,1 0-1 0 0,-1 0 1 0 0,1 0 0 0 0,-1 0 0 0 0,-2 1 0 0 0,3 0-52 0 0,0 0 0 0 0,0 0 0 0 0,0 0 0 0 0,0 0 0 0 0,0 0 0 0 0,0 0 0 0 0,1 0 0 0 0,-1 1 0 0 0,0-1 0 0 0,1 0 0 0 0,-1 1 0 0 0,1 0 0 0 0,0-1 1 0 0,-2 4-1 0 0,0 0-75 0 0,0 0 0 0 0,0 0 0 0 0,-3 10 0 0 0,5-11 76 0 0,0 0 0 0 0,0 0 0 0 0,0 1 0 0 0,0-1 0 0 0,0 0 0 0 0,1 0 0 0 0,0 1 0 0 0,0-1 0 0 0,1 0 0 0 0,-1 1 0 0 0,3 7 0 0 0,-3-11 21 0 0,1 0 1 0 0,0 1-1 0 0,-1-1 0 0 0,1 1 0 0 0,0-1 0 0 0,0 0 1 0 0,0 1-1 0 0,0-1 0 0 0,0 0 0 0 0,0 0 0 0 0,1 0 1 0 0,-1 0-1 0 0,0 0 0 0 0,1 0 0 0 0,-1 0 0 0 0,2 1 1 0 0,0-1-6 0 0,-1-1 1 0 0,0 1 0 0 0,1 0 0 0 0,-1-1-1 0 0,1 1 1 0 0,0-1 0 0 0,-1 0 0 0 0,1 1 0 0 0,4-1-1 0 0,0-1 24 0 0,1 0-1 0 0,-1-1 1 0 0,0 1 0 0 0,0-1-1 0 0,0 0 1 0 0,10-5 0 0 0,21-10 234 0 0,67-42 1 0 0,-103 58-218 0 0,-1 0-11 0 0,1 0 0 0 0,-1 1-1 0 0,1-1 1 0 0,-1-1 0 0 0,0 1 0 0 0,1 0 0 0 0,-1 0 0 0 0,0 0-1 0 0,2-3 1 0 0,-3 4-7 0 0,0-1 0 0 0,0 1 1 0 0,0 0-1 0 0,0 0 0 0 0,0 0 0 0 0,0-1 0 0 0,0 1 0 0 0,0 0 0 0 0,0 0 0 0 0,0 0 1 0 0,0 0-1 0 0,0-1 0 0 0,0 1 0 0 0,-1 0 0 0 0,1 0 0 0 0,0 0 0 0 0,0-1 0 0 0,0 1 1 0 0,0 0-1 0 0,0 0 0 0 0,0 0 0 0 0,-1 0 0 0 0,1 0 0 0 0,0 0 0 0 0,0-1 0 0 0,0 1 1 0 0,-1 0-1 0 0,1 0 0 0 0,0 0 0 0 0,0 0 0 0 0,0 0 0 0 0,0 0 0 0 0,-1 0 0 0 0,1 0 1 0 0,0 0-1 0 0,0 0 0 0 0,-1 0 0 0 0,1 0 0 0 0,0 0 0 0 0,0 0 0 0 0,0 0 0 0 0,-1 0 1 0 0,1 0-1 0 0,0 0 0 0 0,0 0 0 0 0,-1 0 0 0 0,-10 1 58 0 0,-15 7-39 0 0,-1 0-1 0 0,2 2 1 0 0,0 0-1 0 0,-41 23 0 0 0,64-31-18 0 0,-22 13 39 0 0,22-14-42 0 0,1 0 0 0 0,-1 0 0 0 0,1 1 0 0 0,0-1 1 0 0,-1 0-1 0 0,1 1 0 0 0,0-1 0 0 0,0 1 0 0 0,0-1 1 0 0,0 1-1 0 0,-1 3 0 0 0,2-5-6 0 0,0 0-1 0 0,0 1 1 0 0,0-1-1 0 0,0 0 1 0 0,0 1-1 0 0,0-1 1 0 0,1 0-1 0 0,-1 1 1 0 0,0-1-1 0 0,0 0 1 0 0,0 1-1 0 0,0-1 1 0 0,1 0-1 0 0,-1 1 1 0 0,0-1-1 0 0,0 0 1 0 0,0 0-1 0 0,1 1 1 0 0,-1-1-1 0 0,0 0 1 0 0,1 0-1 0 0,-1 1 1 0 0,0-1 0 0 0,1 0-1 0 0,-1 0 1 0 0,0 0-1 0 0,1 0 1 0 0,-1 0-1 0 0,0 1 1 0 0,1-1-1 0 0,-1 0 1 0 0,0 0-1 0 0,1 0 1 0 0,0 0-1 0 0,15 2-282 0 0,-14-1 235 0 0,6-1-9 0 0,0 0-1 0 0,0 0 1 0 0,0 0-1 0 0,14-3 1 0 0,32-9-128 0 0,-54 12 189 0 0,15-4 56 0 0,0 0 0 0 0,18-9 0 0 0,-28 11-38 0 0,0 0 1 0 0,0 0-1 0 0,-1-1 0 0 0,0 0 0 0 0,1 0 0 0 0,-1 0 0 0 0,0 0 1 0 0,-1-1-1 0 0,1 1 0 0 0,5-7 0 0 0,-9 9-2 0 0,1 0-1 0 0,-1 1 0 0 0,0-1 1 0 0,1 0-1 0 0,-1 0 0 0 0,1 1 1 0 0,-1-1-1 0 0,0 0 0 0 0,0 0 1 0 0,0 1-1 0 0,1-1 0 0 0,-1 0 1 0 0,0 0-1 0 0,0 0 0 0 0,0 0 1 0 0,0 1-1 0 0,0-1 1 0 0,-1 0-1 0 0,1 0 0 0 0,0 0 1 0 0,-1 0-1 0 0,1 0 2 0 0,-1 0 0 0 0,0 0 0 0 0,1 0 0 0 0,-1 0 0 0 0,0 0 0 0 0,0 0 0 0 0,0 1 0 0 0,0-1 0 0 0,0 0 0 0 0,0 0 0 0 0,0 1 0 0 0,0-1 0 0 0,-2 0 0 0 0,-1 0-1 0 0,0-1 0 0 0,1 1 0 0 0,-1 0 1 0 0,0 0-1 0 0,0 1 0 0 0,0-1 0 0 0,0 1 0 0 0,-8 0 0 0 0,-2 2-100 0 0,-1 0-1 0 0,1 1 1 0 0,0 0-1 0 0,0 1 0 0 0,-23 10 1 0 0,-63 35-162 0 0,98-48 246 0 0,-8 5 3 0 0,-18 14 1 0 0,24-18 1 0 0,4-1 55 0 0,3-2-50 0 0,1 1-1 0 0,0-1 1 0 0,0 0-1 0 0,-1 0 1 0 0,1 0-1 0 0,6-3 1 0 0,0 0-17 0 0,35-11-23 0 0,-17 6-1 0 0,-1-1 0 0 0,49-25-1 0 0,-74 34 53 0 0,-1 0 1 0 0,0 0-1 0 0,0 1 0 0 0,0-1 1 0 0,1 0-1 0 0,-1 0 0 0 0,0 0 0 0 0,0-1 1 0 0,0 1-1 0 0,-1 0 0 0 0,1 0 1 0 0,0 0-1 0 0,1-3 0 0 0,-2 4-10 0 0,0-1 1 0 0,0 0-1 0 0,0 1 0 0 0,0-1 0 0 0,0 0 0 0 0,0 1 0 0 0,0-1 1 0 0,0 0-1 0 0,0 1 0 0 0,0-1 0 0 0,0 0 0 0 0,-1 1 1 0 0,1-1-1 0 0,0 1 0 0 0,0-1 0 0 0,-1 0 0 0 0,1 1 1 0 0,0-1-1 0 0,-1 1 0 0 0,1-1 0 0 0,-1 1 0 0 0,1-1 0 0 0,-1 1 1 0 0,1-1-1 0 0,-1 1 0 0 0,1-1 0 0 0,-1 1 0 0 0,0 0 1 0 0,1-1-1 0 0,-1 1 0 0 0,-1-1 0 0 0,-1 0 19 0 0,0 0 0 0 0,-1-1 0 0 0,0 1 0 0 0,1 1 0 0 0,-1-1 0 0 0,0 0 0 0 0,0 1-1 0 0,-5-1 1 0 0,-32 3 181 0 0,41-2-211 0 0,-20 1-69 0 0,1 2-1 0 0,-1 0 1 0 0,1 1 0 0 0,0 1-1 0 0,0 0 1 0 0,0 1 0 0 0,1 1-1 0 0,-32 17 1 0 0,30-14-6 0 0,29-6 109 0 0,-3-4-86 0 0,0 0 1 0 0,0 0-1 0 0,0-1 0 0 0,7-1 1 0 0,0 1-87 0 0,69-9 110 0 0,149-12 29 0 0,-113 18 52 0 0,-112 3 6 0 0,0 1-1 0 0,-1 0 0 0 0,1 0 0 0 0,10 2 0 0 0,-35 0 342 0 0,-6-4-265 0 0,0 0 0 0 0,-43 4 0 0 0,-78 20-340 0 0,144-22 205 0 0,1 0 1 0 0,-1 0 1 0 0,0 1-1 0 0,0-1 0 0 0,0 1 1 0 0,1 0-1 0 0,-1-1 0 0 0,-2 2 1 0 0,16 0-2 0 0,178-8 49 0 0,-146 4-45 0 0,32 2 93 0 0,-36 0 54 0 0,-24 0-213 0 0,12 0 219 0 0,48-4-1 0 0,-71 2-114 0 0,-4 2-7 0 0,1 0 0 0 0,-1-1 1 0 0,0 1-1 0 0,1 0 0 0 0,-1 0 1 0 0,0 0-1 0 0,1-1 0 0 0,1 2 1 0 0,-3-2 17 0 0,2 0 15 0 0,-2 1-62 0 0,0 0 1 0 0,0-1-1 0 0,0 1 1 0 0,1 0-1 0 0,-1 0 0 0 0,0 0 1 0 0,0 0-1 0 0,0-1 0 0 0,0 1 1 0 0,0 0-1 0 0,0 0 0 0 0,0 0 1 0 0,0 0-1 0 0,-1 0 1 0 0,1-1-1 0 0,0 1 0 0 0,0 0 1 0 0,0 0-1 0 0,0 0 0 0 0,0 0 1 0 0,0-1-1 0 0,0 1 0 0 0,0 0 1 0 0,0 0-1 0 0,0 0 0 0 0,-1 0 1 0 0,1 0-1 0 0,0 0 1 0 0,0-1-1 0 0,0 1 0 0 0,0 0 1 0 0,0 0-1 0 0,0 0 0 0 0,-1 0 1 0 0,1 0-1 0 0,-6-4 185 0 0,0 2-203 0 0,-1 0 0 0 0,0 0 0 0 0,0 1 0 0 0,0-1 0 0 0,0 2 0 0 0,0-1-1 0 0,-9 0 1 0 0,-51 6-129 0 0,42-2 123 0 0,-55 6 18 0 0,73-8-84 0 0,17 4-101 0 0,10-2 161 0 0,0-1 0 0 0,29 0 0 0 0,7 1-32 0 0,46 3 109 0 0,32-4 283 0 0,-115-2-272 0 0,19 2 0 0 0,-35-2-64 0 0,28 4 131 0 0,17-1-150 0 0,-46-2 19 0 0,1-1 15 0 0,-2 1 54 0 0,2-1 28 0 0,-2 0-97 0 0,1 1 0 0 0,0-1 0 0 0,0 0 0 0 0,-1 0 1 0 0,1 0-1 0 0,0 0 0 0 0,0 0 0 0 0,-1-1 1 0 0,1 1-1 0 0,0 0 0 0 0,0-1 0 0 0,-1 1 0 0 0,1-1 1 0 0,-1 1-1 0 0,3-2 0 0 0,-1 1-3 0 0,0 1 1 0 0,1-1-1 0 0,-1 1 0 0 0,0 0 1 0 0,6 0-1 0 0,-6 0 3 0 0,21 2-12 0 0,-23-2-36 0 0,1 1 36 0 0,-1 0 12 0 0,1 0 0 0 0,0 0 0 0 0,0-1 0 0 0,0 1 0 0 0,0-1 0 0 0,2 1 0 0 0,-3-1 0 0 0,3 1 0 0 0,3-1 0 0 0,8 0 0 0 0,52-3 53 0 0,-47 4-10 0 0,5 1-43 0 0,-19-2 25 0 0,10-2 3 0 0,-15 2-70 0 0,0 0 42 0 0,9-7 141 0 0,-5 4-145 0 0,-4 3 4 0 0,0 0-1 0 0,-1 0 0 0 0,1-1 0 0 0,-1 1 1 0 0,1 0-1 0 0,-1-1 0 0 0,0 1 1 0 0,1 0-1 0 0,-1-1 0 0 0,1 1 0 0 0,-1 0 1 0 0,0-1-1 0 0,1 1 0 0 0,-1-1 0 0 0,0 1 1 0 0,1-1-1 0 0,-1 1 0 0 0,0-1 1 0 0,0 1-1 0 0,1-1 0 0 0,-1 1 0 0 0,0-1 1 0 0,0 1-1 0 0,0-1 0 0 0,0 1 1 0 0,0-1-1 0 0,0 0 0 0 0,0 1-1 0 0,0-3-34 0 0,0 3 33 0 0,0 0 1 0 0,0-1 0 0 0,-1 1 0 0 0,1 0 0 0 0,0 0-1 0 0,0 0 1 0 0,0 0 0 0 0,-1 0 0 0 0,1 0-1 0 0,0 0 1 0 0,0-1 0 0 0,-1 1 0 0 0,1 0 0 0 0,0 0-1 0 0,-1 0 1 0 0,1 0 0 0 0,0 0 0 0 0,0 0 0 0 0,-1 0-1 0 0,-6 1-50 0 0,3 0 53 0 0,3-1 0 0 0,1 1 0 0 0,-1-1 0 0 0,0 0 0 0 0,0-1 0 0 0,0 1 0 0 0,0 0 0 0 0,1 0 0 0 0,-1 0 0 0 0,0 0 0 0 0,0 0 0 0 0,1-1 0 0 0,-1 1 0 0 0,-1-1 0 0 0,-1-3-12 0 0,-12 10-48 0 0,14-6 60 0 0,0 1 0 0 0,-4 3 0 0 0,-10 3 0 0 0,13-6 0 0 0,2 0 0 0 0,-3 1 0 0 0,0-1 0 0 0,0-1 0 0 0,0 1 0 0 0,0 0 0 0 0,0-1 0 0 0,0 1 0 0 0,0-1 0 0 0,0 0 0 0 0,-4 0 0 0 0,6 0 0 0 0,-2 0 0 0 0,-12 5 0 0 0,1-1 0 0 0,11-4 0 0 0,0 0 0 0 0,0 0 0 0 0,-1 0 0 0 0,1 0 0 0 0,-4 0 0 0 0,5-1 0 0 0,1 1 1 0 0,0 0-1 0 0,0 0 1 0 0,0 0 0 0 0,1 0-1 0 0,-1 0 1 0 0,0 0-1 0 0,0 0 1 0 0,1-1 0 0 0,-1 1-1 0 0,0 0 1 0 0,0 0-1 0 0,1-1 1 0 0,-1 1-1 0 0,0-1 1 0 0,1 1 0 0 0,-1 0-1 0 0,0-2 1 0 0,-1 1 41 0 0,2-1-31 0 0,0 1-16 0 0,-1 1-7 0 0,0 4-24 0 0,-1 0 14 0 0,1-2-20 0 0,1 1 30 0 0,-1-2 11 0 0,-3 1 3 0 0,1 0-2 0 0,2-2 11 0 0,-2 0 6 0 0,1 0 0 0 0,0 0 0 0 0,-1 0 1 0 0,1-1-1 0 0,0 1 0 0 0,-1-1 0 0 0,1 1 0 0 0,0-1 1 0 0,0 0-1 0 0,-4-1 0 0 0,5 1-17 0 0,-4 0-4 0 0,0 0 0 0 0,0 0-1 0 0,0 0 1 0 0,-5 0 0 0 0,6 1 22 0 0,-17-1-124 0 0,21 1 138 0 0,0-1-98 0 0,0 1 70 0 0,1 0 0 0 0,-1 0 1 0 0,0 0-1 0 0,0 0 1 0 0,0 0-1 0 0,1-1 0 0 0,-1 1 1 0 0,0 0-1 0 0,0 0 0 0 0,1 0 1 0 0,-1 0-1 0 0,0 0 0 0 0,0 0 1 0 0,1 0-1 0 0,-1 0 1 0 0,0 0-1 0 0,0 0 0 0 0,1 0 1 0 0,-1 0-1 0 0,1 0 49 0 0,0 0-53 0 0,0 0-53 0 0,0 1-64 0 0,2 0 95 0 0,-3-1 16 0 0,0 0 4 0 0,1 0 1 0 0,-1 0 0 0 0,0 0-1 0 0,0 1 1 0 0,0-1 0 0 0,1 0-1 0 0,-1 0 1 0 0,0 0-1 0 0,0 0 1 0 0,0 0 0 0 0,0 0-1 0 0,1 0 1 0 0,-1 1-1 0 0,0-1 1 0 0,0 0 0 0 0,0 0-1 0 0,0 0 1 0 0,0 0 0 0 0,0 1-1 0 0,0-1 1 0 0,1 0-1 0 0,3 7 106 0 0,-4-6-168 0 0,0-1 65 0 0,0 1 0 0 0,1-1 1 0 0,-1 1-1 0 0,0-1 0 0 0,1 0 0 0 0,-1 1 0 0 0,0-1 0 0 0,1 1 0 0 0,-1-1 1 0 0,1 1-1 0 0,-1-1 0 0 0,1 0 0 0 0,-1 1 0 0 0,1-1 0 0 0,-1 0 1 0 0,1 0-1 0 0,-1 1 0 0 0,1-1 0 0 0,0 0 0 0 0,-1 0 0 0 0,2 1 0 0 0,-2-1-29 0 0,4 1 25 0 0,-1 0 0 0 0,1 0 0 0 0,-1 0-1 0 0,1-1 1 0 0,-1 1 0 0 0,1-1 0 0 0,-1 0-1 0 0,5 0 1 0 0,23 3 20 0 0,-27-2-125 0 0,-4-1 116 0 0,1 1 1 0 0,0-1-1 0 0,-1 0 1 0 0,1 0-1 0 0,-1 0 1 0 0,1 0-1 0 0,-1 1 0 0 0,1-1 1 0 0,0 0-1 0 0,-1 0 1 0 0,1 0-1 0 0,-1 0 1 0 0,1-1-1 0 0,-1 1 1 0 0,2 0-1 0 0,7-1-7 0 0,7-1-126 0 0,12 0 440 0 0,-28 2-385 0 0,11 2-62 0 0,14-4 323 0 0,1-4-191 0 0,-23 5-2 0 0,-2 1-14 0 0,0 0-1 0 0,0 0 1 0 0,1 0 0 0 0,-1 0-1 0 0,0 0 1 0 0,0-1-1 0 0,1 1 1 0 0,-1-1-1 0 0,0 1 1 0 0,0 0-1 0 0,0-1 1 0 0,2-1-1 0 0,-1 1 45 0 0,1 0 1 0 0,-1 0-1 0 0,0-1 0 0 0,1 1 0 0 0,2 0 0 0 0,-4 0-97 0 0,-1 1-52 0 0,0-1 110 0 0,2 0 22 0 0,-2 0 227 0 0,1-1-463 0 0,0 2 232 0 0,-1 0 1 0 0,0 0-1 0 0,0 0 0 0 0,1-1 1 0 0,-1 1-1 0 0,0 0 0 0 0,0 0 1 0 0,0 0-1 0 0,0 0 0 0 0,1-1 1 0 0,-1 1-1 0 0,0 0 0 0 0,0 0 1 0 0,0 0-1 0 0,0-1 0 0 0,0 1 1 0 0,0 0-1 0 0,0 0 0 0 0,0-1 1 0 0,1 1-1 0 0,-1 0 0 0 0,0 0 1 0 0,0-1-1 0 0,-1 0-71 0 0,0 0 64 0 0,1 1 75 0 0,0-1-17 0 0,-2 0-62 0 0,2 1-65 0 0,0 0 71 0 0,0-1-1 0 0,0 1 1 0 0,0-1 0 0 0,0 1 0 0 0,-1 0-1 0 0,1-1 1 0 0,0 1 0 0 0,0 0-1 0 0,0-1 1 0 0,-1 1 0 0 0,1 0 0 0 0,0-1-1 0 0,-1 1 1 0 0,1 0 0 0 0,0-1-1 0 0,-1 1 1 0 0,0-1 0 0 0,4-3 51 0 0,-2 2-53 0 0,-2 1 0 0 0,2-1 0 0 0,-2 2 16 0 0,0 0 155 0 0,1-1-113 0 0,-1 0-47 0 0,0 0-11 0 0,-1 1-15 0 0,2 0-59 0 0,0 0-74 0 0,2-1 137 0 0,0 0 22 0 0,-2 1 21 0 0,3 0-30 0 0,-2 0 0 0 0,-1 0 1 0 0,1 0 0 0 0,0 0 0 0 0,0 0-1 0 0,0 0 1 0 0,-1 0 0 0 0,1-1-1 0 0,0 1 1 0 0,0 0 0 0 0,-1 0 0 0 0,2-1-1 0 0,-1 1 41 0 0,-1-1-72 0 0,1 0 18 0 0,0 0 11 0 0,1 0 0 0 0,0-1 0 0 0,-2 0 0 0 0,2 1 0 0 0,-1 0 0 0 0,-3 2 0 0 0,2-1 0 0 0,0 0 0 0 0,0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 0 0 0 0,0 0 0 0 0,0 0 0 0 0,0 0 0 0 0,0 0 0 0 0,0 0 0 0 0,1 0 0 0 0,-1 0 0 0 0,1 1 0 0 0,0-1 0 0 0,-1 1 0 0 0,1-1 0 0 0,0 1 0 0 0,-1-1 0 0 0,1 1 0 0 0,-1 0 0 0 0,1-1 0 0 0,0 2 0 0 0,1 0 0 0 0,-1 0 0 0 0,0 1 0 0 0,0-1 0 0 0,-1 0 0 0 0,2-1 0 0 0,-1 1 0 0 0,2-1 0 0 0,-1 1 0 0 0,0-1 0 0 0,0 1 0 0 0,0 0 0 0 0,-1-1 0 0 0,1 1 0 0 0,1-1 0 0 0,8 3 0 0 0,-8-3 0 0 0,-1 0 0 0 0,0 1 0 0 0,0-1 0 0 0,0 0 0 0 0,1 0 0 0 0,2 1 0 0 0,1-1 0 0 0,0 0 0 0 0,0 0 0 0 0,8 0 0 0 0,-13-1 0 0 0,6 2 0 0 0,-6-1 0 0 0,1-1 0 0 0,-1 0 0 0 0,0 1 0 0 0,1-1 0 0 0,-1 0 0 0 0,1 0 0 0 0,-1 0 0 0 0,0 0 0 0 0,1 0 0 0 0,-1 0 0 0 0,0 0 0 0 0,1 0 0 0 0,1-1 0 0 0,6 0 0 0 0,-2 1 0 0 0,-1-1 0 0 0,1 0 0 0 0,-1 0 0 0 0,9-3 0 0 0,3 0 0 0 0,-2 1 12 0 0,25-6 40 0 0,-36 8-52 0 0,1-1 0 0 0,8 1 0 0 0,6-2 0 0 0,20-5 64 0 0,-38 8-75 0 0,-15-5-193 0 0,0 5 114 0 0,-1 0-1 0 0,1 0 1 0 0,-22 4-1 0 0,-38 10 15 0 0,41-7-66 0 0,17-3 73 0 0,-5 1-11 0 0,18-5 80 0 0,36-5 0 0 0,82-14 0 0 0,-111 19 0 0 0,26-5 0 0 0,21-2 0 0 0,-46 5 0 0 0,-44 5-195 0 0,-4 3 49 0 0,-16 3 28 0 0,39-4 122 0 0,-1-2 0 0 0,-29 3-1 0 0,45-6-54 0 0,0 1-1 0 0,-9 2 1 0 0,8-2 0 0 0,0 0-1 0 0,0 0 1 0 0,-1-1 0 0 0,-7 1-1 0 0,54-2 35 0 0,0-2-1 0 0,58-12 0 0 0,-78 11 32 0 0,-7 3 12 0 0,-2-2 0 0 0,1 1 0 0 0,18-7-1 0 0,-28 7-3 0 0,-11-1 31 0 0,-1 2-76 0 0,1 1 0 0 0,0 1 0 0 0,-1-1 1 0 0,1 1-1 0 0,-9 2 0 0 0,-42 12-162 0 0,43-11 171 0 0,-7 3 14 0 0,5-2 0 0 0,-30 6 0 0 0,41-11 95 0 0,9-3 0 0 0,11-3-61 0 0,25-3-54 0 0,26-8-24 0 0,-53 12 55 0 0,-10 5 106 0 0,-10-1-181 0 0,-2 2-42 0 0,0 1 0 0 0,-12 4 0 0 0,15-3 86 0 0,-1-1 1 0 0,1-1-1 0 0,-1 1 1 0 0,-13 0-1 0 0,-23-2 212 0 0,43 0-192 0 0,1 0 0 0 0,0 0 0 0 0,0 0 0 0 0,0 0 0 0 0,1 0 0 0 0,-1 1 0 0 0,0-1 0 0 0,0 0 0 0 0,0 0 0 0 0,0 1 0 0 0,0-1 0 0 0,-1 1 0 0 0,0 0 0 0 0,0 0 0 0 0,0 1 0 0 0,0-1 0 0 0,0 0 0 0 0,0-1 11 0 0,1 1 31 0 0,-1-1-31 0 0,-1 1-11 0 0,1-1 0 0 0,-7 3 0 0 0,6-1-5 0 0,2-2 4 0 0,0 1 0 0 0,0-1 0 0 0,0 1 0 0 0,1-1 0 0 0,-1 1 0 0 0,0-1-1 0 0,0 0 1 0 0,0 1 0 0 0,-2-1 0 0 0,1 0 1 0 0,1 0 0 0 0,-2 0 0 0 0,1 0-13 0 0,8 7-129 0 0,-4-6 119 0 0,-1 0 0 0 0,1 0 0 0 0,0 0 0 0 0,-1 0 0 0 0,1 0 0 0 0,0 0 0 0 0,0 0 0 0 0,0-1 0 0 0,3 1 0 0 0,0 0-49 0 0,0-1 1 0 0,9 1-1 0 0,21 0 72 0 0,18-3 0 0 0,9-1 0 0 0,71-7 0 0 0,-108 9 4 0 0,52-4 31 0 0,-58 3-22 0 0,36-9-1 0 0,-40 7-1 0 0,-16 4-8 0 0,1 0 0 0 0,0 0 1 0 0,0-1-1 0 0,0 1 0 0 0,-1 0 1 0 0,1 0-1 0 0,0-1 0 0 0,0 1 1 0 0,-1 0-1 0 0,1 0 0 0 0,0 0 1 0 0,0 0-1 0 0,-1-1 0 0 0,1 1 1 0 0,-1 0-1 0 0,-7-1-26 0 0,-1-1 0 0 0,1 2 0 0 0,0-1 0 0 0,-1 1 0 0 0,-13 1 0 0 0,12-1 104 0 0,-5 1-75 0 0,-33 1-181 0 0,1 1 0 0 0,-54 10 0 0 0,64-6-161 0 0,37-7 337 0 0,0 0-1 0 0,0 0 1 0 0,0 0-1 0 0,0 0 1 0 0,0 0-1 0 0,0 0 0 0 0,0 0 1 0 0,1 0-1 0 0,-1 0 1 0 0,0 0-1 0 0,0 0 1 0 0,0 0-1 0 0,0 0 1 0 0,0 0-1 0 0,0 0 1 0 0,0 0-1 0 0,0 0 1 0 0,0 0-1 0 0,0-1 1 0 0,0 1-1 0 0,0 0 0 0 0,0 0 1 0 0,0 0-1 0 0,0 0 1 0 0,0 0-1 0 0,0 0 1 0 0,0 0-1 0 0,0 0 1 0 0,0 0-1 0 0,0 0 1 0 0,0 0-1 0 0,0 0 1 0 0,0 0-1 0 0,0 0 1 0 0,0 0-1 0 0,0 0 1 0 0,0 0-1 0 0,0 0 0 0 0,0 0 1 0 0,0 0-1 0 0,0 0 1 0 0,0-1-1 0 0,0 1 1 0 0,0 0-1 0 0,0 0 1 0 0,0 0-1 0 0,-1 0 1 0 0,1 0-1 0 0,0 0 1 0 0,0 0-1 0 0,0 0 1 0 0,0 0-1 0 0,0 0 0 0 0,0 0 1 0 0,0 0-1 0 0,0 0 1 0 0,0 0-1 0 0,0 0 1 0 0,0 0-1 0 0,0 0 1 0 0,0 0-1 0 0,0 0 1 0 0,0 0-1 0 0,0 0 1 0 0,0 0-1 0 0,0 0 1 0 0,0 0-1 0 0,-1 0 1 0 0,1 0-1 0 0,3-2 98 0 0,7-5-7 0 0,0 2 0 0 0,0-1 0 0 0,21-7 1 0 0,35-8 357 0 0,-38 13-386 0 0,-14 5-65 0 0,8-2 15 0 0,-22 5 131 0 0,-2 6-75 0 0,-6 6-69 0 0,0 0 0 0 0,0 0 0 0 0,-1-1 0 0 0,-1 0 0 0 0,0 0 0 0 0,-1-1 0 0 0,-12 9 0 0 0,6-5 66 0 0,-30 25 281 0 0,47-39-120 0 0,7-9 18 0 0,11-14-46 0 0,47-56 136 0 0,-64 78-337 0 0,0 0 0 0 0,1-1 1 0 0,-1 1-1 0 0,0 0 0 0 0,1 0 1 0 0,-1 0-1 0 0,1 0 0 0 0,0 0 1 0 0,-1 0-1 0 0,1 0 0 0 0,0 0 1 0 0,3 0-1 0 0,-4 1-9 0 0,-1 0-1 0 0,1-1 0 0 0,0 1 1 0 0,0 0-1 0 0,0 0 0 0 0,0 0 1 0 0,0 1-1 0 0,0-1 1 0 0,0 0-1 0 0,0 0 0 0 0,0 0 1 0 0,-1 1-1 0 0,1-1 1 0 0,0 0-1 0 0,0 1 0 0 0,0-1 1 0 0,0 0-1 0 0,-1 1 1 0 0,1-1-1 0 0,0 1 0 0 0,-1 0 1 0 0,1-1-1 0 0,0 1 1 0 0,-1-1-1 0 0,1 1 0 0 0,-1 0 1 0 0,2 0-1 0 0,0 3 2 0 0,1 0 1 0 0,-1 0-1 0 0,1 0 0 0 0,-1 0 1 0 0,2 8-1 0 0,-3-10 9 0 0,0 1-1 0 0,-1-1 1 0 0,0 0-1 0 0,1 0 1 0 0,-1 0-1 0 0,0 0 1 0 0,-1 1-1 0 0,1-1 1 0 0,0 0-1 0 0,0 0 1 0 0,-1 0 0 0 0,0 0-1 0 0,1 0 1 0 0,-2 3-1 0 0,0-2 15 0 0,2-2-2 0 0,-1 0 1 0 0,1 0-1 0 0,0 0 1 0 0,-1-1-1 0 0,1 1 1 0 0,-1 0-1 0 0,0 0 1 0 0,1-1 0 0 0,-2 2-1 0 0,2-2 96 0 0,8-1-294 0 0,102-30 387 0 0,-106 30-200 0 0,-4 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0,-4-1 0 0 0,-4 0 0 0 0,-7 1 1 0 0,1 1-1 0 0,-29 3 1 0 0,14 0-27 0 0,-14 2-100 0 0,-81 23 0 0 0,48-10 114 0 0,56-13 12 0 0,12-4 3 0 0,0 1 1 0 0,-9 0 0 0 0,190-37-230 0 0,-57 10 185 0 0,-99 20 40 0 0,-8 2 40 0 0,0 1 0 0 0,0-1 0 0 0,15 0 0 0 0,-37 7 145 0 0,-35 3-44 0 0,9-1-78 0 0,21-4-124 0 0,-26 7 111 0 0,-45 14-1 0 0,79-21-48 0 0,2-1 0 0 0,-12 6 0 0 0,18-7-13 0 0,2 0-57 0 0,14 3-235 0 0,5-2 252 0 0,-1-1 0 0 0,1-1 0 0 0,-1 0 0 0 0,22-4-1 0 0,-34 4 52 0 0,8-2 69 0 0,-1-1 0 0 0,0 0 0 0 0,0 0 1 0 0,22-10-1 0 0,-25 10-38 0 0,-10 3 86 0 0,-9 7-294 0 0,6-5 177 0 0,0-1 0 0 0,0 1 0 0 0,0-1 0 0 0,0 0 0 0 0,0 1 0 0 0,0-2 0 0 0,-6 2 0 0 0,-25 3 42 0 0,24-5 0 0 0,-48 2 188 0 0,43-2-205 0 0,-5-1-8 0 0,12 1-3 0 0,-1 0 0 0 0,1 0 1 0 0,-11 2-1 0 0,19-2-18 0 0,0 0-1 0 0,0 0 1 0 0,0 0 0 0 0,0 0-1 0 0,0 0 1 0 0,0 0 0 0 0,0 0-1 0 0,0 0 1 0 0,-1 0 0 0 0,1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0-1 0 0,0 0 1 0 0,0 0 0 0 0,0 0-1 0 0,0 0 1 0 0,0 0 0 0 0,0 1-1 0 0,0-1 1 0 0,0 0 0 0 0,0 0-1 0 0,0 0 1 0 0,0 0 0 0 0,0 0-1 0 0,0 0 1 0 0,0 0 0 0 0,0 0-1 0 0,0 0 1 0 0,0 0 0 0 0,0 0-1 0 0,0 0 1 0 0,0 0 0 0 0,0 0-1 0 0,0 0 1 0 0,0 0 0 0 0,0 0-1 0 0,4 2-149 0 0,6 2 38 0 0,3-3 106 0 0,0 1 0 0 0,1-2 0 0 0,25-1 0 0 0,39-8-17 0 0,-76 8 30 0 0,23-3 63 0 0,-23 3-54 0 0,1 1 0 0 0,-1-1 0 0 0,0 0-1 0 0,1 0 1 0 0,-1 0 0 0 0,0 0 0 0 0,3-2 0 0 0,-5 3 321 0 0,-13-7-142 0 0,9 5-231 0 0,-1 0 1 0 0,1 1-1 0 0,0 0 0 0 0,-1 0 0 0 0,1 0 1 0 0,-1 1-1 0 0,-6-1 0 0 0,0 0 0 0 0,-36-3 126 0 0,-58 3 1 0 0,63 1-62 0 0,-16 1-55 0 0,-74 9 0 0 0,59 3-56 0 0,69-12 88 0 0,10-2-45 0 0,1 0 0 0 0,-1 1-1 0 0,1 0 1 0 0,0 0 0 0 0,12 2-1 0 0,3-1-29 0 0,54 0-12 0 0,34 2-31 0 0,-94-3 141 0 0,-1 0-1 0 0,1-1 1 0 0,0 0 0 0 0,-1-1-1 0 0,24-6 1 0 0,-27 4 41 0 0,-9 2-64 0 0,-3 2 1 0 0,0-1 1 0 0,0 1-1 0 0,0 0 1 0 0,0 0-1 0 0,0 0 0 0 0,0-1 1 0 0,0 1-1 0 0,0 0 0 0 0,0 0 1 0 0,0 0-1 0 0,0-1 0 0 0,0 1 1 0 0,0 0-1 0 0,0 0 1 0 0,0 0-1 0 0,0 0 0 0 0,0-1 1 0 0,-1 1-1 0 0,1 0 0 0 0,0 0 1 0 0,0 0-1 0 0,0 0 0 0 0,0-1 1 0 0,0 1-1 0 0,0 0 0 0 0,-1 0 1 0 0,1 0-1 0 0,0 0 1 0 0,0 0-1 0 0,0 0 0 0 0,0-1 1 0 0,-1 1-1 0 0,1 0 0 0 0,0 0 1 0 0,0 0-1 0 0,-1 0 0 0 0,1 0 2 0 0,-5-2 0 0 0,-1 0 0 0 0,1 1-1 0 0,-1 0 1 0 0,-10-1 0 0 0,-26 0-6 0 0,32 1 3 0 0,-39 2-48 0 0,-69 9 0 0 0,29-1-3 0 0,-4 2-66 0 0,60-6-331 0 0,39-4 274 0 0,0 1 145 0 0,21-2-73 0 0,51-3 0 0 0,-44 0 45 0 0,-2 0 57 0 0,-1-1 0 0 0,49-12 0 0 0,-65 13 41 0 0,-7 1 1 0 0,0 0 1 0 0,-1 0-1 0 0,11-4 1 0 0,-18 6-37 0 0,0 0 0 0 0,0 0 1 0 0,1-1-1 0 0,-1 1 0 0 0,0 0 1 0 0,1 0-1 0 0,-1 0 0 0 0,0 0 1 0 0,0 0-1 0 0,1-1 0 0 0,-1 1 1 0 0,0 0-1 0 0,0 0 0 0 0,0 0 0 0 0,1-1 1 0 0,-1 1-1 0 0,0 0 0 0 0,0 0 1 0 0,0-1-1 0 0,0 1 0 0 0,1 0 1 0 0,-1-1-5 0 0,-1 1 0 0 0,1 0 0 0 0,0 0 0 0 0,0 0 0 0 0,0 0 0 0 0,0-1 1 0 0,0 1-1 0 0,0 0 0 0 0,0 0 0 0 0,-1 0 0 0 0,1 0 0 0 0,0 0 0 0 0,0 0 0 0 0,0-1 1 0 0,0 1-1 0 0,-1 0 0 0 0,1 0 0 0 0,0 0 0 0 0,0 0 0 0 0,0 0 0 0 0,0 0 0 0 0,-1 0 1 0 0,-10-2-2 0 0,-9 2-37 0 0,1 0 0 0 0,-34 6 0 0 0,2-1-52 0 0,-65 9 139 0 0,95-11-50 0 0,15-2 5 0 0,-1-1-45 0 0,0 2 1 0 0,0-1 0 0 0,-6 2-1 0 0,15-3 29 0 0,0-1-1 0 0,1 1 1 0 0,-1 0-1 0 0,0 0 0 0 0,4 0 1 0 0,8-1 13 0 0,17-5-3 0 0,53-9 0 0 0,-9 1 376 0 0,-72 14-337 0 0,-2-1 36 0 0,-2 1 10 0 0,-3 0 4 0 0,-2 0-132 0 0,0-1 0 0 0,0 2-1 0 0,-11 0 1 0 0,3 1 0 0 0,-154 19-29 0 0,117-12 69 0 0,24-4-28 0 0,1-1 0 0 0,-44 2 0 0 0,58-7 75 0 0,10 1-173 0 0,10 2-307 0 0,2 0 340 0 0,0-1 0 0 0,0 0 0 0 0,17-1 0 0 0,31-4 85 0 0,-12 1 7 0 0,-31 2 4 0 0,-1 0 0 0 0,0-1 0 0 0,16-4 0 0 0,-25 3 0 0 0,-4 3 0 0 0,-1 0 22 0 0,0 0-1 0 0,0 0 1 0 0,0-1 0 0 0,0 1-1 0 0,0 0 1 0 0,0 0-1 0 0,0 0 1 0 0,0 0-1 0 0,0 0 1 0 0,0 0 0 0 0,1 0-1 0 0,-1 0 1 0 0,0 0-1 0 0,0-1 1 0 0,0 1-1 0 0,0 0 1 0 0,0 0 0 0 0,0 0-1 0 0,0 0 1 0 0,0 0-1 0 0,0 0 1 0 0,0 0 0 0 0,0-1-1 0 0,0 1 1 0 0,0 0-1 0 0,0 0 1 0 0,0 0-1 0 0,0 0 1 0 0,0 0 0 0 0,0 0-1 0 0,0 0 1 0 0,0 0-1 0 0,-1-1 1 0 0,1 1 0 0 0,0 0-1 0 0,0 0 1 0 0,0 0-1 0 0,0 0 1 0 0,0 0-1 0 0,0 0 1 0 0,0 0 0 0 0,0 0-1 0 0,0 0 1 0 0,0 0-1 0 0,-1-1 1 0 0,1 1 0 0 0,0 0-1 0 0,0 0 1 0 0,0 0-1 0 0,0 0 1 0 0,0 0-1 0 0,-6-3-3 0 0,6 3 42 0 0,-5-1-68 0 0,1-1 0 0 0,-1 1 0 0 0,0 1 0 0 0,1-1 0 0 0,-1 0 0 0 0,0 1 0 0 0,1 0 0 0 0,-8 0 0 0 0,-5 0-16 0 0,-14 1 20 0 0,1 0-1 0 0,-34 6 1 0 0,20-1 1 0 0,-81-1-189 0 0,124-5 301 0 0,3-1-236 0 0,0 1 0 0 0,0 0 0 0 0,0 1 0 0 0,0-1 0 0 0,0 0 0 0 0,4 1 0 0 0,0 0 115 0 0,11 1 15 0 0,1-1-1 0 0,0 0 1 0 0,22-3-1 0 0,51-10 146 0 0,-90 11-77 0 0,1 1 0 0 0,-1 0 0 0 0,0-1 0 0 0,1 1 0 0 0,-1-1 1 0 0,2 0-1 0 0,9-5 156 0 0,-11 6-185 0 0,-1 0-39 0 0,0 0 0 0 0,0 0-1 0 0,1-1 1 0 0,-1 1-1 0 0,0 0 1 0 0,0 0-1 0 0,0 0 1 0 0,0-1-1 0 0,0 1 1 0 0,0 0-1 0 0,0 0 1 0 0,0 0-1 0 0,0-1 1 0 0,0 1-1 0 0,0 0 1 0 0,0 0-1 0 0,0 0 1 0 0,0-1-1 0 0,0 1 1 0 0,0 0 0 0 0,0 0-1 0 0,0 0 1 0 0,0 0-1 0 0,0-1 1 0 0,0 1-1 0 0,0 0 1 0 0,-1 0-1 0 0,1 0 1 0 0,0 0-1 0 0,0-1 1 0 0,0 1-1 0 0,0 0 1 0 0,-1 0-1 0 0,-3-4 87 0 0,4 4-85 0 0,-3-1 1 0 0,0 0 1 0 0,1 0-1 0 0,-1 1 0 0 0,0-1 0 0 0,0 1 0 0 0,0-1 1 0 0,1 1-1 0 0,-1 0 0 0 0,0 0 0 0 0,-3 1 1 0 0,-2-1 0 0 0,-37 1 5 0 0,0 1-1 0 0,-59 11 1 0 0,54-2-199 0 0,44-10 147 0 0,0 1 1 0 0,0 1-1 0 0,0-1 0 0 0,0 1 1 0 0,-8 5-1 0 0,13-8 25 0 0,0 1 0 0 0,1-1-1 0 0,-1 0 1 0 0,0 1 0 0 0,1-1-1 0 0,-1 1 1 0 0,1-1 0 0 0,-1 1-1 0 0,1 0 1 0 0,0-1 0 0 0,-1 1-1 0 0,1-1 1 0 0,-1 1 0 0 0,1 0 0 0 0,0-1-1 0 0,-1 2 1 0 0,1-1 6 0 0,0-1-1 0 0,0 1 1 0 0,0-1 0 0 0,0 0 0 0 0,1 1-1 0 0,-1-1 1 0 0,0 1 0 0 0,0-1 0 0 0,0 1 0 0 0,0-1-1 0 0,1 0 1 0 0,-1 1 0 0 0,0-1 0 0 0,0 1-1 0 0,1-1 1 0 0,-1 0 0 0 0,0 1 0 0 0,1-1-1 0 0,0 1 1 0 0,0 0-13 0 0,1 0 1 0 0,0 0-1 0 0,0 0 0 0 0,-1 0 1 0 0,1 0-1 0 0,0-1 0 0 0,0 1 0 0 0,0 0 1 0 0,5 0-1 0 0,-1 0 55 0 0,0-1 0 0 0,0 0 0 0 0,0 0 0 0 0,0 0 0 0 0,8-2 0 0 0,31-7 487 0 0,-39 7-452 0 0,19-4-52 0 0,0-1-1 0 0,31-13 0 0 0,-55 20 8 0 0,0 0 0 0 0,-1-1 0 0 0,1 1 0 0 0,0 0 0 0 0,0-1 0 0 0,0 1 0 0 0,-1-1 0 0 0,1 1 0 0 0,0-1 0 0 0,-1 1 0 0 0,1-1 0 0 0,0 0 0 0 0,-1 1 0 0 0,1-1 0 0 0,-1 0 0 0 0,1 0 0 0 0,-1 1 0 0 0,0-1 0 0 0,1 0 0 0 0,-1 0 0 0 0,1 0 0 0 0,-1 0-1 0 0,0 0 0 0 0,-1 1 0 0 0,1-1 0 0 0,0 0 0 0 0,0 0 0 0 0,0 1 0 0 0,-1-1 0 0 0,1 0 0 0 0,0 1 0 0 0,-1-1 0 0 0,1 1 0 0 0,-1-1 0 0 0,1 0 0 0 0,-1 1 0 0 0,1-1-1 0 0,-1 1 1 0 0,1-1 0 0 0,-1 1 0 0 0,1-1 0 0 0,-1 1 0 0 0,0-1 0 0 0,1 1 0 0 0,-1 0 0 0 0,-1-1 0 0 0,-3-1-36 0 0,1 0-1 0 0,-1 0 0 0 0,0 1 1 0 0,1 0-1 0 0,-1 0 1 0 0,0 0-1 0 0,0 0 1 0 0,-8 0-1 0 0,-2 1-105 0 0,-22 2 1 0 0,23 0 71 0 0,1 0 0 0 0,0 1-1 0 0,1 0 1 0 0,-1 1 0 0 0,-18 7 0 0 0,27-9 20 0 0,-1 0 0 0 0,1 0 0 0 0,-1 1 0 0 0,-3 3 0 0 0,7-5 17 0 0,-1 0 0 0 0,1 0 0 0 0,0 0 0 0 0,0 0 0 0 0,0 0 0 0 0,-1 1-1 0 0,1-1 1 0 0,1 0 0 0 0,-1 1 0 0 0,0-1 0 0 0,0 0 0 0 0,1 1 0 0 0,-1-1 0 0 0,1 1 0 0 0,-1 2-1 0 0,1-3 0 0 0,0 0 0 0 0,0 0 0 0 0,0 0 0 0 0,0 1 0 0 0,1-1 0 0 0,-1 0 0 0 0,1 0 0 0 0,-1 0 0 0 0,1 0 0 0 0,-1 0 0 0 0,1 0 0 0 0,-1 0 0 0 0,1 0 0 0 0,0 0 0 0 0,0 0 0 0 0,0 0 0 0 0,0 0 0 0 0,0 0 0 0 0,0-1 0 0 0,1 2 0 0 0,2 0 6 0 0,-1 0 0 0 0,0 0 1 0 0,0 0-1 0 0,1-1 1 0 0,6 3-1 0 0,-3-2 35 0 0,0-1 1 0 0,0 1-1 0 0,1-1 1 0 0,-1-1-1 0 0,0 1 0 0 0,1-1 1 0 0,-1-1-1 0 0,0 1 0 0 0,0-1 1 0 0,1 0-1 0 0,-1 0 0 0 0,0-1 1 0 0,0 0-1 0 0,10-4 0 0 0,-9 3 60 0 0,-2 1 37 0 0,1-1 0 0 0,-1 0 1 0 0,10-5-1 0 0,-15 7-78 0 0,1 0-1 0 0,-1 0 1 0 0,0 0 0 0 0,1 0 0 0 0,-1-1 0 0 0,0 1 0 0 0,0 0 0 0 0,1-1-1 0 0,-1 1 1 0 0,-1 0 0 0 0,1-1 0 0 0,0 1 0 0 0,0-1 0 0 0,0 0 0 0 0,-1 1-1 0 0,1-1 1 0 0,-1 1 0 0 0,1-4 0 0 0,-1 3-18 0 0,0 1 0 0 0,-1-1 0 0 0,1 0 0 0 0,0 0 0 0 0,-1 1 0 0 0,1-1 0 0 0,-1 0 0 0 0,0 0-1 0 0,1 1 1 0 0,-1-1 0 0 0,0 1 0 0 0,0-1 0 0 0,0 1 0 0 0,-1-1 0 0 0,1 1 0 0 0,0-1 0 0 0,0 1 0 0 0,-1 0 0 0 0,-2-2 0 0 0,1 1-36 0 0,0-1 0 0 0,-1 1 1 0 0,1 0-1 0 0,-1 1 0 0 0,1-1 1 0 0,-1 1-1 0 0,0-1 0 0 0,-6-1 1 0 0,3 2-22 0 0,1 0 1 0 0,-1 1 0 0 0,1-1-1 0 0,-1 1 1 0 0,0 0-1 0 0,1 0 1 0 0,-1 1 0 0 0,1 0-1 0 0,-1 0 1 0 0,1 0 0 0 0,0 1-1 0 0,-8 2 1 0 0,12-3 13 0 0,-1 0 0 0 0,1 0 1 0 0,0 1-1 0 0,-1-1 0 0 0,1 0 1 0 0,0 1-1 0 0,0 0 0 0 0,0-1 1 0 0,1 1-1 0 0,-1 0 0 0 0,0 0 1 0 0,1 0-1 0 0,-1 0 0 0 0,1 0 1 0 0,-2 3-1 0 0,2-4-5 0 0,1 1 0 0 0,-1 0 0 0 0,1-1 1 0 0,-1 1-1 0 0,1 0 0 0 0,0-1 0 0 0,0 1 0 0 0,0 0 0 0 0,0-1 0 0 0,0 1 0 0 0,0 0 0 0 0,0-1 1 0 0,1 1-1 0 0,-1 0 0 0 0,1-1 0 0 0,-1 1 0 0 0,1-1 0 0 0,0 1 0 0 0,0-1 0 0 0,0 1 0 0 0,0-1 1 0 0,0 1-1 0 0,1 0 0 0 0,0 1 0 0 0,0-1-1 0 0,1 0 1 0 0,-1 1 0 0 0,0-1 0 0 0,1 0-1 0 0,0-1 1 0 0,-1 1 0 0 0,1 0 0 0 0,4 1-1 0 0,-6-2 37 0 0,1-1-1 0 0,-1 0 1 0 0,0 1-1 0 0,1-1 1 0 0,-1 0 0 0 0,0 0-1 0 0,1 1 1 0 0,-1-1-1 0 0,0 0 1 0 0,1 0-1 0 0,-1 0 1 0 0,0-1-1 0 0,1 1 1 0 0,-1 0-1 0 0,0 0 1 0 0,1-1-1 0 0,-1 1 1 0 0,0-1-1 0 0,0 1 1 0 0,1-1-1 0 0,-1 1 1 0 0,0-1-1 0 0,0 0 1 0 0,0 1 0 0 0,2-2-1 0 0,1-2 85 0 0,-1 0-1 0 0,1 0 1 0 0,-1 0-1 0 0,1 0 1 0 0,2-6-1 0 0,-2 4-47 0 0,0 0 1 0 0,6-7-1 0 0,-6 9-44 0 0,0-1 0 0 0,0 0-1 0 0,-1 0 1 0 0,0 0 0 0 0,4-8 0 0 0,-6 11-4 0 0,-1 0 1 0 0,1 0-1 0 0,0 0 0 0 0,-1 0 1 0 0,1-4-1 0 0,-1 5-3 0 0,0 0-1 0 0,0 1 0 0 0,0-1 1 0 0,0 0-1 0 0,-1 1 1 0 0,1-1-1 0 0,0 0 1 0 0,0 1-1 0 0,0-1 1 0 0,-1 0-1 0 0,1 1 1 0 0,0-1-1 0 0,0 1 0 0 0,-1-1 1 0 0,1 0-1 0 0,-1 1 1 0 0,1-1-1 0 0,-1 1 1 0 0,1-1-1 0 0,-1 1 1 0 0,0-1-1 0 0,-1 0-5 0 0,-1 0-1 0 0,1 0 1 0 0,0 0-1 0 0,0 0 1 0 0,-1 1-1 0 0,1-1 0 0 0,-1 1 1 0 0,1 0-1 0 0,0 0 1 0 0,-1-1-1 0 0,1 1 1 0 0,-1 1-1 0 0,-2-1 1 0 0,-6 1-107 0 0,-17 6 1 0 0,12-4 45 0 0,-28 7 26 0 0,-21 4-5 0 0,46-9-26 0 0,-1 0 0 0 0,1 1 0 0 0,-28 12 0 0 0,30-11-114 0 0,0 1 0 0 0,1 1 0 0 0,-22 14 0 0 0,30-13 167 0 0,7-10-63 0 0,3 0 78 0 0,0 1 0 0 0,-1-1 1 0 0,1 1-1 0 0,-1-1 0 0 0,1 0 0 0 0,0 1 1 0 0,-1-1-1 0 0,1 0 0 0 0,0 0 0 0 0,-1 0 1 0 0,1 0-1 0 0,0-1 0 0 0,2 1 0 0 0,2-2 109 0 0,14-4 0 0 0,-7 1-15 0 0,-6 3-66 0 0,0 0 1 0 0,0-1-1 0 0,0 0 0 0 0,-1 0 0 0 0,1-1 1 0 0,-1 0-1 0 0,0 0 0 0 0,0 0 0 0 0,0-1 1 0 0,-1 1-1 0 0,0-1 0 0 0,7-8 0 0 0,-11 12-13 0 0,0 0 0 0 0,-1-1 0 0 0,1 1-1 0 0,0 0 1 0 0,-1 0 0 0 0,1 0-1 0 0,-1 0 1 0 0,1 0 0 0 0,-1 0-1 0 0,0-1 1 0 0,0 1 0 0 0,1 0 0 0 0,-1 0-1 0 0,0-1 1 0 0,0 1 0 0 0,0 0-1 0 0,0 0 1 0 0,-1 0 0 0 0,1-1-1 0 0,0 1 1 0 0,-1-2 0 0 0,0 2-6 0 0,0 0 1 0 0,1 0-1 0 0,-1 0 0 0 0,0 0 1 0 0,0 0-1 0 0,0 0 0 0 0,0 0 1 0 0,0 0-1 0 0,-1 0 0 0 0,1 0 1 0 0,0 1-1 0 0,0-1 1 0 0,0 0-1 0 0,-1 1 0 0 0,1-1 1 0 0,-1 1-1 0 0,1-1 0 0 0,0 1 1 0 0,-4-1-1 0 0,-9-1-62 0 0,0 0 0 0 0,0 1 0 0 0,-28 1 0 0 0,19 2-55 0 0,-38 7 0 0 0,-14 10-15 0 0,65-16 101 0 0,1 0 1 0 0,0 1-1 0 0,-1 1 1 0 0,2-1-1 0 0,-13 9 0 0 0,19-12 6 0 0,1 1 0 0 0,-1-1-1 0 0,0 1 1 0 0,1-1 0 0 0,-1 1-1 0 0,1 0 1 0 0,-2 2 0 0 0,3-4 10 0 0,0 0-1 0 0,0 0 1 0 0,0 0 0 0 0,-1 1-1 0 0,1-1 1 0 0,0 0 0 0 0,0 0 0 0 0,0 1-1 0 0,0-1 1 0 0,0 0 0 0 0,0 1-1 0 0,0-1 1 0 0,0 0 0 0 0,0 0 0 0 0,0 1-1 0 0,0-1 1 0 0,0 0 0 0 0,0 0-1 0 0,0 1 1 0 0,0-1 0 0 0,0 0 0 0 0,0 0-1 0 0,0 1 1 0 0,1-1 0 0 0,-1 0 0 0 0,0 0-1 0 0,0 1 1 0 0,0-1 0 0 0,0 0-1 0 0,1 0 1 0 0,-1 0 0 0 0,0 1 0 0 0,0-1-1 0 0,0 0 1 0 0,1 0 0 0 0,7 4-76 0 0,-8-4 68 0 0,2 0 15 0 0,0 0-1 0 0,0 0 0 0 0,0 1 1 0 0,0-1-1 0 0,0 0 0 0 0,0 0 0 0 0,-1-1 1 0 0,1 1-1 0 0,3-1 0 0 0,18-5 21 0 0,-14 3 33 0 0,-8 2-30 0 0,0 1-7 0 0,1 0 1 0 0,-1-1-1 0 0,0 1 1 0 0,0-1-1 0 0,1 1 0 0 0,-1-1 1 0 0,0 1-1 0 0,0-1 1 0 0,0 0-1 0 0,0 0 1 0 0,0 1-1 0 0,0-1 1 0 0,0 0-1 0 0,0 0 1 0 0,1-1-1 0 0,-2 1-4 0 0,0 1 0 0 0,0-1 0 0 0,0 1 0 0 0,1-1 0 0 0,-1 1 0 0 0,0-1 0 0 0,0 1 0 0 0,0-1-1 0 0,-1 1 1 0 0,1-1 0 0 0,0 1 0 0 0,0-1 0 0 0,0 1 0 0 0,0-1 0 0 0,0 1 0 0 0,-1-1 0 0 0,1 1 0 0 0,0 0 0 0 0,0-1 0 0 0,-1 1 0 0 0,1-1 0 0 0,0 1-1 0 0,-1 0 1 0 0,1-1 0 0 0,-1 1 0 0 0,1-1 0 0 0,-1 1 0 0 0,-13-10 118 0 0,8 8-97 0 0,0 0 1 0 0,1 0 0 0 0,-1 0-1 0 0,0 1 1 0 0,0 0-1 0 0,0 0 1 0 0,0 0 0 0 0,-7 0-1 0 0,-1 1-169 0 0,-1 0-1 0 0,1 1 0 0 0,-1 0 1 0 0,-26 7-1 0 0,40-8 138 0 0,-3 1-17 0 0,0 0-1 0 0,0 0 1 0 0,0 1 0 0 0,0 0-1 0 0,0 0 1 0 0,1 0 0 0 0,-5 2-1 0 0,8-4-35 0 0,5-2-83 0 0,8-3 136 0 0,-11 4 0 0 0,-1 0 2 0 0,-1 1 1 0 0,1 0-1 0 0,-1 0 0 0 0,0-1 1 0 0,1 1-1 0 0,-1 0 1 0 0,0 0-1 0 0,1-1 0 0 0,-1 1 1 0 0,0 0-1 0 0,0-1 1 0 0,1 1-1 0 0,-1 0 0 0 0,0 0 1 0 0,0-1-1 0 0,0 1 1 0 0,1-1-1 0 0,-1 1 0 0 0,1-3 12 0 0,0 0 0 0 0,0 1 0 0 0,0-1 0 0 0,0 1-1 0 0,3-4 1 0 0,-3 5-14 0 0,1-2 0 0 0,-1 0 0 0 0,-1 1 0 0 0,-1 1 0 0 0,0 0 0 0 0,0 0-5 0 0,0 1 0 0 0,0-1 0 0 0,0 1 0 0 0,0-1 0 0 0,0 1 0 0 0,0 0 0 0 0,0-1-1 0 0,-1 1 1 0 0,1 0 0 0 0,0 0 0 0 0,0 0 0 0 0,0 0 0 0 0,0-1 0 0 0,-1 2 0 0 0,-1-1 0 0 0,-6 0-79 0 0,8 0 9 0 0,1 0-346 0 0,0 1 412 0 0,0-1-1 0 0,0 0 1 0 0,0 0 0 0 0,0 0-1 0 0,1 0 1 0 0,-1 0 0 0 0,0 0-1 0 0,0 0 1 0 0,0 0 0 0 0,0 1-1 0 0,0-1 1 0 0,0 0 0 0 0,0 0 0 0 0,0 0-1 0 0,0 0 1 0 0,0 0 0 0 0,1 0-1 0 0,-1 0 1 0 0,0 0 0 0 0,0 0-1 0 0,0 0 1 0 0,0 0 0 0 0,0 0-1 0 0,0 0 1 0 0,1 1 0 0 0,-1-1 0 0 0,0 0-1 0 0,0 0 1 0 0,0 0 0 0 0,0 0-1 0 0,11 4-195 0 0,-10-3 592 0 0,0-1-402 0 0,0 0-1 0 0,0-1 1 0 0,0 1-1 0 0,0 0 1 0 0,-1 0-1 0 0,1-1 0 0 0,0 1 1 0 0,0 0-1 0 0,0-1 1 0 0,0 1-1 0 0,0-1 1 0 0,-1 1-1 0 0,1-1 1 0 0,0 1-1 0 0,0-1 1 0 0,0 0-1 0 0,1-1 27 0 0,-1 1 25 0 0,-1-2 78 0 0,-3-3-83 0 0,3 6-30 0 0,0-1 0 0 0,0 1 0 0 0,0 0-1 0 0,-1-1 1 0 0,1 1 0 0 0,0-1 0 0 0,-1 1 0 0 0,1 0-1 0 0,0-1 1 0 0,-1 1 0 0 0,1 0 0 0 0,-1-1 0 0 0,1 1 0 0 0,0 0-1 0 0,-1-1 1 0 0,1 1 0 0 0,-1 0 0 0 0,1 0 0 0 0,-1 0-1 0 0,1-1 1 0 0,-2 1 0 0 0,-11-1 35 0 0,5 1-15 0 0,3-1 10 0 0,-1 1 0 0 0,1-1 0 0 0,-10 2 0 0 0,8-1-20 0 0,1 0 1 0 0,0 0 0 0 0,-12-1-1 0 0,-4-5 64 0 0,19 6-82 0 0,1 0 1 0 0,0 0-1 0 0,-1 0 0 0 0,1 0 1 0 0,0 0-1 0 0,-1 1 0 0 0,-2 0 0 0 0,-4 1-3 0 0,4-2 10 0 0,1 1 0 0 0,-1-1 0 0 0,0 0 0 0 0,-6-1 0 0 0,-6 1 0 0 0,15 0 0 0 0,-5-1 0 0 0,5 0-1 0 0,1 1 2 0 0,0 0 1 0 0,0-1-1 0 0,0 1 0 0 0,0 0 0 0 0,0 0 0 0 0,-1 0 0 0 0,1 0 0 0 0,0 0 0 0 0,0 0 0 0 0,0 0 0 0 0,0 0 1 0 0,-1 0-1 0 0,0 1 0 0 0,2-1 69 0 0,-1 0 5 0 0,-1 0-30 0 0,2 0-102 0 0,-5 0 31 0 0,0 0-1 0 0,0 1 1 0 0,0-1-1 0 0,-5 3 1 0 0,4-2-6 0 0,0 1 32 0 0,3-2 3 0 0,2 1-7 0 0,-6 2-48 0 0,1-1 60 0 0,3-1 3 0 0,1 0 0 0 0,-1 0 0 0 0,0 0 1 0 0,-3 0-1 0 0,5 0-19 0 0,2-1 2 0 0,-9 2 9 0 0,-8 3 61 0 0,15-5-64 0 0,-1 1 0 0 0,0 0 0 0 0,0-1 0 0 0,-11 7 0 0 0,11-6 0 0 0,-5 3 0 0 0,7-3 0 0 0,-3 0 0 0 0,-1 3 0 0 0,-3 9 152 0 0,4-7-99 0 0,3-5-42 0 0,0 1-11 0 0,0 0-16 0 0,0-2-37 0 0,0 1 79 0 0,0 1-4 0 0,0-2 20 0 0,0 2-31 0 0,-1 1-11 0 0,0-1 0 0 0,0 1 0 0 0,-1-1 0 0 0,0 0 0 0 0,1 1 0 0 0,-1-1 0 0 0,1-1 11 0 0,0 0 31 0 0,0-1-20 0 0,1 1 20 0 0,1 1-20 0 0,-1 0 31 0 0,1-2 12 0 0,-1 1-6 0 0,1 1-47 0 0,1 0-1 0 0,-2-2 31 0 0,2 2-31 0 0,-1-1 0 0 0,1-1 30 0 0,0 1 23 0 0,3 4-52 0 0,-4-3-12 0 0,0-1 11 0 0,0 0-5 0 0,-1-1-6 0 0,0 0-1 0 0,0 0 0 0 0,1 1 0 0 0,-1-1 0 0 0,0 0 0 0 0,0 0 0 0 0,1 0 1 0 0,-1 0-1 0 0,0 1 0 0 0,0-1 0 0 0,1 0 0 0 0,-1 0 0 0 0,0 0 0 0 0,1 0 0 0 0,-1 0 1 0 0,0 0-1 0 0,0 0 0 0 0,1 0 0 0 0,-1 0 0 0 0,3 1 1 0 0,-1-1 0 0 0,2 0 0 0 0,-2 1 0 0 0,0 0 0 0 0,0-1 0 0 0,0 1 0 0 0,1-1 0 0 0,0 1 0 0 0,-1 0 0 0 0,0-1 0 0 0,0 0 0 0 0,1 0 0 0 0,0 1 0 0 0,-1 0 0 0 0,1-1 0 0 0,-1 1 0 0 0,0 0 0 0 0,0 0 0 0 0,-1 0 0 0 0,1 1 0 0 0,0 0 0 0 0,-1-1 0 0 0,1 0 0 0 0,0 1 0 0 0,0-1 0 0 0,7 1 11 0 0,-9-2 42 0 0,0 0 0 0 0,0-1-31 0 0,0 0-16 0 0,0 1 1 0 0,0-1-1 0 0,0 0 1 0 0,0 1-1 0 0,0-1 1 0 0,0 0 0 0 0,-1 1-1 0 0,1-1 1 0 0,0 0-1 0 0,-1 1 1 0 0,1-1-1 0 0,-1 0 1 0 0,0-1-3 0 0,0 0 1 0 0,0 0 0 0 0,0 1-1 0 0,1-1 1 0 0,-1 0-1 0 0,0-3 1 0 0,0 4 3 0 0,1 0 1 0 0,0 0-1 0 0,-1 0 1 0 0,1 1-1 0 0,0-1 0 0 0,-1 0 1 0 0,1 0-1 0 0,-1 1 1 0 0,1-1-1 0 0,-1 0 0 0 0,1 1 1 0 0,-1-1-1 0 0,0 0 0 0 0,-2-1-4 0 0,2 1 2 0 0,-9-2-5 0 0,8 3-1 0 0,-2-1 0 0 0,4 1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0,-1 0 0 0 0,1 0 0 0 0,0 0 0 0 0,0 0 0 0 0,-3 0 0 0 0,-5 3 0 0 0,6-3 0 0 0,0 0 0 0 0,1-1 0 0 0,0 0-12 0 0,2 2-13 0 0,-1-1 0 0 0,1 0 0 0 0,0 1 0 0 0,-1-1 0 0 0,1 0 1 0 0,0 0-1 0 0,-1 0 0 0 0,1 0 0 0 0,0 0 0 0 0,0 0 0 0 0,-1 0 0 0 0,1 0 0 0 0,0 0 0 0 0,1 0 0 0 0,1 0-41 0 0,-1 0 1 0 0,1 0-1 0 0,0 0 0 0 0,5 1 0 0 0,-6-1 24 0 0,2 0 31 0 0,-2 0 11 0 0,4 0 0 0 0,-1-1 0 0 0,1 0 0 0 0,-1 0 0 0 0,1 0 0 0 0,-1 0 0 0 0,9-5 0 0 0,-6 4 0 0 0,21-5 53 0 0,-9 2-42 0 0,-15 4-11 0 0,2 0 0 0 0,5-1 0 0 0,-9 2 11 0 0,-3 0 42 0 0,5-3 128 0 0,-5 3-171 0 0,0 0-8 0 0,-1 0 1 0 0,1 0-1 0 0,0 0 0 0 0,0 0 0 0 0,0 0 0 0 0,0 0 0 0 0,0 0 0 0 0,0 0 0 0 0,0 0 0 0 0,0-1 0 0 0,-1 1 0 0 0,1 0 1 0 0,0 0-1 0 0,0 0 0 0 0,0 0 0 0 0,0 0 0 0 0,0 0 0 0 0,0 0 0 0 0,0 0 0 0 0,0 0 0 0 0,0-1 0 0 0,0 1 1 0 0,0 0-1 0 0,0 0 0 0 0,0 0 0 0 0,0 0 0 0 0,0 0 0 0 0,0 0 0 0 0,0 0 0 0 0,0 0 0 0 0,0-1 0 0 0,0 1 1 0 0,0 0-1 0 0,0 0 0 0 0,0 0 0 0 0,0-1 51 0 0,-1 1-10 0 0,1-1-75 0 0,0 0 33 0 0,0 0 47 0 0,-1-1-52 0 0,1 2 4 0 0,-1-1 0 0 0,1 1 0 0 0,-1 0 0 0 0,1-1 0 0 0,-1 1 0 0 0,0 0 0 0 0,1 0 0 0 0,-1-1 0 0 0,0 1 0 0 0,1 0 0 0 0,-2 0 0 0 0,1 0-9 0 0,0 0 0 0 0,0 1 0 0 0,0-1 0 0 0,0 1-1 0 0,0-1 1 0 0,0 1 0 0 0,0-1 0 0 0,0 1 0 0 0,0 0 0 0 0,0 0 0 0 0,1-1 0 0 0,-1 1-1 0 0,0 0 1 0 0,-1 1 0 0 0,0 0-6 0 0,-10 8 49 0 0,-6 3-4 0 0,16-12-30 0 0,-1 2 27 0 0,-6-1 10 0 0,6-1-15 0 0,3-1-1 0 0,-6 0 0 0 0,4 0-21 0 0,-1 1 0 0 0,1 0 0 0 0,0 0 0 0 0,0 1 0 0 0,0 0 0 0 0,-1-1-11 0 0,1 0-42 0 0,2-1 0 0 0,-2 1 53 0 0,1-1 42 0 0,-1 2-31 0 0,1 0-11 0 0,-2 5 0 0 0,3-5 0 0 0,1 1 0 0 0,0-1 0 0 0,1-1 0 0 0,2 0 0 0 0,-2-1 0 0 0,1 0 0 0 0,-1 0 0 0 0,0 0 5 0 0,0 0 0 0 0,-1 0 0 0 0,1 0 1 0 0,0 0-1 0 0,0-1 0 0 0,0 1 0 0 0,-1 0 0 0 0,1-1 0 0 0,3-1 0 0 0,9-3 8 0 0,1 0-13 0 0,-12 5 0 0 0,-3 0 0 0 0,1-1 0 0 0,6-4 0 0 0,8-2 117 0 0,-14 6-122 0 0,6-1-43 0 0,-6 2 59 0 0,0 0 21 0 0,-1 1-128 0 0,-2 0 85 0 0,1 0 11 0 0,0 0 0 0 0,0 0 0 0 0,-1 0 0 0 0,1 0 0 0 0,0 0 0 0 0,-1 0 0 0 0,-2 1 0 0 0,3-2 0 0 0,-9 3 0 0 0,7-2 0 0 0,0 0 0 0 0,0-1 0 0 0,0 1 0 0 0,-5 3 0 0 0,6-3 0 0 0,0 0 0 0 0,0 1-11 0 0,1-1-31 0 0,0-1 31 0 0,-1 2 11 0 0,-1-1 0 0 0,0 1 0 0 0,3-1 0 0 0,-9 3 0 0 0,8-4 0 0 0,-7 3 0 0 0,6-2 0 0 0,0 0 0 0 0,0 0 0 0 0,1 0 11 0 0,1-1 31 0 0,-1 0-20 0 0,0-1 20 0 0,-1 1-31 0 0,0-2-11 0 0,1 1 0 0 0,-1 0 0 0 0,0 1 0 0 0,-5-4 0 0 0,5 3 0 0 0,0 1 0 0 0,0 0 0 0 0,0 0 0 0 0,0 0 0 0 0,-3 1 49 0 0,-2-3 28 0 0,5 1-79 0 0,-5 1-47 0 0,6 0 67 0 0,0 0 0 0 0,0 0 1 0 0,0 0-1 0 0,1-1 0 0 0,-1 1 0 0 0,0 0 1 0 0,0 0-1 0 0,1-1 0 0 0,-1 1 0 0 0,0 0 1 0 0,1-1-1 0 0,-2 0 0 0 0,-5-1 82 0 0,1 1-360 0 0,5 1 257 0 0,0-1 79 0 0,-2-4 43 0 0,1 4-119 0 0,1 0 0 0 0,0 1 0 0 0,-1-1-7 0 0,2 1 1 0 0,0 0 0 0 0,0-1 0 0 0,-1 1 0 0 0,1 0-1 0 0,0 0 1 0 0,0 0 0 0 0,-1-1 0 0 0,1 1 0 0 0,0 0 0 0 0,0 0 0 0 0,0-1 0 0 0,-1 1 0 0 0,1 0-1 0 0,0 0 1 0 0,0-1 0 0 0,0 1 0 0 0,0 0 0 0 0,0-1 0 0 0,0 1 0 0 0,0 0 0 0 0,0-1-1 0 0,0 1 1 0 0,0 0 0 0 0,0-1 0 0 0,0 0-78 0 0,8 0 88 0 0,3 1-28 0 0,-1-1 0 0 0,14-2 0 0 0,-3 0 24 0 0,-8 2 0 0 0,24-8 0 0 0,-20 5 0 0 0,-13 3 0 0 0,0 0 0 0 0,-1 1 0 0 0,1-1 0 0 0,0 1 0 0 0,-1 0 0 0 0,1 0 0 0 0,0 0 0 0 0,-1 0 0 0 0,1 1 0 0 0,0-1 0 0 0,3 2 0 0 0,-4-1 0 0 0,0-1 0 0 0,-1 1 0 0 0,1-1 0 0 0,0 0 0 0 0,-1 0 0 0 0,1 0 0 0 0,0 0 0 0 0,4-1 0 0 0,1 0 0 0 0,13-5-1 0 0,-4 1-9 0 0,-13 4 13 0 0,0 1 0 0 0,0 0 0 0 0,0-1 0 0 0,0 1 0 0 0,0 0 0 0 0,0 0 0 0 0,7 2 0 0 0,3-1-16 0 0,-7 0 12 0 0,0-2 0 0 0,0 1 0 0 0,0-1 0 0 0,10-2 0 0 0,-8 2 19 0 0,-1-1 0 0 0,13 1 0 0 0,-13 1-20 0 0,-1 1 1 0 0,0 0-1 0 0,0 0 0 0 0,10 3 0 0 0,-12-3 2 0 0,-3 0 0 0 0,-1-1 0 0 0,1 0 0 0 0,0 0 0 0 0,-1 0 0 0 0,1 0 0 0 0,2 0-1 0 0,3 0 13 0 0,-6 0 30 0 0,0-1-20 0 0,0 1 20 0 0,0-1-20 0 0,-1 1-20 0 0,0 0 0 0 0,0 0-1 0 0,0 0 1 0 0,0 0 0 0 0,0-1 0 0 0,0 1 0 0 0,-1 0 0 0 0,1 0 0 0 0,0 0 0 0 0,0 0 0 0 0,0 0 0 0 0,0 0 0 0 0,0-1-1 0 0,0 1 1 0 0,0 0 0 0 0,0 0 0 0 0,0 0 0 0 0,0 0 0 0 0,-1 0 0 0 0,1 0 0 0 0,0 0 0 0 0,0-1 0 0 0,0 1-1 0 0,0 0 1 0 0,0 0 0 0 0,-1 0 0 0 0,1 0 0 0 0,0 0 0 0 0,0 0 0 0 0,0 0 0 0 0,-6-2-19 0 0,-3 1-72 0 0,0 0 0 0 0,-1 1-1 0 0,1 0 1 0 0,-13 2 0 0 0,-37 8 18 0 0,44-7 71 0 0,11-2-19 0 0,0 0-1 0 0,0 0 1 0 0,0 0-1 0 0,1 1 1 0 0,-1-1 0 0 0,-4 4-1 0 0,5-3 3 0 0,0 0-30 0 0,12 3-17 0 0,3-5 106 0 0,0 0 1 0 0,0 0-1 0 0,13-3 0 0 0,-14 2-22 0 0,16-2 52 0 0,-1-1-1 0 0,33-9 0 0 0,-44 9 22 0 0,-10 3-32 0 0,1 0 1 0 0,8-4-1 0 0,-13 5-76 0 0,0-1-55 0 0,-1 0 57 0 0,-4-1 189 0 0,-4 1 290 0 0,-6 0-524 0 0,0 0 0 0 0,0 1-1 0 0,0 1 1 0 0,1 0 0 0 0,-1 0-1 0 0,-14 4 1 0 0,24-4 17 0 0,-1 0 0 0 0,1 1 0 0 0,-5 1 0 0 0,7-2 29 0 0,1-1-1 0 0,0 1 1 0 0,0 0-1 0 0,-1-1 0 0 0,1 1 1 0 0,0 0-1 0 0,0 0 1 0 0,0 0-1 0 0,0-1 1 0 0,0 1-1 0 0,0 0 1 0 0,0 0-1 0 0,0 0 1 0 0,0 2-1 0 0,1-2 8 0 0,0-1-1 0 0,-1 1 0 0 0,1-1 1 0 0,0 1-1 0 0,0 0 1 0 0,0-1-1 0 0,0 1 1 0 0,1 0-1 0 0,-1-1 0 0 0,0 1 1 0 0,0-1-1 0 0,0 1 1 0 0,0 0-1 0 0,1-1 1 0 0,-1 1-1 0 0,0-1 0 0 0,1 1 1 0 0,-1-1-1 0 0,0 1 1 0 0,1-1-1 0 0,-1 1 1 0 0,1-1-1 0 0,-1 1 0 0 0,1-1 1 0 0,-1 1-1 0 0,1-1 1 0 0,0 1-1 0 0,2 1-27 0 0,1 0 0 0 0,-1 0 0 0 0,5 2 0 0 0,-3-2 39 0 0,1 0 0 0 0,0 0 0 0 0,0-1 0 0 0,10 2-1 0 0,25 1 30 0 0,-37-3-35 0 0,7-1 22 0 0,0 0 0 0 0,0 0 0 0 0,0-1 0 0 0,0 0 0 0 0,0-1 0 0 0,-1 0 0 0 0,1 0 0 0 0,0-1 0 0 0,-1 0 0 0 0,0-1 0 0 0,16-8 0 0 0,-23 11 33 0 0,0-1 0 0 0,-1 0 0 0 0,1 0 0 0 0,0 0 0 0 0,-1 0 0 0 0,1-1 0 0 0,-1 1 0 0 0,0-1 0 0 0,0 1 0 0 0,0-1 0 0 0,2-3 0 0 0,-3 4-30 0 0,0 1 1 0 0,-1 0-1 0 0,1-1 1 0 0,-1 1-1 0 0,1-1 0 0 0,-1 1 1 0 0,0 0-1 0 0,1-1 1 0 0,-1 1-1 0 0,0-1 0 0 0,0 1 1 0 0,0-1-1 0 0,0 1 0 0 0,0-1 1 0 0,-1 1-1 0 0,1-1 1 0 0,0 1-1 0 0,-1-1 0 0 0,1 1 1 0 0,-1 0-1 0 0,0-1 1 0 0,0 1-1 0 0,1 0 0 0 0,-1-1 1 0 0,-2-1-1 0 0,2 2-28 0 0,1 0-1 0 0,-1 1 1 0 0,0-1-1 0 0,0 1 1 0 0,1-1-1 0 0,-1 1 1 0 0,0-1-1 0 0,0 1 1 0 0,0-1 0 0 0,0 1-1 0 0,1 0 1 0 0,-1-1-1 0 0,0 1 1 0 0,0 0-1 0 0,0 0 1 0 0,0 0-1 0 0,0-1 1 0 0,-1 1 0 0 0,0 0-11 0 0,0 1 0 0 0,0-1 0 0 0,0 0 0 0 0,0 1 0 0 0,1-1 1 0 0,-1 1-1 0 0,0-1 0 0 0,0 1 0 0 0,-1 1 0 0 0,-2 1 1 0 0,-1 0-1 0 0,1 1 0 0 0,0-1 1 0 0,-6 7-1 0 0,-1 2-178 0 0,0 0 0 0 0,2 0 0 0 0,-11 16 0 0 0,20-26 172 0 0,0 0 0 0 0,0-1-1 0 0,0 1 1 0 0,0 0 0 0 0,1 0 0 0 0,-1 0-1 0 0,0 0 1 0 0,1 0 0 0 0,-1 2 0 0 0,1-4 24 0 0,0 1 0 0 0,0-1 0 0 0,0 1 0 0 0,1-1 0 0 0,-1 0 0 0 0,0 1 0 0 0,0-1 1 0 0,0 1-1 0 0,0-1 0 0 0,0 0 0 0 0,0 1 0 0 0,1-1 0 0 0,-1 1 0 0 0,0-1 0 0 0,0 0 1 0 0,1 1-1 0 0,-1-1 0 0 0,0 0 0 0 0,1 1 0 0 0,0-1-7 0 0,-1 0 0 0 0,1 1 0 0 0,-1-1 0 0 0,1 0 0 0 0,0 0-1 0 0,-1 0 1 0 0,1 1 0 0 0,-1-1 0 0 0,1 0 0 0 0,0 0 0 0 0,-1 0 0 0 0,1 0 0 0 0,0 0 0 0 0,-1 0-1 0 0,1 0 1 0 0,0 0 0 0 0,0-1 0 0 0,4 0 62 0 0,-1 0 0 0 0,1-1-1 0 0,-1 0 1 0 0,1 1 0 0 0,-1-1 0 0 0,7-5-1 0 0,22-17 425 0 0,-27 20-465 0 0,4-4-4 0 0,18-17 0 0 0,-25 22-11 0 0,0-1 0 0 0,0 1-1 0 0,0-1 1 0 0,-1 0 0 0 0,0 1 0 0 0,0-1 0 0 0,0 0-1 0 0,0 0 1 0 0,1-5 0 0 0,-3 9-2 0 0,0-1-1 0 0,0 1 1 0 0,1-1 0 0 0,-1 0 0 0 0,0 1-1 0 0,0-1 1 0 0,0 1 0 0 0,0-1-1 0 0,0 1 1 0 0,0-1 0 0 0,0 0 0 0 0,0 1-1 0 0,-1-1 1 0 0,1 1 0 0 0,0-1-1 0 0,0 1 1 0 0,0-1 0 0 0,-1 1 0 0 0,1-1-1 0 0,0 1 1 0 0,-1-1 0 0 0,1 1-1 0 0,0-1 1 0 0,-1 1 0 0 0,1-1 0 0 0,-1 1-1 0 0,1-1 1 0 0,-1 1 0 0 0,1 0-1 0 0,-1-1 1 0 0,1 1 0 0 0,-1 0 0 0 0,1 0-1 0 0,-1-1 1 0 0,0 1 0 0 0,1 0-1 0 0,-1 0 1 0 0,1 0 0 0 0,-1-1 0 0 0,0 1-1 0 0,1 0 1 0 0,-1 0 0 0 0,0 0-1 0 0,0 0 1 0 0,-2 0 3 0 0,0 0-1 0 0,0 0 1 0 0,0 1-1 0 0,1-1 1 0 0,-1 0-1 0 0,0 1 1 0 0,0 0 0 0 0,-4 1-1 0 0,-2 3-43 0 0,1 0-1 0 0,0 0 1 0 0,0 1 0 0 0,0 0-1 0 0,-12 12 1 0 0,9-7-6 0 0,9-10 12 0 0,1 1 0 0 0,-1 0 0 0 0,0-1 0 0 0,1 1 0 0 0,-3 4 0 0 0,4-6 31 0 0,0 0 0 0 0,-1 1 0 0 0,1-1 0 0 0,0 0 0 0 0,0 1 0 0 0,0-1 0 0 0,0 0 0 0 0,0 1 0 0 0,0-1 0 0 0,0 1 0 0 0,0-1 0 0 0,0 0 0 0 0,0 1 0 0 0,0-1 0 0 0,0 0 0 0 0,0 1 0 0 0,0-1 0 0 0,0 0 0 0 0,0 1 0 0 0,0-1 0 0 0,0 0 0 0 0,0 1 0 0 0,1-1 0 0 0,-1 0 0 0 0,0 1 0 0 0,0-1 0 0 0,0 0 0 0 0,1 1 0 0 0,-1-1 0 0 0,0 0 0 0 0,1 0 0 0 0,-1 1 0 0 0,0-1 0 0 0,0 0 0 0 0,1 0 0 0 0,-1 1 0 0 0,1-1 0 0 0,-1 0 0 0 0,0 0 0 0 0,1 0 0 0 0,-1 0 0 0 0,1 1 0 0 0,3 0-16 0 0,1 0 0 0 0,-1 0 0 0 0,1-1 0 0 0,-1 1 0 0 0,1-1 0 0 0,-1 0-1 0 0,1 0 1 0 0,7-1 0 0 0,37-9 36 0 0,-41 9-25 0 0,67-19 1 0 0,-63 16 24 0 0,-1-1 1 0 0,1 1-1 0 0,-1-2 1 0 0,12-6-1 0 0,-20 10-9 0 0,-1 0 5 0 0,0 1-1 0 0,0 0 1 0 0,-1 0-1 0 0,1 0 1 0 0,-1-1 0 0 0,3-1-1 0 0,-12-1 84 0 0,3 3-96 0 0,0 1 0 0 0,1 0 0 0 0,-1-1-1 0 0,0 1 1 0 0,0 1 0 0 0,-8 0 0 0 0,-29 9-207 0 0,29-7 146 0 0,0 0 50 0 0,-34 10-39 0 0,41-11 38 0 0,0 0 1 0 0,0 1 0 0 0,1 0 0 0 0,-1 0 0 0 0,-7 5 0 0 0,13-8 9 0 0,0 0 0 0 0,-1 0-1 0 0,1 1 1 0 0,0-1 0 0 0,0 0 0 0 0,0 0 0 0 0,0 0 0 0 0,0 0 0 0 0,0 0 0 0 0,-1 0 0 0 0,1 0 0 0 0,0 0 0 0 0,0 1-1 0 0,0-1 1 0 0,0 0 0 0 0,0 0 0 0 0,0 0 0 0 0,0 0 0 0 0,0 0 0 0 0,0 1 0 0 0,0-1 0 0 0,0 0 0 0 0,0 0-1 0 0,0 0 1 0 0,0 0 0 0 0,0 1 0 0 0,0-1 0 0 0,0 0 0 0 0,0 0 0 0 0,0 0 0 0 0,0 0 0 0 0,0 0 0 0 0,0 1-1 0 0,0-1 1 0 0,0 0 0 0 0,0 0 0 0 0,0 0 0 0 0,0 0 0 0 0,1 0 0 0 0,-1 0 0 0 0,0 1 0 0 0,0-1 0 0 0,0 0-1 0 0,0 0 1 0 0,5 3-106 0 0,-5-3 108 0 0,3 0-6 0 0,0 1 0 0 0,0 0 0 0 0,-1-1 0 0 0,1 0 0 0 0,0 0 0 0 0,0 0-1 0 0,0 0 1 0 0,-1 0 0 0 0,6-1 0 0 0,4 0 3 0 0,23-1 75 0 0,1-2 0 0 0,62-13 0 0 0,-95 16-44 0 0,-1 0 0 0 0,1 1 0 0 0,0-1 0 0 0,-1 0 0 0 0,1-1 0 0 0,-1 1 0 0 0,3-2 0 0 0,-4 3 36 0 0,-1 0-49 0 0,-1-1 0 0 0,1 0-1 0 0,0 1 1 0 0,0-1 0 0 0,0 1 0 0 0,0-1-1 0 0,0 1 1 0 0,-1-1 0 0 0,1 1 0 0 0,0-1-1 0 0,0 1 1 0 0,-1-1 0 0 0,1 1 0 0 0,-1 0-1 0 0,1-1 1 0 0,0 1 0 0 0,-1-1 0 0 0,0 0-1 0 0,0 0-2 0 0,-1 1-1 0 0,1-1 1 0 0,-1 0-1 0 0,1 0 1 0 0,-1 1-1 0 0,-2-2 0 0 0,0 1-14 0 0,1 1 0 0 0,-1-1 0 0 0,1 1-1 0 0,-1-1 1 0 0,1 1 0 0 0,-5 0-1 0 0,-1 1-15 0 0,-1 1-1 0 0,1 0 1 0 0,0 0-1 0 0,0 1 0 0 0,0 0 1 0 0,-12 5-1 0 0,21-8 18 0 0,-1 0-1 0 0,1 1 1 0 0,0-1-1 0 0,0 0 1 0 0,-1 0 0 0 0,1 0-1 0 0,0 0 1 0 0,0 0-1 0 0,-1 0 1 0 0,1 1-1 0 0,0-1 1 0 0,0 0 0 0 0,0 0-1 0 0,-1 0 1 0 0,1 0-1 0 0,0 1 1 0 0,0-1 0 0 0,0 0-1 0 0,0 0 1 0 0,0 0-1 0 0,0 1 1 0 0,-1-1-1 0 0,1 0 1 0 0,0 0 0 0 0,0 1-1 0 0,0-1 1 0 0,0 0-1 0 0,0 0 1 0 0,0 1-1 0 0,0-1 1 0 0,0 1-10 0 0,1-1 1 0 0,-1 1-1 0 0,0-1 0 0 0,0 0 0 0 0,1 1 0 0 0,-1-1 1 0 0,0 1-1 0 0,1-1 0 0 0,-1 1 0 0 0,1-1 0 0 0,-1 0 1 0 0,0 1-1 0 0,2-1 0 0 0,0 2-28 0 0,0-1 0 0 0,0 0 0 0 0,1 0 0 0 0,-1 1 0 0 0,4-1 0 0 0,3 1 30 0 0,1 0 0 0 0,13 0 1 0 0,-14-1 0 0 0,1 0 0 0 0,-1 0 1 0 0,11 4-1 0 0,-4 0 21 0 0,-7-2 6 0 0,0 0-1 0 0,14 2 0 0 0,-21-5-1 0 0,-1 0 171 0 0,-3 0-184 0 0,0 0 0 0 0,0 0 0 0 0,0 0 1 0 0,1-1-1 0 0,-1 1 0 0 0,0-1 0 0 0,0 1 1 0 0,1-1-1 0 0,-1 1 0 0 0,0-1 0 0 0,-2-1 1 0 0,-2-1 2 0 0,-1 0-8 0 0,6 2 1 0 0,-1 0 0 0 0,0 0 0 0 0,1 1 0 0 0,-1-1 0 0 0,0 0 0 0 0,0 1 0 0 0,1-1 0 0 0,-1 1 0 0 0,0 0 0 0 0,0 0 0 0 0,0-1 0 0 0,1 1 0 0 0,-1 0 0 0 0,0 0 0 0 0,0 0 0 0 0,0 1 0 0 0,0-1-1 0 0,1 0 1 0 0,-4 2 0 0 0,5-2-107 0 0,8 0-97 0 0,-2-1 218 0 0,0-1 0 0 0,-1 1 0 0 0,1-1 1 0 0,-1 0-1 0 0,6-2 0 0 0,7-3 25 0 0,-3 1 59 0 0,12-3-338 0 0,-25 8 252 0 0,0 1 1 0 0,0-1-1 0 0,1 1 1 0 0,-1 0-1 0 0,1-1 1 0 0,-1 1 0 0 0,0 0-1 0 0,1 1 1 0 0,3-1-1 0 0,-1 2-19 0 0,-4-1 16 0 0,-1-1 0 0 0,0 0-1 0 0,0 0 1 0 0,1 0 0 0 0,-1 0-1 0 0,0 0 1 0 0,0 0 0 0 0,1 0-1 0 0,-1 0 1 0 0,0 0-1 0 0,0 0 1 0 0,1 0 0 0 0,-1 0-1 0 0,0 0 1 0 0,1 0 0 0 0,-1 0-1 0 0,0 0 1 0 0,0 0 0 0 0,1 0-1 0 0,-1 0 1 0 0,0 0-1 0 0,1 0 1 0 0,1-1 28 0 0,-1 1 73 0 0,-5-4 311 0 0,2 4-403 0 0,0-1-1 0 0,0 1 1 0 0,0 0-1 0 0,0-1 0 0 0,-1 1 1 0 0,1 0-1 0 0,0 0 0 0 0,-4 1 1 0 0,-1-1-42 0 0,-40 4-946 0 0,37-3 1083 0 0,5 0-100 0 0,0-1-1 0 0,1 1 0 0 0,-1 1 0 0 0,0-1 0 0 0,-6 3 0 0 0,20-10 304 0 0,-3 3-214 0 0,-1 1 1 0 0,1 0 0 0 0,0 0-1 0 0,9-2 1 0 0,-12 4-161 0 0,1-1 0 0 0,-1 1 0 0 0,1 0 0 0 0,-1 0 0 0 0,1 0 0 0 0,-1 0 0 0 0,1 1 0 0 0,-1-1 0 0 0,5 2 0 0 0,1 0 67 0 0,0 0-1 0 0,0-1 0 0 0,0-1 0 0 0,0 1 1 0 0,12-2-1 0 0,-6 1 292 0 0,-12 0-289 0 0,1 0 0 0 0,-1 1 0 0 0,0-1 0 0 0,0 1 0 0 0,0-1 0 0 0,0 1 0 0 0,0 0 0 0 0,-1 0 0 0 0,1 0 0 0 0,0 0 0 0 0,4 2 0 0 0,-5-2-20 0 0,0 0 0 0 0,0 0 0 0 0,0-1 0 0 0,0 1 0 0 0,0-1 0 0 0,0 1 0 0 0,0-1 0 0 0,4 0-1 0 0,20 0-67 0 0,-16 0 63 0 0,-7 0 15 0 0,11-3 0 0 0,-13 3 0 0 0,9-4 232 0 0,-10 4-222 0 0,0-1 0 0 0,0 1 0 0 0,1 0-1 0 0,-1 0 1 0 0,0 0 0 0 0,0-1 0 0 0,0 1 0 0 0,1 0 0 0 0,-1 0 0 0 0,0 0-1 0 0,0-1 1 0 0,0 1 0 0 0,1 0 0 0 0,-1-1 0 0 0,0 1 0 0 0,0 0-1 0 0,0 0 1 0 0,0-1 0 0 0,0 1 0 0 0,0 0 0 0 0,0 0 0 0 0,0-1 0 0 0,0 1-1 0 0,0 0 1 0 0,0-1 0 0 0,-1-2 13 0 0,-1 0 0 0 0,1 1 0 0 0,-1-1 0 0 0,0 1 0 0 0,0-1 0 0 0,0 1 0 0 0,-5-5 0 0 0,6 7-28 0 0,0-1 0 0 0,0 0-1 0 0,0 1 1 0 0,-1-1 0 0 0,1 0 0 0 0,0 1-1 0 0,0 0 1 0 0,-1-1 0 0 0,1 1 0 0 0,0 0-1 0 0,-1-1 1 0 0,1 1 0 0 0,0 0 0 0 0,-3 0-1 0 0,-2-1-11 0 0,1 1 17 0 0,-13-4 0 0 0,15 3-12 0 0,3 0-48 0 0,-1 9-59 0 0,0-6 117 0 0,1-1 1 0 0,0 1-1 0 0,0-1 0 0 0,0 1 1 0 0,0-1-1 0 0,0 1 0 0 0,0 2 1 0 0,1-3-4 0 0,-1 0 1 0 0,1 0 0 0 0,-1 0 0 0 0,0-1 0 0 0,1 1 0 0 0,0 0-1 0 0,-1 0 1 0 0,1-1 0 0 0,-1 1 0 0 0,1 0 0 0 0,0-1-1 0 0,0 1 1 0 0,-1-1 0 0 0,1 1 0 0 0,0-1 0 0 0,0 1 0 0 0,0-1-1 0 0,0 1 1 0 0,1-1 0 0 0,0 1-4 0 0,0 0 20 0 0,0 0 1 0 0,0 0-1 0 0,0-1 0 0 0,1 1 1 0 0,-1-1-1 0 0,0 1 1 0 0,0-1-1 0 0,0 0 0 0 0,1 0 1 0 0,2 0-1 0 0,0 1 52 0 0,-5-1-60 0 0,1 0 0 0 0,-1 0 0 0 0,0-1 0 0 0,0 1 0 0 0,0 0 0 0 0,0 0 0 0 0,1 0 1 0 0,-1 0-1 0 0,0 0 0 0 0,0-1 0 0 0,0 1 0 0 0,0 0 0 0 0,0 0 0 0 0,0 0 0 0 0,0 0 0 0 0,0-1 0 0 0,1 1 0 0 0,-1 0 0 0 0,0 0 0 0 0,0 0 0 0 0,0-1 0 0 0,0 1 0 0 0,0 0 0 0 0,0 0 1 0 0,0 0-1 0 0,0-1 0 0 0,0 1 0 0 0,0 0 0 0 0,-1 0 0 0 0,1-7 97 0 0,-5-11 148 0 0,5 17-252 0 0,0-1 0 0 0,-1 1 0 0 0,1-1 0 0 0,-1 0 0 0 0,1 1 0 0 0,-1-1 0 0 0,1 1 0 0 0,-1-1 0 0 0,0 1 0 0 0,0-1 0 0 0,0 1 0 0 0,0 0 0 0 0,0-1 0 0 0,0 1 0 0 0,0 0 0 0 0,0 0 0 0 0,-1 0 0 0 0,1 0 0 0 0,-1 0 0 0 0,1 0 0 0 0,0 0 0 0 0,-1 0 0 0 0,-2-1 0 0 0,-5-3-50 0 0,8 5 54 0 0,1 0 34 0 0,3 9-310 0 0,-3-7 266 0 0,1-1 0 0 0,0 1-1 0 0,0-1 1 0 0,0 1 0 0 0,0-1 0 0 0,1 1 0 0 0,-1-1-1 0 0,0 0 1 0 0,1 1 0 0 0,-1-1 0 0 0,3 2 0 0 0,18 11-6 0 0,-21-14 16 0 0,2 2 0 0 0,-1-1 2 0 0,0 1-1 0 0,1-1 0 0 0,0 1 0 0 0,-1-1 0 0 0,1 0 0 0 0,5 2 0 0 0,1-3 118 0 0,-8 0-116 0 0,-1 0-1 0 0,0 0 1 0 0,1 0-1 0 0,-1 0 1 0 0,0 0-1 0 0,0 0 1 0 0,1-1-1 0 0,-1 1 1 0 0,0 0-1 0 0,1 0 1 0 0,-1 0-1 0 0,0 0 1 0 0,0-1-1 0 0,1 1 1 0 0,-1 0-1 0 0,0 0 1 0 0,0 0-1 0 0,1-1 1 0 0,-1 0-2 0 0,0 1-1 0 0,0-1 1 0 0,0 1 0 0 0,0-1 0 0 0,0 1 0 0 0,1-1 0 0 0,-1 1-1 0 0,0-1 1 0 0,0 1 0 0 0,-1-1 0 0 0,1 1 0 0 0,0-1 0 0 0,0 1-1 0 0,0-1 1 0 0,0 0 0 0 0,-1-1-1 0 0,0 1 0 0 0,0-1 1 0 0,0 0-1 0 0,0 1 0 0 0,0-1 0 0 0,0 1 0 0 0,0 0 1 0 0,0-1-1 0 0,0 1 0 0 0,-1 0 0 0 0,1 0 0 0 0,-1-1 1 0 0,1 1-1 0 0,-1 0 0 0 0,-2-1 0 0 0,-2 0-1 0 0,1-1 1 0 0,-1 1-1 0 0,-7-2 0 0 0,7 2-28 0 0,-1 1-1 0 0,1-1 1 0 0,-1 1-1 0 0,0 0 1 0 0,1 1-1 0 0,-1-1 1 0 0,0 1 0 0 0,0 1-1 0 0,1-1 1 0 0,-1 1-1 0 0,-12 2 1 0 0,11 0 11 0 0,1 0-1 0 0,-1 0 1 0 0,1 0 0 0 0,-1 1 0 0 0,1 0 0 0 0,0 0 0 0 0,0 1 0 0 0,1 0 0 0 0,0 0-1 0 0,0 0 1 0 0,0 0 0 0 0,-6 9 0 0 0,11-14 14 0 0,1 1 1 0 0,-1 0-1 0 0,0 0 1 0 0,1 0-1 0 0,-1 0 1 0 0,1-1-1 0 0,-1 1 0 0 0,1 0 1 0 0,0 0-1 0 0,-1 0 1 0 0,1 0-1 0 0,0 0 0 0 0,0 0 1 0 0,0 0-1 0 0,0 0 1 0 0,0 0-1 0 0,0 0 1 0 0,0 0-1 0 0,0 0 0 0 0,1 2 1 0 0,-1-2-13 0 0,1 0 0 0 0,0 1-1 0 0,0-1 1 0 0,0 1 0 0 0,-1-1 0 0 0,2 0 0 0 0,-1 1 0 0 0,0-1 0 0 0,0 0-1 0 0,0 0 1 0 0,3 2 0 0 0,0 0-25 0 0,1 0-1 0 0,0-1 0 0 0,0 1 1 0 0,0-1-1 0 0,0 0 1 0 0,10 3-1 0 0,-2-3 60 0 0,1 0-1 0 0,-1-1 1 0 0,0 0 0 0 0,0-1-1 0 0,1 0 1 0 0,23-3 0 0 0,-30 2 23 0 0,1-1 0 0 0,-1 1 0 0 0,0-1 0 0 0,0-1 0 0 0,-1 1 0 0 0,1-1 0 0 0,0 0 0 0 0,11-7 0 0 0,-14 7-34 0 0,-2 2 2 0 0,0 0 1 0 0,-1 0-1 0 0,1 0 1 0 0,-1 0-1 0 0,1 0 1 0 0,-1-1-1 0 0,0 1 1 0 0,1 0 0 0 0,-1-1-1 0 0,0 1 1 0 0,0-1-1 0 0,0 1 1 0 0,0-1-1 0 0,1-2 1 0 0,-2 2 2 0 0,0 1-10 0 0,1 1-1 0 0,-1-1 0 0 0,0 0 0 0 0,0 0 1 0 0,0 1-1 0 0,0-1 0 0 0,0 0 0 0 0,0 0 0 0 0,0 1 1 0 0,0-1-1 0 0,0 0 0 0 0,0 0 0 0 0,0 0 1 0 0,0 1-1 0 0,-1-1 0 0 0,1 0 0 0 0,0 1 0 0 0,-1-1 1 0 0,1 0-1 0 0,0 1 0 0 0,-1-1 0 0 0,1 0 1 0 0,-1 1-1 0 0,0-2 0 0 0,-1 1-14 0 0,0-1-1 0 0,-1 0 0 0 0,1 0 1 0 0,0 1-1 0 0,-1-1 1 0 0,1 1-1 0 0,-1-1 1 0 0,0 1-1 0 0,1 0 0 0 0,-1 0 1 0 0,0 0-1 0 0,0 1 1 0 0,0-1-1 0 0,0 0 1 0 0,0 1-1 0 0,0 0 1 0 0,0 0-1 0 0,-3 0 0 0 0,-1 0-18 0 0,1 0-1 0 0,-1 1 0 0 0,0 0 0 0 0,1 0 0 0 0,-1 1 0 0 0,1-1 1 0 0,-7 4-1 0 0,-5 3 8 0 0,17-8-42 0 0,-3 2-139 0 0,12 1 162 0 0,0 0 0 0 0,-1 1 0 0 0,8 4 0 0 0,15 7 51 0 0,-17-10-8 0 0,1-1 0 0 0,-1 0 0 0 0,1-1 0 0 0,0 0 0 0 0,14 0 0 0 0,-3 0 0 0 0,-12-1 0 0 0,21 1 0 0 0,40-4-15 0 0,-74 1 309 0 0,-13-4 11 0 0,3 1-475 0 0,0 1 1 0 0,-16-2-1 0 0,5 1 7 0 0,-46-8 239 0 0,-76-4 0 0 0,128 15-92 0 0,0 1-1 0 0,0 0 0 0 0,-15 3 1 0 0,13-1-11 0 0,-32 1 0 0 0,47-4 37 0 0,0 0 0 0 0,0 0 0 0 0,0 0 0 0 0,0 0 0 0 0,0 1 0 0 0,-1-1 0 0 0,1 1 1 0 0,0-1-1 0 0,0 1 0 0 0,0 0 0 0 0,0-1 0 0 0,-3 3 0 0 0,5-3-13 0 0,0 1-1 0 0,0-1 1 0 0,-1 1 0 0 0,1 0 0 0 0,0-1-1 0 0,0 1 1 0 0,0-1 0 0 0,0 1-1 0 0,0-1 1 0 0,0 1 0 0 0,0 0 0 0 0,0-1-1 0 0,0 1 1 0 0,0-1 0 0 0,0 1 0 0 0,0-1-1 0 0,1 1 1 0 0,-1 0 0 0 0,0-1 0 0 0,0 1-1 0 0,1-1 1 0 0,-1 1 0 0 0,1 0 0 0 0,8 12-237 0 0,-5-9 226 0 0,1-1 1 0 0,-1 1-1 0 0,1-1 0 0 0,-1 0 0 0 0,1 0 0 0 0,0 0 0 0 0,0-1 0 0 0,0 1 0 0 0,1-1 0 0 0,-1 0 0 0 0,1-1 0 0 0,-1 1 0 0 0,1-1 0 0 0,6 1 0 0 0,-2-1 60 0 0,0 0 1 0 0,0-1-1 0 0,0 0 0 0 0,0 0 1 0 0,0-1-1 0 0,0-1 0 0 0,14-2 1 0 0,-19 3-43 0 0,-1-1 1 0 0,0 1-1 0 0,1 0 1 0 0,-1-1 0 0 0,0 0-1 0 0,0 0 1 0 0,0 0-1 0 0,0 0 1 0 0,-1-1-1 0 0,1 0 1 0 0,3-2-1 0 0,-6 4 22 0 0,1-1-1 0 0,-1 1 1 0 0,0 0-1 0 0,0 0 1 0 0,0 0-1 0 0,-1 0 1 0 0,1-1-1 0 0,0 1 1 0 0,0 0 0 0 0,-1-1-1 0 0,1 1 1 0 0,-1-1-1 0 0,1 1 1 0 0,-1 0-1 0 0,0-1 1 0 0,1 1-1 0 0,-1-1 1 0 0,0 1-1 0 0,0-1 1 0 0,0 1-1 0 0,0-1 1 0 0,-1-1-1 0 0,0 1-15 0 0,1-1-1 0 0,-1 1 1 0 0,0 0-1 0 0,0 0 1 0 0,0 0-1 0 0,0 0 1 0 0,0 0-1 0 0,0 0 1 0 0,-1 1-1 0 0,1-1 1 0 0,-1 0 0 0 0,1 0-1 0 0,-1 1 1 0 0,0-1-1 0 0,0 1 1 0 0,0 0-1 0 0,0-1 1 0 0,0 1-1 0 0,0 0 1 0 0,0 0-1 0 0,0 0 1 0 0,-1 0-1 0 0,1 0 1 0 0,0 1 0 0 0,-4-2-1 0 0,-6 0-18 0 0,1 0 0 0 0,0 0 1 0 0,-1 1-1 0 0,-12 0 0 0 0,17 1-46 0 0,0 1-1 0 0,0-1 1 0 0,0 1 0 0 0,1 0 0 0 0,-1 1-1 0 0,0-1 1 0 0,1 1 0 0 0,-9 4 0 0 0,14-6 49 0 0,0 1 0 0 0,0-1 0 0 0,0 1 0 0 0,0-1 1 0 0,0 1-1 0 0,1-1 0 0 0,-1 1 0 0 0,0 0 0 0 0,0-1 0 0 0,0 1 1 0 0,1 0-1 0 0,-1-1 0 0 0,1 1 0 0 0,-1 0 0 0 0,0 0 0 0 0,1 0 1 0 0,-1 0-1 0 0,1-1 0 0 0,0 1 0 0 0,-1 0 0 0 0,1 0 0 0 0,0 0 0 0 0,0 0 1 0 0,-1 0-1 0 0,1 2 0 0 0,1-2-10 0 0,-1 0 1 0 0,0 1-1 0 0,1-1 0 0 0,-1 1 0 0 0,1-1 1 0 0,-1 0-1 0 0,1 1 0 0 0,-1-1 1 0 0,1 0-1 0 0,0 0 0 0 0,0 1 1 0 0,0-1-1 0 0,0 0 0 0 0,0 0 0 0 0,0 0 1 0 0,2 1-1 0 0,1 1 12 0 0,-1-1 1 0 0,1 0-1 0 0,-1 0 0 0 0,1 0 1 0 0,0 0-1 0 0,0-1 0 0 0,5 2 0 0 0,32 6-44 0 0,-22-5 49 0 0,-9-2-10 0 0,13 3-28 0 0,45 4 0 0 0,-64-8 60 0 0,0-1 0 0 0,-1 0 0 0 0,1-1 0 0 0,0 1-1 0 0,-1 0 1 0 0,5-2 0 0 0,-8 2-15 0 0,0 0 0 0 0,1 0 0 0 0,-1 0-1 0 0,0 0 1 0 0,0 0 0 0 0,0 0 0 0 0,0 0 0 0 0,0 0-1 0 0,1 0 1 0 0,-1 0 0 0 0,0 0 0 0 0,0 0 0 0 0,0 0-1 0 0,0 0 1 0 0,0-1 0 0 0,0 1 0 0 0,0 0 0 0 0,1 0-1 0 0,-1 0 1 0 0,0 0 0 0 0,0 0 0 0 0,0 0 0 0 0,0 0-1 0 0,0 0 1 0 0,0 0 0 0 0,0-1 0 0 0,0 1 0 0 0,0 0-1 0 0,0 0 1 0 0,0 0 0 0 0,0 0 0 0 0,1 0 0 0 0,-1 0-1 0 0,0 0 1 0 0,0-1 0 0 0,0 1 0 0 0,-5-3 60 0 0,-7-1-53 0 0,-1 0 0 0 0,0 0 0 0 0,0 1 0 0 0,-15-1 0 0 0,-11-3-27 0 0,10 2-63 0 0,0 1-1 0 0,-40-1 0 0 0,66 5 84 0 0,0 0 0 0 0,0 0 0 0 0,0 0-1 0 0,0 0 1 0 0,0 1 0 0 0,0-1 0 0 0,0 1 0 0 0,0 0-1 0 0,0 0 1 0 0,-3 2 0 0 0,5-3-27 0 0,0 0 0 0 0,1 1 1 0 0,-1-1-1 0 0,0 1 0 0 0,1-1 1 0 0,-1 1-1 0 0,0 0 0 0 0,1-1 1 0 0,-1 1-1 0 0,1-1 0 0 0,-1 1 1 0 0,1 0-1 0 0,-1 0 0 0 0,1-1 1 0 0,-1 1-1 0 0,1 0 0 0 0,0 0 1 0 0,-1-1-1 0 0,1 1 0 0 0,0 0 1 0 0,0 0-1 0 0,0 0 0 0 0,0-1 1 0 0,0 1-1 0 0,0 0 0 0 0,0 0 1 0 0,0 0-1 0 0,0 0 0 0 0,0-1 1 0 0,0 1-1 0 0,1 0 0 0 0,-1 0 1 0 0,0 0-1 0 0,1-1 0 0 0,-1 1 1 0 0,0 0-1 0 0,2 0 0 0 0,1 5 24 0 0,1 0-1 0 0,-1-1 0 0 0,2 1 0 0 0,-1-1 1 0 0,1 0-1 0 0,0 0 0 0 0,0 0 1 0 0,10 6-1 0 0,-7-6 5 0 0,0 0 0 0 0,0-1 0 0 0,0 0 1 0 0,1 0-1 0 0,-1-1 0 0 0,13 3 0 0 0,77 16 346 0 0,-93-19-153 0 0,-5-3-189 0 0,0 0 0 0 0,0 0-1 0 0,0 0 1 0 0,0 0-1 0 0,0 0 1 0 0,0 0 0 0 0,0 0-1 0 0,0 1 1 0 0,0-1-1 0 0,0 0 1 0 0,0 0 0 0 0,-1 0-1 0 0,1 0 1 0 0,0 0-1 0 0,0 0 1 0 0,0 0 0 0 0,0 0-1 0 0,0 1 1 0 0,0-1-1 0 0,0 0 1 0 0,0 0 0 0 0,0 0-1 0 0,0 0 1 0 0,0 0-1 0 0,0 0 1 0 0,0 0 0 0 0,-1 0-1 0 0,1 0 1 0 0,0 0-1 0 0,-15 8 517 0 0,14-8-543 0 0,0 0 0 0 0,0 1 0 0 0,1-1 0 0 0,-1 0 0 0 0,0 0 0 0 0,0 0 0 0 0,0 1 0 0 0,0-1 0 0 0,0 0 0 0 0,0 0 0 0 0,-1 0 0 0 0,1-3-2144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27:59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25061 8964 1094 0,'-3'-13'97'0,"-1"1"-77"0,-3-4-20 0,4 3 0 15,-4 4 164-15,3-4 28 0,1 10 7 0,3-3 1 16,0-3-153-16,0 9-31 0,-4-4-5 0,1 1-2 16,-5 3-9-16,5 0 0 0,-4-6 0 0,0 6 0 15,-4 6 0-15,1-3-11 0,-4 1 11 0,-1-4-8 16,-2 6 8-16,-1-3 12 0,-3 3-2 0,0-3-1 15,-4 4 16-15,4-1 3 0,0-6 1 0,-4 6 0 16,0-3-2-16,1 4-1 0,-1-4 0 0,-3 0 0 16,3 3-14-16,-3-3-4 0,-7 7 0 0,6-10 0 15,1 9 7-15,0-6 1 0,-4-3 0 0,0 7 0 0,1-4-5 0,-1 3-1 16,4-3 0-16,-4-3 0 16,0 9 1-16,0-5 0 0,-3 2 0 0,0-3 0 0,-4 3 5 0,-3-3 2 15,-1 7 0-15,1-7 0 0,-4 6 2 0,-3 1 0 16,3 2 0-16,0-2 0 0,0 2-9 0,-3-2-2 15,3 5 0-15,-3-8 0 0,-4 2-9 0,0 7 0 16,-7-10 0-16,3 10-11 0,1-4 32 16,0 1 7-16,-1-1 0 0,4-2 1 0,0-1-29 0,-3 4 0 15,-1-4-8-15,1 0 8 0,3 4 0 0,4-4 8 16,-8 1 0-16,4 2 1 0,4-2 3 0,3 2 0 16,4-2 0-16,-4-1 0 0,0 1-4 0,0 2 0 0,0-3 0 0,4 4 0 15,-4 3-8-15,0-4 8 0,-3 1-8 16,3-1 8-16,0 4-8 0,0 0 0 0,-3 3 0 0,3-7 8 15,-3 7-8-15,3-7 0 0,-7 10 0 16,-4-3 0-16,4 3 0 0,0 0 0 0,8-3 0 16,-1 3 0-16,3-3 8 0,1-1-8 0,3-2 8 0,4-3-8 15,0 6 0-15,-1-1 0 0,5 1 8 0,-1-3-8 16,0-1 28-16,0 1 3 0,4-3 1 0,0 6 0 16,0-7-32-16,0 7-10 0,-1 0 0 0,5 0 0 15,-1-4 10-15,-3 4 8 0,3 0-8 0,0-3 11 16,4 2-11-16,-4-5 8 0,1 6-8 0,3-7 8 15,-4 7 0-15,4-6 0 0,-4 5 0 0,4-5 0 16,3-1 3-16,-3-2 0 0,0 6 0 0,3-4 0 0,1 1-2 0,3-1 0 16,3-2 0-16,0 2 0 0,1-2-9 0,-1-1 0 15,1 4 0-15,-1-4 0 0,-3 0 0 0,3 4 10 16,1-4-10-16,-1 1 10 0,1-1-10 0,3 0 0 16,-4-5 0-16,0 5 0 0,4 0 0 0,0-5 0 15,0 5 0-15,4-9 0 0,-4 9 0 0,7-9 10 16,-7 4-10-16,3-4 10 0,-3 6-10 0,7-6 12 15,0 0-12-15,0 0 12 0,0 0-4 0,0 0 0 16,0 0 0-16,0 0 0 0,0 0-8 0,0 0 8 16,0 0-8-16,0 0 8 0,4-6-8 0,-1-1 8 15,1-2-8-15,-1 3 8 0,1-4-8 0,-1-2 0 16,4 2 9-16,0 1-9 0,-3-4 8 0,3 1-8 16,0-1 8-16,3-2-8 0,-2-7 0 15,2 9 0-15,-3-6 0 0,4-3 8 0,-1 0-8 0,1 3 0 16,0-2 8-16,-1-1-8 0,4 0 0 0,-3 3 0 15,3-13 0-15,0 11 0 0,0-1 0 0,0 0 0 0,0 0 0 16,0-7 0-16,1 14 0 0,-5-4 0 16,1 0 0-16,-4 3 0 0,3 1 0 0,-3 2 0 0,-3 4 0 0,-1-1 0 15,-3 10 0-15,0 0 0 0,0 0 0 0,0 0 0 16,0 0 0-16,0 0-10 0,0 0 10 0,0 0-10 16,-3 10 10-16,-1 9 0 0,-3-7 0 0,-3 7 0 15,3 3-8-15,-4 0 0 0,1 9 0 16,-5 1 0-16,1-1 8 0,0 3 0 0,-3 4 0 0,-1 3 0 15,0-4 0-15,-3 11 11 0,0-5-3 0,0-8 0 16,-4 6-8-16,7-7 0 0,1-2-10 0,-1-7 10 16,4 0 0-16,0-3 0 0,3-10 0 0,4 7 0 0,0-6 0 15,4-4 0-15,-4 0 0 0,7-2 10 0,0-7 1 0,0 0 0 16,0 0 0-16,0 0 0 0,0 0-3 0,0 0-8 16,0 0 12-16,0 0-4 0,10 0 0 15,-3 0 0-15,4-7 0 0,0 7 0 0,-1 7 1 0,1-7 0 16,3-7 0-16,0 7 0 0,4 7-9 0,-1-4 10 15,4-3-10-15,1 0 10 0,2 0-10 16,4 0 0-16,4 0 0 0,3 0 8 0,-3-3-8 0,3 3 0 16,-3 3 0-16,4-3 0 15,2 0-84-15,1 3-23 0,0-3-4 0,3 0-1156 16</inkml:trace>
  <inkml:trace contextRef="#ctx0" brushRef="#br0" timeOffset="-152536.05">5203 8104 709 0,'0'0'31'0,"0"0"7"0,4-6-30 0,3-3-8 0,4 2 0 0,-8 1 0 16,8-3 29-16,-11 6 5 0,10-7 1 0,-10 1 0 15,7 6 17-15,-7 3 3 0,4-7 1 0,-4 7 0 0,0 0-8 0,0 0 0 16,0 0-1-16,0 0 0 0,0 0-5 0,0 0-1 15,0 0 0-15,0 0 0 0,0 0 14 0,0 0 2 16,3 7 1-16,-3-7 0 16,4 9-33-16,-4-3-6 0,0 4-2 0,0-4 0 0,0 3 12 0,0-2 3 15,-4 2 0-15,1 7 0 0,-1-4-5 0,1 1-1 16,-1-1 0-16,4 4 0 0,-7 0-10 0,4 0-3 16,-4-1 0-16,3 7 0 0,1-3-2 15,-8 3-1-15,4 0 0 0,-4 0 0 0,4 3 2 0,-3-3 1 16,-4 0 0-16,3 3 0 0,-7-3 3 0,4 0 0 15,4 6 0-15,-4-6 0 0,0 0 1 16,-1 6 1-16,5-6 0 0,-1 0 0 0,1-3-8 0,6-3-2 16,-10 2 0-16,7 4 0 0,-4-9 0 0,8 3 0 0,-11-4 0 0,7 1 0 15,3-4 4-15,-6 4 0 0,6-4 0 0,-3 0 0 16,3 1-12-16,-6-7 0 0,10 6 0 0,-7 1 8 16,3-10 7-16,1 12 1 0,3-5 0 0,-7-4 0 15,7-3-16-15,0 0 0 0,-4 9 0 0,4-9 0 16,0 0 0-16,0 0 0 0,0 0-11 0,0 0 11 15,0 0 0-15,0 0 0 0,0 0 12 0,0 0-4 16,0 0 2-16,0 0 0 0,0 0 0 0,0 0 0 16,0 0-10-16,0 0 0 0,0 0 0 0,0 0 0 15,0 0 0-15,0 0 8 0,0 0-8 0,0 0 0 16,0 0 8-16,0 0-8 0,0 0 0 0,0 0 8 16,0 0 2-16,0-3 0 0,0 3 0 0,0 0 0 0,0 0-10 0,0 0 0 15,0 0 9-15,0 0-9 0,0 0 0 0,0 0 0 16,0 0 0-16,0 0 0 0,0 0 0 0,0 0 0 15,0 0 0-15,0 0 0 16,0 0-20-16,0 0-1 0,0 0-1 0,0 0-662 16,0 0-133-16</inkml:trace>
  <inkml:trace contextRef="#ctx0" brushRef="#br0" timeOffset="-151956.14">4600 8173 1497 0,'0'-3'133'0,"0"-6"-106"0,0 9-27 0,0 0 0 16,0-10 72-16,7 10 10 0,0-9 2 0,-3 6 0 15,6 0-52-15,-10 3-11 0,8-6-1 0,-8 6-1 16,14 0 8-16,-14 0 1 0,3 0 1 0,-3 0 0 16,11 0-9-16,-1 0-1 0,1 9-1 0,-1-9 0 15,-2 9-5-15,-1-6-1 0,3 7 0 0,-10-4 0 16,7 0 7-16,0 4 1 0,4-4 0 0,-8 4 0 15,4-4 6-15,1 3 2 0,2-3 0 0,-3-2 0 16,7 8-1-16,-3-2 0 0,-4-1 0 0,3 0 0 0,8 4-8 0,-4-4-2 16,0 4 0-16,8-4 0 0,-5 4-5 15,4 6-2-15,0-7 0 0,4 10 0 16,0-12 10-16,-4 8 1 0,7-5 1 0,4 9 0 0,-4-3-3 0,0 3-1 16,1 0 0-16,-1-1 0 15,-3-2-7-15,-1 3-2 0,1 0 0 0,-4 0 0 0,4-3-9 16,0 3 10-16,-4-3-10 0,0-7 10 0,4 7 6 0,-1-6 2 15,-6 5 0-15,3-5 0 0,-7 0-18 0,0-4 8 16,4 0-8-16,0 4 0 0,-1-4 0 0,-6 1-14 16,3 2 1-16,-4-5 0 0,-2 2 13 0,-1-3 15 15,3 0-3-15,-6-2-1 0,3 2-11 0,0-3 0 0,-7-3 0 16,0 0 0-16,0 0 0 0,0 0 0 0,0 0 0 0,0 0 0 31,0 0-100-31,0 0-21 0,0 0-5 0,0 0-1 0</inkml:trace>
  <inkml:trace contextRef="#ctx0" brushRef="#br0" timeOffset="-150005">28931 8496 1872 0,'0'-18'83'0,"0"18"17"0,-3-10-80 0,3 10-20 15,0 0 0-15,0 0 0 0,0 0 39 0,0 0 4 16,0 0 1-16,0 0 0 0,7 6-2 15,-4-2 0-15,-3-4 0 0,7 12 0 0,-3-2 0 0,-1-1 0 16,1 0 0-16,0 1 0 0,-1-1 1 0,-3 1 0 16,4-4 0-16,-1 3 0 0,1 1-4 0,-1 2-1 15,-3-2 0-15,7 2 0 0,-3-2 0 0,-1 8 0 16,1-5 0-16,-1-4 0 0,1 10-20 0,3-3-4 16,-4 3-1-16,5-1 0 0,-1 1-5 0,0-3 0 0,-4 6-8 0,4-3 12 15,0-7-12-15,0 10 8 0,-3-3-8 0,3-6 0 16,-4 5 9-16,4-5-9 0,-3 6 8 0,3-7-8 15,0-2 0-15,0 2 0 0,-3-2 0 0,6-4 0 32,-6-3-33-32,3 6-9 0,-4-5-2 0,-3-4 0 15,7 6-95-15,-3-3-19 0,-4-3-4 0,7 0-539 0,0 0-108 0</inkml:trace>
  <inkml:trace contextRef="#ctx0" brushRef="#br0" timeOffset="-149637.77">29711 8415 518 0,'0'0'23'0,"0"0"5"0,0 0-28 0,0 0 0 16,0 0 0-16,0 0 0 0,-4 9 183 0,-3-2 31 15,0-4 6-15,4 0 2 0,-4-3-120 0,0 9-24 16,0 1-5-16,0-1-1 0,-4 0-11 0,4 4-2 16,0-4-1-16,-4 4 0 0,1-1-6 0,3 4 0 15,-7 0-1-15,3 3 0 0,-7-1 10 0,4 4 3 16,-3 0 0-16,-5 7 0 0,-6-1 12 0,-4 9 4 16,1-2 0-16,-8 9 0 0,0 3-41 0,-7 0-8 0,0 6-2 15,0 4 0-15,1-4 5 0,-1-6 1 0,0 3 0 16,4-6 0-16,-1 0-19 0,1 6-3 0,3-9-1 0,0 0 0 15,4-7-1-15,3 1-1 0,4-4 0 0,0 7 0 16,0-7-10-16,6 4 0 0,-2-7 0 0,10-3 0 31,-4-3-136-31,7 0-20 0,4-3-4 0</inkml:trace>
  <inkml:trace contextRef="#ctx0" brushRef="#br0" timeOffset="-139271.03">6068 8688 759 0,'0'0'33'0,"0"0"8"0,0 0-33 0,0 0-8 0,0 0 0 0,0 0 0 16,0 0 28-16,0 0 3 0,0 0 1 0,0 0 0 15,0 0-32-15,0 0-13 0,0 0 1 0,0 0 0 16,0 0 12-16,0 0 0 0,0 0 0 0,0 0 0 16,0 0 0-16,0 0 0 0,0 0 12 0,0 0-12 0,0 0 44 0,0 0 1 15,0 0 1-15,10-3 0 0,-6 3 26 0,-4 0 6 16,0 0 1-16,0 0 0 0,0 0-3 16,7-7 0-16,-7 7 0 0,7 0 0 0,-7 0-40 0,11 0-8 15,-4-3-1-15,-7 3-1 0,3-6 3 0,-3 6 1 16,0 0 0-16,0 0 0 0,0 0-21 0,0 0-9 15,0 0 8-15,0 0-8 0,0 0 0 0,0 0 0 16,0 0 0-16,0 0 0 0,0 0 12 16,0 0-4-16,0 0 0 0,7 9 0 0,-7 1 9 0,7-1 2 15,0-6 0-15,-3 13 0 0,3-10 15 0,-7 10 3 16,7 0 1-16,0-1 0 0,4 1-8 0,-8 0-2 16,1-1 0-16,3 7 0 0,-4-3-11 0,4 3-2 0,-3-3-1 15,3-7 0-15,-7 7-14 0,0 0 0 0,0-3 0 16,0 2 0-16,0 1 9 0,0-3-1 0,0-7 0 0,0 10 0 31,0-6-29-31,0-1-7 0,0-2 0 0,0-1-1 16,3-3-123-16,1 1-24 0,-4-7-4 0,7 6-2 0</inkml:trace>
  <inkml:trace contextRef="#ctx0" brushRef="#br0" timeOffset="-138398.31">5517 9795 230 0,'0'0'10'0,"0"0"2"0,0 0-12 0,0 0 0 0,0 0 0 0,0 0 0 16,-3 0 191-16,3 0 35 0,0 0 7 0,0 0 2 15,0 0-159-15,0 0-32 16,0 0-7-16,0 0-1 0,0 0 10 0,0 0 2 0,-7 3 0 0,7-3 0 15,-7 9-16-15,3-3-2 0,-3-2-1 0,7 5 0 16,-10 0 8-16,3-5 2 0,0 5 0 16,-1 0 0-16,5 1 9 0,-11 2 3 0,7 1 0 0,-4 3 0 15,-3-1-12-15,4 4-3 0,-5 3 0 0,1 0 0 16,-3 0-10-16,-1 0-2 0,-7 9-1 0,1 1 0 16,-1-1-4-16,-3 0-1 0,-4-3 0 0,4-2 0 15,-4 5-5-15,0 0-1 0,4-3 0 0,-7-2 0 16,10-4-12-16,-3 3 0 0,0-3 0 15,6-7 0-15,5 4 0 0,-8-6 0 0,15 2 0 0,-8-8 0 16,4 2-27 0,3 0-8-16,4-9-1 0,0 7-572 0,-4-7-115 0</inkml:trace>
  <inkml:trace contextRef="#ctx0" brushRef="#br0" timeOffset="-138069.18">4872 9754 1004 0,'0'0'44'0,"0"0"10"0,0 0-43 0,0 0-11 16,0 0 0-16,0 0 0 0,0 0 100 0,0 0 19 16,0 0 3-16,0 0 1 0,0 0-37 0,-4 12-7 0,4-2-2 15,0-1 0-15,4 1-12 0,-1 2-2 0,1-2-1 0,7 8 0 16,-1-2-18-16,4 3-3 0,-3-7-1 0,3 7 0 15,7 3-13-15,4-3-3 0,-11 3-1 0,7-3 0 16,4 3-11-16,-1 3-3 0,5 3 0 0,2-3 0 16,-6 6-9-16,3-2 0 15,4-4 9-15,-7 6-9 0,-4-3 0 0,4 1 9 0,-1-4-9 16,1 6 0-16,-7-3 0 0,3-3 0 0,0 4 0 0,-3-4-9 16,-1-3-11-16,1 0-3 0,0-4 0 0,-4-5 0 31,-4 3-92-31,1-4-18 0,6 1-4 0,-6-4-1 0</inkml:trace>
  <inkml:trace contextRef="#ctx0" brushRef="#br0" timeOffset="-137265.28">5948 10441 2019 0,'0'0'44'0,"0"0"10"0,0 0 2 0,0 0 0 0,3-10-44 0,4 7-12 16,4-6 0-16,0 6 0 0,3-4 0 0,-7 4 0 15,3-6 0-15,8-1 0 0,-4 7 0 0,0-6 0 16,0-1 8-16,4 7-8 0,-4-3 0 0,4-3 0 16,-1 9 0-16,1-4-11 0,0 4 11 0,-8 0-12 15,4 0 12-15,-3 4-12 0,-8-4 12 0,8 9 0 16,-11 0 0-16,0-2-8 0,0-1 8 0,0 3 0 15,-11 10 8-15,8-9-8 0,-8 2 20 0,-3 1 0 0,4 5 0 16,-8-5 0-16,4 6-6 0,-4-7-2 0,8 10 0 16,-15 0 0-16,7-3-12 15,1 0 9-15,-1 3-9 0,4 0 8 0,-4-3-8 0,8-4 0 16,-1 4 0-16,4-6 0 0,0 5 0 0,7-5 8 0,-7 6-8 16,7-7 8-16,0-2-8 0,7 2 0 0,-7-2 0 0,4 5 0 15,3-8 15-15,7 2-3 0,-11 0 0 0,8 1 0 16,3-7 12-16,0 6 1 0,7-2 1 0,0-1 0 15,-7-6-17-15,8 9-9 0,2-2 10 0,1-4-10 16,-7 6 0-16,10-6 0 0,-3 4 0 0,-1-4 0 31,-6-3-71-31,3 0-7 0,0 0-2 0,-3 0-856 0</inkml:trace>
  <inkml:trace contextRef="#ctx0" brushRef="#br0" timeOffset="-124577.46">2078 12077 514 0,'0'0'23'0,"0"0"5"0,0 0-28 0,0 0 0 15,0 0 0-15,0 0 0 0,0 0 0 0,0 0 8 16,0 0-8-16,0 0 0 0,0 0 0 0,0 0 0 16,0 0 0-16,0 0 0 0,0 0 64 0,0 0 8 15,0 0 2-15,0 0 0 0,0 0 38 0,0 0 8 16,0 0 2-16,0 0 0 0,0 0-33 0,0 0-6 15,0 0-2-15,0 0 0 0,0 0-29 16,0 0-7-16,0 0-1 0,0 0 0 0,0 0-4 0,0 0-2 16,0 0 0-16,3 10 0 0,1-1-19 0,3 1-4 0,-3 2-1 15,3-2 0-15,-4 8-14 0,-3-5 11 0,4 9-11 0,-4 0 10 16,7 0 6-16,-7 3 2 0,0 0 0 16,3-3 0-16,-3 9 11 0,0-2 3 0,0-4 0 15,0 6 0-15,0 0-4 0,0 1-1 0,0-1 0 16,0-3 0-16,0-3-11 0,0 7-3 0,0-10 0 15,0 0 0-15,7 0 7 0,-7-4 2 0,-7 1 0 16,7-6 0-16,0-1 2 0,7 4 0 0,-7-7 0 0,0-2 0 16,0 2-5-16,0-9-1 0,0 0 0 0,0 0 0 15,0 0-5-15,0 0-1 0,0 0 0 0,0 0 0 16,0 0 1-16,0 0 0 0,4-9 0 0,3-4 0 16,-7 1-2-16,3-7-1 0,-6 0 0 0,3 3 0 15,-7-12-2-15,3 6 0 0,4-9 0 0,-10-1 0 16,10 1-8-16,-7 0 0 0,3-1 0 0,4-2 0 0,-3-7 0 0,-4 10 0 15,3-10 8-15,4 6-8 0,-7 1 0 0,7-4 0 16,-4 7 0-16,4 0 0 0,0-1 10 0,-3 7 3 16,3-3 1-16,0 6 0 0,0 0 5 0,3 0 1 15,-3 0 0-15,4 0 0 0,3 3-20 0,-3 1 10 16,6-4-10-16,1 3 8 0,-1-3-8 0,4 9 0 16,0-9 0-16,1 4 0 0,2 5 0 0,-3-6 0 15,-3 7 0-15,3-1 0 0,0 1 0 0,-3 2 0 16,-1 4-8-16,1-4 8 0,3 7 0 0,-3 3-11 15,-1 0 11-15,-6 3-8 0,6-3 8 0,1 10-8 16,-1-4 8-16,-2 4-8 0,2 2 8 0,4 1 0 16,4-1 0-16,-4-2-8 0,-3 2 8 0,3 7 0 15,0-7 0-15,-4-2 0 0,1 9 0 0,0-7 0 0,-1 7 0 16,-6-6 0-16,6-1 10 0,-6 7-2 0,3-6-8 0,-7 5 12 16,0-5-12-16,0 6-8 0,0-7 8 15,0-2-13-15,-7 2 13 0,7 7 0 0,-4-6 0 0,-3-4 0 16,0 0 9-16,-3 4-9 0,-1-4 0 0,-3 1 9 15,-4-1-9-15,4 1 10 0,0-1-10 0,-7-3 10 16,3 4-10-16,-3-1 8 0,0 4-8 0,3-4 8 16,-3 0-8-16,-4 4 0 0,4-4 9 0,4 1-9 15,-1-7 0-15,0 6 0 0,8-9 0 0,-4 10 8 16,3-10-16-16,0 0-4 0,1 0 0 0,6-3 0 16,-3 3-36-16,7 0-8 0,0 0-2 0,0 0 0 15,0 0-122-15,0 0-25 0,0 0-5 0,0 0-406 16,0 0-80-16</inkml:trace>
  <inkml:trace contextRef="#ctx0" brushRef="#br0" timeOffset="-123963.27">2907 11817 1094 0,'0'0'97'0,"0"0"-77"0,-11 0-20 0,11 0 0 16,0 0 173-16,0 0 31 0,0 0 7 0,0 0 1 15,0 0-145-15,0 0-29 0,0 0-6 0,0 0 0 16,0 0 0-16,0 0 0 0,0 0 0 0,0 0 0 15,0 0-23-15,0 0-9 0,0 0 8 0,0 0-8 16,0 0 8-16,-7 3-8 0,-3 0 0 0,-4 7 8 16,3-1-8-16,4 4 10 0,-11-4-10 0,4 10 10 15,0-6-2-15,3 5 0 0,-3 1 0 0,4-3 0 16,-4 6 4-16,3-3 0 0,1 3 0 0,-1 0 0 16,7 0 5-16,-3-4 2 0,4 4 0 15,3 0 0-15,-4 0-6 0,8-3-1 0,-4 3 0 16,0-3 0-16,3-7-4 0,8 7-8 0,0-6 11 0,-1-1-11 0,1 7 13 15,3-10-4-15,7-5-1 0,-3 5 0 0,-1-3 0 0,1-3-8 16,3-3 12-16,4 4-4 0,-4-4 0 0,4-4-8 16,-1 4 12-16,-6-9-4 0,3 0 0 0,0 2-8 15,-3-2 12-15,0-7-4 0,-4 4 1 0,0-1 0 16,0-6 0-16,-4 7 0 0,1-7 10 0,-7-3 1 16,3 3 1-16,-4-3 0 0,4 0-1 0,-7 0 0 15,0 0 0-15,0 0 0 0,-7 1-9 0,4 2-3 16,-4-3 0-16,3 3 0 0,1 6-8 0,-8-5 10 15,0 5-10-15,1 4 10 0,-1-4-10 0,1 4 12 16,3-1-12-16,-11 1 12 0,11 9-3 0,-4-10 0 0,-6 7 0 16,3 3 0-16,3-3-9 0,-3 3 0 0,3-6 0 15,1 6 0-15,3 0-12 0,-4-3-2 16,4 3 0-16,3-7 0 16,4 7-24-16,0 0-5 0,0 0-1 0,0 0 0 15,0 0-160-15,0 0-33 0,0 0-7 0,0 0 0 0</inkml:trace>
  <inkml:trace contextRef="#ctx0" brushRef="#br0" timeOffset="-123230.06">3436 11908 633 0,'0'0'56'0,"0"0"-44"15,0 0-12-15,0 0 0 0,0 0 231 0,0 0 44 16,0 0 9-16,0 0 1 0,7 0-179 0,-7 0-36 16,7 10-7-16,-3-10-2 0,3 9 6 0,3-3 1 15,-10 1 0-15,0-1 0 0,4 3-20 0,-1-3-3 16,-3 4-1-16,0 6 0 0,0-1-33 0,0-5-11 15,0 8 0-15,0-5 0 0,0 6 0 0,0-7 0 16,0 1 0-16,0 3 0 16,7-4-27-16,-7 1-5 0,0-1-2 0,0-2 0 15,0-1-28-15,0 0-6 0,4 1 0 0,-4-10-1 16,0 0-33-16,0 0-6 0,0 0-2 0,0 0-391 0,0 0-79 16</inkml:trace>
  <inkml:trace contextRef="#ctx0" brushRef="#br0" timeOffset="-123069.12">3429 11645 1324 0,'-4'-3'118'0,"4"-7"-94"0,-7 1-24 0,0 6 0 16,7-7 103-16,-7 7 16 0,4-3 3 0,3 6 1 16,0 0-81-16,0 0-16 0,0 0-3 0,0 0-1 15,0 0-46-15,0 0-8 0,0 0-3 0,0 0-751 16</inkml:trace>
  <inkml:trace contextRef="#ctx0" brushRef="#br0" timeOffset="-122208.08">3881 11802 288 0,'0'0'12'0,"0"0"4"0,0 0-16 0,0 0 0 16,3-10 0-16,8 7 0 0,-11 3 289 0,0 0 55 15,0 0 12-15,0 0 1 0,3 3-255 0,4 3-51 16,-3-2-11-16,3 5-1 0,-4 3-27 0,1 4-12 15,-4-3 10-15,7 6-10 0,-7-4 14 0,0 4-3 16,3 0-1-16,-3-3 0 0,0 5 10 0,8-2 1 16,-8 0 1-16,3 0 0 0,-3-3 8 0,0 2 2 15,7-5 0-15,-3 6 0 0,-4-7-5 0,0-2-1 16,0-1 0-16,0-6 0 0,3 7-5 0,-3-10-1 16,0 0 0-16,0 0 0 0,0 0-9 0,0 0-3 0,0 0 0 0,0 0 0 15,7 0 2-15,4-3 0 0,-8-4 0 0,8 4 0 16,-8-6-1-16,5-1 0 15,-8-2 0-15,3-1 0 0,1-2-9 0,3-7 12 0,-4 9-12 0,4-6 12 16,-3 4-2-16,3-1 0 0,0-6 0 0,0 9 0 16,3 1-10-16,-6-4 0 0,0 10 0 15,3-4-11-15,3 4 21 0,-6-3 4 16,3 9 1-16,7-3 0 0,-4 0-1 0,-2-4 0 0,2 7 0 16,1 0 0-16,-1 0-14 0,1 7 0 0,3-4 0 0,0 0 0 15,-3 3 0-15,3-3 0 0,3 3 0 16,-10 4 0-16,11-4 0 0,-7 4 0 0,-4 5 0 0,3-2 0 15,1-1 0-15,-1 1 0 0,1 6 0 0,-7 0 0 16,3-4 8-16,7 4-8 0,-11-6 0 0,4 5 9 0,-7 1-9 16,4-3 0-16,6-7 0 0,-10 10 8 15,4-6-8-15,3-4 0 0,-3 0 0 0,3-5 0 16,-4 5-11-16,1 0-7 0,-4-9-2 0,7 4 0 16,-4 2-155-16,-3-6-31 15</inkml:trace>
  <inkml:trace contextRef="#ctx0" brushRef="#br0" timeOffset="-121873.77">4650 11391 2026 0,'0'0'90'0,"0"0"18"0,0 0-86 0,0 0-22 0,0 9 0 15,-7 1 0-15,7-1 0 0,-4 4 0 0,4-1 0 0,0 7 0 16,4-7 11-16,3 17-3 0,-7-7 0 0,3 0 0 16,4 6-8-16,0-3 0 0,0 6 0 0,4 1-11 15,-4-4 11-15,0-3 0 0,4 6 0 0,-8-9 0 16,4 10 0-16,0-11 0 0,0 8 0 0,-3-7 0 15,3 0 0-15,-7-4 0 0,3 1 8 0,1-3-8 32,-4-4-37-32,3 4-12 0,-3 0-3 0,4-7 0 0,0 7-131 15,3-10-26-15,-7-6-6 0,0 0-1 0</inkml:trace>
  <inkml:trace contextRef="#ctx0" brushRef="#br0" timeOffset="-121661.29">4269 11701 2487 0,'0'0'55'0,"0"0"11"0,0 0 2 0,0 0 2 0,10 3-56 0,4-6-14 16,7-3 0-16,1 6 0 0,2 0 54 0,5-3 8 16,6-3 2-16,11 6 0 0,0-4-46 0,-4-2-9 15,4 6-1-15,0-3-8 0,3 0 11 0,0-3-11 16,1 2 10-16,6-2-10 0,-6 3 0 0,6-3-13 15,-3 3 1-15,3-7 0 16,-13 10-167-16,3-9-33 0,-11 6-6 0,0-7-2 16</inkml:trace>
  <inkml:trace contextRef="#ctx0" brushRef="#br0" timeOffset="-119096.28">3044 13454 172 0,'0'0'8'0,"0"0"1"0,0 0-9 0,0 0 0 0,0 0 0 0,0 0 0 16,0 0 329-16,0 0 64 0,0 0 13 0,0 0 2 15,8 0-266-15,-8 0-54 0,14 0-10 0,-11 0-2 0,8 3-45 16,-1-3-9-16,1 7-2 0,-8-4 0 0,8 0-20 0,0 3 0 15,3-3 0-15,0-3 0 0,3 6 0 0,-2-2 8 16,6-4-8-16,-4 0 0 0,5 0 0 0,2 0 9 16,1 0-9-16,7-10 0 0,-4 10 11 0,4-9-11 15,-8 6 10-15,8 0-10 16,-4-7-38-16,1 4-14 0,-5 3-2 0,1-7-1 16,-4 7-2-16,0-3-1 0,-7-4 0 0,1 10-695 15</inkml:trace>
  <inkml:trace contextRef="#ctx0" brushRef="#br0" timeOffset="-118783.36">3126 13743 1915 0,'0'0'84'0,"0"0"19"0,0 0-83 0,0 0-20 0,3 0 0 0,4 0 0 16,7-4 0-16,-3 4 0 0,-1-6 0 0,5 6 0 16,-1 0 12-16,7 0-3 0,-3 0 0 0,3-3 0 15,0 3-9-15,4 0 8 0,-1-9-8 0,4 9 8 16,4-3-8-16,-4-4 0 0,4 4 0 0,-4-3 0 15,4 0-44-15,3-1-2 0,-10-2 0 0,3 6-505 16,4-4-101-16</inkml:trace>
  <inkml:trace contextRef="#ctx0" brushRef="#br0" timeOffset="-118197.52">4787 12792 172 0,'0'0'16'0,"0"0"-16"0,7-9 0 0,-7 9 0 0,0 0 236 0,0 0 44 15,0 0 8-15,0 0 3 0,0 0-148 0,0 0-30 16,0 0-5-16,0 0-2 0,0 0-48 0,0 0-10 16,-10 9-1-16,6 4-1 0,-3 3-17 0,4-1-3 15,-8 1-1-15,0 0 0 0,1 3-8 0,-4 2-1 16,0 1-1-16,-4 10 0 0,0-4 29 0,4 3 7 15,-10 4 1-15,2-1 0 0,-2 7-20 0,-1 0-3 16,0 3-1-16,1 3 0 0,2 0-9 16,1-6-3-16,4-1 0 0,-1 1 0 0,7-3 4 0,4 3 1 15,-3-10 0-15,10 7 0 0,0-4 11 0,3-3 3 16,4 1 0-16,-3-7 0 0,6 3-26 0,1 0-9 0,0-3 0 16,6-3 9-1,4 0-29-15,1 0-5 0,2-3-2 0,1-6 0 16,0 5-78-16,3-5-16 0,4-4-3 0,-4 4-504 0,4-4-101 0</inkml:trace>
  <inkml:trace contextRef="#ctx0" brushRef="#br0" timeOffset="-117815.02">5394 13225 1555 0,'-7'-12'138'0,"7"12"-110"0,0 0-28 0,0 0 0 0,0 0 61 0,0 0 7 15,0 0 2-15,0 0 0 0,0 0-59 0,0 0-11 16,0 0 0-16,0 0 0 0,-7 3 0 0,0 3 0 15,3-3 0-15,-3 10 0 0,-3-4 12 0,3 1 11 16,-4 2 1-16,0 4 1 0,1-1 29 0,-1 4 6 16,-3-6 0-16,0 9 1 0,-4-3 2 0,4-1 0 15,-3 1 0-15,6-3 0 0,-14 3-34 0,8 0-6 16,-1-4-2-16,4 4 0 0,-4 0 2 0,4-3 0 16,0-1 0-16,0 1 0 15,3 3-47-15,-6-7-8 0,-1 4-3 0,4 0 0 16,3-1-101-16,-6-2-21 0,3-4-4 0,0-3-727 0</inkml:trace>
  <inkml:trace contextRef="#ctx0" brushRef="#br0" timeOffset="-117572.73">4840 13354 1972 0,'0'0'88'0,"0"0"17"0,0 0-84 0,0 0-21 0,0-7 0 0,14 1 0 0,-10 3 36 0,6 3 4 16,1 0 0-16,3 3 0 0,0 3-4 0,4 1 0 16,-4 2 0-16,7 1 0 0,-7-1-20 0,4 4-4 15,10-4 0-15,-10 3-1 0,3 4-11 0,0-3 0 16,4-1 9-16,-1 1-9 16,1 6 0-16,-7-7 0 0,6 4 0 0,-2-4 8 15,-1 1-105-15,-4-4-21 0,5 1-4 0,-1-1-778 16</inkml:trace>
  <inkml:trace contextRef="#ctx0" brushRef="#br0" timeOffset="-117060.22">5644 13533 864 0,'0'0'38'0,"0"0"8"0,0 0-37 0,0 0-9 15,0 0 0-15,0 0 0 0,8 6 113 0,-8-6 21 16,10 3 4-16,-3 3 1 0,0-3-60 0,4 0-12 16,-4 7-3-16,0-1 0 0,3-2-6 0,-2 5-2 15,2-3 0-15,-3 4 0 0,-3 0-24 0,3 5-6 16,0 4-1-16,-4-3 0 0,1 3-17 0,-1 0-8 16,-3 0 0-16,7 6 8 0,1-6-8 0,-5-6 0 15,4 3 0-15,-7-1 8 16,0-5-63-16,7 0-13 0,-7-4-2 0,4 0-1 0</inkml:trace>
  <inkml:trace contextRef="#ctx0" brushRef="#br0" timeOffset="-116247.72">7013 13078 1728 0,'0'0'153'0,"0"0"-122"16,0 0-31-16,0 9 0 16,-3 4-20-16,-1-4-11 0,1 1-1 0,-4-1-1 0,0 4 53 0,3 5 12 0,-3-5 1 0,-4 9 1 15,1-3 6-15,-1-1 2 16,8 4 0-16,-11-6 0 0,3 9-23 0,0-3-5 15,1-6-1-15,3 6 0 0,0-3-13 0,-4-1 11 0,4 1-11 16,0-3 10-16,-4-4 10 0,1 7 1 0,-1-6 1 0,8 2 0 31,-11-2-143-31,7-4-29 0,-4 1-6 0,0-1 0 0</inkml:trace>
  <inkml:trace contextRef="#ctx0" brushRef="#br0" timeOffset="-116043.83">6720 13225 1324 0,'0'-12'59'0,"0"12"12"15,-3-10-57-15,3 10-14 0,0 0 0 0,0 0 0 0,0 0 157 0,10 0 29 16,1 0 6-16,-4 0 0 0,11 0-151 0,-8 0-30 16,-3 10-11-16,11-7 0 0,-11 6 12 0,11 1-4 15,-11 2 0-15,7 4-8 0,0-4 0 0,0 7 0 16,0-3-15-16,4 3 5 0,-4-1-10 0,4-2-1 15,-4 6-1-15,3-3-855 16</inkml:trace>
  <inkml:trace contextRef="#ctx0" brushRef="#br0" timeOffset="-115606.34">7246 13470 2055 0,'0'0'45'0,"0"0"10"0,0 0 1 0,0-6 2 0,7-1-46 0,0-2-12 0,4 6 0 0,-1-7 0 15,4 7 0-15,1-3 0 0,2-4 0 0,-3 10 8 16,0-3-8-16,4 3 0 0,0-3 0 0,-4 3 8 15,3 0-8-15,1 3 0 0,-4 0 0 0,0-3 0 16,0 10 0-16,-3-1 0 0,3 1 0 0,-7-1-11 16,0 1 11-16,0-4-13 0,-3 9 5 0,-1-2 8 15,4-4-15-15,-7 1 5 0,-7 2 1 0,0 1 0 16,4-4 9-16,-4 10 0 0,0-6 0 0,-4-1 0 0,0 7 11 0,-3 0 4 16,4-3 1-16,-4 2 0 0,0 4-16 0,-1 0 9 15,5-3-9-15,-4 0 8 0,7-3-8 16,3-1 0-16,-3-2 0 0,4-4 0 0,3 4 8 0,0-4-8 15,0 1 0-15,3-1 8 0,-3-9-8 0,7 6 0 16,-3 4 0-16,-1-1 8 0,4-3-8 0,0 1 0 16,7-7 0-16,-10 9 0 0,3-3-10 15,7-3-7-15,-10 1-2 0,6 2 0 16,-3-3-49-16,7-3-9 0,-7 6-3 0,1-3-740 16</inkml:trace>
  <inkml:trace contextRef="#ctx0" brushRef="#br0" timeOffset="-115149.7">6318 13605 806 0,'0'0'36'0,"0"0"7"0,0 0-35 0,0 0-8 16,4 9 0-16,3 0 0 0,-4 4 94 0,8 0 17 15,-8 2 3-15,5-2 1 0,-5-1-92 0,4 7-23 0,0 0 0 16,0-3 0-16,-3 6 14 0,-1-4-2 15,1 4 0-15,-1-9 0 0,-3 6-12 0,4 3 0 0,-4-7 0 0,0 1 0 16,0-3 0-16,0 2 0 0,0-5 0 0,0-4-378 16,0 3-69-16</inkml:trace>
  <inkml:trace contextRef="#ctx0" brushRef="#br0" timeOffset="-114557.04">7370 12275 1094 0,'0'0'48'0,"0"0"11"0,0 0-47 0,0 0-12 0,0 0 0 0,0 0 0 15,0 0 91-15,7 6 16 0,3 1 3 0,-3-1 1 16,7-3-65-16,0 6-13 0,-6 4-2 0,9-4-1 16,-3 4-11-16,7 3-3 0,-3-1 0 0,3 4 0 15,0 0-8-15,8 3-8 0,2 0 9 0,1 0-9 16,0 9 11-16,0-3-11 0,3 4 12 0,0 2-12 15,4 1 12-15,-11-4-12 0,4 10 12 0,3 0-12 16,-10-7 0-16,3 7 0 0,-3 0 0 0,0 2 0 16,-1 1 29-16,1 3-1 0,0 0 0 0,-4-3 0 15,0 3-9-15,0-3-3 0,-3-9 0 0,-4 6 0 16,-4-10 2-16,1 0 0 0,-4 1 0 0,-3-1 0 16,-4-3 14-16,-4-3 2 0,1-3 1 0,-8 10 0 15,0-10-3-15,1 9 0 0,-8-3 0 0,1-3 0 0,-1 7-16 0,-3-4-4 16,0-6-1-16,-4 3 0 0,0 6-11 15,4-3-14-15,-7-6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32:15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24899 16875 864 0,'-7'-9'38'0,"7"9"8"0,0 0-37 0,-4-3-9 0,1-4 0 0,3 4 0 15,-4 0 154-15,4-3 29 0,-3-3 5 0,-4 9 2 16,3-13-74-16,-3 10-16 0,4-3-2 0,-4-4-1 15,-4 7-26-15,1-6-6 0,2 9-1 0,-2-10 0 16,3 1-32-16,-4 9-6 0,-3-6-2 0,4-1 0 16,-1 7-10-16,-3-3-2 0,0-3-1 0,-4 3 0 15,0 3 1-15,1-7 1 0,-4 7 0 0,-1 0 0 16,-2 7-5-16,-1-7-8 16,-3 0 11-16,-7 3-11 0,-1-3 10 0,1 6-10 0,0-3 8 0,-1 4-8 15,-2-4 13-15,-1 0-2 0,0-3-1 0,4 9 0 16,-4-9 18-16,0 6 3 0,0-2 1 0,1-4 0 15,-1 0-10-15,3 6-2 0,-2-6 0 0,-1 0 0 0,7 0-20 16,-3 0 8-16,3 0-8 0,0 0 0 0,4-6 0 0,3 6 8 16,-3 0-8-16,4 0 0 0,-1 0 0 15,4 6 0-15,-1-6 0 0,1 0 0 0,0-6 0 0,4 6 0 16,-5 0 0-16,5 0 0 0,3 0 0 0,-1 0 0 16,-2 0 0-16,3 0 0 0,3 0 8 0,-3 0-8 15,3 0 8-15,1 0-8 0,-1 0 0 0,4-4 0 16,0 4 0-16,0-6 0 0,4 6 0 0,3 0 0 15,0 0 0-15,-4-3 8 0,1-3 3 0,3 6 1 16,0 0 0-16,0-6 0 0,0-1 8 0,3-2 3 16,1 9 0-16,3-10 0 0,3 7-23 15,4-6 0-15,0 6 0 0,1-7 0 0,2 1 0 16,1 6 0-16,-1-7-10 16,1 1 10-16,0 0 0 15,-1-1 0-15,1 1 0 0,0 2 0 0,-4-2 0 0,0 0 0 0,0-1 8 16,-3 1-8-16,-1-1 0 0,1-2 0 0,-1 3 0 0,-3 5 0 0,0-5 0 0,1 0 0 0,-1-1 0 0,0 7 0 15,-4-3 9-15,4-1-1 0,-3 1 0 0,-1-3 0 16,-3 9-8-16,4 0-12 0,-1-10 2 0,-3 10 1 16,0 0 9-16,0 0 0 0,0 0 0 15,0 0-8-15,0 0 8 0,0 0-10 0,0 0 10 0,0 0-10 16,-7 10 10-16,0-4 0 0,-3-3 0 16,-1 10 0-16,0-4 0 0,-3 1 0 0,-3-1 0 0,-1-6 0 15,0 7 0-15,1 2 12 0,-8-3-2 0,4 1-1 16,-4 2-1-16,1 4 0 0,-1-3 0 0,0-1 0 0,-3 7-8 0,0-6 0 15,3 5 0-15,0-5 0 0,1-1 0 0,2 7 0 16,5-6 0-16,-1-4 0 0,4 10-10 0,3-10 10 16,1 4-13-16,3-4 5 0,0 1 8 0,3-7 11 15,1 9-3-15,3-5 0 0,3-4 16 16,8 6 4-16,-4-2 0 0,3-1 0 0,8 0-9 0,0-3-2 16,6 7 0-16,1-4 0 0,0 0-17 0,10 4 8 15,0-1-8-15,4 4 0 16,0 5-56-16,0-5-17 0,3 6-4 0,4 0-1141 15</inkml:trace>
  <inkml:trace contextRef="#ctx0" brushRef="#br0" timeOffset="4301.07">10220 4655 864 0,'0'-19'76'0,"-4"10"-60"0,1-1-16 0,-1-2 0 0,1 2 92 0,-1 1 15 16,1 3 3-16,-1 0 1 15,1-4-73-15,3 10-14 0,-4-9-4 0,4 9 0 0,-7 0-20 0,7 0-15 16,0 0 3-16,0 0 0 0,0 0 3 0,0 0 1 16,0 0 0-16,4 6 0 0,-1-3 19 0,4 7 4 15,-3 2 1-15,-1 4 0 0,4 6 5 0,0-10 2 16,-7 7 0-16,4-3 0 0,7 3-7 0,-8 9-2 16,1-3 0-16,-1 3 0 0,1-3-5 0,-4-3-1 15,0 9 0-15,0 1 0 0,-7-1 8 0,3-3 2 16,4-3 0-16,-3 13 0 0,-1-7 14 15,1 4 4-15,3-1 0 0,-4 4 0 0,8-3-5 0,-4 8-1 16,-4-11 0-16,8 9 0 0,-1-10-15 0,1 7-3 16,-4-4-1-16,3-3 0 0,1-5 0 0,-1-1 0 15,1-3 0-15,-4 0 0 0,0-1-2 0,0-2 0 0,3 3 0 16,-3-9 0-16,-3-1-9 0,3-2 10 0,3 2-10 16,-3-2 10-1,4-1-10-15,-4-9 0 0,0 0 0 0,0 0 0 0,0 0 31 0,0 0 7 0,0 0 2 0,-7 0 0 16,7 0-8-16,-7 0-2 0,0-9 0 0,0-1 0 15,-1 4-14-15,5-10-4 0,-4 7 0 0,0-4 0 16,0 1-4-16,0-7-8 0,0 6 11 0,3-5-11 16,-3 5 9-16,0-6-9 0,3 7 0 0,1-1 9 15,-1 4-9-15,-3-4 8 0,0 4-8 0,4-1 8 16,-1 1 1-16,1 6 0 0,-4-3 0 0,3 6 0 0,-3 0-9 0,7 0 0 16,-3 9 9-16,-1 0-9 0,1 1 0 0,-1 6 0 15,0-7 0-15,1 0 0 16,-1 10 0-16,1-6 0 0,3-1 0 0,3 7 0 0,-3-6-14 0,4 2 2 15,-1-2 1-15,1-1 0 0,0 1 11 16,-1-4 16-16,1 1-4 0,-1-1-1 0,4 1-11 0,-3-7-11 16,-4-3 3-16,3 6 0 0,-3-6 16 0,7 3 4 15,-7-3 1-15,0 0 0 16,0 0 11-16,7 0 1 0,0 0 1 0,0 0 0 0,-7 0-3 0,7-3-1 16,4-3 0-16,0-4 0 0,-4 10-13 0,3-6-9 15,1-3 12-15,3-1-12 0,0 1 15 0,-3-4-4 16,-4-2-1-16,3 2 0 0,4 4-2 0,-3-4-8 15,-7-6 12-15,3 7-4 0,0-7 0 0,-4 6-8 16,4-5 12-16,-7-4-4 16,4 0-8-16,-1 0 0 0,8-3 0 0,-4 0 8 15,4-1-100-15,3-2-20 0,0-3-4 0,7 9-919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30:26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20669 11388 748 0,'0'-19'67'0,"0"16"-54"0,-3-7-13 0,3 1 0 0,-4-1 188 0,4 1 36 15,0-4 6-15,0 4 2 0,-3-3-133 0,3 2-27 16,0 1-4-16,3-4-2 0,-6 4-46 16,3-1-8-16,0-2-3 0,-4 2 0 0,4 7-9 0,-3-3 0 15,-1 0 0-15,-3-1 0 0,0-2 0 0,0 9 8 16,-7-9-8-16,0 6 0 0,-4-1 0 0,4-2 0 15,-7 6 0-15,0 0 0 0,-4 0 0 0,0 0 0 16,1 0 0-16,-1 6 0 0,-7-2 11 0,0 5 3 16,-6-6 1-16,-1 6 0 0,-4 10 7 0,-6-6 2 15,0 9 0-15,-1-3 0 0,1 3-7 0,-4-1-1 16,4 11 0-16,3-10 0 0,-4 9-16 0,4-3 0 16,1-3 0-16,-1 7 0 0,3-1 0 0,5 1 0 0,-1-1 0 15,3 0 0-15,1 1 0 0,3-1 0 0,8 3 8 16,-4-2-8-16,3 5 10 0,0-2-2 0,4-4 0 15,3 4 0-15,1 6 8 0,6-4 0 0,1 1 1 0,-1 3 0 16,7 9-1-16,1 0 0 0,-1-3 0 16,8-3 0-16,3 6-7 0,0-6-1 0,7 6-8 0,0-6 12 15,0 0-12-15,8-3 11 0,2-1-11 0,4 1 10 16,4-6-2-16,7-4 0 0,3 7 0 0,1-7 0 16,10-6 8-16,-1-3 0 0,-2 0 1 0,3-6 0 15,0-10 19-15,7-6 3 0,-4-3 1 16,8-7 0-16,-4-2-20 0,3-7-3 0,-6 3-1 0,3-9 0 15,-8 3 7-15,5-9 1 0,-4 0 0 0,0-1 0 0,-4-2-10 0,0-7-2 16,1 0 0-16,-4 4 0 16,0-10-4-16,-4 3 0 0,-3-10-8 0,-8 4 12 0,1-6-4 15,-7-4 0-15,-4 4-8 0,-3-4 12 0,-4 7-12 16,-4-4 0 0,-3 4 8-16,-3 0-8 0,-8 0 16 0,1-1 0 0,-8 4 0 15,1 0 0-15,-4 6 9 0,-4 3 3 0,-3 0 0 0,-4 10 0 0,-7-3-16 0,4 12-2 16,-7-7-1-16,0 7 0 0,-4 10-9 0,0-7 0 15,4 16 0-15,-4-6 0 16,7 5-62-16,0 4-8 0,4 4-2 0,4-4-1152 0</inkml:trace>
  <inkml:trace contextRef="#ctx0" brushRef="#br0" timeOffset="1943.09">24543 11485 403 0,'0'0'17'0,"0"0"5"0,0 0-22 0,0 0 0 0,0 0 0 0,0 0 0 16,0 0 202-16,0 0 36 0,3 0 7 0,-3 0 2 15,0 0-163-15,4-10-32 0,3 10-6 0,-7 0-2 16,0 0-10-16,0 0-2 0,3-3-1 0,-3 3 0 15,0 0-10-15,0 0-1 0,0 0-1 0,0 0 0 16,0 0 31-16,0 0 6 0,0 0 2 0,0 0 0 16,0 0-8-16,0 0-2 0,-10 0 0 0,-1 3 0 15,1-3-20-15,-4 0-5 0,-1 7-1 0,-2-4 0 16,-1-3-6-16,1 6-2 0,-1-3 0 0,0 7 0 16,-3-7 2-16,3 6 0 0,1 1 0 0,-1-7 0 0,4 6-1 0,0 1 0 15,0-4 0-15,3 0 0 0,4 3-5 0,-3-2-1 16,3-4 0-16,-1 9 0 0,1-5-1 0,4 2 0 15,-1-6 0-15,1 10 0 0,-1-7-8 0,1-3 12 16,3-3-12-16,0 10 12 0,0-1-4 0,0-6 0 16,0-3 0-16,3 10 0 0,4-1 5 0,-3 0 1 15,3-5 0-15,4 5 0 0,-1 0 3 0,4-6 1 16,0 7 0-16,4-1 0 0,3 1-6 0,4-7-2 16,-4 6 0-16,0 1 0 0,4-1-10 0,-4 0 0 15,4 1 9-15,-1-4-9 0,-2 10 0 0,-1-4 0 16,-4 1 0-16,1-4 0 0,0 4 0 0,-4 3 0 15,0-1 0-15,0 1 0 0,-3 0 0 0,-1 2 0 16,-3-5 0-16,4 6 8 0,-8-7-8 0,4 7 0 0,-3 0 0 16,3-3 0-16,-7 2 8 0,0 1-8 0,0-3 8 0,0-7-8 15,0 10 10-15,-4-6-2 0,1-1-8 0,-4 7 12 16,3-6-4-16,-3 2-8 0,4-2 11 0,-4-1-11 16,0 1 10-16,-4-4-10 0,0 1 8 0,1 2-8 15,3-5 0-15,-4-4 0 0,-3 6 0 0,4-3 0 16,-1-3 12-16,-3 1 3 0,3-4 1 0,-3 0 0 15,4 0-8-15,-5-4 0 0,1-5-8 0,4 9 12 16,-1-9-4-16,4-1 0 0,0 4-8 0,0-3 12 16,0-7-4-16,3 3-8 0,1 4 11 0,3-4-11 15,0 4 19-15,0-4-3 0,3 1-1 0,1-4 0 16,3 4-3-16,-3 2 0 0,3-5 0 0,0-1 0 0,3-6-2 16,-3 6-1-16,4-3 0 0,-1 1 0 0,1-1 0 15,3-3 0-15,0 0 0 0,4 0 0 0,0-3 2 0,3 0 0 16,0 3 0-16,0-3 0 0,0-3-3 15,0 6 0-15,-3-10 0 0,3 10 0 0,-3 0-8 0,-1-6 0 16,1 6 0-16,0 0 0 0,-4 0 0 0,4 3 0 16,-4-3 0-16,-4 10 0 0,1-7 0 0,-1 7 0 15,-3-1 0-15,4 1-11 16,-4-4-21-16,0 6-5 0,4-2-1 0,-8 9 0 16,1-4-132-16,-1-2-26 0,4 9-6 0,-3-6-1 0</inkml:trace>
  <inkml:trace contextRef="#ctx0" brushRef="#br0" timeOffset="3614.12">25100 12190 288 0,'0'0'12'0,"0"0"4"0,0 0-16 0,0 0 0 16,0 0 0-16,0 0 0 0,0-3 243 0,0 3 45 15,4-6 10-15,-4 6 2 0,0 0-176 0,3-9-34 16,1 5 74-16,-4 4-100 0,0 0-4 16,0 0-1-16,0 0 0 0,0 0-7 0,0 0 0 15,0 0-1-15,0 0 0 0,0 0-15 0,0 0-2 16,0 0-1-16,0 0 0 0,10 4-17 0,-3 2-3 16,-3-3-1-16,3 6 0 0,-4 1-12 0,5-1 11 15,-5 4-11-15,4-1 10 0,0-2 9 0,0 9 1 16,0-7 1-16,0 7 0 0,0-7 19 0,0 10 3 15,1-9 1-15,-1 6 0 0,-4 0-10 0,4-1-2 0,-3-2 0 16,3 3 0-16,-4-7 4 0,1 10 1 0,-1-6 0 0,-3 0 0 16,0 3-23-16,0-1-5 0,0-2-1 15,0 6 0-15,-3-3-8 0,-1 0 0 0,4-1 0 16,-3-2 0-16,3 6 0 0,-4-6 8 0,1-4-8 0,3 1 8 16,-4-1-8-16,4-2 8 15,0-1-8-15,-3 1 8 0,3-7-8 0,0 6 0 0,0-3 0 16,0-6 0-1,0 0-27-15,0 0-7 0,0 0-2 0,0 0-764 0,0 0-154 0</inkml:trace>
  <inkml:trace contextRef="#ctx0" brushRef="#br0" timeOffset="4813.88">25658 11686 1324 0,'-4'-10'118'0,"4"10"-94"0,0-12-24 0,0 8 0 0,0-2 119 0,4-6 19 16,3 2 4-16,0 1 1 15,3 3-118-15,1-1-25 0,-1-2 0 0,5-1 0 16,-1-2 0-16,0 2 0 0,0 1 12 0,3 6-4 0,-2-6-8 0,2-1 8 16,1 1-8-16,-4 2 8 0,4 1-8 15,-1-3 0-15,-3 6 0 0,4-7 0 0,-4 10 13 0,4-9 1 16,-1 9 0-16,-2-3 0 0,-5 3-3 0,4 3-1 15,0-3 0-15,-3 0 0 0,-1 6-10 0,1-3 0 16,-4 7 0-16,0-7 0 0,-3 6 0 0,-4 4 0 16,0 2 0-16,3-2 0 0,-3-1 9 0,-3-2-9 15,-4 12 10-15,-4-3-10 0,4-1 9 0,-7 4-9 0,0-6 8 0,0 12-8 16,-4-9 8-16,0 3-8 0,1 0 0 0,3 0 8 16,0 0 7-16,3-3 1 0,-3-4 0 0,3 4 0 15,-3 0 17-15,7-6 4 0,0 9 1 16,4-7 0-16,-5 1-12 0,8 3-2 0,-3-7-1 0,3 7 0 15,0-6-11-15,3 5-1 0,1-5-1 0,-4 0 0 16,7 5-1-16,0-8 0 0,0-1 0 0,0 1 0 16,0-4-9-16,4 0 12 0,3-3-12 0,-3 7 12 15,3-10-12-15,3 6 10 0,4-6-10 0,1 0 10 16,-1-6-26-16,3 6-4 0,1 0-2 0,3-3 0 31,-3-4-178-31,0 7-35 0</inkml:trace>
  <inkml:trace contextRef="#ctx0" brushRef="#br0" timeOffset="5223.02">26201 10958 1900 0,'-4'-22'84'0,"4"13"18"0,0 6-82 0,0-7-20 0,0 10 0 0,4 0 0 16,-4 0 63-16,7-3 8 0,7 3 1 0,-3 3 1 15,3 7-73-15,0-1 0 0,3 3-9 0,1 7-1 16,3 3 10-16,-3 0 0 0,7 0 0 0,-1 9 0 16,4 4 0-16,1-4 0 0,2 7 0 0,1-4 0 15,3 7 0-15,1-6 0 0,-4 5 0 0,-4 1 0 16,3-6 0-16,-6 2 0 0,-7-2 0 0,3-4 0 16,-7 1 0-16,4 2 11 0,-11-3-3 0,0 1 0 15,-4-1 1-15,-3 7 0 0,0-13 0 0,0 6 0 16,-7 1-9-16,0-1-12 0,-7-3 2 15,0-3-954-15</inkml:trace>
  <inkml:trace contextRef="#ctx0" brushRef="#br0" timeOffset="5800.17">24243 10924 864 0,'0'0'76'15,"0"0"-60"-15,0 0-16 0,0 0 0 16,0 0 108-16,0 0 18 0,0-10 4 0,0 10 1 16,0 0-54-16,0 0-10 0,0 0-3 0,0 0 0 0,-4 6 0 0,-6-2 0 15,-1-1 0-15,4 3 0 0,-3 3-12 0,-1 4-4 16,0-1 0-16,-3 1 0 0,0 6 12 0,-3 3 1 16,-1 0 1-16,-3 9 0 0,-4 7-6 0,0-4-2 15,1 10 0-15,-5 6 0 0,-2 0-18 0,2 7-3 16,-2 6-1-16,2 2 0 0,5-2-12 15,-1 0-4-15,7 0 0 0,8-10 0 0,3 0-16 0,3-6 10 16,8-3-10-16,6-3 8 0,12-3 1 0,-1-1 0 16,7-2 0-16,0-13 0 0,7 6-9 0,8-6 10 15,-1-10-10-15,4 7 10 0,0-6-22 0,3-1-4 16,8-2 0-16,-1-10-752 0,4 9-149 16</inkml:trace>
  <inkml:trace contextRef="#ctx0" brushRef="#br0" timeOffset="7623.27">11748 4075 748 0,'-22'3'33'15,"15"10"7"-15,-7-7-32 0,4 6-8 0,-5 10 0 0,-6 7 0 0,4 2 190 0,3 3 36 16,-1-2 7-16,5 2 2 0,-4 7-192 0,3-3-43 16,8-1 0-16,3 10 0 0,3-3 0 0,1 0 0 15,3 6 8-15,7 4-8 0,4 2 31 0,-1 7 0 16,1-4 0-16,3 4 0 0,4-6-9 0,-1 5-2 16,1 1 0-16,3 3 0 0,-3 6-8 0,7 0-1 0,-4 0-1 0,4-3 0 15,-4 10-10-15,4-4 0 16,-4 0 0-16,4 0 0 0,-1 1 19 15,1-4 1-15,0 0 1 0,0-6 0 0,-4 3 7 16,4 0 2-16,-1-10 0 0,5-2 0 16,-5 5-6-16,8-8 0 0,4-1-1 0,-1-3 0 15,4-6-9-15,-4-3-2 0,7 0 0 0,-3-7 0 0,0 7 4 0,0-10 0 16,-4 10 0-16,4-6 0 0,0 5 4 0,-4-2 0 16,4 0 1-16,4 2 0 0,-4 1-21 0,-1-6 0 0,1 2 0 15,-3-2 0-15,-1-4 0 0,-3 0 0 0,3-2 9 0,-7-4-9 16,4 3 24-16,-4-3-3 0,4-3 0 0,-4-3 0 15,1 3 2-15,-4-10 0 0,-1 7 0 0,1-6 0 16,0-4-11-16,-4 4-3 0,-3-4 0 0,-1 0 0 16,5 4 2-16,-8-4 0 0,0 1 0 0,0 2 0 15,-3-2-3-15,3-1 0 0,-7 1 0 16,0-1 0-16,4 0-8 0,-4-2 12 16,0 2-12-16,0-3 12 0,-3-3-12 0,-1 4 0 15,1-4 9-15,-1 0-9 0,-6-3 10 16,3 6-2-16,-7-6-8 0,0 0 12 0,0 0 4 0,0 0 0 0,0 0 0 0,-4-6 0 0,1-7 6 15,-1 4 2-15,-3-4 0 0,-3-5 0 0,3 5-11 0,-4-6-1 16,1-3-1-16,-1 0 0 0,-3 4-11 0,3-4 10 16,-3 0-10-16,4 0 10 0,-1 3-10 0,-3-3 8 15,3 0-8-15,1 3 8 0,-1-3-8 0,1 0 0 16,3 0 0-16,-4 4 0 0,0-4 0 16,4 0 0-16,0 6 0 0,-3-9 0 0,3 12 0 0,0-5 0 15,-4 2 0-15,4-3 0 0,-4 10 0 0,8-1 0 16,-4-2 0-16,0 2 0 0,3 7 0 0,4 3 0 0,-3-6 0 0,3 6 0 15,0 0 0-15,0 0 0 0,0 0 0 0,0 0 0 16,3 6-14-16,4-3 5 0,4 7 1 16,-4-1 0-16,3 0 8 0,1 4 0 0,0-4 0 15,-1 4-8-15,1 0 8 0,-1-4 0 0,-6 7 0 16,6-4-8-16,-2 1 8 0,-1 6 0 16,0-4 0-16,0 4 8 0,-4 0-8 0,1 0 8 15,3-4-8-15,-4 7 8 0,4-3-8 0,0 3 8 0,0 0-8 16,-3 0 8-16,3 6-8 0,-3-3 0 0,3-6 0 0,-4 3 0 15,4 0 0-15,-3-3 9 0,-1-7-9 0,1 7 0 16,3-6 8-16,-4 2-8 0,-3-8 0 0,4 8 0 16,-4-5 8-16,0-4-8 0,0 3 12 0,0-2-12 15,-4-1 28-15,1 3-2 0,-1-2 0 0,-3 2 0 16,0-3 6-16,0 4 2 0,-3-4 0 0,-1 3 0 0,0-2-7 16,-3 8-2-16,0-2 0 0,-3-4 0 0,2 1-3 15,1-4-1-15,0 3 0 0,-3 1 0 16,-1-1-4-16,0-6-1 0,1 4 0 0,3-4 0 0,-1 3-16 15,1-3 10-15,4-3-10 0,-4 0 8 16,0 0-60-16,-4-3-13 0,0-3-3 0,1-7-1321 16</inkml:trace>
  <inkml:trace contextRef="#ctx0" brushRef="#br0" timeOffset="10399.67">12291 2200 1454 0,'0'0'64'0,"-4"-3"14"0,4-4-62 0,-3 4-16 0,-1-3 0 0,4 6 0 16,-3-6 45-16,-4-1 7 0,3 7 0 0,-3 0 1 15,0 0-9-15,0 13-3 0,0-13 0 0,0 6 0 16,0 4-16-16,-4-7-3 0,4 6-1 0,0 1 0 15,-4 2-7-15,4 1-2 0,0 2 0 0,-3 7 0 0,-4 0 16 16,3 0 4-16,-3 6 0 0,0 1 0 0,-4 11-10 0,1 1-2 16,-1 3 0-16,0 3 0 0,-3 0-3 15,0 13-1-15,0-4 0 0,3-3 0 0,-3 7-4 0,7-4-2 16,0-2 0-16,3-4 0 0,1 0 12 0,-1-6 2 16,8 0 1-16,-1 0 0 0,4-7-6 0,0-2-2 15,4-4 0-15,-1-2 0 0,4-4-9 0,0 3-8 16,4-3 12-16,-1-3-12 0,4 0 0 0,4-3 0 15,-4-1 0-15,4-5 0 16,-1 6-27-16,1-10-2 0,-4-3-1 16,4 10 0-16,-4-16-61 0,4 3-12 15,-1-3-2-15,1-3-787 0</inkml:trace>
  <inkml:trace contextRef="#ctx0" brushRef="#br0" timeOffset="10880.81">12665 2451 1821 0,'-14'-19'40'0,"3"19"8"0,0 0 1 0,1 0 3 0,-1 0-41 0,1 0-11 0,3 0 0 0,-4 6 0 0,4-6 9 0,0 0 0 15,0 3 0-15,7-3 0 0,-4 3 6 0,4-3 1 16,0 0 0-16,0 10 0 0,0-10-16 0,0 6 0 16,0-6 0-16,0 9 0 0,0 4 0 0,0-4 0 15,4-2-12-15,-4 8 12 0,-4 1 0 0,4 3 0 16,-3 0 0-16,-1 3 0 0,-3 0 32 0,0-1 1 15,0 1 0-15,0 10 0 0,-3-4-33 0,2-6 0 16,5 3 0-16,-4-6 0 0,3 3 11 0,1-3-11 16,3-7 10-16,0 1-10 0,3 2 9 0,4-2-9 0,0-4 8 15,1-6-8-15,2 7 8 0,-3-1-8 0,4-6 8 0,3 4-8 16,-4-4 8-16,5-3-8 0,-1 0 0 0,-4 0 8 16,4 0-8-16,0 0 0 0,-3 0 0 0,0 0 0 15,-1 0 8-15,-3 0-8 16,4 0 8-16,-11 0-8 0,7-3 0 0,-7 3 0 15,7-7 0-15,4 4 0 16,-4-6-36-16,0 6-13 0,-4-4-3 0,4-2-538 0,0-3-108 16</inkml:trace>
  <inkml:trace contextRef="#ctx0" brushRef="#br0" timeOffset="11161.54">12785 2432 864 0,'0'-10'76'0,"0"7"-60"0,-4-9-16 0,4 5 0 15,4-2 100-15,-4 0 18 0,3 2 3 0,1 1 1 0,-1 3-88 0,1-6-18 16,3-1-3-16,-7 10-1 0,0 0-3 0,7 0-1 16,3 0 0-16,-10 0 0 0,8 0 24 0,-1 6 5 15,-7-6 1-15,7 13 0 0,-4-1 27 0,1 7 6 16,-4-3 1-16,0 3 0 0,3 9-24 0,-6-3-5 16,-1 13-1-16,4-1 0 0,-3 4-21 0,-4 3-4 15,3 3-1-15,1-3 0 0,-5 0-16 0,5-3 10 16,-4-1-10-16,0-5 8 0,0 6-8 0,3-1 10 15,-3-15-10-15,4 16 10 0,-4-6-10 0,7-4 10 16,-4-3-10-16,1-3 10 0,3 7-25 0,0-17-5 16,0 7 0-16,0-9-1 15,3 6-65-15,1-10-13 0,-4-6-2 0,0-3-666 0</inkml:trace>
  <inkml:trace contextRef="#ctx0" brushRef="#br0" timeOffset="11514.8">13247 3181 1832 0,'0'0'40'0,"0"0"9"0,0 0 2 0,0 0 0 15,-4 0-41-15,4 13-10 0,0-13 0 0,0 15 0 0,0-11 0 0,4 14 0 16,-4-8 0-16,7 2 0 0,-7 1 0 0,7 6 0 16,0-7 0-16,0 7 0 0,0 0 0 0,0-3 0 15,-3 6 0-15,3-7 0 0,0 7 0 0,0-6 0 16,-4 3 0-16,1 9 0 0,-1-6 0 0,-3 0 0 15,0 3 0-15,-3-9 0 0,-1 5 8 0,-3-2-8 16,0-3 12-16,-3 6-4 0,3-6-8 0,-4-1 0 16,4-5 0-16,-4 8-548 15,1-8-112-15</inkml:trace>
  <inkml:trace contextRef="#ctx0" brushRef="#br0" timeOffset="12054">13974 2422 1267 0,'-11'-9'112'0,"7"9"-89"0,-3 0-23 0,-3 0 0 16,3 6 223-16,-4-3 40 0,1 13 8 0,3 0 1 16,-4 3-243-16,0 2-49 0,1 1-9 0,-1 0-3 0,1 10 24 0,-1-4 8 15,0-6 0-15,4 3-9 16,0 3 9-16,-3-6 0 0,3 0 0 0,0 0 0 16,-4 0 0-16,4-13 0 0,0 10-11 0,-4-6 11 0,4-1-8 0,0 4 8 15,0-7 0-15,4-2-9 0,-4-1-6 0,7-6-1 16,-4 9 0-16,4-9 0 0,0 0 16 0,0 0-9 15,0 0 9-15,0 0-8 0,0 0 8 0,0 0 0 16,0 0 0-16,0 0 0 0,0 0 0 0,11 0 0 16,-1 0 0-16,4 0 8 0,0 0 0 0,1 4 1 15,2-4 0-15,1 6 0 0,3-3-9 0,0 6 0 16,-3-6 0-16,3 7 0 0,-3-4 0 0,3 7 0 16,-4-10 0-16,1 6 0 0,-4 4 0 0,4-4 0 15,-4 4 0-15,-3 2-11 0,-1-11 11 0,-3 14 0 16,0-15 0-16,-3 13 8 0,3-3 3 0,-7-4 1 15,0-3 0-15,-4 10 0 0,1 0 2 0,-1-7 1 16,-3 1 0-16,-3 8 0 0,-1-5-6 0,0 6-1 16,1-7 0-16,-8 7 0 0,4-3-8 0,0-1 0 0,-4 7 0 0,1-9 0 31,-4-1-35-31,3-2-9 0,-3-1-1 0,0 4-883 0</inkml:trace>
  <inkml:trace contextRef="#ctx0" brushRef="#br0" timeOffset="12314.17">13744 2701 345 0,'-3'-18'15'0,"3"18"4"0,0-10-19 0,0 10 0 16,3-9 0-16,1-1 0 0,6 7 393 0,1-3 75 15,0 0 16-15,6-1 2 0,1 4-386 0,3-6-78 16,0 0-22-16,4-1 9 0,3 7-9 0,0-3 10 16,0-7-10-16,4 4 10 0,4 6-10 0,-5-7 0 15,1 1 0-15,0-1 0 16,0 1-43-16,-1-4-10 0,-3 1-3 0,-3 2 0 16,-4 1-35-16,1 0-7 0,-5-4-2 0,-3 4 0 0</inkml:trace>
  <inkml:trace contextRef="#ctx0" brushRef="#br0" timeOffset="12779.84">14238 1902 1670 0,'-10'-10'74'0,"6"7"15"0,4 3-71 16,-7-6-18-16,3 6 0 0,4 0 0 0,0 0 38 0,0 0 4 15,0 0 1-15,7 13 0 0,1-4-31 0,-1-3-12 16,7 0 8-16,-4 10-8 0,8-6 22 0,0 2-1 16,3-2 0-16,3 2 0 0,-2 1-4 0,6 5-1 15,0 4 0-15,0 0 0 0,0 7-5 0,4-4-2 16,0 3 0-16,0-3 0 0,-1 6 3 0,1 1 1 16,0-1 0-16,0 0 0 0,-8 7 0 0,1-3 0 15,-4 5 0-15,-3-5 0 0,-4 6 24 0,-3-1 5 16,-4 1 1-16,-7 3 0 0,0-3-26 0,0 3-5 0,-7-4 0 15,0 4-1-15,-4 0 4 0,-3 6 1 16,-4-6 0-16,-3-3 0 0,3 0-4 0,-3 3 0 16,-3-10 0-16,2 16 0 0,1-15-4 0,-3 9-8 0,-1-3 11 0,-3-4-1080 15</inkml:trace>
  <inkml:trace contextRef="#ctx0" brushRef="#br0" timeOffset="14303.77">14556 9594 1422 0,'-14'-28'63'0,"6"15"13"16,-2-6-61-16,-4 7-15 0,-4-7 0 0,-3 6 0 16,0-8 86-16,0 2 14 0,-8 3 4 0,1 0 0 15,0 4-64-15,-7-1-13 0,-1-6-3 0,1 10 0 0,3 3-4 0,-3-1-2 16,0 7 0-16,-4 7 0 0,4-1-18 0,-4 13 0 15,0 3 0-15,-3 0 0 0,-1 9 0 0,-2 10 0 16,-5 3 0-16,4 6 0 0,4 3 0 0,3 1-9 16,0 11 9-16,1 8-8 0,6 8-2 0,4 4 0 15,6-1 0-15,5 1 0 0,6-10 1 0,11 7 0 16,7-13 0-16,11 0 0 0,3-13 9 0,11-2 0 16,10-7-9-16,8-10 9 0,6-5 0 0,4-10 18 15,3-4-3-15,8-8-1 0,3-7-6 0,11-6-8 16,-1-10 11-16,1-6-11 0,-7-6 29 15,-1-6-1-15,-3-7 0 0,-7-2 0 0,0 5 12 0,-10-9 1 0,-8 3 1 16,-3 1 0-16,-3-4 2 0,-8-6 0 0,-11 6 0 0,-6-10 0 16,-4 1-35-16,-10-7-9 15,-1-5 0-15,-10 2 0 0,-7-3 0 0,-7-6-18 0,-11 0 3 0,-3 0 1 32,-14-4-162-32,-1 11-32 0,-6 2-6 0,-4 6-584 0</inkml:trace>
  <inkml:trace contextRef="#ctx0" brushRef="#br0" timeOffset="37088.53">18408 5154 576 0,'0'0'25'0,"0"0"6"0,0 0-31 0,0 0 0 0,-7 0 0 0,0 0 0 16,3 0 0-16,4 0 0 0,0 0 0 0,0 0 0 16,0 0 0-16,0 0 0 0,0 0 0 0,0 0 0 15,0 0 57-15,7-3 6 0,0-4 1 0,4 7 0 0,-4-9 51 0,0 6 10 16,0 0 3-16,0-4 0 15,0 4 0-15,-7 3 0 0,4-9 0 0,-4 9 0 16,3-7-103-16,-3 7-25 0,0 0 0 0,0 0 0 0,0 0 0 0,-3 0 0 16,-4-12 0-16,0 12 0 15,-4 0 0-15,1 0 0 0,-5 0 0 0,1 0 0 0,0 12 0 0,-3-12 0 16,2 0 0-16,1 7 0 0,0 2 56 16,0-6 7-16,-4 7 1 0,4-1 0 0,-3 1-52 0,-1 2-12 15,-3 1 0-15,3 5 0 0,1-5 0 16,3 6 0-16,-8-7 0 0,8 7 0 0,0 3 18 15,-3 0 1-15,-1 0 0 0,0 0 0 0,4 0-19 0,4 9 0 16,-5-9 0-16,5 10 0 0,-1-14 0 0,4 4 0 16,0 0 0-16,4 0 0 0,3-3 0 0,3 0 0 0,-6-7 0 0,6 1 0 15,4 3 10-15,0-7-2 0,4-3 0 16,3 1 0-16,0-4-8 0,7-3 8 16,0 0-8-16,4 0 8 0,0-10 7 0,3 7 1 15,-3-6 0-15,3-1 0 0,0 7-16 0,0-6 0 0,1-4 0 16,-1-2 0-16,0 2 0 0,-3 4 8 0,-1-4-8 0,1 1 9 15,-7-1 1-15,3-3 0 0,-7 4 0 0,4-1 0 16,-8-2 10-16,1 2 1 0,-1-6 1 16,-3 7 0-16,-3-4-22 0,0-3 0 0,-1 0 0 0,-3 1-8 15,-3 2 8-15,-5-3 9 0,5 0-1 0,-8 4-8 16,4-7 11-16,-3 3-11 0,-4 0 10 16,0 0-10-16,-1 7 8 0,-2-4-8 0,-4 0 0 0,3 7 9 15,-3 6-9-15,0-7 0 0,3 7 0 0,0 3 0 16,1 0-76-16,-1 3-18 0,0 4-3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31:12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13152 6929 846 0,'0'0'37'0,"3"-4"8"0,1-5-36 0,-1 6-9 0,1-3 0 0,-4 6 0 16,3-10 52-16,1 7 9 0,-1-6 2 0,-3 9 0 16,0 0-18-16,4 0-3 0,-1-10-1 0,-3 10 0 15,0 0-8-15,0 0-1 0,0 0-1 0,0 0 0 16,0 0-2-16,0 0 0 0,7 0 0 0,-7 0 0 15,0 0 6-15,0 0 1 0,0 0 0 0,0 0 0 16,0 0-20-16,0 0-3 0,0 0-1 0,-7 10 0 16,-7-1 16-16,0 4 2 0,4 5 1 0,-12 4 0 15,-2 0 3-15,-1 0 1 0,-3 6 0 0,0-2 0 0,3 5-4 16,-3 0-1-16,3-3 0 0,0 4 0 0,4-1-9 0,0 1-1 16,3-7-1-16,4 6 0 0,4 0 5 15,-1-2 2-15,4 2 0 0,0 0 0 0,3-6-6 0,4 7-2 16,0-10 0-16,0 9 0 15,4-9-8-15,3 9-2 0,-4-9 0 0,4 3 0 0,4-3-8 0,0 0 10 16,-1 0-10-16,1-3 10 0,3-3-10 16,0 3 0-16,0-7-12 0,0-3 12 15,0 10-31-15,4-9 2 0,-4-4 0 0,4 3 0 16,-1-9-19-16,1 7-4 0,0-4-1 0,-1-6 0 16,-3-4-19-16,4 7-3 0,-4-9-1 0,0 6-697 0</inkml:trace>
  <inkml:trace contextRef="#ctx0" brushRef="#br0" timeOffset="444.43">13462 7135 403 0,'0'0'36'16,"0"0"-36"-16,0 0 0 0,0-9 0 15,0 6 204-15,0 3 35 0,0 0 6 0,0 0 2 0,0 0-179 16,4-6-35-16,-4 6-7 0,0 0-2 0,0 0 3 0,0 0 0 15,0 0 0-15,0 0 0 0,0 0 26 0,3 9 6 16,-3-6 1-16,0 7 0 0,0-1-12 0,0 0-1 16,-3 1-1-16,-1-1 0 0,0 4-8 0,-3-1-2 15,4 4 0-15,-4-3 0 0,0 2-20 0,0 4-5 16,0 3-1-16,-4 0 0 0,1-3-10 16,-1 9 0-16,0-3 0 0,-3 3 8 0,0-3-8 15,0 4 0-15,0-4 0 0,0 3 0 16,3-3 0-16,1-6 0 15,3 3 0-15,-4 0 8 0,7 0-8 0,-3-4 10 0,4-5-10 0,3-4 10 16,0 4-56-16,0-4-11 16,0-9-3-16,0 0-512 0,0 0-104 0</inkml:trace>
  <inkml:trace contextRef="#ctx0" brushRef="#br0" timeOffset="570.11">13204 7223 252 0,'0'0'11'0,"0"0"2"0</inkml:trace>
  <inkml:trace contextRef="#ctx0" brushRef="#br0" timeOffset="854.72">13215 7223 288 0,'0'0'12'0,"0"0"4"0,0 0-16 0,0 0 0 0,0 0 0 0,0 0 0 16,0 0 207-16,0 0 38 0,0 0 8 0,0 0 2 15,0 0-140-15,0 0-28 0,0 0-6 0,0 0-1 0,0 0-20 0,4 10-4 16,-4-10 0-16,7 9-1 0,0-6-8 0,3 7-2 16,-3-1 0-16,0 0 0 0,4-5-10 0,3 5-3 15,-3 7 0-15,3-10 0 0,-4 3-19 0,4 1-4 16,-3 2-1-16,3-2 0 0,0 2-8 0,0 4 12 15,-3-4-12-15,3 1 12 0,0-4-12 0,0 4 10 16,-3 3-10-16,-1-4 10 0,1 1-10 0,0-1 0 16,-1-2 9-16,1 5-9 0,-1-2 0 0,-3-1 8 15,4-2-8-15,0-1 0 16,-4 1-24-16,3-4-8 0,4 3-3 0,-3-9-553 0,0 7-110 0</inkml:trace>
  <inkml:trace contextRef="#ctx0" brushRef="#br0" timeOffset="3593.38">13744 7380 288 0,'0'0'25'0,"0"0"-25"15,0 0 0-15,0 0 0 0,0 0 136 0,0 0 23 16,4 6 4-16,3-3 1 0,0 1-59 0,3 5-11 16,-2-9-2-16,-1 9-1 0,0 1-24 0,0-7-5 0,0 6-1 0,0 1 0 15,0 2-29-15,0-2-7 0,-4 9-1 0,4-7 0 16,-3 7-7-16,0-7-1 15,3 10-1-15,-4-3 0 0,1 3-15 0,-1-3-15 0,1-3 3 0,-1 2 1 16,-3 1 11-16,7-6 0 0,-3 6 10 0,-1-7-10 16,1 1 0-16,-4-4-10 15,3 4 0-15,1-4-442 0,-1 0-88 16</inkml:trace>
  <inkml:trace contextRef="#ctx0" brushRef="#br0" timeOffset="4248.82">14182 7496 633 0,'0'0'28'0,"-7"0"6"0,0-3-34 16,3-3 0-16,4 6 0 0,0 0 0 15,-7 0 181-15,7 0 30 0,0 0 5 0,0 0 2 0,0 0-170 0,0 0-35 16,0 0-13-16,0 0 11 0,7 0-11 0,0 0 0 16,0 6-10-16,-3-3 10 0,3 6 0 0,0 1 0 15,3 2 0-15,1 1 10 0,-4-4-10 0,0 10 0 16,0-6 0-16,0 9 0 0,0-7 17 0,0 1 2 15,0 3 0-15,-3 0 0 0,-1-4 3 0,-3 4 1 16,0-6 0-16,0 6 0 0,0-7-23 0,-3 7 8 16,-1-7-8-16,1-2 0 0,-4 2 8 0,0 4-8 15,0-3 8-15,3-10-8 0,-3 6 9 0,4 4-9 16,-5-7 12-16,1-3-12 0,-3 3 0 0,3-2-20 16,0-4 2-16,0 6-690 0</inkml:trace>
  <inkml:trace contextRef="#ctx0" brushRef="#br0" timeOffset="5124.37">14566 6938 57 0,'0'0'0'0,"0"0"0"15,0-9 0-15,0 9 0 0,0 0 300 0,0 0 54 16,0 0 11-16,0 0 3 0,0 0-268 0,0 0-52 16,0 0-12-16,0 0-1 0,0 0-2 0,0 0 0 15,11 6 0-15,-4-3 0 0,0 3-18 0,3-3-4 16,1 4-1-16,0-4 0 0,-4 0-10 0,3 6 0 0,4 1 9 0,1-4-9 15,-8 0 8-15,3 0-8 0,1-2 8 0,-1 5-8 16,1 0 0-16,-1-5 0 0,1 5-10 0,0-3 10 16,-4 1 0-16,3 2-8 0,-3-3 8 0,-7-6 0 15,7 3-16-15,0 7 0 0,1-7 0 0,-1 6 0 32,-7-9-112-32,7 0-21 0,7 10-5 0,0-10-1 0</inkml:trace>
  <inkml:trace contextRef="#ctx0" brushRef="#br0" timeOffset="5427.3">14958 6706 288 0,'0'0'25'0,"0"0"-25"0,0 0 0 0,0 0 0 0,0 0 187 0,0 0 32 15,0 0 6-15,-7 9 2 0,0-2-187 0,0-1-40 16,3 13 0-16,-3-7 0 0,0 7 14 0,0 3 9 16,-4 0 1-16,4 9 1 0,0 1 23 0,-3-1 4 15,-1 0 0-15,-3 1 1 0,0 2 3 0,3 7 0 16,-3 0 0-16,-3-1 0 0,2 1-46 0,-2 0-10 16,3-3 0-16,0 2 0 0,-4 1 0 0,4 0 0 15,0-7 0-15,3-2 0 0,-3 2 8 16,7-6-8-16,-4-6 0 0,4 0 9 0,4 0-19 0,-1-3-4 15,4-6-1-15,0 2-444 0,0-8-89 16</inkml:trace>
  <inkml:trace contextRef="#ctx0" brushRef="#br0" timeOffset="5847.11">15120 7085 1036 0,'0'0'92'0,"0"0"-73"16,0 0-19-16,0 0 0 0,0 0 112 0,0 0 20 15,0 0 3-15,0 0 1 0,4 10-101 0,-1-1-20 16,4-6-4-16,0 7-1 0,4-1-10 0,-4 4 10 15,3-4-10-15,-2 4 10 0,2 5-2 0,-3-5 0 0,4 3 0 0,-1-1 0 16,-3-5-8-16,-3 2 8 0,6 4-8 0,-2-4 8 16,-5-2-8-16,1 2-14 0,3-2 3 0,-4-1 1 31,-3-6-32-31,0-3-6 0,0 0-2 0,0 0 0 0</inkml:trace>
  <inkml:trace contextRef="#ctx0" brushRef="#br0" timeOffset="6370.44">14912 6364 518 0,'-14'-16'23'0,"7"10"5"0,3-3-28 0,-3 2 0 15,0-2 0-15,0 6 0 0,7 3 220 0,0 0 38 16,0 0 8-16,0 0 2 0,0 0-215 0,0 0-42 0,0 0-11 0,7 0 0 15,0 0 0-15,4 0 0 0,-1 0 9 0,1 0-9 16,3 0 0-16,0-3 0 0,0 3 0 16,0 0-12-16,4 0 12 0,3 3 11 0,-3-3-3 0,3 0 0 15,0 9 7-15,4-6 1 0,3 4 0 0,0 2 0 16,-3-3-4-16,7 10-1 0,-4 0 0 0,0-1 0 16,4 1 5-16,0 3 0 0,-4 3 1 0,0 0 0 15,-3-3 16-15,-4 3 3 0,0 0 1 0,-3-4 0 16,-4 4-17-16,4 0-4 0,-8 0-1 0,1 0 0 15,-4 0 4-15,0 3 1 0,-4-3 0 0,1 0 0 16,-4 3-8-16,0-6 0 0,0 3-1 0,0 0 0 16,0 0-3-16,-4 3-8 0,1-3 12 0,-4-6-4 15,3 6-8-15,-3 3 0 0,4-3 9 0,-4-1-9 16,3 5 0-16,-3-4-12 0,0 6 2 0,7-6 0 16,-7 0-29-1,7 6-5-15,-4-6-2 0,1 3 0 0</inkml:trace>
  <inkml:trace contextRef="#ctx0" brushRef="#br0" timeOffset="7558.23">20983 12056 1562 0,'0'0'69'0,"0"0"15"0,0 0-68 0,0 0-16 0,-7 0 0 0,7 0 0 0,0 0 41 0,0 0 5 0,-7 0 1 0,4 0 0 16,-1 6-14-16,-3-3-2 0,0 9-1 0,0 4 0 15,3 0-22-15,-3 3-8 0,-3-1 0 0,-1 4 0 16,1 4 19-16,-1 2-3 0,-3 3 0 0,0 0 0 16,-4 1 15-16,0 2 2 0,4-2 1 0,-3 5 0 15,-1-2-9-15,4-1-1 0,0 7-1 0,7-3 0 16,0-4-5-16,3 1-1 0,1-4 0 0,-1 0 0 16,4 1-9-16,4-1-8 0,3-9 12 0,-4 6-12 15,8-6 11-15,-4 0-11 0,0-3 10 0,4-3-10 16,3 2 0-16,0-5-18 0,0 6 2 0,4-7 1 15,-1-2-119 1,1-1-24-16,-1-6-5 0</inkml:trace>
  <inkml:trace contextRef="#ctx0" brushRef="#br0" timeOffset="7949.37">21428 12454 1267 0,'-4'-19'56'0,"1"16"12"0,-1-7-55 0,4 7-13 0,0 3 0 0,0 0 0 15,-7-6 104-15,7 6 19 0,-3 0 3 0,-4 6 1 16,3-3-76-16,-7 7-15 0,1-1-4 0,-1 4 0 16,-3-1 16-16,0 7 4 0,-7 0 0 0,3-3 0 15,1 12-20-15,-1-6-3 0,-3 0-1 0,0 0 0 16,3 0-4-16,-3 6-2 0,0-3 0 0,-1 3 0 15,5-6-11-15,-1 0-3 0,1 0 0 0,2 0 0 0,1-3-8 0,4-7 0 16,-1 7-10-16,1-6 10 16,-1-4-111-16,7 1-16 0,-3-7-3 0</inkml:trace>
  <inkml:trace contextRef="#ctx0" brushRef="#br0" timeOffset="8196.45">21103 12504 1785 0,'-14'-28'79'0,"11"18"17"0,-5 7-77 0,1-3-19 16,0 3 0-16,7 3 0 0,0 0 126 0,0 0 22 0,0 0 4 0,4 9 0 16,-1 4-128-16,1-1-24 0,3-2-10 0,0 12 1 15,0-4 9-15,4 4 0 0,3-3 0 0,0 3-8 16,4-3 8-16,-1-3 0 15,4 6 8-15,-3-4-8 0,0 4 0 0,-1-6-8 0,1 0 0 0,0-1 0 32,-1-2-115-32,-3 0-22 0,0-4-5 0</inkml:trace>
  <inkml:trace contextRef="#ctx0" brushRef="#br0" timeOffset="8657.67">21583 12783 2055 0,'0'0'91'0,"0"0"19"0,0-3-88 0,3-6-22 16,5 5 0-16,2-2 0 0,-3-3 0 0,4 6 0 16,-1-7 0-16,4 10 0 0,-3-3 0 0,-4-3 0 15,-7 6 0-15,14 0 0 0,0 0 0 0,-3 6 0 16,-11-6 0-16,7 3-8 0,4 3 8 0,-8 1 0 0,-3-7 8 0,-7 9-8 16,3 1 24-16,1 2 0 0,-4-3 0 0,-4 4 0 15,-6-4-3-15,3 1 0 0,3 2 0 0,-3-2 0 16,0 5-9-16,-4-2-1 0,4 0-1 0,-4-1 0 15,4 4-2-15,0-10 0 0,0 10 0 16,0-4 0-16,3-2-8 0,4-1 10 0,0 4-10 16,0-10 10-16,4 6-10 0,3 4 0 0,0-7 0 0,0 3 8 15,0-5-8-15,3 8 0 0,4-6 0 0,4-3 8 16,-8 7-8-16,8-4 0 0,3-3 0 16,4 0 8-16,-4 4-8 0,3-4-17 0,5-3 4 0,2 0 1 15,1 6-31 1,0-6-5-16,-8 3-2 0,12-3 0 15,-1 0-154-15,0 0-30 0,7-9-6 0,-7 9-2 0</inkml:trace>
  <inkml:trace contextRef="#ctx0" brushRef="#br0" timeOffset="9776.66">22236 12739 921 0,'0'0'82'0,"-7"10"-66"0,7-1-16 0,0 0 0 15,-8-5 66-15,8-4 10 0,4 12 1 16,0-3 1-16,-4 1-57 0,3-1-11 0,1 1-2 0,3-1-8 15,0-3 31-15,0 4-1 0,-7-1 0 16,3 1 0-16,8-1 26 0,-4 4 4 0,-7-4 2 0,0 3 0 16,7 1-17-16,-3 3-3 0,3-4-1 0,-7 1 0 15,-7 6-1-15,7-7 0 0,7 1 0 0,-7-4 0 16,-7 10-23-16,3-7-5 0,4 4 0 0,0-10-1 16,0 10-11-16,-4-10 12 0,1 10-12 0,-1-3 12 15,8-4-12-15,-4 0 0 0,-7 1 9 0,7-10-9 16,0 0-108-16,0 0-25 15</inkml:trace>
  <inkml:trace contextRef="#ctx0" brushRef="#br0" timeOffset="10136.62">22627 12435 2084 0,'-14'-3'92'0,"14"3"20"0,0 0-90 0,0 0-22 0,0 0 0 0,0 0 0 15,0 0 19-15,4 9-1 0,-1 1 0 0,1 2 0 16,-1-2-3-16,4 2-1 0,0 1 0 0,4-4 0 16,-4 4-2-16,4 2-1 0,6 1 0 0,1 0 0 15,-1-1-11-15,1-5 10 0,0 2-10 0,-1-2 10 32,5 5-32-32,-1-8-6 0,-11 2-2 0,4 0 0 15,4 1-113-15,-4-1-22 0,-7-6-5 0,0 4-614 0</inkml:trace>
  <inkml:trace contextRef="#ctx0" brushRef="#br0" timeOffset="10396.04">23153 12357 2322 0,'-14'-7'103'0,"7"7"21"0,0 0-100 0,-8 10-24 15,5-1 0-15,-4 1 0 0,3 2 0 0,1 10 0 16,-4-3 0-16,-1 0 0 0,-2 6 0 0,3-3 0 16,0 9 0-16,-8 7 0 0,-2-1 0 0,3-5 0 15,3 8 0-15,0 1 0 0,1-6 0 0,-5-4 0 16,8 0 0-16,7 1 0 0,4-1 0 0,-4-9 0 16,-4 6-12-16,4-6 12 15,11-3-45-15,-4-3-2 0,0 3 0 0,3-7-605 16,-3-2-122-16</inkml:trace>
  <inkml:trace contextRef="#ctx0" brushRef="#br0" timeOffset="10787">23192 12739 806 0,'0'0'72'0,"3"-9"-58"0,1 6-14 0,-1-4 0 15,8 7 247-15,-1-6 46 0,4 0 10 0,1 3 1 16,-5-4-244-16,4 7-50 0,0-3-10 0,1 3 0 0,-1 0 12 16,-4 3 3-16,1-3 1 0,-1 7 0 0,-3-4 42 0,-3 3 9 15,3 0 1-15,-7-6 1 16,0 10-96-16,-4-1-19 0,4 1-4 0,-7 2-1 0,-3-2 59 0,3-1 11 15,-7 3 2-15,3 1 1 0,-3-4-11 0,0 7-3 16,3 0 0-16,-3-7 0 0,7 4-8 0,-3 2 10 16,2-2-10-16,1-4 10 0,4 4 4 0,-1-4 1 15,1 1 0-15,3-1 0 16,3-3 0-16,-3 4 0 0,4-4 0 0,3-3 0 0,0 10 1 0,0-7 1 16,0-3 0-16,0 7 0 0,4-7-17 0,-1 6 8 15,4-3-8-15,-3-2 0 0,3 5-9 0,4-6-9 16,-4 6-2-16,0-9 0 15,4 10-113-15,-4-10-23 0,3 6-5 0,-2-6-679 0</inkml:trace>
  <inkml:trace contextRef="#ctx0" brushRef="#br0" timeOffset="11273.53">23192 11704 1555 0,'-7'-9'138'0,"7"9"-110"15,0 0-28-15,0 0 0 0,0 0 59 0,0 0 6 16,0 0 2-16,7 9 0 0,0 1-67 0,3 2-12 16,1 1-4-16,3 3 0 0,0-1 58 0,7 7 11 15,4-3 3-15,3 3 0 0,4 9-10 0,0-3-2 0,-1 4 0 0,5-1 0 16,-1 4-21-16,-3-1-5 0,3 7-1 0,-3 0 0 15,-1-7-1-15,-2 7 0 0,2 0 0 0,5-7 0 16,-5 7-2-16,1-10-1 0,0 10 0 0,-7-6 0 16,-4 5-1-16,-4 1-1 0,5-6 0 0,-5 5 0 15,-3 1 9-15,4-6 3 0,-7 5 0 0,-1 1 0 16,-6-6-3-16,-1 5-1 0,-3 1 0 0,-3-6 0 16,-1-4-3-16,-6 7-1 0,-1-7 0 0,-3 4 0 15,-4-4-15-15,4-3 0 0,-7-3 8 0,-4 3-8 16,4-2-61-1,-4-5-15-15,-3 1-4 0</inkml:trace>
  <inkml:trace contextRef="#ctx0" brushRef="#br0" timeOffset="41112.12">24571 14313 403 0,'0'0'36'0,"0"0"-36"0,0 0 0 0,0-3 0 16,0-6 169-16,4 9 27 0,-1-10 6 0,-3 10 1 15,4-3-164-15,3-3-39 0,-7 6 0 0,7-3 0 16,0 0 28-16,-4-4 4 0,-3 7 0 0,0 0 0 15,7 0 17-15,4 0 4 0,-11 0 1 0,0 0 0 0,0 0 27 16,3-3 6-16,-3 3 1 0,0 0 0 0,0 0-11 16,0 0-1-16,0 0-1 0,0 0 0 0,0 0-30 15,0 0-5-15,0 0-2 0,0 0 0 0,-3 10-20 0,-4-4-4 16,3 10-1-16,-3-4 0 0,0 1 11 0,-3-1 1 16,-1 4 1-16,0 0 0 0,1 2-6 0,-4 1 0 15,-4-6-1-15,0 9 0 0,-3-3 21 0,4-7 4 16,-4 10 0-16,-4-3 1 0,0 0-18 0,0-4-4 15,-3 4-1-15,4 0 0 16,-1-3-10-16,0 2-1 0,4 1-1 0,0 0 0 0,0-3-10 0,-1 3 0 16,1-7 0-16,7 7-11 15,0-10-23-15,0 4-5 0,0-10-1 0,7 6 0 16,0 1-35-16,3-10-7 0,4 0-2 0,0 0-602 0,0 0-121 0</inkml:trace>
  <inkml:trace contextRef="#ctx0" brushRef="#br0" timeOffset="41447.26">24186 14269 2149 0,'0'0'95'0,"0"0"20"16,0 0-92-16,0 0-23 0,0 0 0 0,0 0 0 0,8 7 35 16,2-1 2-16,-3 0 1 0,4 4 0 0,-1-1 14 0,1 4 4 15,-1-1 0-15,5 7 0 0,-1-3-32 0,3 2-5 16,5 4-2-16,-5 0 0 0,4 7 2 0,4-4 0 16,0 3 0-16,-1 0 0 0,-2-3-19 15,-1 7 0-15,3-4 0 0,-2-3-9 0,2 3 20 0,-3-3 4 16,1-3 1-16,-5 6 0 0,4-6-8 0,-3 0-8 15,0 0 11-15,-4-3-11 16,0-6-59-16,4 5-18 16,-4-5-4-16,0-1-1029 0</inkml:trace>
  <inkml:trace contextRef="#ctx0" brushRef="#br0" timeOffset="42783.04">8781 4922 806 0,'-4'-10'72'0,"-3"7"-58"15,0-3-14-15,3 0 0 0,4 6 144 0,0 0 25 16,0 0 6-16,0 0 1 0,8-7-148 0,-1 4-28 0,0 3 0 0,3 0-13 16,-6 0 13-16,6 3 0 0,4-3 0 0,1 13 0 15,-5-13 0-15,4 9 10 0,4 1-10 0,-4 2 8 16,0 7 22-16,4 0 4 15,-4-4 1-15,4 11 0 0,-1-1-19 0,-3-3-3 0,0 6-1 0,0 3 0 16,4-6 8-16,-7 7 0 16,-1-4 1-16,4 3 0 0,4-6-7 0,-7 7-2 0,3-4 0 0,0 3 0 15,-4-9 6-15,5 3 1 0,-5-3 0 0,4 3 0 16,-3-3-10-16,3-6-1 0,-3 3-8 0,3 0 12 16,3-4-40-1,-3 1-8-15,4 0-1 0</inkml:trace>
  <inkml:trace contextRef="#ctx0" brushRef="#br0" timeOffset="43085.16">9691 4658 2142 0,'-14'-3'95'0,"7"3"19"0,-4 3-91 0,4 10-23 16,-4 6 0-16,-3-7 0 0,4 16 0 0,-4-3-10 16,-4 7 1-16,0 9 0 0,-3-1 1 0,-4 4 0 0,1 6 0 0,-4 1 0 15,-4 2 8-15,0 3 0 0,-3 10 0 0,-4 3 0 16,4-3 11-16,-11 3 1 0,4-3 0 0,-1 0 0 15,1 6 18-15,0-6 4 0,-4 3 1 0,0 0 0 16,0-7-19-16,4 1-4 0,-1 0-1 0,8-1 0 16,3 4-26-16,4-3-5 0,3 0 0 15,4-1-647-15,7-2-129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1T15:34:17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12615 7045 806 0,'0'0'36'0,"0"0"7"0,0 0-35 0,0 0-8 0,0 0 0 0,0 0 0 15,0 0 0-15,0 0-14 0,0 0 3 0,0 0 1 16,0 0-12-16,0 0-2 0,0 0-1 0,0 0 0 16,7 0 12-16,-7 0 2 0,0 0 1 0,7 0 0 15,-7 0 27-15,4-4 6 0,3 4 1 0,-7 0 0 16,0 0 80-16,0 0 16 0,7-3 3 0,-7 3 1 15,0 0-36-15,0 0-6 0,0 0-2 0,0 0 0 16,7 3-32-16,-3 1-6 0,-4-4-2 0,3 9 0 16,1 0-8-16,-1 4-3 0,-3 3 0 0,0-1 0 0,-3 1-7 0,3 0-2 15,-4 6 0-15,1 6 0 16,3 0 5-16,-4 0 1 0,1 4 0 0,-1 5 0 16,1-5-8-16,-1-1-2 0,4 0 0 0,0 1 0 15,-3-7-7-15,3 6-1 0,-4-9-8 0,4 0 12 0,-4 6-12 0,4-9 11 16,-3-3-11-16,3 3 10 0,-4-7-10 0,4 7 8 15,0-10-8-15,0 1 8 16,0-4-31-16,0-6-6 0,0 0-2 0</inkml:trace>
  <inkml:trace contextRef="#ctx0" brushRef="#br0" timeOffset="500.47">12728 6831 2300 0,'0'-19'102'0,"0"13"21"0,0-3-99 0,7-1-24 0,0 1 0 0,4 0 0 15,3-1 0-15,0-2 0 0,0 2 0 0,0 1 0 16,0 3 0-16,1-4 0 0,-5 4 0 0,1-4-11 16,-1 7 11-16,1 0-10 0,-4-3 10 0,0 6-10 15,-7 0 10-15,7 0 0 0,0 0 0 0,0 0-8 0,-7 0 8 16,7 0 0-16,4 9 10 0,-4 1-10 0,0-7 0 0,0 6-15 16,4 1 2-16,-4 2 0 0,0-2 13 0,3 2 0 15,-6 7 12-15,-1-6-12 16,4 2 10-16,-7 1-10 0,4 3 8 0,-4 0-8 15,3-4 13-15,-3 7-2 0,-3-3-1 0,3 3 0 0,0-6-10 16,-4-1 8-16,1 4-8 0,-4-6 8 0,3 5-8 0,-3-5 10 16,0 6-10-16,0-7 10 0,-3 1-10 0,2-4 0 15,-2 1 9-15,-4 2-9 0,3-2 0 0,-6 2 9 16,2-2-9-16,-2-1 0 0,3 0 9 0,-4 1-9 16,4-7 0-16,-4 6 9 0,1 1-9 0,3-7 0 15,-1-3 9-15,1 6-9 0,0-3 0 0,4-3 9 0,3 0-9 0,-4 0 0 16,4 0 0-16,0 0 0 0,0-3 0 0,7 3 0 31,0 0-16-31,-7-6-11 0,3 3-1 0,4 3-1 16,0 0-86-16,0 0-17 0,0 0-3 0,0 0-1 0</inkml:trace>
  <inkml:trace contextRef="#ctx0" brushRef="#br0" timeOffset="1060.09">13296 6831 403 0,'0'0'36'0,"0"0"-36"16,0 0 0-16,0 0 0 0,-3-9 233 0,3 9 40 15,0 0 8-15,0 0 2 0,-4 0-195 0,4 0-38 16,0 0-8-16,0 0-2 0,-7 0-22 0,0 0-5 16,0 6-1-16,7-6 0 0,-7 3 12 0,3 4 1 15,-3-4 1-15,0 0 0 0,0 3-13 0,0-3-2 16,4 7-1-16,-4-4 0 0,0 0 11 0,-1 4 3 16,5-1 0-16,-4 4 0 0,0 2 0 0,0 1 0 15,-4 3 0-15,4-7 0 0,4 10-14 0,-1 0-2 16,-3 3-8-16,0-3 12 0,7-6-2 0,0 9-1 15,4-9 0-15,-1 6 0 0,1-4-1 0,3 1-8 16,0-3 12-16,0 0-4 0,3-4 4 0,4 1 1 0,4-4 0 0,-4 0 0 16,0-5-13-16,4 2 9 0,0-6-9 0,-1 0 8 15,4 0-8-15,-3-6 0 0,0 2 9 0,3-2-9 16,0-6 10-16,-3 2-2 0,3 7-8 0,-4-9 12 16,1-4 7-16,-4 3 1 0,0 4 0 0,-3-4 0 15,-1-5 17-15,1 5 4 0,-4 1 1 0,-3-7 0 16,-4 6-18-16,0-6-3 0,0 7-1 0,-4-7 0 15,-3 6-10-15,0-5-2 0,0 5-8 0,0-6 12 16,-4 10-12-16,4-7 0 0,0 1 0 0,-3-1 0 16,-1-3 0-16,4 6-8 0,-4 4 8 0,1-3 0 15,-1-4-9-15,4 10 9 0,-3-4 0 0,3 4-9 16,-1-4-6-16,1-2-1 0,0 9 0 0,0-7 0 16,0 1-29-16,4 6-7 0,3-3 0 15,0 6-605-15,0-10-121 0</inkml:trace>
  <inkml:trace contextRef="#ctx0" brushRef="#br0" timeOffset="1741.21">13857 6869 1555 0,'0'0'138'0,"0"0"-110"0,0 0-28 0,-3 6 0 16,-4 0 163-16,3-2 27 0,0 5 6 0,4 0 0 15,-3-5-159-15,3 5-37 0,0 4 0 0,0-4 0 16,-4 0 0-16,4 1 13 0,0 2-4 0,-3-2-1 16,3 8-8-16,0-5-14 0,0 9 3 0,-4-9 1 15,1 12 10-15,3-10 14 0,-4 7-3 0,4-3-1 0,-3 3-10 16,-1-9 0-16,4 12 0 0,0-10 0 0,-3 7 8 0,3-3-8 16,0-6 8-16,-4-4-8 15,4 4 15-15,0 2-3 0,0-5 0 0,0-4 0 16,0 0-3-16,0-6-1 0,0 0 0 0,0 0 0 15,0 0-8-15,0 0 0 0,0 0 0 0,0 0 0 0,0 0 25 16,0 0 7-16,0-9 0 0,0-1 1 0,4-2-33 16,-4-1 0-16,0-6 0 0,0 1 0 0,0 2 0 0,0-9-12 15,0 3 0-15,0 0 0 0,3-9 12 0,1 9 16 16,-1 0-3-16,1-6-1 0,3 6-12 0,-4 0 0 16,4 0 0-16,1 0 0 0,-1 3 12 0,3 3 0 15,-3-3 0-15,0 7 0 0,4-4-12 0,-4 4 0 16,0 2-9-16,4 1 9 0,-8 3 0 0,4-1 0 0,-7 7 0 15,7-3 10-15,-7 3-10 0,0 0 0 0,0 0 0 16,0 0-11-16,7-6 11 0,-7 6 0 0,7 0 0 0,-7 0 0 16,0 0 0-16,0 0 0 0,7 0 0 0,-7 0 0 15,7-3 0-15,-7 3 0 16,0 0 8-16,0 0-8 0,0 0 0 0,0 0 8 0,0 0-8 0,0 0 0 16,0 0 12-16,0 0-1 0,0 0-1 0,0 0 0 15,4-7-10-15,-4 7 0 0,0 0 0 0,0 0 0 16,0 0 0-16,3-3 0 0,-3-6 0 0,0 9 0 15,-3-9 0-15,3 9-17 0,0-4 4 0,-4-5 1 16,4 6-128-16,-3-7-26 0</inkml:trace>
  <inkml:trace contextRef="#ctx0" brushRef="#br0" timeOffset="2075.82">14129 6210 2876 0,'-18'-15'64'0,"15"8"12"0,-1-2 4 0,-3 9 0 0,7 0-64 0,0 0-16 16,0 0 0-16,-4 9 0 16,1-2-52-16,-1-1-14 0,4-6-2 0,-3 9-1 15,-1 1 8-15,-3-1 1 0,0-6 1 0,0 7 0 16,0-10-90-16,0 6-19 0,-3-3-3 0,2-3-441 0,1 0-89 0</inkml:trace>
  <inkml:trace contextRef="#ctx0" brushRef="#br0" timeOffset="2657.94">14295 6894 2872 0,'0'0'64'0,"0"0"12"0,-4 3 4 0,1 7 0 0,3-1-64 0,0 10-16 0,3-7 0 0,-3 1 0 32,0 6-32-32,-3-1-8 0,-1-2-3 0,0 3 0 15,1 0 10-15,-1 0 1 0,-6-4 1 0,3 4 0 16,-4-6 2-16,1 5 0 0,3-5 0 0,-4 0 0 0,7-4 20 0,-6 0 9 0,3 4-8 0,0-4 8 16,0-9-9-16,0 10 9 0,7-10-10 0,0 0 10 15,-7 0 0-15,7 0 13 0,0 0-1 0,0 0 0 16,-4-10 7-16,4-2 1 0,4-1 0 0,3-2 0 15,-4 2-9-15,8-9-2 0,-4 3 0 0,3-3 0 16,8 0-9-16,-4 4 0 0,-3-4-10 0,6 0 10 16,1 0 0-16,-4 3 0 0,4 3-8 0,-4 1 8 15,0 2 0-15,-3 4 0 0,3 9 9 0,-4-4-9 16,1-2 13-16,-1 3-3 0,1 3-1 0,-4 0 0 16,4 3-9-16,-4 3 0 0,3-2 0 0,1-4 0 15,-1 9-15-15,1 0 5 0,3-5 1 0,0 5 0 0,-3 0 9 16,3 4 0-16,0 3 0 0,0-4 0 0,0 1 0 15,0 5 14-15,4 1-3 0,-4-3-1 0,-3 3-10 16,-1 0 0-16,4-4 0 0,-3 4 8 0,0 0-8 0,-4-3 0 16,0-1 0-16,3-2 0 15,-3-1-24-15,0-2-8 0,0-4 0 0,4 0-1 16,-4-6-106-16,0 0-21 0,4-6-4 16,-4-3 0-16</inkml:trace>
  <inkml:trace contextRef="#ctx0" brushRef="#br0" timeOffset="2938.91">15039 6461 2559 0,'0'0'56'0,"0"0"12"0,0 0 3 0,-4 10 1 0,4-1-58 0,0 4-14 0,0-1 0 0,0 7 0 16,0-6 0-16,4 8-16 0,-4 8 3 0,0-4 1 15,0 3 12-15,0 3 0 0,0 4 0 0,0 2 0 16,0 1 0-16,0 3 0 0,0 0 0 0,0-1 0 16,-4-5 0-16,4 6 0 0,0-7 0 0,-3-2 0 15,3-1-9-15,0 0 1 16,-4-3 0-16,4-6 0 16,0 0-24-16,0-9-4 0,0 6 0 0,4-10-1 0,-4 1 5 15,0-10 2-15,0 0 0 0,0 0-986 0</inkml:trace>
  <inkml:trace contextRef="#ctx0" brushRef="#br0" timeOffset="3112.23">14707 6907 2973 0,'0'0'65'0,"0"0"14"0,11 6 2 0,3-3 3 0,7 3-67 0,0-3-17 16,8 1 0-16,-1-4 0 0,0 6 0 0,4-3 0 15,-4-3-13-15,0-3 5 16,0 3-124-16,4-6-25 0,-4 2-5 0,4-5-614 0,0-4-122 0</inkml:trace>
  <inkml:trace contextRef="#ctx0" brushRef="#br0" timeOffset="3419.35">15360 6050 2365 0,'0'0'52'0,"0"0"10"0,0 0 2 0,0 10 4 0,3 2-55 0,1 4-13 0,3 0 0 0,-3 6 0 15,-1 0 0-15,1 3 0 0,3 0-12 0,-4 9 12 16,4-2 0-16,-3 5 12 0,3 4 0 0,-4 3 0 15,4 0 13-15,-3 0 3 0,-4-3 0 0,4 9 0 0,-4-6-16 0,-4 0-4 16,-3 6 0-16,3-6 0 0,1 0-8 0,-4 3 0 16,3-10 0-16,-3 4 0 0,0 0 0 0,4-7 0 15,-4-2 0-15,7-1 8 16,-4-9-31-16,1 6-6 0,3-9-2 0,3-3-1060 0</inkml:trace>
  <inkml:trace contextRef="#ctx0" brushRef="#br0" timeOffset="5224.34">21470 11886 1267 0,'0'0'112'0,"0"0"-89"0,0 0-23 0,0 0 0 16,0 0 118-16,0 0 19 0,0 0 4 0,0 0 1 15,0 0-69-15,0 0-13 0,0 0-4 0,0 0 0 16,0 0 7-16,0 0 1 0,0 0 0 0,0 0 0 15,11 10-8-15,-4-1-2 0,0-6 0 0,0 7 0 16,3 5-22-16,-3 1-4 0,1 3 0 0,-5 3-1 16,8 0-10-16,-4 9-1 0,0-3-1 0,-4-3 0 15,1 7-3-15,-1-1-1 0,1-9 0 0,-4 9 0 16,0-2 1-16,0-4 1 0,3-3 0 0,1-4 0 16,-8 4-5-16,4-3-8 0,4-6 11 0,-4-1-11 15,0 7 11-15,0-10-11 0,0 4 10 0,0-7-10 16,3 1 0-16,-3-7 0 0,0 0 0 0,0 9 0 15,-3-3-9-15,-1-3-2 0,4-3 0 0,-7 7 0 16,4-4 11-16,-4-3 0 0,0 0 0 0,0 0 0 16,-4-3 0-16,4-4 0 0,3-2 8 0,-3 0-8 0,0 2 10 15,0-8-2-15,0-7-8 0,4 6 12 16,-1-9-12-16,1 3 0 0,-4-9 8 0,3-1-8 0,4 1 0 16,0-4 0-16,0 4 0 0,4-10 0 0,-4 7 0 15,3-7 0-15,1 10 0 0,3-4 0 0,-4-2 10 0,1 5-1 16,3 1 0-16,0 6 0 0,3-4-9 15,1-2 10-15,-4 6-10 0,0-3 10 0,4 6-2 0,3 0-8 16,-4 0 12-16,-3 3-4 0,1 3-8 0,2 1 0 16,1-1 0-16,-1 0 0 0,-6 13 0 0,6-6 0 15,8 9 0-15,-4-3 0 0,-3 3 0 0,-4 0 0 16,3 3 0-16,8 3 0 0,3 0 0 0,-3 4 0 0,-8-1 0 16,5 1 0-16,9 2 0 15,-6 7 0-15,-4-6 0 16,0 5 0-16,0 1 0 15,0-3 0-15,0 6 11 0,1-3-11 0,-8-1 0 0,3-2 0 0,4 3 0 16,-3 0 0-16,-8-4 8 0,1 4-8 0,3-6 0 0,-4 6 0 0,-3-7 12 0,0-2-4 0,-3 5-8 0,-1-2 12 16,1-1-3-16,-4-2-1 0,-4-1 0 0,1 1 0 15,-1-4 0-15,-7 3 0 0,-3 1 0 0,0-10 0 16,0 9-8-16,0-9 8 0,3 0-8 0,-7 0 8 16,-3-3-23-16,4-3-5 0,6 6 0 0,0-3-1 15,1-4-47 1,-1 4-8-16,0-3-3 0,1 3 0 0,3 0-29 0,-1-4-7 0,5 4-1 0,-1-3 0 15,1 6-80 1,6 0-17-16,-3-3-3 0</inkml:trace>
  <inkml:trace contextRef="#ctx0" brushRef="#br0" timeOffset="5718.98">22345 11670 1382 0,'-4'-6'123'0,"4"6"-99"16,0 0-24-16,0 0 0 0,7-4 74 0,-7 4 10 15,0 0 1-15,0 0 1 0,11-6-41 0,-4 3-8 0,-7 3-1 16,0 0-1-16,0 0 44 0,0 0 9 0,0-9 1 0,-10 9 1 16,-1-4-32-16,4 8-6 0,7-4-2 0,-11 0 0 15,-6 9-3-15,3-6-1 0,3 7 0 0,0 2 0 16,-3-2-8-16,-3 8-2 0,-1-5 0 0,0 3 0 15,4-1-16-15,-3-2-4 0,-1 6-1 0,0-1 0 16,8-5-15-16,-4-1 0 0,0 7 0 16,3-6 0-16,0 6 0 0,4-7 0 0,4-2 0 0,-4 2 0 15,3 7 0-15,1-6 0 0,6-4 0 0,4 3 0 16,-7-2 0-16,7-1 0 0,4 1 0 0,3-1 0 16,0-6 0-16,4-3 0 0,-4 7 0 0,7-7 0 15,4-7 0-15,-4 7 0 0,-7-3 0 0,4-3 0 16,6 0 0-16,1-4 9 0,-7 1-9 0,-1-1 8 15,-3-2-8-15,4-1 10 0,0-2-10 0,-4 5 10 16,-7-6-2-16,0 1 0 0,0 2 0 0,0 1 0 0,-7-7 0 16,-3 3 0-16,3 1 0 0,0-1 0 0,0-3-8 0,-4 0 12 15,-10-3-12-15,3 3 12 0,4 4-2 16,-3-1 0-16,-8-6 0 0,4 10 0 0,3 2-10 0,1 1-11 16,-1-4 3-16,1 4 0 0,-5 6 8 0,8-4 0 15,0 4 0-15,0-6 0 16,-7 9-40-16,7 0-5 0,7 0-2 0,0 0 0 15,0 0-137-15,0 0-28 0,0 0-6 0</inkml:trace>
  <inkml:trace contextRef="#ctx0" brushRef="#br0" timeOffset="6263.98">22825 11566 2318 0,'0'0'103'0,"0"0"21"0,0 0-100 0,0 0-24 16,0 0 0-16,3 3 0 0,8 7 22 0,-8 2-1 0,-3-2 0 16,7 6 0-16,4-4 8 0,-7 1 2 0,-4 5 0 0,0-2 0 15,7 3-11-15,-4 0-3 0,-3 0 0 0,0-4 0 16,-3 7-17-16,3-3 0 0,0-6 8 0,0 5-8 15,-7-5-9-15,3 6-6 0,4-7-1 16,0 1 0 0,0-4-89-16,-7 1-19 0,3-1-3 0,4-9-541 0,0 0-109 0</inkml:trace>
  <inkml:trace contextRef="#ctx0" brushRef="#br0" timeOffset="6430.07">22811 11237 2487 0,'0'0'55'0,"0"0"11"0,0 0 2 0,0 0 2 0,0 0-56 0,0 0-14 0,0 0 0 0,0 0 0 0,0 0-13 0,0 0-6 16,0 0-1-16,3 6 0 16,-3-6-11-16,0 0-2 0,0 0-1 0,7 10-662 15,7-4-132-15</inkml:trace>
  <inkml:trace contextRef="#ctx0" brushRef="#br0" timeOffset="6976.18">23139 11645 1796 0,'0'0'80'0,"0"0"16"0,0 0-77 0,-4 9-19 0,4-9 0 0,-7 6 0 16,4 4 67-16,3-4 9 0,-4 4 3 0,4-1 0 15,0 3-11-15,0-2-3 0,0-1 0 0,4 1 0 16,-1 2-21-16,1-2-4 0,-1 2 0 0,1-2-1 16,3-1-24-16,-4 4-5 0,4-7-1 0,-3 6 0 15,-1-9-9-15,-3 7 0 0,0-10 0 0,4 9 0 16,3 4 0-16,-7-13 8 0,0 0-8 0,0 9 0 15,0-9 0-15,0 0-14 0,0 0 2 0,0 0 0 16,0 0 12-16,0 0-11 0,0 0 11 0,0 0-10 16,4-9 10-16,3-4 11 0,-7 1-3 0,7-7 0 15,-4 0 0-15,1 3-8 0,-1-12 12 0,4 3-4 16,0-3-8-16,0-3 0 0,0 5 0 0,0 5 8 0,4-5-8 16,0 14 0-16,-1-7 9 0,1 7-9 0,-1 2 0 0,1 1 8 15,0 6-8-15,-1-1 0 0,1-2 12 0,-1 6-3 16,4 6 0-16,-3-2 0 0,0-4 3 0,3 9 1 15,-4-6 0-15,1 7 0 0,-1 2 16 0,1-3 3 16,-4 1 1-16,7 2 0 0,-3-2-16 0,-1 9-3 16,1-7-1-16,0 7 0 0,-1 0-13 0,1-3 9 15,-4 5-9-15,3-2 8 0,-3 3-8 0,0 0 0 16,1-3 0-16,-1 3 0 0,3-10 0 0,-3 7 0 16,4 3 0-16,-4 0 0 0,0-6-11 0,0 0-4 15,0-7-1-15,0 4 0 16,0 5-25-16,0-8-6 0,-3-7-1 15,3 6 0-15,-7-9-129 0,0 0-27 0,0 0-4 16</inkml:trace>
  <inkml:trace contextRef="#ctx0" brushRef="#br0" timeOffset="7367.91">23858 11250 2412 0,'0'0'107'0,"0"0"21"0,0 0-102 0,0 0-26 0,0 0 0 0,4 3 0 0,3 6 0 0,-4 1 0 16,5-7 0-16,-5 6 0 16,1 1 12-16,-4 2 3 0,7-3 1 0,-4 4 0 0,1 6-1 0,3-7 0 15,-4 7 0-15,4 3 0 0,-3 6-15 0,3-3 0 16,-4-3 0-16,5 7 0 0,-5-4 0 0,1 3 0 16,-1-6 0-16,1 6 0 0,-1-3 0 0,1-3 0 15,-1 0 0-15,-3-3 0 0,4 3-23 0,-1-3 3 16,-3-7 0-16,0 1 0 15,0-4-45-15,0 7-9 0,0-10-2 0,0-6 0 16,-3 10-97-16,3-10-20 0,0 0-4 0,0 0-565 0</inkml:trace>
  <inkml:trace contextRef="#ctx0" brushRef="#br0" timeOffset="7636.88">23689 11475 2570 0,'0'0'56'0,"0"0"12"0,0 0 3 0,0 0 1 0,4-6-57 0,-4 6-15 0,7-6 0 0,-4 3 0 0,8-4 35 0,-4-2 4 16,0 6 1-16,3 0 0 0,1-3-25 0,3-4-5 15,0 10-1-15,4-9 0 0,7 6-9 0,-1-7 0 16,-3 1 0-16,1 6-11 16,-1-7-22-16,3 7-5 0,-2-3-1 0,2 3 0 15,1-4-123-15,-4 1-25 0,0 0-5 0</inkml:trace>
  <inkml:trace contextRef="#ctx0" brushRef="#br0" timeOffset="8169.95">24366 11168 1267 0,'0'0'56'0,"-3"-9"12"0,3 6-55 0,-4-7-13 16,1-2 0-16,3 2 0 0,3 1 120 0,4-1 20 16,-3 1 5-16,3 3 1 0,-4-1-74 0,5-2-14 0,2 6-3 0,1-7-1 15,-4 10-4-15,3-9-1 0,1 9 0 0,3-3 0 16,4-3-19-16,-4 6-4 0,3 0-1 0,1-3 0 15,-4 3-2-15,4-4-1 0,-4 4 0 0,0 0 0 16,0 0 0-16,0 4 0 0,0-1 0 0,-3-3 0 16,0 9 6-16,-1-9 0 0,-3 9 1 0,4 4 0 15,-4-4-21-15,0 4-8 0,-4 3 0 0,1-1 0 16,-4 10 23-16,3 1-2 0,1-5 0 0,-4 8 0 16,-4-4 0-16,1 6 0 0,-4 0 0 0,0 1 0 15,-4 5-1-15,1-2 0 0,-1-1 0 0,-3 4 0 16,0-3-12-16,-4-1-8 0,1 4 8 0,-5-4-8 0,5 4 11 0,-4-7-3 15,-1 1 0-15,1-7 0 0,0 3-8 0,0-6 0 16,7-7 0-16,-7 4-11 0,3-6 11 16,0 3 0-16,4-4 8 0,-3-9-8 15,3 7 0-15,-1-10 0 0,1 0 0 16,0 0-12-16,0 0 12 0,3-10-8 16,1 1 8-16,-1 3-8 0,1-10 8 0,3 3-8 0,3-6 8 15,1 7-8-15,-1-7 8 16,4 7-10-16,4-1 10 0,-1 1-10 0,1 2 10 0,3 1 12 0,3-1-2 15,4 1-1-15,1 9 13 0,2-10 2 0,4 10 1 0,4 0 0 0,3 7 0 0,0-4 0 0,1 6 0 16,-1 1 0-16,4-1-12 0,-4 4-2 0,-3-1-1 0,-1-2 0 16,5 2-10-16,-5 7 0 0,1-7 0 0,-4-2 0 15,-3 2-8-15,3 4-4 0,-3-6-1 0,3-4 0 32,-7 3-84-32,3 1-17 0,1-1-3 0,3-6-1066 0</inkml:trace>
  <inkml:trace contextRef="#ctx0" brushRef="#br0" timeOffset="15106.75">16387 5985 288 0,'0'0'25'0,"-11"0"-25"16,4 0 0-16,7 0 0 0,0 0 164 0,0 0 28 15,-7-7 6-15,7 7 1 0,0 0-163 0,0 0-36 16,0 0 0-16,0 0 0 0,0 0 0 0,0 0 0 16,3-3 0-16,1 0 0 0,-4 3 0 0,7-6 0 0,-7 6 0 0,0 0 0 15,0 0 22-15,0 0 6 0,7-10 2 0,-7 10 0 16,0 0 44-16,0 0 9 0,0 0 1 0,0 0 1 16,0 0-11-16,0 0-2 0,0 0-1 0,0 0 0 15,0 0-17-15,-7 0-3 0,0 7-1 0,3-7 0 16,1 0-34-16,3 0-8 0,0 0 0 0,0 0-8 15,-7 0 10-15,7 0-10 0,0 0 8 0,0 0-8 16,0 0 0-16,0 0 0 0,0 0-9 0,0 0 9 16,0 0 0-16,0 0 0 0,0 0 0 0,0 0 0 15,-4 3 0-15,-3 6 0 0,4-6 8 0,3-3-8 16,0 0 22-16,-4 0-2 0,-3 10 0 0,7-10 0 16,0 0 9-16,-3 0 2 0,3 0 0 0,-7 9 0 15,3-9-7-15,4 0-2 0,0 0 0 0,-7 3 0 16,3 4 6-16,-3-7 2 0,7 0 0 0,0 0 0 15,-7 3-18-15,7-3-4 0,0 0-8 0,-3 0 12 16,-4 0-3-16,3 0-1 0,4 0 0 0,0 0 0 0,0 0 7 16,-10 0 1-16,3 0 0 0,-4 0 0 15,7 0-16-15,4 0 0 0,-7 0 8 0,0 0-8 0,-3 0 18 16,-1 0 1-16,8 0 0 0,-8 0 0 0,4 0-11 0,0 0-8 16,0 0 9-16,0 0-9 0,0 0 12 15,-4 0-3-15,1 0-1 0,3 0 0 0,-1 6-8 0,-2-3 0 16,-1-3 0-16,1 6 8 0,-1 1-8 0,1-7 8 15,-1 0-8-15,0 0 8 0,1 9-8 16,-1-9 0-16,1 6 9 0,-1-3-9 0,0 4 0 0,1-4 9 16,-1 0-9-16,4-3 0 0,-3 6 8 0,3-3-8 0,0 4 0 15,-4-4 0-15,7 3 0 0,-3-3 0 0,0 0 0 0,0 4 0 16,7-7 0-16,-3 3 0 0,3-3 0 0,0 0 0 16,0 0 0-16,0 0 0 0,0 0 10 0,0 0-10 15,0 0 9-15,0 0-9 0,0 6 10 16,0-6-10-16,3 6 16 0,4 1-4 15,-3-4 0-15,-1 6 0 0,4 4-12 0,-3-7 9 0,3 3-9 0,-3 4 8 16,3-1-8-16,-4-2 0 0,1 9 0 0,-1-4 0 16,4 4 0-16,-3-6 0 0,-1 6 8 15,1 2-8-15,-1 1 0 0,1 0 0 0,-1 7 0 0,-3-7 8 16,4 6-8-16,-4-3 0 0,3-3 9 0,-3 0-9 16,0 3 12-16,0-3-3 0,-3 0 0 0,6 0 0 15,-3 3-9-15,0 3 12 0,-3-3-12 0,3 3 12 0,0 1-12 16,0-4 0-16,0 3 0 0,3-3 0 15,1-3 9-15,-4 0-9 0,0-3 10 0,0 3-10 16,0-4 19-16,0 1-3 0,0-3 0 0,0 0 0 0,-4-1-16 0,4-5 10 16,0 8-10-16,-3-5 8 0,3 0-8 15,0 2 8-15,-4-2-8 0,4-1 8 16,0-2-8-16,0-1 0 0,0 1 0 0,0-1 0 0,0-9 0 16,0 6 10-16,0-6-10 0,4 7 10 0,-4-7-1 0,0 0 0 15,0 0 0-15,3 3 0 0,-3-3-9 16,8 9 12-16,-8-9-12 0,0 0 12 0,3 3-12 0,4 3 12 15,0-2-12-15,0-4 12 0,0 6-12 0,0-3 8 16,4-3-8-16,0 0 8 0,-1 0-8 0,1 6 0 16,6-12 9-16,-3 6-9 0,1 0 9 0,2 0-9 15,-3-3 12-15,7-3-12 0,1 6 0 0,-5 0 0 0,1 0 0 0,0-4 0 16,-1-2 0-16,-3 3-19 0,-3 3 4 16,-1-3 1-1,1-3-19-15,3 6-4 0,-7-10-1 0,4 10 0 16,-4-3-20-16,0-6-4 0,3 6-1 15,1-4 0-15,0-2-121 0,-1-4-25 0</inkml:trace>
  <inkml:trace contextRef="#ctx0" brushRef="#br0" timeOffset="15689.94">16722 6364 2404 0,'-11'-9'107'0,"4"2"21"0,-4 4-102 0,4 3-26 16,0 0 0-16,-3 0 0 0,10 0 0 0,-4 3 0 16,-6-3 0-16,6 7 0 0,4-7-20 0,-7 3 0 15,0-3 0-15,0 6 0 16,0-3-8-16,0 7 0 0,0-7-1 0,0 3 0 0,0 3 5 0,0 1 0 0,0-4 1 0,-4 4 0 16,0-1 13-16,1 10 10 0,-4-7-13 0,3 1 5 15,1 6 20-15,-5-1 4 0,1 4 0 0,4 0 1 16,-1 0 14-16,1 0 2 0,3 10 1 0,-4-10 0 15,4 9-6-15,3-9-2 0,1 9 0 0,6-9 0 16,1 6-26-16,3-6 0 0,4 0 0 0,-1-3-11 16,1-6 11-16,3-1 0 0,3-2 10 0,-2-1-10 15,6-6 0-15,-7 3 0 0,3-12 0 0,1 3 0 16,0 3 0-16,-1-9 0 0,-3 5 0 0,1-5 0 16,-1 0 9-16,0-4-1 0,-4 4 0 0,5-10 0 15,-8 9 10-15,3-5 2 0,-3-1 0 0,0 4 0 16,0-1-4-16,-3-6-1 0,3 7 0 0,-4-7 0 15,1 6-2-15,-4-5 0 0,0 2 0 0,0 0 0 16,-4-6-5-16,1 10 0 0,-1-7-8 0,-3 3 12 0,4-3-12 16,-4 1 9-16,0 5-9 0,-4-6 8 0,1 7-8 0,2-1 12 15,-2 4-12-15,-1-1 12 0,4 1-12 0,0 6-9 16,0-4 9-16,-3 4-13 16,10 3-23-16,-4-6-5 0,0 3-1 0,4 3 0 15,-7 0-30-15,7 0-7 0,0 0-1 0,-3-3-604 16,3 3-120-16</inkml:trace>
  <inkml:trace contextRef="#ctx0" brushRef="#br0" timeOffset="16619.74">16863 5941 2005 0,'-18'-7'88'16,"11"7"20"-16,7 0-87 0,-7 0-21 0,0 7 0 0,0-4 0 15,0 0 0-15,3 6 0 0,4-9 0 0,-3 7 0 0,-1-4-12 0,4-3 2 16,0 9 1-16,0-9 0 16,0 10 9-16,0-10 0 0,0 0 0 0,4 3 0 0,-4-3 0 0,7 9 0 15,-7-9 10-15,10 0-10 0,1 0 32 0,3 0 1 16,-3 0 0-16,3 0 0 0,-4-3-9 0,5 3-1 15,-1-6-1-15,3 6 0 0,-6 0 0 0,3 0 0 16,0 0 0-16,0 0 0 0,-3 0-22 0,3 0 0 16,-4 0 0-16,1 0 0 0,0 0 0 15,-1 0 0-15,-10 0 0 0,11 0 0 0,-11 0 11 0,7 0-3 16,-7 0 0-16,0 0 0 0,0 0 0 0,10 0-8 16,-10 0 12-16,0 0-4 0,0 0-8 0,0 0 8 0,0 0-8 0,8 0 8 15,-8 0-8-15,7 9 0 16,0 1 0-16,0-1 0 0,-4 7 0 0,1-10 0 15,-1 6 0-15,4-2 0 0,-3 2 0 0,3-2 0 0,-7 2 0 16,3 7 0-16,1-6 8 0,-4 9-8 0,0-3 12 0,0-1-4 16,0 4 6-16,0-3 1 0,3 3 0 15,-3 3 0-15,0-3 6 0,0 6 2 0,0-3 0 0,0 4 0 16,0-7-23-16,0 6-15 0,4-3 3 16,0-3 0-16,-4 0 12 0,3 3 16 0,1-3-3 15,-1 0-1-15,-3 0-3 0,4 0-1 0,-4 0 0 16,0 0 0-16,0 0-8 0,0-1 8 0,0-2-8 15,-4 3 8-15,4-3 0 0,-3 3 0 16,3-3 0-16,-4-4 0 0,1 4-8 0,3 3 8 0,-4 0-8 0,0-3 8 16,1 3-8-16,-1 0 0 0,1-3 0 0,-1-7 8 15,1 4-8-15,-1-4 12 0,-3 1-12 0,0-4 12 0,4 4 19 0,-1-4 4 16,-3-5 1-16,4 5 0 0,-1-3-16 16,-3-3-4-16,3 10 0 0,1-7 0 15,3-6-16-15,-4 3 8 0,4-3-8 0,-3 10 0 0,3-10 8 0,-4 6-8 16,4-6 0-16,0 0 0 0,0 0 8 0,-3 6-8 15,3-6 12-15,0 0-12 0,-7 7 32 0,7-7 0 16,0 0 0-16,-4 3 0 0,4-3-32 0,-7 0 0 16,4 6 0-16,-4-6 0 0,7 0 0 0,0 0 13 15,-7 0-1-15,-1 0 0 0,1 0-12 0,7 0 0 16,0 0 8-16,-7-6-8 0,-3 6 0 0,3 0 0 0,0-10 0 16,0 10 0-16,-4-3 0 0,4 3 0 15,-4-9 0-15,1 9 0 0,3-3 0 0,-4-4-12 0,1 4 3 0,-1-3 0 31,0 3-30-31,-3-7-5 0,4 7-2 0,-1-3 0 16,-3-3-20-16,3 5-4 0,1-5-1 0,-1 0-709 0,1-1-143 0</inkml:trace>
  <inkml:trace contextRef="#ctx0" brushRef="#br0" timeOffset="17612.21">17621 7010 1872 0,'0'0'41'0,"0"0"9"0,0 0 2 0,0 0 0 0,0 0-42 0,0 0-10 0,0 0 0 0,11 0 0 16,-11 0 0-16,0 0 0 0,7 0-12 0,3 3 12 15,-2 3-10-15,-1-2 10 0,0 2 0 0,0-3-9 16,3 6 20-16,-3 1 4 0,4 2 1 0,0-2 0 15,-1-1 22-15,1 4 5 0,-1-1 1 0,1-2 0 16,-1 2 3-16,-3 7 1 0,1-6 0 0,-1 2 0 16,-4 1-13-16,4 3-3 0,-3-7 0 0,-1 10 0 15,4 3-13-15,-7-3-3 0,4 3-1 0,-4-3 0 16,3 0-15-16,1-3 9 0,-4 3-9 0,-4-3 8 16,4-7-8-16,-3 7 0 0,-4-6 0 0,3-1 0 15,-3 7-21-15,0-6-10 0,-3 2-1 16,-1-2-1-16,0-4-14 15,-3 1-2-15,4-4-1 0,-4 3 0 0,-4-2-108 0,4-4-22 0,-4-3-4 16,4 0 0-16</inkml:trace>
  <inkml:trace contextRef="#ctx0" brushRef="#br0" timeOffset="18545.02">18295 6612 1267 0,'0'0'112'0,"0"0"-89"16,0 0-23-16,-3 9 0 0,3 1 121 0,0-1 20 15,0 4 4-15,3-4 1 0,1 4-133 0,3 5-26 16,0 1-6-16,3-3-1 0,-3 3 20 0,0 3-10 0,0 6 10 0,4-3-8 15,-4-3 8-15,0 9 0 0,4 1 0 0,-8-1-8 16,4 0 25-16,-3 1 6 0,-1-1 1 0,-3 0 0 16,0-2 5-16,4-4 2 0,-1 6 0 0,-3-9 0 15,0 0 6-15,0 3 2 0,0-9 0 0,4 6 0 16,-4-7-7-16,0 1-2 0,0 0 0 0,0-4 0 16,0-2-1-16,0-4 0 0,0-6 0 0,0 0 0 15,0 0-29-15,0 0 0 0,0 0 0 0,0 0 0 16,0 0 0-16,0-6 14 0,0-10-1 0,0 3 0 15,0-5-3-15,0 5-1 0,-4-9 0 0,1 0 0 16,-1-6-9-16,1-3 12 0,-4-1-12 0,0-2 12 16,0-1-12-16,-4-6 0 0,4 1 0 0,-4-4 0 15,4-6 0-15,-3 6 0 0,-1-6 0 0,4 6 0 16,4 0 0-16,-1 0 8 0,1-3-8 0,3 3 8 16,0 0 0-16,3 3-8 0,1 0 12 0,-1 7-4 15,4 3-8-15,-3 2 0 0,-1 7 0 0,4 0 0 0,0 10 0 16,0-7 0-16,1 10 0 0,-1-4-11 0,-4 10 3 0,4-3 0 15,4 6 0-15,-4 0 0 16,7 0-5-16,0 9-1 0,-3 1 0 0,3-7 0 16,-4 12 14-16,4-2 0 0,1-4 0 0,-1 4-9 0,0-1-1 15,3-2 0-15,-6 9 0 0,3-7 0 0,0 1 10 0,-3 6 0 16,-4-1 0-16,0-5 0 0,0 9 0 0,0-10 8 16,-7 7 0-16,0 0 0 0,0-6 9 0,0 5 3 15,-4-5 0-15,1 6 0 0,-4-4-5 0,3-5-1 16,-6 6 0-16,3-4 0 0,0 1-14 0,0-4 0 15,-4 0 0-15,4 1 0 0,0-4 0 0,-4 4 0 0,1-1-12 0,-1 0 12 16,-3 1-18-16,-4-1 3 0,1 1 1 0,-1-4 0 31,-3 9-18-31,0-2-3 0,0-10-1 0,3 13 0 16,-7-10-13-16,4 4-3 0,3-1-1 0,1-3 0 16,-1-3-98-16,4 0-19 0,-11-3-4 0,11-3-1 0</inkml:trace>
  <inkml:trace contextRef="#ctx0" brushRef="#br0" timeOffset="19132.71">19064 6292 1555 0,'0'0'138'0,"-7"3"-110"15,-4-3-28-15,4 6 0 0,0-3 132 0,0 4 22 16,0-4 4-16,0 9 1 0,0-5-137 0,-3 2-22 15,3-3-15-15,-4 4 3 0,4-1 12 0,0 4 0 16,-4-4 0-16,1 7 0 0,3-4 0 0,-4 1-11 16,4-1 11-16,0 10-10 0,-4-3 10 0,4 0 0 15,-3 0 0-15,3-3 0 0,0 5 0 0,0 1 0 0,-1-3 0 16,1 0 11-16,4-6-11 0,-1 9 10 0,4-10-10 0,-3 7 10 16,3-7-10-16,0-2 10 0,3-1-10 0,-3 1 10 15,4-7-10-15,3 3 10 0,-7-6-10 0,7 3 10 16,-7-3-10-16,11-3 10 0,3-3-10 0,-4 3 10 15,1-7 1-15,-1 1 0 0,5-1 0 0,-5-2 0 16,4 3 6-16,-3-4 2 0,3 4 0 0,0-4 0 16,0 0-7-16,0-2 0 0,0-1-1 0,0 0 0 15,1 4 1-15,-5-7 0 0,1 7 0 0,-1-10 0 16,1 9-1-16,-4-6 0 0,0 0 0 0,0 7 0 16,-3-10 1-16,-1 3 0 0,-3 7 0 0,0-1 0 15,-3-6 10-15,3 10 2 0,-4-4 1 0,4 4 0 0,-7-4-17 0,4 4-8 16,-8-4 8-16,7 7-8 0,-3-6 0 0,-3 2-19 15,-1 7 3-15,4-3 1 16,0 6-54-16,0-3-11 0,0-1-3 16,0-2-601-16,0 6-120 0</inkml:trace>
  <inkml:trace contextRef="#ctx0" brushRef="#br0" timeOffset="19534.39">19463 6408 1094 0,'0'0'48'0,"0"0"11"15,-7 3-47-15,3 3-12 0,-3-2 0 0,0 5 0 0,4 3 344 0,-1-2 68 16,4 9 12-16,-4-7 4 0,1 1-355 0,3 6-73 15,-4-7-9-15,4 7-5 0,-3-7 14 0,3 10-12 16,0-6 12-16,0 0-12 16,-4-1-12-16,8 1-1 0,-4 3-1 0,3-6 0 15,-3 5-19-15,4-5-4 0,-4-4-1 0,3 4 0 16,1-4-28-16,0 1-6 0,-1-4 0 0,-3-6-543 16,0 0-108-16</inkml:trace>
  <inkml:trace contextRef="#ctx0" brushRef="#br0" timeOffset="19699.84">19459 5947 2516 0,'-17'0'56'0,"17"0"11"0,-7-3 2 0,-1 3 1 0,5 3-56 0,-4 6-14 0,3 1 0 0,4 2 0 31,0 4-127-31,4-3-28 0,-4-1-5 0,7 1-796 0</inkml:trace>
  <inkml:trace contextRef="#ctx0" brushRef="#br0" timeOffset="20155.34">19678 6461 1785 0,'0'0'79'0,"0"0"17"0,-7 10-77 0,3-7-19 16,1 6 0-16,-1 4 0 16,4-4 92-16,0 1 14 0,0-1 3 0,0-6 1 0,4 7-102 0,-4-10-20 15,0 9-4-15,0-9 0 16,7 3-12-16,-4 6-1 0,-3-9-1 0,7 0 0 0,-7 0 30 0,8 0 0 16,-5 0 0-16,4 0 0 0,-7 0 23 0,7-9-3 15,-3 6 0-15,-1-6 0 0,4-1 39 0,-3 4 7 16,3-10 2-16,0 7 0 0,0-7-17 0,0 0-3 15,0 1-1-15,0-4 0 0,4-3-27 0,-1-6-6 16,1 6-1-16,-1 0 0 0,5-10-13 0,-5 11-8 16,1 2 8-16,-1-3-13 0,1 6 13 0,0 0-11 15,-4 4 11-15,3 2-10 0,-3 1 0 0,0 6 0 0,0 0 0 0,0 3 0 16,0 3-2-16,0 0 0 0,-3 6 0 16,3 1 0-16,4-1 12 0,-1 4 16 0,-3-1-4 0,0 7-1 15,4-6-11-15,0 12 0 0,-1-10-10 0,4 4 10 16,-3 0 0-16,-1-3 15 0,4 6-2 0,-3-3 0 15,3 3-13-15,-3-4 8 0,-4-5-8 0,0 6 0 16,3-7 0-16,-2 7 0 0,-1-6 0 0,0-1 0 16,0 7-26-16,0-10-11 15,-7 1-3-15,3-1 0 0,4-6-28 0,-7-3-7 0,0 0-1 16,0 0-902-16</inkml:trace>
  <inkml:trace contextRef="#ctx0" brushRef="#br0" timeOffset="20472.53">20496 5916 1324 0,'0'0'59'0,"0"0"12"0,-3 15-57 0,3 1-14 0,3 0 0 16,-3-1 0-16,4 7 168 0,-1 3 30 0,5 0 6 0,-5-3 2 15,4 0-141-15,-3 10-28 0,3-10-5 0,-4 9-2 16,4 0-8-16,-3-2-2 0,3 2 0 16,-4-6 0-16,-3 6-20 0,4-2 0 0,3-4 0 0,-7 3-12 15,0-6 12-15,0 0 0 0,0 0 0 0,0-3 0 31,0-7-34-31,-4 4-5 0,1-4-1 0,3-2 0 16,-4-4-120-16,1 3-25 0</inkml:trace>
  <inkml:trace contextRef="#ctx0" brushRef="#br0" timeOffset="20696.61">20094 6104 2512 0,'0'0'112'0,"0"0"22"15,0 0-107-15,0 0-27 0,0 0 0 0,0 0 0 0,7-3 0 0,4-4 0 16,-1 7 0-16,5 0 0 0,-5 0 9 0,4 7-9 16,0-7 10-16,4 3-10 0,3-3 12 0,0 0-3 15,4 0-1-15,0 0 0 0,-1 0-8 0,5 0 0 16,-1 0 0-16,0 0-11 16,4 0-24-16,3-3-5 0,0-4 0 0,1 4-1 15,-1-6-121-15,0 6-24 0,1-7-5 0,-1 1-1 16</inkml:trace>
  <inkml:trace contextRef="#ctx0" brushRef="#br0" timeOffset="21620.5">21512 5536 1785 0,'-7'0'159'0,"0"-3"-127"15,0 3-32-15,7 0 0 16,-7 0 60-16,0 0 5 0,0 0 2 0,0 3 0 0,7-3-67 0,-7 0-19 16,0 0-1-16,7 0 0 0,-4 0 32 0,1 0 7 15,-4 0 1-15,0 0 0 0,0 6-20 0,7-6 0 16,-7 0 0-16,0 4 0 0,-4-4 20 0,0 0 0 15,4 0 0-15,-7 0 0 0,0 6 18 0,0-3 4 16,0 3 1-16,0 1 0 0,0-7-28 0,-4 9-6 16,4-3-1-16,-4-3 0 0,1 7-8 0,6-7 0 15,-3 3 0-15,7-3 0 0,-4 4 0 16,4-4 0-16,0 6 0 0,7-9 0 16,-3 3 0-16,-1 7 0 0,4-1 0 0,-3 1 0 0,3-7 15 0,3 6-3 15,-3 4 0-15,4-7 0 0,-1 3 0 16,4 1 0-16,-7-4 0 0,4 3 0 0,-1 1 16 15,-3-1 4-15,0-9 0 0,7 10 0 0,-3-1-32 16,-1-3 0-16,1 4 0 0,-4-10 0 0,0 0 0 0,0 9 0 0,3 4 0 0,-3-7 0 16,0 6 0-16,0-2 0 0,4 2 0 0,-4 4 0 15,0 0 0-15,4-4 0 0,-1 7 0 0,1-6 0 16,-4 5 0-16,3-5 0 0,1 6 0 0,-1-7 0 16,1 4 10-16,-1-3-10 0,1-1 10 0,-1 1-10 15,-3-4 8-15,4 10-8 0,-1-7 0 0,-3 4 9 16,0-3 10-16,0 2 1 0,0 4 1 0,0 0 0 15,-3 3-21-15,-1 0 0 0,1 0 0 0,-1 0 0 16,-3 0 0-16,0 3 9 0,0-3-9 16,4 0 0-16,-5 0 22 0,5 0-2 15,-4-4-1-15,0 4 0 0,0 3-31 0,3 4-5 0,-3-4-2 16,4-6 0-16,-4 3 19 0,0-1 0 0,0-2 0 0,3-6 0 0,-7 9 0 16,4-3 9-16,0-1-9 0,0-5 8 0,4 6-8 15,-4-7 12-15,3 1-12 0,1-4 12 0,-1 4 1 0,4-4 1 16,0 1 0-16,-3-1 0 0,3-9-1 0,0 0 0 15,0 0 0-15,0 0 0 0,0 0-13 0,0 0 0 16,0 0 0-16,10-3-10 0,1 3 10 0,-4 0 12 16,3-6-2-16,4 6-1 0,1 0-1 0,2-4-8 15,1 4 12-15,-1-6-4 0,5 6-8 0,2 0 10 16,1-3-10-16,0 3 10 0,-1-6-2 0,5 6-8 16,-5 0 12-16,1 0-4 0,-4 0-8 0,0-3 0 15,1 0 0-15,-5-4 0 0,4 7 0 0,-7 0 0 0,1-9-9 16,-1 9 9-1,-4-3-28-15,1-4 2 0,-4 4 0 0,-7 3 0 16,3-9-118-16,-3 0-24 0,4-1-5 0</inkml:trace>
  <inkml:trace contextRef="#ctx0" brushRef="#br0" timeOffset="22242.02">20715 5837 1220 0,'4'-6'54'0,"-4"6"11"0,0 0-52 0,0 0-13 0,3-3 0 0,1 0 0 16,3-4 0-16,-7 4 0 0,3-3 0 0,-3-3 0 16,4 9 0-16,-1-13-10 0,-3 10 2 0,4-3 0 15,-1-4 8-15,1 7 11 0,3-6-3 0,-3 6 0 16,-1-4 36-16,4 4 6 0,-3 0 2 0,-1-3 0 15,-3 6 3-15,0 0 1 0,0 0 0 0,0 0 0 16,0 0-4-16,0 0 0 0,11 9 0 0,-8-6 0 16,4 7-22-16,-7-10-5 0,0 0-1 0,4 9 0 15,-1 4 4-15,1 2 0 0,-4-2 0 0,3-1 0 0,-3 10-7 16,4-3-1-16,-4 0 0 0,3 3 0 16,1 3-9-16,0-3-3 0,-1 6 0 0,4 4 0 15,-3-7 4-15,3 6 0 0,0 0 0 0,0 7 0 16,-4-3-3-16,4 5 0 0,0-5 0 15,1 6 0-15,-5-7-9 0,4 4 0 0,-3-7 9 0,-1-6-9 16,1 6 0-16,-1-9 9 0,1 7-9 0,-1-7 0 16,1-4-75-16,-1-2-21 0,-3 3-5 0</inkml:trace>
  <inkml:trace contextRef="#ctx0" brushRef="#br0" timeOffset="22991.85">21721 5850 691 0,'0'0'30'0,"0"0"7"0,0 0-29 0,0 0-8 0,0 0 0 0,0 0 0 15,0 0 230-15,0 0 45 0,0 0 9 0,0 0 1 16,10 6-205-16,-10-6-42 0,0 0-8 0,0 13-2 16,7-1 6-16,-3 1 1 0,-8 9 0 0,1-13 0 15,6 13-11-15,1 3-1 0,-4 0-1 0,0-3 0 0,-7 0-2 16,7 6-1-16,7-3 0 0,-4 4 0 16,-6-4-19-16,3 3 0 0,3-6 0 0,-3 6 0 0,4-6 0 15,-1-6-14-15,1 3 1 0,-1 2 0 16,8-2-47-1,-8-6-8-15,-6 6-3 0,3-7-494 0,7-2-99 0</inkml:trace>
  <inkml:trace contextRef="#ctx0" brushRef="#br0" timeOffset="23848.07">21985 5508 1785 0,'0'0'159'0,"0"0"-127"0,0 0-32 0,0 0 0 16,0 0 119-16,0 0 17 0,11 6 4 0,-11-6 1 16,0 0-122-16,7 0-19 0,3 7-16 0,1-4 4 15,-4 3 0-15,0-3 0 0,11-3 0 0,-8 3 0 16,4 3 12-16,-3-6 0 0,3 4 0 0,-3-4 0 16,6 0 0-16,-6 6 0 0,-11-6 0 0,10 3 0 0,8-3 0 0,-4 0 0 15,-14 0 0-15,7 6 0 16,4 1 0-16,-1-7 0 0,1 0 0 0,-4 0 0 0,-7 0 9 0,0 0-9 15,11 0 0-15,-4 0 9 0,-7 0 2 0,0 0 0 16,7 0 0-16,0 0 0 0,-7 0-11 0,0 0 0 16,0 0 0-16,10 6 0 0,1-3 0 0,-4 3 0 15,-7-6 0-15,0 0 8 0,7 0-8 0,0 3 0 16,-7-3 0-16,0 0 8 0,0 0-8 0,0 0 0 16,0 0 0-16,0 0 0 0,-3 10 0 0,-1-7 0 15,4-3 0-15,0 0 0 0,0 0 0 0,0 0 0 16,4 9 12-16,-1 1-4 0,4-4-8 0,-7-6 0 15,0 0 0-15,0 6 0 0,7 4 12 0,-3-4-2 16,-8-3-1-16,4 10 0 0,4-7 25 0,-1-3 5 0,-3 10 1 16,0-4 0-16,-3 0-20 0,3 10-3 0,3 0-1 0,-6-3 0 15,-1 6 2-15,4 0 0 0,4 6 0 0,-1 0 0 16,-3 0 10-16,4 4 3 0,-1-1 0 0,1 0 0 16,3 7-31-16,-4-7 0 0,1 4 0 0,0-4 0 15,3 4 0-15,-7-4 0 0,-7 7 0 0,3-4 9 16,4-2-9-16,-4 8 12 0,-6-5-12 0,-1-4 12 15,-3 10-12-15,4-7 8 0,3-2-8 0,-8-1 8 16,-2 7 4-16,3-7 1 0,7 4 0 0,0-4 0 16,-4-3-3-16,4-3-1 0,0 3 0 0,7-12 0 15,-4 3 19-15,1 0 3 0,-1-4 1 0,4-5 0 16,0-1-19-16,4 1-3 0,-4-10-1 0,-4 3 0 16,4-3 3-16,0 0 1 0,0 0 0 0,0 6 0 15,-7-3-13-15,7-3 11 0,0 0-11 0,0 0 10 16,0 0-10-16,0 0 10 0,0 0-10 0,0 0 10 0,0 0-10 0,0 0 0 15,0 0 0-15,0 0 0 0,0 0 0 0,-3-9 0 16,-4 6 0-16,3-7 0 0,4 10 0 0,0 0 0 16,-7 0 0-16,7 0 0 0,-7 0 0 0,7 0 0 15,0 0 0-15,-7 0 0 0,-4 0 0 0,4 0 0 16,7 0 0-16,0 0 0 0,-7 0 0 0,4 0-12 16,3 0 2-16,0 0 1 0,-11 0-12 0,4-3-3 15,-3-3 0-15,-1 6 0 16,4-3-21-16,-4-4-5 0,-6 7-1 0,-1-3 0 15,4 0-7-15,-7-3-2 0,-7 3 0 16,-1-3-722-16,-6 2-145 0</inkml:trace>
  <inkml:trace contextRef="#ctx0" brushRef="#br0" timeOffset="36097.08">25393 10861 57 0,'0'0'0'0,"0"0"0"0,7-10 0 0,-7 10 0 0,7 0 0 0,-7 0 0 16,0 0 164-16,4-9 27 0,-4 9 5 0,0 0 2 15,0 0-55-15,0 0-11 0,0 0-3 0,0 0 0 16,0 0-27-16,0 0-6 0,0 0 0 0,0 0-1 16,0 0-42-16,0 0-8 0,-7 0-1 0,-1 0-1 0,5 0-5 0,-4 0-1 15,3 0 0-15,4 0 0 16,-7 0-13-16,7 0-4 0,-7 6 0 0,0-3 0 15,0-3 5-15,4 0 1 0,-4 7 0 0,3-4 0 0,-3-3 10 0,0 3 3 16,-4-3 0-16,4 6 0 0,0-3 3 0,-3-3 1 16,3 7 0-16,0-4 0 0,-4 3-15 0,4-3-2 15,-4 0-1-15,4 7 0 16,0-10-10-16,0 6-3 0,-3-3 0 16,6 3 0-16,-3-2-12 0,7-4 8 0,-4 3-8 0,4-3 0 0,0 0 0 0,0 0 0 15,0 0 0-15,-7 0 0 16,7 0 8-16,0 0-8 0,0 0 0 0,-3 9 0 0,3-9 0 0,-4 6 8 15,-3-3-8-15,7-3 0 0,0 13 0 0,-3-4 0 16,-1-2 8-16,1-1-8 0,-1 3 0 0,1 1 0 0,-1 2 0 16,1-2 0-16,3 5 0 0,-4-2 0 0,4-1 0 0,0 1 0 15,4 6 0-15,-4 0 0 0,3-4 0 0,-3 4 0 16,7 3 0-16,-3-3 0 0,-1 0 0 0,4-4 0 16,0 7 8-16,-3 3-8 0,3-9 0 0,-4 6 9 15,5 0-9-15,-5 3 0 0,1-3 0 0,-1 3 0 16,1-3 0-16,-1 9 0 0,-3-9 0 0,-3 10 0 15,3-1 0-15,-4-3 0 0,4 4 0 0,-3-7 0 16,3 6 0-16,-4-9 8 0,4 6-8 0,0-6 0 16,-3 0 0-16,3 0 0 0,0 0 8 0,-4-3-8 15,4-7 0-15,0 7 0 0,0-6 9 0,0 6-9 16,0-7 0-16,0 4 9 0,0-4-9 0,0 1 0 16,0-4 17-16,0 1-3 0,0-1-1 0,0-6 0 15,0-3 6-15,4 10 1 0,-1-7 0 0,1 6 0 16,-4-9-9-16,7 10-2 0,-4-7 0 0,8 3 0 0,-8-3-9 0,-3-3 12 15,0 0-12-15,11 0 12 0,-4 0-12 0,3 0 10 16,-2 0-10-16,2 0 10 0,1 0-10 0,-1 0 8 16,1 0-8-16,3-3 8 0,0-3-8 0,0 6 0 15,0-3 9-15,4-7-9 0,-4 10 0 0,4-9 8 16,3 6-8-16,-7-4 0 0,4 4 9 0,-4 0-9 16,0-3 12-16,0-3-12 0,-3 5 0 0,3 1 0 15,-4-3 0-15,1 6 0 0,-1-3 0 0,-3-3-11 16,-7 6 11-16,0 0-10 15,8 0-83-15,-8 0-17 0,0 0-3 0,3-10-635 16,1 7-126-16</inkml:trace>
  <inkml:trace contextRef="#ctx0" brushRef="#br0" timeOffset="36964.14">25753 11156 288 0,'0'0'25'0,"0"0"-25"0,0 0 0 0,0 0 0 15,3-4 157-15,-3 4 27 0,0 0 4 0,0 0 2 16,0 0-114-16,4-6-22 0,-4 6-5 0,0 0-1 15,0 0 10-15,0 0 2 0,0 0 0 0,0 0 0 16,0 0 4-16,0 0 0 0,0 0 1 0,0 0 0 16,0 0-1-16,0 0 0 0,0 0 0 0,0 0 0 15,0 0-20-15,0 0-5 0,0 0-1 0,-7 6 0 16,0 1-15-16,0 2-3 0,0 1-1 0,0-1 0 16,0 0-6-16,-4 4-1 0,4-1 0 0,0 4 0 15,0 0-4-15,0-1 0 0,0 1-8 0,-4 3 12 16,8-7-12-16,-5 10 0 15,5 0 0-15,-4-3 0 0,3 3 0 0,1 0 0 16,3 6 0-16,-4-6 0 0,8 0 9 0,-4 0-9 0,3 0 8 0,1-6-8 16,-1-1 9-16,4 1-9 0,1 0 10 0,-1-7-10 0,3 4 12 15,-3-4-4-15,4 1-8 0,-4-1 12 0,3-6 2 16,1-3 0-16,0 0 0 0,-1 0 0 0,1 0 11 16,3-3 3-16,-4-6 0 0,1-1 0 0,3 1 0 15,-3-4 1-15,-1 4 0 0,4-4 0 0,-3 1-6 0,0-4-2 16,-1 4 0-16,1-7 0 0,-1 6-6 0,1-2-2 15,-4-4 0-15,0 0 0 0,4 6-2 0,-8-5-1 16,1 5 0-16,-1-6 0 0,-3 7-10 0,0-7 12 16,0 6-12-16,0-6 12 0,-3 7-12 0,-1-7 8 15,-3 7-8-15,4-7 8 0,-4 6-8 0,-1 1 0 16,5-7 0-16,-8 6 8 0,4 1-8 16,0-4 0-16,0 7-10 0,0-4 10 15,0 4-27-15,-3 6 1 0,2-7 0 0,1 1 0 16,0 9-28-16,0-10-6 0,4 10 0 0,-4-3-1 15,7 3-108-15,-4-3-22 0,1-3-4 0</inkml:trace>
  <inkml:trace contextRef="#ctx0" brushRef="#br0" timeOffset="37760.91">25887 10870 115 0,'0'0'10'0,"0"0"-10"16,0 0 0-16,0 0 0 0,-7 0 296 0,7 0 58 16,0 0 11-16,0 0 3 0,0 0-239 0,0 0-47 15,0 0-10-15,0 0-1 0,0 0-11 0,0 0-3 0,0 0 0 0,0 0 0 16,10 3-18-16,1 4-4 16,0-4-1-16,-1-3 0 0,8 0-4 0,-1-3-1 0,5 3 0 15,-1-7 0-15,0 7-13 0,0-3-2 0,4-3-1 0,-1 0 0 16,1-4-13-16,0 4 8 0,0-3-8 15,-1 2 0-15,1 1 8 0,-4-3-8 0,0 2 0 16,-3 1 0-16,3-3 0 0,-7 9 8 0,0-3-8 16,-3-4 0-16,3 7 0 0,-7-3 0 15,4 3 8-15,-11 0-8 0,3 3 9 0,-3-3-1 0,0 0 0 0,0 0 0 16,0 0 8-16,0 0 2 0,7 7 0 0,-7-7 0 16,-3 9-6-16,3-6 0 0,0 10-1 0,0-4 0 15,-4-3-11-15,4 1 12 0,-3 2-12 0,-1-3 12 16,1 4-12-16,3-4 0 0,-4 3 0 0,1 1 8 15,3 2-8-15,-4 4 0 0,4-3 0 0,0-1 0 0,4-3 0 16,-4 4-11-16,3 3 11 0,-3-1-8 0,0 1 8 0,4-3 0 16,-1-1 0-16,1 7 8 0,-1-3-8 0,4 2 0 15,-3 1 0-15,3 0 0 0,-4-3 0 0,4 6 8 16,-3-3-8-16,3 2 0 0,-4 1 8 0,5 0-8 16,-5 3 8-16,1-3-8 0,-1 0 17 0,1 0-1 15,-4 0 0-15,0 0 0 0,0 6-4 0,3-6-2 16,-3 0 0-16,-3 0 0 0,3 0 0 0,-4-3 0 15,4-3 0-15,0 3 0 0,4-7-10 16,-4 7 12-16,0-7-12 0,3 4 12 0,-3-6-12 0,4-4 0 16,-4 3 9-16,0 1-9 0,0 2 12 0,0-6-1 15,0-2-1-15,0 5 0 0,0-6 12 0,0-3 2 16,0 0 1-16,0 6 0 0,-4 4 2 0,4-10 0 16,0 0 0-16,-3 3 0 0,-4 6-1 0,3-6 0 15,-3 7 0-15,0-4 0 0,0-3-6 0,-4 7 0 0,4-7-1 0,-3 3 0 16,3-3-3-16,-4 4-1 0,-3-1 0 0,3 0 0 15,1-3-15-15,-1 3 0 0,-3-2 0 0,3-4 0 32,1 6-29-32,-1-3-9 0,1 0-2 0,-1-3 0 15,4 0-152-15,0 0-30 0</inkml:trace>
  <inkml:trace contextRef="#ctx0" brushRef="#br0" timeOffset="38613.93">26853 11726 1094 0,'0'0'97'0,"0"0"-77"0,0 0-20 0,0 0 0 15,0 0 84-15,8 10 12 0,-8-7 4 0,3 6 0 16,-3-9-63-16,11 10-12 0,-8-7-2 0,4 6-1 16,0-3 16-16,0-2 3 0,0 5 1 0,0-6 0 15,4 7-5-15,0-1-1 0,-4 3 0 0,0-2 0 16,0 2-4-16,0-2-2 0,0 9 0 0,-4-7 0 16,-3-2-2-16,0 2-1 0,0 7 0 0,0-6 0 15,-3 5-12-15,-4 1-3 0,3-3 0 0,-3 3 0 16,0-7-4-16,0 7-8 0,-3 0 11 0,2-4-11 15,-2 4 0-15,3-6 0 0,0 6 0 0,-4-7-9 32,4-2-113-32,0 5-22 0,0-2-5 0</inkml:trace>
  <inkml:trace contextRef="#ctx0" brushRef="#br0" timeOffset="39389.35">27428 11334 1555 0,'0'0'138'0,"0"0"-110"0,0 0-28 0,0 0 0 16,0 3 155-16,0 7 25 0,4 2 6 0,0 7 1 16,-1-6-160-16,4 6-27 0,-7-7-16 0,4 10 3 15,-1 3 13-15,1 0 0 0,-1-3 0 0,1 10 0 16,-4-1 14-16,0 0 6 0,3 1 0 0,-3-4 1 15,0 3-21-15,0 1-13 0,4-4 1 0,-1 0 1 16,-3 3 11-16,4-6 0 0,-4 4 0 0,3-7 8 16,1 0-8-16,-4 0 12 0,3-4-4 0,-3-5 0 15,4 3 2-15,-4-4 1 0,4 1 0 0,-4-4 0 0,3-6 13 16,-3-3 4-16,0 0 0 0,0 0 0 0,0 0-12 0,0 0-1 16,0 0-1-16,0 0 0 0,0-3-1 0,-3-6 0 15,-1-4 0-15,0 4 0 0,1-10-13 0,-1 6 9 16,1-5-9-16,-1-4 8 0,1 0-8 15,-4-3 0-15,3-7 0 0,-3-5 0 0,4 2 0 16,-1-6 0-16,1-3-8 0,-1 0 8 0,1-3-9 16,3 4 9-16,-4 2-12 0,4-3 12 0,-4 3-10 0,4-3 10 15,4 3-8-15,0 7 8 0,-4-7 0 0,3 10-10 16,1-4 10-16,-1 4 0 0,1 3-11 0,3 3 11 16,-4-4-10-16,4 11 10 0,0 5-9 0,-3 1 9 15,3-7-8-15,4 9 8 0,-4 4 0 0,3-3 0 0,1-1 0 0,-1 4 0 16,1 3 0-16,3 0 0 0,0-4 0 0,0 7 0 15,0 7-13-15,0-4 2 0,1 0 1 0,2 6 0 16,-3-2 10-16,0 2-13 0,1-3 5 0,-5 10 8 16,4-7 0-16,-3 4 0 0,-1-1 0 0,-3 1 0 15,1-4 0-15,-1 10 0 0,-4-6 0 0,1 9 0 16,3-7 0-16,-7 1 0 0,0 3 10 0,0-7-10 16,0 7 12-16,0-6-12 0,-4 6 12 0,1-7-12 15,-4 1 13-15,0 6-4 0,-1-7-1 16,1-3 0-16,-3 4 3 0,-1 3 0 0,1-4 0 15,-1-2 0-15,-3-1 2 0,0-6 1 0,0 10 0 16,-4-4 0-16,4-3-14 0,0-2 0 0,3 5 0 16,-3-6 0-1,0-3-40-15,3 0-2 0,1 0 0 0,-1 0 0 0,1 0-160 0,3-3-32 0</inkml:trace>
  <inkml:trace contextRef="#ctx0" brushRef="#br0" timeOffset="39948.58">28053 11021 1209 0,'0'0'108'16,"0"0"-87"-16,0 0-21 0,0 0 0 0,0 0 134 0,0 0 22 0,0 0 5 0,0 0 1 15,0 0-62-15,0 0-13 16,0 0-3-16,0 0 0 0,0 0-32 0,0 0-6 0,-7 0-2 0,0 6 0 16,3-3-28-16,-3 7-5 0,0-7-2 0,4 15 0 15,-4-5-9-15,0 3 8 0,-1-1-8 16,1 4 8-16,0 0-8 0,0-3 0 0,-3 3 0 0,3 2 0 15,3-2 8-15,-3 0 0 0,0-3 0 0,3 6 0 16,-3-7-8-16,4 1 0 0,-1 3 0 16,4-7 8-16,-3 4-8 0,3-3 0 0,0-1 0 15,3-2 8-15,4-7-8 0,-3 6 10 0,3 1-10 0,0-10 10 16,0 3-10-16,4 3 8 0,-1-12-8 0,1 3 8 16,7 3-8-16,-4-10 0 0,7 1 0 0,-4-4 8 0,5 4-8 15,2-4 0-15,1-6 0 0,-4 7 0 0,-7-7 0 0,4 3 0 16,0 1 0-16,-4-7 0 15,-4 12 11-15,-3-12 6 0,4 10 2 0,-8-7 0 16,4 7 10-16,-3-7 3 0,-4 3 0 0,0 0 0 16,-4 1-7-16,1-1-1 0,-4 0 0 0,0-3 0 15,-4 10 0-15,4-3 0 0,-3-7 0 16,-1 9 0-16,-7-2-24 0,4 2 0 0,-3 7 0 0,3-3 0 0,-4 3 0 16,4-7 0-16,0 10 0 0,0 0 0 15,3 0-22-15,-3 0-3 0,7 0-1 0,-4 0 0 16,8 0-120-16,3 0-24 0,-7 0-5 0</inkml:trace>
  <inkml:trace contextRef="#ctx0" brushRef="#br0" timeOffset="40264.18">28385 11093 2322 0,'-8'3'51'0,"5"6"10"0,-1-2 3 0,1-4 1 0,3-3-52 0,0 12-13 0,0-2 0 0,0-1 0 16,0-9 59-16,0 10 9 0,0-1 1 0,0 4 1 16,3-1-24-16,1-3-5 0,-4 4-1 0,3 3 0 0,1-4-22 0,0 1-5 15,-1 2-1-15,1-2 0 0,-1 0-12 0,1-1 0 16,-1-3 0-16,4 4 0 0,-3-4 0 0,3 1-10 15,-4-4 2-15,-3-6 0 32,0 0-33-32,4 6-7 0,-4-6 0 0,0 0-1 0,0 0-167 0,0 0-32 0</inkml:trace>
  <inkml:trace contextRef="#ctx0" brushRef="#br0" timeOffset="40424.17">28377 10704 2311 0,'0'0'102'0,"-3"-3"22"0,-4-3-100 0,7 6-24 0,-7 0 0 0,7 0 0 31,0 0-25-31,0 0-11 0,-7 6-1 0,7-6-1 16,0 0-7-16,0 0-2 0,-4 3 0 0,4-3-569 0,0 0-113 0</inkml:trace>
  <inkml:trace contextRef="#ctx0" brushRef="#br0" timeOffset="40867.37">28628 11021 1152 0,'-4'9'102'0,"-3"4"-82"0,0 2-20 0,0 1 0 0,0 3 132 0,0 3 21 16,0-3 5-16,4 3 1 0,-5-4-109 0,1-2-22 15,4 6-4-15,-1-6 0 0,1-1 42 0,-1 1 9 16,1-3 1-16,-1-10 1 0,4 6-10 0,0 1-3 16,0-10 0-16,0 0 0 0,0 0-7 0,0 0-1 15,0 0-1-15,0 0 0 0,7-10-15 0,0 1-4 16,0 2 0-16,4-8 0 0,-4 2-16 0,0-6-3 16,0 4-1-16,0-4 0 0,4-9-16 0,-4 6 8 15,3 0-8-15,-2-3 0 0,2-4 8 0,-3-2-8 16,4 0 0-16,-4-1 0 0,-4 7 0 0,4-3 0 15,0 9 0-15,0-3-12 0,-3 10 12 0,3 2 0 16,-7 1 0-16,4 6 0 0,3-7 0 0,-7 10 0 0,7 0 0 0,3 4 0 16,1 2 0-16,-1-3-12 0,-2 6 12 15,2 4-12-15,1-4 12 0,3 7 0 16,-4-3 12-16,4-1-12 0,1 1 12 0,-5 5-12 0,4-5 12 16,-3 6-12-16,3-7 0 0,-3 7 0 0,-1-6 0 0,1 6 0 15,-4-7 0-15,3 7 0 0,1-7 0 0,0 7 0 16,-4-6 0-16,3-1-16 0,-3 4 4 0,0-3 0 31,0-4-16-31,-3 0-2 0,3-5-1 0,-7-4 0 16,0 0-125-16,0 0-26 0,0 0-5 0</inkml:trace>
  <inkml:trace contextRef="#ctx0" brushRef="#br0" timeOffset="41178.61">28981 10456 979 0,'0'0'87'0,"0"0"-70"15,3 7-17-15,4 2 0 0,-3 0 159 0,3 1 28 16,0 2 5-16,4 7 2 0,-4 0-66 0,3 3-12 15,1 3-4-15,-1-3 0 0,1 6-28 0,-1-3-7 16,-2 7-1-16,2-4 0 0,1 3-40 0,-1-6-8 16,-3 3-1-16,0 4-1 0,0-7-12 0,1 6-2 0,2-6-1 0,-3 0 0 15,0-3-11-15,4 0-11 16,-4 0 3-16,-4-3 0 0,8-6-14 0,-8 5-2 0,5-8-1 0,-5 2 0 31,4-2-40-31,-7-1-8 0,0-9-2 0</inkml:trace>
  <inkml:trace contextRef="#ctx0" brushRef="#br0" timeOffset="41417.76">28861 10779 2480 0,'0'0'55'0,"0"0"11"0,0 0 2 0,0 0 1 0,0 0-55 0,0 0-14 0,0 0 0 0,7 0 0 15,3-3 0-15,1 3 0 0,0-3 8 0,3-3-8 16,-4 3 32-16,4-4 4 0,0 4 1 0,1-3 0 0,2-7-26 0,1 4-11 16,3 0 8-16,0 2-8 15,0-8-29-15,1 2-11 0,2 4-3 0,1-7 0 16,3-3-187-16,-3 0-38 0,17-15-7 0,-10 2-550 0</inkml:trace>
  <inkml:trace contextRef="#ctx0" brushRef="#br0" timeOffset="41947.01">29446 10237 2091 0,'-7'-10'92'0,"7"10"20"0,-3-3-89 0,3 3-23 0,7-6 0 0,-4-3 0 15,4-1 0-15,0-2 0 0,1 2 0 0,2 1 0 16,-3 3 18-16,0-4-1 0,4 4 0 0,-1 0 0 15,1-1 12-15,0-2 3 0,-1 9 0 0,4 0 0 16,0 0-11-16,0 0-1 0,1 9-1 0,-5-2 0 16,4-1-11-16,4 3-8 0,-4 10 9 0,0-6-9 15,0 5 15-15,0 4-3 0,0 0-1 0,1 0 0 16,-5 10-2-16,1-4 0 16,-1 3 0-16,1 1 0 0,0-1 7 0,-4 3 0 0,-4-2 1 0,1 2 0 15,-1-2-17-15,1-1 0 0,-8 0 0 0,1 1 0 16,-1-4 0-16,4-3-14 0,-3 6 2 0,-4-9 1 15,-1 7 11-15,1-4 0 0,-3-3 0 16,-1 3-8-16,4-3 8 0,-3-7 16 0,3 1-4 0,-4-3-1 0,0-4-11 16,1 0 0-16,-1-2 0 0,4 2 0 0,-3-9 11 0,-1 6-3 15,0-6-8-15,4 0 12 0,-3 0-12 0,3-6 0 16,0 3 0-16,0-7 0 0,3 1-8 0,-3 6-2 16,3-3 0-16,1-7 0 0,-1 4 10 15,1 6 0-15,3 3 0 0,0-7 0 0,0 1 13 0,0 6-1 16,0 0-1-16,3-6 0 0,-3 6 9 0,4-10 1 15,-4 10 1-15,11 0 0 0,-1-3 3 0,1-3 1 16,-1 6 0-16,1 0 0 0,-1 0-15 0,5 6-3 16,-5-3-8-16,4-3 12 0,0 7-12 0,0-4 0 15,1-3 0-15,2 9 0 0,-3-6 9 0,4-3-1 0,0 7 0 16,-4-4 0-16,-4 3-8 0,1-3-11 0,-1-3 3 16,-2 0 0-1,-8 0-19-15,7 6-3 0,3-2-1 0,-10-4 0 16,0 0-103-16,0 0-21 0,0 0-4 0,0 0-837 0</inkml:trace>
  <inkml:trace contextRef="#ctx0" brushRef="#br0" timeOffset="43398.91">30328 9713 1548 0,'0'0'34'0,"0"0"7"0,0 0 2 0,0 0 0 0,0 0-35 0,0 0-8 0,0 0 0 0,0 0 0 16,0 0 41-16,0 0 7 0,-10 6 0 0,3-2 1 15,-4 5 1-15,1 0 0 0,-1-6 0 0,0 7 0 16,-3-4 0-16,0 0 0 0,0 4 0 0,-4-1 0 0,4-3 0 0,-3 1 0 16,3 2 0-16,-4 1 0 0,0 2-10 0,4-2-3 15,-7 2 0-15,7-3 0 16,-4 1-9-16,4 2-3 0,-4-2 0 0,8-1 0 0,-4 4-25 0,3-4-14 16,-3 1 2-16,3-1 0 0,4 4 12 0,4-4 16 15,-4-6-3-15,7-3-1 0,0 0-12 0,0 10 0 16,0-10 0-16,0 0 0 0,0 0 0 0,0 0 0 15,0 0 0-15,0 0 0 16,0 0 0-16,0 0 0 0,7 6 0 0,0-3 0 0,-7-3 0 0,0 0 0 16,7 6 0-16,-7-6 0 0,11 6 0 0,-4 1 0 15,-7-7 0-15,7 9 0 0,0 1 0 0,0-4 0 16,0 9 0-16,-4-8 0 0,4 8 0 0,1-2 0 0,-1 0 0 16,-4 5 0-16,4-5 0 0,-3 3 0 0,6-1 0 15,-3 4 0-15,0-6-8 0,0 9 8 0,4 0 0 16,-4-4 0-16,4 11 0 0,-4-8 0 0,3 5 0 0,-3-4 0 15,0 6 0-15,0-6 0 0,-3 6 12 0,0-3-3 16,-1-3 4-16,-3 6 1 0,0-3 0 0,4 3 0 16,-8-2-2-16,4 2 0 0,0-6 0 0,-3 0 0 15,-1 0-12-15,0 0 11 0,4-4-11 0,0 4 10 16,0-9-1-16,-3 6 0 0,-1-7 0 0,4 7 0 16,-3-6 0-16,-1-4 0 0,1 4 0 0,-1-4 0 15,4 7 3-15,-3-10 0 0,-1 3 0 0,4 1 0 16,0-4-4-16,-3 0-8 0,3-6 12 0,0 7-4 15,0-7 4-15,-4 9 0 0,4-9 0 0,0 0 0 16,0 0-12-16,0 0 8 0,0 3-8 0,0-3 8 16,0 0-8-16,0 0 12 0,0 0-12 0,0 0 12 15,0 0 1-15,11 6 1 0,-4-6 0 0,0-6 0 16,0 6-2-16,4-3 0 0,3-3 0 0,0 3 0 0,-4-4-4 16,4 4 0-16,4-6-8 0,3 6 12 0,0-4-12 15,1-2 0-15,-1 3 0 0,-4-1 0 0,1-2 0 0,-4 6 0 16,0-3 0-16,0 2 0 0,4 4-12 0,-7-3 2 15,3-3 0-15,-4 6 0 0,-3 0-10 0,-7 0-1 16,0 0-1-16,7-3 0 16,0 3-73-16,-7 0-14 0,0 0-3 0,0 0-1 15,0 0-113-15,0-6-22 0,0 6-5 0,-3-13-565 0</inkml:trace>
  <inkml:trace contextRef="#ctx0" brushRef="#br0" timeOffset="43771.51">30565 10049 1785 0,'0'0'159'0,"0"0"-127"0,-4 0-32 0,4 0 0 15,0 0 77-15,0 0 10 0,-3 9 1 0,3 4 1 0,0-4-69 0,0 4-20 16,3 2 9-16,-3 1-9 0,0 3 42 0,0 0 4 16,4 2 1-16,-1 1 0 0,1 0-15 0,3 0-4 15,-4 0 0-15,1 0 0 0,3 0-17 0,0 3-11 16,0-9 12-16,-3 6-12 0,3-3 8 0,0-7-8 15,-4 7 0-15,4-6 0 0,-3 2 0 0,-1-2 0 16,4-1 0-16,-3-2-9 0,-1 2-3 0,1-5-1 16,-4-7 0-16,7 3 0 15,-7-3-49-15,0 0-10 0,0 0-1 0,7 3-579 16,-7-3-116-16</inkml:trace>
  <inkml:trace contextRef="#ctx0" brushRef="#br0" timeOffset="44784.2">30565 9735 1094 0,'0'0'48'0,"0"0"11"0,0 0-47 0,0 0-12 16,0 0 0-16,7-3 0 0,0-6 110 0,0 5 20 0,0-2 4 0,0 3 1 16,-7 3-77-16,3-9-15 0,5 9-3 0,2-10-1 15,1 10-20-15,-1-3-4 16,1-3-1-16,-1 3 0 0,1-1 11 0,3-2 3 0,0-3 0 0,0 6 0 15,8-4-8-15,-5 4-2 0,4-6 0 0,1 6 0 16,-5-4 4-16,4 4 1 0,0-3 0 0,1 0 0 16,-5-1-23-16,-3 4-10 0,1-3 1 0,2 6 0 15,-3-9 29-15,-3 6 5 0,-1-1 2 0,1-2 0 16,-4 3 0-16,4-3 0 0,-4 6 0 16,-7 0 0-16,3-3-5 0,-3 3-1 0,0 0 0 0,0 0 0 15,0 0-2-15,0 0-1 0,0 0 0 0,0 0 0 16,0 0-10-16,0 0-8 0,0 0 12 0,0 0-12 15,0 0 11-15,4 3-11 0,-1 6 10 0,-3 1-10 16,0-1 8-16,0-6-8 0,4 6 0 0,-4 4 9 16,3-4-9-16,-3 7 0 0,4-3 0 0,-1-1 0 15,4 1 0-15,-3 6 0 0,0-1 0 0,-1-2 0 0,8 3 0 0,-4 3 0 16,-4 0 0-16,4-3 0 0,0 12-9 0,0-9 9 16,0 6 0-16,0-3 0 0,1 7 0 0,-1-1 0 15,-4-3 0-15,4-3 0 0,0-3 0 0,0 6 0 16,0-6 0-16,0 0 0 0,0 0 16 0,1 0 0 15,-1 0 0-15,-4 3 0 0,4-9 4 0,0 6 0 16,-3 6 1-16,3-6 0 0,0 0-13 0,0-3-8 16,-4 0 10-16,4-4-10 0,1 4 12 0,-1-6-3 15,-4-1-1-15,8 7 0 0,-8-6-8 0,4-4 10 16,0 0-10-16,0 1 10 0,-3 2-10 0,3-2 0 16,-3-7 0-16,-4-3 0 0,3 9 16 0,-3-9-1 0,0 0-1 15,0 0 0-15,0 0 1 0,0 0 0 16,0 0 0-16,0 0 0 0,0 0 5 0,0 0 0 15,0 0 1-15,0 0 0 0,0 0-1 0,0 0-1 16,0 0 0-16,0 0 0 0,0 7-19 0,0-7 0 0,0 0 8 0,0 3-8 16,0-3 8-16,0 0-8 0,0 0 12 0,0 0-12 15,0 0 19-15,0 9-3 0,0-9-1 0,0 0 0 16,0 0 6-16,0 0 2 0,0 3 0 0,-3 7 0 16,-1-4 0-16,-3-3 0 0,0 6 0 0,0-5 0 15,-4 2 1-15,1-3 0 0,-4 6 0 0,3 1 0 16,-7-7 3-16,4 13 1 0,-3-10 0 0,-1 3 0 15,-3 1-4-15,0 2 0 0,-1 4 0 0,-2-4 0 16,3 1-13-16,-1-4-3 0,-2 4-8 0,3 3 12 16,3-4-12-16,0-2 0 0,1 2 0 0,-1-9-10 15,7 7-38 1,-3-4-8-16,4-3-2 0,-1-3 0 0,8 0-110 0,3 0-23 0,0-3-4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0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9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9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pair-programmi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to Make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label should we assign the mystery point?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24050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7A70F8-0015-4E99-ADD3-52F27E198744}"/>
                  </a:ext>
                </a:extLst>
              </p14:cNvPr>
              <p14:cNvContentPartPr/>
              <p14:nvPr/>
            </p14:nvContentPartPr>
            <p14:xfrm>
              <a:off x="3421440" y="329040"/>
              <a:ext cx="8015400" cy="588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7A70F8-0015-4E99-ADD3-52F27E198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080" y="319680"/>
                <a:ext cx="8034120" cy="59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12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F0EB2F90-BDAB-4354-A248-D9E054A0F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4"/>
          <a:stretch/>
        </p:blipFill>
        <p:spPr>
          <a:xfrm>
            <a:off x="7030359" y="1467680"/>
            <a:ext cx="4960750" cy="3790119"/>
          </a:xfr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53D8FD-F94A-4DC3-9D0D-6EC7122F7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8" y="1352443"/>
            <a:ext cx="5512083" cy="415311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FE9203E-1848-4D40-AA8D-087998360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3" y="5609594"/>
            <a:ext cx="6947257" cy="9525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CFEE3C-E1A4-4D66-BC27-9E7C78415299}"/>
                  </a:ext>
                </a:extLst>
              </p14:cNvPr>
              <p14:cNvContentPartPr/>
              <p14:nvPr/>
            </p14:nvContentPartPr>
            <p14:xfrm>
              <a:off x="9248040" y="6044760"/>
              <a:ext cx="2375280" cy="46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CFEE3C-E1A4-4D66-BC27-9E7C784152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8680" y="6035400"/>
                <a:ext cx="2394000" cy="4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79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9803A77-389A-4A1E-BB93-14CFD8D5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57" y="1684887"/>
            <a:ext cx="5397777" cy="402610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53D8FD-F94A-4DC3-9D0D-6EC7122F7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57" y="1684887"/>
            <a:ext cx="5512083" cy="415311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74D57D-4FE2-43A4-9C8D-E497E5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C602-AD3B-4A59-B4DC-11D26E8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7922-7EF4-4EEB-8975-445D7D90C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river-navigator pairing style. Source: Böckeler and Siessegger 2020.">
            <a:extLst>
              <a:ext uri="{FF2B5EF4-FFF2-40B4-BE49-F238E27FC236}">
                <a16:creationId xmlns:a16="http://schemas.microsoft.com/office/drawing/2014/main" id="{CD935D7C-99DC-4838-96F1-5DC8FDD8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36" y="1113178"/>
            <a:ext cx="70770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7A149-7B5F-4E52-A948-354438AD53A7}"/>
              </a:ext>
            </a:extLst>
          </p:cNvPr>
          <p:cNvSpPr txBox="1"/>
          <p:nvPr/>
        </p:nvSpPr>
        <p:spPr>
          <a:xfrm>
            <a:off x="671945" y="5744822"/>
            <a:ext cx="8541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https://devopedia.org/pair-programming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456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Shared Drive Folder/Lec5_NearestNeighbor</a:t>
            </a:r>
          </a:p>
          <a:p>
            <a:r>
              <a:rPr lang="en-US" sz="2800" dirty="0"/>
              <a:t>https://drive.google.com/drive/folders/11aAngUK5sifAnK4izULqPC-Y0QnDfbqG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2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" y="1889413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6B7B71-A204-4A02-AE19-826F2DBCCB6B}"/>
                  </a:ext>
                </a:extLst>
              </p14:cNvPr>
              <p14:cNvContentPartPr/>
              <p14:nvPr/>
            </p14:nvContentPartPr>
            <p14:xfrm>
              <a:off x="1419840" y="107640"/>
              <a:ext cx="10693800" cy="568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6B7B71-A204-4A02-AE19-826F2DBCCB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480" y="98280"/>
                <a:ext cx="10712520" cy="56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69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Shared Drive Folder/Lec5_NearestNeighbor</a:t>
            </a:r>
          </a:p>
          <a:p>
            <a:r>
              <a:rPr lang="en-US" sz="2800" dirty="0"/>
              <a:t>https://drive.google.com/drive/folders/11aAngUK5sifAnK4izULqPC-Y0QnDfbqG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2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Performance Measure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061760" y="3961428"/>
            <a:ext cx="3441692" cy="27204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242508" y="4085385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endCxn id="23557" idx="1"/>
          </p:cNvCxnSpPr>
          <p:nvPr/>
        </p:nvCxnSpPr>
        <p:spPr>
          <a:xfrm>
            <a:off x="2268519" y="5308694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503452" y="5332245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>
            <a:off x="4760259" y="5338725"/>
            <a:ext cx="2192020" cy="648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224377" y="4773630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Picture 2" descr="Scatter plot of animal data">
            <a:extLst>
              <a:ext uri="{FF2B5EF4-FFF2-40B4-BE49-F238E27FC236}">
                <a16:creationId xmlns:a16="http://schemas.microsoft.com/office/drawing/2014/main" id="{FEC61C00-10F4-485E-A6BA-12FEB760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71" y="249891"/>
            <a:ext cx="3745027" cy="36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327877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well did we do?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ECF3BA-923E-47A1-8595-02B7CE719D8A}"/>
                  </a:ext>
                </a:extLst>
              </p14:cNvPr>
              <p14:cNvContentPartPr/>
              <p14:nvPr/>
            </p14:nvContentPartPr>
            <p14:xfrm>
              <a:off x="309960" y="541440"/>
              <a:ext cx="11642400" cy="611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ECF3BA-923E-47A1-8595-02B7CE719D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600" y="532080"/>
                <a:ext cx="11661120" cy="61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20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1BD4-EC1E-4872-B2B7-7B63318B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9667-9669-4B92-9CD6-7CF1E37A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error rate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38E8C-FE41-4F4B-85D3-BA970682B520}"/>
              </a:ext>
            </a:extLst>
          </p:cNvPr>
          <p:cNvGrpSpPr/>
          <p:nvPr/>
        </p:nvGrpSpPr>
        <p:grpSpPr>
          <a:xfrm>
            <a:off x="7841673" y="367130"/>
            <a:ext cx="3972596" cy="3934705"/>
            <a:chOff x="3321050" y="1924050"/>
            <a:chExt cx="4865463" cy="4705350"/>
          </a:xfrm>
        </p:grpSpPr>
        <p:pic>
          <p:nvPicPr>
            <p:cNvPr id="5" name="Picture 2" descr="Scatter plot of animal data">
              <a:extLst>
                <a:ext uri="{FF2B5EF4-FFF2-40B4-BE49-F238E27FC236}">
                  <a16:creationId xmlns:a16="http://schemas.microsoft.com/office/drawing/2014/main" id="{C4A8CE80-025D-4169-9188-27179C2C4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924050"/>
              <a:ext cx="4865463" cy="47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E4A9EA-DE68-4C1F-B910-CD1EB06F32D7}"/>
                    </a:ext>
                  </a:extLst>
                </p14:cNvPr>
                <p14:cNvContentPartPr/>
                <p14:nvPr/>
              </p14:nvContentPartPr>
              <p14:xfrm>
                <a:off x="5507342" y="4949533"/>
                <a:ext cx="1296720" cy="29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E4A9EA-DE68-4C1F-B910-CD1EB06F32D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96760" y="4939198"/>
                  <a:ext cx="1318325" cy="3173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DEFC49-AF53-4354-A9CD-29F0958C848F}"/>
                  </a:ext>
                </a:extLst>
              </p14:cNvPr>
              <p14:cNvContentPartPr/>
              <p14:nvPr/>
            </p14:nvContentPartPr>
            <p14:xfrm>
              <a:off x="114480" y="1256040"/>
              <a:ext cx="7451280" cy="4527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DEFC49-AF53-4354-A9CD-29F0958C84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120" y="1246680"/>
                <a:ext cx="7470000" cy="45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27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Error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Shared Drive Folder/Lec5_NearestNeighbor</a:t>
            </a:r>
          </a:p>
          <a:p>
            <a:r>
              <a:rPr lang="en-US" sz="2800" dirty="0"/>
              <a:t>https://drive.google.com/drive/folders/11aAngUK5sifAnK4izULqPC-Y0QnDfbqG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4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Nearest Neighbor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B28CFF-80C8-4B1C-A719-434DDDE43416}"/>
                  </a:ext>
                </a:extLst>
              </p14:cNvPr>
              <p14:cNvContentPartPr/>
              <p14:nvPr/>
            </p14:nvContentPartPr>
            <p14:xfrm>
              <a:off x="6352560" y="5087160"/>
              <a:ext cx="4165920" cy="225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B28CFF-80C8-4B1C-A719-434DDDE434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3200" y="5077800"/>
                <a:ext cx="4184640" cy="2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to Make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label should we assign the mystery point?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24050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Input and Output?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061760" y="3961428"/>
            <a:ext cx="3441692" cy="27204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242508" y="4085385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689566" y="4892834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296693" y="4833425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  <a:endCxn id="23557" idx="1"/>
          </p:cNvCxnSpPr>
          <p:nvPr/>
        </p:nvCxnSpPr>
        <p:spPr>
          <a:xfrm>
            <a:off x="2268519" y="5308694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503452" y="5332245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>
            <a:off x="4760259" y="5338725"/>
            <a:ext cx="2192020" cy="648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224377" y="4773630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Picture 2" descr="Scatter plot of animal data">
            <a:extLst>
              <a:ext uri="{FF2B5EF4-FFF2-40B4-BE49-F238E27FC236}">
                <a16:creationId xmlns:a16="http://schemas.microsoft.com/office/drawing/2014/main" id="{FEC61C00-10F4-485E-A6BA-12FEB760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71" y="249891"/>
            <a:ext cx="3745027" cy="36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327877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the input and the output for this task?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6E16E7-15EF-42FD-B0A6-06CFC227DEF8}"/>
                  </a:ext>
                </a:extLst>
              </p14:cNvPr>
              <p14:cNvContentPartPr/>
              <p14:nvPr/>
            </p14:nvContentPartPr>
            <p14:xfrm>
              <a:off x="645120" y="61560"/>
              <a:ext cx="11225880" cy="629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6E16E7-15EF-42FD-B0A6-06CFC227DE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760" y="52200"/>
                <a:ext cx="11244600" cy="63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3834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Agent Uses Data to Make Decisions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3381944" y="1169890"/>
            <a:ext cx="4780423" cy="5428553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5089968" y="1248244"/>
            <a:ext cx="1054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Agent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982191" y="1964199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518579" y="1875979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561144" y="2380059"/>
            <a:ext cx="8243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  <a:endCxn id="23567" idx="1"/>
          </p:cNvCxnSpPr>
          <p:nvPr/>
        </p:nvCxnSpPr>
        <p:spPr>
          <a:xfrm>
            <a:off x="8162365" y="2346512"/>
            <a:ext cx="1356214" cy="47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9A143-E0E9-4C78-9DDE-EE9D500B512C}"/>
              </a:ext>
            </a:extLst>
          </p:cNvPr>
          <p:cNvCxnSpPr>
            <a:cxnSpLocks/>
          </p:cNvCxnSpPr>
          <p:nvPr/>
        </p:nvCxnSpPr>
        <p:spPr>
          <a:xfrm flipV="1">
            <a:off x="3610551" y="2345512"/>
            <a:ext cx="4296327" cy="345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5071837" y="1842359"/>
            <a:ext cx="1155377" cy="1143152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BE5F0-84B7-4152-9270-526CE4DACE25}"/>
              </a:ext>
            </a:extLst>
          </p:cNvPr>
          <p:cNvGrpSpPr/>
          <p:nvPr/>
        </p:nvGrpSpPr>
        <p:grpSpPr>
          <a:xfrm>
            <a:off x="4376367" y="3583645"/>
            <a:ext cx="2831266" cy="2487706"/>
            <a:chOff x="3321050" y="1924050"/>
            <a:chExt cx="4865463" cy="4705350"/>
          </a:xfrm>
        </p:grpSpPr>
        <p:pic>
          <p:nvPicPr>
            <p:cNvPr id="20" name="Picture 2" descr="Scatter plot of animal data">
              <a:extLst>
                <a:ext uri="{FF2B5EF4-FFF2-40B4-BE49-F238E27FC236}">
                  <a16:creationId xmlns:a16="http://schemas.microsoft.com/office/drawing/2014/main" id="{869B2D97-35ED-4D39-B5CA-FDC439A73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50" y="1924050"/>
              <a:ext cx="4865463" cy="470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14:cNvPr>
                <p14:cNvContentPartPr/>
                <p14:nvPr/>
              </p14:nvContentPartPr>
              <p14:xfrm>
                <a:off x="5507342" y="4949533"/>
                <a:ext cx="1296720" cy="296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4D4AA4-E9AF-4E44-A1C5-6BED038B1D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91875" y="4932505"/>
                  <a:ext cx="1327035" cy="3296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D5BDC6-9B2E-481D-AE4D-328B65A3E805}"/>
                  </a:ext>
                </a:extLst>
              </p14:cNvPr>
              <p14:cNvContentPartPr/>
              <p14:nvPr/>
            </p14:nvContentPartPr>
            <p14:xfrm>
              <a:off x="748080" y="2892600"/>
              <a:ext cx="9948240" cy="2127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D5BDC6-9B2E-481D-AE4D-328B65A3E8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8720" y="2883240"/>
                <a:ext cx="9966960" cy="21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643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Distance as a Measure of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Assumption: closer points are more likely to be in the same category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Scatter plot of animal data">
            <a:extLst>
              <a:ext uri="{FF2B5EF4-FFF2-40B4-BE49-F238E27FC236}">
                <a16:creationId xmlns:a16="http://schemas.microsoft.com/office/drawing/2014/main" id="{FC27212D-6C44-473C-AC6D-3D050E74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24050"/>
            <a:ext cx="48654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C96043-8A8A-4E51-8D4F-6E7F2854C7C1}"/>
                  </a:ext>
                </a:extLst>
              </p14:cNvPr>
              <p14:cNvContentPartPr/>
              <p14:nvPr/>
            </p14:nvContentPartPr>
            <p14:xfrm>
              <a:off x="3628440" y="1639800"/>
              <a:ext cx="5335560" cy="448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C96043-8A8A-4E51-8D4F-6E7F2854C7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080" y="1630440"/>
                <a:ext cx="5354280" cy="45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2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9803A77-389A-4A1E-BB93-14CFD8D5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57" y="1684887"/>
            <a:ext cx="5397777" cy="402610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74D57D-4FE2-43A4-9C8D-E497E5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0DB7D8-A903-4E6E-A3FB-9C10016CB798}"/>
                  </a:ext>
                </a:extLst>
              </p14:cNvPr>
              <p14:cNvContentPartPr/>
              <p14:nvPr/>
            </p14:nvContentPartPr>
            <p14:xfrm>
              <a:off x="4167000" y="677880"/>
              <a:ext cx="5473800" cy="3932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0DB7D8-A903-4E6E-A3FB-9C10016CB7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7640" y="668520"/>
                <a:ext cx="5492520" cy="39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93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53D8FD-F94A-4DC3-9D0D-6EC7122F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68" y="1604202"/>
            <a:ext cx="5512083" cy="4153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74D57D-4FE2-43A4-9C8D-E497E5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F5DB77-EC83-433C-8B6E-9D7B62E75B0D}"/>
                  </a:ext>
                </a:extLst>
              </p14:cNvPr>
              <p14:cNvContentPartPr/>
              <p14:nvPr/>
            </p14:nvContentPartPr>
            <p14:xfrm>
              <a:off x="3133080" y="1675800"/>
              <a:ext cx="5772600" cy="3686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F5DB77-EC83-433C-8B6E-9D7B62E75B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720" y="1666440"/>
                <a:ext cx="5791320" cy="37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06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953D8FD-F94A-4DC3-9D0D-6EC7122F7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1"/>
          <a:stretch/>
        </p:blipFill>
        <p:spPr>
          <a:xfrm>
            <a:off x="3000068" y="2168236"/>
            <a:ext cx="5512083" cy="3589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763F9-B9E7-4D90-9F34-F89360F7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74D57D-4FE2-43A4-9C8D-E497E5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91D015-1BC7-40C7-9DAA-4AE15F0C81F5}"/>
                  </a:ext>
                </a:extLst>
              </p14:cNvPr>
              <p14:cNvContentPartPr/>
              <p14:nvPr/>
            </p14:nvContentPartPr>
            <p14:xfrm>
              <a:off x="4541400" y="1982880"/>
              <a:ext cx="6730200" cy="250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91D015-1BC7-40C7-9DAA-4AE15F0C8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2040" y="1973520"/>
                <a:ext cx="6748920" cy="25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54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201</Words>
  <Application>Microsoft Office PowerPoint</Application>
  <PresentationFormat>Widescreen</PresentationFormat>
  <Paragraphs>48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Visualizing Data to Make Predictions</vt:lpstr>
      <vt:lpstr>  Demystifying AI  Nearest Neighbor</vt:lpstr>
      <vt:lpstr>Visualizing Data to Make Predictions</vt:lpstr>
      <vt:lpstr>Input and Output?</vt:lpstr>
      <vt:lpstr>Agent Uses Data to Make Decisions</vt:lpstr>
      <vt:lpstr>Using Distance as a Measure of Similarity</vt:lpstr>
      <vt:lpstr>Distance</vt:lpstr>
      <vt:lpstr>Distance</vt:lpstr>
      <vt:lpstr>Distance</vt:lpstr>
      <vt:lpstr>Distance</vt:lpstr>
      <vt:lpstr>Distance</vt:lpstr>
      <vt:lpstr>Pair Programming</vt:lpstr>
      <vt:lpstr>Exercise 1: Distance</vt:lpstr>
      <vt:lpstr>Nearest Neighbor Algorithm</vt:lpstr>
      <vt:lpstr>Exercise 2: Nearest Neighbor</vt:lpstr>
      <vt:lpstr>Performance Measure</vt:lpstr>
      <vt:lpstr>Performance Measure</vt:lpstr>
      <vt:lpstr>Exercise 3: Error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82</cp:revision>
  <dcterms:created xsi:type="dcterms:W3CDTF">2020-05-18T13:01:09Z</dcterms:created>
  <dcterms:modified xsi:type="dcterms:W3CDTF">2022-02-01T17:00:14Z</dcterms:modified>
</cp:coreProperties>
</file>