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328" r:id="rId2"/>
    <p:sldId id="2327" r:id="rId3"/>
    <p:sldId id="2338" r:id="rId4"/>
    <p:sldId id="2340" r:id="rId5"/>
    <p:sldId id="2341" r:id="rId6"/>
    <p:sldId id="2342" r:id="rId7"/>
    <p:sldId id="2343" r:id="rId8"/>
    <p:sldId id="2345" r:id="rId9"/>
    <p:sldId id="2344" r:id="rId10"/>
    <p:sldId id="2346" r:id="rId11"/>
    <p:sldId id="2347" r:id="rId12"/>
    <p:sldId id="2333" r:id="rId13"/>
    <p:sldId id="2349" r:id="rId14"/>
    <p:sldId id="2348" r:id="rId15"/>
    <p:sldId id="2352" r:id="rId16"/>
    <p:sldId id="2350" r:id="rId17"/>
    <p:sldId id="2351" r:id="rId1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2" autoAdjust="0"/>
    <p:restoredTop sz="79774" autoAdjust="0"/>
  </p:normalViewPr>
  <p:slideViewPr>
    <p:cSldViewPr snapToGrid="0">
      <p:cViewPr>
        <p:scale>
          <a:sx n="69" d="100"/>
          <a:sy n="69" d="100"/>
        </p:scale>
        <p:origin x="327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1T14:48:21.9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197 73 10856 0 0,'0'0'87'0'0,"0"-1"0"0"0,0 0 1 0 0,0 1-1 0 0,0-1 1 0 0,0 0-1 0 0,0 1 0 0 0,0-1 1 0 0,0 0-1 0 0,0 1 0 0 0,0-1 1 0 0,0 1-1 0 0,0-1 0 0 0,1 0 1 0 0,-1 1-1 0 0,0-1 1 0 0,0 0-1 0 0,1 0 0 0 0,1-4 974 0 0,-1 1-801 0 0,0 0-1 0 0,0 1 1 0 0,3-6 0 0 0,-4 8 1393 0 0,-1 2-1545 0 0,0 0 0 0 0,0-1 1 0 0,-1 1-1 0 0,1 1 0 0 0,0-1 1 0 0,0 0-1 0 0,0 0 0 0 0,-1 1 0 0 0,0 2 80 0 0,-1-1-1 0 0,0 0 0 0 0,0 0 0 0 0,0 0 0 0 0,-1 0 0 0 0,1-1 0 0 0,-5 3 0 0 0,-28 13 1536 0 0,35-17-1651 0 0,50-28 672 0 0,-38 20-791 0 0,12-9 0 0 0,-20 12 177 0 0,-2 2 36 0 0,-4 3-144 0 0,-1 2-56 0 0,-1 1-1 0 0,1-1 1 0 0,0 1-1 0 0,-6 6 1 0 0,-1 1-10 0 0,-6 5-28 0 0,-27 19 0 0 0,24-18 72 0 0,30-22 110 0 0,-1 1 0 0 0,19-6 0 0 0,-23 8-80 0 0,12-4-96 0 0,0-1-1 0 0,-1 0 0 0 0,25-14 1 0 0,-41 21 66 0 0,12-10 524 0 0,-11 10-504 0 0,-1 0-1 0 0,1-1 0 0 0,-1 1 1 0 0,1-1-1 0 0,-1 1 0 0 0,0-1 1 0 0,1 1-1 0 0,-1-1 0 0 0,1 1 1 0 0,-1-1-1 0 0,0 0 0 0 0,0 1 1 0 0,1-1-1 0 0,-1 1 0 0 0,0-1 1 0 0,0 1-1 0 0,0-1 0 0 0,0 0 1 0 0,0 1-1 0 0,0-2 0 0 0,0 2-6 0 0,0-1-1 0 0,-1 1 0 0 0,1-1 0 0 0,0 1 1 0 0,-1 0-1 0 0,1-1 0 0 0,-1 1 0 0 0,1 0 0 0 0,0-1 1 0 0,-1 1-1 0 0,1 0 0 0 0,-1 0 0 0 0,1-1 1 0 0,-1 1-1 0 0,1 0 0 0 0,-1 0 0 0 0,1 0 1 0 0,-1-1-1 0 0,1 1 0 0 0,-1 0 0 0 0,0 0 0 0 0,1 0 1 0 0,-1 0-1 0 0,1 0 0 0 0,-1 0 0 0 0,0 0 1 0 0,-16 2 368 0 0,-1 3-310 0 0,0 0 1 0 0,1 0-1 0 0,-32 16 0 0 0,18-8-52 0 0,29-12-17 0 0,1-1-1 0 0,1 1 0 0 0,-1-1 1 0 0,1 0-1 0 0,-1 0 1 0 0,1 1-1 0 0,-1-1 1 0 0,1 0-1 0 0,-1 0 1 0 0,0 0-1 0 0,1 0 0 0 0,-1 0 1 0 0,0 0-1 0 0,6-8 334 0 0,4 2-318 0 0,0 0-1 0 0,0 1 1 0 0,16-7 0 0 0,-5 2-7 0 0,28-11-10 0 0,-21 10 0 0 0,23-10-60 0 0,-50 21 126 0 0,-5-2 256 0 0,-1 3-196 0 0,1 0-1 0 0,-1 0 1 0 0,1 0-1 0 0,0 1 1 0 0,-8 2-1 0 0,8-2-72 0 0,-10 3 12 0 0,2 1 1 0 0,-1 0-1 0 0,-19 13 1 0 0,-34 29-86 0 0,57-40 7 0 0,0 1 1 0 0,1-1-1 0 0,0 2 0 0 0,-8 10 0 0 0,17-20 12 0 0,-1 0-1 0 0,1 1 0 0 0,0-1 0 0 0,0 0 1 0 0,0 0-1 0 0,0 0 0 0 0,0 0 1 0 0,0 1-1 0 0,-1-1 0 0 0,1 0 0 0 0,0 0 1 0 0,0 0-1 0 0,0 1 0 0 0,0-1 1 0 0,0 0-1 0 0,0 0 0 0 0,0 0 1 0 0,0 1-1 0 0,0-1 0 0 0,0 0 0 0 0,0 0 1 0 0,0 0-1 0 0,0 1 0 0 0,0-1 1 0 0,0 0-1 0 0,0 0 0 0 0,0 0 1 0 0,0 1-1 0 0,1-1 0 0 0,-1 0 0 0 0,0 0 1 0 0,0 1-1 0 0,1-1-7 0 0,-1 0 0 0 0,0 0 0 0 0,1 1 1 0 0,-1-1-1 0 0,1 0 0 0 0,-1 0 0 0 0,1 0 0 0 0,-1 0 0 0 0,1 0 1 0 0,-1 0-1 0 0,1 0 0 0 0,0 0 0 0 0,0 0 0 0 0,2 0-27 0 0,0 0 0 0 0,0 0 0 0 0,-1-1 0 0 0,5 0 0 0 0,27-11 36 0 0,-1-2 0 0 0,-1 0 0 0 0,44-28 0 0 0,-75 42 1 0 0,5-3 9 0 0,0 0-1 0 0,-1-1 0 0 0,1 0 1 0 0,-1 0-1 0 0,0 0 1 0 0,-1 0-1 0 0,6-6 0 0 0,-10 10-5 0 0,0 0-1 0 0,0 0 1 0 0,0 0-1 0 0,0 0 0 0 0,0 0 1 0 0,0 0-1 0 0,0 0 1 0 0,0-1-1 0 0,1 1 1 0 0,-1 0-1 0 0,0 0 0 0 0,0 0 1 0 0,0 0-1 0 0,0 0 1 0 0,0 0-1 0 0,0 0 1 0 0,0 0-1 0 0,0 0 0 0 0,0 0 1 0 0,0-1-1 0 0,0 1 1 0 0,0 0-1 0 0,0 0 1 0 0,0 0-1 0 0,0 0 0 0 0,0 0 1 0 0,0 0-1 0 0,0 0 1 0 0,0 0-1 0 0,0 0 1 0 0,0-1-1 0 0,0 1 0 0 0,0 0 1 0 0,0 0-1 0 0,0 0 1 0 0,0 0-1 0 0,0 0 1 0 0,0 0-1 0 0,0 0 0 0 0,0 0 1 0 0,-1 0-1 0 0,1 0 1 0 0,0 0-1 0 0,0 0 1 0 0,0-1-1 0 0,0 1 0 0 0,0 0 1 0 0,0 0-1 0 0,0 0 1 0 0,0 0-1 0 0,0 0 0 0 0,-8 1 68 0 0,-7 4-8 0 0,-10 6-89 0 0,1 2-1 0 0,0 0 1 0 0,1 1 0 0 0,-23 19-1 0 0,25-16-27 0 0,18-15 44 0 0,1 0-1 0 0,0 1 1 0 0,0-1-1 0 0,0 0 0 0 0,0 1 1 0 0,-2 4-1 0 0,4-7 10 0 0,-1 0-1 0 0,1 0 1 0 0,0 0-1 0 0,0 0 1 0 0,0 0-1 0 0,0 0 1 0 0,0 0-1 0 0,0 1 1 0 0,0-1-1 0 0,0 0 1 0 0,0 0-1 0 0,0 0 1 0 0,0 0-1 0 0,0 0 1 0 0,0 0-1 0 0,0 0 1 0 0,0 0-1 0 0,0 0 1 0 0,1 0-1 0 0,-1 1 1 0 0,0-1-1 0 0,0 0 1 0 0,0 0-1 0 0,0 0 1 0 0,0 0-1 0 0,0 0 1 0 0,0 0-1 0 0,0 0 1 0 0,0 0-1 0 0,0 0 1 0 0,0 0-1 0 0,0 0 1 0 0,0 0-1 0 0,0 0 1 0 0,0 0-1 0 0,1 0 1 0 0,-1 0-1 0 0,0 1 1 0 0,5-1-36 0 0,6 0 4 0 0,20-8 33 0 0,0-1 0 0 0,0-2 0 0 0,34-15 0 0 0,-58 23 8 0 0,-1 0 0 0 0,0-1 0 0 0,0 1 0 0 0,0-1 0 0 0,0 0 0 0 0,-1 0 0 0 0,7-8 0 0 0,-11 12 0 0 0,-1 0 0 0 0,1-1-1 0 0,-1 1 1 0 0,0-1 0 0 0,1 1 0 0 0,-1-1-1 0 0,0 1 1 0 0,1-1 0 0 0,-1 1 0 0 0,0-1-1 0 0,0 1 1 0 0,1-1 0 0 0,-1 1 0 0 0,0-1-1 0 0,0 1 1 0 0,0-1 0 0 0,0 1 0 0 0,0-1-1 0 0,0 1 1 0 0,0-1 0 0 0,0 1-1 0 0,0-1 1 0 0,0 0 0 0 0,0 1 0 0 0,0-1-1 0 0,0 1 1 0 0,-1-1 0 0 0,1 1 0 0 0,0-1-1 0 0,0 1 1 0 0,-1-1 0 0 0,1 1 0 0 0,0-1-1 0 0,-1 1 1 0 0,1 0 0 0 0,0-1 0 0 0,-1 1-1 0 0,1-1 1 0 0,-1 1 0 0 0,1 0 0 0 0,-1-1-1 0 0,1 1 1 0 0,-1 0 0 0 0,1-1-1 0 0,-2 1 1 0 0,-1-1 43 0 0,0-1 0 0 0,0 1 0 0 0,-1 0 0 0 0,1 0 0 0 0,-1 1-1 0 0,-4-2 1 0 0,0 2-55 0 0,-1 0-1 0 0,1 0 1 0 0,0 0-1 0 0,-1 1 0 0 0,1 0 1 0 0,-12 3-1 0 0,5 0-5 0 0,1 1-1 0 0,-23 9 0 0 0,28-10-55 0 0,1 1 0 0 0,-16 9 0 0 0,21-12 45 0 0,1 0 0 0 0,-1 1-1 0 0,0-1 1 0 0,1 1 0 0 0,0-1 0 0 0,-1 1-1 0 0,1 0 1 0 0,0-1 0 0 0,0 1 0 0 0,-2 6-1 0 0,4-8 6 0 0,-1 0 0 0 0,1-1 0 0 0,0 1 0 0 0,-1 0 0 0 0,1 0 0 0 0,0 0 0 0 0,0 0 0 0 0,0-1 0 0 0,0 1 0 0 0,0 0 0 0 0,0 0 0 0 0,0 0 0 0 0,0 0 0 0 0,0-1 0 0 0,0 1 0 0 0,0 0 0 0 0,1 0 0 0 0,-1 0 0 0 0,0-1 0 0 0,1 1 0 0 0,-1 0 0 0 0,1 0-1 0 0,-1-1 1 0 0,1 1 0 0 0,-1 0 0 0 0,1-1 0 0 0,-1 1 0 0 0,1 0 0 0 0,0-1 0 0 0,-1 1 0 0 0,1-1 0 0 0,0 1 0 0 0,0-1 0 0 0,-1 1 0 0 0,1-1 0 0 0,0 0 0 0 0,0 1 0 0 0,1-1 0 0 0,2 1 5 0 0,0 0 1 0 0,-1 0-1 0 0,1-1 1 0 0,0 1-1 0 0,0-1 1 0 0,-1 0-1 0 0,1 0 1 0 0,4-1-1 0 0,9-2 43 0 0,-1 0-1 0 0,0 0 1 0 0,0-2-1 0 0,-1 0 1 0 0,30-13 0 0 0,-42 17-26 0 0,3-2 6 0 0,0-1-1 0 0,8-4 1 0 0,-13 7 0 0 0,0 0 0 0 0,0 0-1 0 0,0 1 1 0 0,0-1 0 0 0,0 0 0 0 0,0 0 0 0 0,0 0 0 0 0,0 0 0 0 0,-1 0-1 0 0,1-1 1 0 0,0 1 0 0 0,-1 0 0 0 0,1 0 0 0 0,-1 0 0 0 0,1-1 0 0 0,-1 1 0 0 0,1 0-1 0 0,-1-2 1 0 0,0 3-5 0 0,0-1 0 0 0,0 1 0 0 0,-1-1 0 0 0,1 1 0 0 0,0 0 0 0 0,0-1 0 0 0,0 1 0 0 0,-1 0 0 0 0,1-1 1 0 0,0 1-1 0 0,0 0 0 0 0,-1-1 0 0 0,1 1 0 0 0,0 0 0 0 0,-1 0 0 0 0,1-1 0 0 0,0 1 0 0 0,-1 0 0 0 0,1 0 0 0 0,-1 0 0 0 0,1-1 0 0 0,0 1 0 0 0,-1 0 0 0 0,1 0 0 0 0,-1 0 0 0 0,1 0 0 0 0,-1 0 0 0 0,1 0 0 0 0,0 0 0 0 0,-1 0 0 0 0,1 0 0 0 0,-1 0 0 0 0,0 0 0 0 0,-1 0 6 0 0,-1 0 0 0 0,1 0 0 0 0,-1 0 0 0 0,-3 1 0 0 0,-9 3-28 0 0,1 0 0 0 0,-27 13 0 0 0,-24 17-313 0 0,16-9 139 0 0,42-22 208 0 0,0 1 0 0 0,1 0 1 0 0,-10 7-1 0 0,17-11-25 0 0,-1 1-1 0 0,1-1 1 0 0,0 0 0 0 0,-1 1 0 0 0,1-1 0 0 0,-1 0-1 0 0,1 1 1 0 0,0-1 0 0 0,-1 0 0 0 0,1 0-1 0 0,1 1 1 0 0,2 0-15 0 0,0-1-1 0 0,0 0 0 0 0,0 1 0 0 0,0-1 1 0 0,0-1-1 0 0,0 1 0 0 0,0 0 1 0 0,8-2-1 0 0,-5 0-3 0 0,1 0 0 0 0,-1-1-1 0 0,12-5 1 0 0,-14 6 47 0 0,-1 0-1 0 0,0 0 0 0 0,0-1 1 0 0,0 0-1 0 0,0 0 0 0 0,4-4 1 0 0,-7 7-10 0 0,-1-1-1 0 0,1 0 1 0 0,-1 1 0 0 0,1-1-1 0 0,-1 0 1 0 0,1 1 0 0 0,-1-1-1 0 0,1 0 1 0 0,-1 0 0 0 0,0 1-1 0 0,1-1 1 0 0,-1 0 0 0 0,0 0-1 0 0,0 0 1 0 0,0 1 0 0 0,1-1-1 0 0,-1 0 1 0 0,0 0 0 0 0,0 0-1 0 0,0 0 1 0 0,-1 1 0 0 0,1-1-1 0 0,0 0 1 0 0,0 0 0 0 0,0 0-1 0 0,-1 1 1 0 0,1-1 0 0 0,0 0-1 0 0,-1 0 1 0 0,1 1 0 0 0,-1-1 0 0 0,1 0-1 0 0,-1 0 1 0 0,1 1 0 0 0,-1-1-1 0 0,0 1 1 0 0,1-1 0 0 0,-1 0-1 0 0,0 1 1 0 0,1-1 0 0 0,-2 1-1 0 0,-2-3-17 0 0,0 1 0 0 0,-1 0-1 0 0,1 0 1 0 0,0 0 0 0 0,-1 0 0 0 0,0 1-1 0 0,1-1 1 0 0,-1 1 0 0 0,0 0-1 0 0,0 1 1 0 0,1-1 0 0 0,-10 1 0 0 0,7 0-21 0 0,-1 0 1 0 0,0 1-1 0 0,0 0 1 0 0,1 0-1 0 0,-1 1 1 0 0,1 0-1 0 0,-10 4 1 0 0,15-6 15 0 0,0 1-1 0 0,0 0 1 0 0,0 1 0 0 0,0-1 0 0 0,0 0-1 0 0,1 0 1 0 0,-1 1 0 0 0,0-1 0 0 0,1 1-1 0 0,-1-1 1 0 0,1 1 0 0 0,0 0-1 0 0,-1-1 1 0 0,1 1 0 0 0,0 0 0 0 0,0 0-1 0 0,1 0 1 0 0,-1 0 0 0 0,0 0 0 0 0,1 0-1 0 0,-2 4 1 0 0,2-2-21 0 0,0 0-1 0 0,-1 0 1 0 0,1 0 0 0 0,1 0 0 0 0,-1 0-1 0 0,1 1 1 0 0,0-1 0 0 0,0 0 0 0 0,3 7-1 0 0,-4-10 37 0 0,1 0-1 0 0,-1 0 0 0 0,1 0 0 0 0,-1 0 1 0 0,1-1-1 0 0,-1 1 0 0 0,1 0 0 0 0,0-1 1 0 0,-1 1-1 0 0,1 0 0 0 0,0-1 0 0 0,0 1 1 0 0,0-1-1 0 0,-1 1 0 0 0,1-1 0 0 0,0 1 1 0 0,2 0-1 0 0,-2-1 11 0 0,1 1 1 0 0,0-1-1 0 0,0 0 0 0 0,0 1 1 0 0,0-1-1 0 0,0 0 1 0 0,0 0-1 0 0,3 0 0 0 0,0-1 10 0 0,-1 0-1 0 0,1 0 1 0 0,-1 0-1 0 0,1 0 1 0 0,-1-1-1 0 0,0 0 1 0 0,5-2-1 0 0,12-9 41 0 0,30-23 1 0 0,-42 29-55 0 0,-7 5 10 0 0,1 0-1 0 0,0 0 1 0 0,-1 0 0 0 0,0-1 0 0 0,0 1 0 0 0,0-1-1 0 0,0 1 1 0 0,0-1 0 0 0,0 0 0 0 0,-1 0-1 0 0,2-3 1 0 0,-3 6-20 0 0,0-1 0 0 0,0 1 0 0 0,0 0 0 0 0,0 0 0 0 0,0 0 0 0 0,0-1 0 0 0,0 1 0 0 0,0 0 0 0 0,0 0 0 0 0,0 0 0 0 0,0-1 0 0 0,0 1 0 0 0,0 0 0 0 0,0 0 0 0 0,0 0 0 0 0,0-1 0 0 0,0 1 0 0 0,0 0 0 0 0,0 0 0 0 0,-1 0 0 0 0,1 0 0 0 0,0-1 0 0 0,0 1 0 0 0,0 0 0 0 0,0 0 0 0 0,0 0 0 0 0,-1 0 0 0 0,1 0 0 0 0,0 0 0 0 0,0 0 0 0 0,0-1 0 0 0,-1 1 0 0 0,1 0 0 0 0,0 0 0 0 0,0 0 0 0 0,0 0 0 0 0,-1 0 0 0 0,1 0 0 0 0,0 0 0 0 0,0 0 0 0 0,0 0 0 0 0,-1 0 0 0 0,1 0 0 0 0,-10 0 0 0 0,10 0 0 0 0,-7 1-15 0 0,0 1-1 0 0,1 0 0 0 0,-1 0 1 0 0,1 0-1 0 0,-1 1 0 0 0,1-1 1 0 0,-6 5-1 0 0,8-5 1 0 0,-18 12 38 0 0,21-13-38 0 0,0 0 0 0 0,-1 0 1 0 0,1 0-1 0 0,0 0 1 0 0,0 0-1 0 0,0 0 1 0 0,0 0-1 0 0,0 1 1 0 0,0-1-1 0 0,0 0 1 0 0,1 1-1 0 0,-2 2 1 0 0,2-3 10 0 0,0-1 1 0 0,-1 1-1 0 0,1 0 1 0 0,0-1-1 0 0,0 1 1 0 0,0 0-1 0 0,0 0 1 0 0,0-1 0 0 0,0 1-1 0 0,1 0 1 0 0,-1 0-1 0 0,0-1 1 0 0,0 1-1 0 0,1 0 1 0 0,-1-1-1 0 0,0 1 1 0 0,1 0 0 0 0,-1-1-1 0 0,0 1 1 0 0,2 0-1 0 0,-1 0 5 0 0,0 0-1 0 0,0 0 0 0 0,0-1 1 0 0,0 1-1 0 0,0-1 0 0 0,0 1 0 0 0,0-1 1 0 0,0 1-1 0 0,0-1 0 0 0,0 0 1 0 0,1 1-1 0 0,0-1 0 0 0,2 1 2 0 0,0-1 0 0 0,0 0-1 0 0,-1 0 1 0 0,1 0 0 0 0,0 0-1 0 0,0-1 1 0 0,-1 1 0 0 0,5-2-1 0 0,5-2-1 0 0,-2 2 0 0 0,0-1 0 0 0,-1-1 0 0 0,1 0 0 0 0,12-7 0 0 0,-21 10 19 0 0,-2 1 161 0 0,-7 2-99 0 0,-12 5-85 0 0,2 0-8 0 0,-1 0 0 0 0,-17 10 0 0 0,30-12 12 0 0,4-4 0 0 0,1 1 0 0 0,0-2 3 0 0,0 1 0 0 0,1-1-1 0 0,-1 0 1 0 0,0 0 0 0 0,0 0-1 0 0,1 1 1 0 0,-1-1 0 0 0,0 0-1 0 0,1 0 1 0 0,-1 0 0 0 0,0 0-1 0 0,0 0 1 0 0,1 0 0 0 0,-1 1-1 0 0,0-1 1 0 0,1 0 0 0 0,-1 0-1 0 0,0 0 1 0 0,1 0 0 0 0,-1 0-1 0 0,0 0 1 0 0,1 0 0 0 0,-1 0-1 0 0,0-1 1 0 0,1 1 0 0 0,-1 0-1 0 0,0 0 1 0 0,1 0 0 0 0,-1 0-1 0 0,1 0 1 0 0,5-2 50 0 0,-4 0-53 0 0,-1 2 11 0 0,0-1 42 0 0,-1 1 1 0 0,2 0-44 0 0,-1 0-10 0 0,-1 0 0 0 0,0 0 0 0 0,0 0 0 0 0,0 0 0 0 0,1 0 0 0 0,-1 1 0 0 0,0-1 0 0 0,0 0 0 0 0,1 0 0 0 0,-1 0 0 0 0,0 0 0 0 0,0 1 0 0 0,0-1 0 0 0,0 0 0 0 0,1 0 0 0 0,-1 0 0 0 0,0 0 0 0 0,0 1 0 0 0,0-1 0 0 0,0 0 0 0 0,0 0 0 0 0,0 1 0 0 0,0-1 0 0 0,0 0 0 0 0,1 0 0 0 0,-1 0 0 0 0,0 1 0 0 0,0-1 0 0 0,0 0 0 0 0,0 0 0 0 0,0 1 0 0 0,0-1 0 0 0,-1 0 0 0 0,1 0 0 0 0,0 1 0 0 0,0-1 0 0 0,0 0 0 0 0,0 0 0 0 0,0 0 0 0 0,0 1 0 0 0,0-1 0 0 0,-4 9 0 0 0,-4 2-18 0 0,6-9 11 0 0,0 1 1 0 0,0-1 0 0 0,0 1 0 0 0,1-1-1 0 0,-2 4 1 0 0,3-5 21 0 0,0-1 250 0 0,0 0-211 0 0,20-11 31 0 0,-18 10-73 0 0,0-1 0 0 0,0 1 0 0 0,0-1 1 0 0,0 0-1 0 0,-1 0 0 0 0,1 0 0 0 0,0 0 0 0 0,1-3 0 0 0,-1 1-14 0 0,-16 9-193 0 0,-18 11 238 0 0,32-16-97 0 0,0 2 1 0 0,0 1 42 0 0,0-1 11 0 0,0 0 0 0 0,0 0 11 0 0,1-2-5 0 0,0 1 0 0 0,0-1 0 0 0,0 0 0 0 0,0 0 0 0 0,1 0-1 0 0,-1 0 1 0 0,0-1 0 0 0,2 1 0 0 0,4-2-6 0 0,10-4 11 0 0,-17 6-11 0 0,0 0 0 0 0,0 0 1 0 0,0 0-1 0 0,0 0 0 0 0,0 0 0 0 0,0 0 0 0 0,0 0 1 0 0,0 0-1 0 0,0 0 0 0 0,0 0 0 0 0,0 0 1 0 0,0 0-1 0 0,0 0 0 0 0,0 0 0 0 0,0 0 0 0 0,0 0 1 0 0,0 0-1 0 0,0 0 0 0 0,0 0 0 0 0,0 0 1 0 0,1 0-1 0 0,-1 0 0 0 0,0 0 0 0 0,0 0 0 0 0,0 0 1 0 0,0 0-1 0 0,0 0 0 0 0,0 0 0 0 0,0 0 1 0 0,0 0-1 0 0,0 0 0 0 0,0 0 0 0 0,0 0 0 0 0,0 0 1 0 0,0 0-1 0 0,0 0 0 0 0,0 0 0 0 0,0 0 1 0 0,0 0-1 0 0,0 0 0 0 0,1 0 0 0 0,-1 0 0 0 0,0 0 1 0 0,0 0-1 0 0,0 0 0 0 0,0 0 0 0 0,0 0 1 0 0,0 0-1 0 0,0 0 0 0 0,0 0 0 0 0,0 0 0 0 0,0 0 1 0 0,0 0-1 0 0,0 0 0 0 0,0 0 0 0 0,0 0 1 0 0,0 0-1 0 0,0 1 0 0 0,0-1 0 0 0,0 0 0 0 0,0 0 1 0 0,0 0-1 0 0,0 0 0 0 0,0 0 0 0 0,0 0 1 0 0,0 0-1 0 0,-2 5-79 0 0,2-5 79 0 0,0 0 32 0 0,0 0-75 0 0,2 0-10 0 0,5 1 32 0 0,-7-1-33 0 0,-4 7-442 0 0,2-6 478 0 0,1 1-1 0 0,0-1 1 0 0,0 1-1 0 0,-1 0 1 0 0,1-1-1 0 0,0 0 1 0 0,-1 1-1 0 0,-3 1 1 0 0,5-3-52 0 0,1 1-636 0 0,-1 0 651 0 0,-1 0 55 0 0,1 0 40 0 0,0-1-79 0 0,-2 1 38 0 0,2-1 54 0 0,0 0 1 0 0,2-1-44 0 0,1 0-10 0 0,-1 1 0 0 0,0-1 0 0 0,3-1 0 0 0,-4 1 0 0 0,1 0 0 0 0,0 1 0 0 0,0-1 0 0 0,-1 1 0 0 0,1-1 0 0 0,0 1 0 0 0,2-1 0 0 0,-2 1-10 0 0,-2 0 319 0 0,1-2 142 0 0,-1 2-450 0 0,0-1 0 0 0,0 1 0 0 0,0-1 0 0 0,0 1 0 0 0,0-1 0 0 0,0 1 1 0 0,0-1-1 0 0,0 1 0 0 0,0-1 0 0 0,0 1 0 0 0,0-1 0 0 0,-1 1 0 0 0,1 0 1 0 0,0-1-1 0 0,0 1 0 0 0,-1-1 0 0 0,1 1 0 0 0,0 0 0 0 0,-1-1 0 0 0,1 1 1 0 0,0 0-1 0 0,-1-1 0 0 0,1 1 0 0 0,-1 0 0 0 0,0-1 0 0 0,0 1-2 0 0,0-1 0 0 0,0 1 1 0 0,-1 0-1 0 0,1-1 0 0 0,0 1 0 0 0,0 0 0 0 0,-3 0 0 0 0,-3 0-27 0 0,7-1 31 0 0,-1 1-1 0 0,1 0 1 0 0,-1 0-1 0 0,1 0 0 0 0,-1 0 1 0 0,1 0-1 0 0,-1-1 1 0 0,1 1-1 0 0,0 0 1 0 0,-1 0-1 0 0,1 0 0 0 0,-1 0 1 0 0,1 0-1 0 0,-1 0 1 0 0,1 0-1 0 0,-1 0 1 0 0,1 1-1 0 0,-1-1 0 0 0,1 0 1 0 0,0 0-1 0 0,-2 0 1 0 0,-8 5-1 0 0,-6-3 278 0 0,15-1-280 0 0,-2 1 3 0 0,2-1-4 0 0,-4 0-15 0 0,4-1-54 0 0,2 1-51 0 0,1 1 110 0 0,0 0 26 0 0,-2-2 122 0 0,0 0-83 0 0,18 5-260 0 0,-15-4 206 0 0,-2-1 0 0 0,0 1-4 0 0,-1-1-1 0 0,1 1 0 0 0,0-1 1 0 0,0 0-1 0 0,-1 1 1 0 0,1-1-1 0 0,0 0 1 0 0,0 0-1 0 0,0 0 1 0 0,0 1-1 0 0,0-1 0 0 0,-1 0 1 0 0,3 0-1 0 0,12-3 52 0 0,-15 3 90 0 0,5 1-169 0 0,-3 0 74 0 0,-2 0-97 0 0,1-1 100 0 0,1 1 9 0 0,3 0-198 0 0,-2 1 284 0 0,-3-2-210 0 0,1 0 2 0 0,0 1 31 0 0,0 0 361 0 0,-2-1-365 0 0,0 1 73 0 0,-1 1-22 0 0,1 1-10 0 0,0-3 13 0 0,1 1 1 0 0,-1-1-1 0 0,1 0 0 0 0,0 0 0 0 0,-1 1 0 0 0,1-1 0 0 0,-1 0 1 0 0,1 0-1 0 0,-1 0 0 0 0,1 1 0 0 0,-1-1 0 0 0,1 0 0 0 0,-1 0 1 0 0,1 0-1 0 0,-1 0 0 0 0,1 0 0 0 0,-1 0 0 0 0,1 0 0 0 0,-1 0 0 0 0,1 0 1 0 0,-1 0-1 0 0,1 0 0 0 0,-1 0 0 0 0,1 0 0 0 0,-1 0 0 0 0,1-1 1 0 0,-1 1-1 0 0,1 0 0 0 0,0 0 0 0 0,-2-1 0 0 0,1 0-13 0 0,1 0 11 0 0,0 0 42 0 0,0 1 1 0 0,3 0-44 0 0,5 2-10 0 0,-7-2 0 0 0,0 0 0 0 0,0 0 0 0 0,0 0 0 0 0,1 1 0 0 0,-1-1 0 0 0,0 0 0 0 0,0 0 0 0 0,2 2 0 0 0,-1-1 0 0 0,-1 1 11 0 0,-1-2 106 0 0,0 0-63 0 0,0-2-44 0 0,-1 0-10 0 0,-3-2 139 0 0,5 2-103 0 0,1-2 17 0 0,0 0 4 0 0,0 0-1 0 0,1 0 0 0 0,0 0 1 0 0,0 1-1 0 0,0-1 0 0 0,0 0 1 0 0,1 1-1 0 0,-1 0 0 0 0,1 0 1 0 0,5-4-1 0 0,3-1-107 0 0,-2-1 0 0 0,1-1 0 0 0,-1 0-1 0 0,13-16 1 0 0,-23 25 54 0 0,1 1 1 0 0,-1-1-1 0 0,0 1 0 0 0,1-1 0 0 0,-1 1 1 0 0,0-1-1 0 0,1 0 0 0 0,-1 1 0 0 0,0-1 0 0 0,0 0 1 0 0,0 1-1 0 0,1-1 0 0 0,-1 1 0 0 0,0-1 1 0 0,0 0-1 0 0,0 1 0 0 0,0-1 0 0 0,0 0 0 0 0,-1 1 1 0 0,1-1-1 0 0,0 1 0 0 0,0-1 0 0 0,-1-1 1 0 0,1 2-2 0 0,0 0 0 0 0,-1 0 0 0 0,1-1 1 0 0,-1 1-1 0 0,1 0 0 0 0,-1 0 1 0 0,1 0-1 0 0,-1 0 0 0 0,1-1 0 0 0,0 1 1 0 0,-1 0-1 0 0,1 0 0 0 0,-1 0 1 0 0,1 0-1 0 0,-1 0 0 0 0,1 0 0 0 0,-1 0 1 0 0,1 0-1 0 0,-1 0 0 0 0,1 0 1 0 0,-1 0-1 0 0,1 1 0 0 0,-1-1 0 0 0,1 0 1 0 0,-1 0-1 0 0,-14 7 19 0 0,11-5-27 0 0,-39 21 92 0 0,43-23-89 0 0,0 1-9 0 0,-1-1-1 0 0,0 0 1 0 0,1 1 0 0 0,-1-1-1 0 0,1 1 1 0 0,-1-1-1 0 0,1 0 1 0 0,-1 1 0 0 0,1-1-1 0 0,-1 1 1 0 0,1 0 0 0 0,-1-1-1 0 0,1 1 1 0 0,-1 0 0 0 0,1 0 253 0 0,13-3-493 0 0,-8 1 250 0 0,1-1 0 0 0,-1 1 0 0 0,0-1-1 0 0,0 0 1 0 0,0 0 0 0 0,9-6 0 0 0,-13 8 8 0 0,3-5 52 0 0,-4 5-56 0 0,0 0 1 0 0,0 0-1 0 0,0 0 0 0 0,0-1 0 0 0,0 1 0 0 0,0 0 0 0 0,0 0 1 0 0,0 0-1 0 0,0 0 0 0 0,0 0 0 0 0,0-1 0 0 0,0 1 0 0 0,0 0 0 0 0,0 0 1 0 0,0 0-1 0 0,0 0 0 0 0,-1 0 0 0 0,1 0 0 0 0,0 0 0 0 0,0-1 1 0 0,0 1-1 0 0,0 0 0 0 0,0 0 0 0 0,0 0 0 0 0,0 0 0 0 0,-1 0 1 0 0,1 0-1 0 0,0 0 0 0 0,0 0 0 0 0,0 0 0 0 0,0 0 0 0 0,0 0 1 0 0,-1 0-1 0 0,1 0 0 0 0,0-1 0 0 0,0 1 0 0 0,-7-1 46 0 0,3 1-50 0 0,-1 1 0 0 0,0 0-1 0 0,1-1 1 0 0,-1 1 0 0 0,1 1-1 0 0,0-1 1 0 0,-7 3 0 0 0,1 1-16 0 0,-19 11 1 0 0,-5 6-4 0 0,34-22 10 0 0,1 0 0 0 0,0 1 1 0 0,-1-1-1 0 0,1 0 0 0 0,-1 1 1 0 0,1-1-1 0 0,0 0 0 0 0,-1 0 1 0 0,1 1-1 0 0,1-1 0 0 0,3 0 16 0 0,0 1 0 0 0,0-1 0 0 0,0 0 0 0 0,0 0 0 0 0,0-1 0 0 0,5 0 0 0 0,29-8-22 0 0,-36 8 7 0 0,1 0 55 0 0,-1-1 0 0 0,0 1 1 0 0,0-1-1 0 0,1 0 0 0 0,-2 0 0 0 0,4-2 0 0 0,-5 3-42 0 0,-1 1-1 0 0,0 0 0 0 0,1 0 1 0 0,-1-1-1 0 0,0 1 0 0 0,1 0 1 0 0,-1-1-1 0 0,0 1 0 0 0,1-1 1 0 0,-1 1-1 0 0,0 0 0 0 0,0-1 1 0 0,0 1-1 0 0,0-1 0 0 0,1 1 1 0 0,-1-1-1 0 0,0 1 0 0 0,0 0 1 0 0,0-1-1 0 0,0 1 0 0 0,0-1 1 0 0,0 1-1 0 0,0-1 0 0 0,0 1 1 0 0,0-1-1 0 0,0 1 0 0 0,0 0 1 0 0,-1-1-1 0 0,1 1 0 0 0,0-1 0 0 0,0 1 1 0 0,0 0-1 0 0,-1-1 0 0 0,1 1 1 0 0,0-1-1 0 0,-1 1 1 0 0,0-2 24 0 0,0 1 0 0 0,0 0 1 0 0,0 0-1 0 0,0 0 0 0 0,-1 0 1 0 0,1 0-1 0 0,-3-1 1 0 0,-3-1-4 0 0,0 0 0 0 0,0 1 0 0 0,0 0 0 0 0,0 0 1 0 0,-1 1-1 0 0,1-1 0 0 0,0 1 0 0 0,-14 1 0 0 0,11 0-34 0 0,-1 0-1 0 0,1 1 1 0 0,0 1-1 0 0,0-1 1 0 0,0 1-1 0 0,-9 4 1 0 0,9-3-32 0 0,1 1 1 0 0,1 0 0 0 0,-10 6-1 0 0,18-10 41 0 0,0 0 0 0 0,0 0-1 0 0,0 0 1 0 0,0 1 0 0 0,0-1-1 0 0,0 0 1 0 0,-1 0 0 0 0,1 0-1 0 0,0 0 1 0 0,0 0 0 0 0,0 0-1 0 0,0 1 1 0 0,0-1 0 0 0,0 0-1 0 0,0 0 1 0 0,0 0 0 0 0,0 0-1 0 0,0 0 1 0 0,0 1 0 0 0,0-1-1 0 0,0 0 1 0 0,0 0 0 0 0,0 0-1 0 0,0 0 1 0 0,0 0 0 0 0,0 0-1 0 0,0 1 1 0 0,0-1 0 0 0,1 0-1 0 0,-1 0 1 0 0,0 0 0 0 0,0 0-1 0 0,0 0 1 0 0,0 0 0 0 0,0 0-1 0 0,0 1 1 0 0,0-1 0 0 0,0 0-1 0 0,1 0 1 0 0,-1 0 0 0 0,4 3-70 0 0,-2-2 61 0 0,0 0 0 0 0,1 0 1 0 0,-1-1-1 0 0,0 1 0 0 0,1-1 1 0 0,-1 0-1 0 0,0 0 0 0 0,1 1 0 0 0,2-2 1 0 0,24-2-44 0 0,-13 1-24 0 0,-5 1 28 0 0,8-1 38 0 0,26-5-1 0 0,-41 6 14 0 0,1 0-1 0 0,-1-1 0 0 0,4-1 1 0 0,-7 3 4 0 0,-1 0 1 0 0,1-1 0 0 0,0 1 0 0 0,-1 0-1 0 0,1-1 1 0 0,-1 1 0 0 0,1 0 0 0 0,0-1 0 0 0,-1 1-1 0 0,1-1 1 0 0,-1 1 0 0 0,1-1 0 0 0,-1 1-1 0 0,1-1 1 0 0,-1 1 0 0 0,0-1 0 0 0,1 1-1 0 0,-1-1 1 0 0,0 1 0 0 0,1-1 0 0 0,-1 0-1 0 0,0 1 1 0 0,0-1 0 0 0,0 0 0 0 0,0 1-1 0 0,0-1 1 0 0,1 0 0 0 0,-2 0-1 0 0,1 0 0 0 0,0 1 0 0 0,-1-1 0 0 0,1 0 0 0 0,-1 1 0 0 0,1-1 0 0 0,-1 1 0 0 0,1-1 0 0 0,-1 0 0 0 0,1 1 0 0 0,-1-1 0 0 0,1 1 0 0 0,-1-1 0 0 0,0 1 0 0 0,1 0 0 0 0,-1-1 0 0 0,0 1 0 0 0,0-1 0 0 0,1 1 0 0 0,-1 0 0 0 0,0 0 0 0 0,0-1 0 0 0,1 1 0 0 0,-1 0 0 0 0,0 0 0 0 0,-1 0 0 0 0,-3-1-8 0 0,0 1 0 0 0,1 0-1 0 0,-6 0 1 0 0,9 0 1 0 0,-5 1-12 0 0,-1 0-1 0 0,1 0 1 0 0,0 1 0 0 0,0-1 0 0 0,0 1-1 0 0,0 0 1 0 0,0 0 0 0 0,-5 4 0 0 0,3-2-4 0 0,1 0 0 0 0,0 1 1 0 0,0 0-1 0 0,0 0 1 0 0,-7 7-1 0 0,14-12 17 0 0,0 0 0 0 0,0 0 0 0 0,0 1 0 0 0,-1-1 0 0 0,1 0 0 0 0,0 0 0 0 0,0 0 0 0 0,0 0 0 0 0,0 1 0 0 0,-1-1 0 0 0,1 0 0 0 0,0 0 0 0 0,0 0 0 0 0,0 1 0 0 0,0-1 0 0 0,0 0 0 0 0,0 0 0 0 0,0 1 0 0 0,0-1 0 0 0,0 0 0 0 0,0 0 0 0 0,0 1 0 0 0,-1-1 0 0 0,2 0 0 0 0,-1 0 0 0 0,0 0 0 0 0,0 1 0 0 0,0-1 0 0 0,0 0 0 0 0,0 0 0 0 0,0 1 0 0 0,0-1 0 0 0,0 0 0 0 0,0 0 0 0 0,0 0 0 0 0,0 1 0 0 0,1-1 0 0 0,-1 0 0 0 0,0 0 0 0 0,0 0 0 0 0,0 1 0 0 0,1-1 0 0 0,7 3 0 0 0,-8-3 0 0 0,7 1-37 0 0,1-1-1 0 0,0 0 0 0 0,-1 0 1 0 0,1 0-1 0 0,13-3 0 0 0,-9 2-14 0 0,24-4 21 0 0,-1-1 1 0 0,0-2 0 0 0,40-13-1 0 0,-71 19 43 0 0,1 1 34 0 0,0-1 0 0 0,0 0 0 0 0,0 0 0 0 0,-1 0 0 0 0,7-4 0 0 0,-10 5 102 0 0,-6-2 52 0 0,-1 3-207 0 0,1 1 0 0 0,-1 0 0 0 0,1 0 0 0 0,-1 0 0 0 0,1 0 0 0 0,0 1 0 0 0,-10 4 0 0 0,-33 19-108 0 0,46-24 122 0 0,-8 6-41 0 0,-1-1-1 0 0,1 2 0 0 0,-15 12 1 0 0,25-19 34 0 0,0-1 1 0 0,-1 0 0 0 0,1 0-1 0 0,0 1 1 0 0,0-1 0 0 0,-1 0-1 0 0,1 0 1 0 0,0 1 0 0 0,0-1-1 0 0,-1 0 1 0 0,1 0 0 0 0,0 1-1 0 0,0-1 1 0 0,0 0 0 0 0,-1 1-1 0 0,1-1 1 0 0,0 0 0 0 0,0 1-1 0 0,0-1 1 0 0,0 1 0 0 0,0-1-1 0 0,0 0 1 0 0,0 1 0 0 0,0-1-1 0 0,0 0 1 0 0,0 1 0 0 0,0-1-1 0 0,0 0 1 0 0,0 1 0 0 0,0-1-1 0 0,1 0 1 0 0,-1 1 0 0 0,0-1-1 0 0,0 0 1 0 0,0 1 0 0 0,0-1-1 0 0,1 0 1 0 0,-1 0 0 0 0,1 1-1 0 0,-1 0 3 0 0,1-1 0 0 0,0 0 0 0 0,0 1 0 0 0,-1-1 0 0 0,1 0 0 0 0,0 1 0 0 0,0-1 0 0 0,0 0 0 0 0,0 0 0 0 0,-1 0 0 0 0,1 0 0 0 0,0 0 0 0 0,0 0 0 0 0,0 0 0 0 0,0 0 0 0 0,0 0 0 0 0,1 0 0 0 0,17-5-20 0 0,0-1 1 0 0,0-1 0 0 0,33-15-1 0 0,-37 15-395 0 0,-10 4 414 0 0,15-7-47 0 0,-18 9 63 0 0,-1 0 0 0 0,0 0 0 0 0,1 0 0 0 0,-1 0 0 0 0,0 0-1 0 0,0 0 1 0 0,0 0 0 0 0,0 0 0 0 0,0-1 0 0 0,2-2 0 0 0,-3 4-5 0 0,0-1 1 0 0,0 1-1 0 0,0-1 1 0 0,0 1-1 0 0,0 0 1 0 0,0-1 0 0 0,0 1-1 0 0,0-1 1 0 0,0 1-1 0 0,0-1 1 0 0,0 1 0 0 0,0-1-1 0 0,0 1 1 0 0,0-1-1 0 0,0 1 1 0 0,-1-1 0 0 0,1 1-1 0 0,0 0 1 0 0,0-1-1 0 0,0 1 1 0 0,-1-1-1 0 0,1 1 1 0 0,0 0 0 0 0,-1-1-1 0 0,1 1 1 0 0,0 0-1 0 0,-1-1 1 0 0,1 1 0 0 0,-1-1-1 0 0,-1 0 0 0 0,1 1 0 0 0,0-1 0 0 0,0 0 0 0 0,-1 1 0 0 0,1-1 0 0 0,0 1 0 0 0,-1-1 0 0 0,1 1 0 0 0,-2-1 0 0 0,-1 1-44 0 0,0 0 0 0 0,0 0 0 0 0,0 1 0 0 0,0-1 0 0 0,0 1 0 0 0,0-1 0 0 0,0 1 1 0 0,1 0-1 0 0,-1 1 0 0 0,0-1 0 0 0,1 0 0 0 0,-1 1 0 0 0,1 0 0 0 0,-1 0 0 0 0,1 0 0 0 0,-5 4 0 0 0,0 1-99 0 0,0 0-1 0 0,0 0 0 0 0,1 1 1 0 0,-11 14-1 0 0,17-20 131 0 0,-8 11 0 0 0,8-12 0 0 0,1 0 0 0 0,-1 0 0 0 0,1 0 0 0 0,0 0 0 0 0,-1 0 0 0 0,1-1 0 0 0,0 1 0 0 0,0 0 0 0 0,0 0 0 0 0,0 0 0 0 0,0 0 0 0 0,0 0 0 0 0,0 1 0 0 0,0-1 0 0 0,0-1 0 0 0,1 1-1 0 0,-1-1 1 0 0,0 1 0 0 0,1-1 0 0 0,-1 1-1 0 0,1-1 1 0 0,-1 0 0 0 0,1 1-1 0 0,-1-1 1 0 0,1 0 0 0 0,-1 1 0 0 0,1-1-1 0 0,-1 0 1 0 0,1 1 0 0 0,-1-1-1 0 0,1 0 1 0 0,-1 0 0 0 0,1 0 0 0 0,0 1-1 0 0,0-1 1 0 0,0 0-4 0 0,2 1-6 0 0,0-1-1 0 0,1 1 1 0 0,-1-1 0 0 0,0 1 0 0 0,1-1 0 0 0,-1 0 0 0 0,1 0 0 0 0,-1-1 0 0 0,5 0 0 0 0,2-1-32 0 0,-1-1-1 0 0,9-3 1 0 0,-3 1 24 0 0,-11 2 38 0 0,-7 2 24 0 0,-6 1 20 0 0,4 1-86 0 0,0 0-1 0 0,0 1 0 0 0,-8 3 1 0 0,-7 2 24 0 0,-7 3-2 0 0,25-9-1 0 0,1-1 3 0 0,-2 3-15 0 0,2-2-45 0 0,0 0 3 0 0,-2 4 44 0 0,2-2 1 0 0,2-1-44 0 0,-1-2 52 0 0,1 1 1 0 0,-1-1-1 0 0,0 1 0 0 0,1-1 0 0 0,-1 1 0 0 0,1-1 0 0 0,-1 1 1 0 0,1-1-1 0 0,-1 0 0 0 0,1 1 0 0 0,-1-1 0 0 0,1 0 0 0 0,0 1 1 0 0,-1-1-1 0 0,1 0 0 0 0,-1 0 0 0 0,1 1 0 0 0,0-1 0 0 0,-1 0 0 0 0,1 0 1 0 0,0 0-1 0 0,-1 0 0 0 0,1 0 0 0 0,0 0 0 0 0,0 0 0 0 0,0 0 1 0 0,1 0 7 0 0,0 0 0 0 0,0-1 0 0 0,0 1 0 0 0,0 0 1 0 0,0-1-1 0 0,0 1 0 0 0,2-2 0 0 0,0 1 6 0 0,-4 0 3 0 0,1 1 0 0 0,0 0 0 0 0,-1-1 0 0 0,1 1 0 0 0,0 0 0 0 0,-1-1-1 0 0,1 1 1 0 0,0-1 0 0 0,-1 1 0 0 0,1-1 0 0 0,-1 1 0 0 0,1-1 0 0 0,-1 0-13 0 0,0 1 1 0 0,0 0 0 0 0,0 0-1 0 0,0-1 1 0 0,0 1 0 0 0,0 0-1 0 0,-1-1 1 0 0,1 1 0 0 0,0 0-1 0 0,0 0 1 0 0,0-1 0 0 0,-1 1 0 0 0,1 0-1 0 0,0 0 1 0 0,0 0 0 0 0,-1-1-1 0 0,1 1 1 0 0,0 0 0 0 0,0 0-1 0 0,-1 0 1 0 0,1 0 0 0 0,0 0-1 0 0,-1-1 1 0 0,1 1 0 0 0,0 0 0 0 0,-1 0-1 0 0,0 0 1 0 0,-7-2 52 0 0,5 1-69 0 0,0 0-1 0 0,0 0 0 0 0,-1 1 1 0 0,1-1-1 0 0,0 1 0 0 0,-1 0 1 0 0,1 0-1 0 0,-1 0 0 0 0,1 1 1 0 0,0-1-1 0 0,-5 1 0 0 0,7 0 15 0 0,-1 0 0 0 0,0-1 0 0 0,0 1 0 0 0,-1 0-10 0 0,1 0-22 0 0,1 0 78 0 0,1-1 12 0 0,0 0-190 0 0,2 1 130 0 0,-2-1 442 0 0,0 0-380 0 0,-1-2-37 0 0,1 2 30 0 0,0 0 1 0 0,-1-1-44 0 0,-2 1 1 0 0,1 0 42 0 0,2 0 1 0 0,-2-1-44 0 0,1 3-10 0 0,-1 2-32 0 0,2-3 28 0 0,0-1-1 0 0,-1 0 1 0 0,1 0 0 0 0,0 1 0 0 0,0-1 0 0 0,0 0 0 0 0,0 1 0 0 0,0-1 0 0 0,0 0-1 0 0,0 1 1 0 0,0-1 0 0 0,0 0 0 0 0,0 1 0 0 0,0-1 0 0 0,0 0 0 0 0,0 1 0 0 0,0-1 0 0 0,0 0-1 0 0,0 0 1 0 0,0 1 0 0 0,0-1 0 0 0,0 0 0 0 0,0 1 0 0 0,0-1 0 0 0,1 0 0 0 0,-1 1-1 0 0,0-1 1 0 0,0 0 0 0 0,1 1 4 0 0,0 0 0 0 0,-1 0 0 0 0,1-1 0 0 0,0 1 0 0 0,0 0 0 0 0,-1-1 0 0 0,1 1 0 0 0,0 0 0 0 0,0-1 0 0 0,0 1 0 0 0,2 0 0 0 0,-3-1 0 0 0,1 0 0 0 0,0 0 0 0 0,-1 0 0 0 0,1 0 0 0 0,0 1 0 0 0,0-1 0 0 0,-1-1 0 0 0,1 1 0 0 0,0 0 0 0 0,0 0 0 0 0,3 0 0 0 0,10-1 34 0 0,-9 0-15 0 0,0 1 0 0 0,0 0 0 0 0,1 0-1 0 0,7 1 1 0 0,-3 1-19 0 0,-8-1 0 0 0,0-1 0 0 0,0 0 0 0 0,0 1 0 0 0,0-1 0 0 0,0 0 0 0 0,0 0 0 0 0,0 0 0 0 0,0 0 0 0 0,3-1 0 0 0,-4 0 10 0 0,-1 1 12 0 0,12 1 10 0 0,-9-1-32 0 0,-1 1 0 0 0,0-1 11 0 0,-1 1 32 0 0,1 1-33 0 0,-2 0-10 0 0,-1 0 12 0 0,1-1 36 0 0,-1-1-47 0 0,0 1 0 0 0,0 0 0 0 0,0-1 0 0 0,0 1 0 0 0,0-1 0 0 0,1 1 0 0 0,-1-1 0 0 0,0 1 0 0 0,0-1 0 0 0,-2 1 0 0 0,3-1 0 0 0,-2 0-1 0 0,-1 0 11 0 0,-3 2 42 0 0,-12-3 107 0 0,5 1 112 0 0,11 0-218 0 0,-7 2 23 0 0,7-2-34 0 0,11-2-25 0 0,22 0-82 0 0,-28 1 64 0 0,1 2 0 0 0,0 0 0 0 0,0 1 0 0 0,0-1 0 0 0,5 3 0 0 0,-7-3 0 0 0,1 1 0 0 0,-1-2 0 0 0,0 1 0 0 0,0-1 0 0 0,1 0 11 0 0,2 0 42 0 0,-7 3-53 0 0,1-3 0 0 0,-1 3 0 0 0,1-3 0 0 0,-7 3 0 0 0,7-2 0 0 0,-1 0 1 0 0,1-1 0 0 0,-1 1 0 0 0,0 0 1 0 0,1-1-1 0 0,-1 1 0 0 0,1-1 0 0 0,-1 1 1 0 0,-3-1-1 0 0,4 0 42 0 0,0-1-22 0 0,-1-1 22 0 0,0 1-33 0 0,1 0-10 0 0,-1 0 0 0 0,2-1 0 0 0,-2 1 0 0 0,1 0 0 0 0,1 0 11 0 0,0 1 20 0 0,0 0-134 0 0,1 1 92 0 0,2 1 11 0 0,-1-1 0 0 0,2-1 0 0 0,-1 0 0 0 0,7-1 0 0 0,-7 1 11 0 0,-3-1 42 0 0,0 1 1 0 0,-5-3 20 0 0,4 2-74 0 0,-1 0 0 0 0,1 1 1 0 0,-5-1 33 0 0,1 0 1 0 0,-1 0-1 0 0,-10 0 1 0 0,16 1 8 0 0,-2-1-33 0 0,0 0 12 0 0,0-2 94 0 0,2 1-47 0 0,0 2-14 0 0,0-1-45 0 0,1 0-20 0 0,0 0-33 0 0,3-1-55 0 0,-4 2 96 0 0,0 0 1 0 0,0 0-1 0 0,0 0 1 0 0,1 0-1 0 0,-1 0 1 0 0,0 0-1 0 0,0 0 1 0 0,0-1-1 0 0,1 1 1 0 0,-1 0-1 0 0,0 0 1 0 0,0 0-1 0 0,0 0 1 0 0,0 0-1 0 0,1 0 0 0 0,-1 0 1 0 0,0 0-1 0 0,0 0 1 0 0,0 0-1 0 0,1 0 1 0 0,-1 0-1 0 0,0 0 1 0 0,12 6-37 0 0,-10-4 38 0 0,-1-2 0 0 0,-1 0 0 0 0,0 0 0 0 0,0 1 0 0 0,1-1 0 0 0,-1 0 0 0 0,0 0 0 0 0,1 0 0 0 0,-1 0 0 0 0,1 0 0 0 0,-1 1 0 0 0,0-1 0 0 0,1 0 0 0 0,-1 0 0 0 0,0 0 0 0 0,1 0 0 0 0,-1 0 0 0 0,1 0 0 0 0,7 1 0 0 0,11 3 0 0 0,-16-4 0 0 0,0 1 0 0 0,-1-1 0 0 0,0 1 0 0 0,0-1 0 0 0,-1 0 0 0 0,1 0 0 0 0,0 0 0 0 0,0 0 0 0 0,0 0 0 0 0,0 0 0 0 0,0 0 0 0 0,0-1 0 0 0,3 0 0 0 0,38-17 0 0 0,-34 12 0 0 0,-8 5 6 0 0,0 0 1 0 0,0 0-1 0 0,0 1 0 0 0,-1-1 0 0 0,1 0 0 0 0,-1 0 1 0 0,1 0-1 0 0,0 0 0 0 0,-1 0 0 0 0,0 0 0 0 0,1 0 1 0 0,-1 0-1 0 0,0 0 0 0 0,1-2 0 0 0,1-5 29 0 0,2 1-18 0 0,-1-1 0 0 0,2-10 0 0 0,-1 5-4 0 0,-2 6-2 0 0,0 0 1 0 0,0-1-1 0 0,-1 1 0 0 0,1-10 0 0 0,-2 17 16 0 0,0-1-1 0 0,0 1 1 0 0,0-1 0 0 0,0 1-1 0 0,0-1 1 0 0,0 1 0 0 0,0-1-1 0 0,0 1 1 0 0,0-1 0 0 0,0 1-1 0 0,0 0 1 0 0,0-1-1 0 0,0 1 1 0 0,-1-1 0 0 0,1 1-1 0 0,0-1 1 0 0,0 1 0 0 0,-1 0-1 0 0,1-1 1 0 0,0 1 0 0 0,-1 0-1 0 0,1-1 1 0 0,0 1-1 0 0,-1 0 1 0 0,1-1 0 0 0,-1 1-1 0 0,0-1 1 0 0,0 1-36 0 0,1 0 1 0 0,-1 0-1 0 0,0 0 1 0 0,0 0-1 0 0,0 0 0 0 0,0 0 1 0 0,1 0-1 0 0,-1 1 1 0 0,0-1-1 0 0,0 0 0 0 0,0 0 1 0 0,1 0-1 0 0,-1 1 1 0 0,0-1-1 0 0,0 1 0 0 0,-3 1-59 0 0,0 0 0 0 0,0 1 0 0 0,0-1 0 0 0,1 1 0 0 0,-4 4 0 0 0,2-3 28 0 0,1 1-1 0 0,0 0 1 0 0,0 1-1 0 0,-5 8 1 0 0,9-13 38 0 0,-1-1 0 0 0,1 0 0 0 0,0 1 1 0 0,0-1-1 0 0,0 0 0 0 0,0 1 0 0 0,0-1 1 0 0,0 0-1 0 0,-1 1 0 0 0,1-1 0 0 0,0 0 1 0 0,0 1-1 0 0,0-1 0 0 0,0 1 1 0 0,1-1-1 0 0,-1 0 0 0 0,0 1 0 0 0,0-1 1 0 0,0 0-1 0 0,0 1 0 0 0,0-1 0 0 0,0 0 1 0 0,0 1-1 0 0,1-1 0 0 0,-1 0 1 0 0,0 1-1 0 0,0-1 0 0 0,1 0 0 0 0,0 1 2 0 0,-1-1-1 0 0,1 1 1 0 0,0-1-1 0 0,0 0 0 0 0,-1 0 1 0 0,1 1-1 0 0,0-1 1 0 0,0 0-1 0 0,0 0 0 0 0,-1 0 1 0 0,1 0-1 0 0,1 0 0 0 0,2 0 2 0 0,0 0 0 0 0,0 0 0 0 0,-1-1 0 0 0,8-1 0 0 0,-3-1 32 0 0,0 0 0 0 0,-1 0 0 0 0,1-1 0 0 0,-1 0 0 0 0,0-1 0 0 0,0 1-1 0 0,-1-1 1 0 0,1 0 0 0 0,-1-1 0 0 0,0 1 0 0 0,8-12 0 0 0,-13 16-19 0 0,0 1 1 0 0,-1-1-1 0 0,1 0 1 0 0,-1 0-1 0 0,1 0 1 0 0,-1-1-1 0 0,1 1 1 0 0,-1 0-1 0 0,1 0 1 0 0,-1 0-1 0 0,0 0 1 0 0,0 0-1 0 0,0 0 1 0 0,0 0-1 0 0,0-1 1 0 0,0 1-1 0 0,0 0 1 0 0,0 0-1 0 0,0 0 1 0 0,-1-2-1 0 0,1 2-4 0 0,-1 0-1 0 0,1 1 1 0 0,-1-1-1 0 0,1 0 1 0 0,-1 1-1 0 0,0-1 1 0 0,1 1-1 0 0,-1-1 1 0 0,0 1-1 0 0,1-1 1 0 0,-1 1-1 0 0,0-1 1 0 0,1 1-1 0 0,-1-1 1 0 0,0 1-1 0 0,0 0 1 0 0,0-1-1 0 0,0 1 1 0 0,1 0-1 0 0,-1 0 1 0 0,0-1-1 0 0,0 1 1 0 0,0 0-1 0 0,0 0 1 0 0,0 0-1 0 0,0 0 1 0 0,0 0-1 0 0,0 0 1 0 0,-1 1-1 0 0,-11 1-22 0 0,0 0 1 0 0,1 1-1 0 0,-1 1 0 0 0,-23 9 0 0 0,32-12 17 0 0,1 1-1 0 0,0 0 1 0 0,1-1-1 0 0,-1 1 1 0 0,0 0-1 0 0,1 1 1 0 0,-1-1 0 0 0,-1 3-1 0 0,2-4-1 0 0,1 1 1 0 0,-1-1-1 0 0,1 1 0 0 0,0 0 1 0 0,0 0-1 0 0,0 0 0 0 0,0 0 0 0 0,0-1 1 0 0,0 1-1 0 0,1 0 0 0 0,-1 0 1 0 0,1 0-1 0 0,-1 3 0 0 0,1-4-20 0 0,0 0-1 0 0,0 1 1 0 0,0-1 0 0 0,0 0-1 0 0,0 1 1 0 0,1-1 0 0 0,-1 0-1 0 0,0 1 1 0 0,1-1 0 0 0,-1 0-1 0 0,1 0 1 0 0,0 0 0 0 0,-1 1-1 0 0,1-1 1 0 0,0 0 0 0 0,0 0-1 0 0,0 0 1 0 0,0 0 0 0 0,0 0-1 0 0,0 0 1 0 0,0 0 0 0 0,0 0-1 0 0,2 1 1 0 0,-1-2-6 0 0,-1 1-1 0 0,1-1 1 0 0,0 1-1 0 0,0-1 1 0 0,0 1-1 0 0,0-1 1 0 0,0 0 0 0 0,0 0-1 0 0,0 0 1 0 0,-1 0-1 0 0,1 0 1 0 0,0 0-1 0 0,0 0 1 0 0,0-1 0 0 0,0 1-1 0 0,0-1 1 0 0,2 0-1 0 0,0-1 65 0 0,0 1-1 0 0,0-1 0 0 0,-1 0 1 0 0,1 0-1 0 0,-1 0 1 0 0,0 0-1 0 0,1-1 0 0 0,-1 0 1 0 0,0 1-1 0 0,0-1 1 0 0,-1 0-1 0 0,1 0 0 0 0,-1 0 1 0 0,0 0-1 0 0,1-1 1 0 0,-1 1-1 0 0,2-7 0 0 0,-3 8-26 0 0,-1 1-1 0 0,0-1 0 0 0,1 0 0 0 0,-1 1 0 0 0,0-1 1 0 0,0 0-1 0 0,0 1 0 0 0,0-1 0 0 0,0 0 0 0 0,0 1 0 0 0,-1-1 1 0 0,1 0-1 0 0,-1 1 0 0 0,1-1 0 0 0,-1 1 0 0 0,0-1 0 0 0,1 1 1 0 0,-3-4-1 0 0,2 4-2 0 0,0 0 1 0 0,0 0 0 0 0,0 0-1 0 0,1 1 1 0 0,-1-1-1 0 0,-1 0 1 0 0,1 0 0 0 0,0 0-1 0 0,0 1 1 0 0,0-1-1 0 0,0 0 1 0 0,-1 1-1 0 0,1-1 1 0 0,0 1 0 0 0,0 0-1 0 0,-1-1 1 0 0,1 1-1 0 0,-1 0 1 0 0,1 0 0 0 0,0-1-1 0 0,-1 1 1 0 0,1 0-1 0 0,0 0 1 0 0,-1 0 0 0 0,-1 1-1 0 0,-2 0-33 0 0,0 0-1 0 0,1 0 1 0 0,-1 1-1 0 0,0-1 1 0 0,1 1 0 0 0,-1 0-1 0 0,1 0 1 0 0,0 1-1 0 0,0-1 1 0 0,0 1-1 0 0,0 0 1 0 0,1 0-1 0 0,-1 0 1 0 0,1 0 0 0 0,-1 1-1 0 0,1-1 1 0 0,0 1-1 0 0,-4 7 1 0 0,7-10 16 0 0,-1 1 1 0 0,0-1 0 0 0,0 1-1 0 0,1 0 1 0 0,-1-1-1 0 0,1 1 1 0 0,0 0 0 0 0,0-1-1 0 0,-1 5 1 0 0,2-6 10 0 0,-1 0 0 0 0,0 1 0 0 0,0-1 0 0 0,0 0 0 0 0,1 1 0 0 0,-1-1 0 0 0,0 0 0 0 0,0 1 0 0 0,1-1 0 0 0,-1 0 0 0 0,0 1 0 0 0,1-1 0 0 0,-1 0 0 0 0,0 0 0 0 0,1 1 0 0 0,-1-1 0 0 0,0 0 0 0 0,1 0 1 0 0,-1 0-1 0 0,1 0 0 0 0,-1 1 0 0 0,1-1 0 0 0,-1 0 0 0 0,0 0 0 0 0,1 0 0 0 0,-1 0 0 0 0,1 0 0 0 0,-1 0 0 0 0,1 0 0 0 0,-1 0 0 0 0,1 0 0 0 0,-1 0 0 0 0,0 0 0 0 0,2-1 0 0 0,7-3-18 0 0,-1 0 0 0 0,1-1 0 0 0,-1-1 0 0 0,0 1 0 0 0,0-1 0 0 0,-1 0 0 0 0,12-12 0 0 0,-19 17 27 0 0,1-1-1 0 0,0 1 1 0 0,0 0-1 0 0,0-1 0 0 0,-1 1 1 0 0,1-1-1 0 0,0 1 1 0 0,-1 0-1 0 0,0-1 1 0 0,1 1-1 0 0,-1-1 1 0 0,0 1-1 0 0,0-1 1 0 0,0 1-1 0 0,0-1 1 0 0,0 1-1 0 0,0-1 0 0 0,0 1 1 0 0,-1-1-1 0 0,1 1 1 0 0,0-1-1 0 0,-1 1 1 0 0,0-1-1 0 0,1 1 1 0 0,-1 0-1 0 0,0-1 1 0 0,0 1-1 0 0,0 0 1 0 0,0-1-1 0 0,0 1 0 0 0,0 0 1 0 0,0 0-1 0 0,-2-1 1 0 0,1 0 4 0 0,0 0 0 0 0,0 1 0 0 0,0 0-1 0 0,0-1 1 0 0,0 1 0 0 0,-1 0 0 0 0,1 0 0 0 0,0 0 0 0 0,-1 0 0 0 0,1 0 0 0 0,-1 1 0 0 0,1-1 0 0 0,-1 1 0 0 0,1-1 0 0 0,-1 1 0 0 0,0 0 0 0 0,1 0-1 0 0,-1 0 1 0 0,1 0 0 0 0,-1 0 0 0 0,-2 1 0 0 0,3 0-52 0 0,0 0 0 0 0,0 0 0 0 0,0 0 0 0 0,0 0 0 0 0,0 0 0 0 0,0 0 0 0 0,1 0 0 0 0,-1 1 0 0 0,0-1 0 0 0,1 0 0 0 0,-1 1 0 0 0,1 0 0 0 0,0-1 1 0 0,-2 4-1 0 0,0 0-75 0 0,0 0 0 0 0,0 0 0 0 0,-3 10 0 0 0,5-11 76 0 0,0 0 0 0 0,0 0 0 0 0,0 1 0 0 0,0-1 0 0 0,0 0 0 0 0,1 0 0 0 0,0 1 0 0 0,0-1 0 0 0,1 0 0 0 0,-1 1 0 0 0,3 7 0 0 0,-3-11 21 0 0,1 0 1 0 0,0 1-1 0 0,-1-1 0 0 0,1 1 0 0 0,0-1 0 0 0,0 0 1 0 0,0 1-1 0 0,0-1 0 0 0,0 0 0 0 0,0 0 0 0 0,1 0 1 0 0,-1 0-1 0 0,0 0 0 0 0,1 0 0 0 0,-1 0 0 0 0,2 1 1 0 0,0-1-6 0 0,-1-1 1 0 0,0 1 0 0 0,1 0 0 0 0,-1-1-1 0 0,1 1 1 0 0,0-1 0 0 0,-1 0 0 0 0,1 1 0 0 0,4-1-1 0 0,0-1 24 0 0,1 0-1 0 0,-1-1 1 0 0,0 1 0 0 0,0-1-1 0 0,0 0 1 0 0,10-5 0 0 0,21-10 234 0 0,67-42 1 0 0,-103 58-218 0 0,-1 0-11 0 0,1 0 0 0 0,-1 1-1 0 0,1-1 1 0 0,-1-1 0 0 0,0 1 0 0 0,1 0 0 0 0,-1 0 0 0 0,0 0-1 0 0,2-3 1 0 0,-3 4-7 0 0,0-1 0 0 0,0 1 1 0 0,0 0-1 0 0,0 0 0 0 0,0 0 0 0 0,0-1 0 0 0,0 1 0 0 0,0 0 0 0 0,0 0 0 0 0,0 0 1 0 0,0 0-1 0 0,0-1 0 0 0,0 1 0 0 0,-1 0 0 0 0,1 0 0 0 0,0 0 0 0 0,0-1 0 0 0,0 1 1 0 0,0 0-1 0 0,0 0 0 0 0,0 0 0 0 0,-1 0 0 0 0,1 0 0 0 0,0 0 0 0 0,0-1 0 0 0,0 1 1 0 0,-1 0-1 0 0,1 0 0 0 0,0 0 0 0 0,0 0 0 0 0,0 0 0 0 0,0 0 0 0 0,-1 0 0 0 0,1 0 1 0 0,0 0-1 0 0,0 0 0 0 0,-1 0 0 0 0,1 0 0 0 0,0 0 0 0 0,0 0 0 0 0,0 0 0 0 0,-1 0 1 0 0,1 0-1 0 0,0 0 0 0 0,0 0 0 0 0,-1 0 0 0 0,-10 1 58 0 0,-15 7-39 0 0,-1 0-1 0 0,2 2 1 0 0,0 0-1 0 0,-41 23 0 0 0,64-31-18 0 0,-22 13 39 0 0,22-14-42 0 0,1 0 0 0 0,-1 0 0 0 0,1 1 0 0 0,0-1 1 0 0,-1 0-1 0 0,1 1 0 0 0,0-1 0 0 0,0 1 0 0 0,0-1 1 0 0,0 1-1 0 0,-1 3 0 0 0,2-5-6 0 0,0 0-1 0 0,0 1 1 0 0,0-1-1 0 0,0 0 1 0 0,0 1-1 0 0,0-1 1 0 0,1 0-1 0 0,-1 1 1 0 0,0-1-1 0 0,0 0 1 0 0,0 1-1 0 0,0-1 1 0 0,1 0-1 0 0,-1 1 1 0 0,0-1-1 0 0,0 0 1 0 0,0 0-1 0 0,1 1 1 0 0,-1-1-1 0 0,0 0 1 0 0,1 0-1 0 0,-1 1 1 0 0,0-1 0 0 0,1 0-1 0 0,-1 0 1 0 0,0 0-1 0 0,1 0 1 0 0,-1 0-1 0 0,0 1 1 0 0,1-1-1 0 0,-1 0 1 0 0,0 0-1 0 0,1 0 1 0 0,0 0-1 0 0,15 2-282 0 0,-14-1 235 0 0,6-1-9 0 0,0 0-1 0 0,0 0 1 0 0,0 0-1 0 0,14-3 1 0 0,32-9-128 0 0,-54 12 189 0 0,15-4 56 0 0,0 0 0 0 0,18-9 0 0 0,-28 11-38 0 0,0 0 1 0 0,0 0-1 0 0,-1-1 0 0 0,0 0 0 0 0,1 0 0 0 0,-1 0 0 0 0,0 0 1 0 0,-1-1-1 0 0,1 1 0 0 0,5-7 0 0 0,-9 9-2 0 0,1 0-1 0 0,-1 1 0 0 0,0-1 1 0 0,1 0-1 0 0,-1 0 0 0 0,1 1 1 0 0,-1-1-1 0 0,0 0 0 0 0,0 0 1 0 0,0 1-1 0 0,1-1 0 0 0,-1 0 1 0 0,0 0-1 0 0,0 0 0 0 0,0 0 1 0 0,0 1-1 0 0,0-1 1 0 0,-1 0-1 0 0,1 0 0 0 0,0 0 1 0 0,-1 0-1 0 0,1 0 2 0 0,-1 0 0 0 0,0 0 0 0 0,1 0 0 0 0,-1 0 0 0 0,0 0 0 0 0,0 0 0 0 0,0 1 0 0 0,0-1 0 0 0,0 0 0 0 0,0 0 0 0 0,0 1 0 0 0,0-1 0 0 0,-2 0 0 0 0,-1 0-1 0 0,0-1 0 0 0,1 1 0 0 0,-1 0 1 0 0,0 0-1 0 0,0 1 0 0 0,0-1 0 0 0,0 1 0 0 0,-8 0 0 0 0,-2 2-100 0 0,-1 0-1 0 0,1 1 1 0 0,0 0-1 0 0,0 1 0 0 0,-23 10 1 0 0,-63 35-162 0 0,98-48 246 0 0,-8 5 3 0 0,-18 14 1 0 0,24-18 1 0 0,4-1 55 0 0,3-2-50 0 0,1 1-1 0 0,0-1 1 0 0,0 0-1 0 0,-1 0 1 0 0,1 0-1 0 0,6-3 1 0 0,0 0-17 0 0,35-11-23 0 0,-17 6-1 0 0,-1-1 0 0 0,49-25-1 0 0,-74 34 53 0 0,-1 0 1 0 0,0 0-1 0 0,0 1 0 0 0,0-1 1 0 0,1 0-1 0 0,-1 0 0 0 0,0 0 0 0 0,0-1 1 0 0,0 1-1 0 0,-1 0 0 0 0,1 0 1 0 0,0 0-1 0 0,1-3 0 0 0,-2 4-10 0 0,0-1 1 0 0,0 0-1 0 0,0 1 0 0 0,0-1 0 0 0,0 0 0 0 0,0 1 0 0 0,0-1 1 0 0,0 0-1 0 0,0 1 0 0 0,0-1 0 0 0,0 0 0 0 0,-1 1 1 0 0,1-1-1 0 0,0 1 0 0 0,0-1 0 0 0,-1 0 0 0 0,1 1 1 0 0,0-1-1 0 0,-1 1 0 0 0,1-1 0 0 0,-1 1 0 0 0,1-1 0 0 0,-1 1 1 0 0,1-1-1 0 0,-1 1 0 0 0,1-1 0 0 0,-1 1 0 0 0,0 0 1 0 0,1-1-1 0 0,-1 1 0 0 0,-1-1 0 0 0,-1 0 19 0 0,0 0 0 0 0,-1-1 0 0 0,0 1 0 0 0,1 1 0 0 0,-1-1 0 0 0,0 0 0 0 0,0 1-1 0 0,-5-1 1 0 0,-32 3 181 0 0,41-2-211 0 0,-20 1-69 0 0,1 2-1 0 0,-1 0 1 0 0,1 1 0 0 0,0 1-1 0 0,0 0 1 0 0,0 1 0 0 0,1 1-1 0 0,-32 17 1 0 0,30-14-6 0 0,29-6 109 0 0,-3-4-86 0 0,0 0 1 0 0,0 0-1 0 0,0-1 0 0 0,7-1 1 0 0,0 1-87 0 0,69-9 110 0 0,149-12 29 0 0,-113 18 52 0 0,-112 3 6 0 0,0 1-1 0 0,-1 0 0 0 0,1 0 0 0 0,10 2 0 0 0,-35 0 342 0 0,-6-4-265 0 0,0 0 0 0 0,-43 4 0 0 0,-78 20-340 0 0,144-22 205 0 0,1 0 1 0 0,-1 0 1 0 0,0 1-1 0 0,0-1 0 0 0,0 1 1 0 0,1 0-1 0 0,-1-1 0 0 0,-2 2 1 0 0,16 0-2 0 0,178-8 49 0 0,-146 4-45 0 0,32 2 93 0 0,-36 0 54 0 0,-24 0-213 0 0,12 0 219 0 0,48-4-1 0 0,-71 2-114 0 0,-4 2-7 0 0,1 0 0 0 0,-1-1 1 0 0,0 1-1 0 0,1 0 0 0 0,-1 0 1 0 0,0 0-1 0 0,1-1 0 0 0,1 2 1 0 0,-3-2 17 0 0,2 0 15 0 0,-2 1-62 0 0,0 0 1 0 0,0-1-1 0 0,0 1 1 0 0,1 0-1 0 0,-1 0 0 0 0,0 0 1 0 0,0 0-1 0 0,0-1 0 0 0,0 1 1 0 0,0 0-1 0 0,0 0 0 0 0,0 0 1 0 0,0 0-1 0 0,-1 0 1 0 0,1-1-1 0 0,0 1 0 0 0,0 0 1 0 0,0 0-1 0 0,0 0 0 0 0,0 0 1 0 0,0-1-1 0 0,0 1 0 0 0,0 0 1 0 0,0 0-1 0 0,0 0 0 0 0,-1 0 1 0 0,1 0-1 0 0,0 0 1 0 0,0-1-1 0 0,0 1 0 0 0,0 0 1 0 0,0 0-1 0 0,0 0 0 0 0,-1 0 1 0 0,1 0-1 0 0,-6-4 185 0 0,0 2-203 0 0,-1 0 0 0 0,0 0 0 0 0,0 1 0 0 0,0-1 0 0 0,0 2 0 0 0,0-1-1 0 0,-9 0 1 0 0,-51 6-129 0 0,42-2 123 0 0,-55 6 18 0 0,73-8-84 0 0,17 4-101 0 0,10-2 161 0 0,0-1 0 0 0,29 0 0 0 0,7 1-32 0 0,46 3 109 0 0,32-4 283 0 0,-115-2-272 0 0,19 2 0 0 0,-35-2-64 0 0,28 4 131 0 0,17-1-150 0 0,-46-2 19 0 0,1-1 15 0 0,-2 1 54 0 0,2-1 28 0 0,-2 0-97 0 0,1 1 0 0 0,0-1 0 0 0,0 0 0 0 0,-1 0 1 0 0,1 0-1 0 0,0 0 0 0 0,0 0 0 0 0,-1-1 1 0 0,1 1-1 0 0,0 0 0 0 0,0-1 0 0 0,-1 1 0 0 0,1-1 1 0 0,-1 1-1 0 0,3-2 0 0 0,-1 1-3 0 0,0 1 1 0 0,1-1-1 0 0,-1 1 0 0 0,0 0 1 0 0,6 0-1 0 0,-6 0 3 0 0,21 2-12 0 0,-23-2-36 0 0,1 1 36 0 0,-1 0 12 0 0,1 0 0 0 0,0 0 0 0 0,0-1 0 0 0,0 1 0 0 0,0-1 0 0 0,2 1 0 0 0,-3-1 0 0 0,3 1 0 0 0,3-1 0 0 0,8 0 0 0 0,52-3 53 0 0,-47 4-10 0 0,5 1-43 0 0,-19-2 25 0 0,10-2 3 0 0,-15 2-70 0 0,0 0 42 0 0,9-7 141 0 0,-5 4-145 0 0,-4 3 4 0 0,0 0-1 0 0,-1 0 0 0 0,1-1 0 0 0,-1 1 1 0 0,1 0-1 0 0,-1-1 0 0 0,0 1 1 0 0,1 0-1 0 0,-1-1 0 0 0,1 1 0 0 0,-1 0 1 0 0,0-1-1 0 0,1 1 0 0 0,-1-1 0 0 0,0 1 1 0 0,1-1-1 0 0,-1 1 0 0 0,0-1 1 0 0,0 1-1 0 0,1-1 0 0 0,-1 1 0 0 0,0-1 1 0 0,0 1-1 0 0,0-1 0 0 0,0 1 1 0 0,0-1-1 0 0,0 0 0 0 0,0 1-1 0 0,0-3-34 0 0,0 3 33 0 0,0 0 1 0 0,0-1 0 0 0,-1 1 0 0 0,1 0 0 0 0,0 0-1 0 0,0 0 1 0 0,0 0 0 0 0,-1 0 0 0 0,1 0-1 0 0,0 0 1 0 0,0-1 0 0 0,-1 1 0 0 0,1 0 0 0 0,0 0-1 0 0,-1 0 1 0 0,1 0 0 0 0,0 0 0 0 0,0 0 0 0 0,-1 0-1 0 0,-6 1-50 0 0,3 0 53 0 0,3-1 0 0 0,1 1 0 0 0,-1-1 0 0 0,0 0 0 0 0,0-1 0 0 0,0 1 0 0 0,0 0 0 0 0,1 0 0 0 0,-1 0 0 0 0,0 0 0 0 0,0 0 0 0 0,1-1 0 0 0,-1 1 0 0 0,-1-1 0 0 0,-1-3-12 0 0,-12 10-48 0 0,14-6 60 0 0,0 1 0 0 0,-4 3 0 0 0,-10 3 0 0 0,13-6 0 0 0,2 0 0 0 0,-3 1 0 0 0,0-1 0 0 0,0-1 0 0 0,0 1 0 0 0,0 0 0 0 0,0-1 0 0 0,0 1 0 0 0,0-1 0 0 0,0 0 0 0 0,-4 0 0 0 0,6 0 0 0 0,-2 0 0 0 0,-12 5 0 0 0,1-1 0 0 0,11-4 0 0 0,0 0 0 0 0,0 0 0 0 0,-1 0 0 0 0,1 0 0 0 0,-4 0 0 0 0,5-1 0 0 0,1 1 1 0 0,0 0-1 0 0,0 0 1 0 0,0 0 0 0 0,1 0-1 0 0,-1 0 1 0 0,0 0-1 0 0,0 0 1 0 0,1-1 0 0 0,-1 1-1 0 0,0 0 1 0 0,0 0-1 0 0,1-1 1 0 0,-1 1-1 0 0,0-1 1 0 0,1 1 0 0 0,-1 0-1 0 0,0-2 1 0 0,-1 1 41 0 0,2-1-31 0 0,0 1-16 0 0,-1 1-7 0 0,0 4-24 0 0,-1 0 14 0 0,1-2-20 0 0,1 1 30 0 0,-1-2 11 0 0,-3 1 3 0 0,1 0-2 0 0,2-2 11 0 0,-2 0 6 0 0,1 0 0 0 0,0 0 0 0 0,-1 0 1 0 0,1-1-1 0 0,0 1 0 0 0,-1-1 0 0 0,1 1 0 0 0,0-1 1 0 0,0 0-1 0 0,-4-1 0 0 0,5 1-17 0 0,-4 0-4 0 0,0 0 0 0 0,0 0-1 0 0,0 0 1 0 0,-5 0 0 0 0,6 1 22 0 0,-17-1-124 0 0,21 1 138 0 0,0-1-98 0 0,0 1 70 0 0,1 0 0 0 0,-1 0 1 0 0,0 0-1 0 0,0 0 1 0 0,0 0-1 0 0,1-1 0 0 0,-1 1 1 0 0,0 0-1 0 0,0 0 0 0 0,1 0 1 0 0,-1 0-1 0 0,0 0 0 0 0,0 0 1 0 0,1 0-1 0 0,-1 0 1 0 0,0 0-1 0 0,0 0 0 0 0,1 0 1 0 0,-1 0-1 0 0,1 0 49 0 0,0 0-53 0 0,0 0-53 0 0,0 1-64 0 0,2 0 95 0 0,-3-1 16 0 0,0 0 4 0 0,1 0 1 0 0,-1 0 0 0 0,0 0-1 0 0,0 1 1 0 0,0-1 0 0 0,1 0-1 0 0,-1 0 1 0 0,0 0-1 0 0,0 0 1 0 0,0 0 0 0 0,0 0-1 0 0,1 0 1 0 0,-1 1-1 0 0,0-1 1 0 0,0 0 0 0 0,0 0-1 0 0,0 0 1 0 0,0 0 0 0 0,0 1-1 0 0,0-1 1 0 0,1 0-1 0 0,3 7 106 0 0,-4-6-168 0 0,0-1 65 0 0,0 1 0 0 0,1-1 1 0 0,-1 1-1 0 0,0-1 0 0 0,1 0 0 0 0,-1 1 0 0 0,0-1 0 0 0,1 1 0 0 0,-1-1 1 0 0,1 1-1 0 0,-1-1 0 0 0,1 0 0 0 0,-1 1 0 0 0,1-1 0 0 0,-1 0 1 0 0,1 0-1 0 0,-1 1 0 0 0,1-1 0 0 0,0 0 0 0 0,-1 0 0 0 0,2 1 0 0 0,-2-1-29 0 0,4 1 25 0 0,-1 0 0 0 0,1 0 0 0 0,-1 0-1 0 0,1-1 1 0 0,-1 1 0 0 0,1-1 0 0 0,-1 0-1 0 0,5 0 1 0 0,23 3 20 0 0,-27-2-125 0 0,-4-1 116 0 0,1 1 1 0 0,0-1-1 0 0,-1 0 1 0 0,1 0-1 0 0,-1 0 1 0 0,1 0-1 0 0,-1 1 0 0 0,1-1 1 0 0,0 0-1 0 0,-1 0 1 0 0,1 0-1 0 0,-1 0 1 0 0,1-1-1 0 0,-1 1 1 0 0,2 0-1 0 0,7-1-7 0 0,7-1-126 0 0,12 0 440 0 0,-28 2-385 0 0,11 2-62 0 0,14-4 323 0 0,1-4-191 0 0,-23 5-2 0 0,-2 1-14 0 0,0 0-1 0 0,0 0 1 0 0,1 0 0 0 0,-1 0-1 0 0,0 0 1 0 0,0-1-1 0 0,1 1 1 0 0,-1-1-1 0 0,0 1 1 0 0,0 0-1 0 0,0-1 1 0 0,2-1-1 0 0,-1 1 45 0 0,1 0 1 0 0,-1 0-1 0 0,0-1 0 0 0,1 1 0 0 0,2 0 0 0 0,-4 0-97 0 0,-1 1-52 0 0,0-1 110 0 0,2 0 22 0 0,-2 0 227 0 0,1-1-463 0 0,0 2 232 0 0,-1 0 1 0 0,0 0-1 0 0,0 0 0 0 0,1-1 1 0 0,-1 1-1 0 0,0 0 0 0 0,0 0 1 0 0,0 0-1 0 0,0 0 0 0 0,1-1 1 0 0,-1 1-1 0 0,0 0 0 0 0,0 0 1 0 0,0 0-1 0 0,0-1 0 0 0,0 1 1 0 0,0 0-1 0 0,0 0 0 0 0,0-1 1 0 0,1 1-1 0 0,-1 0 0 0 0,0 0 1 0 0,0-1-1 0 0,-1 0-71 0 0,0 0 64 0 0,1 1 75 0 0,0-1-17 0 0,-2 0-62 0 0,2 1-65 0 0,0 0 71 0 0,0-1-1 0 0,0 1 1 0 0,0-1 0 0 0,0 1 0 0 0,-1 0-1 0 0,1-1 1 0 0,0 1 0 0 0,0 0-1 0 0,0-1 1 0 0,-1 1 0 0 0,1 0 0 0 0,0-1-1 0 0,-1 1 1 0 0,1 0 0 0 0,0-1-1 0 0,-1 1 1 0 0,0-1 0 0 0,4-3 51 0 0,-2 2-53 0 0,-2 1 0 0 0,2-1 0 0 0,-2 2 16 0 0,0 0 155 0 0,1-1-113 0 0,-1 0-47 0 0,0 0-11 0 0,-1 1-15 0 0,2 0-59 0 0,0 0-74 0 0,2-1 137 0 0,0 0 22 0 0,-2 1 21 0 0,3 0-30 0 0,-2 0 0 0 0,-1 0 1 0 0,1 0 0 0 0,0 0 0 0 0,0 0-1 0 0,0 0 1 0 0,-1 0 0 0 0,1-1-1 0 0,0 1 1 0 0,0 0 0 0 0,-1 0 0 0 0,2-1-1 0 0,-1 1 41 0 0,-1-1-72 0 0,1 0 18 0 0,0 0 11 0 0,1 0 0 0 0,0-1 0 0 0,-2 0 0 0 0,2 1 0 0 0,-1 0 0 0 0,-3 2 0 0 0,2-1 0 0 0,0 0 0 0 0,0 0 0 0 0,0 0 0 0 0,0 0 0 0 0,0 0 0 0 0,0 0 0 0 0,0 0 0 0 0,0 0 0 0 0,0 0 0 0 0,0 0 0 0 0,0 0 0 0 0,0 0 0 0 0,0 0 0 0 0,0 0 0 0 0,-1 0 0 0 0,1 0 0 0 0,0 0 0 0 0,0 0 0 0 0,0 1 0 0 0,0-1 0 0 0,0 0 0 0 0,0 0 0 0 0,0 0 0 0 0,0 0 0 0 0,0 0 0 0 0,0 0 0 0 0,0 0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 0 0 0 0,0 0 0 0 0,0 0 0 0 0,0 0 0 0 0,0 0 0 0 0,0 0 0 0 0,0 0 0 0 0,0 0 0 0 0,0 0 0 0 0,0 0 0 0 0,1 0 0 0 0,-1 0 0 0 0,1 1 0 0 0,0-1 0 0 0,-1 1 0 0 0,1-1 0 0 0,0 1 0 0 0,-1-1 0 0 0,1 1 0 0 0,-1 0 0 0 0,1-1 0 0 0,0 2 0 0 0,1 0 0 0 0,-1 0 0 0 0,0 1 0 0 0,0-1 0 0 0,-1 0 0 0 0,2-1 0 0 0,-1 1 0 0 0,2-1 0 0 0,-1 1 0 0 0,0-1 0 0 0,0 1 0 0 0,0 0 0 0 0,-1-1 0 0 0,1 1 0 0 0,1-1 0 0 0,8 3 0 0 0,-8-3 0 0 0,-1 0 0 0 0,0 1 0 0 0,0-1 0 0 0,0 0 0 0 0,1 0 0 0 0,2 1 0 0 0,1-1 0 0 0,0 0 0 0 0,0 0 0 0 0,8 0 0 0 0,-13-1 0 0 0,6 2 0 0 0,-6-1 0 0 0,1-1 0 0 0,-1 0 0 0 0,0 1 0 0 0,1-1 0 0 0,-1 0 0 0 0,1 0 0 0 0,-1 0 0 0 0,0 0 0 0 0,1 0 0 0 0,-1 0 0 0 0,0 0 0 0 0,1 0 0 0 0,1-1 0 0 0,6 0 0 0 0,-2 1 0 0 0,-1-1 0 0 0,1 0 0 0 0,-1 0 0 0 0,9-3 0 0 0,3 0 0 0 0,-2 1 12 0 0,25-6 40 0 0,-36 8-52 0 0,1-1 0 0 0,8 1 0 0 0,6-2 0 0 0,20-5 64 0 0,-38 8-75 0 0,-15-5-193 0 0,0 5 114 0 0,-1 0-1 0 0,1 0 1 0 0,-22 4-1 0 0,-38 10 15 0 0,41-7-66 0 0,17-3 73 0 0,-5 1-11 0 0,18-5 80 0 0,36-5 0 0 0,82-14 0 0 0,-111 19 0 0 0,26-5 0 0 0,21-2 0 0 0,-46 5 0 0 0,-44 5-195 0 0,-4 3 49 0 0,-16 3 28 0 0,39-4 122 0 0,-1-2 0 0 0,-29 3-1 0 0,45-6-54 0 0,0 1-1 0 0,-9 2 1 0 0,8-2 0 0 0,0 0-1 0 0,0 0 1 0 0,-1-1 0 0 0,-7 1-1 0 0,54-2 35 0 0,0-2-1 0 0,58-12 0 0 0,-78 11 32 0 0,-7 3 12 0 0,-2-2 0 0 0,1 1 0 0 0,18-7-1 0 0,-28 7-3 0 0,-11-1 31 0 0,-1 2-76 0 0,1 1 0 0 0,0 1 0 0 0,-1-1 1 0 0,1 1-1 0 0,-9 2 0 0 0,-42 12-162 0 0,43-11 171 0 0,-7 3 14 0 0,5-2 0 0 0,-30 6 0 0 0,41-11 95 0 0,9-3 0 0 0,11-3-61 0 0,25-3-54 0 0,26-8-24 0 0,-53 12 55 0 0,-10 5 106 0 0,-10-1-181 0 0,-2 2-42 0 0,0 1 0 0 0,-12 4 0 0 0,15-3 86 0 0,-1-1 1 0 0,1-1-1 0 0,-1 1 1 0 0,-13 0-1 0 0,-23-2 212 0 0,43 0-192 0 0,1 0 0 0 0,0 0 0 0 0,0 0 0 0 0,0 0 0 0 0,1 0 0 0 0,-1 1 0 0 0,0-1 0 0 0,0 0 0 0 0,0 0 0 0 0,0 1 0 0 0,0-1 0 0 0,-1 1 0 0 0,0 0 0 0 0,0 0 0 0 0,0 1 0 0 0,0-1 0 0 0,0 0 0 0 0,0-1 11 0 0,1 1 31 0 0,-1-1-31 0 0,-1 1-11 0 0,1-1 0 0 0,-7 3 0 0 0,6-1-5 0 0,2-2 4 0 0,0 1 0 0 0,0-1 0 0 0,0 1 0 0 0,1-1 0 0 0,-1 1 0 0 0,0-1-1 0 0,0 0 1 0 0,0 1 0 0 0,-2-1 0 0 0,1 0 1 0 0,1 0 0 0 0,-2 0 0 0 0,1 0-13 0 0,8 7-129 0 0,-4-6 119 0 0,-1 0 0 0 0,1 0 0 0 0,0 0 0 0 0,-1 0 0 0 0,1 0 0 0 0,0 0 0 0 0,0 0 0 0 0,0-1 0 0 0,3 1 0 0 0,0 0-49 0 0,0-1 1 0 0,9 1-1 0 0,21 0 72 0 0,18-3 0 0 0,9-1 0 0 0,71-7 0 0 0,-108 9 4 0 0,52-4 31 0 0,-58 3-22 0 0,36-9-1 0 0,-40 7-1 0 0,-16 4-8 0 0,1 0 0 0 0,0 0 1 0 0,0-1-1 0 0,0 1 0 0 0,-1 0 1 0 0,1 0-1 0 0,0-1 0 0 0,0 1 1 0 0,-1 0-1 0 0,1 0 0 0 0,0 0 1 0 0,0 0-1 0 0,-1-1 0 0 0,1 1 1 0 0,-1 0-1 0 0,-7-1-26 0 0,-1-1 0 0 0,1 2 0 0 0,0-1 0 0 0,-1 1 0 0 0,-13 1 0 0 0,12-1 104 0 0,-5 1-75 0 0,-33 1-181 0 0,1 1 0 0 0,-54 10 0 0 0,64-6-161 0 0,37-7 337 0 0,0 0-1 0 0,0 0 1 0 0,0 0-1 0 0,0 0 1 0 0,0 0-1 0 0,0 0 0 0 0,0 0 1 0 0,1 0-1 0 0,-1 0 1 0 0,0 0-1 0 0,0 0 1 0 0,0 0-1 0 0,0 0 1 0 0,0 0-1 0 0,0 0 1 0 0,0 0-1 0 0,0 0 1 0 0,0 0-1 0 0,0-1 1 0 0,0 1-1 0 0,0 0 0 0 0,0 0 1 0 0,0 0-1 0 0,0 0 1 0 0,0 0-1 0 0,0 0 1 0 0,0 0-1 0 0,0 0 1 0 0,0 0-1 0 0,0 0 1 0 0,0 0-1 0 0,0 0 1 0 0,0 0-1 0 0,0 0 1 0 0,0 0-1 0 0,0 0 1 0 0,0 0-1 0 0,0 0 0 0 0,0 0 1 0 0,0 0-1 0 0,0 0 1 0 0,0-1-1 0 0,0 1 1 0 0,0 0-1 0 0,0 0 1 0 0,0 0-1 0 0,-1 0 1 0 0,1 0-1 0 0,0 0 1 0 0,0 0-1 0 0,0 0 1 0 0,0 0-1 0 0,0 0 0 0 0,0 0 1 0 0,0 0-1 0 0,0 0 1 0 0,0 0-1 0 0,0 0 1 0 0,0 0-1 0 0,0 0 1 0 0,0 0-1 0 0,0 0 1 0 0,0 0-1 0 0,0 0 1 0 0,0 0-1 0 0,0 0 1 0 0,0 0-1 0 0,-1 0 1 0 0,1 0-1 0 0,3-2 98 0 0,7-5-7 0 0,0 2 0 0 0,0-1 0 0 0,21-7 1 0 0,35-8 357 0 0,-38 13-386 0 0,-14 5-65 0 0,8-2 15 0 0,-22 5 131 0 0,-2 6-75 0 0,-6 6-69 0 0,0 0 0 0 0,0 0 0 0 0,-1-1 0 0 0,-1 0 0 0 0,0 0 0 0 0,-1-1 0 0 0,-12 9 0 0 0,6-5 66 0 0,-30 25 281 0 0,47-39-120 0 0,7-9 18 0 0,11-14-46 0 0,47-56 136 0 0,-64 78-337 0 0,0 0 0 0 0,1-1 1 0 0,-1 1-1 0 0,0 0 0 0 0,1 0 1 0 0,-1 0-1 0 0,1 0 0 0 0,0 0 1 0 0,-1 0-1 0 0,1 0 0 0 0,0 0 1 0 0,3 0-1 0 0,-4 1-9 0 0,-1 0-1 0 0,1-1 0 0 0,0 1 1 0 0,0 0-1 0 0,0 0 0 0 0,0 0 1 0 0,0 1-1 0 0,0-1 1 0 0,0 0-1 0 0,0 0 0 0 0,0 0 1 0 0,-1 1-1 0 0,1-1 1 0 0,0 0-1 0 0,0 1 0 0 0,0-1 1 0 0,0 0-1 0 0,-1 1 1 0 0,1-1-1 0 0,0 1 0 0 0,-1 0 1 0 0,1-1-1 0 0,0 1 1 0 0,-1-1-1 0 0,1 1 0 0 0,-1 0 1 0 0,2 0-1 0 0,0 3 2 0 0,1 0 1 0 0,-1 0-1 0 0,1 0 0 0 0,-1 0 1 0 0,2 8-1 0 0,-3-10 9 0 0,0 1-1 0 0,-1-1 1 0 0,0 0-1 0 0,1 0 1 0 0,-1 0-1 0 0,0 0 1 0 0,-1 1-1 0 0,1-1 1 0 0,0 0-1 0 0,0 0 1 0 0,-1 0 0 0 0,0 0-1 0 0,1 0 1 0 0,-2 3-1 0 0,0-2 15 0 0,2-2-2 0 0,-1 0 1 0 0,1 0-1 0 0,0 0 1 0 0,-1-1-1 0 0,1 1 1 0 0,-1 0-1 0 0,0 0 1 0 0,1-1 0 0 0,-2 2-1 0 0,2-2 96 0 0,8-1-294 0 0,102-30 387 0 0,-106 30-200 0 0,-4 1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0,-4-1 0 0 0,-4 0 0 0 0,-7 1 1 0 0,1 1-1 0 0,-29 3 1 0 0,14 0-27 0 0,-14 2-100 0 0,-81 23 0 0 0,48-10 114 0 0,56-13 12 0 0,12-4 3 0 0,0 1 1 0 0,-9 0 0 0 0,190-37-230 0 0,-57 10 185 0 0,-99 20 40 0 0,-8 2 40 0 0,0 1 0 0 0,0-1 0 0 0,15 0 0 0 0,-37 7 145 0 0,-35 3-44 0 0,9-1-78 0 0,21-4-124 0 0,-26 7 111 0 0,-45 14-1 0 0,79-21-48 0 0,2-1 0 0 0,-12 6 0 0 0,18-7-13 0 0,2 0-57 0 0,14 3-235 0 0,5-2 252 0 0,-1-1 0 0 0,1-1 0 0 0,-1 0 0 0 0,22-4-1 0 0,-34 4 52 0 0,8-2 69 0 0,-1-1 0 0 0,0 0 0 0 0,0 0 1 0 0,22-10-1 0 0,-25 10-38 0 0,-10 3 86 0 0,-9 7-294 0 0,6-5 177 0 0,0-1 0 0 0,0 1 0 0 0,0-1 0 0 0,0 0 0 0 0,0 1 0 0 0,0-2 0 0 0,-6 2 0 0 0,-25 3 42 0 0,24-5 0 0 0,-48 2 188 0 0,43-2-205 0 0,-5-1-8 0 0,12 1-3 0 0,-1 0 0 0 0,1 0 1 0 0,-11 2-1 0 0,19-2-18 0 0,0 0-1 0 0,0 0 1 0 0,0 0 0 0 0,0 0-1 0 0,0 0 1 0 0,0 0 0 0 0,0 0-1 0 0,0 0 1 0 0,-1 0 0 0 0,1 0-1 0 0,0 0 1 0 0,0 0 0 0 0,0 0-1 0 0,0 0 1 0 0,0 0 0 0 0,0 0-1 0 0,0 0 1 0 0,0 0 0 0 0,0 0-1 0 0,0 0 1 0 0,0 0 0 0 0,0 0-1 0 0,0 0 1 0 0,0 0 0 0 0,0 0-1 0 0,0 0 1 0 0,0 0 0 0 0,0 0-1 0 0,0 0 1 0 0,0 0 0 0 0,0 0-1 0 0,0 0 1 0 0,0 0 0 0 0,0 0-1 0 0,0 0 1 0 0,0 0 0 0 0,0 0-1 0 0,0 0 1 0 0,0 0 0 0 0,0 0-1 0 0,0 0 1 0 0,0 0-1 0 0,0 0 1 0 0,0 0 0 0 0,0 0-1 0 0,0 0 1 0 0,0 0 0 0 0,0 1-1 0 0,0-1 1 0 0,0 0 0 0 0,0 0-1 0 0,0 0 1 0 0,0 0 0 0 0,0 0-1 0 0,0 0 1 0 0,0 0 0 0 0,0 0-1 0 0,0 0 1 0 0,0 0 0 0 0,0 0-1 0 0,0 0 1 0 0,0 0 0 0 0,0 0-1 0 0,0 0 1 0 0,0 0 0 0 0,0 0-1 0 0,4 2-149 0 0,6 2 38 0 0,3-3 106 0 0,0 1 0 0 0,1-2 0 0 0,25-1 0 0 0,39-8-17 0 0,-76 8 30 0 0,23-3 63 0 0,-23 3-54 0 0,1 1 0 0 0,-1-1 0 0 0,0 0-1 0 0,1 0 1 0 0,-1 0 0 0 0,0 0 0 0 0,3-2 0 0 0,-5 3 321 0 0,-13-7-142 0 0,9 5-231 0 0,-1 0 1 0 0,1 1-1 0 0,0 0 0 0 0,-1 0 0 0 0,1 0 1 0 0,-1 1-1 0 0,-6-1 0 0 0,0 0 0 0 0,-36-3 126 0 0,-58 3 1 0 0,63 1-62 0 0,-16 1-55 0 0,-74 9 0 0 0,59 3-56 0 0,69-12 88 0 0,10-2-45 0 0,1 0 0 0 0,-1 1-1 0 0,1 0 1 0 0,0 0 0 0 0,12 2-1 0 0,3-1-29 0 0,54 0-12 0 0,34 2-31 0 0,-94-3 141 0 0,-1 0-1 0 0,1-1 1 0 0,0 0 0 0 0,-1-1-1 0 0,24-6 1 0 0,-27 4 41 0 0,-9 2-64 0 0,-3 2 1 0 0,0-1 1 0 0,0 1-1 0 0,0 0 1 0 0,0 0-1 0 0,0 0 0 0 0,0-1 1 0 0,0 1-1 0 0,0 0 0 0 0,0 0 1 0 0,0 0-1 0 0,0-1 0 0 0,0 1 1 0 0,0 0-1 0 0,0 0 1 0 0,0 0-1 0 0,0 0 0 0 0,0-1 1 0 0,-1 1-1 0 0,1 0 0 0 0,0 0 1 0 0,0 0-1 0 0,0 0 0 0 0,0-1 1 0 0,0 1-1 0 0,0 0 0 0 0,-1 0 1 0 0,1 0-1 0 0,0 0 1 0 0,0 0-1 0 0,0 0 0 0 0,0-1 1 0 0,-1 1-1 0 0,1 0 0 0 0,0 0 1 0 0,0 0-1 0 0,-1 0 0 0 0,1 0 2 0 0,-5-2 0 0 0,-1 0 0 0 0,1 1-1 0 0,-1 0 1 0 0,-10-1 0 0 0,-26 0-6 0 0,32 1 3 0 0,-39 2-48 0 0,-69 9 0 0 0,29-1-3 0 0,-4 2-66 0 0,60-6-331 0 0,39-4 274 0 0,0 1 145 0 0,21-2-73 0 0,51-3 0 0 0,-44 0 45 0 0,-2 0 57 0 0,-1-1 0 0 0,49-12 0 0 0,-65 13 41 0 0,-7 1 1 0 0,0 0 1 0 0,-1 0-1 0 0,11-4 1 0 0,-18 6-37 0 0,0 0 0 0 0,0 0 1 0 0,1-1-1 0 0,-1 1 0 0 0,0 0 1 0 0,1 0-1 0 0,-1 0 0 0 0,0 0 1 0 0,0 0-1 0 0,1-1 0 0 0,-1 1 1 0 0,0 0-1 0 0,0 0 0 0 0,0 0 0 0 0,1-1 1 0 0,-1 1-1 0 0,0 0 0 0 0,0 0 1 0 0,0-1-1 0 0,0 1 0 0 0,1 0 1 0 0,-1-1-5 0 0,-1 1 0 0 0,1 0 0 0 0,0 0 0 0 0,0 0 0 0 0,0 0 0 0 0,0-1 1 0 0,0 1-1 0 0,0 0 0 0 0,0 0 0 0 0,-1 0 0 0 0,1 0 0 0 0,0 0 0 0 0,0 0 0 0 0,0-1 1 0 0,0 1-1 0 0,-1 0 0 0 0,1 0 0 0 0,0 0 0 0 0,0 0 0 0 0,0 0 0 0 0,0 0 0 0 0,-1 0 1 0 0,-10-2-2 0 0,-9 2-37 0 0,1 0 0 0 0,-34 6 0 0 0,2-1-52 0 0,-65 9 139 0 0,95-11-50 0 0,15-2 5 0 0,-1-1-45 0 0,0 2 1 0 0,0-1 0 0 0,-6 2-1 0 0,15-3 29 0 0,0-1-1 0 0,1 1 1 0 0,-1 0-1 0 0,0 0 0 0 0,4 0 1 0 0,8-1 13 0 0,17-5-3 0 0,53-9 0 0 0,-9 1 376 0 0,-72 14-337 0 0,-2-1 36 0 0,-2 1 10 0 0,-3 0 4 0 0,-2 0-132 0 0,0-1 0 0 0,0 2-1 0 0,-11 0 1 0 0,3 1 0 0 0,-154 19-29 0 0,117-12 69 0 0,24-4-28 0 0,1-1 0 0 0,-44 2 0 0 0,58-7 75 0 0,10 1-173 0 0,10 2-307 0 0,2 0 340 0 0,0-1 0 0 0,0 0 0 0 0,17-1 0 0 0,31-4 85 0 0,-12 1 7 0 0,-31 2 4 0 0,-1 0 0 0 0,0-1 0 0 0,16-4 0 0 0,-25 3 0 0 0,-4 3 0 0 0,-1 0 22 0 0,0 0-1 0 0,0 0 1 0 0,0-1 0 0 0,0 1-1 0 0,0 0 1 0 0,0 0-1 0 0,0 0 1 0 0,0 0-1 0 0,0 0 1 0 0,0 0 0 0 0,1 0-1 0 0,-1 0 1 0 0,0 0-1 0 0,0-1 1 0 0,0 1-1 0 0,0 0 1 0 0,0 0 0 0 0,0 0-1 0 0,0 0 1 0 0,0 0-1 0 0,0 0 1 0 0,0 0 0 0 0,0-1-1 0 0,0 1 1 0 0,0 0-1 0 0,0 0 1 0 0,0 0-1 0 0,0 0 1 0 0,0 0 0 0 0,0 0-1 0 0,0 0 1 0 0,0 0-1 0 0,-1-1 1 0 0,1 1 0 0 0,0 0-1 0 0,0 0 1 0 0,0 0-1 0 0,0 0 1 0 0,0 0-1 0 0,0 0 1 0 0,0 0 0 0 0,0 0-1 0 0,0 0 1 0 0,0 0-1 0 0,-1-1 1 0 0,1 1 0 0 0,0 0-1 0 0,0 0 1 0 0,0 0-1 0 0,0 0 1 0 0,0 0-1 0 0,-6-3-3 0 0,6 3 42 0 0,-5-1-68 0 0,1-1 0 0 0,-1 1 0 0 0,0 1 0 0 0,1-1 0 0 0,-1 0 0 0 0,0 1 0 0 0,1 0 0 0 0,-8 0 0 0 0,-5 0-16 0 0,-14 1 20 0 0,1 0-1 0 0,-34 6 1 0 0,20-1 1 0 0,-81-1-189 0 0,124-5 301 0 0,3-1-236 0 0,0 1 0 0 0,0 0 0 0 0,0 1 0 0 0,0-1 0 0 0,0 0 0 0 0,4 1 0 0 0,0 0 115 0 0,11 1 15 0 0,1-1-1 0 0,0 0 1 0 0,22-3-1 0 0,51-10 146 0 0,-90 11-77 0 0,1 1 0 0 0,-1 0 0 0 0,0-1 0 0 0,1 1 0 0 0,-1-1 1 0 0,2 0-1 0 0,9-5 156 0 0,-11 6-185 0 0,-1 0-39 0 0,0 0 0 0 0,0 0-1 0 0,1-1 1 0 0,-1 1-1 0 0,0 0 1 0 0,0 0-1 0 0,0 0 1 0 0,0-1-1 0 0,0 1 1 0 0,0 0-1 0 0,0 0 1 0 0,0 0-1 0 0,0-1 1 0 0,0 1-1 0 0,0 0 1 0 0,0 0-1 0 0,0 0 1 0 0,0-1-1 0 0,0 1 1 0 0,0 0 0 0 0,0 0-1 0 0,0 0 1 0 0,0 0-1 0 0,0-1 1 0 0,0 1-1 0 0,0 0 1 0 0,-1 0-1 0 0,1 0 1 0 0,0 0-1 0 0,0-1 1 0 0,0 1-1 0 0,0 0 1 0 0,-1 0-1 0 0,-3-4 87 0 0,4 4-85 0 0,-3-1 1 0 0,0 0 1 0 0,1 0-1 0 0,-1 1 0 0 0,0-1 0 0 0,0 1 0 0 0,0-1 1 0 0,1 1-1 0 0,-1 0 0 0 0,0 0 0 0 0,-3 1 1 0 0,-2-1 0 0 0,-37 1 5 0 0,0 1-1 0 0,-59 11 1 0 0,54-2-199 0 0,44-10 147 0 0,0 1 1 0 0,0 1-1 0 0,0-1 0 0 0,0 1 1 0 0,-8 5-1 0 0,13-8 25 0 0,0 1 0 0 0,1-1-1 0 0,-1 0 1 0 0,0 1 0 0 0,1-1-1 0 0,-1 1 1 0 0,1-1 0 0 0,-1 1-1 0 0,1 0 1 0 0,0-1 0 0 0,-1 1-1 0 0,1-1 1 0 0,-1 1 0 0 0,1 0 0 0 0,0-1-1 0 0,-1 2 1 0 0,1-1 6 0 0,0-1-1 0 0,0 1 1 0 0,0-1 0 0 0,0 0 0 0 0,1 1-1 0 0,-1-1 1 0 0,0 1 0 0 0,0-1 0 0 0,0 1 0 0 0,0-1-1 0 0,1 0 1 0 0,-1 1 0 0 0,0-1 0 0 0,0 1-1 0 0,1-1 1 0 0,-1 0 0 0 0,0 1 0 0 0,1-1-1 0 0,0 1 1 0 0,0 0-13 0 0,1 0 1 0 0,0 0-1 0 0,0 0 0 0 0,-1 0 1 0 0,1 0-1 0 0,0-1 0 0 0,0 1 0 0 0,0 0 1 0 0,5 0-1 0 0,-1 0 55 0 0,0-1 0 0 0,0 0 0 0 0,0 0 0 0 0,0 0 0 0 0,8-2 0 0 0,31-7 487 0 0,-39 7-452 0 0,19-4-52 0 0,0-1-1 0 0,31-13 0 0 0,-55 20 8 0 0,0 0 0 0 0,-1-1 0 0 0,1 1 0 0 0,0 0 0 0 0,0-1 0 0 0,0 1 0 0 0,-1-1 0 0 0,1 1 0 0 0,0-1 0 0 0,-1 1 0 0 0,1-1 0 0 0,0 0 0 0 0,-1 1 0 0 0,1-1 0 0 0,-1 0 0 0 0,1 0 0 0 0,-1 1 0 0 0,0-1 0 0 0,1 0 0 0 0,-1 0 0 0 0,1 0 0 0 0,-1 0-1 0 0,0 0 0 0 0,-1 1 0 0 0,1-1 0 0 0,0 0 0 0 0,0 0 0 0 0,0 1 0 0 0,-1-1 0 0 0,1 0 0 0 0,0 1 0 0 0,-1-1 0 0 0,1 1 0 0 0,-1-1 0 0 0,1 0 0 0 0,-1 1 0 0 0,1-1-1 0 0,-1 1 1 0 0,1-1 0 0 0,-1 1 0 0 0,1-1 0 0 0,-1 1 0 0 0,0-1 0 0 0,1 1 0 0 0,-1 0 0 0 0,-1-1 0 0 0,-3-1-36 0 0,1 0-1 0 0,-1 0 0 0 0,0 1 1 0 0,1 0-1 0 0,-1 0 1 0 0,0 0-1 0 0,0 0 1 0 0,-8 0-1 0 0,-2 1-105 0 0,-22 2 1 0 0,23 0 71 0 0,1 0 0 0 0,0 1-1 0 0,1 0 1 0 0,-1 1 0 0 0,-18 7 0 0 0,27-9 20 0 0,-1 0 0 0 0,1 0 0 0 0,-1 1 0 0 0,-3 3 0 0 0,7-5 17 0 0,-1 0 0 0 0,1 0 0 0 0,0 0 0 0 0,0 0 0 0 0,0 0 0 0 0,-1 1-1 0 0,1-1 1 0 0,1 0 0 0 0,-1 1 0 0 0,0-1 0 0 0,0 0 0 0 0,1 1 0 0 0,-1-1 0 0 0,1 1 0 0 0,-1 2-1 0 0,1-3 0 0 0,0 0 0 0 0,0 0 0 0 0,0 0 0 0 0,0 1 0 0 0,1-1 0 0 0,-1 0 0 0 0,1 0 0 0 0,-1 0 0 0 0,1 0 0 0 0,-1 0 0 0 0,1 0 0 0 0,-1 0 0 0 0,1 0 0 0 0,0 0 0 0 0,0 0 0 0 0,0 0 0 0 0,0 0 0 0 0,0 0 0 0 0,0-1 0 0 0,1 2 0 0 0,2 0 6 0 0,-1 0 0 0 0,0 0 1 0 0,0 0-1 0 0,1-1 1 0 0,6 3-1 0 0,-3-2 35 0 0,0-1 1 0 0,0 1-1 0 0,1-1 1 0 0,-1-1-1 0 0,0 1 0 0 0,1-1 1 0 0,-1-1-1 0 0,0 1 0 0 0,0-1 1 0 0,1 0-1 0 0,-1 0 0 0 0,0-1 1 0 0,0 0-1 0 0,10-4 0 0 0,-9 3 60 0 0,-2 1 37 0 0,1-1 0 0 0,-1 0 1 0 0,10-5-1 0 0,-15 7-78 0 0,1 0-1 0 0,-1 0 1 0 0,0 0 0 0 0,1 0 0 0 0,-1-1 0 0 0,0 1 0 0 0,0 0 0 0 0,1-1-1 0 0,-1 1 1 0 0,-1 0 0 0 0,1-1 0 0 0,0 1 0 0 0,0-1 0 0 0,0 0 0 0 0,-1 1-1 0 0,1-1 1 0 0,-1 1 0 0 0,1-4 0 0 0,-1 3-18 0 0,0 1 0 0 0,-1-1 0 0 0,1 0 0 0 0,0 0 0 0 0,-1 1 0 0 0,1-1 0 0 0,-1 0 0 0 0,0 0-1 0 0,1 1 1 0 0,-1-1 0 0 0,0 1 0 0 0,0-1 0 0 0,0 1 0 0 0,-1-1 0 0 0,1 1 0 0 0,0-1 0 0 0,0 1 0 0 0,-1 0 0 0 0,-2-2 0 0 0,1 1-36 0 0,0-1 0 0 0,-1 1 1 0 0,1 0-1 0 0,-1 1 0 0 0,1-1 1 0 0,-1 1-1 0 0,0-1 0 0 0,-6-1 1 0 0,3 2-22 0 0,1 0 1 0 0,-1 1 0 0 0,1-1-1 0 0,-1 1 1 0 0,0 0-1 0 0,1 0 1 0 0,-1 1 0 0 0,1 0-1 0 0,-1 0 1 0 0,1 0 0 0 0,0 1-1 0 0,-8 2 1 0 0,12-3 13 0 0,-1 0 0 0 0,1 0 1 0 0,0 1-1 0 0,-1-1 0 0 0,1 0 1 0 0,0 1-1 0 0,0 0 0 0 0,0-1 1 0 0,1 1-1 0 0,-1 0 0 0 0,0 0 1 0 0,1 0-1 0 0,-1 0 0 0 0,1 0 1 0 0,-2 3-1 0 0,2-4-5 0 0,1 1 0 0 0,-1 0 0 0 0,1-1 1 0 0,-1 1-1 0 0,1 0 0 0 0,0-1 0 0 0,0 1 0 0 0,0 0 0 0 0,0-1 0 0 0,0 1 0 0 0,0 0 0 0 0,0-1 1 0 0,1 1-1 0 0,-1 0 0 0 0,1-1 0 0 0,-1 1 0 0 0,1-1 0 0 0,0 1 0 0 0,0-1 0 0 0,0 1 0 0 0,0-1 1 0 0,0 1-1 0 0,1 0 0 0 0,0 1 0 0 0,0-1-1 0 0,1 0 1 0 0,-1 1 0 0 0,0-1 0 0 0,1 0-1 0 0,0-1 1 0 0,-1 1 0 0 0,1 0 0 0 0,4 1-1 0 0,-6-2 37 0 0,1-1-1 0 0,-1 0 1 0 0,0 1-1 0 0,1-1 1 0 0,-1 0 0 0 0,0 0-1 0 0,1 1 1 0 0,-1-1-1 0 0,0 0 1 0 0,1 0-1 0 0,-1 0 1 0 0,0-1-1 0 0,1 1 1 0 0,-1 0-1 0 0,0 0 1 0 0,1-1-1 0 0,-1 1 1 0 0,0-1-1 0 0,0 1 1 0 0,1-1-1 0 0,-1 1 1 0 0,0-1-1 0 0,0 0 1 0 0,0 1 0 0 0,2-2-1 0 0,1-2 85 0 0,-1 0-1 0 0,1 0 1 0 0,-1 0-1 0 0,1 0 1 0 0,2-6-1 0 0,-2 4-47 0 0,0 0 1 0 0,6-7-1 0 0,-6 9-44 0 0,0-1 0 0 0,0 0-1 0 0,-1 0 1 0 0,0 0 0 0 0,4-8 0 0 0,-6 11-4 0 0,-1 0 1 0 0,1 0-1 0 0,0 0 0 0 0,-1 0 1 0 0,1-4-1 0 0,-1 5-3 0 0,0 0-1 0 0,0 1 0 0 0,0-1 1 0 0,0 0-1 0 0,-1 1 1 0 0,1-1-1 0 0,0 0 1 0 0,0 1-1 0 0,0-1 1 0 0,-1 0-1 0 0,1 1 1 0 0,0-1-1 0 0,0 1 0 0 0,-1-1 1 0 0,1 0-1 0 0,-1 1 1 0 0,1-1-1 0 0,-1 1 1 0 0,1-1-1 0 0,-1 1 1 0 0,0-1-1 0 0,-1 0-5 0 0,-1 0-1 0 0,1 0 1 0 0,0 0-1 0 0,0 0 1 0 0,-1 1-1 0 0,1-1 0 0 0,-1 1 1 0 0,1 0-1 0 0,0 0 1 0 0,-1-1-1 0 0,1 1 1 0 0,-1 1-1 0 0,-2-1 1 0 0,-6 1-107 0 0,-17 6 1 0 0,12-4 45 0 0,-28 7 26 0 0,-21 4-5 0 0,46-9-26 0 0,-1 0 0 0 0,1 1 0 0 0,-28 12 0 0 0,30-11-114 0 0,0 1 0 0 0,1 1 0 0 0,-22 14 0 0 0,30-13 167 0 0,7-10-63 0 0,3 0 78 0 0,0 1 0 0 0,-1-1 1 0 0,1 1-1 0 0,-1-1 0 0 0,1 0 0 0 0,0 1 1 0 0,-1-1-1 0 0,1 0 0 0 0,0 0 0 0 0,-1 0 1 0 0,1 0-1 0 0,0-1 0 0 0,2 1 0 0 0,2-2 109 0 0,14-4 0 0 0,-7 1-15 0 0,-6 3-66 0 0,0 0 1 0 0,0-1-1 0 0,0 0 0 0 0,-1 0 0 0 0,1-1 1 0 0,-1 0-1 0 0,0 0 0 0 0,0 0 0 0 0,0-1 1 0 0,-1 1-1 0 0,0-1 0 0 0,7-8 0 0 0,-11 12-13 0 0,0 0 0 0 0,-1-1 0 0 0,1 1-1 0 0,0 0 1 0 0,-1 0 0 0 0,1 0-1 0 0,-1 0 1 0 0,1 0 0 0 0,-1 0-1 0 0,0-1 1 0 0,0 1 0 0 0,1 0 0 0 0,-1 0-1 0 0,0-1 1 0 0,0 1 0 0 0,0 0-1 0 0,0 0 1 0 0,-1 0 0 0 0,1-1-1 0 0,0 1 1 0 0,-1-2 0 0 0,0 2-6 0 0,0 0 1 0 0,1 0-1 0 0,-1 0 0 0 0,0 0 1 0 0,0 0-1 0 0,0 0 0 0 0,0 0 1 0 0,0 0-1 0 0,-1 0 0 0 0,1 0 1 0 0,0 1-1 0 0,0-1 1 0 0,0 0-1 0 0,-1 1 0 0 0,1-1 1 0 0,-1 1-1 0 0,1-1 0 0 0,0 1 1 0 0,-4-1-1 0 0,-9-1-62 0 0,0 0 0 0 0,0 1 0 0 0,-28 1 0 0 0,19 2-55 0 0,-38 7 0 0 0,-14 10-15 0 0,65-16 101 0 0,1 0 1 0 0,0 1-1 0 0,-1 1 1 0 0,2-1-1 0 0,-13 9 0 0 0,19-12 6 0 0,1 1 0 0 0,-1-1-1 0 0,0 1 1 0 0,1-1 0 0 0,-1 1-1 0 0,1 0 1 0 0,-2 2 0 0 0,3-4 10 0 0,0 0-1 0 0,0 0 1 0 0,0 0 0 0 0,-1 1-1 0 0,1-1 1 0 0,0 0 0 0 0,0 0 0 0 0,0 1-1 0 0,0-1 1 0 0,0 0 0 0 0,0 1-1 0 0,0-1 1 0 0,0 0 0 0 0,0 0 0 0 0,0 1-1 0 0,0-1 1 0 0,0 0 0 0 0,0 0-1 0 0,0 1 1 0 0,0-1 0 0 0,0 0 0 0 0,0 0-1 0 0,0 1 1 0 0,1-1 0 0 0,-1 0 0 0 0,0 0-1 0 0,0 1 1 0 0,0-1 0 0 0,0 0-1 0 0,1 0 1 0 0,-1 0 0 0 0,0 1 0 0 0,0-1-1 0 0,0 0 1 0 0,1 0 0 0 0,7 4-76 0 0,-8-4 68 0 0,2 0 15 0 0,0 0-1 0 0,0 0 0 0 0,0 1 1 0 0,0-1-1 0 0,0 0 0 0 0,0 0 0 0 0,-1-1 1 0 0,1 1-1 0 0,3-1 0 0 0,18-5 21 0 0,-14 3 33 0 0,-8 2-30 0 0,0 1-7 0 0,1 0 1 0 0,-1-1-1 0 0,0 1 1 0 0,0-1-1 0 0,1 1 0 0 0,-1-1 1 0 0,0 1-1 0 0,0-1 1 0 0,0 0-1 0 0,0 0 1 0 0,0 1-1 0 0,0-1 1 0 0,0 0-1 0 0,0 0 1 0 0,1-1-1 0 0,-2 1-4 0 0,0 1 0 0 0,0-1 0 0 0,0 1 0 0 0,1-1 0 0 0,-1 1 0 0 0,0-1 0 0 0,0 1 0 0 0,0-1-1 0 0,-1 1 1 0 0,1-1 0 0 0,0 1 0 0 0,0-1 0 0 0,0 1 0 0 0,0-1 0 0 0,0 1 0 0 0,-1-1 0 0 0,1 1 0 0 0,0 0 0 0 0,0-1 0 0 0,-1 1 0 0 0,1-1 0 0 0,0 1-1 0 0,-1 0 1 0 0,1-1 0 0 0,-1 1 0 0 0,1-1 0 0 0,-1 1 0 0 0,-13-10 118 0 0,8 8-97 0 0,0 0 1 0 0,1 0 0 0 0,-1 0-1 0 0,0 1 1 0 0,0 0-1 0 0,0 0 1 0 0,0 0 0 0 0,-7 0-1 0 0,-1 1-169 0 0,-1 0-1 0 0,1 1 0 0 0,-1 0 1 0 0,-26 7-1 0 0,40-8 138 0 0,-3 1-17 0 0,0 0-1 0 0,0 0 1 0 0,0 1 0 0 0,0 0-1 0 0,0 0 1 0 0,1 0 0 0 0,-5 2-1 0 0,8-4-35 0 0,5-2-83 0 0,8-3 136 0 0,-11 4 0 0 0,-1 0 2 0 0,-1 1 1 0 0,1 0-1 0 0,-1 0 0 0 0,0-1 1 0 0,1 1-1 0 0,-1 0 1 0 0,0 0-1 0 0,1-1 0 0 0,-1 1 1 0 0,0 0-1 0 0,0-1 1 0 0,1 1-1 0 0,-1 0 0 0 0,0 0 1 0 0,0-1-1 0 0,0 1 1 0 0,1-1-1 0 0,-1 1 0 0 0,1-3 12 0 0,0 0 0 0 0,0 1 0 0 0,0-1 0 0 0,0 1-1 0 0,3-4 1 0 0,-3 5-14 0 0,1-2 0 0 0,-1 0 0 0 0,-1 1 0 0 0,-1 1 0 0 0,0 0 0 0 0,0 0-5 0 0,0 1 0 0 0,0-1 0 0 0,0 1 0 0 0,0-1 0 0 0,0 1 0 0 0,0 0 0 0 0,0-1-1 0 0,-1 1 1 0 0,1 0 0 0 0,0 0 0 0 0,0 0 0 0 0,0 0 0 0 0,0-1 0 0 0,-1 2 0 0 0,-1-1 0 0 0,-6 0-79 0 0,8 0 9 0 0,1 0-346 0 0,0 1 412 0 0,0-1-1 0 0,0 0 1 0 0,0 0 0 0 0,0 0-1 0 0,1 0 1 0 0,-1 0 0 0 0,0 0-1 0 0,0 0 1 0 0,0 0 0 0 0,0 1-1 0 0,0-1 1 0 0,0 0 0 0 0,0 0 0 0 0,0 0-1 0 0,0 0 1 0 0,0 0 0 0 0,1 0-1 0 0,-1 0 1 0 0,0 0 0 0 0,0 0-1 0 0,0 0 1 0 0,0 0 0 0 0,0 0-1 0 0,0 0 1 0 0,1 1 0 0 0,-1-1 0 0 0,0 0-1 0 0,0 0 1 0 0,0 0 0 0 0,0 0-1 0 0,11 4-195 0 0,-10-3 592 0 0,0-1-402 0 0,0 0-1 0 0,0-1 1 0 0,0 1-1 0 0,0 0 1 0 0,-1 0-1 0 0,1-1 0 0 0,0 1 1 0 0,0 0-1 0 0,0-1 1 0 0,0 1-1 0 0,0-1 1 0 0,-1 1-1 0 0,1-1 1 0 0,0 1-1 0 0,0-1 1 0 0,0 0-1 0 0,1-1 27 0 0,-1 1 25 0 0,-1-2 78 0 0,-3-3-83 0 0,3 6-30 0 0,0-1 0 0 0,0 1 0 0 0,0 0-1 0 0,-1-1 1 0 0,1 1 0 0 0,0-1 0 0 0,-1 1 0 0 0,1 0-1 0 0,0-1 1 0 0,-1 1 0 0 0,1 0 0 0 0,-1-1 0 0 0,1 1 0 0 0,0 0-1 0 0,-1-1 1 0 0,1 1 0 0 0,-1 0 0 0 0,1 0 0 0 0,-1 0-1 0 0,1-1 1 0 0,-2 1 0 0 0,-11-1 35 0 0,5 1-15 0 0,3-1 10 0 0,-1 1 0 0 0,1-1 0 0 0,-10 2 0 0 0,8-1-20 0 0,1 0 1 0 0,0 0 0 0 0,-12-1-1 0 0,-4-5 64 0 0,19 6-82 0 0,1 0 1 0 0,0 0-1 0 0,-1 0 0 0 0,1 0 1 0 0,0 0-1 0 0,-1 1 0 0 0,-2 0 0 0 0,-4 1-3 0 0,4-2 10 0 0,1 1 0 0 0,-1-1 0 0 0,0 0 0 0 0,-6-1 0 0 0,-6 1 0 0 0,15 0 0 0 0,-5-1 0 0 0,5 0-1 0 0,1 1 2 0 0,0 0 1 0 0,0-1-1 0 0,0 1 0 0 0,0 0 0 0 0,0 0 0 0 0,-1 0 0 0 0,1 0 0 0 0,0 0 0 0 0,0 0 0 0 0,0 0 0 0 0,0 0 1 0 0,-1 0-1 0 0,0 1 0 0 0,2-1 69 0 0,-1 0 5 0 0,-1 0-30 0 0,2 0-102 0 0,-5 0 31 0 0,0 0-1 0 0,0 1 1 0 0,0-1-1 0 0,-5 3 1 0 0,4-2-6 0 0,0 1 32 0 0,3-2 3 0 0,2 1-7 0 0,-6 2-48 0 0,1-1 60 0 0,3-1 3 0 0,1 0 0 0 0,-1 0 0 0 0,0 0 1 0 0,-3 0-1 0 0,5 0-19 0 0,2-1 2 0 0,-9 2 9 0 0,-8 3 61 0 0,15-5-64 0 0,-1 1 0 0 0,0 0 0 0 0,0-1 0 0 0,-11 7 0 0 0,11-6 0 0 0,-5 3 0 0 0,7-3 0 0 0,-3 0 0 0 0,-1 3 0 0 0,-3 9 152 0 0,4-7-99 0 0,3-5-42 0 0,0 1-11 0 0,0 0-16 0 0,0-2-37 0 0,0 1 79 0 0,0 1-4 0 0,0-2 20 0 0,0 2-31 0 0,-1 1-11 0 0,0-1 0 0 0,0 1 0 0 0,-1-1 0 0 0,0 0 0 0 0,1 1 0 0 0,-1-1 0 0 0,1-1 11 0 0,0 0 31 0 0,0-1-20 0 0,1 1 20 0 0,1 1-20 0 0,-1 0 31 0 0,1-2 12 0 0,-1 1-6 0 0,1 1-47 0 0,1 0-1 0 0,-2-2 31 0 0,2 2-31 0 0,-1-1 0 0 0,1-1 30 0 0,0 1 23 0 0,3 4-52 0 0,-4-3-12 0 0,0-1 11 0 0,0 0-5 0 0,-1-1-6 0 0,0 0-1 0 0,0 0 0 0 0,1 1 0 0 0,-1-1 0 0 0,0 0 0 0 0,0 0 0 0 0,1 0 1 0 0,-1 0-1 0 0,0 1 0 0 0,0-1 0 0 0,1 0 0 0 0,-1 0 0 0 0,0 0 0 0 0,1 0 0 0 0,-1 0 1 0 0,0 0-1 0 0,0 0 0 0 0,1 0 0 0 0,-1 0 0 0 0,3 1 1 0 0,-1-1 0 0 0,2 0 0 0 0,-2 1 0 0 0,0 0 0 0 0,0-1 0 0 0,0 1 0 0 0,1-1 0 0 0,0 1 0 0 0,-1 0 0 0 0,0-1 0 0 0,0 0 0 0 0,1 0 0 0 0,0 1 0 0 0,-1 0 0 0 0,1-1 0 0 0,-1 1 0 0 0,0 0 0 0 0,0 0 0 0 0,-1 0 0 0 0,1 1 0 0 0,0 0 0 0 0,-1-1 0 0 0,1 0 0 0 0,0 1 0 0 0,0-1 0 0 0,7 1 11 0 0,-9-2 42 0 0,0 0 0 0 0,0-1-31 0 0,0 0-16 0 0,0 1 1 0 0,0-1-1 0 0,0 0 1 0 0,0 1-1 0 0,0-1 1 0 0,0 0 0 0 0,-1 1-1 0 0,1-1 1 0 0,0 0-1 0 0,-1 1 1 0 0,1-1-1 0 0,-1 0 1 0 0,0-1-3 0 0,0 0 1 0 0,0 0 0 0 0,0 1-1 0 0,1-1 1 0 0,-1 0-1 0 0,0-3 1 0 0,0 4 3 0 0,1 0 1 0 0,0 0-1 0 0,-1 0 1 0 0,1 1-1 0 0,0-1 0 0 0,-1 0 1 0 0,1 0-1 0 0,-1 1 1 0 0,1-1-1 0 0,-1 0 0 0 0,1 1 1 0 0,-1-1-1 0 0,0 0 0 0 0,-2-1-4 0 0,2 1 2 0 0,-9-2-5 0 0,8 3-1 0 0,-2-1 0 0 0,4 1 0 0 0,0 0 0 0 0,-1 0 0 0 0,1 0 0 0 0,0 0 0 0 0,0 0 0 0 0,0-1 0 0 0,0 1 0 0 0,0 0 0 0 0,-1 0 0 0 0,1 0 0 0 0,0 0 0 0 0,0 0 0 0 0,0 0 0 0 0,0 0 0 0 0,0 0 0 0 0,-1 0 0 0 0,1 0 0 0 0,0 0 0 0 0,0 0 0 0 0,0 0 0 0 0,0 0 0 0 0,-1 0 0 0 0,1 0 0 0 0,0 0 0 0 0,0 0 0 0 0,0 0 0 0 0,0 0 0 0 0,-1 0 0 0 0,1 0 0 0 0,0 0 0 0 0,0 0 0 0 0,-3 0 0 0 0,-5 3 0 0 0,6-3 0 0 0,0 0 0 0 0,1-1 0 0 0,0 0-12 0 0,2 2-13 0 0,-1-1 0 0 0,1 0 0 0 0,0 1 0 0 0,-1-1 0 0 0,1 0 1 0 0,0 0-1 0 0,-1 0 0 0 0,1 0 0 0 0,0 0 0 0 0,0 0 0 0 0,-1 0 0 0 0,1 0 0 0 0,0 0 0 0 0,1 0 0 0 0,1 0-41 0 0,-1 0 1 0 0,1 0-1 0 0,0 0 0 0 0,5 1 0 0 0,-6-1 24 0 0,2 0 31 0 0,-2 0 11 0 0,4 0 0 0 0,-1-1 0 0 0,1 0 0 0 0,-1 0 0 0 0,1 0 0 0 0,-1 0 0 0 0,9-5 0 0 0,-6 4 0 0 0,21-5 53 0 0,-9 2-42 0 0,-15 4-11 0 0,2 0 0 0 0,5-1 0 0 0,-9 2 11 0 0,-3 0 42 0 0,5-3 128 0 0,-5 3-171 0 0,0 0-8 0 0,-1 0 1 0 0,1 0-1 0 0,0 0 0 0 0,0 0 0 0 0,0 0 0 0 0,0 0 0 0 0,0 0 0 0 0,0 0 0 0 0,0 0 0 0 0,0-1 0 0 0,-1 1 0 0 0,1 0 1 0 0,0 0-1 0 0,0 0 0 0 0,0 0 0 0 0,0 0 0 0 0,0 0 0 0 0,0 0 0 0 0,0 0 0 0 0,0 0 0 0 0,0-1 0 0 0,0 1 1 0 0,0 0-1 0 0,0 0 0 0 0,0 0 0 0 0,0 0 0 0 0,0 0 0 0 0,0 0 0 0 0,0 0 0 0 0,0 0 0 0 0,0-1 0 0 0,0 1 1 0 0,0 0-1 0 0,0 0 0 0 0,0 0 0 0 0,0-1 51 0 0,-1 1-10 0 0,1-1-75 0 0,0 0 33 0 0,0 0 47 0 0,-1-1-52 0 0,1 2 4 0 0,-1-1 0 0 0,1 1 0 0 0,-1 0 0 0 0,1-1 0 0 0,-1 1 0 0 0,0 0 0 0 0,1 0 0 0 0,-1-1 0 0 0,0 1 0 0 0,1 0 0 0 0,-2 0 0 0 0,1 0-9 0 0,0 0 0 0 0,0 1 0 0 0,0-1 0 0 0,0 1-1 0 0,0-1 1 0 0,0 1 0 0 0,0-1 0 0 0,0 1 0 0 0,0 0 0 0 0,0 0 0 0 0,1-1 0 0 0,-1 1-1 0 0,0 0 1 0 0,-1 1 0 0 0,0 0-6 0 0,-10 8 49 0 0,-6 3-4 0 0,16-12-30 0 0,-1 2 27 0 0,-6-1 10 0 0,6-1-15 0 0,3-1-1 0 0,-6 0 0 0 0,4 0-21 0 0,-1 1 0 0 0,1 0 0 0 0,0 0 0 0 0,0 1 0 0 0,0 0 0 0 0,-1-1-11 0 0,1 0-42 0 0,2-1 0 0 0,-2 1 53 0 0,1-1 42 0 0,-1 2-31 0 0,1 0-11 0 0,-2 5 0 0 0,3-5 0 0 0,1 1 0 0 0,0-1 0 0 0,1-1 0 0 0,2 0 0 0 0,-2-1 0 0 0,1 0 0 0 0,-1 0 0 0 0,0 0 5 0 0,0 0 0 0 0,-1 0 0 0 0,1 0 1 0 0,0 0-1 0 0,0-1 0 0 0,0 1 0 0 0,-1 0 0 0 0,1-1 0 0 0,3-1 0 0 0,9-3 8 0 0,1 0-13 0 0,-12 5 0 0 0,-3 0 0 0 0,1-1 0 0 0,6-4 0 0 0,8-2 117 0 0,-14 6-122 0 0,6-1-43 0 0,-6 2 59 0 0,0 0 21 0 0,-1 1-128 0 0,-2 0 85 0 0,1 0 11 0 0,0 0 0 0 0,0 0 0 0 0,-1 0 0 0 0,1 0 0 0 0,0 0 0 0 0,-1 0 0 0 0,-2 1 0 0 0,3-2 0 0 0,-9 3 0 0 0,7-2 0 0 0,0 0 0 0 0,0-1 0 0 0,0 1 0 0 0,-5 3 0 0 0,6-3 0 0 0,0 0 0 0 0,0 1-11 0 0,1-1-31 0 0,0-1 31 0 0,-1 2 11 0 0,-1-1 0 0 0,0 1 0 0 0,3-1 0 0 0,-9 3 0 0 0,8-4 0 0 0,-7 3 0 0 0,6-2 0 0 0,0 0 0 0 0,0 0 0 0 0,1 0 11 0 0,1-1 31 0 0,-1 0-20 0 0,0-1 20 0 0,-1 1-31 0 0,0-2-11 0 0,1 1 0 0 0,-1 0 0 0 0,0 1 0 0 0,-5-4 0 0 0,5 3 0 0 0,0 1 0 0 0,0 0 0 0 0,0 0 0 0 0,0 0 0 0 0,-3 1 49 0 0,-2-3 28 0 0,5 1-79 0 0,-5 1-47 0 0,6 0 67 0 0,0 0 0 0 0,0 0 1 0 0,0 0-1 0 0,1-1 0 0 0,-1 1 0 0 0,0 0 1 0 0,0 0-1 0 0,1-1 0 0 0,-1 1 0 0 0,0 0 1 0 0,1-1-1 0 0,-2 0 0 0 0,-5-1 82 0 0,1 1-360 0 0,5 1 257 0 0,0-1 79 0 0,-2-4 43 0 0,1 4-119 0 0,1 0 0 0 0,0 1 0 0 0,-1-1-7 0 0,2 1 1 0 0,0 0 0 0 0,0-1 0 0 0,-1 1 0 0 0,1 0-1 0 0,0 0 1 0 0,0 0 0 0 0,-1-1 0 0 0,1 1 0 0 0,0 0 0 0 0,0 0 0 0 0,0-1 0 0 0,-1 1 0 0 0,1 0-1 0 0,0 0 1 0 0,0-1 0 0 0,0 1 0 0 0,0 0 0 0 0,0-1 0 0 0,0 1 0 0 0,0 0 0 0 0,0-1-1 0 0,0 1 1 0 0,0 0 0 0 0,0-1 0 0 0,0 0-78 0 0,8 0 88 0 0,3 1-28 0 0,-1-1 0 0 0,14-2 0 0 0,-3 0 24 0 0,-8 2 0 0 0,24-8 0 0 0,-20 5 0 0 0,-13 3 0 0 0,0 0 0 0 0,-1 1 0 0 0,1-1 0 0 0,0 1 0 0 0,-1 0 0 0 0,1 0 0 0 0,0 0 0 0 0,-1 0 0 0 0,1 1 0 0 0,0-1 0 0 0,3 2 0 0 0,-4-1 0 0 0,0-1 0 0 0,-1 1 0 0 0,1-1 0 0 0,0 0 0 0 0,-1 0 0 0 0,1 0 0 0 0,0 0 0 0 0,4-1 0 0 0,1 0 0 0 0,13-5-1 0 0,-4 1-9 0 0,-13 4 13 0 0,0 1 0 0 0,0 0 0 0 0,0-1 0 0 0,0 1 0 0 0,0 0 0 0 0,0 0 0 0 0,7 2 0 0 0,3-1-16 0 0,-7 0 12 0 0,0-2 0 0 0,0 1 0 0 0,0-1 0 0 0,10-2 0 0 0,-8 2 19 0 0,-1-1 0 0 0,13 1 0 0 0,-13 1-20 0 0,-1 1 1 0 0,0 0-1 0 0,0 0 0 0 0,10 3 0 0 0,-12-3 2 0 0,-3 0 0 0 0,-1-1 0 0 0,1 0 0 0 0,0 0 0 0 0,-1 0 0 0 0,1 0 0 0 0,2 0-1 0 0,3 0 13 0 0,-6 0 30 0 0,0-1-20 0 0,0 1 20 0 0,0-1-20 0 0,-1 1-20 0 0,0 0 0 0 0,0 0-1 0 0,0 0 1 0 0,0 0 0 0 0,0-1 0 0 0,0 1 0 0 0,-1 0 0 0 0,1 0 0 0 0,0 0 0 0 0,0 0 0 0 0,0 0 0 0 0,0 0 0 0 0,0-1-1 0 0,0 1 1 0 0,0 0 0 0 0,0 0 0 0 0,0 0 0 0 0,0 0 0 0 0,-1 0 0 0 0,1 0 0 0 0,0 0 0 0 0,0-1 0 0 0,0 1-1 0 0,0 0 1 0 0,0 0 0 0 0,-1 0 0 0 0,1 0 0 0 0,0 0 0 0 0,0 0 0 0 0,0 0 0 0 0,-6-2-19 0 0,-3 1-72 0 0,0 0 0 0 0,-1 1-1 0 0,1 0 1 0 0,-13 2 0 0 0,-37 8 18 0 0,44-7 71 0 0,11-2-19 0 0,0 0-1 0 0,0 0 1 0 0,0 0-1 0 0,1 1 1 0 0,-1-1 0 0 0,-4 4-1 0 0,5-3 3 0 0,0 0-30 0 0,12 3-17 0 0,3-5 106 0 0,0 0 1 0 0,0 0-1 0 0,13-3 0 0 0,-14 2-22 0 0,16-2 52 0 0,-1-1-1 0 0,33-9 0 0 0,-44 9 22 0 0,-10 3-32 0 0,1 0 1 0 0,8-4-1 0 0,-13 5-76 0 0,0-1-55 0 0,-1 0 57 0 0,-4-1 189 0 0,-4 1 290 0 0,-6 0-524 0 0,0 0 0 0 0,0 1-1 0 0,0 1 1 0 0,1 0 0 0 0,-1 0-1 0 0,-14 4 1 0 0,24-4 17 0 0,-1 0 0 0 0,1 1 0 0 0,-5 1 0 0 0,7-2 29 0 0,1-1-1 0 0,0 1 1 0 0,0 0-1 0 0,-1-1 0 0 0,1 1 1 0 0,0 0-1 0 0,0 0 1 0 0,0 0-1 0 0,0-1 1 0 0,0 1-1 0 0,0 0 1 0 0,0 0-1 0 0,0 0 1 0 0,0 2-1 0 0,1-2 8 0 0,0-1-1 0 0,-1 1 0 0 0,1-1 1 0 0,0 1-1 0 0,0 0 1 0 0,0-1-1 0 0,0 1 1 0 0,1 0-1 0 0,-1-1 0 0 0,0 1 1 0 0,0-1-1 0 0,0 1 1 0 0,0 0-1 0 0,1-1 1 0 0,-1 1-1 0 0,0-1 0 0 0,1 1 1 0 0,-1-1-1 0 0,0 1 1 0 0,1-1-1 0 0,-1 1 1 0 0,1-1-1 0 0,-1 1 0 0 0,1-1 1 0 0,-1 1-1 0 0,1-1 1 0 0,0 1-1 0 0,2 1-27 0 0,1 0 0 0 0,-1 0 0 0 0,5 2 0 0 0,-3-2 39 0 0,1 0 0 0 0,0 0 0 0 0,0-1 0 0 0,10 2-1 0 0,25 1 30 0 0,-37-3-35 0 0,7-1 22 0 0,0 0 0 0 0,0 0 0 0 0,0-1 0 0 0,0 0 0 0 0,0-1 0 0 0,-1 0 0 0 0,1 0 0 0 0,0-1 0 0 0,-1 0 0 0 0,0-1 0 0 0,16-8 0 0 0,-23 11 33 0 0,0-1 0 0 0,-1 0 0 0 0,1 0 0 0 0,0 0 0 0 0,-1 0 0 0 0,1-1 0 0 0,-1 1 0 0 0,0-1 0 0 0,0 1 0 0 0,0-1 0 0 0,2-3 0 0 0,-3 4-30 0 0,0 1 1 0 0,-1 0-1 0 0,1-1 1 0 0,-1 1-1 0 0,1-1 0 0 0,-1 1 1 0 0,0 0-1 0 0,1-1 1 0 0,-1 1-1 0 0,0-1 0 0 0,0 1 1 0 0,0-1-1 0 0,0 1 0 0 0,0-1 1 0 0,-1 1-1 0 0,1-1 1 0 0,0 1-1 0 0,-1-1 0 0 0,1 1 1 0 0,-1 0-1 0 0,0-1 1 0 0,0 1-1 0 0,1 0 0 0 0,-1-1 1 0 0,-2-1-1 0 0,2 2-28 0 0,1 0-1 0 0,-1 1 1 0 0,0-1-1 0 0,0 1 1 0 0,1-1-1 0 0,-1 1 1 0 0,0-1-1 0 0,0 1 1 0 0,0-1 0 0 0,0 1-1 0 0,1 0 1 0 0,-1-1-1 0 0,0 1 1 0 0,0 0-1 0 0,0 0 1 0 0,0 0-1 0 0,0-1 1 0 0,-1 1 0 0 0,0 0-11 0 0,0 1 0 0 0,0-1 0 0 0,0 0 0 0 0,0 1 0 0 0,1-1 1 0 0,-1 1-1 0 0,0-1 0 0 0,0 1 0 0 0,-1 1 0 0 0,-2 1 1 0 0,-1 0-1 0 0,1 1 0 0 0,0-1 1 0 0,-6 7-1 0 0,-1 2-178 0 0,0 0 0 0 0,2 0 0 0 0,-11 16 0 0 0,20-26 172 0 0,0 0 0 0 0,0-1-1 0 0,0 1 1 0 0,0 0 0 0 0,1 0 0 0 0,-1 0-1 0 0,0 0 1 0 0,1 0 0 0 0,-1 2 0 0 0,1-4 24 0 0,0 1 0 0 0,0-1 0 0 0,0 1 0 0 0,1-1 0 0 0,-1 0 0 0 0,0 1 0 0 0,0-1 1 0 0,0 1-1 0 0,0-1 0 0 0,0 0 0 0 0,0 1 0 0 0,1-1 0 0 0,-1 1 0 0 0,0-1 0 0 0,0 0 1 0 0,1 1-1 0 0,-1-1 0 0 0,0 0 0 0 0,1 1 0 0 0,0-1-7 0 0,-1 0 0 0 0,1 1 0 0 0,-1-1 0 0 0,1 0 0 0 0,0 0-1 0 0,-1 0 1 0 0,1 1 0 0 0,-1-1 0 0 0,1 0 0 0 0,0 0 0 0 0,-1 0 0 0 0,1 0 0 0 0,0 0 0 0 0,-1 0-1 0 0,1 0 1 0 0,0 0 0 0 0,0-1 0 0 0,4 0 62 0 0,-1 0 0 0 0,1-1-1 0 0,-1 0 1 0 0,1 1 0 0 0,-1-1 0 0 0,7-5-1 0 0,22-17 425 0 0,-27 20-465 0 0,4-4-4 0 0,18-17 0 0 0,-25 22-11 0 0,0-1 0 0 0,0 1-1 0 0,0-1 1 0 0,-1 0 0 0 0,0 1 0 0 0,0-1 0 0 0,0 0-1 0 0,0 0 1 0 0,1-5 0 0 0,-3 9-2 0 0,0-1-1 0 0,0 1 1 0 0,1-1 0 0 0,-1 0 0 0 0,0 1-1 0 0,0-1 1 0 0,0 1 0 0 0,0-1-1 0 0,0 1 1 0 0,0-1 0 0 0,0 0 0 0 0,0 1-1 0 0,-1-1 1 0 0,1 1 0 0 0,0-1-1 0 0,0 1 1 0 0,0-1 0 0 0,-1 1 0 0 0,1-1-1 0 0,0 1 1 0 0,-1-1 0 0 0,1 1-1 0 0,0-1 1 0 0,-1 1 0 0 0,1-1 0 0 0,-1 1-1 0 0,1-1 1 0 0,-1 1 0 0 0,1 0-1 0 0,-1-1 1 0 0,1 1 0 0 0,-1 0 0 0 0,1 0-1 0 0,-1-1 1 0 0,0 1 0 0 0,1 0-1 0 0,-1 0 1 0 0,1 0 0 0 0,-1-1 0 0 0,0 1-1 0 0,1 0 1 0 0,-1 0 0 0 0,0 0-1 0 0,0 0 1 0 0,-2 0 3 0 0,0 0-1 0 0,0 0 1 0 0,0 1-1 0 0,1-1 1 0 0,-1 0-1 0 0,0 1 1 0 0,0 0 0 0 0,-4 1-1 0 0,-2 3-43 0 0,1 0-1 0 0,0 0 1 0 0,0 1 0 0 0,0 0-1 0 0,-12 12 1 0 0,9-7-6 0 0,9-10 12 0 0,1 1 0 0 0,-1 0 0 0 0,0-1 0 0 0,1 1 0 0 0,-3 4 0 0 0,4-6 31 0 0,0 0 0 0 0,-1 1 0 0 0,1-1 0 0 0,0 0 0 0 0,0 1 0 0 0,0-1 0 0 0,0 0 0 0 0,0 1 0 0 0,0-1 0 0 0,0 1 0 0 0,0-1 0 0 0,0 0 0 0 0,0 1 0 0 0,0-1 0 0 0,0 0 0 0 0,0 1 0 0 0,0-1 0 0 0,0 0 0 0 0,0 1 0 0 0,0-1 0 0 0,0 0 0 0 0,0 1 0 0 0,1-1 0 0 0,-1 0 0 0 0,0 1 0 0 0,0-1 0 0 0,0 0 0 0 0,1 1 0 0 0,-1-1 0 0 0,0 0 0 0 0,1 0 0 0 0,-1 1 0 0 0,0-1 0 0 0,0 0 0 0 0,1 0 0 0 0,-1 1 0 0 0,1-1 0 0 0,-1 0 0 0 0,0 0 0 0 0,1 0 0 0 0,-1 0 0 0 0,1 1 0 0 0,3 0-16 0 0,1 0 0 0 0,-1 0 0 0 0,1-1 0 0 0,-1 1 0 0 0,1-1 0 0 0,-1 0-1 0 0,1 0 1 0 0,7-1 0 0 0,37-9 36 0 0,-41 9-25 0 0,67-19 1 0 0,-63 16 24 0 0,-1-1 1 0 0,1 1-1 0 0,-1-2 1 0 0,12-6-1 0 0,-20 10-9 0 0,-1 0 5 0 0,0 1-1 0 0,0 0 1 0 0,-1 0-1 0 0,1 0 1 0 0,-1-1 0 0 0,3-1-1 0 0,-12-1 84 0 0,3 3-96 0 0,0 1 0 0 0,1 0 0 0 0,-1-1-1 0 0,0 1 1 0 0,0 1 0 0 0,-8 0 0 0 0,-29 9-207 0 0,29-7 146 0 0,0 0 50 0 0,-34 10-39 0 0,41-11 38 0 0,0 0 1 0 0,0 1 0 0 0,1 0 0 0 0,-1 0 0 0 0,-7 5 0 0 0,13-8 9 0 0,0 0 0 0 0,-1 0-1 0 0,1 1 1 0 0,0-1 0 0 0,0 0 0 0 0,0 0 0 0 0,0 0 0 0 0,0 0 0 0 0,0 0 0 0 0,-1 0 0 0 0,1 0 0 0 0,0 0 0 0 0,0 1-1 0 0,0-1 1 0 0,0 0 0 0 0,0 0 0 0 0,0 0 0 0 0,0 0 0 0 0,0 0 0 0 0,0 1 0 0 0,0-1 0 0 0,0 0 0 0 0,0 0-1 0 0,0 0 1 0 0,0 0 0 0 0,0 1 0 0 0,0-1 0 0 0,0 0 0 0 0,0 0 0 0 0,0 0 0 0 0,0 0 0 0 0,0 0 0 0 0,0 1-1 0 0,0-1 1 0 0,0 0 0 0 0,0 0 0 0 0,0 0 0 0 0,0 0 0 0 0,1 0 0 0 0,-1 0 0 0 0,0 1 0 0 0,0-1 0 0 0,0 0-1 0 0,0 0 1 0 0,5 3-106 0 0,-5-3 108 0 0,3 0-6 0 0,0 1 0 0 0,0 0 0 0 0,-1-1 0 0 0,1 0 0 0 0,0 0 0 0 0,0 0-1 0 0,0 0 1 0 0,-1 0 0 0 0,6-1 0 0 0,4 0 3 0 0,23-1 75 0 0,1-2 0 0 0,62-13 0 0 0,-95 16-44 0 0,-1 0 0 0 0,1 1 0 0 0,0-1 0 0 0,-1 0 0 0 0,1-1 0 0 0,-1 1 0 0 0,3-2 0 0 0,-4 3 36 0 0,-1 0-49 0 0,-1-1 0 0 0,1 0-1 0 0,0 1 1 0 0,0-1 0 0 0,0 1 0 0 0,0-1-1 0 0,0 1 1 0 0,-1-1 0 0 0,1 1 0 0 0,0-1-1 0 0,0 1 1 0 0,-1-1 0 0 0,1 1 0 0 0,-1 0-1 0 0,1-1 1 0 0,0 1 0 0 0,-1-1 0 0 0,0 0-1 0 0,0 0-2 0 0,-1 1-1 0 0,1-1 1 0 0,-1 0-1 0 0,1 0 1 0 0,-1 1-1 0 0,-2-2 0 0 0,0 1-14 0 0,1 1 0 0 0,-1-1 0 0 0,1 1-1 0 0,-1-1 1 0 0,1 1 0 0 0,-5 0-1 0 0,-1 1-15 0 0,-1 1-1 0 0,1 0 1 0 0,0 0-1 0 0,0 1 0 0 0,0 0 1 0 0,-12 5-1 0 0,21-8 18 0 0,-1 0-1 0 0,1 1 1 0 0,0-1-1 0 0,0 0 1 0 0,-1 0 0 0 0,1 0-1 0 0,0 0 1 0 0,0 0-1 0 0,-1 0 1 0 0,1 1-1 0 0,0-1 1 0 0,0 0 0 0 0,0 0-1 0 0,-1 0 1 0 0,1 0-1 0 0,0 1 1 0 0,0-1 0 0 0,0 0-1 0 0,0 0 1 0 0,0 0-1 0 0,0 1 1 0 0,-1-1-1 0 0,1 0 1 0 0,0 0 0 0 0,0 1-1 0 0,0-1 1 0 0,0 0-1 0 0,0 0 1 0 0,0 1-1 0 0,0-1 1 0 0,0 1-10 0 0,1-1 1 0 0,-1 1-1 0 0,0-1 0 0 0,0 0 0 0 0,1 1 0 0 0,-1-1 1 0 0,0 1-1 0 0,1-1 0 0 0,-1 1 0 0 0,1-1 0 0 0,-1 0 1 0 0,0 1-1 0 0,2-1 0 0 0,0 2-28 0 0,0-1 0 0 0,0 0 0 0 0,1 0 0 0 0,-1 1 0 0 0,4-1 0 0 0,3 1 30 0 0,1 0 0 0 0,13 0 1 0 0,-14-1 0 0 0,1 0 0 0 0,-1 0 1 0 0,11 4-1 0 0,-4 0 21 0 0,-7-2 6 0 0,0 0-1 0 0,14 2 0 0 0,-21-5-1 0 0,-1 0 171 0 0,-3 0-184 0 0,0 0 0 0 0,0 0 0 0 0,0 0 1 0 0,1-1-1 0 0,-1 1 0 0 0,0-1 0 0 0,0 1 1 0 0,1-1-1 0 0,-1 1 0 0 0,0-1 0 0 0,-2-1 1 0 0,-2-1 2 0 0,-1 0-8 0 0,6 2 1 0 0,-1 0 0 0 0,0 0 0 0 0,1 1 0 0 0,-1-1 0 0 0,0 0 0 0 0,0 1 0 0 0,1-1 0 0 0,-1 1 0 0 0,0 0 0 0 0,0 0 0 0 0,0-1 0 0 0,1 1 0 0 0,-1 0 0 0 0,0 0 0 0 0,0 0 0 0 0,0 1 0 0 0,0-1-1 0 0,1 0 1 0 0,-4 2 0 0 0,5-2-107 0 0,8 0-97 0 0,-2-1 218 0 0,0-1 0 0 0,-1 1 0 0 0,1-1 1 0 0,-1 0-1 0 0,6-2 0 0 0,7-3 25 0 0,-3 1 59 0 0,12-3-338 0 0,-25 8 252 0 0,0 1 1 0 0,0-1-1 0 0,1 1 1 0 0,-1 0-1 0 0,1-1 1 0 0,-1 1 0 0 0,0 0-1 0 0,1 1 1 0 0,3-1-1 0 0,-1 2-19 0 0,-4-1 16 0 0,-1-1 0 0 0,0 0-1 0 0,0 0 1 0 0,1 0 0 0 0,-1 0-1 0 0,0 0 1 0 0,0 0 0 0 0,1 0-1 0 0,-1 0 1 0 0,0 0-1 0 0,0 0 1 0 0,1 0 0 0 0,-1 0-1 0 0,0 0 1 0 0,1 0 0 0 0,-1 0-1 0 0,0 0 1 0 0,0 0 0 0 0,1 0-1 0 0,-1 0 1 0 0,0 0-1 0 0,1 0 1 0 0,1-1 28 0 0,-1 1 73 0 0,-5-4 311 0 0,2 4-403 0 0,0-1-1 0 0,0 1 1 0 0,0 0-1 0 0,0-1 0 0 0,-1 1 1 0 0,1 0-1 0 0,0 0 0 0 0,-4 1 1 0 0,-1-1-42 0 0,-40 4-946 0 0,37-3 1083 0 0,5 0-100 0 0,0-1-1 0 0,1 1 0 0 0,-1 1 0 0 0,0-1 0 0 0,-6 3 0 0 0,20-10 304 0 0,-3 3-214 0 0,-1 1 1 0 0,1 0 0 0 0,0 0-1 0 0,9-2 1 0 0,-12 4-161 0 0,1-1 0 0 0,-1 1 0 0 0,1 0 0 0 0,-1 0 0 0 0,1 0 0 0 0,-1 0 0 0 0,1 1 0 0 0,-1-1 0 0 0,5 2 0 0 0,1 0 67 0 0,0 0-1 0 0,0-1 0 0 0,0-1 0 0 0,0 1 1 0 0,12-2-1 0 0,-6 1 292 0 0,-12 0-289 0 0,1 0 0 0 0,-1 1 0 0 0,0-1 0 0 0,0 1 0 0 0,0-1 0 0 0,0 1 0 0 0,0 0 0 0 0,-1 0 0 0 0,1 0 0 0 0,0 0 0 0 0,4 2 0 0 0,-5-2-20 0 0,0 0 0 0 0,0 0 0 0 0,0-1 0 0 0,0 1 0 0 0,0-1 0 0 0,0 1 0 0 0,0-1 0 0 0,4 0-1 0 0,20 0-67 0 0,-16 0 63 0 0,-7 0 15 0 0,11-3 0 0 0,-13 3 0 0 0,9-4 232 0 0,-10 4-222 0 0,0-1 0 0 0,0 1 0 0 0,1 0-1 0 0,-1 0 1 0 0,0 0 0 0 0,0-1 0 0 0,0 1 0 0 0,1 0 0 0 0,-1 0 0 0 0,0 0-1 0 0,0-1 1 0 0,0 1 0 0 0,1 0 0 0 0,-1-1 0 0 0,0 1 0 0 0,0 0-1 0 0,0 0 1 0 0,0-1 0 0 0,0 1 0 0 0,0 0 0 0 0,0 0 0 0 0,0-1 0 0 0,0 1-1 0 0,0 0 1 0 0,0-1 0 0 0,-1-2 13 0 0,-1 0 0 0 0,1 1 0 0 0,-1-1 0 0 0,0 1 0 0 0,0-1 0 0 0,0 1 0 0 0,-5-5 0 0 0,6 7-28 0 0,0-1 0 0 0,0 0-1 0 0,0 1 1 0 0,-1-1 0 0 0,1 0 0 0 0,0 1-1 0 0,0 0 1 0 0,-1-1 0 0 0,1 1 0 0 0,0 0-1 0 0,-1-1 1 0 0,1 1 0 0 0,0 0 0 0 0,-3 0-1 0 0,-2-1-11 0 0,1 1 17 0 0,-13-4 0 0 0,15 3-12 0 0,3 0-48 0 0,-1 9-59 0 0,0-6 117 0 0,1-1 1 0 0,0 1-1 0 0,0-1 0 0 0,0 1 1 0 0,0-1-1 0 0,0 1 0 0 0,0 2 1 0 0,1-3-4 0 0,-1 0 1 0 0,1 0 0 0 0,-1 0 0 0 0,0-1 0 0 0,1 1 0 0 0,0 0-1 0 0,-1 0 1 0 0,1-1 0 0 0,-1 1 0 0 0,1 0 0 0 0,0-1-1 0 0,0 1 1 0 0,-1-1 0 0 0,1 1 0 0 0,0-1 0 0 0,0 1 0 0 0,0-1-1 0 0,0 1 1 0 0,1-1 0 0 0,0 1-4 0 0,0 0 20 0 0,0 0 1 0 0,0 0-1 0 0,0-1 0 0 0,1 1 1 0 0,-1-1-1 0 0,0 1 1 0 0,0-1-1 0 0,0 0 0 0 0,1 0 1 0 0,2 0-1 0 0,0 1 52 0 0,-5-1-60 0 0,1 0 0 0 0,-1 0 0 0 0,0-1 0 0 0,0 1 0 0 0,0 0 0 0 0,0 0 0 0 0,1 0 1 0 0,-1 0-1 0 0,0 0 0 0 0,0-1 0 0 0,0 1 0 0 0,0 0 0 0 0,0 0 0 0 0,0 0 0 0 0,0 0 0 0 0,0-1 0 0 0,1 1 0 0 0,-1 0 0 0 0,0 0 0 0 0,0 0 0 0 0,0-1 0 0 0,0 1 0 0 0,0 0 0 0 0,0 0 1 0 0,0 0-1 0 0,0-1 0 0 0,0 1 0 0 0,0 0 0 0 0,-1 0 0 0 0,1-7 97 0 0,-5-11 148 0 0,5 17-252 0 0,0-1 0 0 0,-1 1 0 0 0,1-1 0 0 0,-1 0 0 0 0,1 1 0 0 0,-1-1 0 0 0,1 1 0 0 0,-1-1 0 0 0,0 1 0 0 0,0-1 0 0 0,0 1 0 0 0,0 0 0 0 0,0-1 0 0 0,0 1 0 0 0,0 0 0 0 0,0 0 0 0 0,-1 0 0 0 0,1 0 0 0 0,-1 0 0 0 0,1 0 0 0 0,0 0 0 0 0,-1 0 0 0 0,-2-1 0 0 0,-5-3-50 0 0,8 5 54 0 0,1 0 34 0 0,3 9-310 0 0,-3-7 266 0 0,1-1 0 0 0,0 1-1 0 0,0-1 1 0 0,0 1 0 0 0,0-1 0 0 0,1 1 0 0 0,-1-1-1 0 0,0 0 1 0 0,1 1 0 0 0,-1-1 0 0 0,3 2 0 0 0,18 11-6 0 0,-21-14 16 0 0,2 2 0 0 0,-1-1 2 0 0,0 1-1 0 0,1-1 0 0 0,0 1 0 0 0,-1-1 0 0 0,1 0 0 0 0,5 2 0 0 0,1-3 118 0 0,-8 0-116 0 0,-1 0-1 0 0,0 0 1 0 0,1 0-1 0 0,-1 0 1 0 0,0 0-1 0 0,0 0 1 0 0,1-1-1 0 0,-1 1 1 0 0,0 0-1 0 0,1 0 1 0 0,-1 0-1 0 0,0 0 1 0 0,0-1-1 0 0,1 1 1 0 0,-1 0-1 0 0,0 0 1 0 0,0 0-1 0 0,1-1 1 0 0,-1 0-2 0 0,0 1-1 0 0,0-1 1 0 0,0 1 0 0 0,0-1 0 0 0,0 1 0 0 0,1-1 0 0 0,-1 1-1 0 0,0-1 1 0 0,0 1 0 0 0,-1-1 0 0 0,1 1 0 0 0,0-1 0 0 0,0 1-1 0 0,0-1 1 0 0,0 0 0 0 0,-1-1-1 0 0,0 1 0 0 0,0-1 1 0 0,0 0-1 0 0,0 1 0 0 0,0-1 0 0 0,0 1 0 0 0,0 0 1 0 0,0-1-1 0 0,0 1 0 0 0,-1 0 0 0 0,1 0 0 0 0,-1-1 1 0 0,1 1-1 0 0,-1 0 0 0 0,-2-1 0 0 0,-2 0-1 0 0,1-1 1 0 0,-1 1-1 0 0,-7-2 0 0 0,7 2-28 0 0,-1 1-1 0 0,1-1 1 0 0,-1 1-1 0 0,0 0 1 0 0,1 1-1 0 0,-1-1 1 0 0,0 1 0 0 0,0 1-1 0 0,1-1 1 0 0,-1 1-1 0 0,-12 2 1 0 0,11 0 11 0 0,1 0-1 0 0,-1 0 1 0 0,1 0 0 0 0,-1 1 0 0 0,1 0 0 0 0,0 0 0 0 0,0 1 0 0 0,1 0 0 0 0,0 0-1 0 0,0 0 1 0 0,0 0 0 0 0,-6 9 0 0 0,11-14 14 0 0,1 1 1 0 0,-1 0-1 0 0,0 0 1 0 0,1 0-1 0 0,-1 0 1 0 0,1-1-1 0 0,-1 1 0 0 0,1 0 1 0 0,0 0-1 0 0,-1 0 1 0 0,1 0-1 0 0,0 0 0 0 0,0 0 1 0 0,0 0-1 0 0,0 0 1 0 0,0 0-1 0 0,0 0 1 0 0,0 0-1 0 0,0 0 0 0 0,1 2 1 0 0,-1-2-13 0 0,1 0 0 0 0,0 1-1 0 0,0-1 1 0 0,0 1 0 0 0,-1-1 0 0 0,2 0 0 0 0,-1 1 0 0 0,0-1 0 0 0,0 0-1 0 0,0 0 1 0 0,3 2 0 0 0,0 0-25 0 0,1 0-1 0 0,0-1 0 0 0,0 1 1 0 0,0-1-1 0 0,0 0 1 0 0,10 3-1 0 0,-2-3 60 0 0,1 0-1 0 0,-1-1 1 0 0,0 0 0 0 0,0-1-1 0 0,1 0 1 0 0,23-3 0 0 0,-30 2 23 0 0,1-1 0 0 0,-1 1 0 0 0,0-1 0 0 0,0-1 0 0 0,-1 1 0 0 0,1-1 0 0 0,0 0 0 0 0,11-7 0 0 0,-14 7-34 0 0,-2 2 2 0 0,0 0 1 0 0,-1 0-1 0 0,1 0 1 0 0,-1 0-1 0 0,1 0 1 0 0,-1-1-1 0 0,0 1 1 0 0,1 0 0 0 0,-1-1-1 0 0,0 1 1 0 0,0-1-1 0 0,0 1 1 0 0,0-1-1 0 0,1-2 1 0 0,-2 2 2 0 0,0 1-10 0 0,1 1-1 0 0,-1-1 0 0 0,0 0 0 0 0,0 0 1 0 0,0 1-1 0 0,0-1 0 0 0,0 0 0 0 0,0 0 0 0 0,0 1 1 0 0,0-1-1 0 0,0 0 0 0 0,0 0 0 0 0,0 0 1 0 0,0 1-1 0 0,-1-1 0 0 0,1 0 0 0 0,0 1 0 0 0,-1-1 1 0 0,1 0-1 0 0,0 1 0 0 0,-1-1 0 0 0,1 0 1 0 0,-1 1-1 0 0,0-2 0 0 0,-1 1-14 0 0,0-1-1 0 0,-1 0 0 0 0,1 0 1 0 0,0 1-1 0 0,-1-1 1 0 0,1 1-1 0 0,-1-1 1 0 0,0 1-1 0 0,1 0 0 0 0,-1 0 1 0 0,0 0-1 0 0,0 1 1 0 0,0-1-1 0 0,0 0 1 0 0,0 1-1 0 0,0 0 1 0 0,0 0-1 0 0,-3 0 0 0 0,-1 0-18 0 0,1 0-1 0 0,-1 1 0 0 0,0 0 0 0 0,1 0 0 0 0,-1 1 0 0 0,1-1 1 0 0,-7 4-1 0 0,-5 3 8 0 0,17-8-42 0 0,-3 2-139 0 0,12 1 162 0 0,0 0 0 0 0,-1 1 0 0 0,8 4 0 0 0,15 7 51 0 0,-17-10-8 0 0,1-1 0 0 0,-1 0 0 0 0,1-1 0 0 0,0 0 0 0 0,14 0 0 0 0,-3 0 0 0 0,-12-1 0 0 0,21 1 0 0 0,40-4-15 0 0,-74 1 309 0 0,-13-4 11 0 0,3 1-475 0 0,0 1 1 0 0,-16-2-1 0 0,5 1 7 0 0,-46-8 239 0 0,-76-4 0 0 0,128 15-92 0 0,0 1-1 0 0,0 0 0 0 0,-15 3 1 0 0,13-1-11 0 0,-32 1 0 0 0,47-4 37 0 0,0 0 0 0 0,0 0 0 0 0,0 0 0 0 0,0 0 0 0 0,0 1 0 0 0,-1-1 0 0 0,1 1 1 0 0,0-1-1 0 0,0 1 0 0 0,0 0 0 0 0,0-1 0 0 0,-3 3 0 0 0,5-3-13 0 0,0 1-1 0 0,0-1 1 0 0,-1 1 0 0 0,1 0 0 0 0,0-1-1 0 0,0 1 1 0 0,0-1 0 0 0,0 1-1 0 0,0-1 1 0 0,0 1 0 0 0,0 0 0 0 0,0-1-1 0 0,0 1 1 0 0,0-1 0 0 0,0 1 0 0 0,0-1-1 0 0,1 1 1 0 0,-1 0 0 0 0,0-1 0 0 0,0 1-1 0 0,1-1 1 0 0,-1 1 0 0 0,1 0 0 0 0,8 12-237 0 0,-5-9 226 0 0,1-1 1 0 0,-1 1-1 0 0,1-1 0 0 0,-1 0 0 0 0,1 0 0 0 0,0 0 0 0 0,0-1 0 0 0,0 1 0 0 0,1-1 0 0 0,-1 0 0 0 0,1-1 0 0 0,-1 1 0 0 0,1-1 0 0 0,6 1 0 0 0,-2-1 60 0 0,0 0 1 0 0,0-1-1 0 0,0 0 0 0 0,0 0 1 0 0,0-1-1 0 0,0-1 0 0 0,14-2 1 0 0,-19 3-43 0 0,-1-1 1 0 0,0 1-1 0 0,1 0 1 0 0,-1-1 0 0 0,0 0-1 0 0,0 0 1 0 0,0 0-1 0 0,0 0 1 0 0,-1-1-1 0 0,1 0 1 0 0,3-2-1 0 0,-6 4 22 0 0,1-1-1 0 0,-1 1 1 0 0,0 0-1 0 0,0 0 1 0 0,0 0-1 0 0,-1 0 1 0 0,1-1-1 0 0,0 1 1 0 0,0 0 0 0 0,-1-1-1 0 0,1 1 1 0 0,-1-1-1 0 0,1 1 1 0 0,-1 0-1 0 0,0-1 1 0 0,1 1-1 0 0,-1-1 1 0 0,0 1-1 0 0,0-1 1 0 0,0 1-1 0 0,0-1 1 0 0,-1-1-1 0 0,0 1-15 0 0,1-1-1 0 0,-1 1 1 0 0,0 0-1 0 0,0 0 1 0 0,0 0-1 0 0,0 0 1 0 0,0 0-1 0 0,0 0 1 0 0,-1 1-1 0 0,1-1 1 0 0,-1 0 0 0 0,1 0-1 0 0,-1 1 1 0 0,0-1-1 0 0,0 1 1 0 0,0 0-1 0 0,0-1 1 0 0,0 1-1 0 0,0 0 1 0 0,0 0-1 0 0,0 0 1 0 0,-1 0-1 0 0,1 0 1 0 0,0 1 0 0 0,-4-2-1 0 0,-6 0-18 0 0,1 0 0 0 0,0 0 1 0 0,-1 1-1 0 0,-12 0 0 0 0,17 1-46 0 0,0 1-1 0 0,0-1 1 0 0,0 1 0 0 0,1 0 0 0 0,-1 1-1 0 0,0-1 1 0 0,1 1 0 0 0,-9 4 0 0 0,14-6 49 0 0,0 1 0 0 0,0-1 0 0 0,0 1 0 0 0,0-1 1 0 0,0 1-1 0 0,1-1 0 0 0,-1 1 0 0 0,0 0 0 0 0,0-1 0 0 0,0 1 1 0 0,1 0-1 0 0,-1-1 0 0 0,1 1 0 0 0,-1 0 0 0 0,0 0 0 0 0,1 0 1 0 0,-1 0-1 0 0,1-1 0 0 0,0 1 0 0 0,-1 0 0 0 0,1 0 0 0 0,0 0 0 0 0,0 0 1 0 0,-1 0-1 0 0,1 2 0 0 0,1-2-10 0 0,-1 0 1 0 0,0 1-1 0 0,1-1 0 0 0,-1 1 0 0 0,1-1 1 0 0,-1 0-1 0 0,1 1 0 0 0,-1-1 1 0 0,1 0-1 0 0,0 0 0 0 0,0 1 1 0 0,0-1-1 0 0,0 0 0 0 0,0 0 0 0 0,0 0 1 0 0,2 1-1 0 0,1 1 12 0 0,-1-1 1 0 0,1 0-1 0 0,-1 0 0 0 0,1 0 1 0 0,0 0-1 0 0,0-1 0 0 0,5 2 0 0 0,32 6-44 0 0,-22-5 49 0 0,-9-2-10 0 0,13 3-28 0 0,45 4 0 0 0,-64-8 60 0 0,0-1 0 0 0,-1 0 0 0 0,1-1 0 0 0,0 1-1 0 0,-1 0 1 0 0,5-2 0 0 0,-8 2-15 0 0,0 0 0 0 0,1 0 0 0 0,-1 0-1 0 0,0 0 1 0 0,0 0 0 0 0,0 0 0 0 0,0 0 0 0 0,0 0-1 0 0,1 0 1 0 0,-1 0 0 0 0,0 0 0 0 0,0 0 0 0 0,0 0-1 0 0,0 0 1 0 0,0-1 0 0 0,0 1 0 0 0,0 0 0 0 0,1 0-1 0 0,-1 0 1 0 0,0 0 0 0 0,0 0 0 0 0,0 0 0 0 0,0 0-1 0 0,0 0 1 0 0,0 0 0 0 0,0-1 0 0 0,0 1 0 0 0,0 0-1 0 0,0 0 1 0 0,0 0 0 0 0,0 0 0 0 0,1 0 0 0 0,-1 0-1 0 0,0 0 1 0 0,0-1 0 0 0,0 1 0 0 0,-5-3 60 0 0,-7-1-53 0 0,-1 0 0 0 0,0 0 0 0 0,0 1 0 0 0,-15-1 0 0 0,-11-3-27 0 0,10 2-63 0 0,0 1-1 0 0,-40-1 0 0 0,66 5 84 0 0,0 0 0 0 0,0 0 0 0 0,0 0-1 0 0,0 0 1 0 0,0 1 0 0 0,0-1 0 0 0,0 1 0 0 0,0 0-1 0 0,0 0 1 0 0,-3 2 0 0 0,5-3-27 0 0,0 0 0 0 0,1 1 1 0 0,-1-1-1 0 0,0 1 0 0 0,1-1 1 0 0,-1 1-1 0 0,0 0 0 0 0,1-1 1 0 0,-1 1-1 0 0,1-1 0 0 0,-1 1 1 0 0,1 0-1 0 0,-1 0 0 0 0,1-1 1 0 0,-1 1-1 0 0,1 0 0 0 0,0 0 1 0 0,-1-1-1 0 0,1 1 0 0 0,0 0 1 0 0,0 0-1 0 0,0 0 0 0 0,0-1 1 0 0,0 1-1 0 0,0 0 0 0 0,0 0 1 0 0,0 0-1 0 0,0 0 0 0 0,0-1 1 0 0,0 1-1 0 0,1 0 0 0 0,-1 0 1 0 0,0 0-1 0 0,1-1 0 0 0,-1 1 1 0 0,0 0-1 0 0,2 0 0 0 0,1 5 24 0 0,1 0-1 0 0,-1-1 0 0 0,2 1 0 0 0,-1-1 1 0 0,1 0-1 0 0,0 0 0 0 0,0 0 1 0 0,10 6-1 0 0,-7-6 5 0 0,0 0 0 0 0,0-1 0 0 0,0 0 1 0 0,1 0-1 0 0,-1-1 0 0 0,13 3 0 0 0,77 16 346 0 0,-93-19-153 0 0,-5-3-189 0 0,0 0 0 0 0,0 0-1 0 0,0 0 1 0 0,0 0-1 0 0,0 0 1 0 0,0 0 0 0 0,0 0-1 0 0,0 1 1 0 0,0-1-1 0 0,0 0 1 0 0,0 0 0 0 0,-1 0-1 0 0,1 0 1 0 0,0 0-1 0 0,0 0 1 0 0,0 0 0 0 0,0 0-1 0 0,0 1 1 0 0,0-1-1 0 0,0 0 1 0 0,0 0 0 0 0,0 0-1 0 0,0 0 1 0 0,0 0-1 0 0,0 0 1 0 0,0 0 0 0 0,-1 0-1 0 0,1 0 1 0 0,0 0-1 0 0,-15 8 517 0 0,14-8-543 0 0,0 0 0 0 0,0 1 0 0 0,1-1 0 0 0,-1 0 0 0 0,0 0 0 0 0,0 0 0 0 0,0 1 0 0 0,0-1 0 0 0,0 0 0 0 0,0 0 0 0 0,-1 0 0 0 0,1-3-2144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1T15:13:40.6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277 116 10856 0 0,'0'-1'87'0'0,"-1"0"0"0"0,1 0 1 0 0,0 0-1 0 0,0 0 1 0 0,0 0-1 0 0,0 0 0 0 0,0 0 1 0 0,0 0-1 0 0,0 0 0 0 0,0 0 1 0 0,1 0-1 0 0,-1 0 0 0 0,0 0 1 0 0,1 0-1 0 0,-1 0 1 0 0,0 0-1 0 0,2-2 0 0 0,0-5 974 0 0,-1 2-801 0 0,1 1-1 0 0,0-1 1 0 0,3-8 0 0 0,-5 12 1393 0 0,-1 3-1545 0 0,-1 1 0 0 0,0-1 1 0 0,0 1-1 0 0,1 0 0 0 0,-1-1 1 0 0,1 1-1 0 0,-1 0 0 0 0,0 2 0 0 0,-2 1 80 0 0,0 0-1 0 0,0 0 0 0 0,0 0 0 0 0,-1-1 0 0 0,0 1 0 0 0,1-1 0 0 0,-7 3 0 0 0,-39 22 1536 0 0,48-28-1651 0 0,70-43 672 0 0,-52 31-791 0 0,16-15 0 0 0,-27 19 177 0 0,-5 5 36 0 0,-3 3-144 0 0,-3 4-56 0 0,-1 1-1 0 0,1 0 1 0 0,0-1-1 0 0,-7 11 1 0 0,-3 2-10 0 0,-8 7-28 0 0,-37 31 0 0 0,33-30 72 0 0,41-33 110 0 0,1 0 0 0 0,24-9 0 0 0,-30 12-80 0 0,16-5-96 0 0,-1-1-1 0 0,0-1 0 0 0,34-23 1 0 0,-56 34 66 0 0,16-15 524 0 0,-17 14-504 0 0,1 1-1 0 0,0-1 0 0 0,-1 0 1 0 0,1 0-1 0 0,0 1 0 0 0,-1-1 1 0 0,1 0-1 0 0,-1 0 0 0 0,1 0 1 0 0,-1 1-1 0 0,0-1 0 0 0,1 0 1 0 0,-1 0-1 0 0,0 0 0 0 0,0 0 1 0 0,1 0-1 0 0,-1 0 0 0 0,0 0 1 0 0,0 0-1 0 0,0-2 0 0 0,-1 3-6 0 0,1-1-1 0 0,0 0 0 0 0,-1 1 0 0 0,1-1 1 0 0,-1 1-1 0 0,1-1 0 0 0,-1 1 0 0 0,0-1 0 0 0,1 1 1 0 0,-1-1-1 0 0,0 1 0 0 0,1-1 0 0 0,-1 1 1 0 0,0 0-1 0 0,1-1 0 0 0,-1 1 0 0 0,0 0 1 0 0,1 0-1 0 0,-1-1 0 0 0,0 1 0 0 0,0 0 0 0 0,0 0 1 0 0,1 0-1 0 0,-1 0 0 0 0,0 0 0 0 0,-1 1 1 0 0,-21 1 368 0 0,-3 5-310 0 0,1 1 1 0 0,1 2-1 0 0,-44 22 0 0 0,24-11-52 0 0,41-20-17 0 0,2 0-1 0 0,1-1 0 0 0,-1 1 1 0 0,0-1-1 0 0,0 0 1 0 0,0 1-1 0 0,1-1 1 0 0,-1 0-1 0 0,0 0 1 0 0,0 0-1 0 0,0 0 0 0 0,1 1 1 0 0,-3-2-1 0 0,11-11 334 0 0,4 2-318 0 0,1 1-1 0 0,0 1 1 0 0,22-11 0 0 0,-6 3-7 0 0,37-17-10 0 0,-28 16 0 0 0,32-17-60 0 0,-70 34 126 0 0,-7-2 256 0 0,-1 2-196 0 0,1 2-1 0 0,-1-1 1 0 0,0 1-1 0 0,1 1 1 0 0,-11 4-1 0 0,11-4-72 0 0,-13 5 12 0 0,0 1 1 0 0,1 1-1 0 0,-28 20 1 0 0,-46 46-86 0 0,79-63 7 0 0,0 0 1 0 0,1 1-1 0 0,1 0 0 0 0,-13 19 0 0 0,25-33 12 0 0,0 1-1 0 0,0-1 0 0 0,-1 0 0 0 0,1 0 1 0 0,0 1-1 0 0,0-1 0 0 0,0 0 1 0 0,0 0-1 0 0,0 1 0 0 0,-1-1 0 0 0,1 0 1 0 0,0 1-1 0 0,0-1 0 0 0,0 0 1 0 0,0 1-1 0 0,0-1 0 0 0,0 0 1 0 0,0 1-1 0 0,0-1 0 0 0,0 0 0 0 0,0 1 1 0 0,0-1-1 0 0,0 0 0 0 0,0 1 1 0 0,0-1-1 0 0,0 0 0 0 0,0 1 1 0 0,1-1-1 0 0,-1 0 0 0 0,0 0 0 0 0,0 1 1 0 0,0-1-1 0 0,1 1-7 0 0,0-1 0 0 0,-1 0 0 0 0,1 1 1 0 0,0-1-1 0 0,-1 0 0 0 0,1 1 0 0 0,0-1 0 0 0,0 0 0 0 0,-1 0 1 0 0,1 0-1 0 0,0 0 0 0 0,-1 0 0 0 0,2 0 0 0 0,2 0-27 0 0,0 0 0 0 0,1-1 0 0 0,-1 0 0 0 0,5-1 0 0 0,38-17 36 0 0,-1-2 0 0 0,0-2 0 0 0,61-43 0 0 0,-106 66 1 0 0,7-5 9 0 0,0-1-1 0 0,0 1 0 0 0,-1-1 1 0 0,1 0-1 0 0,-1-1 1 0 0,-1 0-1 0 0,7-8 0 0 0,-13 15-5 0 0,1-1-1 0 0,-1 1 1 0 0,0 0-1 0 0,0 0 0 0 0,0 0 1 0 0,0 0-1 0 0,0 0 1 0 0,0 0-1 0 0,0 0 1 0 0,1 0-1 0 0,-1-1 0 0 0,0 1 1 0 0,0 0-1 0 0,0 0 1 0 0,0 0-1 0 0,0 0 1 0 0,0 0-1 0 0,0 0 0 0 0,0-1 1 0 0,0 1-1 0 0,0 0 1 0 0,0 0-1 0 0,0 0 1 0 0,0 0-1 0 0,0 0 0 0 0,0-1 1 0 0,0 1-1 0 0,0 0 1 0 0,0 0-1 0 0,0 0 1 0 0,0 0-1 0 0,0 0 0 0 0,0-1 1 0 0,0 1-1 0 0,0 0 1 0 0,0 0-1 0 0,0 0 1 0 0,0 0-1 0 0,0 0 0 0 0,-1 0 1 0 0,1-1-1 0 0,0 1 1 0 0,0 0-1 0 0,0 0 1 0 0,0 0-1 0 0,0 0 0 0 0,0 0 1 0 0,0 0-1 0 0,-1 0 1 0 0,1 0-1 0 0,0 0 0 0 0,-10 1 68 0 0,-11 6-8 0 0,-14 11-89 0 0,0 2-1 0 0,2 1 1 0 0,0 2 0 0 0,-30 28-1 0 0,32-23-27 0 0,28-25 44 0 0,0 0-1 0 0,-1 1 1 0 0,2 0-1 0 0,-1 0 0 0 0,0 0 1 0 0,-3 7-1 0 0,6-11 10 0 0,0 0-1 0 0,0 0 1 0 0,0 0-1 0 0,0 0 1 0 0,0 0-1 0 0,0 0 1 0 0,0 1-1 0 0,0-1 1 0 0,0 0-1 0 0,0 0 1 0 0,0 0-1 0 0,0 0 1 0 0,0 0-1 0 0,0 0 1 0 0,0 1-1 0 0,0-1 1 0 0,0 0-1 0 0,0 0 1 0 0,0 0-1 0 0,0 0 1 0 0,0 0-1 0 0,0 0 1 0 0,0 1-1 0 0,0-1 1 0 0,1 0-1 0 0,-1 0 1 0 0,0 0-1 0 0,0 0 1 0 0,0 0-1 0 0,0 0 1 0 0,0 0-1 0 0,0 0 1 0 0,0 0-1 0 0,0 1 1 0 0,1-1-1 0 0,-1 0 1 0 0,0 0-1 0 0,0 0 1 0 0,8 1-36 0 0,7-2 4 0 0,29-11 33 0 0,-1-3 0 0 0,0-1 0 0 0,49-27 0 0 0,-83 39 8 0 0,0-1 0 0 0,-1 0 0 0 0,1-1 0 0 0,-1 0 0 0 0,0 0 0 0 0,-1-1 0 0 0,11-11 0 0 0,-18 17 0 0 0,1 1 0 0 0,0-1-1 0 0,-1 1 1 0 0,1-1 0 0 0,-1 0 0 0 0,1 0-1 0 0,-1 1 1 0 0,0-1 0 0 0,1 0 0 0 0,-1 0-1 0 0,0 1 1 0 0,1-1 0 0 0,-1 0 0 0 0,0 0-1 0 0,0 0 1 0 0,0 0 0 0 0,0 0 0 0 0,1 1-1 0 0,-1-1 1 0 0,0 0 0 0 0,-1 0-1 0 0,1 0 1 0 0,0 0 0 0 0,0 0 0 0 0,0 1-1 0 0,0-1 1 0 0,-1 0 0 0 0,1 0 0 0 0,0 0-1 0 0,-1 1 1 0 0,1-1 0 0 0,-1 0 0 0 0,1 0-1 0 0,-1 1 1 0 0,1-1 0 0 0,-1 0 0 0 0,1 1-1 0 0,-1-1 1 0 0,1 1 0 0 0,-1-1 0 0 0,0 1-1 0 0,0-1 1 0 0,1 1 0 0 0,-1-1-1 0 0,-1 0 1 0 0,-2-1 43 0 0,-1 0 0 0 0,0 0 0 0 0,1 1 0 0 0,-1-1 0 0 0,0 1-1 0 0,-7-1 1 0 0,1 1-55 0 0,-1 1-1 0 0,0 0 1 0 0,1 1-1 0 0,-1 0 0 0 0,0 1 1 0 0,-16 5-1 0 0,8-1-5 0 0,-1 1-1 0 0,-31 16 0 0 0,40-16-55 0 0,0-1 0 0 0,-21 17 0 0 0,29-19 45 0 0,0-1 0 0 0,1 1-1 0 0,-1-1 1 0 0,1 1 0 0 0,-1 0 0 0 0,1 1-1 0 0,0-1 1 0 0,0 1 0 0 0,1-1 0 0 0,-4 10-1 0 0,5-13 6 0 0,1 0 0 0 0,-1 1 0 0 0,1-1 0 0 0,-1 0 0 0 0,1 0 0 0 0,0 1 0 0 0,0-1 0 0 0,0 0 0 0 0,-1 1 0 0 0,1-1 0 0 0,0 0 0 0 0,1 1 0 0 0,-1-1 0 0 0,0 0 0 0 0,0 1 0 0 0,1-1 0 0 0,-1 0 0 0 0,0 0 0 0 0,1 1 0 0 0,-1-1 0 0 0,1 0 0 0 0,0 0-1 0 0,-1 0 1 0 0,1 0 0 0 0,0 0 0 0 0,0 1 0 0 0,-1-2 0 0 0,1 1 0 0 0,0 0 0 0 0,0 0 0 0 0,0 0 0 0 0,0 0 0 0 0,0 0 0 0 0,1-1 0 0 0,-1 1 0 0 0,0-1 0 0 0,0 1 0 0 0,2 0 0 0 0,3 1 5 0 0,-1-1 1 0 0,0 0-1 0 0,0 0 1 0 0,0-1-1 0 0,1 0 1 0 0,-1 0-1 0 0,0 0 1 0 0,7-1-1 0 0,11-3 43 0 0,-1-1-1 0 0,1-1 1 0 0,-1-1-1 0 0,0-1 1 0 0,41-21 0 0 0,-60 27-26 0 0,6-2 6 0 0,-1-1-1 0 0,12-9 1 0 0,-19 13 0 0 0,1 0 0 0 0,-1-1-1 0 0,1 1 1 0 0,-1 0 0 0 0,1-1 0 0 0,-1 0 0 0 0,0 1 0 0 0,0-1 0 0 0,0 0-1 0 0,0 1 1 0 0,0-1 0 0 0,0 0 0 0 0,0 0 0 0 0,0 0 0 0 0,-1 0 0 0 0,1 0 0 0 0,-1 0-1 0 0,1-2 1 0 0,-1 3-5 0 0,0 0 0 0 0,-1 1 0 0 0,1-1 0 0 0,0 1 0 0 0,0-1 0 0 0,-1 0 0 0 0,1 1 0 0 0,0-1 0 0 0,-1 1 1 0 0,1-1-1 0 0,0 1 0 0 0,-1-1 0 0 0,1 1 0 0 0,-1 0 0 0 0,1-1 0 0 0,-1 1 0 0 0,1-1 0 0 0,-1 1 0 0 0,1 0 0 0 0,-1-1 0 0 0,0 1 0 0 0,1 0 0 0 0,-1 0 0 0 0,1 0 0 0 0,-1-1 0 0 0,1 1 0 0 0,-1 0 0 0 0,0 0 0 0 0,1 0 0 0 0,-1 0 0 0 0,0 0 0 0 0,1 0 0 0 0,-2 0 0 0 0,-1 0 6 0 0,-1 0 0 0 0,1 0 0 0 0,-1 1 0 0 0,-5 0 0 0 0,-11 5-28 0 0,0 2 0 0 0,-37 17 0 0 0,-35 29-313 0 0,24-14 139 0 0,58-35 208 0 0,0 1 0 0 0,1 1 1 0 0,-12 9-1 0 0,21-15-25 0 0,1 0-1 0 0,0-1 1 0 0,0 1 0 0 0,-1 0 0 0 0,1-1 0 0 0,0 1-1 0 0,0-1 1 0 0,0 1 0 0 0,0-1 0 0 0,0 0-1 0 0,1 1 1 0 0,4 0-15 0 0,-1 0-1 0 0,1-1 0 0 0,0 1 0 0 0,0-1 1 0 0,-1-1-1 0 0,1 1 0 0 0,0-1 1 0 0,10-2-1 0 0,-6 0-3 0 0,1-1 0 0 0,-1 1-1 0 0,17-10 1 0 0,-21 10 47 0 0,0-1-1 0 0,0 1 0 0 0,0-2 1 0 0,-1 1-1 0 0,1 0 0 0 0,5-8 1 0 0,-10 11-10 0 0,0 0-1 0 0,0 0 1 0 0,0 0 0 0 0,-1 0-1 0 0,1 0 1 0 0,0 0 0 0 0,-1 0-1 0 0,1 0 1 0 0,-1-1 0 0 0,1 1-1 0 0,-1 0 1 0 0,1 0 0 0 0,-1-1-1 0 0,0 1 1 0 0,0 0 0 0 0,0 0-1 0 0,0-1 1 0 0,0 1 0 0 0,0 0-1 0 0,0-1 1 0 0,0 1 0 0 0,0 0-1 0 0,0-1 1 0 0,-1 1 0 0 0,1 0-1 0 0,0 0 1 0 0,-1-1 0 0 0,1 1-1 0 0,-1 0 1 0 0,0 0 0 0 0,1 0 0 0 0,-1 0-1 0 0,0 0 1 0 0,0 0 0 0 0,1 0-1 0 0,-1 0 1 0 0,0 0 0 0 0,0 0-1 0 0,0 0 1 0 0,0 0 0 0 0,-2 0-1 0 0,-2-3-17 0 0,-1 0 0 0 0,0 1-1 0 0,0 0 1 0 0,-1 0 0 0 0,1 0 0 0 0,0 1-1 0 0,-1 0 1 0 0,0 0 0 0 0,1 1-1 0 0,-1 0 1 0 0,0 0 0 0 0,-11 0 0 0 0,7 1-21 0 0,0 1 1 0 0,0 0-1 0 0,0 1 1 0 0,0 0-1 0 0,1 1 1 0 0,-1 0-1 0 0,-12 5 1 0 0,20-6 15 0 0,0-1-1 0 0,0 1 1 0 0,1 0 0 0 0,-1 0 0 0 0,0 0-1 0 0,1 0 1 0 0,0 0 0 0 0,-1 0 0 0 0,1 1-1 0 0,0-1 1 0 0,0 1 0 0 0,1 0-1 0 0,-1-1 1 0 0,0 1 0 0 0,1 0 0 0 0,0 0-1 0 0,-1 0 1 0 0,1 0 0 0 0,0 0 0 0 0,1 0-1 0 0,-2 6 1 0 0,1-2-21 0 0,1 0-1 0 0,0-1 1 0 0,0 1 0 0 0,0-1 0 0 0,1 1-1 0 0,0-1 1 0 0,0 1 0 0 0,0-1 0 0 0,5 13-1 0 0,-5-18 37 0 0,-1 0-1 0 0,1 1 0 0 0,0-1 0 0 0,-1 0 1 0 0,1 0-1 0 0,0 1 0 0 0,0-1 0 0 0,0 0 1 0 0,0 0-1 0 0,0 0 0 0 0,0 0 0 0 0,0 0 1 0 0,0 0-1 0 0,0-1 0 0 0,1 1 0 0 0,-1 0 1 0 0,2 0-1 0 0,0 0 11 0 0,-1 0 1 0 0,1-1-1 0 0,0 1 0 0 0,-1-1 1 0 0,1 1-1 0 0,0-1 1 0 0,-1 0-1 0 0,6-1 0 0 0,-2 0 10 0 0,1 0-1 0 0,-1-1 1 0 0,0 0-1 0 0,1 0 1 0 0,-1 0-1 0 0,0-1 1 0 0,6-3-1 0 0,18-15 41 0 0,41-36 1 0 0,-59 46-55 0 0,-8 8 10 0 0,0 0-1 0 0,-1-1 1 0 0,1 1 0 0 0,-1-1 0 0 0,0 0 0 0 0,0 0-1 0 0,0 0 1 0 0,-1-1 0 0 0,0 1 0 0 0,0-1-1 0 0,3-5 1 0 0,-5 10-20 0 0,0-1 0 0 0,0 1 0 0 0,0 0 0 0 0,0-1 0 0 0,0 1 0 0 0,0 0 0 0 0,0 0 0 0 0,0-1 0 0 0,0 1 0 0 0,0 0 0 0 0,0-1 0 0 0,-1 1 0 0 0,1 0 0 0 0,0-1 0 0 0,0 1 0 0 0,0 0 0 0 0,0 0 0 0 0,0-1 0 0 0,0 1 0 0 0,-1 0 0 0 0,1 0 0 0 0,0-1 0 0 0,0 1 0 0 0,0 0 0 0 0,-1 0 0 0 0,1-1 0 0 0,0 1 0 0 0,0 0 0 0 0,-1 0 0 0 0,1 0 0 0 0,0 0 0 0 0,0 0 0 0 0,-1-1 0 0 0,1 1 0 0 0,0 0 0 0 0,-1 0 0 0 0,1 0 0 0 0,0 0 0 0 0,-1 0 0 0 0,1 0 0 0 0,0 0 0 0 0,0 0 0 0 0,-1 0 0 0 0,-13 0 0 0 0,14 0 0 0 0,-10 2-15 0 0,1 1-1 0 0,0-1 0 0 0,-1 2 1 0 0,1-1-1 0 0,1 1 0 0 0,-1 1 1 0 0,-9 5-1 0 0,13-7 1 0 0,-25 19 38 0 0,28-21-38 0 0,0 1 0 0 0,0 0 1 0 0,0-1-1 0 0,1 1 1 0 0,-1 0-1 0 0,1 0 1 0 0,-1 0-1 0 0,1 0 1 0 0,0 0-1 0 0,0 0 1 0 0,0 0-1 0 0,-1 5 1 0 0,1-6 10 0 0,1 0 1 0 0,0 0-1 0 0,0 0 1 0 0,0 1-1 0 0,0-1 1 0 0,0 0-1 0 0,0 0 1 0 0,0 0 0 0 0,0 0-1 0 0,0 0 1 0 0,0 0-1 0 0,1 1 1 0 0,-1-1-1 0 0,0 0 1 0 0,1 0-1 0 0,-1 0 1 0 0,1 0 0 0 0,-1 0-1 0 0,1 0 1 0 0,1 1-1 0 0,-1 0 5 0 0,0-1-1 0 0,1 0 0 0 0,-1 0 1 0 0,1 0-1 0 0,-1 0 0 0 0,1-1 0 0 0,-1 1 1 0 0,1 0-1 0 0,0-1 0 0 0,-1 1 1 0 0,1-1-1 0 0,2 1 0 0 0,1 0 2 0 0,0-1 0 0 0,1 1-1 0 0,-1-1 1 0 0,0-1 0 0 0,0 1-1 0 0,1-1 1 0 0,-1 0 0 0 0,6-1-1 0 0,7-4-1 0 0,-3 2 0 0 0,0-1 0 0 0,0-1 0 0 0,0 0 0 0 0,17-11 0 0 0,-29 15 19 0 0,-3 2 161 0 0,-9 3-99 0 0,-18 9-85 0 0,2-2-8 0 0,1 1 0 0 0,-25 16 0 0 0,41-20 12 0 0,7-4 0 0 0,1 0 0 0 0,0-3 3 0 0,1 1 0 0 0,-1-1-1 0 0,0 0 1 0 0,1 1 0 0 0,-1-1-1 0 0,0 0 1 0 0,1 0 0 0 0,-1 1-1 0 0,1-1 1 0 0,-1 0 0 0 0,1 0-1 0 0,-1 0 1 0 0,0 1 0 0 0,1-1-1 0 0,-1 0 1 0 0,1 0 0 0 0,-1 0-1 0 0,1 0 1 0 0,-1 0 0 0 0,1 0-1 0 0,-1 0 1 0 0,1 0 0 0 0,-1 0-1 0 0,1 0 1 0 0,-1-1 0 0 0,1 1-1 0 0,-1 0 1 0 0,0 0 0 0 0,1 0-1 0 0,0-1 1 0 0,7-1 50 0 0,-5-1-53 0 0,-1 2 11 0 0,-1 1 42 0 0,-1-1 1 0 0,3 1-44 0 0,-2 0-10 0 0,-1 0 0 0 0,0 0 0 0 0,1 0 0 0 0,-1 0 0 0 0,0 1 0 0 0,1-1 0 0 0,-1 0 0 0 0,0 0 0 0 0,1 1 0 0 0,-1-1 0 0 0,0 0 0 0 0,0 0 0 0 0,1 1 0 0 0,-1-1 0 0 0,0 0 0 0 0,0 1 0 0 0,0-1 0 0 0,1 0 0 0 0,-1 1 0 0 0,0-1 0 0 0,0 0 0 0 0,0 1 0 0 0,0-1 0 0 0,0 0 0 0 0,0 1 0 0 0,0-1 0 0 0,0 0 0 0 0,0 1 0 0 0,0-1 0 0 0,0 1 0 0 0,0-1 0 0 0,0 0 0 0 0,0 1 0 0 0,0-1 0 0 0,0 0 0 0 0,0 1 0 0 0,0-1 0 0 0,0 0 0 0 0,0 1 0 0 0,-1-1 0 0 0,1 1 0 0 0,-4 13 0 0 0,-9 4-18 0 0,11-15 11 0 0,-1 1 1 0 0,1 0 0 0 0,-1 0 0 0 0,1 0-1 0 0,-2 4 1 0 0,4-6 21 0 0,0-2 250 0 0,1 0-211 0 0,26-16 31 0 0,-24 13-73 0 0,0 1 0 0 0,0-1 0 0 0,-1 0 1 0 0,1 0-1 0 0,-1 0 0 0 0,0 0 0 0 0,1 0 0 0 0,1-5 0 0 0,0 2-14 0 0,-24 13-193 0 0,-25 19 238 0 0,44-26-97 0 0,1 3 1 0 0,0 1 42 0 0,0 0 11 0 0,0-1 0 0 0,0 0 11 0 0,2-2-5 0 0,-1-1 0 0 0,1 0 0 0 0,0 0 0 0 0,-1 0 0 0 0,1 0-1 0 0,-1 0 1 0 0,1 0 0 0 0,2-1 0 0 0,6-2-6 0 0,14-6 11 0 0,-24 9-11 0 0,0-1 0 0 0,0 1 1 0 0,0 0-1 0 0,0 0 0 0 0,0 0 0 0 0,0 0 0 0 0,0 0 1 0 0,0 0-1 0 0,0 0 0 0 0,0 0 0 0 0,0 0 1 0 0,0 0-1 0 0,0 0 0 0 0,0 0 0 0 0,0 0 0 0 0,0 0 1 0 0,1 0-1 0 0,-1 0 0 0 0,0 0 0 0 0,0 0 1 0 0,0 0-1 0 0,0 0 0 0 0,0 0 0 0 0,0 0 0 0 0,0 0 1 0 0,0 0-1 0 0,0 0 0 0 0,0 0 0 0 0,0 0 1 0 0,0 0-1 0 0,1 0 0 0 0,-1 0 0 0 0,0 0 0 0 0,0 0 1 0 0,0 0-1 0 0,0 0 0 0 0,0 0 0 0 0,0 0 1 0 0,0 0-1 0 0,0 0 0 0 0,0 0 0 0 0,0 0 0 0 0,0 0 1 0 0,0 0-1 0 0,0 0 0 0 0,0 0 0 0 0,0 0 1 0 0,1 1-1 0 0,-1-1 0 0 0,0 0 0 0 0,0 0 0 0 0,0 0 1 0 0,0 0-1 0 0,0 0 0 0 0,0 0 0 0 0,0 0 1 0 0,0 0-1 0 0,0 0 0 0 0,0 0 0 0 0,0 0 0 0 0,0 0 1 0 0,0 1-1 0 0,0-1 0 0 0,0 0 0 0 0,0 0 1 0 0,0 0-1 0 0,-3 7-79 0 0,3-7 79 0 0,0 1 32 0 0,1-1-75 0 0,1 0-10 0 0,8 1 32 0 0,-10-1-33 0 0,-7 11-442 0 0,6-9 478 0 0,-1 1-1 0 0,1 0 1 0 0,-1-1-1 0 0,0 1 1 0 0,0-1-1 0 0,0 0 1 0 0,0 0-1 0 0,-5 3 1 0 0,7-4-52 0 0,1 1-636 0 0,-1-1 651 0 0,-1 1 55 0 0,1-2 40 0 0,-1 1-79 0 0,-1 0 38 0 0,2-1 54 0 0,0 0 1 0 0,3-2-44 0 0,0 1-10 0 0,0 1 0 0 0,1-2 0 0 0,2-1 0 0 0,-4 2 0 0 0,1 0 0 0 0,-1 0 0 0 0,1 0 0 0 0,-1 0 0 0 0,1 0 0 0 0,-1 1 0 0 0,4-1 0 0 0,-4 1-10 0 0,-1 0 319 0 0,1-4 142 0 0,-2 3-450 0 0,0 1 0 0 0,0-1 0 0 0,0 0 0 0 0,0 0 0 0 0,0 1 0 0 0,-1-1 1 0 0,1 0-1 0 0,0 0 0 0 0,0 1 0 0 0,0-1 0 0 0,-1 0 0 0 0,1 1 0 0 0,0-1 1 0 0,-1 0-1 0 0,1 1 0 0 0,0-1 0 0 0,-1 0 0 0 0,1 1 0 0 0,-1-1 0 0 0,1 1 1 0 0,-1-1-1 0 0,1 1 0 0 0,-1-1 0 0 0,1 1 0 0 0,-2-1 0 0 0,0 0-2 0 0,1 1 0 0 0,-1-1 1 0 0,0 1-1 0 0,0-1 0 0 0,1 1 0 0 0,-1 0 0 0 0,-3 0 0 0 0,-5-1-27 0 0,9 1 31 0 0,1-1-1 0 0,-1 1 1 0 0,1 0-1 0 0,-1 0 0 0 0,0-1 1 0 0,1 1-1 0 0,-1 0 1 0 0,0 0-1 0 0,1 0 1 0 0,-1 0-1 0 0,1 0 0 0 0,-1 0 1 0 0,0 0-1 0 0,1 0 1 0 0,-1 0-1 0 0,0 0 1 0 0,1 0-1 0 0,-1 1 0 0 0,0-1 1 0 0,1 0-1 0 0,-2 1 1 0 0,-13 5-1 0 0,-6-2 278 0 0,18-3-280 0 0,-1 3 3 0 0,3-3-4 0 0,-6 1-15 0 0,6-1-54 0 0,2-1-51 0 0,1 4 110 0 0,1-1 26 0 0,-2-3 122 0 0,-1 0-83 0 0,25 8-260 0 0,-20-7 206 0 0,-5 0 0 0 0,1 0-4 0 0,0-1-1 0 0,1 1 0 0 0,-1-1 1 0 0,0 1-1 0 0,0 0 1 0 0,0-1-1 0 0,0 0 1 0 0,0 1-1 0 0,1-1 1 0 0,-1 0-1 0 0,0 0 0 0 0,0 1 1 0 0,2-1-1 0 0,19-5 52 0 0,-22 5 90 0 0,8 2-169 0 0,-6 0 74 0 0,-2-2-97 0 0,1 1 100 0 0,2 0 9 0 0,4 1-198 0 0,-3 0 284 0 0,-3-1-210 0 0,-1-1 2 0 0,2 2 31 0 0,-1-1 361 0 0,-2-1-365 0 0,0 3 73 0 0,-2 0-22 0 0,1 1-10 0 0,1-4 13 0 0,1 1 1 0 0,-1-1-1 0 0,1 1 0 0 0,-1-1 0 0 0,0 0 0 0 0,1 1 0 0 0,-1-1 1 0 0,0 0-1 0 0,1 1 0 0 0,-1-1 0 0 0,0 0 0 0 0,1 0 0 0 0,-1 0 1 0 0,0 1-1 0 0,1-1 0 0 0,-1 0 0 0 0,0 0 0 0 0,0 0 0 0 0,1 0 0 0 0,-1 0 1 0 0,0 0-1 0 0,1-1 0 0 0,-1 1 0 0 0,0 0 0 0 0,1 0 0 0 0,-1 0 1 0 0,0-1-1 0 0,1 1 0 0 0,-1 0 0 0 0,-1-1 0 0 0,1-1-13 0 0,0 0 11 0 0,1 0 42 0 0,1 2 1 0 0,2 1-44 0 0,8 2-10 0 0,-9-3 0 0 0,0 0 0 0 0,-1 0 0 0 0,1 0 0 0 0,0 1 0 0 0,-1-1 0 0 0,1 0 0 0 0,0 1 0 0 0,1 1 0 0 0,0 0 0 0 0,-1 1 11 0 0,-2-2 106 0 0,0-2-63 0 0,0-2-44 0 0,-1 1-10 0 0,-5-6 139 0 0,7 5-103 0 0,2-2 17 0 0,0-2 4 0 0,0 1-1 0 0,1-1 0 0 0,0 1 1 0 0,0 0-1 0 0,0 1 0 0 0,1-1 1 0 0,0 1-1 0 0,0-1 0 0 0,0 2 1 0 0,8-7-1 0 0,3-2-107 0 0,-1-2 0 0 0,0 1 0 0 0,-1-2-1 0 0,18-26 1 0 0,-31 41 54 0 0,-1 0 1 0 0,1 1-1 0 0,0-1 0 0 0,-1 0 0 0 0,0 0 1 0 0,1 0-1 0 0,-1 0 0 0 0,1 0 0 0 0,-1 0 0 0 0,0 0 1 0 0,0 0-1 0 0,0 0 0 0 0,0 0 0 0 0,1 0 1 0 0,-1 0-1 0 0,0 0 0 0 0,0 0 0 0 0,-1 0 0 0 0,1 0 1 0 0,0 0-1 0 0,0 0 0 0 0,0 0 0 0 0,-1-1 1 0 0,0 1-2 0 0,1 1 0 0 0,-1 0 0 0 0,0-1 1 0 0,1 1-1 0 0,-1 0 0 0 0,1-1 1 0 0,-1 1-1 0 0,0 0 0 0 0,1 0 0 0 0,-1-1 1 0 0,0 1-1 0 0,1 0 0 0 0,-1 0 1 0 0,0 0-1 0 0,1 0 0 0 0,-1 0 0 0 0,0 0 1 0 0,0 0-1 0 0,1 0 0 0 0,-1 1 1 0 0,0-1-1 0 0,1 0 0 0 0,-1 0 0 0 0,0 0 1 0 0,0 1-1 0 0,-20 10 19 0 0,16-8-27 0 0,-55 34 92 0 0,60-37-89 0 0,-1 0-9 0 0,0 1-1 0 0,0-1 1 0 0,0 1 0 0 0,1 0-1 0 0,-1-1 1 0 0,0 1-1 0 0,0 0 1 0 0,1-1 0 0 0,-1 1-1 0 0,0 0 1 0 0,1 0 0 0 0,-1 0-1 0 0,1 0 1 0 0,-2 1 0 0 0,2-1 253 0 0,18-4-493 0 0,-10 1 250 0 0,-1 0 0 0 0,1-1 0 0 0,-1 1-1 0 0,0-1 1 0 0,0-1 0 0 0,13-8 0 0 0,-19 12 8 0 0,5-8 52 0 0,-6 8-56 0 0,0 0 1 0 0,0-1-1 0 0,0 1 0 0 0,0 0 0 0 0,0 0 0 0 0,0 0 0 0 0,0-1 1 0 0,0 1-1 0 0,0 0 0 0 0,0 0 0 0 0,-1-1 0 0 0,1 1 0 0 0,0 0 0 0 0,0 0 1 0 0,0 0-1 0 0,0-1 0 0 0,0 1 0 0 0,0 0 0 0 0,0 0 0 0 0,-1 0 1 0 0,1 0-1 0 0,0-1 0 0 0,0 1 0 0 0,0 0 0 0 0,0 0 0 0 0,-1 0 1 0 0,1 0-1 0 0,0 0 0 0 0,0 0 0 0 0,0 0 0 0 0,-1 0 0 0 0,1-1 1 0 0,0 1-1 0 0,0 0 0 0 0,-1 0 0 0 0,1 0 0 0 0,-9-2 46 0 0,2 2-50 0 0,1 1 0 0 0,0 0-1 0 0,-1 1 1 0 0,1-1 0 0 0,0 1-1 0 0,0 1 1 0 0,-9 3 0 0 0,1 1-16 0 0,-26 19 1 0 0,-9 8-4 0 0,50-33 10 0 0,0 0 0 0 0,-1-1 1 0 0,1 1-1 0 0,0-1 0 0 0,0 1 1 0 0,0-1-1 0 0,0 0 0 0 0,0 1 1 0 0,-1-1-1 0 0,3 0 0 0 0,4 1 16 0 0,0 0 0 0 0,0-1 0 0 0,0 0 0 0 0,0 0 0 0 0,0-1 0 0 0,7-1 0 0 0,41-12-22 0 0,-50 12 7 0 0,0 0 55 0 0,-1 0 0 0 0,1-1 1 0 0,-1 1-1 0 0,1-1 0 0 0,-1 0 0 0 0,4-4 0 0 0,-7 6-42 0 0,-1 1-1 0 0,1-1 0 0 0,-1 1 1 0 0,1-1-1 0 0,-1 1 0 0 0,0-1 1 0 0,1 1-1 0 0,-1-1 0 0 0,1 0 1 0 0,-1 1-1 0 0,0-1 0 0 0,0 0 1 0 0,1 1-1 0 0,-1-1 0 0 0,0 0 1 0 0,0 1-1 0 0,0-1 0 0 0,0 0 1 0 0,0 1-1 0 0,1-1 0 0 0,-1 0 1 0 0,-1 0-1 0 0,1 1 0 0 0,0-1 1 0 0,0 0-1 0 0,0 1 0 0 0,0-1 1 0 0,0 0-1 0 0,-1 1 0 0 0,1-1 0 0 0,0 0 1 0 0,0 1-1 0 0,-1-1 0 0 0,1 0 1 0 0,-1 1-1 0 0,0-1 1 0 0,0-1 24 0 0,0 0 0 0 0,-1 0 1 0 0,0 0-1 0 0,1 1 0 0 0,-1-1 1 0 0,0 1-1 0 0,-4-3 1 0 0,-3-1-4 0 0,-1 1 0 0 0,0 0 0 0 0,0 1 0 0 0,0 0 1 0 0,0 1-1 0 0,-1 0 0 0 0,1 1 0 0 0,-19-1 0 0 0,14 3-34 0 0,1 0-1 0 0,0 0 1 0 0,0 1-1 0 0,0 1 1 0 0,0 0-1 0 0,-14 6 1 0 0,15-4-32 0 0,1 2 1 0 0,-1-1 0 0 0,-11 9-1 0 0,24-14 41 0 0,0-1 0 0 0,0 0-1 0 0,-1 0 1 0 0,1 0 0 0 0,0 0-1 0 0,0 1 1 0 0,0-1 0 0 0,0 0-1 0 0,0 0 1 0 0,0 0 0 0 0,0 1-1 0 0,0-1 1 0 0,0 0 0 0 0,0 0-1 0 0,-1 0 1 0 0,1 1 0 0 0,0-1-1 0 0,0 0 1 0 0,0 0 0 0 0,0 1-1 0 0,1-1 1 0 0,-1 0 0 0 0,0 0-1 0 0,0 0 1 0 0,0 1 0 0 0,0-1-1 0 0,0 0 1 0 0,0 0 0 0 0,0 0-1 0 0,0 1 1 0 0,0-1 0 0 0,0 0-1 0 0,1 0 1 0 0,-1 0 0 0 0,0 0-1 0 0,0 1 1 0 0,0-1 0 0 0,0 0-1 0 0,0 0 1 0 0,1 0 0 0 0,5 6-70 0 0,-3-5 61 0 0,0 0 0 0 0,0 0 1 0 0,0 0-1 0 0,0 0 0 0 0,1-1 1 0 0,-1 1-1 0 0,0-1 0 0 0,1 0 0 0 0,3 0 1 0 0,34-5-44 0 0,-18 1-24 0 0,-8 3 28 0 0,11-2 38 0 0,38-8-1 0 0,-58 9 14 0 0,0 0-1 0 0,-1 0 0 0 0,7-3 1 0 0,-11 4 4 0 0,0 1 1 0 0,0 0 0 0 0,0-1 0 0 0,0 1-1 0 0,-1-1 1 0 0,1 0 0 0 0,0 1 0 0 0,0-1 0 0 0,0 1-1 0 0,-1-1 1 0 0,1 0 0 0 0,0 0 0 0 0,-1 1-1 0 0,1-1 1 0 0,0 0 0 0 0,-1 0 0 0 0,1 0-1 0 0,-1 0 1 0 0,0 0 0 0 0,1 0 0 0 0,-1 0-1 0 0,0 0 1 0 0,1 0 0 0 0,-1 0 0 0 0,0 0-1 0 0,0 0 1 0 0,0-1 0 0 0,0 1-1 0 0,-1 0 0 0 0,1 0 0 0 0,-1 0 0 0 0,1 0 0 0 0,-1 0 0 0 0,1 0 0 0 0,-1 0 0 0 0,0 0 0 0 0,0 0 0 0 0,1 0 0 0 0,-1 0 0 0 0,0 0 0 0 0,0 1 0 0 0,0-1 0 0 0,0 0 0 0 0,0 1 0 0 0,0-1 0 0 0,0 1 0 0 0,0-1 0 0 0,0 1 0 0 0,0-1 0 0 0,0 1 0 0 0,0 0 0 0 0,-1 0 0 0 0,1-1 0 0 0,-2 1 0 0 0,-3 0-8 0 0,-1-1 0 0 0,1 1-1 0 0,-9 1 1 0 0,14-1 1 0 0,-7 1-12 0 0,-1 0-1 0 0,0 1 1 0 0,1 0 0 0 0,-1 1 0 0 0,1 0-1 0 0,-1 0 1 0 0,1 1 0 0 0,-8 4 0 0 0,6-1-4 0 0,-1-1 0 0 0,1 2 1 0 0,1-1-1 0 0,-1 2 1 0 0,-9 10-1 0 0,19-19 17 0 0,-1 0 0 0 0,1 0 0 0 0,0 1 0 0 0,-1-1 0 0 0,1 0 0 0 0,0 0 0 0 0,0 1 0 0 0,-1-1 0 0 0,1 0 0 0 0,0 1 0 0 0,0-1 0 0 0,0 0 0 0 0,-1 1 0 0 0,1-1 0 0 0,0 0 0 0 0,0 1 0 0 0,0-1 0 0 0,0 0 0 0 0,0 1 0 0 0,0-1 0 0 0,0 0 0 0 0,0 1 0 0 0,0-1 0 0 0,0 1 0 0 0,0-1 0 0 0,0 0 0 0 0,0 1 0 0 0,0-1 0 0 0,0 0 0 0 0,0 1 0 0 0,0-1 0 0 0,0 0 0 0 0,0 1 0 0 0,1-1 0 0 0,-1 0 0 0 0,0 1 0 0 0,0-1 0 0 0,0 0 0 0 0,1 1 0 0 0,-1-1 0 0 0,0 0 0 0 0,1 1 0 0 0,10 3 0 0 0,-11-3 0 0 0,11 0-37 0 0,-1 0-1 0 0,1-1 0 0 0,0 0 1 0 0,0-1-1 0 0,18-3 0 0 0,-12 2-14 0 0,33-6 21 0 0,0-2 1 0 0,-1-2 0 0 0,56-22-1 0 0,-99 32 43 0 0,1-1 34 0 0,0 1 0 0 0,0-1 0 0 0,-1-1 0 0 0,1 1 0 0 0,8-7 0 0 0,-15 10 102 0 0,-7-5 52 0 0,0 5-207 0 0,-1 1 0 0 0,0 0 0 0 0,1 1 0 0 0,-1 0 0 0 0,1 0 0 0 0,0 1 0 0 0,-14 6 0 0 0,-47 31-108 0 0,66-39 122 0 0,-13 9-41 0 0,0 1-1 0 0,1 1 0 0 0,-20 21 1 0 0,33-33 34 0 0,1 0 1 0 0,-1 1 0 0 0,1-1-1 0 0,-1 0 1 0 0,1 1 0 0 0,0-1-1 0 0,-1 1 1 0 0,1-1 0 0 0,0 1-1 0 0,-1-1 1 0 0,1 0 0 0 0,0 1-1 0 0,0-1 1 0 0,-1 1 0 0 0,1 0-1 0 0,0-1 1 0 0,0 1 0 0 0,0-1-1 0 0,0 1 1 0 0,-1-1 0 0 0,1 1-1 0 0,0-1 1 0 0,0 1 0 0 0,0-1-1 0 0,0 1 1 0 0,1 0 0 0 0,-1-1-1 0 0,0 1 1 0 0,0-1 0 0 0,0 1-1 0 0,0-1 1 0 0,0 1 0 0 0,1-1-1 0 0,-1 1 1 0 0,0-1 0 0 0,0 1-1 0 0,1-1 1 0 0,-1 1 0 0 0,1 0-1 0 0,0 0 3 0 0,0-1 0 0 0,0 1 0 0 0,0-1 0 0 0,0 1 0 0 0,1-1 0 0 0,-1 1 0 0 0,0-1 0 0 0,0 0 0 0 0,0 0 0 0 0,0 1 0 0 0,1-1 0 0 0,-1 0 0 0 0,0 0 0 0 0,0 0 0 0 0,0 0 0 0 0,1 0 0 0 0,1-1 0 0 0,24-7-20 0 0,0-1 1 0 0,-1-2 0 0 0,47-25-1 0 0,-52 25-395 0 0,-14 8 414 0 0,22-13-47 0 0,-27 14 63 0 0,0 1 0 0 0,-1-1 0 0 0,1 1 0 0 0,0-1 0 0 0,-1 0-1 0 0,1 0 1 0 0,0 0 0 0 0,-1 0 0 0 0,0 0 0 0 0,3-4 0 0 0,-4 5-5 0 0,0 1 1 0 0,0-1-1 0 0,0 0 1 0 0,1 0-1 0 0,-1 1 1 0 0,0-1 0 0 0,0 0-1 0 0,0 0 1 0 0,0 1-1 0 0,0-1 1 0 0,-1 0 0 0 0,1 1-1 0 0,0-1 1 0 0,0 0-1 0 0,0 0 1 0 0,-1 1 0 0 0,1-1-1 0 0,0 0 1 0 0,0 1-1 0 0,-1-1 1 0 0,1 0-1 0 0,-1 1 1 0 0,1-1 0 0 0,-1 1-1 0 0,1-1 1 0 0,-1 1-1 0 0,1-1 1 0 0,-1 1 0 0 0,0-2-1 0 0,-1 1 0 0 0,0 0 0 0 0,1 0 0 0 0,-1 0 0 0 0,0 0 0 0 0,0 0 0 0 0,0 0 0 0 0,0 1 0 0 0,0-1 0 0 0,-3 0 0 0 0,0 1-44 0 0,-1 0 0 0 0,1 0 0 0 0,-1 0 0 0 0,1 1 0 0 0,0 0 0 0 0,-1 0 0 0 0,1 1 1 0 0,0-1-1 0 0,-1 1 0 0 0,1 0 0 0 0,0 1 0 0 0,0-1 0 0 0,1 1 0 0 0,-1 0 0 0 0,0 0 0 0 0,-6 7 0 0 0,-1 1-99 0 0,1 0-1 0 0,0 1 0 0 0,1 0 1 0 0,-15 23-1 0 0,23-32 131 0 0,-11 18 0 0 0,13-19 0 0 0,-1-1 0 0 0,0 0 0 0 0,1 1 0 0 0,0-1 0 0 0,-1 1 0 0 0,1-1 0 0 0,0 0 0 0 0,-1 1 0 0 0,1-1 0 0 0,0 1 0 0 0,0-1 0 0 0,0 1 0 0 0,0 1 0 0 0,1-2 0 0 0,-1 0 0 0 0,1 0-1 0 0,-1-1 1 0 0,1 1 0 0 0,-1 0 0 0 0,1 0-1 0 0,-1-1 1 0 0,1 1 0 0 0,0-1-1 0 0,-1 1 1 0 0,1 0 0 0 0,0-1 0 0 0,0 1-1 0 0,-1-1 1 0 0,1 0 0 0 0,0 1-1 0 0,0-1 1 0 0,0 0 0 0 0,-1 1 0 0 0,1-1-1 0 0,1 0 1 0 0,-1 1-4 0 0,4 0-6 0 0,-1 0-1 0 0,1 0 1 0 0,0-1 0 0 0,-1 1 0 0 0,1-1 0 0 0,0 0 0 0 0,0 0 0 0 0,0-1 0 0 0,6-1 0 0 0,2-1-32 0 0,0-1-1 0 0,13-6 1 0 0,-5 1 24 0 0,-15 6 38 0 0,-11 1 24 0 0,-7 1 20 0 0,4 3-86 0 0,1 0-1 0 0,0 1 0 0 0,-11 5 1 0 0,-9 3 24 0 0,-11 4-2 0 0,35-13-1 0 0,1-1 3 0 0,-2 3-15 0 0,2-2-45 0 0,2-1 3 0 0,-5 8 44 0 0,4-5 1 0 0,2-1-44 0 0,-1-2 52 0 0,1-1 1 0 0,-1 1-1 0 0,1 0 0 0 0,-1 0 0 0 0,1-1 0 0 0,0 1 0 0 0,-1 0 1 0 0,1-1-1 0 0,0 1 0 0 0,0 0 0 0 0,0-1 0 0 0,-1 1 0 0 0,1-1 1 0 0,0 0-1 0 0,0 1 0 0 0,0-1 0 0 0,0 0 0 0 0,0 1 0 0 0,0-1 0 0 0,0 0 1 0 0,-1 0-1 0 0,1 0 0 0 0,0 0 0 0 0,0 0 0 0 0,0 0 0 0 0,2 0 1 0 0,0 0 7 0 0,-1-1 0 0 0,1 1 0 0 0,0-1 0 0 0,0 1 1 0 0,-1-1-1 0 0,1 0 0 0 0,2-1 0 0 0,1-1 6 0 0,-5 3 3 0 0,0 0 0 0 0,0-1 0 0 0,0 1 0 0 0,0-1 0 0 0,0 0 0 0 0,-1 1-1 0 0,1-1 1 0 0,0 0 0 0 0,0 1 0 0 0,0-1 0 0 0,0 0 0 0 0,0-1 0 0 0,-1 2-13 0 0,0-1 1 0 0,0 1 0 0 0,0-1-1 0 0,-1 1 1 0 0,1-1 0 0 0,0 1-1 0 0,0 0 1 0 0,-1-1 0 0 0,1 1-1 0 0,0-1 1 0 0,0 1 0 0 0,-1 0 0 0 0,1-1-1 0 0,0 1 1 0 0,-1 0 0 0 0,1-1-1 0 0,-1 1 1 0 0,1 0 0 0 0,0 0-1 0 0,-1-1 1 0 0,1 1 0 0 0,-1 0-1 0 0,1 0 1 0 0,-1 0 0 0 0,1 0 0 0 0,-1 0-1 0 0,0-1 1 0 0,-10-3 52 0 0,7 3-69 0 0,-1 0-1 0 0,0 0 0 0 0,1 0 1 0 0,-1 0-1 0 0,0 1 0 0 0,0 0 1 0 0,1 0-1 0 0,-1 0 0 0 0,0 1 1 0 0,1-1-1 0 0,-7 2 0 0 0,9-1 15 0 0,-1 0 0 0 0,1 0 0 0 0,-1 0 0 0 0,-1 1-10 0 0,1-1-22 0 0,2 1 78 0 0,0-2 12 0 0,2 0-190 0 0,1 2 130 0 0,-2-2 442 0 0,0 0-380 0 0,-1-3-37 0 0,1 2 30 0 0,-1 1 1 0 0,0 0-44 0 0,-2-1 1 0 0,0 1 42 0 0,2-1 1 0 0,-1 1-44 0 0,0 2-10 0 0,-1 6-32 0 0,3-8 28 0 0,0 0-1 0 0,0 1 1 0 0,-1-1 0 0 0,1 1 0 0 0,0-1 0 0 0,0 1 0 0 0,0-1 0 0 0,0 1 0 0 0,0-1-1 0 0,-1 1 1 0 0,1-1 0 0 0,0 1 0 0 0,0-1 0 0 0,0 1 0 0 0,0-1 0 0 0,0 1 0 0 0,1-1 0 0 0,-1 1-1 0 0,0-1 1 0 0,0 1 0 0 0,0-1 0 0 0,0 1 0 0 0,0-1 0 0 0,1 1 0 0 0,-1-1 0 0 0,0 1-1 0 0,0-1 1 0 0,1 1 0 0 0,0 0 4 0 0,0 0 0 0 0,0 1 0 0 0,0-1 0 0 0,0 0 0 0 0,0 0 0 0 0,0 0 0 0 0,0 0 0 0 0,0 0 0 0 0,1 0 0 0 0,-1-1 0 0 0,3 2 0 0 0,-3-1 0 0 0,0-1 0 0 0,0 0 0 0 0,0 0 0 0 0,0 0 0 0 0,0 0 0 0 0,0 0 0 0 0,0 0 0 0 0,0 0 0 0 0,0 0 0 0 0,1 0 0 0 0,4-1 0 0 0,13 0 34 0 0,-12 0-15 0 0,0 0 0 0 0,0 1 0 0 0,1 0-1 0 0,11 3 1 0 0,-5-1-19 0 0,-12-1 0 0 0,1 0 0 0 0,0-1 0 0 0,0 1 0 0 0,-1-1 0 0 0,1 0 0 0 0,0 0 0 0 0,0 0 0 0 0,0 0 0 0 0,4-2 0 0 0,-5 1 10 0 0,-4 1 12 0 0,21 1 10 0 0,-16-1-32 0 0,0 2 0 0 0,0-1 11 0 0,-2 0 32 0 0,2 2-33 0 0,-3 1-10 0 0,-1-2 12 0 0,0-1 36 0 0,0 1-47 0 0,0-1 0 0 0,0 0 0 0 0,-1 0 0 0 0,1 0 0 0 0,0-1 0 0 0,0 1 0 0 0,-1 0 0 0 0,1 0 0 0 0,-1-1 0 0 0,-1 1 0 0 0,3-1 0 0 0,-4 1-1 0 0,1-1 11 0 0,-5 3 42 0 0,-17-5 107 0 0,5 2 112 0 0,18 0-218 0 0,-11 3 23 0 0,10-3-34 0 0,17-3-25 0 0,29 0-82 0 0,-39 2 64 0 0,2 2 0 0 0,-1 1 0 0 0,1 0 0 0 0,0 0 0 0 0,6 4 0 0 0,-9-4 0 0 0,1 1 0 0 0,-1-2 0 0 0,0-1 0 0 0,0 0 0 0 0,0 0 11 0 0,4 1 42 0 0,-9 3-53 0 0,0-3 0 0 0,-1 3 0 0 0,2-4 0 0 0,-10 6 0 0 0,9-5 0 0 0,0 0 1 0 0,0 0 0 0 0,0 0 0 0 0,-1 0 1 0 0,1 0-1 0 0,0 0 0 0 0,0-1 0 0 0,-1 1 1 0 0,-4 0-1 0 0,6-1 42 0 0,-1-2-22 0 0,0-1 22 0 0,-1 2-33 0 0,1-1-10 0 0,0 0 0 0 0,2 0 0 0 0,-3 0 0 0 0,1-1 0 0 0,2 2 11 0 0,0 1 20 0 0,0 0-134 0 0,2 2 92 0 0,2 1 11 0 0,-1-2 0 0 0,2 0 0 0 0,-1-1 0 0 0,11-2 0 0 0,-11 1 11 0 0,-4 1 42 0 0,0 0 1 0 0,-6-6 20 0 0,3 5-74 0 0,1 0 0 0 0,1 1 1 0 0,-7-2 33 0 0,-1 0 1 0 0,1 1-1 0 0,-13-1 1 0 0,20 2 8 0 0,-1-2-33 0 0,-1 1 12 0 0,0-4 94 0 0,3 3-47 0 0,0 1-14 0 0,0-1-45 0 0,1 0-20 0 0,0 1-33 0 0,5-2-55 0 0,-6 3 96 0 0,0 0 1 0 0,1 0-1 0 0,-1 0 1 0 0,0 0-1 0 0,0 0 1 0 0,0-1-1 0 0,1 1 1 0 0,-1 0-1 0 0,0 0 1 0 0,0 0-1 0 0,1 0 1 0 0,-1 0-1 0 0,0 0 1 0 0,1 0-1 0 0,-1 0 0 0 0,0 0 1 0 0,0 0-1 0 0,1 0 1 0 0,-1 0-1 0 0,0 0 1 0 0,0 0-1 0 0,1 0 1 0 0,15 9-37 0 0,-12-6 38 0 0,-4-3 0 0 0,1 1 0 0 0,-1-1 0 0 0,0 0 0 0 0,1 0 0 0 0,-1 1 0 0 0,1-1 0 0 0,-1 0 0 0 0,1 0 0 0 0,-1 0 0 0 0,1 1 0 0 0,-1-1 0 0 0,1 0 0 0 0,-1 0 0 0 0,1 0 0 0 0,0 0 0 0 0,-1 0 0 0 0,1 0 0 0 0,10 2 0 0 0,17 4 0 0 0,-25-5 0 0 0,1 0 0 0 0,-1-1 0 0 0,-1 1 0 0 0,1-1 0 0 0,0 1 0 0 0,0-1 0 0 0,0 0 0 0 0,-1 0 0 0 0,1 0 0 0 0,0-1 0 0 0,0 1 0 0 0,-1-1 0 0 0,5 0 0 0 0,53-28 0 0 0,-47 19 0 0 0,-11 9 6 0 0,-1 0 1 0 0,0-1-1 0 0,0 1 0 0 0,0-1 0 0 0,0 1 0 0 0,0-1 1 0 0,-1 1-1 0 0,1-1 0 0 0,0 1 0 0 0,-1-1 0 0 0,1 1 1 0 0,-1-1-1 0 0,1 0 0 0 0,-1-2 0 0 0,4-8 29 0 0,0 0-18 0 0,1-1 0 0 0,2-14 0 0 0,-2 6-4 0 0,-1 9-2 0 0,-1 1 1 0 0,-1-1-1 0 0,0 0 0 0 0,1-14 0 0 0,-3 25 16 0 0,0 0-1 0 0,0 1 1 0 0,0-1 0 0 0,0 0-1 0 0,0 0 1 0 0,0 1 0 0 0,0-1-1 0 0,0 0 1 0 0,0 1 0 0 0,0-1-1 0 0,-1 0 1 0 0,1 0-1 0 0,0 1 1 0 0,0-1 0 0 0,-1 0-1 0 0,1 1 1 0 0,0-1 0 0 0,-1 1-1 0 0,1-1 1 0 0,-1 0 0 0 0,1 1-1 0 0,-1-1 1 0 0,1 1-1 0 0,-1-1 1 0 0,1 1 0 0 0,-1-1-1 0 0,-1 0 1 0 0,1 1-36 0 0,0 0 1 0 0,0 0-1 0 0,0 0 1 0 0,0 0-1 0 0,-1 0 0 0 0,1 0 1 0 0,0 0-1 0 0,0 1 1 0 0,0-1-1 0 0,0 0 0 0 0,0 1 1 0 0,-1-1-1 0 0,1 1 1 0 0,0-1-1 0 0,-1 1 0 0 0,-3 3-59 0 0,-1-1 0 0 0,1 1 0 0 0,0 0 0 0 0,0 1 0 0 0,-5 5 0 0 0,3-2 28 0 0,1-1-1 0 0,1 1 1 0 0,-1 1-1 0 0,-7 14 1 0 0,13-22 38 0 0,0-1 0 0 0,0 1 0 0 0,-1-1 1 0 0,1 1-1 0 0,0-1 0 0 0,0 1 0 0 0,0-1 1 0 0,0 1-1 0 0,0-1 0 0 0,0 1 0 0 0,0-1 1 0 0,0 1-1 0 0,0 0 0 0 0,0-1 1 0 0,0 1-1 0 0,0-1 0 0 0,0 1 0 0 0,0-1 1 0 0,0 1-1 0 0,0-1 0 0 0,1 1 0 0 0,-1-1 1 0 0,0 1-1 0 0,0-1 0 0 0,1 1 1 0 0,-1-1-1 0 0,0 1 0 0 0,1 0 0 0 0,0 0 2 0 0,0-1-1 0 0,0 1 1 0 0,0-1-1 0 0,0 1 0 0 0,0-1 1 0 0,0 0-1 0 0,1 1 1 0 0,-1-1-1 0 0,0 0 0 0 0,0 0 1 0 0,0 1-1 0 0,2-1 0 0 0,3 0 2 0 0,-1-1 0 0 0,0 1 0 0 0,0-1 0 0 0,10-3 0 0 0,-4 0 32 0 0,0-1 0 0 0,0-1 0 0 0,-1 0 0 0 0,0 0 0 0 0,0-1 0 0 0,0 0-1 0 0,-1-1 1 0 0,0 0 0 0 0,-1-1 0 0 0,1 0 0 0 0,11-16 0 0 0,-19 23-19 0 0,0 1 1 0 0,0-1-1 0 0,0 1 1 0 0,0-1-1 0 0,-1 0 1 0 0,1 1-1 0 0,0-1 1 0 0,-1 0-1 0 0,1 0 1 0 0,-1 1-1 0 0,0-1 1 0 0,1 0-1 0 0,-1 0 1 0 0,0 1-1 0 0,0-1 1 0 0,0 0-1 0 0,0 0 1 0 0,-1 0-1 0 0,1 0 1 0 0,-1-2-1 0 0,0 3-4 0 0,1 0-1 0 0,-1-1 1 0 0,0 1-1 0 0,1 0 1 0 0,-1 0-1 0 0,0 0 1 0 0,0 0-1 0 0,0 1 1 0 0,0-1-1 0 0,0 0 1 0 0,0 0-1 0 0,0 0 1 0 0,0 1-1 0 0,0-1 1 0 0,0 1-1 0 0,0-1 1 0 0,-1 1-1 0 0,1-1 1 0 0,0 1-1 0 0,0 0 1 0 0,-1-1-1 0 0,1 1 1 0 0,0 0-1 0 0,0 0 1 0 0,-1 0-1 0 0,1 0 1 0 0,0 0-1 0 0,0 0 1 0 0,-2 1-1 0 0,-16 2-22 0 0,1 1 1 0 0,0 0-1 0 0,1 2 0 0 0,-35 15 0 0 0,48-19 17 0 0,0 1-1 0 0,0-1 1 0 0,0 1-1 0 0,0 0 1 0 0,0 1-1 0 0,1-1 1 0 0,-1 1 0 0 0,-2 3-1 0 0,3-4-1 0 0,1-1 1 0 0,1 1-1 0 0,-1 0 0 0 0,0-1 1 0 0,1 1-1 0 0,-1 0 0 0 0,1 0 0 0 0,0 0 1 0 0,0 0-1 0 0,0 1 0 0 0,0-1 1 0 0,0 0-1 0 0,1 4 0 0 0,-1-5-20 0 0,1 0-1 0 0,0 0 1 0 0,1 0 0 0 0,-1 0-1 0 0,0 0 1 0 0,0 0 0 0 0,1 0-1 0 0,-1 0 1 0 0,1 0 0 0 0,0 0-1 0 0,0 0 1 0 0,0 0 0 0 0,0 0-1 0 0,0 0 1 0 0,0-1 0 0 0,0 1-1 0 0,0 0 1 0 0,1-1 0 0 0,-1 1-1 0 0,1-1 1 0 0,-1 1 0 0 0,1-1-1 0 0,2 2 1 0 0,-2-2-6 0 0,1 0-1 0 0,-1 0 1 0 0,1 0-1 0 0,0 0 1 0 0,-1-1-1 0 0,1 1 1 0 0,0-1 0 0 0,-1 0-1 0 0,1 0 1 0 0,0 0-1 0 0,-1 0 1 0 0,1 0-1 0 0,0-1 1 0 0,-1 1 0 0 0,1-1-1 0 0,-1 0 1 0 0,5-1-1 0 0,-2-1 65 0 0,0 1-1 0 0,1-1 0 0 0,-1 0 1 0 0,0 0-1 0 0,0-1 1 0 0,-1 1-1 0 0,1-1 0 0 0,-1 0 1 0 0,0-1-1 0 0,0 1 1 0 0,0-1-1 0 0,0 0 0 0 0,-1 0 1 0 0,0 0-1 0 0,0 0 1 0 0,0 0-1 0 0,3-11 0 0 0,-5 14-26 0 0,0-1-1 0 0,-1 0 0 0 0,0 1 0 0 0,1-1 0 0 0,-1 0 1 0 0,0 1-1 0 0,0-1 0 0 0,0 1 0 0 0,0-1 0 0 0,-1 0 0 0 0,1 1 1 0 0,-1-1-1 0 0,1 0 0 0 0,-1 1 0 0 0,0-1 0 0 0,0 1 0 0 0,0 0 1 0 0,-3-5-1 0 0,3 5-2 0 0,0 1 1 0 0,-1-1 0 0 0,1 1-1 0 0,0-1 1 0 0,-1 1-1 0 0,1 0 1 0 0,-1-1 0 0 0,1 1-1 0 0,-1 0 1 0 0,0 0-1 0 0,1 0 1 0 0,-1 0-1 0 0,0 1 1 0 0,0-1 0 0 0,1 0-1 0 0,-1 1 1 0 0,0-1-1 0 0,0 1 1 0 0,0 0 0 0 0,0-1-1 0 0,0 1 1 0 0,0 0-1 0 0,0 0 1 0 0,0 0 0 0 0,-2 1-1 0 0,-3 1-33 0 0,0-1-1 0 0,1 1 1 0 0,-1 1-1 0 0,1-1 1 0 0,-1 1 0 0 0,1 1-1 0 0,0-1 1 0 0,0 1-1 0 0,1 0 1 0 0,-1 0-1 0 0,1 0 1 0 0,0 1-1 0 0,0 0 1 0 0,0 0 0 0 0,0 1-1 0 0,1-1 1 0 0,0 1-1 0 0,-6 11 1 0 0,9-14 16 0 0,0-1 1 0 0,0 1 0 0 0,0-1-1 0 0,0 1 1 0 0,0 0-1 0 0,1-1 1 0 0,0 1 0 0 0,-1 0-1 0 0,1 5 1 0 0,0-8 10 0 0,0 1 0 0 0,1-1 0 0 0,-1 1 0 0 0,0 0 0 0 0,1-1 0 0 0,-1 1 0 0 0,0-1 0 0 0,1 1 0 0 0,-1-1 0 0 0,1 1 0 0 0,-1-1 0 0 0,1 0 0 0 0,-1 1 0 0 0,1-1 0 0 0,-1 1 0 0 0,1-1 0 0 0,-1 0 0 0 0,1 1 1 0 0,-1-1-1 0 0,1 0 0 0 0,0 0 0 0 0,-1 0 0 0 0,1 1 0 0 0,-1-1 0 0 0,1 0 0 0 0,0 0 0 0 0,-1 0 0 0 0,1 0 0 0 0,0 0 0 0 0,-1 0 0 0 0,1 0 0 0 0,-1 0 0 0 0,1 0 0 0 0,1-1 0 0 0,10-6-18 0 0,0 0 0 0 0,0-1 0 0 0,0 0 0 0 0,-1-1 0 0 0,0 0 0 0 0,-1-1 0 0 0,16-19 0 0 0,-25 28 27 0 0,1-1-1 0 0,-1-1 1 0 0,0 1-1 0 0,0 0 0 0 0,0 0 1 0 0,0 0-1 0 0,0 0 1 0 0,-1-1-1 0 0,1 1 1 0 0,-1 0-1 0 0,1-1 1 0 0,-1 1-1 0 0,0-1 1 0 0,0 1-1 0 0,0 0 1 0 0,0-1-1 0 0,0 1 0 0 0,-1-1 1 0 0,1 1-1 0 0,-1 0 1 0 0,1-1-1 0 0,-1 1 1 0 0,0 0-1 0 0,0 0 1 0 0,0 0-1 0 0,0 0 1 0 0,0-1-1 0 0,-1 2 1 0 0,1-1-1 0 0,0 0 0 0 0,-1 0 1 0 0,0 0-1 0 0,-2-2 1 0 0,2 2 4 0 0,-1-1 0 0 0,0 1 0 0 0,0 0-1 0 0,0 0 1 0 0,0 0 0 0 0,0 0 0 0 0,-1 0 0 0 0,1 1 0 0 0,0-1 0 0 0,-1 1 0 0 0,1 0 0 0 0,-1 0 0 0 0,0 1 0 0 0,1-1 0 0 0,-1 1 0 0 0,0-1 0 0 0,1 1-1 0 0,-1 0 1 0 0,0 1 0 0 0,1-1 0 0 0,-5 1 0 0 0,6 1-52 0 0,-1-1 0 0 0,0 0 0 0 0,0 1 0 0 0,1 0 0 0 0,-1-1 0 0 0,1 1 0 0 0,-1 0 0 0 0,1 0 0 0 0,0 1 0 0 0,0-1 0 0 0,0 0 0 0 0,0 1 0 0 0,0-1 1 0 0,-2 5-1 0 0,-1 1-75 0 0,1 1 0 0 0,1-1 0 0 0,-6 15 0 0 0,7-16 76 0 0,1-1 0 0 0,-1 1 0 0 0,1 0 0 0 0,0-1 0 0 0,0 1 0 0 0,1 0 0 0 0,0 0 0 0 0,0 0 0 0 0,0-1 0 0 0,1 1 0 0 0,3 12 0 0 0,-3-17 21 0 0,-1 1 1 0 0,1-1-1 0 0,0 0 0 0 0,1 0 0 0 0,-1 0 0 0 0,0 0 1 0 0,1 0-1 0 0,-1 0 0 0 0,1 0 0 0 0,-1 0 0 0 0,1 0 1 0 0,0-1-1 0 0,0 1 0 0 0,0-1 0 0 0,0 1 0 0 0,2 0 1 0 0,-1 0-6 0 0,1-1 1 0 0,-1 1 0 0 0,1-1 0 0 0,-1-1-1 0 0,1 1 1 0 0,-1 0 0 0 0,1-1 0 0 0,0 0 0 0 0,6 0-1 0 0,0-1 24 0 0,0-1-1 0 0,1 0 1 0 0,-1 0 0 0 0,0-1-1 0 0,0-1 1 0 0,14-6 0 0 0,28-17 234 0 0,96-66 1 0 0,-146 91-218 0 0,0 1-11 0 0,0-1 0 0 0,0 1-1 0 0,0-1 1 0 0,0 1 0 0 0,0-1 0 0 0,0 0 0 0 0,0 0 0 0 0,-1 0-1 0 0,4-4 1 0 0,-5 6-7 0 0,0-1 0 0 0,0 1 1 0 0,0 0-1 0 0,0-1 0 0 0,0 1 0 0 0,0 0 0 0 0,-1 0 0 0 0,1-1 0 0 0,0 1 0 0 0,0 0 1 0 0,0-1-1 0 0,0 1 0 0 0,0 0 0 0 0,0-1 0 0 0,0 1 0 0 0,-1 0 0 0 0,1 0 0 0 0,0-1 1 0 0,0 1-1 0 0,0 0 0 0 0,-1 0 0 0 0,1 0 0 0 0,0-1 0 0 0,0 1 0 0 0,0 0 0 0 0,-1 0 1 0 0,1 0-1 0 0,0 0 0 0 0,-1-1 0 0 0,1 1 0 0 0,0 0 0 0 0,0 0 0 0 0,-1 0 0 0 0,1 0 1 0 0,0 0-1 0 0,-1 0 0 0 0,1 0 0 0 0,0 0 0 0 0,0 0 0 0 0,-1 0 0 0 0,1 0 0 0 0,0 0 1 0 0,-1 0-1 0 0,1 0 0 0 0,0 0 0 0 0,-1 0 0 0 0,-15 2 58 0 0,-21 10-39 0 0,0 2-1 0 0,1 1 1 0 0,1 1-1 0 0,-56 37 0 0 0,87-51-18 0 0,-29 22 39 0 0,30-22-42 0 0,1 0 0 0 0,0-1 0 0 0,0 2 0 0 0,0-1 1 0 0,1 0-1 0 0,-1 0 0 0 0,0 0 0 0 0,1 1 0 0 0,0-1 1 0 0,-1 1-1 0 0,-1 4 0 0 0,3-6-6 0 0,0-1-1 0 0,0 1 1 0 0,1-1-1 0 0,-1 1 1 0 0,0-1-1 0 0,0 1 1 0 0,0-1-1 0 0,0 1 1 0 0,0 0-1 0 0,1-1 1 0 0,-1 0-1 0 0,0 1 1 0 0,0-1-1 0 0,1 1 1 0 0,-1-1-1 0 0,0 1 1 0 0,1-1-1 0 0,-1 1 1 0 0,0-1-1 0 0,1 0 1 0 0,-1 1-1 0 0,1-1 1 0 0,-1 0 0 0 0,1 0-1 0 0,-1 1 1 0 0,1-1-1 0 0,-1 0 1 0 0,0 0-1 0 0,1 1 1 0 0,-1-1-1 0 0,1 0 1 0 0,0 0-1 0 0,-1 0 1 0 0,1 0-1 0 0,22 4-282 0 0,-20-4 235 0 0,8 1-9 0 0,0 0-1 0 0,0-1 1 0 0,0-1-1 0 0,20-4 1 0 0,45-13-128 0 0,-75 17 189 0 0,20-5 56 0 0,-1 0 0 0 0,28-14 0 0 0,-42 16-38 0 0,1 1 1 0 0,-1-1-1 0 0,1 0 0 0 0,-1-1 0 0 0,0 1 0 0 0,-1-1 0 0 0,1 0 1 0 0,-1-1-1 0 0,0 1 0 0 0,7-11 0 0 0,-11 14-2 0 0,0 1-1 0 0,-1 0 0 0 0,1 0 1 0 0,0 0-1 0 0,-1 0 0 0 0,1 0 1 0 0,-1-1-1 0 0,0 1 0 0 0,1 0 1 0 0,-1 0-1 0 0,0-1 0 0 0,0 1 1 0 0,0 0-1 0 0,0-1 0 0 0,0 1 1 0 0,0 0-1 0 0,0 0 1 0 0,0-1-1 0 0,0 1 0 0 0,-1 0 1 0 0,0-2-1 0 0,0 1 2 0 0,0 1 0 0 0,0-1 0 0 0,0 1 0 0 0,0 0 0 0 0,0-1 0 0 0,0 1 0 0 0,0 0 0 0 0,-1 0 0 0 0,1-1 0 0 0,-1 1 0 0 0,1 0 0 0 0,-1 1 0 0 0,-2-3 0 0 0,-1 1-1 0 0,-1 0 0 0 0,1 0 0 0 0,0 1 1 0 0,-1 0-1 0 0,0 0 0 0 0,1 0 0 0 0,-1 1 0 0 0,-10 0 0 0 0,-4 2-100 0 0,-1 2-1 0 0,1 1 1 0 0,0 0-1 0 0,1 1 0 0 0,-33 16 1 0 0,-88 55-162 0 0,137-75 246 0 0,-11 7 3 0 0,-26 22 1 0 0,35-26 1 0 0,5-5 55 0 0,5 0-50 0 0,0-1-1 0 0,1 0 1 0 0,-1-1-1 0 0,0 1 1 0 0,0-1-1 0 0,9-5 1 0 0,0 1-17 0 0,49-18-23 0 0,-24 10-1 0 0,-1-2 0 0 0,69-39-1 0 0,-105 53 53 0 0,0 1 1 0 0,0 0-1 0 0,0 0 0 0 0,-1-1 1 0 0,1 1-1 0 0,-1-1 0 0 0,1 0 0 0 0,-1 1 1 0 0,0-1-1 0 0,1 0 0 0 0,-1 0 1 0 0,0 0-1 0 0,1-3 0 0 0,-2 3-10 0 0,1 1 1 0 0,-1 0-1 0 0,0 0 0 0 0,0 0 0 0 0,0 0 0 0 0,0 0 0 0 0,0 0 1 0 0,0 0-1 0 0,-1 0 0 0 0,1 0 0 0 0,0 0 0 0 0,0 0 1 0 0,-1 0-1 0 0,1 0 0 0 0,0 0 0 0 0,-1 0 0 0 0,1 0 1 0 0,-1 1-1 0 0,1-1 0 0 0,-1 0 0 0 0,0 0 0 0 0,1 0 0 0 0,-1 0 1 0 0,0 1-1 0 0,0-1 0 0 0,1 0 0 0 0,-1 1 0 0 0,0-1 1 0 0,0 1-1 0 0,0-1 0 0 0,-1 0 0 0 0,-3-1 19 0 0,0 0 0 0 0,0 0 0 0 0,0 0 0 0 0,0 1 0 0 0,0 0 0 0 0,-1 0 0 0 0,1 0-1 0 0,-8 0 1 0 0,-44 4 181 0 0,57-3-211 0 0,-28 2-69 0 0,0 2-1 0 0,1 1 1 0 0,0 1 0 0 0,0 2-1 0 0,0 1 1 0 0,1 1 0 0 0,1 1-1 0 0,-45 26 1 0 0,42-21-6 0 0,39-11 109 0 0,-2-4-86 0 0,-1-1 1 0 0,1-1-1 0 0,-1 1 0 0 0,11-3 1 0 0,-1 0-87 0 0,97-12 110 0 0,209-19 29 0 0,-158 26 52 0 0,-158 7 6 0 0,0 1-1 0 0,0 0 0 0 0,0 0 0 0 0,14 3 0 0 0,-48 0 342 0 0,-9-6-265 0 0,-1 1 0 0 0,-58 4 0 0 0,-112 32-340 0 0,204-33 205 0 0,0-1 1 0 0,-1 1 1 0 0,1 0-1 0 0,-1-1 0 0 0,1 1 1 0 0,-1 0-1 0 0,1 0 0 0 0,-3 2 1 0 0,21 1-2 0 0,251-14 49 0 0,-206 7-45 0 0,46 2 93 0 0,-51 2 54 0 0,-33-1-213 0 0,17 0 219 0 0,65-7-1 0 0,-98 5-114 0 0,-5 1-7 0 0,0 0 0 0 0,0 1 1 0 0,0-1-1 0 0,0 1 0 0 0,0 0 1 0 0,0 0-1 0 0,0 0 0 0 0,2 0 1 0 0,-3-1 17 0 0,1-1 15 0 0,-2 2-62 0 0,1 0 1 0 0,-1-1-1 0 0,0 1 1 0 0,0 0-1 0 0,0 0 0 0 0,0-1 1 0 0,0 1-1 0 0,0 0 0 0 0,0 0 1 0 0,0-1-1 0 0,0 1 0 0 0,0 0 1 0 0,0 0-1 0 0,0-1 1 0 0,0 1-1 0 0,0 0 0 0 0,0 0 1 0 0,-1-1-1 0 0,1 1 0 0 0,0 0 1 0 0,0 0-1 0 0,0-1 0 0 0,0 1 1 0 0,0 0-1 0 0,-1 0 0 0 0,1 0 1 0 0,0-1-1 0 0,0 1 1 0 0,0 0-1 0 0,0 0 0 0 0,-1 0 1 0 0,1 0-1 0 0,0 0 0 0 0,0-1 1 0 0,-1 1-1 0 0,-7-6 185 0 0,-1 3-203 0 0,0 0 0 0 0,-1 0 0 0 0,0 0 0 0 0,1 2 0 0 0,-1-1 0 0 0,0 1-1 0 0,-13 0 1 0 0,-71 9-129 0 0,58-4 123 0 0,-75 10 18 0 0,101-13-84 0 0,25 8-101 0 0,12-5 161 0 0,2 0 0 0 0,38 0 0 0 0,12 0-32 0 0,65 5 109 0 0,43-6 283 0 0,-160-3-272 0 0,26 4 0 0 0,-48-4-64 0 0,38 7 131 0 0,25-3-150 0 0,-65-3 19 0 0,1 0 15 0 0,-4-1 54 0 0,5 1 28 0 0,-3-1-97 0 0,1 1 0 0 0,-1-1 0 0 0,1 0 0 0 0,-1 0 1 0 0,0 0-1 0 0,1 0 0 0 0,-1 0 0 0 0,1-1 1 0 0,-1 1-1 0 0,1-1 0 0 0,-1 1 0 0 0,0-1 0 0 0,1 0 1 0 0,-1 0-1 0 0,2-1 0 0 0,1 0-3 0 0,0 1 1 0 0,-1 1-1 0 0,1-1 0 0 0,0 1 1 0 0,7 0-1 0 0,-8 0 3 0 0,30 3-12 0 0,-33-2-36 0 0,1 1 36 0 0,1-1 12 0 0,-1 0 0 0 0,1 0 0 0 0,0 0 0 0 0,-1 0 0 0 0,1 0 0 0 0,3 0 0 0 0,-4-1 0 0 0,4 1 0 0 0,3-1 0 0 0,12 1 0 0 0,72-5 53 0 0,-65 5-10 0 0,8 2-43 0 0,-28-4 25 0 0,15-1 3 0 0,-22 2-70 0 0,1-1 42 0 0,12-10 141 0 0,-7 7-145 0 0,-6 4 4 0 0,0-1-1 0 0,0 1 0 0 0,-1 0 0 0 0,1-1 1 0 0,0 1-1 0 0,-1-1 0 0 0,1 1 1 0 0,0-1-1 0 0,-1 1 0 0 0,1-1 0 0 0,-1 0 1 0 0,1 1-1 0 0,-1-1 0 0 0,1 0 0 0 0,-1 1 1 0 0,1-1-1 0 0,-1 0 0 0 0,0 0 1 0 0,1 1-1 0 0,-1-1 0 0 0,0 0 0 0 0,0 0 1 0 0,0 0-1 0 0,1 0 0 0 0,-1 1 1 0 0,0-1-1 0 0,0-1 0 0 0,0 1-1 0 0,0-3-34 0 0,-1 3 33 0 0,1 1 1 0 0,0 0 0 0 0,0 0 0 0 0,-1 0 0 0 0,1-1-1 0 0,0 1 1 0 0,-1 0 0 0 0,1 0 0 0 0,0 0-1 0 0,-1 0 1 0 0,1 0 0 0 0,0-1 0 0 0,-1 1 0 0 0,1 0-1 0 0,-1 0 1 0 0,1 0 0 0 0,0 0 0 0 0,-1 0 0 0 0,0 0-1 0 0,-9 2-50 0 0,5 0 53 0 0,4-2 0 0 0,0 0 0 0 0,0 0 0 0 0,0 0 0 0 0,0 0 0 0 0,-1 0 0 0 0,1-1 0 0 0,0 1 0 0 0,0 0 0 0 0,0 0 0 0 0,0-1 0 0 0,0 1 0 0 0,0-1 0 0 0,-2 0 0 0 0,-2-6-12 0 0,-15 18-48 0 0,18-11 60 0 0,1 0 0 0 0,-6 7 0 0 0,-14 4 0 0 0,18-9 0 0 0,4 0 0 0 0,-6 0 0 0 0,1-1 0 0 0,0 1 0 0 0,-1-1 0 0 0,1 0 0 0 0,0-1 0 0 0,0 1 0 0 0,-1-1 0 0 0,1 0 0 0 0,-5 0 0 0 0,7 0 0 0 0,-2 0 0 0 0,-17 8 0 0 0,1-2 0 0 0,16-5 0 0 0,-1-1 0 0 0,1 1 0 0 0,0-1 0 0 0,-1-1 0 0 0,-6 0 0 0 0,8 1 0 0 0,3 0 1 0 0,-2 0-1 0 0,1 0 1 0 0,0 0 0 0 0,0 0-1 0 0,0-1 1 0 0,0 1-1 0 0,0 0 1 0 0,0-1 0 0 0,0 1-1 0 0,0 0 1 0 0,0-1-1 0 0,0 0 1 0 0,0 1-1 0 0,0-1 1 0 0,0 1 0 0 0,0-1-1 0 0,-1-1 1 0 0,-1-1 41 0 0,3 0-31 0 0,0 1-16 0 0,0 3-7 0 0,-3 6-24 0 0,1-1 14 0 0,1-3-20 0 0,0 2 30 0 0,0-4 11 0 0,-4 3 3 0 0,1-2-2 0 0,1-2 11 0 0,0 0 6 0 0,0 0 0 0 0,0 0 0 0 0,-1 0 1 0 0,1-1-1 0 0,0 1 0 0 0,0-1 0 0 0,0 0 0 0 0,0 0 1 0 0,0 0-1 0 0,-6-4 0 0 0,8 5-17 0 0,-6-2-4 0 0,0 0 0 0 0,0 1-1 0 0,0-1 1 0 0,-8 1 0 0 0,10 0 22 0 0,-24-1-124 0 0,28 2 138 0 0,2 0-98 0 0,-1 0 70 0 0,1 0 0 0 0,-1-1 1 0 0,0 1-1 0 0,0 0 1 0 0,1 0-1 0 0,-1-1 0 0 0,0 1 1 0 0,1 0-1 0 0,-1 0 0 0 0,0 0 1 0 0,1 0-1 0 0,-1-1 0 0 0,0 1 1 0 0,1 0-1 0 0,-1 0 1 0 0,0 0-1 0 0,1 0 0 0 0,-1 0 1 0 0,1 0-1 0 0,0 0 49 0 0,1 1-53 0 0,-1-1-53 0 0,0 1-64 0 0,4 1 95 0 0,-5-2 16 0 0,0 0 4 0 0,1 0 1 0 0,-1 1 0 0 0,0-1-1 0 0,0 0 1 0 0,1 0 0 0 0,-1 0-1 0 0,0 0 1 0 0,0 0-1 0 0,1 1 1 0 0,-1-1 0 0 0,0 0-1 0 0,0 0 1 0 0,0 0-1 0 0,1 1 1 0 0,-1-1 0 0 0,0 0-1 0 0,0 0 1 0 0,0 1 0 0 0,0-1-1 0 0,0 0 1 0 0,1 1-1 0 0,4 9 106 0 0,-4-8-168 0 0,-1-2 65 0 0,0 1 0 0 0,1 0 1 0 0,-1 0-1 0 0,1 0 0 0 0,-1-1 0 0 0,1 1 0 0 0,-1 0 0 0 0,1-1 0 0 0,-1 1 1 0 0,1 0-1 0 0,0-1 0 0 0,-1 1 0 0 0,1-1 0 0 0,0 1 0 0 0,0-1 1 0 0,-1 1-1 0 0,1-1 0 0 0,0 0 0 0 0,0 1 0 0 0,0-1 0 0 0,1 0 0 0 0,-1 1-29 0 0,4 1 25 0 0,-1-1 0 0 0,1 1 0 0 0,0-1-1 0 0,0 0 1 0 0,0 0 0 0 0,0-1 0 0 0,0 0-1 0 0,6 0 1 0 0,32 5 20 0 0,-37-3-125 0 0,-5-2 116 0 0,-1 0 1 0 0,1 1-1 0 0,0-1 1 0 0,0 0-1 0 0,-1 0 1 0 0,1 0-1 0 0,0 1 0 0 0,0-1 1 0 0,0 0-1 0 0,0 0 1 0 0,-1 0-1 0 0,1 0 1 0 0,0 0-1 0 0,0-1 1 0 0,1 1-1 0 0,10-2-7 0 0,11 0-126 0 0,16-1 440 0 0,-38 3-385 0 0,14 2-62 0 0,20-5 323 0 0,2-7-191 0 0,-34 9-2 0 0,-1 1-14 0 0,-1 0-1 0 0,1 0 1 0 0,0 0 0 0 0,0-1-1 0 0,0 1 1 0 0,-1 0-1 0 0,1-1 1 0 0,0 0-1 0 0,-1 1 1 0 0,1-1-1 0 0,0 0 1 0 0,2-1-1 0 0,-1-1 45 0 0,0 1 1 0 0,0 0-1 0 0,0 1 0 0 0,1-1 0 0 0,3-1 0 0 0,-6 3-97 0 0,-1 0-52 0 0,1-2 110 0 0,1-1 22 0 0,-2 3 227 0 0,2-3-463 0 0,-1 2 232 0 0,-1 1 1 0 0,0 0-1 0 0,1 0 0 0 0,-1 0 1 0 0,0-1-1 0 0,0 1 0 0 0,1 0 1 0 0,-1-1-1 0 0,0 1 0 0 0,0 0 1 0 0,1-1-1 0 0,-1 1 0 0 0,0 0 1 0 0,0-1-1 0 0,0 1 0 0 0,0 0 1 0 0,1-1-1 0 0,-1 1 0 0 0,0 0 1 0 0,0-1-1 0 0,0 1 0 0 0,0-1 1 0 0,0 0-1 0 0,0 0-71 0 0,-2-1 64 0 0,2 2 75 0 0,-1-1-17 0 0,-1 0-62 0 0,2 0-65 0 0,0 0 71 0 0,0 1-1 0 0,0-1 1 0 0,-1 1 0 0 0,1-1 0 0 0,0 0-1 0 0,0 1 1 0 0,-1-1 0 0 0,1 1-1 0 0,0-1 1 0 0,-1 1 0 0 0,1-1 0 0 0,0 0-1 0 0,-1 1 1 0 0,1 0 0 0 0,-1-1-1 0 0,1 1 1 0 0,-2-1 0 0 0,7-6 51 0 0,-5 4-53 0 0,-1 0 0 0 0,3 2 0 0 0,-4-1 16 0 0,1 2 155 0 0,1 0-113 0 0,-1-3-47 0 0,-1 2-11 0 0,-1 1-15 0 0,2 0-59 0 0,2-1-74 0 0,2 0 137 0 0,0 0 22 0 0,-3 1 21 0 0,3 0-30 0 0,-1 0 0 0 0,-1 0 1 0 0,0 0 0 0 0,0 0 0 0 0,0 0-1 0 0,0-1 1 0 0,0 1 0 0 0,0 0-1 0 0,0 0 1 0 0,1-1 0 0 0,-1 1 0 0 0,1-1-1 0 0,-1 0 41 0 0,-1 1-72 0 0,1-2 18 0 0,1 0 11 0 0,1 0 0 0 0,-1-1 0 0 0,-1 0 0 0 0,1 1 0 0 0,-1 0 0 0 0,-3 4 0 0 0,2-2 0 0 0,0 0 0 0 0,0 0 0 0 0,0 0 0 0 0,0 1 0 0 0,0-1 0 0 0,0 0 0 0 0,0 0 0 0 0,0 0 0 0 0,0 0 0 0 0,0 0 0 0 0,-1 0 0 0 0,1 0 0 0 0,0 0 0 0 0,0 0 0 0 0,0 0 0 0 0,0 0 0 0 0,0 0 0 0 0,0 0 0 0 0,0 0 0 0 0,0 0 0 0 0,0 0 0 0 0,0 0 0 0 0,0 0 0 0 0,0 0 0 0 0,0 0 0 0 0,0 0 0 0 0,0 0 0 0 0,0 1 0 0 0,0-1 0 0 0,0 0 0 0 0,-1 0 0 0 0,1 0 0 0 0,0 0 0 0 0,0 0 0 0 0,0 0 0 0 0,0 0 0 0 0,0 0 0 0 0,0 0 0 0 0,0-1 0 0 0,0 1 0 0 0,0 0 0 0 0,0 0 0 0 0,0 0 0 0 0,0 0 0 0 0,0 0 0 0 0,0 0 0 0 0,0 0 0 0 0,-1 0 0 0 0,1 0 0 0 0,0 0 0 0 0,0 0 0 0 0,0 0 0 0 0,0 0 0 0 0,0 0 0 0 0,0 0 0 0 0,0 0 0 0 0,0 0 0 0 0,0 0 0 0 0,0 0 0 0 0,0 0 0 0 0,0 0 0 0 0,0 0 0 0 0,0-1 0 0 0,0 1 0 0 0,0 0 0 0 0,0 0 0 0 0,0 0 0 0 0,0 0 0 0 0,1 1 0 0 0,0-1 0 0 0,0 1 0 0 0,0 0 0 0 0,0-1 0 0 0,0 1 0 0 0,0 0 0 0 0,0 0 0 0 0,0 0 0 0 0,-1 0 0 0 0,1 0 0 0 0,0 1 0 0 0,2 2 0 0 0,-1 0 0 0 0,-1-1 0 0 0,0 0 0 0 0,0 0 0 0 0,1 0 0 0 0,0 0 0 0 0,1-1 0 0 0,1 0 0 0 0,-1 1 0 0 0,-1-1 0 0 0,1 1 0 0 0,-1-1 0 0 0,1 1 0 0 0,0-2 0 0 0,13 6 0 0 0,-12-6 0 0 0,-2 2 0 0 0,1-1 0 0 0,1 0 0 0 0,-1 0 0 0 0,0 0 0 0 0,5 0 0 0 0,0 0 0 0 0,1 0 0 0 0,-1-1 0 0 0,11 1 0 0 0,-18-3 0 0 0,10 5 0 0 0,-9-3 0 0 0,0-1 0 0 0,0 1 0 0 0,-1-1 0 0 0,1 1 0 0 0,0-1 0 0 0,0 0 0 0 0,0 0 0 0 0,0 0 0 0 0,0 0 0 0 0,0 0 0 0 0,0 0 0 0 0,0 0 0 0 0,3-2 0 0 0,7 1 0 0 0,-3 0 0 0 0,0 0 0 0 0,1 0 0 0 0,-1-1 0 0 0,11-4 0 0 0,6-1 0 0 0,-3 2 12 0 0,33-9 40 0 0,-48 12-52 0 0,0 0 0 0 0,11 0 0 0 0,10-3 0 0 0,26-8 64 0 0,-52 13-75 0 0,-21-7-193 0 0,0 6 114 0 0,-1 1-1 0 0,1 1 1 0 0,-31 4-1 0 0,-54 18 15 0 0,58-12-66 0 0,24-5 73 0 0,-7 2-11 0 0,25-7 80 0 0,51-9 0 0 0,114-22 0 0 0,-155 29 0 0 0,36-6 0 0 0,31-5 0 0 0,-66 9 0 0 0,-61 8-195 0 0,-6 4 49 0 0,-22 6 28 0 0,54-8 122 0 0,-1-1 0 0 0,-40 3-1 0 0,62-8-54 0 0,-1 0-1 0 0,-10 3 1 0 0,10-2 0 0 0,0-1-1 0 0,-1 1 1 0 0,1-1 0 0 0,-12 0-1 0 0,76-3 35 0 0,1-3-1 0 0,81-19 0 0 0,-109 19 32 0 0,-12 2 12 0 0,1-1 0 0 0,-1 0 0 0 0,24-10-1 0 0,-37 12-3 0 0,-17-4 31 0 0,1 6-76 0 0,-1 0 0 0 0,0 0 0 0 0,1 1 1 0 0,-1 0-1 0 0,-13 4 0 0 0,-57 19-162 0 0,60-18 171 0 0,-11 5 14 0 0,8-2 0 0 0,-42 8 0 0 0,57-17 95 0 0,13-5 0 0 0,15-5-61 0 0,36-5-54 0 0,35-11-24 0 0,-73 18 55 0 0,-16 7 106 0 0,-12 0-181 0 0,-3 4-42 0 0,0 0 0 0 0,-18 6 0 0 0,22-5 86 0 0,-1-1 1 0 0,0 0-1 0 0,0-1 1 0 0,-20 2-1 0 0,-31-4 212 0 0,61 0-192 0 0,1 0 0 0 0,-1 0 0 0 0,1 0 0 0 0,0 0 0 0 0,-1 0 0 0 0,1 0 0 0 0,0 1 0 0 0,-1-1 0 0 0,1 1 0 0 0,0-1 0 0 0,0 1 0 0 0,-2 0 0 0 0,0 1 0 0 0,0 0 0 0 0,1 0 0 0 0,-1 0 0 0 0,0-1 0 0 0,0 1 11 0 0,1-2 31 0 0,-1 0-31 0 0,0 1-11 0 0,-1-1 0 0 0,-7 5 0 0 0,6-1-5 0 0,4-4 4 0 0,-1 1 0 0 0,1 0 0 0 0,0 0 0 0 0,0 0 0 0 0,-1-1 0 0 0,1 1-1 0 0,0-1 1 0 0,-1 1 0 0 0,-1 0 0 0 0,0-1 1 0 0,1 0 0 0 0,-2 0 0 0 0,2 0-13 0 0,10 11-129 0 0,-6-10 119 0 0,0 1 0 0 0,0 0 0 0 0,1-1 0 0 0,-1 1 0 0 0,1-1 0 0 0,-1 0 0 0 0,1 0 0 0 0,0 0 0 0 0,4 1 0 0 0,0-1-49 0 0,1 0 1 0 0,10-1-1 0 0,32 2 72 0 0,24-6 0 0 0,13 0 0 0 0,100-11 0 0 0,-151 13 4 0 0,71-6 31 0 0,-80 4-22 0 0,50-12-1 0 0,-57 10-1 0 0,-20 5-8 0 0,0 1 0 0 0,0 0 1 0 0,-1-1-1 0 0,1 1 0 0 0,0-1 1 0 0,-1 1-1 0 0,1 0 0 0 0,0-1 1 0 0,-1 1-1 0 0,1 0 0 0 0,0 0 1 0 0,-1-1-1 0 0,1 1 0 0 0,-1 0 1 0 0,0 0-1 0 0,-10-3-26 0 0,-1 1 0 0 0,0 1 0 0 0,0 0 0 0 0,0 1 0 0 0,-19 2 0 0 0,17-2 104 0 0,-6 1-75 0 0,-48 2-181 0 0,1 2 0 0 0,-74 16 0 0 0,89-10-161 0 0,52-11 337 0 0,0 0-1 0 0,0 0 1 0 0,1 0-1 0 0,-1 0 1 0 0,0 0-1 0 0,0 0 0 0 0,0 0 1 0 0,0 0-1 0 0,0 0 1 0 0,0 0-1 0 0,0 0 1 0 0,0-1-1 0 0,0 1 1 0 0,0 0-1 0 0,0 0 1 0 0,0 0-1 0 0,0 0 1 0 0,0 0-1 0 0,0 0 1 0 0,0 0-1 0 0,0 0 0 0 0,0 0 1 0 0,0 0-1 0 0,0 0 1 0 0,0 0-1 0 0,0-1 1 0 0,0 1-1 0 0,0 0 1 0 0,0 0-1 0 0,0 0 1 0 0,0 0-1 0 0,0 0 1 0 0,0 0-1 0 0,0 0 1 0 0,0 0-1 0 0,0 0 1 0 0,0 0-1 0 0,0 0 0 0 0,0 0 1 0 0,0 0-1 0 0,0-1 1 0 0,0 1-1 0 0,0 0 1 0 0,0 0-1 0 0,0 0 1 0 0,0 0-1 0 0,0 0 1 0 0,0 0-1 0 0,0 0 1 0 0,0 0-1 0 0,0 0 1 0 0,-1 0-1 0 0,1 0 0 0 0,0 0 1 0 0,0 0-1 0 0,0 0 1 0 0,0 0-1 0 0,0 0 1 0 0,0 0-1 0 0,0 0 1 0 0,0 0-1 0 0,0 0 1 0 0,0 0-1 0 0,0 0 1 0 0,0 0-1 0 0,0 0 1 0 0,-1 0-1 0 0,1 0 1 0 0,0 0-1 0 0,3-4 98 0 0,11-6-7 0 0,1 1 0 0 0,-1 0 0 0 0,29-11 1 0 0,51-14 357 0 0,-55 21-386 0 0,-20 9-65 0 0,12-4 15 0 0,-30 8 131 0 0,-5 9-75 0 0,-7 11-69 0 0,0-1 0 0 0,-1-1 0 0 0,-1 0 0 0 0,0 0 0 0 0,-2-2 0 0 0,0 0 0 0 0,-17 15 0 0 0,8-9 66 0 0,-42 39 281 0 0,66-60-120 0 0,10-16 18 0 0,16-22-46 0 0,64-87 136 0 0,-88 122-337 0 0,0 0 0 0 0,0 0 1 0 0,0 0-1 0 0,0 0 0 0 0,0 0 1 0 0,0 1-1 0 0,0-1 0 0 0,0 1 1 0 0,1-1-1 0 0,-1 1 0 0 0,0 0 1 0 0,5-2-1 0 0,-5 3-9 0 0,-1 0-1 0 0,0 0 0 0 0,0 0 1 0 0,1 0-1 0 0,-1 0 0 0 0,0 0 1 0 0,1 0-1 0 0,-1 0 1 0 0,0 0-1 0 0,0 1 0 0 0,1-1 1 0 0,-1 1-1 0 0,0-1 1 0 0,0 1-1 0 0,0-1 0 0 0,1 1 1 0 0,-1-1-1 0 0,0 1 1 0 0,0 0-1 0 0,0 0 0 0 0,0 0 1 0 0,0 0-1 0 0,-1 0 1 0 0,1 0-1 0 0,0 0 0 0 0,0 0 1 0 0,1 2-1 0 0,1 2 2 0 0,1 2 1 0 0,0-1-1 0 0,-1 0 0 0 0,-1 1 1 0 0,5 12-1 0 0,-6-16 9 0 0,0 1-1 0 0,-1-1 1 0 0,1 0-1 0 0,-1 1 1 0 0,0-1-1 0 0,0 1 1 0 0,0-1-1 0 0,0 1 1 0 0,-1-1-1 0 0,1 0 1 0 0,-1 1 0 0 0,0-1-1 0 0,0 0 1 0 0,-2 4-1 0 0,1-1 15 0 0,2-5-2 0 0,-1 0 1 0 0,1 1-1 0 0,-1-1 1 0 0,0 0-1 0 0,0 1 1 0 0,1-1-1 0 0,-1 0 1 0 0,0 0 0 0 0,-2 2-1 0 0,3-3 96 0 0,11-1-294 0 0,144-48 387 0 0,-149 46-200 0 0,-6 3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0,-5-2 0 0 0,-6 1 0 0 0,-10 0 1 0 0,0 2-1 0 0,-39 7 1 0 0,19-3-27 0 0,-19 5-100 0 0,-114 36 0 0 0,68-15 114 0 0,77-23 12 0 0,18-4 3 0 0,0 0 1 0 0,-12 1 0 0 0,265-58-230 0 0,-79 14 185 0 0,-139 34 40 0 0,-12 1 40 0 0,1 2 0 0 0,0 0 0 0 0,19-1 0 0 0,-50 9 145 0 0,-48 8-44 0 0,11-4-78 0 0,30-4-124 0 0,-37 8 111 0 0,-62 25-1 0 0,108-34-48 0 0,6-1 0 0 0,-18 8 0 0 0,25-10-13 0 0,3-2-57 0 0,20 7-235 0 0,6-5 252 0 0,0 0 0 0 0,0-1 0 0 0,0-2 0 0 0,29-4-1 0 0,-46 4 52 0 0,10-2 69 0 0,-1-1 0 0 0,1 0 0 0 0,-1-2 1 0 0,32-14-1 0 0,-37 15-38 0 0,-12 4 86 0 0,-14 13-294 0 0,9-9 177 0 0,0-1 0 0 0,0 1 0 0 0,-1-1 0 0 0,1 0 0 0 0,0-1 0 0 0,-1 1 0 0 0,-7 1 0 0 0,-36 3 42 0 0,34-4 0 0 0,-68 0 188 0 0,62-2-205 0 0,-8-1-8 0 0,16 1-3 0 0,0-1 0 0 0,0 2 1 0 0,-15 1-1 0 0,27-2-18 0 0,0 0-1 0 0,0 0 1 0 0,0 0 0 0 0,0 0-1 0 0,0 0 1 0 0,0 0 0 0 0,0 0-1 0 0,0 0 1 0 0,0 0 0 0 0,0 0-1 0 0,0 0 1 0 0,0 0 0 0 0,0 0-1 0 0,0 0 1 0 0,0 0 0 0 0,0 0-1 0 0,-1 0 1 0 0,1 0 0 0 0,0 0-1 0 0,0 0 1 0 0,0 0 0 0 0,0 1-1 0 0,0-1 1 0 0,0 0 0 0 0,0 0-1 0 0,0 0 1 0 0,0 0 0 0 0,0 0-1 0 0,0 0 1 0 0,0 0 0 0 0,0 0-1 0 0,0 0 1 0 0,0 0 0 0 0,0 0-1 0 0,0 0 1 0 0,0 0 0 0 0,0 0-1 0 0,0 0 1 0 0,0 0 0 0 0,0 0-1 0 0,0 0 1 0 0,0 0-1 0 0,0 0 1 0 0,0 1 0 0 0,0-1-1 0 0,0 0 1 0 0,0 0 0 0 0,0 0-1 0 0,0 0 1 0 0,0 0 0 0 0,0 0-1 0 0,0 0 1 0 0,0 0 0 0 0,0 0-1 0 0,0 0 1 0 0,0 0 0 0 0,0 0-1 0 0,0 0 1 0 0,0 0 0 0 0,0 0-1 0 0,0 0 1 0 0,0 0 0 0 0,0 0-1 0 0,0 0 1 0 0,0 0 0 0 0,0 0-1 0 0,6 4-149 0 0,8 1 38 0 0,4-2 106 0 0,1-1 0 0 0,0-1 0 0 0,36-2 0 0 0,55-15-17 0 0,-107 16 30 0 0,31-7 63 0 0,-31 6-54 0 0,0 0 0 0 0,1 0 0 0 0,-1 0-1 0 0,0-1 1 0 0,0 1 0 0 0,0-1 0 0 0,4-2 0 0 0,-6 3 321 0 0,-20-11-142 0 0,13 9-231 0 0,0 1 1 0 0,0 0-1 0 0,0 0 0 0 0,0 1 0 0 0,-1-1 1 0 0,1 1-1 0 0,-10 0 0 0 0,2-1 0 0 0,-53-3 126 0 0,-80 3 1 0 0,88 2-62 0 0,-22 1-55 0 0,-105 15 0 0 0,83 5-56 0 0,97-19 88 0 0,16-4-45 0 0,-1 1 0 0 0,0 0-1 0 0,1 1 1 0 0,-1 0 0 0 0,18 3-1 0 0,4-1-29 0 0,76 0-12 0 0,46 2-31 0 0,-130-3 141 0 0,-1-1-1 0 0,0-1 1 0 0,0-2 0 0 0,0 0-1 0 0,31-9 1 0 0,-36 4 41 0 0,-12 6-64 0 0,-5 1 1 0 0,0 1 1 0 0,0 0-1 0 0,0-1 1 0 0,0 1-1 0 0,0 0 0 0 0,0-1 1 0 0,0 1-1 0 0,0 0 0 0 0,0 0 1 0 0,0-1-1 0 0,0 1 0 0 0,0 0 1 0 0,0-1-1 0 0,0 1 1 0 0,0 0-1 0 0,0 0 0 0 0,-1-1 1 0 0,1 1-1 0 0,0 0 0 0 0,0-1 1 0 0,0 1-1 0 0,0 0 0 0 0,-1 0 1 0 0,1-1-1 0 0,0 1 0 0 0,0 0 1 0 0,0 0-1 0 0,-1 0 1 0 0,1-1-1 0 0,0 1 0 0 0,0 0 1 0 0,-1 0-1 0 0,1 0 0 0 0,0 0 1 0 0,0 0-1 0 0,-1-1 0 0 0,1 1 2 0 0,-8-3 0 0 0,0 1 0 0 0,1 0-1 0 0,-1 0 1 0 0,-15-2 0 0 0,-36 1-6 0 0,45 3 3 0 0,-55 1-48 0 0,-96 15 0 0 0,40-3-3 0 0,-5 5-66 0 0,83-10-331 0 0,56-6 274 0 0,-1 0 145 0 0,30-1-73 0 0,71-7 0 0 0,-60 2 45 0 0,-5 0 57 0 0,-1-2 0 0 0,69-20 0 0 0,-90 20 41 0 0,-11 4 1 0 0,0-1 1 0 0,-1 0-1 0 0,15-7 1 0 0,-25 10-37 0 0,0 0 0 0 0,1-1 1 0 0,-1 1-1 0 0,1 0 0 0 0,-1 0 1 0 0,0 0-1 0 0,1-1 0 0 0,-1 1 1 0 0,0 0-1 0 0,1 0 0 0 0,-1-1 1 0 0,0 1-1 0 0,1 0 0 0 0,-1-1 0 0 0,0 1 1 0 0,1 0-1 0 0,-1-1 0 0 0,0 1 1 0 0,0 0-1 0 0,0-1 0 0 0,1 0 1 0 0,-1 1-5 0 0,0 0 0 0 0,-1-1 0 0 0,1 1 0 0 0,0 0 0 0 0,0 0 0 0 0,0-1 1 0 0,0 1-1 0 0,-1 0 0 0 0,1 0 0 0 0,0 0 0 0 0,0-1 0 0 0,0 1 0 0 0,-1 0 0 0 0,1 0 1 0 0,0 0-1 0 0,0 0 0 0 0,-1-1 0 0 0,1 1 0 0 0,0 0 0 0 0,0 0 0 0 0,-1 0 0 0 0,1 0 1 0 0,-16-3-2 0 0,-11 3-37 0 0,-1 1 0 0 0,-46 7 0 0 0,3 1-52 0 0,-93 12 139 0 0,135-16-50 0 0,21-4 5 0 0,-2 1-45 0 0,1-1 1 0 0,-1 1 0 0 0,-9 4-1 0 0,22-7 29 0 0,0 0-1 0 0,1 1 1 0 0,-1-1-1 0 0,0 1 0 0 0,5 0 1 0 0,11-2 13 0 0,26-7-3 0 0,72-14 0 0 0,-12 1 376 0 0,-100 21-337 0 0,-4 1 36 0 0,-2 0 10 0 0,-6-1 4 0 0,-1 1-132 0 0,0-1 0 0 0,0 2-1 0 0,-17 1 1 0 0,6 1 0 0 0,-217 30-29 0 0,164-18 69 0 0,35-7-28 0 0,0-2 0 0 0,-61 3 0 0 0,82-10 75 0 0,13 1-173 0 0,14 3-307 0 0,3-1 340 0 0,0 1 0 0 0,0-2 0 0 0,24 0 0 0 0,44-8 85 0 0,-17 2 7 0 0,-46 4 4 0 0,1-1 0 0 0,0-2 0 0 0,23-5 0 0 0,-37 5 0 0 0,-5 3 0 0 0,-1 1 22 0 0,0 0-1 0 0,0 0 1 0 0,1 0 0 0 0,-1-1-1 0 0,0 1 1 0 0,0 0-1 0 0,0 0 1 0 0,0 0-1 0 0,0 0 1 0 0,0 0 0 0 0,0-1-1 0 0,0 1 1 0 0,1 0-1 0 0,-1 0 1 0 0,0 0-1 0 0,0 0 1 0 0,0-1 0 0 0,0 1-1 0 0,0 0 1 0 0,0 0-1 0 0,0 0 1 0 0,0 0 0 0 0,0-1-1 0 0,0 1 1 0 0,0 0-1 0 0,0 0 1 0 0,0 0-1 0 0,0 0 1 0 0,0-1 0 0 0,0 1-1 0 0,-1 0 1 0 0,1 0-1 0 0,0 0 1 0 0,0 0 0 0 0,0-1-1 0 0,0 1 1 0 0,0 0-1 0 0,0 0 1 0 0,0 0-1 0 0,0 0 1 0 0,-1 0 0 0 0,1 0-1 0 0,0-1 1 0 0,0 1-1 0 0,0 0 1 0 0,0 0 0 0 0,0 0-1 0 0,-1 0 1 0 0,1 0-1 0 0,0 0 1 0 0,0 0-1 0 0,-8-5-3 0 0,7 5 42 0 0,-5-2-68 0 0,0 0 0 0 0,-1 0 0 0 0,1 1 0 0 0,-1 0 0 0 0,1 0 0 0 0,-1 0 0 0 0,1 1 0 0 0,-11 1 0 0 0,-7-1-16 0 0,-19 0 20 0 0,1 3-1 0 0,-49 8 1 0 0,30-3 1 0 0,-115 0-189 0 0,176-8 301 0 0,2 0-236 0 0,1 0 0 0 0,0 0 0 0 0,0 0 0 0 0,0 1 0 0 0,-1-1 0 0 0,6 2 0 0 0,1 0 115 0 0,15 1 15 0 0,1-2-1 0 0,0 0 1 0 0,31-4-1 0 0,72-16 146 0 0,-126 18-77 0 0,0 1 0 0 0,0-1 0 0 0,0 1 0 0 0,-1-1 0 0 0,1 0 1 0 0,3-2-1 0 0,12-5 156 0 0,-16 7-185 0 0,-1 1-39 0 0,0 0 0 0 0,0 0-1 0 0,1-1 1 0 0,-1 1-1 0 0,0 0 1 0 0,0 0-1 0 0,0-1 1 0 0,0 1-1 0 0,0 0 1 0 0,0-1-1 0 0,0 1 1 0 0,0 0-1 0 0,0-1 1 0 0,0 1-1 0 0,0 0 1 0 0,0-1-1 0 0,0 1 1 0 0,0 0-1 0 0,0 0 1 0 0,0-1 0 0 0,0 1-1 0 0,0 0 1 0 0,0-1-1 0 0,0 1 1 0 0,0 0-1 0 0,0 0 1 0 0,-1-1-1 0 0,1 1 1 0 0,0 0-1 0 0,0-1 1 0 0,0 1-1 0 0,-1 0 1 0 0,1-1-1 0 0,-6-5 87 0 0,5 6-85 0 0,-2-1 1 0 0,-1-1 1 0 0,0 1-1 0 0,0 0 0 0 0,0 0 0 0 0,0 1 0 0 0,0-1 1 0 0,0 1-1 0 0,0 0 0 0 0,0 0 0 0 0,-4 1 1 0 0,-3-1 0 0 0,-52 1 5 0 0,0 3-1 0 0,-84 17 1 0 0,78-4-199 0 0,60-15 147 0 0,1 1 1 0 0,-1 1-1 0 0,1 0 0 0 0,-1 0 1 0 0,-11 9-1 0 0,19-13 25 0 0,0 1 0 0 0,0 0-1 0 0,1-1 1 0 0,-1 1 0 0 0,0 0-1 0 0,0 0 1 0 0,1 0 0 0 0,-1-1-1 0 0,0 1 1 0 0,1 0 0 0 0,-1 0-1 0 0,1 0 1 0 0,-1 0 0 0 0,1 0 0 0 0,-1 0-1 0 0,1 2 1 0 0,0-2 6 0 0,0 0-1 0 0,0-1 1 0 0,0 1 0 0 0,0 0 0 0 0,0-1-1 0 0,0 1 1 0 0,0 0 0 0 0,1-1 0 0 0,-1 1 0 0 0,0 0-1 0 0,0-1 1 0 0,1 1 0 0 0,-1 0 0 0 0,0-1-1 0 0,1 1 1 0 0,-1-1 0 0 0,1 1 0 0 0,-1-1-1 0 0,1 2 1 0 0,2-1-13 0 0,-1 1 1 0 0,1 0-1 0 0,-1-1 0 0 0,1 1 1 0 0,0-1-1 0 0,0 0 0 0 0,-1 0 0 0 0,1 0 1 0 0,6 1-1 0 0,-1-1 55 0 0,1 0 0 0 0,0-1 0 0 0,-1 0 0 0 0,1-1 0 0 0,11-1 0 0 0,42-13 487 0 0,-54 13-452 0 0,28-8-52 0 0,-2-1-1 0 0,45-20 0 0 0,-78 30 8 0 0,1 1 0 0 0,-1-1 0 0 0,0 1 0 0 0,0-1 0 0 0,0 0 0 0 0,0 1 0 0 0,0-1 0 0 0,0 0 0 0 0,0 0 0 0 0,0 0 0 0 0,0 0 0 0 0,0 0 0 0 0,0 0 0 0 0,-1 0 0 0 0,1 0 0 0 0,0 0 0 0 0,-1-1 0 0 0,1 1 0 0 0,-1 0 0 0 0,1 0 0 0 0,0-2 0 0 0,-1 2-1 0 0,-1 0 0 0 0,1 0 0 0 0,0 0 0 0 0,0-1 0 0 0,0 1 0 0 0,-1 0 0 0 0,1 0 0 0 0,-1 0 0 0 0,1 0 0 0 0,-1 0 0 0 0,1 0 0 0 0,-1 0 0 0 0,0 0 0 0 0,1 0 0 0 0,-1 0-1 0 0,0 1 1 0 0,0-1 0 0 0,1 0 0 0 0,-1 0 0 0 0,0 1 0 0 0,0-1 0 0 0,0 0 0 0 0,0 1 0 0 0,-2-1 0 0 0,-3-3-36 0 0,-1 2-1 0 0,1-1 0 0 0,-1 1 1 0 0,0 0-1 0 0,1 0 1 0 0,-1 1-1 0 0,0 0 1 0 0,-11-1-1 0 0,-4 2-105 0 0,-30 3 1 0 0,34 0 71 0 0,-1 0 0 0 0,1 1-1 0 0,0 2 1 0 0,0-1 0 0 0,-25 14 0 0 0,37-16 20 0 0,0 0 0 0 0,-1 1 0 0 0,1 0 0 0 0,-6 5 0 0 0,11-8 17 0 0,-1 1 0 0 0,0 0 0 0 0,0-1 0 0 0,1 1 0 0 0,-1 0 0 0 0,1 0-1 0 0,-1 0 1 0 0,1 0 0 0 0,0 1 0 0 0,0-1 0 0 0,0 0 0 0 0,0 0 0 0 0,0 1 0 0 0,0-1 0 0 0,0 4-1 0 0,1-4 0 0 0,0 0 0 0 0,0 0 0 0 0,1 0 0 0 0,-1-1 0 0 0,1 1 0 0 0,-1 0 0 0 0,1 0 0 0 0,-1-1 0 0 0,1 1 0 0 0,0 0 0 0 0,0-1 0 0 0,0 1 0 0 0,0 0 0 0 0,0-1 0 0 0,0 1 0 0 0,0-1 0 0 0,1 0 0 0 0,-1 1 0 0 0,0-1 0 0 0,3 2 0 0 0,1 0 6 0 0,-1 0 0 0 0,1 0 1 0 0,0 0-1 0 0,-1-1 1 0 0,11 4-1 0 0,-5-3 35 0 0,0-1 1 0 0,0 0-1 0 0,0 0 1 0 0,0-1-1 0 0,0-1 0 0 0,1 0 1 0 0,-1 0-1 0 0,0-1 0 0 0,0 0 1 0 0,0-1-1 0 0,0 0 0 0 0,0 0 1 0 0,0-2-1 0 0,15-5 0 0 0,-15 4 60 0 0,-1 2 37 0 0,1-2 0 0 0,-2 1 1 0 0,14-9-1 0 0,-20 11-78 0 0,0 1-1 0 0,0-1 1 0 0,0 0 0 0 0,0 0 0 0 0,0 1 0 0 0,0-2 0 0 0,-1 1 0 0 0,1 0-1 0 0,-1 0 1 0 0,0 0 0 0 0,1-1 0 0 0,-1 1 0 0 0,0-1 0 0 0,0 1 0 0 0,0-1-1 0 0,-1 1 1 0 0,1-1 0 0 0,0-4 0 0 0,-1 5-18 0 0,0-1 0 0 0,-1 0 0 0 0,1 0 0 0 0,-1 0 0 0 0,1 1 0 0 0,-1-1 0 0 0,0 0 0 0 0,0 1-1 0 0,0-1 1 0 0,0 0 0 0 0,-1 1 0 0 0,1-1 0 0 0,-1 1 0 0 0,1 0 0 0 0,-1 0 0 0 0,0-1 0 0 0,0 1 0 0 0,0 0 0 0 0,-3-2 0 0 0,0 0-36 0 0,1 1 0 0 0,-1-1 1 0 0,0 1-1 0 0,0 1 0 0 0,0-1 1 0 0,0 1-1 0 0,0 0 0 0 0,-10-3 1 0 0,6 3-22 0 0,0 1 1 0 0,-1-1 0 0 0,1 2-1 0 0,0-1 1 0 0,0 2-1 0 0,0-1 1 0 0,-1 1 0 0 0,1 0-1 0 0,0 1 1 0 0,0 0 0 0 0,0 1-1 0 0,-10 4 1 0 0,16-6 13 0 0,-1 1 0 0 0,1 0 1 0 0,0 0-1 0 0,0 0 0 0 0,0 0 1 0 0,0 1-1 0 0,0-1 0 0 0,1 1 1 0 0,-1 0-1 0 0,1-1 0 0 0,-1 1 1 0 0,1 0-1 0 0,0 1 0 0 0,0-1 1 0 0,-2 5-1 0 0,3-5-5 0 0,0-1 0 0 0,1 1 0 0 0,-1-1 1 0 0,1 1-1 0 0,-1-1 0 0 0,1 1 0 0 0,0 0 0 0 0,0-1 0 0 0,0 1 0 0 0,0 0 0 0 0,0-1 0 0 0,1 1 1 0 0,-1 0-1 0 0,1-1 0 0 0,0 1 0 0 0,-1-1 0 0 0,1 1 0 0 0,0-1 0 0 0,1 0 0 0 0,-1 1 0 0 0,0-1 1 0 0,1 0-1 0 0,1 3 0 0 0,0-2 0 0 0,0 1-1 0 0,0 0 1 0 0,1-1 0 0 0,-1 0 0 0 0,1 0-1 0 0,0 0 1 0 0,-1 0 0 0 0,1 0 0 0 0,6 2-1 0 0,-8-4 37 0 0,0-1-1 0 0,-1 1 1 0 0,1 0-1 0 0,0-1 1 0 0,0 0 0 0 0,0 1-1 0 0,0-1 1 0 0,0 0-1 0 0,-1 0 1 0 0,1 0-1 0 0,0 0 1 0 0,0 0-1 0 0,0-1 1 0 0,0 1-1 0 0,0-1 1 0 0,0 1-1 0 0,-1-1 1 0 0,1 0-1 0 0,0 1 1 0 0,0-1-1 0 0,-1 0 1 0 0,1 0-1 0 0,-1 0 1 0 0,1-1 0 0 0,1 0-1 0 0,3-4 85 0 0,-1-1-1 0 0,0 1 1 0 0,0-1-1 0 0,0 1 1 0 0,3-10-1 0 0,-2 6-47 0 0,-1 1 1 0 0,10-11-1 0 0,-9 13-44 0 0,-1 0 0 0 0,0-1-1 0 0,0 0 1 0 0,-1 0 0 0 0,6-12 0 0 0,-9 17-4 0 0,0-1 1 0 0,0 1-1 0 0,-1 0 0 0 0,1-1 1 0 0,0-6-1 0 0,-1 9-3 0 0,0 0-1 0 0,0 0 0 0 0,0 0 1 0 0,0 0-1 0 0,0 0 1 0 0,0 0-1 0 0,-1 0 1 0 0,1 0-1 0 0,0 0 1 0 0,-1 0-1 0 0,1 0 1 0 0,0 0-1 0 0,-1 0 0 0 0,1 0 1 0 0,-1 0-1 0 0,0 1 1 0 0,1-1-1 0 0,-1 0 1 0 0,0 0-1 0 0,1 0 1 0 0,-3 0-1 0 0,0-1-5 0 0,0 0-1 0 0,0 1 1 0 0,0 0-1 0 0,0 0 1 0 0,-1 0-1 0 0,1 0 0 0 0,0 0 1 0 0,-1 1-1 0 0,1 0 1 0 0,-1 0-1 0 0,1 0 1 0 0,-1 0-1 0 0,-3 0 1 0 0,-8 3-107 0 0,-25 6 1 0 0,18-3 45 0 0,-40 10 26 0 0,-28 6-5 0 0,62-15-26 0 0,0 2 0 0 0,1 0 0 0 0,-38 19 0 0 0,41-16-114 0 0,0 1 0 0 0,1 0 0 0 0,-29 24 0 0 0,39-22 167 0 0,13-15-63 0 0,2 1 78 0 0,1 0 0 0 0,-1 0 1 0 0,0 0-1 0 0,0-1 0 0 0,1 1 0 0 0,-1-1 1 0 0,0 0-1 0 0,1 0 0 0 0,-1 0 0 0 0,0 0 1 0 0,1 0-1 0 0,-1 0 0 0 0,4-2 0 0 0,3 0 109 0 0,18-8 0 0 0,-8 3-15 0 0,-9 3-66 0 0,0 0 1 0 0,0 0-1 0 0,-1-1 0 0 0,0 0 0 0 0,0-1 1 0 0,0 0-1 0 0,-1 0 0 0 0,1-1 0 0 0,-1 0 1 0 0,-1-1-1 0 0,1 1 0 0 0,8-14 0 0 0,-15 19-13 0 0,0 1 0 0 0,0-1 0 0 0,0 0-1 0 0,0 1 1 0 0,0-1 0 0 0,0 0-1 0 0,-1 0 1 0 0,1 0 0 0 0,-1 1-1 0 0,1-1 1 0 0,-1 0 0 0 0,0 0 0 0 0,0 0-1 0 0,0 0 1 0 0,0 0 0 0 0,0 0-1 0 0,0 0 1 0 0,0 0 0 0 0,0 0-1 0 0,-1 0 1 0 0,0-2 0 0 0,0 2-6 0 0,0 0 1 0 0,0 0-1 0 0,-1 1 0 0 0,1-1 1 0 0,0 0-1 0 0,-1 1 0 0 0,1-1 1 0 0,-1 1-1 0 0,1 0 0 0 0,-1-1 1 0 0,0 1-1 0 0,0 0 1 0 0,1 0-1 0 0,-1 0 0 0 0,0 0 1 0 0,0 1-1 0 0,0-1 0 0 0,0 0 1 0 0,-4 0-1 0 0,-14-2-62 0 0,1 0 0 0 0,-1 1 0 0 0,-39 3 0 0 0,27 1-55 0 0,-54 13 0 0 0,-19 14-15 0 0,91-24 101 0 0,1 1 1 0 0,0 0-1 0 0,0 1 1 0 0,0 0-1 0 0,-15 13 0 0 0,25-18 6 0 0,1 1 0 0 0,-1-1-1 0 0,1 0 1 0 0,0 1 0 0 0,0 0-1 0 0,0-1 1 0 0,-2 4 0 0 0,4-5 10 0 0,0-1-1 0 0,-1 0 1 0 0,1 1 0 0 0,0-1-1 0 0,0 1 1 0 0,0-1 0 0 0,0 0 0 0 0,-1 1-1 0 0,1-1 1 0 0,0 1 0 0 0,0-1-1 0 0,0 0 1 0 0,0 1 0 0 0,0-1 0 0 0,0 1-1 0 0,0-1 1 0 0,0 1 0 0 0,0-1-1 0 0,1 0 1 0 0,-1 1 0 0 0,0-1 0 0 0,0 1-1 0 0,0-1 1 0 0,0 0 0 0 0,0 1 0 0 0,1-1-1 0 0,-1 0 1 0 0,0 1 0 0 0,0-1-1 0 0,1 0 1 0 0,-1 1 0 0 0,0-1 0 0 0,1 0-1 0 0,-1 1 1 0 0,1-1 0 0 0,10 5-76 0 0,-11-5 68 0 0,3 1 15 0 0,0-1-1 0 0,-1 1 0 0 0,1-1 1 0 0,0 0-1 0 0,-1 0 0 0 0,1 0 0 0 0,0 0 1 0 0,-1-1-1 0 0,5 0 0 0 0,24-10 21 0 0,-18 7 33 0 0,-11 3-30 0 0,0 0-7 0 0,0 1 1 0 0,0-1-1 0 0,-1 1 1 0 0,1-1-1 0 0,0 0 0 0 0,-1 0 1 0 0,1 0-1 0 0,0 0 1 0 0,-1 0-1 0 0,1 0 1 0 0,-1 0-1 0 0,0-1 1 0 0,1 1-1 0 0,-1-1 1 0 0,2-1-1 0 0,-3 2-4 0 0,0 0 0 0 0,0 1 0 0 0,0-1 0 0 0,0 0 0 0 0,0 0 0 0 0,0 0 0 0 0,0 1 0 0 0,0-1-1 0 0,0 0 1 0 0,0 0 0 0 0,0 1 0 0 0,0-1 0 0 0,0 0 0 0 0,-1 0 0 0 0,1 0 0 0 0,0 1 0 0 0,-1-1 0 0 0,1 0 0 0 0,0 1 0 0 0,-1-1 0 0 0,1 0 0 0 0,-1 1-1 0 0,1-1 1 0 0,-1 1 0 0 0,1-1 0 0 0,-1 0 0 0 0,-1 0 0 0 0,-17-14 118 0 0,11 12-97 0 0,0-1 1 0 0,0 1 0 0 0,0 1-1 0 0,-1-1 1 0 0,1 1-1 0 0,0 1 1 0 0,-1 0 0 0 0,-9-1-1 0 0,-2 2-169 0 0,-1 0-1 0 0,1 2 0 0 0,0 0 1 0 0,-38 10-1 0 0,57-12 138 0 0,-5 1-17 0 0,0 1-1 0 0,1 1 1 0 0,-1-1 0 0 0,1 1-1 0 0,-1 0 1 0 0,1 0 0 0 0,-5 4-1 0 0,10-7-35 0 0,7-4-83 0 0,11-4 136 0 0,-15 6 0 0 0,-2 2 2 0 0,-1 0 1 0 0,1-1-1 0 0,-1 1 0 0 0,1 0 1 0 0,-1-1-1 0 0,1 1 1 0 0,-1-1-1 0 0,0 1 0 0 0,1 0 1 0 0,-1-1-1 0 0,1 1 1 0 0,-1-1-1 0 0,0 1 0 0 0,1-1 1 0 0,-1 1-1 0 0,0-1 1 0 0,0 0-1 0 0,1 0 0 0 0,0-3 12 0 0,0 0 0 0 0,1 0 0 0 0,0 0 0 0 0,-1 0-1 0 0,4-5 1 0 0,-3 6-14 0 0,1-1 0 0 0,-1-1 0 0 0,-2 2 0 0 0,-2 2 0 0 0,0-1 0 0 0,1 1-5 0 0,0 0 0 0 0,-1 1 0 0 0,1-1 0 0 0,-1 0 0 0 0,1 0 0 0 0,-1 1 0 0 0,0-1-1 0 0,1 1 1 0 0,-1 0 0 0 0,1-1 0 0 0,-1 1 0 0 0,0 0 0 0 0,1 0 0 0 0,-1 0 0 0 0,-3 1 0 0 0,-8-1-79 0 0,13 0 9 0 0,0 1-346 0 0,0-1 412 0 0,0 0-1 0 0,0 0 1 0 0,0 0 0 0 0,0 0-1 0 0,0 1 1 0 0,0-1 0 0 0,0 0-1 0 0,0 0 1 0 0,0 0 0 0 0,1 0-1 0 0,-1 1 1 0 0,0-1 0 0 0,0 0 0 0 0,0 0-1 0 0,0 0 1 0 0,0 0 0 0 0,0 0-1 0 0,1 0 1 0 0,-1 0 0 0 0,0 1-1 0 0,0-1 1 0 0,0 0 0 0 0,0 0-1 0 0,1 0 1 0 0,-1 0 0 0 0,0 0 0 0 0,0 0-1 0 0,0 0 1 0 0,1 0 0 0 0,-1 0-1 0 0,15 7-195 0 0,-14-6 592 0 0,0-1-402 0 0,1 0-1 0 0,-1 0 1 0 0,0-1-1 0 0,1 1 1 0 0,-1 0-1 0 0,0-1 0 0 0,1 1 1 0 0,-1-1-1 0 0,0 0 1 0 0,0 1-1 0 0,0-1 1 0 0,0 0-1 0 0,0 0 1 0 0,1 0-1 0 0,-1 1 1 0 0,1-3-1 0 0,0 1 27 0 0,0 0 25 0 0,-3-2 78 0 0,-2-6-83 0 0,3 9-30 0 0,-1 1 0 0 0,1-1 0 0 0,0 0-1 0 0,-1 1 1 0 0,1-1 0 0 0,-1 0 0 0 0,1 1 0 0 0,-1-1-1 0 0,1 1 1 0 0,-1-1 0 0 0,1 0 0 0 0,-1 1 0 0 0,1 0 0 0 0,-1-1-1 0 0,0 1 1 0 0,1-1 0 0 0,-1 1 0 0 0,0 0 0 0 0,1-1-1 0 0,-1 1 1 0 0,-1 0 0 0 0,-17-2 35 0 0,9 1-15 0 0,2 0 10 0 0,0 1 0 0 0,0-1 0 0 0,-12 2 0 0 0,11 0-20 0 0,0-1 1 0 0,-1 0 0 0 0,-14-3-1 0 0,-7-6 64 0 0,27 9-82 0 0,1 0 1 0 0,0 0-1 0 0,-1 0 0 0 0,1 0 1 0 0,0 1-1 0 0,-1-1 0 0 0,-3 2 0 0 0,-6 1-3 0 0,7-2 10 0 0,-1 0 0 0 0,1-1 0 0 0,-1 0 0 0 0,-8-1 0 0 0,-9 0 0 0 0,21 2 0 0 0,-8-3 0 0 0,10 1-1 0 0,-1 0 2 0 0,0 1 1 0 0,1-1-1 0 0,-1 1 0 0 0,1 0 0 0 0,-1 0 0 0 0,0-1 0 0 0,1 1 0 0 0,-1 0 0 0 0,1 0 0 0 0,-1 1 0 0 0,0-1 1 0 0,1 0-1 0 0,-3 1 0 0 0,4-1 69 0 0,-1 0 5 0 0,-1 0-30 0 0,1 0-102 0 0,-6 0 31 0 0,0 1-1 0 0,0 0 1 0 0,0 0-1 0 0,-7 2 1 0 0,6-1-6 0 0,-2 1 32 0 0,7-2 3 0 0,1-1-7 0 0,-8 5-48 0 0,2-1 60 0 0,4-2 3 0 0,1-1 0 0 0,-1 1 0 0 0,0-1 1 0 0,-5 1-1 0 0,9-1-19 0 0,0-1 2 0 0,-10 3 9 0 0,-13 5 61 0 0,21-7-64 0 0,0 0 0 0 0,-1 0 0 0 0,0 0 0 0 0,-16 9 0 0 0,16-7 0 0 0,-6 3 0 0 0,9-6 0 0 0,-4 3 0 0 0,-1 3 0 0 0,-6 14 152 0 0,7-10-99 0 0,4-8-42 0 0,0 1-11 0 0,0 0-16 0 0,0-2-37 0 0,0-1 79 0 0,0 3-4 0 0,0-1 20 0 0,0 0-31 0 0,-1 2-11 0 0,0 0 0 0 0,-1 0 0 0 0,-1 0 0 0 0,1 0 0 0 0,0-1 0 0 0,-1 0 0 0 0,1 0 11 0 0,2-2 31 0 0,-3-1-20 0 0,3 1 20 0 0,2 3-20 0 0,-1-1 31 0 0,-1-3 12 0 0,0 1-6 0 0,2 2-47 0 0,0 0-1 0 0,-1-2 31 0 0,1 2-31 0 0,0-2 0 0 0,1-1 30 0 0,0 3 23 0 0,4 4-52 0 0,-5-4-12 0 0,-1-1 11 0 0,0-1-5 0 0,-1-1-6 0 0,0 1-1 0 0,1-1 0 0 0,-1 0 0 0 0,0 1 0 0 0,1-1 0 0 0,-1 0 0 0 0,0 1 1 0 0,1-1-1 0 0,-1 0 0 0 0,0 0 0 0 0,1 0 0 0 0,-1 1 0 0 0,1-1 0 0 0,-1 0 0 0 0,0 0 1 0 0,1 0-1 0 0,-1 0 0 0 0,1 0 0 0 0,0 0 0 0 0,2 1 1 0 0,1-1 0 0 0,0 1 0 0 0,0 0 0 0 0,-1 1 0 0 0,-1-2 0 0 0,1 0 0 0 0,2 1 0 0 0,-1 1 0 0 0,-1-1 0 0 0,-1-1 0 0 0,1 0 0 0 0,1 1 0 0 0,0 0 0 0 0,0 0 0 0 0,-1 0 0 0 0,0 0 0 0 0,-1 1 0 0 0,1-1 0 0 0,-1 1 0 0 0,1 1 0 0 0,-1-1 0 0 0,0 0 0 0 0,1 0 0 0 0,-1 1 0 0 0,1-2 0 0 0,10 3 11 0 0,-12-3 42 0 0,-1-2 0 0 0,0 0-31 0 0,0-1-16 0 0,-1 1 1 0 0,1 0-1 0 0,0 0 1 0 0,0 0-1 0 0,0 0 1 0 0,-1 0 0 0 0,1 0-1 0 0,0 0 1 0 0,-1 0-1 0 0,1 0 1 0 0,-1 0-1 0 0,0-2 1 0 0,-1 1-3 0 0,1-1 1 0 0,0 0 0 0 0,0 0-1 0 0,0 1 1 0 0,0-1-1 0 0,-1-6 1 0 0,1 8 3 0 0,1 0 1 0 0,0-1-1 0 0,-1 1 1 0 0,1 0-1 0 0,-1 0 0 0 0,1 0 1 0 0,-1 0-1 0 0,0-1 1 0 0,0 1-1 0 0,1 0 0 0 0,-1 0 1 0 0,0 0-1 0 0,-1 0 0 0 0,-2-3-4 0 0,3 3 2 0 0,-14-3-5 0 0,13 3-1 0 0,-4 0 0 0 0,6 0 0 0 0,0 1 0 0 0,0 0 0 0 0,-1 0 0 0 0,1 0 0 0 0,0 0 0 0 0,0-1 0 0 0,0 1 0 0 0,0 0 0 0 0,-1 0 0 0 0,1 0 0 0 0,0 0 0 0 0,0 0 0 0 0,0 0 0 0 0,-1 0 0 0 0,1 0 0 0 0,0-1 0 0 0,0 1 0 0 0,-1 0 0 0 0,1 0 0 0 0,0 0 0 0 0,0 0 0 0 0,-1 0 0 0 0,1 0 0 0 0,0 0 0 0 0,0 0 0 0 0,-1 0 0 0 0,1 1 0 0 0,0-1 0 0 0,0 0 0 0 0,0 0 0 0 0,-1 0 0 0 0,-2 0 0 0 0,-9 5 0 0 0,9-5 0 0 0,1 0 0 0 0,0-2 0 0 0,1 1-12 0 0,1 2-13 0 0,1-1 0 0 0,0 0 0 0 0,0 1 0 0 0,0-1 0 0 0,0 0 1 0 0,0 1-1 0 0,0-1 0 0 0,0 0 0 0 0,0 0 0 0 0,0 0 0 0 0,0 0 0 0 0,0 0 0 0 0,0 0 0 0 0,2-1 0 0 0,1 1-41 0 0,0 0 1 0 0,0 0-1 0 0,0 0 0 0 0,7 1 0 0 0,-7 0 24 0 0,0-1 31 0 0,0 0 11 0 0,4 0 0 0 0,-1-1 0 0 0,1-1 0 0 0,-1 1 0 0 0,1-1 0 0 0,-1 0 0 0 0,14-7 0 0 0,-11 5 0 0 0,31-7 53 0 0,-12 4-42 0 0,-23 5-11 0 0,4 1 0 0 0,7-2 0 0 0,-13 3 11 0 0,-3 0 42 0 0,5-5 128 0 0,-6 5-171 0 0,0 0-8 0 0,-1 0 1 0 0,1 0-1 0 0,0-1 0 0 0,0 1 0 0 0,0 0 0 0 0,0 0 0 0 0,0 0 0 0 0,-1 0 0 0 0,1 0 0 0 0,0 0 0 0 0,0 0 0 0 0,0-1 1 0 0,0 1-1 0 0,0 0 0 0 0,0 0 0 0 0,0 0 0 0 0,-1 0 0 0 0,1 0 0 0 0,0-1 0 0 0,0 1 0 0 0,0 0 0 0 0,0 0 1 0 0,0 0-1 0 0,0 0 0 0 0,0-1 0 0 0,0 1 0 0 0,0 0 0 0 0,0 0 0 0 0,0 0 0 0 0,0 0 0 0 0,0-1 0 0 0,0 1 1 0 0,0 0-1 0 0,0 0 0 0 0,0 0 0 0 0,0-1 51 0 0,-1 0-10 0 0,1 0-75 0 0,0-1 33 0 0,0 1 47 0 0,-1-2-52 0 0,0 2 4 0 0,1 0 0 0 0,-1 1 0 0 0,0-1 0 0 0,0 1 0 0 0,0-1 0 0 0,0 1 0 0 0,0-1 0 0 0,1 1 0 0 0,-1 0 0 0 0,0-1 0 0 0,-2 1 0 0 0,2 1-9 0 0,-1-1 0 0 0,1 1 0 0 0,0 0 0 0 0,-1-1-1 0 0,1 1 1 0 0,-1 0 0 0 0,1 0 0 0 0,0 0 0 0 0,0 0 0 0 0,0 0 0 0 0,-1 0 0 0 0,1 1-1 0 0,0-1 1 0 0,-1 3 0 0 0,-1-1-6 0 0,-14 13 49 0 0,-9 4-4 0 0,24-18-30 0 0,-3 1 27 0 0,-7 2 10 0 0,8-4-15 0 0,4-1-1 0 0,-9 0 0 0 0,6 1-21 0 0,-1 0 0 0 0,1 0 0 0 0,0 1 0 0 0,1 1 0 0 0,-1 0 0 0 0,-1-2-11 0 0,2 1-42 0 0,0-2 0 0 0,0 1 53 0 0,1 0 42 0 0,-2 2-31 0 0,1 1-11 0 0,-2 6 0 0 0,4-6 0 0 0,1 0 0 0 0,1-1 0 0 0,2-1 0 0 0,0-1 0 0 0,-1 0 0 0 0,1-1 0 0 0,-1 0 0 0 0,0 0 5 0 0,-1 0 0 0 0,1 0 0 0 0,-1-1 1 0 0,1 1-1 0 0,-1 0 0 0 0,1-1 0 0 0,-1 0 0 0 0,1 0 0 0 0,4-2 0 0 0,12-4 8 0 0,2-1-13 0 0,-16 7 0 0 0,-5 1 0 0 0,1-2 0 0 0,9-5 0 0 0,12-4 117 0 0,-22 10-122 0 0,10-2-43 0 0,-8 2 59 0 0,-1 1 21 0 0,-2 1-128 0 0,0 1 85 0 0,-1 0 11 0 0,0 0 0 0 0,0-1 0 0 0,1 1 0 0 0,-1-1 0 0 0,0 1 0 0 0,0-1 0 0 0,-5 2 0 0 0,7-3 0 0 0,-15 5 0 0 0,11-4 0 0 0,0 1 0 0 0,0-1 0 0 0,0 0 0 0 0,-7 4 0 0 0,8-3 0 0 0,-1 1 0 0 0,2 0-11 0 0,1-3-31 0 0,-1 2 31 0 0,-1 0 11 0 0,-1 0 0 0 0,0 1 0 0 0,4-2 0 0 0,-12 6 0 0 0,10-7 0 0 0,-9 4 0 0 0,7-2 0 0 0,2-1 0 0 0,-1 1 0 0 0,2 0 11 0 0,1-2 31 0 0,-2 0-20 0 0,1-1 20 0 0,-2 0-31 0 0,0-1-11 0 0,1-1 0 0 0,1 2 0 0 0,-3 1 0 0 0,-5-6 0 0 0,6 4 0 0 0,0 2 0 0 0,0 0 0 0 0,0 0 0 0 0,1 0 0 0 0,-5 1 49 0 0,-4-4 28 0 0,9 2-79 0 0,-8 1-47 0 0,8 0 67 0 0,1 0 0 0 0,0 0 1 0 0,0-1-1 0 0,0 1 0 0 0,0 0 0 0 0,0-1 1 0 0,0 1-1 0 0,0 0 0 0 0,0-1 0 0 0,0 1 1 0 0,0-1-1 0 0,-2-1 0 0 0,-7-1 82 0 0,3 1-360 0 0,5 2 257 0 0,1-2 79 0 0,-4-5 43 0 0,3 5-119 0 0,0 1 0 0 0,0 0 0 0 0,1 0-7 0 0,0 0 1 0 0,1 1 0 0 0,-1 0 0 0 0,1-1 0 0 0,0 1-1 0 0,-1 0 1 0 0,1-1 0 0 0,0 1 0 0 0,-1 0 0 0 0,1-1 0 0 0,0 1 0 0 0,0-1 0 0 0,-1 1 0 0 0,1 0-1 0 0,0-1 1 0 0,0 1 0 0 0,0-1 0 0 0,0 1 0 0 0,-1-1 0 0 0,1 1 0 0 0,0-1 0 0 0,0 1-1 0 0,0-1 1 0 0,0 1 0 0 0,0-1 0 0 0,1-1-78 0 0,10 1 88 0 0,4 0-28 0 0,0 0 0 0 0,18-3 0 0 0,-3-1 24 0 0,-12 2 0 0 0,34-10 0 0 0,-28 6 0 0 0,-19 6 0 0 0,0-1 0 0 0,0 2 0 0 0,1-1 0 0 0,-1 0 0 0 0,0 1 0 0 0,0 0 0 0 0,0 0 0 0 0,0 1 0 0 0,1-1 0 0 0,-1 1 0 0 0,5 2 0 0 0,-6-2 0 0 0,0 0 0 0 0,-1 0 0 0 0,1-1 0 0 0,0 0 0 0 0,0 1 0 0 0,0-1 0 0 0,-1 0 0 0 0,8-2 0 0 0,1 0 0 0 0,16-7-1 0 0,-3 1-9 0 0,-20 7 13 0 0,1 0 0 0 0,0 0 0 0 0,-1 1 0 0 0,1 0 0 0 0,0 0 0 0 0,-1 0 0 0 0,11 3 0 0 0,3-1-16 0 0,-9-2 12 0 0,-1 0 0 0 0,1-1 0 0 0,0 0 0 0 0,14-4 0 0 0,-12 3 19 0 0,0 0 0 0 0,18-1 0 0 0,-20 4-20 0 0,0 0 1 0 0,0 0-1 0 0,0 1 0 0 0,14 5 0 0 0,-17-5 2 0 0,-5-2 0 0 0,0 1 0 0 0,1-1 0 0 0,-1 0 0 0 0,0 1 0 0 0,1-1 0 0 0,2-1-1 0 0,5 1 13 0 0,-9 0 30 0 0,1-1-20 0 0,-1 1 20 0 0,0-2-20 0 0,-1 2-20 0 0,0 0 0 0 0,0 0-1 0 0,0-1 1 0 0,0 1 0 0 0,0 0 0 0 0,0 0 0 0 0,0 0 0 0 0,0-1 0 0 0,0 1 0 0 0,0 0 0 0 0,0 0 0 0 0,-1-1 0 0 0,1 1-1 0 0,0 0 1 0 0,0 0 0 0 0,0 0 0 0 0,0 0 0 0 0,0-1 0 0 0,-1 1 0 0 0,1 0 0 0 0,0 0 0 0 0,0 0 0 0 0,0 0-1 0 0,0 0 1 0 0,-1-1 0 0 0,1 1 0 0 0,0 0 0 0 0,0 0 0 0 0,-1 0 0 0 0,1 0 0 0 0,-8-4-19 0 0,-5 3-72 0 0,0 0 0 0 0,0 1-1 0 0,0 0 1 0 0,-17 3 0 0 0,-53 13 18 0 0,61-12 71 0 0,17-3-19 0 0,-1 1-1 0 0,1 0 1 0 0,0 0-1 0 0,-1 0 1 0 0,1 1 0 0 0,-7 4-1 0 0,8-3 3 0 0,1-1-30 0 0,16 4-17 0 0,3-6 106 0 0,1-1 1 0 0,-1-1-1 0 0,20-3 0 0 0,-21 3-22 0 0,23-4 52 0 0,-1-2-1 0 0,45-13 0 0 0,-61 14 22 0 0,-13 4-32 0 0,0 0 1 0 0,11-5-1 0 0,-16 6-76 0 0,-2 0-55 0 0,-2-2 57 0 0,-5 1 189 0 0,-5 0 290 0 0,-8 0-524 0 0,-1 1 0 0 0,1 1-1 0 0,0 1 1 0 0,-1 1 0 0 0,1 0-1 0 0,-21 7 1 0 0,34-8 17 0 0,1 1 0 0 0,-1 0 0 0 0,-7 3 0 0 0,11-4 29 0 0,0 0-1 0 0,0 0 1 0 0,0 0-1 0 0,1 0 0 0 0,-1 0 1 0 0,0 1-1 0 0,1-1 1 0 0,-1 0-1 0 0,1 1 1 0 0,0-1-1 0 0,-1 1 1 0 0,1-1-1 0 0,0 1 1 0 0,-1 2-1 0 0,2-3 8 0 0,-1 0-1 0 0,1 0 0 0 0,0 0 1 0 0,0 0-1 0 0,0 0 1 0 0,0 0-1 0 0,0 0 1 0 0,0 0-1 0 0,0 0 0 0 0,1 0 1 0 0,-1 0-1 0 0,0 0 1 0 0,1 0-1 0 0,-1 0 1 0 0,0 0-1 0 0,1-1 0 0 0,-1 1 1 0 0,1 0-1 0 0,-1 0 1 0 0,1 0-1 0 0,0-1 1 0 0,-1 1-1 0 0,1 0 0 0 0,0 0 1 0 0,-1-1-1 0 0,1 1 1 0 0,1 0-1 0 0,2 3-27 0 0,1-1 0 0 0,0 0 0 0 0,6 3 0 0 0,-3-3 39 0 0,0 1 0 0 0,0-2 0 0 0,0 1 0 0 0,14 2-1 0 0,36 1 30 0 0,-52-6-35 0 0,10 1 22 0 0,-1-1 0 0 0,0 0 0 0 0,1-1 0 0 0,-1-1 0 0 0,0-1 0 0 0,0 0 0 0 0,0-1 0 0 0,0-1 0 0 0,-1 0 0 0 0,1-1 0 0 0,20-12 0 0 0,-30 15 33 0 0,-1 1 0 0 0,0-2 0 0 0,0 1 0 0 0,-1 0 0 0 0,1-1 0 0 0,-1 1 0 0 0,1-1 0 0 0,-1 0 0 0 0,0 0 0 0 0,-1 0 0 0 0,4-6 0 0 0,-5 8-30 0 0,0-1 1 0 0,0 1-1 0 0,-1 0 1 0 0,1 0-1 0 0,0 0 0 0 0,-1-1 1 0 0,1 1-1 0 0,-1 0 1 0 0,0-1-1 0 0,0 1 0 0 0,0 0 1 0 0,0-1-1 0 0,0 1 0 0 0,0 0 1 0 0,-1-1-1 0 0,1 1 1 0 0,-1 0-1 0 0,1-1 0 0 0,-1 1 1 0 0,0 0-1 0 0,0 0 1 0 0,0 0-1 0 0,0 0 0 0 0,0 0 1 0 0,-3-4-1 0 0,3 5-28 0 0,0 0-1 0 0,0 0 1 0 0,0 0-1 0 0,0 0 1 0 0,0 0-1 0 0,0 1 1 0 0,-1-1-1 0 0,1 0 1 0 0,0 0 0 0 0,0 1-1 0 0,0-1 1 0 0,-1 1-1 0 0,1 0 1 0 0,0-1-1 0 0,-1 1 1 0 0,1 0-1 0 0,0-1 1 0 0,-3 1 0 0 0,2 0-11 0 0,-1 1 0 0 0,1-1 0 0 0,-1 1 0 0 0,1-1 0 0 0,-1 1 1 0 0,1 0-1 0 0,-1 0 0 0 0,1 0 0 0 0,-3 2 0 0 0,-3 1 1 0 0,1 2-1 0 0,-1-1 0 0 0,1 1 1 0 0,-9 10-1 0 0,0 2-178 0 0,0 1 0 0 0,1 1 0 0 0,-14 24 0 0 0,27-41 172 0 0,1 0 0 0 0,-1-1-1 0 0,1 1 1 0 0,0 0 0 0 0,0 0 0 0 0,0 0-1 0 0,1 0 1 0 0,-1 0 0 0 0,0 4 0 0 0,1-6 24 0 0,0-1 0 0 0,0 1 0 0 0,0 0 0 0 0,0-1 0 0 0,0 1 0 0 0,1 0 0 0 0,-1-1 1 0 0,0 1-1 0 0,0-1 0 0 0,0 1 0 0 0,1 0 0 0 0,-1-1 0 0 0,0 1 0 0 0,1-1 0 0 0,-1 1 1 0 0,0-1-1 0 0,1 1 0 0 0,-1-1 0 0 0,1 1 0 0 0,0 0-7 0 0,0-1 0 0 0,0 1 0 0 0,-1-1 0 0 0,1 0 0 0 0,0 1-1 0 0,0-1 1 0 0,0 0 0 0 0,0 0 0 0 0,0 0 0 0 0,0 1 0 0 0,0-1 0 0 0,0 0 0 0 0,-1-1 0 0 0,1 1-1 0 0,0 0 1 0 0,0 0 0 0 0,2-1 0 0 0,3 0 62 0 0,0-1 0 0 0,1-1-1 0 0,-1 1 1 0 0,0-1 0 0 0,0-1 0 0 0,9-6-1 0 0,32-27 425 0 0,-39 30-465 0 0,7-6-4 0 0,24-27 0 0 0,-35 35-11 0 0,0 0 0 0 0,0-1-1 0 0,0 1 1 0 0,-1-1 0 0 0,1 0 0 0 0,-2 0 0 0 0,1-1-1 0 0,-1 1 1 0 0,2-8 0 0 0,-3 13-2 0 0,-1 1-1 0 0,0-1 1 0 0,0 0 0 0 0,0 0 0 0 0,1 0-1 0 0,-1 0 1 0 0,0 0 0 0 0,0 0-1 0 0,0 0 1 0 0,0 0 0 0 0,-1 1 0 0 0,1-1-1 0 0,0 0 1 0 0,0 0 0 0 0,0 0-1 0 0,-1 0 1 0 0,1 0 0 0 0,-1 0 0 0 0,1 1-1 0 0,0-1 1 0 0,-1 0 0 0 0,1 0-1 0 0,-1 1 1 0 0,0-1 0 0 0,1 0 0 0 0,-1 1-1 0 0,1-1 1 0 0,-1 0 0 0 0,0 1-1 0 0,0-1 1 0 0,1 1 0 0 0,-1-1 0 0 0,0 1-1 0 0,0 0 1 0 0,0-1 0 0 0,1 1-1 0 0,-1 0 1 0 0,0-1 0 0 0,0 1 0 0 0,0 0-1 0 0,0 0 1 0 0,0 0 0 0 0,0 0-1 0 0,-1 0 1 0 0,-2 0 3 0 0,0 0-1 0 0,0 0 1 0 0,0 1-1 0 0,0-1 1 0 0,0 1-1 0 0,1 0 1 0 0,-1 0 0 0 0,-7 3-1 0 0,-1 3-43 0 0,0 1-1 0 0,1 0 1 0 0,0 1 0 0 0,1 0-1 0 0,-19 21 1 0 0,14-14-6 0 0,12-13 12 0 0,0 0 0 0 0,1-1 0 0 0,0 1 0 0 0,0 0 0 0 0,-3 6 0 0 0,4-9 31 0 0,1 1 0 0 0,0-1 0 0 0,0 1 0 0 0,-1-1 0 0 0,1 1 0 0 0,0 0 0 0 0,0-1 0 0 0,0 1 0 0 0,0-1 0 0 0,0 1 0 0 0,0-1 0 0 0,0 1 0 0 0,0 0 0 0 0,0-1 0 0 0,0 1 0 0 0,0-1 0 0 0,0 1 0 0 0,0-1 0 0 0,0 1 0 0 0,0 0 0 0 0,1-1 0 0 0,-1 1 0 0 0,0-1 0 0 0,0 1 0 0 0,1-1 0 0 0,-1 1 0 0 0,0-1 0 0 0,1 1 0 0 0,-1-1 0 0 0,0 0 0 0 0,1 1 0 0 0,-1-1 0 0 0,1 1 0 0 0,-1-1 0 0 0,0 0 0 0 0,1 1 0 0 0,-1-1 0 0 0,1 0 0 0 0,-1 0 0 0 0,1 1 0 0 0,0-1 0 0 0,0 0 0 0 0,5 2-16 0 0,0-1 0 0 0,0 1 0 0 0,1-1 0 0 0,-1-1 0 0 0,0 1 0 0 0,1-1-1 0 0,-1 0 1 0 0,11-2 0 0 0,52-13 36 0 0,-58 12-25 0 0,94-28 1 0 0,-88 25 24 0 0,-1-1 1 0 0,0-1-1 0 0,0 0 1 0 0,16-12-1 0 0,-27 17-9 0 0,-3 1 5 0 0,1 0-1 0 0,-1 0 1 0 0,1 0-1 0 0,-1 0 1 0 0,0 0 0 0 0,3-4-1 0 0,-16 1 84 0 0,4 4-96 0 0,0 0 0 0 0,1 0 0 0 0,-1 1-1 0 0,0 0 1 0 0,1 0 0 0 0,-13 3 0 0 0,-39 12-207 0 0,39-10 146 0 0,1 0 50 0 0,-48 15-39 0 0,58-17 38 0 0,-1 1 1 0 0,1 0 0 0 0,0 1 0 0 0,0-1 0 0 0,-11 10 0 0 0,19-14 9 0 0,0 0 0 0 0,0 0-1 0 0,0 0 1 0 0,0 1 0 0 0,-1-1 0 0 0,1 0 0 0 0,0 0 0 0 0,0 0 0 0 0,0 0 0 0 0,0 1 0 0 0,-1-1 0 0 0,1 0 0 0 0,0 0-1 0 0,0 0 1 0 0,0 1 0 0 0,0-1 0 0 0,0 0 0 0 0,0 0 0 0 0,0 1 0 0 0,0-1 0 0 0,0 0 0 0 0,0 0 0 0 0,0 0-1 0 0,0 1 1 0 0,0-1 0 0 0,0 0 0 0 0,0 0 0 0 0,0 1 0 0 0,0-1 0 0 0,0 0 0 0 0,0 0 0 0 0,0 1 0 0 0,0-1-1 0 0,0 0 1 0 0,0 0 0 0 0,0 0 0 0 0,0 1 0 0 0,0-1 0 0 0,1 0 0 0 0,-1 0 0 0 0,0 0 0 0 0,0 1 0 0 0,0-1-1 0 0,1 0 1 0 0,6 4-106 0 0,-7-4 108 0 0,4 2-6 0 0,-1-1 0 0 0,1-1 0 0 0,0 1 0 0 0,0-1 0 0 0,0 1 0 0 0,0-1-1 0 0,0-1 1 0 0,0 1 0 0 0,6-1 0 0 0,7-1 3 0 0,33-1 75 0 0,-1-3 0 0 0,89-22 0 0 0,-134 27-44 0 0,0 0 0 0 0,0 0 0 0 0,0-1 0 0 0,-1 1 0 0 0,1-1 0 0 0,-1 0 0 0 0,4-3 0 0 0,-6 5 36 0 0,-1-1-49 0 0,0 0 0 0 0,-1 0-1 0 0,1 0 1 0 0,0 1 0 0 0,0-1 0 0 0,0 0-1 0 0,-1 0 1 0 0,1 0 0 0 0,0 0 0 0 0,-1 1-1 0 0,1-1 1 0 0,-1 0 0 0 0,1 1 0 0 0,-1-1-1 0 0,1 0 1 0 0,-1 1 0 0 0,1-1 0 0 0,-2-1-1 0 0,0 1-2 0 0,0 0-1 0 0,0-1 1 0 0,0 1-1 0 0,0 0 1 0 0,-1 0-1 0 0,-3-1 0 0 0,1 0-14 0 0,1 1 0 0 0,-1 0 0 0 0,0 0-1 0 0,0 1 1 0 0,0 0 0 0 0,-6 0-1 0 0,-2 2-15 0 0,0 0-1 0 0,0 1 1 0 0,0 1-1 0 0,0 0 0 0 0,1 0 1 0 0,-18 10-1 0 0,30-14 18 0 0,-1 1-1 0 0,1-1 1 0 0,0 0-1 0 0,-1 0 1 0 0,1 0 0 0 0,0 0-1 0 0,-1 1 1 0 0,1-1-1 0 0,0 0 1 0 0,-1 0-1 0 0,1 1 1 0 0,0-1 0 0 0,0 0-1 0 0,-1 0 1 0 0,1 1-1 0 0,0-1 1 0 0,0 0 0 0 0,0 1-1 0 0,-1-1 1 0 0,1 0-1 0 0,0 1 1 0 0,0-1-1 0 0,0 0 1 0 0,0 1 0 0 0,0-1-1 0 0,0 1 1 0 0,0-1-1 0 0,0 0 1 0 0,0 1-1 0 0,0 0 1 0 0,0-1-10 0 0,0 1 1 0 0,1 0-1 0 0,-1 0 0 0 0,0-1 0 0 0,1 1 0 0 0,-1 0 1 0 0,1-1-1 0 0,-1 1 0 0 0,1 0 0 0 0,-1-1 0 0 0,1 1 1 0 0,0-1-1 0 0,0 1 0 0 0,2 2-28 0 0,0-1 0 0 0,1 0 0 0 0,-1-1 0 0 0,1 1 0 0 0,3 1 0 0 0,7 0 30 0 0,-1 0 0 0 0,20 1 1 0 0,-20-3 0 0 0,0 0 0 0 0,0 1 1 0 0,15 5-1 0 0,-6 1 21 0 0,-9-3 6 0 0,0 0-1 0 0,19 3 0 0 0,-29-8-1 0 0,-3 0 171 0 0,-2 0-184 0 0,-1 0 0 0 0,1 0 0 0 0,-1-1 1 0 0,1 1-1 0 0,-1-1 0 0 0,1 0 0 0 0,0 1 1 0 0,-1-1-1 0 0,1 0 0 0 0,0-1 0 0 0,-4-1 1 0 0,-3-2 2 0 0,-1 1-8 0 0,8 2 1 0 0,0 1 0 0 0,0 0 0 0 0,-1 0 0 0 0,1-1 0 0 0,-1 2 0 0 0,1-1 0 0 0,-1 0 0 0 0,1 1 0 0 0,-1-1 0 0 0,1 1 0 0 0,-1-1 0 0 0,1 1 0 0 0,-1 0 0 0 0,0 0 0 0 0,1 1 0 0 0,-1-1 0 0 0,1 0-1 0 0,-1 1 1 0 0,-3 1 0 0 0,5-2-107 0 0,13 0-97 0 0,-4-2 218 0 0,0 0 0 0 0,0 0 0 0 0,0-1 1 0 0,0 0-1 0 0,7-4 0 0 0,10-4 25 0 0,-4 2 59 0 0,16-5-338 0 0,-34 13 252 0 0,1 0 1 0 0,-1 0-1 0 0,0 0 1 0 0,1 1-1 0 0,-1 0 1 0 0,0 0 0 0 0,1 0-1 0 0,-1 0 1 0 0,5 1-1 0 0,0 3-19 0 0,-7-4 16 0 0,-1 0 0 0 0,0 0-1 0 0,1 0 1 0 0,-1 0 0 0 0,0 1-1 0 0,1-1 1 0 0,-1 0 0 0 0,1 0-1 0 0,-1 0 1 0 0,0 0-1 0 0,1 0 1 0 0,-1 0 0 0 0,0 0-1 0 0,1 0 1 0 0,-1 0 0 0 0,1 0-1 0 0,-1 0 1 0 0,0 0 0 0 0,1 0-1 0 0,-1 0 1 0 0,0-1-1 0 0,1 1 1 0 0,3-1 28 0 0,-4 1 73 0 0,-4-6 311 0 0,1 5-403 0 0,0 0-1 0 0,0 1 1 0 0,0-1-1 0 0,0 1 0 0 0,-1 0 1 0 0,1 0-1 0 0,0 0 0 0 0,-4 1 1 0 0,-4-1-42 0 0,-54 6-946 0 0,50-4 1083 0 0,8-1-100 0 0,1 0-1 0 0,-1 1 0 0 0,0-1 0 0 0,1 2 0 0 0,-9 3 0 0 0,26-16 304 0 0,-3 6-214 0 0,1 0 1 0 0,-1 1 0 0 0,0 0-1 0 0,13-2 1 0 0,-17 4-161 0 0,1 0 0 0 0,0 1 0 0 0,0 0 0 0 0,0 0 0 0 0,0 0 0 0 0,0 0 0 0 0,0 1 0 0 0,0 0 0 0 0,6 2 0 0 0,2 0 67 0 0,-1-1-1 0 0,0 0 0 0 0,1-1 0 0 0,-1 0 1 0 0,18-2-1 0 0,-8 1 292 0 0,-18 0-289 0 0,1 0 0 0 0,-1 0 0 0 0,0 1 0 0 0,0 0 0 0 0,1 0 0 0 0,-1 0 0 0 0,0 0 0 0 0,0 1 0 0 0,0-1 0 0 0,0 1 0 0 0,5 4 0 0 0,-6-5-20 0 0,0 0 0 0 0,0 0 0 0 0,-1 0 0 0 0,1 0 0 0 0,0 0 0 0 0,0 0 0 0 0,0-1 0 0 0,6 1-1 0 0,26-2-67 0 0,-19 0 63 0 0,-13 2 15 0 0,16-6 0 0 0,-17 5 0 0 0,11-7 232 0 0,-12 7-222 0 0,-1 0 0 0 0,1 0 0 0 0,-1-1-1 0 0,0 1 1 0 0,1 0 0 0 0,-1-1 0 0 0,0 1 0 0 0,1 0 0 0 0,-1-1 0 0 0,0 1-1 0 0,0-1 1 0 0,0 1 0 0 0,1 0 0 0 0,-1-1 0 0 0,0 1 0 0 0,0-1-1 0 0,0 1 1 0 0,0-1 0 0 0,1 1 0 0 0,-1 0 0 0 0,0-1 0 0 0,0 1 0 0 0,0-1-1 0 0,0 1 1 0 0,0-1 0 0 0,-2-4 13 0 0,0 1 0 0 0,-1 0 0 0 0,1 0 0 0 0,-1 0 0 0 0,0 0 0 0 0,1 0 0 0 0,-8-6 0 0 0,8 9-28 0 0,1-1 0 0 0,-1 1-1 0 0,0 0 1 0 0,1 0 0 0 0,-1 1 0 0 0,0-1-1 0 0,0 0 1 0 0,1 0 0 0 0,-1 1 0 0 0,0 0-1 0 0,0-1 1 0 0,0 1 0 0 0,0 0 0 0 0,-3 0-1 0 0,-3-1-11 0 0,1 0 17 0 0,-18-5 0 0 0,21 4-12 0 0,3 1-48 0 0,-1 14-59 0 0,2-11 117 0 0,0 0 1 0 0,-1 1-1 0 0,1-1 0 0 0,0 1 1 0 0,0-1-1 0 0,0 0 0 0 0,1 5 1 0 0,0-5-4 0 0,-1-1 1 0 0,1 0 0 0 0,-1 1 0 0 0,1-1 0 0 0,0 0 0 0 0,0 0-1 0 0,-1 0 1 0 0,1 0 0 0 0,0 1 0 0 0,0-1 0 0 0,0-1-1 0 0,0 1 1 0 0,0 0 0 0 0,1 0 0 0 0,-1 0 0 0 0,0 0 0 0 0,0-1-1 0 0,0 1 1 0 0,2 0 0 0 0,1 1-4 0 0,-1-1 20 0 0,-1 0 1 0 0,1 0-1 0 0,0 0 0 0 0,0 0 1 0 0,0 0-1 0 0,0-1 1 0 0,0 1-1 0 0,0-1 0 0 0,1 0 1 0 0,3 0-1 0 0,1 1 52 0 0,-8-1-60 0 0,0 0 0 0 0,0 0 0 0 0,1 0 0 0 0,-1 0 0 0 0,0-1 0 0 0,0 1 0 0 0,0 0 1 0 0,1 0-1 0 0,-1-1 0 0 0,0 1 0 0 0,0 0 0 0 0,0 0 0 0 0,0-1 0 0 0,1 1 0 0 0,-1 0 0 0 0,0-1 0 0 0,0 1 0 0 0,0 0 0 0 0,0 0 0 0 0,0-1 0 0 0,0 1 0 0 0,0 0 0 0 0,0-1 0 0 0,0 1 1 0 0,0 0-1 0 0,0-1 0 0 0,0 1 0 0 0,0 0 0 0 0,0-1 0 0 0,-2-9 97 0 0,-4-18 148 0 0,6 25-252 0 0,-1 1 0 0 0,1-1 0 0 0,0 1 0 0 0,-1-1 0 0 0,0 1 0 0 0,0-1 0 0 0,0 1 0 0 0,0-1 0 0 0,0 1 0 0 0,0 0 0 0 0,0 0 0 0 0,-1 0 0 0 0,1 0 0 0 0,-1 0 0 0 0,0 0 0 0 0,1 0 0 0 0,-1 0 0 0 0,0 0 0 0 0,0 1 0 0 0,0-1 0 0 0,0 1 0 0 0,0 0 0 0 0,-4-2 0 0 0,-6-5-50 0 0,11 7 54 0 0,0 1 34 0 0,5 15-310 0 0,-3-12 266 0 0,0-1 0 0 0,0 1-1 0 0,1-1 1 0 0,-1 0 0 0 0,1 1 0 0 0,-1-1 0 0 0,1 0-1 0 0,0 0 1 0 0,0 0 0 0 0,0 0 0 0 0,3 2 0 0 0,27 19-6 0 0,-31-23 16 0 0,3 3 0 0 0,-1-1 2 0 0,0 1-1 0 0,1-1 0 0 0,0 0 0 0 0,0 0 0 0 0,-1 0 0 0 0,8 2 0 0 0,2-3 118 0 0,-12-1-116 0 0,-1 0-1 0 0,1 0 1 0 0,-1-1-1 0 0,1 1 1 0 0,-1 0-1 0 0,0 0 1 0 0,1 0-1 0 0,-1-1 1 0 0,1 1-1 0 0,-1 0 1 0 0,0 0-1 0 0,1-1 1 0 0,-1 1-1 0 0,0 0 1 0 0,1-1-1 0 0,-1 1 1 0 0,0 0-1 0 0,1-1 1 0 0,-1 0-2 0 0,0 0-1 0 0,1 0 1 0 0,-1 1 0 0 0,0-1 0 0 0,0 0 0 0 0,0 0 0 0 0,0 0-1 0 0,0 0 1 0 0,0 1 0 0 0,0-1 0 0 0,0 0 0 0 0,0 0 0 0 0,0 0-1 0 0,0 1 1 0 0,-1-3 0 0 0,0 1-1 0 0,0-1 0 0 0,0 1 1 0 0,-1-1-1 0 0,1 1 0 0 0,0 0 0 0 0,-1-1 0 0 0,0 1 1 0 0,1 0-1 0 0,-1 0 0 0 0,0 0 0 0 0,0 0 0 0 0,0 0 1 0 0,0 1-1 0 0,0-1 0 0 0,-4-2 0 0 0,-2 0-1 0 0,0 1 1 0 0,-1-1-1 0 0,-8-2 0 0 0,8 3-28 0 0,0 1-1 0 0,-1-1 1 0 0,1 2-1 0 0,0-1 1 0 0,-1 1-1 0 0,1 1 1 0 0,-1 0 0 0 0,1 0-1 0 0,-1 1 1 0 0,1 0-1 0 0,-17 5 1 0 0,15-2 11 0 0,0 0-1 0 0,0 1 1 0 0,1 0 0 0 0,-1 1 0 0 0,1 1 0 0 0,1-1 0 0 0,-1 2 0 0 0,1-1 0 0 0,0 1-1 0 0,1 1 1 0 0,0-1 0 0 0,-9 13 0 0 0,16-20 14 0 0,0 1 1 0 0,0-1-1 0 0,0 0 1 0 0,1 1-1 0 0,-1-1 1 0 0,0 0-1 0 0,1 1 0 0 0,-1-1 1 0 0,1 1-1 0 0,-1-1 1 0 0,1 1-1 0 0,0-1 0 0 0,0 1 1 0 0,-1-1-1 0 0,1 1 1 0 0,0 0-1 0 0,0-1 1 0 0,1 1-1 0 0,-1-1 0 0 0,1 3 1 0 0,-1-1-13 0 0,1-1 0 0 0,1 0-1 0 0,-1 0 1 0 0,0 1 0 0 0,0-1 0 0 0,1 0 0 0 0,-1 0 0 0 0,1 0 0 0 0,0 0-1 0 0,0-1 1 0 0,2 4 0 0 0,3-1-25 0 0,-1 1-1 0 0,1-1 0 0 0,0 0 1 0 0,0-1-1 0 0,0 1 1 0 0,15 3-1 0 0,-4-3 60 0 0,1-1-1 0 0,-1-1 1 0 0,1-1 0 0 0,0 0-1 0 0,-1-2 1 0 0,35-4 0 0 0,-43 3 23 0 0,0 0 0 0 0,0-1 0 0 0,0 0 0 0 0,0 0 0 0 0,-1-1 0 0 0,0-1 0 0 0,1 1 0 0 0,16-13 0 0 0,-21 13-34 0 0,-2 2 2 0 0,-1 1 1 0 0,0-1-1 0 0,0 0 1 0 0,1 1-1 0 0,-1-1 1 0 0,-1 0-1 0 0,1 0 1 0 0,0-1 0 0 0,0 1-1 0 0,-1 0 1 0 0,1 0-1 0 0,-1-1 1 0 0,0 1-1 0 0,2-4 1 0 0,-2 2 2 0 0,-1 3-10 0 0,0 0-1 0 0,1-1 0 0 0,-1 1 0 0 0,0 0 1 0 0,0 0-1 0 0,0 0 0 0 0,0-1 0 0 0,0 1 0 0 0,0 0 1 0 0,0 0-1 0 0,0 0 0 0 0,0-1 0 0 0,0 1 1 0 0,-1 0-1 0 0,1 0 0 0 0,0 0 0 0 0,-1 0 0 0 0,1 0 1 0 0,-1-1-1 0 0,0 1 0 0 0,1 0 0 0 0,-1 0 1 0 0,0 0-1 0 0,0 0 0 0 0,-2-3-14 0 0,0 2-1 0 0,0-1 0 0 0,-1 0 1 0 0,1 1-1 0 0,0-1 1 0 0,-1 1-1 0 0,0 0 1 0 0,1 0-1 0 0,-1 0 0 0 0,0 1 1 0 0,0-1-1 0 0,0 1 1 0 0,0 0-1 0 0,0 0 1 0 0,0 1-1 0 0,-1-1 1 0 0,1 1-1 0 0,-5 0 0 0 0,0 0-18 0 0,-1 1-1 0 0,1 0 0 0 0,0 1 0 0 0,0 0 0 0 0,0 0 0 0 0,0 1 1 0 0,-10 4-1 0 0,-6 6 8 0 0,24-13-42 0 0,-5 4-139 0 0,17 0 162 0 0,0 1 0 0 0,-1 1 0 0 0,12 7 0 0 0,20 11 51 0 0,-24-17-8 0 0,1 0 0 0 0,0-1 0 0 0,0-1 0 0 0,1-1 0 0 0,19 2 0 0 0,-4-2 0 0 0,-16-1 0 0 0,28 1 0 0 0,56-5-15 0 0,-102 1 309 0 0,-19-6 11 0 0,4 2-475 0 0,0 0 1 0 0,-23-3-1 0 0,7 2 7 0 0,-64-12 239 0 0,-106-7 0 0 0,179 24-92 0 0,0 1-1 0 0,0 1 0 0 0,-22 6 1 0 0,20-4-11 0 0,-45 2 0 0 0,65-6 37 0 0,0 0 0 0 0,0 0 0 0 0,0 1 0 0 0,0-1 0 0 0,0 0 0 0 0,0 1 0 0 0,0 0 1 0 0,0 0-1 0 0,0 0 0 0 0,0 0 0 0 0,1 0 0 0 0,-5 3 0 0 0,6-3-13 0 0,1 0-1 0 0,0 0 1 0 0,0-1 0 0 0,-1 1 0 0 0,1 0-1 0 0,0 0 1 0 0,0 0 0 0 0,0 0-1 0 0,0 0 1 0 0,0 0 0 0 0,0 0 0 0 0,0 0-1 0 0,0-1 1 0 0,0 1 0 0 0,0 0 0 0 0,0 0-1 0 0,1 0 1 0 0,-1 0 0 0 0,0 0 0 0 0,1 0-1 0 0,-1-1 1 0 0,0 1 0 0 0,2 1 0 0 0,11 19-237 0 0,-7-15 226 0 0,0 0 1 0 0,0-1-1 0 0,0 0 0 0 0,1 0 0 0 0,0 0 0 0 0,0-1 0 0 0,0 0 0 0 0,0 0 0 0 0,1-1 0 0 0,-1 0 0 0 0,1 0 0 0 0,0-1 0 0 0,0 0 0 0 0,9 1 0 0 0,-3-1 60 0 0,0-1 1 0 0,0-1-1 0 0,0 0 0 0 0,0-1 1 0 0,0 0-1 0 0,-1-1 0 0 0,22-6 1 0 0,-29 7-43 0 0,0-1 1 0 0,0 0-1 0 0,0-1 1 0 0,0 1 0 0 0,0-1-1 0 0,0 0 1 0 0,-1-1-1 0 0,1 1 1 0 0,-1-1-1 0 0,0 0 1 0 0,5-6-1 0 0,-9 9 22 0 0,1-1-1 0 0,0 0 1 0 0,-1 0-1 0 0,0 1 1 0 0,1-1-1 0 0,-1 0 1 0 0,0 0-1 0 0,0 0 1 0 0,0-1 0 0 0,0 1-1 0 0,0 0 1 0 0,0 0-1 0 0,-1 0 1 0 0,1-1-1 0 0,-1 1 1 0 0,0 0-1 0 0,0-1 1 0 0,1 1-1 0 0,-1 0 1 0 0,-1-1-1 0 0,1 1 1 0 0,-1-4-1 0 0,1 3-15 0 0,-1 0-1 0 0,0-1 1 0 0,0 1-1 0 0,-1 0 1 0 0,1-1-1 0 0,-1 1 1 0 0,1 0-1 0 0,-1 0 1 0 0,0 0-1 0 0,0 1 1 0 0,-1-1 0 0 0,1 0-1 0 0,0 1 1 0 0,-1-1-1 0 0,1 1 1 0 0,-1 0-1 0 0,0 0 1 0 0,0 0-1 0 0,0 0 1 0 0,0 1-1 0 0,0-1 1 0 0,0 1-1 0 0,0 0 1 0 0,-1 0 0 0 0,-4-1-1 0 0,-8-2-18 0 0,0 0 0 0 0,0 2 1 0 0,0 0-1 0 0,-18 0 0 0 0,24 3-46 0 0,1-1-1 0 0,-1 1 1 0 0,0 1 0 0 0,1 0 0 0 0,-1 0-1 0 0,1 1 1 0 0,0 0 0 0 0,-12 5 0 0 0,20-7 49 0 0,0 0 0 0 0,-1-1 0 0 0,1 1 0 0 0,0 0 1 0 0,-1 0-1 0 0,1 0 0 0 0,0 0 0 0 0,0 0 0 0 0,0 0 0 0 0,0 0 1 0 0,0 0-1 0 0,0 0 0 0 0,0 0 0 0 0,0 1 0 0 0,1-1 0 0 0,-1 0 1 0 0,0 1-1 0 0,1-1 0 0 0,-1 1 0 0 0,1-1 0 0 0,-1 1 0 0 0,1-1 0 0 0,0 1 1 0 0,-1-1-1 0 0,1 3 0 0 0,0-2-10 0 0,1 0 1 0 0,-1 1-1 0 0,1-1 0 0 0,0 0 0 0 0,-1 0 1 0 0,1 0-1 0 0,0 1 0 0 0,0-1 1 0 0,0 0-1 0 0,0-1 0 0 0,1 1 1 0 0,-1 0-1 0 0,0 0 0 0 0,1 0 0 0 0,-1-1 1 0 0,4 3-1 0 0,-1 0 12 0 0,1-1 1 0 0,0 1-1 0 0,1-1 0 0 0,-1 0 1 0 0,1 0-1 0 0,-1-1 0 0 0,8 2 0 0 0,44 10-44 0 0,-30-8 49 0 0,-14-3-10 0 0,20 6-28 0 0,63 6 0 0 0,-91-15 60 0 0,0 0 0 0 0,0 0 0 0 0,1 0 0 0 0,-1-1-1 0 0,0 0 1 0 0,6-1 0 0 0,-11 2-15 0 0,0 0 0 0 0,0 0 0 0 0,1 0-1 0 0,-1 0 1 0 0,0 0 0 0 0,0 0 0 0 0,0 0 0 0 0,0 0-1 0 0,1 0 1 0 0,-1 0 0 0 0,0 0 0 0 0,0 0 0 0 0,0-1-1 0 0,1 1 1 0 0,-1 0 0 0 0,0 0 0 0 0,0 0 0 0 0,0 0-1 0 0,0 0 1 0 0,0 0 0 0 0,1-1 0 0 0,-1 1 0 0 0,0 0-1 0 0,0 0 1 0 0,0 0 0 0 0,0 0 0 0 0,0-1 0 0 0,0 1-1 0 0,0 0 1 0 0,0 0 0 0 0,0 0 0 0 0,0 0 0 0 0,0-1-1 0 0,1 1 1 0 0,-1 0 0 0 0,0 0 0 0 0,-7-5 60 0 0,-10-2-53 0 0,-1 1 0 0 0,0 0 0 0 0,0 2 0 0 0,-21-3 0 0 0,-16-5-27 0 0,14 4-63 0 0,0 2-1 0 0,-56-2 0 0 0,93 8 84 0 0,0 0 0 0 0,0 0 0 0 0,0 0-1 0 0,-1 1 1 0 0,1 0 0 0 0,0 0 0 0 0,0 0 0 0 0,0 0-1 0 0,0 1 1 0 0,-5 2 0 0 0,8-4-27 0 0,0 1 0 0 0,0 0 1 0 0,0-1-1 0 0,0 1 0 0 0,0 0 1 0 0,0 0-1 0 0,0 0 0 0 0,0 0 1 0 0,0 0-1 0 0,0 0 0 0 0,1 0 1 0 0,-1 0-1 0 0,0 0 0 0 0,1 0 1 0 0,-1 1-1 0 0,1-1 0 0 0,-1 0 1 0 0,1 0-1 0 0,0 1 0 0 0,-1-1 1 0 0,1 0-1 0 0,0 1 0 0 0,0-1 1 0 0,0 0-1 0 0,0 0 0 0 0,0 1 1 0 0,0-1-1 0 0,0 0 0 0 0,1 1 1 0 0,-1-1-1 0 0,0 0 0 0 0,1 0 1 0 0,-1 1-1 0 0,1-1 0 0 0,-1 0 1 0 0,1 0-1 0 0,0 2 0 0 0,4 6 24 0 0,0 0-1 0 0,1 0 0 0 0,0-1 0 0 0,0 1 1 0 0,0-1-1 0 0,1-1 0 0 0,0 1 1 0 0,15 10-1 0 0,-12-10 5 0 0,2-1 0 0 0,-1 0 0 0 0,1-1 1 0 0,0 0-1 0 0,0-1 0 0 0,17 5 0 0 0,108 25 346 0 0,-130-32-153 0 0,-7-3-189 0 0,0 1 0 0 0,0-1-1 0 0,0 0 1 0 0,0 0-1 0 0,0 0 1 0 0,0 1 0 0 0,0-1-1 0 0,0 0 1 0 0,0 0-1 0 0,0 0 1 0 0,0 0 0 0 0,0 1-1 0 0,0-1 1 0 0,0 0-1 0 0,0 0 1 0 0,0 0 0 0 0,-1 0-1 0 0,1 0 1 0 0,0 1-1 0 0,0-1 1 0 0,0 0 0 0 0,0 0-1 0 0,0 0 1 0 0,0 0-1 0 0,0 0 1 0 0,-1 0 0 0 0,1 1-1 0 0,0-1 1 0 0,0 0-1 0 0,-21 11 517 0 0,19-10-543 0 0,1-1 0 0 0,0 1 0 0 0,0-1 0 0 0,0 1 0 0 0,-1-1 0 0 0,1 0 0 0 0,0 0 0 0 0,0 0 0 0 0,-1 1 0 0 0,1-1 0 0 0,-2-1 0 0 0,2-3-2144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0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9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9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pair-programm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to Make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label should we assign the mystery point?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6" name="Picture 2" descr="Scatter plot of animal data">
            <a:extLst>
              <a:ext uri="{FF2B5EF4-FFF2-40B4-BE49-F238E27FC236}">
                <a16:creationId xmlns:a16="http://schemas.microsoft.com/office/drawing/2014/main" id="{FC27212D-6C44-473C-AC6D-3D050E74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924050"/>
            <a:ext cx="4865463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2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63F9-B9E7-4D90-9F34-F89360F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9803A77-389A-4A1E-BB93-14CFD8D57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57" y="1684887"/>
            <a:ext cx="5397777" cy="4026107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953D8FD-F94A-4DC3-9D0D-6EC7122F7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57" y="1684887"/>
            <a:ext cx="5512083" cy="415311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74D57D-4FE2-43A4-9C8D-E497E502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1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C602-AD3B-4A59-B4DC-11D26E8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47922-7EF4-4EEB-8975-445D7D90C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river-navigator pairing style. Source: Böckeler and Siessegger 2020.">
            <a:extLst>
              <a:ext uri="{FF2B5EF4-FFF2-40B4-BE49-F238E27FC236}">
                <a16:creationId xmlns:a16="http://schemas.microsoft.com/office/drawing/2014/main" id="{CD935D7C-99DC-4838-96F1-5DC8FDD87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36" y="1113178"/>
            <a:ext cx="70770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A7A149-7B5F-4E52-A948-354438AD53A7}"/>
              </a:ext>
            </a:extLst>
          </p:cNvPr>
          <p:cNvSpPr txBox="1"/>
          <p:nvPr/>
        </p:nvSpPr>
        <p:spPr>
          <a:xfrm>
            <a:off x="671945" y="5744822"/>
            <a:ext cx="8541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https://devopedia.org/pair-programming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456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Shared Drive Folder/Lec5_NearestNeighbor</a:t>
            </a:r>
          </a:p>
          <a:p>
            <a:r>
              <a:rPr lang="en-US" sz="2800" dirty="0"/>
              <a:t>https://drive.google.com/drive/folders/11aAngUK5sifAnK4izULqPC-Y0QnDfbqG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2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6" name="Picture 2" descr="Scatter plot of animal data">
            <a:extLst>
              <a:ext uri="{FF2B5EF4-FFF2-40B4-BE49-F238E27FC236}">
                <a16:creationId xmlns:a16="http://schemas.microsoft.com/office/drawing/2014/main" id="{FC27212D-6C44-473C-AC6D-3D050E74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9" y="1889413"/>
            <a:ext cx="4865463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9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Nearest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Shared Drive Folder/Lec5_NearestNeighbor</a:t>
            </a:r>
          </a:p>
          <a:p>
            <a:r>
              <a:rPr lang="en-US" sz="2800" dirty="0"/>
              <a:t>https://drive.google.com/drive/folders/11aAngUK5sifAnK4izULqPC-Y0QnDfbqG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2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Input and Output?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061760" y="3961428"/>
            <a:ext cx="3441692" cy="27204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242508" y="4085385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689566" y="4892834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296693" y="4833425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  <a:endCxn id="23557" idx="1"/>
          </p:cNvCxnSpPr>
          <p:nvPr/>
        </p:nvCxnSpPr>
        <p:spPr>
          <a:xfrm>
            <a:off x="2268519" y="5308694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503452" y="5332245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>
            <a:off x="4760259" y="5338725"/>
            <a:ext cx="2192020" cy="648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224377" y="4773630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1" name="Picture 2" descr="Scatter plot of animal data">
            <a:extLst>
              <a:ext uri="{FF2B5EF4-FFF2-40B4-BE49-F238E27FC236}">
                <a16:creationId xmlns:a16="http://schemas.microsoft.com/office/drawing/2014/main" id="{FEC61C00-10F4-485E-A6BA-12FEB760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71" y="249891"/>
            <a:ext cx="3745027" cy="36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327877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is the input and the output for this task?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0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11BD4-EC1E-4872-B2B7-7B63318B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9667-9669-4B92-9CD6-7CF1E37A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error rate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638E8C-FE41-4F4B-85D3-BA970682B520}"/>
              </a:ext>
            </a:extLst>
          </p:cNvPr>
          <p:cNvGrpSpPr/>
          <p:nvPr/>
        </p:nvGrpSpPr>
        <p:grpSpPr>
          <a:xfrm>
            <a:off x="7841673" y="367130"/>
            <a:ext cx="3972596" cy="3934705"/>
            <a:chOff x="3321050" y="1924050"/>
            <a:chExt cx="4865463" cy="4705350"/>
          </a:xfrm>
        </p:grpSpPr>
        <p:pic>
          <p:nvPicPr>
            <p:cNvPr id="5" name="Picture 2" descr="Scatter plot of animal data">
              <a:extLst>
                <a:ext uri="{FF2B5EF4-FFF2-40B4-BE49-F238E27FC236}">
                  <a16:creationId xmlns:a16="http://schemas.microsoft.com/office/drawing/2014/main" id="{C4A8CE80-025D-4169-9188-27179C2C4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050" y="1924050"/>
              <a:ext cx="4865463" cy="470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E4A9EA-DE68-4C1F-B910-CD1EB06F32D7}"/>
                    </a:ext>
                  </a:extLst>
                </p14:cNvPr>
                <p14:cNvContentPartPr/>
                <p14:nvPr/>
              </p14:nvContentPartPr>
              <p14:xfrm>
                <a:off x="5507342" y="4949533"/>
                <a:ext cx="1296720" cy="296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E4A9EA-DE68-4C1F-B910-CD1EB06F32D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96760" y="4939198"/>
                  <a:ext cx="1318325" cy="3173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927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Error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Shared Drive Folder/Lec5_NearestNeighbor</a:t>
            </a:r>
          </a:p>
          <a:p>
            <a:r>
              <a:rPr lang="en-US" sz="2800" dirty="0"/>
              <a:t>https://drive.google.com/drive/folders/11aAngUK5sifAnK4izULqPC-Y0QnDfbqG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4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Nearest Neighbor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to Make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label should we assign the mystery point?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6" name="Picture 2" descr="Scatter plot of animal data">
            <a:extLst>
              <a:ext uri="{FF2B5EF4-FFF2-40B4-BE49-F238E27FC236}">
                <a16:creationId xmlns:a16="http://schemas.microsoft.com/office/drawing/2014/main" id="{FC27212D-6C44-473C-AC6D-3D050E74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924050"/>
            <a:ext cx="4865463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2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Input and Output?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061760" y="3961428"/>
            <a:ext cx="3441692" cy="27204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242508" y="4085385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689566" y="4892834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296693" y="4833425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  <a:endCxn id="23557" idx="1"/>
          </p:cNvCxnSpPr>
          <p:nvPr/>
        </p:nvCxnSpPr>
        <p:spPr>
          <a:xfrm>
            <a:off x="2268519" y="5308694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503452" y="5332245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>
            <a:off x="4760259" y="5338725"/>
            <a:ext cx="2192020" cy="648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224377" y="4773630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1" name="Picture 2" descr="Scatter plot of animal data">
            <a:extLst>
              <a:ext uri="{FF2B5EF4-FFF2-40B4-BE49-F238E27FC236}">
                <a16:creationId xmlns:a16="http://schemas.microsoft.com/office/drawing/2014/main" id="{FEC61C00-10F4-485E-A6BA-12FEB760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71" y="249891"/>
            <a:ext cx="3745027" cy="36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327877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is the input and the output for this task?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344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Agent Uses Data to Make Decisions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3381944" y="1169890"/>
            <a:ext cx="4780423" cy="54285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089968" y="1248244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982191" y="1964199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518579" y="1875979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561144" y="2380059"/>
            <a:ext cx="8243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  <a:endCxn id="23567" idx="1"/>
          </p:cNvCxnSpPr>
          <p:nvPr/>
        </p:nvCxnSpPr>
        <p:spPr>
          <a:xfrm>
            <a:off x="8162365" y="2346512"/>
            <a:ext cx="1356214" cy="473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 flipV="1">
            <a:off x="3610551" y="2345512"/>
            <a:ext cx="4296327" cy="345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071837" y="1842359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2BE5F0-84B7-4152-9270-526CE4DACE25}"/>
              </a:ext>
            </a:extLst>
          </p:cNvPr>
          <p:cNvGrpSpPr/>
          <p:nvPr/>
        </p:nvGrpSpPr>
        <p:grpSpPr>
          <a:xfrm>
            <a:off x="4376367" y="3583645"/>
            <a:ext cx="2831266" cy="2487706"/>
            <a:chOff x="3321050" y="1924050"/>
            <a:chExt cx="4865463" cy="4705350"/>
          </a:xfrm>
        </p:grpSpPr>
        <p:pic>
          <p:nvPicPr>
            <p:cNvPr id="20" name="Picture 2" descr="Scatter plot of animal data">
              <a:extLst>
                <a:ext uri="{FF2B5EF4-FFF2-40B4-BE49-F238E27FC236}">
                  <a16:creationId xmlns:a16="http://schemas.microsoft.com/office/drawing/2014/main" id="{869B2D97-35ED-4D39-B5CA-FDC439A73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050" y="1924050"/>
              <a:ext cx="4865463" cy="470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4D4AA4-E9AF-4E44-A1C5-6BED038B1D9D}"/>
                    </a:ext>
                  </a:extLst>
                </p14:cNvPr>
                <p14:cNvContentPartPr/>
                <p14:nvPr/>
              </p14:nvContentPartPr>
              <p14:xfrm>
                <a:off x="5507342" y="4949533"/>
                <a:ext cx="1296720" cy="296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4D4AA4-E9AF-4E44-A1C5-6BED038B1D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91875" y="4932505"/>
                  <a:ext cx="1327035" cy="32965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96430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Distance as a Measure of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Assumption: closer points are more likely to be in the same category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6" name="Picture 2" descr="Scatter plot of animal data">
            <a:extLst>
              <a:ext uri="{FF2B5EF4-FFF2-40B4-BE49-F238E27FC236}">
                <a16:creationId xmlns:a16="http://schemas.microsoft.com/office/drawing/2014/main" id="{FC27212D-6C44-473C-AC6D-3D050E74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924050"/>
            <a:ext cx="4865463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63F9-B9E7-4D90-9F34-F89360F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9803A77-389A-4A1E-BB93-14CFD8D57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57" y="1684887"/>
            <a:ext cx="5397777" cy="402610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74D57D-4FE2-43A4-9C8D-E497E502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3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953D8FD-F94A-4DC3-9D0D-6EC7122F7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68" y="1604202"/>
            <a:ext cx="5512083" cy="4153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763F9-B9E7-4D90-9F34-F89360F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74D57D-4FE2-43A4-9C8D-E497E502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6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63F9-B9E7-4D90-9F34-F89360F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F0EB2F90-BDAB-4354-A248-D9E054A0F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4"/>
          <a:stretch/>
        </p:blipFill>
        <p:spPr>
          <a:xfrm>
            <a:off x="7030359" y="1467680"/>
            <a:ext cx="4960750" cy="3790119"/>
          </a:xfr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953D8FD-F94A-4DC3-9D0D-6EC7122F7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8" y="1352443"/>
            <a:ext cx="5512083" cy="415311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FFE9203E-1848-4D40-AA8D-087998360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13" y="5609594"/>
            <a:ext cx="6947257" cy="9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210</Words>
  <Application>Microsoft Office PowerPoint</Application>
  <PresentationFormat>Widescreen</PresentationFormat>
  <Paragraphs>50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Visualizing Data to Make Predictions</vt:lpstr>
      <vt:lpstr>  Demystifying AI  Nearest Neighbor</vt:lpstr>
      <vt:lpstr>Visualizing Data to Make Predictions</vt:lpstr>
      <vt:lpstr>Input and Output?</vt:lpstr>
      <vt:lpstr>Agent Uses Data to Make Decisions</vt:lpstr>
      <vt:lpstr>Using Distance as a Measure of Similarity</vt:lpstr>
      <vt:lpstr>Distance</vt:lpstr>
      <vt:lpstr>Distance</vt:lpstr>
      <vt:lpstr>Distance</vt:lpstr>
      <vt:lpstr>Distance</vt:lpstr>
      <vt:lpstr>Pair Programming</vt:lpstr>
      <vt:lpstr>Exercise 1: Distance</vt:lpstr>
      <vt:lpstr>Nearest Neighbor Algorithm</vt:lpstr>
      <vt:lpstr>Exercise 2: Nearest Neighbor</vt:lpstr>
      <vt:lpstr>Input and Output?</vt:lpstr>
      <vt:lpstr>Performance Measure</vt:lpstr>
      <vt:lpstr>Exercise 3: Error 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79</cp:revision>
  <dcterms:created xsi:type="dcterms:W3CDTF">2020-05-18T13:01:09Z</dcterms:created>
  <dcterms:modified xsi:type="dcterms:W3CDTF">2022-02-01T15:14:48Z</dcterms:modified>
</cp:coreProperties>
</file>