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257" r:id="rId3"/>
    <p:sldId id="258" r:id="rId4"/>
    <p:sldId id="2323" r:id="rId5"/>
    <p:sldId id="340" r:id="rId6"/>
    <p:sldId id="262" r:id="rId7"/>
    <p:sldId id="530" r:id="rId8"/>
    <p:sldId id="531" r:id="rId9"/>
    <p:sldId id="532" r:id="rId10"/>
    <p:sldId id="533" r:id="rId11"/>
    <p:sldId id="534" r:id="rId12"/>
    <p:sldId id="535" r:id="rId13"/>
    <p:sldId id="2322" r:id="rId14"/>
    <p:sldId id="2135" r:id="rId15"/>
    <p:sldId id="2136" r:id="rId16"/>
    <p:sldId id="2137" r:id="rId17"/>
    <p:sldId id="2324" r:id="rId18"/>
    <p:sldId id="2325" r:id="rId19"/>
    <p:sldId id="2326" r:id="rId20"/>
    <p:sldId id="2327" r:id="rId21"/>
    <p:sldId id="529" r:id="rId22"/>
    <p:sldId id="470" r:id="rId23"/>
    <p:sldId id="504" r:id="rId24"/>
    <p:sldId id="505" r:id="rId25"/>
    <p:sldId id="2138" r:id="rId26"/>
    <p:sldId id="2310" r:id="rId27"/>
    <p:sldId id="2311" r:id="rId28"/>
    <p:sldId id="2328" r:id="rId29"/>
    <p:sldId id="810" r:id="rId30"/>
    <p:sldId id="775" r:id="rId31"/>
    <p:sldId id="827" r:id="rId32"/>
    <p:sldId id="777" r:id="rId33"/>
    <p:sldId id="1024" r:id="rId34"/>
    <p:sldId id="2283" r:id="rId3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42C6"/>
    <a:srgbClr val="CC00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43" autoAdjust="0"/>
    <p:restoredTop sz="79774" autoAdjust="0"/>
  </p:normalViewPr>
  <p:slideViewPr>
    <p:cSldViewPr snapToGrid="0">
      <p:cViewPr varScale="1">
        <p:scale>
          <a:sx n="71" d="100"/>
          <a:sy n="71" d="100"/>
        </p:scale>
        <p:origin x="15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7-09T20:29:22.32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C000"/>
    </inkml:brush>
    <inkml:brush xml:id="br3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2375 5910 20271 0,'9'-15'896'0,"-3"7"192"0,-1 1-880 0,3 1-208 16,-2-1 0-16,2-1 0 0,0 2 2032 0,1 1 352 15,-2-2 80-15,-1 1 16 0,-6 6-1296 0,5-4-256 16,-5 4-48-16,0 0-16 0,0 0-176 0,0 0-48 16,0 0 0-16,0 0 0 0,-8-4-128 0,-1 1-48 15,-2 1 0-15,-2 0 0 0,-4 1 80 0,-2-2 16 0,-3 1 0 0,0-2 0 16,-1 1 80-16,-1 1 32 0,-1-2 0 0,-2 0 0 16,-3 1-144-16,-1-1-16 0,-2 0-16 0,-1 4 0 15,-2 0 64-15,2 3 16 0,1 2 0 0,3-1 0 16,0 5-48-16,2 0 0 0,-1 2 0 0,0 2 0 15,-1 1-208-15,3 2-32 0,-1 1-16 0,2 2 0 16,2 6-272-16,0 0 0 0,-1 1 0 0,3 1 0 16,1-1 0-16,2 3 0 0,-1 0 0 0,3 1 0 15,2 2 176-15,0-2-176 0,1 3 160 0,4 1-160 16,2 4 192-16,4 0-48 0,2-1-16 0,2 2 0 16,3 1-128-16,2-1 0 0,4 0 144 0,2-1-144 15,1-1 128-15,2 1-128 0,3-1 160 0,2 1-160 16,2-2 128-16,0 3-128 0,0-2 0 0,1-5 0 0,-1 0 128 15,1-4-128-15,0-4 0 0,2-5 0 0,1-1 144 0,-1-3-144 16,4-3 128-16,-1-3-128 0,1-3 192 0,3-3-64 16,3-3 0-16,1-3 0 0,3-2 128 0,2-3 0 15,2-5 16-15,0 0 0 0,-2-1-32 0,3-5-16 16,1-4 0-16,2-2 0 0,0-1-32 0,-1 0-16 16,0-3 0-16,-1 1 0 0,0-1-48 0,-2-1 0 15,-3-3 0-15,-4 2 0 0,-5 0 0 0,-5-2 0 16,-4 1 0-16,-3-1 0 0,-1 1 16 0,-7 2 0 15,-3-3 0-15,-2 2 0 0,0-3 48 0,-3 0 16 16,-6-3 0-16,-1 1 0 0,-3 2-16 0,-3 0 0 16,0 0 0-16,-5 2 0 0,-2-2-64 0,-2 2-128 15,-2-2 176-15,-1 2-176 0,-2-1 160 0,-1 3-160 0,0 2 128 16,-3 3-128-16,-2-4 128 0,-1 6-128 0,1 2 0 16,0 1 128-16,-2 1-128 0,-1 2 0 0,-1 0 144 0,0 4-144 15,1 1 0-15,-3 3 0 0,-2 0 0 0,-1 5 0 16,-3 3 0-16,1 1 0 0,3 0 0 0,0 2 0 15,1 5 0-15,0 2-160 0,2 3 160 0,-2 3-208 32,-1 2-928-32,1 4-176 0,2 4-32 0,-3 5-16 15,-6 6-3008-15,-6 5-608 0,-29 27-112 0,18-16-32 0</inkml:trace>
  <inkml:trace contextRef="#ctx0" brushRef="#br0" timeOffset="2411.52">17853 5618 38127 0,'0'0'1680'0,"-10"2"368"0,-1-4-1648 0,2 4-400 16,1-1 0-16,8-1 0 0,-9 1 128 0,1-1-128 15,8 0 0-15,-9-1 128 0,0 1-128 0,9 0 0 16,-6-4 0-16,6 4 0 0,-10-3 0 0,10 3 0 0,-6-5 0 0,6 5 0 15,-9-4 0-15,9 4 0 0,-11 2 0 0,2 0 0 16,-2 1 320-16,1 2 48 0,1 2 0 0,0 4 0 16,0 0 176-16,1 2 32 0,2 0 16 0,-1 1 0 15,1 0-144-15,0 5-16 0,4 3-16 0,1-3 0 16,1 1-96-16,1 1-32 0,3-3 0 0,1 0 0 16,3-2-96-16,2-2-32 0,2-1 0 0,1-2 0 15,0-5-160-15,1 0 160 0,-1-3-160 0,2 1 160 16,-1-4 96-16,0-2 0 0,-1-1 16 0,0-1 0 15,-1-1 96-15,-1 0 16 0,-1-2 0 0,-1-2 0 16,-1-1-32-16,0-2 0 0,-2-2 0 0,1-1 0 16,-1 1-80-16,1-2-16 0,-2-5 0 0,-2 3 0 15,-1-1-128-15,1 0-128 0,-2 0 192 0,-1 1-192 0,0-1 144 16,-1 2-144-16,-2 0 0 0,1 2 144 0,-2 2-144 0,0 0 192 16,-1 4-192-16,5 9 192 0,-9-6-192 0,-2 4 192 15,-1 2-192-15,-1 2 192 0,-1 4-192 16,-3 0 128-16,-2 3-128 0,0 2 128 0,1-1-128 0,0 2 0 15,-2 0 0-15,2-1 0 0,0 1 0 0,3 0 0 16,2-3 0-16,3 1 0 0,1-2 0 0,4 1 0 16,5-9 0-16,-3 13 0 0,3-13 0 0,4 11 128 15,-4-11-128-15,12 11 0 0,1-3 0 0,0-1 128 16,4-5-128-16,2 2 0 0,2-4 128 0,3 0-128 16,2-4 128-16,0 2-128 0,-2-5 0 0,1 2 128 15,0 0-128-15,1 0 0 0,1-3 0 0,-1 1 0 16,-1-3 128-16,-1 2-128 0,-2 0 0 0,-3 2 0 0,-3-1 0 0,-2 3 0 15,-2-5 0-15,-3 3 128 0,-9 6-128 0,0 0 0 16,6-8 160-16,-6 8-160 0,0-11 192 0,0 11-192 16,-6-7 288-16,0 0-48 0,-3 1-16 0,-2-1 0 15,-1 2-48-15,-1-2-16 0,-1 2 0 0,-2 1 0 16,-2 0-32-16,0 4-128 0,0-4 192 0,-1 3-64 16,1 1-128-16,0 3 128 0,0-1-128 0,-1 2 128 15,0-1-128-15,1 1 0 0,-2-2 144 0,2 5-144 16,0-3 0-16,1 2 144 0,1-1-144 0,3 3 0 15,0-1 128-15,1-3-128 0,2 1 0 0,1 0 0 16,-1-1 0-16,10-4 0 0,0 0 0 0,-6 8 0 16,6-8 0-16,0 0 0 0,0 0 0 0,0 0 0 15,0 13-384-15,0-13 32 0,6 10 0 0,2-2 0 16,-8-8-1136-16,15 9-240 16,0-2-32-16,2-1-16 0,2-2-1568 0,1 3-320 0,4-1-64 0</inkml:trace>
  <inkml:trace contextRef="#ctx0" brushRef="#br0" timeOffset="3195.55">19218 5686 31327 0,'0'0'2784'0,"-10"-5"-2224"0,1 2-560 0,9 3 0 15,-8-6 2560-15,8 6 384 0,-5-8 96 0,5 8 16 16,-6-7-2544-16,2 0-512 0,0-1 0 0,4 8-208 16,-5-7 208-16,-1-1 0 0,-1 2 0 0,7 6 0 15,-10-5 0-15,-1 1 0 0,1 1 0 0,-1 2-144 16,0 2 144-16,-1 2 0 0,0 1 0 0,-1 2 128 15,-1 3 288-15,0 3 64 0,-1 1 16 0,1 3 0 16,-2-3 80-16,2 2 0 0,0 2 16 0,1 2 0 16,-1 0-304-16,3 1-64 0,2 1-16 0,1-2 0 15,1 3-208-15,3-3 0 0,3-1 0 0,2-4 0 16,1-1 0-16,0-1 0 0,2-2 0 0,3 1 0 16,-1-3 128-16,2-2-128 0,1-1 0 0,2-5 0 0,-1 0 256 0,3-4-64 15,0 2 0-15,3-5 0 0,1-1 96 0,1-1 16 16,0 0 0-16,0 0 0 0,-1 0 64 0,0 0 16 15,-1-4 0-15,0 0 0 0,-2 0-128 0,-1-2 0 16,-1 2-16-16,-2 0 0 0,-1 0-48 0,-1 0-16 16,-1-1 0-16,-2 1 0 0,0 0 16 0,-2 1 0 15,-3 0 0-15,0 2 0 0,-3 2-48 0,3 8 0 16,-5-8 0-16,-2 2 0 0,1-1-16 0,-3 3 0 16,-2 2 0-16,1 2 0 0,-2-3-128 0,-1 3 192 15,-1 0-192-15,-1 3 192 0,1-1-192 0,1 2 160 16,0-1-160-16,-1 1 160 0,-1-2-160 0,2 4 128 15,2 0-128-15,0 1 128 0,1 2-128 0,1-3 0 16,-1-2 0-16,3 4 0 0,0 2 0 0,2 1 0 0,0-1 0 16,5-10 0-16,-4 9 0 0,4-9 0 0,-2 11 0 0,2-11 0 15,0 0 0-15,3 10 0 0,-3-10 0 0,7 11 0 16,-7-11 0-16,7 9 0 0,1-3 0 0,0 1 0 16,-8-7 0-16,12 6 0 0,-2-2 0 0,1-2 0 15,-1 0 0-15,2 1 0 0,0-6 0 0,-2 2 0 16,-10 1 0-16,13-3 0 0,-1-1 0 0,-3 2 0 15,-9 2 0-15,10-5 0 0,-2-3 0 0,0 1 0 16,-2-1 0-16,0 2 0 0,-6 6 144 0,4-8-144 16,-4 8 0-16,2-10 0 0,-2 1 0 0,0 9 128 15,0 0-128-15,-4-10 0 0,4 10 0 0,-6-6 0 16,1 1-160-16,5 5 0 0,-10 0 0 0,10 0 0 16,-9 0-864-16,9 0-160 0,-8 4-32 0,8-4-16 15,0 0-1152-15,0 0-240 0,0 0-32 0,2 11-16 16,-2-11-1648-16,11 7-336 0,5-1-64 15</inkml:trace>
  <inkml:trace contextRef="#ctx0" brushRef="#br0" timeOffset="3813.56">20195 5672 8287 0,'0'0'368'0,"0"0"80"0,-6-12-448 0,-1 2 0 16,-3 2 0-16,3 1 0 0,-4-2 7104 0,1 3 1328 0,-1 2 272 16,1 0 48-16,-2-1-6688 0,2 1-1328 0,-3 1-272 0,0 2-48 15,-2 1-64-15,2 0-16 0,-1 0 0 0,1 2 0 16,-1 2-128-16,-1 0-16 0,-2 0-16 0,-1 0 0 16,-2 1 64-16,1 3 16 0,-1 1 0 0,1 0 0 15,-3-1 0-15,-1 3 0 0,1 0 0 0,1 2 0 16,2 2-64-16,2 3 0 0,3 3 0 0,2 0 0 15,0-2 16-15,3 1 0 0,2-1 0 0,5 1 0 16,1-1-80-16,3 0-128 0,3-4 176 0,3 1-176 16,1-3 176-16,3-1-176 0,0-3 160 0,3 1-160 15,2-1 208-15,2-3-48 0,0-2-16 0,2-4 0 16,0-3 80-16,-2-1 16 0,1-1 0 0,0-3 0 16,-2-1 128-16,0-2 16 0,-2 0 16 0,-2-2 0 0,-1-2 80 15,-1 0 16-15,-2-2 0 0,-2-2 0 16,-1 1-112-16,-1 0 0 0,1 0-16 0,-2 1 0 0,-1 1-176 0,-3 2-48 15,2 2 0-15,-2 2 0 0,-2 2-144 0,1 8 128 16,0 0-128-16,0 0 128 0,-4-11-128 0,4 11 0 16,-7-6 0-16,7 6 0 0,-9-3 0 0,0 3 0 15,-1 3 0-15,-2 1 0 0,-1-2 0 0,0 2 0 16,-2 3 0-16,0-3 0 0,-2 2 0 0,0 1 0 16,1 1 0-16,2-1 0 0,0 0 0 0,2-1 0 15,0 0 0-15,3-2 0 0,9-4 0 0,0 0 0 16,0 0 0-16,0 0 0 0,0 0 0 0,0 0 0 15,0 0 128-15,0 0-128 0,0 0 128 0,0 0-128 16,0 0 192-16,0 0-64 0,0 0-128 0,0 0 0 16,0 0-192-16,0 0 192 0,10 6 0 0,-10-6 0 0,10 9 0 0,-3-2 0 15,-7-7-128-15,9 5 128 0,-9-5 0 0,11 8 0 16,-11-8 0-16,12 6 0 0,-1-2 0 0,1-1 0 16,0-1-368-16,2-2 0 0,1-2 0 0,-1-2 0 31,0-1-1872-31,2-2-368 0,1 2-80 0,0-2-11248 0,-2-2-2256 0</inkml:trace>
  <inkml:trace contextRef="#ctx0" brushRef="#br0" timeOffset="4513.37">21434 5637 44111 0,'0'0'1952'0,"0"0"416"0,-5-7-1904 0,-1 2-464 15,6 5 0-15,-9-5 0 0,9 5 512 0,-7-6 16 16,7 6 0-16,-8-5 0 0,0 1-528 0,8 4 0 16,-11 0 0-16,0-2 0 0,1 2 0 0,-1 0 0 15,0 0 0-15,-1 2 0 0,0 2 0 0,-1 3 0 16,0 2 0-16,-1-1 0 0,-2-2 160 0,-1 3 80 15,-1 3 16-15,-2 0 0 0,-1-2 64 0,2 3 32 16,-1 2 0-16,1-1 0 0,-1 2-176 0,1-1-48 0,0 0 0 16,3-1 0-16,1-1-128 0,3-1 0 0,5 1 144 0,1-2-144 15,2 0 0-15,3-1 0 0,1 1 0 0,0-11 128 16,4 10-128-16,-4-10 0 0,9 7 0 0,2-2 128 16,0-3 0-16,1 0 16 0,0-4 0 0,0 0 0 15,1-3 48-15,0-3 16 0,-2-3 0 0,1 0 0 16,0-2 64-16,0 0 16 0,-1 0 0 0,0-2 0 15,-1 0 32-15,1 0 16 0,-4 0 0 0,1 0 0 16,-1 2-80-16,-2 0 0 0,0 0-16 0,-1 0 0 16,-4 13-112-16,4-10-128 0,-1-1 176 0,-3 11-176 15,1-9 0-15,-1 9 0 0,0 0 0 0,0 0 0 16,-7-5 0-16,7 5 0 0,-11 0 0 0,-1 3 0 16,-1-1 0-16,-1 2 0 0,-1 3 0 0,-2 0 0 15,-2 4 0-15,-2-3 0 0,-1 1-128 0,-2 0 128 0,-1-1 0 0,2 1 0 16,2 0 0-16,2 0 0 0,-1 0 0 0,3 0 0 15,3-3 128-15,2 0-128 0,0-2 0 0,3 0 160 16,9-4-160-16,0 0 128 0,0 0-128 0,0 0 0 16,0 0 144-16,0 0-144 0,0 0 0 0,3 10 144 15,-3-10-144-15,9 11 0 0,0-3 144 0,1-2-144 16,2-1 0-16,0-1 144 0,0-1-144 0,1-2 0 16,0-1 0-16,-2 1 128 0,1 1-128 0,0-2 0 15,0 0 0-15,-2 0 128 0,-10 0-128 0,11-2 0 16,-11 2 0-16,10 0 0 0,-10 0 0 0,0 0 0 15,0 0 128-15,0 0-128 0,0 0 0 0,0 0 0 16,0 0 0-16,0 0 0 0,10 0-192 0,-10 0 0 16,0 0-16-16,0 0 0 15,11 2-1536-15,-1 0-304 0,-10-2-64 0,13 0-12544 0,0 0-2512 0</inkml:trace>
  <inkml:trace contextRef="#ctx0" brushRef="#br0" timeOffset="5180.76">22627 5646 31327 0,'0'0'2784'0,"-5"-8"-2224"0,-3-1-560 0,0 1 0 0,-1 0 2384 0,0 2 368 15,-1 2 80-15,-2 0 16 16,0-3-2640 0,-1 1-528-16,-1-1-96 0,-2 2-32 0,-2 0 288 0,1 0 160 0,1-1-192 0,-1 1 192 0,-1 0-304 0,0 1 48 15,0 3 16-15,1 1 0 0,0 1 240 0,-1 3 0 16,-1 1 0-16,1 0 0 0,-1 2 192 0,-1 2 64 16,0 4 32-16,1 3 0 0,-2 2 96 0,0 0 32 15,0 0 0-15,0 1 0 0,-1-1-96 0,3 0 0 16,2-1-16-16,2 1 0 0,4 1-48 0,2-2-16 15,3 1 0-15,2-4 0 0,2 2-112 0,3-3 0 16,3-3-128-16,3-1 192 0,-7-9 64 0,13 8 0 16,1-3 0-16,2-1 0 0,1-4 128 0,1 0 48 15,1-5 0-15,2-1 0 0,0-4-48 0,0 0 0 0,0 0 0 0,1-1 0 16,0 1 0-16,-1-1 0 0,-1-2 0 0,-2-1 0 16,-3 0-80-16,0 2-32 0,-2 1 0 0,-1 2 0 15,-3-1-80-15,-2 1 0 0,-1 1-16 0,-6 8 0 16,4-9-16-16,-4 9 0 0,0 0 0 0,-2-9 0 15,-2 1-32-15,-2 3 0 0,-3 1 0 0,-3 4 0 16,-2 0-128-16,-5 1 0 0,-1 2 0 0,-4 2 128 16,-1 1-128-16,1 1 0 0,-1-2 0 0,0 2 0 15,0-1 0-15,2 1 0 0,-1 2 144 0,3-4-144 16,3 0 208-16,4 0-16 0,1 3-16 0,4-1 0 16,1-3-176-16,8-4 128 0,0 0-128 0,0 10 128 15,0-10-128-15,6 9 0 0,5-1 144 0,1-1-144 0,1-1 0 16,2-1 0-16,3-1 0 0,2-1 0 15,0-2 0-15,0 0 0 0,0-1 0 0,0 0 0 0,-1 0 0 0,1 0 0 16,-1-1 0-16,-1 0 0 0,-3 0 0 0,-2 1 0 16,-1 0 0-16,-1 2 128 0,0-2-128 0,-11 0 0 15,10 3 0-15,-10-3 0 0,11 4 0 0,-2 0-128 16,-9-4 128-16,11 5-128 16,0-1-1056-16,-1 0-208 0,1 1-32 0,2-4-16 15,2 2-2272-15,4-2-448 0</inkml:trace>
  <inkml:trace contextRef="#ctx0" brushRef="#br0" timeOffset="5747.63">23497 5626 47055 0,'-25'-10'2080'0,"8"6"432"0,-2-1-2000 0,-1 3-512 0,2 2 0 0,1 3 0 32,0 1-448-32,0-2-192 0,0 4-48 0,-1 1 0 0,-2 4 368 0,1 1 64 0,-2 2 0 0,-3 0 16 15,0-1 240-15,-1 3 0 0,-1 1 0 0,2 1-144 16,2 2 144-16,0-1 0 0,1 1 0 0,3-5 0 15,3 4 480-15,4-2 32 0,0-2 0 0,5 0 0 0,1-4-160 0,2 0-32 16,2-1 0-16,1-10 0 0,4 12-32 0,2-3-16 16,2-2 0-16,5-2 0 0,4 1-80 0,2-4-32 15,2-4 0-15,4 0 0 0,0-2-160 16,1-1 0-16,0-3 0 0,0-1 0 0,-1-4 0 0,-2 0 0 16,-2-2 0-16,-1 1 0 0,-3-2 128 0,-3 1-128 15,-1 0 128-15,-1 1-128 0,-2-2 416 0,-1 1 0 16,-1 0 0-16,-4 2 0 0,-3-2 160 0,-1 0 16 15,-1 2 16-15,-2 2 0 0,1 0-208 0,-2 3-32 16,4 8-16-16,-5-6 0 0,5 6-224 0,-7-5-128 16,1 1 160-16,6 4-160 0,-9 1 0 0,9-1 0 15,-11 4 0-15,2 0 0 0,0 2 0 0,1-2 0 0,0 3 0 0,0-1 0 16,-1-1 0-16,1 1 0 0,8-6 0 0,-9 5 0 16,0 0 0-16,9-5 0 0,0 0 0 0,0 0 0 15,-8 7 0-15,8-7-128 0,0 0 128 0,0 0 0 16,0 0-176-16,0 0 32 0,0 0 0 0,0 0 0 31,0 0-304-31,0 0-64 0,0 0-16 0,15-2 0 16,-1 2-2288-16,2 0-448 0,-1-5-80 0,5 1-15984 0</inkml:trace>
  <inkml:trace contextRef="#ctx0" brushRef="#br0" timeOffset="6506.68">24450 5624 35007 0,'-13'-8'3120'0,"4"4"-2496"16,-3-1-496-16,2-1-128 0,0 4 2688 0,10 2 528 15,-7-5 112-15,7 5 0 16,0 0-3136-16,-8-2-624 0,8 2-128 0,-9-2-16 0,0 0 352 0,1 2 80 16,-1 4 16-16,-1 0 0 0,-1 3-48 0,-4 2 0 15,-2-1 0-15,-1 2 0 0,-1 2 176 0,-2 0 0 16,-1-1 0-16,-1 2 0 0,0 0 320 0,2 0 80 0,2 0 32 0,3-1 0 16,3-1 16-16,2 0 16 0,2 0 0 0,4-2 0 15,1 1-208-15,4-10-32 0,-1 13-16 0,1-13 0 16,5 11-80-16,3-2-128 0,0-1 176 0,4-2-176 15,1 1 128-15,1-1-128 0,0-1 0 0,-1-1 0 16,0 0 0-16,0-1 0 0,2-2 0 0,-4 0 0 16,0-1 128-16,-11 0-128 0,10-3 0 0,-10 3 0 15,11-6 192-15,-3 1-64 0,-2-3 0 0,-2-1-128 16,-1-1 448-16,-2-1-32 0,0-2 0 0,-1-1 0 16,0 0 160-16,0-1 16 0,-1 1 16 0,-2 0 0 15,1-2-288-15,-1 0-48 0,0-2-16 0,1 4 0 16,-1 1-256-16,1 2 160 0,-1 0-160 0,-1 1 128 15,4 10-128-15,-6-9 0 0,-1 3 0 0,7 6 0 16,-9-4 0-16,0 3 0 0,-3 1 0 0,0 2 0 0,2 2 0 16,-3 1 0-16,-1 2 0 0,-1 1 0 0,1 1 0 15,0 1 0-15,0 1 0 0,3-1 0 0,-1 2 0 0,2-2 0 16,0 2 0-16,4 0 0 0,-1-1 0 0,2 0 0 16,5-11 0-16,-2 13 0 0,-1 0 0 0,3-1 0 15,3-1 0-15,1 0 0 0,-4-11 0 0,6 13 0 16,1-3 0-16,-1 1 0 0,2-2 0 0,0-3 0 15,0 1 0-15,-8-7 0 0,9 6 0 0,-9-6 0 16,10 6 0-16,-10-6 192 0,12 3-192 0,-12-3 0 16,10 3 0-16,-10-3 0 0,0 0 160 0,11-4-160 15,-2-1 192-15,-9 5-192 0,8-8 256 0,-2 0-48 16,-1-1-16-16,1 0 0 0,-1 0-64 0,-1 0-128 0,0-3 176 16,-2 2-176-16,-2-1 128 0,0 2-128 0,-1 1 0 15,1 8 0-15,-3-10 0 0,-1 2 0 0,4 8 0 0,-5-8 0 16,5 8 0-16,-6-6 0 0,-2 2 0 0,0-1 0 15,8 5 0-15,-9-3 0 0,0 2 0 0,9 1 0 16,0 0 0-16,0 0 0 0,-9-3 0 0,9 3 0 31,0 0-1024-31,0 0-96 0,0 0-32 0,0 0 0 16,0 0-2432-16,0 0-512 0,0 0-80 0</inkml:trace>
  <inkml:trace contextRef="#ctx0" brushRef="#br0" timeOffset="7512.19">17612 6861 21183 0,'0'0'1888'0,"0"0"-1504"0,-4-7-384 0,4 7 0 16,0 0 4240-16,-7-5 784 0,7 5 160 0,0 0 16 0,-5-7-3760 0,5 7-752 16,0 0-160-16,0 0-16 0,0 0 0 0,0 0 16 15,0 0 0-15,7-9 0 0,1 4-272 0,-1-1-64 16,1 0-16-16,1 3 0 0,-1-1 80 0,-8 4 0 16,11-7 16-16,-11 7 0 0,0 0 176 0,0 0 16 15,0 0 16-15,0 0 0 0,0 0 144 0,0 0 16 16,0 0 16-16,-11 0 0 0,-2 4-208 0,-2 5-32 15,-2 2-16-15,0 3 0 0,-2 4-256 0,0 0-144 16,-2 3 160-16,1 4-160 0,2-2 0 0,3 2 0 16,0 1 0-16,5 2 0 0,-1-5 0 0,5-1 0 15,2-1 0-15,4-1 0 0,2-1 0 0,4-2 0 16,2-2 0-16,1-4 0 0,1-3 0 0,3 0 0 16,1-4 0-16,2-2 0 0,2-2 0 0,1 0 0 15,-1-3 128-15,0-3-128 0,0 0 192 0,1-1-64 16,-2 1-128-16,0-3 192 0,-2-2-16 0,-1 0-16 0,-2-1 0 0,0 1 0 15,-2 2 48-15,-2-2 16 0,-3-3 0 0,1 1 0 16,-2-1-48-16,-1 1-16 0,1 0 0 0,-1 1 0 16,-3 1-16-16,0-1 0 0,-1 0 0 0,-2 2 0 15,-1 1-144-15,2-1 192 0,-1 1-192 0,0 3 192 16,-1-1-192-16,-1-1 160 0,0 3-160 0,5 5 160 16,-7-6-160-16,1 0 128 0,-1 3-128 0,0 0 128 15,-1 2-128-15,0-2 0 0,0 2 144 0,0 1-144 16,1 1 0-16,7-1 0 0,-11 3 0 0,11-3 0 15,-9 4 0-15,9-4 0 0,-7 6 0 0,7-6 0 16,0 0 0-16,0 0 0 0,-2 11 0 0,2-11 0 16,4 11 0-16,2 0 0 0,-6-11 0 0,13 6 0 15,2-1 0-15,-1-1 0 0,0-1 0 0,2-2 0 0,1-1 0 16,0 0 0-16,-1-2 0 0,-1-1 0 0,1 0 0 16,-2 1 0-16,-1-1 0 0,-2-2 0 0,-11 5 0 0,9-4 0 15,-9 4 0-15,0 0 128 0,6-6-128 0,-6 6 0 16,0 0 0-16,0 0 128 0,3-11-128 0,-3 11 0 15,0 0 0-15,0 0 128 0,-4-9-128 0,4 9 0 16,0 0-176-16,-5-7 176 16,5 7-1344-16,0 0-192 0,0 0-16 0,0 0-13840 15,0 0-2768-15</inkml:trace>
  <inkml:trace contextRef="#ctx0" brushRef="#br0" timeOffset="8089.37">18948 6816 23039 0,'-17'-3'2048'0,"6"0"-1648"0,-4 2-400 0,1-3 0 16,0 2 4480-16,3 1 800 0,11 1 160 0,0 0 48 31,-10-3-4912-31,10 3-992 0,0 0-192 0,0 0-32 0,0 0 640 0,0 0 0 0,-7-3 176 0,7 3-48 16,0 0 0-16,0 0 0 0,0 0 0 0,0 0 0 15,0 0 192-15,-2 13 16 0,0 0 16 0,1-2 0 16,0 2 48-16,-1 2 16 0,1 2 0 0,-2 2 0 0,0 0-96 0,-1 0-32 16,0 1 0-16,0-1 0 0,0 1-160 0,4-2-128 15,0-4 144-15,2 3-144 0,2 0 144 0,2-4-144 16,1-1 128-16,4-3-128 0,2-4 256 0,1-1-16 15,2-1-16-15,1-3 0 0,2-3 96 0,1 1 0 16,-2-2 16-16,0-7 0 0,2 0-16 0,0-1-16 16,-1-1 0-16,-2 0 0 0,-1 0 16 0,-3 0 16 15,-2-2 0-15,-3 2 0 0,-1 2 16 0,-3-2 0 16,-4-1 0-16,-2 1 0 0,0 0 64 0,-3-1 16 16,-3 4 0-16,-1-3 0 0,-3 1-96 0,-1 3-16 15,-3 2 0-15,1 2 0 0,-1 1-192 0,-1 3-128 16,-1 1 160-16,-2 2-160 0,1 4 0 0,-4 0 0 0,-1 1 0 0,2 0 0 15,1 3 0-15,1 0 0 0,2 0 0 16,1 0 0-16,3-1 0 0,1-1 0 0,2-2 0 0,2 1 0 16,2 0 0-16,7-7 0 0,-5 11 0 0,5-11 0 15,-4 9-128-15,4-9 128 0,0 0 0 0,7 12 0 16,1-2-144-16,3-2 144 0,4-2 0 0,2 0-144 16,2-5 144-16,3 0-192 0,3-1 192 0,1-1-192 31,0 0-192-31,-1 1-64 0,-1 0 0 0,-1-4 0 15,1 1-384-15,-2-2-96 0,-3 1-16 0,-1 1 0 16,-2 1-1968-16,-2-2-400 0,-2 0-80 0</inkml:trace>
  <inkml:trace contextRef="#ctx0" brushRef="#br0" timeOffset="8637.62">19873 6775 32255 0,'0'0'1424'0,"1"-9"304"0,-2-1-1392 0,1 10-336 16,0 0 0-16,-2-7 0 0,2 7 2304 0,0 0 384 16,2-12 64-16,-2 12 32 0,0 0-2400 0,0 0-384 15,0 0-288-15,0 0 48 0,-11-1 240 0,1 2 0 16,-1 4 0-16,1 2 0 0,-2-1 0 0,0 3 128 15,1 2 0-15,0 0-128 0,1 2 416 0,-1 3-32 0,2 0 0 16,0 2 0-16,1 0-48 0,2 1-16 0,-1-1 0 0,2 0 0 16,1 0-144-16,2-1-48 0,-1 0 0 0,3-2 0 15,1 0-128-15,3-2 0 0,1-1 0 0,3-2 0 16,1-1 0-16,3-1 0 0,4-1 0 0,1-2-176 16,2-1 176-16,1-3 0 0,1-1 0 0,-1-2 0 15,1-4 0-15,0 1 0 0,0-1 144 0,-1-3-144 16,-2-1 480-16,-1 0-16 0,-3-2 0 0,0 1 0 15,-1-1 112-15,-2 0 32 0,-2 2 0 0,-1-2 0 16,-2 0-96-16,-2 0-32 0,-2 1 0 0,-1 0 0 16,-1 2-80-16,-1-1-16 0,-2 1 0 0,0 1 0 15,-2 1-192-15,0 2-32 0,-2-1-16 0,-2 2 0 0,-2-3-144 16,-1 2 128-16,-1 1-128 0,-3 0 128 0,-3 1-128 16,0 2 128-16,1 1-128 0,0-2 128 0,-2 0 0 0,2 1-128 15,0 0 192-15,0-2-64 0,1 6 112 0,0-2 16 16,1 2 0-16,2-1 0 0,2 2-80 0,1 0-16 15,1 0 0-15,1 0 0 0,9-4-160 0,-9 4 0 16,9-4 0-16,-9 5 0 0,1 0 0 0,8-5 0 16,-7 4 0-16,7-4 0 0,0 0-272 0,-6 7 16 15,6-7 0-15,0 0-15792 16,0 0-3152-16</inkml:trace>
  <inkml:trace contextRef="#ctx0" brushRef="#br0" timeOffset="11547.79">27722 17996 12895 0,'0'0'1152'0,"0"0"-928"0,0 0-224 0,0 0 0 15,0 0 3520-15,0 0 672 0,13-2 128 0,-1 2 32 32,-2 0-3840-32,-10 0-768 0,12-2-160 0,-12 2-32 0,11 0 912 0,-11 0 176 0,0 0 48 0,0 0 0 15,0 0 592-15,0 0 128 0,7 6 32 0,-7-6 0 16,0 0-160-16,4 10-16 0,-4-10-16 0,0 10 0 16,0-10-176-16,-4 8-48 0,4-8 0 0,-5 9 0 15,5-9-160-15,-5 8-32 0,-2-2-16 0,7-6 0 16,-6 7-304-16,6-7-48 0,-8 5-16 0,2 2 0 15,6-7-128-15,-8 6-48 0,8-6 0 0,-8 4 0 0,8-4-48 0,-9 6-16 16,1 0 0-16,2-1 0 0,6-5-32 0,-10 9-16 16,1-5 0-16,1 2 0 0,2 0 16 0,-1 0 0 15,7-6 0-15,-9 4 0 0,0 0 32 0,9-4 16 16,-10 4 0-16,1-1 0 0,-1-2 48 0,10-1 16 16,-9 1 0-16,0-1 0 0,-1-1-16 0,-1 0 0 15,1 1 0-15,-2 1 0 0,-1-1-80 0,-1 0-32 16,-1 0 0-16,0 1 0 0,-3 0-160 0,-2-1 160 15,-1-1-160-15,0 1 160 0,-2 1-16 0,-1-1 0 16,1 0 0-16,-1 3 0 0,0-3-144 0,-1 3 160 16,0-2-160-16,-1 3 160 0,0-3-16 0,1 0 0 0,-1 2 0 15,1-2 0-15,2-1-144 0,2 2 128 16,0-2-128-16,2 0 128 0,-2-2 16 0,1 1 0 0,1-2 0 0,-2 1 0 16,0 1-144-16,-1-5 160 0,-2 1-160 0,1 3 160 15,-1-4-160-15,1 1 0 0,-1-1 144 0,1-1-144 16,-2 1 0-16,-1-4 128 0,0 3-128 0,0-3 0 15,0 4 0-15,0-1 128 0,1 1-128 0,0 2 0 16,2-3 0-16,-1 4 0 0,1-1 0 0,-1-2 128 16,1 3-128-16,1-3 0 0,1 2 0 0,1 0 0 15,1-2 128-15,1-2-128 0,1 0 128 0,-2-2-128 16,1 1 0-16,0 0 128 0,1 0-128 0,0-2 0 16,0-1 0-16,0-2 144 0,0 1-144 0,0 0 0 15,-1 3 144-15,1-4-144 0,-1 1 0 0,-1 0 144 16,1 0-144-16,1 0 0 0,0 0 0 0,2 2 0 0,0-1 0 15,2 0 0-15,2 0 0 0,0 2 0 0,1-2 0 0,1 3 0 16,-1 0 0-16,3 0 0 0,-1 0 0 0,1 1 0 16,-1 1 0-16,3 0 0 0,0-3 0 0,1 4 0 15,-1-3 0-15,1 2 0 0,1-1 0 0,1 2 0 16,-1-1 0-16,3 7 0 0,0 0 0 0,-2-6 0 16,2 6 0-16,0 0 0 0,0 0 0 0,0 0 0 15,-2-8 0-15,2 8 0 0,0 0 0 0,0 0 0 16,0 0 0-16,0 0 0 0,0 0-128 0,0 0 128 15,0 0 0-15,0 0 0 0,0 0 0 0,0 0 0 16,0 0 0-16,11-3 0 0,-2 1 0 0,-9 2 0 16,0 0 0-16,12-3 0 0,-12 3 0 0,10-4 0 15,0 3 0-15,1-2 128 0,-11 3-128 0,12-4 0 16,-2-1 0-16,0 1 128 0,-10 4-128 0,13-6 0 0,-1-2 0 0,0 1 128 16,-3 1-128-16,3-1 0 0,0 0 0 0,-1 0 0 15,0 1 0-15,-1-2 0 0,1 1 128 0,-1 1-128 16,-1-2 0-16,0 0 0 0,0 0 0 0,0-1 128 15,-1 1-128-15,1-3 0 0,1 0 0 0,-1 3 128 16,-1-2-128-16,-1 1 0 0,1 0 0 0,0 1 0 16,0-3 0-16,-2 4 0 0,1-1 0 0,-1 1 0 15,-6 7 0-15,8-6 0 0,-8 6 0 0,11-7 0 16,-2 3 0-16,-9 4 0 0,0 0 0 0,10-5 0 16,-10 5 0-16,0 0 0 0,0 0 0 0,0 0 0 15,11-1-128-15,-11 1 128 0,0 0 0 0,0 0 0 16,0 0 0-16,0 0-144 0,2 10 144 0,-3 1 0 15,-3-1-144-15,-3 2 144 0,0-4 0 0,-2 1-144 0,-2 0 144 16,1 1 0-16,-2-1 0 0,-1 2 0 0,-3-1 0 0,1 1 0 16,-2-1 0-16,-2-1 0 0,1 0 0 15,-1 2 0-15,-1-5-144 0,0 2 144 0,1 0 0 0,2 0 0 16,1 1 0-16,1 1 0 0,-2-3 0 0,2 2 0 16,1-1 0-16,0 0 0 0,-1-2 0 0,0 2 0 15,-1 0 0-15,2 0 0 0,1-2 0 0,1-1 0 16,0 2 0-16,1-3 0 0,0 0 0 0,1 0 0 15,-1 0 0-15,2-3 0 0,0 0 0 0,9-1 0 16,-9 1 0-16,0-1 0 0,9 0 192 0,-9 0-64 16,9 0 0-16,-10 2 0 0,10-2-128 0,-9 2 0 15,2 1 0-15,7-3 0 0,0 0 0 0,0 0-176 0,-6 8 48 16,6-8 0-16,0 0 128 0,3 12 0 0,-2 1 0 0,3-3 0 16,3 0 0-16,0 1 176 0,3 1-48 0,0 2 0 15,0-2-128-15,1 1 0 0,1-2-160 0,1 1 160 16,0 0 0-16,1 1 0 0,-1 0 0 0,1-3 0 15,-1 3 0-15,0 2 0 0,1-1 0 0,-3 0 0 16,0 1 0-16,-1 0 0 0,1 1 0 0,-2 1 0 16,0 0 0-16,1 1 0 0,1-2 0 0,0 0 0 15,1-3 0-15,1 1 0 0,0-1 0 0,2-1 0 16,0-2-368-16,3-2 32 0,3-2 0 0,3-2 0 31,3-2-1856-31,4-4-368 0,6-4-80 0,7-7-16 0</inkml:trace>
  <inkml:trace contextRef="#ctx0" brushRef="#br0" timeOffset="12528.99">28529 17777 35935 0,'0'0'3200'0,"-9"-4"-2560"0,0 3-512 0,9 1-128 15,-9-2 2944-15,9 2 576 0,0 0 128 0,0 0 0 16,0 0-3232-16,0 0-656 0,0 0-128 0,-3 11-16 16,3-11 224-16,-1 13 160 0,0 1-192 0,-1 2 192 15,0 2 320-15,-1 2 160 0,1 3 32 0,-2 3 16 16,-2 3-16-16,1 1 0 0,-1 2 0 0,-1 0 0 16,-1 2 48-16,-1-3 0 0,0 0 0 0,1-2 0 15,-1-3-208-15,1-3-32 0,3-2-16 0,1-1 0 16,0-5 16-16,2 0 0 0,-1-4 0 0,2 0 0 15,1-11-48-15,0 0 0 0,0 0 0 0,0 0 0 16,0 0-96-16,0 0-32 0,0 0 0 0,0 0 0 0,1-8 0 0,3-6 0 16,-1-2 0-16,-1-7 0 0,1-3-144 0,2-7 192 15,0-1-192-15,2-6 192 0,-2-3-192 16,4 0 128-16,0 3-128 0,2 4 128 0,-2 3-128 0,0 6 0 16,0 2 0-16,0 3 0 0,0 1-128 0,0 3 128 15,1 5 0-15,-1 0 0 0,-2 4 0 0,-7 9 0 16,10-4 0-16,-10 4 0 0,14 0-128 0,-1 5 128 15,-1 4 0-15,-1 4 0 0,1 3 0 0,-1 1 0 16,-2 1 0-16,-1 2 0 0,-2 0 0 0,1 4 0 16,-2-3 0-16,-1 1 0 0,1 1 0 0,-1 0 0 15,-2-1 176-15,0-3-176 0,-1 0 0 0,-1-2 128 16,0-3-128-16,0-1 0 0,0-1 0 0,0-12 144 16,0 0-144-16,0 0 128 0,1 10-128 0,-1-10 128 0,0 0-128 0,0 0 128 15,0 0 0-15,0 0 0 0,6-10 0 0,-1-2 0 16,-1-2-128-16,0-2 0 0,1-1 0 0,0-3 0 15,0-3 0-15,2-1 0 0,-1 1 0 0,2-2 0 16,1 2 0-16,2 2 0 0,-1 1 0 0,1 3 0 16,-2 0 0-16,1 0 0 0,1 4 0 0,0 0 0 15,1-5 0-15,0 4 0 0,-1-1 0 0,2 4 0 16,2-1 0-16,-2 0 0 0,-1-1 0 0,1 2 112 16,1 1-112-16,0 1 0 0,-1 0 0 0,0 3 0 15,0 0 0-15,2 4 0 0,-2-1 0 0,1 3 0 16,2 3 0-16,-2 2 0 0,2 4 0 0,-2 3 0 15,-2 2 0-15,0 4 0 0,-1 1 0 0,1 0 0 16,-2 1-128-16,0 1 128 0,-3 0-192 0,1-1 192 16,-1 0 0-16,-1-3 0 0,-1 0 0 0,1 0 0 0,-1 1 0 15,0-2 0-15,0-2 0 0,-1 0 0 0,0 1 128 16,0-2-128-16,0-2 0 0,-1 1 144 16,-2 0-96-16,2-3-48 0,-3-9 0 0,2 12 0 0,-1 0 0 0,2-1 0 15,-2 2 0-15,2 2 0 0,-2 0 0 0,1 1 0 16,-1 1 0-16,0 0 0 0,2-2 0 0,-1 1 0 15,0 1 0-15,0-3 0 0,1-1 0 0,1-1 0 16,-2 0 0-16,2-3 0 0,-1 0 0 0,0-1 0 16,-3-8 0-16,3 8 0 0,-3-8 0 0,0 0 0 15,0 0 0-15,0 0 0 0,0 0 0 0,0 0 0 16,0 0 0-16,0 0 0 16,0 0-832-16,0 0-176 0,3-15-16 0</inkml:trace>
  <inkml:trace contextRef="#ctx0" brushRef="#br0" timeOffset="37069.24">22981 3189 3679 0,'0'0'320'0,"0"0"-320"15,-7 8 0-15,7-8 0 0,-4 8 3616 0,4-8 656 16,-6 8 128-16,6-8 16 0,0 0-2192 0,0 0-448 16,0 0-96-16,-4 9-16 0,4-9-224 0,0 0-48 15,0 0-16-15,0 0 0 0,0 0-80 0,0 0-16 16,0 0 0-16,0 0 0 0,0 0 64 0,0 0 0 15,0 0 0-15,0 0 0 0,0 0-288 0,0 0-48 0,9-6-16 0,-9 6 0 16,5-10-128-16,-5 10-32 0,5-10 0 0,1 1 0 16,-1-2-192-16,-1 2-32 0,0 0-16 0,1-1 0 15,1-2-112-15,1-1-32 0,-2-3 0 0,2 2 0 16,0-2-64-16,3 2-32 0,-1-3 0 0,1 0 0 16,0 1-48-16,1-3-16 0,-1-2 0 0,2 2 0 15,1-1-144-15,0-4-16 0,2 1-128 0,-1-2 192 16,0-1-192-16,1 1 0 0,-1-1 128 0,0 3-128 15,-1-1 0-15,2 2 0 0,-1 1 0 0,0 2 0 16,1-1 0-16,2 2 128 0,0 2-128 0,-3-3 0 16,-1 3 0-16,-1 3 0 0,-1 1 0 0,1 3 0 15,-1 3 176-15,-1 2-176 0,-10 4 192 0,12-4-192 16,-12 4 0-16,10 1 0 0,-10-1 0 0,11 7 0 16,-2 2 0-16,-3-1 160 0,-1 2-160 0,1 2 128 0,-1 1-128 15,0 0 0-15,0 0 0 0,-1 3 0 0,0 2 0 0,0 0 0 16,-1 0 0-16,1 1 0 0,-2-1 128 0,1 1-128 15,-1 0 0-15,2-1 128 0,-1-1-128 0,-1-1 128 16,2-1-128-16,0 1 128 0,-1-1-128 0,-1 0 0 16,1-2 144-16,-2-1-144 0,2-1 0 0,0 0 128 15,-2 0-128-15,2-4 0 0,-3-7 144 0,0 0-144 16,2 9 192-16,-2-9-192 0,0 0 192 0,0 0-192 16,0 0 192-16,0 0-192 0,0 0 192 0,0 0-64 15,0 0 0-15,0 0-128 0,8 0 160 0,-8 0-160 16,8-6 128-16,-2-1-128 0,1-1 128 0,-1-2-128 15,0-2 128-15,1 0-128 0,-1-2 0 0,0-2 128 0,2-1-128 16,1-3 0-16,0-1 0 0,0 0 0 0,0 0 128 0,1 1-128 16,-1-3 0-16,1-1 0 0,-1 1 0 0,2 1 0 15,0 1 0-15,1 0 0 0,-3 2 0 0,2 0 0 16,-1 1 0-16,-1 1 128 0,-1 1-128 0,0 2 128 16,0 0-128-16,0-2 0 0,-1 3 0 0,2 0 0 15,-1-1-144-15,0 1 144 0,-1 2 0 0,-2 1 0 16,0 3 0-16,-5 7-128 0,7-6 128 0,-7 6 0 15,9-5 0-15,-9 5 0 0,10-4 0 0,-10 4 0 16,12 0 0-16,-12 0-128 0,0 0 128 0,12 6 0 16,-2 2-128-16,-1 1 128 0,-1 3 0 0,-1 1 0 15,-1 0 0-15,1 1 0 0,-2-1 0 0,0 3 0 16,-1 1 0-16,0 2 0 0,-2 2 0 0,1-1 0 16,0-2 0-16,-2 2 0 0,-1 2 0 0,0-1 0 15,0 2 0-15,0 1 0 0,0-2 0 0,0 0 0 0,-1 0 0 0,1 0 0 16,0 2 0-16,0-2 0 0,0-4 0 0,0 2 0 15,-2-2 0-15,2 0 0 0,0-2 0 0,0 3 0 16,0-3 0-16,0 0 0 0,0-2 0 0,0-1 128 16,2-1-128-16,-2 1 0 0,-2-1 0 0,1-2 0 15,1-10 0-15,-1 12 0 0,1-12-208 0,0 12-48 16,0-12 0-16,0 0 0 16,0 0-944-16,0 9-192 0,0-9-32 0,0 0-16 15,0 0-864-15,0 0-192 0,0 0-16 0,0 0-16 16,8-7-1984-16,-2-2-400 0</inkml:trace>
  <inkml:trace contextRef="#ctx0" brushRef="#br0" timeOffset="37923.25">24639 2457 10127 0,'0'0'896'0,"0"0"-704"16,0 0-192-16,0 0 0 0,0 0 2176 0,0 0 384 15,3-11 96-15,-3 11 16 0,0 0-1520 0,3-7-288 16,0-3-64-16,-3 10-16 0,0 0-80 0,4-9-32 16,0 0 0-16,-4 9 0 0,0 0 256 0,0 0 48 15,0 0 16-15,0 0 0 0,1-9 208 0,-1 9 32 16,-2-8 16-16,2 8 0 0,0 0-16 0,0 0 0 15,-10-2 0-15,1 0 0 0,0 2-288 0,-1 0-64 16,-2 2-16-16,0 0 0 0,1 2-160 0,-2 1-16 16,-4 1-16-16,0 0 0 0,-2 1-64 0,1 0-16 0,-1 3 0 15,-1-1 0-15,0 0-96 0,2 1-32 0,0-1 0 0,0 0 0 16,-1 2-144-16,3-1-48 0,0-1 0 0,0 1 0 16,2-3-112-16,0 1-32 0,-1-3 0 0,1 3 0 15,1 0-128-15,1 0 0 0,2 0 0 0,1 1 128 16,9-9-128-16,-6 6 0 0,6-6 0 0,0 0 128 15,0 0-128-15,0 0 0 0,0 0 0 0,6 12 0 16,-6-12 144-16,10 7-144 0,2-2 160 0,2-3-160 16,0-2 128-16,1 0-128 0,-1 0 0 0,0 0 144 15,1-1-144-15,0 1 0 0,2 0 0 0,0 0 0 16,0 0 0-16,-1 0 0 0,-2 1 0 0,2 1 0 16,0-2 0-16,0 2 0 0,0 1 0 0,0 1 0 15,-1 0 0-15,0 1 0 0,-4 2 0 0,1 0 0 16,0 2 0-16,0 2 0 0,-2-1 0 0,-1 1 0 15,-1-1 0-15,0 1 0 0,-2-2 0 0,1 1 0 0,-1 2 0 16,1 0 0-16,-2 1 0 0,-1-2 0 0,-1 1 0 16,-2 0 0-16,2 1 0 0,-3-4 0 0,0 1 0 0,-2 1 0 15,1 2 128-15,-2-4-128 0,-2 0 0 0,0 3 0 16,0-3 0-16,1 0 128 0,-1-2-128 0,-1 2 128 16,0 0-128-16,-1-3 128 0,0 1-128 0,-1 1 0 15,-1-2 144-15,-1 1-144 0,1-2 128 0,-1 0-128 16,-2 2 128-16,0-2-128 0,-1 0 0 0,0 0 144 15,0-1-144-15,0 0 0 0,0 1 0 0,-1-2 0 16,-3 1 0-16,1-3 0 0,2 5-208 0,0-4-112 0,-1 1 0 0,2-1-16 31,2 1-320-31,0 0-64 0,11-3-16 0,-10 2 0 16,1-1-304-16,9-1-64 0,0 0-16 0,-10 3 0 16,10-3-1696-16,0 0-320 0,0 0-80 0,0 0-12272 0</inkml:trace>
  <inkml:trace contextRef="#ctx0" brushRef="#br0" timeOffset="38818.44">25479 2380 2751 0,'0'0'256'0,"0"0"-256"16,5-9 0-16,-5 9 0 0,5-8 5632 0,-5 8 1088 16,6-7 224-16,-6 7 32 0,6-9-4736 0,-6 9-960 15,2-6-192-15,-2 6-48 0,0 0-336 0,0 0-80 16,0 0-16-16,-8-4 0 0,1 3-160 0,-2 1-16 0,-1 1-16 0,0 0 0 16,-2 2 112-16,-1-2 32 0,-1 4 0 0,-2-2 0 15,-1 2 272-15,-1 0 48 0,-3 1 16 0,0-3 0 16,-1 0-64-16,-1 0 0 0,-1-1 0 0,1 2 0 15,-1-1-256-15,2 1-48 0,1-2-16 0,0 2 0 16,-1-1-272-16,1 1-64 0,1 0-16 0,0 0 0 16,2 1-160-16,1 1 0 0,2-3 0 0,2 2 128 15,2 2-128-15,-1 0 0 0,0 0 0 0,2-2 0 16,2-1 0-16,8-4 0 0,0 0 0 0,-7 7 0 16,7-7 0-16,0 0 0 0,0 0 144 0,0 0-144 15,-5 6 0-15,5-6 144 0,0 0-144 0,0 0 0 16,0 0 176-16,0 0-176 0,0 12 160 0,0-12-160 15,0 0 160-15,3 12-160 0,-3-12 160 0,2 13-160 0,-2-13 0 16,3 15 128-16,0-2-128 0,-1 0 0 0,0 0 0 0,-2 0 0 16,0 2 0-16,-2 0 0 0,0-2 128 0,-1 3-128 15,-1 0 0-15,0-1 0 0,2 2 144 0,-1-1-144 16,-1-2 128-16,-1 1-128 0,0-1 192 0,-1 2-64 16,1 2 0-16,0-4 0 0,0 2 16 0,0 0 0 15,1-2 0-15,0 0 0 0,0 2-144 0,0-2 128 16,-1 1-128-16,1-2 128 0,0-2-128 0,0 1 0 15,0 1 0-15,0-2 128 0,2-1-128 0,-1-1 0 16,3-9 144-16,-1 12-144 0,-1 1 0 0,2-1 128 16,0-12-128-16,0 11 0 0,-1 0 0 0,1-2 128 15,0-9-128-15,0 0 0 0,3 10 0 0,-3-10 0 16,6 12 0-16,1-5 0 0,-7-7 128 0,9 6-128 0,0-1 128 0,1 0-128 16,1-5 144-16,1 2-144 0,1-2 192 0,1-2-192 15,2 2 176-15,0 0-176 0,0-2 160 0,1 1-160 16,0-2 128-16,0 0-128 0,0 1 0 0,-1 0 0 15,1-1 0-15,-2 0 128 0,1 0-128 0,-1 2 0 16,1-2 0-16,1 2 0 0,0 1 0 0,1-1 0 16,2-1-176-16,-3 2 32 0,-3-2 0 0,-1 1 0 15,-1 1-192-15,-2 0-48 0,1 3 0 0,-11-3 0 32,11 0-320-32,-11 0-64 0,12 0 0 0,-12 0-16 0,12 0-1520 0,-12 0-288 15,0 0-64-15,10 3-16 0,-10-3-656 0,0 0-128 0,0 0-16 16</inkml:trace>
  <inkml:trace contextRef="#ctx0" brushRef="#br0" timeOffset="39138.78">24906 2836 30575 0,'0'0'1344'0,"0"0"304"0,0 0-1328 0,0 0-320 0,0 0 0 0,0 0 0 16,0 0 1280-16,0 0 192 0,0 0 48 0,4-9 0 15,1 1-352-15,6 2-64 0,2-2-16 0,2 0 0 16,4 0-128-16,5 0-48 0,5 2 0 0,4-2 0 15,1 0-416-15,2 2-96 0,3-1-16 0,2 2 0 16,0 0-240-16,0 1-144 0,-5-3 160 0,0 2-160 16,-4 0 0-16,-1 1 0 0,-2 1 0 0,-2-2-160 31,0 1-1232-31,-4 0-240 0,-2-3-48 0,-2-1-16464 0</inkml:trace>
  <inkml:trace contextRef="#ctx0" brushRef="#br0" timeOffset="47493.1">20973 7004 30399 0,'-4'-13'1344'0,"4"13"288"0,-4-9-1312 0,3-1-320 0,1-1 0 0,2 2 0 16,4-1 2496-16,-1 0 416 0,0 0 96 0,0 1 0 15,0-2-2368-15,1 4-464 0,-2-4-176 0,-4 11 0 16,5-8 128-16,-5 8-128 0,0 0 0 0,5-7 0 16,-5 7 0-16,0 0 0 0,0 0 0 0,0 0 0 15,0 0 0-15,0 0 0 0,0 0 0 0,0 0 0 16,0 0 320-16,0 0 64 0,0 0 16 0,-7 7 0 16,0 1 80-16,0 3 16 0,-1-1 0 0,1 1 0 15,-3 0-112-15,1 2 0 0,-1 0-16 0,1 2 0 0,0-1-48 16,2 0-16-16,1 1 0 0,0-1 0 0,1-1-176 0,2 0-128 15,2 0 192-15,1 0-192 0,1 2 128 0,3-4-128 16,0-2 0-16,2 0 0 0,0 1 0 0,1-1 128 16,-1 0-128-16,2-3 0 0,-8-6 128 0,9 8-128 15,-2-4 0-15,-7-4 0 0,0 0 0 0,0 0 160 16,7 3-160-16,-7-3 128 0,0 0 112 0,0 0 16 16,0 0 0-16,11-3 0 0,-3-1 112 0,-1-4 16 15,-1-1 16-15,-1-1 0 0,0-2-80 0,0 0-32 16,1 1 0-16,-1-4 0 0,0 0-144 0,0-2-16 0,-1 0-128 15,-3 1 192-15,1 2-192 0,-2-1 128 16,0 4-128-16,-2-2 0 0,0 4 128 0,-1-1-128 0,1 1 0 16,-1 3 0-16,-2 1 0 0,0-1 0 0,5 6 0 0,0 0 0 15,-7-5 0-15,7 5 0 0,-8-2 0 0,8 2 0 16,0 0 0-16,0 0 0 0,0 0 0 0,-5 7-160 16,5-7 160-16,-1 12 0 0,1-12-144 0,1 13 144 15,2 0 0-15,0 0 0 0,3-4-144 0,0 2 144 16,-1-1 0-16,2-2 0 0,1 0 0 0,-8-8 0 15,6 8 0-15,-6-8 0 0,8 6 0 0,-8-6 0 16,0 0 0-16,7 8 0 0,-7-8 0 0,0 0 0 16,0 0 0-16,0 0 0 0,0 0 0 0,0 0 0 15,0 0 144-15,10-3-144 0,-2-3 128 0,-2-2-128 16,1 1 176-16,-2 0-48 0,0-4-128 0,-1 1 192 16,-1 1-192-16,-2-3 144 0,-1 0-144 0,0 0 128 0,0-1-128 15,0 0 0-15,-1-1 144 0,0 1-144 0,-2 0 0 0,2 0 0 16,-2 0 0-16,0 0 0 0,-2 1 128 0,1 0-128 15,-1 5 128-15,0 0-128 0,0 1 224 0,-2 2-32 16,-2 0 0-16,0 2 0 0,0 2-16 0,-2 3-16 16,-2 0 0-16,2 1 0 0,-1 1-160 0,-1 3 0 15,1-1 0-15,2 3 0 0,1-3 0 0,1 2 0 16,0 1 0-16,1-4 0 0,2 5 0 0,1-1 0 16,3 0 0-16,0 2 0 0,-1 0 0 0,2 0 0 15,2-2 0-15,0 0 0 0,2 2 0 0,1 0 0 16,1-3 0-16,0 2 0 0,1 0 0 0,-1 1 0 15,1-3 0-15,-1 2 0 0,1-1-352 0,-1 2 0 16,1 1 0-16,-1 1 0 16,2-2-1456-16,-1 0-304 0,0-1-48 0,3 1-12176 0,3-4-2448 0</inkml:trace>
  <inkml:trace contextRef="#ctx0" brushRef="#br0" timeOffset="48299.38">22322 6909 34095 0,'-11'-4'1504'0,"0"1"320"0,-2 0-1456 0,1-1-368 0,1 1 0 0,1 0 0 0,4 2 2944 0,6 1 512 16,-8-4 96-16,8 4 32 0,-8-6-2816 0,3 2-544 16,5 4-224-16,-6-4 176 0,6 4-176 0,0 0 0 15,-8-5 144-15,8 5-144 0,0 0 0 0,0 0 0 16,-9 0 0-16,9 0 0 0,0 0 0 0,-8 1 128 16,8-1-128-16,0 0 0 0,0 0 208 0,-7 10-16 15,3 2-16-15,4-12 0 0,-2 11-176 0,0-1 192 16,2-10-192-16,0 13 192 0,0-1-192 0,3-2 128 15,-3-10-128-15,4 12 128 0,-4-12-128 0,6 12 0 16,-6-12 0-16,12 6 0 0,-1-2 0 0,0-1 0 0,2-6 144 0,2-1-144 16,-1-1 192-16,0-2-16 0,2 1-16 0,-2-3 0 15,1 0-16-15,-2-4 0 0,-1 0 0 0,-2 0 0 16,-1 0-16-16,-2 1 0 0,-2 0 0 0,-1-1 0 16,-2 0 64-16,-2 0 0 0,-1 1 0 0,0 0 0 15,-3 2 32-15,0 0 16 0,0-2 0 0,0 1 0 16,-1 0-112-16,-2 2-128 0,1-2 176 0,-3 3-176 15,-2 2 176-15,1 2-176 0,-1 0 160 0,0 1-160 16,-5 2 0-16,0-2 128 0,-1 3-128 0,2 3 0 16,-1 4 0-16,-1-1 0 0,0 2 0 0,0 4 0 15,0 1 0-15,0 2 0 0,-2 4 0 0,2 0 0 16,0 5-128-16,1-2 128 0,1 3 0 0,2-2 0 16,1-2 0-16,1-2-128 0,2-2 128 0,4 2 0 0,1-4 0 15,3 1 0-15,1-3 0 0,3-1 0 0,-3-12 0 0,5 10 0 16,1-2 0-16,2-2 0 0,3 0 0 0,0-5 0 15,1-1 0-15,1-1 0 0,1-3 0 0,1-1 0 16,-1-1 128-16,0-4-128 0,1-2 0 0,-2-1 128 16,-2-2-128-16,0 1 0 0,-3 1 160 0,0 0-160 15,-2-1 160-15,-1 0-160 0,-2-1 128 0,0 1-128 16,-3 1 0-16,0-1 144 0,-2 1-144 0,2 0 128 16,-1 2-128-16,1 11 128 0,-3-9-128 0,3 9 192 15,0 0-192-15,0 0 192 0,0 0 0 0,-9-1 0 16,9 1 0-16,-9 4 0 0,0 0-192 0,2 2 0 15,1 2 0-15,-1 1 128 0,1 0-128 0,-1-2 0 16,-2 3 0-16,1 3 128 0,1-2-128 0,0 0 128 16,1 0-128-16,-1-1 128 0,0-1-128 0,2 0 0 0,0 1 0 0,1 0 128 15,2 2-128-15,0-3 0 0,2 1-160 0,4 1 160 32,-4-11-1152-32,12 13-128 0,2-4-16 0,3 0-16 15,1 0-1376-15,5 0-288 0,3-2-48 0,2-1-10000 0,4-1-2000 0</inkml:trace>
  <inkml:trace contextRef="#ctx0" brushRef="#br0" timeOffset="48865.06">23237 6865 16575 0,'0'0'1472'0,"0"0"-1168"0,0 0-304 0,0 0 0 0,7-7 2752 0,-7 7 480 16,0 0 96-16,3-9 32 0,-3 9-2000 0,0 0-400 15,-4-8-64-15,-3 3-32 0,-1 0 464 0,-1 2 80 16,-3-1 32-16,-2 3 0 0,-2 0-144 0,-2 1-16 16,-1 1-16-16,-1 0 0 0,-1-1-64 0,0 2-16 15,1 0 0-15,0 1 0 0,0 1-384 0,3 1-80 16,1 1-16-16,0 1 0 0,0 1-384 0,1 3-64 16,2 1-32-16,1 5 0 0,1-2-224 0,4 1 0 15,0 1 0-15,2 2 0 0,1 0 0 0,3 1 0 16,1-1 0-16,2 0 0 0,3-4 0 0,2 1 0 15,1-2 0-15,2-1 0 0,2-2 0 0,0-2 128 16,1-1-128-16,1-3 0 0,0-1 128 0,2-4-128 16,2-3 176-16,1 2-176 0,-1-2 224 0,0-3-64 0,0-2-16 15,1-3 0-15,-1 0 64 0,0-5 16 0,-1 0 0 0,0 1 0 16,0-1-32-16,-1-1 0 0,-2 0 0 0,-1 0 0 16,-1 2-48-16,-2-4-16 0,-2 2 0 0,-2 1 0 15,0-1-128-15,-1 1 160 0,-1 2-160 0,-2 1 160 16,-2 1-160-16,-1 1 192 0,0 2-192 0,1 9 192 15,-5-6-32-15,5 6 0 0,-8-3 0 0,0 1 0 16,-1 4-32-16,0 2 0 0,-3 0 0 0,0 1 0 16,-1 0-128-16,-1 3 192 0,-2 0-192 0,1 1 192 15,0 2-192-15,1-1 0 0,0 0 0 0,0 2 128 16,1-4-128-16,2 2 0 0,0 0 0 0,2-1 128 16,1-2-128-16,3 3 0 0,5-10 0 0,-2 10 128 15,2-10-128-15,0 0 0 0,5 12 0 0,1-3 0 16,2-3 0-16,2 0 0 0,2-2 0 0,1-2-176 0,2-2-128 0,2 0-16 15,0 0-16-15,2-4 0 16,2 0-2096-16,1 0-432 0,0-2-80 0,2-2-17648 16</inkml:trace>
  <inkml:trace contextRef="#ctx0" brushRef="#br0" timeOffset="49411.51">24296 6740 28559 0,'-10'-4'2544'0,"-3"-3"-2032"0,-2-1-512 0,2 3 0 16,4 0 3344-16,0 0 576 0,-1 1 112 0,0 1 32 15,1 0-3424-15,-2 2-640 0,-2 0-240 0,-1 2 16 16,1 3-64-16,-1 0-16 0,0 3 0 0,-2 0 0 15,-1 2-48-15,0 2-16 0,-1 1 0 0,0 1 0 16,-1-2 368-16,1 4 0 0,0 2 0 0,1 0 0 16,3 1 496-16,1 0 64 0,1-1 16 0,3-1 0 15,1-1 64-15,3 0 32 0,2-2 0 0,3-2 0 16,0-11-464-16,5 12-80 0,2-1-128 0,1-4 176 16,2 0-176-16,3-2 0 0,2-1 0 0,-1-1 128 15,1-3-128-15,2-2-176 0,0 1 48 0,2-3 0 0,-2-1 128 16,1-2 0-16,0 0 0 0,0-4 0 15,-1 1 224-15,-1 1 32 0,0-3 0 0,-2 0 0 16,-1-1 32-16,0 1 16 0,-3 1 0 0,1-1 0 0,-2 0 240 0,-1-1 48 16,-2 0 16-16,1 0 0 0,-1 0-112 0,0 3-32 15,-4-1 0-15,-2 11 0 0,1-9-128 0,-1 9-16 16,0 0-16-16,0 0 0 0,-2-12-48 0,2 12-16 16,0 0 0-16,-11-2 0 0,0 2-240 0,-2 5 0 15,-2 4 128-15,0 2-128 0,-4 4 128 0,1 2-128 16,-3 1 176-16,2 3-176 0,-1 0 0 0,2 0 0 15,1-1 0-15,1-2 0 0,2-3 144 0,2-2-144 16,3 3 0-16,3-4 144 0,2-2-144 0,4-10 0 16,0 0 0-16,0 0 0 0,5 11-256 0,4-5-96 0,3-3-16 0,2-6 0 31,3-1-336-31,3-1-64 0,1-3 0 0,1-1-16 16,1 0-2144-16,2-1-416 0,1-1-96 0,-1 1-14864 0</inkml:trace>
  <inkml:trace contextRef="#ctx0" brushRef="#br0" timeOffset="51115">17755 8035 9215 0,'0'0'400'0,"0"0"96"0,-6-6-496 0,-1 2 0 15,1-3 0-15,-1 4 0 0,7 3 5456 0,-9-3 1008 16,1 0 192-16,0 1 32 0,1 0-4944 0,-1 1-976 16,-1 0-208-16,-2-1-48 0,1 0 64 0,-2 1 16 15,0-1 0-15,2 2 0 0,0 0-64 0,-1 0-16 16,-1 0 0-16,1 2 0 0,0 1 192 0,1-1 48 0,-1 0 0 0,1 2 0 15,1 3 16-15,1-1 0 0,0 1 0 0,2 3 0 16,0 1-448-16,1 0-64 0,1 3-32 0,2-4 0 16,-1 2-224-16,2-1 0 0,-1 1 128 0,2 0-128 15,0-2 0-15,2-1 0 0,-1 1 0 0,2-1 0 16,-1-1 0-16,-2-8 0 0,4 10 0 0,-4-10 0 16,0 0 0-16,7 10 144 0,-7-10-144 0,0 0 128 15,10 6 160-15,-10-6 32 0,11 0 0 0,-11 0 0 16,11-2-64-16,1-2 0 0,-2-2 0 0,0-2 0 15,-1 0 0-15,0-2 0 0,-1-2 0 0,1-4 0 16,0 2-64-16,0-2-32 0,-1-1 0 0,-2 1 0 16,0-5-32-16,-2 2-128 0,-2 2 192 0,-1 2-64 0,-2 0-128 15,-1 1 160-15,-1 2-160 0,-1 3 160 0,-3 3 16 0,0 4 0 16,-4 0 0-16,1 4 0 0,-3 0 160 16,-2 3 48-16,1 3 0 0,-2 2 0 0,-1 2-224 15,1 1-32-15,-1 1-128 0,0 5 192 0,0 1-192 0,4 4 0 16,1-1 0-16,1 1 0 0,2-1 0 0,3-1 0 15,2-1 0-15,3 0 0 0,3 1 0 0,3 1 0 16,2-4-128-16,1-5 128 0,0 2 0 0,2-3 0 16,3-2-128-16,1-1 128 0,1-1 0 0,0-2-192 15,1-1 192-15,0-5-160 0,-1-2 160 0,1-1 0 16,-2-2 0-16,1-2 0 0,-2 1 0 0,0-1 0 16,0-3 128-16,-3-2-128 0,-2 1 208 0,-1-3-16 0,-4-4-16 0,-1 1 0 15,-2 2 32-15,-2-2 16 0,-1-2 0 0,-1 0 0 16,-3-5-64-16,-1 3-16 0,0-1 0 0,-1 1 0 15,-1 1-144-15,1-1 192 0,0 2-192 0,0 3 192 16,-1 5-192-16,1 0 128 0,0 3-128 0,1 3 128 16,-1 1 48-16,0 1 0 0,0 1 0 0,1 1 0 15,2 0-48-15,6 0 0 0,-10 3 0 0,4 0 0 16,-2 2-128-16,0 2 0 0,2-1 0 0,1 1 0 16,-1 2 0-16,1 1 0 0,0 3 0 0,1-2 0 15,4-11 0-15,-5 12 0 0,1-2 0 0,1 0 0 16,3-10 0-16,-2 14 0 0,0-5 0 0,2-9 0 15,4 11-736-15,3 0-80 0,2 1-16 16,4-3 0 0,4 2-960-16,4 2-208 0,4 2-48 0,5 3 0 0,3 0-2192 0,7 2-448 15</inkml:trace>
  <inkml:trace contextRef="#ctx0" brushRef="#br0" timeOffset="51865.01">19175 8081 20271 0,'0'0'1792'0,"0"0"-1424"0,-10 4-368 0,1-1 0 16,9-3 3296-16,-11 1 592 0,11-1 112 0,-10 0 32 15,10 0-2480-15,-11-1-480 0,2-2-112 0,9 3 0 16,-10-4 0-16,10 4 16 0,-9-5 0 0,1 0 0 16,8 5-160-16,0 0-48 0,-9-3 0 0,9 3 0 15,0 0-256-15,0 0-48 0,-11 4-16 0,5 5 0 16,-1 0-448-16,1 5 0 0,-2 0 0 0,0 2 0 16,0 4 0-16,-2 0 0 0,-1 3 0 0,1-2 0 15,1 1 0-15,-2 2 0 0,1-4 0 0,1 0 0 16,1-2 176-16,1 3-16 0,2-7 0 0,1 1 0 15,3-4-16-15,1 0 0 0,0-11 0 0,4 8 0 16,1 0 112-16,3-6 32 0,2-2 0 0,2-2 0 16,2-5 0-16,5-1 0 0,0-1 0 0,1-3 0 15,-3 1-112-15,0-2-32 0,1 0 0 0,-1-2 0 0,-1 1-144 0,-2 0 160 16,-2-1-160-16,-2 1 160 0,-2-2-32 0,-3 2-128 16,-1 0 192-16,-1 0-64 0,-3 1 48 0,-2 0 0 15,-2 0 0-15,-1 3 0 0,-4 0 48 0,0 3 16 16,-3 3 0-16,-1 0 0 0,-3 0-16 0,0 2 0 15,-1 0 0-15,0 5 0 0,0 3-224 0,0 2 128 16,0 0-128-16,2 3 0 0,1-1 0 0,1 3 0 16,1-3 0-16,2 7 0 0,2 2 0 0,2-1 0 15,0 0 0-15,4 0 0 0,0-1 0 0,4-1 0 16,2 1-128-16,2-1 128 0,1-1 0 0,2 0-128 16,1-2 128-16,3-3 0 0,0-1-128 0,3-2 128 15,1-2 0-15,-1-2 0 0,-2-3 0 0,0-2 0 16,1 0 0-16,-2-4 0 0,-3 0 0 0,-1-1 0 15,-1 0 0-15,-1-3 0 0,-1 3 160 0,-2-5-160 0,-1 0 160 0,-3-4-160 16,-3 1 240-16,0-1-48 0,-1 1-16 0,-1-1 0 16,0-1-32-16,-2 0 0 0,-2 0 0 0,-1 1 0 15,0 2-144-15,-1 2 128 0,2 1-128 0,-3 1 128 16,-1 3-128-16,0 1 0 0,0 4 0 0,0 2 0 16,-1 1 128-16,-1 3-128 0,1 3 0 0,1-1 128 15,-1 1-128-15,-1-1 0 0,1 1 0 0,1 3 128 16,1-3-128-16,2-1 0 0,1-1 0 0,9-5 0 15,0 0 0-15,0 0 0 0,0 0 0 0,0 0 0 32,7 12-1344-32,8-5-128 0,3 0-48 0,6-1 0 0,2-4-2496 15,5 1-496-15,4-2-96 0</inkml:trace>
  <inkml:trace contextRef="#ctx0" brushRef="#br0" timeOffset="52379.75">20127 8097 9215 0,'0'0'816'0,"0"0"-656"16,-9-3-160-16,0-1 0 0,-1 0 6656 0,10 4 1280 16,-6-5 272-16,6 5 48 0,-7-6-6528 0,7 6-1328 15,-7-10-256-15,-1 4-144 0,0 2 176 0,0 0-176 16,0 0 192-16,-1 0-192 0,-1 4 624 0,-1 0 16 15,0 0 0-15,-2 3 0 0,-2 1 336 0,1 1 80 0,-1 1 16 0,0 1 0 16,-3 3-368-16,1 2-64 0,-2 2 0 0,4 1-16 16,-1 3-448-16,3 2-176 0,1-1 128 0,3 2-128 15,1 0 0-15,4-2 0 0,3 1 0 0,2 0 0 16,2-6 0-16,2 2 0 0,3-2 0 0,3-1 0 16,-1 0 0-16,3-1 0 0,1-3 0 0,1-3 0 15,-2 0 0-15,1-4 0 0,2-1 0 0,-2-2 0 16,0-1 128-16,-3-5-128 0,-2 2 128 0,-1-3-128 15,-2-1 176-15,0 1-48 0,-3-4-128 0,-1 2 192 16,-2 2 64-16,-2-4 0 0,1 1 0 0,-4-2 0 16,-2 0 144-16,-3-3 48 0,0 2 0 0,-2 1 0 15,0-1-112-15,0 1-16 0,1 0 0 0,-1 0 0 16,0 0-160-16,0 2-32 0,1 0-128 0,0 5 192 0,1 3-192 16,1 0 176-16,0 2-176 0,-2 2 160 0,3 2-32 0,2 0 0 15,6-3 0-15,-7 6 0 0,2 2-128 0,5-8 0 16,-4 10 0-16,4-10 0 0,-1 12 0 0,1-12 0 15,1 13-192-15,4 2 192 16,2-4-1168-16,2 1-112 0,1 1-32 0,3-4 0 16,4 3-1696-16,3-2-352 0,2-2-64 0,2 3-14768 0</inkml:trace>
  <inkml:trace contextRef="#ctx0" brushRef="#br0" timeOffset="53012.99">21034 8091 20271 0,'-8'-6'1792'0,"-1"-2"-1424"0,0-1-368 0,3-3 0 16,0 3 6304-16,5 1 1184 0,1 8 256 0,5-10 32 15,-1 1-6800-15,1 2-1360 0,-5 7-256 0,0 0-64 16,0 0 512-16,8-5 192 0,-8 5 0 0,0 0-144 0,0 0 16 0,0 0 0 16,-2 12 0-16,-4 1 0 0,-1 2-64 0,-3 2 0 15,-1-1 0-15,-2 1 0 0,-3 3 192 0,0-4 176 16,-1 0-48-16,2 0 0 0,0-1 288 0,4-2 48 15,0-2 16-15,2-1 0 0,3-1-144 0,0 1-16 16,6-10-16-16,0 10 0 0,0-10-304 0,0 0 0 16,8 10 128-16,4 0-128 0,1-7 0 0,1 1 0 15,2-2 0-15,2-1 0 0,2-2 0 0,-1-2 0 16,1-3 0-16,-2-2 0 0,0 0 0 0,-3 1 0 16,-3 0 0-16,-2-3 0 0,-2 3 0 0,-3-1 0 15,-5 8 128-15,0-12-128 0,-3-1 192 0,-1 0 0 16,-1 3-16-16,-4-2 0 0,0 1 160 0,-1 2 48 0,-2 0 0 15,-1 0 0-15,-2-4-16 0,1 3 0 0,0-1 0 16,-1 2 0-16,0 2-112 0,2 2 0 0,0 3-16 0,0 2 0 16,0 0-48-16,1 1-16 0,0 2 0 0,2 2 0 15,1 3-176-15,1 2 0 0,0-2 0 0,1 1 128 16,2 0-128-16,1 2 0 0,0 0 0 0,1 2 0 16,-1 0 0-16,1 0 0 0,2-1 0 0,-1 0 0 15,2 0 144-15,0 1 0 0,0 0 0 0,2-3 0 16,-2-10-144-16,4 11 128 0,0-2-128 0,1-2 128 15,1 0-128-15,3-2 0 0,4-1 0 0,2-3 0 16,2-1-128-16,4 0-16 0,1-4 0 0,2 1 0 31,4-1-1056-31,1 1-208 0,-1-3-32 0,2-1-16 0,2-2-1488 0,-1-2-320 0,1 1-48 16</inkml:trace>
  <inkml:trace contextRef="#ctx0" brushRef="#br1" timeOffset="57689.28">2677 7304 32303 0,'-12'-10'1424'0,"3"6"304"0,-2 1-1376 0,-2 3-352 0,-1 0 0 0,-2 3 0 0,-1-1 576 0,-1 1 64 16,-2 1 0-16,1-2 0 0,-2 1-64 0,0 0-16 15,-2-2 0-15,-2 0 0 0,-2 2 80 0,-2-3 0 16,-1-3 16-16,-1 1 0 0,-1-2 128 0,0 0 32 15,-2 0 0-15,-5-1 0 0,-4 1 128 0,-2-3 16 16,0 3 16-16,0 0 0 0,2 2-64 0,0 1-16 16,2 1 0-16,-2 3 0 0,0 5-256 0,0 1-64 15,1 3-16-15,0 4 0 0,-2 3-192 0,-2 5-48 16,-1 1 0-16,3 2 0 0,4 0-144 0,2 2-48 16,1 4 0-16,6-2 0 0,4 1-128 0,0 2 0 15,3 0-160-15,3 5 160 0,4 0 0 0,3 4-144 0,2 1 144 16,1 0 0-16,6 1 0 0,4 0-128 0,5-2 128 0,2 1 0 15,5 0 0-15,4-1-128 0,8-2 128 0,7-1 0 16,5 2 0-16,5-4 0 0,4-2 0 0,7 0 0 16,5-4 0-16,3-3 0 0,1-3 0 0,3-4 0 15,2-6 0-15,0-3 0 0,0-4 0 0,3-4 0 16,1-5 0-16,-4-6 0 0,-2-5 0 0,-3-6 128 16,-2-2-128-16,-2-5 144 0,-2-5-144 0,-2 0 160 15,-2-4-16-15,-3-1 0 0,-4 1 0 0,-6-3 0 16,-4-4-16-16,-6-2 0 0,-3 0 0 0,-7 0 0 15,-5-2 128-15,-6-2 0 0,-2-1 16 0,-5 1 0 16,-5-1-16-16,-4 0 0 0,-4 1 0 0,-5 0 0 16,-3 3-80-16,-4 0-32 0,-4 0 0 0,-2 3 0 15,-2 2-144-15,-2 3 192 0,0 2-192 0,-2 3 192 0,0 3-192 16,-1 2 128-16,1 3-128 0,1 4 128 0,0 3-128 0,2 6 0 16,0 4 0-16,1 4 0 15,0-2-720-15,1 8-80 0,1 6-16 0,2 8-15296 16,2 7-3056-16</inkml:trace>
  <inkml:trace contextRef="#ctx0" brushRef="#br1" timeOffset="58701.25">19998 10662 28559 0,'-19'-6'2544'0,"4"3"-2032"0,-6-5-512 0,-3 3 0 16,1 1 6400-16,3 3 1200 0,5 1 224 0,3 4 48 31,4 1-6688-31,2 4-1344 0,1 0-272 0,-1 3-48 16,4 4 0-16,0 1 0 0,2 1 0 0,3 3 0 15,1-3-352-15,1 3-64 0,2 0 0 0,0-2-16 16,3 0 320-16,3-5 64 0,-2-2 16 0,2-1 0 0,-1 1 384 0,1-5 128 0,-1-2 0 0,0-1 0 16,-1-3 176-16,0-2 144 0,-11 1 16 0,10-4 16 15,-3-5 176-15,-7 9 48 0,4-11 0 0,-3 1 0 16,-1-2-128-16,-1-1 0 0,-5-1-16 0,0-1 0 16,-2 0-160-16,-1 0-16 0,-1 0-16 0,0 0 0 15,0 2-48-15,1 2-16 0,-2 2 0 0,4 2 0 0,-1 2-176 0,1 1 0 16,7 4 0-16,-8-1 0 0,-1-1 0 0,2 2 128 15,7 0-128-15,-11 7 0 0,2 1 0 0,1 1 0 16,2-3 0-16,-1 3 0 0,1 1 0 0,2 1 0 16,1 0-144-16,3 0 144 0,1 1 0 0,2 0 0 15,1-2 0-15,2-1 0 0,2-1 0 0,3 0 0 16,0 0 0-16,2-3 0 0,3 0 0 0,1-2 0 16,1-3 0-16,1-1 0 0,-3-2 0 0,1-2 0 15,0-2 176-15,-2-2-176 0,-4 0 208 0,1-3-64 16,-4-1-16-16,-3-1 0 0,-1 0 0 0,-3-1 0 15,-3-3 0-15,-2 1 0 0,-1 0-128 0,-4 3 192 0,-3 1-192 0,-4-2 192 16,-3 2-64-16,-2 0-128 0,-4 0 192 0,-1 0-64 16,-1 2-128-16,-2 1 192 0,-1 3-192 0,3 0 192 15,-1 2-192-15,-2 4 192 0,-1 1-192 0,-2 2 192 16,-3-2-192-16,2 4 0 0,0 0 0 0,1 3 128 16,-1-1-128-16,2 2 128 0,1-2-128 0,3 1 128 15,5-2-128-15,5-2 0 0,3-1 0 0,15-2-17024 16,17-11-3424-16</inkml:trace>
  <inkml:trace contextRef="#ctx0" brushRef="#br1" timeOffset="60602.77">27117 6283 35007 0,'-19'2'3120'0,"6"-2"-2496"16,-3-2-496-16,2 1-128 0,2 1 2032 0,0 0 384 15,1-1 80-15,11 1 0 0,0 0-2080 0,-12 0-416 16,12 0 0-16,0 0-192 0,0 0 544 0,0 0 96 16,0 0 32-16,0 0 0 0,-1-12-64 0,1 3-16 0,0 9 0 0,5-11 0 15,-1 2-16-15,1 1-16 0,0 2 0 0,-5 6 0 16,4-9-160-16,-4 9-16 0,0 0-16 0,0 0 0 16,0 0-48-16,0 0 0 0,0 0 0 0,-10 5 0 15,-1 8 64-15,-2 0 16 0,-1 5 0 0,-2 2 0 16,-1 2 48-16,1-4 0 0,5 0 0 0,2-4 0 15,2 0 192-15,3-2 32 0,4-12 16 0,3 10 0 16,-3-10-224-16,10 8-32 0,5-4-16 0,0-4 0 16,2-3-96-16,3-2 0 0,-1-4-128 0,5 1 192 15,1-4-192-15,1 1 144 0,0-3-144 0,0-1 128 16,0 2-128-16,-4 0 0 0,-1 0 0 0,-3 2 128 16,-4 3-128-16,-2-1 0 0,-4 3 0 0,-8 6 128 15,0 0 0-15,0 0-128 0,0 0 192 0,0 0-64 16,0 0 80-16,0 0 16 0,-10 6 0 0,-1 1 0 15,1-3-48-15,1 2-16 0,-1 1 0 0,10-7 0 16,0 0-32-16,-7 5 0 0,7-5 0 0,0 0 0 0,0 0-128 0,0 0 128 16,0 0-128-16,10-4 128 0,0-2-128 0,2-4 0 15,1 0 0-15,2 0 0 0,-2-2 0 0,0 1 0 16,0 1 0-16,-2-2 0 0,0 4 0 0,-2-2 0 16,-1 1 0-16,-3 1 128 0,-5 8-128 0,0 0 0 15,0 0 0-15,-3-6 128 0,-2 0-128 0,-4 4 160 16,-3 2-160-16,-2 2 160 0,-2 2-160 0,-3 1 192 15,-5 3-192-15,0 3 192 0,-5 0-192 0,0 1 192 16,1 3-192-16,0-1 192 0,1 0-64 0,3-1-128 16,2-1 192-16,3-2-64 0,2 0 16 0,4 0 0 15,0-4 0-15,3 0 0 0,10-6-144 0,0 0 0 0,0 0 0 0,0 0 0 16,0 0 0-16,0 0 0 0,0 0 0 0,0 0 0 16,0 0 0-16,11-4 0 0,-2-1 0 0,1-1 0 15,2 0 0-15,0 1 0 0,0-1-144 0,1 1 144 16,0 0 0-16,0 0-128 0,0 0 128 0,2 2 0 15,4-4-272-15,-2 1 48 0,1-1 16 0,4 0 0 32,4-3-3072-32,7-5-624 0</inkml:trace>
  <inkml:trace contextRef="#ctx0" brushRef="#br1" timeOffset="62136.51">24751 11228 47919 0,'-10'-5'4256'0,"-1"1"-3408"16,1 1-672-16,1-2-176 0,2 4 2048 0,7 1 384 16,0 0 80-16,0 0 16 0,0 0-2064 0,0 0-464 15,0 0 0-15,0 0 0 0,0 0 0 0,0 0 0 16,0 0 0-16,12-4 0 0,0 4 0 0,1 1 0 16,0 3 0-16,1 1 0 0,-2 2-128 0,1 1 128 15,0 1 0-15,-1 1 0 0,-3 2 0 0,-1 2-144 16,-3-1 144-16,0 2 0 0,0-2-144 0,-2 0 144 0,-2-3 0 0,-1 1-144 15,-3-2 144-15,3-9 0 0,0 0 0 0,0 0 0 16,-6 6 0-16,6-6 0 0,0 0 160 0,-9-1-160 16,2-4 256-16,2-3-64 0,0-2 0 0,1-3 0 15,1-4-32-15,2 1-16 0,0 0 0 0,1 3 0 16,0 2-144-16,0 1 0 0,-2-1 0 0,2 11 128 16,0 0-128-16,0 0 0 0,0 0 0 0,-7 0 0 15,-3 5 0-15,1 3 0 0,-1 2 0 0,0 3-176 16,-4 3 176-16,1 0 0 0,2 0-144 0,-1-1 144 15,2-1 0-15,0 0 0 0,4-3 0 0,2-1 0 16,4-10 0-16,0 0 0 0,4 9 0 0,-4-9 0 16,10 8 0-16,3-5 0 0,0-4 0 0,3-2 0 0,1-5 0 0,1-1 0 15,2-3 128-15,-2-1-128 0,-1-4 128 0,-3-1-128 16,-1-3 0-16,-1 0 128 0,-3 2-128 16,-2-1 0-16,-1 1 144 0,-2 2-144 0,-4 2 0 0,-1 1 128 15,-2 0-128-15,-2 1 0 0,-1 1 0 0,-2 2 0 16,-3 0 0-16,-2 5 128 0,-1 3-128 0,-4 3 0 15,-3 4 0-15,-3 4 0 0,-2 3 0 0,-1 2 0 16,-4 2-144-16,-1-2 144 0,5 2 0 0,2 1 0 16,2 0 0-16,3 0 0 0,4-2 0 0,7 0 0 15,3-2 144-15,3-1-16 0,5-1-128 0,4 1-192 16,4-4 64-16,5-2 0 0,0-2 128 0,5-1 0 16,2-3 0-16,2-1 0 0,0-3 0 0,-1-4 0 15,-3 0 0-15,-1-2 128 0,-5 0-128 0,-5 1 0 16,-2 1 0-16,-7 8 128 0,1-11-128 0,-2 2 128 0,-3 2-128 15,-1 1 128-15,-3-1-128 0,1 4 0 0,-1-2 128 0,8 5-128 16,-7-1 0-16,7 1 0 0,0 0 0 0,0 0 0 16,0 0 0-16,0 0 0 0,10-5 0 0,3 2 0 31,3-1-960-31,5-1-96 0,5-5-32 0</inkml:trace>
  <inkml:trace contextRef="#ctx0" brushRef="#br1" timeOffset="63787.42">28665 10073 37775 0,'19'-32'3360'16,"2"-4"-2688"-16,0 0-544 0,1-1-128 15,0-1 2208-15,-2 6 416 0,0-1 64 0,-2 5 32 16,0 0-1824-16,-4 3-384 0,-1 2-64 0,-3 2 0 0,-4 3 144 0,2 2 48 16,-3 2 0-16,-1 3 0 15,-3 5-128-15,-1 6-32 0,0 0 0 0,0 0 0 0,0 0-64 16,0 0-16-16,-11 9 0 0,-2 4 0 0,0 4-176 0,1 3-32 15,-4 0-16-15,-1-1 0 0,2 6-176 0,-2-2 128 16,0 4-128-16,0 2 128 0,-2-4-128 0,3 1 0 16,1-1 0-16,2-2 128 0,1 1-128 0,3-6 0 15,3 0 0-15,1-5 0 0,-1 0 0 0,4-1 0 16,2-12 0-16,0 0 0 0,0 0 0 0,0 0 0 16,0 0 0-16,0 0 0 0,8 0 0 0,1-1 0 15,-2-3 0-15,1-4 128 0,0-3 16 0,-1 1 0 16,-1 0 0-16,-1-1 0 0,-2 1 48 0,-2 1 16 15,-1-1 0-15,-1 1 0 0,1 9-32 0,-3-10-16 0,-1 1 0 0,4 9 0 16,-6-8-160-16,6 8 192 0,-7-10-192 0,1 2 192 16,6 8-192-16,-8-6 0 0,0 1 144 0,8 5-144 15,0 0 0-15,0 0 144 0,-5-9-144 0,5 9 0 16,0 0 0-16,0 0 0 0,8-9 0 0,2-1 0 16,2 2 0-16,4 1 0 0,5 2 0 0,-1-1 0 15,4-4 0-15,-1 5-144 0,-1 1 144 0,-1 0 0 16,-2 2 0-16,-5-1 0 0,-5 1 0 0,-9 2 0 15,0 0 0-15,0 0 0 0,0 0 0 0,-9-11 128 16,-4 2 32-16,-5 2 16 0,-6 2 0 0,-1 1 0 16,-1 3-176-16,2-3 128 0,0 2-128 0,3-1 128 15,3 0-80-15,2 2-48 0,5 1 0 0,11 0 0 0,0 0-256 0,0 0-64 16,0 0 0-16,15 1 0 16,10 5-2944-16,9 1-576 0</inkml:trace>
  <inkml:trace contextRef="#ctx0" brushRef="#br1" timeOffset="64506.23">27463 14323 56207 0,'-30'-8'4992'0,"-4"-2"-3984"0,-3-4-816 0,7-2-192 16,8-2 576-16,5 2 80 0,3 4 16 0,2-1 0 15,2 3-816-15,1 3-176 0,0 3-16 0,1 3-16 16,8 1 224-16,-9 3 128 0,-1 2-160 0,3 1 160 16,-1 2-272-16,1 3 32 0,2 2 16 0,0 1 0 15,1-1 224-15,1 3 0 0,1 1 0 0,2 1 160 0,0-1-32 0,2 1 0 16,4 0 0-16,0 1 0 0,3-4 32 0,3 1 0 15,1-2 0-15,4-1 0 0,3-2-160 0,0-2 192 16,3-4-192-16,3-2 192 0,1-3-192 0,2-4 0 16,-1-5 0-16,0-3 0 0,-2-2 128 0,-1-3-128 15,-3-3 0-15,-3-1 128 0,-4-1-128 0,-4 4 0 16,-2-4 0-16,-2 5 128 0,-7 2-128 0,-1 2 160 16,-3 0-160-16,-4 2 160 0,-2-1-32 0,-3 3 0 15,-4 5 0-15,-2-1 0 0,-2 3-80 0,-2 2-48 16,-2 3 0-16,-1 2 0 0,-3 3 0 0,2 1 0 15,1-1 0-15,1 2 0 0,2 1 0 0,3-1 0 16,3 1 0-16,3-4 0 0,2 0 0 0,6-1 0 0,6-6 0 16,0 0 0-16,0 0 0 0,0 0 0 0,4 10 0 0,-4-10 0 15,9 6 0-15,0 1 0 0,-9-7 0 0,13 5 0 16,-13-5 0-16,13 4 0 0,-3 1 0 0,-10-5 0 16,0 0 0-16,8 12 0 0,-1 1 0 0,-2 2 0 15,0-2 0-15,-1 4 0 0,0-2 0 0,-1 0 0 16,0 0 0-16,1-1 0 0,0 0 0 0,0-1 0 15,0-2 0-15,0 1 0 0,-4-12 0 0,0 0 0 16,4 9 0-16,-4-9 0 0,0 0 0 0,0 0 0 31,0 0-896-31,4-15-160 0,-2-8-32 0,0-19-15728 0,-2-15-3136 0</inkml:trace>
  <inkml:trace contextRef="#ctx0" brushRef="#br1" timeOffset="65061.86">23708 8120 57759 0,'-18'-8'1280'0,"2"2"256"0,3 1 48 0,7-1 32 0,6 6-1296 0,0 0-320 0,4-9 0 0,1 1 0 15,-5 8-240-15,8-9-112 0,-1 1-32 0,1-2 0 16,-1 0 656-16,-1 0 128 0,1 4 32 0,-1-3 0 16,-6 9-432-16,11-11 0 0,-1 4 128 0,1-3-128 15,-2 0 0-15,1 1 0 0,2 0 0 0,1 1 0 16,1-2 0-16,1 3 0 0,-2 2 0 0,0 1 0 15,0 0-176-15,-3 1 176 0,-10 3-128 0,0 0 128 16,0 0 0-16,0 0 0 0,0 0 0 0,0 0-128 16,-9 11 128-16,-4-1 128 0,-4-1-128 0,-1 2 176 15,-4 1-48-15,-2-1 0 0,-2 1 0 0,-4-3 0 16,-1 2 16-16,0-1 0 0,2-1 0 0,3 2 0 16,2-1-144-16,3-1 0 0,7-2 0 0,4-3 128 15,3-2-80-15,7-2-48 0,0 0 0 0,0 0 0 16,0 0 0-16,0 0 0 0,16 4 0 0,-1-4 0 0,0-3 0 0,2 1 0 15,-2-2 0-15,0 0 0 16,-2 0 0-16,-3 1 0 0,-10 3 0 0,0 0 0 0,0 0 0 0,0 0 0 16,0 0 0-16,0 0 0 0,0 0 0 0,-9 7 0 15,-1 0 0-15,-2 0 0 0,0 1 0 0,2 0 0 16,-1 0 0-16,3-2 0 0,8-6 0 0,0 0 0 16,0 12 0-16,8-3 0 15,8-1-592-15,10-5-64 0,9-2-16 0,13-5 0 16,12-4-3088-16,21-7-608 0</inkml:trace>
  <inkml:trace contextRef="#ctx0" brushRef="#br1" timeOffset="65588.82">30997 6729 53439 0,'-19'-12'4752'0,"3"2"-3792"0,-5-2-768 0,3 2-192 15,4-1 1264-15,2 3 208 0,3 5 64 0,2-4 0 16,2-1-1280-16,1 3-256 0,4 5 0 0,0 0 0 16,0 0-176-16,0 0 176 0,9-4-160 0,0 0 160 15,-9 4-400-15,12-1 16 0,-12 1 0 0,12 3 0 16,-12-3-128-16,9 7 0 0,-9-7-16 0,5 12 0 15,-4 1 176-15,-3 1 32 0,-6-1 16 0,-4 2 0 0,-1-2 304 0,-4 0 224 16,-1 0-32-16,-2 0-16 0,-2-1 384 0,-1-2 80 16,-3-1 0-16,1-1 16 0,0-1-240 0,2-1-48 15,-1 1-16-15,5-5 0 0,0 2-144 0,5 0-16 16,0-1-16-16,3-1 0 0,2 1-128 0,9-3-48 16,0 0 0-16,0 0 0 0,0 0-176 0,0 0-16 15,0 0-16-15,4 12 0 0,-4-12 48 0,7 13 16 16,0-7 0-16,3-1 0 0,-10-5 144 0,13 4 0 15,0-4 0-15,-2-1 0 0,1-2 0 0,0-3 176 16,1-5-16-16,-3 0 0 0,-1-2 32 0,-3 0 16 16,-2 0 0-16,-3-2 0 0,-2 1-144 0,-2 0-64 0,-1 1 0 15,-2 2 0-15,-2-2 0 0,-3 3 0 0,-2 1 0 0,2 1 0 16,0 1 0-16,2 5 0 0,0-4 0 0,2 4 0 16,-1-2 0-16,8 4 0 0,0 0 0 0,0 0 0 15,0 0 0-15,0 0 0 0,10 6 0 0,0 1 0 31,2-1-496-31,2 6-80 0,3 2-32 0,3 9-16496 0,2 7-3312 0</inkml:trace>
  <inkml:trace contextRef="#ctx0" brushRef="#br1" timeOffset="66656.05">27986 9576 3679 0,'-16'-22'160'0,"6"7"32"0,-1-4-192 0,1-2 0 0,1-3 0 0,3-1 0 15,4 1 2352-15,2 5 416 0,2 2 96 0,2 4 16 16,-1 1-2048-16,-2 2-416 0,-1 1-80 0,0 9-16 16,-5-9 1792-16,5 9 336 0,-5-7 80 0,5 7 16 15,-8-5 240-15,0 1 48 0,0-1 16 0,2-1 0 16,-1 1-48-16,2 0-16 0,0-2 0 0,5 7 0 16,-7-6-1200-16,1 1-240 0,1 1-64 0,5 4 0 15,0 0-448-15,0 0-112 0,0 0-16 0,0 0 0 16,-6-5-32-16,6 5-16 0,0 0 0 0,-6-4 0 15,-1 0 32-15,7 4 0 0,0 0 0 0,-10 0 0 16,-1 1-288-16,2 0-48 0,0 1-16 0,9-2 0 0,-10 2-144 0,10-2-16 16,-9 4-16-16,9-4 0 0,0 0-160 0,0 0 0 15,0 0 0-15,0 0 0 0,0 0 0 0,2 11 0 16,-2-11 0-16,8 11-176 0,0 2 176 0,-2-1-128 16,1 0 128-16,-1-2-128 0,0-1 128 0,-6-9 0 15,6 11 0-15,-6-11 0 0,4 8 0 0,-4-8 0 16,0 0 0-16,0 0 0 0,0 0 160 0,0 0-32 15,0 0-128-15,0 0 192 0,-4-11-32 0,0 0-16 16,-1-4 0-16,1 1 0 0,-1-6-144 0,1 3 0 16,0-2 0-16,1 2 0 0,0-1-304 0,0 1 64 15,-1 0 16-15,0 1 0 16,-2-2-1392-16,-2-2-288 0,-3-1-48 0,4-1-21856 0</inkml:trace>
  <inkml:trace contextRef="#ctx0" brushRef="#br1" timeOffset="68721.97">28072 11683 36399 0,'0'0'1600'0,"0"0"352"0,0 0-1568 0,-7-5-384 0,7 5 0 0,0 0 0 16,-6-8 208-16,-1 2-32 0,1-2-16 0,-1 3 0 16,-1-2 32-16,2 1 0 0,-1 0 0 0,7 6 0 15,-9-4 240-15,3 1 48 0,6 3 16 0,-10-3 0 16,3 3 448-16,7 0 80 0,-11 4 32 0,2 1 0 16,1 3-224-16,-1 1-32 0,0 0-16 0,2 2 0 15,1-1-144-15,1 2-16 0,-2-2-16 0,3 2 0 16,2 1-288-16,0-1-64 0,1-1-16 0,1-11 0 15,3 12-112-15,-3-12 0 0,6 11-128 0,2-4 192 16,-8-7-16-16,12 4-16 0,-1-2 0 0,1-4 0 16,0-2 32-16,-2-1 0 0,1-1 0 0,-2-1 0 15,0 1 32-15,-1-5 16 0,0-1 0 0,-2 2 0 0,1 0 32 0,-2-2 16 16,-1 1 0-16,-3 1 0 0,-2 0-112 0,1 10-32 16,-4-12 0-16,-1 3 0 0,0 0 48 0,-2-1 16 15,-1 4 0-15,-1 2 0 0,0 1-16 0,-1 2-16 16,-2 1 0-16,0 1 0 0,-1 2-176 0,1 1 160 15,1 0-160-15,0 1 160 0,2-2-160 0,9-3 0 16,0 0 144-16,0 0-144 0,-7 5 0 0,7-5 128 16,0 0-128-16,0 0 0 0,0 0 0 0,0 0 0 15,0 0 0-15,15 1 0 0,-2-1 0 0,1 0 0 16,2-1 0-16,-2 0 0 0,-1 1 0 0,2-3 0 16,1 3 0-16,-1 0-128 0,-2 3 128 0,0-3 0 15,-3 1 0-15,1 1 0 0,-11-2 0 0,10 4 0 16,-10-4 0-16,9 7 0 0,-9-7 0 0,0 0 0 0,8 8 0 0,-8-8 0 15,0 0 0-15,4 10 192 0,-4-10-64 0,0 0 0 16,1 11 32-16,-1-11 16 0,0 0 0 0,0 0 0 16,0 0-48-16,0 0 0 0,0 0 0 0,0 10 0 15,0-10-128-15,0 0 128 0,0 0-128 0,0 0 128 16,0 0-128-16,0 0 0 0,2 10 0 0,-2-10 0 16,0 0 0-16,0 0 0 0,0 0 0 0,0 0 0 15,0 0-176-15,0 0-64 0,-9 0-16 0,1-5 0 31,1-4-2624-31,5-9-544 0,2-3-96 0,4-6-17728 0</inkml:trace>
  <inkml:trace contextRef="#ctx0" brushRef="#br1" timeOffset="69242.95">27812 9073 33167 0,'0'0'2944'0,"0"0"-2352"16,0 0-464-16,0 0-128 0,-6-8 1536 0,6 8 272 16,0 0 64-16,2-10 16 0,2 1-1456 0,1 1-304 15,1 0-128-15,0 0 128 0,2 2 160 0,0-1 32 16,-8 7 0-16,9-6 0 0,-9 6 256 0,0 0 64 0,0 0 16 0,10-4 0 15,-10 4-64-15,8 1-16 0,-8-1 0 0,8 5 0 16,-8-5-112-16,7 11-16 0,-5-1-16 0,-2 1 0 16,-1 0-192-16,-2 2-48 0,-1 0 0 0,-2 3 0 15,-3 1-192-15,-2 1 144 0,-2-2-144 0,0 1 128 16,-1 0 16-16,2-2 0 0,-2 0 0 0,2-2 0 16,0-3-16-16,3-1 0 0,1 2 0 0,3-5 0 15,5-6 0-15,0 0 0 0,0 0 0 0,0 0 0 16,0 0-128-16,0 0 0 0,0 0 144 0,0 0-144 15,0 0 272-15,11 0-16 0,-11 0 0 0,11-5 0 16,-2 0-16-16,-1-2-16 0,0 1 0 0,-8 6 0 16,7-9 0-16,-2 0 0 0,-5 9 0 0,2-11 0 15,-2 11 48-15,2-12 16 0,-2 2 0 0,0 1 0 16,-2 0 0-16,1 1 0 0,1 8 0 0,-1-9 0 16,1 9-96-16,-3-11-32 0,1 2 0 0,2 9 0 0,-2-8 0 15,2 8 0-15,0 0 0 0,0 0 0 0,-5-7-160 0,5 7 128 16,-6-6-128-16,6 6 128 0,-10-2-128 0,10 2 0 15,-9-4 0-15,0 1 0 16,0 3-896-16,1 0-256 0,-1 0-48 16,0 3-14640-16,-1 3-2928 0</inkml:trace>
  <inkml:trace contextRef="#ctx0" brushRef="#br1" timeOffset="70162.55">20217 14382 42383 0,'-19'6'1872'0,"6"-2"400"0,-3-1-1824 0,2-2-448 15,3-3 0-15,4-4 0 0,7 6 1744 0,-2-11 256 16,0-1 48-16,2 0 16 0,0-1-1808 0,0 0-256 15,0 1-288-15,0-1 64 0,0-1 224 0,0 4 0 16,0 10 0-16,0-11 0 0,0 3 352 0,0 8-32 16,-1-11-16-16,1 11 0 0,0 0 96 0,0 0 32 15,0 0 0-15,0 0 0 0,0 0-240 0,0 0-32 16,0 0-16-16,0 0 0 0,9-4-144 0,-9 4 0 16,0 0 144-16,0 0-144 0,11 4 0 0,-11-4 0 15,0 0 0-15,0 0 0 0,0 0 0 0,0 0 0 16,0 0 0-16,0 0 128 0,0 0 128 0,0 0 48 15,0 0 0-15,0 0 0 0,0 0 96 0,0 0 32 16,0 0 0-16,0 0 0 0,0-10-192 0,2 1-48 16,1 0 0-16,1 1 0 0,1 1-192 0,1-3 144 0,1 1-144 0,1 3 128 15,1-2-128-15,-9 8 0 0,10-7 0 0,-2 4 0 16,-8 3 0-16,0 0 0 0,0 0 0 0,0 0 0 16,0 0 0-16,0 0 0 0,0 0 128 0,0 0-128 15,0 0 128-15,-2 11 0 0,-4 0 0 0,1-2 0 16,5-9 0-16,-8 9 0 0,8-9 0 0,-9 6 0 15,9-6 0-15,0 0-128 0,0 0 192 0,0 0-64 16,0 0-128-16,0 0 160 0,0 0-160 0,0 0 160 16,0 0-160-16,-1-10 128 0,0-2-128 0,2 1 128 15,1-1-128-15,1 1 0 0,0 2 144 0,-3 9-144 16,2-9 0-16,-2 9 0 0,0 0 0 0,0 0 128 16,0 0-128-16,0 0 128 0,-9 3-128 0,0 6 128 15,0 4-128-15,1 3 176 0,-1 2-176 0,0 3 192 0,0-2-144 0,2 2-48 16,1 0 0-16,0 0 0 0,1 0 0 0,1-2 0 15,2-2-160-15,0-1 160 16,4-3 0-16,2-3 0 0,2-2 0 0,-6-8 0 0,11 7 0 0,0-5 0 16,4-2 0-16,0-2 128 0,1-4-96 0,1-3-32 15,0-5 0-15,0-2 0 0,0-1 0 0,-3-3 0 16,-1-1 0-16,-1 1 0 0,-2 2 0 0,-2-2 0 16,-3 1 0-16,1 2 0 0,-4 1 0 0,1 2 0 15,-3 1 0-15,-2 2 0 0,0 1 0 0,-2 3 0 16,-3 1 0-16,7 6 0 0,-6-5 0 0,6 5 0 15,-11-3 0-15,2 3 0 0,-1 3 0 0,1 1 0 16,0-1 0-16,0 5 0 0,-1-1 0 0,3 1 0 0,0 1 0 0,1 1 0 16,-1-1 0-16,2 0 0 0,5-9 0 0,-5 8 0 15,5-8 0-15,0 0 0 0,0 0 0 0,0 0 0 32,0 0-1984-32,20-8-384 0</inkml:trace>
  <inkml:trace contextRef="#ctx0" brushRef="#br2" timeOffset="111678.25">2151 8768 20271 0,'-1'-14'1792'0,"1"14"-1424"0,-1-11-368 0,1 11 0 16,-4-9 3552-16,4 9 640 0,-2-9 128 0,2 9 32 15,-1-9-3488-15,1 9-688 0,-3-9-176 0,3 9 0 16,-7-5 0-16,-1 1 192 0,1 0-192 0,7 4 192 0,-11 0 256 16,-1 4 64-16,-1-3 16 0,1 2 0 0,2-1-256 0,-2 1-48 15,-3 2-16-15,1-1 0 0,0 1-16 0,-1 0 0 16,0-1 0-16,0 1 0 0,0 1 192 0,1 0 16 16,-2-1 16-16,2 2 0 0,-2-2 128 15,0 2 32-15,-1-5 0 0,2 2 0 0,0-1 64 0,1 1 0 16,0 0 16-16,-1 1 0 0,1 0-48 0,1 2-16 15,1-1 0-15,0 3 0 0,2 3-320 0,0 0-64 16,-2 1-16-16,1 1 0 0,2 2-192 0,-1-1 0 16,-2 4 0-16,2-1 0 0,-1 1 0 0,1 2 128 15,-2-2-128-15,2 0 0 0,1 1 0 0,1-1 0 16,1 1 0-16,2 2 0 0,1 1 0 0,1 2 128 0,2 4-128 0,0-4 0 16,1-1 144-16,2 1-144 0,4 0 128 0,0 0-128 15,1-1 128-15,1 1-128 0,1 0 128 0,1 2-128 16,1-1 0-16,-1 3 0 0,-1-1 128 0,0-1-128 15,0-1 0-15,-1-3 0 0,-1 1 0 0,0-2 0 16,3 0 0-16,-3-1 128 0,1-3-128 0,0-2 0 16,3-2 128-16,-2-1-128 0,1 0 0 0,0-2 128 15,2-2-128-15,1-1 160 0,0 0-160 0,2-2 160 16,2 1-160-16,1-1 192 0,0 1-192 0,2 2 192 16,1-3-192-16,1 2 160 0,0 1-160 0,0-1 160 15,0-1-160-15,3 0 0 0,0 1 0 0,-1 0 0 16,1-1 0-16,-1-1 0 0,-2-1 0 0,-1 1 0 15,-2-3 0-15,0 0 128 0,-3-2-128 0,0-1 0 16,0-1 128-16,-1 1-128 0,1-5 0 0,0-2 128 16,2 0 0-16,0-7 0 0,2 0 0 0,1-2 0 15,-1 0 64-15,3-4 0 0,-2-1 0 0,-1-1 0 0,1-5 0 0,-1 1 16 16,-2-2 0-16,-1 1 0 0,-1-1 0 0,-3-2 0 16,-3-1 0-16,-1 2 0 0,-1-3-16 0,-1 4 0 15,-4 2 0-15,0 0 0 0,-3 0 0 0,0 0-16 16,-1 1 0-16,-2 2 0 0,-1-1-32 0,0 1 0 15,-1-2 0-15,0 2 0 0,-2-1 0 0,2 2 0 16,-1-1 0-16,-1 0 0 0,-2 3-16 0,1 0 0 16,-1-1 0-16,0 0 0 0,-1-1 0 0,-1 3-128 15,-1 0 192-15,1 1-64 0,-2 0-128 0,-2 1 160 16,0 1-160-16,-1 1 160 0,0 3-160 0,-1 0 0 16,-1-1 0-16,0 4 128 0,-2 1-128 0,-1 4 0 0,-1-1 0 15,0 1 128-15,0 2-128 0,-2 0 0 0,-2 2 0 0,-1 0 0 16,-2 0 0-16,1 2 0 0,-2 3 0 0,0-4 0 15,0-1 0-15,1 1 0 0,0 2 0 0,1 1 0 16,-1 0 0-16,2 1 0 0,1 2 0 0,-1 0 128 16,0 0-128-16,1 2 0 0,3-1 0 0,2 2 0 15,1-1 0-15,2 2 0 0,-2-1 0 0,2 3 0 16,1-4 0-16,1 3 0 0,1 0-144 0,-1 2 144 16,2 1-192-16,-2 0 0 0,1 1 16 0,-1 2 0 31,0 4-3024-31,-1 4-624 0</inkml:trace>
  <inkml:trace contextRef="#ctx0" brushRef="#br2" timeOffset="158441.44">27022 10595 10127 0,'0'0'896'0,"0"0"-704"0,0 0-192 0,0 0 0 15,0 0 4688-15,0 0 912 0,-8-4 176 0,8 4 48 16,0 0-3952-16,-1-9-784 0,1 1-144 0,0 8-48 15,5-11-176-15,0 2-32 0,2 0-16 0,1 1 0 16,0-1-80-16,-1 1-16 0,0 2 0 0,-7 6 0 16,8-5 96-16,-8 5 16 0,6-7 0 0,-6 7 0 15,0 0 192-15,0 0 32 0,0 0 16 0,0 0 0 16,0 0-16-16,0 0 0 0,0 0 0 0,-9-4 0 16,9 4-304-16,-10-1-64 0,-1 1-16 0,11 0 0 0,-9 0-160 0,9 0-48 15,-10 4 0-15,10-4 0 0,-9 6-112 0,9-6-16 16,-9 7-16-16,2-2 0 0,7-5-176 0,-7 9 192 15,7-9-192-15,-6 12 192 0,-1-2-192 0,4 2 0 16,0 0 144-16,0 1-144 0,2-3 0 0,0 3 0 16,1-4 0-16,0-9 128 0,2 12-128 0,-2-12 0 15,3 13 0-15,0-2 0 0,-3-11 160 0,3 11-32 16,-3-11-128-16,0 0 192 0,0 0-16 0,7 7-16 16,-7-7 0-16,0 0 0 0,0 0 0 0,0 0 0 15,0 0 0-15,10 5 0 0,-10-5-32 0,0 0-128 0,11-4 192 0,-2 0-64 16,-9 4 0-16,12-8 0 0,-2-1 0 15,1 0 0-15,-1-1-128 0,-2-1 192 0,0 0-192 16,-1-1 192-16,1 0-192 0,-1 2 160 0,-3-1-160 0,0 1 160 16,-2-1-32-16,1 2-128 0,-3-1 192 0,-3 1-64 15,-2 1 0-15,5 8 0 0,-8-8 0 0,0 3 0 16,1 2-128-16,-3 1 160 0,1 4-160 0,-1 0 160 16,-1 0-160-16,2 2 0 0,0 1 0 0,0 2 0 15,0-1 0-15,0 3 0 0,0 1 0 0,1 1 0 16,-3 2 0-16,4 4 0 0,-1-2 0 0,1 0 0 15,2 1 0-15,0 0 0 0,0-1 0 0,1 1 0 16,2-2 0-16,1-1 0 0,0-1 0 0,3-2 0 16,2 1-128-16,-4-11 128 0,7 9 0 0,-7-9 0 15,8 8 0-15,1-3 0 0,1 0 0 0,-1-4 0 16,-9-1 0-16,12-1 0 0,-2-1 0 0,1-1 0 0,-2-1 0 16,0-1 0-16,-1-2 0 0,0 1 128 0,0-1-128 0,-2-1 0 15,1-1 0-15,-1 0 128 0,-1-1-128 0,-1-1 0 16,-2 1 144-16,-1 1-144 0,0-4 128 0,-1 1-128 15,-1 0 160-15,-2 2-160 0,1-1 144 0,-1 2-144 16,-1 0 128-16,-1 1-128 0,0 2 0 0,5 6 128 16,-8-5-128-16,8 5 0 0,-9-4 0 0,1 1 128 15,8 3-128-15,-9 0 0 0,9 0 0 0,-9 3 0 16,9-3 0-16,0 0 0 0,-9 8 0 0,2-1 0 16,1 4 0-16,0-2 0 0,2 1 0 0,2 1 0 15,-1-1 0-15,3-10 0 0,2 13-144 0,-1 0 144 16,-1-13 0-16,2 13 0 0,-2-13-128 0,6 11 128 0,-6-11 0 15,6 13 0-15,-6-13 0 0,9 6 0 0,-9-6 0 16,11 4 0-16,-11-4 0 0,10 3 0 0,-10-3 0 0,11-5 0 16,-4 1 0-16,1 0 0 0,-1-5 0 0,-2 1 0 15,-1-1 0-15,0 0 0 0,-2-1 0 0,1 1 0 16,-3 0 128-16,0 0-128 0,-1 1 0 0,-1-2 0 16,1 2 0-16,-2 0 128 0,-2 0-128 0,5 8 0 15,-5-9 0-15,5 9 0 0,-8-5 0 0,8 5 0 16,-9-5 0-16,9 5 0 0,-10-2 0 0,10 2 0 15,-11-1 0-15,11 1 0 0,-9 4 0 0,1 1 0 16,0 2 0-16,2 1 0 0,-1 1 0 0,1-1 0 16,1 2 0-16,-1 2 0 0,1-4 0 0,1 1 0 15,4-9 0-15,-2 11-128 0,-1 0 128 0,3-11 0 16,-1 12 0-16,0-2 0 0,1-10 0 0,0 0 0 16,3 12 0-16,-3-12 0 0,0 0 0 0,6 9 0 0,-6-9 0 0,7 6-128 15,-7-6 128-15,0 0 0 0,11 4 0 0,-11-4 0 16,10 0 0-16,-10 0 0 0,12-4 0 0,-1 2 0 15,-2-5 0-15,0 1 0 0,0-1 0 0,0 1 0 16,-1-3 0-16,1 1 0 0,-1-3 0 0,0 2 0 16,-1 1 0-16,1-1 0 0,-1-1 0 0,-2 1 0 15,-2 0 0-15,-2 1 0 0,-1-3 0 0,0 4 0 16,0 7 128-16,-4-11-128 0,-1 3 0 0,0-1 0 16,-1 3 0-16,0-1 0 0,-2-1 0 0,0 3 0 15,8 5 0-15,-10-4 0 0,1 2 0 0,9 2 0 16,-11-2 0-16,2 2 0 0,0 3 0 0,2 2 0 15,1 2 0-15,-1 0 0 0,1 3 0 0,-1 1-160 0,1 2 160 0,1 2-128 16,-1 0 128-16,2 2 0 0,1-1-144 0,1 0 144 16,4-1 0-16,0 1 0 0,1 1-144 0,1-4 144 15,1-1 0-15,1-2 0 0,2-1-128 0,0-1 128 16,0-2 0-16,2 0 0 0,1-1 0 0,-1-3 0 16,2 1 0-16,0-3 0 0,-2-1 0 0,2-1 0 15,0-1 0-15,-1 0 0 0,1-1 0 0,-2-1 0 16,-2-6 0-16,0 2 0 0,0-1 0 0,0-2 0 15,-2-1 0-15,-1 0 0 0,1-1 128 0,-2-1-128 16,-2 0 0-16,0-1 128 0,-2-1-128 0,-2-1 0 16,0 0 0-16,-1 3 128 0,-1-3-128 0,0 4 0 15,-1-1 0-15,0 2 0 0,-2 3 0 0,7 10 0 16,-9-9 0-16,9 9 0 0,-10-7 0 0,1 3 0 16,-2 3 0-16,2 2 0 0,9-1-144 0,-9 8 144 15,0 3-192-15,1-1 48 0,0 2 16 0,3 1 0 0,-2 1 128 16,2 2-192-16,-1 1 192 0,2 0-192 0,1 0 192 0,2 0 0 15,-1-3 0-15,2 0-128 0,2-1 128 16,0-4 0-16,-2-9 0 0,4 13 0 0,0-1 0 0,0-1 0 16,-4-11 0-16,7 7-128 0,-7-7 128 0,0 0 0 15,0 0 0-15,10 6 0 0,-10-6 0 0,11 1 0 16,-11-1 0-16,10-3 0 0,-1-1 0 0,-9 4 128 16,7-9-128-16,-2 3 0 0,-1-6 128 0,-2 3-128 15,0 0 128-15,-2-3-128 0,0 0 176 0,-2 1-48 16,0-2 0-16,-1 0 0 0,-2 1-128 0,1-1 0 15,-1 1 0-15,1 2 0 0,-1-1 0 0,1 2 0 0,4 9 0 16,-7-8 0-16,7 8 0 0,-6-4 0 0,6 4 0 16,-11-1 0-16,1 0-128 0,1 5 128 0,0-1 0 15,-1 4 0-15,1 0 0 0,0-1 0 0,0-1 0 0,-1 2 0 16,-2 2 0-16,0 1 0 0,0 1 0 0,2-1 0 16,0-1 0-16,-1 2 0 0,1-5 0 0,1 1 128 15,1-3-128-15,8-4 0 0,0 0 0 0,0 0-16752 16,0 0-3376-16</inkml:trace>
  <inkml:trace contextRef="#ctx0" brushRef="#br3" timeOffset="204668.57">2291 11416 18431 0,'-19'1'1632'0,"5"1"-1312"0,-6-1-320 0,1 1 0 0,2 1 2896 0,-1-2 512 16,-2-2 112-16,1 0 0 0,2-2-2176 0,2-2-448 15,1-3-96-15,2 0-16 0,2-1 112 0,3 0 32 16,3-3 0-16,2 1 0 0,-2-1-560 0,3 0-112 15,1 0-32-15,1 2 0 0,-1 0-64 0,-1 0-16 16,-1 3 0-16,2 7 0 0,0-8 112 0,0 8 32 16,-5-7 0-16,0 2 0 0,5 5 320 0,-7-4 64 15,-2 1 16-15,-1 1 0 0,-1-1 0 0,0-1 0 16,0 3 0-16,-1 0 0 0,-1-1-192 0,2-1-48 0,-1 0 0 0,2 3 0 16,-2 0-176-16,0-3-32 0,-1 2-16 0,1 1 0 15,1 0-224-15,-3 4 0 0,4-3 128 0,-2 4-128 16,1-1 0-16,-2 3 128 0,-2-1-128 0,1 4 0 15,0 1 176-15,-2 4-176 0,-2 0 192 0,-1 3-192 16,1 3 128-16,0 2-128 0,-2 0 0 0,-1-1 0 16,1 2 0-16,-1-2 0 0,1 0 0 0,1 0 0 15,-1 2 0-15,2-1 0 0,1-2 0 0,1 1 0 16,1 2 128-16,2-2-128 0,2-1 0 0,1 1 0 16,-1 0 0-16,3 1 128 0,1 2-128 0,1-1 0 15,1 3 272-15,1-2-48 0,2 0-16 0,2 1 0 16,2 1-64-16,2 2-16 0,1-5 0 0,2 2 0 15,1 1-128-15,2-1 0 0,1 1 0 0,0 2 0 16,1-3 0-16,1 0 128 0,0-4-128 0,1-1 128 0,1 0-128 0,-1-2 0 16,-1-2 144-16,2 3-144 0,-1-6 128 0,5 2-128 15,1-3 128-15,-2-1-128 0,-1-3 192 0,3 0-48 16,1-1 0-16,1-3 0 0,1-1-16 0,2-2 0 16,1 1 0-16,3-2 0 0,-1 1 0 0,2-2-128 15,0 0 192-15,0 0-64 0,-1 0-128 0,2 0 0 16,1-2 0-16,-2 2 0 0,0-2 0 0,-3-1 0 15,-2 0 128-15,-3 0-128 0,-1-3 0 0,-2 0 0 16,1-1 0-16,-2-2 128 0,-1-1-128 0,1-1 128 16,2-4-128-16,-1-1 128 0,1-1 0 0,0-3-128 15,-1-3 192-15,1-2-64 0,-2-2 32 0,-1-1 0 16,-1-3 0-16,-1 1 0 0,-2-2 32 0,-1 2 0 16,-2 0 0-16,0 0 0 0,-4 0-64 0,-1 0-128 0,-1 0 192 15,-1 0-64-15,-1 0 0 0,0 0-128 0,-2 1 192 0,0-1-64 16,1-2 0-16,0 0-128 0,-1 0 192 0,2 2-64 15,-1 0-128-15,0 2 160 0,1 3-160 0,-2 2 160 16,0-3-160-16,0 4 0 0,-2 1 0 0,1 1 0 16,-2 1 0-16,-1 1 0 0,-1-1 128 0,-1 1-128 15,-2-1 0-15,-3-1 192 0,1 3-192 0,-2 0 192 16,-2 0-192-16,-2 1 0 0,1 3 144 0,-2 0-144 16,-3 3 0-16,-1 1 144 0,-1 1-144 0,0 0 0 15,1 3 128-15,2 1-128 0,0 0 0 0,1 2 0 16,0-1 0-16,2 3 0 0,2 0 128 0,-3 0-128 15,-1-4 0-15,1 4 0 0,-2 0 0 0,1 0 0 16,0 0 0-16,-2 1 0 0,1 2 0 0,-2-2 0 16,0 2 0-16,-1-1 0 0,0 2 0 0,0 0 0 0,-2 1 0 0,-1 2 0 15,2 3 0-15,-3 0 0 0,-3 1-352 0,-1 5-32 16,-1 2 0-16,-2 3 0 16,-1 4-1104-16,-3 1-240 0,-5 4-32 0,-6 4-13280 15,-7 5-2672-15</inkml:trace>
  <inkml:trace contextRef="#ctx0" brushRef="#br3" timeOffset="210190.21">4115 12884 23951 0,'0'0'2128'0,"-10"3"-1696"16,1 0-432-16,9-3 0 0,-9 0 1984 0,9 0 304 16,0 0 64-16,0 0 16 0,0 0-1920 0,0 0-448 15,-9 2 0-15,9-2 0 0,0 0 128 0,0 0 0 16,0 0 16-16,0 0 0 0,0 0 368 0,0 0 80 16,0 0 16-16,0 0 0 0,0 0 272 0,0 0 48 15,0 0 16-15,0 0 0 0,0 0-64 0,-3 11-16 16,2 1 0-16,1 0 0 0,0 1-112 0,3 3-32 15,-1 1 0-15,1 1 0 0,2 1-272 0,0 0-48 16,2 1-16-16,-1 0 0 0,1 4-32 0,2-2-16 16,0 5 0-16,2 3 0 0,-1-3-48 0,0 1-16 15,1-3 0-15,-1-1 0 0,1 1-128 0,-1-1-16 16,-2-4-128-16,0 3 192 0,-2-6-192 0,1 2 128 0,-2-3-128 0,-1-2 0 16,0-6 144-16,-4-8-144 0,4 9 128 0,-4-9-128 15,6 7 192-15,-6-7-64 0,0 0 0 0,0 0 0 16,0 0 64-16,8-7 16 0,-3-2 0 15,-1 1 0-15,-1-5 32 0,-1 3 0 0,1 0 0 0,-3 10 0 16,0-10-240-16,1 2 144 0,-1 8-144 0,0 0 128 16,2-8-128-16,-2 8 0 0,0 0 0 0,8-6 0 15,-8 6 0-15,10-5 0 0,2 2 0 0,-2-2 0 16,1 1-160-16,-1 0 160 0,0 1 0 0,2 1-144 16,0-2 144-16,-2 1 0 0,-10 3 0 0,11-2 0 15,-1 0 0-15,-10 2 0 0,9 3 0 0,-9-3-128 16,9 7 128-16,-1-1 0 0,-1 1 0 0,1-1 0 15,-8-6 0-15,7 9 0 0,0 0 0 0,-1-1 0 16,-6-8 0-16,8 7 128 0,-8-7-128 0,9 5 128 0,-9-5 0 0,13 0 0 16,-1-1 0-16,0-3 0 0,-2 0 64 0,1 0 32 15,-1 0 0-15,1-1 0 0,-2-2 16 0,1 1 0 16,-3-2 0-16,-1 1 0 0,-1 0-64 0,-5 7-16 16,4-10 0-16,0 3 0 0,-1-4 32 0,-1 2 0 15,0-1 0-15,-2-1 0 0,0-1 32 0,-2-2 16 16,0-3 0-16,1-2 0 0,-2-4-32 0,2 3 0 15,-2-5 0-15,0 0 0 0,2-1-80 0,0 0 0 16,-2 0-128-16,3 1 192 0,-1 2-192 0,0 3 0 16,-2 3 0-16,2 1 0 0,-1 2 0 0,1 5 0 15,0-1 0-15,1 10 0 0,0-10 0 0,0 10 0 16,0 0 0-16,0 0 0 0,0 0-256 0,0 0 48 0,0 0 16 0,0 0 0 16,0 0-160-16,0 0-32 0,0 0 0 0,5-6 0 31,-5 6-1984-31,0 0-416 0,0 0-80 0,7-7-11360 0,-7 7-2288 0</inkml:trace>
  <inkml:trace contextRef="#ctx0" brushRef="#br3" timeOffset="210528.7">4895 13167 45151 0,'0'0'2000'0,"0"0"416"0,0 0-1936 0,-5-5-480 15,5 5 0-15,0 0 0 0,0 0 1952 0,0 0 288 16,0 0 64-16,0 0 16 15,0 0-2320-15,0 13-272 0,-1-2-160 0,1 2-16 16,1 0 0-16,2 0 16 0,-1 1 0 0,1-1 0 16,-2-4-224-16,2 1-48 0,-3-10-16 0,5 11 0 15,-1-2-480-15,-4-9-80 0,5 9-32 0,-5-9 0 16,0 0-1248-16,0 0-240 0,0 0-48 0,0 0-16 16,0 0-544-16,0 0-112 0</inkml:trace>
  <inkml:trace contextRef="#ctx0" brushRef="#br3" timeOffset="210696.67">4886 12857 2751 0,'0'0'128'0,"-10"-8"16"0,-2-1-144 0,0 1 0 0,-1 0 0 0,3 1 0 16,5 1 10240-16,2-1 2032 0,3 7 400 0,0 0 64 15,0-9-11136-15,0 9-2240 0,3-8-448 0,-3 8-96 31,0 0-2288-31,0 0-464 0</inkml:trace>
  <inkml:trace contextRef="#ctx0" brushRef="#br3" timeOffset="211489.93">5393 13125 42159 0,'-6'-10'1856'0,"6"10"400"0,-7-9-1808 0,4-1-448 16,1 3 0-16,1-3 0 0,1 1 192 0,3 0-64 0,0-3-128 0,-1 3 192 16,-2 9-448-16,0-9-112 0,0 1-16 0,0 8 0 15,0 0 144-15,-3-9 32 0,3 9 0 0,0 0 0 16,-6-4-16-16,-2 3 0 0,-3 5 0 0,0 0 0 15,-1 4 224-15,-2 1 0 0,-5 0 0 0,1 4-144 16,-2 1 416-16,0 3 96 0,-1 2 16 0,0 1 0 16,0 3 192-16,2 0 32 0,-1-2 16 0,3 1 0 15,0-1-224-15,4 0-32 0,3-2-16 0,2 1 0 16,1-1-224-16,5 0-128 0,0-2 128 0,4 0-128 16,2-2 0-16,1 0 0 0,1-2 0 0,2-2-128 15,0-2-64-15,1 1 0 0,0-4 0 0,2-3 0 16,0-3 64-16,1-2 0 0,-1 1 0 0,-1-4 0 15,-1-2 128-15,0 0 0 0,2-3 128 0,-1 0-128 16,0 0 288-16,2-6-16 0,1 2 0 0,-1-5 0 16,-2 1-48-16,2 1-16 0,1 0 0 0,0 2 0 0,-2-4-208 0,0 2 128 15,0-1-128-15,-1 1 0 0,-2 0 0 16,1 3 0-16,-1 0 0 0,-1 2 0 0,-2 1-240 0,-5 11 16 16,4-7 0-16,-4 7 0 0,0 0 80 0,0 0 16 15,0 0 0-15,0 0 0 0,0 0 128 0,0 0 0 16,0 0 0-16,0 0 0 0,0 0 160 0,0 0-32 15,0 0-128-15,0 0 192 0,-11 5 64 0,3 0 0 16,8-5 0-16,-7 8 0 0,0-2-112 0,7-6-16 16,0 0 0-16,-5 12 0 0,1-2-128 0,1 1 128 15,2-1-128-15,2 3 128 0,2 2-128 0,-2 0 0 16,-1 0 0-16,3 2 0 0,1 1 128 0,0 1-128 16,-2 1 0-16,2 2 128 0,1 2-128 0,-2-1 0 0,0 1 0 0,1-2 0 15,-1 0 0-15,3 0 0 0,-2 2 0 0,-1-1 128 16,-4 0-128-16,0 0 160 0,1-1-160 0,-1 1 160 15,-3-2 64-15,0 0 16 0,1 1 0 0,1 0 0 16,-4-1 0-16,1 0 0 0,0-1 0 0,0-1 0 16,1 1-112-16,-1-1-128 0,-2-1 176 0,1 1-176 15,-2-6 128-15,-1 1-128 0,-2 2 0 0,1-3 0 16,1 0 0-16,-2-1 0 0,-2-2 0 0,-1 0 0 16,-2 1-176-16,0-1 176 0,0-2-192 0,-4 1 192 15,-1-2-384-15,0-1 48 0,-2 1 0 0,-2-6 0 16,0 2 16-16,2-3 0 0,2 0 0 0,1-2 0 31,1 0-272-31,3-1-48 0,4 2-16 0,2-2 0 0,0-3-1216 0,0 1-240 0,1-2-64 0,4 1 0 16,5 6-1520-16,-1-12-304 0</inkml:trace>
  <inkml:trace contextRef="#ctx0" brushRef="#br3" timeOffset="212291.33">5881 12990 11967 0,'0'0'528'0,"0"0"112"0,-8-4-512 0,-1 1-128 0,0 0 0 0,9 3 0 16,0 0 5024-16,-8-1 976 0,8 1 192 0,-8-3 32 15,2 1-4912-15,6 2-992 0,-11-3-192 0,2 2-128 16,0-3 192-16,1 1-48 0,1 1-16 0,-4-1 0 16,-1 1-128-16,-1 2 0 0,-4 0 144 0,0 2-144 15,-2 3 128-15,-2-1-128 0,-1 2 128 0,-2 4-128 16,1 0 128-16,-1 3-128 0,1 3 128 0,2-2-128 15,2 2 400-15,2 1 16 0,1 0 0 0,4-3 0 16,2 2 352-16,2 4 64 0,1-2 0 0,4 0 16 16,-1 2-464-16,4 0-80 0,2 3-32 0,1-1 0 15,1-3-272-15,1 1 0 0,1-1 0 0,1-2 0 0,0-1 0 0,-1-3 0 16,2-2-192-16,-2-2 192 0,-6-9-144 0,12 5 144 16,0-5-128-16,2-3 128 0,2-2 0 0,-1-4 0 15,2-4 144-15,2-3-144 0,-1 1 480 0,1-5-16 16,1-2 0-16,-2 0 0 0,1 0-176 0,-3-1-32 15,0 3-16-15,0 0 0 0,-2 3-240 0,-1-1 0 16,-1 1 0-16,0 2 0 0,-3 1 144 0,-1 1-144 16,-1 3 128-16,0-1-128 0,-2 3 0 0,-5 8 128 15,0 0-128-15,0 0 0 0,0 0 0 0,0 0 0 16,0 0 0-16,0 0 0 0,0 0 0 0,0 0 0 16,0 0 128-16,0 0-128 0,0 0 192 0,0 0-32 15,-9 4-16-15,9-4 0 0,-9 6 144 0,2 0 32 0,1 2 0 0,2 2 0 16,0 2-64-16,3 2-16 15,-1 6 0-15,1 2 0 0,1 3-240 0,1 4 144 0,1-2-144 0,2 2 128 16,0 1-128-16,1 0 0 0,0-3 0 0,0 3 0 16,0 0 0-16,1-1 0 0,-2-3 0 0,-1 0 0 15,1-1 0-15,-1-2 0 0,-2-1 0 0,1-1 0 16,-1 1 0-16,-2-2 0 0,-2 1 0 0,0-1 0 16,1 0 192-16,-2 2-32 0,-3-1-16 0,-1 1 0 15,-1-2 112-15,-1 1 0 0,0-2 16 0,-2 1 0 16,0 1-144-16,-1 1-128 0,0-3 144 0,1 1-144 15,-1-2 0-15,0 0 128 0,-2-1-128 0,1 0 0 16,1 0 0-16,2-4 0 0,-4 0-192 0,2-2 192 16,0 2-368-16,2-4 48 0,0-3 0 0,-1 0 0 15,2-4-192-15,0-3-16 16,-1-2-16-16,1-3 0 0,-2-2-1664 0,2-1-336 0,2-4-64 16,0-5-9264-16,0-6-1856 0</inkml:trace>
  <inkml:trace contextRef="#ctx0" brushRef="#br3" timeOffset="212623.74">6018 12366 23951 0,'0'0'2128'0,"0"0"-1696"0,0 0-432 16,0 0 0-16,3 17 3872 0,2 2 688 0,1 1 144 0,1 5 32 15,-1 3-3776-15,1-1-736 0,-1 2-224 0,1 2 0 16,-2 1 320-16,0 2-48 0,-1 0 0 0,1 0 0 16,-1-3-64-16,2 2-16 0,-3-2 0 0,1 3 0 15,0 1-192-15,0-3 0 0,-1-2 0 0,-2 1 0 16,2 2 336-16,-2 1 32 0,0-7 0 0,2 0 0 15,0-2-48-15,-1 0-16 0,-1 0 0 0,2-5 0 16,1-4-304-16,0-2 160 0,1-1-160 0,0-2 128 16,-5-11-384-16,8 10-64 0,0-3-32 0,-8-7-12896 15,10 2-2592-15</inkml:trace>
  <inkml:trace contextRef="#ctx0" brushRef="#br3" timeOffset="213081.08">6383 13123 44351 0,'0'0'1968'0,"0"0"400"0,0 0-1904 0,0 0-464 15,0 0 0-15,0 0 0 0,14 0-144 0,1 0-128 16,-1-3-32-16,0 2 0 0,1-2 48 0,-1-1 0 0,2 0 0 0,-2 0 0 31,0-1-320-31,1-1-48 0,-2-1-16 0,-2 0 0 0,0 0 272 0,-2-1 48 16,-1 0 16-16,-2 1 0 0,0 1 560 0,-6 6 128 0,6-12 0 0,-2 2 16 15,-1-1 352-15,-2 2 64 0,-1 9 16 0,0-10 0 16,-1 2-448-16,-1-1-96 0,2 9-16 0,-2-9 0 16,-1 0-272-16,-1 1 0 0,4 8 0 0,-5-8 0 15,-2 1-192-15,2 1 48 0,5 6 16 0,-6-7 0 16,6 7-16-16,-8-2 0 0,8 2 0 0,0 0 0 15,-12 2 144-15,0 5 192 0,1-1-32 0,-1 2-16 16,0 4-144-16,-1 1 0 0,-2 4 0 0,-2 0 0 16,-2 4 128-16,1 1 0 0,-1 1 0 0,2 1 0 15,1-1 64-15,6 1 16 0,2-2 0 0,2 1 0 16,4 1 176-16,4 1 16 0,5-3 16 0,3 0 0 16,5-1-64-16,4-2-16 0,4 0 0 0,1-2 0 0,1 0-336 0,0-6-240 15,1 4 48-15,-1-4 0 16,-1 0-1664-16,1-2-336 0,1-3-64 0,-2 1-16 15,-3-3-1504-15,-2 1-288 0</inkml:trace>
  <inkml:trace contextRef="#ctx0" brushRef="#br3" timeOffset="-213669.98">7783 12713 26895 0,'0'0'1184'0,"0"0"256"0,0 0-1152 0,0 0-288 16,-1-9 0-16,1 9 0 0,0 0 1056 0,0 0 160 15,0 0 16-15,0 0 16 0,0 0-128 0,0 0-32 16,0 0 0-16,0 0 0 0,0 0-160 0,0 0-32 16,2 14-16-16,1 6 0 0,-2 1-432 0,2 4-96 15,0 3-16-15,-1 5 0 0,2 1-160 0,0 2-48 16,-1 3 0-16,-1 0 0 0,0 2 160 0,-1-1 32 0,-1 2 0 16,-1-2 0-16,-1 1 64 0,1-3 32 0,-2-3 0 0,1-1 0 15,-1-3 0-15,1-4 0 0,-1-2 0 0,2-1 0 16,-2-7-16-16,2-3 0 0,-2-2 0 0,0-1 0 15,3-11-32-15,-2 8-16 0,2-8 0 0,0 0 0 16,0 0-112-16,0 0-32 0,-9 4 0 0,9-4 0 16,-11-5 64-16,1-2 16 0,-2-2 0 0,0 1 0 15,1-2-288-15,-1-2 160 0,-1-3-160 0,0-2 128 16,0 0-128-16,1-3 0 0,-1 1 0 0,0-1 0 16,0 2 0-16,1 1 0 0,1-1 0 0,0 1 0 15,1 2 0-15,1 2 0 0,1 3 0 0,1 2 0 16,1 3 224-16,0 1-32 0,6 4-16 0,0 0 0 15,-6-4 16-15,6 4 0 0,0 0 0 0,0 0 0 16,0 0-192-16,0 0 128 0,0 0-128 0,0 0 128 16,8-7-128-16,2 4 0 0,2-4 0 0,2 2 0 0,2-2 0 0,2 2 0 15,3 0 0-15,1 1 0 0,3-1 0 0,1 2 0 16,0 1 0-16,2-5 0 0,-1 2 0 0,-1 0 0 16,-3-2 0-16,-2 2 0 0,-1 1 0 0,-5 1-144 15,1-1 144-15,-3 1-160 16,-2-1-1056-16,-1 1-192 0,-10 3-64 0,12-5-12544 15,-3 0-2496-15</inkml:trace>
  <inkml:trace contextRef="#ctx0" brushRef="#br3" timeOffset="-206965.84">8747 12827 35183 0,'0'0'1552'0,"0"0"336"0,-7-6-1504 0,7 6-384 0,-5-4 0 0,5 4 0 15,0 0 1056-15,-1-9 144 0,1 1 16 0,0 8 16 16,0-7-464-16,0 7-112 0,0-7-16 0,0 7 0 16,0 0-432-16,0 0-80 0,0 0-128 0,0 0 176 15,0 0-176-15,0 0 0 0,0 0-192 0,0 0 192 16,-7 12 0-16,1 1 0 0,-2 0 0 0,-1-1 0 16,-1-1 0-16,1 4 288 0,-1 0-48 0,0 1-16 15,-2-2 160-15,0-1 48 0,-1 0 0 0,0-1 0 16,-1-1 112-16,1-1 32 0,-2-2 0 0,2 1 0 15,3 0-144-15,-1 0-32 0,0 3 0 0,0-3 0 16,2 2-400-16,3-1 128 0,-1 3-128 0,2-5 0 0,0 0 0 16,5-8 0-16,-6 11 0 0,4 0 0 0,2-11-128 15,-3 10 128-15,3-10-160 0,1 11 160 0,-1-11 0 0,4 10-144 16,-4-10 144-16,4 11 0 0,-4-11 0 0,0 0 0 16,7 6 0-16,-7-6-128 0,10 5 128 0,2-1 0 15,-2-1 0-15,2-3 0 0,0 0 0 0,2 0 0 16,1 0 0-16,0 0 128 0,2-2-128 0,1 2 0 15,1 0 0-15,-2 2 0 0,0 0 0 0,-2 2 0 16,1 2 0-16,-2 1 0 0,-1 2-144 0,-1 2 144 16,0 1-160-16,-2 2 160 0,-1 2 0 0,0 1-144 15,-1-3 144-15,0 2 0 0,-1-2 0 0,-2 0 0 16,0 1 0-16,0-1 0 0,0-1 0 0,-1 0 144 16,-1-1-16-16,0-2-128 0,-3-10 320 0,1 11-64 0,-1-2 0 0,0-9 0 15,-1 11 0-15,-2 0-16 0,-2-3 0 0,-1 0 0 16,0 1-64-16,-1-3-16 0,-3 1 0 0,-2 1 0 15,-1-2-160-15,0 1 160 0,-1 0-160 0,0 0 160 16,-3-2-160-16,1 2 0 0,-1 2 0 0,1-3-176 31,-2-2-208-31,1 0-32 0,0 0-16 0,0 0 0 16,-1-1-352-16,1-1-80 0,0-2-16 0,4 0 0 16,1 1-1872-16,12-1-368 0,-8-1-80 0,8 1-13648 0</inkml:trace>
  <inkml:trace contextRef="#ctx0" brushRef="#br3" timeOffset="-206596.36">9182 12546 6447 0,'0'0'576'0,"0"-9"-576"16,0 9 0-16,0 0 0 0,0 0 7856 0,0 0 1456 15,0 0 288-15,0 0 64 0,4 12-7952 0,-1 0-1712 16,-2 3 0-16,-1 6-352 0,-1 4 352 0,-2 1 240 16,0 7-48-16,-2 0 0 0,-3 3 352 0,3-1 64 15,0 0 16-15,2 2 0 0,1 0-48 0,0-1 0 16,1-3 0-16,1 0 0 0,1 1 16 0,-1-3 0 0,0 1 0 0,2-2 0 15,0 1-256-15,1 0-48 0,-2 0-16 0,-1 1 0 16,0-4-272-16,0 0 128 0,0-1-128 0,0-1 0 16,-1-2 0-16,0-1-224 0,1-1 16 0,-3-1 0 31,0-7-1664-31,-1 0-336 0,1-3-64 0,-1 0-16 16,4-11-2096-16,-9 5-416 0</inkml:trace>
  <inkml:trace contextRef="#ctx0" brushRef="#br3" timeOffset="-206310.95">8927 13027 44975 0,'0'0'1984'0,"0"0"432"0,7-7-1936 0,5 0-480 15,5 0 0-15,7 0 0 0,4 0 576 0,6 2 32 16,1 1 0-16,2-3 0 0,-2 1-272 0,0-1-48 15,0 4-16-15,2-1 0 0,1 0-272 0,-2 1 0 16,-2 2 0-16,-1-1 0 16,-2 1-544-16,-2 0-64 0,-3-2-16 0,-1 2 0 15,-3-3-1616-15,-3 3-336 0,-2-1-64 0,-1 2-16 16,-4-3 992-16,-12 3 192 0,0 0 32 0,10 3 16 16,-10-3-192-16,9 3-48 0,-9-3 0 0,9 7 0 15,-9-7-816-15,9 7-160 0</inkml:trace>
  <inkml:trace contextRef="#ctx0" brushRef="#br3" timeOffset="-205817.64">9558 13123 23951 0,'0'0'2128'0,"0"0"-1696"0,0 0-432 0,-8 0 0 16,8 0 3808-16,0 0 672 0,0 0 144 0,0 0 32 15,0 0-3760-15,0 0-768 0,0 0-128 0,0 0 0 16,10 2 128-16,2 2 64 0,1-4 0 0,0-3 16 16,1 0 32-16,2-3 0 0,0 0 0 0,2-1 0 15,4-2 16-15,-4 0 16 0,-2-1 0 0,0-2 0 16,-1 0 0-16,0 0 0 0,-2-1 0 0,0 0 0 16,-3 2-80-16,0 0-32 0,1 2 0 0,-3-1 0 15,-2 0-160-15,1 3 0 0,-2 0 144 0,-5 7-144 0,5-9 0 0,-5 9 0 16,4-9 0-16,-4 9 0 0,0 0-320 0,-4-8 32 15,-1 3 0-15,-2 1 0 0,0 3-64 0,-2 1-16 16,-1 1 0-16,0 2 0 0,-2 0 48 0,0 4 0 16,1-3 0-16,-1 2 0 0,2 1 544 0,-1 1 112 15,1 1 32-15,-1 1 0 0,0-1 80 0,0 3 0 16,2 2 16-16,1 0 0 0,0 0-160 0,3 3-48 16,0 1 0-16,0 3 0 0,-2 4-256 0,3 1 128 15,3 1-128-15,0 2 0 0,-1 1 144 0,2-2-144 16,3 0 0-16,1-1 144 0,-1 1 64 0,0-2 16 15,1-3 0-15,0 1 0 0,1-1-224 0,1-3 128 16,0-2-128-16,1 0 0 0,-3-5 128 0,2 0-128 0,2-2 0 0,0-2 144 16,-2-3-320-16,3 0-64 0,3-4-16 0,0-2 0 31,1-5-544-31,1-2-112 0,2-2-32 0,1-4 0 16,1-2-3280-16,3-6-672 0</inkml:trace>
  <inkml:trace contextRef="#ctx0" brushRef="#br3" timeOffset="-205248.56">10046 13186 30399 0,'-3'16'1344'0,"-1"-3"288"16,-2 3-1312-16,2 5-320 0,1 2 0 0,3 6 0 0,2 2 3248 0,3 2 576 15,3 3 112-15,-1-3 32 16,-2 1-3552-16,0 1-704 0,0 1-144 0,1 3-16 0,-2 2 448 0,-1-2-144 16,1-1 144-16,0 0 0 0,-1-2 0 0,-1 1-128 15,0-1 128-15,-4-1 0 0,0-5 128 0,1 0 96 16,-3-4 32-16,1-2 0 0,-1-2 144 0,0-4 48 16,-1-3 0-16,1-2 0 0,0 0 0 0,0-6 16 15,4-7 0-15,0 0 0 0,0 0-112 0,0 0-32 16,-6-6 0-16,1-3 0 0,1-4-96 0,1-4-32 0,2-8 0 15,1-4 0-15,2-3-192 0,2-7 176 0,-1-6-176 16,1-3 160-16,1-3-160 0,0-4 0 0,0 1 0 0,1-2 0 16,-2-2 0-16,1 0-176 0,-1-4 176 0,0 4-128 15,-1 0 128-15,1 6 0 0,2 3 0 0,-1 4-128 16,-3 8 128-16,4 0 0 0,-2 2 0 0,1 5 0 16,1 2 144-16,2 1-144 0,0 2 192 0,1 3-192 15,3 1 128-15,1 3-128 0,1 1 0 0,3 3 0 16,1-1 0-16,1 5 0 0,0-3-128 0,-1 1 128 15,-1 4-128-15,0 3 128 0,-1 4 0 0,0 2-144 16,-2 4 0-16,0 8 0 0,-1 3 0 0,0 5 0 16,-1 4 144-16,-1 6-160 0,-2-1 160 0,-2 0-160 15,0 3 160-15,-2-1 192 0,0 2-32 0,-1-3-16 16,-1 5 16-16,-3-7 0 0,-1 1 0 0,-2 0 0 0,-1-1-16 16,0-1 0-16,-1-1 0 0,-2-1 0 0,-2-1 160 15,-1 0 16-15,-2-2 16 0,-1-2 0 0,-1-2 160 16,-2 0 16-16,-1-5 16 0,2 2 0 0,0-3-96 0,-2-3-32 15,-1-3 0-15,-3-1 0 0,0-2-208 0,-2-1-64 16,-3-3 0-16,-2-3 0 0,-2-5-320 0,0-4-80 16,-1-4-16-16,-3-4-15712 15,-4-3-3136-15</inkml:trace>
  <inkml:trace contextRef="#ctx0" brushRef="#br3" timeOffset="-196625.3">18719 13248 15663 0,'0'0'688'0,"8"-7"144"0,2 2-656 0,0-3-176 0,1-1 0 0,1 1 0 16,-1-1 320-16,1 3 16 0,-1 0 16 0,-1 1 0 15,-2-1-352-15,1 0 0 0,-9 6 0 0,8-4 0 16,-8 4 160-16,0 0-32 0,0 0-128 0,0 0 192 15,0 0 912-15,0 0 176 0,0 0 48 0,0 0 0 0,-9-9 224 0,9 9 48 16,-7-8 16-16,7 8 0 0,0 0-320 0,-6-7-64 16,6 7-16-16,0 0 0 0,-4-9-512 0,4 9-128 15,0 0 0-15,-2-11-16 0,2 11-112 0,4-9-32 16,-4 9 0-16,0 0 0 0,0 0 96 0,0 0 32 16,3-9 0-16,-3 9 0 0,0 0 32 0,0 0 0 15,0 0 0-15,0 0 0 0,0 0 32 0,0 0 16 16,0 0 0-16,0 0 0 0,-9-3-240 0,9 3-64 15,-9 2 0-15,9-2 0 0,0 0-176 0,-8 5-144 16,1 0 192-16,7-5-192 0,-5 8 160 0,5-8-160 16,-4 9 128-16,2 0-128 0,-1 1 160 0,2 1-160 0,1-1 192 0,0-1-192 15,0-9 192-15,-3 12-64 0,2 0 0 0,-1 0-128 16,1-2 192-16,-2 1-64 0,3-11 0 0,-2 13-128 16,-2-3 416-16,4-10-32 0,0 0 0 0,-3 10 0 15,3-10-144-15,0 0-48 0,0 0 0 0,0 0 0 16,0 0 0-16,0 0-16 0,0 0 0 0,0 0 0 15,0 0-176-15,9 6 192 0,-9-6-192 0,0 0 192 16,11-2-192-16,-11 2 192 0,10-4-192 0,-10 4 192 16,8-5-192-16,-8 5 0 0,7-6 0 0,-7 6 128 15,0 0-128-15,4-8 160 0,-4 8-160 0,0 0 160 16,-2-8-160-16,2 8 0 0,-2-12 0 0,2 12 128 16,-4-10 48-16,0 2 0 0,0-2 0 0,4 10 0 15,-4-8 80-15,-1 0 0 0,1-1 16 0,0 1 0 16,4 8-48-16,0 0-16 0,-7-9 0 0,7 9 0 15,-5-7-208-15,5 7 176 0,0 0-176 0,0 0 160 0,-8 0-160 0,8 0-176 16,-6 7 48-16,6-7 0 0,-8 9 128 16,2 0 0-16,0 3-144 0,1 0 144 0,1-1 0 0,0 1 0 15,0 0 0-15,2-3 0 0,2-9 0 0,0 12 0 16,1-2 0-16,-1-10 0 0,1 12 0 0,-1-12 0 16,7 12 0-16,-7-12 0 0,8 9 0 0,-2-1 0 15,-6-8 0-15,0 0 0 0,11 9 0 0,-3-3 0 16,-8-6 0-16,0 0 0 0,11 7 0 0,-2-2 0 15,-9-5 0-15,0 0 0 0,11 0 0 0,-11 0 128 16,8-4-128-16,-8 4 128 0,0 0-128 0,9-7 160 16,0 0-160-16,-3 0 160 0,-2-1 0 0,2 2 0 0,-1-2 0 0,-5 8 0 15,5-10-160-15,-1 0 160 0,0 1-160 0,-4 9 160 16,2-11-160-16,-2 1 0 0,-1 1 0 0,1 9 128 16,-5-11-128-16,0 0 0 0,5 11 144 0,-7-9-144 15,1-4 0-15,-2 3 144 0,0-2-144 0,1 1 0 16,1 2 144-16,-1 1-144 0,1 2 0 0,6 6 144 15,-8-4-144-15,8 4 0 0,-8-4 0 0,8 4 128 16,0 0-128-16,0 0 0 0,0 0 0 0,-6 11 0 16,1-1 0-16,2 0 0 0,0 2-176 0,2 1 176 15,0 2 0-15,1-1-128 0,-2 1 128 0,4 0 0 16,-1-1 0-16,2-1 0 0,-1-1 0 0,-2-12-128 16,4 16 128-16,1-6 0 0,-1 0 0 0,-4-10 0 15,0 0 0-15,8 11 0 0,-8-11 0 0,8 8 0 16,-8-8 0-16,0 0 0 0,0 0 0 0,0 0 0 0,0 0 0 0,0 0 0 15,0 0 128-15,0 0-128 16,0 0 0-16,0 0 144 0,8-6-144 0,-8 6 0 0,2-9 144 0,0 0-144 16,-4-1 0-16,0-1 144 0,-1 4-144 0,-1-3 0 15,-1 1 144-15,0 0-144 0,0 0 0 0,-2-1 0 16,1 0 0-16,0 1 128 0,0 2-128 0,1 0 0 16,5 7 0-16,0 0 0 0,-7-9 0 0,2 4 0 15,5 5 0-15,0 0 0 0,0 0 0 0,0 0 0 16,-7-6 0-16,7 6 0 0,0 0 0 0,0 0 0 15,0 0 0-15,0 0-128 0,0 0 128 0,-6 4-128 16,6-4 128-16,-5 8-128 0,-2 3 128 0,3-1 0 16,0 2 0-16,2 0 0 0,0-2 0 0,1 2-128 15,0-2 128-15,-1 2 0 0,1 0 0 0,0-1 0 0,1 1 0 16,0-12 0-16,-1 10 0 0,2 0 0 0,-1-10 0 0,2 11 0 16,-2-11 0-16,0 0 0 0,7 9 0 0,-7-9 0 15,0 0 0-15,12 3 0 0,-2-3 0 0,2 0 0 16,-2-5 0-16,-1 0 0 0,1-3 0 0,-1 0 0 15,0 0 0-15,0 0 0 0,-1 1 0 0,0-1 0 16,-2-1 0-16,1 2 0 0,-7 7 0 0,6-9 128 16,-6 9-128-16,5-9 0 0,-5 9 0 0,0 0 0 15,0 0 0-15,4-9 144 0,-4 9-144 0,0 0 0 16,0 0 0-16,-2-9 0 0,-1-1 0 0,3 10 0 16,-3-10 0-16,0 1 0 0,0 1 128 0,3 8-128 15,-4-10 0-15,4 10 0 0,-7-9 0 0,2 2 0 16,5 7 0-16,-6-10 0 0,-1 0 128 0,2 4-128 15,5 6 0-15,-8-7 0 0,8 7 0 0,-8-5 0 0,8 5 0 16,-7-2 0-16,7 2 128 0,-10 0-128 0,10 0 0 0,0 0 0 16,-9 5 0-16,9-5 0 0,-5 12 0 0,5-12 0 15,-4 9 0-15,4-9 0 0,-1 11 0 0,1 1 0 16,2-1-128-16,-2-11 128 0,4 11 0 0,-4-11 0 16,7 12 0-16,1-2 0 0,1 0 0 0,0-5 0 15,-9-5 0-15,10 5 0 0,0-1 0 0,-1-1 0 16,-9-3 0-16,11 2 0 0,-11-2 0 0,11 0 0 15,-11 0 0-15,10-2 0 0,-10 2 0 0,9-4 0 16,-9 4 0-16,0 0 0 0,8-6 0 0,-8 6 0 16,7-7 128-16,-7 7-128 0,0 0 0 0,4-11 0 15,-4 11 0-15,2-10 0 0,-2 1 144 0,0 9-144 0,-1-11 0 0,1 11 144 16,-4-9-144-16,0 0 0 0,-1 0 0 0,0 1 0 16,-1 0 0-16,6 8 128 0,-6-9-128 0,-1 2 0 15,1 2 0-15,6 5 0 0,0 0 0 0,-9-2 0 16,1 0 0-16,8 2 0 0,0 0 0 0,0 0 0 15,-9 2 0-15,9-2 0 0,0 0 0 0,0 0 0 16,0 0 0-16,0 0 0 0,-7 7 0 0,7-7 0 16,0 0-144-16,0 14 144 0,0-14 0 0,0 0 0 15,0 0 0-15,0 0 0 0,0 0 0 0,4 10 0 16,-4-10 0-16,0 0 0 0,0 0 0 0,8 8 0 16,-8-8 0-16,0 0 0 0,0 0 0 0,0 0 0 15,0 0 0-15,0 0 0 0,0 0 0 0,0 0 0 16,0 0 0-16,0 0 0 0,0 0 0 0,0 0 0 15,0 0 0-15,0 0 0 0,0 0 0 0,0 0 0 16,0 0 0-16,0 0 0 0,0 0 0 0,0 0 0 0,3-12 128 0,-1 2-128 16,-2 0 0-16,0 3 0 0,0 7 0 0,0-9 128 15,0 9-128-15,0 0 0 0,0 0 0 0,-2-7 0 16,2 7 0-16,0 0 0 0,0 0 0 0,0 0 0 16,0 0 0-16,-8-4 0 0,8 4 0 0,-9-1 0 15,9 1 0-15,0 0 0 0,-9 2 0 0,9-2 0 16,-8 6 0-16,8-6 0 0,-7 7 0 0,7-7-128 15,-2 13 128-15,0 1 0 0,1-5 0 0,1 2 0 16,0 1-128-16,0 1 128 0,0-1 0 0,0 1 0 16,-1 0 0-16,2-1 0 0,-1-12 0 0,1 14 0 15,-1-4 0-15,0-10 0 0,0 12 0 0,0-12 0 16,0 11 0-16,0-11 0 0,0 0 0 0,0 0 0 16,0 0 0-16,3 11 0 0,-3-11 0 0,0 0 0 0,0 0 0 0,6 8 0 15,-6-8 0-15,11 4 0 0,-11-4 0 0,12 0 0 16,-2-3 0-16,0 0 0 0,-2-3 0 0,0 1 0 15,0 0 0-15,-8 5 128 0,8-8-128 0,-2 2 0 16,1-1 0-16,-7 7 0 0,5-10 128 0,-5 10-128 16,3-12 0-16,-2 3 0 0,-1 1 0 0,-1-1 0 15,-2-2 128-15,0 2-128 0,1-1 0 0,-1 2 0 16,-1-2 128-16,0 0-128 0,0 0 0 0,2 0 0 16,-5-1 0-16,2 2 128 0,1 3-128 0,4 6 0 15,-8-10 0-15,2 7 0 0,6 3 0 0,0 0 0 16,0 0 0-16,-8-6 0 0,8 6 0 0,-8 0 0 15,8 0 0-15,-8 6-128 0,8-6 128 0,-6 10 0 16,1 2-128-16,1-1 128 0,0 1 0 0,1 0 0 0,1 0 0 0,-1 1-128 16,-1 0 128-16,2-3 0 0,-1 2 0 0,3-12 0 15,-3 12 0-15,3-12 0 0,0 0 0 0,0 13 0 16,0-13 0-16,0 0 0 0,0 0 0 0,3 10 0 16,-3-10 0-16,0 0 0 0,0 0 0 0,0 0 0 15,0 0 0-15,0 0 0 0,0 0 0 0,0 0 0 16,0 0 0-16,0 0 0 0,0 0 0 0,0 0 128 15,0 0-128-15,10 0 0 0,-10 0 0 0,8-5 128 16,-1-2-128-16,-2-1 0 0,-1-1 128 0,0 2-128 16,0-5 0-16,0 1 144 0,-1 1-144 0,0 1 0 15,-3 9 0-15,3-11 0 0,-1 1 0 0,0 1 0 16,-2 1 128-16,0 8-128 0,-2-10 0 0,2 10 0 0,0 0 0 16,-2-8 0-16,-2 0 0 0,4 8 0 0,0 0 0 0,-7-7 0 15,1 4 0-15,-1-4 0 0,7 7 0 0,-9-4 0 16,9 4 0-16,-9-4 0 0,9 4 0 0,0 0 0 15,-9-2 0-15,9 2 0 0,-9-3 0 0,9 3 0 16,-7-1 0-16,7 1 0 0,0 0 0 0,-8 4 0 16,8-4 0-16,-6 6 0 0,-1 2 0 0,7-8 0 15,-4 13 0-15,2 0 0 0,0 0-144 0,2-3 144 16,0-10 0-16,3 15 0 0,0-2 0 0,2 0 0 16,0 0 0-16,2-1-128 0,-1-1 128 0,1 0 0 15,-7-11 0-15,10 12 0 0,1-2 0 0,-2-1 0 16,-2-2 0-16,1-1 0 0,-8-6 0 0,11 5 0 15,-11-5 0-15,10 6 0 0,-10-6 0 0,11 6 0 16,-11-6 0-16,0 0 0 0,0 0 0 0,0 0 0 16,0 0 0-16,0 0 0 0,0 0 0 0,0 0 144 0,6-8-144 0,-6 8 128 15,4-8-128-15,-4 8 128 0,0-10-128 0,0 0 128 16,-1-1-128-16,-1 1 128 0,1-2-128 0,1-1 0 16,1 0 144-16,-2 1-144 0,-1 3 0 0,-1-3 0 15,0 2 0-15,1-1 128 0,-2 1-128 0,0 1 0 16,0 1 0-16,0 2 0 0,4 6 0 0,-5-7 0 15,0 1 0-15,5 6 0 0,-8-6 0 0,8 6 0 16,-9-4 0-16,9 4 0 0,-9-4 0 0,9 4 0 16,-8-3 0-16,8 3 0 0,-8-4 0 0,8 4 0 15,0 0 0-15,0 0 0 0,-9 0 0 0,9 0 0 16,0 0 0-16,-8 4 0 0,8-4 0 0,0 0 0 16,-8 6 0-16,2 2 0 0,0 1 0 0,0-1 0 0,2 4 0 0,0-1-128 15,0 1 128-15,4-12 0 16,-2 10 0-16,0 1-128 0,2-11 128 0,-1 12 0 0,1-12 0 0,0 0 0 15,0 0-160-15,6 10 160 0,-6-10-192 0,15 4 192 32,0-5-1200-32,5-5-128 0,2-3-16 0,6-4-21568 0</inkml:trace>
  <inkml:trace contextRef="#ctx0" brushRef="#br3" timeOffset="-158352.06">18762 13194 10127 0,'0'0'896'0,"0"0"-704"0,0 0-192 0,-9 2 0 16,9-2 1856-16,0 0 320 0,-9 1 80 0,9-1 16 15,0 0-1664-15,-10 1-336 0,10-1-64 0,-9-1-16 16,9 1 192-16,-8-1 48 0,8 1 0 0,0 0 0 16,0 0 528-16,0 0 128 0,0 0 0 0,0 0 16 15,-3-8-32-15,3 8-16 0,-2-9 0 0,2 9 0 0,2-11-96 0,-2 11-32 16,0 0 0-16,2-8 0 0,-2 8-288 0,0 0-48 16,0 0-16-16,0 0 0 0,0 0 0 0,0 0-16 15,0 0 0-15,0 0 0 0,0 0-48 0,0 0 0 16,0 0 0-16,0 0 0 0,-1-8-64 0,1 8-32 15,0 0 0-15,0 0 0 0,-3-7-80 0,3 7-16 16,0 0 0-16,-1-8 0 0,1 8 32 0,-3-8 0 16,3 8 0-16,-1-6 0 0,1 6-32 0,0 0-16 15,-3-11 0-15,3 11 0 0,-2-6-16 0,2 6 0 16,-4-6 0-16,4 6 0 0,0 0-64 0,0 0-16 16,0 0 0-16,0 0 0 0,0 0-208 0,0 0 128 15,0 0-128-15,0 0 0 0,0 0 0 0,0 0 0 16,0 0 0-16,0 0 0 0,8-5 0 0,-8 5 0 0,8-5 0 0,-8 5 0 15,10-4 0-15,-1-3 0 0,-2 2 0 0,0-1 0 16,0-2 192-16,1 1-64 0,-2 0-128 0,1-1 192 16,-1 0 32-16,1 0 0 0,-1-1 0 0,1 0 0 15,-2 0-80-15,2 0-16 0,0-1 0 0,0 1 0 16,-2 0-128-16,2-1 0 0,-1-1 144 0,2 1-144 16,-1-2 0-16,-1 0 144 0,2-1-144 0,0 0 0 15,-2-1 192-15,2 1-192 0,-3 0 192 0,2 1-192 16,-1 1 144-16,1 1-144 0,-2 0 0 0,2 2 144 15,-2 0-144-15,-5 8 160 0,5-8-160 0,-5 8 160 16,0 0-160-16,9-6 0 0,-9 6 0 0,9-5 0 16,-9 5 0-16,11-5 0 0,-3-2 0 0,-8 7 0 15,7-6 0-15,0-1 0 0,-1 0 0 0,1 1 0 16,-1-1 0-16,2 1 0 0,-1-5 128 0,1 2-128 0,-1 0 0 16,1 0 0-16,-1-1 0 0,-1 2 0 0,1-1 0 0,-1 2 0 15,-6 7 0-15,6-8 0 0,-1-1 0 0,-5 9 128 16,5-9-128-16,0 1 0 0,0 0 0 0,-5 8 0 15,4-9 128-15,-4 9-128 0,7-9 0 0,-7 9 0 16,0 0 0-16,6-8 0 0,1 2 0 0,-7 6 0 16,6-8 128-16,1 3-128 0,-7 5 0 0,9-9 0 15,-1 2 0-15,1 2 0 0,-9 5 0 0,9-8 0 16,-1 0 0-16,-2 3 0 0,-6 5 0 0,10-6 0 16,-10 6 0-16,9-6 0 0,-2 4 0 0,-7 2 0 15,0 0 0-15,8-7 0 0,-8 7 0 0,0 0 0 16,0 0 0-16,8-4 0 0,-8 4 0 0,8-5 0 15,-8 5 128-15,0 0-128 0,0 0 0 0,6-6 0 0,-6 6 0 0,0 0 0 16,7-7 0-16,-7 7 0 0,7-6 0 0,-7 6 0 16,6-7 0-16,-6 7 128 0,0 0-128 0,7-6 0 15,-1 0 0-15,-6 6 0 0,0 0 0 0,9-5 0 16,0 0 0-16,-9 5 0 0,8-5 0 0,-8 5 0 16,8-4 0-16,-8 4 0 0,0 0 0 0,0 0 0 15,8-5 0-15,-8 5 0 0,0 0 0 0,0 0 0 16,0 0 0-16,0 0 0 0,0 0 0 0,0 0 0 15,0 0 0-15,0 0 128 0,0 0-128 0,0 0 0 16,0 0 0-16,0 0 0 0,0 0 128 0,0 0-128 16,0 0 0-16,0 0 0 0,0 0 0 0,0 0 0 15,0 0 0-15,0 0 0 0,0 0 0 0,0 0 0 16,0 0 0-16,0 0 0 0,0 0 0 0,9 0 0 0,-9 0 0 16,0 0 0-16,0 0 0 0,0 0 0 0,0 0 0 0,0 0 0 15,0 0 0-15,0 0 0 16,0 0 0-16,0 0 0 0,0 0 0 0,0 0 0 0,0 0 0 0,0 0 0 15,0 0 0-15,0 0 0 0,0 0 0 0,0 0 128 16,0 0-128-16,0 0 0 0,0 0 0 0,0 0 0 16,0 0 128-16,0 0-128 0,0 0 0 0,0 0 0 15,0 0 0-15,0 0 0 0,0 0 0 0,0 0 0 16,0 0 0-16,0 0 0 0,0 0 0 0,0 0 0 16,8 0 0-16,-8 0 0 0,0 0 0 0,0 0 0 15,8-2 0-15,-8 2 0 0,0 0 0 0,0 0 0 16,7-6 0-16,-7 6 0 0,0 0 0 0,0 0 0 15,3-7 0-15,-3 7 0 0,0 0 0 0,3-8 0 0,-3 8 0 0,0 0 0 16,4-7 0-16,-4 7 0 0,0 0 0 16,5-6 0-16,-5 6 0 0,5-6 0 0,-5 6 0 0,6-7 0 15,0 1 0-15,-1-1 0 0,-5 7 0 0,5-6 0 16,0-3 0-16,-5 9 0 0,4-7 0 0,-4 7 0 16,0 0 0-16,4-6 0 0,-4 6 0 0,0 0 0 15,4-8 0-15,-4 8 0 0,0 0 0 0,0 0 0 16,0 0 0-16,0 0 0 0,0 0 0 0,0 0 0 15,0 0 0-15,0 0 0 0,0 0 0 0,0 0 0 16,0 0 0-16,0 0 0 0,0 0 0 0,0 0 0 16,0 0 0-16,0 0 0 0,0 0 0 0,0 0 0 15,0 0 0-15,0 0 0 0,0 0 0 0,0 0 0 16,0 0 0-16,0 0 0 0,0 0 0 0,0 0 0 16,0 0 0-16,0 0 0 0,0 0 0 0,0 0 0 0,0 0 0 0,0 0 0 15,0 0 0-15,0 0 0 0,0 0 0 0,0 0 0 16,0 0 0-16,0 0 0 0,0 0 0 0,-9 6 0 15,9-6 0-15,0 0 128 0,0 0-128 0,0 0 0 16,0 0 0-16,0 0 0 0,0 0 0 0,0 0 0 16,0 0 0-16,0 0 0 0,0 0 0 0,0 0 0 15,0 0 0-15,0 0 0 0,8-5-176 0,0 0 176 16,-2-2-128-16,-6 7 128 0,7-5-160 0,-7 5 160 16,0 0-192-16,6-4 192 0,-6 4-128 0,0 0 128 15,5-8 0-15,-5 8 0 0,0 0 0 0,0 0 0 16,0 0 0-16,0 0 0 0,0-6 0 0,0 6 0 15,0 0 0-15,0 0 0 0,0 0 0 0,0-7 0 16,0 7 0-16,2-6 0 0,-2 6 0 0,0 0 0 16,0 0 0-16,0 0 0 0,2-8 0 0,-2 8 0 0,0 0 0 0,0 0 0 15,0 0 0-15,0 0 0 0,0 0 0 0,0 0 0 16,0 0 0-16,0 0 0 0,0 0 0 0,0 0 0 16,0 0 0-16,0 0 0 0,0 0 0 0,0 0 0 15,-6-5 0-15,6 5 0 0,0 0 0 0,0 0 0 16,0 0 0-16,0 0 0 0,0 0 0 0,0 0 0 15,-8-4 0-15,8 4 0 0,0 0 0 0,0 0 0 16,0 0 0-16,0 0 0 0,0 0 0 0,0 0 0 16,0 0 0-16,0 0 0 0,0 0 0 0,0 0 0 15,0 0 0-15,-3-7 0 0,3 7 0 0,0 0 0 16,0 0 0-16,0 0 0 0,0 0 0 0,0 0 0 16,0 0 0-16,-2-6 0 0,2 6 0 0,0 0 0 15,0 0 0-15,-3-7 0 0,3 7 0 0,0 0 0 16,-1-7 0-16,1 7 0 0,0-8 0 0,0 8 0 0,0 0 0 0,4-11 0 15,-4 11 0-15,4-8 0 0,-4 8 0 0,5-5 0 16,-5 5 0-16,0 0 0 0,0 0 0 0,0 0 0 16,0 0 0-16,0 0 0 0,0 0 0 0,0 0 0 15,0 0 0-15,0 0 0 0,0 0 0 0,0 0 0 16,0 0 0-16,0 0 0 0,0 0 0 0,0 0 0 16,0 0 0-16,0 0 0 0,0 0 0 0,0 0 0 15,0 0 0-15,-3 9 0 0,3-9 0 0,-4 11 128 16,-1-1-128-16,5-10 0 0,-5 8 128 0,0 1-128 15,-1 0 0-15,1 2 144 0,-1 2-144 0,-2-3 0 16,-1 3 144-16,0 0-144 0,-2-1 0 0,1 2 0 0,-2 3 0 16,0 0 128-16,-1 0-128 0,0 0 0 15,-1 1 0-15,-2 1 128 0,-1-1-128 0,0 0 0 0,2 0 0 0,2-1 0 16,-2 0 0-16,2 0 128 0,0 2-128 0,2-3 0 16,-3-1 0-16,3-1 0 0,-1 0 0 0,2 1 128 15,-1-1-128-15,1 1 0 0,-1-4 0 0,2 1 128 16,0 0-128-16,0-1 0 0,-2 1 128 0,1 1-128 15,1 0 0-15,0 0 0 0,-2 0 0 0,0 2 128 16,-2-1-128-16,1 0 0 0,3 1 128 0,0 0-128 16,-2 0 0-16,-1 0 0 0,2 1 0 0,1 0 0 15,-2-2 0-15,1 0 0 0,-2-1 0 0,2 3 0 16,-2-3 0-16,2-1 0 0,-2 1 0 0,2 0 128 16,-1-1-128-16,2-2 0 0,0 0 0 0,0 1 128 15,0-2-128-15,1 0 0 0,3-1 128 0,-2 1-128 16,7-9 0-16,-8 7 0 0,2 0 0 0,1 0 128 0,5-7-128 0,-7 9 0 15,0-1 0-15,2 0 0 0,0 1 0 16,5-9 0-16,-5 12 0 0,0-6 0 0,-1 1 0 0,6-7 0 16,-5 6 0-16,5-6 0 0,-8 8 0 0,8-8 0 15,-5 9 0-15,5-9 0 0,-5 7 0 0,5-7 0 16,0 0 0-16,-4 7 0 0,4-7 0 0,0 0 0 16,0 0 0-16,0 0 128 0,-6 7-128 0,6-7 0 15,0 0 0-15,0 0 0 0,0 0 0 0,0 0 144 16,-7 2-144-16,7-2 0 0,0 0 128 0,-7 0-128 15,7 0 0-15,0 0 0 0,0 0 144 0,0 0-144 16,0 0 0-16,-3-6 144 0,-1-1-144 0,4 7 0 16,0 0 0-16,2-10 0 0,-2 10 0 0,5-12 0 15,2 1 0-15,0 0 0 0,-1 2 0 0,2-1 0 0,1-1 0 0,1 2 0 16,0-4 0-16,0 1 0 0,0 1 0 0,1-3 0 16,-1-1 0-16,2 0 0 0,0 1 0 0,1-1 0 15,-2-5 0-15,3 3 0 0,0-1 0 0,0-1 0 16,1 1 0-16,-1-1 0 0,0 0 0 0,-1-3 0 15,2 1 0-15,0-1 0 0,1 3 0 0,1-1 0 16,1-1 0-16,-1 2 0 0,1 0 0 0,-1 3 0 16,0-3 0-16,-1 2 0 0,-1 0 0 0,1 0 0 15,0 2 0-15,-2-1 0 0,0 0 0 0,-1 1 0 16,1 1 0-16,-3-1 0 0,-2 2 0 0,2-1 0 16,-1-1 0-16,1 0 0 0,2-2 0 0,-2 1 0 15,0 1 0-15,-1-1 0 0,1 0 128 0,-1-2-128 16,1 0 0-16,-1 0 0 0,0-1 0 0,0 4 0 0,-3 0 0 0,1 2 0 15,0 0 0-15,0 3 0 0,-2-2 0 16,0 3 0-16,-1 1 0 0,-5 8 0 0,6-8 0 0,-6 8 0 16,7-6 0-16,-7 6 0 0,6-7 0 0,-6 7 0 15,7-6 0-15,-7 6 0 0,0 0 0 0,0 0 0 16,0 0 0-16,6-7 0 0,-6 7 0 0,0 0 0 16,0 0 0-16,0 0 0 0,0 0 0 0,0 0 0 15,6-6 0-15,-6 6 0 0,0 0 0 0,0 0 0 16,0 0 0-16,0 0 0 0,0 0 0 0,0 0 0 15,0 0 0-15,0 0 0 0,0 0 0 0,0 0 0 16,0 0 0-16,0 0 0 0,0 0 0 0,0 0 0 16,0 0 0-16,0 0 0 0,0 0 0 0,-7 8 128 0,7-8-128 15,0 0 0-15,-9 7 128 0,1 0-128 0,8-7 128 0,-9 5-128 16,0 0 192-16,-2-3-32 0,2 0-16 0,0-1 0 16,-1 1 32-16,1-2 0 0,-2 0 0 0,1 0 0 15,-2 0-16-15,0 0 0 0,1-2 0 0,-2 1 0 16,0 0-32-16,-3 0-128 0,2-1 192 0,1 0-64 15,-1 0 0-15,0 2-128 0,0-1 192 0,-1 1-64 16,1 0-128-16,0 0 128 0,-1 0-128 0,1 1 128 16,1 1-128-16,0 0 0 0,3-4 0 0,0 4 0 15,1-2 0-15,0 0 0 0,0 0 0 0,9 0 0 16,-9 0 0-16,9 0 0 0,-7-2 0 0,7 2 0 16,0 0 0-16,0 0 0 0,0 0 0 0,0 0 0 15,0 0 0-15,0 0 0 0,0 0 0 0,0 0 0 16,0 0 0-16,0 0 0 0,6-7 0 0,-6 7 0 15,0 0-144-15,11-4 144 0,2 2 0 0,0 0 0 16,0 1 0-16,2 1-128 0,0 0 128 0,2 1 0 0,4 1 0 0,-1 0 0 16,-1-2-128-16,2 0 128 0,0 0 0 0,0 2 0 15,-1-1 0-15,-1-1 0 0,2 0 0 0,1 0 0 16,-2-1 0-16,-1 1 0 0,-1 0 0 0,1 0 0 16,-4-2 0-16,0 2 0 0,-2 0 0 0,0 0 0 15,0 0 0-15,-1 0 0 0,-12 0 0 0,13-2 0 16,0 0 0-16,-13 2 0 0,11-1 0 0,0 0 0 15,-11 1 0-15,12 0 0 0,-12 0 0 0,0 0 0 16,10-3 0-16,-10 3 0 0,0 0 0 0,10 0 0 16,-10 0 0-16,0 0 0 0,0 0 0 0,0 0 0 15,0 0 0-15,0 0 0 0,0 0 0 0,0 0 0 0,0 0 0 16,0 0 0-16,0 0 128 0,0 0-128 0,0 0 0 0,0 0 0 16,0 0 128-16,0 0-128 0,0 0 0 0,0 0 144 15,0 0-144-15,0 0 128 0,-6 5-128 0,6-5 128 16,-8 7-128-16,8-7 0 0,-6 6 0 0,6-6 0 15,-7 8 0-15,7-8 0 0,-5 9 0 0,5-9 0 16,-4 12 0-16,1 0 0 0,-1 0 0 0,3-1 0 16,0 2 0-16,-1-2 0 0,1 0 0 0,0 4 0 15,0-2 0-15,-1-1 0 0,2-1 0 0,0 1 0 16,0 0 0-16,0 1 0 0,0 0 0 0,0 0 0 16,0 0 0-16,0-1 0 0,2-2 0 0,-2-10 0 15,1 12 0-15,0-2 0 0,-1-10 0 0,3 11 0 16,-3-11 0-16,2 10 128 0,-2-10-128 0,0 0 0 15,3 9 0-15,-3-9 0 0,0 0 128 0,0 0-128 16,4 11 0-16,-4-11 0 0,0 0 0 0,0 0 128 0,0 0-128 0,0 0 0 16,0 0 0-16,0 0 128 0,0 0-128 0,0 0 0 15,0 0 144-15,0 0-144 0,0 0 128 0,0 0-128 16,0 0 128-16,-3-11-128 0,1 2 0 0,0 0 144 16,1 0-144-16,0-4 0 0,-2 1 128 0,1 0-128 15,-1 1 0-15,2-2 0 0,-1 1 128 0,0-1-128 16,-2-2 0-16,1 1 0 0,1 0 0 0,-2-3 0 15,0 0 0-15,0 0 0 0,-1-1 128 0,1-1-128 16,0 4 0-16,0-1 0 0,1 2 0 0,2 1 0 16,-2 0 0-16,2 1 0 0,0 0 0 0,-1 2 0 15,2 1 0-15,0 9 0 0,2-11 0 0,-2 11 0 16,2-9 0-16,-2 9 0 0,0 0 0 0,0 0 0 0,4-8 0 0,-4 8 0 16,0 0 0-16,0 0 0 0,0 0-128 15,0 0 128-15,0 0 0 0,0 0 0 0,0 0 0 0,0 0 0 16,0 0 0-16,0 0 0 0,0 0-128 0,0 0 128 15,0 0 0-15,0 0 0 0,0 0 0 0,0 0 0 16,0 0 0-16,0 0 0 0,0 0 0 0,0 0 0 16,-5 8 0-16,5-8 0 0,-8 8 0 0,0-2 0 15,-1 1 0-15,-1-2 0 0,-2 2 0 0,0-3 0 16,1 0 0-16,-2-1 0 0,0 3 0 0,-2 0 0 16,1-2 128-16,-2 1-128 0,-1 1 0 0,0 0 0 15,-1-1 0-15,0 0 0 0,0 1 0 0,1-1 0 16,-2-1 0-16,1 0 0 0,0-2 0 0,0 2 0 15,1-2 128-15,0-1-128 0,0-1 0 0,1 0 0 16,2-1 0-16,1 1 0 0,-3-2 0 0,3 2 0 0,0 0 0 0,1 0 0 16,2-2 0-16,2 2 0 0,8 0 0 0,-9-2 0 15,0 1 0-15,9 1 0 0,-9-1 0 0,9 1 0 16,-8-3 0-16,8 3 0 0,0 0 0 0,0 0 0 16,0 0 0-16,0 0 0 0,0 0 0 0,0 0 0 15,0 0 0-15,0 0 0 0,12-4-128 0,2 2 128 16,4 0 0-16,0 1-144 0,1 0 144 0,2-1 0 15,-1 1 0-15,3 1 0 0,1 0 0 0,1 0-128 16,0 0 128-16,0 0 0 0,-1-1 0 0,1 1 0 16,0-2 0-16,-2 2 0 0,1-1 0 0,-3 1 0 15,-2-1 0-15,1 0 0 0,1-1 0 0,-2-2 0 16,-3 2 0-16,-2-1 0 0,-1 1 0 0,0 0 0 16,0-2 0-16,-2 3 0 0,-11 1 0 0,10-1 0 0,-10 1 0 0,0 0 0 15,0 0 0-15,12 0 0 0,-12 0 0 0,0 0 0 16,0 0 0-16,0 0 0 0,0 0 0 0,0 0 0 15,0 0 0-15,0 0 0 0,0 0 0 0,0 0 0 16,0 0 128-16,0 0-128 0,0 0 160 0,0 0-160 16,0 0 0-16,-3 9 0 0,3-9 0 0,-4 10 0 15,4-10 0-15,-3 11 0 0,-1-2 0 0,4-9 0 16,-4 12 0-16,1-2 0 0,3-10 0 0,-1 12 0 16,0-2 0-16,1 1 0 0,0-11 0 0,1 13 0 15,1-2 0-15,-2-11-128 0,3 12 128 0,0 0 0 16,-3 0 0-16,0-1 0 0,0-11 0 0,1 9 0 15,-1-9 0-15,1 12 0 0,1-1 0 0,-1 0 0 16,-1-2 0-16,0 2 0 0,0-11 0 0,0 13 0 0,0-3 0 0,0 1 0 16,0-2 0-16,0-9 0 0,0 12 0 0,0-12 0 15,0 0 0-15,2 11 0 0,-2-11 0 0,0 0 0 16,3 9 0-16,-3-9 0 0,0 0 0 0,0 0 0 16,0 0 0-16,0 0 0 0,0 0 0 0,3 11 0 15,-3-11 0-15,0 0 0 0,2 10 0 0,-2-10 0 16,2 11 0-16,-2-11 0 0,0 12 0 0,0-1 0 15,0 0 0-15,0-11 0 0,0 10-320 0,0-10-16 16,0 0 0-16,0 0 0 16,0 0-1072-16,0 0-224 0,0 0-32 0,0 0-16 15,0 0-944-15,10-6-192 0,0-5-48 0,0-2 0 16,-3-4-1392-16,1 0-288 0,3-9-48 0,-2 5-16 0</inkml:trace>
  <inkml:trace contextRef="#ctx0" brushRef="#br3" timeOffset="-157695.36">19275 12241 14735 0,'0'0'1312'0,"-9"-1"-1056"0,2 0-256 0,7 1 0 16,0 0 1488-16,0 0 240 0,0 0 64 0,0 0 0 15,0 0-544-15,0 0-96 0,0 0-32 0,0 0 0 16,1-8-80-16,-1 8-16 0,0 0 0 0,0 0 0 16,0 0 160-16,0 0 32 0,0 0 0 0,0 0 0 0,0 0-128 15,0 0 0-15,0 0-16 0,0 0 0 0,5 11-256 0,-4 1-48 16,-2 1-16-16,-2 0 0 0,0-1-272 0,-3 0-48 16,0-2-16-16,-1 1 0 0,1-1 32 0,-1 2 16 15,-1 0 0-15,1-2 0 0,-3-2-16 0,3-2 0 16,-1 2 0-16,0 1 0 0,-1 0-48 0,0 2-16 15,0-3 0-15,1 2 0 0,-3 2-160 0,2 1-32 16,1 0-16-16,-1 1 0 0,0 2-48 0,-1-2 0 16,-1 2 0-16,1 2 0 0,-1 2 32 0,1-1 0 15,-2-1 0-15,1 2 0 0,-1 1 16 0,-1-2 0 16,-3 2 0-16,2 0 0 0,-2 0-32 0,3 0 0 16,1 0 0-16,1 0 0 0,-2-1-144 0,1 0 192 0,0-2-192 0,0-1 192 15,-1-1-32-15,2-1 0 0,0-1 0 0,-1-1 0 16,1 0-32-16,0 0-128 0,1-2 192 15,-1 1-64-15,1 1-128 0,1-1 192 0,1-3-192 16,2-1 192-16,-1 1-192 0,1-1 128 0,-1 0-128 0,2 2 128 16,0-2-128-16,-2 2 0 0,-2 2 0 0,1-3 0 15,-1 2 0-15,2-1 0 0,1 3 128 0,-1-3-128 16,0 1 0-16,0-1 0 0,1-1 0 0,-1 1 0 16,2-3 0-16,-2 1 0 0,2 0 0 0,0 0 128 15,5-8 0-15,-7 8-128 0,2-2 192 0,5-6-64 16,-8 8 0-16,3-1-128 0,5-7 192 0,-6 6-64 15,0 1-128-15,6-7 192 0,-7 3-192 0,7-3 192 16,-7 6-192-16,7-6 128 0,0 0-128 0,0 0 128 16,0 0-128-16,0 0 0 0,0 0 0 0,0 0 128 0,0 0-128 0,0 0 0 15,0 0 0-15,0 0 0 0,0 0 0 0,0 0 0 16,0 0 0-16,0 0 0 0,0 0-176 0,0 0-64 16,8-9-16-16,2-1 0 15,3 0-1792-15,4-4-352 0,4-5-80 0</inkml:trace>
  <inkml:trace contextRef="#ctx0" brushRef="#br3" timeOffset="-138898.28">19840 11953 6447 0,'0'0'576'0,"0"0"-576"0,1-10 0 0,2-1 0 16,-3 11 1792-16,2-10 256 0,0 1 64 0,-2 9 0 15,-2-7-896-15,2 7-160 0,0 0-32 0,-5-9-16 16,-1 2 512-16,-1 2 96 0,7 5 32 0,-9-2 0 16,0-1-240-16,0 2-64 0,0-2 0 0,0 3 0 15,-1 1-256-15,3 1-64 0,-1-1-16 0,0 2 0 16,-1-3-288-16,1 2-48 0,-1 1-16 0,1-1 0 0,2 0-256 0,-2 0-48 16,8-2-16-16,-9 3 0 0,1 0-16 0,8-3-16 15,-9 2 0-15,1 2 0 0,8-4-48 0,-9 3-16 16,0 1 0-16,9-4 0 0,-12 4-240 0,1 1 144 15,0 0-144-15,0 2 128 0,0-1-128 0,0 1 0 16,1-1 144-16,-2 1-144 0,0-1 256 0,1 2-32 16,-1-2 0-16,0 1 0 0,2-1 256 0,-2 1 48 15,1 0 16-15,1-2 0 0,1 1-128 0,9-6-32 16,-9 7 0-16,0-2 0 0,9-5 16 0,-9 5 0 16,9-5 0-16,0 0 0 0,0 0-96 0,0 0-32 15,-8 7 0-15,8-7 0 0,0 0-272 0,0 0 0 16,-4 6 128-16,4-6-128 0,0 0 0 0,-2 9 0 0,2-9 0 0,2 9 0 15,-2-9 144-15,0 10-16 0,0-10-128 16,0 11 192-16,0 0-16 0,0-11-16 0,0 13 0 16,0-13 0-16,2 10 32 0,-2-10 0 0,3 12 0 0,1-3 0 15,1 0 0-15,3-2 0 0,-8-7 0 0,8 11 0 16,0-1-16-16,-1-1 0 0,0-1 0 0,1-2 0 16,-8-6-32-16,11 7 0 0,0-2 0 0,-11-5 0 15,0 0-144-15,13 5 160 0,-3 0-160 0,-10-5 160 16,13 0 32-16,-2 0 0 0,-11 0 0 0,12-4 0 15,-12 4 96-15,10-7 32 0,0-4 0 0,0 1 0 16,-1-3-16-16,0 0 0 0,1-2 0 0,1 0 0 16,-2-2-144-16,1 0-32 0,1-2 0 0,-2 1 0 15,0-3-128-15,-1 6 0 0,-2-2 0 0,-1 4 0 16,1-3 128-16,-2 2-128 0,-3 1 0 0,-1 0 128 0,0 0-128 16,-1 2 0-16,-2 2 144 0,-2 0-144 0,0 2 128 0,-2 2-128 15,-2 1 160-15,0 2-160 0,-2 2 128 0,1-3-128 16,-2 3 0-16,0 3 0 0,-1-3 0 0,2 2 0 15,0 1 0-15,1 2 0 0,-2 0 0 0,2 1 0 16,1-1 0-16,9-5 0 0,-10 8 0 0,5-1 0 16,0 3 0-16,1 0 0 0,1 2 0 0,2-2 0 15,0 1 0-15,0 0 0 0,2 1-144 0,-1 1 144 16,0 0 0-16,0 0-144 0,1-1 144 0,2 0 0 16,-1-3 0-16,-2-9 0 0,4 10 0 0,2-1 0 15,0-1 0-15,4 1-128 0,1-2 128 0,-1-3 0 0,-10-4 0 16,13 2 0-16,3 1 0 0,0-3-128 0,-1 0 128 15,2-1 0-15,-1-3 0 0,0 0 0 0,-2 0 0 0,-1-1 0 16,0-2 0-16,-1 2 0 0,-2 0 0 0,-1-1 0 16,-1 1 0-16,-8 5 0 15,7-10 0-15,-7 10 128 0,5-11-128 0,-3 4 144 0,-2 7-144 0,-2-11 160 16,-3 1-160-16,-1 1 192 0,0-1-192 0,-1 3 192 16,-2-1-192-16,0-1 128 0,-1 0-128 0,-2 1 128 15,1 1-128-15,1 1 0 0,0-1 144 0,-1 1-144 16,1 0 0-16,1 4 0 0,0 2 0 0,-1 1 128 15,1 2-128-15,1 2 0 0,2 3 0 0,1 2-128 16,-1-1 128-16,1 3-128 0,1 0 128 0,0 2-128 16,3 0 128-16,-1 2 0 0,-2 0-144 0,1 1 144 15,0-6 0-15,2 2 0 0,0 1 0 0,1-3 0 16,4-2 0-16,-4-9 0 0,5 11 0 0,-5-11 0 16,0 0-128-16,8 10 128 0,-8-10 0 0,11 4 0 0,1-4 0 0,1-1 0 15,0-2 0-15,0-1 0 0,0-1 0 0,0-3 0 16,0-2 0-16,0-2 0 0,1-1 0 0,-3 0 0 15,0 0 0-15,-1-1 0 0,1-1 0 0,-2 0 0 16,-3-1 0-16,-1 2 128 0,-1 1-128 0,-1-3 0 16,-2 2 144-16,-2-2-144 0,-2 2 128 0,-1 1-128 15,-2 0 128-15,1 1-128 0,-2 0 0 0,1 2 144 16,-4 3-144-16,1 3 0 0,0 0 0 0,-1 3 0 16,-1 2 0-16,1 3 0 0,-2 3 0 0,0 1 0 15,1 2 0-15,-1 2 0 0,-1 2 0 0,1 0 0 16,3 2-160-16,1 0 160 0,2-1 0 0,2 1 0 15,1 0-144-15,2-1 144 0,2 0 0 0,2-1-160 0,1 0 160 0,1 1-128 16,2-5 128-16,-1-1 0 0,1 2 0 0,-7-11 0 16,10 6 0-16,0 1-128 0,0-3 128 0,-1-2 0 15,-9-2 0-15,13-1 0 0,-3-2 0 0,1 1 0 16,-2-3 0-16,0-1 0 0,-1 0 0 0,-2-1 0 16,-1-1 0-16,1 1 0 0,-3-3 0 0,0 1 128 15,0 0-128-15,-2 0 144 0,-1-1-144 0,0-1 160 16,-1 0-160-16,-2 0 0 0,0 1 144 0,0-2-144 15,-3 0 0-15,1 0 128 0,-1-1-128 0,-1 2 0 16,2 0 0-16,-2 2 0 0,1 1 0 0,-1 3 128 16,-2 1-128-16,1 2 0 0,-1 0 0 0,9 2 0 15,-11 2 0-15,0 3 0 0,1 0 0 0,-1 4-128 16,1 4 128-16,1 0-128 0,1 4 128 0,-1 1-128 16,-2 1 128-16,1 2-192 0,-1 1 192 0,4 0-192 0,-1 0 192 15,4-2 0-15,-1-2 0 0,2-3 0 0,2 0 0 0,2-1 0 16,-1-14 0-16,5 11 0 0,-5-11 0 0,11 6-128 15,-1-2 128-15,-10-4 0 0,12-1 0 0,-2-2 0 16,2-2 0-16,-2 0 0 0,1-2 0 0,-2-2 0 16,-1-3 0-16,0 1 0 0,-2-1 0 0,-1 0 128 15,-1 2-128-15,-1-1 0 0,-2-2 128 0,-1 0-128 16,0 0 128-16,-1 3-128 0,0-3 0 0,-1 2 128 16,1-1-128-16,0 2 0 0,-1 0 0 0,1 2 0 15,1 8 0-15,-2-8 0 0,2 8 0 0,0 0 0 16,-4-7 0-16,4 7 0 0,0 0 0 0,0 0 0 15,0 0 0-15,0 0 0 0,0 0 0 0,0 0-160 16,-8 7 160-16,1-1 0 0,1 2 0 0,1 0-128 0,-2 1 128 16,2 2 0-16,0-1 0 0,-1 3 0 0,0-4 0 0,2 2 0 15,-1 0 0-15,-1-3 0 0,6-8 0 0,-6 8 0 16,6-8 0-16,0 0 144 0,0 0-144 0,0 0 128 16,0 0-128-16,0 0 0 0,0 0 144 0,0 0-144 15,0 0 0-15,10 0 0 0,-10 0 0 0,12-1 0 16,0-2 0-16,0-2 0 0,-1 1 0 0,1 0-128 15,-1-1 128-15,-1 1 0 0,-1 0 0 0,0 0-128 16,-9 4 128-16,11-4 0 0,-11 4 0 0,9-5-128 16,-9 5 128-16,0 0 0 0,8-4 0 0,-8 4 0 15,0 0 0-15,0 0 0 0,0 0 0 0,5-8 0 16,-5 8 0-16,4-7 0 0,-4 7 128 0,2-8-128 16,0-3 0-16,-2 11 0 0,0 0 0 0,0-10 128 0,0-1-128 0,-2 4 0 15,2 7 0-15,-1-8 0 16,1 8 0-16,0 0 0 0,-3-9 0 0,3 9 0 0,0 0 0 0,0 0 0 15,0 0-128-15,0 0 128 16,0 0-1520-16,0 0-208 0,0 0-64 0</inkml:trace>
  <inkml:trace contextRef="#ctx0" brushRef="#br3" timeOffset="-136984.02">19813 11982 12495 0,'0'0'544'0,"0"0"128"0,0 0-544 0,0 0-128 0,0 0 0 0,0 0 0 15,0 0 0-15,0 0 192 0,0 0-192 0,0 0 192 31,0 0-528-31,0-9-112 0,0 9 0 0,0 0-16 16,0-10 32-16,0 10 16 0,0 0 0 0,0 0 0 0,0 0 1184 0,0 0 256 0,0 0 32 0,0 0 16 16,0 0 448-16,0 0 80 0,-10-1 32 0,10 1 0 15,-7 0-192-15,7 0-32 0,0 0-16 0,-8 4 0 16,8-4-416-16,0 0-80 0,0 0 0 0,0 0-16 16,0 0-352-16,0 0-64 0,0 0-16 0,0 0 0 15,0 0-96-15,0 0-32 0,0 0 0 0,0 0 0 16,0 0 160-16,0 0 32 0,0 0 0 0,0 0 0 15,0 0 192-15,-8 4 32 0,8-4 16 0,0 0 0 16,-8 3-112-16,8-3 0 0,0 0-16 0,0 0 0 0,0 0-48 16,-8 5-16-16,8-5 0 0,-7 5 0 0,7-5-144 0,-8 4-32 15,8-4 0-15,-8 5 0 0,8-5-192 0,-7 4-64 16,7-4 0-16,0 0 0 0,0 0 32 0,-7 4 0 16,7-4 0-16,0 0 0 0,0 0 96 0,0 0 0 15,0 0 16-15,0 0 0 0,0 0-64 0,0 0-16 16,-8-1 0-16,8 1 0 0,0 0-16 0,-7-4-16 15,7 4 0-15,-6-3 0 0,6 3 0 0,-8 0 0 16,8 0 0-16,-8-2 0 0,8 2 32 0,0 0 0 16,-8-3 0-16,8 3 0 0,0 0-192 0,-8 0 192 15,8 0-192-15,0 0 192 0,-7-1-192 0,7 1 0 16,0 0 0-16,0 0 0 0,0 0 128 0,0 0-128 0,0 0 0 0,-8 0 128 16,8 0-128-16,0 0 192 0,0 0-192 0,0 0 192 15,0 0-192-15,-8 0 192 0,8 0-192 0,0 0 192 16,0 0-192-16,0 0 0 0,-8 0 0 0,8 0 128 15,0 0 0-15,0 0 0 0,0 0 0 0,0 0 0 16,0 0 32-16,0 0 0 0,0 0 0 0,0 0 0 16,0 0-32-16,0 0-128 0,0 0 192 0,0 0-64 15,0 0-128-15,0 0 192 0,0 0-192 0,0 0 192 16,0 0-192-16,0 0 160 0,-9 2-160 0,9-2 160 16,0 0-160-16,0 0 128 0,0 0-128 0,0 0 128 15,0 0-128-15,0 0 0 0,0 0 0 0,0 0 0 16,0 0 0-16,0 0 0 0,0 0 0 0,0 0 0 15,0 0 0-15,0 0 0 0,0 0 0 0,0 0 0 0,0 0 0 16,0 0 0-16,0 0 0 0,0 0 0 16,0 0-304-16,0 0-32 0,0 0-16 0,13-1 0 15,3-4-3088-15,3-6-608 0</inkml:trace>
  <inkml:trace contextRef="#ctx0" brushRef="#br3" timeOffset="-125509.5">19742 11812 11679 0,'0'0'512'0,"0"0"128"0,0 0-512 0,0 0-128 16,0 0 0-16,0 0 0 0,0 0 880 0,-9 3 144 15,9-3 48-15,0 0 0 0,0 0-336 0,0 0-64 0,0 0-16 16,0 0 0-16,0 0 240 0,0 0 32 0,0 0 16 0,0 0 0 16,0 0-240-16,0 0-64 0,0 0 0 0,0 0 0 15,0 0-304-15,0 0-64 0,0 0-16 0,0 0 0 16,0 0 320-16,0 0 48 0,0 0 16 0,0 0 0 16,0 0 208-16,0 0 48 0,0 0 16 0,0 0 0 15,0 0-112-15,0 0-32 0,0 0 0 0,0 0 0 16,0 0-192-16,0 0-64 0,0 0 0 0,0 0 0 15,0 0-64-15,0 0-32 0,0 0 0 0,0 0 0 16,0 0-96-16,0 0 0 0,0 0-16 0,0 0 0 16,0 0-128-16,0 0-32 0,0 0 0 0,0 0 0 15,-9 4-144-15,9-4 0 0,0 0 0 0,0 0 128 16,-8 8-128-16,8-8 0 0,0 0 0 0,0 0 0 16,0 0 0-16,0 0 0 0,0 0 0 0,0 0 0 15,0 0 208-15,0 0-32 0,0 0-16 0,0 0 0 16,0 0 80-16,0 0 16 0,0 0 0 0,0 0 0 0,0 0-48 0,0 0 0 15,7 6 0-15,-7-6 0 0,0 0-80 0,0 0-128 16,0 0 176-16,0 0-176 0,0 0 192 0,0 0-192 16,0 0 192-16,0 0-192 0,0 0 256 0,0 0-64 15,0 0-16-15,0 0 0 0,0 0-16 0,0 0 0 16,0 0 0-16,0 0 0 0,0 0 0 0,0 0 0 16,0 0 0-16,0 0 0 0,0 0-16 0,0 0 0 15,0 0 0-15,10 1 0 0,-10-1-16 0,0 0-128 16,10 0 192-16,1-1-64 0,-11 1-128 0,13 0 128 15,-3-4-128-15,1 2 128 0,-1-4 16 0,1 1 0 16,-1-1 0-16,2-1 0 0,0-3 48 0,-1-1 16 0,4-2 0 16,-1-1 0-16,2 0-48 0,-1-2-16 0,1-1 0 15,0-1 0-15,-1-1-144 0,1 3 0 0,0-1 144 0,0-2-144 16,1 1 128-16,3 0-128 0,-2 0 128 0,2-5-128 16,-1 5 0-16,1 0 144 0,-2 0-144 0,-1 2 0 15,0-2 0-15,0 2 0 0,-1 2 0 0,-1 2 0 16,1-1 128-16,-3 3-128 0,0-1 0 0,0 2 0 15,0-4 0-15,0 3 0 0,0 0 128 0,0 0-128 16,-1 1 0-16,1 0 128 0,0-2-128 0,0 1 0 16,-1 1 128-16,-1 0-128 0,1-1 0 0,-1 1 0 15,-1 2 128-15,-2-1-128 0,0 0 0 0,-2 0 0 16,-1 2 128-16,1-1-128 0,-1 1 0 0,-5 6 0 16,5-7 160-16,-5 7-160 0,7-7 128 0,-7 7-128 15,4-6 192-15,-4 6-32 0,5-10-16 0,-5 10 0 16,5-8-144-16,0 1 0 0,-1 1 144 0,-4 6-144 15,0 0 0-15,0 0 128 0,5-8-128 0,-5 8 0 0,0 0 0 0,0 0 0 16,0 0 0-16,0 0 0 0,0 0 0 0,0 0 144 16,0 0-144-16,0 0 0 0,0 0 128 0,0 0-128 15,0 0 0-15,0 0 0 0,0 0 0 0,0 0 0 16,0 0 0-16,0 0 0 0,0 0 0 0,0 0 0 16,0 0 0-16,0 0 0 0,0 0 0 0,0 0 0 15,0 0 0-15,0 0 0 0,0 0 0 0,0 0 0 16,0 0 0-16,0 0 0 0,0 0 128 0,0 0-128 15,0 0 0-15,0 0 0 0,0 0 0 0,0 0 0 16,0 0 0-16,0 0 0 0,0 0 0 0,0 0 0 16,0 0 0-16,0 0 0 0,0 0 0 0,0 0 0 15,0 0 0-15,0 0 0 0,0 0 0 0,0 0 0 0,0 0 0 0,0 0 0 16,0 0 128-16,0 0-128 0,0 0 0 0,0 0 0 16,0 0 0-16,0 0 0 0,0 0 0 0,0 0 0 15,0 0 0-15,0 0 0 0,0 0 0 0,0 0 0 16,0 0 176-16,0 0-176 0,0 0 160 0,0 0-160 15,0 0 0-15,0 0 0 0,0 0 0 0,0 0 0 16,0 0 0-16,0 0 0 0,0 0 0 0,0 0 0 16,0 0 0-16,0 0 0 0,0 0 0 0,0 0 0 15,0 0 0-15,0 0 0 0,0 0 0 0,0 0 0 16,0 0 0-16,0 0 0 0,0 0 0 0,0 0 0 16,0 0 0-16,0 0 0 0,0 0 0 0,0 0 0 15,0 0 0-15,-6-4 0 0,6 4 0 0,0 0 0 16,0 0 0-16,0 0 128 0,-7-7-128 0,7 7 0 15,0 0 0-15,0 0 128 0,0 0-128 0,0 0 0 0,0 0 0 0,-9-3 128 16,9 3-128-16,0 0 0 0,-10-3 0 0,10 3 0 16,0 0 0-16,0 0 0 0,-13 0 0 0,13 0 128 15,0 0-128-15,-9 3 0 0,9-3 0 0,-10 3 0 16,10-3 0-16,0 0 0 0,-7 11 0 0,7-11 0 16,-7 10 0-16,7-10 0 0,-3 12 0 0,2-2 0 15,1-10 0-15,-2 12 0 0,2-12 0 0,0 12 0 16,0-2 0-16,0-10 0 0,1 13 0 0,-1-2 0 15,0-11 0-15,0 0 0 0,0 0 0 0,0 12 0 16,0-12 0-16,0 0 0 0,0 0 0 0,0 0 0 16,0 0 0-16,0 0 0 0,0 0 0 0,0 0 0 0,10 5 0 0,-10-5 0 15,9 1 0-15,-9-1 0 0,12-3 0 0,0-3 0 16,-4-1 0-16,0 1 0 0,-3-2 0 16,1 0 0-16,-1 0 0 0,1-2 0 0,0 1 0 0,-1 0 0 15,-1 1 0-15,0-3 0 0,0 4 0 0,0-2 0 16,-1-1 0-16,-1 0 0 0,1 2 0 0,-3 8 0 15,1-10 144-15,-1 2-144 0,0-3 128 0,0 11-128 16,-2-10 0-16,-1 2 128 0,3 8-128 0,-4-8 0 16,4 8 0-16,-5-5 128 0,5 5-128 0,-9-4 0 15,9 4 0-15,0 0 0 0,-11 3 128 0,11-3-128 16,-10 6 0-16,1 0 0 0,1 1 0 0,8-7 0 16,-9 7 0-16,2 1 0 0,2 1 0 0,1 0 0 15,0 1 0-15,4-10 0 0,-2 14 0 0,0-3 0 16,2-11 0-16,0 12 0 0,0-12 0 0,2 13 0 15,0-3 0-15,-2-10 0 0,4 11 0 0,-4-11 0 0,7 10-128 0,-7-10 128 16,0 0 0-16,7 9 0 16,-7-9 0-16,0 0 0 0,11 7 0 0,-11-7 0 0,0 0 0 0,10 0 0 15,-10 0 0-15,0 0 0 0,0 0 0 0,11-4 0 16,-11 4 0-16,8-5 0 0,-8 5 0 0,7-7 0 16,-7 7 0-16,7-9 128 0,-3 1-128 0,0 1 0 15,-2-3 0-15,0 3 0 0,-1-1 128 0,-1 0-128 16,0-2 0-16,0 2 128 0,0 8-128 0,-3-9 0 15,-1-1 0-15,4 10 128 0,-6-5-128 0,-1 0 0 16,-2 0 0-16,9 5 128 0,-10-3-128 0,-2 2 0 16,-1 1 0-16,0 2 0 0,1 2 0 0,1-4 0 15,-1 2 0-15,1 0 0 0,1 4 0 0,0 0 0 0,0 2 0 16,5 0 0-16,0 1 0 0,1 1 0 0,1 2 0 0,3 0 0 16,0 1-160-16,3 1 160 0,1 0 0 0,1 1-144 15,0-2 144-15,5 0 0 0,0-1-144 0,3-2 144 16,-1 0 0-16,1-3-144 0,0-1 144 0,0 1 0 15,0-4 0-15,0-1 0 0,-13-2 0 0,14 0 0 16,1-2 0-16,-2-1 0 0,-3-2 0 0,1 0 0 16,-4-2 0-16,0 1 0 0,1-4 0 0,-3 1 0 15,-1-1 0-15,0-3 0 0,1-2 144 0,-5 2-144 16,-3-2 128-16,2 0-128 0,0 2 128 0,-2-2-128 16,-3 0 128-16,-1 2-128 0,1 2 0 0,-1-1 128 15,1-1-128-15,-2 1 0 0,-1 2 144 0,-1 2-144 16,3 1 0-16,7 7 0 0,-11-6 0 0,11 6 128 15,-9 0-128-15,9 0 0 0,-13 6 0 0,3 1-128 16,0-1 128-16,3 2 0 0,1 0-144 0,0 2 144 0,-1 2 0 0,4 1-144 16,0 3 144-16,0-3 0 0,2 0 0 0,1 0-128 15,3 0 128-15,1 0 0 0,-3-1 0 0,1 0 0 16,-2-12-128-16,7 11 128 0,-1-2 0 0,1-1 0 16,-1 0 0-16,-6-8 0 0,0 0 0 0,14 4-128 15,-14-4 128-15,13 0 0 0,-13 0 0 0,13 0 0 16,-13 0 0-16,11-5 0 0,-2 0 0 0,-1-2 0 15,-1-1 0-15,-1 2 0 0,-6 6 0 0,7-12 0 16,-3 0 0-16,0 0 0 0,-2 2 128 0,0 1-128 16,-2-2 0-16,-2 1 144 0,1 1-144 0,0-3 128 15,-2 3-128-15,0 0 128 0,-2 2-128 0,-1 1 0 16,-2 1 144-16,0 1-144 0,-1 1 0 0,9 3 0 0,-13-4 0 0,2 3 128 16,0 1-128-16,-1 1 0 0,0 2 0 0,1-2 0 15,0-1 0-15,11 0 0 0,-9 5 0 0,0 2-128 16,2 1 128-16,2 0 0 0,5-8 0 0,-1 11-128 15,2 1 128-15,3-2-128 0,1 2 128 0,2-3-128 16,2 0 128-16,1-1 0 0,1 0-144 0,-1-1 144 16,1-2 0-16,-1 0-144 0,-10-5 144 0,14 4 0 15,-2-7 0-15,0 2 0 0,-12 1 0 0,13-3 0 16,-3 0 0-16,-10 3 0 0,9-7 0 0,-9 7 0 16,7-7 0-16,-1 1 0 0,-2-1 0 0,-4 7 0 15,2-11 0-15,-2 2 0 0,-2-1 128 0,2 10-128 16,-2-9 0-16,2 9 0 0,-4-10 0 0,0 2 0 15,0 2-384-15,4 6-64 16,-5-7 0-16,5 7-16 0,0 0-1536 0,0 0-304 0,-8-3-64 0,8 3-16 16,0 0-1184-16,0 0-224 0,0 0-48 0</inkml:trace>
  <inkml:trace contextRef="#ctx0" brushRef="#br3" timeOffset="-124889.83">19689 11928 1839 0,'0'0'160'0,"0"0"-160"0,-4-8 0 0,1 1 0 0,2 0 2752 0,0-2 512 15,1 1 96-15,0-1 32 0,1-1-2272 0,2-1-448 16,-1 2-96-16,-2 9 0 0,4-10 208 0,0 3 48 16,-4 7 16-16,4-10 0 0,-4 10 48 0,5-7 0 15,-5 7 0-15,5-8 0 0,-5 8 304 0,6-5 64 16,-6 5 16-16,0 0 0 0,5-6-384 0,-5 6-80 15,6-7-16-15,-6 7 0 0,0 0-432 0,7-6-96 16,-7 6-16-16,0 0 0 0,8-6-256 0,-8 6 0 16,0 0 128-16,0 0-128 0,0 0 240 0,0 0-16 15,0 0 0-15,0 0 0 0,0 0 112 0,0 0 32 16,0 0 0-16,0 0 0 0,0 0-128 0,0 0-32 16,-3 12 0-16,0-1 0 0,3-11-16 0,-5 10 0 15,-1 0 0-15,0 0 0 0,6-10-16 0,-6 10-16 0,1-2 0 0,5-8 0 16,-6 10-160-16,6-10 0 0,-2 11 0 0,2-11 0 31,0 0-640-31,0 0-48 0,0 0-16 0,10 6 0 16,-10-6-1936-16,15-4-400 0,0-1-80 0</inkml:trace>
  <inkml:trace contextRef="#ctx0" brushRef="#br3" timeOffset="-123235.1">20436 11220 10127 0,'0'0'896'0,"0"0"-704"16,0 0-192-16,0 0 0 0,0 0 2224 0,0 0 400 16,0 0 96-16,0 0 16 0,0 0-1200 0,0 0-256 15,0 0-32-15,0 0-16 0,0 0-224 0,0 0-48 16,-3-6-16-16,3 6 0 0,-1-9-144 0,1 1-32 16,0 8 0-16,4-9 0 0,-4 9-192 0,4-8-32 0,-4 8-16 0,0 0 0 15,0 0-288-15,0 0-64 0,0 0-16 16,0 0 0-16,0 0-160 0,0 0 128 0,0 0-128 0,0 0 128 15,-9 3 32-15,1 3 0 0,1 1 0 0,-1 0 0 16,1 0 224-16,-1-1 64 0,0-2 0 0,0 2 0 16,-4-1 144-16,3 0 48 0,0-1 0 0,-1-1 0 15,-2 0 128-15,0-1 48 0,-1-2 0 0,3 0 0 16,-2 0-112-16,2 0-32 0,-2-2 0 0,1 2 0 16,-2 0-160-16,2-2-48 0,-2-1 0 0,0 2 0 15,-2 1-208-15,2 0-64 0,0 0 0 0,0 1 0 16,-1 1-192-16,2-1 144 0,0-1-144 0,1 2 128 15,-1 0-128-15,1-1 0 0,5-1 0 0,6 0 128 16,-9 1-128-16,2 2 0 0,7-3 0 0,0 0 0 16,0 0 0-16,0 0 0 0,0 0 0 0,0 0 0 15,0 0-176-15,0 0 176 0,0 0-128 0,0 0 128 16,0 0-128-16,13 1 128 0,-1 1-128 0,-2-4 128 0,2 1 0 0,0-3 0 16,1 1 0-16,0 0 0 0,1 0 0 0,1-1 0 15,-1 0 0-15,0 2-128 0,2-1 128 0,-2 2 0 16,1-1 0-16,-2 1 0 0,0 1 0 0,0 0 0 15,-1 1 0-15,-1 2 0 0,1 0 0 0,0-1 0 16,1 1 0-16,0 2 0 0,-5-1 0 0,1 0-128 16,0 1 128-16,1-2 0 0,-1 2 0 0,2 0 0 15,-3 0 0-15,1 0 0 0,1-1 0 0,-2 2 0 16,-8-6 0-16,11 3 0 0,-2 1 0 0,-9-4 0 16,10 3 0-16,-10-3 0 0,0 0 0 0,9 3 0 15,-9-3 0-15,0 0 0 0,0 0 0 0,0 0 0 0,0 0 0 0,0 0 0 16,0 0 0-16,0 0 128 0,0 0-128 15,0 0 0-15,0 0 192 0,0 0-16 0,0 0-16 0,0 0 0 16,0 0 0-16,0 0 0 0,0 0 0 0,0 0 0 16,0 0-16-16,0 0 0 0,0 0 0 0,0 0 0 15,0 0-16-15,-4 9 0 0,4-9 0 0,0 0 0 16,-6 8 0-16,6-8-128 0,0 0 192 0,-7 10-64 16,2-4-128-16,5-6 0 0,0 0 144 0,-6 8-144 15,6-8 0-15,-7 8 144 0,7-8-144 0,-7 9 0 16,5-1 128-16,-2 0-128 0,4-8 0 0,-4 10 0 15,3 2 0-15,1-12 0 0,-5 11 0 0,1-1 0 16,1 0 0-16,-1 1 0 0,0-2 0 0,0 0 0 16,2 1 128-16,-1 1-128 0,-1-1 0 0,2 1 0 15,2-11 0-15,-4 11 0 0,0 3 128 0,1-5-128 16,3-9 0-16,-1 10 0 0,1-10 0 0,0 0 0 0,0 0 0 0,-2 11 0 16,2-11 0-16,0 0 0 0,0 0 0 0,0 0 0 15,0 0 0-15,0 0 0 0,0 0 160 0,0 0-160 16,0 0 128-16,0 0-128 0,0 0 176 0,8-7-48 15,-8 7-128-15,8-10 192 0,0 0-192 0,-2 1 176 16,-2-1-176-16,0 1 160 0,0 0-160 0,0 0 0 16,-4 9 0-16,5-11 0 0,1 1 0 0,-1 1 0 15,-1-2 0-15,-4 11 0 0,2-10 0 0,1 1 0 16,-3 9 128-16,1-11-128 0,-1 2 0 0,0 9 0 16,0-9 0-16,0 9 0 0,-2-9 0 0,-1 1 0 15,3 8 0-15,-4-9 128 0,-1 1-128 0,0 1 0 16,-3 2 0-16,0 0 128 0,8 5-128 0,-7-7 0 0,2 1 0 15,5 6 0-15,-6-7 0 0,1 1 0 0,1-2 0 0,4 8 0 16,-6-6 0-16,6 6 0 0,0 0 0 0,-4-7 0 16,4 7 0-16,0 0 0 0,0 0 0 0,0 0 0 15,0 0 0-15,0 0 0 0,0 0 0 0,0 0 0 16,-2-6 0-16,2 6 0 0,0 0 0 0,0 0 0 16,0 0 0-16,0 0 0 0,0 0 0 0,0 0 0 15,0 0 0-15,0 0 0 0,-7-6 0 0,7 6 0 16,0 0 0-16,-7-1 0 0,7 1 0 0,-10-1 0 15,1-1 0-15,0 2 0 0,0 0 0 0,-1 2 0 16,-2-1 0-16,1 0 192 0,2 2-192 0,-1-3 192 16,-3 1-64-16,1 1-128 0,-1-2 192 0,1 1-64 15,1-1 0-15,-1 0 0 0,-2 0 0 0,2-1 0 0,0-2 0 16,2 0 0-16,-2 1 0 0,1 0 0 0,1-1-128 0,1 0 128 16,0-1-128-16,1 0 128 0,-1 0-128 0,0 0 0 15,1 0 0-15,0 0 128 0,-1 1-128 0,4 0 0 16,5 3 0-16,0 0 0 0,-7-4 0 0,7 4 0 15,0 0 0-15,0 0 0 0,0 0 0 0,0 0 0 16,0 0-144-16,0 0 144 0,0 0 0 0,0 0-128 16,0 0 128-16,0 0 0 0,15-3-128 0,-2 3 128 15,-13 0 0-15,14 2 0 0,-1-1-128 0,0 0 128 16,-1 2 0-16,2-2 0 0,-1 2-128 0,1-1 128 16,1-2 0-16,0 2 0 0,1 0 0 0,0 1-128 15,1 0 128-15,0 0 0 0,1 1 0 0,-1 2 0 16,0-2 0-16,0 1 0 0,-2 0 0 0,1-1-128 0,-4 2 128 0,-2 0 0 15,-1 0 0-15,0 1 0 0,1-2 0 0,-3 0 0 16,-7-5 0-16,7 7 0 0,-7-7 0 0,4 9 0 16,-4-9 0-16,2 10 0 0,-2-10 0 0,0 11 144 15,0-11-144-15,-1 10 0 0,1-10 0 0,-1 10 0 16,-3 0 0-16,4-10 0 0,-4 11 0 0,0-2 0 16,4-9 0-16,-5 11 0 0,0-2 0 0,5-9 0 15,-4 13 0-15,1-4 0 0,-1 0 0 0,4-9 0 16,-2 12 0-16,0 1 0 0,2-13 0 0,-1 12 0 15,0-1 0-15,-1 3 0 0,0-7 0 0,2-7 0 16,0 12 0-16,0-1 0 0,0-11 0 0,0 9 0 16,0-9 0-16,0 0 0 0,0 0 0 0,0 0 0 15,0 0 0-15,0 0 0 0,0 0-192 0,0 0-14912 16,10-16-2976-16</inkml:trace>
  <inkml:trace contextRef="#ctx0" brushRef="#br3" timeOffset="-118283.75">20580 11110 6559 0,'0'0'288'0,"0"0"64"0,0 0-352 0,0 0 0 0,0 0 0 0,0 0 0 16,0 0 528-16,0 0 48 0,0 0 0 0,0 0 0 16,0 0-576-16,0 0 0 0,0 0 0 0,0 0 0 15,0 0 224-15,0 0-64 0,0 0-16 0,0 0 0 16,0 0 384-16,0 0 80 0,0 0 16 0,0 0 0 15,0 0 80-15,0 0 32 0,0 0 0 0,0 0 0 16,0 0-336-16,0 0-64 0,0 0-16 0,0 0 0 16,0 0 128-16,0 0 32 0,0 0 0 0,0 0 0 15,0 0-96-15,0 0-32 0,0 0 0 0,0 0 0 16,0 0-224-16,0 0-128 0,0 0 128 0,-3 9-128 16,3-9 0-16,0 0 128 0,0 0-128 0,0 0 0 15,0 0 144-15,0 0-144 0,0 0 192 0,0 0-192 16,0 0 304-16,0 0-48 0,0 0-16 0,0 0 0 15,0 0 176-15,0 0 32 0,0 0 16 0,0 0 0 16,0 0-16-16,0 0 0 0,0 0 0 0,0 0 0 0,0 0-64 0,0 0-32 16,0 0 0-16,0 0 0 0,0 0-64 0,0 0-16 15,0 0 0-15,0 0 0 0,0 0-80 0,0 0-32 16,0 0 0-16,0 0 0 0,0 0 64 0,0 0 16 16,0 0 0-16,0 0 0 0,0 0 96 0,0 0 32 15,0 0 0-15,0 0 0 0,0 0 48 0,0 0 16 16,0 0 0-16,0 0 0 0,5-8 48 0,-5 8 16 15,6-8 0-15,1 2 0 0,-7 6-64 0,6-10-16 16,0 0 0-16,0 1 0 0,1 0-96 0,0 1 0 16,1-4-16-16,0 2 0 0,1-2-48 0,2 0 0 0,-1-1 0 0,0 1 0 15,2-1 0-15,0 2-16 0,1-1 0 16,0-1 0-16,1 0-32 0,1 0 0 0,-1 0 0 16,2 0 0-16,-1 0-16 0,2 0 0 0,2-2 0 15,-3 2 0-15,1-2-48 0,0 0-16 0,0 2 0 0,-1-2 0 16,-3 2-128-16,1-2 0 0,-1 2 144 0,-2 2-144 15,-3-1 0-15,-1 1 144 0,1 2-144 0,-1 1 0 16,-7 8 144-16,5-7-144 0,-5 7 0 0,5-7 144 16,-5 7-144-16,0 0 0 0,3-8 144 0,-3 8-144 15,0 0 0-15,0 0 128 0,4-9-128 0,-4 9 0 16,0 0 0-16,0 0 128 0,0 0-128 0,0 0 0 16,4-8 0-16,-4 8 0 0,0 0 0 0,0 0 0 15,0 0 0-15,5-6 0 0,-5 6 0 0,0 0 0 16,0 0 0-16,0 0 0 0,0 0 0 0,0 0 128 15,0 0-128-15,0 0 0 0,0 0 0 0,0 0 0 16,0 0 0-16,0 0 0 0,0 0 128 0,0 0-128 0,0 0 0 0,0 0 144 16,0 0-144-16,0 0 0 0,0 0 0 0,5-7 0 15,-5 7 0-15,0 0 0 0,5-6 0 0,-5 6 0 16,6-7 0-16,-6 7 0 0,0 0 0 0,5-6 0 16,-5 6 0-16,0 0 0 0,4-7 0 0,-4 7 0 15,0 0 0-15,0 0 0 0,5-8 0 0,-5 8 0 16,0 0 0-16,0 0 0 0,0 0 192 0,0 0-192 15,4-6 192-15,-4 6-192 0,0 0 208 0,0 0-64 16,0 0-16-16,0 0 0 0,6-7-128 0,-6 7 0 16,0 0 144-16,0 0-144 0,0 0 0 0,0 0 0 15,0 0 0-15,0 0 128 0,4-6-128 0,-4 6 0 16,0 0 0-16,0 0 0 0,0 0 0 0,0 0 128 0,0 0-128 0,0 0 0 16,5-7 0-16,-5 7 0 0,0 0 0 0,0 0 0 15,7-6 0-15,-7 6 0 0,0 0 0 0,0 0 0 16,8-7 0-16,-8 7 0 0,8-5 0 0,-8 5 0 15,0 0 0-15,7-6 0 0,-7 6 0 0,8-7 0 16,-8 7 0-16,0 0 0 0,8-5 0 0,-8 5 0 16,0 0 0-16,0 0 0 0,9-5 0 0,-9 5 0 15,0 0 0-15,7-7 0 0,-7 7 0 0,9-6 128 16,-9 6-128-16,0 0 0 0,0 0 0 0,4-7 0 16,-4 7 0-16,0 0 0 0,0 0 0 0,0 0 128 15,0 0-128-15,0 0 0 0,0 0 0 0,0 0 0 16,0 0 128-16,0 0-128 0,0 0 160 0,0 0-160 15,0 0 160-15,0 0-160 0,0 0 160 0,0 0-160 16,0 0 160-16,0 0-160 0,0 0 160 0,0 0-160 16,0 0 144-16,0 0-144 0,0 0 128 0,0 0-128 0,0 0 0 0,0 0 0 15,0 0 128-15,0 0-128 0,-2-8 0 0,2 8 0 16,0 0 0-16,0 0 0 0,0 0 0 0,0 0 160 16,0 0-160-16,0 0 160 0,0 0-160 0,0 0 160 15,0 0-160-15,0 0 160 0,0 0-160 0,0 0 0 16,0 0 144-16,0 0-144 0,-3-6 0 0,3 6 0 15,0 0 0-15,0 0 0 0,0 0 0 0,0 0 0 16,0 0 0-16,0 0 0 0,0 0 0 0,0 0 0 16,0 0 0-16,0 0 0 0,0 0 0 0,0 0 0 15,5-7 0-15,-5 7 0 0,0 0 0 0,6-5 0 16,-6 5 0-16,0 0 0 0,7-5 0 0,-7 5 0 16,0 0 0-16,0 0 0 0,0 0 0 0,0 0 0 0,0 0 0 15,0 0 0-15,4-7 0 0,-4 7 0 0,0 0 0 0,0 0 128 16,2-10-128-16,-2 10 0 0,0 0 0 0,0 0 128 15,2-8-128-15,-2 8 144 0,0 0-144 0,0 0 160 16,1-8-160-16,-1 8 0 0,0 0-160 0,2-8 160 16,-2 8 0-16,0 0 0 0,0 0 0 0,0 0 0 15,0 0 0-15,4-7 0 0,-4 7 0 0,0 0 0 16,0 0 0-16,0 0 0 0,0 0 0 0,0 0 160 16,3-8-160-16,-3 8 0 0,0 0-160 0,0 0 160 15,0-9 0-15,0 9 0 0,0 0 0 0,0 0 160 16,-1-10-32-16,1 10-128 0,0-7 192 0,0 7-64 15,-2-10 0-15,2 4 0 0,0 6 0 0,-1-8 0 16,1 8-128-16,0 0 0 0,-1-6 0 0,1 6 0 16,0 0 0-16,0 0 0 0,-3-8 0 0,3 8 0 15,0 0 0-15,0 0 0 0,0 0 0 0,-4-7 0 0,4 7 128 0,-4-5 0 16,4 5 0-16,0 0 0 0,0 0-128 16,0 0 0-16,-6-4 0 0,6 4 0 0,-9 0 128 0,9 0-128 15,0 0 192-15,-8 3-64 0,-3 1-128 0,4 0 0 16,7-4 0-16,-8 6 0 0,1 2 0 0,7-8 0 15,-6 9 0-15,1 0 0 0,5-9 0 0,-6 11 0 16,4-2 0-16,2-9 0 0,0 0 0 0,-3 11 0 16,3-11 0-16,0 12 0 0,0-12 0 0,3 13 0 15,-3-13 0-15,4 9 0 0,-4-9-128 0,9 9 128 16,1-2 0-16,1-2 0 0,-11-5 0 0,11 4 0 0,1-1 0 0,-1-3 128 16,-1-3-128-16,0 2 0 0,1-2 0 0,-1 1 0 15,1-1 0-15,-11 3 0 0,10-4 0 0,1 0 0 16,-4-1 0-16,-7 5 0 0,11-7 0 0,-3 2 0 15,-8 5 128-15,7-6-128 0,0-1 128 0,-7 7-128 16,6-10 208-16,0 1-32 0,-4 0-16 0,-2 9 0 16,3-11 16-16,-2 1 0 0,-2 1 0 0,1 9 0 15,-1-11-48-15,-2 2-128 0,-1 1 192 0,4 8-64 16,-5-6 0-16,0 0 0 0,-2 3 0 0,7 3 0 16,-8-4-128-16,1 2 0 0,-1 1 0 0,8 1 0 15,0 0-128-15,-9 3 128 0,9-3 0 0,-8 5 0 16,1 1 0-16,2 2-144 0,0 0 144 0,1 1 0 15,0 2-128-15,3-1 128 0,-2 2 0 0,2-2 0 16,-1 2-128-16,4 0 128 0,-1-1 0 0,2 2 0 16,-1 2-128-16,1-2 128 0,1-3 0 0,1 1 0 0,0-1 0 0,0-1-128 15,1 0 128-15,-1-1 0 0,1 1 0 16,-6-9 0-16,7 8 0 0,-7-8 0 0,8 5 0 0,-8-5 0 16,0 0 0-16,0 0 0 0,10 2 0 0,-10-2 0 15,9-2 0-15,-9 2 144 0,0 0-144 0,8-6 0 16,-8 6 0-16,7-9 128 0,-5-1-128 0,-2 10 128 15,3-9-128-15,-2 0 128 0,-2-1-128 0,1 10 0 16,-3-12 144-16,1 2-144 0,-1-1 0 0,-2 5 128 16,0-3-128-16,5 9 0 0,-7-6 0 0,1 2 0 15,-4 2 0-15,10 2 128 0,-9-1-128 0,9 1 0 16,-10 1 0-16,10-1 0 0,-8 5 0 0,2 2 0 16,6-7 0-16,-6 9-128 0,6-9 128 0,-5 8 0 0,5-8 0 15,-1 10-128-15,1-10 128 0,0 10 0 0,0-10 0 0,0 0-128 16,4 11 128-16,-4-11 0 0,0 0 0 0,0 0-128 15,10 6 128-15,-10-6 0 0,0 0 0 0,12 4 0 16,-12-4 0-16,12 0 0 0,-12 0 0 0,11 0 0 16,-2-4 0-16,-1-1 0 0,-1-1 0 0,1-1 0 15,-8 7 0-15,9-8 0 0,-3-1 0 0,-1 1 128 16,1 0-128-16,-6 8 0 0,2-10 0 0,-2 10 0 16,2-10 0-16,-2 10 0 0,-2-9 0 0,0 1 0 15,2 8 0-15,-4-9 128 0,-3 1-128 0,1 1 0 16,-1 1 0-16,-1 0 128 0,8 6-128 0,-9-3 0 15,0-1 0-15,0 1 0 0,1 0 0 0,8 3 0 16,-9 0 0-16,1 2 0 0,0-2 0 0,8 0 0 16,0 0 0-16,-7 5 0 0,7-5 0 0,-7 8 0 15,2 0 0-15,1-1 0 0,0 3 0 0,1 1-128 0,2 1 128 0,0 1-128 16,0 0 128-16,-1 0-128 0,4-1 128 0,0-2 0 16,-2-10 0-16,4 12 0 0,1 0 0 0,-5-12 0 15,8 9 0-15,-1-1 0 0,-7-8 0 0,9 6 0 16,-9-6 0-16,9 7 0 0,-9-7 0 0,10 0 0 15,-10 0 0-15,11 0 0 0,-11 0 0 0,10-5 0 16,-10 5 0-16,8-8 0 0,-3 0 0 0,-5 8 128 16,3-12-128-16,-2 2 0 0,-1-1 128 0,-1 1-128 15,-3-2 160-15,0 3-160 0,0-1 128 0,-1-1-128 16,-2 1 0-16,0 1 144 0,-1-1-144 0,0 3 0 16,-1-1 144-16,1 3-144 0,1 1 0 0,1 0 0 0,-2 1 0 15,8 3 0-15,-9 0 0 0,0 3 0 0,9-3 0 0,0 0 0 16,-9 5 0-16,9-5 0 0,-7 9 0 0,7-9 0 15,-2 11-128-15,-1-2 128 0,3-9-128 0,-1 10 128 16,1-10 0-16,0 11-128 0,0-11 128 16,2 10 0-16,-2-10 0 0,0 0 0 0,0 0 0 0,5 12 0 15,-5-12 0-15,0 0 0 0,0 0 0 0,11 6 0 16,-11-6 0-16,12 2 0 0,-12-2 0 0,11-2 0 16,0-2 0-16,-11 4 0 0,8-5 0 0,-8 5 0 15,7-8 0-15,-7 8 0 0,6-9 0 0,-2 0 0 16,-4 9 0-16,0-10 128 0,0 0-128 0,0 10 0 15,-3-9 0-15,-1 2 144 0,-2-1-144 0,0 1 0 16,1-2 128-16,-1 3-128 0,-2 0 0 0,0 4 0 16,0-2 0-16,8 4 0 0,0 0 0 0,-10-2 0 0,-2 1 0 15,3 1 0-15,0 0 0 0,9 0 0 0,0 0 0 0,-9 4 0 16,1 0 0-16,8-4 0 0,0 0 0 0,-4 10 0 16,4-10 0-16,-1 12-144 0,-1-1 144 0,5-1 0 15,1 0-144-15,1 0 144 0,-5-10 0 0,8 11 0 16,1 1-144-16,-1-3 144 0,-8-9 0 0,10 9 0 15,-1-1 0-15,0-1 0 0,-9-7 0 0,12 5 0 16,-12-5 0-16,11 4 0 0,-11-4 0 0,10 2 0 16,-10-2 0-16,0 0 0 0,0 0 0 0,9-4 0 15,-9 4 0-15,0 0 0 0,7-6 160 0,-2 1-160 16,-1-6 160-16,-4 11-160 0,1-10 224 0,-1-1-48 16,0 1-16-16,-1 2 0 0,-1-2-160 0,0 1 0 15,-3 1 144-15,1-1-144 0,-1 0 128 0,-1-1-128 16,0 3 128-16,-1 3-128 0,1-3 0 0,6 7 0 0,-9-5 0 0,1 1 128 15,8 4-128-15,-9-3 0 0,9 3 0 16,0 0 0-16,-11 0 0 0,11 0 0 0,-8 3 0 0,8-3 0 16,0 0 0-16,-6 7 0 0,6-7 0 0,0 0-128 15,0 0 128-15,0 0 0 0,-3 10-144 0,3-10 144 16,0 0 0-16,0 0 0 0,0 0 0 0,4 10 0 16,-4-10 0-16,0 0 0 0,0 0 0 0,0 0 0 15,0 0-192-15,0 0 48 0,0 0 0 0,8 8 0 31,-8-8-2656-31,0 0-528 0,0 0-96 0</inkml:trace>
  <inkml:trace contextRef="#ctx0" brushRef="#br3" timeOffset="-115035.5">21278 10376 1887 0,'0'0'0'0,"0"0"176"0,0 0-176 0,0 0 0 0,0 0 0 0,0 0 0 16,0 0 1200-16,0 0 208 0,0 0 32 0,0 0 16 0,0 0 368 16,0 0 80-16,0 0 16 0,0 0 0 0,0 0-464 0,0 0-96 15,0 0-16-15,0 0 0 16,0 0-48-16,0 0-16 0,-8-4 0 0,8 4 0 0,0 0-416 0,0 0-96 15,0 0 0-15,0 0-16 0,0 0-272 0,0 0-48 16,0 0-16-16,0 0 0 0,0 0-64 0,0 0-16 16,0 0 0-16,0 0 0 0,0 0 112 0,0 0 0 15,0 0 16-15,0 0 0 0,0 0-96 0,0 0-32 16,0 0 0-16,0 0 0 0,0 0-16 0,0 0-16 16,0 0 0-16,0 0 0 0,0 0-32 0,0 0 0 15,0 0 0-15,0 0 0 0,0 0-48 0,0 0-16 16,0 0 0-16,0 0 0 0,0 0 32 0,0 0 0 15,0 0 0-15,0 0 0 0,0 0 144 0,0 0 48 0,0 0 0 0,0 0 0 16,0 0 0-16,7-7 0 0,-7 7 0 0,0 0 0 16,0 0-112-16,0 0 0 0,0 0-16 0,5-6 0 15,-5 6-80-15,0 0-16 0,0 0 0 0,8-4 0 16,-8 4 0-16,0 0 0 0,8-7 0 0,-8 7 0 16,0 0-16-16,7-5 0 0,-7 5 0 0,8-5 0 15,-8 5 48-15,8-5 0 0,-8 5 0 0,0 0 0 16,9-7 16-16,-9 7 16 0,8-5 0 0,-8 5 0 15,0 0-48-15,8-7-16 0,-2 1 0 0,-6 6 0 16,8-5-80-16,-8 5 0 0,7-7-128 0,-1 2 192 16,-6 5-192-16,9-5 144 0,-2 1-144 0,-7 4 128 15,8-6-128-15,-1 3 0 0,3-1 0 0,-10 4 0 16,0 0 0-16,9-6 128 0,-9 6-128 0,9-5 0 0,-1 1 0 16,-8 4 128-16,9-4-128 0,-1 2 0 15,-1-2 0-15,1 1 128 0,0 1-128 0,-8 2 0 0,9-6 128 0,-9 6-128 16,9-3 0-16,-1-1 128 0,-8 4 0 0,9-4-128 15,-1 1 192-15,-8 3-64 0,7-6 16 0,-7 6 0 16,6-6 0-16,-6 6 0 0,8-6-16 0,-8 6-128 16,6-5 192-16,-6 5-64 0,7-7-128 0,-7 7 160 15,6-6-160-15,-6 6 160 0,7-8-160 0,-7 8 0 16,5-7 0-16,-5 7 128 0,7-6-128 0,-7 6 0 16,5-7 0-16,-5 7 0 0,0 0 0 0,6-6 0 15,-6 6 0-15,7-7 0 0,-7 7 0 0,0 0 0 16,7-8 0-16,-7 8 0 0,0 0 128 0,6-6-128 15,-6 6 128-15,5-9-128 0,0 2 128 0,-5 7-128 0,0 0 128 0,7-8-128 16,-2 1 0-16,-5 7 0 0,5-7 128 0,-5 7-128 16,7-8 0-16,-1 2 0 0,-6 6 0 0,8-7 0 15,-8 7 0-15,0 0 0 0,9-6 0 0,-9 6 0 16,7-7 0-16,-7 7 0 0,8-5 0 0,-8 5 0 16,0 0 0-16,0 0 0 0,9-7 0 0,-9 7 0 15,0 0 0-15,0 0 128 0,6-7-128 0,-6 7 0 16,8-7 0-16,0 1 0 0,-8 6 0 0,8-7 0 15,-2 1 0-15,-6 6 0 0,11-6 0 0,-2 1 0 16,-9 5 0-16,10-5 0 0,-1 0 128 0,-9 5-128 16,11-6 0-16,-11 6 0 0,10-5 0 0,-10 5 0 15,11-5 0-15,-3 1 0 0,-8 4 0 0,7-4 0 16,-7 4 0-16,0 0 0 0,10-6 0 0,-10 6 0 16,0 0 0-16,7-6 0 0,-7 6 128 0,8-3-128 15,-8 3 0-15,0 0 0 0,0 0 0 0,0 0 0 16,0 0 0-16,0 0 128 0,8-4-128 0,-8 4 0 0,0 0 0 0,0 0 0 15,0 0 128-15,0 0-128 0,0 0 0 0,0 0 0 16,9-3 144-16,-9 3-144 0,8-6 0 0,-8 6 0 16,0 0 0-16,9-6 128 0,-9 6-128 0,11-5 0 15,-1 1 0-15,-2 2 0 0,-8 2 0 0,9-6 0 16,-1 2 0-16,0 2 0 0,-8 2 0 0,10-1 0 16,-10 1 0-16,9-6 0 0,0 1 0 0,-9 5 0 15,9-4 0-15,-9 4 0 0,8-5 0 0,-8 5 128 16,8-4-128-16,-8 4 0 0,8-6 0 0,0 0 144 15,-8 6-144-15,7-5 0 0,-7 5 128 0,8-5-128 16,-8 5 0-16,0 0 0 0,0 0 0 0,0 0 128 0,7-5-128 0,-7 5 0 16,0 0 144-16,0 0-144 0,0 0 0 0,0 0 144 15,0 0-144-15,0 0 160 0,0 0-160 0,0 0 160 16,0 0-160-16,0 0 0 0,0 0 144 0,0 0-144 16,0 0 0-16,0 0 0 0,-9-4 0 0,9 4 128 15,0 0-128-15,0 0 0 0,0 0 0 0,0 0 0 16,0 0 0-16,0 0 0 0,-11 1 0 0,11-1 0 15,0 0 0-15,0 0 0 0,0 0 0 0,0 0 128 16,-9 1-128-16,9-1 0 0,0 0 0 0,0 0 0 16,0 0 0-16,0 0 0 0,0 0 0 0,0 0 0 15,0 0 0-15,0 0 0 0,0 0 0 0,0 0 0 16,0 0 0-16,0 0 0 0,0 0 0 0,0 0 0 16,0 0 0-16,0 0 0 0,0 0 0 0,0 0 0 15,0 0 0-15,0 0 0 0,0 0 0 0,0 0 0 16,0 0 0-16,0 0 0 0,0 0 0 0,0 0 128 15,0 0-128-15,0 0 0 0,-9 3 0 0,9-3 0 0,0 0 0 16,0 0 0-16,0 0 0 0,0 0 0 0,0 0 0 0,0 0 0 16,0 0 0-16,0 0 0 0,0 0 0 0,0 0 0 15,0 0 0-15,0 0 0 0,0 0 0 0,0 0 0 16,0 0 0-16,0 0 0 0,0 0 0 0,0 0 0 16,0 0 0-16,0 0 0 0,0 0 0 0,0 0 0 15,0 0 0-15,0 0 0 0,0 0 0 0,0 0 144 16,1-9-144-16,-1 9 0 0,0 0 160 0,0 0-160 15,0 0 128-15,0 0-128 0,-2-8 0 0,2 8 0 16,-6-9 128-16,6 9-128 0,0 0 0 0,-5-4 0 0,-1-1 0 16,6 5 0-16,-8-3 0 0,8 3 0 0,-9-2 128 0,9 2-128 15,0 0 0-15,-9-2 0 0,9 2 0 0,-8-1 0 16,8 1 0-16,0 0 0 0,-8-3 0 0,8 3 0 16,0 0 0-16,-8-1 0 0,8 1 0 0,0 0 0 15,0 0 0-15,0 0 0 0,0 0 0 0,0 0 0 16,0 0 0-16,0 0 0 0,0 0 0 0,0 0 0 15,0 0 0-15,0 0 0 0,0 0 0 0,0 0 0 16,0 0 0-16,0 0 0 0,0 0 0 0,0 0 0 16,0 0 0-16,0 0 0 0,0 0 0 0,0 0 0 15,0 0 0-15,0 0 0 0,0 0 0 0,0 0 0 16,0 0 0-16,0 0 0 0,0 0 0 0,0 0 0 16,0 0 0-16,0 0 0 0,12 3 0 0,-12-3 0 15,0 0 0-15,0 0 0 0,12 1 0 0,-12-1 0 16,9 1 0-16,-9-1 0 0,0 0 0 0,0 0 0 0,0 0 0 0,0 0 0 15,0 0 0-15,0 0 0 0,0 0 0 0,0 0 0 16,0 0 0-16,9 0 0 0,-9 0 0 0,0 0 0 16,0 0 0-16,0 0 0 0,0 0 0 0,0 0 0 15,0 0 0-15,0 0 0 0,0 0 0 0,0 0 0 16,0 0 0-16,0 0 0 0,0 0 0 0,0 0 0 16,0 0 0-16,0 0 0 0,0 0 0 0,0 0 0 15,0 0 0-15,0 0 0 0,0 0 0 0,0 0 0 16,0 0 0-16,0 0 0 0,0 0 0 0,0 0 0 15,0 0 0-15,0 0 0 0,0 0 0 0,0 0 0 16,0 0 0-16,0 0 0 0,0 0 0 0,0 0 0 16,0 0 128-16,0 0-128 0,0 0 0 0,-12 0 160 15,0 2-160-15,2-1 160 0,-2-1-160 0,1-1 192 0,-2-1-192 0,-1 1 192 16,1 0-192-16,0-1 0 0,0-2 0 16,-1 2 128-16,0 1-128 0,-1-3 0 0,0 1 0 0,-1-1 0 15,-1 2 0-15,3-1 0 0,-2 0 128 0,2 1-128 16,-2 0 0-16,3 1 0 0,0 0 0 0,1-1 0 15,2 2 0-15,1 0 0 0,0 0 0 0,9 0 0 16,-11 0 0-16,11 0 0 0,-9 3 0 0,9-3 0 16,0 0 0-16,0 0 0 0,0 0 0 0,0 0 0 15,0 0 0-15,0 0 0 0,0 0-144 0,0 0 144 16,0 0 0-16,0 0-128 0,0 0 128 0,0 0 0 16,0 0 0-16,0 0-128 0,11-3 128 0,-11 3 0 15,13-1 0-15,-2 1 0 0,0-1 0 0,2 0 0 16,0 1 0-16,1 0-128 0,0 1 128 0,1 0 0 0,0 2 0 15,2-1 0-15,2 0-128 0,-2 0 128 16,-2 1 0-16,1 1 0 0,0 1 0 0,-2-2 0 16,0 1 0-16,-2-1 0 0,-2 3 0 0,1-1 0 0,-2 1 0 0,0 1 0 15,-1-2 0-15,0 0 0 0,-8-5 0 0,8 7 0 16,-8-7 0-16,7 6 0 0,-7-6 0 0,8 7 0 16,-8-7 0-16,9 5 0 0,-9-5 0 0,0 0 0 15,11 4 0-15,-11-4 0 0,8 3 0 0,-8-3 0 16,7 4 0-16,-7-4 0 0,9 0 0 0,-9 0 0 15,0 0 0-15,0 0 0 0,8 2 0 0,-8-2 0 16,0 0 0-16,0 0 0 0,0 0 0 0,0 0 0 16,0 0 0-16,0 0 0 0,0 0 0 0,0 0 128 0,0 0-128 0,0 0 0 15,0 0 0-15,0 0 0 0,0 0 0 0,0 0 0 16,0 0 0-16,0 0 0 0,0 0 0 0,0 0 0 16,0 0 0-16,0 0 0 0,9-1 0 0,-9 1 0 15,0 0 0-15,0 0 0 0,0 0 0 0,0 0 0 16,0 0 0-16,0 0 0 0,0 0 0 0,0 0 0 15,0 0 0-15,0 0 0 0,0 0 0 0,0 0 0 16,0 0 0-16,0 0 0 0,0 0 0 0,0 0 0 16,0 0 0-16,0 0 0 0,0 0 0 0,0 0 0 15,0 0 0-15,6 9 0 0,-6-9 0 0,0 0 0 16,0 0 0-16,2 12 0 0,-2-12 0 0,2 10 0 16,-2-10 0-16,-2 12 0 0,1-2 0 0,1 2 0 15,1-3 0-15,1 3 0 0,-2 0 0 0,1 1 0 16,0 0 0-16,0 1 0 0,-1 0 0 0,2 2 0 15,0 4 0-15,-2-5 0 0,0 1 0 0,2 0 0 0,0 0 0 16,1 0 0-16,0-3 0 0,-1-1 0 0,-1 1 0 0,1-1 0 16,-2-12 0-16,0 0 0 0,0 0 0 0,1 10 0 15,-1-10 0-15,0 0 0 0,0 0 128 0,0 0-128 16,0 0 0-16,0 0 0 0,0 0 0 0,0 0 0 16,0 0 0-16,0 0 0 0,0 0-144 0,-3-9-128 15,2 1-32-15,0-2 0 16,1 1-1296-16,0-2-256 0,1 1-48 0,2 1-16 15,1-2-960-15,1 2-208 0,-3 0-48 0,2 1-13104 0</inkml:trace>
  <inkml:trace contextRef="#ctx0" brushRef="#br3" timeOffset="-114004.18">21558 10249 6447 0,'0'0'576'0,"-9"3"-576"0,0-1 0 0,1 1 0 16,8-3 1872-16,-9 3 272 0,9-3 48 0,-9 3 16 16,1-1-1696-16,8-2-352 0,0 0-160 0,-9 4 160 15,9-4-160-15,0 0 128 0,-9 1-128 0,9-1 128 16,-8 5 112-16,8-5 16 0,-8 1 0 0,8-1 0 15,0 0 560-15,0 0 112 0,0 0 32 0,-6 6 0 16,6-6 208-16,0 0 48 0,0 0 16 0,0 0 0 16,0 0-352-16,0 0-80 0,0 0-16 0,0 0 0 15,0 0-320-15,0 0-64 0,0 0-16 0,0 0 0 0,0 0-64 16,0 0 0-16,-7 6-16 0,7-6 0 0,0 0-16 0,-6 7 0 16,-2-2 0-16,8-5 0 0,-7 5 16 0,0-1 0 15,7-4 0-15,0 0 0 0,0 0 144 0,0 0 16 16,-8 5 16-16,8-5 0 0,0 0-160 0,0 0-48 15,0 0 0-15,0 0 0 0,0 0-272 0,0 0 128 16,0 0-128-16,0 0 0 0,0 0 0 0,0 0 0 16,0 0 0-16,0 0 0 0,0 0 128 0,0 0-128 15,0 0 0-15,0 0 0 0,0 0 208 0,0 0-64 16,0 0-16-16,0 0 0 0,0 0 0 0,0 0 0 0,-8 3 0 0,8-3 0 16,0 0 0-16,0 0-128 0,0 0 192 0,0 0-64 15,0 0-128-15,0 0 0 0,0 0 0 16,0 0 128-16,6-11-128 0,4 4 0 0,0-4 0 0,3 5 0 15,0-1 0-15,3-3 0 0,2-1 0 0,1 1 0 16,2-2 0-16,0-1 0 0,0-4 144 0,1 2-144 16,3-2 0-16,-2 1 0 0,2-1 0 0,1 1 128 15,2 1-128-15,-4-2 0 0,0 1 0 0,-2-1 128 16,0 4-128-16,-1 0 0 0,0-3 0 0,-3 2 128 16,-1 1-128-16,0-1 0 0,1 1 0 0,-1 1 0 15,-2 2 0-15,-4 0 144 0,-3 3-144 0,-1 0 0 16,-7 7 128-16,6-6-128 0,-6 6 0 0,0 0 0 15,0 0 0-15,0 0 0 0,0 0 0 0,0 0 0 16,-10 3-640-16,-2 3-64 16,-2 0-32-16,-1 3 0 0,-2 3-2272 15,2-4-448-15</inkml:trace>
  <inkml:trace contextRef="#ctx0" brushRef="#br3" timeOffset="-113220.49">22048 9815 18431 0,'0'0'1632'0,"-7"0"-1312"0,0 0-320 0,7 0 0 16,0 0 2016-16,0 0 336 0,0 0 64 0,0 0 16 16,0-9-1792-16,1 2-336 0,-1 7-80 0,4-7-16 15,-1 0 96-15,0-1 16 0,-2-1 0 0,-1 9 0 16,0-9 112-16,0 9 16 0,-3-8 16 0,3 8 0 16,-2-8 256-16,2 8 48 0,-4-6 16 0,4 6 0 15,-5-5-240-15,-1-1-48 0,6 6-16 0,0 0 0 16,0 0-144-16,0 0-16 0,-8-1-16 0,8 1 0 15,0 0-304-15,-6 1 128 0,6-1-128 0,0 0 0 16,-5 7 0-16,5-7 0 0,-4 9 0 0,0 1 0 16,0 1 0-16,0-1 0 0,4-10 0 0,0 13 0 15,0-1 0-15,0-12 0 0,-1 12 0 0,1-2-144 0,0 1 144 0,0-11 0 16,0 0 0-16,2 10 0 0,-2-10 0 0,0 0 0 16,0 0 0-16,0 0 0 0,11 7 0 0,-11-7 144 15,12 1-16-15,-2-1-128 0,0-1 288 0,1-3-48 16,-1-3-16-16,1 1 0 0,-1-1 16 0,1 1 0 15,-2-1 0-15,-1 1 0 0,-3-1-16 0,1-5 0 16,1 3 0-16,-2 0 0 0,0 0 32 0,-1 1 0 16,0 0 0-16,-1 0 0 0,-2-2 64 0,0 1 32 15,1 1 0-15,-2 2 0 0,0 6-96 0,-2-10-32 16,0 1 0-16,2 9 0 0,-4-6-96 0,4 6 0 16,-7-8-128-16,7 8 192 0,-6-5-64 0,6 5-128 0,-9-3 176 0,9 3-176 15,-12 1 192-15,1 2-192 0,2 1 192 0,9-4-192 16,-10 4 144-16,2 2-144 0,8-6 0 0,-5 12 144 15,-2-1-144-15,3 0 0 0,2 2 0 0,0-1 0 16,2-2 0-16,0 1 0 0,0-11-128 0,4 13 128 16,2-3 0-16,1 0 0 0,1-4 0 0,1 1 0 15,0-5 0-15,2 1 0 0,-1-3 0 0,1 0 0 16,-11 0 0-16,13 0 0 0,-1-3 0 0,-1 1 0 16,0-2 0-16,-1 1 0 0,-1-3 0 0,-9 6 0 15,8-8 0-15,0 1 0 0,-3-2 0 0,-5 9 0 16,3-9 0-16,-2 1 0 0,-1 8 0 0,-4-9 128 15,0 0 0-15,-1 1-128 0,-2 1 192 0,1 1-64 16,-2 1-128-16,0 1 128 0,-1 0-128 0,1 1 128 16,8 3-128-16,-10-1 0 0,1 1 0 0,9 0 0 15,0 0-560-15,-9 5 16 16,9-5 0-16,0 0 0 0,0 0-3168 0,0 0-624 0</inkml:trace>
  <inkml:trace contextRef="#ctx0" brushRef="#br3" timeOffset="-111231.46">22252 9751 13823 0,'0'0'1216'0,"0"0"-960"0,0 0-256 0,0 0 0 15,0 0 256-15,-5-3 16 0,5 3 0 0,0 0 0 16,-7-5-448-16,7 5-80 0,0 0-32 0,-6-1 0 31,6 1-704-31,0 0-144 0,-8 0-16 0,8 0-16 0,-7 0 1168 0,7 0 256 0,0 0 32 0,0 0 16 16,-8 1 528-16,8-1 96 0,0 0 32 0,-9-2 0 15,3-1 176-15,6 3 32 0,0 0 16 0,-9-1 0 0,9 1-544 0,-9-2-96 16,9 2-32-16,-11-1 0 0,11 1 144 0,-9-1 32 16,9 1 0-16,-9-3 0 15,9 3 128-15,0 0 16 0,0 0 16 0,-11-1 0 0,11 1-48 0,0 0-16 16,0 0 0-16,0 0 0 0,0 0-80 0,-10 0-32 15,10 0 0-15,0 0 0 0,0 0-288 0,0 0-64 16,0 0-16-16,0 0 0 0,0 0-32 0,0 0 0 16,0 0 0-16,0 0 0 0,-9 8 96 0,9-8 16 15,0 0 0-15,0 0 0 0,0 0 96 0,0 0 32 16,0 0 0-16,0 0 0 0,0 0-32 0,0 0 0 16,0 0 0-16,0 0 0 0,0 0-48 0,0 0-16 15,0 0 0-15,0 0 0 0,0 0-64 0,0 0-16 0,0 0 0 16,0 0 0-16,0 0-80 0,0 0 0 15,0 0-16-15,0 0 0 0,0 0-48 0,0 0 0 0,0 0 0 0,0 0 0 16,0 0-32-16,0 0-16 0,0 0 0 0,8-4 0 16,-8 4 80-16,8-5 16 0,-1 2 0 0,0-2 0 15,-1-2-16-15,3 2 0 0,-1 1 0 0,0 0 0 16,0-1-32-16,1 0-16 0,2-2 0 0,-1 2 0 16,-1 0-48-16,3-3 0 0,1 0 0 0,1 2 0 15,2 0-128-15,2 0 128 0,-1-3-128 0,1 2 128 16,1 2-128-16,0-1 0 0,1-1 144 0,1 1-144 15,-1-2 0-15,4 1 0 0,-2-1 0 0,0 2 128 16,2-1-128-16,-2 1 0 0,-4-1 0 0,0 1 0 16,1-1 0-16,-3 3 0 0,0-2 0 0,-2 2 0 15,-2-3 0-15,0 5 0 0,0-1 0 0,-2 1 0 16,1-2 0-16,-1 1 0 0,0 2 0 0,1-1 128 0,-11 2-128 0,13-1 144 16,3-1-144-16,-5 0 160 15,-11 2-160-15,12-4 160 0,-2 2-160 0,2 0 160 0,-1-1-160 0,-1 0 0 16,0 0 0-16,1 1 0 0,-11 2 0 0,12-4 0 15,-12 4 0-15,10-4 0 0,-10 4 128 0,10-4-128 16,-10 4 0-16,0 0 128 0,8-4 0 0,-8 4 0 16,0 0 0-16,0 0 0 0,0 0 112 0,0 0 16 15,9-4 0-15,-9 4 0 0,0 0-96 0,8-5-16 16,-8 5 0-16,0 0 0 0,8-7-144 0,-8 7 0 16,8-6 0-16,-8 6 128 0,9-5-128 0,-9 5 0 15,8-4 0-15,-8 4 0 0,9-4 0 0,-9 4 0 16,0 0 0-16,8-3 0 0,-8 3 0 0,0 0 0 15,0 0 0-15,0 0 0 0,0 0 0 0,0 0 0 16,0 0 176-16,0 0-176 0,0 0 144 0,0 0-144 0,0 0 128 0,0 0-128 16,0 0 224-16,0 0-32 0,0 0-16 0,0 0 0 15,0 0-48-15,0 0-128 0,0 0 192 0,0 0-64 16,-5-6-128-16,5 6 0 0,0 0 0 0,-8-5 128 16,8 5-128-16,-7-3 0 0,7 3 0 0,0 0 0 15,0 0 0-15,0 0 0 0,0 0 0 0,0 0 0 16,0 0 0-16,0 0 0 0,0 0 0 0,0 0 0 15,0 0 0-15,0 0 0 0,0 0 0 0,0 0 0 16,0 0 0-16,0 0 0 0,0 0 0 0,0 0 0 16,0 0 0-16,0 0 0 0,0 0 0 0,0 0 0 15,0 0 0-15,0 0 0 0,0 0 0 0,0 0 0 16,0 0 0-16,0 0 0 0,0 0 0 0,0 0 0 16,0 0 0-16,0 0 0 0,0 0 0 0,0 0 0 0,0 0 0 0,0 0 0 15,0 0 0-15,0 0 0 0,0 0 0 0,0 0 0 16,0 0 0-16,0 0 0 0,0 0 0 0,0 0 0 15,0 0 0-15,0 0 0 0,0 0 0 0,0 0 0 16,0 0 0-16,0 0 0 0,0 0 0 0,0 0 0 16,0 0 0-16,0 0 0 0,0 0 0 0,0 0 0 15,0 0 0-15,0 0 0 0,0 0 0 0,0 0 0 16,0 0 0-16,0 0 0 0,0 0 0 0,0 0 0 16,0 0 0-16,0 0 0 0,0 0 0 0,0 0 0 15,0 0 0-15,0 0 0 0,0-12 0 0,0 12 128 16,-2-10-128-16,2 10 0 0,-6-8 128 0,0 1-128 0,-1 1 128 15,1-1-128-15,-1 0 128 0,-1 0-128 0,-1-2 0 0,-1 2 128 16,0 1-128-16,-1 1 0 0,1-2 0 0,-1 1 128 16,1-2-128-16,1 0 0 0,0 1 0 15,-1 2 0-15,-1 1 0 0,0 2 0 0,1 0 0 0,-1 1 0 16,2 0 0-16,0-1 0 0,1 2 0 0,8 0 0 16,-10-1 0-16,1 1 0 0,9 0 0 0,-11 0 0 15,11 0 0-15,-9-1 0 0,9 1 0 0,0 0 0 16,0 0 0-16,0 0 0 0,-9-4 0 0,9 4 0 15,0 0 0-15,0 0 0 0,0 0 0 0,0 0 0 16,0 0 0-16,0 0-176 0,11-1 176 0,0 1-128 16,1 0 128-16,2 0 0 0,2 0 0 0,1 2-128 15,-1 1 128-15,0-1 0 0,4 1 0 0,1-2-128 16,0 2 128-16,-2 1 0 0,1 0 0 0,-1-2 0 0,1 2 0 16,-3-2 0-16,-1 3 0 0,-3-1 0 0,-2 0 0 0,0 0 0 15,-3 0 0-15,-8-4 0 0,9 0 0 0,-9 0 0 16,8 0 0-16,-8 0 0 0,0 0 0 0,0 0 0 15,0 0 0-15,0 0 0 0,0 0 0 0,0 0 128 16,0 0-128-16,0 0 0 0,0 0 0 0,0 0 128 16,0 0-128-16,0 0 0 0,0 0 0 0,0 0 0 15,0 0 0-15,0 0 128 0,0 0-128 0,0 0 0 16,0 0 0-16,-11 2 0 0,11-2 0 0,-10 1 0 16,10-1 0-16,0 0 0 0,-9 3 0 0,9-3 0 15,0 0 0-15,0 0 0 0,-10 3 0 0,10-3 0 16,0 0 0-16,0 0 0 0,0 0 0 0,0 0 0 15,0 0 0-15,0 0 0 0,0 0 0 0,0 0 0 16,0 0 0-16,0 0 0 0,0 0 0 0,0 0 0 0,0 11 0 0,0-11-128 16,0 0 128-16,0 0 0 0,7 10 0 0,-3-3 0 15,-4-7 0-15,5 8 0 0,-5-8 0 0,7 9 0 16,-7-9 0-16,7 9 0 0,-7-9 0 0,7 7 0 16,-1-1 0-16,-6-6 0 0,6 10 0 0,-6-10 0 15,0 0 0-15,0 0 0 0,4 7 0 0,-4-7 0 16,0 0 0-16,0 0 0 0,4 10 0 0,-4-10 0 15,0 0 0-15,0 0 0 0,3 10 0 0,-3-10 0 16,0 0 0-16,2 10 0 0,-2-10 0 0,4 10 0 16,-4-10 0-16,0 0 0 0,2 10 0 0,-2-10 0 15,2 9 0-15,-2-9 0 0,0 10 0 0,0-10 0 16,0 0 0-16,-2 11 0 0,2-11 0 0,-5 13 0 16,-1-1 0-16,-4-1 0 0,-1 2 0 0,-2-2 128 0,-2 2-128 0,-2-3 176 15,-1 2-176-15,0 0 192 16,-2-3-16-16,-1 1 0 0,1 1 0 0,-3 1 0 0,3-2-176 0,1 0 160 15,1-2-160-15,1-1 160 0,1-1-160 0,3 1 0 16,2-2 0-16,2 2 128 0,9-7-128 0,-8 1 0 16,8-1 0-16,0 0 0 15,0 0-1216-15,0 0-240 0,0 0-32 0,11-4-16 16,5 0-2352-16,4-5-480 0</inkml:trace>
  <inkml:trace contextRef="#ctx0" brushRef="#br3" timeOffset="-110478.49">23144 9505 18879 0,'0'0'832'0,"0"0"192"0,-8-4-832 0,8 4-192 0,0 0 0 0,0 0 0 15,0 0 0-15,0 0 0 0,0 0 128 0,-5-5-128 0,5 5 0 0,0 0 0 16,-7-6 0-16,7 6 0 0,-6-4 608 15,6 4 80-15,-7-6 16 0,7 6 0 0,-7-5 560 0,7 5 112 16,-6-6 32-16,6 6 0 0,-7-5-160 0,7 5-32 16,-6-4 0-16,6 4 0 0,0 0-288 0,0 0-64 15,-7-5-16-15,7 5 0 0,0 0-272 0,0 0-48 16,-6-4-16-16,6 4 0 0,0 0-160 0,0 0-32 16,-9-4-16-16,9 4 0 0,0 0-16 0,-8-2 0 15,8 2 0-15,0 0 0 0,0 0-48 0,-8-2-16 16,8 2 0-16,0 0 0 0,0 0 96 0,0 0 32 15,0 0 0-15,0 0 0 0,0 0-80 0,0 0-16 16,0 0 0-16,0 0 0 0,0 0-80 0,11-6-32 16,-1 3 0-16,0 2 0 0,-10 1-144 0,13-1 192 0,0 1-192 0,-1 0 192 15,0 1-192-15,0 0 160 0,-1 2-160 0,1-2 160 16,-1 1-32-16,-1 1 0 0,-10-3 0 0,12 3 0 16,-2 1 80-16,1-4 16 15,-11 0 0-15,11 3 0 0,-11-3-32 0,15 2 0 16,-2-1 0-16,-13-1 0 0,14 0-32 0,-1 3-16 0,0 0 0 0,-1-1 0 15,-12-2-144-15,13 4 160 16,0 1-160-16,0 2 160 0,-1-4-160 0,-2 0 0 0,-10-3 0 0,12 4 0 16,-12-4 128-16,10 4-128 15,-10-4 128-15,11 5-128 0,-11-5 208 0,0 0-32 0,0 0-16 0,0 0 0 16,0 0 96-16,11 4 0 16,-11-4 16-16,0 0 0 0,0 0-48 0,0 0-16 0,0 0 0 0,0 0 0 15,0 0-80-15,0 0-128 0,0 0 176 0,0 0-176 16,0 0 144-16,0 0-144 0,0 0 0 0,0 0 144 15,0 0-144-15,0 0 0 0,0 0 0 0,0 0 0 0,0 0 0 0,0 0 0 16,0 0 0-16,0 0 0 0,0 0 0 0,0 0 0 16,0 0 0-16,0 0 0 0,0 0-240 0,0 0-16 15,0 0-16-15,0 0 0 16,0 0-2480-16,0 0-480 0,0 0-96 0</inkml:trace>
  <inkml:trace contextRef="#ctx0" brushRef="#br3" timeOffset="-109275.34">23295 9458 4319 0,'0'0'192'0,"0"0"32"0,-7 5-224 15,7-5 0-15,-9 5 0 0,1 0 0 0,1-1 0 0</inkml:trace>
  <inkml:trace contextRef="#ctx0" brushRef="#br3" timeOffset="-108447.66">23189 9499 1839 0,'0'0'160'0,"0"0"-160"16,0 0 0-16,0 0 0 0,0 0 1408 0,-9-2 256 15,9 2 64-15,-10-3 0 0,10 3-720 0,-9-1-144 16,-1-3-32-16,10 4 0 0,-9-3-192 0,9 3-64 15,0 0 0-15,0 0 0 0,0 0-192 0,0 0-64 16,0 0 0-16,0 0 0 0,0 0-160 0,0 0-32 16,0 0-128-16,0 0 192 0,0 0-192 0,0 0 0 15,-9-3 128-15,9 3-128 0,0 0 272 0,0 0 16 16,-9-6 0-16,9 6 0 0,0 0 352 0,0 0 64 16,-6-6 0-16,6 6 16 0,0 0-32 0,0 0-16 0,0 0 0 0,0 0 0 15,0 0-464-15,0 0-80 16,0 0-128-16,0 0 176 0,0 0-176 0,0 0 0 0,0 0-192 0,0 0 192 15,0 0-384-15,0 0 32 0,0 0 16 0,0 0 0 16,2-7 128-16,-2 7 16 0,5-8 16 0,-5 8 0 16,0 0 176-16,4-6 192 0,-4 6-32 0,0 0-16 15,4-7 176-15,-4 7 48 0,0 0 0 0,0 0 0 16,0 0 32-16,0 0 16 0,0 0 0 0,0 0 0 16,0 0 208-16,0 0 32 0,-5-6 16 0,5 6 0 15,0 0-128-15,0 0-32 0,0 0 0 0,-9-4 0 16,9 4-112-16,-8-3-16 0,8 3-16 0,-9-1 0 0,9 1-128 0,-11 0-32 15,11 0 0-15,0 0 0 0,-10-1-48 0,10 1-16 16,0 0 0-16,0 0 0 0,-12-3 176 0,3 2 16 16,9 1 16-16,-9-1 0 0,9 1 128 0,-8-3 32 15,8 3 0-15,0 0 0 0,-8-3 64 0,8 3 0 16,-7-4 16-16,7 4 0 0,0 0-16 0,0 0 0 16,0 0 0-16,0 0 0 0,0 0-64 0,0 0 0 15,0 0-16-15,0 0 0 0,0 0-240 0,0 0-64 16,0 0 0-16,0 0 0 0,0 0-192 0,0 0 176 15,0 0-176-15,0 0 160 0,11 0 48 0,0-2 16 16,-11 2 0-16,11-1 0 0,-1-2 192 0,-1 3 32 16,1-4 16-16,1 1 0 0,-1 1 48 0,0-1 16 15,1 1 0-15,-1-2 0 0,2 0-144 0,0 0-48 0,1 0 0 0,0 0 0 16,-3 1-112-16,2-1-32 16,0 2 0-16,-1 2 0 0,1-3-64 0,-12 3 0 15,15-1-128-15,-1 1 192 0,0 0-192 0,-1 0 128 16,-13 0-128-16,15 0 0 0,-1 0 144 0,0 1-144 15,1-1 128-15,-1 0-128 0,-1-1 160 0,0 0-160 16,1-1 192-16,1 2-192 0,-2-2 192 0,0 0-64 0,-1 1 0 0,1 0-128 16,1-2 208-16,0 1-64 15,-1 0-16-15,0 1 0 0,-1-2-128 0,1 2 128 0,0 1-128 0,-1 0 128 16,-2-1-128-16,-10 1 0 0,9 0 0 0,-9 0 0 16,8 0 0-16,-8 0 128 0,0 0-128 0,0 0 0 15,0 0 128-15,0 0-128 0,0 0 128 0,0 0-128 16,0 0 128-16,0 0-128 0,7 4 0 0,-7-4 128 15,0 0-128-15,0 0 0 0,0 0 0 0,0 0 0 0,0 0 0 0,0 0 0 16,0 0 0-16,0 0 0 0,0 0 0 0,0 0 0 16,0 0 128-16,0 0-128 0,0 0 0 0,0 0 0 15,0 0 0-15,0 0 0 0,0 0-256 0,0 0-16 16,0 0-16-16,0 0 0 16,0 0-1328-16,0 0-272 0,0 0-48 0,0 0-16 15,-5 10-1536-15,5-10-304 0,-4 9-64 0</inkml:trace>
  <inkml:trace contextRef="#ctx0" brushRef="#br3" timeOffset="-102260.85">23565 9378 4607 0,'0'0'400'0,"-9"5"-400"0,1-3 0 0,8-2 0 16,-8 1 896-16,8-1 80 0,0 0 32 0,0 0-4080 16</inkml:trace>
  <inkml:trace contextRef="#ctx0" brushRef="#br3" timeOffset="-101426.18">23524 9385 3679 0,'0'0'160'0,"0"0"32"0,12-3-192 0,-2 1 0 0,1-1 0 0,-11 3 0 15,12-4 2192-15,-1 1 400 0,0-2 80 0,-2 1 16 16,-9 4-1280-16,9-4-240 0,-9 4-48 0,8-4-16 16,-8 4 112-16,0 0 0 0,0 0 16 0,0 0 0 15,0 0-400-15,0 0-64 0,0 0-32 0,0 0 0 16,0 0-480-16,0 0-112 0,0 0-16 0,0 0 0 0,0 0 48 0,12-1 0 16,-12 1 0-16,0 0 0 0,0 0 224 0,9-2 48 15,-9 2 16-15,0 0 0 0,0 0 176 0,9-4 16 16,-9 4 16-16,0 0 0 0,0 0 32 0,0 0 16 15,0 0 0-15,0 0 0 0,0 0-32 0,0 0-16 16,0 0 0-16,0 0 0 0,0 0 160 0,5-9 48 16,-5 9 0-16,4-10 0 0,-4 10-160 0,3-10-16 15,-3 10-16-15,1-9 0 0,-1 0-240 0,0 9-32 16,0 0-16-16,-4-8 0 0,4 8-80 0,-5-7-32 16,-2 1 0-16,-1 2 0 0,-1 0 112 0,0 0 32 15,0-1 0-15,0 1 0 0,-2 1 16 0,0-2 16 0,2 1 0 0,-1 0 0 16,3 0-48-16,-1-1-16 0,0 0 0 0,1-3 0 15,1 2-80-15,-1-1-32 0,0 1 0 16,0 0 0-16,1 1-96 0,0 0-32 0,1 1 0 0,5 4 0 16,-6-5-160-16,-1 1 128 0,7 4-128 0,0 0 128 15,-8-3-128-15,8 3 128 0,-8-2-128 0,8 2 128 16,-7-3-128-16,7 3 0 0,0 0 0 0,0 0 0 16,0 0 0-16,0 0 0 0,0 0 0 0,0 0 0 15,0 0 0-15,0 0 0 0,0 0 0 0,0 0 0 16,0 0 0-16,0 0 0 0,11-1 0 0,1-2 0 15,0 1 0-15,0 0 0 0,-2 2 128 0,2 2-128 16,-1-1 0-16,1 3 0 0,1-3 0 0,2 4 0 16,0 2 0-16,0 1 0 0,-2 1 0 0,-2 0 0 15,2 1 0-15,-2-2 0 0,-3 0-144 0,-2 1 144 16,-1 3 0-16,3-3 0 0,-1 1 0 0,-2 1 0 0,-5-11 0 16,5 13 0-16,-1-3 0 0,0 1 0 15,-3-1 0-15,1 2 0 0,-1-4 0 0,1 0 0 0,-2-8 160 0,4 10-160 16,2 0 160-16,-4-3-160 0,-2-7 128 0,0 0-128 15,3 10 0-15,-3-10 0 0,5 9 128 0,-5-9-128 16,0 0 0-16,4 11 0 0,-4-11 144 0,0 0-144 16,0 0 128-16,1 10-128 0,-1-10 192 0,-1 11-64 15,1-11 0-15,0 0 0 0,-3 9 0 0,3-9 0 16,0 0 0-16,-5 8 0 0,5-8 0 0,0 0-128 16,0 0 192-16,-6 8-64 0,6-8-128 0,-7 6 160 15,7-6-160-15,0 0 160 0,-10 4-160 0,10-4 128 16,-11 4-128-16,11-4 128 0,-11 2-128 0,0 0 192 0,2-2-192 15,9 0 192-15,-10 0-192 0,10 0 128 0,-11-2-128 0,11 2 128 16,-10 0-128-16,2 0 0 0,8 0 0 0,0 0 0 16,0 0 0-16,0 0 0 0,0 0 0 0,0 0 0 15,0 0 0-15,0 0 0 0,0 0 0 0,0 0-176 16,0 0-32-16,0 0-16 0,0 0 0 0,-4 11 0 31,4-11-160-31,-1 13-16 0,1-13-16 0,0 0 0 16,-3 10-208-16,3-10-32 0,0 0-16 0,0 0 0 15,0 0-2480-15,0 0-496 0,0 0-112 0</inkml:trace>
  <inkml:trace contextRef="#ctx0" brushRef="#br3" timeOffset="-100789">23161 9489 14735 0,'0'0'1312'0,"0"0"-1056"0,-10 0-256 0,10 0 0 16,-9-3 1696-16,9 3 288 0,0 0 48 0,0 0 16 16,-6-6-576-16,6 6-96 0,-5-7-32 0,2 0 0 15,3 7-192-15,1-11-64 0,-1 11 0 0,5-10 0 16,-1-1-256-16,0 2-64 0,0 0-16 0,-4 9 0 15,8-9-112-15,-3-2 0 0,-5 11-16 0,4-7 0 16,-4 7 16-16,4-9 0 0,-1-1 0 0,-3 10 0 16,0 0-80-16,-2-9-16 0,2 9 0 0,-4-8 0 15,4 8-224-15,-6-5-64 0,-1 1 0 0,7 4 0 16,0 0-256-16,-9-2 128 0,9 2-128 0,-9-2 0 16,9 2 144-16,-9 0-144 0,9 0 0 0,0 0 144 0,-9 3-144 0,9-3 0 15,-8 4 0-15,8-4 128 16,-6 5 0-16,6-5-128 0,-7 5 192 0,7-5-64 0,0 0 64 0,-6 11 0 15,-1-2 0-15,2-1 0 0,5-8-64 0,-5 8-128 16,-2-1 192-16,7-7-64 0,0 0-128 0,-5 8 160 16,5-8-160-16,0 0 160 0,-5 8-160 0,5-8 0 15,0 0 0-15,0 0 0 0,0 0 0 0,0 0 0 16,0 0 128-16,0 0-128 0,0 0 0 0,0 0 0 16,0 0 128-16,0 0-128 0,0 0 0 0,10 4 0 15,-10-4 0-15,12 3 0 0,-12-3 0 0,12-2-224 16,-2 1 80-16,0 0 16 15,2-1-2016-15,1 0-400 0,2 0-80 0,0-1-8512 0,2 1-1728 0</inkml:trace>
  <inkml:trace contextRef="#ctx0" brushRef="#br3" timeOffset="-99589.21">23905 9416 19007 0,'0'0'832'0,"0"0"192"0,0 0-832 0,0 0-192 16,0 0 0-16,0 0 0 0,-5-8 0 0,5 8 0 15,0 0-192-15,0 0 192 16,-5-8-848-16,5 8-64 0,0 0-16 0,-10-7 0 16,10 7-384-16,0 0-80 0,-13-2-16 0,4 2 0 0,9 0 1408 0,-10-1 416 15,10 1 16-15,-11-1 0 0,11 1 1552 0,-10-2 304 16,10 2 64-16,0 0 16 0,0 0-448 0,-12-4-96 15,12 4-16-15,0 0 0 0,-9-5-720 0,9 5-160 0,0 0-32 16,0 0 0-16,-10-5-288 0,10 5-64 0,0 0-16 0,-9-7 0 16,9 7-208-16,0 0-64 0,0 0 0 0,0 0 0 15,-11-2 0-15,11 2-16 0,0 0 0 0,-10 0 0 16,10 0 128-16,0 0 16 0,-11 1 16 0,11-1 0 16,0 0 240-16,-10 3 32 0,10-3 16 0,0 0 0 15,0 0-176-15,0 0-48 0,0 0 0 0,0 0 0 16,0 0-48-16,0 0-16 0,0 0 0 0,0 0 0 15,0 0 16-15,0 0 0 0,0 0 0 0,8 0 0 16,-8 0-112-16,10-2-32 0,2 0 0 0,-2-1 0 16,1 2-64-16,-1 0-16 0,1-1 0 0,-1 2 0 15,0 2-192-15,2 0 128 0,1 2-128 0,-1 1 0 16,0-3 0-16,-1 3 128 0,1-4-128 0,0 2 0 16,1-1 128-16,0 1-128 0,0 0 176 0,0-1-176 0,1 2 128 15,1 1-128-15,-2-3 0 0,1 0 0 0,0 1 144 0,1 1-144 16,-2 0 0-16,2 0 144 0,2-2-16 0,-1 2-128 15,-3 0 192-15,1-1-64 0,1-2-128 0,-2 3 160 16,0-4-160-16,-3 3 160 0,-1 0-160 0,2-3 0 16,-11 0 144-16,10 2-144 0,-10-2 176 0,0 0-48 15,0 0 0-15,11 1 0 0,-11-1 112 0,0 0 16 16,0 0 0-16,0 0 0 0,0 0 48 0,0 0 16 16,0 0 0-16,0 0 0 0,0 0-64 0,0 0-16 15,0 0 0-15,0 0 0 0,0 0-48 0,0 0 0 16,0 0 0-16,0 0 0 0,-6-9-64 0,6 9 0 15,-6-9-128-15,1 2 192 0,5 7-64 0,-6-8-128 16,0 2 176-16,6 6-176 0,-9-9 192 0,2 2-192 16,1 1 192-16,6 6-192 0,-8-8 144 0,1 1-144 0,1 1 0 0,-1-1 144 15,1 1-144-15,-1 1 0 0,1-1 0 0,-1 3 128 16,7 3-128-16,-6-6 0 0,-1 2 0 0,1-1 0 16,6 5 0-16,-7-6 0 0,1 0 128 0,-1 3-128 15,7 3 0-15,0 0 0 0,-6-4 0 0,6 4 0 16,0 0 0-16,-8-3 0 0,8 3 0 0,0 0 0 15,-7-3 0-15,7 3 0 0,0 0 0 0,0 0 0 16,0 0-144-16,0 0 144 0,0 0 0 0,0 0 0 16,0 0-160-16,0 0 160 0,0 0-128 0,13 2 128 15,-1-1 0-15,-1 0-160 0,-11-1 160 0,13 3 0 16,-2 0-128-16,0 0 128 0,-2 1 0 0,-9-4 0 16,10 7-160-16,-2-3 160 0,-8-4-128 0,9 5 128 15,-9-5 0-15,12 7 0 0,-4-1 0 0,-2 1 0 0,-6-7 0 16,7 7 0-16,-1 0 0 0,-6-7 0 0,8 8 0 0,-1 0 0 15,-7-8 0-15,8 6 0 0,-8-6 0 0,10 7 0 16,-1-2 0-16,-9-5 0 0,0 0 0 0,9 5 0 16,-9-5 0-16,0 0 0 0,0 0 0 0,9 5 0 15,-9-5 0-15,0 0 0 0,0 0 0 0,0 0 0 16,0 0 0-16,6 11 0 0,-6-11 0 0,2 10 0 16,-2-10 0-16,0 11 128 0,0-11-128 0,-1 10 0 15,1-10 0-15,-4 10 0 0,4-10 0 0,0 0 144 16,-7 9-144-16,7-9 0 0,-6 7 128 0,6-7-128 15,0 0 0-15,-7 7 0 0,7-7 0 0,0 0 0 16,-9 6 0-16,9-6 0 0,-8 4 0 0,8-4 0 16,-7 4 0-16,7-4 0 15,0 0-384-15,-10 5-16 0,3 0-16 0,7-5 0 16,-9 6-496-16,2-1-112 0,7-5 0 0,-8 8-16 16,8-8-1712-16,0 0-320 0,-6 9-80 0,6-9-8400 0,0 0-1680 0</inkml:trace>
  <inkml:trace contextRef="#ctx0" brushRef="#br3" timeOffset="-98732.13">24428 9460 8287 0,'0'0'736'0,"0"0"-592"0,-8-5-144 0,1 0 0 16,7 5 4960-16,0 0 960 0,-6-7 192 0,6 7 32 0,0 0-4816 0,-7-9-976 15,2 1-192-15,5 8-32 16,0 0 432-16,-6-6 80 0,6 6 32 0,0 0 0 0,-11-4 368 0,11 4 80 16,-10-1 16-16,10 1 0 0,-11 0-208 0,11 0-32 15,-9 2-16-15,9-2 0 0,0 0-480 0,-8 7-80 16,8-7-32-16,-4 8 0 0,4-8-288 0,-3 9 0 16,3-9 128-16,0 9-128 0,0-9 0 0,0 0 0 15,2 10 0-15,2-1 0 0,-4-9 0 0,7 11 0 16,-7-11 0-16,0 0 0 0,10 8 0 0,-2-2 0 15,-8-6 0-15,0 0 0 0,10 8 0 0,-10-8 0 16,11 7 0-16,-11-7 0 0,0 0 0 0,11 5 0 16,-11-5 0-16,11 2 0 0,-11-2 0 0,0 0 0 0,0 0 144 0,12 0-144 15,-12 0 192-15,10-3-48 0,-10 3-16 0,0 0 0 16,0 0 192-16,5-10 48 0,-5 10 0 0,4-9 0 16,-1 1-80-16,-3 2-16 0,0-3 0 0,0 9 0 15,0-11-144-15,0 11-128 0,1-10 144 0,-1 10-144 16,0 0 128-16,0-10-128 0,0 10 0 0,-4-10 144 15,-1 3-144-15,5 7 0 0,0 0 0 0,0 0 0 16,-10-4 0-16,10 4 0 0,-10 0 128 0,10 0-128 16,-9 1 0-16,9-1 0 0,-8 5 0 0,8-5 0 15,-6 8 0-15,6-8-144 0,-7 10 144 0,5 1 0 16,1-1 0-16,1-10-128 0,0 0 128 0,0 12 0 16,1 0 0-16,0-2-128 0,-1-10 128 0,4 12 0 15,-4-12 0-15,7 13-128 0,-1-3 128 0,-6-10 0 16,7 9 0-16,-7-9 0 0,10 8 0 0,-1-1 0 0,-9-7 0 15,0 0 0-15,12 4 0 0,-2-2 0 16,-10-2 0-16,12 0 0 0,-12 0 0 0,12-4 0 16,-3-1 0-16,-9 5 256 0,9-6-64 0,-2-1 0 0,-7 7 64 0,5-8 0 15,-1-2 0-15,-2 3 0 0,-2 7-32 0,0-10 0 16,-1 2 0-16,1 8 0 0,-4-9-96 0,0 1 0 16,4 8-128-16,-6-8 192 0,-2-2-192 0,1 3 0 15,-1 2 128-15,1 1-128 0,-1 2 0 0,8 2 128 16,0 0-128-16,-11 1 0 0,1-1 0 0,10 0 0 15,-9 4 0-15,9-4 0 0,-9 4 0 0,9-4 0 16,-7 9 0-16,7-9 0 0,-5 8 0 0,5-8 0 16,0 0-128-16,0 0 128 0,0 0 0 0,3 10-192 15,-3-10 192-15,0 0-160 0,0 0 160 0,7 7 0 0,-7-7 0 0,0 0-128 16,11 5 128-16,-11-5 0 0,10 1 0 0,-10-1-128 16,0 0 128-16,12-1 0 0,-12 1 0 0,10-3-128 15,-10 3 128-15,0 0 0 0,11-2 0 0,-11 2 0 16,0 0 0-16,0 0 0 0,0 0 0 0,0 0 0 15,0 0 0-15,0 0 0 0,0 0 0 0,5-7-192 16,-5 7-80-16,0 0-32 0,0 0 0 0,0 0 0 31,0 0-240-31,0 0-48 0,0 0-16 0,0 0 0 16,0 0-1632-16,9-4-320 0,-9 4-64 0,11 0-14016 0</inkml:trace>
  <inkml:trace contextRef="#ctx0" brushRef="#br3" timeOffset="-96450.99">24490 9557 11967 0,'0'0'528'0,"0"0"112"0,0 0-512 0,0 0-128 0,0 0 0 0,0 0 0 15,-4-8 2880-15,4 8 528 0,0 0 112 0,0 0 32 16,0 0-2720-16,0 0-560 0,0 0-96 0,4-8-32 16,-4 8-144-16,0 0 0 0,0 0 0 0,0 0 0 15,11-2 208-15,-11 2 16 0,0 0 0 0,10 2 0 16,-10-2 416-16,12 4 96 0,-2 0 16 0,-2 0 0 16,-8-4 0-16,11 6 0 0,-4-3 0 0,3 1 0 15,-3-1-112-15,4 0 0 0,-11-3-16 0,13 3 0 16,0-2-48-16,0 2 0 0,0-2 0 0,0 1 0 15,1-2-160-15,-1 0-32 0,0 0-16 0,2 1 0 16,0 2-160-16,0-3-16 0,-1-2-16 0,0 2 0 0,-1 2-176 0,0-1 0 16,-1 1 0-16,0 0 0 0,-2 0 0 0,-2 2 0 15,-8-4 0-15,9 7 0 0,0-1 0 0,-1 1 0 16,-1-1 0-16,-7-6 0 0,6 9 0 0,1 1 0 16,-7-10 0-16,6 9 0 0,-6-9 144 0,7 8-144 15,-7-8 160-15,5 7-160 0,-5-7 320 0,0 0-48 16,0 0 0-16,0 0 0 0,0 0 0 0,0 0 0 15,0 0 0-15,0 0 0 0,0 0-32 0,0 0-16 16,0 0 0-16,0 0 0 0,0 0 0 0,0 0 0 16,0 0 0-16,0 0 0 0,0 0 0 0,0 0 0 15,0 0 0-15,0 0 0 0,-12 3 32 0,12-3 0 16,0 0 0-16,0 0 0 0,-11-5-16 0,11 5 0 16,-10-7 0-16,10 7 0 0,-5-8-112 0,0 2-128 0,5 6 176 15,-5-7-176-15,5 7 176 0,0 0-176 0,-5-9 160 0,5 9-160 16,-6-9 144-16,6 9-144 0,-5-8 128 0,5 8-128 15,-8-6 144-15,2 1-144 0,-1-1 160 0,1 2-160 16,6 4 128-16,-8-5-128 0,8 5 0 0,-8-5 0 16,-1 0 192-16,9 5-64 0,-6-5-128 0,6 5 192 15,-7-7-64-15,7 7-128 0,-8-5 176 0,8 5-176 16,0 0 192-16,0 0-192 0,-4-8 192 0,4 8-192 16,0 0 0-16,0 0 0 0,0 0 0 0,0 0 0 15,0 0 0-15,0 0 0 0,0 0 0 0,0 0 0 16,0 0 0-16,0 0 0 0,0 0-128 0,0 0 128 15,0 0 0-15,0 0 0 0,0 0 0 0,9 0-144 16,-9 0 144-16,10 4 0 0,-10-4-144 0,9 6 144 16,-9-6 0-16,7 7 0 0,1-1 0 0,-8-6 0 0,0 0 0 0,8 7 0 15,-8-7 0-15,8 7 0 0,-8-7 0 0,9 5 0 16,-9-5 0-16,0 0 0 0,8 5 0 0,-8-5 0 16,9 4 0-16,-9-4 128 0,8 4-128 0,-8-4 0 15,10 5 0-15,-10-5 0 0,9 3 0 0,-9-3 0 16,10 5 0-16,-3 0 0 0,-7-5 0 0,8 8 0 15,-8-8 0-15,5 9 0 0,-5-9 0 0,4 10 0 16,-4-10 0-16,0 0 0 0,4 11 0 0,-4-11 0 16,2 10 0-16,-2-10 128 0,0 0 0 0,0 0-128 15,0 0 192-15,0 0-64 0,0 0 64 0,0 0 16 16,0 0 0-16,0 0 0 0,-2 9-16 0,2-9 0 0,0 0 0 0,0 0 0 16,0 0 16-16,0 0 0 0,0 0 0 0,0 0 0 15,0 0-16-15,0 0-16 0,0 0 0 0,0 0 0 16,-10 0-176-16,10 0 0 0,-9 3 144 0,9-3-144 15,0 0 0-15,-9 7 0 0,-1-5 0 0,10-2 0 16,0 0 0-16,0 0 0 0,-7 5 0 0,7-5 0 16,0 0 0-16,-6 8 0 0,6-8 0 0,0 0 0 15,0 0 0-15,0 0 0 0,0 0 0 0,0 0 0 16,0 0 0-16,0 0 128 0,0 0-128 0,0 0 0 16,0 0 0-16,0 0 144 0,0 0-144 0,0 0 0 15,0 0 128-15,0 0-128 0,0 0 0 0,-9 8 0 16,9-8 0-16,0 0 0 0,-9 1 128 0,9-1-128 15,0 0 128-15,-9 3-128 0,9-3 144 0,-10 0-144 16,10 0 176-16,-10-1-176 0,10 1 192 0,-7-3-192 16,7 3 224-16,0 0-64 0,-8-4-16 0,8 4 0 0,-7-5-16 15,7 5-128-15,0 0 192 0,0 0-64 0,-5-7-128 16,5 7 0-16,0 0 144 0,-1-7-144 0,-1-4 0 0,2 11 0 16,0 0 0-16,0 0 128 0,4-9-128 0,-4 9 0 15,7-7 0-15,-1 2 0 0,1 0 0 0,-7 5 0 16,9-5 0-16,-9 5-128 0,0 0 128 0,13-2 0 15,-2-1-144-15,-1 1 144 0,-10 2 0 0,13 0 0 16,-3 0-144-16,-10 0 144 0,12 0 0 0,-1 0-128 16,-11 0 128-16,11-1 0 0,-11 1 0 0,0 0-128 15,0 0 128-15,11 0 0 0,-11 0 0 0,0 0 0 16,0 0 0-16,0 0 0 0,0 0 128 0,0 0-128 16,0 0 0-16,5-7 144 0,-5 7-144 0,3-9 0 15,-3 3 144-15,0 6-144 0,-4-8 0 0,1 1 128 0,3 7-128 0,-4-9 0 16,0 2 0-16,4 7 0 0,-4-11 0 0,0 2 128 15,0 2-128-15,4 7 0 0,-2-10 0 0,-3 2 0 16,-1 2 0-16,1-2 0 0,5 8 0 0,-5-8 0 16,1 2 0-16,4 6 0 0,-8-7 0 0,2 2 0 15,6 5 0-15,-7-4 0 0,7 4 0 0,0 0 0 16,-9-3 0-16,9 3-160 0,-9-1 160 0,9 1 0 16,0 0-144-16,0 0 144 0,0 0 0 0,0 0-144 15,0 0 144-15,0 0 0 0,0 0-144 0,0 0 144 16,-3 12 0-16,3-12 0 0,3 11 0 0,-3-11 0 15,1 10-128-15,-1-10 128 0,3 10 0 0,-3-10 0 16,4 10 0-16,-4-10 0 0,4 13 0 0,-4-13 0 16,6 8 0-16,-6-8 0 0,7 9-144 0,-7-9 144 15,8 12 0-15,-2-1 0 0,-6-11 0 0,7 10 0 0,-7-10 0 0,5 12 0 16,0-3 0-16,-5-9 0 0,5 12 0 16,-5-12 0-16,5 10 0 0,-5-10 0 0,6 10 0 0,-6-10 0 15,0 0 0-15,0 0 0 0,5 11 0 0,-5-11 0 16,0 0 0-16,0 0 0 0,0 0 0 0,0 0 0 15,8 6 0-15,-8-6 0 0,0 0 0 0,0 0 0 16,0 0 0-16,0 0 0 0,0 0 0 0,0 0 0 16,0 0 128-16,0 0-128 0,0 0 0 0,0 0 0 15,0 0 128-15,0 0-128 0,0 0 0 0,-9 6 0 16,9-6 128-16,-10 4-128 0,3 1 0 0,7-5 0 16,0 0 0-16,-9 2 0 0,9-2 0 0,0 0 0 0,-11 0 0 0,11 0 0 15,0 0 0-15,-10 6 0 16,10-6 0-16,0 0 0 0,-9 1 0 0,9-1 0 0,-11 1 0 0,2 0 0 15,9-1 0-15,0 0 0 0,-9 0 0 0,9 0-160 16,-8 4-96-16,8-4-32 0,0 0 0 0,0 0 0 31,0 0-400-31,0 0-80 0,0 0 0 0,0 0-16 16,0 0-1472-16,-3 11-304 0,3-1-48 0,3-1-16 16,-3-9-960-16,7 9-208 0,0-2-48 0,-7-7-9264 0</inkml:trace>
  <inkml:trace contextRef="#ctx0" brushRef="#br3" timeOffset="-95322.33">24957 9715 10127 0,'0'0'896'0,"0"0"-704"0,0 0-192 0,0 0 0 0,0 0 3456 0,0 0 640 15,0 0 144-15,0 0 32 0,0 0-2736 0,0 0-560 16,0 0-96-16,0 0-32 0,0 0 240 0,0 0 32 16,0 0 16-16,-5-7 0 0,1 1 144 0,4 6 16 15,0 0 16-15,0 0 0 0,0 0-480 0,0 0-80 16,0 0-32-16,0 0 0 0,0 0-352 0,0 0-80 16,-7-6-16-16,7 6 0 0,0 0-96 0,0 0-32 15,0 0 0-15,0 0 0 0,0 0-16 0,0 0-128 0,0 0 192 0,0 0-64 16,0 0 112-16,0 0 16 0,0 0 0 0,0 0 0 15,0 0 0-15,0 0 0 0,0 0 0 0,0 0 0 16,12-2 0-16,-12 2 0 0,11 1 0 0,-1 2 0 16,-10-3-64-16,12 4 0 0,-12-4 0 0,13 6 0 15,-1-1-192-15,-2 0 0 0,0 2 128 0,-10-7-128 16,12 4 128-16,-1 1-128 0,-1 0 176 0,-10-5-176 16,12 6 288-16,-12-6-48 0,13 3-16 0,-3 4 0 15,-1-4-80-15,-9-3-16 0,0 0 0 0,13 4 0 16,-2-1-128-16,-11-3 0 0,10 6 0 0,-10-6 128 15,11 5-128-15,-11-5 0 0,0 0 144 0,9 5-144 16,-9-5 0-16,0 0 144 0,0 0-144 0,0 0 0 16,0 0 160-16,0 0-160 0,0 0 128 0,0 0-128 15,6 8 144-15,-6-8-144 0,0 0 160 0,0 0-160 0,0 0 256 16,0 0-64-16,0 0 0 0,0 0 0 0,0 0 16 0,0 0 0 16,0 0 0-16,0 0 0 0,0 0-80 0,0 0 0 15,0 0-128-15,0 0 192 0,0 0-192 0,0 0 144 16,0 0-144-16,0 0 128 0,0 0-128 0,0 0 160 15,0 0-160-15,0 0 160 0,0 0-160 0,0 0 160 16,0 0-160-16,0 0 160 0,0 0-160 0,0 0 0 16,0 0 144-16,0 0-144 0,0 0 0 0,0 0 128 15,0 0-128-15,-5-7 0 0,5 7 0 0,-5-6 128 16,1-1-128-16,4 7 0 0,0 0 0 0,-4-7 128 16,0-3-128-16,1 3 0 0,3 7 128 0,-3-10-128 15,0 1 128-15,3 9-128 0,0-8 0 0,0 8 144 16,0 0-144-16,-1-10 0 0,1 1 128 0,0 9-128 15,0 0 0-15,0-8 0 0,0 8 0 0,0 0 0 16,0 0 0-16,-2-9 0 0,2 9 0 0,0 0 0 0,-1-9 0 0,1 9 0 16,0 0 0-16,0 0 0 0,-4-8 0 0,4 8 0 15,0 0 0-15,0 0 0 0,0 0 0 0,0 0 0 16,0 0 0-16,0 0 0 0,0 0 0 0,0 0 0 16,0 0 0-16,0 0-144 0,0 0 144 0,0 0 0 15,0 0 0-15,0 0-128 0,8 8 128 0,-8-8 0 16,9 9 0-16,-9-9-128 0,11 7 128 0,-4-1 0 15,-7-6 0-15,9 8 0 0,-1-2 0 0,0 1 0 16,-1 2 0-16,-1-4 0 0,1 2 0 0,-7-7-128 16,6 8 128-16,-6-8 0 0,7 7 0 0,-7-7 0 15,8 10 0-15,-2-3 0 0,-6-7 0 0,7 8 0 16,-7-8 0-16,0 0 0 0,0 0 0 0,5 8 0 0,-5-8 0 16,0 0 0-16,0 0 0 0,0 0 128 0,6 7-128 0,-6-7 0 15,0 0 0-15,0 0 0 0,0 0 0 0,0 0 0 16,0 0 0-16,0 0 128 0,0 0-128 0,0 0 0 15,0 0 0-15,0 0 0 0,0 0 0 0,0 0 0 16,0 0 0-16,-5 6 0 0,5-6 0 0,-6 7 128 16,6-7-128-16,-8 5 0 0,8-5 0 0,-11 2 128 15,2 1-128-15,9-3 0 0,-10 3 0 0,10-3 128 16,-9 1-128-16,9-1 0 0,-11 2 0 0,11-2 144 16,-9-1-144-16,9 1 0 0,-9-1 144 0,9 1-144 15,0 0 0-15,-9-3 144 0,1 1-144 0,8 2 0 16,-8-3 144-16,8 3-144 0,-9-1 0 0,9 1 0 15,-9 0 0-15,9 0 0 0,-9 1 0 0,1 2 0 0,8-3 0 0,-9 5 0 16,9-5 0-16,-9 5 0 0,9-5 0 16,0 0 0-16,-7 5-144 0,7-5 144 0,0 0-160 0,0 0 160 15,0 0-384-15,0 0 0 0,0 0 16 0,0 0 0 32,0 0-288-32,3 12-64 0,-3-12-16 0,0 0 0 15,5 7-1504-15,-5-7-288 0,0 0-64 0,9 7-10016 0,-9-7-2016 0</inkml:trace>
  <inkml:trace contextRef="#ctx0" brushRef="#br3" timeOffset="-93958.21">25258 9865 21311 0,'0'0'944'0,"0"0"192"0,0 0-912 0,0 0-224 15,0 0 0-15,0 0 0 0,0 0 320 0,0 0 32 16,0 0 0-16,0 0 0 0,0 0 912 0,0 0 176 15,0 0 32-15,0 0 16 0,-1-10 48 0,1 10 0 0,0 0 0 0,0 0 0 16,0 0-368-16,-5-6-64 0,5 6-16 0,0 0 0 16,0 0-160-16,0 0-32 0,0 0-16 0,0 0 0 15,-6-7-48-15,6 7-16 0,0 0 0 0,0 0 0 16,0 0-240-16,0 0-32 0,0 0-16 0,0 0 0 16,0 0-176-16,0 0-32 0,0 0-16 0,0 0 0 15,0 0-64-15,0 0-16 0,0 0 0 0,0 0 0 16,0 0-16-16,0 0 0 0,0 0 0 0,7-5 0 15,-7 5 16-15,0 0 0 0,0 0 0 0,0 0 0 16,0 0-48-16,0 0-16 0,0 0 0 0,0 0 0 16,0 0-160-16,12 4 192 0,-12-4-192 0,10 3 192 15,-10-3-192-15,0 0 128 0,11 5-128 0,-11-5 128 16,10 4-128-16,0 0 0 0,1 0 0 0,-11-4 0 16,10 4 0-16,-10-4 128 0,11 0-128 0,-1 1 0 15,-10-1 128-15,11 1-128 0,-11-1 0 0,0 0 128 16,10 4-128-16,-10-4 0 0,0 0 0 0,9 7 0 0,-9-7 0 0,0 0 0 15,0 0 0-15,9 6 0 0,-9-6 0 0,6 8 0 16,-6-8 0-16,0 0 0 0,0 0 0 0,0 0 128 16,0 0-128-16,5 9 0 0,-5-9 0 0,0 0 0 15,0 0 128-15,0 0-128 0,0 0 0 0,0 0 0 16,0 0 0-16,0 0 128 0,0 0-128 0,0 0 0 16,0 0 0-16,0 0 0 0,0 0 0 0,0 0 0 15,0 0 0-15,0 0 0 0,0 0 0 0,0 0 0 16,6 7 0-16,-6-7 0 0,0 0 0 0,0 0 0 15,0 0 0-15,0 0 0 0,0 0 0 0,0 0 0 16,0 0 128-16,0 0-128 0,0 0 0 0,0 0 0 0,0 0 0 16,0 0 0-16,0 0 0 0,0 0 0 0,0 0 0 0,0 0 0 15,0 0 0-15,0 0 0 0,0 0 0 0,0 0 0 16,0 0 0-16,0 0 0 0,0 0 0 0,0 0 0 16,0 0 0-16,0 0 0 0,0 0 0 0,0 0 0 15,0 0 0-15,0 0 0 0,0 0 0 0,0 0 0 16,0 0 0-16,0 0 0 0,0 0 0 0,0 0 0 15,0 0 0-15,0 0 0 0,0 0 128 0,0 0-128 16,0 0 0-16,0 0 0 0,0 0 0 0,0 0 0 16,0 0 0-16,0 0 0 0,0 0 128 0,0 0-128 15,0 0 0-15,0 0 0 0,0 0 0 0,0 0 0 16,0 0 0-16,0 0 0 0,0 0 0 0,0 0 0 16,0 0 0-16,7-7 0 0,-7 7 0 0,0 0 0 15,0 0 0-15,0 0 0 0,0 0 128 0,4-8-128 0,-4 8 0 16,0 0 0-16,0 0 0 0,0-9 0 0,0 9 0 15,0 0 0-15,0 0 0 0,0 0 128 0,-6-6-128 0,6 6 0 16,-6-10 0-16,6 10 128 0,-7-6-128 0,7 6 0 16,-9-7 0-16,9 7 128 0,-5-9-128 0,0 4 0 15,5 5 144-15,0 0-144 0,-5-6 0 0,5 6 0 16,0 0 0-16,0 0 0 0,-6-7 0 0,6 7 0 16,0 0 0-16,0 0 0 0,0 0 0 0,0 0 0 15,0 0-128-15,0 0 128 0,0 0 0 0,0 0-128 16,0 0 128-16,0 0 0 0,0 0 0 0,6 9-160 15,-1-1 160-15,-5-8 0 0,0 0 0 0,8 10-128 16,-2 0 128-16,-6-10 0 0,8 7 0 0,-1 0 0 16,-7-7 0-16,7 5 0 0,-7-5 0 0,11 5-128 0,-11-5 128 0,10 5 0 15,-10-5 0-15,11 7 0 0,-11-7 0 0,10 7 0 16,-10-7 0-16,0 0 0 0,9 6 0 0,-9-6 0 16,0 0 0-16,9 8 0 0,-9-8 0 0,0 0 0 15,0 0 0-15,0 0 0 0,0 0 0 0,0 0 0 16,0 0 0-16,0 0 128 0,0 0-128 0,0 0 0 15,0 0 128-15,0 0-128 0,0 0 0 0,0 0 0 16,0 0 0-16,0 0 128 0,0 0-128 0,0 0 0 16,0 0 0-16,0 0 0 0,0 0 0 0,0 0 0 15,0 0 0-15,0 0 128 0,0 0-128 0,-9 5 0 16,9-5 0-16,-9 4 0 0,9-4 0 0,0 0 0 16,-9 4 0-16,9-4 0 0,-9 5 0 0,9-5 0 15,-7 5 0-15,7-5 0 0,0 0 0 0,-6 8 0 16,6-8 0-16,0 0 0 0,0 0 0 0,0 0 0 15,-7 8 0-15,7-8 0 0,0 0 0 0,0 0 0 0,-6 7 0 0,6-7 0 16,-7 3 0-16,7-3 0 0,0 0-160 0,-6 7 160 16,6-7-128-16,0 0 128 0,0 0-384 0,-7 5 16 15,7-5 0-15,0 0 0 16,0 0-368-16,0 0-80 0,-6 7-16 0,6-7 0 16,0 0-1568-16,-7 7-320 0,7-7-64 0,0 0-9392 15,0 0-1888-15</inkml:trace>
  <inkml:trace contextRef="#ctx0" brushRef="#br3" timeOffset="-93216.44">25575 9964 14735 0,'0'0'1312'0,"0"0"-1056"0,0 0-256 0,0 0 0 16,0 0 1664-16,0 0 288 0,0 0 48 0,0 0 16 15,-9 1-976-15,9-1-192 0,-9 1-32 0,9-1-16 16,0 0 784-16,0 0 144 0,-9-1 48 0,9 1 0 16,0 0-256-16,0 0-48 0,0 0-16 0,0 0 0 15,0 0-432-15,0 0-96 0,-11-1-16 0,11 1 0 16,0 0-288-16,0 0-64 0,0 0-16 0,-10-3 0 16,10 3-400-16,0 0-144 0,-12 3 0 0,12-3 144 15,-9 2-144-15,9-2 128 0,-9 5-128 0,9-5 128 16,-8 8 32-16,3 1 0 0,1 0 0 0,4-9 0 0,-3 11-160 0,3-11 128 15,-2 10-128-15,2-10 128 0,0 12-128 0,0-12 0 16,1 11 0-16,-1-11 0 0,0 0 128 0,4 10-128 16,-4-10 128-16,0 0-128 0,0 0 160 0,0 0-160 15,8 6 192-15,-8-6-192 0,10 3 288 0,-10-3-48 16,0 0-16-16,12-3 0 0,-2 0-16 0,-1-1 0 16,-9 4 0-16,11-7 0 0,-3 1 16 0,-8 6 0 15,6-7 0-15,-6 7 0 0,7-9-16 0,-7 9 0 16,2-10 0-16,0 0 0 0,-2 10 0 0,0 0 0 15,0 0 0-15,-3-7 0 0,3 7-80 0,-5-10 0 16,5 10-128-16,-5-6 192 0,5 6-192 0,0 0 0 16,-10-3 0-16,10 3 0 0,0 0 0 0,0 0 0 15,0 0 0-15,-9 2 0 0,9-2 0 0,0 0 0 0,-8 4 0 0,8-4 0 16,0 0 0-16,0 0-128 0,-6 6 128 0,6-6 0 16,0 0 0-16,0 0 0 0,-5 8 0 0,5-8 0 15,0 0 0-15,0 0 0 0,0 0 0 0,0 0 0 16,0 0 0-16,0 0-128 0,0 10 128 0,0-10 0 15,0 0 0-15,0 0 0 0,0 0-128 0,6 8 128 16,-6-8 0-16,0 0 0 0,12 5-128 0,-12-5 128 16,12 3 0-16,-12-3 0 0,11 3-128 0,-11-3 128 15,11 0 0-15,-11 0 0 0,0 0 0 0,10-3 0 16,-10 3 0-16,0 0 128 0,0 0-128 0,0 0 0 16,0 0 192-16,0 0-64 0,0 0-128 0,3-8 192 15,-3 8 32-15,0 0 0 0,-1-9 0 0,1 9 0 16,-3-8-48-16,3 8-16 0,0 0 0 0,0 0 0 15,-5-5-160-15,5 5 128 0,0 0-128 0,0 0 128 0,0 0-128 0,0 0 0 16,0 0 0-16,0 0 0 16,0 0 0-16,0 0-144 0,0 0 144 0,0 0 0 15,0 0-144-15,0 0 144 0,0 0 0 0,0 0-144 16,0 0-224-16,0 0-32 0,0 0-16 0,8 5-13856 16,-8-5-2784-16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:34 in, :40 to</a:t>
            </a:r>
            <a:r>
              <a:rPr lang="en-US" baseline="0" dirty="0"/>
              <a:t> 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04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613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549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593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243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1482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843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7459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782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300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699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8130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065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7468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18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5" Type="http://schemas.openxmlformats.org/officeDocument/2006/relationships/image" Target="../media/image110.png"/><Relationship Id="rId4" Type="http://schemas.openxmlformats.org/officeDocument/2006/relationships/image" Target="../media/image10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cs.cmu.edu/~15281-s20/demos/csp_backtracking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nlp.cs.berkeley.edu/projects/crosswords" TargetMode="External"/><Relationship Id="rId7" Type="http://schemas.openxmlformats.org/officeDocument/2006/relationships/image" Target="../media/image27.png"/><Relationship Id="rId2" Type="http://schemas.openxmlformats.org/officeDocument/2006/relationships/hyperlink" Target="https://www.wired.com/story/crossword-ai-humans-way-with-words/amp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3600" dirty="0"/>
              <a:t>Instructor: Pat Virtue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F4142C8-13A7-4B85-9F10-2440585E306B}"/>
              </a:ext>
            </a:extLst>
          </p:cNvPr>
          <p:cNvSpPr txBox="1">
            <a:spLocks/>
          </p:cNvSpPr>
          <p:nvPr/>
        </p:nvSpPr>
        <p:spPr>
          <a:xfrm>
            <a:off x="6562165" y="2288223"/>
            <a:ext cx="4645250" cy="2889114"/>
          </a:xfrm>
          <a:prstGeom prst="rect">
            <a:avLst/>
          </a:prstGeom>
        </p:spPr>
        <p:txBody>
          <a:bodyPr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Demystifying AI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Search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30A99-BA7F-4D1D-AC41-672A6E29A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90209-15E3-4361-8962-740D5B2C8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Path planning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47443E-7B30-4F5F-B583-BF54F1A76967}"/>
              </a:ext>
            </a:extLst>
          </p:cNvPr>
          <p:cNvGrpSpPr/>
          <p:nvPr/>
        </p:nvGrpSpPr>
        <p:grpSpPr>
          <a:xfrm>
            <a:off x="533401" y="1219201"/>
            <a:ext cx="10628348" cy="5234235"/>
            <a:chOff x="5401733" y="1143000"/>
            <a:chExt cx="6369615" cy="3136900"/>
          </a:xfrm>
        </p:grpSpPr>
        <p:pic>
          <p:nvPicPr>
            <p:cNvPr id="7" name="Picture 6" descr="vacuum2-state-space.eps">
              <a:extLst>
                <a:ext uri="{FF2B5EF4-FFF2-40B4-BE49-F238E27FC236}">
                  <a16:creationId xmlns:a16="http://schemas.microsoft.com/office/drawing/2014/main" id="{A6382CBF-DFBB-4C95-A333-DCFEFDE08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1733" y="1168400"/>
              <a:ext cx="6369615" cy="311150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F41DAFE-05CE-4CB7-9BEA-1C486DC3376B}"/>
                </a:ext>
              </a:extLst>
            </p:cNvPr>
            <p:cNvSpPr/>
            <p:nvPr/>
          </p:nvSpPr>
          <p:spPr>
            <a:xfrm>
              <a:off x="7239000" y="1143000"/>
              <a:ext cx="1325580" cy="693935"/>
            </a:xfrm>
            <a:prstGeom prst="ellipse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369301A-465C-4738-B365-496C73867F8D}"/>
                </a:ext>
              </a:extLst>
            </p:cNvPr>
            <p:cNvSpPr/>
            <p:nvPr/>
          </p:nvSpPr>
          <p:spPr>
            <a:xfrm>
              <a:off x="7086600" y="3200400"/>
              <a:ext cx="3078180" cy="858331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69706BA-56D9-41D1-B38F-E4A64FCB93B7}"/>
              </a:ext>
            </a:extLst>
          </p:cNvPr>
          <p:cNvSpPr txBox="1"/>
          <p:nvPr/>
        </p:nvSpPr>
        <p:spPr>
          <a:xfrm>
            <a:off x="243348" y="6374532"/>
            <a:ext cx="289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Image credit: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1278636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30A99-BA7F-4D1D-AC41-672A6E29A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90209-15E3-4361-8962-740D5B2C8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Path planning</a:t>
            </a:r>
          </a:p>
        </p:txBody>
      </p:sp>
      <p:pic>
        <p:nvPicPr>
          <p:cNvPr id="5124" name="Picture 4" descr="H²T Research - Grasping and Manipulation - Motion Planning">
            <a:extLst>
              <a:ext uri="{FF2B5EF4-FFF2-40B4-BE49-F238E27FC236}">
                <a16:creationId xmlns:a16="http://schemas.microsoft.com/office/drawing/2014/main" id="{65FE222E-6805-44B8-B5C5-E5934E59F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849" y="1225905"/>
            <a:ext cx="5739528" cy="493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5AAFFE-1632-468A-9C5C-5291391BDF93}"/>
              </a:ext>
            </a:extLst>
          </p:cNvPr>
          <p:cNvSpPr txBox="1"/>
          <p:nvPr/>
        </p:nvSpPr>
        <p:spPr>
          <a:xfrm>
            <a:off x="205003" y="6390165"/>
            <a:ext cx="6096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https://h2t.anthropomatik.kit.edu/english/376.php</a:t>
            </a:r>
          </a:p>
        </p:txBody>
      </p:sp>
    </p:spTree>
    <p:extLst>
      <p:ext uri="{BB962C8B-B14F-4D97-AF65-F5344CB8AC3E}">
        <p14:creationId xmlns:p14="http://schemas.microsoft.com/office/powerpoint/2010/main" val="3341901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213C0-5BFC-4246-8356-91B9653D6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Candy Grab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1CBFE-AC74-4F67-928E-4F37ED723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635854" cy="1334747"/>
          </a:xfrm>
        </p:spPr>
        <p:txBody>
          <a:bodyPr/>
          <a:lstStyle/>
          <a:p>
            <a:r>
              <a:rPr lang="en-US" dirty="0"/>
              <a:t>Candy Grab game!</a:t>
            </a:r>
          </a:p>
          <a:p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Original: Shared Drive Folder/Lec1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Exercise: Shared Drive Folder/Individual/*/Lec_24_25_Search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Agent Experiments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Search trees - Printing the game tree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Search trees - Searching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Search trees - Search agent</a:t>
            </a:r>
          </a:p>
          <a:p>
            <a:pPr marL="514350" indent="-514350">
              <a:buFont typeface="+mj-lt"/>
              <a:buAutoNum type="alphaUcPeriod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70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5751811" cy="2039539"/>
          </a:xfrm>
        </p:spPr>
        <p:txBody>
          <a:bodyPr/>
          <a:lstStyle/>
          <a:p>
            <a:r>
              <a:rPr lang="en-US" dirty="0"/>
              <a:t>Methods for optimizing the objective</a:t>
            </a:r>
          </a:p>
          <a:p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Grid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Random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(Solve for the minimum of this </a:t>
            </a:r>
            <a:r>
              <a:rPr lang="en-US" dirty="0" err="1">
                <a:solidFill>
                  <a:schemeClr val="tx1"/>
                </a:solidFill>
              </a:rPr>
              <a:t>parabaloid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Gradient descent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t="3134" r="23628" b="10636"/>
          <a:stretch/>
        </p:blipFill>
        <p:spPr bwMode="auto">
          <a:xfrm>
            <a:off x="6096000" y="1868621"/>
            <a:ext cx="5462803" cy="404105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/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/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/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𝐽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0E7BBF2-9B1D-4509-B271-35849B19D00E}"/>
                  </a:ext>
                </a:extLst>
              </p14:cNvPr>
              <p14:cNvContentPartPr/>
              <p14:nvPr/>
            </p14:nvContentPartPr>
            <p14:xfrm>
              <a:off x="424800" y="840960"/>
              <a:ext cx="10734480" cy="5747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0E7BBF2-9B1D-4509-B271-35849B19D00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5440" y="831600"/>
                <a:ext cx="10753200" cy="576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37584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5751811" cy="2039539"/>
          </a:xfrm>
        </p:spPr>
        <p:txBody>
          <a:bodyPr/>
          <a:lstStyle/>
          <a:p>
            <a:r>
              <a:rPr lang="en-US" dirty="0"/>
              <a:t>Methods for optimizing the objective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36A9DA3E-B54B-49D5-AB15-E96AADD55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7912" y="2226599"/>
            <a:ext cx="7520273" cy="408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4E89A1-6F89-4A0B-A3E2-35A5D0E82A14}"/>
              </a:ext>
            </a:extLst>
          </p:cNvPr>
          <p:cNvSpPr txBox="1"/>
          <p:nvPr/>
        </p:nvSpPr>
        <p:spPr>
          <a:xfrm>
            <a:off x="243348" y="6374532"/>
            <a:ext cx="289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Image credit: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4163295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18F4B756-2D2F-461B-B0F4-83C59203C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798" y="1663987"/>
            <a:ext cx="6248398" cy="2777687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5751811" cy="2039539"/>
          </a:xfrm>
        </p:spPr>
        <p:txBody>
          <a:bodyPr/>
          <a:lstStyle/>
          <a:p>
            <a:r>
              <a:rPr lang="en-US" dirty="0"/>
              <a:t>Constraint satisfaction problems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C05E31-E7CE-4F90-8987-2D21495F9D2F}"/>
              </a:ext>
            </a:extLst>
          </p:cNvPr>
          <p:cNvGrpSpPr/>
          <p:nvPr/>
        </p:nvGrpSpPr>
        <p:grpSpPr>
          <a:xfrm>
            <a:off x="8492612" y="930624"/>
            <a:ext cx="3200400" cy="3074850"/>
            <a:chOff x="6248400" y="1443036"/>
            <a:chExt cx="4648200" cy="434816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F4949F6-4169-4B03-96EC-22DE27582FE0}"/>
                </a:ext>
              </a:extLst>
            </p:cNvPr>
            <p:cNvSpPr/>
            <p:nvPr/>
          </p:nvSpPr>
          <p:spPr>
            <a:xfrm>
              <a:off x="6248400" y="1443037"/>
              <a:ext cx="4648200" cy="4348163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5EC0921-D57B-4913-81B8-8E77D7298893}"/>
                </a:ext>
              </a:extLst>
            </p:cNvPr>
            <p:cNvCxnSpPr>
              <a:stCxn id="6" idx="0"/>
              <a:endCxn id="6" idx="2"/>
            </p:cNvCxnSpPr>
            <p:nvPr/>
          </p:nvCxnSpPr>
          <p:spPr>
            <a:xfrm>
              <a:off x="8572500" y="1443037"/>
              <a:ext cx="0" cy="434816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9946B09-5F39-4FD7-A166-78D0536CD29F}"/>
                </a:ext>
              </a:extLst>
            </p:cNvPr>
            <p:cNvCxnSpPr>
              <a:stCxn id="6" idx="1"/>
            </p:cNvCxnSpPr>
            <p:nvPr/>
          </p:nvCxnSpPr>
          <p:spPr>
            <a:xfrm flipV="1">
              <a:off x="6248400" y="3617118"/>
              <a:ext cx="4648200" cy="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DDBF557-21EF-4E73-83C5-6EB7B3DA940D}"/>
                </a:ext>
              </a:extLst>
            </p:cNvPr>
            <p:cNvCxnSpPr/>
            <p:nvPr/>
          </p:nvCxnSpPr>
          <p:spPr>
            <a:xfrm>
              <a:off x="7467600" y="1443037"/>
              <a:ext cx="0" cy="43481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E2E4A9D-D50D-4381-80A5-48F227C38EFE}"/>
                </a:ext>
              </a:extLst>
            </p:cNvPr>
            <p:cNvCxnSpPr/>
            <p:nvPr/>
          </p:nvCxnSpPr>
          <p:spPr>
            <a:xfrm>
              <a:off x="9753600" y="1443036"/>
              <a:ext cx="0" cy="43481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C273356-CCF0-4CC8-87FE-E48FC314991C}"/>
                </a:ext>
              </a:extLst>
            </p:cNvPr>
            <p:cNvCxnSpPr/>
            <p:nvPr/>
          </p:nvCxnSpPr>
          <p:spPr>
            <a:xfrm flipV="1">
              <a:off x="6248400" y="4724400"/>
              <a:ext cx="464820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FE82B13-12EF-4007-A0F8-6AB0D470B260}"/>
                </a:ext>
              </a:extLst>
            </p:cNvPr>
            <p:cNvCxnSpPr/>
            <p:nvPr/>
          </p:nvCxnSpPr>
          <p:spPr>
            <a:xfrm flipV="1">
              <a:off x="6248400" y="2514600"/>
              <a:ext cx="464820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D476C2-E4C9-4197-9D9A-21FC978350FC}"/>
                </a:ext>
              </a:extLst>
            </p:cNvPr>
            <p:cNvSpPr txBox="1"/>
            <p:nvPr/>
          </p:nvSpPr>
          <p:spPr>
            <a:xfrm>
              <a:off x="7696200" y="2527322"/>
              <a:ext cx="685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D4EC69F-ECD2-4D9C-9F99-74D5AAC51DC8}"/>
                </a:ext>
              </a:extLst>
            </p:cNvPr>
            <p:cNvSpPr txBox="1"/>
            <p:nvPr/>
          </p:nvSpPr>
          <p:spPr>
            <a:xfrm>
              <a:off x="6553200" y="1600200"/>
              <a:ext cx="685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702A00-30BF-466F-9CA8-742A8BAF822C}"/>
                </a:ext>
              </a:extLst>
            </p:cNvPr>
            <p:cNvSpPr txBox="1"/>
            <p:nvPr/>
          </p:nvSpPr>
          <p:spPr>
            <a:xfrm>
              <a:off x="8839201" y="3651269"/>
              <a:ext cx="685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3A273F5-46EB-4631-AF0E-A119B7399BC9}"/>
                </a:ext>
              </a:extLst>
            </p:cNvPr>
            <p:cNvSpPr txBox="1"/>
            <p:nvPr/>
          </p:nvSpPr>
          <p:spPr>
            <a:xfrm>
              <a:off x="9982200" y="4728817"/>
              <a:ext cx="685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4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31D6676-B415-4CFE-BB5F-3D7D45BDA0D7}"/>
                </a:ext>
              </a:extLst>
            </p:cNvPr>
            <p:cNvSpPr txBox="1"/>
            <p:nvPr/>
          </p:nvSpPr>
          <p:spPr>
            <a:xfrm>
              <a:off x="8839201" y="2527321"/>
              <a:ext cx="685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1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BFD9B12-0F4D-4723-A5EB-89BC596DE553}"/>
              </a:ext>
            </a:extLst>
          </p:cNvPr>
          <p:cNvSpPr txBox="1"/>
          <p:nvPr/>
        </p:nvSpPr>
        <p:spPr>
          <a:xfrm>
            <a:off x="8225912" y="244824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</a:rPr>
              <a:t>Sudoku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7369A0E4-3F99-4A22-B1DA-04CA58C2E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140" t="1105"/>
          <a:stretch>
            <a:fillRect/>
          </a:stretch>
        </p:blipFill>
        <p:spPr bwMode="auto">
          <a:xfrm>
            <a:off x="4489096" y="3506334"/>
            <a:ext cx="3725407" cy="3089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7F1B7E8-23E0-44F6-86FC-668345A55C7E}"/>
              </a:ext>
            </a:extLst>
          </p:cNvPr>
          <p:cNvSpPr txBox="1"/>
          <p:nvPr/>
        </p:nvSpPr>
        <p:spPr>
          <a:xfrm>
            <a:off x="243348" y="6374532"/>
            <a:ext cx="289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Image credit: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2330638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5751811" cy="2039539"/>
          </a:xfrm>
        </p:spPr>
        <p:txBody>
          <a:bodyPr/>
          <a:lstStyle/>
          <a:p>
            <a:r>
              <a:rPr lang="en-US" dirty="0"/>
              <a:t>Constraint satisfaction problems</a:t>
            </a:r>
          </a:p>
          <a:p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Variables: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Values: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Constraints: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F1B7E8-23E0-44F6-86FC-668345A55C7E}"/>
              </a:ext>
            </a:extLst>
          </p:cNvPr>
          <p:cNvSpPr txBox="1"/>
          <p:nvPr/>
        </p:nvSpPr>
        <p:spPr>
          <a:xfrm>
            <a:off x="243348" y="6374532"/>
            <a:ext cx="289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Image credit: ai.berkeley.edu</a:t>
            </a: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B8D26CBE-C71C-4D2E-95BF-9A70FA802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140" t="1105"/>
          <a:stretch>
            <a:fillRect/>
          </a:stretch>
        </p:blipFill>
        <p:spPr bwMode="auto">
          <a:xfrm>
            <a:off x="7797072" y="588064"/>
            <a:ext cx="3725407" cy="3089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497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5751811" cy="2039539"/>
          </a:xfrm>
        </p:spPr>
        <p:txBody>
          <a:bodyPr/>
          <a:lstStyle/>
          <a:p>
            <a:r>
              <a:rPr lang="en-US" dirty="0"/>
              <a:t>Constraint satisfaction problems</a:t>
            </a:r>
          </a:p>
          <a:p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Variables: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Values: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Constraints: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F1B7E8-23E0-44F6-86FC-668345A55C7E}"/>
              </a:ext>
            </a:extLst>
          </p:cNvPr>
          <p:cNvSpPr txBox="1"/>
          <p:nvPr/>
        </p:nvSpPr>
        <p:spPr>
          <a:xfrm>
            <a:off x="243348" y="6374532"/>
            <a:ext cx="289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Image credit: ai.berkeley.edu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D02DA2B-566B-491D-9E0D-B40A3483C68C}"/>
              </a:ext>
            </a:extLst>
          </p:cNvPr>
          <p:cNvGrpSpPr/>
          <p:nvPr/>
        </p:nvGrpSpPr>
        <p:grpSpPr>
          <a:xfrm>
            <a:off x="8492612" y="930624"/>
            <a:ext cx="3200400" cy="3074850"/>
            <a:chOff x="6248400" y="1443036"/>
            <a:chExt cx="4648200" cy="43481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E09873E-2F26-435A-86D7-35174274BBFF}"/>
                </a:ext>
              </a:extLst>
            </p:cNvPr>
            <p:cNvSpPr/>
            <p:nvPr/>
          </p:nvSpPr>
          <p:spPr>
            <a:xfrm>
              <a:off x="6248400" y="1443037"/>
              <a:ext cx="4648200" cy="4348163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506CF48-0CF3-499A-938D-2838762735DB}"/>
                </a:ext>
              </a:extLst>
            </p:cNvPr>
            <p:cNvCxnSpPr>
              <a:stCxn id="7" idx="0"/>
              <a:endCxn id="7" idx="2"/>
            </p:cNvCxnSpPr>
            <p:nvPr/>
          </p:nvCxnSpPr>
          <p:spPr>
            <a:xfrm>
              <a:off x="8572500" y="1443037"/>
              <a:ext cx="0" cy="434816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C992783-739B-4103-9B19-D226EF1401CE}"/>
                </a:ext>
              </a:extLst>
            </p:cNvPr>
            <p:cNvCxnSpPr>
              <a:stCxn id="7" idx="1"/>
            </p:cNvCxnSpPr>
            <p:nvPr/>
          </p:nvCxnSpPr>
          <p:spPr>
            <a:xfrm flipV="1">
              <a:off x="6248400" y="3617118"/>
              <a:ext cx="4648200" cy="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711CD1C-0702-41F3-8C7A-C522A1C6803C}"/>
                </a:ext>
              </a:extLst>
            </p:cNvPr>
            <p:cNvCxnSpPr/>
            <p:nvPr/>
          </p:nvCxnSpPr>
          <p:spPr>
            <a:xfrm>
              <a:off x="7467600" y="1443037"/>
              <a:ext cx="0" cy="43481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CBD6AFB-D081-4D16-8AC7-A1D18C21CEAA}"/>
                </a:ext>
              </a:extLst>
            </p:cNvPr>
            <p:cNvCxnSpPr/>
            <p:nvPr/>
          </p:nvCxnSpPr>
          <p:spPr>
            <a:xfrm>
              <a:off x="9753600" y="1443036"/>
              <a:ext cx="0" cy="43481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6F2F257-CF51-410E-9676-D1AD66EFE63C}"/>
                </a:ext>
              </a:extLst>
            </p:cNvPr>
            <p:cNvCxnSpPr/>
            <p:nvPr/>
          </p:nvCxnSpPr>
          <p:spPr>
            <a:xfrm flipV="1">
              <a:off x="6248400" y="4724400"/>
              <a:ext cx="464820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F21BFD3-6AC4-466A-828B-2DDB1D8C161B}"/>
                </a:ext>
              </a:extLst>
            </p:cNvPr>
            <p:cNvCxnSpPr/>
            <p:nvPr/>
          </p:nvCxnSpPr>
          <p:spPr>
            <a:xfrm flipV="1">
              <a:off x="6248400" y="2514600"/>
              <a:ext cx="464820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55F06BD-BD18-4B6B-B96A-AF2A8DF9A216}"/>
                </a:ext>
              </a:extLst>
            </p:cNvPr>
            <p:cNvSpPr txBox="1"/>
            <p:nvPr/>
          </p:nvSpPr>
          <p:spPr>
            <a:xfrm>
              <a:off x="7696200" y="2527322"/>
              <a:ext cx="685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34A8FA5-118C-4A96-AA32-60E5635237F4}"/>
                </a:ext>
              </a:extLst>
            </p:cNvPr>
            <p:cNvSpPr txBox="1"/>
            <p:nvPr/>
          </p:nvSpPr>
          <p:spPr>
            <a:xfrm>
              <a:off x="6553200" y="1600200"/>
              <a:ext cx="685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FEE975F-31B1-4C2C-9475-1716D12A2D44}"/>
                </a:ext>
              </a:extLst>
            </p:cNvPr>
            <p:cNvSpPr txBox="1"/>
            <p:nvPr/>
          </p:nvSpPr>
          <p:spPr>
            <a:xfrm>
              <a:off x="8839201" y="3651269"/>
              <a:ext cx="685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0BCFCF4-A201-4145-810A-EECE901DC991}"/>
                </a:ext>
              </a:extLst>
            </p:cNvPr>
            <p:cNvSpPr txBox="1"/>
            <p:nvPr/>
          </p:nvSpPr>
          <p:spPr>
            <a:xfrm>
              <a:off x="9982200" y="4728817"/>
              <a:ext cx="685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4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A4F4E95-FF2A-4150-9B15-FF55D728AE34}"/>
                </a:ext>
              </a:extLst>
            </p:cNvPr>
            <p:cNvSpPr txBox="1"/>
            <p:nvPr/>
          </p:nvSpPr>
          <p:spPr>
            <a:xfrm>
              <a:off x="8839201" y="2527321"/>
              <a:ext cx="685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1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2F6B6BF-0225-41D9-8DD4-52A4BD843BD3}"/>
              </a:ext>
            </a:extLst>
          </p:cNvPr>
          <p:cNvSpPr txBox="1"/>
          <p:nvPr/>
        </p:nvSpPr>
        <p:spPr>
          <a:xfrm>
            <a:off x="8225912" y="244824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</a:rPr>
              <a:t>Sudoku</a:t>
            </a:r>
          </a:p>
        </p:txBody>
      </p:sp>
    </p:spTree>
    <p:extLst>
      <p:ext uri="{BB962C8B-B14F-4D97-AF65-F5344CB8AC3E}">
        <p14:creationId xmlns:p14="http://schemas.microsoft.com/office/powerpoint/2010/main" val="1481190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18F4B756-2D2F-461B-B0F4-83C59203C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1503" y="1650540"/>
            <a:ext cx="6248398" cy="2777687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5751811" cy="2039539"/>
          </a:xfrm>
        </p:spPr>
        <p:txBody>
          <a:bodyPr/>
          <a:lstStyle/>
          <a:p>
            <a:r>
              <a:rPr lang="en-US" dirty="0"/>
              <a:t>Constraint satisfaction problems</a:t>
            </a:r>
          </a:p>
          <a:p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Variables: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Values: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Constraints: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F1B7E8-23E0-44F6-86FC-668345A55C7E}"/>
              </a:ext>
            </a:extLst>
          </p:cNvPr>
          <p:cNvSpPr txBox="1"/>
          <p:nvPr/>
        </p:nvSpPr>
        <p:spPr>
          <a:xfrm>
            <a:off x="243348" y="6374532"/>
            <a:ext cx="289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Image credit: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3196002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5751811" cy="2039539"/>
          </a:xfrm>
        </p:spPr>
        <p:txBody>
          <a:bodyPr/>
          <a:lstStyle/>
          <a:p>
            <a:r>
              <a:rPr lang="en-US" dirty="0"/>
              <a:t>Constraint satisfaction problems</a:t>
            </a:r>
          </a:p>
          <a:p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Search and filtering</a:t>
            </a:r>
          </a:p>
          <a:p>
            <a:r>
              <a:rPr lang="en-US" dirty="0">
                <a:solidFill>
                  <a:schemeClr val="tx1"/>
                </a:solidFill>
                <a:hlinkClick r:id="rId2"/>
              </a:rPr>
              <a:t>https://www.cs.cmu.edu/~15281-s20/demos/csp_backtracking/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F1B7E8-23E0-44F6-86FC-668345A55C7E}"/>
              </a:ext>
            </a:extLst>
          </p:cNvPr>
          <p:cNvSpPr txBox="1"/>
          <p:nvPr/>
        </p:nvSpPr>
        <p:spPr>
          <a:xfrm>
            <a:off x="243348" y="6374532"/>
            <a:ext cx="2882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Demo credit: ai.berkeley.edu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96F204-8074-42D3-8FAA-61F9DFA33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201" y="862003"/>
            <a:ext cx="4879434" cy="471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402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C9916-4C51-4FCC-BD46-F36A83923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BA3D4-9A39-49BD-B94A-D30D37275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4999194" cy="1140376"/>
          </a:xfrm>
        </p:spPr>
        <p:txBody>
          <a:bodyPr/>
          <a:lstStyle/>
          <a:p>
            <a:r>
              <a:rPr lang="en-US" dirty="0"/>
              <a:t>Input: start, end, map</a:t>
            </a:r>
          </a:p>
          <a:p>
            <a:r>
              <a:rPr lang="en-US" dirty="0"/>
              <a:t>Output: sequence of actions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B881F8E-DE29-45BB-9482-2B298C9B0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398" y="276283"/>
            <a:ext cx="3781962" cy="214205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60663145-DF1A-4969-BC25-224DC2134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900" y="2547205"/>
            <a:ext cx="3780460" cy="198902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4A17195-D46B-4C97-A791-A22BF7A54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398" y="4727102"/>
            <a:ext cx="3765258" cy="181331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26">
            <a:extLst>
              <a:ext uri="{FF2B5EF4-FFF2-40B4-BE49-F238E27FC236}">
                <a16:creationId xmlns:a16="http://schemas.microsoft.com/office/drawing/2014/main" id="{FB6C9363-C9AF-42C7-9866-6FFCB6C3F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488672"/>
            <a:ext cx="37338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4" tIns="45718" rIns="91424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[Demo: </a:t>
            </a:r>
            <a:r>
              <a:rPr lang="en-US" dirty="0" err="1">
                <a:solidFill>
                  <a:srgbClr val="C00000"/>
                </a:solidFill>
              </a:rPr>
              <a:t>dfs</a:t>
            </a:r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 err="1">
                <a:solidFill>
                  <a:srgbClr val="C00000"/>
                </a:solidFill>
              </a:rPr>
              <a:t>bfs</a:t>
            </a:r>
            <a:r>
              <a:rPr lang="en-US" dirty="0">
                <a:solidFill>
                  <a:srgbClr val="C00000"/>
                </a:solidFill>
              </a:rPr>
              <a:t> maze water (L2D6)]</a:t>
            </a:r>
          </a:p>
        </p:txBody>
      </p:sp>
    </p:spTree>
    <p:extLst>
      <p:ext uri="{BB962C8B-B14F-4D97-AF65-F5344CB8AC3E}">
        <p14:creationId xmlns:p14="http://schemas.microsoft.com/office/powerpoint/2010/main" val="2920776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1442" y="1117940"/>
            <a:ext cx="5556432" cy="4168408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6056" y="994943"/>
            <a:ext cx="5556433" cy="4167325"/>
          </a:xfrm>
          <a:prstGeom prst="rect">
            <a:avLst/>
          </a:prstGeom>
          <a:noFill/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BFS vs DFS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CBD903-9BD8-4CFE-B175-268B217F5534}"/>
              </a:ext>
            </a:extLst>
          </p:cNvPr>
          <p:cNvSpPr txBox="1"/>
          <p:nvPr/>
        </p:nvSpPr>
        <p:spPr>
          <a:xfrm>
            <a:off x="243348" y="6374532"/>
            <a:ext cx="276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Slide credit: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394312586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Question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the following demo using BFS or DFS</a:t>
            </a:r>
          </a:p>
        </p:txBody>
      </p:sp>
      <p:sp>
        <p:nvSpPr>
          <p:cNvPr id="8" name="TextBox 26">
            <a:extLst>
              <a:ext uri="{FF2B5EF4-FFF2-40B4-BE49-F238E27FC236}">
                <a16:creationId xmlns:a16="http://schemas.microsoft.com/office/drawing/2014/main" id="{A028763D-D84F-40B5-B183-1722BC6B9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488672"/>
            <a:ext cx="37338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4" tIns="45718" rIns="91424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[Demo: </a:t>
            </a:r>
            <a:r>
              <a:rPr lang="en-US" dirty="0" err="1">
                <a:solidFill>
                  <a:srgbClr val="C00000"/>
                </a:solidFill>
              </a:rPr>
              <a:t>dfs</a:t>
            </a:r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 err="1">
                <a:solidFill>
                  <a:srgbClr val="C00000"/>
                </a:solidFill>
              </a:rPr>
              <a:t>bfs</a:t>
            </a:r>
            <a:r>
              <a:rPr lang="en-US" dirty="0">
                <a:solidFill>
                  <a:srgbClr val="C00000"/>
                </a:solidFill>
              </a:rPr>
              <a:t> maze water (L2D6)]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9ADCA20-06E5-4E90-B278-0079D7A7D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1442" y="1117940"/>
            <a:ext cx="5556432" cy="4168408"/>
          </a:xfrm>
          <a:prstGeom prst="rect">
            <a:avLst/>
          </a:prstGeom>
          <a:noFill/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E8406EF-CE64-41AC-AF3C-992403C0E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6056" y="994943"/>
            <a:ext cx="5556433" cy="4167325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6E3B27-FC4D-4B09-82C2-D8B726F25886}"/>
              </a:ext>
            </a:extLst>
          </p:cNvPr>
          <p:cNvSpPr txBox="1"/>
          <p:nvPr/>
        </p:nvSpPr>
        <p:spPr>
          <a:xfrm>
            <a:off x="243348" y="6374532"/>
            <a:ext cx="276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Slide credit: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78543127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Maze Water DFS/BFS (part 1)</a:t>
            </a:r>
          </a:p>
        </p:txBody>
      </p:sp>
      <p:pic>
        <p:nvPicPr>
          <p:cNvPr id="4" name="MazeWater-BF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4201" y="994943"/>
            <a:ext cx="7243597" cy="53546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654AF8-B819-4F9C-9A64-F7C8725A5DEB}"/>
              </a:ext>
            </a:extLst>
          </p:cNvPr>
          <p:cNvSpPr txBox="1"/>
          <p:nvPr/>
        </p:nvSpPr>
        <p:spPr>
          <a:xfrm>
            <a:off x="243348" y="6374532"/>
            <a:ext cx="276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Slide credit: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71022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Maze Water DFS/BFS (part 2)</a:t>
            </a:r>
          </a:p>
        </p:txBody>
      </p:sp>
      <p:pic>
        <p:nvPicPr>
          <p:cNvPr id="3" name="MazeWater-DF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8819" y="988670"/>
            <a:ext cx="7294361" cy="53921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DF2E26-5782-4826-8CAE-45FD8E8421B6}"/>
              </a:ext>
            </a:extLst>
          </p:cNvPr>
          <p:cNvSpPr txBox="1"/>
          <p:nvPr/>
        </p:nvSpPr>
        <p:spPr>
          <a:xfrm>
            <a:off x="243348" y="6374532"/>
            <a:ext cx="276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Slide credit: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100075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5751811" cy="2039539"/>
          </a:xfrm>
        </p:spPr>
        <p:txBody>
          <a:bodyPr/>
          <a:lstStyle/>
          <a:p>
            <a:r>
              <a:rPr lang="en-US" dirty="0"/>
              <a:t>Constraint satisfaction problems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911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73499-A5B1-4A5A-A807-11FD968B4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Challenge: Crossword Puzzle Agent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F88B4-A566-45FB-9303-2C4421BB3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026" name="Picture 2" descr="An example crossword grid">
            <a:extLst>
              <a:ext uri="{FF2B5EF4-FFF2-40B4-BE49-F238E27FC236}">
                <a16:creationId xmlns:a16="http://schemas.microsoft.com/office/drawing/2014/main" id="{76C2F8BF-C6A6-4E13-B522-0912FE2EC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445" y="1217337"/>
            <a:ext cx="5273532" cy="527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123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73499-A5B1-4A5A-A807-11FD968B4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Challenge: Crossword Puzzle Agent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F88B4-A566-45FB-9303-2C4421BB3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F026CBA-1DA0-45CE-BDAB-98CE0B725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1181671"/>
          </a:xfrm>
        </p:spPr>
        <p:txBody>
          <a:bodyPr/>
          <a:lstStyle/>
          <a:p>
            <a:r>
              <a:rPr lang="en-US" sz="2400" dirty="0"/>
              <a:t>News: </a:t>
            </a:r>
            <a:r>
              <a:rPr lang="en-US" sz="2400" dirty="0">
                <a:hlinkClick r:id="rId2"/>
              </a:rPr>
              <a:t>https://www.wired.com/story/crossword-ai-humans-way-with-words/amp</a:t>
            </a:r>
            <a:endParaRPr lang="en-US" sz="2400" dirty="0"/>
          </a:p>
          <a:p>
            <a:r>
              <a:rPr lang="en-US" sz="2400" dirty="0"/>
              <a:t>UC Berkeley NLP: </a:t>
            </a:r>
            <a:r>
              <a:rPr lang="en-US" sz="2400" dirty="0">
                <a:hlinkClick r:id="rId3"/>
              </a:rPr>
              <a:t>http://nlp.cs.berkeley.edu/projects/crosswords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CAF479-E04B-427E-9D94-EC2309739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99" y="2294849"/>
            <a:ext cx="2503767" cy="685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9142CD-A54D-402B-AC7B-FD1DC6A8C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3774" y="2317160"/>
            <a:ext cx="3612143" cy="6413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EC25F1-4068-4614-8975-AA8B2CFCC2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828" y="3013920"/>
            <a:ext cx="8707448" cy="6647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85B653-1039-48C6-8456-ABAF268026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023" y="3678666"/>
            <a:ext cx="8607574" cy="242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45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2E0C8-6BC6-4C7E-8CC2-7955E263F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270584-9287-4F55-B32D-98D270C96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58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Q-Learning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5200" y="1295401"/>
            <a:ext cx="5105400" cy="49419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Generalizing Across States</a:t>
            </a:r>
          </a:p>
        </p:txBody>
      </p:sp>
      <p:sp>
        <p:nvSpPr>
          <p:cNvPr id="179917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6985000" cy="203175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In realistic situations, we cannot possibly learn about every single state!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Too many states to visit them all in training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Too many states to hold the in memory</a:t>
            </a:r>
          </a:p>
          <a:p>
            <a:pPr lvl="2">
              <a:lnSpc>
                <a:spcPct val="90000"/>
              </a:lnSpc>
            </a:pPr>
            <a:endParaRPr lang="en-US" sz="18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04347" y="3288123"/>
            <a:ext cx="4677116" cy="2914014"/>
          </a:xfrm>
          <a:prstGeom prst="rect">
            <a:avLst/>
          </a:prstGeom>
          <a:noFill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7296" y="3606002"/>
            <a:ext cx="3516580" cy="2495325"/>
          </a:xfrm>
          <a:prstGeom prst="rect">
            <a:avLst/>
          </a:prstGeom>
          <a:noFill/>
        </p:spPr>
      </p:pic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10134600" y="6550223"/>
            <a:ext cx="2057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[demo – RL </a:t>
            </a:r>
            <a:r>
              <a:rPr lang="en-US" sz="1600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4F7155-CBD3-4C0B-BF6D-CDB94318480B}"/>
              </a:ext>
            </a:extLst>
          </p:cNvPr>
          <p:cNvSpPr txBox="1"/>
          <p:nvPr/>
        </p:nvSpPr>
        <p:spPr>
          <a:xfrm>
            <a:off x="243348" y="6374532"/>
            <a:ext cx="276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Slide credit: ai.berkeley.edu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213C0-5BFC-4246-8356-91B9653D6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Lecture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1CBFE-AC74-4F67-928E-4F37ED723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4820001" cy="1334747"/>
          </a:xfrm>
        </p:spPr>
        <p:txBody>
          <a:bodyPr/>
          <a:lstStyle/>
          <a:p>
            <a:r>
              <a:rPr lang="en-US" dirty="0"/>
              <a:t>Candy Grab game!</a:t>
            </a:r>
          </a:p>
          <a:p>
            <a:r>
              <a:rPr lang="en-US" dirty="0">
                <a:solidFill>
                  <a:schemeClr val="tx1"/>
                </a:solidFill>
              </a:rPr>
              <a:t>Shared Drive Folder/Lec1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834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Pacman</a:t>
            </a: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914400" y="2971800"/>
            <a:ext cx="2895600" cy="2835275"/>
            <a:chOff x="3408" y="912"/>
            <a:chExt cx="1584" cy="1551"/>
          </a:xfrm>
        </p:grpSpPr>
        <p:grpSp>
          <p:nvGrpSpPr>
            <p:cNvPr id="14358" name="Group 5"/>
            <p:cNvGrpSpPr>
              <a:grpSpLocks/>
            </p:cNvGrpSpPr>
            <p:nvPr/>
          </p:nvGrpSpPr>
          <p:grpSpPr bwMode="auto">
            <a:xfrm>
              <a:off x="3408" y="912"/>
              <a:ext cx="1584" cy="1551"/>
              <a:chOff x="3360" y="1008"/>
              <a:chExt cx="1584" cy="1551"/>
            </a:xfrm>
          </p:grpSpPr>
          <p:pic>
            <p:nvPicPr>
              <p:cNvPr id="14362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63" name="Picture 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9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80" y="187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0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2160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1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4" y="216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648200" y="2971800"/>
            <a:ext cx="2895600" cy="2835275"/>
            <a:chOff x="3456" y="2592"/>
            <a:chExt cx="1584" cy="1551"/>
          </a:xfrm>
        </p:grpSpPr>
        <p:grpSp>
          <p:nvGrpSpPr>
            <p:cNvPr id="14352" name="Group 12"/>
            <p:cNvGrpSpPr>
              <a:grpSpLocks/>
            </p:cNvGrpSpPr>
            <p:nvPr/>
          </p:nvGrpSpPr>
          <p:grpSpPr bwMode="auto">
            <a:xfrm>
              <a:off x="3456" y="2592"/>
              <a:ext cx="1584" cy="1551"/>
              <a:chOff x="3360" y="1008"/>
              <a:chExt cx="1584" cy="1551"/>
            </a:xfrm>
          </p:grpSpPr>
          <p:pic>
            <p:nvPicPr>
              <p:cNvPr id="14356" name="Picture 1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7" name="Picture 1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3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72" y="283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4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04" y="2976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5" name="Picture 1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04" y="2688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8458200" y="2971800"/>
            <a:ext cx="2895600" cy="2835275"/>
            <a:chOff x="3744" y="3190"/>
            <a:chExt cx="1056" cy="1034"/>
          </a:xfrm>
        </p:grpSpPr>
        <p:grpSp>
          <p:nvGrpSpPr>
            <p:cNvPr id="14345" name="Group 19"/>
            <p:cNvGrpSpPr>
              <a:grpSpLocks/>
            </p:cNvGrpSpPr>
            <p:nvPr/>
          </p:nvGrpSpPr>
          <p:grpSpPr bwMode="auto">
            <a:xfrm>
              <a:off x="3744" y="3190"/>
              <a:ext cx="1056" cy="1034"/>
              <a:chOff x="3360" y="1008"/>
              <a:chExt cx="1584" cy="1551"/>
            </a:xfrm>
          </p:grpSpPr>
          <p:pic>
            <p:nvPicPr>
              <p:cNvPr id="14350" name="Picture 2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1" name="Picture 2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46" name="Picture 2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3830"/>
              <a:ext cx="144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00" y="4022"/>
              <a:ext cx="131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8" name="Picture 2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08" y="4022"/>
              <a:ext cx="14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9" name="Rectangle 25"/>
            <p:cNvSpPr>
              <a:spLocks noChangeArrowheads="1"/>
            </p:cNvSpPr>
            <p:nvPr/>
          </p:nvSpPr>
          <p:spPr bwMode="auto">
            <a:xfrm>
              <a:off x="4512" y="3264"/>
              <a:ext cx="96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344" name="Text Box 28"/>
          <p:cNvSpPr txBox="1">
            <a:spLocks noChangeArrowheads="1"/>
          </p:cNvSpPr>
          <p:nvPr/>
        </p:nvSpPr>
        <p:spPr bwMode="auto">
          <a:xfrm>
            <a:off x="5105400" y="6096000"/>
            <a:ext cx="7086600" cy="80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– tiny – watch all (L11D5)]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– tiny – silent train (L11D6)] 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– tricky – watch all (L11D7)]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8200" y="1524000"/>
            <a:ext cx="2819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Let’s say we discover through experience that this state is bad: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48200" y="1524000"/>
            <a:ext cx="2819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In naïve q-learning, we know nothing about this state: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458200" y="1524000"/>
            <a:ext cx="2819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Or even this one!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56DA0E-F4F1-4E9E-B53F-951B2E25DA72}"/>
              </a:ext>
            </a:extLst>
          </p:cNvPr>
          <p:cNvSpPr txBox="1"/>
          <p:nvPr/>
        </p:nvSpPr>
        <p:spPr>
          <a:xfrm>
            <a:off x="243348" y="6374532"/>
            <a:ext cx="276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Slide credit: ai.berkeley.edu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Feature-Based Representations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532823" y="1166018"/>
            <a:ext cx="6858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Solution: describe a state using a vector of features (properties)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Features are functions from states to real numbers (often 0/1) that capture important properties of the state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Example features:</a:t>
            </a:r>
          </a:p>
          <a:p>
            <a:pPr lvl="2">
              <a:lnSpc>
                <a:spcPct val="80000"/>
              </a:lnSpc>
            </a:pPr>
            <a:r>
              <a:rPr lang="en-US" sz="2400" dirty="0"/>
              <a:t>Distance to closest ghost</a:t>
            </a:r>
          </a:p>
          <a:p>
            <a:pPr lvl="2">
              <a:lnSpc>
                <a:spcPct val="80000"/>
              </a:lnSpc>
            </a:pPr>
            <a:r>
              <a:rPr lang="en-US" sz="2400" dirty="0"/>
              <a:t>Distance to closest dot</a:t>
            </a:r>
          </a:p>
          <a:p>
            <a:pPr lvl="2">
              <a:lnSpc>
                <a:spcPct val="80000"/>
              </a:lnSpc>
            </a:pPr>
            <a:r>
              <a:rPr lang="en-US" sz="2400" dirty="0"/>
              <a:t>Number of ghosts</a:t>
            </a:r>
          </a:p>
          <a:p>
            <a:pPr lvl="2">
              <a:lnSpc>
                <a:spcPct val="80000"/>
              </a:lnSpc>
            </a:pPr>
            <a:r>
              <a:rPr lang="en-US" sz="2400" dirty="0"/>
              <a:t>1 / (dist to dot)</a:t>
            </a:r>
            <a:r>
              <a:rPr lang="en-US" sz="2400" baseline="30000" dirty="0"/>
              <a:t>2</a:t>
            </a:r>
          </a:p>
          <a:p>
            <a:pPr lvl="2">
              <a:lnSpc>
                <a:spcPct val="80000"/>
              </a:lnSpc>
            </a:pPr>
            <a:r>
              <a:rPr lang="en-US" sz="2400" dirty="0"/>
              <a:t>Is </a:t>
            </a:r>
            <a:r>
              <a:rPr lang="en-US" sz="2400" dirty="0" err="1"/>
              <a:t>Pacman</a:t>
            </a:r>
            <a:r>
              <a:rPr lang="en-US" sz="2400" dirty="0"/>
              <a:t> in a tunnel? (0/1)</a:t>
            </a:r>
          </a:p>
          <a:p>
            <a:pPr lvl="2">
              <a:lnSpc>
                <a:spcPct val="80000"/>
              </a:lnSpc>
            </a:pPr>
            <a:r>
              <a:rPr lang="en-US" sz="2400" dirty="0"/>
              <a:t>…… etc.</a:t>
            </a:r>
          </a:p>
          <a:p>
            <a:pPr lvl="2">
              <a:lnSpc>
                <a:spcPct val="80000"/>
              </a:lnSpc>
            </a:pPr>
            <a:r>
              <a:rPr lang="en-US" sz="2400" dirty="0"/>
              <a:t>Is it the exact state on this slide?</a:t>
            </a:r>
          </a:p>
          <a:p>
            <a:pPr marL="0" lvl="1" indent="0">
              <a:lnSpc>
                <a:spcPct val="80000"/>
              </a:lnSpc>
              <a:buNone/>
            </a:pP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7543800" y="1752600"/>
            <a:ext cx="4038600" cy="3954463"/>
            <a:chOff x="5943600" y="1524000"/>
            <a:chExt cx="2514600" cy="2462213"/>
          </a:xfrm>
        </p:grpSpPr>
        <p:grpSp>
          <p:nvGrpSpPr>
            <p:cNvPr id="15364" name="Group 4"/>
            <p:cNvGrpSpPr>
              <a:grpSpLocks/>
            </p:cNvGrpSpPr>
            <p:nvPr/>
          </p:nvGrpSpPr>
          <p:grpSpPr bwMode="auto">
            <a:xfrm>
              <a:off x="5943600" y="1524000"/>
              <a:ext cx="2514600" cy="2462213"/>
              <a:chOff x="3744" y="960"/>
              <a:chExt cx="1584" cy="1551"/>
            </a:xfrm>
          </p:grpSpPr>
          <p:grpSp>
            <p:nvGrpSpPr>
              <p:cNvPr id="15367" name="Group 5"/>
              <p:cNvGrpSpPr>
                <a:grpSpLocks/>
              </p:cNvGrpSpPr>
              <p:nvPr/>
            </p:nvGrpSpPr>
            <p:grpSpPr bwMode="auto">
              <a:xfrm>
                <a:off x="3744" y="960"/>
                <a:ext cx="1584" cy="1551"/>
                <a:chOff x="3408" y="912"/>
                <a:chExt cx="1584" cy="1551"/>
              </a:xfrm>
            </p:grpSpPr>
            <p:grpSp>
              <p:nvGrpSpPr>
                <p:cNvPr id="15371" name="Group 6"/>
                <p:cNvGrpSpPr>
                  <a:grpSpLocks/>
                </p:cNvGrpSpPr>
                <p:nvPr/>
              </p:nvGrpSpPr>
              <p:grpSpPr bwMode="auto">
                <a:xfrm>
                  <a:off x="3408" y="912"/>
                  <a:ext cx="1584" cy="1551"/>
                  <a:chOff x="3360" y="1008"/>
                  <a:chExt cx="1584" cy="1551"/>
                </a:xfrm>
              </p:grpSpPr>
              <p:pic>
                <p:nvPicPr>
                  <p:cNvPr id="15375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r="73026"/>
                  <a:stretch>
                    <a:fillRect/>
                  </a:stretch>
                </p:blipFill>
                <p:spPr bwMode="auto">
                  <a:xfrm>
                    <a:off x="3360" y="1008"/>
                    <a:ext cx="768" cy="155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5376" name="Picture 8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l="72498" r="-1158"/>
                  <a:stretch>
                    <a:fillRect/>
                  </a:stretch>
                </p:blipFill>
                <p:spPr bwMode="auto">
                  <a:xfrm>
                    <a:off x="4128" y="1008"/>
                    <a:ext cx="816" cy="155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15372" name="Picture 9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480" y="1872"/>
                  <a:ext cx="216" cy="1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73" name="Picture 10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792" y="2160"/>
                  <a:ext cx="197" cy="1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74" name="Picture 11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504" y="2160"/>
                  <a:ext cx="216" cy="1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5368" name="Rectangle 12"/>
              <p:cNvSpPr>
                <a:spLocks noChangeArrowheads="1"/>
              </p:cNvSpPr>
              <p:nvPr/>
            </p:nvSpPr>
            <p:spPr bwMode="auto">
              <a:xfrm>
                <a:off x="4032" y="2208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69" name="Rectangle 13"/>
              <p:cNvSpPr>
                <a:spLocks noChangeArrowheads="1"/>
              </p:cNvSpPr>
              <p:nvPr/>
            </p:nvSpPr>
            <p:spPr bwMode="auto">
              <a:xfrm>
                <a:off x="4320" y="1968"/>
                <a:ext cx="96" cy="38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70" name="Rectangle 14"/>
              <p:cNvSpPr>
                <a:spLocks noChangeArrowheads="1"/>
              </p:cNvSpPr>
              <p:nvPr/>
            </p:nvSpPr>
            <p:spPr bwMode="auto">
              <a:xfrm>
                <a:off x="4320" y="1968"/>
                <a:ext cx="528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365" name="Rectangle 15"/>
            <p:cNvSpPr>
              <a:spLocks noChangeArrowheads="1"/>
            </p:cNvSpPr>
            <p:nvPr/>
          </p:nvSpPr>
          <p:spPr bwMode="auto">
            <a:xfrm>
              <a:off x="6096000" y="3352800"/>
              <a:ext cx="228600" cy="152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16F6768-3CAF-4869-834A-8B12011388DA}"/>
              </a:ext>
            </a:extLst>
          </p:cNvPr>
          <p:cNvSpPr txBox="1"/>
          <p:nvPr/>
        </p:nvSpPr>
        <p:spPr>
          <a:xfrm>
            <a:off x="243348" y="6374532"/>
            <a:ext cx="276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Slide credit: ai.berkeley.edu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with Neural Networks (and RL)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1143001"/>
            <a:ext cx="11233501" cy="1752600"/>
          </a:xfrm>
        </p:spPr>
        <p:txBody>
          <a:bodyPr/>
          <a:lstStyle/>
          <a:p>
            <a:r>
              <a:rPr lang="en-US" dirty="0"/>
              <a:t>Deep Mind, 2015</a:t>
            </a:r>
          </a:p>
          <a:p>
            <a:r>
              <a:rPr lang="en-US" dirty="0"/>
              <a:t>Used neural network to learn state features:</a:t>
            </a:r>
          </a:p>
          <a:p>
            <a:pPr lvl="1"/>
            <a:r>
              <a:rPr lang="en-US" dirty="0"/>
              <a:t>Input is last 4 images (84x84 pixel values) plus score</a:t>
            </a:r>
          </a:p>
          <a:p>
            <a:r>
              <a:rPr lang="en-US" dirty="0"/>
              <a:t>49 Atari games, incl. Breakout, Space Invaders, </a:t>
            </a:r>
            <a:r>
              <a:rPr lang="en-US" dirty="0" err="1"/>
              <a:t>Seaquest</a:t>
            </a:r>
            <a:r>
              <a:rPr lang="en-US" dirty="0"/>
              <a:t>, </a:t>
            </a:r>
            <a:r>
              <a:rPr lang="en-US" dirty="0" err="1"/>
              <a:t>Enduro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5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5A4B49-A051-4FAA-9AEC-835F91AA8D34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3154260"/>
            <a:ext cx="6370864" cy="37037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6D2269-4D1F-4FAE-B2F7-936E246F4FC7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Deep Mind</a:t>
            </a:r>
          </a:p>
        </p:txBody>
      </p:sp>
    </p:spTree>
    <p:extLst>
      <p:ext uri="{BB962C8B-B14F-4D97-AF65-F5344CB8AC3E}">
        <p14:creationId xmlns:p14="http://schemas.microsoft.com/office/powerpoint/2010/main" val="26768658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5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5A4B49-A051-4FAA-9AEC-835F91AA8D34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4162"/>
            <a:ext cx="4978400" cy="3267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-1"/>
            <a:ext cx="5029200" cy="32967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503560"/>
            <a:ext cx="5346700" cy="335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3411491"/>
            <a:ext cx="5169764" cy="34465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A3EFD9-768E-4724-91C5-1DBD816D789C}"/>
              </a:ext>
            </a:extLst>
          </p:cNvPr>
          <p:cNvSpPr txBox="1"/>
          <p:nvPr/>
        </p:nvSpPr>
        <p:spPr>
          <a:xfrm rot="16200000">
            <a:off x="10709934" y="5339114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Images: Open AI, Atari</a:t>
            </a:r>
          </a:p>
        </p:txBody>
      </p:sp>
    </p:spTree>
    <p:extLst>
      <p:ext uri="{BB962C8B-B14F-4D97-AF65-F5344CB8AC3E}">
        <p14:creationId xmlns:p14="http://schemas.microsoft.com/office/powerpoint/2010/main" val="3011108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CandyGrab</a:t>
            </a:r>
            <a:r>
              <a:rPr lang="en-US" dirty="0"/>
              <a:t> Agent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1357629"/>
            <a:ext cx="8839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+mn-ea"/>
                <a:cs typeface="Courier New"/>
              </a:rPr>
              <a:t>class Agent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/>
              <a:ea typeface="+mn-ea"/>
              <a:cs typeface="Courier Ne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+mn-ea"/>
                <a:cs typeface="Courier New"/>
              </a:rPr>
              <a:t>	function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+mn-ea"/>
                <a:cs typeface="Courier New"/>
              </a:rPr>
              <a:t>getAction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+mn-ea"/>
                <a:cs typeface="Courier New"/>
              </a:rPr>
              <a:t>(state)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/>
              <a:ea typeface="+mn-ea"/>
              <a:cs typeface="Courier Ne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+mn-ea"/>
                <a:cs typeface="Courier New"/>
              </a:rPr>
              <a:t>		return action</a:t>
            </a:r>
          </a:p>
        </p:txBody>
      </p:sp>
    </p:spTree>
    <p:extLst>
      <p:ext uri="{BB962C8B-B14F-4D97-AF65-F5344CB8AC3E}">
        <p14:creationId xmlns:p14="http://schemas.microsoft.com/office/powerpoint/2010/main" val="3324402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Agent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Search / Recursion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6286" y="1474719"/>
            <a:ext cx="950067" cy="939020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4087" y="2389804"/>
            <a:ext cx="843999" cy="937776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6286" y="3303519"/>
            <a:ext cx="950067" cy="939020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4087" y="4218604"/>
            <a:ext cx="843999" cy="937776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7268" y="3455723"/>
            <a:ext cx="3006566" cy="278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6F693EC-39A4-5443-8120-86319F05F504}"/>
              </a:ext>
            </a:extLst>
          </p:cNvPr>
          <p:cNvSpPr/>
          <p:nvPr/>
        </p:nvSpPr>
        <p:spPr>
          <a:xfrm>
            <a:off x="6340434" y="1910697"/>
            <a:ext cx="438068" cy="444500"/>
          </a:xfrm>
          <a:prstGeom prst="rect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78B1B8-843F-B144-B0DB-556BF1E408F9}"/>
              </a:ext>
            </a:extLst>
          </p:cNvPr>
          <p:cNvSpPr/>
          <p:nvPr/>
        </p:nvSpPr>
        <p:spPr>
          <a:xfrm>
            <a:off x="5645232" y="2639674"/>
            <a:ext cx="438068" cy="444500"/>
          </a:xfrm>
          <a:prstGeom prst="rect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4C71A2-F419-EA42-9EE0-975A7B705E30}"/>
              </a:ext>
            </a:extLst>
          </p:cNvPr>
          <p:cNvSpPr/>
          <p:nvPr/>
        </p:nvSpPr>
        <p:spPr>
          <a:xfrm>
            <a:off x="7053947" y="2662266"/>
            <a:ext cx="438068" cy="444500"/>
          </a:xfrm>
          <a:prstGeom prst="rect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DC65C1-4D9B-444B-8528-0FC4C29BB016}"/>
              </a:ext>
            </a:extLst>
          </p:cNvPr>
          <p:cNvSpPr/>
          <p:nvPr/>
        </p:nvSpPr>
        <p:spPr>
          <a:xfrm>
            <a:off x="5219864" y="3513575"/>
            <a:ext cx="438068" cy="444500"/>
          </a:xfrm>
          <a:prstGeom prst="rect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318B152-71C5-B746-8D89-688E19472127}"/>
              </a:ext>
            </a:extLst>
          </p:cNvPr>
          <p:cNvSpPr/>
          <p:nvPr/>
        </p:nvSpPr>
        <p:spPr>
          <a:xfrm>
            <a:off x="5964601" y="3513575"/>
            <a:ext cx="438068" cy="444500"/>
          </a:xfrm>
          <a:prstGeom prst="rect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6A6BA36-427F-5741-AF26-0025119101E8}"/>
              </a:ext>
            </a:extLst>
          </p:cNvPr>
          <p:cNvSpPr/>
          <p:nvPr/>
        </p:nvSpPr>
        <p:spPr>
          <a:xfrm>
            <a:off x="6702908" y="3513575"/>
            <a:ext cx="438068" cy="444500"/>
          </a:xfrm>
          <a:prstGeom prst="rect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77DFA8-D1DC-3047-B643-898A987C7B18}"/>
              </a:ext>
            </a:extLst>
          </p:cNvPr>
          <p:cNvSpPr/>
          <p:nvPr/>
        </p:nvSpPr>
        <p:spPr>
          <a:xfrm>
            <a:off x="7441215" y="3514997"/>
            <a:ext cx="438068" cy="444500"/>
          </a:xfrm>
          <a:prstGeom prst="rect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E61E506-A708-954B-9416-DC605D7992D3}"/>
              </a:ext>
            </a:extLst>
          </p:cNvPr>
          <p:cNvSpPr/>
          <p:nvPr/>
        </p:nvSpPr>
        <p:spPr>
          <a:xfrm>
            <a:off x="4843342" y="4383009"/>
            <a:ext cx="438068" cy="444500"/>
          </a:xfrm>
          <a:prstGeom prst="rect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53A60DD-C530-B64D-A14A-F757E2C80139}"/>
              </a:ext>
            </a:extLst>
          </p:cNvPr>
          <p:cNvSpPr/>
          <p:nvPr/>
        </p:nvSpPr>
        <p:spPr>
          <a:xfrm>
            <a:off x="5581649" y="4384431"/>
            <a:ext cx="438068" cy="444500"/>
          </a:xfrm>
          <a:prstGeom prst="rect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B082FDA-0A70-914C-9211-82607A4C7613}"/>
              </a:ext>
            </a:extLst>
          </p:cNvPr>
          <p:cNvCxnSpPr>
            <a:stCxn id="4" idx="2"/>
            <a:endCxn id="14" idx="0"/>
          </p:cNvCxnSpPr>
          <p:nvPr/>
        </p:nvCxnSpPr>
        <p:spPr>
          <a:xfrm flipH="1">
            <a:off x="5864266" y="2355197"/>
            <a:ext cx="695202" cy="2844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FE16637-152B-5547-9273-BEEC7DE2F852}"/>
              </a:ext>
            </a:extLst>
          </p:cNvPr>
          <p:cNvCxnSpPr>
            <a:cxnSpLocks/>
            <a:stCxn id="4" idx="2"/>
            <a:endCxn id="15" idx="0"/>
          </p:cNvCxnSpPr>
          <p:nvPr/>
        </p:nvCxnSpPr>
        <p:spPr>
          <a:xfrm>
            <a:off x="6559468" y="2355197"/>
            <a:ext cx="713513" cy="3070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AF47C65-9ADE-4C44-BDBB-2F8F97A3D34C}"/>
              </a:ext>
            </a:extLst>
          </p:cNvPr>
          <p:cNvCxnSpPr>
            <a:cxnSpLocks/>
            <a:stCxn id="15" idx="2"/>
            <a:endCxn id="19" idx="0"/>
          </p:cNvCxnSpPr>
          <p:nvPr/>
        </p:nvCxnSpPr>
        <p:spPr>
          <a:xfrm>
            <a:off x="7272981" y="3106766"/>
            <a:ext cx="387268" cy="4082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24C2678-485F-824C-90C8-2AF88B524DC7}"/>
              </a:ext>
            </a:extLst>
          </p:cNvPr>
          <p:cNvCxnSpPr>
            <a:cxnSpLocks/>
            <a:stCxn id="15" idx="2"/>
            <a:endCxn id="18" idx="0"/>
          </p:cNvCxnSpPr>
          <p:nvPr/>
        </p:nvCxnSpPr>
        <p:spPr>
          <a:xfrm flipH="1">
            <a:off x="6921942" y="3106766"/>
            <a:ext cx="351039" cy="4068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B0EC4C90-76E4-5A4A-B8C8-EDF210BDF5DE}"/>
              </a:ext>
            </a:extLst>
          </p:cNvPr>
          <p:cNvSpPr/>
          <p:nvPr/>
        </p:nvSpPr>
        <p:spPr>
          <a:xfrm>
            <a:off x="4066935" y="5669029"/>
            <a:ext cx="438068" cy="444500"/>
          </a:xfrm>
          <a:prstGeom prst="rect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0C8CE6E-4C68-5247-AE29-925896E81AEC}"/>
              </a:ext>
            </a:extLst>
          </p:cNvPr>
          <p:cNvSpPr/>
          <p:nvPr/>
        </p:nvSpPr>
        <p:spPr>
          <a:xfrm>
            <a:off x="4805242" y="5670451"/>
            <a:ext cx="438068" cy="444500"/>
          </a:xfrm>
          <a:prstGeom prst="rect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A069338-6256-6140-8A26-30549D2C95D1}"/>
              </a:ext>
            </a:extLst>
          </p:cNvPr>
          <p:cNvSpPr/>
          <p:nvPr/>
        </p:nvSpPr>
        <p:spPr>
          <a:xfrm>
            <a:off x="5540498" y="5669029"/>
            <a:ext cx="438068" cy="444500"/>
          </a:xfrm>
          <a:prstGeom prst="rect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591A06-32AA-1549-A51C-C4E922839763}"/>
              </a:ext>
            </a:extLst>
          </p:cNvPr>
          <p:cNvSpPr txBox="1"/>
          <p:nvPr/>
        </p:nvSpPr>
        <p:spPr>
          <a:xfrm>
            <a:off x="4114800" y="6197600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A855BFE-E5C1-5949-95E6-626D9356D7F0}"/>
              </a:ext>
            </a:extLst>
          </p:cNvPr>
          <p:cNvSpPr txBox="1"/>
          <p:nvPr/>
        </p:nvSpPr>
        <p:spPr>
          <a:xfrm>
            <a:off x="4786591" y="6197600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D97753C-BDB5-8749-88B8-C93F2045D44F}"/>
              </a:ext>
            </a:extLst>
          </p:cNvPr>
          <p:cNvSpPr txBox="1"/>
          <p:nvPr/>
        </p:nvSpPr>
        <p:spPr>
          <a:xfrm>
            <a:off x="5538292" y="6197600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24BF0AF-C4F9-6347-8C12-5D4BFDCAF300}"/>
              </a:ext>
            </a:extLst>
          </p:cNvPr>
          <p:cNvCxnSpPr>
            <a:cxnSpLocks/>
          </p:cNvCxnSpPr>
          <p:nvPr/>
        </p:nvCxnSpPr>
        <p:spPr>
          <a:xfrm>
            <a:off x="5839881" y="3096874"/>
            <a:ext cx="387268" cy="4082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3728A2C-9D2C-A34B-B0D5-511ACB4BF3DA}"/>
              </a:ext>
            </a:extLst>
          </p:cNvPr>
          <p:cNvCxnSpPr>
            <a:cxnSpLocks/>
          </p:cNvCxnSpPr>
          <p:nvPr/>
        </p:nvCxnSpPr>
        <p:spPr>
          <a:xfrm flipH="1">
            <a:off x="5488842" y="3096874"/>
            <a:ext cx="351039" cy="4068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3ECCF44-521C-7B4A-A1AA-0BAB10CF0262}"/>
              </a:ext>
            </a:extLst>
          </p:cNvPr>
          <p:cNvCxnSpPr>
            <a:cxnSpLocks/>
          </p:cNvCxnSpPr>
          <p:nvPr/>
        </p:nvCxnSpPr>
        <p:spPr>
          <a:xfrm>
            <a:off x="5439059" y="3970603"/>
            <a:ext cx="387268" cy="4082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9308C19-EE10-CF48-AC88-59287A3A8CC9}"/>
              </a:ext>
            </a:extLst>
          </p:cNvPr>
          <p:cNvCxnSpPr>
            <a:cxnSpLocks/>
          </p:cNvCxnSpPr>
          <p:nvPr/>
        </p:nvCxnSpPr>
        <p:spPr>
          <a:xfrm flipH="1">
            <a:off x="5088020" y="3970603"/>
            <a:ext cx="351039" cy="4068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B55BE19C-E6A3-5E46-9711-BE8E91847951}"/>
              </a:ext>
            </a:extLst>
          </p:cNvPr>
          <p:cNvSpPr txBox="1"/>
          <p:nvPr/>
        </p:nvSpPr>
        <p:spPr>
          <a:xfrm>
            <a:off x="6604000" y="4368800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4A39CA9-717D-2D4D-8390-8245D31DDDE9}"/>
              </a:ext>
            </a:extLst>
          </p:cNvPr>
          <p:cNvSpPr txBox="1"/>
          <p:nvPr/>
        </p:nvSpPr>
        <p:spPr>
          <a:xfrm>
            <a:off x="5143500" y="5080000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pic>
        <p:nvPicPr>
          <p:cNvPr id="44" name="Picture 3">
            <a:extLst>
              <a:ext uri="{FF2B5EF4-FFF2-40B4-BE49-F238E27FC236}">
                <a16:creationId xmlns:a16="http://schemas.microsoft.com/office/drawing/2014/main" id="{91A9C126-934D-0344-AB56-8383CF109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0893" y="5551849"/>
            <a:ext cx="950067" cy="939020"/>
          </a:xfrm>
          <a:prstGeom prst="rect">
            <a:avLst/>
          </a:prstGeom>
          <a:noFill/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BB46EEB-ED3A-4967-A57F-D1A887FF3BDE}"/>
              </a:ext>
            </a:extLst>
          </p:cNvPr>
          <p:cNvSpPr txBox="1"/>
          <p:nvPr/>
        </p:nvSpPr>
        <p:spPr>
          <a:xfrm>
            <a:off x="552099" y="6456234"/>
            <a:ext cx="258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credit: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1276300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1B512-BD91-49CA-BFE3-3EB9CFF01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a Maze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D19F0-CFD9-4C32-AAF8-BE4783CDC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0B18016-DAEE-432C-8DCD-C1C7B56EF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237" y="1113178"/>
            <a:ext cx="5255557" cy="525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430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30A99-BA7F-4D1D-AC41-672A6E29A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90209-15E3-4361-8962-740D5B2C8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Path planning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0CD31A0-932B-4FF4-A155-2B50D8836E67}"/>
              </a:ext>
            </a:extLst>
          </p:cNvPr>
          <p:cNvGrpSpPr/>
          <p:nvPr/>
        </p:nvGrpSpPr>
        <p:grpSpPr>
          <a:xfrm>
            <a:off x="868680" y="2018890"/>
            <a:ext cx="6151552" cy="3725932"/>
            <a:chOff x="152400" y="1447800"/>
            <a:chExt cx="7834132" cy="4724400"/>
          </a:xfrm>
        </p:grpSpPr>
        <p:pic>
          <p:nvPicPr>
            <p:cNvPr id="5" name="Picture 4" descr="romania-distances.eps">
              <a:extLst>
                <a:ext uri="{FF2B5EF4-FFF2-40B4-BE49-F238E27FC236}">
                  <a16:creationId xmlns:a16="http://schemas.microsoft.com/office/drawing/2014/main" id="{6BD2E216-61A1-46C2-A8C2-99E9AC5AB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1447800"/>
              <a:ext cx="7834132" cy="472440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1A33B8E-486B-41F8-B99D-D65D7793AD85}"/>
                </a:ext>
              </a:extLst>
            </p:cNvPr>
            <p:cNvSpPr/>
            <p:nvPr/>
          </p:nvSpPr>
          <p:spPr>
            <a:xfrm>
              <a:off x="457200" y="2566610"/>
              <a:ext cx="381000" cy="381000"/>
            </a:xfrm>
            <a:prstGeom prst="ellipse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E973B77-39DB-4520-BB3E-0A2713929BD1}"/>
                </a:ext>
              </a:extLst>
            </p:cNvPr>
            <p:cNvSpPr/>
            <p:nvPr/>
          </p:nvSpPr>
          <p:spPr>
            <a:xfrm>
              <a:off x="5096931" y="5017105"/>
              <a:ext cx="381000" cy="38100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5FD28428-34F1-4290-B621-CEBBB9C90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398" y="276283"/>
            <a:ext cx="3781962" cy="214205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CDE6DD2-BF31-4089-933F-2995132CA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900" y="2547205"/>
            <a:ext cx="3780460" cy="198902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DBE072FB-A894-4DA3-9086-4FC49ACA4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398" y="4727102"/>
            <a:ext cx="3765258" cy="181331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5BFF18-AA92-44DB-BC7D-FAAE62B69C53}"/>
              </a:ext>
            </a:extLst>
          </p:cNvPr>
          <p:cNvSpPr txBox="1"/>
          <p:nvPr/>
        </p:nvSpPr>
        <p:spPr>
          <a:xfrm>
            <a:off x="243348" y="6374532"/>
            <a:ext cx="468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Image credit: ai.berkeley.edu, google.com/maps</a:t>
            </a:r>
          </a:p>
        </p:txBody>
      </p:sp>
    </p:spTree>
    <p:extLst>
      <p:ext uri="{BB962C8B-B14F-4D97-AF65-F5344CB8AC3E}">
        <p14:creationId xmlns:p14="http://schemas.microsoft.com/office/powerpoint/2010/main" val="3364816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30A99-BA7F-4D1D-AC41-672A6E29A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90209-15E3-4361-8962-740D5B2C8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Path planning</a:t>
            </a:r>
          </a:p>
        </p:txBody>
      </p:sp>
      <p:pic>
        <p:nvPicPr>
          <p:cNvPr id="3074" name="Picture 2" descr="Manuela Veloso On Robot Companions">
            <a:extLst>
              <a:ext uri="{FF2B5EF4-FFF2-40B4-BE49-F238E27FC236}">
                <a16:creationId xmlns:a16="http://schemas.microsoft.com/office/drawing/2014/main" id="{48C2F59A-2F01-4FCA-80A4-E4168C1CA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92" y="1759560"/>
            <a:ext cx="10365709" cy="405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BF53E9-D5AA-4B8E-B628-9AFC4A4F59A9}"/>
              </a:ext>
            </a:extLst>
          </p:cNvPr>
          <p:cNvSpPr txBox="1"/>
          <p:nvPr/>
        </p:nvSpPr>
        <p:spPr>
          <a:xfrm>
            <a:off x="243348" y="6374532"/>
            <a:ext cx="3550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Image credit: CMU, Manuela Veloso</a:t>
            </a:r>
          </a:p>
        </p:txBody>
      </p:sp>
    </p:spTree>
    <p:extLst>
      <p:ext uri="{BB962C8B-B14F-4D97-AF65-F5344CB8AC3E}">
        <p14:creationId xmlns:p14="http://schemas.microsoft.com/office/powerpoint/2010/main" val="324377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30A99-BA7F-4D1D-AC41-672A6E29A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90209-15E3-4361-8962-740D5B2C8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Path planning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DEDE82-2B62-427F-8E69-4CE01302C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349" y="1563854"/>
            <a:ext cx="9522068" cy="49270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11AD5F-D0D7-4E69-B8EA-5E8411B99BC9}"/>
              </a:ext>
            </a:extLst>
          </p:cNvPr>
          <p:cNvSpPr txBox="1"/>
          <p:nvPr/>
        </p:nvSpPr>
        <p:spPr>
          <a:xfrm>
            <a:off x="243348" y="6374532"/>
            <a:ext cx="3550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Image credit: CMU, Manuela Veloso</a:t>
            </a:r>
          </a:p>
        </p:txBody>
      </p:sp>
    </p:spTree>
    <p:extLst>
      <p:ext uri="{BB962C8B-B14F-4D97-AF65-F5344CB8AC3E}">
        <p14:creationId xmlns:p14="http://schemas.microsoft.com/office/powerpoint/2010/main" val="1496351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Custom 5">
      <a:dk1>
        <a:sysClr val="windowText" lastClr="000000"/>
      </a:dk1>
      <a:lt1>
        <a:sysClr val="window" lastClr="FFFFFF"/>
      </a:lt1>
      <a:dk2>
        <a:srgbClr val="7030A0"/>
      </a:dk2>
      <a:lt2>
        <a:srgbClr val="E7E6E6"/>
      </a:lt2>
      <a:accent1>
        <a:srgbClr val="2E75B5"/>
      </a:accent1>
      <a:accent2>
        <a:srgbClr val="2E75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2E75B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5349</TotalTime>
  <Words>793</Words>
  <Application>Microsoft Office PowerPoint</Application>
  <PresentationFormat>Widescreen</PresentationFormat>
  <Paragraphs>182</Paragraphs>
  <Slides>33</Slides>
  <Notes>3</Notes>
  <HiddenSlides>1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Courier New</vt:lpstr>
      <vt:lpstr>Wingdings</vt:lpstr>
      <vt:lpstr>Office Theme</vt:lpstr>
      <vt:lpstr>1_Office Theme</vt:lpstr>
      <vt:lpstr>PowerPoint Presentation</vt:lpstr>
      <vt:lpstr>Map Directions</vt:lpstr>
      <vt:lpstr>Reminder: Lecture 1</vt:lpstr>
      <vt:lpstr>CandyGrab Agent</vt:lpstr>
      <vt:lpstr>Search Agent</vt:lpstr>
      <vt:lpstr>Solving a Maze</vt:lpstr>
      <vt:lpstr>Search Applications</vt:lpstr>
      <vt:lpstr>Search Applications</vt:lpstr>
      <vt:lpstr>Search Applications</vt:lpstr>
      <vt:lpstr>Search Applications</vt:lpstr>
      <vt:lpstr>Search Applications</vt:lpstr>
      <vt:lpstr>Candy Grab Agents</vt:lpstr>
      <vt:lpstr>Search Applications</vt:lpstr>
      <vt:lpstr>Search Applications</vt:lpstr>
      <vt:lpstr>Search Applications</vt:lpstr>
      <vt:lpstr>Search Applications</vt:lpstr>
      <vt:lpstr>Search Applications</vt:lpstr>
      <vt:lpstr>Search Applications</vt:lpstr>
      <vt:lpstr>Search Applications</vt:lpstr>
      <vt:lpstr>BFS vs DFS</vt:lpstr>
      <vt:lpstr>Question</vt:lpstr>
      <vt:lpstr>Video of Demo Maze Water DFS/BFS (part 1)</vt:lpstr>
      <vt:lpstr>Video of Demo Maze Water DFS/BFS (part 2)</vt:lpstr>
      <vt:lpstr>Search Applications</vt:lpstr>
      <vt:lpstr>Design Challenge: Crossword Puzzle Agent</vt:lpstr>
      <vt:lpstr>Design Challenge: Crossword Puzzle Agent</vt:lpstr>
      <vt:lpstr>Search Features</vt:lpstr>
      <vt:lpstr>Approximate Q-Learning</vt:lpstr>
      <vt:lpstr>Generalizing Across States</vt:lpstr>
      <vt:lpstr>Example: Pacman</vt:lpstr>
      <vt:lpstr>Feature-Based Representations</vt:lpstr>
      <vt:lpstr>Search with Neural Networks (and RL)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Patrick Virtue</cp:lastModifiedBy>
  <cp:revision>141</cp:revision>
  <cp:lastPrinted>2022-03-31T14:05:09Z</cp:lastPrinted>
  <dcterms:created xsi:type="dcterms:W3CDTF">2020-05-18T13:01:09Z</dcterms:created>
  <dcterms:modified xsi:type="dcterms:W3CDTF">2022-04-30T14:34:29Z</dcterms:modified>
</cp:coreProperties>
</file>