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4.xml" ContentType="application/vnd.openxmlformats-officedocument.presentationml.notesSlide+xml"/>
  <Override PartName="/ppt/ink/ink16.xml" ContentType="application/inkml+xml"/>
  <Override PartName="/ppt/notesSlides/notesSlide5.xml" ContentType="application/vnd.openxmlformats-officedocument.presentationml.notesSlide+xml"/>
  <Override PartName="/ppt/ink/ink1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7" r:id="rId3"/>
    <p:sldId id="2312" r:id="rId4"/>
    <p:sldId id="2299" r:id="rId5"/>
    <p:sldId id="2320" r:id="rId6"/>
    <p:sldId id="2321" r:id="rId7"/>
    <p:sldId id="2310" r:id="rId8"/>
    <p:sldId id="2311" r:id="rId9"/>
    <p:sldId id="2322" r:id="rId10"/>
    <p:sldId id="308" r:id="rId11"/>
    <p:sldId id="309" r:id="rId12"/>
    <p:sldId id="340" r:id="rId13"/>
    <p:sldId id="341" r:id="rId14"/>
    <p:sldId id="342" r:id="rId15"/>
    <p:sldId id="343" r:id="rId16"/>
    <p:sldId id="344" r:id="rId17"/>
    <p:sldId id="345" r:id="rId18"/>
    <p:sldId id="266" r:id="rId19"/>
    <p:sldId id="2315" r:id="rId20"/>
    <p:sldId id="262" r:id="rId21"/>
    <p:sldId id="270" r:id="rId22"/>
    <p:sldId id="264" r:id="rId23"/>
    <p:sldId id="1204" r:id="rId24"/>
    <p:sldId id="1205" r:id="rId25"/>
    <p:sldId id="2327" r:id="rId26"/>
    <p:sldId id="2318" r:id="rId27"/>
    <p:sldId id="2323" r:id="rId28"/>
    <p:sldId id="2328" r:id="rId29"/>
    <p:sldId id="2329" r:id="rId30"/>
    <p:sldId id="2330" r:id="rId31"/>
    <p:sldId id="271" r:id="rId32"/>
    <p:sldId id="2316" r:id="rId33"/>
    <p:sldId id="284" r:id="rId34"/>
    <p:sldId id="351" r:id="rId35"/>
    <p:sldId id="350" r:id="rId36"/>
    <p:sldId id="2317" r:id="rId37"/>
    <p:sldId id="2324" r:id="rId38"/>
    <p:sldId id="2332" r:id="rId39"/>
    <p:sldId id="2336" r:id="rId40"/>
    <p:sldId id="2333" r:id="rId41"/>
    <p:sldId id="2334" r:id="rId42"/>
    <p:sldId id="2335" r:id="rId43"/>
    <p:sldId id="2331" r:id="rId44"/>
    <p:sldId id="2326" r:id="rId45"/>
    <p:sldId id="1264" r:id="rId46"/>
    <p:sldId id="1253" r:id="rId47"/>
    <p:sldId id="2313" r:id="rId48"/>
    <p:sldId id="2314" r:id="rId49"/>
    <p:sldId id="2308" r:id="rId5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9774" autoAdjust="0"/>
  </p:normalViewPr>
  <p:slideViewPr>
    <p:cSldViewPr snapToGrid="0">
      <p:cViewPr varScale="1">
        <p:scale>
          <a:sx n="100" d="100"/>
          <a:sy n="100"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30:21.418"/>
    </inkml:context>
    <inkml:brush xml:id="br0">
      <inkml:brushProperty name="width" value="0.05292" units="cm"/>
      <inkml:brushProperty name="height" value="0.05292" units="cm"/>
      <inkml:brushProperty name="color" value="#FF0000"/>
    </inkml:brush>
  </inkml:definitions>
  <inkml:trace contextRef="#ctx0" brushRef="#br0">13868 1146 2718 0,'0'9'241'0,"0"-9"-193"0,0-3-38 0,-4-13-10 0,4 16 42 0,0-9 6 16,4-7 2-16,-1 7 0 0,-3-1-50 0,0 10-19 0,0 0 1 15,0 0 0-15,0 0 18 0,0 0 0 0,0 0 0 0,-7 0 0 16,-7 7-9-16,0 5 9 0,-7 7-13 0,-4 3 5 16,-3 0 8-16,-7 3-12 0,-4 3 12 0,0 13-12 15,-7-13 12-15,0 10 0 0,-3-1-9 0,-4 4 9 16,-3 6 0-16,-8-3 0 0,-3-6 0 0,-4 12 0 15,-6-3 14-15,-1-3 4 0,-3-7 1 0,-4 14 0 16,1-4 4-16,-4-7 1 0,-1 1 0 0,1 9 0 16,3 4-10-16,1-7-2 0,-4-3 0 0,-1 6 0 15,-2-3-12-15,6-3 0 0,-3 3 0 0,7-6 0 16,3-1 0-16,-7 4 0 0,-3 0 0 0,4 0 0 16,9 0 0-16,-2 3 0 0,-4 3 0 0,3-12 0 15,1 6 0-15,2 3 0 0,1-7 0 0,0-2 0 0,0 0 0 16,7 2 0-16,4-11 0 0,-1 5 0 15,-6 1-44 1,10-7-8-16,3 0-1 0,8 0-1 0,3-6 105 0,0 0 21 0,4-6 4 0,6 3 0 16,1-4-58-16,0-2-18 0,7 6 8 0,-1-13-8 0,5 10 0 15,-1-4 9-15,4-12-9 0,0 10 0 0,3-4 10 16,4-6-10-16,3 9 8 0,1-2-8 0,-4-14 8 0,7 1-8 16,0 3 8-16,3 3-8 0,-7-6 21 0,8-4-1 15,-1 1 0-15,1-1 0 0,3-5-20 0,-4 2 0 16,1-2 0-16,3-4 0 0,3 0 0 0,-3-6 0 15,4 6 0-15,-4-6 0 0,3 3-8 0,4-3 8 16,1 0-8-16,2 6 8 0,1-6 0 0,-1-3 0 16,4 9 0-16,4-6 0 0,-4 0 0 0,4-3 0 0,3 2 0 0,0 4 0 15,0-3 0-15,0-3 8 16,4 0-8-16,0 3 0 0,-4 0 0 0,0 0 0 0,0-4-10 0,4 11 10 16,3-1 0-16,-7 3 0 0,-10-6 0 0,3 7 0 15,0 5 0-15,-3-6 0 16,-4 7 0-16,-4 0 0 0,-3 9 0 0,0 0 0 0,0 0 0 0,0 0 9 15,-10 0-9-15,-1 0 0 0,4 9 9 0,0 0-9 16,-7 7 0-16,0 3 0 0,-4 0 0 0,1 6 0 16,-1 3 0-16,-3 7 0 0,0-7 0 0,-1 0 0 15,1 6 0-15,-3-5-8 0,2 5 8 0,-6 1 0 16,7-1 0-16,-7-6 0 0,3 10 0 0,-7-3-8 16,4-1 8-16,3 10 0 0,1-10 0 0,3-2 0 15,-1 2 9-15,5 1 1 0,-1-7 0 0,8-3 0 16,-1 3-1-16,4-3 0 0,3-6 0 0,1 0 0 0,6 0-1 15,-3-7-8-15,7 1 12 0,1-4-4 0,2 7 0 16,4-13 0-16,7 10 0 0,1-13 0 0,6 3 0 16,0-6-8-16,7 3 12 0,4-7-4 0,3 1-8 0,4 3 0 15,4-3 0-15,-1-4 0 16,0 10-29-16,11-9-8 0,0 9-2 0,11 0 0 16,0 9-138-16,-8-9-28 0,1 16-6 0</inkml:trace>
  <inkml:trace contextRef="#ctx0" brushRef="#br0" timeOffset="18934.12">18718 6420 2325 0,'-3'-44'103'0,"3"25"21"0,3-6-99 0,1-3-25 0,7 0 0 0,3 0 0 16,3-4 25-16,1 4 0 0,0 3 0 0,-1 6 0 15,-3 0-5-15,0 4-2 0,-7 5 0 0,-3 7 0 16,3-3 22-16,-7 6 4 0,0 0 0 0,-7 15 1 16,-4 4-13-16,-3 10-4 0,-7-1 0 0,-7 16 0 15,-7 0-8-15,-4 9-3 0,-11-3 0 0,1 3 0 0,-11 1-9 16,4-4-8-16,-8 3 9 0,4 0-9 0,-7 1 8 0,0 8-8 16,-7-8 0-16,0 8 0 0,7-2 8 0,0 3-8 15,3-10 0-15,-3 10 9 0,4 0 17 16,-1-1 3-16,1 7 1 0,-1-3 0 0,8-3-18 0,-1 6-3 15,-3-7-1-15,8 1 0 0,-5 9-8 0,8-9 8 16,-4 9-8-16,3 0 8 0,-6-3-8 0,3 0 0 16,0-3 0-16,0 6 0 0,4-9 0 0,-1 6 0 15,1-3 0-15,0-3 8 0,6-4-8 0,-3-2 12 16,4-4-12-16,0-3 12 0,3-6-4 0,0-6-8 16,11-4 12-16,0-6-4 0,0-3 1 0,6-6 0 15,8 0 0-15,0-10 0 0,4 1 10 0,-1-10 1 16,11 0 1-16,0 0 0 0,-4-10 6 0,1-2 1 0,3-10 0 0,7 0 0 15,-3-3-8-15,3-3-2 0,3-7 0 0,-6-2 0 16,3-4-10-16,0-3-8 0,3-3 12 16,1 3-12-16,3-3 12 0,0-3-12 0,0-4 12 0,4 7-12 15,-4-6 0-15,4 0 0 0,-1-4 0 16,4-2-12-16,-3-4 22 0,0 0 5 0,-1 10 1 0,5-10 0 16,-8 10-26-16,3 0-5 0,1-1-1 0,-4 1 0 15,4 0 16-15,-4 9 0 0,0 0 0 0,-3 6 0 16,-4 4-8-16,0 6 8 0,0 2 0 0,-4 8-9 15,-3 2 9-15,0 7 0 0,0 9 0 0,0 0 0 16,-7 6 0-16,-3 10 0 0,3 2-9 0,-4 4 9 16,0 10-9-16,1-1 9 0,-1 3-12 0,1 7 12 15,-1-3 0-15,0 0-8 0,4-4 8 0,-3 10 0 0,-1-6 0 16,1 5 0-16,-1 1 8 0,0 0-8 0,-6 3 0 16,6-3 0-16,1-3 0 0,-4-3 0 15,3 5 14-15,0-5-3 0,-3 0-1 0,4 3 0 0,-1-4 7 0,4-2 2 16,-4 2 0-16,1-2 0 0,3 2-11 0,0-5-8 15,0-1 12-15,3-6-12 0,4 3 12 0,0-3-12 16,7 1 12-16,4-8-12 0,-1 7 10 0,8-6-10 16,-4 0 8-16,7-3-8 0,4-4 11 0,0 4-3 15,-1-7-8-15,8 1 12 0,0-4-1 0,10-3-1 16,4-3 0-16,3 0 0 0,8-3-2 0,-1-3-8 16,8-4 12-16,3-5-4 0,0 5-8 0,11-8 10 15,6-1-10-15,1-6 10 0,-4 6-10 0,4-6 0 16,-1 3 0-16,1-3 0 0,3 0 0 0,0-4 0 0,1 11 0 15,-5-8 0 1,-3 1-102-16,-7 7-19 0,-3-8-4 0</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52:51.131"/>
    </inkml:context>
    <inkml:brush xml:id="br0">
      <inkml:brushProperty name="width" value="0.05292" units="cm"/>
      <inkml:brushProperty name="height" value="0.05292" units="cm"/>
      <inkml:brushProperty name="color" value="#FF0000"/>
    </inkml:brush>
  </inkml:definitions>
  <inkml:trace contextRef="#ctx0" brushRef="#br0">26931 4106 1036 0,'0'0'92'0,"0"0"-73"0,0 0-19 0,4-13 0 16,-4 10 122-16,3-6 21 0,1 2 4 0,-4-2 1 0,3 0-60 0,1 6-12 15,-1-4-3-15,-3 7 0 0,4-6-12 0,-4 6-2 16,0 0-1-16,0 0 0 0,0 0 0 0,0 0 0 16,0 0 0-16,0 0 0 0,7 6-40 0,0-6-8 15,-4 10-2-15,4-4 0 0,-3-3-8 0,0 6 8 16,-1 7-8-16,1 0 8 16,-1-7-8-16,1 4 10 0,-1 2-10 0,-3-2 10 0,0 3-10 0,0 2 0 15,0-2 9-15,-3 3-9 16,6 0 19-16,-6 0-1 0,-1-4 0 0,1 4 0 0,-1-3 14 0,1-4 4 15,-1 4 0-15,0-7 0 0,1 7-23 0,-1-13-4 16,4-3-1-16,-3 10 0 0,3-10 0 0,0 0 0 16,0 0 0-16,0 0 0 0,0 0 4 0,0 0 0 0,0 0 0 15,0 0 0-15,3 0 6 0,-3-10 2 0,4 1 0 0,-1-1 0 16,1-2-2-16,-4-4 0 0,4 1 0 0,-1-7 0 16,1 0-18-16,-1 3 0 0,1-3 0 0,-1-3 0 15,1 0 0-15,3 0 0 0,0-4 0 0,0 4 0 16,-4 6 0-16,8-2 0 0,-4-1 0 0,4 3 0 15,-4 0 8-15,3 10-8 0,4-1 0 0,-3-6 0 16,-4 7 0-16,0 0 0 0,4-1 0 0,3 4 0 16,0-3 0-16,0 5 0 0,0-2 10 0,7 3-10 15,-7 3 0-15,4-6 0 0,0 6 0 0,-1 0 0 16,1 0 0-16,3 6 0 0,-3-3 0 0,-4 3 0 16,3-2 0-16,-2 5 0 0,-1 3 0 0,0-2 0 15,0 2-8-15,0 4 8 0,0 0 0 0,-3-4 0 16,3 4 0-16,-4-3 0 0,5 2 0 0,-5 4 0 15,1 6 0-15,-1-6 0 0,1-3 0 0,-4 2 0 16,3 1 0-16,-2 0-11 0,-1-3 11 0,-4-4-8 16,1 4-20-16,3 0-3 0,-7-4-1 0,3-2 0 15,-3 5-148-15,-3-5-31 0</inkml:trace>
  <inkml:trace contextRef="#ctx0" brushRef="#br0" timeOffset="517.43">27862 3924 2098 0,'0'0'93'0,"0"0"19"0,0 0-89 0,0 0-23 0,0 0 0 0,0 0 0 15,4 12 10-15,-1-2-2 0,-3 2-8 0,0-2 12 16,-3-1-12-16,3 7 0 0,-4-7 0 0,4 7 0 16,-3-3 0-16,3 2 0 0,3 4 0 0,-3-3 0 15,0-4 0-15,4 4 0 0,-1 3 0 0,1-10 0 16,3 10 12-16,-3-6-4 0,3-1-8 0,-4 4 12 16,4-7-12-16,0 7 11 0,0-13-11 0,0 13 10 15,0-7-10-15,4-6 0 0,-4 7 9 0,0-10-9 16,0 6 10-16,4-3-2 0,-4-3-8 0,3 0 12 0,5-3 5 15,-5-3 1-15,4 2 0 0,0-2 0 16,0-6-9-16,1 2-1 0,2 1-8 0,-3-7 12 0,4 0-4 16,0 4 0-16,-4-10-8 0,0 3 12 0,0 7-12 0,0-7 9 15,-10 3-9-15,6 0 8 0,1 4 4 16,-4-4 1-16,0 7 0 0,0-1 0 0,-4 1 19 16,1 3 4-16,3-4 1 0,-3 10 0 0,-4 0-22 15,0 0-5-15,7-3-1 0,0 6 0 0,-7-3-9 0,7 0 0 16,-7 0 0-16,0 16 0 0,3-13 0 0,1 13 0 15,-1-7-8-15,1 10 8 0,3-10 0 0,-4 7 0 16,1 0 0-16,-4-4 0 0,7 4 0 0,-7-3 0 16,3 2 0-16,1 1 8 0,3-4-8 0,-3 4 0 15,3 0-10-15,-4-7 10 16,4-6-105-16,4 7-15 0,-4-1-4 0,3 1-876 0</inkml:trace>
  <inkml:trace contextRef="#ctx0" brushRef="#br0" timeOffset="1149.51">28582 4053 1825 0,'0'0'80'0,"0"0"18"0,0 0-78 0,0 0-20 0,0 0 0 0,7 3 0 16,-3 6 42-16,3 0 5 0,-4 1 1 0,1-1 0 15,-1 4-6-15,1-1-1 0,-4 4 0 0,3-3 0 16,4-4-19-16,-7 7-4 0,0-7-1 0,0 0 0 16,0 1-7-16,0-4-2 0,0-6 0 0,4 3 0 0,-4-3 5 0,3 13 1 15,-3-13 0-15,0 0 0 0,0 0-2 0,0 0-1 16,8 0 0-16,-1-6 0 0,0-1 7 0,0 4 2 16,0-6 0-16,0 2 0 0,0-11-10 0,0 8-2 15,3-5 0-15,-6 5 0 0,3-2 6 0,4-4 1 16,-4 0 0-16,0 4 0 0,-4-4-15 0,4 7 0 15,0-7 8-15,0 7-8 0,-3-1 0 0,3 1 11 16,4-1-11-16,-4 1 10 0,-4 6 4 0,4-3 1 16,0-4 0-16,0 10 0 0,0 0-3 0,4 0 0 15,-11 0 0-15,7 0 0 0,0 0-12 0,0 0 0 16,-7 0 0-16,7 10 0 0,0-4-9 0,0 3 9 16,-3 1 0-16,-1-1-9 0,1-6 9 0,-4 7 0 15,3-1 0-15,-3 4-8 0,4-4 8 0,-4 3 0 0,4-5 0 0,-4 2 0 16,0-9 0-16,0 0 0 0,7 0 0 0,-7 0 0 15,10 3 0-15,-3-3 0 0,4 0 10 0,-1-3-10 16,1 3 0-16,0 0 8 0,-1-9-8 0,1 2 0 16,-1-2 0-16,1 0 0 0,-4-1 0 0,4 4 0 15,-4-3 0-15,0 5 0 0,3-5 0 0,-3 3 0 16,0 3 0-16,0-4 0 0,0 4 0 0,0-3 0 16,-7 6 0-16,11 0 0 0,-11 0 0 0,7 6 0 15,4-3 0-15,-1-3 0 0,1 7 0 0,-4-4 0 16,4 3 0-16,-1-3 8 0,1 7-8 0,-1-1 0 15,1-3 0-15,-1 4 0 0,-3-1 0 0,4 0 0 16,0 7 0-16,3-6 0 0,-4-1 0 0,1 0 0 0,0 7 0 16,-1-3 0-16,-6-4 0 0,-1 7 0 15,1-7-19-15,-1 0-3 0,1 7-1 0,-1-6 0 16,1-1-156-16,-4 0-31 0,0 1-6 0,0-10-684 16</inkml:trace>
  <inkml:trace contextRef="#ctx0" brushRef="#br0" timeOffset="1533.31">30028 3350 2257 0,'0'0'100'0,"0"0"20"0,0 0-96 0,0 0-24 0,0 0 0 0,0 0 0 16,0 0 0-16,0 0 0 0,0 0 0 0,0 0 0 16,0 0 12-16,0 10-4 0,-3-1 0 0,-1 7 0 15,1 9 7-15,-1-7 1 0,-3 4 0 0,0 13 0 16,-3 6 19-16,-1-10 4 0,0 10 1 0,1 3 0 15,-1-4-40-15,-3 4 0 0,4 0 0 0,-4 0 0 16,-1 0 0-16,1 0 11 0,-3 0-11 0,-5 0 12 16,5-3-12-16,-1 2 0 0,4-2 0 0,-4 0 0 0,4 0 0 0,-3-4 0 15,3-2 0-15,3 3 0 0,0-7-13 0,1-9-8 16,-1 6-2-16,4-3-705 16,0 0-142-16</inkml:trace>
  <inkml:trace contextRef="#ctx0" brushRef="#br0" timeOffset="2105.51">30173 3833 1728 0,'0'0'153'0,"7"-9"-122"15,4 9-31-15,-1-10 0 0,8 4 130 0,0 3 20 0,3-7 4 0,0 1 1 16,4 3-79-16,-4 3-16 0,-4-4-4 0,5-2 0 16,2 9-56-16,-3-3 0 0,1-4-10 0,-1 1 1 15,3 6 9-15,-2-3 0 0,-5 3 0 0,1 0 0 16,0 0 0-16,-4 0 12 0,-4 3-2 0,1-3-1 16,-1 6 3-16,-3 1 1 0,1-7 0 0,-8 0 0 15,3 3 6-15,1 3 1 0,-4-6 0 0,-4 10 0 16,4-1-8-16,-3-6-2 0,-5 7 0 0,-2-1 0 15,-1-3-10-15,-3 4 10 0,-3-1-10 0,-1 0 10 16,-3-2 5-16,0 2 1 0,-1 1 0 0,-2-1 0 16,3-3-29-16,-1 4-6 0,5-7-1 0,-1 6 0 0,0-3 20 0,4-2-8 15,7 2 8-15,0-3 0 0,0-3-11 0,7 0 11 16,0 0-10-16,0 0 10 0,0 0-17 0,0 0 2 16,0 0 1-16,7 6 0 0,4 0 14 15,3-2 0-15,0 2 0 0,4-3-9 0,-4-3 9 16,3 9 0-16,5-9 0 0,-5 10 0 0,1-4 0 0,0-3 0 15,3 10 0-15,0-1 0 0,-3-2 0 0,-1-1 0 16,4 7 0-16,-3-7 0 0,0 7 0 0,3-4 0 16,-4 4 0-16,1 3 0 0,0 0 0 0,-4 0 0 15,-4 3 0-15,1-10 0 0,0 7 0 0,-4-3 0 16,-4-7 0-16,1 10 0 0,-4-4 0 0,-4-2 0 16,1 3 0-16,-1 3 0 0,-3-10 15 0,0 0 1 0,-4 7 1 15,-3-7 0-15,0 7 3 0,0-6 0 0,-4 2 0 0,-3-6 0 16,-3 4-10-16,-1 9-2 15,-3-13 0-15,-4 3 0 0,4-6-8 0,-8 10 0 0,-2-4 0 0,-1 1-808 16,-4-7-160-16</inkml:trace>
  <inkml:trace contextRef="#ctx0" brushRef="#br0" timeOffset="4731.85">27802 5752 864 0,'0'0'76'0,"-7"6"-60"0,0-6-16 0,-3 4 0 16,3-8 157-16,-4 4 29 0,4 0 6 0,0 0 0 16,0 0-92-16,3 0-20 0,4 0-3 0,0 0-1 15,0 0-35-15,0 0-7 0,0 0-2 0,0 0 0 16,0 0-8-16,0 0-3 0,0 0 0 0,0 0 0 15,0 0 7-15,0 0 0 0,7 0 1 0,4 4 0 16,0-4 18-16,3 0 3 0,-4 0 1 0,4 0 0 16,1 0-2-16,-1 0 0 0,0 0 0 0,3 0 0 15,1 0-29-15,0 0-7 0,-1 6-1 0,8-6 0 16,-4 3 0-16,7-3-1 0,1 0 0 0,6 0 0 16,0 6-11-16,4-6 8 0,3 0-8 0,1 0 8 15,3 0-8-15,-4 6 8 0,0-2-8 0,1-4 8 16,-1 0-8-16,-3 0 0 0,3 0 0 0,-3 6 0 15,3-6 11-15,-3 0 0 0,0 0 0 0,0 0 0 0,-1 3 8 0,-2-6 1 16,-1 3 1-16,-3-6 0 0,-1 6-21 0,-6 0 0 16,3 0 0-16,-7 0 8 0,4-4 0 0,-4-2 0 15,1 0 0-15,-5 3 0 0,1-3-8 0,-1 2 0 16,1-2 0-16,0 3 0 0,-4-3 0 0,3-4 0 16,1 10 0-16,0-9 0 0,-4 9 0 0,0-6 0 15,0 2 0-15,0-2 0 0,4 6 0 0,-8-9 0 16,1 9 9-16,0-10-9 0,-4 10 12 0,3-3-4 15,-6-3 0-15,3 3-8 0,3-3 16 0,-6 6-4 0,-4 0-1 0,0 0 0 16,0-10 18-16,0 4 4 16,-4 3 1-16,1-3 0 0,-4-4-18 0,0 1-3 0,-4-1-1 0,1 7 0 15,-8-9-2-15,0 8-1 0,1-5 0 16,-1 3 0-16,0-13-9 0,-3 10 0 16,4-1 0-16,-5 1 8 0,8-1-8 0,-3 1 0 0,-1 0 0 0,4 2 0 15,3-2 0-15,-3-1 0 0,4 4 0 0,-1-3 0 16,0 9 0-16,4-10 0 0,0 10 0 0,4-9 0 15,-4 9 0-15,3-9 0 0,4 9 0 0,0 0 0 16,0 0 0-16,0 0 0 0,0 0 0 0,0 0-11 16,0 0 11-16,0 0-8 0,7 0 8 0,4 6-8 15,-1-3 8-15,1 3 0 0,0-3-9 0,-1-3 9 16,1 10 0-16,3-10 0 0,0 0-9 0,0 9 9 16,0-9 0-16,4 6-8 0,-4 4 8 0,4-4 0 15,-1-3 0-15,1 4 0 0,0-4 0 0,-4 3 0 16,7 3 0-16,-7-6 0 0,-3 4 0 0,3-4 9 0,0 9-9 0,-7-2 0 15,0-1-12-15,0 4 12 0,3-13-8 0,1 9 8 16,-7-3 0-16,-1 10 0 0,4-3 0 0,-3-4 0 16,-4 7 0-16,0 3 0 0,0-4 0 0,0-2 0 15,0 2 0-15,-4 4 0 0,1-3 0 0,-1-3 0 16,-3 2 0-16,4 4 0 0,-1-3 0 0,0-4 0 16,1 4 0-16,-4 3 0 0,0-10 0 0,0 7 0 15,-4-7 0-15,1 7 0 0,3-4 0 0,-4-2-9 16,0-1 9-16,1 7 0 15,-4-7-32-15,3 1 1 0,1-1 0 0,-1 1 0 16,0-4-88-16,4 3-17 0,0-9-4 0,4 10-618 16,-1-10-123-16</inkml:trace>
  <inkml:trace contextRef="#ctx0" brushRef="#br0" timeOffset="5404.83">30131 5592 2070 0,'0'0'45'15,"0"0"10"-15,0 0 1 0,0 0 3 0,3 6-47 0,1 4-12 0,-1-1 0 0,1 1 0 0,-1-1 27 0,-3 1 3 16,0-1 1-16,4 7 0 0,-4-7 1 0,-4 7 1 16,4-4 0-16,-3 4 0 0,-1 0-25 0,1-4-8 15,-4 4 0-15,3-1 0 0,-3-2 8 0,4 6-8 16,-4-3 12-16,3-7-12 0,-3 0 43 0,3-2 1 16,1 2 1-16,3-6 0 0,0-3 15 0,0 0 4 15,0 0 0-15,0 0 0 0,0 0-32 0,0 0-7 16,0 0-1-16,-4-3 0 0,1-6 13 0,-1-7 3 15,4 7 0-15,-3-7 0 0,3-3-40 0,3 6 0 16,-3-8 0-16,4 2 0 0,-1-6 0 0,1 3 0 16,-1-3 0-16,1 0 8 0,0 6-8 0,3 0 0 0,0 0 0 0,0 0 0 15,0 4 0-15,3-4-12 0,-3 9 4 16,4-5 0-16,0 5 8 0,-1-5-8 16,1 5 8-16,3 1-8 0,0-1 8 0,0 1 0 15,0 0 0-15,4-1 0 0,-4 1 11 0,4-1-3 0,3 4 0 0,-4-3 0 16,1-1-8-16,-4 1-11 0,0-1 3 0,0 4 0 15,4-3 8-15,-4 9 0 0,0-10 0 0,0 1 0 16,0 9 0-16,-3 0 0 0,7 0 0 0,-4 6-8 16,-4-3 8-16,4-3 0 0,1 10 0 0,-5-1-8 15,4-3 8-15,0 4 0 0,0-1 0 0,1 1 0 16,-5-1 0-16,4 0 0 0,-3 1 0 0,3-4 0 16,-3 4 0-16,-1-1 0 0,-3 0 0 0,4-9 0 15,-4 10 0-15,0-4 0 0,3-3 0 0,-2 3 0 16,-8-6 9-16,7 4 4 0,0 2 1 0,3 0 0 15,-10-6-14-15,0 0 0 0,4 3 0 0,-4-3 0 0,0 0-16 0,0 0-2 16,0 0-1-16,0 0 0 16,3 10-11-16,-3-10-2 15,0 6-1-15,-3 3 0 0,-1 1-43 0,1-7-9 0,-1 3-2 16,1 4 0-16,-4-1-126 0,0-3-26 16,7-6-5-16,-11 3 0 0</inkml:trace>
  <inkml:trace contextRef="#ctx0" brushRef="#br0" timeOffset="5860.28">30847 5696 2070 0,'0'0'92'0,"0"0"18"0,0 0-88 0,0 0-22 0,0 0 0 0,10 0 0 15,-2-7 39-15,2 7 3 0,4-9 1 0,-3 9 0 16,-1-3-18-16,1-3-3 0,0-4-1 0,3 4 0 16,3 3-21-16,1-7 9 0,-7 4-9 0,6-3 0 15,1 6 10-15,-1-4-10 0,-2-2 8 0,-1-1-8 16,0 4 0-16,0-3 0 0,0-1 8 0,0 7-8 16,0-6 0-16,-3 3 0 0,-1-4 0 0,1 1 0 15,0-1 10-15,-4 1 3 0,0 0 1 0,-4-7 0 16,1 6 14-16,-1 4 2 0,-6-3 1 0,3-1 0 15,-4 1-15-15,1 6-4 0,-1-3 0 0,-3 6 0 16,0-7-3-16,-4 7-1 0,1 7 0 0,-4 2 0 16,0-3-8-16,0 7 0 0,-1-4 0 0,-2 7 0 0,-1 0 0 15,1-4 0-15,2 4 0 0,5 3 0 16,-4-1 0-16,3 1 0 0,1 3 0 0,2-3 0 0,1 0 12 0,-3 6-2 16,-1-3-1-16,4-7 0 0,4 4-9 0,3 0 0 15,-4 0 0-15,1 3 0 0,3-3 0 16,3-7 0-16,-3 4 0 0,4 3 0 0,-1-4 0 0,4-2 0 15,0 0-14-15,4-4 5 16,-1 0-79-16,5-6-16 0,-1-3-4 0,0 0-588 16,3 0-119-16</inkml:trace>
  <inkml:trace contextRef="#ctx0" brushRef="#br0" timeOffset="6486.44">31461 5539 518 0,'7'0'46'0,"0"0"-37"0,-7 0-9 0,0 0 0 16,0 0 276-16,0 0 54 0,0 0 10 0,0 0 3 16,0 0-231-16,0 6-45 0,0 4-10 0,0-1-1 15,-4 0-6-15,1 1-1 0,3 5 0 0,0-5 0 16,-4 9-21-16,4-4-5 0,0-5-1 0,-3 9 0 16,3-10-6-16,0 7-2 0,0-4 0 0,0-2 0 15,-4 2 1-15,4-2 0 0,0-7 0 0,0-3 0 16,0 0 10-16,0 0 3 0,0 0 0 0,0 0 0 15,0 0 15-15,0 0 3 0,0 0 1 0,11 0 0 16,-4-10-9-16,-4 1-2 0,4-1 0 0,4 1 0 0,-4 0-27 0,0-7-9 16,0-3 0-16,0 4 0 15,4 2 0-15,-4-3 0 0,-4-3 0 0,1 4 0 0,7-4 0 16,-4 6 0-16,-4-2 0 0,4 5 0 0,0-5 0 16,0 5-19-16,-3 1 3 0,-1 3 0 0,1 2 25 0,3-2 6 15,0 3 1-15,-7 3 0 0,0 0-26 0,0 0-5 16,7-6-1-16,-7 6 0 0,11 0 26 0,-4 6 5 15,-7-6 1-15,10 3 0 0,-3-3-29 0,-7 0-6 16,7 6-1-16,-7-6 0 0,7 10 20 0,0-1 0 16,-7-9 0-16,4 10 0 0,-4-10 0 0,4 6 0 15,-4-6 0-15,0 0 0 0,0 0 0 0,7 3 0 0,0-3 0 0,3 0 0 16,-3 0 20-16,0 0-3 0,4-3 0 0,-1-3 0 16,-2 3-17-16,6-4 0 0,-4-2 0 0,1 3 0 15,3 2 0-15,-3-2 0 0,-1-3 0 0,1 9 0 16,3-10-14-16,0 10 0 0,-4-3 0 0,1-3 0 15,0 6 14-15,3 0 0 0,-4 6 0 16,4-3 0-16,-3-3 12 0,0 10-4 0,3-10 0 16,-4 0-8-16,4 9 12 0,1-3-12 0,-5 4 12 0,4-1-12 15,0-2 0-15,0 2 0 0,-3 0 0 0,0 1 0 16,3-1 0-16,-4 1 0 0,-3-1 0 0,0 10 0 16,-3-10 0-16,3 1 0 0,-3 5 0 0,-1 4 0 15,-3-3 13-15,4-1-4 0,-4-2-1 0,3 6 0 16,-3-4-8-16,0 4 0 0,0-3 0 0,0-3 0 15,0 2 0-15,0-5 0 0,0 5 0 0,0-2 0 16,0-4-9-16,4 1-4 0,-4 2-1 0,3-9 0 16,-3-3-86-16,0 0-18 0,0 0-3 0</inkml:trace>
  <inkml:trace contextRef="#ctx0" brushRef="#br0" timeOffset="11005.41">12852 8634 1209 0,'0'0'108'0,"0"0"-87"0,0 0-21 0,0 0 0 16,0 0 198-16,0 0 35 0,0 0 7 0,0 9 2 15,-4 1-187-15,1-4-38 0,3-3-7 0,-7 7-2 16,3-4 14-16,1 3 2 0,3-9 1 0,0 10 0 16,0-10-5-16,-4 6-2 0,4-6 0 0,0 3 0 15,0-3 14-15,0 0 4 0,0 0 0 0,0 9 0 16,0-9-5-16,4 7-1 0,-4-7 0 0,3 9 0 16,-3-9-19-16,4 6-11 0,3-2 12 0,-4 5-12 15,1-3 13-15,-1 4-4 0,1-7-1 0,-4 6 0 0,3-3-8 0,-3 4 0 16,-3 6 0-16,3-4 0 15,3-3 25-15,-6 7 0 0,-1 3 0 0,1-3 0 16,-1-4 3-16,4 4 0 0,-3 3 0 0,-1-10 0 0,1 7-13 0,3-7-3 16,-4 7 0-16,4-13 0 0,0-3 0 0,0 9 0 15,0 1 0-15,4-1 0 0,-4-9 16 0,0 0 4 16,0 0 0-16,3 6 0 0,-3-6-32 0,7 4 0 16,-7-4 0-16,7 6 0 0,-3 0 0 0,3-3 0 15,-7-3 12-15,0 0-3 0,10 0-1 0,-3 7 0 16,-7-7 0-16,8 3 0 0,-8-3 0 0,10 0-8 15,-3 0 12-15,0 0-4 0,4 0-8 0,-4 0 8 16,3 0-8-16,1 6 8 0,0-12-8 0,3 6 0 0,0 0 0 0,3 0 0 16,5 0 0-16,-1 0 8 0,3 0-8 0,1 0 0 15,0 0 0-15,3 0 8 0,0 0-8 0,1 0 0 16,2 0 0-16,1 0 0 0,-4 6 8 0,4-6-8 16,-4 0 0-16,4 0 0 0,-4 0 0 0,7 3 0 15,-6-3 0-15,6 0 0 0,0 0 0 0,1 6 0 16,-1-2 0-16,0-4 0 0,4 6 0 0,0-3 0 15,0 3 0-15,-1-6 0 0,1 0 0 0,3 6 0 16,-3-2 0-16,7-4 0 0,0-4 0 0,0-2 0 16,0 6 0-16,3 0 0 0,4-6 8 0,-4 6-8 15,1-3 0-15,-1 3 0 0,1 0 0 0,-5 0 0 16,-2-6 0-16,3 6 0 0,3-4 0 0,-3 4 0 16,3 0 0-16,-3 0 0 0,0 0 8 0,3 4-8 0,-3-4 0 15,0 0 0-15,-7 0 0 0,7 0 0 0,0 0 0 0,3 0 0 16,0 0 0-16,-3 0 0 0,0-4 0 0,-4 4 0 15,4-6 8-15,0 6-8 0,-3 0 0 0,-1-3 0 16,0-3 9-16,1 6-9 0,-1-3 8 0,4-4-8 16,0-2 8-16,-1 9-8 0,-2-6 9 0,3 6-9 15,-4-4 12-15,4 4-12 0,-4 0 9 0,0 0-9 16,-3-6 0-16,4 6 9 0,-1 0-9 0,0 0 0 16,4 0 0-16,-4 0 8 0,-3 0-8 0,0 0 0 15,7 0 0-15,0 0 0 0,-4 0 8 0,0 0 0 16,-3 0 0-16,4 0 0 0,-5-9-8 0,5 9 0 15,3 0 0-15,-1 0 0 0,5 0 0 0,-1 0 0 16,1 0 0-16,-4-3 0 0,3 3 0 0,-3 0 0 16,-4 0 0-16,0 0 0 0,1 0 0 0,-1 0 0 15,4 3 0-15,0-3 0 0,-4-3 0 0,0 3 0 0,-3 0 0 16,0 0 0-16,-4 0 0 0,4 0 0 0,-4 3 0 0,1 3 0 16,-5-3 0-16,5-3 0 0,-4 6 0 0,3-6 0 15,0 10 0-15,0-10 0 0,1 6 0 0,-1-3 0 16,4 4 0-16,0-4-9 0,-4 3 9 0,4-3-13 15,-4 3 13-15,4-2 10 0,-8-4-2 0,5 6 0 16,-1-6-8-16,-3 3 0 0,7-3 0 0,-4 6 0 16,4-6 0-16,-1 0-9 0,1 0 9 0,0 6-13 15,0-2 13-15,0-4 0 0,-1 0 0 0,1 0 0 16,-3 0 0-16,2 6 0 0,-2-6 0 0,-1 0 0 16,4 0 8-16,0 0-8 0,-1 0 0 0,-2-6 0 15,2 6 0-15,1 0 0 0,4 0 0 0,-5 0 0 16,1-4 10-16,0 4-10 0,-4-6 8 0,1 6-8 15,-1 0 0-15,0 0 0 0,0 0 0 0,1 0 0 0,2 0 0 0,1 0 0 16,0 0 0-16,0 0 0 16,0 0 0-16,-1-6 8 0,1 6 0 0,4 0 0 0,-8 6-8 0,7-6-9 15,-7-6 9-15,4 6-13 0,0-3 13 0,3-3 10 16,1 6-2-16,-1-4 0 0,-3-2-8 0,3 3-9 16,1 3 9-16,2-6-13 0,-2 6 13 0,-4 0 0 15,3 0 0-15,-3 0 0 0,-4 6 0 0,7-6 0 16,-3 0 0-16,0 0 0 0,3 0 0 0,1 3 0 15,-5-3 0-15,5 0 0 0,3 0 0 0,-4 6 0 16,0-6 0-16,-3 4 0 0,0-4 0 0,0 0 0 16,-1 6 0-16,5-6 0 0,-1-6 0 0,0 6 0 0,4 0 0 0,0 0 0 15,0 0 0-15,-4 0 0 0,1-4 0 16,3-2 0-16,-8 6 0 0,8-3 0 0,-3-3 0 0,-1 6 0 16,-3-3 0-16,7-4 0 15,3 4 0-15,0-3 0 0,-3 6 0 0,-3 0 0 16,-1 0 0-16,0 0 0 0,4-6 11 0,-4 2-11 0,-3 4 10 15,0 0-10-15,3 0 0 0,4 0 0 0,-3-6 0 0,-1 6 0 16,0 0 0-16,8 0 0 0,-1 0 0 0,0 0-10 16,-6-3 10-16,3-3 0 0,3 6 0 0,0-3 0 15,1-4 0-15,-1 4 0 0,4-3 0 0,0 3 0 16,7-3 0-16,-7-4 0 0,-4 4 0 0,1 3 0 16,-4 3 0-16,-1-6 8 0,-2 6-8 0,3 0 0 15,-4 0 0-15,7 0 0 0,-3 0 0 0,0 0 0 0,3 0 0 16,-3 0 0-16,0 0 0 0,-4 0 0 0,1 0 0 15,3 0 0-15,0 0 0 0,-1 0 0 0,5 0 0 16,-1 0 0-16,-3-4 0 0,0-2 0 0,0 6 0 0,0-3 8 16,-4-3-8-16,0 6 0 0,-6 0 0 0,-1 0 0 15,4 0 0-15,-4 6 0 0,0-6 8 0,0-6-8 16,1 6 8-16,-1 0-8 0,0 0 0 16,1 0 8-16,-5 0-8 0,5 0 0 0,-5 0 0 15,5 0 8-15,-8-3-8 0,4-4 0 0,-8 7 0 16,5-9 0-16,-5 9 0 0,-3-6 8 0,1 2-8 0,-1-2 0 15,0 3 0-15,-3-3 8 0,-1-4-8 0,-3 7 9 16,0-3-9-16,0 6 10 0,-3-9-10 0,0 5 10 16,-1-2-10-16,-3-3 10 0,4 2 0 0,-8 4 0 15,1-6 0-15,-1 3 0 0,1-4 1 0,0 7 0 0,-8-3 0 0,4-4 0 16,0 4-3-16,0-3-8 0,0-1 12 0,-4 7-4 16,1-6-8-16,-1 3 8 0,1-4-8 0,-4 1 8 15,3 2-8-15,-3-2 0 0,0 0 9 0,4-1-9 16,-4 1 0-16,0 3 8 0,-1 2-8 0,5-2 0 15,-1 3 0-15,1-3 0 0,-1 3-10 0,4 3 10 16,0 0-26-16,-3-7 2 0,-1 4 0 0,4 3 0 31,-7-6-89-31,7 6-18 0,-3 0-3 0,-1-3-1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57:49.136"/>
    </inkml:context>
    <inkml:brush xml:id="br0">
      <inkml:brushProperty name="width" value="0.05292" units="cm"/>
      <inkml:brushProperty name="height" value="0.05292" units="cm"/>
      <inkml:brushProperty name="color" value="#FF0000"/>
    </inkml:brush>
  </inkml:definitions>
  <inkml:trace contextRef="#ctx0" brushRef="#br0">6322 11052 1958 0,'-11'-7'174'0,"8"4"-139"0,-4 3-35 0,0-6 0 15,0-3 100-15,7-1 12 0,0 1 4 0,7 6 0 16,-7-7-103-16,10 4-13 0,4-3-16 0,0-1 3 16,0 4 2-16,4 3 1 0,3-4 0 0,0 7 0 15,1-3-15-15,2-3-3 0,5 6-1 0,-5 0 0 0,4 0 14 0,4 0 3 16,3 0 1-16,-3 6 0 16,4-6 11-16,2 0 0 0,-2 3 0 0,2-3 8 15,5 0 16-15,-8 0 4 0,7-3 1 0,4-3 0 0,4 6 7 16,3-3 2-16,3-3 0 0,0-4 0 0,4 10-14 0,4-6-2 15,-1-3-1-15,4 9 0 0,0-4-21 0,0-2 0 16,0 6 0-16,4-3 0 0,0-3 0 0,-4 6 0 16,-4 0 0-16,1 0 0 0,-1 0 0 0,-3-3 0 15,0-4 0-15,0 7 0 0,0 0 15 16,-4-3 1-16,4-3 1 0,-14 6 0 0,4 0 10 0,-4-6 1 16,3 2 1-16,0 4 0 0,-6-6-1 0,-1 6 0 15,4-3 0-15,-4-3 0 0,1-4-5 0,-8 10-2 16,0-9 0-16,0 6 0 0,-3-3-21 0,-7-4 8 15,-1 4-8-15,-2 3 0 0,-1-4 8 0,-4 4-8 0,-6-3 8 16,3 3-8-16,-7-3 0 0,0 3 0 0,-3-4 0 0,-4 7 0 16,0 0 16-16,3-3 6 0,1-3 1 0,-4 6 0 15,-4-6-4-15,1 2-1 0,-1-2 0 0,1 3 0 16,-1-3 1-16,-3 3 0 0,0-4 0 0,0-2 0 16,0 0-6-16,-4-1-1 0,1 4 0 0,-4-4 0 15,3 1 0-15,-7 0-1 0,1-10 0 0,-4 9 0 16,-4 1-11-16,0 0 0 0,1-7 9 0,-5 7-9 15,1-1 8-15,0 4-8 0,3-4 8 0,1-2-8 16,-1 2 0-16,0-5 0 0,4 5 0 0,3 4 0 16,-3-3 0-16,7-1 0 0,0 1 0 0,0 6 0 0,3-3 0 15,4-4 0-15,-3 10 0 0,6-6 0 16,4 6 0-16,0 0 0 0,0 0 0 0,0 0-8 0,0 0-4 0,0 0 0 16,0 0 0-16,0 0 0 0,11 6 2 0,6-6 0 15,-6 3 0-15,10 4 0 0,0-7 10 0,4 6 0 16,0-3 0-16,3-3-8 0,0 9 8 15,0-2 0-15,-3-4 0 0,3 6 0 0,0-9 0 0,4 10-8 16,-14-4 8-16,7 3 0 0,-4 1 0 0,0-1 0 16,-4 7 0-16,1-7 0 0,-4 7 0 0,-3-4 0 15,3 4 0-15,-3-3-8 0,-4 2 8 0,3 4 0 16,-6 0 0-16,3-3 0 0,-4 2 0 0,1 1 12 16,-4-3-4-16,-4 3 0 0,4-1 7 0,-3-2 1 15,-4 3 1-15,3 0 0 0,-3-4 7 0,0 1 0 0,0-3 1 16,-4 2 0-16,1-2 2 0,3-4 0 0,-7 7 0 0,3 0 0 15,-7-4-11-15,4 4-3 0,-3-7 0 0,-1 7 0 16,0-3-13-16,1 2 0 0,-4-5 0 0,-1 5 0 31,1-5-53-31,0 2-17 0,-4 4-3 0,-6 3-1351 0</inkml:trace>
  <inkml:trace contextRef="#ctx0" brushRef="#br0" timeOffset="2101.71">20786 10509 921 0,'0'0'82'0,"0"0"-66"15,-7-9-16-15,0-1 0 0,7-2 229 0,-4-4 43 16,1 10 8-16,6-4 1 0,1 1-205 0,-4 0-40 16,3-1-9-16,4 1-2 15,-3-1-53-15,6 4-10 0,1-6-2 0,-1 2-1 16,5-6-39-16,-5 7-7 0,4 0-1 0,0-1-1 15,0-5 14-15,-3 5 3 0,-4 1 1 0,0-1 0 0,4 4 87 0,-4 3 16 16,-4-6 4-16,1 2 1 0,-4 7 57 0,3-3 11 0,-3-3 3 16,0 6 0-16,4-10 9 0,-1 4 3 0,-3 3 0 0,0 3 0 15,0-6-36-15,4 3-8 0,-4 3 0 0,0 0-1 16,3-7-33-16,-3 7-6 0,0-9-2 0,0 9 0 16,0 0-12-16,0 0-2 0,-3 0-1 0,-1-9 0 31,-3 9-39-31,-3-4-8 0,-8-2-2 0,1 6 0 0,-5-9 12 0,-2 2 2 0,-8 4 1 0,-3-3 0 15,-4 3 15-15,-4-3-11 0,1 3 11 0,-4-4-10 16,0 4 10-16,1-3 14 0,-5 3-3 0,-3-4-1 16,-3-2 10-16,-4 9 3 0,-4-6 0 0,1 3 0 15,-1 3-2-15,-3 0 0 0,4-7 0 0,-4 7 0 16,-7 7-11-16,3-4-2 0,-6 3-8 0,2-3 12 16,1 10-12-16,0-4 0 0,0 1 0 0,-7-1 0 15,0 0 0-15,0 1 0 0,0 9 0 0,3-10 0 0,-3 10 0 0,3-10 0 16,1 7 0-16,3 3 0 0,3-4 0 0,4 1 0 15,4-3 0-15,3 5 0 0,3-2 0 0,1 3 0 16,-1-3 0-16,4 2 0 0,4 1 0 0,0 0 0 16,6 0 0-16,1 6 0 0,7 0 12 0,-1-6-3 15,8 9-1-15,0 0 0 0,0 4-8 0,6-4 0 16,5 6 0-16,-1-5 0 0,4 5 0 0,7-6 0 16,0 0 0-16,3 7 0 0,8-7 0 0,3 7-11 15,4-1 3-15,3 1 0 0,3-7 8 0,12 6 0 16,2-5 0-16,12-1 0 0,-1 6 0 0,11-5 8 15,0-4 0-15,7 0 0 0,3-3-8 0,4 0 0 0,11-4 0 16,3-5 0-16,4 3 0 0,3-7 12 16,0 7-4-16,7-7 0 0,4-6 4 0,0 4 2 15,0 2 0-15,3-9 0 0,0 6 8 0,4-3 2 16,0-6 0-16,0 3 0 0,0-6-24 0,-4 6-8 0,0-6 0 16,4-4 0-16,-4 7 8 0,1-6 0 0,-8-7 0 0,-3-3 0 15,-1 4 0-15,-6 2 9 0,0-12-9 0,-8 6 0 16,-3-6 16-16,-3-3-4 0,-4 0-1 0,-3-7 0 15,-5 1 8-15,-2-1 1 0,-4-2 1 0,-4 2 0 16,-6 1 3-16,-5-4 1 0,-2 0 0 0,-5-3 0 16,-2-2-7-16,-5 2-2 0,-6-3 0 0,0-6 0 15,-4 6-4-15,-7-3 0 0,0 3-1 0,-7 0 0 16,0 0-11-16,-7 6 0 0,0 1 0 0,-7-4 0 16,-1-3 0-16,-2 7 8 0,-8-1-8 0,0 3 0 15,-6 1 0-15,-5 6 0 0,1-1-12 0,-4 4 12 0,-3 0-12 16,0 7 12-16,-1-1-10 0,1 3 10 0,0 3-12 0,-1-2 3 15,-3 5 1-15,1 1 0 16,-5 3-80-16,-3 6-16 16,0 0-4-16,-10 0-1196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20T15:15:50.129"/>
    </inkml:context>
    <inkml:brush xml:id="br0">
      <inkml:brushProperty name="width" value="0.05292" units="cm"/>
      <inkml:brushProperty name="height" value="0.05292" units="cm"/>
      <inkml:brushProperty name="color" value="#FF0000"/>
    </inkml:brush>
  </inkml:definitions>
  <inkml:trace contextRef="#ctx0" brushRef="#br0">15381 14567 1792 0,'0'0'40'0,"0"0"8"0,-3-6 1 0,3 6 1 0,0 0-40 0,0 0-10 0,-7 0 0 0,-1-4 0 15,1-2 34-15,4 6 5 0,-4-3 1 0,7-3 0 16,-4-4-13-16,1 1-3 0,3 0 0 0,0 2 0 16,3-2-5-16,-3-4-2 0,0-2 0 0,4-1 0 15,-1 7 25-15,1-10 5 0,-4 0 1 0,0 3 0 16,3 4 3-16,-3-7 1 0,-3-3 0 0,-1 3 0 16,1-3-3-16,3 0 0 0,-4 3 0 0,1-6 0 15,-4 3-17-15,3-3-4 0,-3-3-1 0,4 0 0 16,-4-4-14-16,3 4-2 0,1 0-1 0,-1-6 0 15,4-1 9-15,-4 1 1 0,4 2 1 0,4-9 0 16,-4 10-1-16,7-3-1 0,-3-1 0 0,-1 1 0 16,4-1-4-16,0-3-1 0,0 4 0 0,0-4 0 15,4 10-14-15,-4-3-16 0,4-7 3 0,-4 13 1 0,-4-3 12 0,1 0 16 16,-1-1-3-16,1-2-1 0,-4 9-24 0,3-3-4 16,-3 0-2-16,0 6 0 0,0 0 18 0,4 0 0 15,-4 1 0-15,3-4 0 0,1 3 11 0,-1 0 5 16,1 3 2-16,-1 4 0 0,4-4-18 0,1 4 0 15,-1-4 0-15,0 7 0 0,0-1-12 0,-4 1-5 16,1-1-2-16,-1 4 0 0,-3 6 19 0,4-9 0 16,-4 9 0-16,0 0 0 0,0 0 0 0,0 0 0 15,0 0 0-15,0 0 0 0,0 0-8 0,-4 9 8 16,-3-3 0-16,-3 4 0 0,3-7 0 16,-4 6 0-16,-3 7 0 0,3 0 0 0,1-4 0 0,-4 7 0 0,-4 6 0 15,4-6 0-15,0 0 0 0,0-4 0 0,3 10-10 0,4-6 10 16,-7 6 0-16,3-3 0 0,1-6 0 15,-1 9-8-15,-3-6 8 0,7 0 0 0,-4-4 0 0,1-2 0 16,-1 6 0-16,4-13 0 0,0 3 0 0,-3 1 0 16,2-1 0-16,1-2 8 0,0-4-8 15,0 3 8-15,0-6 2 0,7 0 1 0,-3-6 0 0,-1-4 0 16,1 7 5-16,-1-13 2 0,4 7 0 0,0-7 0 16,0 4-6-16,0-7-2 0,4-3 0 0,-1 9 0 15,1-12-10-15,-1 7 8 0,4-1-8 0,0 0 8 16,0 3-8-16,0-3 0 0,1 4 0 0,-1-4 0 15,0 10 0-15,0-7 0 0,0 6 0 0,0-8 0 16,3 8 0-16,1 1 0 0,-4-7 0 0,0 7 0 0,0-1 0 16,0 1 0-16,7 0 0 0,-3-1 0 0,3 1 0 0,4 2 0 15,-4-2 0-15,3 9 0 0,1-3 0 0,0 3 0 16,-1 0 0-16,1 3 0 0,0-3 0 16,-4 9 0-16,3-2 0 0,-3-4 0 0,1 3 0 15,-1 4 0-15,0-1 0 0,-4-6 0 0,4 3 0 0,-3 4 0 16,0-1 0-16,-1 1 0 0,1-1 0 0,-4-3 0 15,3 4 0-15,1-1 0 0,-4 0 0 0,4 1 8 16,-4-4-8-16,3-3 0 0,1 4-12 16,-4-4-7-16,0 3-1 15,0-6-869-15,0 0-174 0</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6:21:25.041"/>
    </inkml:context>
    <inkml:brush xml:id="br0">
      <inkml:brushProperty name="width" value="0.05292" units="cm"/>
      <inkml:brushProperty name="height" value="0.05292" units="cm"/>
      <inkml:brushProperty name="color" value="#FF0000"/>
    </inkml:brush>
  </inkml:definitions>
  <inkml:trace contextRef="#ctx0" brushRef="#br0">2907 4090 1267 0,'7'0'112'0,"4"-9"-89"16,-1 2-23-16,1-2 0 15,3 0 135-15,-4-1 22 0,1 1 5 0,0 3 1 0,-8-4-59 16,-3 10-12-16,0-3-3 0,0 3 0 0,4-6-47 0,-4 3-10 16,0-4-1-16,0 7-1 0,-4 0-20 0,1 0-10 15,-4-3 10-15,3 3-10 0,-7-6 0 0,1 6 0 16,-1 0 0-16,1 0 0 0,3 0 0 0,-4 0 0 16,-3 6 0-16,-4-3 0 0,8-3 0 0,3 7 0 15,-4-4 0-15,0 6 0 0,-3-3 0 0,4-2 9 16,-4 5 1-16,3-3 0 0,4 4 2 0,3-4 0 15,1-3 0-15,-4 6 0 0,7-2-12 0,7 2 0 16,-7-6 0-16,3 10 8 0,-3-10-8 0,11 6 0 16,0 1 0-16,3-1 0 0,-4-3 0 0,4 4 0 0,-3-7 9 15,7 10-9-15,-1-4 12 0,8-6-3 16,-7 6 0-16,3-9 0 0,0 7-9 0,-3-4 0 0,-1 3 0 0,-3-6 0 16,0 0 0-16,-3 0 0 0,0 0 9 0,-11 0-9 15,0 0 21-15,0 0 0 0,0 0 0 0,0 0 0 16,0 0 6-16,0-9 1 0,0 2 0 0,-11-2 0 15,0 0 3-15,-3 6 1 0,0-4 0 0,-3 1 0 16,-1-3-20-16,-7 5-3 0,4-2-1 0,-4-3 0 16,4 6-8-16,4-4 8 0,-5-2-8 0,-2 9 8 15,3-3-8-15,3-3 0 0,-3 6 0 0,-4 0 0 16,11 0 8-16,-7 0 0 0,7 0 0 0,3 0 0 16,-3 6-8-16,-4-6 0 0,11 0 0 0,-3 0 0 15,-1 0 0-15,11 0 0 0,0 0 0 0,0 0 0 16,0 0 0-16,0 0-11 0,0 0 3 0,11 0 0 0,-1 0 8 15,4 0 0-15,1 0 0 0,6-6 0 0,3-1 0 16,-6 7-8-16,10-3 8 0,-3 3-8 0,0 0 8 0,-8 0 0 16,4 0 8-16,1 0-8 0,-5 0 9 0,4 3-9 15,-6-3 12-15,-1 7-12 0,-4-1 8 0,1-3-8 16,-1-3 0-16,-10 0 0 0,0 0 11 16,0 0-2-16,0 0 0 0,0 0 0 0,-3 9-1 0,-4 1 0 15,-4-4 0-15,1-3 0 0,3 3 16 0,-11-2 4 16,4 2 0-16,3-3 0 0,1-3-18 15,3 0-10-15,-4 6 12 0,0-6-12 0,-3 0 20 0,4 0-4 16,-1 0 0-16,-3 7 0 0,3-7 8 0,1 0 2 16,-1 0 0-16,4-7 0 0,-10 7 2 15,6 0 0-15,4 0 0 0,-4 0 0 0,1-6-28 0,-4 6 8 16,3-3-8-16,1 3 0 0,-1-6 0 0,0 6 0 0,4 0-14 0,-10-4-1414 16</inkml:trace>
  <inkml:trace contextRef="#ctx0" brushRef="#br0" timeOffset="11693.37">4734 3617 939 0,'0'0'41'0,"-7"-7"10"0,4 7-41 0,-1-9-10 0,-6 6 0 0,-5-3 0 16,8-4 0-16,4 10-11 0,-8-6 3 0,4-4 0 15,0 1-28-15,7 6-4 16,-7-3-2-16,4-4 0 0,-4 7-25 0,7-3-5 0,-7 3 0 0,3-10-109 16,0 10-22-16</inkml:trace>
  <inkml:trace contextRef="#ctx0" brushRef="#br0" timeOffset="12007.66">4565 3385 172 0,'0'0'16'0,"0"0"-16"16,0 0 0-16,0-7 0 0,0-2 268 0,0 9 50 15,0-3 10-15,0-3 3 0,3-4-211 0,-3 10-41 16,0 0-9-16,0 0-2 0,0 0-25 0,0 0-6 16,0 0-1-16,0 0 0 0,0 0-16 0,0 0-4 15,4 10-1-15,-4 8 0 0,-4-2 4 0,4 0 1 0,0 6 0 16,-3-4 0-16,3 8 4 0,-11-1 0 0,4 3 1 0,0 0 0 16,0 7 12-16,-3-1 3 0,-4 1 0 0,3 2 0 15,0 1 3-15,-3 3 1 0,0 2 0 0,-7-2 0 16,3 3 4-16,-6 9 2 0,2-12 0 0,1 6 0 15,4 7-14-15,-5-7-2 0,8-4-1 0,-7 1 0 16,7 0-20-16,4-9-4 0,-5-1-1 0,8-5 0 16,4-1-8-16,-11-3 8 0,7 0-8 0,3-3 8 15,4-3-20-15,0-4-4 0,0-5 0 0,0 9-1 32,0-13-44-32,0-6-9 0,0 0-2 0,0 0 0 15,4-6-120-15,3-7-25 0,7-3-5 0</inkml:trace>
  <inkml:trace contextRef="#ctx0" brushRef="#br0" timeOffset="12324.22">4565 3592 1789 0,'-7'-16'79'0,"3"13"17"0,4-4-77 15,0-2-19-15,0 0 0 0,4-1 0 0,3-2 28 0,4-4 1 16,3 7 1-16,0-7 0 0,7 7-30 0,-10-1 0 15,6-6-11-15,4 7 11 0,-10 6-11 0,3-3 11 16,0 2-8-16,-3-2 8 0,-1 12 0 0,1-2-10 16,-8 2 10-16,4-3 0 0,-3 13 0 0,0-1 0 15,-4-2 0-15,0 12 9 0,7-6 16 0,-7 9 3 0,0 7 1 0,0-1 0 16,0 4-1-16,0 6-1 16,0-7 0-16,3 7 0 0,-3-3 5 0,7 3 2 15,-7-13 0-15,4 13 0 0,-1-3-10 0,4 0-1 0,-7 2-1 16,4-8 0-16,3 9-14 0,-7-7-8 0,3 7 10 0,-3-6-10 15,0-3 0-15,0-4-15 0,0 0 2 0,-3-6 0 32,3-6-113-32,-7 6-22 0,3-9-5 0</inkml:trace>
  <inkml:trace contextRef="#ctx0" brushRef="#br0" timeOffset="12538.08">4265 4206 2106 0,'0'0'93'0,"0"0"19"0,-7 0-89 0,4-9-23 16,3 9 0-16,0 0 0 0,0 0 36 0,3-7 2 16,-3 7 1-16,7-9 0 15,-3 6-30-15,3-3-9 0,7-4 0 0,-4 4 0 0,4 6 8 0,1-9-8 16,-1 9 0-16,7-4 0 0,0-2 0 0,4 6 0 16,-1 0 0-16,-2-3 0 15,6 3-48-15,4 0-12 0,-4 0-4 0,4 0 0 16,-8 0-144-16,4 0-28 0,4 0-7 0,-7 0-1 0</inkml:trace>
  <inkml:trace contextRef="#ctx0" brushRef="#br0" timeOffset="13083.67">5313 4090 345 0,'0'0'31'0,"7"0"-31"0,7 0 0 0,-3 0 0 15,-8 0 176-15,-3 0 30 0,0 0 6 0,11 0 0 16,-11 0-117-16,0 0-24 0,0 0-5 0,0 0-1 15,3 0-39-15,4 0-8 0,0 0-2 0,-7 0 0 16,0 0-8-16,11 0-8 0,-4 0 12 0,4-9-12 16,-8 2 8-16,8 7-8 0,-1-9 0 0,-6 0 0 15,3 6 8-15,-4-4-8 0,1 1 0 0,3 3 0 16,-4-3 31-16,-3-4-1 0,0 7 0 0,-3-3 0 16,3-4 46-16,-7 10 10 0,0-9 2 0,3 9 0 15,-3-3-23-15,-3 3-4 0,-1 0-1 0,1 0 0 16,-5 3-32-16,5-3-6 0,-4 9-2 0,0-2 0 15,3 2-20-15,-3 4 9 0,3-4-9 0,1 7 0 16,-4 2 0-16,3-2 0 0,-3 3 0 0,3 6 0 0,1-6 0 0,-4 0 0 16,3 6 0-16,-7 0 0 0,4-3 0 0,4-3 0 15,3 6 0-15,-4-6 0 0,4-4 0 0,0 4 0 16,3-3 0-16,1-7-9 0,3 4 9 0,3-4 0 16,1-3 8-16,10 4-8 0,-10-4 13 0,6-3-1 15,1 7-1-15,-1-10 0 0,8 0 4 0,0 0 1 16,-4 0 0-16,0 0 0 0,7 0-5 0,-7 0-1 15,7-10 0-15,-3 10 0 0,0-9-10 0,-1-1 12 16,1 4-12-16,7-3 12 0,-11 6-12 0,0-7 10 16,7 1-10-16,-10-7 10 0,3 7-10 0,-4-7 12 15,-3-3-12-15,0 7 12 0,4-4 4 0,-11-3 0 16,3 0 1-16,5-6 0 0,-8 0 8 0,0 0 2 16,0-3 0-16,-8 6 0 0,5-10-7 0,3-2 0 15,-7 3-1-15,3-4 0 0,1 1-11 0,-1-1-8 0,1 4 9 0,-1-1-9 16,-3-2 0-16,4 3 0 0,-4-4 0 0,0 10 0 31,-1 0-33-31,5-3-7 0,-4 9 0 0,0 0-1 16,0 3-85-16,3 4-17 0,-3-4-3 0,4 10-794 0</inkml:trace>
  <inkml:trace contextRef="#ctx0" brushRef="#br0" timeOffset="13676.22">6004 4190 1364 0,'0'0'60'0,"0"0"13"0,-3 0-58 0,-1-9-15 16,1 6 0-16,3-3 0 0,-11-4 12 0,8 4 0 15,3-3 0-15,-4 5 0 0,-3-5-12 0,0 0 0 16,3-1 0-16,-3 1 0 0,0-4 0 0,4 10 9 16,-4-13-9-16,0 7 8 0,0 6 3 0,0-3 0 15,3-4 0-15,-7 4 0 0,4 6-3 0,-3-3 0 16,3-3 0-16,-7 6 0 0,-4 6 9 0,4-3 2 0,0 10 0 0,-11-1 0 16,4 4-19-16,0-4 0 15,3 4 0-15,-10 3 0 0,7 6 15 0,0-6-1 0,-4 6 0 0,0 0 0 16,0-6 8-16,4 3 2 0,7 3 0 0,-3-6 0 15,10-4-4-15,-4 4 0 0,0 0 0 0,8-10 0 16,3 10 2-16,0-13 0 0,7 4 0 16,0-1 0-16,4 1-8 0,-4-10-2 0,10 0 0 15,1 0 0-15,-1 0-12 0,1 0 0 0,3-10 8 16,0 1-8-16,4-1 0 0,0-5-8 0,-8 5 8 0,5-2-13 16,-1-4 13-16,-4 7 0 0,1-7 0 0,0-3 0 15,-4 10 14-15,3-7-4 0,-6-3-1 0,0 0 0 16,3 7 16-16,-11-4 3 0,4 0 1 0,0 4 0 15,0-4 7-15,-3 1 0 0,3 5 1 0,0 1 0 16,-3 6-13-16,-4 3-4 0,0 0 0 0,0 0 0 16,7-7-3-16,-7 7-1 0,0 0 0 0,0 0 0 0,7 7-1 0,-4-4-1 15,1 6 0-15,-1 1 0 0,4 5-14 0,0-5 8 16,-7 8-8-16,4-2 0 0,3 3 0 0,-7-3 0 16,4 2 0-16,3 1 0 0,-4 0 0 0,8-3 0 15,-8-4-13-15,4 4 4 16,0 0-19-16,4-4-3 0,-4-2-1 0,7-1 0 15,-3-3-30-15,-1 4-6 0,4-1-2 0,-3 1-540 16,3-4-108-16</inkml:trace>
  <inkml:trace contextRef="#ctx0" brushRef="#br0" timeOffset="14476.83">6477 4209 345 0,'0'0'31'16,"0"0"-31"-16,-4 13 0 0,-6-13 0 16,10 0 185-16,0 0 31 0,0 0 7 0,0 0 1 15,0 3-174-15,0-3-34 0,0 0-8 0,0 0 0 16,-7-3-8-16,7 3 0 0,0 0-8 0,-4-6 8 16,4-4-13-16,0 10 2 0,0 0 1 0,0 0 0 15,0 0 10-15,0 0 0 0,-3 0 0 0,3 0 0 0,0 0 27 0,0 0 7 16,0 0 2-16,0 0 0 0,0 0 10 0,0 0 2 15,0 0 1-15,0 0 0 0,0 16-9 0,0-4-3 16,0-2 0-16,3 9 0 0,1-4-9 0,-4 14-1 16,7-14-1-16,-7 10 0 0,0-3 0 0,3 10 0 15,-3-4 0-15,0 0 0 0,7 0-12 0,-7 7-2 16,0-1-1-16,0-6 0 0,0-2-11 0,0-1 8 16,-7-3-8-16,7 3 8 0,-3 3 3 0,3-3 0 0,0-6 0 15,0 0 0-15,-7-4 13 0,7-5 2 16,-4-1 1-16,4 7 0 0,0-16-1 0,0 0 0 0,0 0 0 0,0 0 0 15,0 0-9-15,0 0-1 16,0 0-1-16,-3-10 0 0,3 1 5 0,-4-7 2 0,-3-9 0 0,7 6 0 16,-7-6-11-16,4-3-3 0,-1 0 0 0,1-7 0 15,3 1-8-15,-4-1 0 0,1-2 9 16,3 2-9-16,0-2 8 0,0-1-8 0,0-3 8 0,0 4-8 16,0-1 0-16,0 3 0 0,0 1 0 0,0 9 8 15,0-3 0-15,0 9 0 0,0 0 0 0,3 0 0 16,1 4 1-16,-1 5 1 0,1-6 0 0,6 7 0 15,-6 0-10-15,6-1 0 0,1 10-10 0,3-6 10 16,0 3-12-16,7-3 3 0,0 6 1 0,4 0 0 16,-7 0-11-16,6 0-1 0,1 6-1 0,-4-3 0 31,4-3-15-31,0 6-4 0,-4 1 0 0,0-4 0 16,-3 6 40-16,-1 0 0 0,-10-2 0 0,4 2 0 15,0-6 0-15,-4 10 0 0,0-10 12 0,0 6-4 0,-4 7 8 16,1-3 0-16,-4-4 1 0,0 4 0 0,-4-1-4 0,4-3-1 0,-3 7 0 0,3 0 0 15,-7-13-12-15,3 6 9 0,-3 7-9 0,0-13 8 0,7 7-8 16,-14-1 8-16,7-3-8 0,-4-6 8 0,1 10-8 16,-1-10 0-16,-3 0-10 0,-4 6 10 15,8-6-32-15,-8 3-1 0,4-3 0 0,0 0-591 16,0 0-117-16</inkml:trace>
  <inkml:trace contextRef="#ctx0" brushRef="#br0" timeOffset="14844.39">7077 3629 1036 0,'0'0'46'0,"0"0"10"0,0 0-45 0,0 0-11 0,0 0 0 0,0 0 0 16,0 0 219-16,0 0 41 0,3 13 9 0,1-1 2 15,3 4-224-15,0 3-47 0,0 0 0 0,0-1-12 16,4 1 12-16,-8 6 0 0,4 4-10 0,0-4 10 16,0 9 0-16,-7-9 0 0,11 3 0 0,-11 1 0 15,3 5 0-15,1-6 0 0,-4 1 0 0,3 5 0 0,-3-9 0 0,0 3 0 16,-3 1 0-16,3-4 0 0,0 0 0 0,0 0 0 15,-4-6 0-15,4 3 8 16,0-7-36-16,0 1-8 0,-3-3-2 0,3 2 0 16,-7 1-116-16,3-13-23 0,-13 13-5 0,3-4-1 0</inkml:trace>
  <inkml:trace contextRef="#ctx0" brushRef="#br0" timeOffset="15042.3">6858 3984 2282 0,'0'0'101'0,"0"0"21"0,0 0-98 0,0 0-24 15,0-7 0-15,11 4 0 0,3-3 46 0,-4 3 4 0,8-4 1 0,3-2 0 16,0 6-36-16,7-3-7 0,1-4-8 16,-1 4 11-16,4-3 2 0,3-1 1 0,0 1 0 0,1 6 0 15,-5-4-14-15,5-2 0 0,-1 6 0 0,0-3 0 16,0-4-98-16,-3 4-22 0,3-4-5 15,-3 1-877-15</inkml:trace>
  <inkml:trace contextRef="#ctx0" brushRef="#br0" timeOffset="31338.58">7902 3990 1494 0,'-17'0'66'0,"17"0"14"0,-7 0-64 0,3 0-16 15,-3 0 0-15,-7 0 0 0,14 0 15 0,-4-6 0 16,-3 6 0-16,0-7 0 0,7 7-15 0,0 0 0 16,-7 0 0-16,4-3 0 0,-8 3 0 0,4-6 0 15,7 6 0-15,0-3 0 0,-11-4-8 0,4 7 8 16,0 0-12-16,7-9 12 0,0 9-8 0,-10 0 8 16,-1 0 0-16,4 9 0 0,0-9 0 0,-4 7 0 15,4 2 0-15,0-6 0 0,0 10 21 0,0-10-1 16,-3 13-1-16,-1-4 0 0,0 7-11 0,1-3-8 15,6 2 12-15,-10-2-12 0,7 3 17 0,0 0-3 0,4 0-1 0,-1-4 0 16,4 4-1-16,4-10 0 0,-4 7 0 0,7 0 0 16,0-13 9-16,-4 6 2 0,11 1 0 15,-7-4 0-15,4-3-31 0,0 3-7 16,-1-2-1-16,4-4 0 0,-3 0 16 0,3 0 0 16,-3-4 0-16,3-2-9 0,-4 3-3 0,1-3 0 0,-1-4 0 15,5 7 0-15,-8-3 36 0,3-3 6 0,4-1 2 0,-7-6 0 16,4 7-20-16,-1-3-3 0,-6-1-1 0,7-6 0 15,-1 10 19-15,-3-10 3 0,0 3 1 0,-3 4 0 16,10-4 0-16,-11-3 0 0,1 10 0 0,3-7 0 16,-3 7-17-16,-1-1-3 0,1 7-1 0,-4 3 0 15,0 0 7-15,0 0 2 0,0 0 0 0,0 0 0 16,0 0-9-16,0 0-2 0,7 10 0 0,-4-1 0 16,4 0-8-16,0 4 0 0,-3 0 0 0,3-1 0 15,0 4 0-15,0-7 0 0,-3 10 0 0,3-10 0 0,0 7 0 16,0-3 0-16,-4-4 0 0,4 4 8 0,4-1-8 0,-8-3 0 15,4 1 9-15,-3-4-9 0,0 10 16 0,-1-13-2 16,1 3 0-16,3-3 0 16,-4 7-46-16,4-10-10 0,-7 0-2 0,7 6 0 15,4-6-83-15,-8 0-17 0,-3 0-3 0</inkml:trace>
  <inkml:trace contextRef="#ctx0" brushRef="#br0" timeOffset="32027.29">8347 3253 230 0,'0'-13'20'0,"0"7"-20"0,0 0 0 0,0-4 0 0,0 7 328 0,0 3 60 0,0-6 13 0,0 6 3 15,7-9-295-15,-7 9-58 0,0 0-12 0,0 0-3 16,0 0-26-16,10 9-10 0,-3-9 0 0,4 0 9 16,-4 9-9-16,0 1 0 0,4 2 0 0,-8 1 0 15,4 6 0-15,-3 3-11 0,6 0 3 0,-10 3 0 16,7 0 8-16,-3 3 11 0,-4 0-3 0,0 10 0 16,4 3 4-16,-4-4 1 0,-4 7 0 0,0 0 0 15,4 3 3-15,-3-3 0 16,3 0 0-16,0-6 0 0,-4 5-6 0,4-8-1 0,0 3 0 0,0-4 0 0,0 1 4 15,0-7 1-15,0 0 0 0,4-3 0 0,-4 0 1 16,3-6 0-16,-3 0 0 0,0-4 0 16,4-2-5-16,-4 3-1 0,-4-7 0 0,1 0 0 0,3-9 3 0,0 0 1 15,0 0 0-15,0 0 0 0,0 0 3 0,0 0 1 16,-4 0 0-16,4-9 0 0,-7 0-5 0,4-1-2 16,-1-5 0-16,4 2 0 0,0-3-10 0,4 4 0 15,-1-10 0-15,4 3 0 0,0 0-11 0,1 0 3 16,-1 1 0-16,7 2 0 0,-7-3 8 15,10 3-13-15,-10 7 5 0,4 0 8 0,0-1-10 0,-1 4 10 16,4-3 0-16,-3 5-9 0,-1-2 9 0,1 3 0 0,0-3 0 16,-1 6 0-16,4-3 0 0,-7 3 0 0,4 0 0 15,3 0-8-15,0 3 8 0,0-3 0 16,-3 6 0-16,3-3 0 0,0 3 0 0,0-2-10 0,4 5 10 0,-4-3 0 16,-3 4 0-16,-1-1 0 0,4 0 0 0,-10-2 0 15,6 2 0-15,-3 1 0 0,4-1 0 0,-7 0 0 16,-1 1 0-16,1-1 0 0,-1 1 0 15,-6 5 0-15,-1-5 0 0,-3 8 0 0,3-2 9 0,-3-6-9 16,0-1 28-16,0 7 1 0,0-4 0 0,-7 7 0 16,0-6-9-16,-4-1-3 0,4 4 0 0,-10-4 0 15,6 4-8-15,0 0-1 0,-3-7-8 0,0 4 12 16,3-7-12-16,1 3 0 0,3-9 0 0,-4 10 0 16,7-10-19-16,-10 0-9 15,11-3-3-15,-5-4 0 0,5 7-157 16,-1-9-31-16,1-1-6 0,3 1-2 0</inkml:trace>
  <inkml:trace contextRef="#ctx0" brushRef="#br0" timeOffset="32298.31">9066 3974 2350 0,'0'0'52'0,"0"0"10"0,0 0 2 0,0 0 3 0,0 0-54 0,4 16-13 0,-1-13 0 0,1 6 0 16,0 1 0-16,-1-1 0 0,-3 7 0 0,4-7 0 15,-4 7 0-15,0-4 0 0,0 4 0 0,0 3 0 16,-4-3 0-16,4-4 0 0,0 7 0 0,-3-3 0 16,3 2-11-16,-4-2 2 0,4 0 0 0,0-4 0 31,0-2-31-31,-4-1-5 0,4 1-2 0,0-10 0 15,0 6-91-15,0-6-18 0,0 0-4 0,0 0-632 0</inkml:trace>
  <inkml:trace contextRef="#ctx0" brushRef="#br0" timeOffset="32456.57">9105 3805 2300 0,'0'0'51'0,"0"0"10"0,0 0 3 0,0 0 0 0,0 0-52 0,0 0-12 0,0 0 0 0,0 0 0 0,0 0 15 0,0 0 0 16,0 0 0-16,0 0 0 16,11 0-85-1,-4 0-17-15,3 0-3 0</inkml:trace>
  <inkml:trace contextRef="#ctx0" brushRef="#br0" timeOffset="32839.17">9617 3146 2091 0,'0'0'46'0,"0"0"10"0,0 0 1 0,0 7 2 0,-4 2-47 0,4 3-12 0,0 4 0 0,0 3 0 15,4-3 16-15,-1 2 0 0,-3 1 1 0,4 6 0 16,-1-6-1-16,1 6 0 0,-1 4 0 0,1-1 0 16,-1-3-16-16,-3 12 10 0,0-2-10 0,0 6 8 0,0-10 1 0,0 13 0 15,-3 6 0-15,-1-3 0 16,-3-3-9-16,0 3-11 0,4-3 3 0,-4 0 0 15,0-6 8-15,0 5 0 0,0-8 10 0,-1-1-10 16,1 1 14-16,0-7-3 0,4 7-1 0,-4-7 0 16,3-3-45-16,1-3-9 0,-1 0-1 0,1-10-603 15,3 4-121-15</inkml:trace>
  <inkml:trace contextRef="#ctx0" brushRef="#br0" timeOffset="33102.21">9910 3977 2016 0,'0'0'179'0,"0"0"-143"0,0 0-36 0,0 0 0 15,0 0 161-15,0 0 26 16,0 13 5-16,0-4 0 0,3 4-152 0,-3-4-32 0,4 1-8 0,-4 5 0 15,0-5 0-15,0 8 0 0,0-8 0 0,0-1 0 32,0 7-34-32,0 0-14 0,0-4-2 0,0-2-1 15,-4-1-92-15,4 4-18 0,-3-1-4 0,3-3-1 0,0-2-52 0,0 2-10 0,0-9-3 16,0 0 0-16</inkml:trace>
  <inkml:trace contextRef="#ctx0" brushRef="#br0" timeOffset="33284.48">10111 3566 748 0,'0'0'67'0,"0"0"-54"16,0 0-13-16,0 0 0 0,-4-3 440 0,4 3 86 16,0 0 17-16,0 0 3 0,0 0-442 0,0 0-88 15,0 0-16-15,0 0 0 16,0 0-104-16,0 0-14 0,0 0-3 0,0 0-955 0</inkml:trace>
  <inkml:trace contextRef="#ctx0" brushRef="#br0" timeOffset="33538.49">10386 3535 1728 0,'0'0'153'0,"0"0"-122"0,0 0-31 0,0 0 0 15,0 0 185-15,0 0 31 0,7 10 7 0,0 2 1 16,0-3-187-16,-4 7-37 0,5 12 0 0,-1-12-14 16,7 12 14-16,-11 0-11 0,-3 4 11 0,0-1-10 15,11 4 10-15,-8-1-13 0,-3 1 5 0,0-7 8 16,0 6-27-16,0 1 3 0,-3-7 0 0,-4 0 0 31,7 1-31-31,0 2-5 0,0-3-2 0,0-3 0 16,-7-3-22-16,0 3-4 0,7 3 0 0,-7-9-1 15,3 6-69-15,-7-6-14 0,1-3-2 0,3 0-464 0</inkml:trace>
  <inkml:trace contextRef="#ctx0" brushRef="#br0" timeOffset="33739.68">10241 3993 2642 0,'0'0'58'0,"0"0"12"0,11 0 2 0,-1 0 3 0,-3 0-60 0,7 0-15 16,4-3 0-16,3 3 0 0,-3-6 0 0,3-1 0 0,4 7 0 0,-1-3 0 16,1 3 0-16,-4 0-13 0,-7 0 2 15,8-6 1 1,2 3-108-16,-6 3-22 0,-7 0-4 0,3 0-869 0</inkml:trace>
  <inkml:trace contextRef="#ctx0" brushRef="#br0" timeOffset="33958.21">10806 3984 2415 0,'10'6'107'16,"-10"-6"22"-16,0 0-103 0,0 0-26 0,4 9 0 0,3-6 0 15,7 7 72-15,-7-1 10 0,-4 1 2 0,8 5 0 16,3-5-96-16,0-1-18 0,-3 0-4 0,-1 1-1 15,1-4 3-15,3 10 1 0,-3-13 0 0,-1 6 0 16,-3 1-99-16,4-4-20 0,10 3-4 0,-7-5-1 16,-3 5 44-16,-1-3 9 0,4-6 2 0,1 7-655 15</inkml:trace>
  <inkml:trace contextRef="#ctx0" brushRef="#br0" timeOffset="34223.36">11374 3896 2646 0,'-15'9'58'0,"15"-9"12"0,0 10 2 0,-3-1 3 0,-11 7-60 0,3 2-15 0,4-2 0 0,-3 3 0 16,3 9 19-16,-8 4 1 0,5-1 0 0,-8 3 0 15,4 4-20-15,-7 6 0 0,-4-10 0 0,1 10 0 16,-1 0 0-16,0-6 0 0,-10 6 0 0,7 6 0 15,-4-9-15-15,4 3-6 0,-4-1-2 0,-3 1 0 32,-8 3-72-32,8 7-14 0,3-10-3 0,-3 6-1 15,-4-13-108-15,4 7-22 0,-36 28-4 0,26-18-1 0</inkml:trace>
  <inkml:trace contextRef="#ctx0" brushRef="#br0" timeOffset="35158.44">2614 6555 230 0,'-7'0'10'0,"7"0"2"0,-7 0-12 0,3-3 0 15,-3-4 0-15,4 7 0 0,-8-3 243 0,8-3 45 16,-4 6 10-16,3 0 2 0,-6 0-202 0,6-6-40 0,-3 6-8 0,3-3-2 16,4 3-24-16,-7 0-4 0,4 0-2 0,3 0 0 15,-4 0 6-15,4 0 0 0,0 0 1 0,0 0 0 16,0 0-3-16,0 0-1 0,0 0 0 0,0 0 0 15,0 0-11-15,0 0-2 0,0 0-8 0,0 0 12 16,0 0-12-16,0 0 9 0,4-7-9 0,6 7 8 16,1-3 0-16,3-3-8 0,-3 6 12 0,3 0-4 15,-4 0 3-15,8 0 0 0,0-3 0 0,-4 3 0 16,7 0-11-16,-3 0 12 0,3 0-12 0,0 0 12 16,-3 0-12-16,3 0 0 0,3 0 0 0,-2 0 0 15,-8 0 0-15,0 0 8 0,7 0-8 0,-7-6 8 16,7 6-8-16,-7-4 0 0,1-2 0 0,-1 6 0 15,3-3 11-15,-3-3-3 0,-3 3-8 0,0-4 12 16,-4 7 5-16,3-6 1 0,-3-3 0 0,-3 9 0 0,-4 0 10 0,10-10 1 16,-10 10 1-16,0-3 0 0,0-3-5 15,0 6-1-15,0-10 0 0,0 10 0 0,-3 0-8 0,-4-9-3 16,3 3 0-16,4 3 0 0,-10 3-13 0,3 0-10 16,0 0 2-16,-4 0 0 15,-3 3-56-15,3 3-12 0,-6-6-1 0,10 6-516 16,-4-3-103-16</inkml:trace>
  <inkml:trace contextRef="#ctx0" brushRef="#br0" timeOffset="35806.94">4336 5878 1036 0,'0'0'92'0,"0"-4"-73"0,-7-5-19 16,3 3 0-16,4 6 189 0,0 0 35 0,0-3 6 0,0 3 2 15,0 0-180-15,0 0-36 0,0 0-8 0,0 0 0 16,0 0 2-16,0 0 1 15,0 0 0-15,0 0 0 0,0 0-2 0,0 0 0 0,0 12 0 0,4-2 0 16,3 5-1-16,-7 10 0 0,7-3 0 0,0 3 0 16,3 4 7-16,-6 5 1 0,-1 1 0 0,4 2 0 15,4 4-8-15,-7 6-8 0,3 0 11 0,-4 6-11 16,1-2 10-16,3-4-10 0,-14 6 8 16,3-9-8-16,1 9 0 0,3-6 8 0,-11-3-8 0,4 6 0 15,3-6 9-15,-3-6-9 0,4 6 10 0,-1-7-10 16,4-9 0-16,-7 4-16 0,7-10 1 0,0 0 1 15,0-10-166 1,0-2-32-16</inkml:trace>
  <inkml:trace contextRef="#ctx0" brushRef="#br0" timeOffset="36274.56">4149 5868 2365 0,'-14'-12'104'0,"3"5"23"0,7-2-102 16,-6 3-25-16,3 3 0 0,3-4 0 0,1-2 39 0,3 6 2 15,0-7 1-15,3 4 0 16,1-3-58-16,3-1-11 0,-7 1-2 0,10 3-1 0,-6 2 14 0,7-5 4 16,-1 3 0-16,1 3 0 0,-4-4-2 0,3 7 0 15,4 0 0-15,-3 0 0 0,7 0 5 0,-4 7 1 16,3 2 0-16,1 0 0 0,-4-5 0 0,7 11 0 15,4-5 0-15,-7 8 0 0,3-8 8 0,0 9 0 0,4 6 0 16,-1-6 0-16,-2 6 0 0,-5 0 11 0,8-3-3 0,-4 9 0 16,4-3-8-16,-1 0-11 0,-2 1 3 0,2 5 0 15,1 1 8-15,0-1 11 0,-4-6-3 0,4 10 0 16,-8 3-8-16,4-7-11 0,1-2 3 0,-8 2 0 16,0 1 8-16,-4-1 11 0,1 1-3 0,0-4 0 15,-11-6-8-15,0 10 0 0,0-7 0 0,-8-3 0 16,5 3 0-16,-4-3 0 0,0-3 12 0,-4 3-4 15,-3 0 14-15,4 0 2 0,-8-3 1 0,4-3 0 16,-4 6 1-16,8-6 0 0,-12-3 0 0,1 3 0 16,4-4-26-16,-1-2 0 0,0-4 0 0,-3 4 0 15,-4-4 0-15,11 1 0 0,-7-7 0 0,4 3 0 16,-12-3-24 0,12-3-11-16,-4 0-1 0,-1 0-1 0,5 0-24 0,3 0-5 0,3-3-1 0,-7 3 0 15,11-6-146-15,0 3-30 0,-10-4-5 0,17 7-2 0</inkml:trace>
  <inkml:trace contextRef="#ctx0" brushRef="#br0" timeOffset="36790.61">5398 6715 1209 0,'0'0'53'0,"7"0"12"0,-4-10-52 0,1 4-13 15,3 3 0-15,3-6 0 0,-6 2 177 0,6-2 33 0,4 0 6 0,8-1 2 16,-12 1-177-16,8-1-41 0,3 1 0 0,0-1 0 16,4 1 11-16,-7 0 1 0,3-4 0 0,0 4 0 15,-3-1-24-15,-1 1-5 0,1-4-1 0,-4-2 0 16,-4 8 10-16,8-2 8 0,-14 0-12 0,3-1 12 15,0 1 0-15,0-1-8 0,-4 4 8 0,-3-3 0 16,-3 6 16-16,3-4 8 0,-7-2 0 0,3-1 1 16,-3 7-10-16,0-9-3 0,-3 9 0 0,-8-7 0 15,4 1-12-15,-4-1 11 0,-3 1-11 0,0 3 10 0,3-4-10 16,-7 10 0-16,1-9 0 0,-4 9-11 0,3 0 31 16,7 0 7-16,-6 3 1 0,2 3 0 0,1 4 17 0,4-1 4 15,6 1 1-15,-7 5 0 0,4-2-10 0,0 2-3 16,4 4 0-16,-1 0 0 0,0 6-29 0,4-6-8 15,0 6 0-15,4 0 0 0,-8-6 0 16,8 6 0-16,3-3 0 0,-7-3 0 0,7 6 0 0,0 0 0 16,0-6 0-16,0 6 0 0,7-6 0 0,-7 9 0 15,0-9 0-15,7 3 0 0,0-3 0 0,-4-7-12 16,4 4 4-16,4 3 0 0,-4-10-4 0,4 0-1 16,-1-2 0-16,4-4 0 15,-3 3-27-15,3-3-4 0,4-3-2 0,-4 0 0 16,0 0-159-16,7-3-32 0,-7 3-7 0,7-6 0 0</inkml:trace>
  <inkml:trace contextRef="#ctx0" brushRef="#br0" timeOffset="37275.41">6191 6555 921 0,'0'0'82'0,"0"0"-66"0,0 0-16 0,0-10 0 16,0 7 163-16,7-3 29 0,-7-3 5 0,0 2 2 16,4-2-134-16,3 0-26 0,-7-1-6 0,0 1-1 15,0-1 0-15,0 1-1 0,3 0 0 0,-3-1 0 16,0-6-15-16,-3 7-2 0,3 0-1 0,0-1 0 0,-7 1-13 0,3-1 0 15,-3 1 0-15,-3 0 0 0,3 2 0 0,-4-2-10 16,4 3 10-16,0 6-8 0,-4-3 8 0,-3-4 0 16,4 7 8-16,-1 0-8 0,-3 0 31 0,-4 0 1 15,4 7 1-15,0-4 0 0,-7 6 11 0,7-3 1 16,0 4 1-16,-4-1 0 0,4 7-18 0,-4-4-3 16,8-2-1-16,-8 5 0 0,4 4-15 0,0 0-9 15,0 6 10-15,3-6-10 0,1 0 0 0,6 6 0 16,-7-6 0-16,4-4 0 0,0 4 0 0,0 0 0 0,7-3 0 0,-3 3-10 15,3-4 10-15,0-2 0 0,-7 2 0 0,7 4 8 16,7-9-8-16,-7 8 0 0,3-2 0 0,1 0 0 16,-1-4 0-16,1-2 0 0,6 5 8 15,-6 1-8-15,3-3 0 0,4 2 0 0,3-5 0 16,-4-1 8-16,4 1-8 0,-3-4 0 0,7-3 0 16,-4 3 0-1,3-3-34-15,-2-3-8 0,6 0-2 0,-4 0 0 16,5-3-178-16,-1-3-36 0,14-3-7 0,-10-1-2 0</inkml:trace>
  <inkml:trace contextRef="#ctx0" brushRef="#br0" timeOffset="37607.25">6586 6348 864 0,'0'0'38'0,"0"0"8"0,0 0-37 0,0 0-9 16,0 9 0-16,-3 1 0 0,3-1 335 0,0 7 65 15,3-4 12-15,-3 4 4 0,0 0-346 0,7-4-70 16,-7 4-12-16,4 3-3 0,-1 0-2 0,1-1-1 0,-4-2 0 0,0 9 0 31,4-6-22-31,-1 6-4 0,-3-3 0 0,0-3-1 16,0 6 3-16,0-6 1 0,0 3 0 0,-3 0 0 0,-1-4 15 0,4-2 3 0,0 3 1 0,0 0 0 31,-4-10-30-31,4-3-5 0,0 4-2 0,0-10-705 0</inkml:trace>
  <inkml:trace contextRef="#ctx0" brushRef="#br0" timeOffset="37782.9">6618 6188 2617 0,'0'0'116'0,"0"0"24"0,-7-6-112 0,4 3-28 0,3 3 0 0,0 0 0 16,0 0-240-16,0 0-54 0</inkml:trace>
  <inkml:trace contextRef="#ctx0" brushRef="#br0" timeOffset="38210.01">7165 6222 1036 0,'0'0'92'0,"-7"0"-73"0,-4 4-19 0,-6-4 0 16,3 0 400-16,3 0 76 0,4 6 15 0,-7-3 3 31,3 3-456-31,1-6-91 0,-1 10-19 0,0-4-3 0,1 3 54 0,-1 1 10 0,1-1 3 16,3-6 0 0,-7 7-39-16,6-4-7 0,5 3-2 0,-4 1 0 15,0-1-12-15,3 1-4 0,4-10 0 0,-3 6 0 16,-1-3 30-16,4-3 6 0,0 0 0 0,0 0 1 0,0 0 35 0,0 0 0 0,0 0 0 0,0 0 9 15,0 0 11-15,0 0 1 0,0 0 1 0,11 6 0 16,3-6-22-16,-7 7 0 0,4-7 0 0,3 3 0 16,0-3 0-16,0 6 0 0,0-3 0 0,4-3 8 15,-8 0-8-15,8 6 0 0,-8-2 0 0,5 5 0 16,-8 0 0-16,0-2 0 0,3 8 0 0,-10-2 0 16,4-4 20-16,3 7 2 0,-7 3 1 0,0-4 0 15,0-2 19-15,0 6 4 0,-7 3 1 0,3-3 0 0,-3-1-19 0,0 1-3 16,0 0-1-16,4-3 0 0,-12 3 3 0,8-1 0 15,4-2 0-15,-8 3 0 0,1-4-19 0,3-2-8 16,0 3 0-16,-7-1 8 16,3-2-84-16,4-4-18 0,-4 1-3 0,4-4-906 15</inkml:trace>
  <inkml:trace contextRef="#ctx0" brushRef="#br0" timeOffset="38439.92">7426 6367 1555 0,'-4'15'138'0,"4"-15"-110"0,0 10-28 0,0-1 0 16,0 1 270-16,0-1 49 0,0 10 9 0,4 0 3 15,3-4-271-15,-3 4-60 0,-1-3 0 0,4 3 0 31,-3-4-38-31,-1-2 0 0,1 6 0 0,-1-10 0 16,1 7-21-16,-1-1-4 0,4-5-1 0,0 2 0 16,-7-5-164-16,0-4-32 0,0-3-8 0</inkml:trace>
  <inkml:trace contextRef="#ctx0" brushRef="#br0" timeOffset="38612.87">7440 6037 2073 0,'0'0'184'0,"-7"-3"-147"16,4-3-29-16,-1-3-8 0,0 6 148 0,4 3 28 15,0-7 5-15,0 7 2 16,0-9-254-16,0 9-50 0,0 0-11 0,0 0-948 0</inkml:trace>
  <inkml:trace contextRef="#ctx0" brushRef="#br0" timeOffset="39026.68">7694 6376 1728 0,'0'0'153'0,"0"6"-122"16,4-2-31-16,-4-4 0 0,0 0 83 0,0 9 10 0,0-3 3 0,0-3 0 16,0-3-52-16,0 7-9 0,-4 2-3 0,4 0 0 15,-3 1 0-15,-1 6-1 0,4-7 0 0,-7 7 0 16,3-4-12-16,1 7-3 0,3-3 0 0,-4 2 0 15,1 1-16-15,3-3 0 0,0 3-11 0,-4 0 11 16,4-1 0-16,4 4 0 0,-1-3 0 0,1-6 0 16,-4 2 0-16,7 1 0 0,0-3 0 0,-3-4 0 15,-1 0 0-15,1 1-12 0,3-4 3 0,0 4 0 16,3-10 9-16,-3 6 0 0,-7-6 0 0,0 0 0 16,11-6 16-16,3-4 0 0,4 4-1 0,-1-4 0 15,1 1 9-15,-7 0 3 0,6-4 0 0,1-3 0 16,-1 1-12-16,-6-4-3 0,0 6 0 0,-1-9 0 15,4 4 3-15,-3-1 0 0,-8-6 0 0,5 6 0 16,-1-9-3-16,-4 9-1 0,1-9 0 0,-1 6 0 16,-3 0-11-16,0 0 0 0,0 3 0 0,-3 6 0 15,-1-2 24-15,1-1 10 0,-4 7 2 0,3-1 0 0,-3 1-23 16,0 9-4-16,0-10-1 0,-4 10 0 0,4-3-25 0,0-3-6 16,-3 6-1-16,2 0 0 15,5 0-142-15,-4 0-29 0,0 0-5 0,7 0-787 0</inkml:trace>
  <inkml:trace contextRef="#ctx0" brushRef="#br0" timeOffset="39426.21">8022 6404 1364 0,'0'0'60'0,"11"10"13"0,3-4-58 0,-11 3-15 0,4 1 0 0,4-1 0 16,0 1 68-16,-1-4 12 0,1 3 1 0,-4 1 1 16,3-1-45-16,-3-3-9 0,1 7-1 0,-1-4-1 15,-4-2 7-15,1 8 2 0,-1-5 0 0,1-1 0 16,-4 4-3-16,0-7 0 0,0 3 0 0,0 1 0 15,0 5 12-15,-4-5 1 0,1-1 1 0,3 1 0 16,-4-7-3-16,4-3-1 0,0 0 0 0,0 0 0 16,0 0-6-16,0 0 0 0,0 0-1 0,0 0 0 15,0 0 10-15,0 0 3 0,0 0 0 0,0 0 0 16,0-3-5-16,4-7-1 0,-1-5 0 0,1 5 0 16,3-2-26-16,0-4-6 0,-7-3-1 0,10 0 0 15,-3-3-9-15,1-6 0 0,-1 3 0 0,3 3 0 16,1-3 0-16,-1 0 0 0,1 3 0 0,-1-3 8 0,-2 9-8 15,-5-3 0-15,4 4 0 0,-3 5 0 0,-4 1 12 0,3 0 1 16,8 5 0-16,-8-2 0 0,-3 6-13 0,0 0-8 16,14 0 8-16,1 6-13 0,-5-2 13 0,8 5 0 15,-15 0 0-15,11 1 0 0,-3 5 0 0,0 1 0 16,3-3 0-16,-4 2 0 0,1 4 0 0,-1 0 0 16,1 0 0-16,0 6 0 0,3-9 0 0,-7 2-19 15,3-2 3-15,1 3 0 16,-4-7-36-16,4 10-6 0,-1-9-2 0,1 3 0 15,-1-7-112-15,-3 7-22 0,4-4-5 0,3-2-738 16</inkml:trace>
  <inkml:trace contextRef="#ctx0" brushRef="#br0" timeOffset="40060.57">9366 6342 2480 0,'0'0'55'0,"0"0"11"0,0 0 2 0,0 0 1 0,0 0-55 0,0 0-14 0,0 0 0 0,14 6 0 16,-7 3 0-16,4 1 0 0,-4-1 8 0,4 7-8 16,-4-4 9-16,3-2-1 0,-6 5 0 0,3-5 0 15,0 6-8-15,0-7 0 0,-3 0 0 0,-1 7 0 16,1-7 0-16,3 1 0 0,-4-1 0 0,1-6 0 0,-4-3 0 15,0 0 0-15,0 0 0 0,3 7 0 0,-3-7 10 0,0 0 0 16,0 0 0-16,11-7 0 0,-1-2-10 0,-3 6 0 16,0-13 0-16,8 7 8 0,-8-10 4 15,3 3 0-15,-3-3 0 0,4-6 0 16,-1 7-12-16,5-11 0 0,-8 11 0 0,3-8 0 0,1 8 0 16,-4 2-11-16,3 7 3 0,1-1 0 0,-7 7 8 0,6-3 11 15,-3 3-3-15,0 3 0 0,0 0 20 0,0 3 3 16,0-3 1-16,0 6 0 0,1-3-32 0,2 7 0 15,-3-1 0-15,0-3 0 0,4-3 0 0,-1 4 0 16,1-4 0-16,0 3 0 0,3 0 0 0,0-6 0 16,-4 3 0-16,4-6 0 0,4-3 0 0,-4 6 0 15,4-9 0-15,-4 2 0 0,4-2 0 0,-1 0 0 16,-3-1 0-16,4 1 0 0,0-1 0 0,-4 1 0 0,3-7 0 16,-6 7 0-16,3-1 12 0,0 1-3 0,-3 0-1 0,3-1 0 15,-4 1 4-15,1 3 0 0,0-4 0 0,-1 10 0 16,4-3 0-16,-3 3 0 15,-1 0 0-15,1 3 0 0,3 3 14 0,0 4 3 0,-3-7 1 16,3 6 0-16,4 7-16 0,-4-7-3 0,0 7-1 0,-4-3 0 16,1-4-10-16,3 4 0 0,4-1 0 0,-4-2 0 15,-11 5 0-15,12-5 0 0,2-1 0 0,-3 0 0 16,-3 1-12-16,-1-4 3 0,1-3 0 0,0 7 0 31,3-4-43-31,-4 3-9 0,-10-9-2 0,11 7 0 0,3 2-82 16,-3 0-17-16,-4-5-3 0,3 5-1 0,-3 0-66 15,4 1-12-15,14 5-4 0,-15-5 0 0</inkml:trace>
  <inkml:trace contextRef="#ctx0" brushRef="#br0" timeOffset="40543.1">10982 6310 1360 0,'25'-6'60'0,"-25"6"13"0,-4-9-58 0,4 9-15 16,7-7 0-16,-3-2 0 0,-1 0 40 0,-3-1 6 15,-3 1 1-15,3-1 0 0,3 1-32 0,-6 3-7 16,-8 2 0-16,4-5-8 0,4 3 0 0,-4-4 0 16,-8 7 0-16,1-3 0 0,0 6 10 0,0 6-2 15,0-3 0-15,0-3 0 0,-7 10 66 0,3-4 13 16,4 3 2-16,0 1 1 0,-4-1-4 0,1 7-1 0,2-3 0 0,8 5 0 16,-3 4-27-16,-1 0-6 0,1-3 0 0,6 6-1 15,-3-6-20-15,4 0-4 0,-5 6-1 0,1-6 0 16,7-4-26-16,0 4 0 0,-3 0 0 0,3-3 0 15,0 2 0-15,3-8 0 0,4 6-14 0,1-7 5 16,-5 0 9-16,4-2 11 0,4-4-3 0,-1-3 0 31,1 0-31-31,-1 0-6 0,1-3-2 0,3-4 0 0,7-2 31 0,-7 0 0 0,-3-7-8 0,3-3 8 16,7 0 0-16,-7 0 0 0,-3 1 0 0,-4-4 0 16,7 3 0-16,-3-6 0 0,-1 6 8 0,-6-3-8 15,-4 0 15-15,0 3-1 0,7 0 0 0,-7 1 0 16,-7 8 9-16,3 1 1 0,8 3 1 0,-4 6 0 15,0 0 11-15,0 0 1 0,0 0 1 0,7 6 0 16,3 3-10-16,-6 1-3 0,-4 8 0 0,4 1 0 0,6-3-12 16,-6 9-2-16,-4-6-1 0,0 0 0 15,3-1-2-15,4-2 0 0,-3 3 0 0,-4-3 0 0,-4-4-8 16,4 7-11-16,7-10 3 0,-7 7 0 16,0-7-28-16,0 1-6 0,7-4-1 0,4-3 0 15,-4 4-108-15,0-4-21 0,-7-3-5 0,11 0-1 16,3-3-46-16,-4-4-8 0,4-5-3 0,4-4 0 0</inkml:trace>
  <inkml:trace contextRef="#ctx0" brushRef="#br0" timeOffset="40844.55">11264 5448 2718 0,'0'0'60'0,"0"0"12"0,-3 9 2 0,6 1 2 0,4 5-60 0,4 4-16 0,-8 6 0 0,4-6 0 16,0 19-14-16,1-13-6 0,6 9 0 0,-7 4-1 16,-7 0 8-16,7 6 1 0,3-1 1 0,-3 8 0 15,-3-7 11-15,-1 3 0 0,-3 0 0 0,4-4 0 16,0 1 0-16,-1 0 0 0,-10 3-9 0,7-3 9 15,4-3-18-15,-4-3 1 0,-8 6 0 0,-2-7 0 16,6 1-41-16,1 3-8 0,-4-7-2 0,0-3 0 16,-4 4-42-16,4-10-9 0,7 0-1 0,-3-6-485 15,-5-7-97-15</inkml:trace>
  <inkml:trace contextRef="#ctx0" brushRef="#br0" timeOffset="41238.37">11617 5994 2376 0,'-18'0'105'0,"8"6"22"0,3-6-102 0,0 3-25 16,-4 3 0-16,-3-6 0 0,0 7 59 0,0-4 6 0,10 6 2 0,-6-3 0 15,-4 4-67-15,-1-1-17 0,1 1-2 0,4-1 0 16,-1 10 7-16,1-10 2 0,-8 7 0 0,7 0 0 31,4-4-18-31,0-2-3 0,-10 5-1 0,6-5 0 0,7-1 16 0,-3 0 2 0,0 1 1 0,4-4 0 16,-8-3 13-16,8 7 0 0,6-4 12 0,-3 3-12 15,0-2 32-15,0 2 0 0,11 0 0 0,-4 1 0 16,0-7 11-16,-4 6 1 0,5 1 1 0,6 5 0 16,3-8-11-16,1 2-2 0,-4-6-1 0,7 7 0 15,4-4-12-15,-4 3-3 0,-3 1 0 0,3-1 0 16,4-3-16-16,-1 4 0 0,-3-7 0 0,-3 6 0 15,0 1 0-15,-1 5 0 0,1-5 0 0,0-1-9 16,-8 1-3-16,4-1 0 0,-3 4 0 0,-4-1 0 16,0-2 0-16,0-1 0 0,-3 0 0 0,3-2 0 15,-7-7-46-15,0 0-10 0,0 0-1 0,0 0-1 16,0 0-138-16,0 0-27 0,0 0-5 0,0 0-2 16</inkml:trace>
  <inkml:trace contextRef="#ctx0" brushRef="#br0" timeOffset="41412.5">11829 6376 1785 0,'0'0'159'0,"0"10"-127"16,3-1-32-16,1 0 0 0,-4 1 220 0,3 2 37 16,1-2 8-16,-1-1 2 0,1 1-202 0,-1-7-40 15,4 6-8-15,-3 4-1 0,-1-10-25 0,-3-3-5 0,8 9-1 0,-8-9 0 31,0 0-173-31,0 0-36 0,0 0-6 0</inkml:trace>
  <inkml:trace contextRef="#ctx0" brushRef="#br0" timeOffset="41591.25">11984 5937 1843 0,'0'0'164'15,"0"0"-132"-15,0 0-32 0,0 0 0 16,0 0 200-16,0 0 34 0,-4 3 6 0,4-3 2 16,4 10-234-16,-4-4-48 0,0-6-8 0,7 9-725 15,-7-9-145-15</inkml:trace>
  <inkml:trace contextRef="#ctx0" brushRef="#br0" timeOffset="41946.43">12100 6376 1785 0,'0'0'159'0,"0"0"-127"16,-3 6-32-16,-1-2 0 0,4 5 178 0,0-9 30 15,0 0 5-15,0 0 2 0,0 0-163 0,0 0-33 16,0 0-7-16,0 0 0 0,0 0-12 0,0 0 0 16,0 0 0-16,0 0 0 0,11-3 0 0,-1-3 0 0,-3-4 0 0,4 1 0 15,-4-1 0-15,4-5 0 0,-8 2 0 0,4-3 0 16,0-2-15-16,0 2 5 0,0-3 1 0,0 0 0 15,4 4 9-15,-4 2 11 0,0-3-3 0,4 1 0 16,-4 5 1-16,0 1 0 0,3 0 0 0,1 5 0 16,-4-2 25-16,0 3 5 0,4-3 1 0,-1 6 0 15,1 0-24-15,-1-3-4 0,1 3 0 0,3 3-1 16,-3-3-11-16,3 9 0 0,-4-9 0 0,5 6 0 16,-1-2 0-16,0 5 0 0,-4 7 0 0,4-7 0 15,1 10-14-15,-5-4 5 0,1-2 1 0,-1 3 0 31,1 3-20-31,0-1-3 0,-1 4-1 0,-3-3 0 0,0-6-28 16,0 2-5-16,4 4-2 0,-1-9 0 16,-6 5-155-16,3-5-31 0,7-1-7 0,0 0-296 0,0 1-59 0</inkml:trace>
  <inkml:trace contextRef="#ctx0" brushRef="#br0" timeOffset="42547.35">13039 6332 864 0,'0'0'76'0,"3"-3"-60"16,4-3-16-16,0 3 0 0,0-4 216 0,-3-2 40 15,-4 0 8-15,3 2 1 0,1-2-120 0,-4 6-24 16,0-7-5-16,-4 1 0 0,4-7-60 0,-3 7-11 16,-1 3-2-16,-3-7-1 0,0 4-11 0,0-1-3 15,0 4 0-15,-3-3 0 0,-1 2-28 0,-3 7 0 16,3 0 0-16,1 0 0 0,-4 0 16 0,3 7-4 16,-3 2 0-16,0 0 0 0,-4 7 7 0,4-3 1 15,0 9 0-15,0-4 0 0,3 4-20 0,-3 3 0 16,4-6 0-16,-1 0 0 0,0 6 0 0,4-6 0 0,4-3 0 15,-1 2 0-15,4-8 0 0,0 6 0 0,0-7 0 0,4 0 0 16,-1 1 0-16,4-1 0 16,0 1 0-16,4-10 0 0,-4 0 0 0,4 0 0 0,3 0 0 0,3-4 0 15,1-2 0-15,-4-3 0 0,7-1 0 0,0 1 0 16,-3 0 0-16,3-7 0 0,0 3 0 0,1-2 0 16,-1-1 0-16,-4-3 0 0,5 0 0 0,-5 4 0 15,-3-4 22-15,-3 0 7 0,3 3 2 0,-3-2 0 16,-4 5-23-16,0-3-8 0,0 1 0 0,-4 2 0 15,1-3 21-15,-4 7-1 0,0-7-1 0,0 13 0 16,0-3-3-16,0 6 0 0,0 0 0 0,0 0 0 16,0 0-4-16,0 0-2 0,-7 0 0 0,-4 6 0 15,4-3 6-15,4 7 2 0,-1 5 0 0,-3-5 0 16,0 5-18-16,0-2 0 0,3 3 0 0,4 3 0 0,-3-1 8 16,3-2-8-16,7 9 0 0,-7-3 0 0,0 3 0 0,3-6 0 15,1 6 0-15,0 0 0 0,6 3 0 16,-6-3 0-16,-1 4 0 0,4-1 0 0,-3-3 0 0,3 9 0 15,-4-5 0-15,8 5 0 0,-8-6 0 16,4 1 8-16,-3 5-8 0,3 1 10 0,-3-7-1 0,3 0 0 16,-4-3 0-16,1 3 0 0,-1-3 5 0,1 4 1 15,-1-4 0-15,-3 0 0 0,-3-3 7 0,3 3 2 16,-4-6 0-16,1 0 0 0,-1 2-16 0,-3-2-8 16,-3 0 10-16,-1-3-10 0,0 3 0 0,1-7-20 15,-8 13 4-15,-3-9 0 16,-4-4-20-16,-3 4-4 0,0 3-1 0,-7-10 0 15,-1 7-139-15,-6-7-28 0</inkml:trace>
  <inkml:trace contextRef="#ctx0" brushRef="#br0" timeOffset="44050.13">2469 8948 748 0,'0'0'67'0,"0"0"-54"0,-3 0-13 0,-1 0 0 16,4 0 268-16,0 0 52 0,0 0 9 0,0 0 3 15,0 0-248-15,0 0-48 0,4-10-11 0,7 7-1 16,3-3-24-16,0-4 0 0,3 10 0 0,-3-9-8 15,4 3 24-15,3 2 4 0,0-2 2 0,4 6 0 16,0-3 5-16,-4-3 1 0,4 6 0 0,-1 0 0 0,1-3 0 16,0 3 1-16,-1 0 0 0,-2-7 0 0,2 7-5 0,-6 0 0 15,7 0-1-15,6 0 0 0,-6 0-4 0,0-3-1 16,7 3 0-16,-4-6 0 0,-4 6-2 0,1-3 0 16,0-3 0-16,0 6 0 0,-4-4-16 0,3-2 8 15,-2 6-8-15,2-6 0 0,-3 3 0 0,4-4 0 16,-7 7 0-16,3-3 0 15,0 3-120-15,-3-6-30 0,14-3-6 0,-8 6-2 16</inkml:trace>
  <inkml:trace contextRef="#ctx0" brushRef="#br0" timeOffset="61464.18">4516 8345 1119 0,'0'0'49'0,"0"0"11"0,0 0-48 0,0 0-12 16,0 0 0-16,0 0 0 15,0 0 35-15,0 0 4 0,0 0 1 0,0 0 0 0,0 0-16 0,0 0-4 16,0 0 0-16,0 0 0 16,0 0-41-16,0 0-9 0,0 0-2 0,7 4 0 0,-7-4 32 0,7 0 0 15,-7 0 0-15,10 6 0 0,-10-6-12 0,0 0 3 16,0 9 1-16,7-6 0 0,0 4 38 0,-7 2 8 15,0 0 2-15,4 1 0 0,-4-1 17 0,0 1 4 16,7 5 1-16,-7 4 0 0,0-3-18 0,3 3-4 16,1-1-1-16,0 8 0 0,-1 2-10 0,8-3-1 15,-8 3-1-15,4 7 0 0,-7-7-27 0,7 0 0 0,-7 7 0 0,7-7-11 16,-3 6 11-16,-4-6 14 16,7 7-3-16,-7-7-1 0,0 4-10 0,0-4 0 0,0 0-12 0,-7 0 12 15,7 7 0-15,-4-10 0 0,4 3 0 0,-7 0 0 16,4-6 0-16,-1 0 0 0,4 3 0 0,0-6 0 15,0-3 8-15,-7-4-8 0,4 4 0 0,3-7 8 16,0 1-8-16,0-1 8 0,0 1-8 0,0-10 8 31,0 0-49-31,0 0-11 0,0 0-1 0,0 0-1 0</inkml:trace>
  <inkml:trace contextRef="#ctx0" brushRef="#br0" timeOffset="62141.98">4318 8267 655 0,'0'0'28'0,"0"0"8"0,0 0-36 0,0 0 0 15,0 0 0-15,0-9 0 0,0 2 24 0,0 4-3 0,7-6 0 16,-7 3 0-16,4-4 9 0,-4 10 2 0,7-9 0 0,-4-1 0 15,8 4 2-15,-8 3 1 0,4-3 0 0,0 6 0 16,0-3 15-16,4-4 3 0,-7 4 1 0,-4 3 0 16,0 0 13-16,7-6 2 0,7 6 1 0,-11 0 0 15,4-3-7-15,0-4-2 0,4 7 0 0,-4-3 0 16,4-3-9-16,-8 6-3 0,8-6 0 0,-1 3 0 16,-3-4-12-16,11 7-2 0,-7-9-1 0,6 9 0 15,4-9-10-15,-7 9-3 0,1-4 0 0,2-2 0 16,-3 6-10-16,4 0-3 0,0 0 0 0,-1 0 0 15,1 0-8-15,-4 0 0 0,7 10 0 0,-7-10 8 16,0 6-8-16,8-3 0 0,-12 6 0 0,4-2 0 16,0 2 0-16,0 0 0 0,4 7 0 0,-11-6 0 0,11 2-9 15,-11 4 9-15,3-1 0 0,1-2 0 0,0 6 0 16,-1-4 0-16,-6 4 0 0,3 0 0 16,0 6 8-16,0-6-8 0,-7 6 0 0,3-6 0 0,-3 0 0 15,0 0 0-15,0 2 0 0,0-2 0 0,-3-6 0 0,-4 9 0 16,3-10 12-16,1 7-3 0,-8-9 4 0,1 5 1 15,-1 1 0-15,-3-4 0 0,3-2-3 0,-3 6-1 16,0-7 0-16,-4 0 0 0,1 1-10 0,-1-1 10 16,1-3-10-16,-8-2 10 0,4 2-10 0,0-6 0 15,3 0 0-15,-7 0 0 0,1 0-19 0,2 0 1 16,-2-6 0-16,2 2 0 16,1 4-29-16,4 0-5 0,3-6-2 0,-4 6 0 15,7 0-34-15,4 0-8 0,-3 0 0 0,10 0-654 0</inkml:trace>
  <inkml:trace contextRef="#ctx0" brushRef="#br0" timeOffset="62575.93">5168 9079 1209 0,'0'0'108'0,"0"10"-87"16,0-10-21-16,0 9 0 0,0-9 86 0,0 0 13 16,0 0 2-16,0 0 1 0,0 0-79 0,0 0-23 15,4 9 9-15,-4-9-9 0,0 0 9 0,0 0-9 16,0 0 12-16,0 0-12 0,0 0 25 0,0 0-1 15,7-3-1-15,-7-3 0 0,3-3 33 0,-3-1 8 16,0 1 0-16,0-7 1 0,-3 7-7 0,3-10-2 16,0 3 0-16,-7 4 0 0,0-7-9 0,7-6-3 15,-7 6 0-15,3-6 0 0,4 0-26 0,-7-3-6 16,4 9 0-16,-1-6-1 0,4 0-11 0,-4 6 0 16,4 0 9-16,0 0-9 0,4 0 11 0,-4 4-3 15,4-4 0-15,-1 3 0 0,4 4-8 0,-7-4 0 16,4 7 0-16,3-7 0 0,0 6 0 0,0 1 0 0,3 0 0 0,-3-1-11 15,4 7 3-15,0-3 0 0,-1 0 0 0,1 2 0 32,3 4-97-32,-4-6-19 0,5 6-4 0,-5 6-483 0,4-6-96 0</inkml:trace>
  <inkml:trace contextRef="#ctx0" brushRef="#br0" timeOffset="63059.01">5616 8853 633 0,'0'0'56'0,"0"0"-44"0,0 0-12 0,0 0 0 16,0 0 260-16,7-6 51 0,4 0 9 0,-1 3 3 0,5 3-275 0,-5-7-48 15,1 7-22-15,6-3 2 0,-3 3 20 0,4-6 0 16,7 6 0-16,-8-3 0 15,1-3-34-15,7 3 1 0,-11-4 0 0,7 7 0 0,-7-9 17 0,4 9 3 16,-1-10 1-16,-6 10 0 0,3-6 12 0,0-3 16 16,-3 6-3-16,-1-4-1 0,1-2 32 0,0 9 5 15,-4-9 2-15,0-1 0 0,-4 4-3 0,-3 3-1 16,4-4 0-16,-4 4 0 0,-4-6-16 0,4 3-3 16,-3 3-1-16,3-4 0 0,-11-2-27 0,4 9-12 15,0-6 0-15,-4 2 1 0,-6 4-5 0,3 4-2 16,-4 2 0-16,7 0 0 0,-6-3 9 0,-1 7 9 0,-3 5-13 0,3-5 5 15,1-1 29-15,-1 1 7 0,0 5 0 0,4-2 1 16,0-4-13-16,0 7-2 0,7-7-1 0,-4 7 0 16,4-4 11-16,0 4 3 15,4-6 0-15,-4 8 0 0,3-2-4 0,1 3-1 0,3 0 0 16,0 0 0-16,0-4-30 0,3 4-7 0,1 0-1 0,3-4 0 16,-4 4 16-16,4-3 0 0,0-3 0 0,1 2-9 31,2 1-26-31,1-4-5 0,3-2 0 0,-4-4-1 0,5 4-25 15,-5-10-5-15,4 9-1 0,4-9 0 0,-1 0-116 0,1 0-23 0,17-6-5 16,-3-4 0-16</inkml:trace>
  <inkml:trace contextRef="#ctx0" brushRef="#br0" timeOffset="63559.25">6625 8847 1638 0,'0'0'72'0,"0"0"16"0,0 0-71 0,0-9-17 16,-3 2 0-16,-1-2 0 0,4 6 58 0,-7-3 8 16,0-4 2-16,3 1 0 0,-3-1-50 15,-3 4-10-15,3-3-8 0,-4-1 12 0,-3 1-28 0,-4 6-4 16,8-3-2-16,-8-4 0 0,1 4 11 0,2 3 3 16,-6 3 0-16,7 0 0 0,-7 0-12 0,7 0-3 15,-7 3 0-15,3 3 0 0,-3 4 23 0,0-1 0 0,0 0 0 0,-4 1 0 16,7 5 25-16,-6 1 3 0,2-3 1 0,8 2 0 15,-7 4-1-15,7-3 0 0,3 3 0 0,1-7 0 16,-1 10-12-16,1-3-2 0,6-6-1 0,1 8 0 16,3-8 1-16,3 6 0 0,1-4 0 0,-1 1 0 15,4-3-14-15,0-4-8 0,4 1 8 0,-4 5-13 16,11-9 13-16,-8 4 10 0,8-7-2 0,-4 3 0 16,4-3-8-16,-1-3 0 0,1 0 0 0,7-3 0 15,-11 3 8-15,3-6 4 0,4 3 0 0,1-7 0 16,-1-5-2-16,4 5 0 0,-8 1 0 0,4-7 0 15,0-3 11-15,4 4 3 0,-7-4 0 0,-1 6 0 16,8-8 8-16,-14 2 3 0,3 0 0 0,0 0 0 16,0-6-1-16,-7 6 0 0,4-6 0 0,-8 3 0 15,1-3-10-15,3 0-1 0,-7-3-1 0,0 3 0 16,-7-10-2-16,3 7-1 0,1-7 0 0,-1 7 0 16,-3-6-19-16,0 2 0 0,4-2 8 0,-5-1-8 15,1 1 0-15,-3 6-11 0,-1 3 2 0,1-4 0 16,-1 4-21-16,4 6-4 0,-4 1-1 0,4 2 0 15,-3 3-91-15,3 4-18 0,0-4-4 0,3 10-785 16</inkml:trace>
  <inkml:trace contextRef="#ctx0" brushRef="#br0" timeOffset="63852.21">6960 8828 1670 0,'0'0'74'0,"0"0"15"0,0 0-71 0,0 0-18 0,0 0 0 0,0 0 0 15,0 0 160-15,-3 10 29 0,3-1 6 0,0 1 1 16,0-1-160-16,0 0-36 0,0 1 0 0,3 5 0 15,-3 1 0-15,4-3 0 0,-1-4 0 0,1 7 0 16,-4-1 0-16,7-2-14 0,-7 6 4 0,0-4 1 16,0-5-31-16,0-1-5 0,0 1-2 0,0-1 0 15,0 1-27-15,0-4-6 0,0 3 0 0,0-9-512 16,0 0-103-16</inkml:trace>
  <inkml:trace contextRef="#ctx0" brushRef="#br0" timeOffset="64030.4">6953 8577 2646 0,'0'0'117'0,"0"0"24"0,-3-6-113 0,3 6-28 15,0-9 0-15,0 9 0 16,0-6-200-16,3 2-47 0,11-11-9 0,0 12-661 0</inkml:trace>
  <inkml:trace contextRef="#ctx0" brushRef="#br0" timeOffset="64460.42">7546 8715 1094 0,'0'0'48'0,"0"0"11"0,-4-9-47 0,4 0-12 16,-10 6 0-16,6-7 0 0,1-2 236 0,-4 8 44 15,3-5 10-15,1 0 2 16,-1-1-260-16,-3 4-52 0,0-3-11 0,0-1-1 16,-4 4-13-16,4 3-3 0,-3-4 0 0,-1 7 0 15,1 0 1-15,-5 0 0 0,5 7 0 0,-4 2 0 0,3 1 31 0,-6-1 5 16,2 7 2-16,1 2 0 0,0 1 45 0,-3 0 10 16,2 6 2-16,-2 0 0 0,6-3 12 0,-3 10 2 15,4-11 1-15,-1 14 0 0,7-10-35 0,1 3-8 16,-1-3 0-16,4-6-1 0,4 9-8 0,-1-9-2 15,12 6 0-15,-12-6 0 0,4-3-9 0,7 3 10 16,-3-1-10-16,-1-2 10 16,5-6-40-16,-1-1-8 0,0 0-2 0,3-2-579 15,1-4-116-15</inkml:trace>
  <inkml:trace contextRef="#ctx0" brushRef="#br0" timeOffset="64777.8">7821 8377 2512 0,'0'0'56'0,"0"0"11"0,0 0 2 0,-3 15 1 0,-1 1-56 0,4-3-14 0,4 6 0 0,-1 6 0 0,1 0 0 0,-1 3 0 16,4 0-12-16,0 7 12 0,-3-7-9 0,3 6 9 16,0 1 0-16,0 2-9 0,0-2 9 0,4-1 0 15,-8 4-9-15,4-3 9 0,0 2 0 0,0-2 0 16,-3-7 8-16,3 3-8 16,0-3-27-16,-7-2-10 0,0-4-3 0,0 3 0 15,0 0-96-15,-7-13-19 0,7 4-4 0,-4 0-439 16,-3-7-88-16</inkml:trace>
  <inkml:trace contextRef="#ctx0" brushRef="#br0" timeOffset="64975.94">7645 8662 2545 0,'0'0'112'0,"0"0"24"0,0 0-108 0,0 0-28 0,10 0 0 0,-3 0 0 15,4 0 43-15,7 0 3 0,-4 0 1 0,3 0 0 32,-3-3-64-32,4 3-13 0,3 0-2 0,4 0-1 15,-4 0-75-15,0 0-14 0,4 0-3 0,-7 0-1 0,-1 0-93 16,8 0-18-16,7 0-4 0,-4-6-469 0</inkml:trace>
  <inkml:trace contextRef="#ctx0" brushRef="#br0" timeOffset="65173.18">8259 8747 806 0,'10'12'36'0,"-6"-5"7"0,3 2-35 0,0 0-8 16,-7 1 0-16,0-1 0 0,10 1 228 0,-3 5 44 15,4-5 9-15,-7-1 2 0,3 7-166 0,-4-7-33 16,4 4-6-16,-3 2-2 0,3-5-40 0,-7 6-8 16,0-4-1-16,3-2-1 0,-3-10-26 0,4 9 8 15,-4 7-8-15,0-7 0 16,0-9-33-16,-4 6-12 0,1 4-3 0,3-7 0 15,-11 6-105-15,8-3-22 0,-4-6-4 0,0 0-541 0</inkml:trace>
  <inkml:trace contextRef="#ctx0" brushRef="#br0" timeOffset="65355.03">8269 8455 2332 0,'0'0'52'0,"0"0"10"0,0 0 2 0,0 0 1 0,0 0-52 0,0-9-13 0,0 9 0 0,0 0 0 15,11 0-146-15,-11 0-32 0,0 0-6 0,0 0-2 16</inkml:trace>
  <inkml:trace contextRef="#ctx0" brushRef="#br0" timeOffset="65744.78">8541 8750 1220 0,'10'16'54'0,"-10"-13"11"0,7 6-52 0,0 1-13 15,1 5 0-15,-1-5 0 0,-4-1 54 0,4 7 8 16,-3-7 2-16,3 7 0 0,3-4-43 0,-10-2-8 16,4 5-1-16,-1-5-1 0,1-1 6 0,-4-2 2 15,0-4 0-15,0-3 0 0,0 0 41 0,0 0 9 16,0 0 2-16,0 0 0 0,0 0 32 0,0 0 6 15,0 0 2-15,0 0 0 0,0 0-28 0,0 0-6 16,0-3-1-16,0-7 0 0,0-6-49 0,3 7-11 0,-3-7-1 0,4-2-1 16,-1 2-14-16,1-3 8 0,0 7-8 0,-1-4 0 15,1 0 8-15,3 7-8 0,-4-4 0 0,4 4 9 16,0-1-9-16,0-2 0 0,0 2 0 0,4 7 0 16,0-6 0-16,3 3 0 0,0 3 8 0,3-4-8 15,-2 4 0-15,2-3 0 0,-3 6 0 0,0 0 0 16,1 0 0-16,2 0 0 0,-3 6 0 0,0-3 0 15,0 7 0-15,1-4 0 0,-1 6 0 16,0-5 0-16,-4 8-8 0,5-2 8 0,-5 3 0 0,-3-4 0 16,4 4-16-16,-4 3 2 0,0-4 0 0,0-2 0 15,0 9-94 1,0-10-20-16,7 7-3 0,-10-3-1 0,3-7-99 0,3 1-20 16,4 9-4-16,4-13-1 0</inkml:trace>
  <inkml:trace contextRef="#ctx0" brushRef="#br0" timeOffset="66345.19">9511 8838 864 0,'14'-10'76'0,"-3"4"-60"15,-8-3-16-15,4-1 0 0,4 1 139 0,-1-1 25 16,-6-5 4-16,3 5 2 0,0 1-131 0,-3-4-27 16,3 1-4-16,-7 2-8 0,-7 1 17 0,7 0-2 15,-4-1-1-15,-3 10 0 0,0-9 9 0,0 9 1 16,-4 0 1-16,-3 0 0 0,0 0 16 0,0 0 3 15,0 6 1-15,0-3 0 0,0 4 27 0,-1-4 6 16,-2 6 1-16,-1 0 0 0,8-2-23 0,-1 2-4 16,0 1 0-16,1 5-1 0,-1-2-33 0,1 2-6 15,-1 1-2-15,4 3 0 0,-4-7-10 0,8 10 0 16,-1-3 0-16,1 3 0 0,-1-6 0 0,4 3 0 0,0 0 0 0,4-4 0 16,-1 4 0-16,1 0 0 0,-1-4 0 0,5 1 0 15,-1-3 0-15,7-4-11 0,-7 1 11 0,3-1-8 16,1-3 8-16,-1 4-8 0,1-1 8 0,3-9-8 15,0 9 8-15,0-9 0 0,4 0 0 0,0 0 0 16,-4 0 8-16,0 0-8 0,4-3 10 0,-4-3-10 16,0 6 8-16,0-9-8 0,-4 5 0 0,5-2 9 15,-5-3-9-15,1 3 10 0,-4-4-10 0,0 7 10 16,-4-3 3-16,4-4 1 0,-3 7 0 0,-4 3 0 16,3-6 14-16,-3 6 4 0,0-10 0 0,0 10 0 15,0 0-32-15,0 0 0 0,0 0 0 0,0 0 0 16,0 0-11-16,0 0-8 0,0 0-1 0,0 0-1 15,0 0 11-15,-3 10 10 0,3-1-13 0,0 7 5 16,0-3 8-16,0 2 0 0,-4 4-9 0,4-3 9 16,0-4 0-16,0 10 0 0,0-9 0 0,0 6 0 15,0 6 0-15,0-7 8 0,0-2 0 0,-3 3 0 0,3 0 4 0,-4 0 0 16,4-4 0-16,-3 4 0 0,-1-3-4 0,1 3 0 16,-1-1 0-16,1 1 0 0,-1-3 3 0,-3 3 0 15,4 6 0-15,-4-6 0 0,0-1-11 0,-4-2 0 16,0-3 0-16,-3 2 0 0,4 1 0 0,-8-3 8 15,-3-4-8-15,0 0 8 0,-4 7-8 0,-3-7-11 16,-8-2 3-16,-2-4 0 16,-5 3-24-16,1-3-5 0,7-3-1 0,-4 0 0 15,0-3-26-15,4-3-6 0,3-4-1 0,-3 1-587 0,3-10-118 0</inkml:trace>
  <inkml:trace contextRef="#ctx0" brushRef="#br0" timeOffset="67244.92">11162 8841 1785 0,'-11'6'159'0,"8"0"-127"0,3-6-32 0,0 4 0 16,3 5 172-16,-3 7 29 0,4-4 6 0,-1 10 1 15,8 0-179-15,-4 3-29 0,-7 10-18 0,7-7 2 32,0 10-11-32,0-4-2 0,-7 1-1 0,0 2 0 0,0-2 6 0,0 2 2 0,4-2 0 0,-8 6 0 15,-3-4 7-15,4-2 2 0,3-7 0 0,-4 6 0 16,-3-5 22-16,3-1 5 0,1-9 1 0,3 6 0 15,0-10 29-15,0-2 7 0,-4-4 1 0,4-2 0 16,4 2-19-16,-4-9-3 0,-4-6-1 0,4 6 0 16,0-10 5-16,-3 1 1 0,-4-10 0 0,0-6 0 0,0 3-35 0,3-9 0 15,1 3 0-15,-4-7 0 16,-11 4-21-16,11-10-8 0,3-3-2 0,-3 6 0 0,0-9 18 0,0-3 3 16,4-3 1-16,3 0 0 0,7-1-2 0,-4 1 0 15,-3 6 0-15,4 9 0 0,3-6 11 0,0 4 11 16,0 8-3-16,-3-2 0 0,6 9-8 0,-3-4 12 15,4 11-12-15,-1-1 12 0,-6-3-12 0,10 12-9 16,0 1 9-16,0 6-13 0,0-7 1 0,0 4 0 16,4 6 0-16,3 0 0 0,-3 6 4 0,-1-2 8 15,5 2-13-15,-1-3 5 0,11 6 8 0,-11 1-12 16,-4 6 12-16,5-7-12 0,6 10 12 0,-11-4 0 0,-6 4 0 16,0 0-8-16,-4 0 8 0,0 6 9 0,0-6-1 0,-7 6-8 15,-4 0 0-15,4-6 0 0,4 6-12 16,-8-3 3-16,-10-3 9 0,0 6 11 0,10-6-3 0,1-4 0 15,-4 1-8-15,-4-4 0 0,1 4-10 16,-1-7 10-16,1 1 0 0,-5 6 13 0,-6-7-1 0,4 0 0 16,-1-5-12-16,0-4-15 0,1 6 3 0,-1-6 1 15,-3 0-9-15,7-6-3 0,0 2 0 0,0-5 0 32,-4 0-154-32,11-7-31 0,-7-19-7 0,7 13-1 0</inkml:trace>
  <inkml:trace contextRef="#ctx0" brushRef="#br0" timeOffset="67779.5">11966 8775 1440 0,'0'0'128'0,"-7"-6"-103"15,4 3-25-15,-4-4 0 0,-4 4 142 0,4-3 23 16,0-3 5-16,0 5 1 0,0-2-143 0,-4 0-28 16,4 3 0-16,0-4-14 15,0 7-10-15,0-3-3 0,0-3 0 0,0 6 0 0,0 0 18 0,0 0 9 16,0 0-10-16,-4 6 10 0,1-3-13 0,-1 4 3 16,0 2 1-16,-3 1 0 0,0 5 17 0,0-2 4 0,3-4 1 0,-3 7 0 15,4 3 6-15,-1-1 1 0,-3-2 0 0,7 3 0 16,3 0 0-16,-3-4 0 0,4 4 0 0,-1 0 0 15,8 0-4-15,-1-3 0 0,-3-7 0 0,4 7 0 16,3-4-7-16,4-6-1 0,-4 4-8 0,-4-1 12 16,-3-9-12-16,11 0 11 0,-1 0-11 0,-3 0 10 15,4 0 0-15,0-3 0 0,-1-3 0 0,1-4 0 16,-4 4 3-16,0-3 1 0,3-1 0 0,-6-2 0 16,3-4-5-16,-3 7-1 0,-1-1 0 0,-3 1 0 15,4-7 11-15,-4 7 1 0,0-1 1 0,0 1 0 16,0 0 11-16,0 2 3 0,0 7 0 0,3-9 0 15,-3 9-25-15,0 0-10 0,0 0 8 0,0 0-8 16,0 0 18-16,7 9-2 0,-3-2 0 0,3 2 0 16,0 0-5-16,0 10-2 0,0-3 0 0,0-3 0 15,0 2-9-15,0 1 0 0,0-4 9 0,0-2-9 0,0 5 8 16,-3-5-8-16,-1-1 10 0,4 1-10 0,0-1 0 0,0 1-16 16,1-1 1-16,-1-3 1 15,3-6-122-15,1 6-25 0,3-12-5 0,0 6-810 0</inkml:trace>
  <inkml:trace contextRef="#ctx0" brushRef="#br0" timeOffset="68056.98">12305 8286 2599 0,'0'0'115'0,"0"0"24"0,0 0-111 0,0 0-28 16,0 9 0-16,0 7 0 0,3-4 32 0,-3 10 0 0,0 0 1 0,0 3 0 16,0 1-33-16,4 2 0 0,-1 6 0 0,-3-6 0 15,4 10 0-15,-4-3 0 0,7-1 0 0,-7 1 0 16,4-7 0-16,-1 9 0 0,1-5 0 0,-1-1 0 31,-3 1-19-31,4-4-10 0,-1 0-3 0,1 0 0 0,-1-3 10 0,-3-6 2 0,4 0 0 0,-1 3 0 16,1-10-43-16,-4 4-8 0,3-7-1 0,-3 1-1 15,0-10-120-15,0 0-24 0,0 0-5 0,0 0-1 16</inkml:trace>
  <inkml:trace contextRef="#ctx0" brushRef="#br0" timeOffset="68328.78">12605 8170 1036 0,'0'0'92'0,"0"0"-73"16,0 0-19-16,0 9 0 0,-4 1 422 0,1 5 81 15,3 4 16-15,-4 0 3 0,4 0-411 0,0 12-83 16,4-3-16-16,-4 7-3 16,0-7-36-16,7 10-7 0,0-4-2 0,-4 4 0 0,1 3 12 0,-1-4 3 15,1-2 0-15,-1 2 0 16,1-2-21-16,3 2-4 0,-7-2-1 0,4-1 0 0,-4 4 19 0,0-3 3 15,-4-7 1-15,-3-3 0 16,3 3-28-16,-3-3-4 0,4-6-2 0,-8 0 0 16,4 0-89-16,-3 3-17 0,3-10-4 0</inkml:trace>
  <inkml:trace contextRef="#ctx0" brushRef="#br0" timeOffset="68565.69">12104 8625 2419 0,'0'0'215'0,"0"0"-172"15,0 0-35-15,0 0-8 0,0 0 163 0,14 0 30 16,4 0 7-16,6 0 0 16,-3 0-200-16,8 0-41 0,-1 0-8 0,0 0-2 0,0 0 27 0,4-4 6 15,0 4 1-15,0 0 0 16,3-6-31-16,0 6-5 0,0 0-2 0,1-6 0 15,-1 6-93-15,-3 0-18 0,-4 6-4 0,0-6-1 16,-3 0-7-16,-4 0-2 0,-3 0 0 0,3 6-329 16,-7-2-67-16</inkml:trace>
  <inkml:trace contextRef="#ctx0" brushRef="#br0" timeOffset="68930.81">12869 8678 680 0,'11'9'30'0,"-8"-2"6"0,-3-4-28 0,8 6-8 16,-5-3 0-16,1-3 0 0,-4-3 132 0,7 7 26 15,-7-7 5-15,0 0 1 0,7 3-33 0,0 3-7 16,0-6 0-16,0 0-1 0,-7 0-29 0,10 0-6 15,1 0 0-15,0 0-1 0,-4-6-40 0,0 6-8 16,3 6-2-16,1-6 0 0,-11 0 2 0,7 0 0 0,4 0 0 0,-4 0 0 16,3 0 8-16,1 0 1 0,-4 0 1 0,3 0 0 15,4 0-30-15,1-6-7 0,-5 6 0 0,1-3-1 16,-1 3-11-16,1-7 0 0,3 7 0 0,-7-3 0 16,0-3 0-16,0-3 12 0,-7 6-12 0,4-4 12 15,-4-2 0-15,3 3 1 0,1-4 0 0,-8 1 0 16,-3 6 19-16,0-13 4 0,0 13 1 0,0-7 0 15,-4 4-37-15,1-3 0 0,-4 9-14 0,0-7 4 16,3 7 10-16,-3 0 9 0,3 7-1 0,1-4-8 16,-1 9 15-16,4-2-4 0,-3-1-1 0,-1 4 0 15,4 2-10-15,0 1 0 0,0-3 0 0,3 5 0 0,1-2 0 16,-1 3 0-16,4 0 0 0,0 0 0 0,0 6 0 0,4-7 0 16,-4-2 0-16,3 9 0 0,1-3 0 0,-1-6 0 15,1 9 0-15,3-6 0 16,-4 0 0-16,5-4 0 0,-1-2 0 0,3 2 0 15,-3-5-81-15,0-1-12 0,4 1-3 0,-4-4-658 16,3-3-132-16</inkml:trace>
  <inkml:trace contextRef="#ctx0" brushRef="#br0" timeOffset="69339.28">13339 8957 2116 0,'0'0'94'0,"0"0"19"0,0 0-90 0,0 0-23 0,0 0 0 0,7 6 0 15,-7-6 17-15,7 10-1 0,0-1 0 0,-4 0 0 32,4 1-47-32,-3-4-9 0,3-3-3 0,0-3 0 15,-7 0-9-15,7 0-3 0,-7 0 0 0,0 0 0 0,7 0 55 0,-7 0 0 0,0 0 0 0,0 0 0 16,7 0 91-16,-3-9 13 0,-4-1 2 0,0 1 1 15,0 0-7-15,0-1 0 0,0-5-1 0,-4 5 0 16,1-2-34-16,3-10-6 0,0 3-2 0,-4 0 0 16,1 0-40-16,-1-6-8 0,4 3-1 0,0-3-8 15,0-3 0-15,0-4 0 0,4 4 0 0,-1 3 0 0,-3-3-12 0,4 3 1 16,-1 6 0-16,1-9 0 0,-1 9 11 16,1-6 0-16,-1 6 0 0,4 3 0 0,-3-2 9 0,3-1 4 15,-4 3 1-15,4 7 0 0,0-4-14 0,1 4 9 16,-1 2-9-16,3-2 8 0,-3 3-8 0,4 3 0 15,-4-4 0-15,7 7-11 16,-3 0-16-16,3 7-3 0,-4-7-1 0,8 0 0 16,0 3-125-16,-4 3-26 0,0-6-5 0,-4 6-825 0</inkml:trace>
  <inkml:trace contextRef="#ctx0" brushRef="#br0" timeOffset="69780.77">13790 8722 1036 0,'0'0'92'0,"0"0"-73"0,-3 3-19 0,-1 9 0 16,4 1 353-16,-3-4 67 0,3 1 14 0,0-1 2 16,3 7-360-16,-3-7-76 0,4 1-9 0,-1 5-5 31,1-5-38-31,-1-1-8 0,4 1-2 0,-7-10 0 0,0 0 6 0,4 9 0 0,-4-3 1 0,0-6 0 15,0 0 37-15,0 0 7 0,0 0 2 0,0 0 0 16,0 0 58-16,0 0 12 0,-4-9 3 0,1-1 0 16,-1-2-8-16,1 2 0 0,3 1-1 0,-4-3 0 15,4-4-19-15,0 0-3 0,0-6-1 0,4 3 0 16,-4-3-9-16,3 4-3 0,4-11 0 0,-3 14 0 16,6-4-20-16,-3 0-15 0,0 3 3 0,0 4 0 15,4-4 12-15,-4 7 16 0,4-7-3 0,-1 7-1 0,-3 6 7 0,0-4 1 16,4 7 0-16,0 0 0 0,-4 0-7 0,3-3-1 15,1 6 0-15,-1-3 0 0,-3 7-12 16,8-4 0-16,-5 3 0 0,1 3 0 0,3 1 0 0,-4-1 0 16,5 7 0-16,-5-4 0 0,4 4 0 0,0 3 9 15,0 0-9-15,4-4 8 0,-7 11-8 0,-1-8 0 16,-3 1 0-16,4 0 0 0,-8 0-17 0,4-4-6 16,-3 4-1-16,0-3 0 15,-4-4-35-15,3 4-7 0,-3 0-2 0,0-7 0 16,0-9-116-16,0 0-24 0,0 0-5 0,0 0-1 0</inkml:trace>
  <inkml:trace contextRef="#ctx0" brushRef="#br0" timeOffset="70263.86">14831 8320 1497 0,'0'0'133'0,"0"0"-106"0,-7 0-27 0,0 0 0 16,0 0 219-16,0 0 38 0,-4 0 8 0,0 3 2 16,-10 4-250-16,4 2-49 0,-5 1-11 0,1 5-1 15,-3-5 8-15,2 8 1 0,-6 8 1 0,3-8 0 16,8 1 16-16,-4 6 3 0,3-12 1 0,4 2 0 0,0 1 14 16,3-6 0-16,-3 2 0 0,7-6 0 0,0 4 23 0,0-1 4 15,3-3 1-15,4-6 0 0,0 0 3 0,0 0 1 16,0 0 0-16,0 0 0 0,0 10-10 0,7-7-2 15,1 6 0-15,-1-9 0 0,3 7-4 0,1-4-2 16,3 3 0-16,0-6 0 0,0 0-6 16,4 6 0-16,-1-2-8 0,5-4 12 0,-5 0-12 0,4 6 0 15,1-3 0-15,-5-3 0 0,4 6 0 0,4-3 0 16,-4 4 0-16,4-4 0 0,-4 6 0 0,0 1 0 16,0 2 0-16,4 1 0 0,-7-4 0 0,-1 7 8 15,5-1 0-15,-8-2 1 0,0 6 11 0,0-4 3 16,-4 4 0-16,5 0 0 0,-5 0 9 0,-3 6 1 15,4-6 1-15,-8 6 0 0,4-6-21 0,-3 0-4 16,-1 2-1-16,-3-2 0 0,0 0-8 0,0 0 8 0,0 0-8 0,-3 0 8 16,-1-4-8-16,1 1 0 0,-1-4 0 0,-3 4 0 15,-3-6 0-15,3-1 0 0,-4 0 0 0,0 1 8 16,-3-4-8-16,0-3-17 0,-3-3 4 0,-1 0 1 31,-3 0-99-31,-4 0-19 0,-3-9-4 0,-7 6-1 0</inkml:trace>
  <inkml:trace contextRef="#ctx0" brushRef="#br0" timeOffset="76971.52">3475 11193 1609 0,'0'0'35'0,"3"-7"7"0,-3 7 2 0,7-9 2 0,-3 6-37 0,3-3-9 0,0-4 0 0,0 4 0 15,-3 3 0-15,-4 3 12 0,0 0-12 0,7-6 12 16,-7 6-4-16,0 0 0 0,0 0 0 0,0 0 0 15,0 0-8-15,0 0 0 16,0 0 0-16,0 0 0 0,-7-4 29 0,3 4 1 0,-10-6 0 0,3 6 0 16,-3 0 26-16,4 0 4 0,-8 0 2 0,4 0 0 15,3 6-13-15,-6-6-2 0,-4 0-1 0,-1 0 0 16,5 0-10-16,-8 0-1 0,4 4-1 0,0-4 0 16,3 0-4-16,-3 0-1 0,7 0 0 0,-7 0 0 15,0-4 6-15,3 4 1 0,-3-6 0 0,7 6 0 16,-11 0-15-16,4-3-2 0,0 3-1 0,3-6 0 15,-7 6-10-15,4-3-8 0,-4-4 12 0,4 7-12 0,4 0 0 0,-1 0 0 16,4-3 0-16,0 3 0 16,7-6-29-16,0 6 0 0,7 0 0 0,0 0 0 15,0 0-108-15,-7 0-22 0,7 0-4 0,0 0-474 16,0 0-95-16</inkml:trace>
  <inkml:trace contextRef="#ctx0" brushRef="#br0" timeOffset="77969.97">5062 10751 1036 0,'0'0'92'0,"0"0"-73"0,0-10-19 0,0 7 0 15,0-6 179-15,0 2 32 0,7-2 6 0,-7 0 2 0,0-1-168 0,4 4-34 16,3-4-6-16,-3 1-2 0,-1 0-9 0,4-1 0 16,-7 1 0-16,4-1 0 0,3 1 0 0,-7-7 0 15,0 7 0-15,0 0 0 0,-7-7 0 0,7 6 0 16,-4 1 0-16,-3-4 0 0,0-2 34 16,7-1 11-16,-7 7 3 0,3-1 0 0,-6 1 12 0,3 0 4 15,3-1 0-15,1 1 0 0,-4 2-16 0,-4 7-4 16,4 0 0-16,-11 0 0 0,8 7-34 0,3 2-10 15,-11 1 0-15,4 5 0 0,0-2 0 16,-7 6 0-16,3 2 0 0,-3 1 0 0,7 4 0 0,-11 2-10 16,15-3 1-16,-12 9 0 0,8-12 9 0,0 13 0 15,-3-10 0-15,2 9 0 0,5 1 0 0,-4-4 0 16,3 4 0-16,1-1 0 0,2 4 0 0,1 3-10 16,4-4 10-16,-4 7 0 0,3-6 0 0,-3-1-8 0,4 4 8 15,3-3 0-15,0-4 0 0,3 1 0 0,4-7 0 0,-3 6 0 16,3-5 0-16,3-1 8 0,5 3-8 15,-5-9 0-15,4-3 9 0,-3 6-9 0,3-6 8 0,7-3-8 16,-7 2 0-16,7-2-16 0,4-6 3 0,-7-1 0 31,6-6-102-31,1 3-20 0,0 4-4 0,3-10-473 0,-10-7-96 0</inkml:trace>
  <inkml:trace contextRef="#ctx0" brushRef="#br0" timeOffset="78442.34">5419 11343 1425 0,'0'0'63'0,"-7"3"13"0,3 7-60 0,1 5-16 15,3-2 0-15,-7-4 0 0,7 7 16 0,-4 0 1 16,4-4 0-16,0 4 0 0,0 3-17 0,0-10-16 16,0 10 4-16,0-10 0 0,4 4 12 0,-4 0 0 15,7-7 0-15,-7 3 0 0,0-9 45 0,0 0 6 16,0 0 1-16,0 0 0 0,0 0 43 0,0 0 9 0,0 0 1 0,0 0 1 16,0 0-11-16,0 0-3 0,0 0 0 0,0-9 0 15,0-1-40-15,0-5-8 16,0 5-1-16,0-5-1 0,0 2-18 0,0-3-4 0,0-2-1 0,0 2 0 15,3-3-7-15,1 0-2 0,-4 0 0 0,7-6 0 16,-7 0-10-16,3 6 0 0,4-6 9 0,-7 7-9 16,4-11 27-16,-1 4 1 0,1 6 0 0,3 1 0 15,0-7-13-15,-4 6-3 0,5 6 0 0,-5-9 0 16,8 10 5-16,-8-4 1 16,8 0 0-16,-1 7 0 0,1 0-18 0,3-1 0 0,7 1 0 0,-7 6 0 15,7-4 0-15,-3 4-11 0,0-3 0 0,-1 6 0 16,5 0-44-1,-8 0-9-15,7 0-1 0,-7 0-1 0,7 6-106 0,-10-3-20 16,6-3-5-16,-3 7-1 0,4-4-2 0,-7 6 0 0,6-3 0 0</inkml:trace>
  <inkml:trace contextRef="#ctx0" brushRef="#br0" timeOffset="79089.35">6103 11230 748 0,'0'0'67'0,"0"0"-54"0,0 0-13 0,0 0 0 0,0 0 284 0,0 0 53 16,0 0 11-16,0 0 3 0,0 0-273 0,11 0-54 15,-8-3-12-15,4-3-1 16,0 6-57-16,0-6-11 0,4 3-3 0,-4-4 0 16,0 4-23-16,4-3-5 0,-8 3 0 0,4-4-1 0,-3-2 61 0,-1 6 12 0,4-3 2 0,-3-4 1 15,3 4 42-15,-7 3 9 0,0-3 2 0,3-4 0 16,-3 7 43-16,0 3 9 0,0-6 1 0,0 6 1 15,-3-3-21-15,3-4-4 0,-11-2-1 0,11 3 0 16,-7 3-19-16,0 3-4 0,0-7-1 0,4 4 0 16,-8-3-20-16,0 6-5 0,11 0-1 0,-3-3 0 15,-8 3-8-15,-6 0-2 0,10-7 0 0,-4 7 0 16,-3 7 1-16,-4-4 0 0,4 3 0 0,0-3 0 16,-7 4-9-16,3 2-16 0,-3 0 4 0,7 7 1 15,-11-7 11-15,8 4 0 0,-1 3 0 0,-3-7 0 16,0 10 0-16,3-3-8 0,0-1 8 0,4-2 0 15,-3 6 0-15,6-4 0 0,-7-5 0 0,8 8-8 16,3-2 19-16,0-6 4 0,-4 5 1 0,11-2 0 16,0-4-16-16,4 1 0 0,-4 5 8 0,7-5-8 15,0-1 0-15,0 7-10 0,3-7 2 0,1 1 0 0,0-1 16 0,3 0 4 16,-4 1 1-16,4-1 0 0,-3-2-13 0,3-4 0 16,4 3 0-16,-8-3 0 0,4-3 0 0,1 0 0 15,-1 6-8-15,0-6 8 0,3 0 0 0,-2 0 0 16,-1 10 0-16,3-10 9 0,-3 0-9 0,1 0 0 15,-5 0 0-15,1 0-11 0,-1 6 11 0,4-3 0 16,-3-6 8-16,-11 3-8 0,0 0 0 0,7 0 0 16,4 0 0-16,-1-6 0 0,-10 6 0 0,0 0 8 15,11 0-8-15,-1-7 0 0,1 4 0 0,-4 3 0 16,4-6 0-16,-1 6 0 0,4-3 0 0,-7-3 0 16,4 3 0-16,-4-4 0 0,4 4 0 0,-4-3 0 0,0 6 0 0,0 0 8 15,3-3-8-15,-6-4 0 0,3 7 0 0,0-9 0 16,-7 9 0-16,7 0 0 0,-3 0 8 15,3 0-8-15,-7 0 0 0,7 0 0 16,0 0 0-16,3 0-8 16,-10 0-27-16,0 0-5 0,4 0 0 0,-4 0-1 15,7 0-139-15,-7 0-27 0,0 0-5 0,0 0-2 0</inkml:trace>
  <inkml:trace contextRef="#ctx0" brushRef="#br0" timeOffset="79839.5">6773 11130 1954 0,'0'0'43'0,"0"0"9"0,0 0 1 0,-10-6 3 0,10 3-45 0,-7-4-11 0,3 4 0 0,1-3 0 15,-1-3 18-15,1 2 2 0,3-2 0 0,0 6 0 16,0-7-20-16,0 1-16 0,-4 3 4 0,4-4 0 15,0 4 12-15,0 6 16 0,0-9-3 0,-7-1-1 16,7 10-12-16,-7-3 0 0,0 3 0 0,3 0 0 16,-6 0 23-16,-1 0 1 0,4 3 1 0,0 7 0 15,-7-1-10-15,3 0-3 0,1 7 0 0,-8 0 0 16,4 3-12-16,0-1 0 0,3 1 0 0,1 0 0 16,-1-3 0-16,4 2 8 0,0 1-8 0,4 3 0 15,-1-3 8-15,1-6-8 0,-1 5 0 0,0 4 9 16,8-9-9-16,-4 3 0 0,4-7 0 0,-4 10 8 15,3-10-8-15,-3 1 0 0,4-1 0 0,-1-3 0 16,-3-6 0-16,7 10-9 0,-3-4 9 0,3-3 0 16,-7-3 0-16,7 0 0 0,3 0 0 0,-3-3 0 15,4-3 12-15,3-4 7 0,-10 4 1 0,3-3 0 0,0-1-3 16,3 1 0-16,-3-1 0 0,0 1 0 0,4 0-1 0,-4-7-1 16,0 3 0-16,4-2 0 0,-4 5-4 0,3-5-1 15,-6 2 0-15,-1-3 0 0,1 1 0 0,3 5 0 16,0 1 0-16,-3-1 0 0,-4 1 10 0,3 0 3 15,1-1 0-15,-4 4 0 0,3 3-3 0,-3-3-1 16,-3 2 0-16,3 4 0 0,0 0-19 0,0 0 8 16,0 0-8-16,0 0 0 0,0 0 0 0,0 0 0 15,0 0 0-15,0 10 0 0,-4-1 0 0,4 1 0 16,0-1 0-16,0 7 0 0,0-4 0 0,4 4 0 16,-1 3 0-16,1 0 0 0,3-4 0 0,-4 4-9 0,4 0 9 0,-7 0 0 15,7-4 0-15,4 10 0 0,-4-6 0 0,4 0 0 16,-4 0 0-16,3-3 0 15,1 2 0-15,-1 1 0 0,1 0-8 0,-4-3 8 16,4-1-8-16,-1-2 8 16,-3 3-53-16,0-7-6 0,4 0-1 0,-4 1 0 15,0-1-108-15,4-9-23 0,-4 0-4 0,-4 0-1 0</inkml:trace>
  <inkml:trace contextRef="#ctx0" brushRef="#br0" timeOffset="80224.77">7345 10625 1555 0,'0'0'138'0,"0"0"-110"16,0 0-28-16,0 6 0 0,-4 4 169 0,4 9 29 15,4-10 6-15,-1 10 0 0,1 3-167 0,6 0-37 16,-10-3 0-16,8 6 0 0,2 3 0 0,-3-3 0 16,-3 3 0-16,3 7 0 0,0-7 0 0,0 13 0 15,-4-4 0-15,4 1 0 0,-3-4 0 0,0 7 0 0,-4-9 0 0,3 8 0 16,-3-8 11-16,0 2 0 0,0-6 0 0,4 7 0 15,-1-10-11-15,-3 3 8 0,7-3-8 0,-7 4 8 16,0-11-8-16,4 4 8 0,-4-3-8 0,3-6 8 31,-3 2-87-31,4-5-17 0,-4-1-4 0,3 1-844 0</inkml:trace>
  <inkml:trace contextRef="#ctx0" brushRef="#br0" timeOffset="80465.73">7158 11023 2797 0,'0'-6'61'0,"0"-3"13"0,-7 6 2 0,7-7 4 0,0 4-64 0,0-3-16 0,0 2 0 0,0 7 0 0,0 0 0 0,0 0 0 16,0 0 0-16,10-3 0 0,5 3-10 0,-1 0 2 15,3 0 0-15,-6 0 0 0,6 0 8 0,1 0-8 16,-4 3 8-16,4-3-8 15,3 0-26-15,0 7-5 0,-3-7-1 0,-1 3 0 16,8 3 7-16,-7 3 1 0,-1-9 0 0,8 10 0 16,-7-1-44-16,3-3-9 0,4-2-2 0,-4 5 0 15,0 0-14-15,4 4-3 0,-1-4-1 0</inkml:trace>
  <inkml:trace contextRef="#ctx0" brushRef="#br0" timeOffset="80733.25">8068 11168 691 0,'0'0'61'0,"0"0"-49"0,0 0-12 0,0 9 0 16,-3 0 530-16,3 1 103 0,0-1 21 0,0 7 4 15,0-7-542-15,3 10-108 0,-3-3-21 0,0 3-5 31,0-1-16-31,4 1-3 0,-1-3-1 0,-3 9 0 0,0-3-13 0,4 3-2 16,-1 0-1-16,1-6 0 0,-4 6 14 0,0-6 2 0,3 0 1 0,1 0 0 16,3-4 20-16,-7-5 4 0,0 5 1 0,0-2 0 15,7-4-84-15,-7-2-16 0,0-7-3 0,0 0-552 16,0 0-110-16</inkml:trace>
  <inkml:trace contextRef="#ctx0" brushRef="#br0" timeOffset="80901.39">7948 10835 1958 0,'0'0'87'0,"0"-6"17"0,-3 3-83 0,-1-3-21 16,1-4 0-16,3 10 0 0,0 0 76 0,3-6 12 15,1 3 1-15,-1-4 1 16,4 4-253-16,-3-3-50 0</inkml:trace>
  <inkml:trace contextRef="#ctx0" brushRef="#br0" timeOffset="81289.88">8371 11089 2253 0,'0'0'100'0,"4"16"20"0,-1-7-96 0,1 1-24 0,0 9 0 0,3-4 0 16,0 1 48-16,3-4 5 0,-3 7 1 0,0-3 0 15,4 3-30-15,-4-4-5 0,4-2-2 0,-4 9 0 16,0-10-17-16,3 7 0 0,4-9 0 0,-10 5 0 16,3 1 11-16,0-3-11 0,0-4 10 0,0 7-10 0,-3-7 0 0,3 1 0 15,-4-1 0-15,4 0 0 0,-7-2 0 0,0-7 0 16,0 0 0-16,0 0 0 0,0 0 22 0,0 0-2 15,0 0 0-15,7 3 0 0,-7-3 20 0,7 0 3 16,-3-3 1-16,3 3 0 0,0-7-26 0,0-2-5 16,0 0-1-16,0-4 0 0,0-3-4 0,0 1-8 15,-3-4 11-15,3 0-11 0,0 3 11 0,-4-6-11 16,1-3 10-16,0 0-10 0,-1-3 0 16,-3 3 0-16,0-3 0 0,0 3 0 0,0 3 0 0,0-3 0 15,0 6 0-15,0-6 0 0,-3 9-13 0,3 3 1 16,0-2 0-16,0 5 0 15,0 1-189-15,0 0-38 0</inkml:trace>
  <inkml:trace contextRef="#ctx0" brushRef="#br0" timeOffset="81540.75">8992 11168 2592 0,'0'0'230'0,"0"0"-184"0,-3 9-37 0,-1 7-9 16,1-4 80-16,-1 4 15 0,8 3 2 0,-4-4 1 15,-4 4-144-15,8 0-29 0,-1 0-5 0,1-3-2 16,-4 2-62-16,3 1-13 0,4 0-3 0,-3-3 0 16,-1 3 38-16,-3-10 7 15,4 7 2-15,-1-7 0 0,-3 0 26 16,0 1 6-16,-3-1 1 0,-1-2 0 0,4-7 70 0,0 0 10 0,-7-7 11 0,0 7-3 0</inkml:trace>
  <inkml:trace contextRef="#ctx0" brushRef="#br0" timeOffset="81715.95">8946 10801 2847 0,'-7'-10'126'0,"7"4"26"0,0-3-121 0,-3 6-31 0,-1-4 0 0,4-2 0 16,0 3-66-16,0 6-19 0,0-4-4 0,7-2-1 15,-3 3-153-15,3-3-30 0,4-4-7 0,-1 10-560 0</inkml:trace>
  <inkml:trace contextRef="#ctx0" brushRef="#br0" timeOffset="82024.27">9416 10641 2181 0,'0'0'96'0,"0"0"21"16,0 0-93-16,0 0-24 0,0 9 0 0,3 1 0 15,-3-1 33-15,4 0 3 0,-1 7 0 0,4-6 0 16,-7 8-36-16,4-2 0 0,3-3 0 0,-4 9 0 0,1-1 16 0,3-2 4 15,-7 6 0-15,4 0 0 0,3 1 15 0,0-4 3 16,-7 12 1-16,3-6 0 0,1 4-23 0,-1-1-4 16,1 0 0-16,-1-2-1 0,1-1-11 0,-4 0 0 15,3 3 0-15,1-9 8 0,-1 3-8 0,-3 0 0 16,4-3 0-16,-4 0 0 0,0-3 0 0,0 0 0 16,0-3 9-16,0-4-9 15,0 4-66-15,-4-7-18 0,4 1-3 0,-3-1-622 16,3 1-125-16</inkml:trace>
  <inkml:trace contextRef="#ctx0" brushRef="#br0" timeOffset="82256.6">9260 11268 1036 0,'0'0'92'0,"4"-9"-73"0,-4-1-19 0,0-2 0 16,0-4 287-16,3 0 53 0,-3 4 12 0,4-4 1 15,-4 0-270-15,4 7-55 0,-1-4-10 0,1 4-2 16,3 0-16-16,0 2 0 0,-7-2 0 0,7 3 0 15,-4 3-13-15,4-4 4 0,4 7 1 0,-4 0 0 16,4 0-3-16,3 0 0 0,-14 0 0 0,7 7 0 16,7-4 11-16,3 3 0 0,-2 3 0 0,2 1 0 15,1-1 0-15,0 1 0 0,-1-1 0 0,1-3 0 16,-4 4 0-16,4-1 9 0,-1 0-9 0,1 1 0 16,-1-4-100-1,-2-3-26-15,6-3-6 0</inkml:trace>
  <inkml:trace contextRef="#ctx0" brushRef="#br0" timeOffset="82516.64">9828 11186 2016 0,'0'0'179'0,"0"0"-143"15,0 0-36-15,0 0 0 0,0 0 192 0,4 10 31 16,-1-1 6-16,5 7 2 15,-1-7-217-15,0 7-43 0,0-3-9 0,0-4-2 16,0 7-3-16,0-7-1 0,3 7 0 0,1-4 0 16,0-2-7-16,-1 5-1 0,1-5-1 0,-1-1 0 15,1 1 18-15,0 5 4 0,3-12 1 0,-4 10 0 0,1-10 30 0,-1 7 0 0,-3-4 0 0,8-3 0 32,-5 3-44-32,1-3-8 0,-1-3-3 0,1-3 0 15,3 3-138-15,-3-6-28 0,-11 6-6 0,24-19-1 0</inkml:trace>
  <inkml:trace contextRef="#ctx0" brushRef="#br0" timeOffset="82756.35">10347 11042 2602 0,'0'0'116'0,"0"0"23"0,-7 0-111 0,3 0-28 0,4 0 0 0,-7 3 0 15,-3 4 31-15,3-1 1 0,0 3 0 0,3 4 0 16,-6 3-64-16,-1 2-12 0,-3 11-2 0,0-4-1 0,0 9 28 0,-4 1 6 15,0-4 1-15,1 10 0 0,-1 3 12 0,-3-7 8 16,3 10 0-16,-3 4-8 0,0 2 23 0,0 0-3 16,-4-6 0-16,0 6 0 0,4-5 23 0,0 2 4 15,-4-6 1-15,8 3 0 0,-1-7-29 0,0 7-6 16,1 0-1-16,-1-3 0 0,4-3-27 16,0-3-5-16,0-4-2 0,-4-2-800 15,1 2-160-15</inkml:trace>
  <inkml:trace contextRef="#ctx0" brushRef="#br0" timeOffset="96132.96">3616 13570 979 0,'0'0'87'0,"0"0"-70"0,0 0-17 0,0 0 0 16,0 0 85-16,0 0 14 15,0 0 2-15,0 0 1 0,0 0-84 0,0 0-18 16,0 0 0-16,0 0 0 0,-7 6-20 0,7-6 0 0,-4 3 0 0,-6-3 0 16,10 0 20-16,-4 6 0 0,-6-3-8 0,-1-3 8 15,4 7 30-15,0-7 10 0,-4 6 1 0,1-6 1 16,-1 3 30-16,-3-3 7 0,4 6 1 0,-5-6 0 16,1 4-12-16,-7-4-1 0,7 0-1 0,-11 6 0 15,4-6 0-15,-3 3 0 0,2-3 0 0,-2 6 0 16,-5-3-1-16,8-3 0 0,-3 0 0 0,-8 10 0 15,7-10-33-15,0 6-6 0,-3-6-2 0,4 3 0 16,-12 3-16-16,12 4-8 0,-12-10 8 0,5 6-8 16,2-3 0-16,-2 4 0 0,6-4 0 0,4 3-11 15,-4-3 3-15,7-3 0 0,-3 6 0 0,7-2 0 0,0 2-11 16,3-6-1-16,1 0-1 0,-1 6 0 16,11-6-132-16,0 0-27 0,0 0-4 0,0 0-2 0</inkml:trace>
  <inkml:trace contextRef="#ctx0" brushRef="#br0" timeOffset="97017.14">4953 13093 1490 0,'0'0'66'0,"0"0"14"0,0 0-64 0,-4-6-16 0,-3 3 0 0,7 3 0 15,-3-7 8-15,3 7-8 0,0 0 11 0,0-9-11 16,0 3 0-16,0-4-12 0,0 10 0 0,0 0 0 15,0-3 12-15,0 3 0 0,3-6 0 0,4 3-9 16,-7 3 28-16,0 0 5 0,0 0 2 0,0 0 0 16,11 0 46-16,-11 0 10 0,0 0 2 0,0 0 0 15,0 0-14-15,0 0-2 0,0 0-1 0,0 9 0 0,0 1-33 0,0-1-6 16,4 0-2-16,-1 1 0 16,4 5-8-16,-7-2-2 0,11 9 0 0,-11 0 0 0,7-3-16 15,0 6 0-15,3 3 8 0,-6-3-8 16,3 10-12-16,-7-7-5 0,7 6-2 0,0 1 0 0,4-4 19 0,-11 10 0 15,0-3 0-15,0-4 0 0,-7 4 12 0,7-4 4 16,0-6 0-16,-4 7 0 0,-3-1-3 0,0-5 0 16,7-1 0-16,-7-3 0 0,-4 3-2 0,8-12-1 15,3 3 0-15,-7-1 0 0,7-8-10 0,-4 6 0 16,1-7 0-16,3 0 0 16,0 1-19-16,0-10-9 0,-11 6-1 0,11-6-1 15,-7 0-161-15,4 0-32 0,-1-6-6 0</inkml:trace>
  <inkml:trace contextRef="#ctx0" brushRef="#br0" timeOffset="97633.63">4872 12924 748 0,'0'0'33'0,"0"0"7"16,-7 0-32-16,0 0-8 0,-4-7 0 0,4 7 0 0,0 0 264 0,7 0 52 16,0 0 9-16,-3-3 3 0,3 3-209 0,0 0-42 15,0-6-8-15,0 6-1 16,-8-9-25-16,8-1-5 0,0 4-1 0,0 3 0 0,0-7-23 0,0 4-5 15,8-3-1-15,-8 6 0 0,3-4 3 0,-3-2 0 16,7 3 0-16,-3 6 0 0,-1-10 15 0,-3 10 3 16,7-3 1-16,-3-3 0 0,3 3 8 0,0-4 2 15,0 4 0-15,4-3 0 0,-1-3-15 0,-3 2-2 16,11 4-1-16,-4-3 0 0,0 3-22 0,7-3 9 16,-7 2-9-16,11-2 0 0,0 3 0 0,6-3 0 15,-2 3 0-15,6-4 0 0,-3 7 14 0,3 0-4 16,-3-6-1-16,-1 12 0 0,-2-6-9 0,-1 10-17 15,-3-4 4-15,3 3 1 0,-3 1 12 0,-4 2 0 16,-4 4 0-16,1 0-9 0,0-4 9 0,-8 4-8 0,1 3 8 0,-4 0-8 16,0-1 8-16,0 4 0 0,-4-3 0 0,5 0-8 15,-8 0 8-15,0 0 0 0,0 6 0 0,0-7 0 16,0 1 0-16,-8-3 0 0,5 3 0 0,3 0 0 16,-7-1 12-16,0-2-1 0,3 3-1 0,-3-3 0 15,-3-7-10-15,-4 7 0 0,3-4 0 0,-7-2 0 16,4-1 0-16,-3 0 13 0,6-2-3 0,-14 8-1 15,8-5-9-15,-1-1 0 0,-3-6 0 0,0 4 0 16,3-4 0-16,-7 3 0 0,1-6 0 0,-1 0 0 16,4 0 0-16,0 0 0 0,-4 3 0 0,11-6 0 31,0 3-30-31,-4 0-2 0,4-6 0 0,0 6 0 0,3 0-38 16,1-3-8-16,-1-4-2 0,4 7 0 0,0 0-125 0,7 0-26 15,0 0-5-15</inkml:trace>
  <inkml:trace contextRef="#ctx0" brushRef="#br0" timeOffset="98185.84">5503 13576 2055 0,'0'0'91'0,"0"0"19"0,0 0-88 15,0 0-22-15,0 0 0 0,11 0 0 0,-8-6 19 0,8 3-1 16,0 3 0-16,-1-7 0 0,-3 7-18 0,11-3 0 0,-8-3 8 0,5 6-8 16,-5-3 0-16,-3-4 0 0,4 7 0 0,-1-9 0 15,-3 9 0-15,8-6 0 0,-12 6 0 0,-3 0-9 16,7-10 9-16,0 10 0 0,-3-9 0 0,3 6 0 15,0-3 16-15,-4-4 1 0,1 7 1 0,-1-3 0 16,12-4 10-16,-12 4 3 0,4-3 0 0,-7-1 0 16,7 1-15-16,-3-1-4 0,3 1 0 0,0-7 0 15,-7 7-12-15,0 0 9 0,0-1-9 0,0-6 8 16,0 7-8-16,-7 0 0 0,7-1 0 0,-7 7 0 16,3-6 0-16,-3 2 8 0,-3 7-8 0,-8-6 0 15,11 6 11-15,-14 6-3 0,7 1-8 0,-1-4 12 0,-6 6-12 0,7 1-8 16,-7-1 8-16,0 7-13 0,3-1 13 0,1-2 0 15,-1 6 0-15,4-4 0 0,3 4 0 0,1-3 0 16,-1 3 0-16,8-4-9 0,-8 4 9 0,4-6 0 16,3 12 0-16,-3-6 0 0,4-4 0 15,-1 4-8-15,4 6 8 0,-7-6 0 0,7 0 0 16,0 0 0-16,-3-4 0 0,3 1 0 0,0-3 0 16,10 5 0-16,-10-8 0 0,7 6 0 0,4-7 0 15,-1 0 0-15,1 1 0 0,10-1 0 0,-7 1 0 0,8 2 0 16,6-9 0-16,-4 7 0 0,1-10 0 0,7 6-8 15,-7-6 8-15,3 0-12 16,4 0-125-16,-11 0-26 0,7-6-5 0,-7 2-698 0</inkml:trace>
  <inkml:trace contextRef="#ctx0" brushRef="#br0" timeOffset="98567.72">6068 13739 345 0,'0'0'31'0,"0"0"-31"0,0 9 0 0,-4 1 0 15,1-1 360-15,-1 4 65 0,4-4 14 0,4 1 2 16,-4-10-353-16,0 9-70 0,0-9-18 0,3 3 0 16,1 3 8-16,-4-6-8 0,0 0 9 0,0 0-9 15,0 0 13-15,0 0-3 0,0 0-1 0,0 0 0 16,0 0 38-16,0 0 7 0,3 0 2 0,-3-6 0 15,-3-3 10-15,-1-1 2 0,1 1 1 0,-1 0 0 0,1-7-15 0,3 6-3 16,-7-8-1-16,3-1 0 0,-3 3-12 0,7-6-2 16,-3-3-1-16,-1 0 0 0,4 6-18 0,4 0-3 15,-4 1-1-15,3-8 0 0,4 11-13 0,-7-4 0 16,4 0 0-16,3 0 0 0,-4 1 0 0,1 2 0 16,-1-3 0-16,4 3 0 0,-7 7-9 0,7-10 9 15,4 3 0-15,-11 4-9 0,3-4 9 0,8 4-13 16,0-4 5-16,-4 0 8 15,-4 4-40-15,4-4 0 0,0 7 0 0,4-1 0 16,3 1-60-16,0-1-12 0,0 1-2 0,4 0-587 0,7-4-118 16</inkml:trace>
  <inkml:trace contextRef="#ctx0" brushRef="#br0" timeOffset="99134.52">6844 13485 576 0,'0'0'51'0,"0"0"-41"0,0 0-10 0,0 0 0 0,0-6 135 0,0 6 25 15,0 0 4-15,-4-10 2 16,1 4-122-16,-1 3-25 0,1-3-5 0,3-4-1 0,0 7 39 0,0-3 8 16,-4-4 2-16,4 1 0 0,0 3 14 0,0 3 4 15,-3-7 0-15,3 1 0 0,0 3-8 0,-7-4 0 16,7 1-1-16,-7-1 0 0,3 1 3 0,-3-1 1 16,7-5 0-16,-11 5 0 0,8 1-50 0,-4 3-9 15,3-4-3-15,-6 1 0 0,3 6 7 0,-4-3 2 16,4-4 0-16,-7 10 0 0,3-9 4 0,1 9 1 15,-1 0 0-15,1 0 0 16,-4 9-47-16,-1-9-8 0,5 10-3 0,-11-1 0 0,3 0 31 0,0 7 10 0,1 0 0 16,6 2 0-16,-6 1-10 0,2 0 0 0,5-3 0 15,-4 3 0-15,3-1 0 0,4 1 0 0,-4 0 0 0,4 6 0 16,4-6 0-16,-8 0 0 0,8 3 0 0,-1-3 0 16,1-1 0-16,3 1 0 0,0 0 0 0,0 0 0 15,3 6 0-15,1-9 0 0,3 2 0 0,3 1 8 16,-3-3-8-16,1-4 12 0,9-2-12 15,-10-1 12-15,11 7-12 0,-8-7 0 0,1-2 0 16,7-4 0 0,3 3-27-16,-7-3-1 0,0-3 0 0,0 0 0 15,7 0-21-15,1 0-5 0,-5-3-1 0,4-3 0 16,-7 6-25-16,4-3-6 0,0 3-1 0,-1-7 0 16,-10 7-8-16,11-3-1 0,-11-3-1 0,4 3 0 15,-4-3 13-15,0-1 4 0,3 4 0 0,-6-3 0 0</inkml:trace>
  <inkml:trace contextRef="#ctx0" brushRef="#br0" timeOffset="104004.84">7112 13576 115 0,'0'0'0'0,"0"0"10"0,0 0-10 0,0 0 0 16,0 0 0-16,0 0 0 0,0 0 316 0,0 0 60 15,0 0 13-15,0 0 3 0,11-6-239 0,-4 6-47 0,3-3-10 0,-3-4-1 16,4 4-40-16,-4-3-8 0,4 3-2 0,3-4 0 16,-4-2-20-16,1 9-4 0,-4 0-1 0,0-6 0 15,0 6-5-15,4-3-2 0,-11 3 0 0,3 3 0 16,4-3-13-16,0 0 0 0,-7 0 0 0,11 0 0 15,-4-3 0-15,3 3 0 0,-3-7 0 0,1 7 0 16,2 0 0-16,4 0 0 0,-3-3 8 0,-4-3-8 16,3 3 11-16,-3-3-1 0,4-4 0 0,-4 10 0 15,0-9 15-15,0 2 3 0,-3-2 1 0,-4 6 0 16,3-6-1-16,-3 2 0 0,-3-2 0 0,-1-1 0 16,-3 1-10-16,0 0-2 0,-3-1-1 0,2-5 0 15,-9 5-5-15,3 1-1 0,-4-7 0 0,-3 7 0 16,0-1-9-16,3-2 12 0,8-1-12 0,-8 4 12 15,11-1-4-15,-4 7 0 0,-3-3 0 0,7 3 0 16,4-3 0-16,-8 6-8 0,4-4 12 0,7 4-4 16,0 0-8-16,-7 4 0 0,0 2 0 0,-4 3 0 0,4-6 0 0,-3 7 0 15,-1 5 0-15,0-5 0 0,1 9-9 0,-1-4 9 16,-3 4 0-16,4 0 0 0,-1 0 0 0,4-4-8 16,0 4 8-16,0 0 0 0,0 3 0 0,3-3 0 15,4 3-8-15,4-7 8 0,-1 11 0 0,4-8 0 16,4 1 0-16,0 0 0 0,3 0 8 0,0-4-8 15,0 4 11-15,3-3-11 0,1 3 8 0,3-4-8 16,-3-2 0-16,3 3 0 0,-7-4-10 0,4 4-6 0,-1 0 0 16,1-4-1-1,-4 4-30-15,-3-7-5 0,3 7-2 0,-3-7 0 16,-4-6-10-16,3 7-1 0,-3-10-1 0,4 6 0 16,-4-6-2-16,0 0-1 0,3-6 0 0,-2 6-502 0,2-10-100 0</inkml:trace>
  <inkml:trace contextRef="#ctx0" brushRef="#br0" timeOffset="104238.6">7775 13416 748 0,'0'0'33'0,"0"0"7"15,0 0-32-15,0 0-8 0,0 3 0 0,0-3 0 0,7 13 397 0,-7-4 78 16,0 4 15-16,0-4 3 0,7 7-397 0,-7-1-80 15,0-2-16-15,0 6 0 0,4-4 0 0,-4 4 0 16,3-3 0-16,1-4 0 0,3 4 0 0,-3 0 0 16,-1-4 0-16,1-2-10 0,3-1 10 0,-4 4-10 15,-3-13 10-15,7 3-10 16,-7-3-117-16,0 0-23 0,11-3-5 16,-4-4-488-16,0-2-97 0</inkml:trace>
  <inkml:trace contextRef="#ctx0" brushRef="#br0" timeOffset="104390">7694 13024 2394 0,'0'0'52'0,"0"0"12"0,0 0 1 0,0 0 3 0,0 0-55 0,0 0-13 0,0 0 0 0,7 6-707 15,-7-6-144-15</inkml:trace>
  <inkml:trace contextRef="#ctx0" brushRef="#br0" timeOffset="104774.55">8139 13372 1785 0,'0'0'159'0,"0"0"-127"0,0 0-32 0,0 16 0 15,3-4 178-15,-3-2 30 0,7 5 5 0,-3 4 2 16,-1-3-177-16,1-4-38 0,3 4 0 0,-4 0 0 16,4 3 0-16,-3-7 0 0,3 4 0 0,0 3 0 0,-3-4-9 0,3 1 9 15,0 3 0-15,0-7-9 0,0-2 9 0,3 5 0 16,-3-5 0-16,0-1 0 0,1 7 0 0,-1-13 8 16,-7-3-8-16,0 0 11 0,0 0 1 0,0 0 0 15,7 6 0-15,-7-6 0 0,0 0 42 0,14 0 9 16,-7 0 1-16,3-6 1 0,1 6-19 0,-4-9-4 15,4-4-1-15,3-3 0 0,-4 1-32 0,4-4-9 16,1 0 0-16,-1-6 0 0,0 3 0 0,3-3 0 16,-10 0 0-16,8-3 0 0,-1 3 0 0,-4 3-8 0,-3-3 0 15,4 6 0 1,-4 0-18-16,0-3-3 0,0 9-1 0,0-2 0 0,-3 5 30 0,-1-5 0 0,1 5 0 16,-1 1 0-1,-3 0-71-15,4 5-14 0,-1-2-3 0,-3 6-1089 0</inkml:trace>
  <inkml:trace contextRef="#ctx0" brushRef="#br0" timeOffset="105199.69">8689 13494 1612 0,'0'0'144'0,"0"0"-116"0,7-6-28 0,0 3 0 16,4-3 263-16,-1-1 46 0,8-2 10 0,-1 6 1 15,1-3-277-15,3 3-56 0,0-4-11 0,-3-2-3 16,3 6-3-16,0-4-1 0,-6 1 0 0,2 3 0 16,4-3-2-16,-7 3-1 0,1-4 0 0,-1 4 0 0,-4-3 34 15,-3-3 0-15,0 9 0 0,-7 0 9 0,7-10 26 0,-3 1 5 16,-4 2 0-16,0 4 1 0,-4-3 3 0,4-3 0 16,-3-1 0-16,-1 1 0 15,1 6-29-15,-4-10-6 0,0 10-1 0,0-3 0 0,3-4-8 0,-10 1-11 16,0 6 3-16,3-3 0 0,1 6-5 0,-1 0-1 15,-14 0 0-15,11 6 0 0,-3 3 1 0,-1 1 0 16,0 2 0-16,-3 4 0 0,4 3 13 0,-5-1 0 16,5 4 0-16,-4-3-9 0,3 0 21 0,0 6 4 15,4-6 0-15,4 0 1 0,3 0-4 0,0-1-1 16,0 1 0-16,7 6 0 0,0-9-12 0,3 3 0 16,1 0 0-16,3-4 0 0,3 4 0 0,1-3 0 15,3-4 0-15,0 4 0 0,0-3 0 0,4-1 0 0,-1 1 0 16,5-4 0-16,-5 0-8 0,1 1-5 0,3-10-1 0,0 6 0 31,0 4-81-31,1-4-16 0,2-3-3 0,1 6-620 0,-4-9-124 16</inkml:trace>
  <inkml:trace contextRef="#ctx0" brushRef="#br0" timeOffset="108424.48">10770 13460 1036 0,'-10'0'92'0,"3"0"-73"0,7 0-19 0,0 0 0 15,0 0 330-15,0 0 62 0,0 0 13 0,0 0 3 0,0 0-325 0,0 0-65 16,0 0-18-16,10 3 0 15,4-3-12-15,-3 0-10 0,-11 0-2 0,14 0 0 16,0 0-3-16,4 0-1 0,-1-3 0 0,-2 3 0 0,-5-6 16 0,8 6 2 16,6 0 1-16,-6 0 0 0,-18 0 9 0,14 0 0 15,7 0 0-15,-3 0 0 0,0 0 8 0,-4-3-8 16,0 3 8-16,4-7-8 0,-1 7 32 0,-3-3 1 16,-3-3 1-16,-1 3 0 0,5-4-5 0,-5-2-1 15,-3 3 0-15,0 3 0 0,0-7-14 0,0 1-3 16,0-1-1-16,-7-5 0 0,0 5-10 0,-3 1 12 0,6-7-12 0,-6 4 12 15,-4-4-12-15,0 7 0 0,3-7 0 16,-3 7 0-16,-3-4 0 0,-1-3 0 0,-3 7 0 0,0-7 8 16,7 7-8-16,-11-1 0 0,-10 1 9 0,10 3-9 15,8-4 0-15,-8 10 0 0,-3 0 0 0,0 7-12 16,3-7 12-16,0 3-13 0,8 3 5 16,-4 3 8-16,-4-2 0 0,4 5 8 0,10-2 2 0,-6 5 0 15,-1 1-10-15,4 3 8 0,4 0-8 0,-1-1 8 16,1 1-8-16,-1 6 0 0,-3-6 0 0,7 6 0 15,4-6 0-15,-4 9 0 0,-7-9 0 0,7 3 0 16,3 0 21-16,-3-3 6 0,0-4 1 0,0 4 0 16,0 0-28-16,4-3 0 0,6-1-14 0,1-2 5 15,-8 6 9-15,11-10 0 0,8 4 8 0,-1-4-8 16,-4 1 9-16,1-7-9 0,7 3 12 0,3-3-12 16,7 3-20-16,-3-2-12 0,-4 2-1 15,4-6-1-15,3 0-29 0,-3 0-5 0,-4-6-2 0,0 6 0 16,4-4-120-16,-4-2-24 0,-6 6-5 0,-5-3-605 15</inkml:trace>
  <inkml:trace contextRef="#ctx0" brushRef="#br0" timeOffset="109140.66">11613 13149 1785 0,'0'0'159'0,"-3"7"-127"0,-11-7-32 0,7 0 0 16,7 0 146-16,0 0 23 0,0 0 5 0,-4 0 1 15,-3 0-151-15,7 0-24 0,0 0-16 0,0 0 3 16,0 0 13-16,0 0 0 0,0 0 0 0,0 0 0 16,0 0 0-16,4 9 0 0,-4-6 0 0,7 7 0 15,0-4 0-15,-7-6 0 0,0 9 0 0,0-9-9 16,0 0 51-16,0 0 10 0,0 10 3 0,0-10 0 15,0 9 1-15,0-9 0 0,0 6 0 0,0-6 0 16,-7 4-6-16,7-4-1 0,0 0 0 0,0 0 0 16,0 0-31-16,0 0-6 0,0 0-2 0,3 9 0 15,1-3-10-15,-4-6 0 0,3 10 0 0,4-1 0 16,0-3 0-16,4 4 0 0,-7-1 0 0,-1 1 0 16,8-1 0-16,-8 0 0 0,1 10 0 0,-1-9 0 15,1 5 0-15,-1 4 0 0,4 0 0 0,-7 0 0 16,0-4 0-16,0 11 0 0,0-8 0 0,-3 1 0 15,-1 6 0-15,1-6 0 0,-4 6 0 0,3-3 0 0,1-6 17 0,3 3-1 16,-7-1-1-16,7-2 0 0,0-7 18 0,0 7 4 16,-4-6 1-16,4 2 0 0,0-12-17 0,0 0-3 15,0 0-1-15,0 0 0 0,0 0-7 0,0 0-2 16,11-3 0-16,-11 3 0 0,0 0 2 0,3-9 0 16,1-1 0-16,-1-6 0 0,-3 1-10 0,0 2 0 15,0-2 0-15,0-4 0 0,0 0 0 0,-3-6 0 16,-1 6 0-16,4 0 0 0,0-6 0 0,0 0 0 15,-3 6 0-15,3-6 0 0,0 6-8 16,3 1 8-16,-3-1 0 0,4 3 0 0,3-3-9 0,0 7 9 16,3-4-12-16,5 0 12 0,-1 4-12 0,0-4 12 0,3 7-12 0,1-7 12 15,3 7-11-15,0-1 11 0,1 1-10 16,-1-1 10-16,-4 1-11 0,5 9 11 0,2 0-12 16,-3 0 12-16,-3 0-10 0,3 0 10 0,-3 3-8 15,-1 3 8-15,-2 4-8 0,2-1 8 0,1 1-8 0,-4-1 8 16,0 7 0-16,0-1-10 0,0 4 10 0,-3 0 0 15,3 0 0-15,0 6 0 0,-3-6 0 0,3 0 0 16,0-1 0-16,0 1 0 0,0 3 0 0,0-3 0 16,0-7-8-16,-3 4 8 0,0 0 0 0,3-4 0 15,-4-2-23-15,4-4 3 0,-3 3 0 0,-4 1 0 16,4-4-20-16,-4-3-3 0,0-3-1 16,0 7 0-16,0-7-97 0,-7 0-20 0,0 0-4 0,7-7-600 15,-7 7-120-15</inkml:trace>
  <inkml:trace contextRef="#ctx0" brushRef="#br0" timeOffset="109628.1">12513 13300 1612 0,'0'0'144'0,"0"0"-116"0,0 0-28 0,-3 3 0 16,-5 3 220-16,5 1 37 0,3-7 8 0,0 9 2 16,0 0-195-16,0 1-40 0,0-1-7 0,3 1-1 15,-3-1-14-15,8 1-2 0,-5-1-8 0,4 7 12 16,4-7-12-16,-4 0 0 0,0 7 0 0,3-6 0 15,-3 2 0-15,0-3 0 0,4 4 8 0,0 0-8 16,-1-4 16-16,-3 0 0 0,0 1 0 0,0-4 0 16,0 3 8-16,4 1 1 0,-4-1 1 0,0-2 0 15,-7-7 10-15,11 3 1 0,-11-3 1 0,10 0 0 16,-3 0-12-16,-7 0-2 0,14 0-1 0,-6-3 0 16,2-4-2-16,1 7 0 0,-11 0 0 0,10-9 0 15,1-1-5-15,-1 1-2 0,1 0 0 0,0-1 0 16,-4-5-3-16,3-4-1 0,1 3 0 0,-1 4 0 15,1-14 0-15,-4 11 0 0,0-7 0 0,0-3 0 0,4 6-10 0,-8-6 12 16,4-3-12-16,0 3 12 0,0-1-12 0,1 8 0 16,-5-4 0-16,1 0-11 0,3 3-4 0,-4 0-1 15,4 0 0-15,-3 10 0 16,-4-7-20-16,3 4-5 0,1-4-1 0,-1 0 0 16,1 7-99-16,-1-1-20 0,1 1-4 0,-1 0-641 15,1 2-128-15</inkml:trace>
  <inkml:trace contextRef="#ctx0" brushRef="#br0" timeOffset="109958.14">13215 13441 1324 0,'0'0'118'0,"0"0"-94"0,-7 10-24 0,3-1 0 16,1 0 404-16,-1 1 76 0,4-1 15 0,-3 1 3 16,-1-4-402-16,4 3-81 0,4 1-15 0,-4-10 0 15,0 9-49-15,3 0-5 0,-3-9-1 0,4 10 0 16,-4-10-25-16,0 9-6 0,0 1-1 0,0-4 0 15,0-6-3-15,-4 9-1 0,1-6 0 0,3-3 0 16,-4 7 20-16,4-7 4 0,-3 9 1 0,-4-9 0 16,-4 6-84-16,1-6-17 0,3 0-3 0,-4-6-1 0</inkml:trace>
  <inkml:trace contextRef="#ctx0" brushRef="#br0" timeOffset="169180.94">3256 15649 1785 0,'-7'0'159'16,"4"6"-127"-16,-8-6-32 0,7 3 0 0,-3-3 157 0,7 0 26 15,0 0 5-15,0 0 0 0,0 0-152 0,0 0-36 16,0 0 0-16,7-3 0 0,1-6 0 0,2-1 11 15,1 1-3-15,3-4-8 0,-4 10 0 0,4-6 0 16,8 2 0-16,-1-2 0 0,-7 9-11 0,7 0 11 16,-7 0-12-16,7 0 12 15,-3 6-13-15,3-3 4 0,4 4 1 0,0-4 0 0,-1 6 8 0,1-3 0 16,0 4-9-16,6-1 9 0,-6 1-12 0,3-4 3 16,4-3 0-16,-4-3 0 0,8 6-3 0,-1-2 0 15,0-4 0-15,0-4 0 16,1-2-13-16,-1 6-3 0,0-9-1 0,4 6 0 15,-4-4-104-15,4-2-21 0,-4-1-4 0,-3 4-1 0</inkml:trace>
  <inkml:trace contextRef="#ctx0" brushRef="#br0" timeOffset="170433.1">5525 15015 1209 0,'0'0'108'0,"0"0"-87"16,0 0-21-16,0 0 0 0,0 0 141 0,0 0 24 16,0 0 5-16,0 0 1 0,0 0-137 0,0 0-34 15,0 0 0-15,0 0 0 0,0 0 0 0,0 0 0 16,0 0 0-16,0 0 0 0,-11 7 0 0,11-7-16 15,0 9 4-15,0 0 0 0,-7 1 12 0,3 9 0 16,1-4 0-16,-1 4 10 0,1 0 12 0,-1 0 2 16,-3 12 1-16,4-9 0 0,-4 13 27 0,0-7 4 15,-4 3 2-15,4 0 0 0,-4 4 5 0,4-7 1 16,-3 7 0-16,-4-7 0 0,7 6-28 0,-4-2-6 0,0-1-1 0,4 0 0 16,-10-2-21-16,10-1-8 15,-4 0 0-15,4-3 0 0,-4 3 0 0,4-2-12 0,0-8 1 0,4 1 0 31,-4-3-42-31,3-7-9 0,1 1-2 0,3-1 0 16,0-9-147-16,0 0-29 0</inkml:trace>
  <inkml:trace contextRef="#ctx0" brushRef="#br0" timeOffset="170749.95">5489 15040 1036 0,'0'-15'46'0,"0"12"10"0,-7-7-45 0,7 4-11 0,-3-7 0 16,3 1 0-16,0 2 246 0,0 7 47 0,3-6 10 0,4 3 1 0,-3-4-235 0,3 10-47 15,-7 0-10-15,7 0-1 0,11 0-11 0,-4 0 0 16,-4 10 0-16,-3-1 0 0,11 0 0 16,-8 1 10-16,5 12 1 0,-5-10 0 0,1 7 27 0,3 6 6 15,-4-6 0-15,5 6 1 0,-5 3 13 0,1-3 2 16,3 4 1-16,-4-1 0 0,5 6-18 0,-5-2-4 15,-3-1-1-15,4 4 0 0,-1-7-21 0,1 6-4 16,0-6-1-16,-1 7 0 0,-3-10-12 0,4 3 0 16,-1 1-9-16,1-4 9 15,-1 0-27-15,1-7 1 0,-4 8 0 0,4-14 0 16,-4 7-30-16,0-3-5 0,0 2-2 0,3-8 0 16,-6 6-101-16,3-7-21 0,-7-3-4 0,0-6-698 0</inkml:trace>
  <inkml:trace contextRef="#ctx0" brushRef="#br0" timeOffset="170960.87">5489 15602 1785 0,'0'0'159'0,"-7"0"-127"0,7 0-32 0,-3-7 0 16,-8 7 144-16,11 0 22 0,0 0 5 0,0 0 1 15,0 0-138-15,0 0-34 0,0 0 0 0,0 0 0 16,0 0 0-16,0 0 0 0,4-3 0 0,6-3 0 15,-3 3 0-15,4-3 0 0,3 6-12 0,-3-4 3 16,6-2 9-16,1 6-13 0,-1-9 5 0,5 9 8 16,-5-6-96-16,11 6-12 0,-10 0-3 0,7-10-823 15</inkml:trace>
  <inkml:trace contextRef="#ctx0" brushRef="#br0" timeOffset="171384.65">6371 15558 518 0,'0'0'46'0,"0"0"-37"16,0-6-9-16,0 2 0 0,0-2 327 0,0 3 63 15,7-3 13-15,-7-4 2 0,0 1-310 0,0-1-63 0,0-5-12 0,4 5-2 16,-4 1-5-16,3 0-1 0,1-7 0 0,-4 6 0 15,0 1 15-15,0 0 2 0,-4-1 1 0,4 1 0 16,-3-1 14-16,-1 1 2 0,4 3 1 0,-7-4 0 16,0 7-10-16,-3-6-1 0,2 3-1 0,-2-4 0 15,-4 10-35-15,3 0 0 0,1 0 0 0,-4 0 0 16,3 6 11-16,0-2-2 0,-3 5 0 0,4 0 0 16,3 1-9-16,-4 5 0 0,0-5 0 0,8 9 0 15,-4-1 0-15,3-2-12 0,-6 9 4 0,3-6 8 16,3 6-9-16,1-3 9 0,3-3 0 0,-7 6 0 15,7-6 0-15,0 3 0 0,0-3 10 0,7-1-2 16,-7 1-8-16,3-3-10 0,1-4 10 0,3 4-13 16,3-6 13-16,1 5 12 0,-4-5-3 0,4-1 0 15,6-6-9-15,1 7 10 0,3-4-10 0,-3-6 10 0,3 0-10 16,3 0-11-16,1 0 3 0,0 0 0 16,3-6-85-16,0 6-17 0,1-10-3 0,2 1-560 15,-2-1-112-15</inkml:trace>
  <inkml:trace contextRef="#ctx0" brushRef="#br0" timeOffset="171685.04">6929 14971 2516 0,'0'0'56'0,"0"0"11"0,-7 7 2 0,3-7 1 0,-3 9-56 0,3-3-14 0,1-3 0 0,-1 13 0 16,4-6 0-16,0 2-10 0,0 4 2 0,4 3 0 16,3-1 8-16,0 7 0 0,4 4 0 0,3 2 0 15,-11-3 0-15,8 1 0 0,-1 5 0 0,1 4 0 16,0-4 0-16,3 4 0 0,-7-4 0 0,3 1 0 16,-3 9 0-16,4-7 0 0,-8-2 0 0,5 2 0 15,-1-2 0-15,0 3 0 0,-7-4 0 0,3 1 0 16,-3-7 0-16,0-3 0 0,-3 3 0 0,3-3 0 15,-7-6-104-15,3 0-20 0,-3-10-3 0,0 7-850 16</inkml:trace>
  <inkml:trace contextRef="#ctx0" brushRef="#br0" timeOffset="171879.49">6713 15382 1785 0,'0'0'159'0,"0"0"-127"15,0 0-32-15,0 0 0 0,0 0 272 0,0 0 49 16,0 0 10-16,0 0 1 0,4-3-276 0,10-3-56 16,4-4-9-16,-1 1-3 15,1 0-24-15,7-7-4 0,-4 6 0 0,7 1-1 16,-3-3-25-16,3-4-5 0,4 6-1 0,-4 4 0 16,4 3-20-16,-8-3-4 0,5 3 0 0,-5 3-596 0,4 0-118 15</inkml:trace>
  <inkml:trace contextRef="#ctx0" brushRef="#br0" timeOffset="172334.05">7408 15291 2480 0,'0'0'110'0,"0"0"22"0,-3 7-105 0,-1 2-27 0,1-6 0 0,3 6 0 15,-4-2 20-15,4 8 0 0,-3-5-1 0,3 2 0 16,0 4-19-16,0 0 0 0,0-4-13 0,-4 7 5 15,4 0-8-15,0 6-2 0,0-6 0 0,0-4 0 16,-7 11 18-16,4-8-10 0,-1 1 10 0,4 0-8 0,0 0 8 16,0-4 0-16,0 4 0 0,0 0 8 15,4-9 8-15,-1 5 3 0,4-5 0 0,-7 5 0 16,4-5 0-16,-1-7 0 0,4 3 0 0,0 4 0 16,7-10-8-16,-10 6-2 0,7-6 0 0,3 0 0 0,-4-6-9 0,4 6 0 15,0-10 0-15,4 4 0 0,0-4 0 0,-1 1 0 16,-2 0-9-16,2-1 9 0,-3 1 0 0,0-7 0 15,0 4 0-15,1-4 0 0,-8-3 9 0,0 3-1 16,0-2 0-16,3-1 0 0,-6 3 5 0,-1-3 1 16,1 0 0-16,-4 1 0 0,0 2 3 0,3-3 1 15,-3 10 0-15,0-7 0 0,4 13-8 0,-4-6-2 16,0 2 0-16,0 7 0 0,0 0-8 0,0 0 0 16,0 0-10-16,7 10 10 0,-7-1-12 0,4 7 3 0,-1 3 1 15,1-4 0-15,-1 4 8 0,1 0 0 16,-4 0 10-16,3 0-10 0,-3 6 0 0,0 0 0 0,0-7 0 0,4 1 0 15,-1 0 0-15,4-3 0 0,-7 3-13 0,7-4 4 32,-3-2-100-32,10-4-20 0,-10 4-4 0,10-10-596 0,3 6-119 15</inkml:trace>
  <inkml:trace contextRef="#ctx0" brushRef="#br0" timeOffset="172820.81">8424 15567 2491 0,'0'0'55'0,"-7"-9"11"0,4 9 2 0,-4-6 2 0,7-4-56 0,-11 7-14 0,4-6 0 0,0 2 0 16,0-2-34-16,3 6-10 0,-13-4-1 0,10-2-1 16,-7 3 11-16,3 6 3 0,0-3 0 0,-3 3 0 0,4 0 8 0,-8 0 3 15,4 3 0-15,-4-3 0 0,8 9 21 0,-8 4 0 16,4-4 8-16,3 4-8 0,-3 2 49 0,4-2 5 15,-1 9 1-15,1-3 0 0,-1-7-10 0,0 13-1 16,1-6-1-16,-1 6 0 0,4-6-23 0,0 0-4 16,-3 3 0-16,3-3-1 0,3-7-15 0,0-2 0 15,1 5 0-15,3-5 0 0,0-1 0 0,0-9 0 16,11 0 0-16,-1 0 0 0,4 0 0 0,4-3 0 16,-4-6 0-16,7-4 0 0,4 4 0 0,-4-1 0 15,7-9-12-15,0 7 12 0,-6-4 0 0,2 0 0 16,-3-2 0-16,1 8 0 0,2-9 0 0,-6 4 0 0,0 5 0 0,-4-2 0 15,3-1 11-15,-6 4-11 0,3-1 12 0,-7 7-12 16,4-3 39-16,-11 6 1 0,0 0 0 0,0 0 0 16,0 0-16-16,0 0-4 0,0 0 0 0,0 0 0 15,0 0-5-15,0 0-2 0,0 0 0 0,0 9 0 16,7 1-13-16,-4 5 0 0,-3 1 0 0,0-3 0 16,4 6 0-16,-4 2 0 0,0 1 0 0,0-3 0 15,0 6 0-15,0-6 0 0,0 6 0 0,0-6 0 16,0 0-10-16,3-3-2 0,4 2 0 0,-7-8 0 15,0 5-32-15,7-5-6 16,-3-1-2-16,3-9 0 0,4 7-28 0,-4-7-5 0,3-7-2 0,4 7-632 16,-7-9-126-16</inkml:trace>
  <inkml:trace contextRef="#ctx0" brushRef="#br0" timeOffset="173101.62">8946 14880 2476 0,'0'0'220'0,"0"0"-176"16,0 10-35-16,0-1-9 0,0 7 111 0,8 3 20 16,-5 0 4-16,11 6 1 15,-7 3-136-15,7 6-23 0,0 1-6 0,4 2-2 0,-4-2 11 0,0 9 1 16,0 3 1-16,1-3 0 0,-5 0-2 0,8 0 0 0,-8-7 0 0,1 1 0 15,-4 3-2-15,0-4-1 0,-3-2 0 0,-4-1 0 16,3 1 23-16,-3-4-11 0,-3 4 11 16,3-7-8-1,-4-3-17-15,-3 0-3 0,0-3-1 0,0 0-731 0,0-10-145 16</inkml:trace>
  <inkml:trace contextRef="#ctx0" brushRef="#br0" timeOffset="173279.22">8735 15435 1785 0,'0'0'159'15,"3"0"-127"-15,4 0-32 0,0 0 0 16,0 0 316-16,8-3 58 0,2 3 11 0,1-6 3 16,7 6-344-16,-1-3-69 0,1-3-14 15,3-4-2-15,4 7-72 0,3-6-15 0,0-4-2 0,4 4-1 16,-3-1-103-16,2 1-21 0,5 0-4 0</inkml:trace>
  <inkml:trace contextRef="#ctx0" brushRef="#br0" timeOffset="173695.49">9567 15345 288 0,'14'9'12'0,"1"-9"4"0,-12 9-16 0,8-2 0 15,-4-4 0-15,3-3 0 0,-3 6 322 0,0-6 62 16,0 0 12-16,1 0 2 0,2 0-282 0,-3 0-56 16,-3-6-11-16,3 6-2 0,0-3 1 0,0-4 1 15,-4 4 0-15,-3 3 0 0,0 0-12 0,0 0-2 16,0 0-1-16,0 0 0 0,0 0-2 0,0 0-1 0,-7 10 0 0,-3-7 0 15,3 6-9-15,-7 7-2 0,-4 0 0 0,0-4 0 16,-3 4 10-16,0 9 2 0,-4-6 0 0,1-1 0 16,2 8-16-16,5-4-4 0,-4-1 0 0,3 1 0 15,-3 3 6-15,3-6 1 0,15 6 0 0,-11-6 0 16,6 6-11-16,5-6-8 0,3 0 9 0,0 0-9 16,7 0 0-16,-3-10 0 0,3 7 0 0,0-7 0 15,3 7 0-15,1-13-8 0,-1 6 8 0,1-2 0 16,7-7 23-16,-8 6 8 0,4-6 1 0,4-6 1 15,0 6-33-15,-8-10 0 0,11 4 0 0,-3-4 0 16,0 1 13-16,-1-10-4 0,4 4-1 0,1 2 0 16,-5-3-8-16,1-2 0 0,0-1 0 0,-1-6 0 15,1 6 0-15,-8 0 0 0,4-6 0 0,-3 6 0 16,-4-6 12-16,0 0 0 0,-3 3 0 0,-4-3 0 0,0 0 0 16,-4 6 0-16,1-6 0 0,-1 6 0 0,-3 0 21 0,0 0 5 15,3 4 1-15,1 5 0 0,-4 1-29 0,0 0-10 16,0 5 0-16,3-2 9 0,-3-3-9 0,7 9 0 15,-3 0 0-15,3 0 0 16,0 0-104-16,-7 0-16 0,7 0-3 0,-7 3-685 16,0 3-136-16</inkml:trace>
  <inkml:trace contextRef="#ctx0" brushRef="#br0" timeOffset="174069.02">10093 15834 2372 0,'0'0'52'0,"0"9"12"0,-4 1 1 0,1-1 1 0,-1 0-53 0,4-9-13 0,0 0 0 0,0 7 0 16,-7-4 28-16,7-3 4 0,0 0 0 0,0 0 0 16,0 0-11-16,0 0-1 0,0 0-1 0,4-3 0 15,-4-4 21-15,3-2 4 0,-3-7 0 0,4 7 1 16,-4-4 15-16,-4-2 4 0,4-4 0 0,-3 3 0 15,-1-3-28-15,1 1-4 0,-4-1-2 0,0-6 0 16,3 6 1-16,-3-6 0 0,4 6 0 0,-4-6 0 16,3 6-19-16,0 0-3 0,4-6-1 0,0 6 0 15,0-6 0-15,4 6-8 0,-4 1 12 0,4 2-4 16,6-3-8-16,-3 7 0 0,0-7 0 0,0 3 8 0,4 0-8 16,-1-2 0-16,1 2 0 0,0 3 0 0,-1-2 0 0,1 5-11 15,3 1 11-15,-4-1-8 0,-2 1 8 0,-1 0 0 16,3 2 0-16,-3-2-8 15,-7 9-26-15,7 0-5 0,0-9-1 0,0 9 0 16,0 0-146-16,1 0-30 0,-1 0-5 0</inkml:trace>
  <inkml:trace contextRef="#ctx0" brushRef="#br0" timeOffset="174487.46">10844 15122 2761 0,'0'0'60'0,"0"0"13"0,0 0 3 0,0 0 2 0,-10 0-62 0,6 0-16 0,4 0 0 0,0 0 0 31,-14 6-48-31,4-3-13 0,3 4-3 0,-1 2 0 16,-2-6 16-16,-4 10 4 0,-4-4 0 0,8 0 0 0,-1 4 35 0,-3-4 9 0,-4 7 0 0,1-6 0 15,6-1 51-15,-3 7 12 0,-4-7 2 0,4 0 1 16,0 7-22-16,3-13-5 0,8 7-1 0,-8-4 0 15,1-3-27-15,-1 6-11 0,11-9 8 0,0 0-8 16,0 0 0-16,0 0 0 0,0 0-9 0,11 7 9 16,3-7-37-16,0 3-1 15,-3 3 0-15,6 0 0 0,8-2 27 0,-4 5 11 0,-7-3-8 0,4-3 8 16,-1 7-8-16,5-1 8 0,-1 4-8 0,-4-1 8 0,-2-2 0 16,2 5 0-16,8-5 0 0,-4 5-8 15,-10-2 17-15,6 3 4 0,4-4 1 0,-3 4 0 0,0 3 7 16,-4 0 2-16,-7-4 0 0,7 4 0 0,4-3 1 15,-1 2 0-15,-10 1 0 0,4-3 0 0,3 3-24 0,-3 6 8 16,-8-6-8-16,1 0 0 0,-1-1 15 0,4 7-2 16,-7-6 0-16,-7 6 0 0,0-6-13 0,0 6 0 15,4-3 0-15,-5-3 0 16,-9 6-83-16,-1 0-9 0,-3 0-3 0,-4-6 0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20T15:17:39.038"/>
    </inkml:context>
    <inkml:brush xml:id="br0">
      <inkml:brushProperty name="width" value="0.05292" units="cm"/>
      <inkml:brushProperty name="height" value="0.05292" units="cm"/>
      <inkml:brushProperty name="color" value="#FF0000"/>
    </inkml:brush>
  </inkml:definitions>
  <inkml:trace contextRef="#ctx0" brushRef="#br0">5736 7812 806 0,'-28'0'72'0,"14"0"-58"0,-7 7-14 0,0-4 0 0,3-3 95 0,-7 9 16 15,0-9 3-15,-3 0 1 16,4 6-83-16,-1-2-16 0,-3-4-3 0,3 6-1 0,4-6-12 0,-4 0-16 16,4 0 3-16,3 0 1 0,-6 0 12 0,6 0 0 15,4-6 0-15,3 6 0 0,-3 0 44 0,4 0 12 16,-1 0 3-16,4 0 0 0,0 0 31 0,7 0 6 15,0 0 2-15,0 0 0 0,0 0-22 0,0 0-5 16,0 0-1-16,0 0 0 0,0 0-32 0,7 9-6 16,0-3-2-16,4-3 0 0,-1 10-3 15,4-10-1-15,4 6 0 0,7-2 0 0,-1-4-5 0,1 3-1 16,10-3 0-16,1 4 0 0,6-4-4 0,0 3-2 0,8-6 0 0,-5 0 0 16,5 0 17-16,-4 0 3 0,3 0 1 0,4 0 0 15,3 0-18-15,4-6-3 0,0 3-1 0,0 3 0 16,4-7 5-16,3 7 1 0,-4-3 0 0,8-3 0 15,0 3 19-15,-4-4 4 0,3-2 1 0,1 6 0 16,3-10-18-16,-7 10-3 0,0-6-1 16,-4 3 0-16,4-4-21 0,-3 1 0 0,-4 6 0 0,3-4 0 15,1 4 24-15,-4-3 0 0,-4-3 0 0,-3 2 0 16,0 4-24-16,3-3 0 0,1-4 0 0,-1 7 0 16,-6-3 8-16,3-3-8 0,3 2 8 0,-3 4-8 15,0-3 0-15,-7 3 0 0,0-3 0 0,-4 2 0 16,4-2 0-16,-7-3 0 0,3 9 0 0,-3-10 0 15,-4 10 0-15,0 0 8 0,-6-6-8 0,-1 6 11 0,4-3-11 16,-8 3 0-16,1 0 0 0,-4 0-11 0,0 0 11 0,0 0 0 16,-3 0 0-16,0 0 0 0,-1 0 0 0,-6 0 0 15,3 0 8-15,0 0-8 16,0 0-47 0,-7 0-13-16,0 0-4 0,-7 0-1182 0</inkml:trace>
  <inkml:trace contextRef="#ctx0" brushRef="#br0" timeOffset="29220.52">3306 11647 230 0,'-15'-9'20'0,"5"3"-20"0,-1-4 0 0,8 4 0 0,-8 6 194 0,-6-9 34 16,2 9 8-16,1-3 0 0,0-7-177 0,4 4-36 15,-5 6-7-15,-2-10-2 0,-1 7-14 0,8-3 0 16,-12 6 0-16,8-6 0 0,0 3 0 0,4 3-10 16,-4 0 2-16,3 0 0 0,0 0 8 0,1 0 0 0,6 0 0 0,-6 0 0 15,3 0 24-15,7 0 6 16,-4 0 2-16,4 0 0 0,0 0 51 0,0 0 10 15,0 0 3-15,0 0 0 0,0 0-48 0,0 9-8 0,0-9-3 0,4 9 0 16,3 1-3-16,-4-4-1 0,4 4 0 0,7-7 0 16,-3 6-5-16,0-3-2 0,6 4 0 0,1-1 0 15,-4 1-6-15,0-4 0 0,7 3-1 0,-3-6 0 16,3 4-6-16,4-7-1 0,-1 3 0 0,8 3 0 16,3-6 2-16,-6 0 0 0,2 0 0 0,8-6 0 15,-4 3 7-15,4 3 2 0,0 0 0 0,3 0 0 16,-6 0 4-16,3 0 1 0,-1 0 0 0,5 0 0 15,6 0-14-15,-3 3-2 0,3 3-1 0,4-6 0 16,4 9-11-16,-8-2 10 0,7-4-10 0,-6 6 10 16,3 1-10-16,0-10 0 0,7 6 0 0,-7-3 0 0,3 3 0 15,-3-6 0-15,3 4 0 0,-6 2 8 16,-1 0-8-16,1-3 8 0,-5-3-8 0,1 0 8 16,0 0 14-16,-7 0 2 0,7 0 1 0,-11 6 0 0,4-2-13 15,-4-4-2-15,0 6-1 0,4-3 0 0,-7 3-9 16,7-3 0-16,-11-3 0 0,4 7 8 15,3-7-8-15,-7 0 0 0,4 0 0 0,-4 0 0 16,4-7-34-16,3 7 1 0,1-9 0 16,2 6 0-16,8-3-151 0,-3 2-29 0,45-11-7 0,-14 5 0 0</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20T15:20:38.661"/>
    </inkml:context>
    <inkml:brush xml:id="br0">
      <inkml:brushProperty name="width" value="0.05292" units="cm"/>
      <inkml:brushProperty name="height" value="0.05292" units="cm"/>
      <inkml:brushProperty name="color" value="#FF0000"/>
    </inkml:brush>
  </inkml:definitions>
  <inkml:trace contextRef="#ctx0" brushRef="#br0">14609 10810 1267 0,'-4'-6'112'0,"-3"3"-89"0,0-4-23 0,0 4 0 16,-4-3 209-16,4 3 38 15,4-3 7-15,-1-4 2 0,-3 10-192 0,7 0-39 0,0 0-7 0,0 0-2 16,-3-3-16-16,3 3 0 0,0 0 0 0,0 0 0 16,0 0 0-16,0 0 0 0,0 0-10 0,7 10 10 15,0-7-12-15,3 6 1 0,4-3 1 0,0-3 0 16,11 4 10-16,0-4 0 0,0-3 0 0,3 0 0 16,4 0 0-16,-1 0 11 0,5 0-1 0,-1 0 0 15,4 0 21-15,-4 0 4 0,4 0 1 0,0 0 0 16,3 0-6-16,4 0-1 0,3 0 0 0,1 0 0 0,-5 0-17 0,5 6-3 15,-4-3-1-15,3 4 0 16,0-1 0-16,-3-3 0 0,-3 6 0 0,2-2 0 0,1-4-8 0,0 6-11 16,0-3 3-16,-4 4 0 15,1-1 8-15,-1-2 0 0,-3-4 0 0,-4 3 0 0,0-3 0 16,-3 3 0-16,0-6 0 0,-4 4 0 0,-3-4 0 0,-4 0 8 16,-3 0-8-16,-1 0 0 0,-3 0 12 15,0 0-1-15,-3 0-1 0,-4-4 0 0,4-2 15 0,-11 6 3 16,7 0 1-16,-7 0 0 0,3-3-3 0,4-3-1 15,-3 3 0-15,-4 3 0 0,0 0-7 0,0-7-2 16,0 7 0-16,3-9 0 0,-3 9-16 0,0 0 0 0,4-6-8 0,-4 6 8 16,0-10 0-16,0 10 0 15,0 0 0-15,0 0 0 0,0 0 0 0,0 0 0 16,0 0 0-16,0 0 0 0,0 0 16 0,0 0-4 0,0 0-1 16,0 0 0-16,0 0 0 0,0 0 0 0,0 0 0 15,0 0 0-15,0 0-11 0,0 0 8 0,0 0-8 0,0 0 8 16,0 0-8-16,0 10 0 0,3 2 0 15,-3-2 0-15,4 2 0 0,-4-2 0 0,7 5 0 0,-7 4 0 16,4 6 0-16,-4-6 0 0,0 0-9 0,0 9 9 16,0-6 0-16,-4 6 0 0,4-3 0 0,0 3 0 15,0-6 0-15,0 10 0 0,0-4 0 0,0 0 0 16,0 0 0-16,0 7 0 0,0-10 0 0,0 13 0 16,0-7 0-16,0 0 0 0,0 13 0 0,4-9 0 15,-4 2 0-15,0-2 0 0,0 2 0 0,0-2 0 16,0-1 0-16,0 1 0 0,0-7 0 0,0 0 0 0,0-3 0 15,0 4 0-15,-4-4 0 0,1 0 0 0,-1-3 0 16,0 3 0-16,1-6 0 0,3 6 0 0,-7-6 0 0,7-1 0 16,0 8 0-16,0-8 0 0,0 1 0 0,3-3 0 15,1 3 0-15,-1-10 0 0,1 7 0 0,3-1 0 16,-3-2 0-16,-1-4 0 0,4 1 0 0,0-1 8 16,-3 1-8-16,3 2 0 0,0 1 0 0,0-4 8 15,-4 1-8-15,1-1 0 0,-1 7 0 0,1-7 0 16,0 0 0-16,-1 7 0 0,1-7 0 15,-4 10 0-15,3-9 0 0,4 5 0 0,-7-5 0 0,4-1 0 16,3 7 0-16,0-4 0 0,0-2 0 0,0 6 8 16,0-7-8-16,-3 7 0 0,6-4 0 0,-3-2 0 0,-3 5 8 0,-1-5-8 15,4 8 0-15,0-8 0 0,-3 6 0 0,-4-7 0 16,0 7 0-16,0-4 0 0,3-2 0 0,-3 5 0 16,0 4 15-16,0-10-3 0,4 1-1 0,-4-1 0 15,-4 7-11-15,4-7-11 0,-3 7 3 0,3-3 0 16,0 2 8-16,0 4 0 0,0-3 0 0,0-7 0 15,0 10 0-15,0-10 11 0,0 10-3 0,0-9 0 16,0 5-8-16,0-5-9 0,0 5 9 0,0-5-13 16,0-1 13-16,0 1 0 0,0-1 0 0,0 0 0 15,0-9 0-15,3 10 0 0,-3-1 9 0,0-9-9 16,0 10 16-16,0-10-4 0,0 6 0 0,0-6 0 16,-3 3 1-16,-1 3 0 0,-3 4 0 0,0-4 0 15,0-3-3-15,0 3-1 0,-3 4 0 0,-1-7 0 16,-3 3-1-16,0 4-8 0,0-1 12 0,-1-3-4 15,-2-3-8-15,-1 4 8 0,1-4-8 0,-1 6 8 16,-3-9-8-16,-4 7 0 0,4-4 0 0,-4 3 8 0,-3-6-8 0,0 3 0 16,-4 3 0-16,0-6 8 0,-7 0-8 15,1-6-16-15,2 3 4 0,-2-3-904 16,-5-4-180-16</inkml:trace>
  <inkml:trace contextRef="#ctx0" brushRef="#br0" timeOffset="28505.4">22158 14103 1890 0,'0'0'84'0,"0"0"16"0,-4-7-80 0,4 7-20 0,0 0 0 0,0 0 0 15,-7-3 32-15,0-3 1 0,0 3 1 0,4-3 0 16,3 6-34-16,-4 0-16 0,-6-3 2 0,-1-4 0 31,4-2-28-31,0 9-6 0,-4-10 0 0,-3 10-1 16,0-6 5-16,-3 3 0 0,-1-3 1 0,-3 3 0 0,-11-4 28 0,4 7 6 0,3-3 1 0,-10-3 0 15,-4 6 8-15,4-3 0 0,3-3 0 0,0 6 0 16,-3 0 29-16,3-7 2 0,-3 4 0 0,7-3 0 16,-4 3 11-16,4-4 2 0,-1 7 1 0,1-3 0 15,-4-3-21-15,4 3-4 0,-3-3 0 0,-1 6-1 16,0 0-19-16,-3 0 0 0,-1 0 0 0,5 0 0 15,-1 0 16-15,0 0-4 0,-3 0-1 0,7 0 0 0,-1 0-3 0,1 6 0 16,0-6 0-16,-4 3 0 0,4-3-8 0,3 6 8 16,-3-3-8-16,0-3 8 0,3 0-8 0,1 7 8 15,2-7-8-15,1 3 8 0,0-3-8 16,3 0 0-16,1 0 0 0,6 0 0 0,1 0 12 16,3 0-4-16,-1-3 0 0,-2-4 0 0,3 7-8 15,7 0 0-15,0 0 0 0,0 0 0 0,-4 0 0 0,4 0 0 16,0 0 0-16,0 0 0 0,0 0 0 0,0 0 0 15,11-3 0-15,-4 3 0 0,0-6 0 0,4 6 0 16,3-3 0-16,3-3 0 0,1 6 0 0,0 0 13 16,-1-3-3-16,4-4-1 0,-3 4 4 0,3-3 1 15,0-4 0-15,-3 4 0 0,3 3-3 0,0-3-1 16,1-7 0-16,-1 4 0 0,0-4-10 0,0 4 8 0,-3-1-8 16,3 1 8-16,0 0-8 0,-3-1 0 15,-1 7 0-15,1-3 0 0,-4-4 0 0,-3 4 0 0,3 6 8 16,-4-3-8-16,1-3 0 0,-4 6 0 0,0-3 0 15,-7 3 0-15,0 0 0 0,7-7 0 0,-3 4 0 16,-4 3 0-16,0 0 8 0,0 0-8 0,3-6 8 0,-3 6-8 16,0 0 9-16,0 0-9 0,0-9 10 0,0 9-10 15,4-10 19-15,-4 10-3 0,-7 0 0 0,3-6 0 16,-3 3-4-16,0-4 0 0,0 7-1 0,-4 0 0 16,-3 0-11-16,4 0 0 0,-4 0 9 0,-1 0-9 15,1 7 15-15,0-4-2 0,-3-3 0 0,2 6 0 16,1-3-2-16,-3 4-1 0,-1-1 0 0,-3-3 0 15,3 6-10-15,1 1 0 0,-5-4 9 0,-2-3-9 16,-1 7 0-16,0 2 0 0,-3-3 0 0,-4 1 0 16,1-1 0-16,-1 4 0 0,4-7 0 0,-1 4 0 0,5 5 14 15,-4-2-2-15,3-4 0 0,0 7 0 0,4-7 9 0,0 1 2 16,0-1 0-16,7 0 0 0,-1 1-10 0,1-4-1 16,4 4-1-16,3-1 0 0,0-3-11 0,0 4 12 15,3-7-12-15,4-3 12 0,0 0-12 0,0 9-17 16,7-3 4-16,0 4 1 0,7-1 35 0,4-9 7 15,0 10 2-15,6-10 0 0,4 6-17 0,4-3-3 16,0-3-1-16,3 0 0 0,0 6-2 0,1-6 0 16,-1 3 0-16,0-3 0 0,-3 0-9 0,0 7 0 15,-4-7 0-15,4 3-11 0,-4 3 11 0,0-3-8 16,0 4 8-16,-3 2-8 16,-4 0-76-16,4 7-14 0,-4-3-3 0,-7 9-1024 0</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20T15:26:29.364"/>
    </inkml:context>
    <inkml:brush xml:id="br0">
      <inkml:brushProperty name="width" value="0.05292" units="cm"/>
      <inkml:brushProperty name="height" value="0.05292" units="cm"/>
      <inkml:brushProperty name="color" value="#FF0000"/>
    </inkml:brush>
  </inkml:definitions>
  <inkml:trace contextRef="#ctx0" brushRef="#br0">25068 3021 2246 0,'0'-3'200'0,"-7"-4"-160"15,0 7-32-15,4 0-8 0,3 0 104 0,0 0 20 16,0 0 4-16,7 10 1 16,3-1-129-16,1 7-32 0,3 9-3 0,4 3-1 0,-1 7 36 0,1 2 9 15,0 10 1-15,3 4 0 0,0-4-10 0,4 6 0 0,-4 10 0 0,4-1 0 16,-1 10 9-16,-3 4 0 16,4-4 0-16,-4 3 0 0,0-3 3 0,1 13 1 0,-1 0 0 0,-7 2 0 15,0 4-2-15,-3 7-1 0,-1 5 0 16,-3-3 0-16,0 10 14 15,0-3 4-15,-3-4 0 0,3-2 0 0,-7-4-4 0,3 3 0 0,4-3 0 0,1-9 0 16,-1 0-4-16,-4-7-2 16,8 1 0-16,-4-10 0 0,0 0-18 0,-4-3 10 0,4-6-10 0,-3 0 8 15,-1-10 0-15,1 0-8 0,0-6 12 0,-1-6-4 16,-3-6 2-16,0-4 0 0,0 3 0 0,-3-9 0 16,3-6 0-16,-4 0 0 0,0-9 0 0,1-1 0 15,-1-3 5-15,1-3 1 0,-4-3 0 0,-4 0 0 16,4-3 0-16,-3-6 1 0,3-1 0 0,-4-5 0 15,-3-1-7-15,0-3-2 0,0 0 0 0,-4-6 0 16,0 7-8-16,-3-11 0 16,4 4 0-16,-5-3 8 0,1 3-8 0,0-3 8 0,0 3-8 0,0 3 8 15,0-3 1-15,-1 6 0 0,-2-6 0 0,-1 6 0 0,0 3-9 0,1 4 12 16,-8-4-12-16,4 0 12 0,-4 4-12 0,7 2 8 16,8 1-8-16,-1 3 8 0,0-4-8 0,1 4 0 15,3 3 0-15,-1 3 0 0,5-6 0 0,3 6-12 16,7 0 4-16,0 0 8 0,0 0-18 0,-4 9 4 15,8 7 1-15,3-1 0 0,0-2 1 0,3 12 0 16,5 0 0-16,-1 3 0 0,0 0 12 0,7 1 0 16,-3 11 0-16,-1-11-9 0,1 8 9 0,0-2 0 15,-1 6 0-15,-3-4 0 0,0 1 0 0,-3-4 0 0,3 4 0 16,-7 3 0-16,4-10 0 0,-4 4 0 16,0-1 0-16,0-6 0 0,-4-3 11 0,4 4-3 15,1-11 0-15,-1 7 0 0,3-6-8 0,-3 0 0 16,0-3 0-16,0 3 0 0,4-1 11 0,-1-2 0 0,5 0 0 0,-1-4 0 15,0-2-11-15,0-1 10 0,7-3-10 0,-3 1 10 16,3-4 1 0,4-3 0-16,-1-10 0 0,1 4 0 0,0-3-11 15,3-1 10-15,-3-2-10 0,3-10 10 0,-7 3-10 0,4-3 12 0,-1-3-12 0,1-10 12 16,-4 1-4-16,0-4 0 0,1-9 0 0,-1-6 0 16,3-7-8-16,-2 4 10 0,2-13-10 0,1 0 10 15,7-6-10-15,-1-7 0 0,8-2 0 0,4 2 0 16,2 4 0-16,1 2 0 0,4-2 0 0,-1 6 0 0,-3 3 0 15,0 6 0-15,0 7-8 0,-4 2 8 16,-7 10-54-16,1 7-6 0,-1-4-2 0,-17 19-1393 16</inkml:trace>
  <inkml:trace contextRef="#ctx0" brushRef="#br0" timeOffset="23088.68">30095 3218 2498 0,'-7'-9'55'0,"0"0"11"0,0-1 2 0,0 1 3 0,4 2-57 0,-1 4-14 0,1-6 0 0,3 9 0 16,0 0 0-16,0 0 0 0,0 0 8 0,0 0-8 15,0 0 15-15,-4 12 0 0,1 4 0 0,-4 3 0 16,0 6-15-16,-1 10 0 0,-2-1 0 0,-8 4 0 16,1 6 0-16,-1 3 0 0,-7 3 0 0,1 6 0 15,-5 4 0-15,1 3 0 0,-4 2 0 0,1-2 0 16,-1 6 0-16,0-6 0 0,0 6 0 0,4-3 0 15,0 6 0-15,-4 6-10 0,4-12 10 0,0 9-12 16,0-9 12-16,-1 6 0 0,-2 0 0 0,-1 4 0 16,7-11 0-16,-3 8 0 0,7-14 0 0,-4 4 8 15,7 0 0-15,-3-1 0 0,4-8 0 0,-1 2 0 16,-3-6-8-16,7 7 12 0,0-17-4 0,-1 1 0 0,5 3-8 0,-4-9 0 16,0-1 0-16,3 4 0 0,0-19 0 0,4 6 8 15,-3-7 0-15,-1 4 0 0,1-9-8 0,-1 6 11 16,0-10-11-16,-3-3 12 0,0-2 0 0,7 2 0 15,-7-6 0-15,4-6 0 0,-1 2 0 0,0-5 1 16,1-7 0-16,-1 7 0 0,4-10 3 0,0-6 0 16,-4 3 0-16,1-3 0 0,6-3-4 0,-3-4-1 15,4 1 0-15,-4 0 0 0,3-7 1 0,-3 10 0 16,0-7 0-16,4 1 0 0,-4 6-12 0,-1-1 12 0,1-2-12 0,0 3 12 16,-3 3-12-16,3 3 0 15,-4-3 9-15,4 6-9 0,0-6 13 0,-4 6-1 16,4 3-1-16,4-2 0 0,-4 5-11 0,3-3-9 0,1 7 9 0,3 3-13 15,0-4 13-15,0 10 0 0,0 0 0 0,0 0 0 16,0 0 8-16,0 0-8 0,3 10 12 0,4 5-12 16,-3-5 0-16,-1 9 0 0,4 6 0 0,-3 0 0 15,3 3 0-15,-3 0 0 0,3 0 0 0,-4 7 0 16,-3-7 0-16,4 7-17 0,-1-1 1 0,1 4 1 16,-1-7 15-16,1 0 0 0,-4 1 0 0,3-4 0 15,4 0 0-15,0 0 0 0,-3-2 0 0,3 2 0 16,4-13 0-16,-4 4 0 0,3 0 0 0,1-3 0 15,-1-7 0-15,1 7 0 0,0-7 10 0,-1 4-10 16,1-13 18-16,-1 6-2 0,8-6 0 0,-4 0 0 16,0-6 8-16,7 6 0 0,0-13 1 0,4-2 0 0,3-1-5 15,1-3 0-15,2-9-1 0,1 3 0 16,3-3-6-16,-3-7-1 0,0-3 0 0,3 4 0 0,0-4-12 16,1-6 0-16,-1 7 8 0,-7-4-8 0,4-3-9 15,-4 6-5-15,0 4-1 0,1-4 0 16,-1 4-121-16,0-1-25 0,0-2-5 0</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20T15:29:43.981"/>
    </inkml:context>
    <inkml:brush xml:id="br0">
      <inkml:brushProperty name="width" value="0.05292" units="cm"/>
      <inkml:brushProperty name="height" value="0.05292" units="cm"/>
      <inkml:brushProperty name="color" value="#FF0000"/>
    </inkml:brush>
  </inkml:definitions>
  <inkml:trace contextRef="#ctx0" brushRef="#br0">3461 12265 633 0,'0'0'56'0,"0"0"-44"0,-7 0-12 0,-4 0 0 16,4 6 160-16,-4-6 29 16,11 0 7-16,0 0 0 0,0 0-150 0,0 0-30 0,0 0-7 0,0 0-1 15,0 0-8-15,0 0 0 0,0 0 0 0,0 0 0 16,0 0 0-16,0 0 0 0,0 0 0 0,0 0 0 15,0 0 40-15,0 0 5 0,0 0 2 0,0 0 0 16,0 0 29-16,0 0 5 0,0 0 2 0,0 0 0 16,0 0-20-16,0 0-4 0,0 0-1 0,11 4 0 15,-4-4-16-15,4 0-3 0,-4 0-1 0,3-4 0 16,8-2-2-16,-4 6-1 0,4-6 0 0,-1 3 0 16,1 3 11-16,0-6 2 0,-1 6 1 15,8-4 0-15,-11-2-29 0,7 6-5 0,-3-3-2 16,3-3 0-16,0 6 3 0,4-3 1 0,-7-4 0 0,6 7 0 0,-3-3 1 15,4-3 0-15,0 0 0 0,0 2 0 0,-1 4 5 16,1-6 1-16,3 3 0 0,-3-3 0 0,0 6 4 0,3-3 2 16,-4 3 0-16,8-7 0 0,-7 7-9 0,0 0-1 15,-1-3-1-15,1 3 0 0,0-6-8 0,-1 6-2 16,8 0 0-16,-7-3 0 0,-1-3-9 0,5 6 12 16,2-4-12-16,-6-2 12 0,3 6-12 0,1 0 0 15,-1 0 0-15,-3 0 0 0,6 0 0 0,-6 0 0 0,0 0 0 16,3 0 0-16,-3 6 0 0,-1-2 0 15,1 2 0-15,3-3 0 0,-3-3 0 0,0 6 0 16,-1-3 0-16,-3 4 0 0,4-7 0 0,0 0 0 0,0 0 0 16,-1 0 0-16,1 0 0 0,-4 0 8 0,4 0-8 0,-1-7 0 15,5 7 8-15,-5 0-8 0,1 0 8 0,0 0-8 16,3 0 11-16,-3 0-3 0,-1 0-8 0,1 0 12 16,0 7-12-16,-1-7 11 0,1 3-11 0,0-3 10 15,0 0-1-15,-4 0 0 0,7 0 0 0,-3 6 0 16,-1-6-9-16,5 0 0 0,2 0-12 0,-2 3 12 15,2 3 0-15,-3-6 0 0,1 0 0 0,2 0 0 16,-2 0 0-16,-1 0 0 0,0 0 0 0,0 0 0 16,4 0 14-16,-4 4-2 0,-3-8-1 0,7 4 0 0,-4 0-3 15,4 0-8-15,-4-6 12 0,4 6-4 0,-8 0-8 16,5 0 0-16,2 0 9 0,-6 0-9 0,-7 0 11 0,10 6-3 16,-3-6 0-16,3 0 0 15,-3 4-8-15,-1-4-9 0,8 0 9 0,-11-4-13 0,7 4 13 16,1 0 0-16,-5 0 0 0,5-6 0 0,2 3 18 15,-3 3-3-15,8-6-1 0,-4 6 0 0,10-3-2 0,-7-4-1 16,4 4 0-16,7-3 0 0,-7 6-11 0,-1-3 0 16,5-3 9-16,-8 6-9 0,7-10 0 0,1 10 0 15,-1-6 0-15,4 3 8 0,-4-4-8 0,8 4 0 16,-15-3 8-16,14 3-8 0,-10-3 8 0,3-4-8 16,1 1 8-16,-4 3-8 0,3 2 15 0,-3-2-2 15,-1-3 0-15,1 6 0 0,4-4-13 0,-5 4 9 0,1-3-9 0,0 3 8 16,0-3-8-16,3 2 0 0,-3-2 0 0,-4 6 8 15,-3 0-8-15,3-6 0 0,-6 6 0 16,-1 0 8-16,0 0-8 0,-3 0 0 0,3 0 0 0,-7 6 0 16,4-6 0-16,-1 0 0 0,1 0 0 0,0 0 0 15,0 0 0-15,-4 0 0 0,0 6 0 16,0-6 0-16,-3-6 0 0,3 6 0 0,0 0 0 0,-3 0 0 16,-1 0 0-16,4 0 0 15,-3 0 0-15,0 0 0 0,-1 0 0 0,-3 0 0 0,1 0 0 0,-1 0 0 16,-4 0 0-16,4 0 0 0,-3 0 0 0,0 0 0 15,-1 6 0-15,-3-2 0 0,0-4 0 0,7 0 0 16,-10 6 0-16,3-6 0 0,-7 0 0 0,7 3 0 16,4-3-14-16,-4 6-5 0,0-3-1 0,0 4 0 15,3-7 20-15,-3 3 0 0,4-3 0 0,-4 6 0 16,4-6 0-16,-1 3 16 0,4 3-4 0,-3-6 0 16,3 4-12-16,0 2 0 0,0-6 0 0,4 6 0 15,-1-3 0-15,-2 4 0 0,2-4 0 0,1-3 0 16,0 6 0-16,6-3 0 0,-6 3 0 0,-1-3-10 0,8-3 10 0,-11 7 0 15,7-4 8-15,-3 3-8 0,0-6 0 0,-1 10 0 16,1-4 0-16,0-3 0 0,-1 3 0 16,1-3 0-16,0 4 0 0,3-4 0 0,-4-3 0 0,5 6 0 15,-5-3 0-15,4 3 0 0,4-6 8 0,0 4 1 16,-1 2 0-16,5 0 0 0,-5-3-9 0,1-3 0 16,7 10 0-16,0-4 0 0,3-3 0 0,-3 3 0 15,3-2 0-15,0 2 0 0,0 3 0 0,1-9 0 16,-1 6 0-16,0-2 0 0,8-4 0 0,-1 6 0 15,0-6 0-15,1 3 0 0,-1-3 0 0,0 6 0 16,4-6 0-16,-4 0 0 0,1 3 0 0,-1-3 0 16,4 0 0-16,3 0 0 0,1-3 0 0,-1 3 0 0,1 0 0 0,-1 0 0 15,7 0 0-15,-3 3 0 0,-7-3 0 0,-4 7 0 16,8-4 0-16,-4-3 0 0,-4 6 0 16,0-3 0-16,1 3 0 0,-1 4 0 0,7-10 0 0,-3 9 0 15,-7-2 0-15,7-4 0 0,3 3 0 16,-3-3 0-1,-7 3 0-15,0-2 0 0,0 2 0 0,3-6 0 0,4 9 0 0,-7-9 10 0,-1 6-10 16,12-2 10-16,3 5-10 0,-4-9 0 0,-3 6 0 0,-4-3-11 16,1-3 11-16,-1 7 8 0,0-7-8 0,-3 0 11 15,7 0-11-15,-4 0 0 0,1-7 0 0,-1 7 0 16,0-3 0-16,1-3-12 0,-8 6 2 0,4-3 1 0,-4-3-4 0,-3-4-1 16,3 4 0-16,-3 3 0 15,-4-3-14-15,0 2-4 0,4-2 0 16,-4 3 0-16,4-3-9 0,0 6-3 0,-1-3 0 15,5-4 0-15,-5 7-75 0,5 0-15 16,-4 0-3-16,3 0-1074 0</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20T15:34:53.429"/>
    </inkml:context>
    <inkml:brush xml:id="br0">
      <inkml:brushProperty name="width" value="0.05292" units="cm"/>
      <inkml:brushProperty name="height" value="0.05292" units="cm"/>
      <inkml:brushProperty name="color" value="#FF0000"/>
    </inkml:brush>
  </inkml:definitions>
  <inkml:trace contextRef="#ctx0" brushRef="#br0">25467 15730 57 0,'0'0'0'0,"0"0"0"0,0 0 0 0,0 0 0 16,0 0 39-16,0 0 2 0,7-3 1 0,0 3 0 16,4-6-26-16,-11 6-4 0,0 0-2 0,0 0 0 15,0 0 53-15,0 0 10 0,0 0 3 0,0 0 0 16,0 0 31-16,0 0 6 0,0 0 2 0,0 0 0 15,0 0-30-15,0 0-5 0,0 0-2 0,0 0 0 16,0 0-10-16,0 0-3 0,0 0 0 0,0 0 0 16,0 0-42-16,0 0-9 0,0 0-2 0,3 6 0 15,8-3-12-15,-11-3 0 0,0 7 0 0,0 2 0 16,3-9 0-16,1 9 0 0,-4 1 0 0,0-4 0 16,-7 3 20-16,7 1-1 0,-4 6-1 0,4-4 0 15,-7 7 5-15,4-3 1 0,3 2 0 0,0 7 0 16,0-6 0-16,0 6 0 0,-4-6 0 0,4 9 0 15,0-9 0-15,0 6 0 0,-3 0 0 0,3-3 0 16,0 3 0-16,-4 0 0 0,4 1 0 0,0-4 0 16,0 3 6-16,0 3 2 0,0-3 0 0,0-6 0 0,0 6-18 15,-3-6-3-15,3-1-1 0,0 1 0 0,-4-3 2 16,1 3 1-16,3-4 0 0,0-2 0 0,-4-4 7 16,4 7 2-16,-3-10 0 0,3 4 0 0,3-7 6 0,-3 3 0 15,0-6 1-15,0 0 0 0,0 0 2 0,0 0 0 16,0 0 0-16,0 0 0 0,0 0 2 0,0 0 1 15,0-9 0-15,0-7 0 0,-3 0-15 0,3 4-3 16,0-4-1-16,0-3 0 0,-4 4-5 0,4-4-1 16,0-3 0-16,0 0 0 0,0-6-9 0,0 3 0 15,0 3 9-15,-4-3-9 0,8 6 0 0,-8-6 0 16,1 0 0-16,3 3 8 0,0-3 0 0,-4 0 0 16,1-4 0-16,-1 4 0 0,4 6 0 0,-3-9 1 0,6 3 0 0,-3-3 0 15,0 3-9-15,0-3 12 0,7 2-12 0,-3-2 12 16,-1 3-12-16,1 6 0 0,3-9 0 0,4 9 0 15,-1-6 0-15,1 0 0 0,-1 6 0 0,1 0 0 16,0 1 0-16,-1-1 0 0,1 3 0 0,-1-3 8 16,-3 4-8-16,0-4 0 0,4 3-12 0,0 4 12 15,-4-4 0-15,3 3 0 0,1-2 12 0,-1 5-4 16,-3 1-8-16,0 0 0 0,1-1 0 0,-1 4 0 16,-7 6 0-16,10-10 0 0,-10 10 0 0,7 0 0 15,4 0 0-15,-11 0 0 0,0 0 0 0,10 0 0 16,1 10 0-16,-4-4 0 15,4-3 0-15,-4 7 0 0,3-1-15 16,-3 0-5-16,4 7 0 0,-1-6-1 0,-2-1 21 0,2 7-9 16,1-7 9-16,-1 7 0 0,1-4-12 0,-1 4 12 0,-2-3-12 0,2 2 12 15,-3 1-9-15,-3-7 9 0,-1 4 0 0,1 2-9 16,-4 1 9-16,0-3 0 0,-4 2 0 0,1-2 0 0,-1 3 0 16,-3-1 0-16,0-2 0 0,-4 3 0 0,1-7 0 0,-1 10 0 15,1-10 0-15,-4 7 0 0,-4 3 8 0,4-10-8 16,-4 7 10-16,1-7-10 0,-5 1 11 0,1-1-11 15,0 0 12-15,0 1-12 0,3-1 9 0,-6-3-9 16,2-2 0-16,5 2 9 0,-1-6-9 0,0 9 0 16,-3-9 0-16,4 7 0 0,3-4 0 0,-1-3 0 15,1 0-14-15,4 9 5 16,-4-9-29-16,7 0-6 0,-4 0 0 0,11 0-1 16,-7 6-30-16,7-6-5 0,0 0-2 0,0 0 0 15,0 0-150-15,0 0-29 0,0 0-7 0,0 0 0 0</inkml:trace>
  <inkml:trace contextRef="#ctx0" brushRef="#br0" timeOffset="589.6">26120 15699 1440 0,'0'0'128'15,"0"0"-103"-15,0 0-25 0,0 0 0 0,0 0 58 0,0 0 6 16,0 0 2-16,0 0 0 0,0 0-53 16,0 0-13-16,0 0 0 0,0 0 0 0,0 0 0 15,0 0 0-15,0 0 0 0,0 0 0 16,0 0 13-16,0 0 0 0,0 0 0 0,0 0 0 0,0 0 39 16,7 0 8-16,0-6 2 0,-4 6 0 0,4-10-15 0,0 4-3 15,4 3-1-15,-4-3 0 0,4-4-23 16,-1 1-5-16,1-1-1 0,-1 1 0 0,5-1-14 0,-8 1 0 15,3 0 8-15,-3-7-8 0,4 3 0 0,-1-2-8 16,-3 9 8-16,0-4-13 0,1-2 13 0,-5 2 13 16,4-6-2-16,-3 7-1 0,-4 3-2 0,0-4 0 15,0 1 0-15,0 0 0 0,-4-1 13 0,1 1 3 16,-1 2 0-16,1-2 0 0,-1 6-3 0,-3-3 0 16,-4-4 0-16,4 10 0 0,0-9-5 0,0 9 0 15,-3 0-1-15,-1 0 0 0,4 0-7 0,-7 0-8 0,3 9 11 16,-3-2-11-16,0 2 0 0,3-6 0 0,-3 13 0 15,4-7 0-15,-4 1 0 16,3 8 0-16,4-8 0 0,-4 5 0 0,1 4 0 0,-4 0-9 0,3-3 9 16,1 3 0-16,6-1 0 0,-3 1 0 15,-4 3 0-15,8-3-8 0,-4 0 8 0,3 0 0 0,-3-4 0 0,4-2-8 16,-1 3 8-16,8 2 0 0,-1-2 0 0,1-3-8 16,-1-4 8-16,4 7 0 0,0-1 0 0,4-2 0 15,0-4 0-15,-4 7 0 0,3-7 0 0,1 7 0 16,3-7 0-16,0 1-8 0,-3-1 8 0,3 1 0 15,-4-1 0-15,4 0-10 0,1-2 10 0,-1-4 0 16,3 3-34 0,-3-3 0-16,1 4 0 0,-1-1 0 15,3-3-30-15,-3-3-5 0,0 0-2 0,-3 0-860 0</inkml:trace>
  <inkml:trace contextRef="#ctx0" brushRef="#br0" timeOffset="1040.01">26462 15755 1706 0,'0'0'76'0,"0"0"15"0,0 0-73 0,0 10-18 0,0-10 0 0,3 9 0 15,4 1 0-15,1-4-12 0,2 3 1 0,-3 1 1 16,0-1 10-16,0 0 0 0,0 1 0 0,0-1-8 15,-3 4 8-15,3-1 0 0,-7-2 0 0,3-1 0 16,-3 1 34-16,4-1 9 0,-8 4 1 0,4-4 1 16,0-9 45-16,0 0 9 0,0 0 1 0,0 0 1 15,0 0-26-15,0 0-6 0,0 0-1 0,8-6 0 16,-5-4-32-16,1 1-6 0,3 3-2 0,-4-7 0 16,4-3-14-16,-3 4-3 0,-1-4-1 0,1 0 0 15,3-2-2-15,-7-1-8 0,0 0 12 0,0-6-4 16,0 6-8-16,-4 0 0 0,4-6 0 0,-3 6 0 15,-1 1 28-15,1-8 3 0,3 11 1 0,0-4 0 16,0-6-24-16,0 6-8 0,3 0 0 0,4 7 0 0,-3-10 0 16,3 9 0-16,-4-2 0 0,5-1 0 0,-5 6-13 0,4 1 4 15,0-3 1-15,0 5 0 0,4-2 8 0,-4-1 0 16,3 4 0-16,-3 3 0 16,1-3-12-16,-1 6 4 0,3-3 0 0,-10 3 0 15,7 0-25-15,4 0-5 0,-4 0-1 16,3 3 0-16,1 3-107 15,0-3-22-15,-1 3-4 0,1 4 0 0,-1-1-25 0,-3-2-5 16</inkml:trace>
  <inkml:trace contextRef="#ctx0" brushRef="#br0" timeOffset="2089.94">26966 15552 1857 0,'0'0'82'0,"0"0"18"0,0 6-80 0,-3 3-20 0,3 1 0 0,0-1 0 16,0 0 16-16,0 1-1 0,3-1 0 0,1 7 0 15,-4-7-4-15,3 7-1 0,1-3 0 0,-1-4 0 16,1 7 1-16,-4-7 0 0,0 7 0 0,4-7 0 0,-4 1 20 16,0-1 4-16,0 0 1 0,0 1 0 0,0-10 1 0,0 0 1 15,0 0 0-15,0 0 0 0,0 0-4 16,0 0-1-16,0 0 0 0,0 0 0 0,0 0-5 0,0 0-2 15,0 0 0-15,0 0 0 0,0 0-14 0,0 0-2 16,0 0-1-16,0 0 0 0,-4-3-9 0,4 3 0 16,0 0 0-16,0 0 8 0,-4-7-8 0,4 7 0 15,0 0 0-15,0 0 8 0,0 0-8 0,0 0 8 16,0 0-8-16,0 0 8 0,0 0-8 0,0 0 0 16,0 0 0-16,0 0 8 0,0 0-8 0,0 0 0 15,0 0 9-15,0 0-9 0,0 0 11 0,0 0-3 16,0 0 0-16,0 0 0 0,0 0 8 0,0 0 0 15,0 0 1-15,0 0 0 0,0 0-5 0,0 0-2 0,0 0 0 0,0 0 0 16,0 0-10-16,0 0 0 0,0 0 9 0,0 0-9 16,0 0 0-16,0 0 0 0,0 0 0 0,0 0 0 15,0 0 0-15,0 0 0 0,0 0 0 0,0 0 0 16,0 0 0-16,0 0 0 0,0 0 0 0,0 0 0 16,0 0 0-16,0 0 0 0,0 0 0 0,0 0 0 15,0 0 0-15,0 0 0 0,0 0 0 0,0 0 0 16,0 0 0-16,0 0 0 0,0 0 0 0,-7 7 0 15,7-7 0-15,0 3 8 0,-3 6-8 0,3-9 0 16,-4 6 0-16,4-6 9 0,-7 4-9 0,4 2 0 16,-1 3 8-16,1 1-8 0,3-10 0 0,0 0 0 15,0 9 0-15,0-9 10 0,0 6-10 0,0-6 8 16,0 0-8-16,0 0 0 0,0 0 0 0,0 0 0 0,0 3 8 0,0-3 0 16,0 0 0-16,0 0 0 0,0 0-8 0,0 10 8 15,0-10-8-15,0 0 8 16,0 0 9-16,0 0 2 0,0 0 0 0,0 0 0 0,0 0 11 15,0 0 2-15,0-10 1 0,-4 1 0 0,4 0-17 0,-3 6-4 16,-1-13-1-16,4 10 0 0,-3-7 0 0,3-3 0 16,0 7 0-16,0-10 0 0,0 3-11 0,0 4 10 15,0-10-10-15,0 9 10 0,0-5-10 0,0-8 0 16,3 11 0-16,-3-7 0 0,4-3 0 0,-4 6 0 16,3-6 0-16,-3 0 0 0,0 3 0 0,0-10 0 15,4 4 0-15,-4 3 0 0,0 3 0 0,3-3 0 16,-3-3 0-16,4 3 0 0,-1 0 0 0,-3 3 0 0,4-3 0 15,-1 0 0-15,1 6 0 0,-1-6 0 0,-3 6-10 0,4-6 10 16,-1 6 0-16,1 0 0 0,0 0 0 0,-1 4 0 16,1 2 0-16,-1-6 0 0,4 4 0 0,-3-1 0 15,-1 7 0-15,1-1 0 0,3-2 0 0,0 5 0 16,3-2 0-16,-3 3-9 0,1 3 9 0,2-4-8 16,4 4 8-16,0 3 0 0,-3-6 0 0,0 6-8 15,-1 0 8-15,-3 6-10 0,4-3 10 0,-1-3-10 16,1 7 2-16,3-4 0 0,0 3 0 0,-3-3 0 15,3 3 8-15,0 1-8 0,0-4 8 0,0 3-8 32,-3-3-36-32,3 3-6 0,-4-2-2 0,5 5 0 15,-5-9-22-15,1 9-5 0,-1-2-1 0,-3-7 0 0,0 3-149 0,0 3-31 16</inkml:trace>
  <inkml:trace contextRef="#ctx0" brushRef="#br0" timeOffset="2788.79">26825 15530 1220 0,'0'0'54'0,"0"0"11"0,0 0-52 0,0 0-13 0,0 0 0 0,0 0 0 16,0 0 63-16,0 0 9 0,0 0 3 0,0 0 0 16,0 0-47-16,0 0-10 0,0 0-2 0,0 0 0 15,0 0-16-15,0 0 0 0,0 0-13 0,0 0 5 16,0 0-1-16,0 0 0 0,0 0 0 0,0 0 0 16,0 0-2-16,0 0 0 0,0 0 0 0,0 0 0 15,0 0 34-15,0 0 6 0,0 0 2 0,0 0 0 0,4 3 26 0,-4-3 6 16,0 0 1-16,0 0 0 0,0 0 7 0,0 0 1 15,0 0 1-15,0 0 0 0,0 0-7 0,0 0-2 16,0 0 0-16,0 0 0 0,0 0-36 0,0 0-8 16,0 0-2-16,0 0 0 0,0 0-7 0,0 0-2 15,0 0 0-15,0 0 0 0,0 0 7 0,0 0 0 16,0 0 1-16,0 0 0 0,0 0 3 0,0 0 0 16,0 0 0-16,0 0 0 0,0 0-20 0,0 0 10 15,0 0-10-15,0 0 8 0,7 6-8 0,-4-3 0 16,-3-3 0-16,11 0 0 0,-4 6 0 0,0-2 0 15,-7-4 0-15,7 0 0 0,4 0 0 0,-4 6 0 0,3-6 9 0,-3 0-9 16,0 0 0-16,4 0 0 0,-4 0 0 0,4-6 8 16,-4 6-8-16,7 0 0 0,-7 0 0 0,3-4 0 15,5-2 0-15,-5 6 8 0,4-3-8 0,-3-3 0 16,-1 3 0-16,5-4 0 0,-1 4 0 16,-4-3 8-16,-3 6-8 0,0-10 0 0,7 10-8 0,-3-6 8 15,-4 3-18-15,4-3 2 0,-4 6 0 0,0-3 0 31,0-4-96-31,0 4-20 0,0 3-3 0,-4-6-834 0</inkml:trace>
  <inkml:trace contextRef="#ctx0" brushRef="#br0" timeOffset="3423.9">27446 15530 1555 0,'0'0'68'0,"-7"-7"16"0,-4 7-68 0,4 0-16 0,0 0 0 0,-3 0 0 15,3 0 177-15,0 7 32 0,0-7 7 0,3 3 0 16,-3 3-178-16,0-3-38 0,0 7 0 0,3-4-9 15,-6 3-10-15,6 7-1 0,-3-7-1 0,0 4 0 16,0 2 13-16,4 4 8 0,-4-3-10 0,3 3 10 16,0 0 0-16,1-1-9 0,-1-2 9 0,4 3 0 15,0 0 0-15,4 0 0 0,-4-4 0 0,3 1 0 16,1-4 0-16,3-2 0 0,-3 6 0 0,-1-7 0 16,4 0 0-16,0-2 0 0,0-4 0 0,-3-3 0 15,6 0-12-15,-3 0 4 0,1 0 0 0,2-3 0 16,-3-4 8-16,4-2 0 0,-1 0 10 0,1-1-10 0,-1-6 20 0,1 7-1 15,0-10-1-15,-1 4 0 0,-3-4 5 16,0 6 1-16,0-9 0 0,0 3 0 0,-3 1 1 16,0-1 1-16,-1 3 0 0,1-3 0 0,-8 7 2 15,4-4 1-15,-3-3 0 0,-1 4 0 0,0-4 3 0,-3 9 0 16,0-5 0-16,4 5 0 0,-4 1-8 0,0-1-2 16,0 1 0-16,0 3 0 0,0 3-22 0,3-4 0 15,-3 7 0-15,3-3 8 16,4 3-30-16,0 0-6 0,0 0 0 0,0 0-1 15,0 0-120-15,-3 10-24 0,3-10-5 0,0 9-1 16,0 0-9-16,3 1-3 0,1-1 0 0</inkml:trace>
  <inkml:trace contextRef="#ctx0" brushRef="#br0" timeOffset="3823.63">27538 15711 518 0,'0'0'46'0,"0"7"-37"0,0-7-9 0,3 9 0 0,-3-9 146 0,4 10 27 0,3 5 6 0,-4-5 1 16,5-1-100-16,-5-6-19 0,4 7-4 0,-3-1-1 15,3-3 5-15,0 4 1 0,-7-10 0 0,7 9 0 16,-4 0-2-16,4 1 0 0,0-4 0 0,-3 4 0 16,-4-10 14-16,4 9 2 0,3 0 1 0,-7-9 0 15,0 0-11-15,0 0-2 0,3 7-1 0,-3-7 0 16,0 0-9-16,0 0-2 0,0 0 0 0,0 0 0 16,7-7 8-16,-7 7 0 0,0 0 1 0,4-9 0 15,3 0-33-15,-4 2-6 0,-3-2-2 0,0-1 0 16,0-2-7-16,0-4-1 0,0-3-1 0,4 1 0 15,-8-1 17-15,4-3 4 0,4 3 1 0,-4-6 0 16,3 6-33-16,1 0 0 0,-1 0 0 0,4 4 0 0,0-4 0 16,1 0 13-16,-5 10-4 0,4-7-1 0,-3 4-8 0,3-4 0 15,0 6 0-15,0 1 0 0,0 0 0 0,0 2 0 16,4-2 0-16,-4 0 0 0,0 5 0 0,0-2-9 16,0 0 9-16,3 3-10 15,-3 3-18-15,4-7-3 0,3 7-1 0,-3 0 0 16,-1 7-18-16,1-7-4 0,-1 0-1 0,1 9 0 15,0-9-95-15,3 10-19 0,-4-4-4 0,4-3-1 16,-3 6 57-16,3-2 11 0,0-4 2 16,0 3 1-16,4-3-110 0,0 3-23 15</inkml:trace>
  <inkml:trace contextRef="#ctx0" brushRef="#br0" timeOffset="4423.81">28187 15533 172 0,'25'0'16'0,"-25"0"-16"0,0 0 0 0,0 0 0 15,0 0 173-15,0 0 32 0,0 0 7 0,0 0 0 16,0 0-116-16,0 0-23 0,0 0-5 0,0 0 0 15,0 0 15-15,0 0 3 0,0 0 1 0,-7-3 0 16,7 3 1-16,-7 0 1 0,-1-7 0 0,1 7 0 16,7 0-1-16,-3 0-1 0,-8-3 0 0,4 3 0 15,0 0-23-15,0 0-5 0,4 0-1 0,-4 0 0 16,0 3-26-16,-4-3-4 0,4 7-2 0,0-4 0 16,0 3-18-16,0-3-8 0,0 7 0 0,0-4 8 15,-4 3-8-15,4 1 0 0,0-1 0 0,0 0 0 16,-4 7 12-16,4-7 1 0,0 7 0 0,0 3 0 15,0-6-13-15,0 2 0 0,0 4 0 0,3-3 0 16,-3-7 0-16,4 7 0 0,-1-4 0 0,4 7 0 0,-3-9 0 16,3 5 0-16,0-5 0 0,3 5 0 0,1-5 9 0,-1-7-1 15,4 3 0-15,0-3 0 0,1 4-8 0,2-7 8 16,1 0-8-16,-1 0 8 0,4-7-8 0,0 4 0 16,1-3 0-16,-1 3 0 0,0-7 0 0,3 1 0 15,-2 0 0-15,2-4 8 0,-6 4-8 0,-1-4 10 16,1 4-10-16,0-7 10 0,-4 7 4 0,-4-7 1 15,1 6 0-15,-4 1 0 0,0 0 12 0,0-7 2 16,3 7 1-16,1-1 0 0,-1-2-10 0,-3 5-3 16,-3-2 0-16,-1-1 0 0,4 1-1 15,-3 3 0-15,-1 3 0 0,4 3 0 0,0 0-7 0,0 0-1 16,0 0-8-16,0 0 12 0,0 0-12 0,0 0 0 16,-3 3 0-16,3-3 0 0,-4 6 0 0,1 3 0 0,3 1 0 0,-4-1 0 15,4 7 0-15,-4-3 0 0,4-4-8 0,0 7 8 16,-3-7 0-16,3 7 0 0,0-7 0 0,0 1 0 15,0 5 0-15,3-5 0 0,-3-1 0 0,0 0 0 16,0-9 0-16,0 10 0 0,0-10 0 0,0 0 0 16,0 0 8-16,0 0-8 0,4 9 0 0,-4-9 0 15,0 0 0-15,0 10 8 0,0-10-8 16,7 6 0-16,-7-6 0 0,4 3-13 0,-4-3 2 16,7 9 1-16,-7-9 10 0,0 0 8 0,0 0-8 0,3 10 11 15,-3-10-11-15,4 0-14 0,-4 0 3 0,3 6 1 16,8-3-18-16,-4-3-3 15,-7 0-1-15,0 0 0 0,7 0-136 0,-7 0-27 0,7-3-5 0,-7 3-800 16</inkml:trace>
  <inkml:trace contextRef="#ctx0" brushRef="#br0" timeOffset="5828.42">28148 15573 896 0,'0'0'40'0,"0"0"8"0,0 0-39 0,0 0-9 0,0 0 0 0,0 0 0 16,0-6 67-16,0 6 11 0,-3-9 2 0,-4 9 1 16,3-6 19-16,1-4 3 0,3 10 1 0,-4 0 0 15,0-3 20-15,4 3 4 0,0 0 0 0,0 0 1 16,-7-6-34-16,7 6-7 0,0 0-2 0,0 0 0 16,0 0-34-16,0 0-8 0,0 0 0 0,-3 9-1 15,-1 1-32-15,1-1-11 0,-1 7 0 0,4-1 9 16,0-2-9-16,0 12 0 0,-3-6 0 0,3 6 8 15,0 3-8-15,-4-9 12 0,4 12-12 0,-3-9 12 0,-1 10 4 16,1-11 0-16,-1 5 1 0,1 2 0 0,-1-3 13 16,4 0 2-16,-3-3 1 0,3-6 0 0,-4 2-9 0,4-2-3 15,0-3 0-15,0-7 0 0,0 3 19 0,0-9 4 16,0 0 1-16,0 0 0 0,0 0-12 16,0 0-2-16,7-9-1 0,4 3 0 0,-8-4 3 15,4-2 1-15,0-4 0 0,0-3 0 16,-3 0-16-16,-1-6-3 0,4 6-1 0,1-6 0 15,-1-3-14-15,-4 3 8 0,1-3-8 0,3 0 0 0,-4-4 0 0,4 10 8 16,-3-3-8-16,-1 0 0 0,1 3 0 0,3 0 0 16,0 10 0-16,0-4 0 0,0-3 0 0,0 4 0 15,-7 5 0-15,7 1 0 0,-3-1 0 0,6 1 0 0,-3-1-8 16,0 1 8-16,-3 3 0 0,3 3 0 16,4-4-8-16,-4 4 8 0,0-3 0 0,0 6 0 0,3 0 0 0,-3 0 0 15,-7 0 0-15,11 6 0 0,-4-3-8 0,0 4 8 16,4-4 0-16,-4 6 0 0,0 7-8 0,0-7 8 15,0 1 0-15,3 5 0 0,-2-5 0 0,-1 9 0 16,0-10 0-16,0 10 0 0,0-10 0 0,0 7 0 16,-4 0 0-16,4-4 0 0,0-2 0 0,0-1 0 15,-3 7 0-15,3-7 0 0,-3-3 0 0,-1-3 0 16,4 7 0-16,-7-10 0 0,4 6 8 0,-4-6-8 16,7 3 0-16,-7-3 9 0,0 0-9 0,0 0 8 15,10-3 2-15,-10 3 0 0,0 0 0 0,7 0 0 16,-7 0-10-16,7-6 0 0,-3-4 0 0,0 7 0 15,-1-6 0-15,1-7 0 0,-1 7 0 0,-3-7 8 16,4 7 0-16,-1-4 0 16,1-3 0-16,3 1 0 0,-4 2-8 0,4-2 0 0,-3 5 0 0,3-5 0 0,-4 2 0 15,4-3 0-15,1 7 0 0,-1-7 0 0,0 7 0 16,0 6-11-16,0-4 3 0,0-2 0 0,0 9 8 16,0-3 0-16,4-3-9 0,-4 6 9 0,-7 0 0 0,7 6 0 15,3-3-9-15,1 3 9 0,-4-3 0 0,0 4 0 16,3 2-8-16,-2 0 8 0,-1 1 0 0,0-1 0 15,0 1 0-15,0-1 0 0,3 1 0 0,1-1 0 16,-4 7 0-16,0-7 0 0,4 0 0 0,-4 1 0 16,0-1 0-16,3 7 0 0,-3-7 0 0,4 1 8 15,0-1-8-15,-1 1 0 0,1 5 0 0,-4-5 9 16,3-1-9-16,1 0 8 0,-4 7-8 0,4-6 0 16,-8-1 0-16,4 7 8 0,0-4-8 0,0-2 0 0,-3 5 0 0,3 1 0 15,-4-4 0-15,1-2 0 0,-1 6 0 0,1-7 0 16,-4 0 0-16,3 1-12 0,-3-1 2 15,0-9 1-15,4 0-11 0,-4 0-1 16,0 0-1-16,0 0 0 16,0 0-122-16,0 0-25 0,0 0-5 0,7 0-1 15,0 0-79-15,0 0-16 0,4-12-3 0,-11 12-1 0</inkml:trace>
  <inkml:trace contextRef="#ctx0" brushRef="#br0" timeOffset="6360.55">29362 15677 2278 0,'-11'-3'101'0,"4"3"21"0,0-6-98 0,3 6-24 0,-3-4 0 0,7 4 0 16,0 0 52-16,0-6 4 0,-3 3 2 0,3-6 0 0,-4 2-38 0,4 4-8 16,-7-3-2-16,4-4 0 15,-4 10-10-15,3-6 8 0,-6 6-8 0,3 0 8 0,-4 0 10 0,4 6 2 16,-4-6 0-16,1 10 0 0,-4-10-2 0,0 9 0 15,-1-2 0-15,5 2 0 0,-4 4 2 0,3-7 0 16,-3 9 0-16,3-2 0 0,1 3-11 16,-1-4-1-16,4 4-8 0,0 0 12 0,0 2-12 0,4-5 0 15,-1 3 0-15,1-1 0 0,3-2 0 0,0-4 0 16,3 4 0-16,1-4 0 0,-4 1 0 0,0-10 0 0,0 0 0 16,7 3 0-16,0 3 0 0,3-3 0 0,-3-3 0 15,4 0 0-15,0-3 0 0,-1-3 0 16,4-4 0-16,0 1 0 0,0 0 0 0,1-1 8 0,-1-6-8 15,0 4 9-15,0-4-9 0,0 1 0 0,-3-4 0 0,-1 6 0 16,-3-2 0-16,0-1 0 0,-3 6 0 0,-4-2 0 16,3-4 14-16,-3 7-2 0,4 3-1 15,-1 2 0-15,-6-2 19 0,3 6 4 0,0 0 1 0,0 0 0 16,0 0-15-16,0 0-4 0,0 0 0 0,0 0 0 16,0 0-16-16,3 10 0 0,4-1 0 0,-3 7 0 15,-1-7 8-15,1 0-8 0,0 7 0 0,-1 0 0 16,1-4 0-16,3-2 0 0,-4 5 0 0,1-5 0 15,-4 6 0-15,3-7 0 0,1 0 0 0,-1 1 0 16,-3-10 0-16,0 9-12 0,4 1 3 0,3-1 1 16,-7-9-44-1,3 6-9-15,4-3-2 0,1 4 0 0,-1-4-107 16,0-3-22-16,0 6-4 0,3-6 0 0,-3-6-59 0,4 6-11 0,7-10-2 0,-8 1-1 0</inkml:trace>
  <inkml:trace contextRef="#ctx0" brushRef="#br0" timeOffset="6775.96">29542 15765 1324 0,'0'0'118'0,"0"0"-94"15,0 0-24-15,0 0 0 0,0 0 173 0,7-3 31 16,-4-4 5-16,1 4 2 0,3-3-160 0,0 6-32 16,-7 0-7-16,0 0 0 0,7-9-12 0,-7 9 0 15,0 0 0-15,0 0 0 0,3 9 23 0,1 0 2 16,-1-2 1-16,-3 2 0 0,0 0 28 0,0 1 6 16,0 6 0-16,0-4 1 0,0-3-10 0,0 1-3 15,-3-4 0-15,3 4 0 0,0-10 2 0,0 0 0 16,0 0 0-16,0 9 0 0,0-9-5 0,0 0-1 0,0 0 0 15,0 0 0-15,0 0-28 0,0 0-7 0,0 0-1 0,3-9 0 16,5 2 0-16,-1 4-8 0,-4-6 12 0,4-1-4 16,-3 1 0-16,3-7 0 0,-4 7 0 0,1-7 0 15,-1 4-8-15,1-4 0 0,3-3 0 0,-4 3 0 16,5-2 0-16,-5 2 8 16,4 3-8-16,0-2 0 0,0 2 0 0,0-3 0 0,0 7 0 0,0 3 0 15,4-4 0-15,0 1 0 0,3 6 0 0,0-3 0 16,0-4 0-16,0 10 0 0,4-6 0 0,-4 3 0 15,0 3 0-15,-4 0 8 0,5-6-8 0,-1 6 12 16,0 6-12-16,0-6 10 0,-4 3-10 0,1 3 10 16,3 0-10-16,-3-2 0 0,-1 5 0 0,1-3 0 15,-1 4 0-15,-2-1 0 0,-1 7 0 0,0-4 0 16,-4-2 0-16,4-1 0 0,-3 7 0 0,-1-7-11 16,-3 7-16-16,0-4-3 15,4-2-1-15,-4-1 0 0,3 4-36 0,1-1-7 0,-4-5-2 16,3 2 0-16,1-6-134 0,-1 7-27 0,-3-10-6 0,4 6-403 15,-4-6-81-15</inkml:trace>
  <inkml:trace contextRef="#ctx0" brushRef="#br0" timeOffset="7175.68">30455 15542 403 0,'0'0'17'0,"0"0"5"0,0 0-22 0,0 0 0 16,0 0 0-16,0 0 0 0,0 0 372 0,0 0 69 0,0 0 15 0,0 0 2 16,4-3-334-16,-4 3-68 0,0 0-12 0,0-6-4 15,0 6 0-15,0 0 0 0,-7-10 0 0,7 10 0 16,-4 0 4-16,1-3 0 0,-4-3 0 0,0 6 0 16,0 0-15-16,0 0-2 0,-4 0-1 0,4 0 0 15,-4 0-9-15,1 0-1 0,-4 9-1 0,3-9 0 16,0 10 1-16,1-4 1 0,-4-3 0 0,7 7 0 15,-4 5-17-15,4-5 0 0,-4-1 8 0,4 7-8 16,0-4 13-16,0 4-1 0,0 3 0 16,4-4 0-16,-4 4-3 0,0-3-1 0,3 3 0 0,1-7 0 15,-1 4-8-15,0 0 8 0,4-4-8 0,0 4 8 16,0 3 0-16,0-10 0 0,4 0 0 0,0 1 0 0,-1 6-8 16,1-7-11-16,-1 0 3 0,4-2 0 15,0-4-13-15,0 6-3 0,4-9 0 0,-1 10 0 16,1-10-112-16,0 0-22 0,-1 0-5 0,4 0-1 15,0 0-21-15,4 0-5 0,-4-4-1 0,0 4-325 16,-3-6-64-16</inkml:trace>
  <inkml:trace contextRef="#ctx0" brushRef="#br0" timeOffset="7632.1">30505 15853 172 0,'0'0'16'0,"0"0"-16"15,3-7 0-15,4 4 0 0,0-3 229 0,0-4 43 16,0 7 9-16,1-3 2 0,-1-3-175 0,0-1-36 16,0 1-6-16,3 3-2 0,-3-4-51 0,0 7-13 15,4-3 0-15,-4 3 0 0,4-4 9 0,-4-2-1 16,0 9 0-16,3-9 0 0,-3 9 76 0,-7 0 14 15,7 0 3-15,-3-7 1 0,3 4 15 0,-7 3 3 0,0 0 1 16,11 0 0-16,-11 0-38 0,7 0-8 16,0 0-2-16,-7 0 0 0,10 0-13 0,1 0-4 0,-4 0 0 0,3-6 0 15,-2 6-35-15,2-3-7 0,1-4-2 0,3 4 0 16,0-3-12-16,-3 6 0 0,3-9 0 16,0-1 0-16,0 1 0 0,3 3 0 15,-2-4 0-15,-1 7 0 0,3-6 0 16,-6-1 0-16,-4-6 0 0,4 7 0 0,3 3 8 15,-7-7 0-15,-4 4-8 0,1-1 12 0,-1-2-12 0,-3 3 0 0,4 5 0 0,-4-2 0 16,-7 6 9-16,0 0-9 0,0-3 8 0,3 3-8 16,-6 0 12-16,-1 0-2 0,0 3-1 0,-3-3 0 15,0 0-9-15,-3 10 10 0,-1-4-10 0,4 3 10 16,-4 1-10-16,4-1 0 0,0-3-12 0,0 7 12 0,3-4 0 16,1 7 0-16,-1-7 0 0,0 10 0 15,4-3 18-15,4-1 11 0,-1-2 3 0,-3 6 0 16,4-3-32-16,-1-1 0 0,-3-2 0 0,7 6 0 0,-3-4 0 15,3 4 0-15,-4-3 0 0,4-4 0 0,4 4 12 0,-1-7-4 16,-3 1-8-16,7 5 12 0,-3-5-12 0,3-1 0 16,0-2 0-16,0 2 0 0,4-6 0 0,-1 3-8 15,4-3 8-15,4-3-13 16,0 0-41-16,3 0-8 0,0 0-2 16,0-3 0-16,-3 3-102 15,3-6-21-15,4 6-4 0,-4-3-1 0,3 3 0 0,1-6 0 0,-4 6 0 0,0 0 0 16</inkml:trace>
  <inkml:trace contextRef="#ctx0" brushRef="#br0" timeOffset="8678.07">26134 16906 864 0,'-4'0'76'0,"1"-9"-60"0,3 2-16 0,0 4 0 15,3-6 208-15,-3 3 40 0,4-4 7 0,3 1 1 16,-4-4-203-16,4 1-41 0,0 2-12 0,1 1 0 15,2 6 20-15,-3-3-3 0,0-4 0 0,-7 10 0 16,0 0-1-16,11 6-1 0,-4-2 0 0,3 2 0 16,-2-3 13-16,-5 13 4 0,4-7 0 0,0 10 0 15,-3 0-17-15,-1 6-3 0,1-6-1 0,-1 6 0 16,-3-7-3-16,0 1-8 0,0 0 12 0,0 3-4 16,0-3 10-16,0-7 2 0,0 4 0 0,-3-6 0 15,3-1 4-15,0 0 2 0,0-9 0 0,0 0 0 16,0 0-6-16,0 0 0 0,0 0-1 0,0 0 0 0,0 0 0 0,0 0 0 15,3-9 0-15,1 0 0 0,-4-7 5 16,3 6 2-16,1-8 0 0,-1-1 0 0,-3 3-26 0,4-3-17 16,3 0 2-16,-4-6 1 0,1 7 14 0,3-8-9 15,0 8 9-15,0-1-8 0,4 0 8 0,-4 10 0 16,0-7-9-16,0 7 9 0,0 5-8 0,4-2 8 16,-4-3-10-16,3 9 10 0,-6 0-8 0,6 0 8 15,-3 0 0-15,4 0-9 0,0 0 9 0,-4 0 0 16,3 6 0-16,-3-3 0 0,4-3 12 0,-1 10 2 15,-3-10 0-15,4 6 0 0,0-6 1 0,-4 3 0 0,0 3 0 0,0-3 0 16,3-3-2-16,-10 0 0 0,0 0 0 0,4 7 0 16,3-7-3-16,-7 0-1 0,0 0 0 15,0 0 0-15,0 0-9 0,0 0 12 0,11 3-12 0,-1-3 12 16,-3-3 2-16,0 3 1 16,0-7 0-16,0 4 0 0,-3-3-15 0,3-3 0 0,4-1 0 0,-1 1 0 15,-3-1 0-15,4 1 0 0,-1 0 0 0,-3-1 0 16,4 1 0-16,-4 2 0 0,4-2 0 0,-8 9 0 15,-3 0 0-15,7-6 0 0,0 3 0 0,-7 3 0 16,0 0 19-16,7 0 1 0,4 0 0 0,-4 3 0 16,0 3-20-16,4-3 0 0,-1 3 0 0,-3 4 0 15,4-4 0-15,-4 4 0 0,3-7 0 0,-3 12 0 16,4-5 0-16,-4 9 0 0,4-10 0 0,-4 7 0 16,0-1 8-16,0-2 0 0,-4 6 1 0,4-4 0 15,1 1-9-15,-1-3 0 0,-4 2 0 0,1-5 8 16,3-1-8-16,-4 7 0 0,-3-4 0 0,4-5 8 0,-1 2-8 15,1-6 0-15,-4-3 0 0,7 6-11 16,-4 4-80 0,4-1-16-16,-7-9-3 0,0 0-637 0,7 0-127 0</inkml:trace>
  <inkml:trace contextRef="#ctx0" brushRef="#br0" timeOffset="9144.93">27196 16922 2304 0,'0'0'102'0,"0"0"21"0,0 0-99 0,0 0-24 0,3-6 0 0,4 2 0 32,0-2-56-32,4-3-17 0,3 2-3 0,-3 4-1 0,-1-3 45 0,4-3 10 0,-3 6 2 0,-4-4 0 15,3-2 20-15,-2 9 15 0,2-10-3 0,-3 7 0 16,0-3 40-16,0-3 7 0,0 9 1 0,0-7 1 15,0-2-18-15,1 6-4 0,-1-3-1 0,-4-4 0 16,4 1-18-16,0-1-3 0,-3 4-1 0,3-3 0 16,-4-1-16-16,1-2 10 0,-1-4-10 0,1 7 8 15,-1-1-8-15,1-5 0 0,-4 2 0 0,0-3 8 16,0 10-8-16,0-7 0 0,-4 4 0 0,1 0 0 16,-1-4 0-16,1 10 0 0,-1-3-12 0,-3 6 12 15,0 0-12-15,0 0 12 0,-3 0-10 0,-1 6 10 16,0 3 0-16,1 1 0 0,-4-1 0 0,0 7 0 15,-1-7 0-15,-2 10 0 0,3 0 8 0,0 0-8 16,-4 3 21-16,7 0-2 0,-3-4-1 0,4 8 0 16,3-1-18-16,-4-7 0 0,8 11 0 0,-1-4 0 0,-3-6-9 0,7 6-3 15,-4 0 0-15,4-6 0 0,0-1 12 0,0 1 0 16,4 0 0-16,-1-3-8 0,1-1-4 0,3-2 0 16,0-4 0-16,4 1 0 15,-1-1-35-15,4-9-7 0,-3 6-2 0,7-6 0 16,-4 0-53-16,7 0-11 0,-3-6-3 0</inkml:trace>
  <inkml:trace contextRef="#ctx0" brushRef="#br0" timeOffset="9668.59">27838 16781 403 0,'0'0'36'0,"0"0"-36"15,0 0 0-15,0 0 0 0,0 0 438 0,-7 0 81 0,0-7 16 0,7 7 3 16,-7-3-426-16,3-3-86 0,0-3-17 0,1 9-9 15,-1-10 0-15,1 10 0 0,-1-9 0 0,-3 9 0 16,0-3 0-16,0-4-8 0,-3 7 8 0,3 0-13 16,-4 0 13-16,0 7 0 0,4-4 0 0,-7-3 0 15,0 9 12-15,4-2-12 0,-1-4 12 0,0 12-12 16,1-5 20-16,-1 9-2 0,1-10-1 0,3 7 0 16,3 2-25-16,1 1-6 0,-5 0-1 0,5-3 0 15,-1 3 15-15,4-4 16 0,0-2-3 0,0 2-1 0,0 1-12 16,4-3 0-16,-1-4 0 0,1-3 0 15,0 4 0-15,3-1 8 0,0-9-8 0,0 6 0 0,0-2 18 16,0-4-2-16,3 0-1 0,1-4 0 0,0-2-15 16,-1-3 0-16,1-1 0 0,3 4 0 0,0-6 0 15,0-4 0-15,-3 6 0 0,3-8 0 16,0 2-19-16,-4 3-9 0,-3-12-3 0,4 10 0 0,-4-4 31 0,-3 0 13 16,3 0-1-16,-4 4 0 0,1-4-12 0,-1 3 0 15,-3 4 0-15,4 5 0 0,-4-2 25 0,0-1 3 16,0 10 0-16,0 0 0 0,0 0 22 0,0 0 5 15,0 0 1-15,0 0 0 0,0 0-36 0,3 10-6 16,4 6-2-16,-3-7 0 0,-1 0-12 0,1 1 0 16,0-1 0-16,-1 7 0 0,1-4 0 0,-1 4 0 15,1 0 0-15,-1-4 0 0,1-2 0 0,-4 5 0 16,3 1 0-16,1-3 0 0,-4-4 0 0,3 0 0 0,1 1 0 16,-1 5 0-16,1-5 0 0,-4-1 0 0,3-2 0 0,1-4-10 31,-1 6-88-31,-3-9-18 0,7 6-3 0,-7-6-1 15,8 0-70-15,2 0-14 0,-3 0-4 0</inkml:trace>
  <inkml:trace contextRef="#ctx0" brushRef="#br0" timeOffset="10181.75">28310 16627 518 0,'0'0'23'0,"0"0"5"0,0 0-28 0,0 0 0 0,0 0 0 0,0 0 0 15,0 0 363-15,0 0 67 0,0 0 14 0,0 0 2 16,0 0-363-16,0 0-73 0,0 0-10 0,0 0-11 0,0 0 11 0,0 0 0 16,0 0 0-16,0 0 0 0,-3-6 0 0,3 6 0 15,0 0 8-15,-7 6-8 0,-4-3 20 0,4-3 0 16,0 6 0-16,0-2 0 0,-3-4 7 0,6 9 1 16,-3-3 0-16,7-6 0 0,-7 3 8 0,7-3 1 15,-4 13 1-15,4-13 0 0,-3 3-10 0,3-3-1 16,-4 10-1-16,4-10 0 0,0 0-14 0,0 6-4 15,0-6 0-15,0 0 0 0,0 3-8 0,0-3 0 16,0 0 0-16,0 0 0 0,0 0 0 0,4 9 0 16,-4-9 0-16,7 7 0 0,-4-4 0 0,-3-3 0 0,0 0 0 0,7 6 0 15,1 3 0-15,2-9 0 0,-6 7 0 0,-4-7 0 16,7 3-9-16,0 6 9 0,-7-9 0 0,3 7 0 16,4-4 0-16,0 6 0 15,-3-3 0-15,3 4 0 0,-4-1 0 0,5 1 0 0,-1-4 0 16,0 3 0-16,-4 1 0 0,4-1 9 0,4-3-1 0,-8 4 0 15,8 2-8-15,-8-5 0 0,5 2 0 0,-5 0-11 16,4 1 11-16,-3-1 0 0,3 1 8 0,-4-1-8 16,1 0 10-16,-4-2-2 0,3 2-8 0,-3-3 12 15,0-6 0-15,0 3-1 0,0 7 0 0,-3-1 0 16,3-9 11-16,-4 7 2 0,1-4 1 0,-4 6 0 16,3-3-25-16,-3-6-14 0,-4 4 2 0,4 2 0 15,0 0 12-15,-3-3-9 0,-1-3 9 0,1 0-8 16,-1 6-31-16,0-6-5 0,1-6-2 0,-1 6 0 15,1-3-99-15,3-3-20 0,0 6-4 0,0-10-467 16,-4 4-94-16</inkml:trace>
  <inkml:trace contextRef="#ctx0" brushRef="#br0" timeOffset="10728.97">28543 16756 1036 0,'0'0'92'0,"4"0"-73"16,6-3-19-16,-3-4 0 0,4-2 98 0,-4-1 16 16,4 1 3-16,-1 3 1 0,1-4-94 0,-4 7-24 15,3-6 0-15,-2 3 0 0,-5-4 44 0,4 10 4 0,-7 0 0 0,0 0 1 16,0 0 60-16,0 0 12 0,0 0 3 0,0 0 0 16,0 0-14-16,0 0-2 0,0 0-1 0,-7 10 0 15,4-4-59-15,-1 3-11 0,-3 1-2 0,3-1-1 16,1 0-26-16,-1 1-8 0,-3-1 0 0,4 7 0 15,-1-4 0-15,1 4 0 0,-1 0 0 0,1-4 0 16,-1 4 0-16,1 0 0 0,-1-4 0 16,1 4 0-16,3-7 0 15,0 7 0-15,0-3 0 0,0-4 0 0,3-3 9 0,-3 4-9 0,0-10 0 16,4 3 9-16,-4-3-9 0,3 6 0 0,-3-6 0 0,11 0 8 16,-4 6-8-16,0-6 0 0,0-6 0 0,3 6 0 15,1-6 0-15,0 3 0 0,-1-7-12 0,1 4 12 16,3-3 0-16,-4-4 0 0,1 0 0 0,0 4 0 15,-1 0 0-15,1-4 0 0,-1-3 0 0,-3 1 0 0,1 5 0 16,-5-2 0-16,-3 2 0 0,4-5 0 0,3 5 0 0,-4 4 0 16,-3-3 0-16,4-1 0 0,3 7 22 0,-7 3 9 15,0 0 1-15,0 0 1 0,3-6-20 0,-3 6-4 16,7 0-1-16,-7 0 0 0,7 0-8 0,4 9 8 16,-4-9-8-16,0 10 8 0,0-4 0 0,0 3 0 15,0-6 0-15,0 10 0 0,-3 0 3 0,-1-4 0 16,4 0 0-16,-3 1 0 0,3 5-11 0,-3-5 0 15,-1-1 0-15,1 1 0 0,3-1 0 0,-4-3 0 16,1 4 0-16,-1-1 0 0,-3-9 0 0,7 6 0 16,-3 4 0-16,-1-7 0 15,-3-3-20-15,0 0-10 0,11 0-2 0,-4 6 0 16,4-6-111-16,-1-6-22 0,-3 6-5 0,4-3-533 16,-1-7-106-16</inkml:trace>
  <inkml:trace contextRef="#ctx0" brushRef="#br0" timeOffset="11095.98">29111 16806 518 0,'0'0'46'0,"0"0"-37"0,0 0-9 0,0 0 0 16,0 9 197-16,0 1 38 0,0-10 7 0,0 9 2 16,0 0-148-16,0 1-30 0,0-1-6 0,0-9 0 15,4 10 24-15,-4-1 6 0,3-3 1 0,-3 4 0 16,0-10 9-16,0 0 1 0,0 9 1 0,0-9 0 15,0 0-22-15,4 6-5 0,-4-6-1 0,0 0 0 0,0 0-10 16,0 0-1-16,0 0-1 0,0 0 0 0,0 0-30 0,0 0-7 16,0 0-1-16,-4-9 0 15,4-4-7-15,0 4-1 0,0 0-1 0,0-1 0 0,0 1-2 16,0-1 0-16,0-8 0 0,4 8 0 0,-4-5 1 0,3-4 0 16,1 3 0-16,-4 4 0 0,3-4-14 15,4-3 9-15,-3 10-9 0,0-1 8 0,3-5-8 0,0 5 0 16,0 1 0-16,0 2 0 0,3 4-10 0,1-3 10 15,-1-3 0-15,5 5-9 0,2-2 9 0,-3-3 0 16,0 6 0-16,4-4-8 0,0-2 8 0,-1 3 0 16,1 3 0-16,0-4 0 0,-1 4-17 0,4-3 1 15,-6 3 1-15,2-3 0 16,1 6-127-16,-1-4-26 0,1 4-4 0</inkml:trace>
  <inkml:trace contextRef="#ctx0" brushRef="#br0" timeOffset="11595.58">29616 16753 1324 0,'0'0'59'0,"0"0"12"0,0 0-57 0,0 0-14 0,0 0 0 0,0 0 0 16,0 0 181-16,0 0 34 0,7-7 6 0,-4 4 2 31,4-3-283-31,-3-4-56 0,3 10-11 0,0-9-2 16,0 9 82-16,0-6 17 0,-7 6 3 0,7-3 1 0,-7 3 78 0,7-7 16 0,0 7 4 0,4-3 0 15,-4 3 8-15,0 0 3 0,4-6 0 0,-1 6 0 16,4 0-29-16,-3-3-6 0,-1-3 0 0,5 6-1 16,-5-10-27-16,4 7-4 0,4-3-2 0,-1-4 0 0,-2 4-14 15,2-3 9-15,-6-1-9 0,3 1 8 16,0-1-8-16,-3 1 0 0,-1 0 0 0,-3 2 0 0,0-2 0 16,0 0 0-16,-3 5 8 0,-4 4-8 0,0-6 0 0,0-3 0 15,3-1 0-15,-6 4 8 0,-1-3 13 0,-3 5 3 16,0-2 0-16,0 6 0 0,-3 0-13 0,-4 0-3 15,-4 0 0-15,4 6 0 0,0-2-8 0,-8-4 0 16,5 9-10-16,-4-3 10 0,0-3 0 0,3 10 0 16,-3-4-8-16,3 1 8 0,0 2 0 0,4-2 0 15,0 5 12-15,0 4-12 0,0-9 0 0,3 5 0 16,1 4 0-16,3 0-12 0,-4 0 20 0,4 3 5 16,4-3 1-16,-4-1 0 0,3 1 5 0,0 0 1 15,4-3 0-15,4 2 0 0,-4 1 12 0,7 0 4 0,-3-3 0 0,6-1 0 16,-3-2-20-16,7-4-3 0,0 1-1 0,1 2 0 15,6-9 7-15,3 7 1 0,5-10 0 0,-1 0 0 16,-3 6-11-16,3-12-1 0,4 6-8 0,-1 0 12 16,-2 0-12-16,-5-10-8 0,4 10 8 0,-3-9-13 31,0 3-15-31,-4-4-4 0,0 7 0 0,0-12-1195 0</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6:25:35.914"/>
    </inkml:context>
    <inkml:brush xml:id="br0">
      <inkml:brushProperty name="width" value="0.05292" units="cm"/>
      <inkml:brushProperty name="height" value="0.05292" units="cm"/>
      <inkml:brushProperty name="color" value="#FF0000"/>
    </inkml:brush>
  </inkml:definitions>
  <inkml:trace contextRef="#ctx0" brushRef="#br0">11822 6251 1206 0,'0'0'53'0,"0"0"11"0,0 0-51 0,0 0-13 16,-7 0 0-16,7 0 0 0,0 0 48 0,-4 6 8 15,-3-3 0-15,7-3 1 0,-4 6-15 0,1-2-3 16,-4 5-1-16,3-9 0 0,4 0 19 0,-7 9 4 15,0-2 1-15,7-7 0 0,-3 9 7 0,3-9 2 16,-4 6 0-16,1-3 0 0,3-3-25 0,0 0-5 16,-4 10-1-16,4-10 0 0,-3 6-7 0,3-6-1 0,0 0-1 0,0 0 0 15,0 0-11-15,0 10-3 0,-4-1 0 0,4-9 0 16,0 0 25-16,4 9 5 0,-4-9 1 0,0 10 0 16,0-1-28-16,0 10-6 0,0-10-1 0,3 7 0 15,-3 0-2-15,4-4-1 0,-1 4 0 0,-3 3 0 16,4 0-10-16,-1-1 10 0,4 4-10 0,0-3 10 15,-3-6-10-15,-1 9 0 0,1-10 0 0,3 4 0 16,-4-4 8-16,5-2-8 0,-5 6 8 0,4-10-8 16,-3-3 26-16,-4-3 0 0,7 9 0 0,-7-9 0 15,0 0 11-15,0 0 3 0,7 0 0 0,0-3 0 16,3-3-2-16,-3-3 0 0,4-1 0 0,3-6 0 16,0 4-18-16,4-13-4 0,3 0-1 0,0-4 0 0,0 1-3 15,1-6-1-15,2-4 0 0,4-3 0 0,-3-6-3 0,3 10 0 16,4-4 0-16,-4-3 0 0,1 3 4 0,-1-3 1 15,-3 0 0-15,3-6 0 16,0 10-13-16,-3-1-16 0,-4-3 3 0,7 6 1 0,-3 4 12 0,3-1 0 16,-3 7 0-16,-1-6-9 0,1 5-6 0,3 1-1 15,-3 0 0-15,0 3 0 16,-4 0-65-16,0-4-14 0,0 4-2 0,0-3-754 16,0 0-150-16</inkml:trace>
  <inkml:trace contextRef="#ctx0" brushRef="#br0" timeOffset="5852.3">14023 8737 1832 0,'0'0'81'0,"0"0"17"0,-7-6-78 0,0 6-20 0,0-6 0 0,7 6 0 15,-7 0 28-15,7 0 3 0,0 0 0 0,0 0 0 16,0 0-31-16,0 0 0 0,0 0-8 0,0 0 8 16,0 12-8-16,-4-2 8 0,4-1 0 0,0 1 0 0,4 2 0 15,-1 4 0-15,1 0 0 0,3-4 0 0,-4 7 0 16,4 6 8-16,0 0 0 0,1 0 1 0,-1-3 2 15,0 3 0-15,3 0 0 0,-3-3 0 0,0 3 6 16,0-6 2-16,0-3 0 0,0-1 0 16,4-2 15-16,-7 3 3 0,-1-4 1 0,4-5 0 0,4 2 6 15,-4-3 0-15,3-3 1 0,1-3 0 0,0-9 7 16,6 0 0-16,1-1 1 0,3-9 0 0,7-6-7 16,0-3-2-16,4-7 0 0,0-2 0 0,0-7-15 0,3-6-3 15,4-4-1-15,0 1 0 0,-4-3-13 0,0-4-4 16,7-3 0-16,-3 10 0 15,0-3-39-15,0 6-8 0,0 2-1 0,0 5-1 0,-1-1 21 0,-2 6 5 16,-5 4 1-16,-2-1 0 0,-1-3-3 0,0 4-1 0,-3-1 0 16,-1 7 0-1,5 0-67-15,-5 0-14 0,1-7-2 0,0 10-596 0,-4-9-119 16</inkml:trace>
  <inkml:trace contextRef="#ctx0" brushRef="#br0" timeOffset="7337.51">11056 12845 1962 0,'14'0'87'0,"-14"0"17"0,0 0-83 0,0 0-21 16,0 0 0-16,7-9 0 0,-3 3 70 0,-1 2 10 15,-10-2 1-15,11 3 1 0,3-6-59 0,-4 2-12 16,-6 4-3-16,-1-3 0 0,4 6-8 0,0 0 0 16,0 0 0-16,-7-3 0 0,-3-3 0 0,3 6-12 0,0 0 2 0,-8 0 1 15,-6 6 9-15,7-3 0 16,4 3 0-16,-5-3 0 0,-2 4 8 0,-8-4 3 16,-7 6 1-16,4-3 0 0,7-2 16 0,-7 2 4 0,-8-6 1 15,5 3 0-15,3 3 6 0,-1-6 1 0,-6 0 0 0,0 0 0 16,-1 0-4-16,1 0 0 0,10 0 0 0,-6 0 0 15,-8 0-7-15,4 0-1 0,6 0-1 0,1 0 0 16,0 0-10-16,-4 7-1 0,4-4-1 0,0-3 0 16,0 6-15-16,-4-3 9 0,0-3-9 0,4 6 8 15,-4-2-8-15,0-4 0 0,-3 6 0 0,0-3 0 16,0-6 0-16,3 3 0 0,-4 0 10 0,5 0-10 16,3-6 8-16,-1 2-8 0,1-2 0 0,3-3 0 15,1 6 29-15,3-10-1 0,3 4 0 0,-3-1 0 16,3-2-15-16,4 2-3 0,0-5-1 0,3 5 0 15,1 1 8-15,-1-1 2 0,8-5 0 0,-8 5 0 0,4 1-3 16,3-1-1-16,1 1 0 0,-1 0 0 0,4-1-15 0,4 1 9 16,-4-4-9-16,3 4 8 0,1-1-8 15,3 1 0-15,4 0 0 0,-4-1 0 0,3-5 0 16,4 5 13-16,-3-2-1 0,7-4-1 0,-1 7-11 0,1-7 0 16,-1 6 0-16,1 1 0 0,3-3-11 0,0-4-1 15,1 6 0-15,-1 1 0 0,3 0 12 0,-2-7 0 16,2 7 0-16,1 2 0 0,-4-2 0 0,4 6 0 15,0-4 0-15,-4-2 0 0,0 6 0 0,0-3 0 16,4 6 0-16,-4-10-8 0,-7 10 8 0,7-6 0 0,-3 3 0 16,-4 3-8-16,4 0 8 0,-4-6 0 15,-4 6 0-15,1 0 0 0,3 6 0 0,-3-6-8 0,-11 0 8 0,0 0 0 16,0 0 0-16,7 0 0 0,-7 0 0 16,0 0 0-16,0 0 0 0,0 0-8 0,0 0 8 0,0 9 0 15,0 1 0-15,-7-1 0 0,7-3 0 16,-7-3 0-16,-1 7 0 0,-2-4 0 0,-4-3 0 0,3 4 0 15,1 2 0-15,-5-3 0 0,1-3 0 0,0 7 0 16,-3-1-16-16,-1-3 3 0,-3-2 0 0,3 5 0 16,-3 4 13-16,0-4 16 0,-4 0-3 0,0 1-1 15,1-1-12-15,-4 7 0 0,-1-4 0 0,5-2 0 16,-1-1 0-16,4 1 0 0,-4 5 0 0,7-5 0 16,1-1 0-16,-1 0 0 0,1 1 0 0,2-1 0 15,1-2 0-15,0 2 0 0,4 7 0 0,-1-7 0 16,0-6 0-16,1 7 0 0,-1-4 0 0,4 3 0 0,-3 1 0 0,3-1 0 15,0 1 0-15,-1-4 0 0,1-3 0 0,4 6 0 16,-4-2 0-16,0 2 0 0,7-9 8 0,0 9-8 16,-4-2 0-16,1-4 0 0,3 6 11 0,0 1-11 15,3-4 12-15,1 10-12 0,3-7 18 0,3 0-3 16,5 4-1-16,-1-4 0 0,3 4-6 0,1-1-8 16,3-2 11-16,4 6-11 0,-1-7 8 15,1 0-8-15,0 1 0 0,3 5 0 0,-3-5 0 0,-1-1 0 16,-2 1-13-16,-1-1 5 0,0 0 8 0,-3-2 8 15,3 2-8-15,-7 1 11 0,0-1-21 0,0 0-4 16,-3 1-1-16,-4-1 0 16,0 7-64-16,-4-7-13 0,-6 7-2 0,-1-4-1210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33:43.077"/>
    </inkml:context>
    <inkml:brush xml:id="br0">
      <inkml:brushProperty name="width" value="0.05292" units="cm"/>
      <inkml:brushProperty name="height" value="0.05292" units="cm"/>
      <inkml:brushProperty name="color" value="#FF0000"/>
    </inkml:brush>
  </inkml:definitions>
  <inkml:trace contextRef="#ctx0" brushRef="#br0">14030 1067 1324 0,'-4'-28'59'0,"1"19"12"0,3 2-57 0,-4 4-14 0,1-6 0 0,-1 3 0 15,4 6 220-15,0 0 42 0,0 0 8 0,0 0 2 16,0 0-228-16,-7 6-44 0,0 6-12 0,0 4-1 16,-3 3 13-16,-5-3 0 0,1-4-10 0,-7 10 10 0,0 0 0 0,-7 0 0 15,-7 0 8-15,-8-3-8 0,-3 6 9 0,-3 0-9 16,-4 0 10-16,-7 3-10 15,0 7 31-15,-7 2 0 0,-7-9 0 0,-4 10 0 0,-6 6 15 0,-1 0 3 16,-7 6 1-16,1-3 0 0,-12 0 3 0,1 6 1 16,-4-2 0-16,0 2 0 0,0 0-20 0,1 4-4 15,-8-4-1-15,3 10 0 0,5-4-6 0,-5-2-2 16,-6-4 0-16,13-3 0 0,8-3-7 0,4 0-2 16,-1 7 0-16,0-4 0 0,4-13-3 0,7 14-1 15,0-11 0-15,3 11 0 0,0-14-8 16,4-2 0-16,14 9-10 0,-7-16 10 0,-3 9 0 0,10-11-9 15,3 2 9-15,8 6 0 0,3-9 0 0,0 4-10 16,4-4 10-16,7 3 0 0,3-3-9 0,4 3 9 16,3-9 0-16,0 6-9 0,8-6 9 0,6 6 0 15,0-13 0-15,4 4 0 0,0 3-15 0,7-10-4 0,4 1-1 16,-1 2 0-16,1-2 9 0,3-7 2 0,4 6 0 16,-1-9 0-16,1 0 9 0,3-9 0 0,3-1 0 0,5 1 0 15,-5 3 0-15,1-4 9 0,0 1-1 0,3-10-8 16,7 10 15-16,-3-7-4 0,-15 7-1 0,8-10 0 15,7 0 1-15,-8 3 0 0,4 7 0 0,-7-13 0 16,-3 6-11-16,7-2 0 0,3 2 9 0,-7-3-9 16,-7 0 9-16,7 0-9 0,4-3 12 0,-4 4-12 15,-4-1 8-15,-2-6-8 0,2 6 0 0,4-9 0 16,-3 9 0-16,-4-16 8 0,-4 10-8 0,4-3 0 16,0 3 9-16,-3-3-9 0,0 3 0 0,-4-4 9 15,0 4-9-15,0 7 0 0,-8-1 9 0,5-6-9 16,-4 12 11-16,0-3-3 0,3-2 0 0,-3 2 0 0,-3 13-8 0,3-13 10 15,3 16-10-15,-3-9 10 0,0-1-10 0,-4 10 0 16,4 0 9-16,0 0-9 16,0 0 0-16,-3 10-13 0,-12-1 1 0,5 7 1 0,3 3 11 0,-7-1-13 15,-8 1 5-15,-2 3 8 0,-1 0-9 0,-3 3 9 16,-4 3 0-16,0 1 0 0,0-4 0 0,0 3 0 16,-3 6 0-16,3-8 0 0,-7-1 0 0,8 3 0 15,-1-9 0-15,0 9 0 0,4-9 0 0,-1 6 9 16,8 0-1-16,0-13 0 0,3 10 3 0,4-3 0 15,7-6 0-15,3 2 0 0,-3-5-11 0,7 6 0 16,4-7 9-16,-1 3-9 0,4-5 0 0,0-7 0 16,0 0 0-16,4 6 8 0,-4-6-8 0,7 3 0 0,0-3 0 0,3 0 8 15,1-9-8-15,3 2 8 0,4-5-8 0,3-4 8 16,4-6-8-16,6-9 12 0,1 3-4 0,10-7 0 16,1-9-8-16,3-9 8 0,-1 0-8 0,12-1 8 15,3-2-8-15,0 3 0 0,3-1 0 0,-3 1 0 31,-3 9-76-31,3 6-12 0,0 1-4 0</inkml:trace>
  <inkml:trace contextRef="#ctx0" brushRef="#br0" timeOffset="5685.46">18270 5743 1728 0,'7'-19'153'0,"-3"9"-122"0,-1-5-31 0,5-4 0 0,-1 0 183 0,0 0 30 16,3-6 7-16,4 0 0 0,0 6-155 0,4-9-31 0,0 0-6 0,3 3-2 16,0 0 17-16,4-3 3 15,-4 2 1-15,4 5 0 0,-1-5-15 0,-3 11-2 0,1-4-1 0,-1 10 0 16,-4-1-10-16,-2 1-3 0,-1 2 0 0,-4 7 0 16,-3 0-3-16,-7 0-1 0,7 10 0 0,-3-1 0 15,-4 7-12-15,0 3 8 0,-4-4-8 0,-3 11 0 16,-3-5 12-1,-4 5-4-15,-4 8-8 0,-7 1 12 0,-3 2 0 16,-4 7-1-16,-6 3 0 0,-1 6 0 0,-11 7-1 0,-3 3 0 0,0-1 0 16,-14 4 0-16,-3 3 6 0,-1 13 2 15,-6-4 0-15,3 4 0 0,-4 6-18 0,0-7 0 0,-3 1 0 0,4-1 0 16,-1 7 20-16,8 0-2 0,-1-7-1 0,4 7 0 16,0-6-9-16,7-1-8 0,0-2 12 0,0 8-12 15,4-5 8-15,3-1-8 0,0-9 0 0,7 7 0 0,0-7 0 16,4 0 0-16,-1 0 0 0,8-3 0 0,0 0 0 0,-1-12 0 15,5 2 0-15,-1-9 0 0,-3 1 0 16,3-4 8-16,0 3-8 0,4-13 0 0,3 1 9 16,1 3-9-16,2-7 0 15,5-5 9-15,-1-1-9 0,1-3 10 0,2-6-10 0,5-1 10 0,3-2-2 0,0-6 0 16,3-7 0-16,4-3 0 16,0 0 4-16,0 0 1 0,0 0 0 0,0 0 0 0,0 0 2 0,0-3 0 15,0-7 0-15,-3 4 0 0,3-7-3 0,0-2-1 16,0-1 0-16,-4-3 0 0,4 0-3 0,-3 1 0 15,3-8 0-15,-4 1 0 0,1-3-8 0,-1-6 8 16,-3 5-8-16,7-5 8 0,0-4-8 0,0-6 0 16,0-3 0-16,0-6 0 0,7-7 0 0,0 7 0 15,0-10 0-15,4 1 0 0,-1 5 0 0,4-2 0 0,1-4 0 0,2 10 0 16,-6-1 0-16,6 10 0 0,-3-3-12 0,1 10 12 16,-1-4 0-16,0 13 0 0,-4-7 0 0,1 7 0 15,0 9 0-15,-1 0 0 0,-3 4 8 0,-3-1-8 16,3 7 0-16,-7-1 0 0,3 7 0 0,-3 3 0 15,0 0 0-15,0 0 0 0,0 0 0 0,-3 10 0 16,-4 2 0-16,3 13 0 0,-3 3-11 0,-3 7 11 16,-1 3 0-16,-3 12-8 0,0 3 8 0,0 3 0 15,0 4 0-15,3 6 0 0,-3 3 0 0,3 12-8 16,-6-2 8-16,-1 2 0 0,0-2 0 0,1-4-8 16,-1 10 8-16,0-10 0 0,1 3 0 0,-1-6 0 15,4 1 0-15,0-4 0 0,0-7 0 0,0-5 0 16,3-4 0-16,1-3 0 0,-1-3 0 0,0-9 0 15,4 3 0-15,0-13 0 0,0 0 0 0,4-3 0 16,-1-6 0-16,4-10 9 0,4 7-9 0,3-13 0 16,0 3 11-16,7-6-11 0,7-6 10 0,4 3-10 0,14-6 13 0,3-7-3 15,4-3-1-15,7-6 0 0,10 3-9 0,4-9 10 16,7 3-10-16,4 2 10 0,7-2-10 0,3 0 0 16,3 0 0-16,1-4 0 0,3 4 0 0,1 0 0 15,-1 0 0-15,0-4 0 0,0 4 0 0,-3-6 0 16,-4 5 0-16,1-5 0 0,-5 6 0 0,1 0 0 15,0-1 0-15,-8 4 0 0,-3-3 0 0,0 3 0 16,-7 0 0-16,0 6 0 16,-7-6-32-16,0 6-1 0,-7-6-1 0,-3 3 0 15,-8-3-155-15,-10 9-31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31:42.525"/>
    </inkml:context>
    <inkml:brush xml:id="br0">
      <inkml:brushProperty name="width" value="0.05292" units="cm"/>
      <inkml:brushProperty name="height" value="0.05292" units="cm"/>
      <inkml:brushProperty name="color" value="#FF0000"/>
    </inkml:brush>
  </inkml:definitions>
  <inkml:trace contextRef="#ctx0" brushRef="#br0">9553 5304 1684 0,'0'0'75'0,"-10"0"15"0,3 3-72 0,0-3-18 0,7 0 0 0,-11 6 0 15,4-6 54-15,0 0 7 0,0 0 2 0,-4 0 0 16,8 0-43-16,-4 0-8 0,-4 0-1 0,4 0-1 16,0 0-10-16,-4 0 8 0,1-6-8 0,-4 3 8 15,7 3 7-15,-8-7 1 0,1 7 0 0,-3 0 0 16,-1 0-16-16,-3 0 0 0,0 7 0 0,-4-4 0 16,0 3 28-16,1-6-1 0,-5 3 0 0,5 4 0 0,-4-7-3 15,-1 9 0-15,-2-9 0 0,-1 6 0 0,0-3-1 16,-3-3-1-16,-4 0 0 0,4 10 0 0,-4-10 0 0,0 9 0 15,-3-3 0-15,3-2 0 0,-3 2 5 0,3 0 1 16,4-3 0-16,-4 7 0 0,0-10-7 0,0 6-1 16,7-6 0-16,-10 3 0 0,3-3-20 0,0-3 8 15,4-3-8-15,0 6 0 0,0 0 0 0,-1-10 9 16,1 10-9-16,7-9 0 0,-11-1 8 0,11 4-8 16,-7 3 0-16,3-3 0 0,-4-4 0 0,5 1 0 15,-5 6 0-15,1-3 0 0,0-4 0 0,0 10 0 16,3-6 0-16,0 6 0 0,0-3 20 0,1-4-4 15,2 7 0-15,5 0 0 0,-1 0 11 0,7-3 1 16,-6 3 1-16,6-6 0 0,4 6-16 0,0 0-3 16,0 0-1-16,7-3 0 0,-4 3-9 0,4-6 10 0,3 6-10 15,-3-4 10-15,7 4-10 0,0 0 0 0,0 0 0 0,0 0 0 16,0 0 0-16,0 0 0 0,0 0-11 0,4-6 11 16,-1-3 0-16,1 3 0 0,3 2 0 0,4-2 0 15,-4 3 0-15,7-3 0 0,0-4 0 0,7 10-8 16,-3-9 8-16,3 6 0 0,0-4 0 0,4-2 0 15,3 0 0-15,0 2 0 0,0-2 0 0,4 0 0 16,-4-1 0-16,1 7 0 0,-1-9 0 0,0 8 0 16,0-5 0-16,-3 3 0 0,-4-4 0 0,4 1 0 15,-8 6 0-15,5-4 0 0,-5-2 0 0,1 9 0 16,0-6 0-16,-1 3 0 0,1 3 0 0,-8-7 0 16,5 7 0-16,-5 0 0 0,1 0 0 0,3-3 0 15,-11 3 0-15,4 0 0 0,-7 0 0 0,0 0 0 16,0 0 0-16,0 0 0 0,0 0 0 0,0 0 0 0,0 0 0 15,-7 0 9-15,4 3-9 0,-15 4 0 0,4-7 0 0,-4 9 0 16,1-6 0-16,-8 10 0 0,4-4 0 0,-7 4 0 16,-1-4 0-16,-2 1 0 0,-1 5 0 0,0-5 0 15,-10 5 0-15,7-2 0 0,3-4 0 0,0 7 0 16,0-7 0-16,-3 7 0 0,3-7 0 0,-3 1 0 16,3 5 0-16,4-2 0 0,-4-4 0 0,4 7 0 15,-7 0 0-15,10-4-9 0,0-2 9 0,-3 5 0 16,4 1 0-16,2-3 0 0,5-4 11 0,3 7-3 15,0-7 0-15,6 1 0 0,1 5-8 0,7-2 8 16,0-7-8-16,4 3 8 0,7 1 0 0,-1-1 0 16,4 1 0-16,7-1 0 0,1 0-8 0,-1 1 0 0,10-4 0 15,-2 10 0 1,2-7-27-16,1 4-1 0,7-4 0 0,3 7-1200 0</inkml:trace>
  <inkml:trace contextRef="#ctx0" brushRef="#br0" timeOffset="22282.06">2427 7831 864 0,'0'0'76'0,"0"0"-60"15,0 0-16-15,0 0 0 0,0 0 156 0,0 0 28 16,-7 0 5-16,7 0 2 0,0 0-160 0,0 0-31 16,0 0-8-16,0 0-1 0,0 0-5 0,-3 0-1 15,-8 0 0-15,0 0 0 0,1 6 15 0,6-6-9 16,-6 4 9-16,-1-4-8 0,-3 6 41 0,10-3 9 16,-6 3 2-16,3-6 0 0,-4 3 32 0,4 4 8 15,-3-7 0-15,-1 9 1 0,0-9-25 0,1 0-6 16,3 6-1-16,-11-3 0 0,8-3-28 0,-5 0-5 15,1 0-2-15,0 7 0 0,-3-7-2 0,-1 0-1 16,4 0 0-16,-7 0 0 0,-4 0 4 16,4 0 1-16,-4 3 0 0,0-3 0 0,1 0-8 0,-8 6 0 15,4-6-1-15,-4 3 0 0,4-3 8 0,-4 0 1 16,4 0 1-16,3 7 0 0,-7-7 0 0,4 3 0 0,3 3 0 16,-6-6 0-16,6 0-21 0,0 6 9 0,4-12-9 0,-4 6 0 15,8 0 12-15,-4 0-4 0,-1 0 0 0,5 0-8 16,-4 0 8-16,0 0-8 0,3 0 0 0,0 0 0 15,1 6 0-15,-5-6 8 0,1 0-8 0,4 0 0 16,-5 3 12-16,8-3-12 0,-7 0 12 0,7 7-12 16,0-4 15-16,-4-3-4 0,1 9-1 0,3-9 0 15,3 10-10-15,0-10 0 0,-3 9 0 0,4-9 0 16,-1 6 27-16,8 4 0 0,3-10 0 0,-11 6 0 16,11-3-27-16,0-3 8 0,0 0-8 0,0 9 0 15,0 1 0-15,0-1 0 0,0 7 0 0,4-7 0 0,3 1 0 0,-4-1 0 16,1 1 0-16,3-1 0 0,-4 0-8 0,4 7 8 15,-7-6 0-15,4 5 0 0,-4-5 0 0,3 5 0 16,-3-2 0-16,0 6 0 0,0-4 0 16,0 4 10-16,7 6-1 0,-7-6 0 0,0 6-9 15,0-3 0-15,0 9 0 0,0-9 0 0,0 13 8 0,4-7 0 16,3-3 0-16,-7 10 0 0,4-1-8 0,6-6 0 16,-6 10 0-16,6-3 0 0,1 2 0 0,-1 4 0 15,1-3-10-15,-8 5 10 0,8 1 0 0,-11 0 0 16,11-6 0-16,-11 6 10 0,3 3-10 0,-3-3 0 15,7 0 0-15,-7 0 0 0,-7-7 0 0,7 7 0 16,0-6 0-16,-3 6 0 0,3-4 10 0,0-2 6 16,0 6 2-16,0-6 0 0,3 5 17 0,4-5 3 0,-3 6 1 15,-4-3 0-15,3-4-39 0,4 1 0 0,4-4-12 16,-8 1 4-16,8 3 8 0,0-4 0 0,-8 4 10 16,8-4-10-16,-1 1 16 0,-6 2-4 0,6-2 0 15,1-1 0-15,-7 4-12 0,3-4-12 0,-4 4 3 16,8-3 0-16,-11-1 9 0,3 1 0 0,-3 2 0 0,0 1 8 15,0-4-8-15,0 7 0 0,-3 0 0 0,3 0 8 16,-4-4-8-16,-3 1 12 0,4 3-4 0,-4-4 0 16,3-2-8-16,0-1 0 0,-6-2 0 0,10 2 0 15,-7 1 0-15,7 2 12 0,-4-2-4 0,4-1 0 16,0 4 0-16,0-4 1 0,4 4 0 0,3-4 0 16,-7 1-9-16,10 3 8 0,-6-4-8 0,0 1 8 15,3-7-8-15,-4 6 0 0,4-6 0 0,-3 1 0 16,-4 5 0-16,3-6 0 0,-3 7 8 0,7-4-8 0,-7 1 0 15,0-1 0-15,0 0 0 0,0 4 0 0,0-1 0 0,0 4 0 16,0-4 8-16,4 1-8 0,-4-1 0 0,0-2 0 16,0 2 0-16,7 1 0 0,-7-7 0 0,0 7 0 15,0-7 0-15,3 6 0 0,4 1 0 0,-7-7 8 16,0 6-8-16,0-5 0 0,0 5 0 0,0-6 0 16,0 7 8-16,0-7-8 0,-7 7 0 0,4-7 0 15,3-3 0-15,-7 3 0 0,3-3 8 0,-3 3-8 16,4-2 8-16,-8 2-8 0,8-3 0 0,-4 3 8 15,-1-9-8-15,-2 6 0 0,10 3 0 0,-11-3 8 16,4-6-8-16,4 6 0 0,3-6 16 0,-4 6-1 16,-3-6-1-16,4 0 0 0,-4 6-14 0,7-6 0 0,-4-1 0 15,4 7 0-15,0-6 0 0,-3 0-16 0,3 0 3 0,0 6 1 16,0-6 12-16,-8 6 0 0,8-6 0 0,-3 9 0 16,3-3 0-16,0 0 0 0,-7-3 0 0,3 3 0 15,4 0 0-15,-7 3 0 0,4-9 0 0,3 6 0 16,-4-6 0-16,-3 0 0 0,7-3 0 0,-3 3 0 15,-4-4 0-15,7-2 0 0,-4 2 0 0,4 1 0 16,0-7 0-16,0 4 0 0,-3-4 0 0,3 7 0 16,0-6 0-16,-8-4 0 0,5 3 8 0,3 1-8 15,-7-1 8-15,7 0-8 0,-4 1 9 0,4-1-9 16,0 1 10-16,0-1-10 0,-10-3 10 0,6 4-10 16,-3-1 0-16,4 1 8 0,3-1-8 0,-7-3 0 15,3 4 0-15,1-7 0 0,3 3 0 0,-7 3 0 16,3-2 0-16,4-7 0 0,0 9 0 0,0-6 0 15,0-3 0-15,0 10 0 0,0-10 0 0,4 9 0 0,3-3 0 16,-7-6 8-16,0 0-8 0,0 10 0 0,3-1 0 0,-3-9 9 16,0 0-9-16,0 0 8 0,0 6-8 0,4-2 12 15,6 5-12-15,1-3 12 0,-11-6-12 0,3 3 0 16,4 4 0-16,4-4 8 0,0 3-8 0,-4 3 0 16,3-2 0-16,4-4 0 0,4 6 0 0,-4-2 0 15,-3-4 0-15,3 3 0 0,0-3 0 0,-4 3 0 16,5-2 0-16,2 2 0 0,-10 3 0 0,4-9 0 15,-1 6 8-15,1-6-8 0,0 4 0 0,-8-4 0 16,8 9 0-16,-1-3 0 0,-6-3 0 0,6 4 0 16,1-4 0-16,0 3 0 0,-8-3 0 0,8 4 0 15,-8-7 0-15,8 9 0 0,-1-3 0 0,1-3 0 16,0 4 0-16,3-4 0 0,0-3-16 0,3 0-3 0,-3 0 0 0,11 0 0 31,0 0-127-31,10-10-26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47:41.820"/>
    </inkml:context>
    <inkml:brush xml:id="br0">
      <inkml:brushProperty name="width" value="0.05292" units="cm"/>
      <inkml:brushProperty name="height" value="0.05292" units="cm"/>
      <inkml:brushProperty name="color" value="#FF0000"/>
    </inkml:brush>
  </inkml:definitions>
  <inkml:trace contextRef="#ctx0" brushRef="#br0">17505 16978 2516 0,'-11'0'56'0,"8"7"11"0,-4-7 2 0,7 0 1 0,0 0-56 0,0 0-14 0,14 0 0 0,3 0 0 15,8 0-40-15,3 0-12 0,4-7-1 16,0 7-1-16,3-9 54 0,0 6 0 0,8-4 0 0,3-2 0 15,-1-7 0-15,1 7 0 0,4 0 0 0,3-1 0 16,-4 1 10-16,4-1 0 0,-4 4 0 0,4-3 0 16,0 6 16-16,0-4 3 0,0-2 1 0,3-1 0 0,8 1 3 15,-1 0 1-15,1-1 0 0,-1-5 0 16,1 2-2-16,3-3 0 0,4-2 0 0,3 2 0 0,-4-9-9 0,4 6-3 16,-3 0 0-16,-4-6 0 0,3 6 19 15,1-6 3-15,-1 3 1 0,5-3 0 0,-1 0-24 0,0-3-5 16,-4 3-1-16,1 3 0 0,3-10 2 0,0 4 0 15,0 0 0-15,0 3 0 0,0-3-6 0,-3-1-1 16,-4-5 0-16,0 9 0 0,0 3 0 0,-7-3-8 16,3 0 12-16,-3 0-4 0,0 3 4 0,0-3 1 15,-7 6 0-15,0-6 0 0,-7 0 3 0,3-4 0 16,1 4 0-16,-1 3 0 0,1-3-16 0,-5 0 0 16,5-3 0-16,-4 3 0 0,-4 6 0 0,4-9 0 15,-4 9 0-15,1-6 0 0,-5 6 0 0,8 0 9 0,4 4-9 0,-1-4 12 16,-3 0-12-16,3 0 0 15,4 3 9-15,-3 1-9 0,-5-4 0 0,1 10 0 0,-7-10 0 16,0 9 0-16,0-5 0 0,-4 5 8 0,-3-9-8 16,-1 10 0-16,-2-7 8 0,-1 4-8 0,0-4 10 15,-7 0-10-15,-3 7 16 0,0-3-4 0,3-4 0 0,-7 6 0 16,-4-5-12-16,5 5 0 0,2 1 8 0,1 0-8 16,-4-1 0-16,4 1 0 0,-8-7 0 0,8 7 0 15,3-1 0-15,-3-2 0 0,-4-4 0 0,3 7 0 16,4-7 0-16,-3 7 0 0,-4-7 0 0,0 6 0 15,0 1 0-15,1 0 0 0,-1-1 0 0,-4-2 0 16,-6 5 0-16,3-2 8 0,3 3-8 0,-6 3 9 16,-4-4-9-16,3-2 0 0,1 9 0 0,0-3 0 0,-4 3 8 0,0 0-8 15,0 0 0-15,0-7 8 16,0 7-8-16,0 0 0 0,-8-9 0 0,5 9 0 0,3-9 0 0,-4 9 0 16,-3-7 8-16,0 4-8 0,0-3 0 0,-3 6 0 15,3 0 0-15,-4-3 0 0,-3 3 15 0,0 0 1 16,3 0 0-16,-3 0 0 0,-7 0-27 15,0 3-5-15,0-3 0 0,-1 6-1 0,1-3 17 16,-3-3 0-16,-8 7 0 0,7-7 0 0,4 9 0 16,-4-9 0-16,-3 6 0 0,3-3 0 0,1-3 0 0,-1 7 0 15,0-4 0-15,1-3 0 0,-1 0 0 0,4 0 0 16,3 0 0-16,0 0 0 0,-3 0 0 0,4 0 0 16,6-3 0-16,0-4 0 0,1 7 9 0,3 0-9 0,3 0 8 15,4 0-8-15,0 0 0 0,0 0 0 0,-7-9 0 0,7 9 0 16,0 0 0-16,11 0 0 0,-11 0 0 0,10-6 0 15,1 6 0-15,0-3-12 0,3 3 2 16,-4-7 1-16,4 7 9 0,1 0 0 16,6 0 0-16,-7 0 0 0,-4-3 0 0,4 3-12 0,4 0 4 15,0 0 0-15,3 0 8 0,-3-6 0 0,-1 6 0 0,4 0 0 16,4 0 0-16,-4-3 0 0,-7 3 0 0,4-6 0 16,3 6 0-16,0 0 0 0,-7-4 0 0,1 4 0 15,-5 0 0-15,4 0 0 0,-3 4 0 0,-1-4 0 16,-10 0 0-16,7 0 0 0,4 6 0 0,-4-3 0 15,-7-3 0-15,4 9 0 0,3-9 0 0,-7 0 0 16,3 7 0-16,-3-7-10 0,0 9 10 0,0 0-13 16,4 1 22-16,-4-1 5 0,-4 1 1 0,1-1 0 15,3 4-6-15,0-1-1 0,-4-2 0 0,1-1 0 16,-4 7 0-16,3 3 0 0,4-10 0 0,-3 7 0 0,-8-4-8 16,4 4 0-16,10-7 0 0,-6 7 8 0,-1-4-8 0,4 4-11 15,0 0 3-15,4-4 0 16,3 4-128-16,-4 0-26 0,1 3-5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48:22.064"/>
    </inkml:context>
    <inkml:brush xml:id="br0">
      <inkml:brushProperty name="width" value="0.05292" units="cm"/>
      <inkml:brushProperty name="height" value="0.05292" units="cm"/>
      <inkml:brushProperty name="color" value="#FF0000"/>
    </inkml:brush>
  </inkml:definitions>
  <inkml:trace contextRef="#ctx0" brushRef="#br0">27266 11776 921 0,'0'0'82'0,"0"0"-66"0,0 0-16 0,0 0 0 16,0 0 252-16,7-9 48 0,0 5 8 0,4-5 3 31,-4-3-285-31,4 2-57 0,-1 1-11 0,-3-1-2 0,-3 1 36 0,3-1 8 16,0 1 0-16,-4-7 0 0,-3 16 0 0,0-9 0 0,4-4 0 0,-4 4 0 15,-4-4 36-15,1 4 1 0,3 0 0 0,-4 6 0 16,1-7-16-16,3 10-3 0,-7-6-1 0,0 6 0 16,-4 0 2-16,0-3 0 0,-6 6 0 0,-1-3 0 15,1 6-19-15,-8-3 10 0,4 4-10 0,-4-4 8 16,0 6-8-16,1 0 0 0,-5 7 9 0,5 0-9 16,-1-7 20-16,4 1 0 0,0 8 0 0,0 1 0 15,3-3-4-15,0-3 0 0,8 8-1 0,-1-8 0 0,0 3-15 16,1 2 11-16,6 1-11 0,-3-3 10 0,4-3-10 0,-1 2 12 15,1 4-12-15,3-3 12 0,3-7-12 16,1 10 12-16,-4-10-12 0,3 7 12 0,4-7 0 0,-3 1 1 16,3-1 0-16,-4 1 0 0,8-1-5 0,0 0-8 15,-1-2 11-15,1-7-11 0,-1 9 14 0,5-9-4 16,-1 6-1-16,0-2 0 0,3-4 7 0,1 0 2 16,-4-4 0-16,7-2 0 0,-3 6 5 0,0-6 1 15,-4 3 0-15,-4-4 0 0,4 4 3 0,0-6 1 16,-3 3 0-16,0-4 0 0,-1-5-16 0,-3 5-4 15,0-2 0-15,-3-4 0 0,6 7 3 0,-2-10 0 16,-5 3 0-16,1 3 0 0,3-2 0 0,-4-4 0 16,4 0 0-16,-3 3 0 0,-1-2 18 0,1 2 4 15,-4 3 1-15,0-2 0 0,3-1-34 0,-3 7 0 0,0 6 0 0,0-7 0 16,0 10 12-16,0 0-4 0,0 0 0 0,0 0-8 16,0 0 0-16,0 0 0 0,0 0 0 0,0 0 0 15,0 0 0-15,7 10 0 0,-3-1 8 0,3 0-8 16,0 7 0-16,-3-3 0 0,-4 2-8 0,7-5 8 15,-4 8 0-15,4 1 0 0,0-3 0 0,0 3 0 16,0 0 9-16,0-1-9 0,4 4 0 0,0-3 9 16,-4 0-9-16,3 0 0 0,1 0 0 0,-1-1 0 15,1 4 0-15,0-3 0 0,-1 0 0 0,-3 0 0 16,4 0-11-16,-4-10 3 0,3 7 0 0,-3-1 0 16,1-2-90-16,-5-4-18 15,4 1-3-15,-3-4-1 0,-1-3-115 16,-3-3-23-16,0 0-5 0,0 0-1 0</inkml:trace>
  <inkml:trace contextRef="#ctx0" brushRef="#br0" timeOffset="593.31">27926 11817 979 0,'0'0'43'0,"0"0"9"0,0 0-41 0,0 0-11 0,0 0 0 0,0 0 0 16,0 0 215-16,0-7 41 0,3-2 8 0,1 3 1 15,-4 3-179-15,3-4-36 0,1-2-7 0,0 0-2 16,-1 5 10-16,1-5 1 0,-1 3 1 0,1-4 0 16,3-5-13-16,-4 5-4 0,1 1 0 0,-1-1 0 15,-3 1 0-15,0 0-1 0,4-7 0 0,-4 7 0 16,0-1-12-16,-4 1-3 0,4-1 0 0,-3 1 0 0,-4 0 10 0,3-1 2 15,-3 4 0-15,0-4 0 0,0 10-20 0,0-3-3 16,3-3-1-16,-3 6 0 0,0 6-8 0,-3-3 8 16,3-3-8-16,-4 10 8 0,4-4-8 0,-4 7 0 15,1-4 0-15,-1 7 0 0,1 3 0 0,-1-1 0 16,-3 7 0-16,0-6 0 0,3 6 0 16,1 4 0-16,-1-4 0 0,1 0 0 0,3-3 0 0,-1-3 0 15,5 6 0-15,-4-7 0 0,3 8 8 0,4-8 0 16,0 1 0-16,0 3 0 0,7-3 5 0,0-7 1 15,1 4 0-15,2 3 0 0,1 0-14 0,3-10 0 16,-4 7 0-16,4-7 0 0,1 1 0 0,2-1-13 16,1 0 2-16,-4-2 1 15,4 2-28-15,-4-9-6 0,0 0 0 0,0 0-1 16,0 6-88-16,-3-12-18 0,3 6-3 0,-4-6-536 0,-3 3-107 16</inkml:trace>
  <inkml:trace contextRef="#ctx0" brushRef="#br0" timeOffset="931.83">28296 11268 2145 0,'0'0'95'0,"0"0"20"0,-3-3-92 0,3 3-23 0,0 0 0 0,0 0 0 16,0 0 42-16,0 0 4 0,0 0 1 0,0 0 0 16,0 0-6-16,0 0-1 0,-4 9 0 0,4 1 0 0,0-1-8 0,4 10-3 15,-1-3 0-15,1 2 0 0,-4 7 18 0,3-3 3 16,1 13 1-16,3-1 0 0,-4 1-29 0,-3 3-6 16,4-4 0-16,0 4-1 0,3 2-5 0,-4-2-1 15,1 0 0-15,-4-4 0 0,3 1-9 0,1-1 0 16,-1-6 0-16,-3 7 0 0,4-7 0 0,-1 0-17 15,1-3 4-15,-1-6 1 16,-3 6-60-16,0-12-11 0,0 3-2 0,0-1-690 16,-3-5-137-16</inkml:trace>
  <inkml:trace contextRef="#ctx0" brushRef="#br0" timeOffset="1165.29">27951 11691 1785 0,'0'0'159'0,"0"0"-127"0,0 0-32 0,0 0 0 16,0 0 321-16,0 0 59 0,7-6 11 0,7 6 2 15,0 0-322-15,7 0-71 0,4 0 0 0,6 0-10 16,5 6-7-16,3-3-2 0,-1-3 0 0,5 7 0 16,3-4 9-16,-4-3 2 0,0 6 0 0,-3-3 0 15,0-3-15-15,-4 7-2 0,-3-4-1 0,3-3 0 16,-3 6-90-16,0-6-19 0,-4 0-3 0,0-6-1 15,-3 6-63-15,-1 0-13 0,1-3-2 0,-7-4-1 0</inkml:trace>
  <inkml:trace contextRef="#ctx0" brushRef="#br0" timeOffset="1327.78">28822 11713 1778 0,'0'0'79'0,"0"0"16"0,0 10-76 0,-4-4-19 0,4 3 0 0,0 1 0 15,0-1 110-15,4 1 18 0,-1 5 4 0,1-2 1 0,0 9-25 0,3-3-6 16,-4-7-1-16,4 10 0 0,0-3-30 0,0 0-7 15,-3 0 0-15,3-1-1 0,0 1-35 0,0 3-6 16,-3-3-2-16,-1 0 0 0,4 0-20 0,-3 6-10 16,3-13 1-16,-4 4 0 15,1 3-94-15,-1-10-18 0,-3 7-4 0,0-7-655 16,4 1-130-16</inkml:trace>
  <inkml:trace contextRef="#ctx0" brushRef="#br0" timeOffset="1500.52">28878 11462 3085 0,'0'0'68'0,"0"0"13"0,0 0 3 0,0 0 4 0,0 0-71 0,0 0-17 0,7-3 0 0,1-3 0 31,2 6-100-31,1-6-24 0,3 6-5 0,0 0-707 0,0 0-142 0</inkml:trace>
  <inkml:trace contextRef="#ctx0" brushRef="#br0" timeOffset="1935.16">29274 11748 518 0,'0'0'23'0,"0"0"5"0,0 0-28 0,0 0 0 15,0 0 0-15,0 0 0 0,0 0 452 0,10 0 86 16,-10 0 17-16,11-6 3 0,-11 6-462 0,0 0-96 15,0 0-13-15,0 0-6 0,0 0 11 0,0 0 8 16,0 0-12-16,0 0 12 0,-4 12-9 0,1-3 9 16,-4 1 0-16,0 2-9 0,-8-2 24 0,5 5 5 15,-4-5 0-15,3 6 1 0,1-7 3 0,-5 10 1 16,8-4 0-16,-3-2 0 0,-1 3 5 0,4 3 1 0,4-4 0 0,-1 4 0 16,4 0-31-16,0 0 0 15,4-4 0-15,-1-2 0 0,4 3 9 0,4 2-9 16,-1-2 8-16,4-7-8 15,4 7-23-15,0-3-9 0,6-7-3 0,-2-3 0 0,-1 3 35 0,-4-3 0 0,8-3 0 0,-4 0 0 16,0-3 0-16,1-3 0 0,-5 3 0 0,1-3 0 16,0-4 28-16,-4 1 2 0,-4-1 1 0,1 1 0 15,-1 0-15-15,1-7-2 0,-4-3-1 0,0 3 0 16,-3-2 6-16,-1-1 1 0,1 0 0 0,-1-6 0 16,-3 6 12-16,0 0 2 0,0 0 1 0,0-6 0 15,-3 10-7-15,3-4 0 0,-7 6-1 0,3-2 0 16,4-1-12-16,-7 7-3 0,4-4 0 0,-1-3 0 15,-3 10-12-15,3-3-10 0,1 9 2 0,3 0 0 16,-4-10-21-16,4 10-4 0,0 0-1 0,0 0 0 16,0 0-118-16,0 0-23 0,0 0-5 0,0 0-584 15,0 0-118-15</inkml:trace>
  <inkml:trace contextRef="#ctx0" brushRef="#br0" timeOffset="2385.25">29806 11826 921 0,'0'0'40'0,"0"0"10"0,0 0-40 0,4 10-10 15,-8-7 0-15,4 12 0 0,4-5 408 0,-1-1 79 16,4 7 16-16,-3-7 3 0,-1 1-411 0,1 5-83 0,3-2-12 0,-4-4-10 31,1 1-18-31,0-1-4 0,-4-3-1 0,3 4 0 0,-6-1 22 0,3-9 11 0,0 10-10 0,0-10 10 16,0 0 0-16,0 6 18 0,0-6-2 0,0 0-1 15,0 0 12-15,0 0 2 0,0 0 1 0,0 0 0 16,0 0-5-16,-8-6-1 0,5 3 0 0,-1-4 0 16,4-8 5-16,0 2 1 0,4 4 0 0,3-10 0 15,0-3-22-15,0 3-8 0,4 0 0 0,-1-9 0 16,1 9 0-16,-1-12 8 0,5 9-8 0,-1-9 0 16,-4 9 0-16,4-4 0 0,-3 8 0 0,0 2 0 15,3-3 0-15,-4 3 9 0,1 7-9 0,-1-3 12 16,1 2 5-16,0 1 2 0,-1-1 0 0,1 4 0 15,-1 6-9-15,4 0-2 0,1 0 0 0,2 0 0 16,1 9 18-16,3 7 3 0,0-3 1 0,4 2 0 16,0 10-30-16,3-3 0 0,-4 3 0 0,5 4 0 15,2 5 0-15,-6-6 0 0,0 7 0 0,0-7 0 16,-1 7 0-16,-3-1 0 0,1-6 0 0,-5 7 0 0,1-1 0 16,-1-5 14-16,-2-1-2 0,-1-3-1 15,-7-6-51-15,3-1-11 0,1-2-1 16,-8-6-1318-16</inkml:trace>
  <inkml:trace contextRef="#ctx0" brushRef="#br0" timeOffset="6153.41">28025 13149 1418 0,'0'0'63'0,"0"0"13"0,0 0-61 0,0 0-15 0,0 0 0 0,0 0 0 16,3-9 96-16,-3 9 17 0,0 0 3 0,0 0 1 16,0 0-24-16,0 0-5 0,0 0 0 0,0 0-1 15,0 0-31-15,0 0-7 16,0 0-1-16,0 16 0 0,0-4-12 0,-3-2-2 0,3 5-1 0,0 4 0 15,-4 6-5-15,1-6-2 0,-4 9 0 0,0-3 0 16,-1 10-10-16,1-7-3 0,0 10 0 0,-3-7 0 16,-1 0-5-16,1 4-8 0,-1-1 11 0,0 1-11 15,1-1 13-15,-4-2-4 0,3 2-1 0,1 1 0 16,-5-1 12-16,5-5 3 0,-1 5 0 16,-3-6 0-16,4 0-23 0,-1 4 0 0,0-10 0 0,1 3 0 31,-1-6-23-31,4-1-5 0,-3-2-2 0,-1 3 0 0,8-10-118 0,-5 1-23 15,1-4-5-15,4-6-805 0</inkml:trace>
  <inkml:trace contextRef="#ctx0" brushRef="#br0" timeOffset="6853.3">29072 13632 1684 0,'0'0'75'0,"0"0"15"0,0 0-72 0,0 0-18 0,0 0 0 0,0 0 0 16,0 0 54-16,0 0 7 0,0 0 2 0,0 0 0 15,0 0-6-15,0 0-1 0,0 0 0 0,0 0 0 16,0 0 0-16,0 0-1 0,0 0 0 0,0 0 0 0,7-9 5 0,-7 9 2 16,0 0 0-16,0 0 0 0,0 0-26 0,0 0-4 15,-10 6-2-15,3-3 0 0,-4 4-30 0,1-4-12 16,-1 12 1-16,1-5 0 0,-1 6 19 0,-3-4 3 16,0 4 1-16,0 3 0 0,-1-1-21 0,5-2-4 15,-4 0-1-15,3 3 0 0,4-7 14 0,0 4 0 16,4 3 0-16,-4-4 0 0,7-2 0 0,0-7 0 15,0 4 0-15,3 5 0 0,4-5 0 0,-3-7 0 16,3 6 0-16,3-3 0 0,-3-2 0 0,4 2 0 16,3-6 0-16,0 0 0 0,0 0 0 0,0 0 0 0,0 0 0 15,4 0 0-15,0-6 0 0,-4 2-11 16,3 4 2-16,1-6 0 0,-4 3 9 0,4-3 0 16,-4-4 0-16,-3 7-8 0,-1-3 8 0,1-3 8 15,-4-1-8-15,0 4 11 0,-4-7 21 0,1 4 4 0,-1-7 0 0,-6 7 1 16,3-7-2-16,-4 4-1 0,1-4 0 0,-1 0 0 15,1 4 1-15,-4-4 0 0,3-3 0 0,-3 4 0 16,4 2-20-16,-1-3-4 0,1 4-1 0,-4-4 0 16,3 0-10-16,0 7-11 0,1 0 3 0,-1-1 0 31,1 1-25-31,3 2-5 0,-7-2-1 0,7 6 0 0,-4-3-107 0,4 6-22 16,0 0-4-16,0 0-563 0,0 0-113 0</inkml:trace>
  <inkml:trace contextRef="#ctx0" brushRef="#br0" timeOffset="7304.37">29446 13962 345 0,'0'0'15'0,"4"6"4"0,-4-6-19 0,7 9 0 16,-7-6 0-16,0-3 0 0,7 10 248 0,-3-4 45 16,-1 4 10-16,-3-10 1 0,0 0-152 0,0 0-32 15,0 0-5-15,0 0-2 0,0 0-1 0,0 0 0 0,0 0 0 0,0 0 0 16,0 0-37-16,0 0-8 0,0 0-2 0,0 0 0 16,0 0-1-16,0 0 0 0,0 0 0 0,4-10 0 15,-1 4-32-15,-3-4-6 0,-3 1-2 0,3 0 0 16,-4-1-12-16,1-9-4 0,3 4 0 0,-4 2 0 15,4-9 19-15,-4 3 3 16,1 1 1-16,-1-1 0 0,4 3-31 0,0-3 0 0,-3 1 0 0,-1-1 0 16,4 0 0-16,4 3 8 0,-4-3-8 0,3 4 0 15,-3 5 0-15,4-9 0 0,-1 10 0 0,5 0 0 16,-5-7 0-16,4 7 0 0,0-1 0 0,4 1 0 16,-4-1-16-16,3 1-5 0,1 0-2 0,-4 2 0 15,7-2 11-15,-3-1 3 0,-1 1 0 0,4 3 0 16,1-4 1-16,-1 10 0 0,-4-9 0 0,4 6 0 15,-3-3-29-15,3 6-6 0,-3-4-1 0,-1-2 0 16,1 6-24-16,3 0-6 0,-4 0-1 0,1 0 0 16,0 0-140-16,-1 0-28 0</inkml:trace>
  <inkml:trace contextRef="#ctx0" brushRef="#br0" timeOffset="8072.37">30579 13266 864 0,'0'0'76'0,"3"-4"-60"0,1-2-16 0,-1-3 0 0,4-1 284 0,-3 1 53 0,7-7 11 0,-4 7 3 15,3-10-278-15,1 13-55 0,-1-7-18 0,1-3 10 16,-4 7-10-16,4 6 0 0,-1-3 0 0,-3-4 0 15,4 4 23-15,-1 3-1 0,-3-3 0 0,4 6 0 16,-4 0 10-16,4 0 3 0,-1 0 0 0,-3 6 0 0,0-3-21 0,4 3-4 16,-4 4-1-16,0-1 0 0,0 7-9 0,0-4 0 15,0 4 0-15,-7 0 0 16,4 2 0-16,-4 1 0 0,0 10 0 0,0-4 0 0,0 3 0 0,0 0 0 16,-4-3 0-16,1 3 0 0,-4 7 0 0,3-7 0 15,1 7 0-15,-1-7 0 0,-7 6 0 0,4 1 0 16,0-1 0-16,-3-6 0 0,-1 10 0 0,4-3 0 15,0-7 0-15,-4 6 0 0,-3-5 0 0,4 2 8 16,-1-9-8-16,1 3 0 0,-4-6 8 0,3 6-8 16,-3-6 0-16,3-4 8 0,-3-2 0 0,-4 3 0 15,1 2 0-15,-1-8 0 0,-3-1-8 0,3 1 0 16,-3-4 0-16,0 3 0 0,3 1 0 0,1-10 0 16,3 0 0-16,-7 0 0 0,3 0 10 0,0 0-10 0,4-10 12 15,-4 1-12-15,4-1 13 0,0 4-4 0,4-3-1 0,3-1 0 16,0-8-8-16,3 8 0 0,4-6 0 0,-3 7 0 15,3-10-9-15,3 10 9 16,1-7 0-16,-1 7 0 0,4-1 0 0,4-2-8 0,-4-1 8 0,0 4 0 16,3-1 0-16,1 7 12 0,3-3-1 0,-3 3-1 15,3-3 14-15,3 6 4 0,1 0 0 0,-4 6 0 16,4-3 9-16,-1 3 3 0,5-3 0 0,-1 4 0 16,0-4-24-16,4 3-5 0,-4 4-1 0,0-1 0 15,0 0-2-15,4 1-8 0,-4-1 12 0,4-3-4 16,-4 4-8-16,4-1 0 0,-1 1 0 0,1-1 0 15,0 0 0-15,-1-2 0 0,-2-4 0 0,-1 3 0 16,3 4 0-16,-6-4 0 0,0-3-14 0,-1-3 5 16,1 0-31-16,-4 0-7 0,4 0-1 0,-4 0 0 15,0-3-141-15,0-3-29 0</inkml:trace>
  <inkml:trace contextRef="#ctx0" brushRef="#br0" timeOffset="33587.86">3969 11393 1785 0,'0'0'159'0,"0"0"-127"0,0 0-32 0,0 0 0 0,0-3 92 0,0-3 12 16,0-3 2-16,0-1 1 0,0 7-67 16,7-3-12-16,-7 3-4 0,0 3 0 0,0 0-24 0,0 0 0 15,0 0 0-15,14 0 0 0,-14 0 0 0,11 3 0 16,-4 3 0-16,0 3 0 0,3 1 0 0,1 2 12 16,-11 10-2-16,7 0 0 0,0 0 9 0,-4 7 1 15,4-1 1-15,-7 6 0 0,8-6-13 0,-1 1-8 16,3 11 8-16,1-2-8 0,-4-3 8 0,3 2-8 15,-3-2 8-15,8 2-8 0,-5-2 8 0,1 2-8 16,-4 4 10-16,3-3-10 0,-3 6 0 16,-3-7 0-16,-1 7 0 0,5-9 0 0,-5 9 0 0,-3-10 0 15,7-2 0-15,-7-1-10 16,0-9-105-16,0 3-21 0,0-6-4 0</inkml:trace>
  <inkml:trace contextRef="#ctx0" brushRef="#br0" timeOffset="33871.32">4473 11230 2790 0,'0'0'124'0,"-3"-3"24"0,-8-3-118 0,1 0-30 0,6 6 0 0,4 0 0 0,0 0 8 16,-11 6-8-16,1 3 0 0,6 1 9 15,-3 5-17-15,4 4-4 0,-4 0-1 0,0 6 0 0,7 3 13 0,0 1-12 16,0 5 12-16,3 4-12 0,1 3 12 0,3 2-11 16,3-5 11-16,-3 0-10 0,0 6-10 0,4-1-1 15,0-5-1-15,-4 3 0 16,0-4-26-16,3-2-6 0,-6-7-1 0,-1 7 0 16,4-1-21-1,-3-6-5-15,3 1-1 0,-7-4 0 0,0 0-12 0,0-3-2 0,0-7-1 0,-7 4-759 0</inkml:trace>
  <inkml:trace contextRef="#ctx0" brushRef="#br0" timeOffset="34193.08">3694 11898 2937 0,'0'0'130'0,"-4"-6"27"0,-7 6-125 0,11 0-32 0,0 0 0 0,0 0 0 16,0 0-11-16,11 0-8 0,0 0-1 0,-1-3-1 15,8-3 8-15,3-4 1 0,14 1 1 0,1-1 0 16,-1 1 11-16,7-7 9 0,4 4-1 0,3-4-8 16,1-3 0-16,-4 4 0 0,0-4 0 0,-1 3 0 15,-9-3-16-15,6 7 4 0,-7-4 0 0,1 0 0 16,-1 4-15-16,-3 2-2 15,-1-5-1-15,1 5 0 0,3-5-13 0,-10 5-2 0,3-9-1 0,-3 4 0 16,3 5-14-16,-10-8-4 0,3 8 0 0,0-6 0 16,-7 7-102-16,-3 0-21 15,-1-1-4-15</inkml:trace>
  <inkml:trace contextRef="#ctx0" brushRef="#br0" timeOffset="34468.42">3676 12193 2970 0,'0'0'132'0,"0"0"26"0,0 0-126 0,0 0-32 0,0 0 0 0,7 0 0 31,11 0-18-31,-8 0-10 0,8-6-1 0,7 3-1 0,6-4 14 0,-2-2 2 0,2 0 1 0,15-7 0 15,-4 6-2-15,15-8 0 0,-11-1 0 0,3 0 0 32,1 3-42-32,-5-2-9 0,5 2-2 0,-4 6 0 15,3-8-29-15,-7 8-7 0,1-5 0 0,-4 2-1 16,6 7-3-16,-9-7-1 0,-1 7 0 0</inkml:trace>
  <inkml:trace contextRef="#ctx0" brushRef="#br0" timeOffset="35156.44">5556 11713 1209 0,'0'0'53'0,"0"0"12"0,-7 10-52 0,7-4-13 0,-7-3 0 0,7 13 0 16,-3-7 221-16,3 10 42 0,0-3 8 0,3-1 1 15,4 4-218-15,-3 0-44 0,3 0-10 0,0 0 0 16,3-4 0-16,-3 4 0 0,1 0 0 0,-1-3-9 16,3 2-1-16,-6-2 0 0,-1-3 0 0,1 5 0 15,3-2 10-15,-7-6-8 0,0 8 8 0,0-8-8 16,-7 5 16-16,3-5 3 0,4 6 1 0,-3-7 0 16,3-9 20-16,-4 3 4 0,4-3 0 0,0 0 1 15,0 0 15-15,-7 0 4 0,4 0 0 0,-4-9 0 16,-1-1-15-16,8 1-2 0,-7-10-1 0,4 3 0 15,-4-6-9-15,0 0-1 0,3-6-1 0,-3 0 0 16,0 0-18-16,4-4-9 0,-4-5 10 0,3 9-10 16,1-13 10-16,3 9-10 0,0-2 10 0,0-1-10 0,0 1 0 15,0 6 0-15,7-7 0 0,0 7 0 0,3 3 0 0,-3 6 0 16,0-6 0-16,4 6-10 0,-1 7 10 16,-2-4 0-16,2 0 0 0,1 4 0 0,-1-4 0 0,4 7-12 15,1-1 4-15,2 4 0 0,-6 6 8 0,3-9-8 16,0 9 8-16,-3 0-8 0,-1 0-1 0,4 6 0 15,0-3 0-15,-3 3 0 0,0 4-5 0,-1 5-1 16,4-2 0-16,-3 3 0 0,-4 2 15 0,0 1-12 16,-4 0 12-16,4 3-12 0,-3-3 12 0,-4 0 0 15,0 6 0-15,0-6 0 0,0-1 0 0,-4 1 0 16,4 0 0-16,-7-3 0 0,0 2 10 0,0-2-10 0,4-3 8 0,-8 2-8 16,4-5 0-16,0 5 0 0,-3-5 0 0,-1-1 0 15,0 1 0-15,1-7 0 0,-1 3 0 0,4 3-11 31,-3 1-94-31,-5-10-19 0,5 6-4 0,-1-6-570 0,1 0-114 16</inkml:trace>
  <inkml:trace contextRef="#ctx0" brushRef="#br0" timeOffset="35387.25">6071 11481 2131 0,'0'0'94'0,"0"0"20"16,0 0-91-16,7 10-23 0,-3-1 0 0,3-3 0 0,-4 4 155 0,8-1 26 15,-11 1 6-15,4 5 1 0,3-5-152 0,-4-1-36 16,4 7 0-16,-3-4 0 0,-1-2-14 0,4 5-8 16,-3-5-2-16,3-1 0 15,-7 1-148-15,7 5-31 0,-7-5-5 0,7-1-2 16,-7 0-50-16,0-9-9 0,0 0-3 0,0 0 0 0</inkml:trace>
  <inkml:trace contextRef="#ctx0" brushRef="#br0" timeOffset="35539.48">6004 11114 288 0,'0'0'12'0,"0"-9"4"0,-3 3-16 0,3 3 0 0,0-7 0 0,0 1 0 15,0-1 444-15,3 1 87 0,11 3 17 0,-3-4-966 16,-4 4-193-16</inkml:trace>
  <inkml:trace contextRef="#ctx0" brushRef="#br0" timeOffset="35958.21">6523 11472 2646 0,'0'0'58'0,"0"0"12"0,0 0 2 0,0 0 3 0,0 0-60 0,10-3-15 0,8-4 0 0,-4-2 0 16,4 0-22-16,-8 2-7 0,15-2-2 0,0 0 0 16,-4-4-2-16,0-3-1 0,7 7 0 0,-3-1 0 15,-7-5-26-15,3 2-6 0,0-2-1 0,-7 5 0 0,0 1 38 0,-3-1 7 16,-4-5 2-16,0 5 0 0,0 4 48 0,-3-3 11 15,-4-4 1-15,0 7 1 0,0-4 3 0,-4 1 1 16,4 3 0-16,-7 3 0 0,-4-4-5 0,4-2 0 16,-3 6-1-16,-1-4 0 0,1 7-39 0,-5 0 0 15,1 0-14-15,-3 7 4 0,-1-4-2 0,0 6 0 16,1-2 0-16,-1 2 0 0,1 7 12 0,2-4 0 16,-6 7 8-16,7-3-8 0,-4 2 0 0,4 1 0 15,-3 3 0-15,6 0 0 0,-3 3 0 0,3 4 0 0,4-11 0 0,4 7 0 16,-4 4 8-16,0-4-8 0,3 3 10 15,4-3-10-15,0 0 16 0,0-3-4 0,4 3 0 16,-1-6 0-16,8 0-12 0,-1 3-8 16,-2-10 8-16,2 7-13 15,4-9-14-15,4 5-2 0,-8 1-1 0,8-7 0 16,0 1-90-16,-1-1-17 0,8 0-4 0,-4-2-490 0,4-4-97 0</inkml:trace>
  <inkml:trace contextRef="#ctx0" brushRef="#br0" timeOffset="36407.65">7475 11293 1972 0,'0'0'88'0,"-3"0"17"0,-4-3-84 0,0-3-21 16,0 6 0-16,3-7 0 0,-6 4 63 0,3-3 8 15,-1-3 1-15,-6 5 1 0,0-2-49 0,7-3-11 16,-7 6-1-16,3-4-1 0,-3-2-11 0,4 0 0 16,-8-1 0-16,4 1 0 0,3-1 0 0,-6 1 0 15,-1 3 0-15,1-4 0 0,2 4 0 0,5 6 0 0,-8-3-9 0,1 3 9 16,-1 3 0-16,0-3 11 0,1 6 0 0,-1-3 0 15,4 10 6-15,-4-4 2 0,1 4 0 0,-1-4 0 16,4 7-2-16,3 3 0 0,4 0 0 16,0-4 0-16,4 4-17 0,-4 0 8 0,7 0-8 0,7 6 0 15,-7-6 16-15,7 6-4 0,-4 3-1 0,8-3 0 16,3 0-11-16,-7-3 0 0,4 9 9 0,3-9-9 16,-4 3 0-16,8 4 0 0,-8-14 0 0,8 10 0 15,3-6 0-15,-7 0 0 0,8 0 0 0,2-10 0 31,-6 1-56-31,3 5-16 0,0-5-4 0,4-4 0 16,-4-3-58-16,4-3-12 0,-1 0-2 0,5 0-419 0,-5-9-83 0</inkml:trace>
  <inkml:trace contextRef="#ctx0" brushRef="#br0" timeOffset="36823.37">7821 11462 288 0,'0'0'25'0,"0"0"-25"16,0 0 0-16,0 0 0 0,7-9 408 0,0 9 76 15,-7 0 15-15,7-9 3 0,0 2-381 0,4 4-76 16,-4-6-15-16,4 3-3 0,-1-4-27 0,4 1 0 16,-7-7 0-16,11 7-11 15,-11-1-24-15,7-2-5 0,-3-4 0 0,3 0-1 16,0 7-12-16,-7-4-3 0,0-2 0 0,0-1 0 0,0 7 39 0,-3-4 7 16,-1-3 2-16,-3-2 0 0,-3 8 27 0,3-6 5 15,-7-2 2-15,3 8 0 0,-3-5 22 0,0 2 4 0,0-3 0 16,-7 1 1-16,0 5-8 0,3 1-1 15,-3-1-1-15,0 7 0 0,-4-3-17 0,1 6-3 16,-1 0-1-16,0 0 0 0,1 9-22 0,-1 1 0 16,-3-4 0-16,3 4 0 0,1 8 0 0,6-2 0 0,0 3-8 0,1 0 8 15,-1-1 0-15,4 8 0 0,0-8 0 0,0 11 8 16,4-11-8-16,-1 7 8 0,4 1-8 0,-7-1 8 16,3-3-8-16,1 9 12 0,6-3-4 0,1-3 0 15,-4-3 7-15,7 3 1 0,-3 4 1 0,-1-4 0 16,4 0-4-16,0-6-1 0,0-1 0 0,0 1 0 15,11-9-12-15,-4 8 0 0,0-11 0 0,0 2 0 16,4 0-27-16,0-9-1 0,-1 7-1 16,1-7 0-16,3 0-67 0,0-7-14 0,-3 4-2 0,3-9-817 15</inkml:trace>
  <inkml:trace contextRef="#ctx0" brushRef="#br0" timeOffset="37324.17">8597 10892 979 0,'0'0'43'0,"0"0"9"0,0 0-41 0,-10 6-11 16,3-3 0-16,-4 3 0 0,0-6 233 0,4 4 45 15,-7 5 9-15,0-3 1 0,0 10-228 0,-4-4-47 16,1-2-13-16,-1 6 0 0,0-7-14 0,1 7-9 15,-4-4-1-15,3 4-1 0,0-7 40 0,1 1 8 0,-1 5 1 0,0-5 1 16,4-1 15-16,4 1 2 0,-4-1 1 0,3 0 0 16,0-2 33-16,1 2 6 0,3-6 2 0,0 3 0 15,-4-2-63-15,11-4-12 0,0 0-9 0,0 0 12 16,-3 0-12-16,3 0-11 0,0 0 3 0,14 9 0 16,-11-3 8-16,8-6-10 0,-1 3 10 0,1 4-10 15,14-7 10-15,-11 9 11 0,4-9-3 0,3 6 0 16,-4-3-8-16,4-3 0 0,1 7 0 0,-1-4 0 15,0 3 0-15,4-3-11 0,-8 4 3 0,1-4 0 16,0 9 8-16,3-2 0 0,0-1 0 0,4 0 0 16,-1 1 0-16,-6-1 9 0,3 7-1 0,0-4-8 15,0-2 12-15,1 6-4 0,-1 2 0 0,0-2-8 16,0-3 8-16,-3 2-8 0,-4 4 0 0,0-3 0 16,0-4 9-16,0 4-9 0,-7 3 0 0,-3-3 9 15,3-4 8-15,-4-6 2 0,1 4 0 0,-4-1 0 0,-4 1 21 16,4 5 5-16,-3-12 1 0,-1 7 0 15,-3-4-13-15,0 3-2 0,-3-2-1 0,-1-4 0 0,-3 3-30 16,-4-3 0-16,-3 4 0 0,0-4 0 0,-4-3-19 0,1 6-3 16,-5-3-1-16,-2 3 0 15,-1-6-150-15,-3 10-31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49:25.626"/>
    </inkml:context>
    <inkml:brush xml:id="br0">
      <inkml:brushProperty name="width" value="0.05292" units="cm"/>
      <inkml:brushProperty name="height" value="0.05292" units="cm"/>
      <inkml:brushProperty name="color" value="#FF0000"/>
    </inkml:brush>
  </inkml:definitions>
  <inkml:trace contextRef="#ctx0" brushRef="#br0">18115 2519 1630 0,'0'0'72'15,"0"0"16"-15,-3-6-71 0,3-4-17 0,-4 7 0 0,4 3 0 16,-3-6 18-16,3 6 0 0,-7-3 0 0,-4-3 0 16,4-1-9-16,-4 7-1 0,-3-3-8 0,0-3 12 0,0 6-2 0,-4 0-1 15,4 0 0-15,0 0 0 16,-4 0-9-16,-3 0 8 0,0 0-8 0,0-3 8 0,0 3 7 0,-4 0 1 16,0 0 0-16,1 0 0 0,-1 0 7 0,0 0 1 15,-3 0 1-15,0 3 0 0,0-3 5 0,-8 6 1 16,1-3 0-16,0-3 0 0,0 7-31 15,-1 2 0-15,-3 0 0 0,-6 1 0 0,2-4 0 0,1 7 0 16,0-7 0-16,-1 10 0 0,4-4 0 0,1 4 0 16,-5-4 0-16,5 1 0 0,-5-1 13 0,4-2 0 15,-3 6 0-15,3-1 0 0,0-2-13 0,4 2 0 16,-4-2 0-16,8 3-10 0,-1 2 10 0,0-2 0 0,0-3 0 0,4 2 0 16,0 4 9-16,3-3-9 0,-3-4 12 0,3 4-12 15,-3 3 16-15,0-10-3 0,0 7-1 0,3 3 0 16,0 0 2-16,4-1 0 0,-4 4 0 0,1 0 0 15,-1 0-14-15,0 0 0 0,-3 3 8 0,0 0-8 16,3-3 0-16,0 3 0 0,1 10 0 16,-1-16-10-16,0 9 10 0,1-3 0 0,-1 3 0 0,4-3 0 15,-4 0 0-15,0-3 14 0,4 4-3 0,-3-8-1 16,-1 14-2-16,0-10 0 0,0 3 0 0,4 0 0 16,0 3 3-16,4 0 0 0,-1 0 0 0,0 7 0 15,1-10 0-15,-1 10 0 0,0-4 0 0,1 10 0 16,3-7-1-16,-1-2 0 0,1 11 0 0,0-11 0 15,4-1-10-15,-1 4 8 0,0-1-8 0,1 4 8 16,-1-4-8-16,1 4 0 0,3-4 0 0,-4 4 0 0,1 6 0 16,2-10 0-16,-2 4 0 0,3-3 8 15,-4-1-8-15,1-6 0 0,-4 7 9 0,3-1-9 0,0-6 8 0,-3 1-8 16,4 2 8-16,-4-3-8 0,3 0 29 0,-3 1 2 16,-4 2 0-16,4-3 0 0,0 0-19 0,0 1-3 15,3 5-1-15,-3-9 0 0,0 10 11 0,0-7 1 16,7 0 1-16,-4-3 0 0,8 4-4 0,-1-4-1 15,1-7 0-15,-1 11 0 0,1-14-2 0,-1 4-1 16,1 6 0-16,-4-6 0 0,7 0-13 0,-4 6-13 16,-3-12 2-16,3 12 1 0,-3-7 10 0,4-2 0 15,-4 3 0-15,0 0 0 0,0-4 8 0,0 4 1 16,0 0 0-16,-4 0 0 0,4 6-9 0,-4-6 0 0,4-4-10 16,0 4 10-16,-3 0 0 0,3-3 0 0,-4 3 0 0,4-10 10 15,0 10-2-15,0-10-8 16,-4 1 12-16,4 5-4 0,0-5-8 0,0 5 8 0,-3-5-8 15,6-1 8-15,-3 1-8 0,0-4 10 0,0-3-10 16,3 3 10-16,-3-3 0 0,4-3 0 0,-1 10 0 0,4-10 0 16,-7 0 2-16,4 0 0 0,-4 0 0 0,3 0 0 15,-3 0 11-15,3 0 2 0,-3 0 1 0,4 0 0 16,-4-10-26-16,3 10 0 0,-3-9 0 0,4 6 0 16,-4-3 14-16,0-4-2 0,3 1-1 0,-3-1 0 15,0 1-3-15,0-7-8 0,0 7 12 0,0-7-4 16,0 7-8-16,3-10 0 0,-3 0 9 0,4 3-9 15,-1-2 0-15,1 5 9 0,-1-9-9 0,1 13 0 16,3-13 0-16,-4 6 0 0,0 0 0 0,4 4 0 16,0-4 0-16,0 1 0 0,-3 5 0 0,3 1 0 15,0-10 0-15,-4 9 0 0,4 1 0 0,0 3 0 0,0 6 0 0,0 0 0 16,0 0 0-16,0 0-9 0,0 0 9 16,0 0 0-16,0 0 0 0,7 9 0 0,1 4-10 15,-5-1 10-15,4 4-12 0,0-3 12 0,0 8 0 0,0-2 0 16,0 0 0-16,0 0 0 0,0 6-12 15,4 0 4-15,-4-3 8 0,4-3-13 0,-4 6 13 0,3-6 0 16,-3-4 0-16,0 11 0 0,4-8 0 0,-4-5 0 16,0 3 0-16,-3-1 0 0,3-2 0 0,-4-4 0 15,4 7 0-15,0-7 0 0,0 1 0 0,0-4 0 16,1-3 8-16,-1 3-8 0,3-6 14 0,1 0-1 16,-1 0 0-16,4 0 0 0,1 0 3 15,-1-6 0-15,3 3 0 0,-3-3 0 0,8-4-5 0,-5 1-1 16,1-1 0-16,3 1 0 0,4-7 5 0,3 4 1 15,0-4 0-15,4 0 0 0,-4 4-16 0,0-4 0 16,1-3-12-16,-1 4 12 0,4-4-13 0,-8 0 4 0,1 3 1 0,0-2 0 31,-1-1-164-31,1 0-32 0</inkml:trace>
  <inkml:trace contextRef="#ctx0" brushRef="#br0" timeOffset="3432.4">18687 2218 1324 0,'0'0'118'0,"3"-9"-94"16,-3 6-24-16,4-4 0 0,-4 7 156 16,0-9 26-16,3-1 6 0,1 4 0 15,-4 3-105-15,0 3-22 0,0 0-4 0,0 0-1 16,0 0 14-16,0 0 2 0,0 0 1 0,0 0 0 0,0 0-38 0,0 0-8 16,0 0-2-16,0 9 0 0,0 1-25 0,0-1 0 15,-4 10 0-15,4 0 0 0,-3-3-9 0,-1 2 9 16,1 7 0-16,3-9 0 0,-4 6 0 0,1-3 0 15,-4 6 0-15,3 0 0 0,-3-6 0 0,3 9 0 16,-3-9 0-16,4 3 0 0,3 0 0 0,-4-3 0 16,1-4 9-16,3 4-9 0,0-3 0 0,0-4 0 0,3 4 0 15,1-7 0 1,-1 7-166-16,4-13-29 0</inkml:trace>
  <inkml:trace contextRef="#ctx0" brushRef="#br0" timeOffset="3594.22">18704 1914 2746 0,'-7'-16'60'0,"4"7"13"0,-4 6 3 0,3-13 1 0,1 16-61 0,-1-9-16 0,1-1 0 0,3 10 0 15,7-3 0-15,-7 3-16 0,0 0 3 0,0 0 1 16,3 0-8-16,-3 0-2 0,11 0 0 0,-1 0 0 15,-10 0-91-15,14 3-19 0,-3 3-3 0,3-2-561 16,0 5-112-16</inkml:trace>
  <inkml:trace contextRef="#ctx0" brushRef="#br0" timeOffset="4021.93">19039 2253 1094 0,'0'0'97'0,"0"0"-77"0,0 0-20 0,0 9 0 0,4 0 169 0,-1 1 31 16,-3-10 5-16,0 15 2 0,4-11-150 0,0 8-29 16,-1-9-7-16,-3-3-1 0,-3 10 9 0,3-1 2 15,0-9 0-15,0 0 0 0,0 0-18 0,0 10-3 16,0-10-1-16,7 6 0 0,-7-6-9 0,0 0 12 16,0 0-12-16,0 0 12 0,0 0-4 0,0 0 0 15,0 0 0-15,0 0 0 0,0 0 20 0,0 0 4 0,0 0 1 0,0 0 0 16,-4-6 9-16,1-4 2 0,3 10 0 0,0-12 0 15,-4-4-10-15,4 10-2 0,4-7 0 0,-4-3 0 16,3-2-12-16,4 2-4 0,0 3 0 0,4-2 0 16,-1 2-16-16,-3 1 0 0,0 8 0 0,4-5 0 15,0 3 0-15,-1-4 10 0,1 10-10 0,-1-3 8 16,4-3-8-16,-3 6 0 0,0 6 0 0,3-6 0 16,-4 3 0-16,4-3 0 0,-3 10 0 0,3-10 0 15,-3 6 0-15,3 3 0 0,-4-5 0 0,1 2 0 16,0 3 0-16,-1 1 0 0,-3-1-9 15,4 7 9-15,-1-4 0 0,1 1 0 0,-4-1-8 0,0 4 8 16,0-7 0-16,0 1 0 0,4 6 0 0,-4-4 0 16,0 4 0-16,0-7 0 0,0 1 0 0,-3-1 0 15,-1 0-9-15,4 7-5 0,0-13-1 0,-3 3 0 16,3-2-149-16,0 2-29 0,-7-6-7 0</inkml:trace>
  <inkml:trace contextRef="#ctx0" brushRef="#br0" timeOffset="4682.08">19660 2234 1998 0,'0'0'88'0,"-3"3"19"0,3 13-86 0,-4-7-21 16,-3 10 0-16,4-4 0 0,3 4 47 0,3 6 5 0,-6-6 0 0,6 0 1 16,1 6-42-16,-1 0-11 0,1-3 0 0,3 6 0 15,-7 7-9-15,3-10-4 0,8 3-1 0,-8-3 0 16,5 0 22-16,-5 4 4 0,1-11 0 0,3 7 1 16,-4-3-13-16,1 3 0 0,-4-6 0 0,3-3 0 15,1 3 0-15,-1-4 0 0,-3-5 0 0,0 2 0 16,0-5 12-16,4 2-4 0,-4 1-8 0,0-10 12 15,0 0-12-15,0 0 9 0,0 0-9 0,0 0 8 16,0 0 11-16,0 0 1 0,-7-10 1 0,7 1 0 0,-4 2-4 0,1-5-1 16,-1-4 0-16,4-3 0 0,-3 1 0 0,-1-8-1 15,1 1 0-15,-1-3 0 0,4-6 8 0,0-4 1 16,0 10 1-16,4-10 0 0,-1-3-25 0,1 7 8 16,-1-4-8-16,4 4 0 0,-3-4 0 0,-1-6 0 15,4 10 0-15,0-4 0 0,-3 4 10 0,3-1 3 16,0-2 1-16,-3 8 0 0,3 1-14 15,3 3 9-15,-6 0-9 0,6 6 8 0,1 0-8 16,-1 4 0-16,1 2 0 0,0 1 0 0,-1-1-13 0,1 7 5 16,3-4 8-16,-3 1-13 0,3 6 13 0,-4-4-12 15,1 7 12-15,-1 0-12 0,1 7 12 0,0-4 0 16,-1-3 0-16,1 9 0 0,-4 1-11 0,3-1 1 16,-3 1 0-16,0 5 0 0,1-5-6 0,-5 5-2 15,1-2 0-15,-1 3 0 0,-3-1 18 0,0 4 0 16,-3-6 0-16,3 2 0 0,-4 4 0 0,1-3 8 0,-5-7-8 0,5 1 12 15,-1 8 2-15,-3-2 0 0,4-3 0 0,-4-1 0 16,-4-2-2-16,4 2-1 0,-3-3 0 0,-1 1 0 16,-3-1-11-16,3-2 12 0,-3 2-12 0,-3 0 12 15,2-9-12-15,1 10 8 0,-7-4-8 0,7-3 8 16,-4-3-8-16,1 0-16 0,-1 0 4 0,4 0 1 31,0 0-106-31,0-3-22 0,3 3-4 0,1-6-834 0</inkml:trace>
  <inkml:trace contextRef="#ctx0" brushRef="#br0" timeOffset="5217.71">20084 2058 1818 0,'0'0'80'16,"0"0"17"-16,0 0-77 0,0 0-20 0,0 0 0 0,7 6 0 0,-7-6 44 0,7 4 4 16,-4 8 2-16,4-9 0 0,-7-3-24 0,0 10-5 15,0-10-1-15,7 9 0 0,-7 0 3 0,4 1 0 16,-1-1 0-16,1 4 0 0,-4-4-7 0,4 4 0 0,-1 2-1 16,-3-5 0-16,0-1-6 0,4 10-1 0,-8-10 0 0,8 1 0 15,-1 6-8-15,1-7 0 0,-1 0 0 0,1 7 0 16,-4-7 8-16,3-5-8 0,4 2 8 0,0 3-8 15,-7-9 10-15,7 7-10 0,4-4 12 0,0-3-12 16,-1 9 20-16,1-9-2 0,-1 0-1 0,4 0 0 16,1-9 20-16,-1 9 4 0,0-10 1 15,0 1 0-15,0 3-42 0,0 2 0 0,-3-5 0 0,3-7 0 16,0 7 0-16,-4-7 13 0,5 4 0 0,-5-4 0 16,1 4-13-16,-4-4 9 0,3 6-9 0,-3-5 8 15,0 2-8-15,-3-2 0 0,0 5 0 0,3 1 0 16,-4-1 16-16,-3 4 2 0,0 6 0 0,0 0 0 15,4-9 22-15,-4 9 5 0,0 0 1 0,0 0 0 16,0 0-30-16,0 0-7 0,7 9-1 0,0-3 0 16,-4 4-8-16,4-7 0 0,0 13 0 0,-3-7 0 15,3 10 0-15,-3-10 0 0,3 7 0 0,0-7 0 0,0 10 0 16,0-3 0-16,-4-4 0 0,8 4 0 0,-4 3-8 0,3-10 8 16,-2 1 0-16,2 5 0 0,1-5-14 0,3-1 2 15,-4 7 0-15,1-13 0 16,3 6-48-16,-3-2-8 0,-1-7-3 0,1 9 0 15,-1-9-117-15,1 0-24 0,0 0-5 0,-4 0-1 16</inkml:trace>
  <inkml:trace contextRef="#ctx0" brushRef="#br0" timeOffset="5568.98">20870 1494 2300 0,'0'0'51'0,"0"0"10"0,0 0 3 0,0 0 0 0,0 0-52 0,0 0-12 0,0 0 0 0,0 0 0 16,11 6 0-16,-4-3 0 0,0 7 0 0,0 5-10 15,-3-2 10-15,-1 2 0 0,4 4 0 0,0 6 0 16,-3-6 0-16,3 6 0 0,-4-3 8 0,4 13-8 15,0-17 0-15,-3 17 0 0,3-16 0 0,-3 6 0 16,-1 9 8-16,1-9-8 0,-1 4 8 0,4-1-8 16,-3-3 12-16,-1 3-3 0,4-3 0 0,-3-3 0 15,-1 3-9-15,4 4 0 0,-7-4 0 0,4-7 0 16,0 1 0-16,-1-3 0 0,-3 3 0 0,4-4 0 0,-4-5-12 16,0-1 1-16,0-2 1 0,0-7 0 15,-4 3-44-15,4-3-9 0,-3 0-1 0,-5 0-580 16,1 0-115-16</inkml:trace>
  <inkml:trace contextRef="#ctx0" brushRef="#br0" timeOffset="5759.3">20832 1870 2070 0,'0'-9'45'0,"0"-1"10"0,0 7 1 0,3-9 3 0,-3 8-47 0,7-5-12 16,-3 3 0-16,3-4 0 0,0 1 78 0,0 6 14 15,0-4 2-15,3 1 1 0,1-3-8 0,0 6-2 16,3-7 0-16,-4 4 0 0,4-3-48 0,4 5-9 0,-4-2-3 0,0 3 0 15,7 3-25-15,-3-13 0 0,3 10 0 0,0 3-11 32,1 0-39-32,2-6-8 0,1 3-2 0,3 3 0 15,-3 0-143-15,3 0-29 0,0 0-5 0,1-6-2 0</inkml:trace>
  <inkml:trace contextRef="#ctx0" brushRef="#br0" timeOffset="6986.39">9959 9195 806 0,'-7'0'72'0,"0"0"-58"0,-7 7-14 0,3-7 0 0,-3-7 188 0,0 7 34 16,0 7 7-16,3-4 2 15,1-3-143-15,-1 6-29 0,4-6-6 0,0 3-1 0,3-3 32 0,4 0 5 16,0 0 2-16,0 0 0 0,0 0-28 0,0 0-6 16,0 0-1-16,0 0 0 15,4-9-11-15,3 9-2 0,0-3-1 0,4-4 0 0,3 1-3 0,-4 3-1 16,1 3 0-16,3-6 0 0,0 2-4 0,0 4-1 16,4-6 0-16,0 6 0 0,-1 6-17 0,8-6-3 15,0 4-1-15,3-4 0 0,0 6-3 0,7-6-1 16,4 0 0-16,7 0 0 0,3 0 12 0,4-6 3 15,4 6 0-15,6 0 0 0,4 0-23 0,-3-4 9 0,-4-2-9 0,10 6 0 16,8-9 8-16,-4 9-8 0,0-3 0 0,-3 3 0 16,-1-7 0-16,4 7 0 0,0 0 0 0,-3 0 0 15,-4 0 0-15,3 7 0 0,5-4 0 0,-1-3 0 16,-4 6 0-16,-3-3 0 0,0 3 0 0,0-2 0 16,4 2 0-16,-4-3 0 0,0-3 0 0,0 6 0 15,0-6 8-15,-4 0-8 0,1 0 0 0,3 0 0 16,-4-6 10-16,4 6-10 0,-3 0 8 0,-4-3-8 15,0-3 0-15,-4 6 0 0,-3-10 0 0,0 7-871 16,-3-13-179-16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49:56.202"/>
    </inkml:context>
    <inkml:brush xml:id="br0">
      <inkml:brushProperty name="width" value="0.05292" units="cm"/>
      <inkml:brushProperty name="height" value="0.05292" units="cm"/>
      <inkml:brushProperty name="color" value="#FF0000"/>
    </inkml:brush>
  </inkml:definitions>
  <inkml:trace contextRef="#ctx0" brushRef="#br0">10389 9079 230 0,'-21'0'10'0,"7"0"2"0,-7 0-12 0,0 0 0 0,7 0 0 0,-4 0 0 16,0 0 405-16,-3 0 79 0,7 0 15 0,0 0 3 15,0 6-322-15,0-2-65 0,3-4-13 0,1 0-2 16,2 0-33-16,-2 0-7 0,3 6 0 0,0-6-1 16,7 0-21-16,0 0-4 0,0 0-1 0,0 0 0 15,0 0-21-15,0 0-4 0,0 0 0 0,0 0-8 0,0 0 0 0,14-6 0 16,4 2 0-16,3-2 0 0,3 6 0 15,5-6-9-15,9 3 9 0,8-3 0 16,14 2 0-16,-3-2 0 0,-4-3 9 0,7-1-9 0,7 7 21 0,0-3-2 16,3-4-1-16,1 1 0 15,3 0-18-15,0-1 0 0,-4 1 8 0,1-1-8 0,-7-2 0 16,6 3 0-16,11-1 8 0,-7 1-8 0,-3-1 0 16,-1 7 0-16,-3-9 0 0,0 8 0 15,-3-2-38 1,-1 3-11-16,-6-3-3 0,3 6-1155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50:18.194"/>
    </inkml:context>
    <inkml:brush xml:id="br0">
      <inkml:brushProperty name="width" value="0.05292" units="cm"/>
      <inkml:brushProperty name="height" value="0.05292" units="cm"/>
      <inkml:brushProperty name="color" value="#FF0000"/>
    </inkml:brush>
  </inkml:definitions>
  <inkml:trace contextRef="#ctx0" brushRef="#br0">10329 9274 921 0,'0'0'82'0,"-3"-7"-66"16,-4 4-16-16,3-3 0 0,1-3 256 0,-1 2 47 16,1-2 9-16,-1-1 3 0,4 1-233 0,-3 0-46 15,3-1-10-15,-4 1-2 0,-3 3-12 0,7-4-2 16,0 7-1-16,0 3 0 0,0 0 11 0,0 0 1 15,0 0 1-15,0 0 0 0,0 0-22 0,11 0 0 16,-4 0 0-16,14 0 0 0,11 3 8 0,-1-3 1 16,-6 0 0-16,10 0 0 0,8-3 31 0,2-3 7 15,1 6 1-15,0-10 0 0,0 1-5 0,7 0-1 16,3-7 0-16,-3 3 0 0,-3-2-9 0,3 5-1 0,7-5-1 0,0 5 0 16,-11-2-31-16,4-4 0 15,0 0-8-15,3 4 8 0,1-4 0 0,-4 7 0 0,-8-10 0 0,1 9-798 16,7-5-165-16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1-18T15:50:34.019"/>
    </inkml:context>
    <inkml:brush xml:id="br0">
      <inkml:brushProperty name="width" value="0.05292" units="cm"/>
      <inkml:brushProperty name="height" value="0.05292" units="cm"/>
      <inkml:brushProperty name="color" value="#FF0000"/>
    </inkml:brush>
  </inkml:definitions>
  <inkml:trace contextRef="#ctx0" brushRef="#br0">4173 5047 345 0,'-17'0'31'0,"6"0"-31"0,1 0 0 0,-1 6 0 16,0-3 142-16,1-3 22 0,-4 0 5 0,0 0 1 15,3 0-130-15,-3 0-25 0,0 0-6 0,3-3-1 16,-10 3-8-16,7 0-11 0,0 0 3 0,-4 0 0 15,1 0 8-15,-5 0 0 0,8 0 8 0,-7 3-8 0,7-3 0 16,-7 0 0-16,7 6 0 0,0-6-8 0,-8 3 8 0,8-3 0 16,-7 7 0-16,7 2 8 15,0-9-8-15,-4 9 0 0,11-9 0 0,-3 0 0 0,-1 7 43 0,0-4 13 16,1-3 4-16,6 0 0 0,-10 0 11 0,14 0 2 16,-10 0 1-16,3 0 0 0,7 0 31 0,0 0 7 15,0 0 0-15,0 0 1 0,0 0-41 0,0 0-9 16,0 0-2-16,0 0 0 0,0 0-49 0,0 0-12 15,0 0 0-15,7 6 0 0,-4-3 0 0,4 7 0 16,7-10 0-16,-3 0 0 0,-4 6 12 0,11-6 4 0,-4 3 0 16,7-3 0-16,4 0-5 0,-1 0-1 15,5 0 0-15,2 0 0 0,-2 0-10 0,6 6 0 0,11-6 0 16,-8 0 0-16,5 0 11 0,-4 10-3 0,6-10-8 16,5 6 12-16,-11-3 3 0,10 3 0 0,0-2 0 0,4 2 0 15,-3-3-3-15,-4 3 0 0,7-3 0 0,3 4 0 16,-7-4-4-16,-3 3 0 0,-3-6-8 0,-1 0 12 15,0 0 7-15,1 0 1 0,-1 0 0 0,0-6 0 16,-7 6-20-16,1 0 0 0,3 0-11 16,-4 0 11-16,0-3 0 0,-7 3 16 0,4 0-2 0,-4 3 0 31,-3-3-96-31,0 6-19 0,-1-3-4 0</inkml:trace>
  <inkml:trace contextRef="#ctx0" brushRef="#br0" timeOffset="5338.55">22070 3924 1267 0,'0'-19'112'0,"-4"16"-89"0,-6-6-23 0,3-7 0 16,0 7 74-16,3-1 10 0,1-6 3 0,-1-2 0 16,-3 8-54-16,7-5-10 0,0 5-3 0,0 1 0 15,-7-1 17-15,3 7 3 0,4 3 1 0,0 0 0 16,0 0 2-16,0 0 0 0,0 0 0 0,0 0 0 15,0 0-12-15,0 0-3 0,0 0 0 0,0 10 0 16,7 2-16-16,-7 4-4 0,0-1-8 0,-3 7 12 0,-1-6-12 0,4 3 11 16,0 9-11-16,-3-3 10 0,-1 3-10 0,1-9 10 15,3 13-10-15,0-1 10 0,-7 3 5 0,7-2 1 16,0-1 0-16,0 4 0 0,0 2 9 0,-4 4 3 16,1-6 0-16,3 2 0 0,0-2 1 0,-4 2 1 15,1 1 0-15,-4-4 0 0,7 4-2 0,-4 6-1 16,-3-3 0-16,3-4 0 0,-3 10-15 0,0 4-2 15,7-4-1-15,-7-7 0 0,4-2-9 0,-1 9 8 16,8-6-8-16,-4-4 8 0,-7 1-8 0,3-3 10 16,8-1-10-16,-4 4 10 0,0-13-10 0,-4 12 12 0,4-2-12 15,4-7 12-15,-1 7 24 0,1-10 4 0,-8 3 2 0,4 0 0 16,0-3-24-16,0 0-5 0,-3-6-1 16,3 6 0-16,-4-12 0 0,4 6 0 15,4-4 0-15,-8 1 0 0,1-4-3 0,-4 4-1 16,10-6 0-16,-3-1 0 0,-3 0-8 0,-1 7 0 0,1-7 0 15,-1-5 0-15,4 8 0 0,0-9 0 0,-7 7 0 0,3-4 0 16,4-6 0-16,0 0 0 0,-7 3 0 0,0 3 0 16,7-6 27-16,0 0 3 0,-7 4 1 0,0-8 0 15,-7-2-2-15,7 3 0 0,3-3 0 0,-3-4 0 16,-7 1-13-16,4-1-4 0,3-5 0 0,-4 5 0 16,1-8-1-16,-5 2-1 0,5 3 0 0,-1-5 0 15,8-4-10-15,-4 3 8 0,-7 0-8 0,3-6 8 0,7 6-8 0,-3 0 0 16,-3 0 0-16,3 4 0 15,0-4 12-15,0 0-4 0,0 3 0 0,0 4 0 16,-1-4-8-16,5 7-14 0,-1-1 3 0,4 1 1 0,-7 3 10 0,4-7 0 16,3 13 0-16,0-6 0 0,3-4 0 0,-3 10 0 15,0 0 0-15,0 0-8 0,0 0 8 0,0 0 0 16,0 0-9-16,0 0 9 0,11 7-9 0,0-4 9 16,-4 6-12-16,3 1 12 0,1-1-8 15,-1 7 8-15,4-1 0 0,1 4 0 0,-12 0 0 0,4 0 0 16,7 0 0-16,0 6 0 0,-7-6 0 0,4-1 0 15,0-2 0-15,-1 3 0 0,4 0 0 0,-3-4 0 16,-4 4 0-16,3-9 0 0,1 5 0 0,3-5 0 16,-7-1 0-16,4 1 0 0,-1-1 0 0,5 0 0 0,-1 1 0 0,0-10 0 15,0 6 8-15,0-6 0 0,7 0-8 0,0-6 12 16,-3 6 4-16,0-10 1 0,6 1 0 0,1 0 0 16,0-1 1-16,-1-6 0 0,1 4 0 0,3-7 0 15,4-3-6-15,-7 3 0 0,-4 1-1 0,-3-8 0 16,-1 8-11-16,1-1 0 0,3-6 9 0,-3-3-9 31,-1 9-33-31,-6-6-11 0,-4 0-3 0,-4 6-1375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2/1/2022</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4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4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03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6109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3011252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984946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706290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4217287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547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575204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93198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87622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0398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05495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71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hyperlink" Target="https://drive.google.com/drive/folders/1JXonj8iPWRXngauDaR6vRUYbjm79aYo_?usp=shar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rive.google.com/drive/folders/1JXonj8iPWRXngauDaR6vRUYbjm79aYo_?usp=sharing"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customXml" Target="../ink/ink1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ustomXml" Target="../ink/ink1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D0MD4sRHj1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witter.com/elonmusk/status/1483728729545363457" TargetMode="External"/><Relationship Id="rId7" Type="http://schemas.openxmlformats.org/officeDocument/2006/relationships/image" Target="../media/image41.png"/><Relationship Id="rId2" Type="http://schemas.openxmlformats.org/officeDocument/2006/relationships/hyperlink" Target="https://electrek.co/2022/01/19/elon-musk-tesla-artificial-general-intelligence-decentralize-tesla-bot-avoid-terminator-scenario/amp/"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tF4DML7FIWk" TargetMode="External"/><Relationship Id="rId2" Type="http://schemas.openxmlformats.org/officeDocument/2006/relationships/hyperlink" Target="https://venturebeat.com/2019/11/12/boston-dynamics-ceo-on-the-companys-top-3-robots-ai-and-viral-videos/"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hyperlink" Target="https://venturebeat.com/2019/11/12/boston-dynamics-ceo-on-the-companys-top-3-robots-ai-and-viral-video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www.youtube.com/watch?v=gy5g33S0Gzo" TargetMode="External"/><Relationship Id="rId4" Type="http://schemas.openxmlformats.org/officeDocument/2006/relationships/hyperlink" Target="https://www.youtube.com/watch?v=pxLpsSkEtu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biorobotics.ri.cmu.edu/"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canvas.cmu.edu/" TargetMode="External"/><Relationship Id="rId7" Type="http://schemas.openxmlformats.org/officeDocument/2006/relationships/image" Target="../media/image47.png"/><Relationship Id="rId2" Type="http://schemas.openxmlformats.org/officeDocument/2006/relationships/hyperlink" Target="https://www.cs.cmu.edu/~15181"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11" Type="http://schemas.openxmlformats.org/officeDocument/2006/relationships/image" Target="../media/image390.png"/><Relationship Id="rId5" Type="http://schemas.openxmlformats.org/officeDocument/2006/relationships/hyperlink" Target="https://piazza.com/cmu/fall2020/1030110601" TargetMode="External"/><Relationship Id="rId10" Type="http://schemas.openxmlformats.org/officeDocument/2006/relationships/customXml" Target="../ink/ink19.xml"/><Relationship Id="rId4" Type="http://schemas.openxmlformats.org/officeDocument/2006/relationships/hyperlink" Target="http://gradescope.com/" TargetMode="External"/><Relationship Id="rId9"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cmu.edu/counseling/" TargetMode="External"/><Relationship Id="rId2" Type="http://schemas.openxmlformats.org/officeDocument/2006/relationships/hyperlink" Target="https://www.cmu.edu/student-affairs/resources/index.html#liaison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drive.google.com/drive/folders/1JXonj8iPWRXngauDaR6vRUYbjm79aYo_?usp=sharing"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2288223"/>
            <a:ext cx="4645250" cy="2889114"/>
          </a:xfrm>
        </p:spPr>
        <p:txBody>
          <a:bodyPr anchor="b">
            <a:normAutofit fontScale="90000"/>
          </a:bodyPr>
          <a:lstStyle/>
          <a:p>
            <a:pPr algn="l"/>
            <a:br>
              <a:rPr lang="en-US" sz="4600" dirty="0"/>
            </a:br>
            <a:br>
              <a:rPr lang="en-US" sz="4600" dirty="0"/>
            </a:br>
            <a:r>
              <a:rPr lang="en-US" sz="4600" dirty="0"/>
              <a:t>15-181</a:t>
            </a:r>
            <a:br>
              <a:rPr lang="en-US" sz="4600" dirty="0"/>
            </a:br>
            <a:r>
              <a:rPr lang="en-US" sz="4600" dirty="0"/>
              <a:t>Demystifying AI</a:t>
            </a:r>
            <a:br>
              <a:rPr lang="en-US" sz="4600" dirty="0"/>
            </a:br>
            <a:br>
              <a:rPr lang="en-US" sz="4600" dirty="0"/>
            </a:br>
            <a:r>
              <a:rPr lang="en-US" sz="4600" dirty="0"/>
              <a:t>Overview &amp; Intelligence</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spcAft>
                <a:spcPts val="600"/>
              </a:spcAft>
            </a:pPr>
            <a:r>
              <a:rPr lang="en-US" sz="3600" dirty="0"/>
              <a:t>Instructor: Pat Virtue</a:t>
            </a:r>
          </a:p>
        </p:txBody>
      </p:sp>
    </p:spTree>
    <p:extLst>
      <p:ext uri="{BB962C8B-B14F-4D97-AF65-F5344CB8AC3E}">
        <p14:creationId xmlns:p14="http://schemas.microsoft.com/office/powerpoint/2010/main" val="15314468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
          <p:cNvSpPr>
            <a:spLocks noGrp="1" noChangeArrowheads="1"/>
          </p:cNvSpPr>
          <p:nvPr>
            <p:ph type="title"/>
          </p:nvPr>
        </p:nvSpPr>
        <p:spPr/>
        <p:txBody>
          <a:bodyPr rIns="132077">
            <a:noAutofit/>
          </a:bodyPr>
          <a:lstStyle/>
          <a:p>
            <a:r>
              <a:rPr lang="en-US" dirty="0"/>
              <a:t>Agent Model: Simple Input/Output Version</a:t>
            </a:r>
          </a:p>
        </p:txBody>
      </p:sp>
      <p:sp>
        <p:nvSpPr>
          <p:cNvPr id="23557" name="AutoShape 7"/>
          <p:cNvSpPr>
            <a:spLocks/>
          </p:cNvSpPr>
          <p:nvPr/>
        </p:nvSpPr>
        <p:spPr bwMode="auto">
          <a:xfrm>
            <a:off x="4102101" y="2045222"/>
            <a:ext cx="3441692" cy="2720453"/>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559" name="Rectangle 9"/>
          <p:cNvSpPr>
            <a:spLocks/>
          </p:cNvSpPr>
          <p:nvPr/>
        </p:nvSpPr>
        <p:spPr bwMode="auto">
          <a:xfrm>
            <a:off x="5282849" y="2169179"/>
            <a:ext cx="1054100" cy="469900"/>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Agent</a:t>
            </a:r>
          </a:p>
        </p:txBody>
      </p:sp>
      <p:sp>
        <p:nvSpPr>
          <p:cNvPr id="23566" name="Rectangle 20"/>
          <p:cNvSpPr>
            <a:spLocks/>
          </p:cNvSpPr>
          <p:nvPr/>
        </p:nvSpPr>
        <p:spPr bwMode="auto">
          <a:xfrm>
            <a:off x="729907" y="2976628"/>
            <a:ext cx="1578953" cy="831720"/>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Input</a:t>
            </a:r>
          </a:p>
        </p:txBody>
      </p:sp>
      <p:sp>
        <p:nvSpPr>
          <p:cNvPr id="23567" name="Rectangle 21"/>
          <p:cNvSpPr>
            <a:spLocks/>
          </p:cNvSpPr>
          <p:nvPr/>
        </p:nvSpPr>
        <p:spPr bwMode="auto">
          <a:xfrm>
            <a:off x="9337034" y="2917219"/>
            <a:ext cx="1943946" cy="950537"/>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Predicted</a:t>
            </a:r>
          </a:p>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Output</a:t>
            </a:r>
          </a:p>
        </p:txBody>
      </p:sp>
      <p:cxnSp>
        <p:nvCxnSpPr>
          <p:cNvPr id="3" name="Straight Arrow Connector 2">
            <a:extLst>
              <a:ext uri="{FF2B5EF4-FFF2-40B4-BE49-F238E27FC236}">
                <a16:creationId xmlns:a16="http://schemas.microsoft.com/office/drawing/2014/main" id="{14FF4680-E09D-46D7-9FCC-C28B2C4A015D}"/>
              </a:ext>
            </a:extLst>
          </p:cNvPr>
          <p:cNvCxnSpPr>
            <a:cxnSpLocks/>
            <a:stCxn id="23566" idx="3"/>
            <a:endCxn id="23557" idx="1"/>
          </p:cNvCxnSpPr>
          <p:nvPr/>
        </p:nvCxnSpPr>
        <p:spPr>
          <a:xfrm>
            <a:off x="2308860" y="3392488"/>
            <a:ext cx="1793241" cy="1296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D9A370-CBE3-47F3-9D83-66F65CFEF233}"/>
              </a:ext>
            </a:extLst>
          </p:cNvPr>
          <p:cNvCxnSpPr>
            <a:cxnSpLocks/>
          </p:cNvCxnSpPr>
          <p:nvPr/>
        </p:nvCxnSpPr>
        <p:spPr>
          <a:xfrm>
            <a:off x="7543793" y="3416039"/>
            <a:ext cx="1793241" cy="1296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59A143-E0E9-4C78-9DDE-EE9D500B512C}"/>
              </a:ext>
            </a:extLst>
          </p:cNvPr>
          <p:cNvCxnSpPr>
            <a:cxnSpLocks/>
          </p:cNvCxnSpPr>
          <p:nvPr/>
        </p:nvCxnSpPr>
        <p:spPr>
          <a:xfrm>
            <a:off x="4800600" y="3422519"/>
            <a:ext cx="2192020" cy="648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AutoShape 11">
            <a:extLst>
              <a:ext uri="{FF2B5EF4-FFF2-40B4-BE49-F238E27FC236}">
                <a16:creationId xmlns:a16="http://schemas.microsoft.com/office/drawing/2014/main" id="{DEFCBF20-7C62-4A6C-8001-B076E1EFDF9A}"/>
              </a:ext>
            </a:extLst>
          </p:cNvPr>
          <p:cNvSpPr>
            <a:spLocks/>
          </p:cNvSpPr>
          <p:nvPr/>
        </p:nvSpPr>
        <p:spPr bwMode="auto">
          <a:xfrm>
            <a:off x="5264718" y="2857424"/>
            <a:ext cx="1155377" cy="1143152"/>
          </a:xfrm>
          <a:prstGeom prst="roundRect">
            <a:avLst>
              <a:gd name="adj" fmla="val 28120"/>
            </a:avLst>
          </a:prstGeom>
          <a:solidFill>
            <a:srgbClr val="FFFFFF"/>
          </a:solidFill>
          <a:ln w="12700">
            <a:solidFill>
              <a:schemeClr val="tx1"/>
            </a:solidFill>
            <a:round/>
            <a:headEnd/>
            <a:tailEnd/>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61B792F-593D-47A4-B294-5A9543EA651A}"/>
                  </a:ext>
                </a:extLst>
              </p14:cNvPr>
              <p14:cNvContentPartPr/>
              <p14:nvPr/>
            </p14:nvContentPartPr>
            <p14:xfrm>
              <a:off x="1323360" y="3921120"/>
              <a:ext cx="9856800" cy="1147320"/>
            </p14:xfrm>
          </p:contentPart>
        </mc:Choice>
        <mc:Fallback xmlns="">
          <p:pic>
            <p:nvPicPr>
              <p:cNvPr id="2" name="Ink 1">
                <a:extLst>
                  <a:ext uri="{FF2B5EF4-FFF2-40B4-BE49-F238E27FC236}">
                    <a16:creationId xmlns:a16="http://schemas.microsoft.com/office/drawing/2014/main" id="{761B792F-593D-47A4-B294-5A9543EA651A}"/>
                  </a:ext>
                </a:extLst>
              </p:cNvPr>
              <p:cNvPicPr/>
              <p:nvPr/>
            </p:nvPicPr>
            <p:blipFill>
              <a:blip r:embed="rId4"/>
              <a:stretch>
                <a:fillRect/>
              </a:stretch>
            </p:blipFill>
            <p:spPr>
              <a:xfrm>
                <a:off x="1314000" y="3911760"/>
                <a:ext cx="9875520" cy="1166040"/>
              </a:xfrm>
              <a:prstGeom prst="rect">
                <a:avLst/>
              </a:prstGeom>
            </p:spPr>
          </p:pic>
        </mc:Fallback>
      </mc:AlternateContent>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5" name="Rectangle 4"/>
          <p:cNvSpPr/>
          <p:nvPr/>
        </p:nvSpPr>
        <p:spPr>
          <a:xfrm>
            <a:off x="304800" y="1357629"/>
            <a:ext cx="88392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class Agent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action</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4A93CCCB-CECC-4340-A0D1-E618B48BC33B}"/>
                  </a:ext>
                </a:extLst>
              </p14:cNvPr>
              <p14:cNvContentPartPr/>
              <p14:nvPr/>
            </p14:nvContentPartPr>
            <p14:xfrm>
              <a:off x="3538080" y="537840"/>
              <a:ext cx="4123080" cy="2779560"/>
            </p14:xfrm>
          </p:contentPart>
        </mc:Choice>
        <mc:Fallback xmlns="">
          <p:pic>
            <p:nvPicPr>
              <p:cNvPr id="3" name="Ink 2">
                <a:extLst>
                  <a:ext uri="{FF2B5EF4-FFF2-40B4-BE49-F238E27FC236}">
                    <a16:creationId xmlns:a16="http://schemas.microsoft.com/office/drawing/2014/main" id="{4A93CCCB-CECC-4340-A0D1-E618B48BC33B}"/>
                  </a:ext>
                </a:extLst>
              </p:cNvPr>
              <p:cNvPicPr/>
              <p:nvPr/>
            </p:nvPicPr>
            <p:blipFill>
              <a:blip r:embed="rId3"/>
              <a:stretch>
                <a:fillRect/>
              </a:stretch>
            </p:blipFill>
            <p:spPr>
              <a:xfrm>
                <a:off x="3528720" y="528480"/>
                <a:ext cx="4141800" cy="2798280"/>
              </a:xfrm>
              <a:prstGeom prst="rect">
                <a:avLst/>
              </a:prstGeom>
            </p:spPr>
          </p:pic>
        </mc:Fallback>
      </mc:AlternateContent>
    </p:spTree>
    <p:extLst>
      <p:ext uri="{BB962C8B-B14F-4D97-AF65-F5344CB8AC3E}">
        <p14:creationId xmlns:p14="http://schemas.microsoft.com/office/powerpoint/2010/main" val="332440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C280ED15-FD28-4778-9B91-EAE008CBBB3F}"/>
                  </a:ext>
                </a:extLst>
              </p14:cNvPr>
              <p14:cNvContentPartPr/>
              <p14:nvPr/>
            </p14:nvContentPartPr>
            <p14:xfrm>
              <a:off x="3647520" y="3198600"/>
              <a:ext cx="645480" cy="75960"/>
            </p14:xfrm>
          </p:contentPart>
        </mc:Choice>
        <mc:Fallback xmlns="">
          <p:pic>
            <p:nvPicPr>
              <p:cNvPr id="5" name="Ink 4">
                <a:extLst>
                  <a:ext uri="{FF2B5EF4-FFF2-40B4-BE49-F238E27FC236}">
                    <a16:creationId xmlns:a16="http://schemas.microsoft.com/office/drawing/2014/main" id="{C280ED15-FD28-4778-9B91-EAE008CBBB3F}"/>
                  </a:ext>
                </a:extLst>
              </p:cNvPr>
              <p:cNvPicPr/>
              <p:nvPr/>
            </p:nvPicPr>
            <p:blipFill>
              <a:blip r:embed="rId3"/>
              <a:stretch>
                <a:fillRect/>
              </a:stretch>
            </p:blipFill>
            <p:spPr>
              <a:xfrm>
                <a:off x="3638160" y="3189240"/>
                <a:ext cx="664200" cy="94680"/>
              </a:xfrm>
              <a:prstGeom prst="rect">
                <a:avLst/>
              </a:prstGeom>
            </p:spPr>
          </p:pic>
        </mc:Fallback>
      </mc:AlternateContent>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F8E1192C-E884-4754-910E-93876FDB5836}"/>
                  </a:ext>
                </a:extLst>
              </p14:cNvPr>
              <p14:cNvContentPartPr/>
              <p14:nvPr/>
            </p14:nvContentPartPr>
            <p14:xfrm>
              <a:off x="3703320" y="3214440"/>
              <a:ext cx="446040" cy="124560"/>
            </p14:xfrm>
          </p:contentPart>
        </mc:Choice>
        <mc:Fallback xmlns="">
          <p:pic>
            <p:nvPicPr>
              <p:cNvPr id="5" name="Ink 4">
                <a:extLst>
                  <a:ext uri="{FF2B5EF4-FFF2-40B4-BE49-F238E27FC236}">
                    <a16:creationId xmlns:a16="http://schemas.microsoft.com/office/drawing/2014/main" id="{F8E1192C-E884-4754-910E-93876FDB5836}"/>
                  </a:ext>
                </a:extLst>
              </p:cNvPr>
              <p:cNvPicPr/>
              <p:nvPr/>
            </p:nvPicPr>
            <p:blipFill>
              <a:blip r:embed="rId3"/>
              <a:stretch>
                <a:fillRect/>
              </a:stretch>
            </p:blipFill>
            <p:spPr>
              <a:xfrm>
                <a:off x="3693960" y="3205080"/>
                <a:ext cx="464760" cy="143280"/>
              </a:xfrm>
              <a:prstGeom prst="rect">
                <a:avLst/>
              </a:prstGeom>
            </p:spPr>
          </p:pic>
        </mc:Fallback>
      </mc:AlternateContent>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946600D-7D47-44EE-82AD-2A753C630758}"/>
                  </a:ext>
                </a:extLst>
              </p14:cNvPr>
              <p14:cNvContentPartPr/>
              <p14:nvPr/>
            </p14:nvContentPartPr>
            <p14:xfrm>
              <a:off x="1308240" y="1356120"/>
              <a:ext cx="6756480" cy="676800"/>
            </p14:xfrm>
          </p:contentPart>
        </mc:Choice>
        <mc:Fallback xmlns="">
          <p:pic>
            <p:nvPicPr>
              <p:cNvPr id="5" name="Ink 4">
                <a:extLst>
                  <a:ext uri="{FF2B5EF4-FFF2-40B4-BE49-F238E27FC236}">
                    <a16:creationId xmlns:a16="http://schemas.microsoft.com/office/drawing/2014/main" id="{3946600D-7D47-44EE-82AD-2A753C630758}"/>
                  </a:ext>
                </a:extLst>
              </p:cNvPr>
              <p:cNvPicPr/>
              <p:nvPr/>
            </p:nvPicPr>
            <p:blipFill>
              <a:blip r:embed="rId3"/>
              <a:stretch>
                <a:fillRect/>
              </a:stretch>
            </p:blipFill>
            <p:spPr>
              <a:xfrm>
                <a:off x="1298880" y="1346760"/>
                <a:ext cx="6775200" cy="695520"/>
              </a:xfrm>
              <a:prstGeom prst="rect">
                <a:avLst/>
              </a:prstGeom>
            </p:spPr>
          </p:pic>
        </mc:Fallback>
      </mc:AlternateContent>
    </p:spTree>
    <p:extLst>
      <p:ext uri="{BB962C8B-B14F-4D97-AF65-F5344CB8AC3E}">
        <p14:creationId xmlns:p14="http://schemas.microsoft.com/office/powerpoint/2010/main" val="370446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remainder =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if remainder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8B7ECFF-327A-4488-866E-5F582DD9AD01}"/>
                  </a:ext>
                </a:extLst>
              </p14:cNvPr>
              <p14:cNvContentPartPr/>
              <p14:nvPr/>
            </p14:nvContentPartPr>
            <p14:xfrm>
              <a:off x="4617720" y="1206000"/>
              <a:ext cx="6957360" cy="2068560"/>
            </p14:xfrm>
          </p:contentPart>
        </mc:Choice>
        <mc:Fallback xmlns="">
          <p:pic>
            <p:nvPicPr>
              <p:cNvPr id="5" name="Ink 4">
                <a:extLst>
                  <a:ext uri="{FF2B5EF4-FFF2-40B4-BE49-F238E27FC236}">
                    <a16:creationId xmlns:a16="http://schemas.microsoft.com/office/drawing/2014/main" id="{38B7ECFF-327A-4488-866E-5F582DD9AD01}"/>
                  </a:ext>
                </a:extLst>
              </p:cNvPr>
              <p:cNvPicPr/>
              <p:nvPr/>
            </p:nvPicPr>
            <p:blipFill>
              <a:blip r:embed="rId3"/>
              <a:stretch>
                <a:fillRect/>
              </a:stretch>
            </p:blipFill>
            <p:spPr>
              <a:xfrm>
                <a:off x="4608360" y="1196640"/>
                <a:ext cx="6976080" cy="2087280"/>
              </a:xfrm>
              <a:prstGeom prst="rect">
                <a:avLst/>
              </a:prstGeom>
            </p:spPr>
          </p:pic>
        </mc:Fallback>
      </mc:AlternateContent>
    </p:spTree>
    <p:extLst>
      <p:ext uri="{BB962C8B-B14F-4D97-AF65-F5344CB8AC3E}">
        <p14:creationId xmlns:p14="http://schemas.microsoft.com/office/powerpoint/2010/main" val="742526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Light" panose="020F0302020204030204"/>
                <a:ea typeface="+mj-ea"/>
                <a:cs typeface="+mj-cs"/>
              </a:rPr>
              <a:t>Poll 1</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3983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spTree>
    <p:extLst>
      <p:ext uri="{BB962C8B-B14F-4D97-AF65-F5344CB8AC3E}">
        <p14:creationId xmlns:p14="http://schemas.microsoft.com/office/powerpoint/2010/main" val="374195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
        <p:nvSpPr>
          <p:cNvPr id="45" name="TextBox 44">
            <a:extLst>
              <a:ext uri="{FF2B5EF4-FFF2-40B4-BE49-F238E27FC236}">
                <a16:creationId xmlns:a16="http://schemas.microsoft.com/office/drawing/2014/main" id="{4BB46EEB-ED3A-4967-A57F-D1A887FF3BDE}"/>
              </a:ext>
            </a:extLst>
          </p:cNvPr>
          <p:cNvSpPr txBox="1"/>
          <p:nvPr/>
        </p:nvSpPr>
        <p:spPr>
          <a:xfrm>
            <a:off x="552099" y="6456234"/>
            <a:ext cx="25857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credit: ai.berkeley.edu</a:t>
            </a:r>
          </a:p>
        </p:txBody>
      </p:sp>
    </p:spTree>
    <p:extLst>
      <p:ext uri="{BB962C8B-B14F-4D97-AF65-F5344CB8AC3E}">
        <p14:creationId xmlns:p14="http://schemas.microsoft.com/office/powerpoint/2010/main" val="127630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we get started</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1213988" cy="5140336"/>
          </a:xfrm>
        </p:spPr>
        <p:txBody>
          <a:bodyPr/>
          <a:lstStyle/>
          <a:p>
            <a:r>
              <a:rPr lang="en-US" dirty="0"/>
              <a:t>Candy Grab game!</a:t>
            </a:r>
          </a:p>
          <a:p>
            <a:endParaRPr lang="en-US" dirty="0"/>
          </a:p>
          <a:p>
            <a:r>
              <a:rPr lang="en-US" dirty="0">
                <a:solidFill>
                  <a:schemeClr val="tx1"/>
                </a:solidFill>
              </a:rPr>
              <a:t>Shared Drive Folder/Lec1</a:t>
            </a:r>
          </a:p>
          <a:p>
            <a:r>
              <a:rPr lang="en-US" sz="2200" dirty="0">
                <a:hlinkClick r:id="rId2"/>
              </a:rPr>
              <a:t>https://drive.google.com/drive/folders/1JXonj8iPWRXngauDaR6vRUYbjm79aYo_?usp=sharing</a:t>
            </a:r>
            <a:endParaRPr lang="en-US" sz="2200" dirty="0"/>
          </a:p>
          <a:p>
            <a:endParaRPr lang="en-US" dirty="0"/>
          </a:p>
        </p:txBody>
      </p:sp>
    </p:spTree>
    <p:extLst>
      <p:ext uri="{BB962C8B-B14F-4D97-AF65-F5344CB8AC3E}">
        <p14:creationId xmlns:p14="http://schemas.microsoft.com/office/powerpoint/2010/main" val="133850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10’s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9’s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8’s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7’s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6’s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5’s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4’s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3’s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2’s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1’s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0’s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if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 3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7FFF51D-4630-44FC-B2CE-C45FA0AB894E}"/>
                  </a:ext>
                </a:extLst>
              </p14:cNvPr>
              <p14:cNvContentPartPr/>
              <p14:nvPr/>
            </p14:nvContentPartPr>
            <p14:xfrm>
              <a:off x="2263320" y="3555360"/>
              <a:ext cx="5477760" cy="529560"/>
            </p14:xfrm>
          </p:contentPart>
        </mc:Choice>
        <mc:Fallback xmlns="">
          <p:pic>
            <p:nvPicPr>
              <p:cNvPr id="8" name="Ink 7">
                <a:extLst>
                  <a:ext uri="{FF2B5EF4-FFF2-40B4-BE49-F238E27FC236}">
                    <a16:creationId xmlns:a16="http://schemas.microsoft.com/office/drawing/2014/main" id="{C7FFF51D-4630-44FC-B2CE-C45FA0AB894E}"/>
                  </a:ext>
                </a:extLst>
              </p:cNvPr>
              <p:cNvPicPr/>
              <p:nvPr/>
            </p:nvPicPr>
            <p:blipFill>
              <a:blip r:embed="rId3"/>
              <a:stretch>
                <a:fillRect/>
              </a:stretch>
            </p:blipFill>
            <p:spPr>
              <a:xfrm>
                <a:off x="2253960" y="3546000"/>
                <a:ext cx="5496480" cy="548280"/>
              </a:xfrm>
              <a:prstGeom prst="rect">
                <a:avLst/>
              </a:prstGeom>
            </p:spPr>
          </p:pic>
        </mc:Fallback>
      </mc:AlternateContent>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Which agent code is the most “intelligent”?</a:t>
            </a:r>
          </a:p>
          <a:p>
            <a:pPr marL="514350" marR="0" lvl="0" indent="-514350" algn="l" defTabSz="914400" rtl="0" eaLnBrk="1" fontAlgn="auto" latinLnBrk="0" hangingPunct="1">
              <a:lnSpc>
                <a:spcPct val="15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Search / Recursion</a:t>
            </a:r>
          </a:p>
          <a:p>
            <a:pPr marL="514350" marR="0" lvl="0" indent="-514350" algn="l" defTabSz="914400" rtl="0" eaLnBrk="1" fontAlgn="auto" latinLnBrk="0" hangingPunct="1">
              <a:lnSpc>
                <a:spcPct val="15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Encode multiple of 3 pattern</a:t>
            </a:r>
          </a:p>
          <a:p>
            <a:pPr marL="514350" marR="0" lvl="0" indent="-514350" algn="l" defTabSz="914400" rtl="0" eaLnBrk="1" fontAlgn="auto" latinLnBrk="0" hangingPunct="1">
              <a:lnSpc>
                <a:spcPct val="15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Games </a:t>
            </a:r>
            <a:r>
              <a:rPr kumimoji="0" lang="mr-IN" sz="4000" b="0" i="0" u="none" strike="noStrike" kern="1200" cap="none" spc="0" normalizeH="0" baseline="0" noProof="0" dirty="0">
                <a:ln>
                  <a:noFill/>
                </a:ln>
                <a:solidFill>
                  <a:prstClr val="black"/>
                </a:solidFill>
                <a:effectLst/>
                <a:uLnTx/>
                <a:uFillTx/>
                <a:latin typeface="Calibri Light" panose="020F0302020204030204"/>
                <a:ea typeface="+mj-ea"/>
                <a:cs typeface="Mangal" panose="02040503050203030202" pitchFamily="18" charset="0"/>
              </a:rPr>
              <a:t>–</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Light" panose="020F0302020204030204"/>
                <a:ea typeface="+mj-ea"/>
                <a:cs typeface="+mj-cs"/>
              </a:rPr>
              <a:t>Poll 1</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089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290-B93F-4C52-A39C-1E2187CC0656}"/>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B163DCE3-AD62-4DD7-A30A-2B72EB7CF4B9}"/>
              </a:ext>
            </a:extLst>
          </p:cNvPr>
          <p:cNvSpPr>
            <a:spLocks noGrp="1"/>
          </p:cNvSpPr>
          <p:nvPr>
            <p:ph idx="1"/>
          </p:nvPr>
        </p:nvSpPr>
        <p:spPr/>
        <p:txBody>
          <a:bodyPr/>
          <a:lstStyle/>
          <a:p>
            <a:pPr>
              <a:lnSpc>
                <a:spcPct val="100000"/>
              </a:lnSpc>
            </a:pPr>
            <a:r>
              <a:rPr lang="en-US" dirty="0"/>
              <a:t>Course Info (part 1)</a:t>
            </a:r>
          </a:p>
          <a:p>
            <a:pPr>
              <a:lnSpc>
                <a:spcPct val="100000"/>
              </a:lnSpc>
            </a:pPr>
            <a:r>
              <a:rPr lang="en-US" dirty="0"/>
              <a:t>Candy Grab</a:t>
            </a:r>
          </a:p>
          <a:p>
            <a:pPr>
              <a:lnSpc>
                <a:spcPct val="100000"/>
              </a:lnSpc>
            </a:pPr>
            <a:r>
              <a:rPr lang="en-US" dirty="0"/>
              <a:t>Discussion on Intelligence</a:t>
            </a:r>
          </a:p>
          <a:p>
            <a:pPr>
              <a:lnSpc>
                <a:spcPct val="100000"/>
              </a:lnSpc>
            </a:pPr>
            <a:r>
              <a:rPr lang="en-US" dirty="0"/>
              <a:t>AI focus in this course</a:t>
            </a:r>
          </a:p>
          <a:p>
            <a:pPr marL="457200" indent="-457200">
              <a:lnSpc>
                <a:spcPct val="100000"/>
              </a:lnSpc>
              <a:buFont typeface="Wingdings" panose="05000000000000000000" pitchFamily="2" charset="2"/>
              <a:buChar char="§"/>
            </a:pPr>
            <a:r>
              <a:rPr lang="en-US" dirty="0">
                <a:solidFill>
                  <a:schemeClr val="tx1"/>
                </a:solidFill>
              </a:rPr>
              <a:t>Weak AI</a:t>
            </a:r>
          </a:p>
          <a:p>
            <a:pPr marL="457200" indent="-457200">
              <a:lnSpc>
                <a:spcPct val="100000"/>
              </a:lnSpc>
              <a:buFont typeface="Wingdings" panose="05000000000000000000" pitchFamily="2" charset="2"/>
              <a:buChar char="§"/>
            </a:pPr>
            <a:r>
              <a:rPr lang="en-US" dirty="0">
                <a:solidFill>
                  <a:schemeClr val="tx1"/>
                </a:solidFill>
              </a:rPr>
              <a:t>“Scholarly” AI</a:t>
            </a:r>
          </a:p>
          <a:p>
            <a:pPr marL="457200" indent="-457200">
              <a:lnSpc>
                <a:spcPct val="100000"/>
              </a:lnSpc>
              <a:buFont typeface="Wingdings" panose="05000000000000000000" pitchFamily="2" charset="2"/>
              <a:buChar char="§"/>
            </a:pPr>
            <a:r>
              <a:rPr lang="en-US" dirty="0">
                <a:solidFill>
                  <a:schemeClr val="tx1"/>
                </a:solidFill>
              </a:rPr>
              <a:t>Agents that act rationally</a:t>
            </a:r>
          </a:p>
          <a:p>
            <a:pPr>
              <a:lnSpc>
                <a:spcPct val="100000"/>
              </a:lnSpc>
            </a:pPr>
            <a:r>
              <a:rPr lang="en-US" dirty="0"/>
              <a:t>Course Info (part 2)</a:t>
            </a:r>
          </a:p>
          <a:p>
            <a:pPr>
              <a:lnSpc>
                <a:spcPct val="100000"/>
              </a:lnSpc>
            </a:pPr>
            <a:endParaRPr lang="en-US" dirty="0"/>
          </a:p>
        </p:txBody>
      </p:sp>
      <p:sp>
        <p:nvSpPr>
          <p:cNvPr id="5" name="TextBox 4">
            <a:extLst>
              <a:ext uri="{FF2B5EF4-FFF2-40B4-BE49-F238E27FC236}">
                <a16:creationId xmlns:a16="http://schemas.microsoft.com/office/drawing/2014/main" id="{607B8204-2169-4D4A-AB8B-05FDDF0DB2D7}"/>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6" name="Picture 1" descr="C:\Temp\ketrina\Today.png">
            <a:extLst>
              <a:ext uri="{FF2B5EF4-FFF2-40B4-BE49-F238E27FC236}">
                <a16:creationId xmlns:a16="http://schemas.microsoft.com/office/drawing/2014/main" id="{73337F99-2FB4-4F99-A207-9F3FC750557A}"/>
              </a:ext>
            </a:extLst>
          </p:cNvPr>
          <p:cNvPicPr>
            <a:picLocks noChangeAspect="1" noChangeArrowheads="1"/>
          </p:cNvPicPr>
          <p:nvPr/>
        </p:nvPicPr>
        <p:blipFill>
          <a:blip r:embed="rId2" cstate="print"/>
          <a:srcRect/>
          <a:stretch>
            <a:fillRect/>
          </a:stretch>
        </p:blipFill>
        <p:spPr bwMode="auto">
          <a:xfrm>
            <a:off x="8270486" y="2467778"/>
            <a:ext cx="3921514" cy="4390222"/>
          </a:xfrm>
          <a:prstGeom prst="rect">
            <a:avLst/>
          </a:prstGeom>
          <a:noFill/>
        </p:spPr>
      </p:pic>
      <p:sp>
        <p:nvSpPr>
          <p:cNvPr id="4" name="Rectangle 3">
            <a:extLst>
              <a:ext uri="{FF2B5EF4-FFF2-40B4-BE49-F238E27FC236}">
                <a16:creationId xmlns:a16="http://schemas.microsoft.com/office/drawing/2014/main" id="{0DE67F31-9D16-4F33-ABC6-B2CDA8C30FEA}"/>
              </a:ext>
            </a:extLst>
          </p:cNvPr>
          <p:cNvSpPr/>
          <p:nvPr/>
        </p:nvSpPr>
        <p:spPr>
          <a:xfrm>
            <a:off x="389965" y="1113178"/>
            <a:ext cx="5896535" cy="106524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36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How intelligent are these agents?</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0515600" cy="5140336"/>
          </a:xfrm>
        </p:spPr>
        <p:txBody>
          <a:bodyPr/>
          <a:lstStyle/>
          <a:p>
            <a:r>
              <a:rPr lang="en-US" dirty="0">
                <a:solidFill>
                  <a:schemeClr val="tx1"/>
                </a:solidFill>
              </a:rPr>
              <a:t>Shared Drive Folder/Lec1</a:t>
            </a:r>
          </a:p>
          <a:p>
            <a:r>
              <a:rPr lang="en-US" sz="2800" dirty="0">
                <a:hlinkClick r:id="rId2"/>
              </a:rPr>
              <a:t>https://drive.google.com/drive/folders/1JXonj8iPWRXngauDaR6vRUYbjm79aYo_?usp=sharing</a:t>
            </a:r>
            <a:endParaRPr lang="en-US" sz="2800" dirty="0"/>
          </a:p>
          <a:p>
            <a:endParaRPr lang="en-US" sz="2800" dirty="0">
              <a:solidFill>
                <a:schemeClr val="tx1"/>
              </a:solidFill>
            </a:endParaRPr>
          </a:p>
          <a:p>
            <a:endParaRPr lang="en-US" dirty="0"/>
          </a:p>
          <a:p>
            <a:endParaRPr lang="en-US" dirty="0"/>
          </a:p>
        </p:txBody>
      </p:sp>
      <p:pic>
        <p:nvPicPr>
          <p:cNvPr id="5" name="Picture 4">
            <a:extLst>
              <a:ext uri="{FF2B5EF4-FFF2-40B4-BE49-F238E27FC236}">
                <a16:creationId xmlns:a16="http://schemas.microsoft.com/office/drawing/2014/main" id="{2848BF61-1852-449D-BA8E-AFB9BF9D5638}"/>
              </a:ext>
            </a:extLst>
          </p:cNvPr>
          <p:cNvPicPr>
            <a:picLocks noChangeAspect="1"/>
          </p:cNvPicPr>
          <p:nvPr/>
        </p:nvPicPr>
        <p:blipFill>
          <a:blip r:embed="rId3"/>
          <a:stretch>
            <a:fillRect/>
          </a:stretch>
        </p:blipFill>
        <p:spPr>
          <a:xfrm>
            <a:off x="1627863" y="2687367"/>
            <a:ext cx="8364071" cy="3684382"/>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595745A-3788-4CDA-AF25-9D8926E16220}"/>
                  </a:ext>
                </a:extLst>
              </p14:cNvPr>
              <p14:cNvContentPartPr/>
              <p14:nvPr/>
            </p14:nvContentPartPr>
            <p14:xfrm>
              <a:off x="5445720" y="4685400"/>
              <a:ext cx="204840" cy="559080"/>
            </p14:xfrm>
          </p:contentPart>
        </mc:Choice>
        <mc:Fallback xmlns="">
          <p:pic>
            <p:nvPicPr>
              <p:cNvPr id="4" name="Ink 3">
                <a:extLst>
                  <a:ext uri="{FF2B5EF4-FFF2-40B4-BE49-F238E27FC236}">
                    <a16:creationId xmlns:a16="http://schemas.microsoft.com/office/drawing/2014/main" id="{5595745A-3788-4CDA-AF25-9D8926E16220}"/>
                  </a:ext>
                </a:extLst>
              </p:cNvPr>
              <p:cNvPicPr/>
              <p:nvPr/>
            </p:nvPicPr>
            <p:blipFill>
              <a:blip r:embed="rId5"/>
              <a:stretch>
                <a:fillRect/>
              </a:stretch>
            </p:blipFill>
            <p:spPr>
              <a:xfrm>
                <a:off x="5436360" y="4676040"/>
                <a:ext cx="223560" cy="577800"/>
              </a:xfrm>
              <a:prstGeom prst="rect">
                <a:avLst/>
              </a:prstGeom>
            </p:spPr>
          </p:pic>
        </mc:Fallback>
      </mc:AlternateContent>
    </p:spTree>
    <p:extLst>
      <p:ext uri="{BB962C8B-B14F-4D97-AF65-F5344CB8AC3E}">
        <p14:creationId xmlns:p14="http://schemas.microsoft.com/office/powerpoint/2010/main" val="3080324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81C0-010D-45A0-BED3-683DE4DF45C9}"/>
              </a:ext>
            </a:extLst>
          </p:cNvPr>
          <p:cNvSpPr>
            <a:spLocks noGrp="1"/>
          </p:cNvSpPr>
          <p:nvPr>
            <p:ph type="title"/>
          </p:nvPr>
        </p:nvSpPr>
        <p:spPr/>
        <p:txBody>
          <a:bodyPr/>
          <a:lstStyle/>
          <a:p>
            <a:r>
              <a:rPr lang="en-US" dirty="0"/>
              <a:t>Attributes of Intelligence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B5D129A6-13DE-4CC9-9246-15968F0FB488}"/>
                  </a:ext>
                </a:extLst>
              </p14:cNvPr>
              <p14:cNvContentPartPr/>
              <p14:nvPr/>
            </p14:nvContentPartPr>
            <p14:xfrm>
              <a:off x="886320" y="1132560"/>
              <a:ext cx="4526640" cy="4628880"/>
            </p14:xfrm>
          </p:contentPart>
        </mc:Choice>
        <mc:Fallback xmlns="">
          <p:pic>
            <p:nvPicPr>
              <p:cNvPr id="4" name="Ink 3">
                <a:extLst>
                  <a:ext uri="{FF2B5EF4-FFF2-40B4-BE49-F238E27FC236}">
                    <a16:creationId xmlns:a16="http://schemas.microsoft.com/office/drawing/2014/main" id="{B5D129A6-13DE-4CC9-9246-15968F0FB488}"/>
                  </a:ext>
                </a:extLst>
              </p:cNvPr>
              <p:cNvPicPr/>
              <p:nvPr/>
            </p:nvPicPr>
            <p:blipFill>
              <a:blip r:embed="rId3"/>
              <a:stretch>
                <a:fillRect/>
              </a:stretch>
            </p:blipFill>
            <p:spPr>
              <a:xfrm>
                <a:off x="876960" y="1123200"/>
                <a:ext cx="4545360" cy="4647600"/>
              </a:xfrm>
              <a:prstGeom prst="rect">
                <a:avLst/>
              </a:prstGeom>
            </p:spPr>
          </p:pic>
        </mc:Fallback>
      </mc:AlternateContent>
    </p:spTree>
    <p:extLst>
      <p:ext uri="{BB962C8B-B14F-4D97-AF65-F5344CB8AC3E}">
        <p14:creationId xmlns:p14="http://schemas.microsoft.com/office/powerpoint/2010/main" val="2046919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p:txBody>
          <a:bodyPr/>
          <a:lstStyle/>
          <a:p>
            <a:r>
              <a:rPr lang="en-US" dirty="0"/>
              <a:t>Another way to think about intelligence is to consider how much </a:t>
            </a:r>
            <a:r>
              <a:rPr lang="en-US" dirty="0">
                <a:solidFill>
                  <a:srgbClr val="7030A0"/>
                </a:solidFill>
              </a:rPr>
              <a:t>uncertainty</a:t>
            </a:r>
            <a:r>
              <a:rPr lang="en-US" dirty="0"/>
              <a:t> is involved</a:t>
            </a:r>
          </a:p>
          <a:p>
            <a:endParaRPr lang="en-US" dirty="0"/>
          </a:p>
          <a:p>
            <a:r>
              <a:rPr lang="en-US" dirty="0"/>
              <a:t>Uncertainty comes into play whenever it is not feasible to determine exact information</a:t>
            </a:r>
          </a:p>
          <a:p>
            <a:endParaRPr lang="en-US" dirty="0"/>
          </a:p>
          <a:p>
            <a:r>
              <a:rPr lang="en-US" dirty="0"/>
              <a:t>Uncertainty requires decisions to be made</a:t>
            </a:r>
          </a:p>
          <a:p>
            <a:endParaRPr lang="en-US" dirty="0"/>
          </a:p>
          <a:p>
            <a:endParaRPr lang="en-US" dirty="0">
              <a:solidFill>
                <a:schemeClr val="tx1"/>
              </a:solidFill>
            </a:endParaRPr>
          </a:p>
        </p:txBody>
      </p:sp>
    </p:spTree>
    <p:extLst>
      <p:ext uri="{BB962C8B-B14F-4D97-AF65-F5344CB8AC3E}">
        <p14:creationId xmlns:p14="http://schemas.microsoft.com/office/powerpoint/2010/main" val="230557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9"/>
            <a:ext cx="10515600" cy="495300"/>
          </a:xfrm>
        </p:spPr>
        <p:txBody>
          <a:bodyPr/>
          <a:lstStyle/>
          <a:p>
            <a:r>
              <a:rPr lang="en-US" dirty="0"/>
              <a:t>Consider the uncertainty present in the following</a:t>
            </a:r>
          </a:p>
        </p:txBody>
      </p:sp>
      <p:sp>
        <p:nvSpPr>
          <p:cNvPr id="4" name="Content Placeholder 2">
            <a:extLst>
              <a:ext uri="{FF2B5EF4-FFF2-40B4-BE49-F238E27FC236}">
                <a16:creationId xmlns:a16="http://schemas.microsoft.com/office/drawing/2014/main" id="{B921051A-5424-4839-871A-53C6EFA1F3F9}"/>
              </a:ext>
            </a:extLst>
          </p:cNvPr>
          <p:cNvSpPr txBox="1">
            <a:spLocks/>
          </p:cNvSpPr>
          <p:nvPr/>
        </p:nvSpPr>
        <p:spPr>
          <a:xfrm>
            <a:off x="552099" y="1963271"/>
            <a:ext cx="6783272" cy="4222376"/>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solidFill>
                  <a:schemeClr val="tx1"/>
                </a:solidFill>
              </a:rPr>
              <a:t>Typing a product ID number into a website (book ISBN number into amazon.com)</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book in a   well-lit library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bag of carrots in a grocery store</a:t>
            </a:r>
          </a:p>
          <a:p>
            <a:pPr marL="457200" indent="-457200">
              <a:buFont typeface="Wingdings" panose="05000000000000000000" pitchFamily="2" charset="2"/>
              <a:buChar char="§"/>
            </a:pPr>
            <a:endParaRPr lang="en-US" dirty="0">
              <a:solidFill>
                <a:schemeClr val="tx1"/>
              </a:solidFill>
            </a:endParaRPr>
          </a:p>
        </p:txBody>
      </p:sp>
      <p:pic>
        <p:nvPicPr>
          <p:cNvPr id="1026" name="Picture 2" descr="Carrots - oaklands - 750g">
            <a:extLst>
              <a:ext uri="{FF2B5EF4-FFF2-40B4-BE49-F238E27FC236}">
                <a16:creationId xmlns:a16="http://schemas.microsoft.com/office/drawing/2014/main" id="{AC68DFF2-0A51-4242-B14C-A675AFB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74"/>
          <a:stretch/>
        </p:blipFill>
        <p:spPr bwMode="auto">
          <a:xfrm>
            <a:off x="8518711" y="3900730"/>
            <a:ext cx="3458135" cy="2769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51480DCC-8A5E-473B-B017-DF66587DD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10" y="1157998"/>
            <a:ext cx="3458135" cy="2579678"/>
          </a:xfrm>
          <a:prstGeom prst="rect">
            <a:avLst/>
          </a:prstGeom>
        </p:spPr>
      </p:pic>
      <p:sp>
        <p:nvSpPr>
          <p:cNvPr id="7" name="TextBox 6">
            <a:extLst>
              <a:ext uri="{FF2B5EF4-FFF2-40B4-BE49-F238E27FC236}">
                <a16:creationId xmlns:a16="http://schemas.microsoft.com/office/drawing/2014/main" id="{834F1C6F-FE31-4243-8EB3-20CACCB0BA9B}"/>
              </a:ext>
            </a:extLst>
          </p:cNvPr>
          <p:cNvSpPr txBox="1"/>
          <p:nvPr/>
        </p:nvSpPr>
        <p:spPr>
          <a:xfrm>
            <a:off x="8458199" y="631542"/>
            <a:ext cx="3677771" cy="400110"/>
          </a:xfrm>
          <a:prstGeom prst="rect">
            <a:avLst/>
          </a:prstGeom>
          <a:noFill/>
        </p:spPr>
        <p:txBody>
          <a:bodyPr wrap="square" rtlCol="0">
            <a:spAutoFit/>
          </a:bodyPr>
          <a:lstStyle/>
          <a:p>
            <a:r>
              <a:rPr lang="en-US" sz="2000" b="1" dirty="0">
                <a:latin typeface="Courier New" panose="02070309020205020404" pitchFamily="49" charset="0"/>
                <a:cs typeface="Courier New" panose="02070309020205020404" pitchFamily="49" charset="0"/>
              </a:rPr>
              <a:t>ISBN 978-0-307-95090-1</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1F46590-15A6-41E8-9ECE-0A13D0416739}"/>
                  </a:ext>
                </a:extLst>
              </p14:cNvPr>
              <p14:cNvContentPartPr/>
              <p14:nvPr/>
            </p14:nvContentPartPr>
            <p14:xfrm>
              <a:off x="1078200" y="2767320"/>
              <a:ext cx="2003040" cy="1478160"/>
            </p14:xfrm>
          </p:contentPart>
        </mc:Choice>
        <mc:Fallback xmlns="">
          <p:pic>
            <p:nvPicPr>
              <p:cNvPr id="8" name="Ink 7">
                <a:extLst>
                  <a:ext uri="{FF2B5EF4-FFF2-40B4-BE49-F238E27FC236}">
                    <a16:creationId xmlns:a16="http://schemas.microsoft.com/office/drawing/2014/main" id="{D1F46590-15A6-41E8-9ECE-0A13D0416739}"/>
                  </a:ext>
                </a:extLst>
              </p:cNvPr>
              <p:cNvPicPr/>
              <p:nvPr/>
            </p:nvPicPr>
            <p:blipFill>
              <a:blip r:embed="rId5"/>
              <a:stretch>
                <a:fillRect/>
              </a:stretch>
            </p:blipFill>
            <p:spPr>
              <a:xfrm>
                <a:off x="1068840" y="2757960"/>
                <a:ext cx="2021760" cy="1496880"/>
              </a:xfrm>
              <a:prstGeom prst="rect">
                <a:avLst/>
              </a:prstGeom>
            </p:spPr>
          </p:pic>
        </mc:Fallback>
      </mc:AlternateContent>
    </p:spTree>
    <p:extLst>
      <p:ext uri="{BB962C8B-B14F-4D97-AF65-F5344CB8AC3E}">
        <p14:creationId xmlns:p14="http://schemas.microsoft.com/office/powerpoint/2010/main" val="28342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can have lots of sources, including anything we attribute to random chance</a:t>
            </a:r>
          </a:p>
          <a:p>
            <a:pPr marL="457200" indent="-457200">
              <a:buFont typeface="Wingdings" panose="05000000000000000000" pitchFamily="2" charset="2"/>
              <a:buChar char="§"/>
            </a:pPr>
            <a:r>
              <a:rPr lang="en-US" dirty="0">
                <a:solidFill>
                  <a:schemeClr val="tx1"/>
                </a:solidFill>
              </a:rPr>
              <a:t>Hidden information</a:t>
            </a:r>
          </a:p>
          <a:p>
            <a:pPr marL="917575" lvl="2" indent="-457200"/>
            <a:r>
              <a:rPr lang="en-US" sz="2800" dirty="0"/>
              <a:t>Cards in another player’s hand</a:t>
            </a:r>
          </a:p>
          <a:p>
            <a:pPr marL="457200" indent="-457200">
              <a:buFont typeface="Wingdings" panose="05000000000000000000" pitchFamily="2" charset="2"/>
              <a:buChar char="§"/>
            </a:pPr>
            <a:r>
              <a:rPr lang="en-US" dirty="0">
                <a:solidFill>
                  <a:schemeClr val="tx1"/>
                </a:solidFill>
              </a:rPr>
              <a:t>Noise</a:t>
            </a:r>
          </a:p>
          <a:p>
            <a:pPr marL="917575" lvl="2" indent="-457200"/>
            <a:r>
              <a:rPr lang="en-US" sz="2800" dirty="0"/>
              <a:t>Sensor noise</a:t>
            </a:r>
          </a:p>
          <a:p>
            <a:pPr marL="457200" indent="-457200">
              <a:buFont typeface="Wingdings" panose="05000000000000000000" pitchFamily="2" charset="2"/>
              <a:buChar char="§"/>
            </a:pPr>
            <a:r>
              <a:rPr lang="en-US" dirty="0">
                <a:solidFill>
                  <a:schemeClr val="tx1"/>
                </a:solidFill>
              </a:rPr>
              <a:t>Way to complicated to model</a:t>
            </a:r>
          </a:p>
          <a:p>
            <a:pPr marL="917575" lvl="2" indent="-457200"/>
            <a:r>
              <a:rPr lang="en-US" sz="2800" dirty="0"/>
              <a:t>Leaves blowing in the wind</a:t>
            </a:r>
          </a:p>
          <a:p>
            <a:pPr marL="457200" indent="-457200">
              <a:buFont typeface="Wingdings" panose="05000000000000000000" pitchFamily="2" charset="2"/>
              <a:buChar char="§"/>
            </a:pPr>
            <a:r>
              <a:rPr lang="en-US" dirty="0">
                <a:solidFill>
                  <a:schemeClr val="tx1"/>
                </a:solidFill>
              </a:rPr>
              <a:t>Infinite number of possible configurations</a:t>
            </a:r>
          </a:p>
          <a:p>
            <a:pPr marL="457200" indent="-457200">
              <a:buFont typeface="Wingdings" panose="05000000000000000000" pitchFamily="2" charset="2"/>
              <a:buChar char="§"/>
            </a:pPr>
            <a:r>
              <a:rPr lang="en-US" dirty="0">
                <a:solidFill>
                  <a:schemeClr val="tx1"/>
                </a:solidFill>
              </a:rPr>
              <a:t>More possibilities than any computer can compute in a reasonable time</a:t>
            </a:r>
          </a:p>
          <a:p>
            <a:pPr marL="917575" lvl="2" indent="-457200"/>
            <a:r>
              <a:rPr lang="en-US" sz="2800" dirty="0"/>
              <a:t>Tic-tac-toe </a:t>
            </a:r>
            <a:r>
              <a:rPr lang="en-US" sz="2800" dirty="0">
                <a:sym typeface="Wingdings" panose="05000000000000000000" pitchFamily="2" charset="2"/>
              </a:rPr>
              <a:t> Checkers  Chess</a:t>
            </a:r>
            <a:endParaRPr lang="en-US" sz="2800"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E87F14D2-ADB9-437B-A4CB-0A7ABCDE6AA2}"/>
                  </a:ext>
                </a:extLst>
              </p14:cNvPr>
              <p14:cNvContentPartPr/>
              <p14:nvPr/>
            </p14:nvContentPartPr>
            <p14:xfrm>
              <a:off x="5237640" y="3874680"/>
              <a:ext cx="2739600" cy="1234440"/>
            </p14:xfrm>
          </p:contentPart>
        </mc:Choice>
        <mc:Fallback xmlns="">
          <p:pic>
            <p:nvPicPr>
              <p:cNvPr id="5" name="Ink 4">
                <a:extLst>
                  <a:ext uri="{FF2B5EF4-FFF2-40B4-BE49-F238E27FC236}">
                    <a16:creationId xmlns:a16="http://schemas.microsoft.com/office/drawing/2014/main" id="{E87F14D2-ADB9-437B-A4CB-0A7ABCDE6AA2}"/>
                  </a:ext>
                </a:extLst>
              </p:cNvPr>
              <p:cNvPicPr/>
              <p:nvPr/>
            </p:nvPicPr>
            <p:blipFill>
              <a:blip r:embed="rId3"/>
              <a:stretch>
                <a:fillRect/>
              </a:stretch>
            </p:blipFill>
            <p:spPr>
              <a:xfrm>
                <a:off x="5228280" y="3865320"/>
                <a:ext cx="2758320" cy="1253160"/>
              </a:xfrm>
              <a:prstGeom prst="rect">
                <a:avLst/>
              </a:prstGeom>
            </p:spPr>
          </p:pic>
        </mc:Fallback>
      </mc:AlternateContent>
    </p:spTree>
    <p:extLst>
      <p:ext uri="{BB962C8B-B14F-4D97-AF65-F5344CB8AC3E}">
        <p14:creationId xmlns:p14="http://schemas.microsoft.com/office/powerpoint/2010/main" val="61457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A293-9A1E-4CDE-86FD-E0E333EE1A89}"/>
              </a:ext>
            </a:extLst>
          </p:cNvPr>
          <p:cNvSpPr>
            <a:spLocks noGrp="1"/>
          </p:cNvSpPr>
          <p:nvPr>
            <p:ph type="title"/>
          </p:nvPr>
        </p:nvSpPr>
        <p:spPr>
          <a:xfrm>
            <a:off x="7118265" y="3548530"/>
            <a:ext cx="4668257" cy="2306084"/>
          </a:xfrm>
        </p:spPr>
        <p:txBody>
          <a:bodyPr>
            <a:normAutofit fontScale="90000"/>
          </a:bodyPr>
          <a:lstStyle/>
          <a:p>
            <a:r>
              <a:rPr lang="en-US" dirty="0"/>
              <a:t>Instructor</a:t>
            </a:r>
            <a:br>
              <a:rPr lang="en-US" dirty="0"/>
            </a:br>
            <a:r>
              <a:rPr lang="en-US" dirty="0"/>
              <a:t>Pat Virtue</a:t>
            </a:r>
            <a:br>
              <a:rPr lang="en-US" dirty="0"/>
            </a:br>
            <a:br>
              <a:rPr lang="en-US" dirty="0"/>
            </a:br>
            <a:r>
              <a:rPr lang="en-US" dirty="0"/>
              <a:t>CS and ML Departments</a:t>
            </a:r>
            <a:br>
              <a:rPr lang="en-US" dirty="0"/>
            </a:br>
            <a:r>
              <a:rPr lang="en-US" dirty="0"/>
              <a:t>Teaching Professor</a:t>
            </a:r>
            <a:br>
              <a:rPr lang="en-US" dirty="0"/>
            </a:br>
            <a:endParaRPr lang="en-US" dirty="0"/>
          </a:p>
        </p:txBody>
      </p:sp>
      <p:sp>
        <p:nvSpPr>
          <p:cNvPr id="36" name="Freeform: Shape 35">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AI">
            <a:extLst>
              <a:ext uri="{FF2B5EF4-FFF2-40B4-BE49-F238E27FC236}">
                <a16:creationId xmlns:a16="http://schemas.microsoft.com/office/drawing/2014/main" id="{EFCF2F32-49B3-4E5D-BD55-E73194822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25" r="-3" b="10023"/>
          <a:stretch/>
        </p:blipFill>
        <p:spPr bwMode="auto">
          <a:xfrm flipH="1">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1" name="Picture 30" descr="A close-up of a brain&#10;&#10;Description automatically generated with medium confidence">
            <a:extLst>
              <a:ext uri="{FF2B5EF4-FFF2-40B4-BE49-F238E27FC236}">
                <a16:creationId xmlns:a16="http://schemas.microsoft.com/office/drawing/2014/main" id="{BFA9CD21-7323-48EA-896F-B2A37D41D953}"/>
              </a:ext>
            </a:extLst>
          </p:cNvPr>
          <p:cNvPicPr>
            <a:picLocks noChangeAspect="1"/>
          </p:cNvPicPr>
          <p:nvPr/>
        </p:nvPicPr>
        <p:blipFill rotWithShape="1">
          <a:blip r:embed="rId3"/>
          <a:srcRect t="5232" r="-2" b="950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28" name="Picture 27" descr="Logo&#10;&#10;Description automatically generated">
            <a:extLst>
              <a:ext uri="{FF2B5EF4-FFF2-40B4-BE49-F238E27FC236}">
                <a16:creationId xmlns:a16="http://schemas.microsoft.com/office/drawing/2014/main" id="{F0675665-D9FD-49F0-8C2B-47C67EAD92E9}"/>
              </a:ext>
            </a:extLst>
          </p:cNvPr>
          <p:cNvPicPr>
            <a:picLocks noChangeAspect="1"/>
          </p:cNvPicPr>
          <p:nvPr/>
        </p:nvPicPr>
        <p:blipFill rotWithShape="1">
          <a:blip r:embed="rId4"/>
          <a:srcRect r="1" b="9646"/>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pic>
        <p:nvPicPr>
          <p:cNvPr id="10" name="Picture 9">
            <a:extLst>
              <a:ext uri="{FF2B5EF4-FFF2-40B4-BE49-F238E27FC236}">
                <a16:creationId xmlns:a16="http://schemas.microsoft.com/office/drawing/2014/main" id="{6566B1E9-2881-44AD-AE12-A29C3FD5940E}"/>
              </a:ext>
            </a:extLst>
          </p:cNvPr>
          <p:cNvPicPr>
            <a:picLocks noChangeAspect="1"/>
          </p:cNvPicPr>
          <p:nvPr/>
        </p:nvPicPr>
        <p:blipFill rotWithShape="1">
          <a:blip r:embed="rId5">
            <a:extLst>
              <a:ext uri="{28A0092B-C50C-407E-A947-70E740481C1C}">
                <a14:useLocalDpi xmlns:a14="http://schemas.microsoft.com/office/drawing/2010/main" val="0"/>
              </a:ext>
            </a:extLst>
          </a:blip>
          <a:srcRect r="-7" b="1493"/>
          <a:stretch/>
        </p:blipFill>
        <p:spPr>
          <a:xfrm>
            <a:off x="-419778" y="-989871"/>
            <a:ext cx="4403119" cy="440311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C539B18-E5F1-4130-A3A7-5FC02F808C81}"/>
                  </a:ext>
                </a:extLst>
              </p14:cNvPr>
              <p14:cNvContentPartPr/>
              <p14:nvPr/>
            </p14:nvContentPartPr>
            <p14:xfrm>
              <a:off x="3515400" y="393120"/>
              <a:ext cx="3275640" cy="2805840"/>
            </p14:xfrm>
          </p:contentPart>
        </mc:Choice>
        <mc:Fallback xmlns="">
          <p:pic>
            <p:nvPicPr>
              <p:cNvPr id="3" name="Ink 2">
                <a:extLst>
                  <a:ext uri="{FF2B5EF4-FFF2-40B4-BE49-F238E27FC236}">
                    <a16:creationId xmlns:a16="http://schemas.microsoft.com/office/drawing/2014/main" id="{9C539B18-E5F1-4130-A3A7-5FC02F808C81}"/>
                  </a:ext>
                </a:extLst>
              </p:cNvPr>
              <p:cNvPicPr/>
              <p:nvPr/>
            </p:nvPicPr>
            <p:blipFill>
              <a:blip r:embed="rId7"/>
              <a:stretch>
                <a:fillRect/>
              </a:stretch>
            </p:blipFill>
            <p:spPr>
              <a:xfrm>
                <a:off x="3506040" y="383760"/>
                <a:ext cx="3294360" cy="2824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16DA289-9E63-405B-B5AB-5ADC8E88DADE}"/>
                  </a:ext>
                </a:extLst>
              </p14:cNvPr>
              <p14:cNvContentPartPr/>
              <p14:nvPr/>
            </p14:nvContentPartPr>
            <p14:xfrm>
              <a:off x="3503880" y="361800"/>
              <a:ext cx="3212280" cy="2884320"/>
            </p14:xfrm>
          </p:contentPart>
        </mc:Choice>
        <mc:Fallback xmlns="">
          <p:pic>
            <p:nvPicPr>
              <p:cNvPr id="4" name="Ink 3">
                <a:extLst>
                  <a:ext uri="{FF2B5EF4-FFF2-40B4-BE49-F238E27FC236}">
                    <a16:creationId xmlns:a16="http://schemas.microsoft.com/office/drawing/2014/main" id="{D16DA289-9E63-405B-B5AB-5ADC8E88DADE}"/>
                  </a:ext>
                </a:extLst>
              </p:cNvPr>
              <p:cNvPicPr/>
              <p:nvPr/>
            </p:nvPicPr>
            <p:blipFill>
              <a:blip r:embed="rId9"/>
              <a:stretch>
                <a:fillRect/>
              </a:stretch>
            </p:blipFill>
            <p:spPr>
              <a:xfrm>
                <a:off x="3494520" y="352440"/>
                <a:ext cx="3231000" cy="2903040"/>
              </a:xfrm>
              <a:prstGeom prst="rect">
                <a:avLst/>
              </a:prstGeom>
            </p:spPr>
          </p:pic>
        </mc:Fallback>
      </mc:AlternateContent>
    </p:spTree>
    <p:extLst>
      <p:ext uri="{BB962C8B-B14F-4D97-AF65-F5344CB8AC3E}">
        <p14:creationId xmlns:p14="http://schemas.microsoft.com/office/powerpoint/2010/main" val="12950421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
        <p:nvSpPr>
          <p:cNvPr id="8" name="TextBox 7">
            <a:extLst>
              <a:ext uri="{FF2B5EF4-FFF2-40B4-BE49-F238E27FC236}">
                <a16:creationId xmlns:a16="http://schemas.microsoft.com/office/drawing/2014/main" id="{AC4498F3-C5DD-43B1-95A6-39F123084347}"/>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96E67F8-E155-4EA3-AAF1-EF7B186574F7}"/>
                  </a:ext>
                </a:extLst>
              </p14:cNvPr>
              <p14:cNvContentPartPr/>
              <p14:nvPr/>
            </p14:nvContentPartPr>
            <p14:xfrm>
              <a:off x="8971200" y="1083960"/>
              <a:ext cx="1863360" cy="1333800"/>
            </p14:xfrm>
          </p:contentPart>
        </mc:Choice>
        <mc:Fallback xmlns="">
          <p:pic>
            <p:nvPicPr>
              <p:cNvPr id="4" name="Ink 3">
                <a:extLst>
                  <a:ext uri="{FF2B5EF4-FFF2-40B4-BE49-F238E27FC236}">
                    <a16:creationId xmlns:a16="http://schemas.microsoft.com/office/drawing/2014/main" id="{D96E67F8-E155-4EA3-AAF1-EF7B186574F7}"/>
                  </a:ext>
                </a:extLst>
              </p:cNvPr>
              <p:cNvPicPr/>
              <p:nvPr/>
            </p:nvPicPr>
            <p:blipFill>
              <a:blip r:embed="rId9"/>
              <a:stretch>
                <a:fillRect/>
              </a:stretch>
            </p:blipFill>
            <p:spPr>
              <a:xfrm>
                <a:off x="8961840" y="1074600"/>
                <a:ext cx="1882080" cy="13525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http://www-</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formal.stanford.edu</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jmc</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whatisai.html</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EB266B9-5D8E-4EE1-BE54-E6C5025DC399}"/>
                  </a:ext>
                </a:extLst>
              </p14:cNvPr>
              <p14:cNvContentPartPr/>
              <p14:nvPr/>
            </p14:nvContentPartPr>
            <p14:xfrm>
              <a:off x="1233000" y="4329720"/>
              <a:ext cx="3329280" cy="140400"/>
            </p14:xfrm>
          </p:contentPart>
        </mc:Choice>
        <mc:Fallback xmlns="">
          <p:pic>
            <p:nvPicPr>
              <p:cNvPr id="2" name="Ink 1">
                <a:extLst>
                  <a:ext uri="{FF2B5EF4-FFF2-40B4-BE49-F238E27FC236}">
                    <a16:creationId xmlns:a16="http://schemas.microsoft.com/office/drawing/2014/main" id="{8EB266B9-5D8E-4EE1-BE54-E6C5025DC399}"/>
                  </a:ext>
                </a:extLst>
              </p:cNvPr>
              <p:cNvPicPr/>
              <p:nvPr/>
            </p:nvPicPr>
            <p:blipFill>
              <a:blip r:embed="rId5"/>
              <a:stretch>
                <a:fillRect/>
              </a:stretch>
            </p:blipFill>
            <p:spPr>
              <a:xfrm>
                <a:off x="1223640" y="4320360"/>
                <a:ext cx="3348000" cy="159120"/>
              </a:xfrm>
              <a:prstGeom prst="rect">
                <a:avLst/>
              </a:prstGeom>
            </p:spPr>
          </p:pic>
        </mc:Fallback>
      </mc:AlternateContent>
    </p:spTree>
    <p:extLst>
      <p:ext uri="{BB962C8B-B14F-4D97-AF65-F5344CB8AC3E}">
        <p14:creationId xmlns:p14="http://schemas.microsoft.com/office/powerpoint/2010/main" val="385436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41EB977-3A00-45F0-91F4-1485E2516288}"/>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6619DFFB-A9A1-4DFC-9CAC-B07CEF18CCA7}"/>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extLst>
      <p:ext uri="{BB962C8B-B14F-4D97-AF65-F5344CB8AC3E}">
        <p14:creationId xmlns:p14="http://schemas.microsoft.com/office/powerpoint/2010/main" val="125093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3AC6D28-A9A5-49AF-ABBF-71A8904555AE}"/>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3EDD511-900D-451D-89D4-7C57503A8246}"/>
                  </a:ext>
                </a:extLst>
              </p14:cNvPr>
              <p14:cNvContentPartPr/>
              <p14:nvPr/>
            </p14:nvContentPartPr>
            <p14:xfrm>
              <a:off x="9141480" y="5360400"/>
              <a:ext cx="2032200" cy="802800"/>
            </p14:xfrm>
          </p:contentPart>
        </mc:Choice>
        <mc:Fallback xmlns="">
          <p:pic>
            <p:nvPicPr>
              <p:cNvPr id="3" name="Ink 2">
                <a:extLst>
                  <a:ext uri="{FF2B5EF4-FFF2-40B4-BE49-F238E27FC236}">
                    <a16:creationId xmlns:a16="http://schemas.microsoft.com/office/drawing/2014/main" id="{03EDD511-900D-451D-89D4-7C57503A8246}"/>
                  </a:ext>
                </a:extLst>
              </p:cNvPr>
              <p:cNvPicPr/>
              <p:nvPr/>
            </p:nvPicPr>
            <p:blipFill>
              <a:blip r:embed="rId5"/>
              <a:stretch>
                <a:fillRect/>
              </a:stretch>
            </p:blipFill>
            <p:spPr>
              <a:xfrm>
                <a:off x="9132120" y="5351040"/>
                <a:ext cx="2050920" cy="821520"/>
              </a:xfrm>
              <a:prstGeom prst="rect">
                <a:avLst/>
              </a:prstGeom>
            </p:spPr>
          </p:pic>
        </mc:Fallback>
      </mc:AlternateContent>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What is Intelligence?</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0515600" cy="5140336"/>
          </a:xfrm>
        </p:spPr>
        <p:txBody>
          <a:bodyPr/>
          <a:lstStyle/>
          <a:p>
            <a:r>
              <a:rPr lang="en-US" dirty="0"/>
              <a:t>Chinese room experiment</a:t>
            </a:r>
          </a:p>
          <a:p>
            <a:r>
              <a:rPr lang="en-US" dirty="0">
                <a:solidFill>
                  <a:schemeClr val="tx1"/>
                </a:solidFill>
              </a:rPr>
              <a:t>John Searle</a:t>
            </a:r>
          </a:p>
          <a:p>
            <a:r>
              <a:rPr lang="en-US" dirty="0">
                <a:hlinkClick r:id="rId2"/>
              </a:rPr>
              <a:t>https://www.youtube.com/watch?v=D0MD4sRHj1M</a:t>
            </a:r>
            <a:endParaRPr lang="en-US" dirty="0"/>
          </a:p>
          <a:p>
            <a:endParaRPr lang="en-US" dirty="0"/>
          </a:p>
          <a:p>
            <a:endParaRPr lang="en-US" sz="2800" dirty="0">
              <a:solidFill>
                <a:schemeClr val="tx1"/>
              </a:solidFill>
            </a:endParaRPr>
          </a:p>
          <a:p>
            <a:endParaRPr lang="en-US" dirty="0"/>
          </a:p>
          <a:p>
            <a:endParaRPr lang="en-US" dirty="0"/>
          </a:p>
        </p:txBody>
      </p:sp>
      <p:pic>
        <p:nvPicPr>
          <p:cNvPr id="5" name="Picture 4">
            <a:extLst>
              <a:ext uri="{FF2B5EF4-FFF2-40B4-BE49-F238E27FC236}">
                <a16:creationId xmlns:a16="http://schemas.microsoft.com/office/drawing/2014/main" id="{B1B0AB44-FB0D-4A78-9409-B00507336585}"/>
              </a:ext>
            </a:extLst>
          </p:cNvPr>
          <p:cNvPicPr>
            <a:picLocks noChangeAspect="1"/>
          </p:cNvPicPr>
          <p:nvPr/>
        </p:nvPicPr>
        <p:blipFill>
          <a:blip r:embed="rId3"/>
          <a:stretch>
            <a:fillRect/>
          </a:stretch>
        </p:blipFill>
        <p:spPr>
          <a:xfrm>
            <a:off x="3791875" y="2786509"/>
            <a:ext cx="4733559" cy="3704360"/>
          </a:xfrm>
          <a:prstGeom prst="rect">
            <a:avLst/>
          </a:prstGeom>
        </p:spPr>
      </p:pic>
    </p:spTree>
    <p:extLst>
      <p:ext uri="{BB962C8B-B14F-4D97-AF65-F5344CB8AC3E}">
        <p14:creationId xmlns:p14="http://schemas.microsoft.com/office/powerpoint/2010/main" val="3899211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Weak AI vs AGI</a:t>
            </a:r>
          </a:p>
        </p:txBody>
      </p:sp>
      <p:sp>
        <p:nvSpPr>
          <p:cNvPr id="3" name="Chevron 3">
            <a:extLst>
              <a:ext uri="{FF2B5EF4-FFF2-40B4-BE49-F238E27FC236}">
                <a16:creationId xmlns:a16="http://schemas.microsoft.com/office/drawing/2014/main" id="{260A090E-21E1-4F16-891C-F35FF2FF20D6}"/>
              </a:ext>
            </a:extLst>
          </p:cNvPr>
          <p:cNvSpPr/>
          <p:nvPr/>
        </p:nvSpPr>
        <p:spPr>
          <a:xfrm>
            <a:off x="2282877" y="1902630"/>
            <a:ext cx="3581400" cy="1371600"/>
          </a:xfrm>
          <a:prstGeom prst="chevron">
            <a:avLst>
              <a:gd name="adj" fmla="val 48907"/>
            </a:avLst>
          </a:prstGeom>
          <a:gradFill rotWithShape="1">
            <a:gsLst>
              <a:gs pos="0">
                <a:srgbClr val="2E75B5">
                  <a:satMod val="103000"/>
                  <a:lumMod val="102000"/>
                  <a:tint val="94000"/>
                </a:srgbClr>
              </a:gs>
              <a:gs pos="50000">
                <a:srgbClr val="2E75B5">
                  <a:satMod val="110000"/>
                  <a:lumMod val="100000"/>
                  <a:shade val="100000"/>
                </a:srgbClr>
              </a:gs>
              <a:gs pos="100000">
                <a:srgbClr val="2E75B5">
                  <a:lumMod val="99000"/>
                  <a:satMod val="120000"/>
                  <a:shade val="78000"/>
                </a:srgbClr>
              </a:gs>
            </a:gsLst>
            <a:lin ang="5400000" scaled="0"/>
          </a:gradFill>
          <a:ln w="6350" cap="flat" cmpd="sng" algn="ctr">
            <a:solidFill>
              <a:srgbClr val="2E75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Weak AI</a:t>
            </a:r>
          </a:p>
        </p:txBody>
      </p:sp>
      <p:sp>
        <p:nvSpPr>
          <p:cNvPr id="4" name="Chevron 4">
            <a:extLst>
              <a:ext uri="{FF2B5EF4-FFF2-40B4-BE49-F238E27FC236}">
                <a16:creationId xmlns:a16="http://schemas.microsoft.com/office/drawing/2014/main" id="{A5A96B00-D7F2-47EF-AC3F-BB181B98772F}"/>
              </a:ext>
            </a:extLst>
          </p:cNvPr>
          <p:cNvSpPr/>
          <p:nvPr/>
        </p:nvSpPr>
        <p:spPr>
          <a:xfrm>
            <a:off x="6477000" y="1918869"/>
            <a:ext cx="3581400" cy="1371600"/>
          </a:xfrm>
          <a:prstGeom prst="chevron">
            <a:avLst/>
          </a:prstGeom>
          <a:gradFill rotWithShape="1">
            <a:gsLst>
              <a:gs pos="0">
                <a:srgbClr val="2E75B5">
                  <a:satMod val="103000"/>
                  <a:lumMod val="102000"/>
                  <a:tint val="94000"/>
                </a:srgbClr>
              </a:gs>
              <a:gs pos="50000">
                <a:srgbClr val="2E75B5">
                  <a:satMod val="110000"/>
                  <a:lumMod val="100000"/>
                  <a:shade val="100000"/>
                </a:srgbClr>
              </a:gs>
              <a:gs pos="100000">
                <a:srgbClr val="2E75B5">
                  <a:lumMod val="99000"/>
                  <a:satMod val="120000"/>
                  <a:shade val="78000"/>
                </a:srgbClr>
              </a:gs>
            </a:gsLst>
            <a:lin ang="5400000" scaled="0"/>
          </a:gradFill>
          <a:ln w="6350" cap="flat" cmpd="sng" algn="ctr">
            <a:solidFill>
              <a:srgbClr val="2E75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Strong AI</a:t>
            </a:r>
          </a:p>
        </p:txBody>
      </p:sp>
      <p:sp>
        <p:nvSpPr>
          <p:cNvPr id="5" name="Chevron 5">
            <a:extLst>
              <a:ext uri="{FF2B5EF4-FFF2-40B4-BE49-F238E27FC236}">
                <a16:creationId xmlns:a16="http://schemas.microsoft.com/office/drawing/2014/main" id="{0253A0B7-33A1-4066-B4F2-485B498B4639}"/>
              </a:ext>
            </a:extLst>
          </p:cNvPr>
          <p:cNvSpPr/>
          <p:nvPr/>
        </p:nvSpPr>
        <p:spPr>
          <a:xfrm>
            <a:off x="5597577" y="1902630"/>
            <a:ext cx="1181100" cy="1371600"/>
          </a:xfrm>
          <a:prstGeom prst="chevron">
            <a:avLst>
              <a:gd name="adj" fmla="val 60153"/>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C00000"/>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39F07AEE-3C82-4821-A1E3-0BF36A7347A3}"/>
              </a:ext>
            </a:extLst>
          </p:cNvPr>
          <p:cNvSpPr txBox="1">
            <a:spLocks/>
          </p:cNvSpPr>
          <p:nvPr/>
        </p:nvSpPr>
        <p:spPr>
          <a:xfrm>
            <a:off x="3502077" y="1233069"/>
            <a:ext cx="4724400" cy="68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0" i="0" u="none" strike="noStrike" kern="1200" cap="none" spc="0" normalizeH="0" baseline="0" noProof="0" dirty="0">
                <a:ln>
                  <a:noFill/>
                </a:ln>
                <a:solidFill>
                  <a:srgbClr val="C00000"/>
                </a:solidFill>
                <a:effectLst/>
                <a:uLnTx/>
                <a:uFillTx/>
                <a:latin typeface="Calibri" panose="020F0502020204030204"/>
                <a:ea typeface="+mn-ea"/>
                <a:cs typeface="+mn-cs"/>
              </a:rPr>
              <a:t>Singularity</a:t>
            </a:r>
          </a:p>
        </p:txBody>
      </p:sp>
      <p:sp>
        <p:nvSpPr>
          <p:cNvPr id="7" name="Content Placeholder 4">
            <a:extLst>
              <a:ext uri="{FF2B5EF4-FFF2-40B4-BE49-F238E27FC236}">
                <a16:creationId xmlns:a16="http://schemas.microsoft.com/office/drawing/2014/main" id="{20FB2FD2-BB96-4B91-95A7-C9606A82454D}"/>
              </a:ext>
            </a:extLst>
          </p:cNvPr>
          <p:cNvSpPr txBox="1">
            <a:spLocks/>
          </p:cNvSpPr>
          <p:nvPr/>
        </p:nvSpPr>
        <p:spPr>
          <a:xfrm>
            <a:off x="2282877" y="3405704"/>
            <a:ext cx="3314700" cy="1143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Narrow AI</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Limited number of applications</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1225" marR="0" lvl="1" indent="-4572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F5172FCF-BCE8-4806-A677-4470BDBCAF9B}"/>
              </a:ext>
            </a:extLst>
          </p:cNvPr>
          <p:cNvSpPr txBox="1">
            <a:spLocks/>
          </p:cNvSpPr>
          <p:nvPr/>
        </p:nvSpPr>
        <p:spPr>
          <a:xfrm>
            <a:off x="6553200" y="3404771"/>
            <a:ext cx="4267200" cy="30860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Artificial General Intelligence (AGI)</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Recursive self-improvement</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Beyond human control</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1225" marR="0" lvl="1" indent="-4572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118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C0CB-76C2-41C8-A880-90FEAD0C27AA}"/>
              </a:ext>
            </a:extLst>
          </p:cNvPr>
          <p:cNvSpPr>
            <a:spLocks noGrp="1"/>
          </p:cNvSpPr>
          <p:nvPr>
            <p:ph type="title"/>
          </p:nvPr>
        </p:nvSpPr>
        <p:spPr/>
        <p:txBody>
          <a:bodyPr/>
          <a:lstStyle/>
          <a:p>
            <a:r>
              <a:rPr lang="en-US" dirty="0"/>
              <a:t>AI in the News</a:t>
            </a:r>
          </a:p>
        </p:txBody>
      </p:sp>
      <p:sp>
        <p:nvSpPr>
          <p:cNvPr id="5" name="TextBox 4">
            <a:extLst>
              <a:ext uri="{FF2B5EF4-FFF2-40B4-BE49-F238E27FC236}">
                <a16:creationId xmlns:a16="http://schemas.microsoft.com/office/drawing/2014/main" id="{85F556EF-D103-4AC4-9AB4-481545207056}"/>
              </a:ext>
            </a:extLst>
          </p:cNvPr>
          <p:cNvSpPr txBox="1"/>
          <p:nvPr/>
        </p:nvSpPr>
        <p:spPr>
          <a:xfrm>
            <a:off x="761439" y="5725343"/>
            <a:ext cx="10564651" cy="1015663"/>
          </a:xfrm>
          <a:prstGeom prst="rect">
            <a:avLst/>
          </a:prstGeom>
          <a:noFill/>
        </p:spPr>
        <p:txBody>
          <a:bodyPr wrap="square">
            <a:spAutoFit/>
          </a:bodyPr>
          <a:lstStyle/>
          <a:p>
            <a:r>
              <a:rPr lang="x-none" sz="2000" dirty="0">
                <a:hlinkClick r:id="rId2"/>
              </a:rPr>
              <a:t>https://electrek.co/2022/01/19/elon-musk-tesla-artificial-general-intelligence-decentralize-tesla-bot-avoid-terminator-scenario/amp/</a:t>
            </a:r>
            <a:endParaRPr lang="en-US" sz="2000" dirty="0"/>
          </a:p>
          <a:p>
            <a:r>
              <a:rPr lang="en-US" sz="2000" dirty="0">
                <a:hlinkClick r:id="rId3"/>
              </a:rPr>
              <a:t>https://twitter.com/elonmusk/status/1483728729545363457</a:t>
            </a:r>
            <a:endParaRPr lang="x-none" sz="2000" dirty="0"/>
          </a:p>
        </p:txBody>
      </p:sp>
      <p:pic>
        <p:nvPicPr>
          <p:cNvPr id="7" name="Picture 6">
            <a:extLst>
              <a:ext uri="{FF2B5EF4-FFF2-40B4-BE49-F238E27FC236}">
                <a16:creationId xmlns:a16="http://schemas.microsoft.com/office/drawing/2014/main" id="{4B60C25C-04B3-4C1E-A535-8EB87759C5B0}"/>
              </a:ext>
            </a:extLst>
          </p:cNvPr>
          <p:cNvPicPr>
            <a:picLocks noChangeAspect="1"/>
          </p:cNvPicPr>
          <p:nvPr/>
        </p:nvPicPr>
        <p:blipFill>
          <a:blip r:embed="rId4"/>
          <a:stretch>
            <a:fillRect/>
          </a:stretch>
        </p:blipFill>
        <p:spPr>
          <a:xfrm>
            <a:off x="1532965" y="1132657"/>
            <a:ext cx="7763435" cy="592560"/>
          </a:xfrm>
          <a:prstGeom prst="rect">
            <a:avLst/>
          </a:prstGeom>
        </p:spPr>
      </p:pic>
      <p:pic>
        <p:nvPicPr>
          <p:cNvPr id="9" name="Picture 8">
            <a:extLst>
              <a:ext uri="{FF2B5EF4-FFF2-40B4-BE49-F238E27FC236}">
                <a16:creationId xmlns:a16="http://schemas.microsoft.com/office/drawing/2014/main" id="{F3A061ED-D786-4FC5-A184-EFA96B610BDC}"/>
              </a:ext>
            </a:extLst>
          </p:cNvPr>
          <p:cNvPicPr>
            <a:picLocks noChangeAspect="1"/>
          </p:cNvPicPr>
          <p:nvPr/>
        </p:nvPicPr>
        <p:blipFill>
          <a:blip r:embed="rId5"/>
          <a:stretch>
            <a:fillRect/>
          </a:stretch>
        </p:blipFill>
        <p:spPr>
          <a:xfrm>
            <a:off x="1532966" y="1838289"/>
            <a:ext cx="4417562" cy="392514"/>
          </a:xfrm>
          <a:prstGeom prst="rect">
            <a:avLst/>
          </a:prstGeom>
        </p:spPr>
      </p:pic>
      <p:pic>
        <p:nvPicPr>
          <p:cNvPr id="11" name="Picture 10">
            <a:extLst>
              <a:ext uri="{FF2B5EF4-FFF2-40B4-BE49-F238E27FC236}">
                <a16:creationId xmlns:a16="http://schemas.microsoft.com/office/drawing/2014/main" id="{A35540DD-4D59-40F0-B102-D0254BE56E44}"/>
              </a:ext>
            </a:extLst>
          </p:cNvPr>
          <p:cNvPicPr>
            <a:picLocks noChangeAspect="1"/>
          </p:cNvPicPr>
          <p:nvPr/>
        </p:nvPicPr>
        <p:blipFill>
          <a:blip r:embed="rId6"/>
          <a:stretch>
            <a:fillRect/>
          </a:stretch>
        </p:blipFill>
        <p:spPr>
          <a:xfrm>
            <a:off x="1532965" y="2266458"/>
            <a:ext cx="7584141" cy="1194825"/>
          </a:xfrm>
          <a:prstGeom prst="rect">
            <a:avLst/>
          </a:prstGeom>
        </p:spPr>
      </p:pic>
      <p:pic>
        <p:nvPicPr>
          <p:cNvPr id="13" name="Picture 12">
            <a:extLst>
              <a:ext uri="{FF2B5EF4-FFF2-40B4-BE49-F238E27FC236}">
                <a16:creationId xmlns:a16="http://schemas.microsoft.com/office/drawing/2014/main" id="{0B2E7851-CC7B-4D09-B9B9-CD674B0C0073}"/>
              </a:ext>
            </a:extLst>
          </p:cNvPr>
          <p:cNvPicPr>
            <a:picLocks noChangeAspect="1"/>
          </p:cNvPicPr>
          <p:nvPr/>
        </p:nvPicPr>
        <p:blipFill>
          <a:blip r:embed="rId7"/>
          <a:stretch>
            <a:fillRect/>
          </a:stretch>
        </p:blipFill>
        <p:spPr>
          <a:xfrm>
            <a:off x="1532965" y="3527252"/>
            <a:ext cx="7763435" cy="1901626"/>
          </a:xfrm>
          <a:prstGeom prst="rect">
            <a:avLst/>
          </a:prstGeom>
        </p:spPr>
      </p:pic>
    </p:spTree>
    <p:extLst>
      <p:ext uri="{BB962C8B-B14F-4D97-AF65-F5344CB8AC3E}">
        <p14:creationId xmlns:p14="http://schemas.microsoft.com/office/powerpoint/2010/main" val="1259136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462-06A6-4271-B14F-1A997361D7FC}"/>
              </a:ext>
            </a:extLst>
          </p:cNvPr>
          <p:cNvSpPr>
            <a:spLocks noGrp="1"/>
          </p:cNvSpPr>
          <p:nvPr>
            <p:ph type="title"/>
          </p:nvPr>
        </p:nvSpPr>
        <p:spPr/>
        <p:txBody>
          <a:bodyPr/>
          <a:lstStyle/>
          <a:p>
            <a:r>
              <a:rPr lang="en-US" dirty="0"/>
              <a:t>“Athletic” vs “Scholarly” AI</a:t>
            </a:r>
          </a:p>
        </p:txBody>
      </p:sp>
      <p:sp>
        <p:nvSpPr>
          <p:cNvPr id="3" name="Content Placeholder 2">
            <a:extLst>
              <a:ext uri="{FF2B5EF4-FFF2-40B4-BE49-F238E27FC236}">
                <a16:creationId xmlns:a16="http://schemas.microsoft.com/office/drawing/2014/main" id="{FD892C09-7A41-4131-9402-F26F0B92AF25}"/>
              </a:ext>
            </a:extLst>
          </p:cNvPr>
          <p:cNvSpPr>
            <a:spLocks noGrp="1"/>
          </p:cNvSpPr>
          <p:nvPr>
            <p:ph idx="1"/>
          </p:nvPr>
        </p:nvSpPr>
        <p:spPr>
          <a:xfrm>
            <a:off x="552099" y="1113178"/>
            <a:ext cx="10515600" cy="4705731"/>
          </a:xfrm>
        </p:spPr>
        <p:txBody>
          <a:bodyPr/>
          <a:lstStyle/>
          <a:p>
            <a:r>
              <a:rPr lang="fr-FR" dirty="0"/>
              <a:t>Boston Dynamics Founder and Chairman Marc Raibert</a:t>
            </a:r>
          </a:p>
          <a:p>
            <a:pPr marL="454025" lvl="3" indent="0">
              <a:buNone/>
            </a:pPr>
            <a:endParaRPr lang="en-US" sz="2800" i="1" dirty="0">
              <a:solidFill>
                <a:schemeClr val="tx1"/>
              </a:solidFill>
            </a:endParaRPr>
          </a:p>
        </p:txBody>
      </p:sp>
      <p:sp>
        <p:nvSpPr>
          <p:cNvPr id="5" name="TextBox 4">
            <a:extLst>
              <a:ext uri="{FF2B5EF4-FFF2-40B4-BE49-F238E27FC236}">
                <a16:creationId xmlns:a16="http://schemas.microsoft.com/office/drawing/2014/main" id="{7041B52C-1D80-4A48-9D5A-0AE60DBF4FEE}"/>
              </a:ext>
            </a:extLst>
          </p:cNvPr>
          <p:cNvSpPr txBox="1"/>
          <p:nvPr/>
        </p:nvSpPr>
        <p:spPr>
          <a:xfrm>
            <a:off x="552099" y="6042966"/>
            <a:ext cx="11348956" cy="646331"/>
          </a:xfrm>
          <a:prstGeom prst="rect">
            <a:avLst/>
          </a:prstGeom>
          <a:noFill/>
        </p:spPr>
        <p:txBody>
          <a:bodyPr wrap="square">
            <a:spAutoFit/>
          </a:bodyPr>
          <a:lstStyle/>
          <a:p>
            <a:r>
              <a:rPr lang="en-US" dirty="0">
                <a:hlinkClick r:id="rId2"/>
              </a:rPr>
              <a:t>https://venturebeat.com/2019/11/12/boston-dynamics-ceo-on-the-companys-top-3-robots-ai-and-viral-videos/</a:t>
            </a:r>
            <a:endParaRPr lang="en-US" dirty="0"/>
          </a:p>
          <a:p>
            <a:r>
              <a:rPr lang="en-US" dirty="0">
                <a:hlinkClick r:id="rId3"/>
              </a:rPr>
              <a:t>https://www.youtube.com/watch?v=tF4DML7FIWk</a:t>
            </a:r>
            <a:endParaRPr lang="en-US" dirty="0"/>
          </a:p>
        </p:txBody>
      </p:sp>
      <p:pic>
        <p:nvPicPr>
          <p:cNvPr id="6" name="Picture 5">
            <a:extLst>
              <a:ext uri="{FF2B5EF4-FFF2-40B4-BE49-F238E27FC236}">
                <a16:creationId xmlns:a16="http://schemas.microsoft.com/office/drawing/2014/main" id="{F633534D-BAA1-48CE-8CBA-9C67C43CAA13}"/>
              </a:ext>
            </a:extLst>
          </p:cNvPr>
          <p:cNvPicPr>
            <a:picLocks noChangeAspect="1"/>
          </p:cNvPicPr>
          <p:nvPr/>
        </p:nvPicPr>
        <p:blipFill>
          <a:blip r:embed="rId4"/>
          <a:stretch>
            <a:fillRect/>
          </a:stretch>
        </p:blipFill>
        <p:spPr>
          <a:xfrm>
            <a:off x="1724891" y="1823887"/>
            <a:ext cx="8492837" cy="3920935"/>
          </a:xfrm>
          <a:prstGeom prst="rect">
            <a:avLst/>
          </a:prstGeom>
        </p:spPr>
      </p:pic>
    </p:spTree>
    <p:extLst>
      <p:ext uri="{BB962C8B-B14F-4D97-AF65-F5344CB8AC3E}">
        <p14:creationId xmlns:p14="http://schemas.microsoft.com/office/powerpoint/2010/main" val="71319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462-06A6-4271-B14F-1A997361D7FC}"/>
              </a:ext>
            </a:extLst>
          </p:cNvPr>
          <p:cNvSpPr>
            <a:spLocks noGrp="1"/>
          </p:cNvSpPr>
          <p:nvPr>
            <p:ph type="title"/>
          </p:nvPr>
        </p:nvSpPr>
        <p:spPr/>
        <p:txBody>
          <a:bodyPr/>
          <a:lstStyle/>
          <a:p>
            <a:r>
              <a:rPr lang="en-US" dirty="0"/>
              <a:t>“Athletic” vs “Scholarly” AI</a:t>
            </a:r>
          </a:p>
        </p:txBody>
      </p:sp>
      <p:sp>
        <p:nvSpPr>
          <p:cNvPr id="3" name="Content Placeholder 2">
            <a:extLst>
              <a:ext uri="{FF2B5EF4-FFF2-40B4-BE49-F238E27FC236}">
                <a16:creationId xmlns:a16="http://schemas.microsoft.com/office/drawing/2014/main" id="{FD892C09-7A41-4131-9402-F26F0B92AF25}"/>
              </a:ext>
            </a:extLst>
          </p:cNvPr>
          <p:cNvSpPr>
            <a:spLocks noGrp="1"/>
          </p:cNvSpPr>
          <p:nvPr>
            <p:ph idx="1"/>
          </p:nvPr>
        </p:nvSpPr>
        <p:spPr>
          <a:xfrm>
            <a:off x="552099" y="1113178"/>
            <a:ext cx="10515600" cy="4705731"/>
          </a:xfrm>
        </p:spPr>
        <p:txBody>
          <a:bodyPr/>
          <a:lstStyle/>
          <a:p>
            <a:r>
              <a:rPr lang="fr-FR" dirty="0"/>
              <a:t>Boston Dynamics Founder and Chairman Marc Raibert</a:t>
            </a:r>
          </a:p>
          <a:p>
            <a:r>
              <a:rPr lang="en-US" dirty="0">
                <a:solidFill>
                  <a:schemeClr val="tx1"/>
                </a:solidFill>
              </a:rPr>
              <a:t>“Athletic AI”</a:t>
            </a:r>
          </a:p>
          <a:p>
            <a:pPr marL="454025" lvl="3" indent="0">
              <a:buNone/>
            </a:pPr>
            <a:r>
              <a:rPr lang="en-US" sz="2800" i="1" dirty="0">
                <a:solidFill>
                  <a:schemeClr val="tx1"/>
                </a:solidFill>
              </a:rPr>
              <a:t>[Being] smart about controlling our bodies,</a:t>
            </a:r>
          </a:p>
          <a:p>
            <a:pPr marL="454025" lvl="3" indent="0">
              <a:buNone/>
            </a:pPr>
            <a:r>
              <a:rPr lang="en-US" sz="2800" i="1" dirty="0">
                <a:solidFill>
                  <a:schemeClr val="tx1"/>
                </a:solidFill>
              </a:rPr>
              <a:t>managing the energy use of our bodies,</a:t>
            </a:r>
          </a:p>
          <a:p>
            <a:pPr marL="454025" lvl="3" indent="0">
              <a:buNone/>
            </a:pPr>
            <a:r>
              <a:rPr lang="en-US" sz="2800" i="1" dirty="0">
                <a:solidFill>
                  <a:schemeClr val="tx1"/>
                </a:solidFill>
              </a:rPr>
              <a:t>receiving the world that’s right around us</a:t>
            </a:r>
          </a:p>
          <a:p>
            <a:pPr marL="454025" lvl="3" indent="0">
              <a:buNone/>
            </a:pPr>
            <a:r>
              <a:rPr lang="en-US" sz="2800" i="1" dirty="0">
                <a:solidFill>
                  <a:schemeClr val="tx1"/>
                </a:solidFill>
              </a:rPr>
              <a:t>and maneuvering in real time with respect to either obstacles or competitors</a:t>
            </a:r>
          </a:p>
          <a:p>
            <a:r>
              <a:rPr lang="en-US" dirty="0">
                <a:solidFill>
                  <a:schemeClr val="tx1"/>
                </a:solidFill>
              </a:rPr>
              <a:t>“Scholarly AI”</a:t>
            </a:r>
          </a:p>
          <a:p>
            <a:pPr marL="454025" lvl="3" indent="0">
              <a:buNone/>
            </a:pPr>
            <a:r>
              <a:rPr lang="en-US" sz="2800" i="1" dirty="0"/>
              <a:t>M</a:t>
            </a:r>
            <a:r>
              <a:rPr lang="en-US" sz="2800" i="1" dirty="0">
                <a:solidFill>
                  <a:schemeClr val="tx1"/>
                </a:solidFill>
              </a:rPr>
              <a:t>ake plans and then you execute on the plans. That’s the bulk of AI now — working at a high level where you’ve abstracted the world. You’re not interacting in real time with the physical world, you’ve abstracted the world</a:t>
            </a:r>
          </a:p>
          <a:p>
            <a:pPr marL="454025" lvl="3" indent="0">
              <a:buNone/>
            </a:pPr>
            <a:endParaRPr lang="en-US" sz="2800" i="1" dirty="0">
              <a:solidFill>
                <a:schemeClr val="tx1"/>
              </a:solidFill>
            </a:endParaRPr>
          </a:p>
        </p:txBody>
      </p:sp>
      <p:sp>
        <p:nvSpPr>
          <p:cNvPr id="5" name="TextBox 4">
            <a:extLst>
              <a:ext uri="{FF2B5EF4-FFF2-40B4-BE49-F238E27FC236}">
                <a16:creationId xmlns:a16="http://schemas.microsoft.com/office/drawing/2014/main" id="{7041B52C-1D80-4A48-9D5A-0AE60DBF4FEE}"/>
              </a:ext>
            </a:extLst>
          </p:cNvPr>
          <p:cNvSpPr txBox="1"/>
          <p:nvPr/>
        </p:nvSpPr>
        <p:spPr>
          <a:xfrm>
            <a:off x="621371" y="6375475"/>
            <a:ext cx="11348956" cy="369332"/>
          </a:xfrm>
          <a:prstGeom prst="rect">
            <a:avLst/>
          </a:prstGeom>
          <a:noFill/>
        </p:spPr>
        <p:txBody>
          <a:bodyPr wrap="square">
            <a:spAutoFit/>
          </a:bodyPr>
          <a:lstStyle/>
          <a:p>
            <a:r>
              <a:rPr lang="en-US" dirty="0">
                <a:hlinkClick r:id="rId2"/>
              </a:rPr>
              <a:t>https://venturebeat.com/2019/11/12/boston-dynamics-ceo-on-the-companys-top-3-robots-ai-and-viral-videos/</a:t>
            </a:r>
            <a:endParaRPr lang="en-US" dirty="0"/>
          </a:p>
        </p:txBody>
      </p:sp>
    </p:spTree>
    <p:extLst>
      <p:ext uri="{BB962C8B-B14F-4D97-AF65-F5344CB8AC3E}">
        <p14:creationId xmlns:p14="http://schemas.microsoft.com/office/powerpoint/2010/main" val="2157688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290-B93F-4C52-A39C-1E2187CC0656}"/>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B163DCE3-AD62-4DD7-A30A-2B72EB7CF4B9}"/>
              </a:ext>
            </a:extLst>
          </p:cNvPr>
          <p:cNvSpPr>
            <a:spLocks noGrp="1"/>
          </p:cNvSpPr>
          <p:nvPr>
            <p:ph idx="1"/>
          </p:nvPr>
        </p:nvSpPr>
        <p:spPr/>
        <p:txBody>
          <a:bodyPr/>
          <a:lstStyle/>
          <a:p>
            <a:pPr>
              <a:lnSpc>
                <a:spcPct val="100000"/>
              </a:lnSpc>
            </a:pPr>
            <a:r>
              <a:rPr lang="en-US" dirty="0"/>
              <a:t>Course Info (part 1)</a:t>
            </a:r>
          </a:p>
          <a:p>
            <a:pPr>
              <a:lnSpc>
                <a:spcPct val="100000"/>
              </a:lnSpc>
            </a:pPr>
            <a:r>
              <a:rPr lang="en-US" dirty="0"/>
              <a:t>Candy Grab</a:t>
            </a:r>
          </a:p>
          <a:p>
            <a:pPr>
              <a:lnSpc>
                <a:spcPct val="100000"/>
              </a:lnSpc>
            </a:pPr>
            <a:r>
              <a:rPr lang="en-US" dirty="0"/>
              <a:t>Discussion on Intelligence</a:t>
            </a:r>
          </a:p>
          <a:p>
            <a:pPr>
              <a:lnSpc>
                <a:spcPct val="100000"/>
              </a:lnSpc>
            </a:pPr>
            <a:r>
              <a:rPr lang="en-US" dirty="0"/>
              <a:t>AI focus in this course</a:t>
            </a:r>
          </a:p>
          <a:p>
            <a:pPr marL="457200" indent="-457200">
              <a:lnSpc>
                <a:spcPct val="100000"/>
              </a:lnSpc>
              <a:buFont typeface="Wingdings" panose="05000000000000000000" pitchFamily="2" charset="2"/>
              <a:buChar char="§"/>
            </a:pPr>
            <a:r>
              <a:rPr lang="en-US" dirty="0">
                <a:solidFill>
                  <a:schemeClr val="tx1"/>
                </a:solidFill>
              </a:rPr>
              <a:t>Weak AI</a:t>
            </a:r>
          </a:p>
          <a:p>
            <a:pPr marL="457200" indent="-457200">
              <a:lnSpc>
                <a:spcPct val="100000"/>
              </a:lnSpc>
              <a:buFont typeface="Wingdings" panose="05000000000000000000" pitchFamily="2" charset="2"/>
              <a:buChar char="§"/>
            </a:pPr>
            <a:r>
              <a:rPr lang="en-US" dirty="0">
                <a:solidFill>
                  <a:schemeClr val="tx1"/>
                </a:solidFill>
              </a:rPr>
              <a:t>“Scholarly” AI</a:t>
            </a:r>
          </a:p>
          <a:p>
            <a:pPr marL="457200" indent="-457200">
              <a:lnSpc>
                <a:spcPct val="100000"/>
              </a:lnSpc>
              <a:buFont typeface="Wingdings" panose="05000000000000000000" pitchFamily="2" charset="2"/>
              <a:buChar char="§"/>
            </a:pPr>
            <a:r>
              <a:rPr lang="en-US" dirty="0">
                <a:solidFill>
                  <a:schemeClr val="tx1"/>
                </a:solidFill>
              </a:rPr>
              <a:t>Agents that act rationally</a:t>
            </a:r>
          </a:p>
          <a:p>
            <a:pPr>
              <a:lnSpc>
                <a:spcPct val="100000"/>
              </a:lnSpc>
            </a:pPr>
            <a:r>
              <a:rPr lang="en-US" dirty="0"/>
              <a:t>Course Info (part 2)</a:t>
            </a:r>
          </a:p>
          <a:p>
            <a:pPr>
              <a:lnSpc>
                <a:spcPct val="100000"/>
              </a:lnSpc>
            </a:pPr>
            <a:endParaRPr lang="en-US" dirty="0"/>
          </a:p>
        </p:txBody>
      </p:sp>
      <p:sp>
        <p:nvSpPr>
          <p:cNvPr id="5" name="TextBox 4">
            <a:extLst>
              <a:ext uri="{FF2B5EF4-FFF2-40B4-BE49-F238E27FC236}">
                <a16:creationId xmlns:a16="http://schemas.microsoft.com/office/drawing/2014/main" id="{607B8204-2169-4D4A-AB8B-05FDDF0DB2D7}"/>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6" name="Picture 1" descr="C:\Temp\ketrina\Today.png">
            <a:extLst>
              <a:ext uri="{FF2B5EF4-FFF2-40B4-BE49-F238E27FC236}">
                <a16:creationId xmlns:a16="http://schemas.microsoft.com/office/drawing/2014/main" id="{73337F99-2FB4-4F99-A207-9F3FC750557A}"/>
              </a:ext>
            </a:extLst>
          </p:cNvPr>
          <p:cNvPicPr>
            <a:picLocks noChangeAspect="1" noChangeArrowheads="1"/>
          </p:cNvPicPr>
          <p:nvPr/>
        </p:nvPicPr>
        <p:blipFill>
          <a:blip r:embed="rId2" cstate="print"/>
          <a:srcRect/>
          <a:stretch>
            <a:fillRect/>
          </a:stretch>
        </p:blipFill>
        <p:spPr bwMode="auto">
          <a:xfrm>
            <a:off x="8270486" y="2467778"/>
            <a:ext cx="3921514" cy="439022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BC44C7E-EA48-4329-9C8E-307C5B3C05BC}"/>
                  </a:ext>
                </a:extLst>
              </p14:cNvPr>
              <p14:cNvContentPartPr/>
              <p14:nvPr/>
            </p14:nvContentPartPr>
            <p14:xfrm>
              <a:off x="411480" y="1822320"/>
              <a:ext cx="3027960" cy="3146760"/>
            </p14:xfrm>
          </p:contentPart>
        </mc:Choice>
        <mc:Fallback xmlns="">
          <p:pic>
            <p:nvPicPr>
              <p:cNvPr id="7" name="Ink 6">
                <a:extLst>
                  <a:ext uri="{FF2B5EF4-FFF2-40B4-BE49-F238E27FC236}">
                    <a16:creationId xmlns:a16="http://schemas.microsoft.com/office/drawing/2014/main" id="{1BC44C7E-EA48-4329-9C8E-307C5B3C05BC}"/>
                  </a:ext>
                </a:extLst>
              </p:cNvPr>
              <p:cNvPicPr/>
              <p:nvPr/>
            </p:nvPicPr>
            <p:blipFill>
              <a:blip r:embed="rId4"/>
              <a:stretch>
                <a:fillRect/>
              </a:stretch>
            </p:blipFill>
            <p:spPr>
              <a:xfrm>
                <a:off x="402120" y="1812960"/>
                <a:ext cx="3046680" cy="3165480"/>
              </a:xfrm>
              <a:prstGeom prst="rect">
                <a:avLst/>
              </a:prstGeom>
            </p:spPr>
          </p:pic>
        </mc:Fallback>
      </mc:AlternateContent>
    </p:spTree>
    <p:extLst>
      <p:ext uri="{BB962C8B-B14F-4D97-AF65-F5344CB8AC3E}">
        <p14:creationId xmlns:p14="http://schemas.microsoft.com/office/powerpoint/2010/main" val="1423554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in “athletic AI”</a:t>
            </a:r>
          </a:p>
          <a:p>
            <a:pPr marL="457200" indent="-457200">
              <a:buFont typeface="Wingdings" panose="05000000000000000000" pitchFamily="2" charset="2"/>
              <a:buChar char="§"/>
            </a:pPr>
            <a:r>
              <a:rPr lang="en-US" dirty="0">
                <a:solidFill>
                  <a:schemeClr val="tx1"/>
                </a:solidFill>
              </a:rPr>
              <a:t>Robot that assemble cars in factory</a:t>
            </a:r>
          </a:p>
          <a:p>
            <a:pPr marL="457200" indent="-457200">
              <a:buFont typeface="Wingdings" panose="05000000000000000000" pitchFamily="2" charset="2"/>
              <a:buChar char="§"/>
            </a:pPr>
            <a:r>
              <a:rPr lang="en-US" sz="2800" dirty="0">
                <a:solidFill>
                  <a:schemeClr val="tx1"/>
                </a:solidFill>
              </a:rPr>
              <a:t>Robot that fold clothes</a:t>
            </a:r>
            <a:endParaRPr lang="en-US" sz="2800" dirty="0"/>
          </a:p>
          <a:p>
            <a:endParaRPr lang="en-US" dirty="0"/>
          </a:p>
        </p:txBody>
      </p:sp>
      <p:pic>
        <p:nvPicPr>
          <p:cNvPr id="4" name="Picture 3">
            <a:extLst>
              <a:ext uri="{FF2B5EF4-FFF2-40B4-BE49-F238E27FC236}">
                <a16:creationId xmlns:a16="http://schemas.microsoft.com/office/drawing/2014/main" id="{E7C688DE-27BC-4421-AC5F-269019438C5A}"/>
              </a:ext>
            </a:extLst>
          </p:cNvPr>
          <p:cNvPicPr>
            <a:picLocks noChangeAspect="1"/>
          </p:cNvPicPr>
          <p:nvPr/>
        </p:nvPicPr>
        <p:blipFill rotWithShape="1">
          <a:blip r:embed="rId2"/>
          <a:srcRect l="11471"/>
          <a:stretch/>
        </p:blipFill>
        <p:spPr>
          <a:xfrm>
            <a:off x="1094509" y="2999510"/>
            <a:ext cx="4638681" cy="2641854"/>
          </a:xfrm>
          <a:prstGeom prst="rect">
            <a:avLst/>
          </a:prstGeom>
        </p:spPr>
      </p:pic>
      <p:pic>
        <p:nvPicPr>
          <p:cNvPr id="6" name="Picture 5">
            <a:extLst>
              <a:ext uri="{FF2B5EF4-FFF2-40B4-BE49-F238E27FC236}">
                <a16:creationId xmlns:a16="http://schemas.microsoft.com/office/drawing/2014/main" id="{B4CAD176-282C-48A7-B327-294F38F8DCA3}"/>
              </a:ext>
            </a:extLst>
          </p:cNvPr>
          <p:cNvPicPr>
            <a:picLocks noChangeAspect="1"/>
          </p:cNvPicPr>
          <p:nvPr/>
        </p:nvPicPr>
        <p:blipFill>
          <a:blip r:embed="rId3"/>
          <a:stretch>
            <a:fillRect/>
          </a:stretch>
        </p:blipFill>
        <p:spPr>
          <a:xfrm>
            <a:off x="6238965" y="3016015"/>
            <a:ext cx="4429035" cy="2608843"/>
          </a:xfrm>
          <a:prstGeom prst="rect">
            <a:avLst/>
          </a:prstGeom>
        </p:spPr>
      </p:pic>
      <p:sp>
        <p:nvSpPr>
          <p:cNvPr id="8" name="TextBox 7">
            <a:extLst>
              <a:ext uri="{FF2B5EF4-FFF2-40B4-BE49-F238E27FC236}">
                <a16:creationId xmlns:a16="http://schemas.microsoft.com/office/drawing/2014/main" id="{14679FDD-B6E5-402C-8E19-6F22D3698579}"/>
              </a:ext>
            </a:extLst>
          </p:cNvPr>
          <p:cNvSpPr txBox="1"/>
          <p:nvPr/>
        </p:nvSpPr>
        <p:spPr>
          <a:xfrm>
            <a:off x="761999" y="5853192"/>
            <a:ext cx="6096000" cy="707886"/>
          </a:xfrm>
          <a:prstGeom prst="rect">
            <a:avLst/>
          </a:prstGeom>
          <a:noFill/>
        </p:spPr>
        <p:txBody>
          <a:bodyPr wrap="square">
            <a:spAutoFit/>
          </a:bodyPr>
          <a:lstStyle/>
          <a:p>
            <a:r>
              <a:rPr lang="en-US" sz="2000" dirty="0">
                <a:hlinkClick r:id="rId4"/>
              </a:rPr>
              <a:t>https://www.youtube.com/watch?v=pxLpsSkEtuY</a:t>
            </a:r>
            <a:endParaRPr lang="en-US" sz="2000" dirty="0"/>
          </a:p>
          <a:p>
            <a:r>
              <a:rPr lang="en-US" sz="2000" dirty="0">
                <a:hlinkClick r:id="rId5"/>
              </a:rPr>
              <a:t>https://www.youtube.com/watch?v=gy5g33S0Gzo</a:t>
            </a:r>
            <a:endParaRPr lang="en-US" sz="2000" dirty="0"/>
          </a:p>
        </p:txBody>
      </p:sp>
    </p:spTree>
    <p:extLst>
      <p:ext uri="{BB962C8B-B14F-4D97-AF65-F5344CB8AC3E}">
        <p14:creationId xmlns:p14="http://schemas.microsoft.com/office/powerpoint/2010/main" val="1894197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B3A8-4634-40AE-92DA-F4314DD2B8F7}"/>
              </a:ext>
            </a:extLst>
          </p:cNvPr>
          <p:cNvSpPr>
            <a:spLocks noGrp="1"/>
          </p:cNvSpPr>
          <p:nvPr>
            <p:ph type="title"/>
          </p:nvPr>
        </p:nvSpPr>
        <p:spPr/>
        <p:txBody>
          <a:bodyPr/>
          <a:lstStyle/>
          <a:p>
            <a:r>
              <a:rPr lang="en-US" dirty="0"/>
              <a:t>CMU Spotlight</a:t>
            </a:r>
          </a:p>
        </p:txBody>
      </p:sp>
      <p:sp>
        <p:nvSpPr>
          <p:cNvPr id="3" name="Content Placeholder 2">
            <a:extLst>
              <a:ext uri="{FF2B5EF4-FFF2-40B4-BE49-F238E27FC236}">
                <a16:creationId xmlns:a16="http://schemas.microsoft.com/office/drawing/2014/main" id="{64FA992E-3509-43BF-B14C-79028A0C510F}"/>
              </a:ext>
            </a:extLst>
          </p:cNvPr>
          <p:cNvSpPr>
            <a:spLocks noGrp="1"/>
          </p:cNvSpPr>
          <p:nvPr>
            <p:ph idx="1"/>
          </p:nvPr>
        </p:nvSpPr>
        <p:spPr/>
        <p:txBody>
          <a:bodyPr/>
          <a:lstStyle/>
          <a:p>
            <a:r>
              <a:rPr lang="en-US" dirty="0"/>
              <a:t>CMU </a:t>
            </a:r>
            <a:r>
              <a:rPr lang="en-US" dirty="0" err="1"/>
              <a:t>Biorobotics</a:t>
            </a:r>
            <a:r>
              <a:rPr lang="en-US" dirty="0"/>
              <a:t> Laboratory</a:t>
            </a:r>
          </a:p>
          <a:p>
            <a:r>
              <a:rPr lang="x-none" dirty="0">
                <a:hlinkClick r:id="rId2"/>
              </a:rPr>
              <a:t>http://biorobotics.ri.cmu.edu/</a:t>
            </a:r>
            <a:endParaRPr lang="x-none" dirty="0"/>
          </a:p>
          <a:p>
            <a:endParaRPr lang="en-US" dirty="0"/>
          </a:p>
        </p:txBody>
      </p:sp>
      <p:pic>
        <p:nvPicPr>
          <p:cNvPr id="2050" name="Picture 2" descr="Matthew Travers &#10;Howie Choset ">
            <a:extLst>
              <a:ext uri="{FF2B5EF4-FFF2-40B4-BE49-F238E27FC236}">
                <a16:creationId xmlns:a16="http://schemas.microsoft.com/office/drawing/2014/main" id="{0701B040-879D-44EE-8AA1-3F5032500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98" y="2209800"/>
            <a:ext cx="4772279" cy="35350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SCPGF1">
            <a:extLst>
              <a:ext uri="{FF2B5EF4-FFF2-40B4-BE49-F238E27FC236}">
                <a16:creationId xmlns:a16="http://schemas.microsoft.com/office/drawing/2014/main" id="{460B5F50-AC64-4B02-967A-48B5A00D6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260764"/>
            <a:ext cx="5493327" cy="549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476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3CF6-F68D-4122-854B-D85FCABFFCCB}"/>
              </a:ext>
            </a:extLst>
          </p:cNvPr>
          <p:cNvSpPr>
            <a:spLocks noGrp="1"/>
          </p:cNvSpPr>
          <p:nvPr>
            <p:ph type="title"/>
          </p:nvPr>
        </p:nvSpPr>
        <p:spPr/>
        <p:txBody>
          <a:bodyPr/>
          <a:lstStyle/>
          <a:p>
            <a:r>
              <a:rPr lang="en-US" dirty="0"/>
              <a:t>Intelligence</a:t>
            </a:r>
          </a:p>
        </p:txBody>
      </p:sp>
      <p:sp>
        <p:nvSpPr>
          <p:cNvPr id="3" name="Content Placeholder 2">
            <a:extLst>
              <a:ext uri="{FF2B5EF4-FFF2-40B4-BE49-F238E27FC236}">
                <a16:creationId xmlns:a16="http://schemas.microsoft.com/office/drawing/2014/main" id="{49752604-602E-4B00-85CD-1108EE8BECB8}"/>
              </a:ext>
            </a:extLst>
          </p:cNvPr>
          <p:cNvSpPr>
            <a:spLocks noGrp="1"/>
          </p:cNvSpPr>
          <p:nvPr>
            <p:ph idx="1"/>
          </p:nvPr>
        </p:nvSpPr>
        <p:spPr/>
        <p:txBody>
          <a:bodyPr/>
          <a:lstStyle/>
          <a:p>
            <a:r>
              <a:rPr lang="en-US" dirty="0"/>
              <a:t>In this course we’ll focus on</a:t>
            </a:r>
          </a:p>
          <a:p>
            <a:r>
              <a:rPr lang="en-US" dirty="0">
                <a:solidFill>
                  <a:srgbClr val="7030A0"/>
                </a:solidFill>
              </a:rPr>
              <a:t>Rational agents</a:t>
            </a:r>
            <a:endParaRPr lang="en-US" sz="2800" dirty="0">
              <a:solidFill>
                <a:srgbClr val="7030A0"/>
              </a:solidFill>
            </a:endParaRPr>
          </a:p>
          <a:p>
            <a:pPr marL="457200" indent="-457200">
              <a:buFont typeface="Wingdings" panose="05000000000000000000" pitchFamily="2" charset="2"/>
              <a:buChar char="§"/>
            </a:pPr>
            <a:r>
              <a:rPr lang="en-US" sz="2800" dirty="0">
                <a:solidFill>
                  <a:schemeClr val="tx1"/>
                </a:solidFill>
              </a:rPr>
              <a:t>Agents that choose actions that maximize their expected performance measure</a:t>
            </a:r>
          </a:p>
          <a:p>
            <a:endParaRPr lang="en-US" sz="800" dirty="0">
              <a:solidFill>
                <a:schemeClr val="tx1"/>
              </a:solidFill>
            </a:endParaRPr>
          </a:p>
          <a:p>
            <a:r>
              <a:rPr lang="en-US" dirty="0">
                <a:solidFill>
                  <a:srgbClr val="7030A0"/>
                </a:solidFill>
              </a:rPr>
              <a:t>Weak AI </a:t>
            </a:r>
            <a:r>
              <a:rPr lang="en-US" dirty="0">
                <a:solidFill>
                  <a:schemeClr val="tx1"/>
                </a:solidFill>
              </a:rPr>
              <a:t>(rather than AGI)</a:t>
            </a:r>
          </a:p>
          <a:p>
            <a:endParaRPr lang="en-US" sz="800" dirty="0">
              <a:solidFill>
                <a:schemeClr val="tx1"/>
              </a:solidFill>
            </a:endParaRPr>
          </a:p>
          <a:p>
            <a:r>
              <a:rPr lang="en-US" dirty="0">
                <a:solidFill>
                  <a:srgbClr val="7030A0"/>
                </a:solidFill>
              </a:rPr>
              <a:t>“Scholarly” AI </a:t>
            </a:r>
            <a:r>
              <a:rPr lang="en-US" dirty="0">
                <a:solidFill>
                  <a:schemeClr val="tx1"/>
                </a:solidFill>
              </a:rPr>
              <a:t>(rather than “athletic” AI)</a:t>
            </a:r>
          </a:p>
        </p:txBody>
      </p:sp>
    </p:spTree>
    <p:extLst>
      <p:ext uri="{BB962C8B-B14F-4D97-AF65-F5344CB8AC3E}">
        <p14:creationId xmlns:p14="http://schemas.microsoft.com/office/powerpoint/2010/main" val="1795396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290-B93F-4C52-A39C-1E2187CC0656}"/>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B163DCE3-AD62-4DD7-A30A-2B72EB7CF4B9}"/>
              </a:ext>
            </a:extLst>
          </p:cNvPr>
          <p:cNvSpPr>
            <a:spLocks noGrp="1"/>
          </p:cNvSpPr>
          <p:nvPr>
            <p:ph idx="1"/>
          </p:nvPr>
        </p:nvSpPr>
        <p:spPr/>
        <p:txBody>
          <a:bodyPr/>
          <a:lstStyle/>
          <a:p>
            <a:pPr>
              <a:lnSpc>
                <a:spcPct val="100000"/>
              </a:lnSpc>
            </a:pPr>
            <a:r>
              <a:rPr lang="en-US" dirty="0"/>
              <a:t>Course Info (part 1)</a:t>
            </a:r>
          </a:p>
          <a:p>
            <a:pPr>
              <a:lnSpc>
                <a:spcPct val="100000"/>
              </a:lnSpc>
            </a:pPr>
            <a:r>
              <a:rPr lang="en-US" dirty="0"/>
              <a:t>Candy Grab</a:t>
            </a:r>
          </a:p>
          <a:p>
            <a:pPr>
              <a:lnSpc>
                <a:spcPct val="100000"/>
              </a:lnSpc>
            </a:pPr>
            <a:r>
              <a:rPr lang="en-US" dirty="0"/>
              <a:t>Discussion on Intelligence</a:t>
            </a:r>
          </a:p>
          <a:p>
            <a:pPr>
              <a:lnSpc>
                <a:spcPct val="100000"/>
              </a:lnSpc>
            </a:pPr>
            <a:r>
              <a:rPr lang="en-US" dirty="0"/>
              <a:t>AI focus in this course</a:t>
            </a:r>
          </a:p>
          <a:p>
            <a:pPr marL="457200" indent="-457200">
              <a:lnSpc>
                <a:spcPct val="100000"/>
              </a:lnSpc>
              <a:buFont typeface="Wingdings" panose="05000000000000000000" pitchFamily="2" charset="2"/>
              <a:buChar char="§"/>
            </a:pPr>
            <a:r>
              <a:rPr lang="en-US" dirty="0">
                <a:solidFill>
                  <a:schemeClr val="tx1"/>
                </a:solidFill>
              </a:rPr>
              <a:t>Weak AI</a:t>
            </a:r>
          </a:p>
          <a:p>
            <a:pPr marL="457200" indent="-457200">
              <a:lnSpc>
                <a:spcPct val="100000"/>
              </a:lnSpc>
              <a:buFont typeface="Wingdings" panose="05000000000000000000" pitchFamily="2" charset="2"/>
              <a:buChar char="§"/>
            </a:pPr>
            <a:r>
              <a:rPr lang="en-US" dirty="0">
                <a:solidFill>
                  <a:schemeClr val="tx1"/>
                </a:solidFill>
              </a:rPr>
              <a:t>“Scholarly” AI</a:t>
            </a:r>
          </a:p>
          <a:p>
            <a:pPr marL="457200" indent="-457200">
              <a:lnSpc>
                <a:spcPct val="100000"/>
              </a:lnSpc>
              <a:buFont typeface="Wingdings" panose="05000000000000000000" pitchFamily="2" charset="2"/>
              <a:buChar char="§"/>
            </a:pPr>
            <a:r>
              <a:rPr lang="en-US" dirty="0">
                <a:solidFill>
                  <a:schemeClr val="tx1"/>
                </a:solidFill>
              </a:rPr>
              <a:t>Agents that act rationally</a:t>
            </a:r>
          </a:p>
          <a:p>
            <a:pPr>
              <a:lnSpc>
                <a:spcPct val="100000"/>
              </a:lnSpc>
            </a:pPr>
            <a:r>
              <a:rPr lang="en-US" dirty="0"/>
              <a:t>Course Info (part 2)</a:t>
            </a:r>
          </a:p>
          <a:p>
            <a:pPr>
              <a:lnSpc>
                <a:spcPct val="100000"/>
              </a:lnSpc>
            </a:pPr>
            <a:endParaRPr lang="en-US" dirty="0"/>
          </a:p>
        </p:txBody>
      </p:sp>
      <p:sp>
        <p:nvSpPr>
          <p:cNvPr id="5" name="TextBox 4">
            <a:extLst>
              <a:ext uri="{FF2B5EF4-FFF2-40B4-BE49-F238E27FC236}">
                <a16:creationId xmlns:a16="http://schemas.microsoft.com/office/drawing/2014/main" id="{607B8204-2169-4D4A-AB8B-05FDDF0DB2D7}"/>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6" name="Picture 1" descr="C:\Temp\ketrina\Today.png">
            <a:extLst>
              <a:ext uri="{FF2B5EF4-FFF2-40B4-BE49-F238E27FC236}">
                <a16:creationId xmlns:a16="http://schemas.microsoft.com/office/drawing/2014/main" id="{73337F99-2FB4-4F99-A207-9F3FC750557A}"/>
              </a:ext>
            </a:extLst>
          </p:cNvPr>
          <p:cNvPicPr>
            <a:picLocks noChangeAspect="1" noChangeArrowheads="1"/>
          </p:cNvPicPr>
          <p:nvPr/>
        </p:nvPicPr>
        <p:blipFill>
          <a:blip r:embed="rId2"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4281566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https://www.cs.cmu.edu/~15181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a:t>
            </a:r>
            <a:r>
              <a:rPr lang="en-US" dirty="0">
                <a:solidFill>
                  <a:srgbClr val="C00000"/>
                </a:solidFill>
              </a:rPr>
              <a:t>only if piazza doesn’t work</a:t>
            </a:r>
            <a:r>
              <a:rPr lang="en-US" dirty="0"/>
              <a:t>):</a:t>
            </a:r>
          </a:p>
          <a:p>
            <a:r>
              <a:rPr lang="en-US" dirty="0"/>
              <a:t>	</a:t>
            </a:r>
            <a:r>
              <a:rPr lang="en-US" dirty="0">
                <a:hlinkClick r:id="rId6"/>
              </a:rPr>
              <a:t>pvirtue@andrew.cmu.edu</a:t>
            </a:r>
            <a:endParaRPr lang="en-US" dirty="0"/>
          </a:p>
          <a:p>
            <a:endParaRPr lang="en-US" sz="2000" dirty="0"/>
          </a:p>
          <a:p>
            <a:endParaRPr lang="en-US" dirty="0"/>
          </a:p>
        </p:txBody>
      </p:sp>
      <p:pic>
        <p:nvPicPr>
          <p:cNvPr id="5" name="Picture 4"/>
          <p:cNvPicPr>
            <a:picLocks noChangeAspect="1"/>
          </p:cNvPicPr>
          <p:nvPr/>
        </p:nvPicPr>
        <p:blipFill>
          <a:blip r:embed="rId7"/>
          <a:stretch>
            <a:fillRect/>
          </a:stretch>
        </p:blipFill>
        <p:spPr>
          <a:xfrm>
            <a:off x="6014710" y="392916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4710" y="190506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94294" y="3010251"/>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923403CE-6166-4DDA-82BE-FEB5E362D761}"/>
                  </a:ext>
                </a:extLst>
              </p14:cNvPr>
              <p14:cNvContentPartPr/>
              <p14:nvPr/>
            </p14:nvContentPartPr>
            <p14:xfrm>
              <a:off x="3438000" y="1986120"/>
              <a:ext cx="2019600" cy="2747880"/>
            </p14:xfrm>
          </p:contentPart>
        </mc:Choice>
        <mc:Fallback xmlns="">
          <p:pic>
            <p:nvPicPr>
              <p:cNvPr id="4" name="Ink 3">
                <a:extLst>
                  <a:ext uri="{FF2B5EF4-FFF2-40B4-BE49-F238E27FC236}">
                    <a16:creationId xmlns:a16="http://schemas.microsoft.com/office/drawing/2014/main" id="{923403CE-6166-4DDA-82BE-FEB5E362D761}"/>
                  </a:ext>
                </a:extLst>
              </p:cNvPr>
              <p:cNvPicPr/>
              <p:nvPr/>
            </p:nvPicPr>
            <p:blipFill>
              <a:blip r:embed="rId11"/>
              <a:stretch>
                <a:fillRect/>
              </a:stretch>
            </p:blipFill>
            <p:spPr>
              <a:xfrm>
                <a:off x="3428640" y="1976760"/>
                <a:ext cx="2038320" cy="2766600"/>
              </a:xfrm>
              <a:prstGeom prst="rect">
                <a:avLst/>
              </a:prstGeom>
            </p:spPr>
          </p:pic>
        </mc:Fallback>
      </mc:AlternateContent>
    </p:spTree>
    <p:extLst>
      <p:ext uri="{BB962C8B-B14F-4D97-AF65-F5344CB8AC3E}">
        <p14:creationId xmlns:p14="http://schemas.microsoft.com/office/powerpoint/2010/main" val="1423932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CMU teaching staff only</a:t>
                </a:r>
              </a:p>
              <a:p>
                <a:pPr marL="457200" indent="-457200">
                  <a:buFont typeface="Wingdings" panose="05000000000000000000" pitchFamily="2" charset="2"/>
                  <a:buChar char="§"/>
                </a:pPr>
                <a:r>
                  <a:rPr lang="en-US" dirty="0">
                    <a:solidFill>
                      <a:schemeClr val="tx1"/>
                    </a:solidFill>
                  </a:rPr>
                  <a:t>Slides will be posted</a:t>
                </a:r>
              </a:p>
              <a:p>
                <a:pPr marL="457200" indent="-457200">
                  <a:buFont typeface="Wingdings" panose="05000000000000000000" pitchFamily="2" charset="2"/>
                  <a:buChar char="§"/>
                </a:pPr>
                <a:endParaRPr lang="en-US" dirty="0">
                  <a:solidFill>
                    <a:schemeClr val="tx1"/>
                  </a:solidFill>
                </a:endParaRPr>
              </a:p>
              <a:p>
                <a:r>
                  <a:rPr lang="en-US" dirty="0"/>
                  <a:t>Participation</a:t>
                </a:r>
              </a:p>
              <a:p>
                <a:pPr marL="457200" indent="-457200">
                  <a:buFont typeface="Wingdings" panose="05000000000000000000" pitchFamily="2" charset="2"/>
                  <a:buChar char="§"/>
                </a:pPr>
                <a:r>
                  <a:rPr lang="en-US" dirty="0">
                    <a:solidFill>
                      <a:schemeClr val="tx1"/>
                    </a:solidFill>
                  </a:rPr>
                  <a:t>Participation points earned by answering Piazza polls in lecture</a:t>
                </a:r>
              </a:p>
              <a:p>
                <a:pPr marL="917575" lvl="2" indent="-457200"/>
                <a:r>
                  <a:rPr lang="en-US" sz="2800" dirty="0">
                    <a:solidFill>
                      <a:schemeClr val="tx1"/>
                    </a:solidFill>
                  </a:rPr>
                  <a:t>One point for each “take” so make sure to answer all of them</a:t>
                </a:r>
              </a:p>
              <a:p>
                <a:pPr marL="457200" indent="-457200">
                  <a:buFont typeface="Wingdings" panose="05000000000000000000" pitchFamily="2" charset="2"/>
                  <a:buChar char="§"/>
                </a:pPr>
                <a:r>
                  <a:rPr lang="en-US" dirty="0">
                    <a:solidFill>
                      <a:schemeClr val="tx1"/>
                    </a:solidFill>
                  </a:rPr>
                  <a:t>Credit for participating in lecture activities</a:t>
                </a:r>
              </a:p>
              <a:p>
                <a:pPr marL="457200" indent="-457200">
                  <a:buFont typeface="Wingdings" panose="05000000000000000000" pitchFamily="2" charset="2"/>
                  <a:buChar char="§"/>
                </a:pPr>
                <a:r>
                  <a:rPr lang="en-US" dirty="0">
                    <a:solidFill>
                      <a:schemeClr val="tx1"/>
                    </a:solidFill>
                  </a:rPr>
                  <a:t>Participating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80% will earn full participation score</a:t>
                </a:r>
              </a:p>
              <a:p>
                <a:pPr marL="457200" indent="-457200">
                  <a:buFont typeface="Wingdings" panose="05000000000000000000" pitchFamily="2" charset="2"/>
                  <a:buChar char="§"/>
                </a:pPr>
                <a:endParaRPr lang="en-US"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9" y="1113178"/>
                <a:ext cx="10515600" cy="2039539"/>
              </a:xfrm>
              <a:blipFill>
                <a:blip r:embed="rId2"/>
                <a:stretch>
                  <a:fillRect l="-1217" t="-5090" b="-151497"/>
                </a:stretch>
              </a:blipFill>
            </p:spPr>
            <p:txBody>
              <a:bodyPr/>
              <a:lstStyle/>
              <a:p>
                <a:r>
                  <a:rPr lang="en-US">
                    <a:noFill/>
                  </a:rPr>
                  <a:t> </a:t>
                </a:r>
              </a:p>
            </p:txBody>
          </p:sp>
        </mc:Fallback>
      </mc:AlternateContent>
    </p:spTree>
    <p:extLst>
      <p:ext uri="{BB962C8B-B14F-4D97-AF65-F5344CB8AC3E}">
        <p14:creationId xmlns:p14="http://schemas.microsoft.com/office/powerpoint/2010/main" val="744381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4063940"/>
          </a:xfrm>
        </p:spPr>
        <p:txBody>
          <a:bodyPr/>
          <a:lstStyle/>
          <a:p>
            <a:r>
              <a:rPr lang="en-US" dirty="0"/>
              <a:t>Assignments</a:t>
            </a:r>
          </a:p>
          <a:p>
            <a:pPr marL="457200" indent="-457200">
              <a:buFont typeface="Wingdings" panose="05000000000000000000" pitchFamily="2" charset="2"/>
              <a:buChar char="§"/>
            </a:pPr>
            <a:r>
              <a:rPr lang="en-US" dirty="0">
                <a:solidFill>
                  <a:schemeClr val="tx1"/>
                </a:solidFill>
              </a:rPr>
              <a:t>Online </a:t>
            </a:r>
            <a:r>
              <a:rPr lang="en-US" dirty="0" err="1">
                <a:solidFill>
                  <a:schemeClr val="tx1"/>
                </a:solidFill>
              </a:rPr>
              <a:t>homeworks</a:t>
            </a:r>
            <a:endParaRPr lang="en-US" dirty="0">
              <a:solidFill>
                <a:schemeClr val="tx1"/>
              </a:solidFill>
            </a:endParaRPr>
          </a:p>
          <a:p>
            <a:pPr marL="917575" lvl="2" indent="-457200"/>
            <a:r>
              <a:rPr lang="en-US" sz="2800" dirty="0">
                <a:solidFill>
                  <a:schemeClr val="tx1"/>
                </a:solidFill>
              </a:rPr>
              <a:t>Quick exercises to help practice topics</a:t>
            </a:r>
          </a:p>
          <a:p>
            <a:pPr marL="917575" lvl="2" indent="-457200"/>
            <a:r>
              <a:rPr lang="en-US" sz="2800" dirty="0">
                <a:solidFill>
                  <a:schemeClr val="tx1"/>
                </a:solidFill>
              </a:rPr>
              <a:t>Online in </a:t>
            </a:r>
            <a:r>
              <a:rPr lang="en-US" sz="2800" dirty="0" err="1">
                <a:solidFill>
                  <a:schemeClr val="tx1"/>
                </a:solidFill>
              </a:rPr>
              <a:t>Gradescope</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Projects</a:t>
            </a:r>
          </a:p>
          <a:p>
            <a:pPr marL="917575" lvl="2" indent="-457200"/>
            <a:r>
              <a:rPr lang="en-US" sz="2800" dirty="0">
                <a:solidFill>
                  <a:schemeClr val="tx1"/>
                </a:solidFill>
              </a:rPr>
              <a:t>Hand-on experience with AI</a:t>
            </a:r>
          </a:p>
          <a:p>
            <a:pPr marL="917575" lvl="2" indent="-457200"/>
            <a:r>
              <a:rPr lang="en-US" sz="2800" dirty="0"/>
              <a:t>Python</a:t>
            </a:r>
          </a:p>
          <a:p>
            <a:pPr marL="917575" lvl="2" indent="-457200"/>
            <a:r>
              <a:rPr lang="en-US" sz="2800" dirty="0"/>
              <a:t>Data</a:t>
            </a:r>
          </a:p>
          <a:p>
            <a:pPr marL="917575" lvl="2" indent="-457200"/>
            <a:r>
              <a:rPr lang="en-US" sz="2800" dirty="0">
                <a:solidFill>
                  <a:schemeClr val="tx1"/>
                </a:solidFill>
              </a:rPr>
              <a:t>Report</a:t>
            </a:r>
          </a:p>
        </p:txBody>
      </p:sp>
    </p:spTree>
    <p:extLst>
      <p:ext uri="{BB962C8B-B14F-4D97-AF65-F5344CB8AC3E}">
        <p14:creationId xmlns:p14="http://schemas.microsoft.com/office/powerpoint/2010/main" val="1857760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4063940"/>
          </a:xfrm>
        </p:spPr>
        <p:txBody>
          <a:bodyPr/>
          <a:lstStyle/>
          <a:p>
            <a:r>
              <a:rPr lang="en-US" dirty="0"/>
              <a:t>Quizzes</a:t>
            </a:r>
          </a:p>
          <a:p>
            <a:pPr marL="457200" indent="-457200">
              <a:buFont typeface="Wingdings" panose="05000000000000000000" pitchFamily="2" charset="2"/>
              <a:buChar char="§"/>
            </a:pPr>
            <a:r>
              <a:rPr lang="en-US" dirty="0">
                <a:solidFill>
                  <a:schemeClr val="tx1"/>
                </a:solidFill>
              </a:rPr>
              <a:t>Quizzes will in lecture, announced two days ahead of time</a:t>
            </a:r>
          </a:p>
          <a:p>
            <a:pPr marL="457200" indent="-457200">
              <a:buFont typeface="Wingdings" panose="05000000000000000000" pitchFamily="2" charset="2"/>
              <a:buChar char="§"/>
            </a:pPr>
            <a:endParaRPr lang="en-US" dirty="0">
              <a:solidFill>
                <a:schemeClr val="tx1"/>
              </a:solidFill>
            </a:endParaRPr>
          </a:p>
          <a:p>
            <a:r>
              <a:rPr lang="en-US" dirty="0"/>
              <a:t>Final exam</a:t>
            </a:r>
          </a:p>
          <a:p>
            <a:pPr marL="457200" indent="-457200">
              <a:buFont typeface="Wingdings" panose="05000000000000000000" pitchFamily="2" charset="2"/>
              <a:buChar char="§"/>
            </a:pPr>
            <a:r>
              <a:rPr lang="en-US" dirty="0">
                <a:solidFill>
                  <a:schemeClr val="tx1"/>
                </a:solidFill>
              </a:rPr>
              <a:t>Schedule TBD</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54198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8" y="1113178"/>
            <a:ext cx="11456125"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sz="800" dirty="0"/>
          </a:p>
          <a:p>
            <a:r>
              <a:rPr lang="en-US" dirty="0"/>
              <a:t>Mental Health</a:t>
            </a:r>
          </a:p>
          <a:p>
            <a:r>
              <a:rPr lang="en-US" dirty="0">
                <a:solidFill>
                  <a:schemeClr val="tx1"/>
                </a:solidFill>
              </a:rPr>
              <a:t>Don’t struggle alone</a:t>
            </a:r>
          </a:p>
          <a:p>
            <a:r>
              <a:rPr lang="en-US" dirty="0">
                <a:solidFill>
                  <a:schemeClr val="tx1"/>
                </a:solidFill>
              </a:rPr>
              <a:t>Find at least one person and let them know how you’re feeling</a:t>
            </a:r>
          </a:p>
          <a:p>
            <a:pPr marL="457200" indent="-457200">
              <a:buFont typeface="Wingdings" panose="05000000000000000000" pitchFamily="2" charset="2"/>
              <a:buChar char="§"/>
            </a:pPr>
            <a:r>
              <a:rPr lang="en-US" dirty="0">
                <a:solidFill>
                  <a:schemeClr val="tx1"/>
                </a:solidFill>
              </a:rPr>
              <a:t>Friend, family, roommate, advisor</a:t>
            </a:r>
          </a:p>
          <a:p>
            <a:pPr marL="457200" indent="-457200">
              <a:buFont typeface="Wingdings" panose="05000000000000000000" pitchFamily="2" charset="2"/>
              <a:buChar char="§"/>
            </a:pPr>
            <a:r>
              <a:rPr lang="en-US" dirty="0">
                <a:solidFill>
                  <a:schemeClr val="tx1"/>
                </a:solidFill>
                <a:hlinkClick r:id="rId2"/>
              </a:rPr>
              <a:t>https://www.cmu.edu/student-affairs/resources/index.html#liaisons</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CMU </a:t>
            </a:r>
            <a:r>
              <a:rPr lang="en-US" dirty="0" err="1">
                <a:solidFill>
                  <a:schemeClr val="tx1"/>
                </a:solidFill>
              </a:rPr>
              <a:t>CaPS</a:t>
            </a:r>
            <a:r>
              <a:rPr lang="en-US" dirty="0">
                <a:solidFill>
                  <a:schemeClr val="tx1"/>
                </a:solidFill>
              </a:rPr>
              <a:t> </a:t>
            </a:r>
            <a:r>
              <a:rPr lang="en-US" dirty="0">
                <a:solidFill>
                  <a:schemeClr val="tx1"/>
                </a:solidFill>
                <a:hlinkClick r:id="rId3"/>
              </a:rPr>
              <a:t>https://www.cmu.edu/counseling/</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And, of course, you can always talk to me</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137970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Demystifying AI</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Pilot Course!</a:t>
            </a:r>
          </a:p>
          <a:p>
            <a:endParaRPr lang="en-US" sz="800" dirty="0"/>
          </a:p>
          <a:p>
            <a:r>
              <a:rPr lang="en-US" dirty="0"/>
              <a:t>Explaining AI</a:t>
            </a:r>
          </a:p>
          <a:p>
            <a:pPr marL="457200" indent="-457200">
              <a:buFont typeface="Wingdings" panose="05000000000000000000" pitchFamily="2" charset="2"/>
              <a:buChar char="§"/>
            </a:pPr>
            <a:r>
              <a:rPr lang="en-US" dirty="0">
                <a:solidFill>
                  <a:schemeClr val="tx1"/>
                </a:solidFill>
              </a:rPr>
              <a:t>What it is</a:t>
            </a:r>
          </a:p>
          <a:p>
            <a:pPr marL="457200" indent="-457200">
              <a:buFont typeface="Wingdings" panose="05000000000000000000" pitchFamily="2" charset="2"/>
              <a:buChar char="§"/>
            </a:pPr>
            <a:r>
              <a:rPr lang="en-US" dirty="0">
                <a:solidFill>
                  <a:schemeClr val="tx1"/>
                </a:solidFill>
              </a:rPr>
              <a:t>What it can do</a:t>
            </a:r>
          </a:p>
          <a:p>
            <a:pPr marL="457200" indent="-457200">
              <a:buFont typeface="Wingdings" panose="05000000000000000000" pitchFamily="2" charset="2"/>
              <a:buChar char="§"/>
            </a:pPr>
            <a:r>
              <a:rPr lang="en-US" dirty="0">
                <a:solidFill>
                  <a:schemeClr val="tx1"/>
                </a:solidFill>
              </a:rPr>
              <a:t>How to use it</a:t>
            </a:r>
          </a:p>
          <a:p>
            <a:pPr marL="457200" indent="-457200">
              <a:buFont typeface="Wingdings" panose="05000000000000000000" pitchFamily="2" charset="2"/>
              <a:buChar char="§"/>
            </a:pPr>
            <a:r>
              <a:rPr lang="en-US" dirty="0">
                <a:solidFill>
                  <a:schemeClr val="tx1"/>
                </a:solidFill>
              </a:rPr>
              <a:t>How it works</a:t>
            </a:r>
          </a:p>
          <a:p>
            <a:pPr marL="457200" indent="-457200">
              <a:buFont typeface="Wingdings" panose="05000000000000000000" pitchFamily="2" charset="2"/>
              <a:buChar char="§"/>
            </a:pPr>
            <a:r>
              <a:rPr lang="en-US" dirty="0">
                <a:solidFill>
                  <a:schemeClr val="tx1"/>
                </a:solidFill>
              </a:rPr>
              <a:t>What can go wrong</a:t>
            </a:r>
          </a:p>
          <a:p>
            <a:endParaRPr lang="en-US" sz="1000" dirty="0"/>
          </a:p>
          <a:p>
            <a:r>
              <a:rPr lang="en-US" dirty="0" err="1"/>
              <a:t>Prereqs</a:t>
            </a:r>
            <a:endParaRPr lang="en-US" dirty="0"/>
          </a:p>
          <a:p>
            <a:pPr marL="457200" indent="-457200">
              <a:buFont typeface="Wingdings" panose="05000000000000000000" pitchFamily="2" charset="2"/>
              <a:buChar char="§"/>
            </a:pPr>
            <a:r>
              <a:rPr lang="en-US" dirty="0">
                <a:solidFill>
                  <a:schemeClr val="tx1"/>
                </a:solidFill>
              </a:rPr>
              <a:t>15-110</a:t>
            </a:r>
          </a:p>
          <a:p>
            <a:pPr marL="457200" indent="-457200">
              <a:buFont typeface="Wingdings" panose="05000000000000000000" pitchFamily="2" charset="2"/>
              <a:buChar char="§"/>
            </a:pPr>
            <a:r>
              <a:rPr lang="en-US" dirty="0">
                <a:solidFill>
                  <a:schemeClr val="tx1"/>
                </a:solidFill>
              </a:rPr>
              <a:t>(High school algebra)</a:t>
            </a:r>
          </a:p>
          <a:p>
            <a:endParaRPr lang="en-US" dirty="0"/>
          </a:p>
        </p:txBody>
      </p:sp>
    </p:spTree>
    <p:extLst>
      <p:ext uri="{BB962C8B-B14F-4D97-AF65-F5344CB8AC3E}">
        <p14:creationId xmlns:p14="http://schemas.microsoft.com/office/powerpoint/2010/main" val="240781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Quick Logistics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Slides will be available</a:t>
            </a:r>
          </a:p>
          <a:p>
            <a:endParaRPr lang="en-US" dirty="0"/>
          </a:p>
          <a:p>
            <a:r>
              <a:rPr lang="en-US" dirty="0"/>
              <a:t>Asking questions in main room</a:t>
            </a:r>
          </a:p>
          <a:p>
            <a:pPr marL="457200" indent="-457200">
              <a:buFont typeface="Wingdings" panose="05000000000000000000" pitchFamily="2" charset="2"/>
              <a:buChar char="§"/>
            </a:pPr>
            <a:r>
              <a:rPr lang="en-US" dirty="0">
                <a:solidFill>
                  <a:schemeClr val="tx1"/>
                </a:solidFill>
              </a:rPr>
              <a:t>Use the hand-raise icon</a:t>
            </a:r>
          </a:p>
          <a:p>
            <a:pPr marL="457200" indent="-457200">
              <a:buFont typeface="Wingdings" panose="05000000000000000000" pitchFamily="2" charset="2"/>
              <a:buChar char="§"/>
            </a:pPr>
            <a:r>
              <a:rPr lang="en-US" dirty="0">
                <a:solidFill>
                  <a:schemeClr val="tx1"/>
                </a:solidFill>
              </a:rPr>
              <a:t>Prof. can’t really see the chat</a:t>
            </a:r>
          </a:p>
          <a:p>
            <a:endParaRPr lang="en-US" dirty="0"/>
          </a:p>
          <a:p>
            <a:r>
              <a:rPr lang="en-US" dirty="0"/>
              <a:t>Asking questions in breakout room</a:t>
            </a:r>
          </a:p>
          <a:p>
            <a:pPr marL="457200" indent="-457200">
              <a:buFont typeface="Wingdings" panose="05000000000000000000" pitchFamily="2" charset="2"/>
              <a:buChar char="§"/>
            </a:pPr>
            <a:r>
              <a:rPr lang="en-US" dirty="0">
                <a:solidFill>
                  <a:schemeClr val="tx1"/>
                </a:solidFill>
              </a:rPr>
              <a:t>Press request help button</a:t>
            </a:r>
          </a:p>
          <a:p>
            <a:pPr marL="457200" indent="-457200">
              <a:buFont typeface="Wingdings" panose="05000000000000000000" pitchFamily="2" charset="2"/>
              <a:buChar char="§"/>
            </a:pPr>
            <a:r>
              <a:rPr lang="en-US" dirty="0">
                <a:solidFill>
                  <a:schemeClr val="tx1"/>
                </a:solidFill>
              </a:rPr>
              <a:t>Pop back into main room</a:t>
            </a:r>
          </a:p>
        </p:txBody>
      </p:sp>
    </p:spTree>
    <p:extLst>
      <p:ext uri="{BB962C8B-B14F-4D97-AF65-F5344CB8AC3E}">
        <p14:creationId xmlns:p14="http://schemas.microsoft.com/office/powerpoint/2010/main" val="10857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Quick Logistics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Breakout rooms</a:t>
            </a:r>
          </a:p>
          <a:p>
            <a:pPr marL="457200" indent="-457200">
              <a:buFont typeface="Wingdings" panose="05000000000000000000" pitchFamily="2" charset="2"/>
              <a:buChar char="§"/>
            </a:pPr>
            <a:r>
              <a:rPr lang="en-US" dirty="0">
                <a:solidFill>
                  <a:schemeClr val="tx1"/>
                </a:solidFill>
              </a:rPr>
              <a:t>Cameras on</a:t>
            </a:r>
          </a:p>
          <a:p>
            <a:pPr marL="457200" indent="-457200">
              <a:buFont typeface="Wingdings" panose="05000000000000000000" pitchFamily="2" charset="2"/>
              <a:buChar char="§"/>
            </a:pPr>
            <a:r>
              <a:rPr lang="en-US" dirty="0">
                <a:solidFill>
                  <a:schemeClr val="tx1"/>
                </a:solidFill>
              </a:rPr>
              <a:t>Unmuted</a:t>
            </a:r>
          </a:p>
          <a:p>
            <a:pPr marL="457200" indent="-457200">
              <a:buFont typeface="Wingdings" panose="05000000000000000000" pitchFamily="2" charset="2"/>
              <a:buChar char="§"/>
            </a:pPr>
            <a:r>
              <a:rPr lang="en-US" dirty="0">
                <a:solidFill>
                  <a:schemeClr val="tx1"/>
                </a:solidFill>
              </a:rPr>
              <a:t>Introduce yourself if you haven’t met</a:t>
            </a:r>
          </a:p>
          <a:p>
            <a:pPr marL="917575" lvl="2" indent="-457200"/>
            <a:r>
              <a:rPr lang="en-US" sz="2800" dirty="0"/>
              <a:t>At least just a quick, “Hi, I’m Pat”</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One person share screen</a:t>
            </a:r>
          </a:p>
          <a:p>
            <a:endParaRPr lang="en-US" dirty="0"/>
          </a:p>
        </p:txBody>
      </p:sp>
    </p:spTree>
    <p:extLst>
      <p:ext uri="{BB962C8B-B14F-4D97-AF65-F5344CB8AC3E}">
        <p14:creationId xmlns:p14="http://schemas.microsoft.com/office/powerpoint/2010/main" val="277838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we get started</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1213988" cy="5140336"/>
          </a:xfrm>
        </p:spPr>
        <p:txBody>
          <a:bodyPr/>
          <a:lstStyle/>
          <a:p>
            <a:r>
              <a:rPr lang="en-US" dirty="0"/>
              <a:t>Candy Grab game!</a:t>
            </a:r>
          </a:p>
          <a:p>
            <a:endParaRPr lang="en-US" dirty="0"/>
          </a:p>
          <a:p>
            <a:r>
              <a:rPr lang="en-US" dirty="0">
                <a:solidFill>
                  <a:schemeClr val="tx1"/>
                </a:solidFill>
              </a:rPr>
              <a:t>Shared Drive Folder/Lec1</a:t>
            </a:r>
          </a:p>
          <a:p>
            <a:r>
              <a:rPr lang="en-US" sz="2200" dirty="0">
                <a:hlinkClick r:id="rId2"/>
              </a:rPr>
              <a:t>https://drive.google.com/drive/folders/1JXonj8iPWRXngauDaR6vRUYbjm79aYo_?usp=sharing</a:t>
            </a:r>
            <a:endParaRPr lang="en-US" sz="2200" dirty="0"/>
          </a:p>
          <a:p>
            <a:endParaRPr lang="en-US" dirty="0"/>
          </a:p>
        </p:txBody>
      </p:sp>
    </p:spTree>
    <p:extLst>
      <p:ext uri="{BB962C8B-B14F-4D97-AF65-F5344CB8AC3E}">
        <p14:creationId xmlns:p14="http://schemas.microsoft.com/office/powerpoint/2010/main" val="21197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685800" y="1193800"/>
            <a:ext cx="5410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Actions can have an effect on the </a:t>
            </a:r>
            <a:r>
              <a:rPr lang="en-US" i="1" dirty="0"/>
              <a:t>environment.</a:t>
            </a:r>
          </a:p>
          <a:p>
            <a:pPr marL="457178" indent="-457178">
              <a:spcBef>
                <a:spcPts val="1500"/>
              </a:spcBef>
            </a:pPr>
            <a:r>
              <a:rPr lang="en-US" dirty="0"/>
              <a:t>The specific </a:t>
            </a:r>
            <a:r>
              <a:rPr lang="en-US" i="1" dirty="0"/>
              <a:t>sensors</a:t>
            </a:r>
            <a:r>
              <a:rPr lang="en-US" dirty="0"/>
              <a:t> and </a:t>
            </a:r>
            <a:r>
              <a:rPr lang="en-US" i="1" dirty="0"/>
              <a:t>actuators</a:t>
            </a:r>
            <a:r>
              <a:rPr lang="en-US" dirty="0"/>
              <a:t> affect what the agent is capable of </a:t>
            </a:r>
            <a:r>
              <a:rPr lang="en-US" i="1" dirty="0"/>
              <a:t>perceiving</a:t>
            </a:r>
            <a:r>
              <a:rPr lang="en-US" dirty="0"/>
              <a:t> and what </a:t>
            </a:r>
            <a:r>
              <a:rPr lang="en-US" i="1" dirty="0"/>
              <a:t>actions</a:t>
            </a:r>
            <a:r>
              <a:rPr lang="en-US" dirty="0"/>
              <a:t> it is capable of taking</a:t>
            </a:r>
          </a:p>
          <a:p>
            <a:pPr marL="457178" indent="-457178">
              <a:spcBef>
                <a:spcPts val="1500"/>
              </a:spcBef>
            </a:pPr>
            <a:endParaRPr lang="en-US" sz="2800" dirty="0">
              <a:cs typeface="Arial" charset="0"/>
            </a:endParaRPr>
          </a:p>
          <a:p>
            <a:pPr marL="457178" indent="-457178">
              <a:spcBef>
                <a:spcPts val="1500"/>
              </a:spcBef>
            </a:pPr>
            <a:endParaRPr lang="en-US" sz="2133" dirty="0"/>
          </a:p>
        </p:txBody>
      </p:sp>
      <p:grpSp>
        <p:nvGrpSpPr>
          <p:cNvPr id="34" name="Group 33"/>
          <p:cNvGrpSpPr/>
          <p:nvPr/>
        </p:nvGrpSpPr>
        <p:grpSpPr>
          <a:xfrm>
            <a:off x="7018672" y="4065104"/>
            <a:ext cx="4957979" cy="2425765"/>
            <a:chOff x="4609425" y="3194447"/>
            <a:chExt cx="4059187" cy="1434703"/>
          </a:xfrm>
        </p:grpSpPr>
        <p:sp>
          <p:nvSpPr>
            <p:cNvPr id="19" name="AutoShape 7"/>
            <p:cNvSpPr>
              <a:spLocks/>
            </p:cNvSpPr>
            <p:nvPr/>
          </p:nvSpPr>
          <p:spPr bwMode="auto">
            <a:xfrm>
              <a:off x="4609425" y="3194447"/>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Agent</a:t>
              </a:r>
            </a:p>
          </p:txBody>
        </p:sp>
        <p:grpSp>
          <p:nvGrpSpPr>
            <p:cNvPr id="22" name="Group 10"/>
            <p:cNvGrpSpPr>
              <a:grpSpLocks/>
            </p:cNvGrpSpPr>
            <p:nvPr/>
          </p:nvGrpSpPr>
          <p:grpSpPr bwMode="auto">
            <a:xfrm>
              <a:off x="5356620" y="3742916"/>
              <a:ext cx="476250" cy="323850"/>
              <a:chOff x="-6" y="-5"/>
              <a:chExt cx="400" cy="272"/>
            </a:xfrm>
          </p:grpSpPr>
          <p:sp>
            <p:nvSpPr>
              <p:cNvPr id="23" name="AutoShape 11"/>
              <p:cNvSpPr>
                <a:spLocks/>
              </p:cNvSpPr>
              <p:nvPr/>
            </p:nvSpPr>
            <p:spPr bwMode="auto">
              <a:xfrm>
                <a:off x="-6" y="-5"/>
                <a:ext cx="400" cy="272"/>
              </a:xfrm>
              <a:prstGeom prst="roundRect">
                <a:avLst>
                  <a:gd name="adj" fmla="val 28120"/>
                </a:avLst>
              </a:prstGeom>
              <a:solidFill>
                <a:srgbClr val="FFFFFF"/>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 name="Rectangle 12"/>
              <p:cNvSpPr>
                <a:spLocks/>
              </p:cNvSpPr>
              <p:nvPr/>
            </p:nvSpPr>
            <p:spPr bwMode="auto">
              <a:xfrm>
                <a:off x="129" y="27"/>
                <a:ext cx="139" cy="236"/>
              </a:xfrm>
              <a:prstGeom prst="rect">
                <a:avLst/>
              </a:prstGeom>
              <a:noFill/>
              <a:ln w="12700">
                <a:noFill/>
                <a:miter lim="800000"/>
                <a:headEnd/>
                <a:tailEnd/>
              </a:ln>
            </p:spPr>
            <p:txBody>
              <a:bodyPr lIns="0" tIns="0" rIns="54185"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
        <p:nvSpPr>
          <p:cNvPr id="35" name="TextBox 34">
            <a:extLst>
              <a:ext uri="{FF2B5EF4-FFF2-40B4-BE49-F238E27FC236}">
                <a16:creationId xmlns:a16="http://schemas.microsoft.com/office/drawing/2014/main" id="{086BFC49-3A23-4F6C-A9FF-5DB4546EB5B0}"/>
              </a:ext>
            </a:extLst>
          </p:cNvPr>
          <p:cNvSpPr txBox="1"/>
          <p:nvPr/>
        </p:nvSpPr>
        <p:spPr>
          <a:xfrm>
            <a:off x="552099" y="6462290"/>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2390E3E-960D-41AE-B74C-C66AD0D4E21F}"/>
                  </a:ext>
                </a:extLst>
              </p14:cNvPr>
              <p14:cNvContentPartPr/>
              <p14:nvPr/>
            </p14:nvContentPartPr>
            <p14:xfrm>
              <a:off x="6294240" y="5423400"/>
              <a:ext cx="1845720" cy="691560"/>
            </p14:xfrm>
          </p:contentPart>
        </mc:Choice>
        <mc:Fallback xmlns="">
          <p:pic>
            <p:nvPicPr>
              <p:cNvPr id="2" name="Ink 1">
                <a:extLst>
                  <a:ext uri="{FF2B5EF4-FFF2-40B4-BE49-F238E27FC236}">
                    <a16:creationId xmlns:a16="http://schemas.microsoft.com/office/drawing/2014/main" id="{02390E3E-960D-41AE-B74C-C66AD0D4E21F}"/>
                  </a:ext>
                </a:extLst>
              </p:cNvPr>
              <p:cNvPicPr/>
              <p:nvPr/>
            </p:nvPicPr>
            <p:blipFill>
              <a:blip r:embed="rId5"/>
              <a:stretch>
                <a:fillRect/>
              </a:stretch>
            </p:blipFill>
            <p:spPr>
              <a:xfrm>
                <a:off x="6284880" y="5414040"/>
                <a:ext cx="1864440" cy="71028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1514</TotalTime>
  <Words>2289</Words>
  <Application>Microsoft Office PowerPoint</Application>
  <PresentationFormat>Widescreen</PresentationFormat>
  <Paragraphs>493</Paragraphs>
  <Slides>48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Arial</vt:lpstr>
      <vt:lpstr>Calibri</vt:lpstr>
      <vt:lpstr>Calibri Light</vt:lpstr>
      <vt:lpstr>Cambria Math</vt:lpstr>
      <vt:lpstr>Courier</vt:lpstr>
      <vt:lpstr>Courier New</vt:lpstr>
      <vt:lpstr>Wingdings</vt:lpstr>
      <vt:lpstr>Office Theme</vt:lpstr>
      <vt:lpstr>1_Office Theme</vt:lpstr>
      <vt:lpstr>  15-181 Demystifying AI  Overview &amp; Intelligence</vt:lpstr>
      <vt:lpstr>Warm-up as we get started</vt:lpstr>
      <vt:lpstr>Instructor Pat Virtue  CS and ML Departments Teaching Professor </vt:lpstr>
      <vt:lpstr>Plan</vt:lpstr>
      <vt:lpstr>Demystifying AI</vt:lpstr>
      <vt:lpstr>Quick Logistics</vt:lpstr>
      <vt:lpstr>Quick Logistics</vt:lpstr>
      <vt:lpstr>Warm-up as we get started</vt:lpstr>
      <vt:lpstr>Designing Agents</vt:lpstr>
      <vt:lpstr>Agent Model: Simple Input/Output Version</vt:lpstr>
      <vt:lpstr>Nim Agent</vt:lpstr>
      <vt:lpstr>Nim Agent</vt:lpstr>
      <vt:lpstr>Nim Agent</vt:lpstr>
      <vt:lpstr>Nim Agent</vt:lpstr>
      <vt:lpstr>Nim Agent</vt:lpstr>
      <vt:lpstr>Nim Agent</vt:lpstr>
      <vt:lpstr> Games – Three “Intelligent” Agents </vt:lpstr>
      <vt:lpstr>Games – Three “Intelligent” Agents </vt:lpstr>
      <vt:lpstr>Games – Three “Intelligent” Agents </vt:lpstr>
      <vt:lpstr>Games – Three “Intelligent” Agents </vt:lpstr>
      <vt:lpstr>Games – Three “Intelligent” Agents </vt:lpstr>
      <vt:lpstr>PowerPoint Presentation</vt:lpstr>
      <vt:lpstr>Games – Three “Intelligent” Agents </vt:lpstr>
      <vt:lpstr>Plan</vt:lpstr>
      <vt:lpstr>How intelligent are these agents?</vt:lpstr>
      <vt:lpstr>Attributes of Intelligence</vt:lpstr>
      <vt:lpstr>Intelligence and Uncertainty</vt:lpstr>
      <vt:lpstr>Intelligence and Uncertainty</vt:lpstr>
      <vt:lpstr>Intelligence and Uncertainty</vt:lpstr>
      <vt:lpstr>Sci-Fi AI?</vt:lpstr>
      <vt:lpstr>AI Definition by John McCarthy</vt:lpstr>
      <vt:lpstr>What is AI?</vt:lpstr>
      <vt:lpstr>Turing Test</vt:lpstr>
      <vt:lpstr>What is AI?</vt:lpstr>
      <vt:lpstr>What is Intelligence?</vt:lpstr>
      <vt:lpstr>Weak AI vs AGI</vt:lpstr>
      <vt:lpstr>AI in the News</vt:lpstr>
      <vt:lpstr>“Athletic” vs “Scholarly” AI</vt:lpstr>
      <vt:lpstr>“Athletic” vs “Scholarly” AI</vt:lpstr>
      <vt:lpstr>Intelligence and Uncertainty</vt:lpstr>
      <vt:lpstr>CMU Spotlight</vt:lpstr>
      <vt:lpstr>Intelligence</vt:lpstr>
      <vt:lpstr>Plan</vt:lpstr>
      <vt:lpstr>Course Information</vt:lpstr>
      <vt:lpstr>Course Information</vt:lpstr>
      <vt:lpstr>Course Information</vt:lpstr>
      <vt:lpstr>Course Information</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74</cp:revision>
  <dcterms:created xsi:type="dcterms:W3CDTF">2020-05-18T13:01:09Z</dcterms:created>
  <dcterms:modified xsi:type="dcterms:W3CDTF">2022-02-01T18:56:27Z</dcterms:modified>
</cp:coreProperties>
</file>