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notesSlides/notesSlide4.xml" ContentType="application/vnd.openxmlformats-officedocument.presentationml.notesSlide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327" r:id="rId2"/>
    <p:sldId id="2383" r:id="rId3"/>
    <p:sldId id="2135" r:id="rId4"/>
    <p:sldId id="2153" r:id="rId5"/>
    <p:sldId id="2154" r:id="rId6"/>
    <p:sldId id="2156" r:id="rId7"/>
    <p:sldId id="2157" r:id="rId8"/>
    <p:sldId id="1211" r:id="rId9"/>
    <p:sldId id="1212" r:id="rId10"/>
    <p:sldId id="1213" r:id="rId11"/>
    <p:sldId id="1214" r:id="rId12"/>
    <p:sldId id="1215" r:id="rId13"/>
    <p:sldId id="1216" r:id="rId14"/>
    <p:sldId id="2349" r:id="rId15"/>
    <p:sldId id="2395" r:id="rId16"/>
    <p:sldId id="2394" r:id="rId17"/>
    <p:sldId id="2396" r:id="rId18"/>
    <p:sldId id="2397" r:id="rId19"/>
    <p:sldId id="2170" r:id="rId20"/>
    <p:sldId id="2155" r:id="rId21"/>
    <p:sldId id="2399" r:id="rId22"/>
    <p:sldId id="2398" r:id="rId23"/>
    <p:sldId id="2400" r:id="rId24"/>
    <p:sldId id="2401" r:id="rId2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2" autoAdjust="0"/>
    <p:restoredTop sz="79774" autoAdjust="0"/>
  </p:normalViewPr>
  <p:slideViewPr>
    <p:cSldViewPr snapToGrid="0">
      <p:cViewPr varScale="1">
        <p:scale>
          <a:sx n="71" d="100"/>
          <a:sy n="71" d="100"/>
        </p:scale>
        <p:origin x="2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2T14:44:11.2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16535 12730 2109 0,'0'0'46'0,"0"0"10"0,0 0 1 0,0 0 3 0,0 0-48 0,0 0-12 0,0 0 0 0,0 0 0 16,0 0 0-16,0 0-8 0,0 0 8 0,0 0-13 15,0 0-3-15,7 6 0 0,0-12 0 0,7 6 0 16,0 0 16-16,4 0 0 0,-1-3 0 0,4-4 10 16,4 4 36-16,0 0 7 0,0-3 2 0,3 6 0 15,-4 0-15-15,5-3-2 0,-1 6-1 0,0-3 0 16,-3 0-15-16,-4 0-3 0,-3 6-1 0,-1 0 0 15,-3 1-10-15,-3-4-8 0,0 6 9 0,-4 1-9 0,0-1 11 16,0 4-11-16,-4-4 12 0,1 0-12 16,-1 4 20-16,1-4-2 0,-1 4-1 0,-3-1 0 0,-3-2 3 15,-1-1 1-15,1 4 0 0,-1-4 0 0,-3 4-21 0,-3-4 9 16,-1 0-9-16,0 4 0 0,-3-4 0 0,0 7 0 16,-3-10-15-16,-1 4 5 0,-3-1 18 0,0 4 3 15,-1-4 1-15,1 4 0 16,-3-4-12-16,6 1 0 0,0 2 9 0,4-6-9 0,0 4 0 0,0-7 0 15,3 6 0-15,4-6-8 0,7-3 0 0,0 0 0 16,0 0 0-16,-3 10 0 0,3-10 0 0,0 9 0 0,3 1 0 16,1-7 0-16,3 3 8 0,0-3-8 15,7 3 8-15,-3 1-8 0,-4-1 0 0,7-3 0 0,-4 7 0 16,8-1 0-16,-7-6 8 0,-1 6 0 0,4 1 0 0,-3-1 0 16,3-6 0-16,-3 7 0 15,3-1 0-15,-4 1 0 0,4-1 0 0,1 0 14 16,-1 4-2-16,3-4 0 0,-3 1-1 0,4 2-1 0,0 1 0 0,-1-4 0 15,1 4-10-15,-4-4 0 0,0 1 0 0,0 2 0 16,0-2 0-16,-7-1 0 0,4 4 0 0,-7-4 0 16,3 0 0-16,-4 4 0 0,-3-4 0 0,-3 4 0 15,3-4 0-15,-7 4 0 0,3-4 0 0,-7 1 0 16,1 2 18-16,-1-2 5 0,-3 2 1 0,0-2 0 16,-4 8-5-16,1-5-1 0,-1-4 0 0,-3 4 0 15,0-4 5-15,0 4 1 0,-4-4 0 0,4 7 0 16,0-10-7-16,-1 10-1 0,1-4 0 0,0-2 0 15,-4 2-1-15,4-9-1 0,4 7 0 0,-5-1 0 16,1-2-14-16,0-4 0 0,-4 0 0 0,4 3 0 16,0-3-42-16,-4-3-11 0,1 0-3 0,-1 0 0 15,0 0-160-15,4-3-32 0</inkml:trace>
  <inkml:trace contextRef="#ctx0" brushRef="#br0" timeOffset="562.58">17406 12846 1728 0,'-7'0'153'0,"7"0"-122"0,-4-3-31 0,-3 3 0 16,-3-7 154-16,6 7 25 0,4 0 5 0,-7 10 0 16,0-10-162-16,0 9-33 0,0 1-6 0,0-1-2 15,0 4-19-15,0-1-4 0,-4 10-1 0,1-3 0 16,-1 3 28-16,1 6 6 0,-5-3 1 0,1 6 0 15,0 1 32-15,0-1 6 0,-3 7 2 0,6-1 0 16,-3 1 12-16,3-3 2 0,4 5 1 0,-3-5 0 16,3-4-14-16,3 7-2 0,4-4-1 0,4-2 0 0,-1-4-16 0,4-3-3 15,0 6-1-15,7-2 0 16,-3-8-10-16,7-5 0 0,-1 9 0 0,8-9 0 0,0-4 12 0,-1-2-4 16,4-1 0-16,4 1 0 0,0-10 17 0,0 0 3 15,-1-3 1-15,1-4 0 0,0-2-11 0,0-4-2 16,-1 1-1-16,-2-7 0 0,-1 6 4 0,-3-5 1 15,-1-4 0-15,-3 0 0 0,1-6 2 0,-5-4 1 16,1 7 0-16,0-6 0 0,-4-1-7 0,0-8-2 16,0 8 0-16,-7-2 0 0,0 2 6 0,-3 4 2 15,-4-3 0-15,-4-1 0 0,-7 10 11 16,1 1 3-16,-1 2 0 0,-6-3 0 0,-5 9-16 0,-2 1-2 16,-1-7-1-16,-10 6 0 0,-8 1-17 0,1-4 0 0,-4 7 0 0,-7 2 0 31,-3-2-28-31,-1 3-2 0,-3-4-1 0,0 7-907 0,-3-6-182 0</inkml:trace>
  <inkml:trace contextRef="#ctx0" brushRef="#br0" timeOffset="3126.68">19537 9732 864 0,'0'0'76'0,"-11"0"-60"0,1 0-16 0,3-3 0 15,-4-3 261-15,0 6 50 0,1-4 9 0,3-2 3 0,7 6-226 16,-7 0-45-16,0 0-8 0,0-3-3 0,7 3-23 0,-7-6-5 16,3 3-1-16,-7 3 0 0,4 0-1 0,0-4-1 15,4-2 0-15,3 6 0 0,-7 0-2 16,0 0 0-16,7 0 0 0,-7-3 0 0,3-3 8 0,4 6 0 15,0 0 1-15,0 0 0 0,-7 0-1 0,7 0-1 16,0 0 0-16,0 0 0 0,0 0 9 0,0 0 1 16,0 0 1-16,0 0 0 0,0 0 10 0,11 6 3 15,-1-6 0-15,4 0 0 0,4 3-6 0,3-3-1 16,7 0 0-16,1 0 0 0,-1 0-23 0,7 6-9 16,4-2 0-16,3-4 9 0,1 0 0 0,-1 0 0 15,0 3 0-15,1-3 0 0,2-3-9 0,1 3 0 16,4-4 0-16,3-2 0 0,0 6 0 0,-1 0 0 0,1 0 10 15,0-3-10-15,-3 3 16 0,3 0-3 16,-4 3-1-16,4-3 0 0,3 0 3 0,-3 0 0 0,4 0 0 0,-1 0 0 16,1 0-7-16,-1 6 0 0,0-2-8 0,1-4 12 15,-1 0-12-15,4 3 0 0,0-3 8 16,4 0-8-16,-4 6 0 0,3-3 0 0,-3-3 0 0,0 0 0 16,-7 0 8-16,0 0-8 0,4 0 0 0,-5 0 9 15,-2 0 3-15,3 0 0 0,-7 0 0 0,-1-3 0 16,8-3 4-16,-10 6 2 0,-8-3 0 0,4 3 0 15,0 0-5-15,-4-4-1 0,-3-2 0 0,-1 6 0 16,-2-9-12-16,2 6 8 0,5-7-8 0,-8 7 0 16,-7-3 21-16,4-4-1 0,6 4-1 0,-2 0 0 15,-8 3-29-15,4-4-6 0,-1 7 0 0,1-3-1 16,-4-3 25-16,-3 6 6 0,-4-3 1 0,3 0 0 0,1-4-15 16,-7 7-10-16,-4-3 2 0,3 3 0 0,-3 0 16 0,-7 0 3 15,7-6 1-15,-7 6 0 0,0 0 4 0,0 0 0 16,8 0 1-16,-8 0 0 0,0 0-3 0,0 0-1 15,3-9 0-15,-3 9 0 0,0 0-5 16,-7-3 0-16,7-7-8 0,0 1 12 0,0 6-4 16,0 3-8-16,-4-10 11 0,-3 1-11 0,7-1 10 0,-3-2-10 15,-8 2 8-15,4 1-8 0,0 3 0 0,0-4 0 16,0 1 8-16,-7 0-8 0,0-1 0 0,3 1 0 16,1-4 0-16,-1 10 0 0,-7-3 0 0,1-4 0 15,6 7 0-15,-3-6 0 0,-4 6 0 0,8-4 0 16,3 4 0-16,7 3 0 0,0 0 0 0,-4-9 0 15,-3 9 0-15,7 0 0 0,0 0 0 0,0-10 0 0,-7 10 0 16,7 0 0-16,0 0 0 0,0 0 0 0,0 0 0 0,0-9 0 16,0 9 0-16,7 0 0 0,7-3-9 15,-3 3 9-15,-11 0 0 0,11-3-8 0,6 6 8 16,4-3 0-16,-7 3-13 0,4 3 1 0,0-3 0 0,-1 4 0 16,8-1 12-16,-7 3 0 0,-4-2 0 0,3 2 0 15,1-3 0-15,0 4 0 0,-11-1 12 0,3-3-12 16,4 1 0-16,-3-1 0 15,0-3 0-15,-4 7 0 0,0-1 0 0,3-6 0 0,1 6-12 0,0 4 3 16,-8-4 17-16,4-2 3 0,7 2 1 0,-3-3 0 16,-4 4-12-16,0 5 0 0,0-8 0 0,4 2 8 15,-1 1-8-15,-3 2 0 0,-3-3 0 0,-1 4 0 16,4-4 0-16,-3 1 0 0,-8 2 0 0,1 4 0 16,-1-7 0-16,-3 4 0 0,0 0 0 0,-3-1 0 0,-8-2 0 0,4 2 12 15,0-3-12-15,-4 7 12 16,0-10-4-16,1 4-8 0,3-1 12 0,0-3-4 0,-1 1-8 0,-2 2 0 15,3-3 9-15,0-2-9 0,3-1 0 0,-3 6 0 16,0-9 0-16,0 10 8 0,7-4-20 0,-8-3-3 16,-2 6-1-16,-1-6 0 15,4 7-116-15,-7-4-23 16,3 0-5-16,1 4-1164 0</inkml:trace>
  <inkml:trace contextRef="#ctx0" brushRef="#br0" timeOffset="5453.76">24553 8932 748 0,'0'-3'67'16,"-3"-6"-54"-16,-4 6-13 0,3-4 0 16,1 4 286-16,3-3 54 0,-4 3 12 0,1-7 1 15,3 10-282-15,0 0-57 0,0 0-14 0,0 0 0 16,0-9 0-16,0 9-10 0,0 0 2 0,0 0 0 15,0 0 8-15,0 0 11 0,0 0-3 0,0 0 0 16,0 0 1-16,0 0 0 0,0 0 0 0,0 0 0 0,7 0 5 0,-7 0 1 16,7 9 0-16,3-2 0 0,-6-1 6 0,3 3 2 15,0 4 0-15,-3 3 0 0,3-4 5 0,-4 1 2 16,1 2 0-16,-1 1 0 0,1 3-16 16,3 3-3-16,-4-3-1 0,8 3 0 0,-4-1-2 0,0 1 0 15,4 0 0-15,-1 0 0 0,1 7 3 0,-1-7 0 16,1-1 0-16,-1 1 0 0,1 0 0 0,0 7 0 15,-4-4 0-15,3 0 0 0,-6 0 1 0,3-3 0 16,0 6 0-16,-4-3 0 0,1-3-12 0,-1 6 0 16,-3-6 0-16,0 0 0 0,4 0 0 0,-4 0 8 15,0 0-8-15,0 3 8 0,-4-9 8 0,4 3 0 16,-3-7 1-16,3 7 0 0,-7-6 0 0,3 5 0 0,1-5 0 0,-1-1 0 16,1 7 6-16,-1-9 1 0,-3-1 0 0,0 0 0 15,4-2-2-15,-4 2 0 16,-4-9 0-16,0 10 0 0,1-10 1 0,-1 6 0 0,1-6 0 0,-1 0 0 15,-3 0-7-15,3-6 0 0,1 6-1 0,-4 0 0 16,7-10-4-16,-4 10-1 0,0-3 0 0,1-3 0 16,-1 3-10-16,1-1 0 0,3-2 0 0,-4 6 8 15,4-3-8-15,0-3 0 0,-4 6 0 0,4-3 0 16,4 3 0-16,3 0 0 0,-7-4 0 0,3 4 0 16,-3-6 0-16,7 6 0 0,-7 0 0 0,-3 0 0 15,-1 0 0-15,4-3 0 0,7 3 0 0,-7-6 0 16,0 6 0-16,0-3 0 0,0-4 0 0,0 7 0 15,0-3 0-15,3-6 10 0,-3 9-2 0,7 0-8 0,-4-3 8 16,1-4-8-16,-1 4 0 0,4 3 0 16,0 0 0-16,0 0 0 0,0-6 0 0,0 6 0 0,0 0 0 0,0 0 0 15,-3-3 0-15,3 3 0 0,-7-9 0 0,7 9 0 16,0 0 0-16,0 0-9 0,-4 0-5 0,4 0-1 16,-7 0 0-16,7 0 0 15,0 0-21-15,0 0-5 0,-7 0-1 0,7 0 0 16,0 0-120-16,0 0-24 0,0 0-5 0,0 0-850 0</inkml:trace>
  <inkml:trace contextRef="#ctx0" brushRef="#br0" timeOffset="6164.74">25259 9447 403 0,'0'0'36'0,"0"0"-36"0,3-10 0 0,-3 1 0 16,0 9 324-16,0 0 59 0,0-3 11 0,0 3 2 15,4-10-369-15,-4 10-75 0,3-9-14 0,-3 9-3 0,-3-10 65 0,3 10 19 16,0 0 1-16,-4 0 0 0,-6-9 64 0,3 6 12 16,0 3 4-16,-4 0 0 0,4 0-57 0,-3 0-11 15,-5 0-3-15,5 0 0 0,-4 9 13 0,3-6 2 16,-3 4 1-16,0-4 0 0,0 3-21 0,0 0-4 15,-4 4 0-15,0-1-1 0,1-3-19 0,3 1 0 16,0 12 8-16,-1-7-8 0,1 4 13 0,0-1-1 16,4 1 0-16,-4 0 0 0,6 6-12 0,-2-3 0 15,-1-1 0-15,8-2 0 0,-1 3 8 0,4 0-8 0,0-7 0 0,0 1 9 16,4 6 5-16,3-10 1 16,3 4 0-16,5-4 0 0,-5-6-7 0,4 3 0 0,4-3-8 15,3 4 12-15,0-4-12 0,0-3 8 0,1 0-8 0,2 0 0 16,-3 0 16-16,1-3-4 0,-5-4 0 0,4 4 0 15,-3-3-12-15,-4 0 8 16,0 0-8-16,0-4 0 0,-7 1 18 0,4 2-2 0,-4-2-1 0,0 0 0 16,0-4 15-16,0-3 3 0,-3 10 1 0,-1-10 0 15,1 4-18-15,-1-7-3 0,-3 7-1 0,0-1 0 16,-3 0-12-16,-1-2 9 0,4 5-9 0,-3 4 8 16,3-10 0-16,-4 13 0 0,4 3 0 0,0 0 0 15,0 0 20-15,-7-6 3 0,7 6 1 0,0 0 0 16,-7 6-32-16,4-3 0 0,-1 7 0 0,-3-1 0 15,3 1 0-15,1 2 0 0,-1 1 0 0,1 6 0 16,3-7 0-16,0 10 0 0,0-3 0 0,0-7 0 0,3 7 0 16,1-6 0-16,-1 6 0 0,4-7 0 15,1 4 0-15,2-4-8 0,1 1-1 0,3-1 0 16,7-2-28-16,-3 5-6 0,3-8-1 0,3 2 0 16,1 1-128-16,0-10-25 0,0 3-6 0,-1-6-818 15</inkml:trace>
  <inkml:trace contextRef="#ctx0" brushRef="#br0" timeOffset="6716.52">26021 9334 1785 0,'0'0'79'0,"0"0"17"0,-4-7-77 0,1 1-19 0,-1-3 0 0,1 6 0 16,-4-4 108-16,3 7 17 0,4 0 4 15,-3-3 1-15,-4-6-104 0,0 9-26 0,0-3 0 16,-4 3 0-16,0-7 21 0,1 7-1 0,-4 7 0 0,0-4 0 16,-1-3 20-16,-2 6 4 0,-1 0 1 0,1-6 0 15,-5 10-20-15,5-1-4 0,-4-3-1 0,-1 1 0 16,5-1-6-16,-1-3-2 0,0 6 0 0,4 4 0 15,0-7 16-15,4-3 4 0,-1 7 0 0,0-1 0 16,4-6-32-16,0 7 0 0,4-4 0 0,-1 0 0 0,4-6 0 0,4 10 0 16,-4-10 0-16,3 9 0 15,1-3-17-15,-4-6-7 0,10 7 0 0,5-1-1 0,-1-3 15 0,0-3 10 16,0 6-12-16,0-2 12 0,4 2 0 0,-1 0 0 16,-3-6 0-16,8 9 0 0,-5-2 0 0,1-4 0 15,3 0 0-15,-3 3 0 16,-1-3 0-16,1 4 0 0,0-4 0 0,-4 6 0 0,-4 1 0 0,4-7 0 15,-7 6 9-15,1 1-9 0,-1 2 16 0,0-2-3 16,-7 2 0-16,0 4 0 0,0-4-3 0,-4 1-1 16,1-1 0-16,-1-2 0 0,-7 5-9 0,4-2 0 15,-3 0 0-15,-1-1 8 0,-3 4-8 0,-4-1 8 16,4-5-8-16,-7 9 8 0,0-7-8 0,0 1 12 16,-4 2-12-16,4-2 12 0,-4 0-12 0,1-1 0 15,2-3 0-15,1-2 0 16,4-4-45-16,-1 3-11 0,4-6-3 0,0-6 0 15,7 6-214-15,0-10-43 0,7-11-9 0,3-11-2 0</inkml:trace>
  <inkml:trace contextRef="#ctx0" brushRef="#br0" timeOffset="7409.69">26229 9362 1868 0,'0'0'83'0,"0"0"17"0,-3-3-80 0,3 3-20 16,0 0 0-16,0 0 0 0,0 0 38 0,0 0 4 16,0 0 1-16,0 6 0 15,0 3-18-15,-4 1-3 0,4 2-1 0,0-2 0 0,0 2 38 0,-4 7 7 16,1-6 2-16,-1 6 0 0,1 2-7 0,-1 1-1 15,-3 0 0-15,0 3 0 0,4-3-12 0,-1 3-4 16,1-6 0-16,-1 3 0 0,-3-3-28 0,7-3-7 16,0-1-1-16,0 1 0 0,0 0-8 0,4-1 8 15,-1-5-8-15,1-1 8 0,3 1 0 0,-7-10-8 16,0 0 12-16,10 3-4 0,1-3 6 0,-1 0 1 16,-2 0 0-16,2-10 0 0,1 7 2 0,-4-6 1 15,3-4 0-15,1-5 0 0,-1 5-5 0,1-6-1 0,0-3 0 0,-4 0 0 16,0-6-12-16,3 3 0 0,1-3 0 0,-4 3 0 31,0-4-23-31,4 7-7 0,-4 7-2 0,0-1 0 0,3 4 32 0,-3-1 0 0,0 7 0 0,0-4 0 16,1 10 0-16,2-3 0 0,-3 6 0 0,0 4 0 15,0 2 0-15,0 0 0 0,0-2 0 0,-3 2 0 16,3 10 0-16,-3-7 0 0,3-2 0 0,0 2 0 16,0-2 0-16,0-1 0 0,0 1 0 0,3-7 0 15,-6 6 20-15,6 1 9 0,1-7 3 0,0 6 0 16,-1-9-32-16,1 0 0 0,3 0 0 0,0 0 0 15,-3-3 12-15,-1-3-3 0,1-1-1 0,3 1 0 16,-4-3-8-16,1-1 0 0,0-2 0 0,-1-1 0 16,1-6 0-16,-1 7 0 0,1-7 0 0,0 7 0 0,-1-7 0 0,1 9 0 15,-4-2 0-15,3 2 0 16,-3 7 0-16,0-6 0 0,1 9 0 0,-1-3 0 0,0-4 0 0,3 14 8 16,-10-7-8-16,7 3 8 0,4 9 0 0,-4-2 0 15,4 2 0-15,-1 4 0 0,1 0 4 0,-1 3 0 16,1 2 0-16,-1 1 0 0,1-3 22 0,-4 3 5 15,4 0 1-15,-1 0 0 0,1 0-40 0,-1-3 0 16,1 0 0-16,3-7 0 0,-3 7 0 0,-1-6 0 16,1 5 0-16,-1-2 0 0,5-7 0 0,-1 7 0 15,0-10 0-15,0 4 0 16,0-1-96-16,0-9-21 0,0 0-4 0,0 0-754 16,4 0-150-16</inkml:trace>
  <inkml:trace contextRef="#ctx0" brushRef="#br0" timeOffset="7587.34">27485 9522 3294 0,'0'0'72'0,"-4"9"16"0,-3-6 2 0,4 7 2 0,3 9-73 0,-4-7-19 0,1-2 0 16,3 2 0-16,0-3-59 0,0 10-15 0,0-6-3 15,0-1-1 1,0-2-54-16,0 5-12 0,0-2-1 0,-4 0-660 0,4-4-132 0</inkml:trace>
  <inkml:trace contextRef="#ctx0" brushRef="#br0" timeOffset="7775.22">27446 9205 2534 0,'0'-12'225'0,"0"2"-180"0,0 1-36 0,-3-1-9 0,3 7 133 0,-4-3 25 16,4 6 5-16,0 0 1 0,0 0-143 15,0 0-21-15,0 0-18 0,7-3 3 16,-7 3-110-16,7 0-23 0,4 0-4 0,-1 0 0 16,1 0-60-16,0 0-12 0</inkml:trace>
  <inkml:trace contextRef="#ctx0" brushRef="#br0" timeOffset="8181.7">27845 9534 2804 0,'0'0'62'0,"0"0"13"0,-7 10 2 0,7-1 1 0,-4 4-62 15,4 6-16-15,-3-7 0 0,3-3 0 0,0 4-16 0,0-4-7 16,0 1-1-16,0 2 0 0,-4-2 24 0,4-1 8 0,0-9 0 0,0 0 0 15,0 0 13-15,4 10 3 0,-4-10 0 0,0 0 0 16,0 0 6-16,0 0 2 0,7 3 0 0,0-3 0 16,0-3-20-16,0-1-4 0,0-2-8 0,0-3 12 15,4-4-4-15,-4-6-8 0,-4 4 11 0,4-10-11 0,0 3 0 0,4 0 0 16,-1-10 0-16,1 7 0 0,0-3 0 16,-4 3 0-16,7-3-8 0,-4 6 8 15,1 3-9-15,0 6 1 0,-1-5 0 0,1 5 0 0,-1 10 8 0,1-3 0 16,-1-4 0-16,5 10 0 0,-1 0 0 0,0 0 11 15,0 0-3-15,4 10 0 0,-1-4-8 16,1 3 0-16,3-2 9 0,-3 2-9 0,-1 0 14 0,1 10-2 16,0-6 0-16,-1 9 0 0,1-3-12 0,-1 3 0 15,1-4 0-15,-4 4 0 0,4 0 0 0,-4 0 0 16,4 0 0-16,-4 0 0 16,0 0-95-16,0 6-18 0,4-9-4 0,-4-3-1 15,0 3-130-15,0-7-27 0,14 7-5 0,-7-6 0 0</inkml:trace>
  <inkml:trace contextRef="#ctx0" brushRef="#br0" timeOffset="8566">28991 9613 2833 0,'0'0'62'0,"0"0"13"0,0 0 2 0,4-7 3 0,-4 7-64 0,7-3-16 0,0-3 0 0,0 6 0 31,0-9-22-31,4 6-8 0,3-1-2 0,-4-2 0 15,4-3-6-15,1-4-2 0,-1 4 0 0,-4-1 0 0,1-2 40 0,-1-1 0 0,1-6 12 0,-4 7-4 16,4-7 20-16,-4 10 3 0,-4-7 1 0,1 0 0 16,-1 4-16-16,-3-1-4 0,-3 1 0 0,-1-4 0 15,1 10 4-15,-4-10 1 0,0 7 0 0,0 6 0 16,-4-7-8-16,-3 7-1 0,3-3-8 0,-3 3 12 0,-4-4-3 0,1 7-1 16,-1 7 0-16,-3-4 0 0,3 3 10 0,-3-3 2 15,-3 10 0-15,-1-4 0 16,4 7-20-16,-4-1 0 0,-3 4 0 0,7 3 0 0,-1 0 8 0,5 0-8 15,-1 0 12-15,-3 6-12 0,3-3 20 0,1 7-2 16,3-4-1-16,3-3 0 0,0 3 19 0,4-6 3 16,4 6 1-16,-1-2 0 0,4-5-19 15,7 1-3-15,0-3-1 0,4 3 0 0,7-3-1 0,-1 0 0 16,4-4 0-16,4 1 0 0,3 0-8 0,8-7-8 16,-5 4 9-16,5-4-9 0,2 1-14 0,5-1-9 15,-1-6-1-15,8 3-1 16,6-6-174-16,0-6-34 0</inkml:trace>
  <inkml:trace contextRef="#ctx0" brushRef="#br0" timeOffset="75607.17">7701 15618 345 0,'0'0'31'0,"0"0"-31"16,0 0 0-16</inkml:trace>
  <inkml:trace contextRef="#ctx0" brushRef="#br0" timeOffset="76172.78">7546 15543 1814 0,'0'0'80'0,"0"0"17"0,-4-7-77 0,-3 4-20 0,0-3 0 0,0 3 0 0,4 0 60 0,-4-4 8 15,3 7 1-15,-3-9 1 0,0 9-54 0,3 0-16 16,4 0 0-16,0 0 8 0,-7 0-8 0,0 0-12 0,-3 0 4 0,3 9 0 16,0-2 8-16,-4-1-12 0,1 3 12 0,2 1-12 15,-9 2 2-15,3 4 0 0,0-4 0 0,-1 1 0 16,-2 9 10-16,-1-3 16 0,1 0-4 15,-1-4-1-15,4 13 4 0,-7-2 1 0,7-1 0 0,-4 0 0 16,4 3 18-16,-4 3 4 0,1 1 1 0,-1-1 0 16,0 4-22-16,1-4-4 0,-1 0-1 0,4 1 0 15,-4-7-12-15,8 6 0 0,-8-9 0 0,11 6 0 16,-4-6 9-16,8 0-1 0,-1 0 0 0,4-3 0 16,0-7 3-16,4 1 0 0,3 6 0 0,0-10 0 15,0 1 4-15,4-1 1 0,-1-6 0 0,4 7 0 16,4-7 3-16,-4-3 1 0,4 6 0 0,3-6 0 0,-4-6-5 15,1 6-1-15,3-3 0 0,0-7 0 0,1 7-5 0,6-6-1 16,-11-1 0-16,8-2 0 0,0-4-8 0,-4 3 8 16,4-2-8-16,-4-4 8 0,0 0 2 15,0-3 0-15,7 0 0 0,-10-6 0 0,3 6 3 0,0-3 1 16,4-3 0-16,-7-4 0 0,3 1-2 0,0 6 0 16,-10-3 0-16,3-4 0 0,-4 1-3 15,1 0-1-15,-4-1 0 0,0 1 0 0,0 9 3 0,-7-9 0 16,0 9 0-16,-3 0 0 0,-1-10-2 0,-7 14 0 15,4-4 0-15,0 0 0 0,-3 0 0 0,-1 3 0 16,1 6 0-16,-5-5 0 0,1 5-9 0,4 0 0 0,-1-5 0 0,1 8 8 16,-8 4-8-16,7-3-9 15,1-7 9-15,-1 13-13 0,4-7-9 0,0 1-2 16,0 6 0-16,4-4 0 16,3 7-102-16,0 0-21 0,0 0-4 0,0 0-1 15,0 0-64-15,0 10-12 0</inkml:trace>
  <inkml:trace contextRef="#ctx0" brushRef="#br0" timeOffset="76763.42">8251 15696 2361 0,'0'-12'104'0,"0"2"23"0,-7 7-102 0,4-6-25 16,-1-1 0-16,1 1 0 0,3 6 0 0,-4-7 0 15,4 10 0-15,0 0 0 16,0 0-55-16,0 0-9 0,-3 0-3 0,-4 0 0 15,-4 7 31-15,1-4 7 0,-5 6 1 0,1 4 0 0,-3-1 28 0,-1 7 0 16,-3 3 0-16,0 0 0 0,3 6 20 0,-7-3-4 16,4-3 0-16,0 6 0 0,0 4 21 0,-4-10 4 0,4 6 1 0,0-6 0 15,3 0-13-15,4-3-2 0,0-4-1 16,7 4 0-16,7-6-9 0,-7 6-1 16,7-7-1-16,7 1 0 0,-4 5-7 0,8-5-8 15,3-4 11-15,-3 1-11 0,3 2 0 0,4-5 0 0,-1-4-15 16,1 3 5-16,3-3 10 0,0-3 0 0,-3 0 8 0,6-3-8 15,-2-3 0-15,6 3 9 0,-7-4-9 16,4 1 0-16,3-10 26 0,-3 7-2 0,-1-4 0 0,1 4 0 16,0-3-14-16,-4-1-10 0,-3-6 12 0,-1 0-12 15,-3 7 20-15,0-7-4 0,0-3 0 0,1 0 0 16,-1 0-4-16,-7 3-2 0,0-3 0 0,3 0 0 16,-10 4 18-16,4-4 4 0,-1 0 1 0,-6 0 0 15,3 3-33-15,-4-3 0 0,-3 6 0 0,0-3 0 16,-3-2 13-16,-4 2-4 0,3 6-1 0,0-6 0 15,-3 10-8-15,4-4-11 0,-8 1 3 0,8 2 0 0,-5 1 8 16,5 0 0-16,3 6 0 0,-7-4 0 16,3 4-28-16,4-6-4 15,3 9-1-15,-3-3 0 0,7 3-27 0,0 0-4 0,0 0-2 0,0 0 0 16,0 0-157-16,0 0-31 0</inkml:trace>
  <inkml:trace contextRef="#ctx0" brushRef="#br0" timeOffset="77453.61">9253 15693 1411 0,'0'0'31'0,"0"0"6"0,-7 0 2 0,0 0 1 0,7 0-32 0,0 0-8 0,-7-3 0 0,4 3 0 16,-8 0 0-16,4 0 0 0,4-6 0 0,-5 6 8 0,1 0 32 0,0 6 8 16,0-6 0-16,7 0 1 15,-7 0 15-15,0 0 4 0,-3 3 0 0,3-3 0 0,-4 9 11 16,4-5 2-16,-4 5 1 0,1 0 0 0,-1 1-29 0,1 2-5 16,-1 1-2-16,0 3 0 0,-3-1-37 0,4 4-9 15,-1 3 0-15,-7 0 0 0,4 6 0 0,4-3 0 16,-4-3 0-16,3 6 0 0,1-6 0 0,-1 7 0 15,0-7 0-15,8 0 0 0,-1-4 0 0,4-2 8 16,4 3-8-16,-1-7 8 0,8 7 3 0,0-6 0 16,-1-4 0-16,4 4 0 0,0-4-11 0,7-3 8 15,1-2-8-15,2-1 8 0,1-3 20 0,0 0 4 16,3 0 1-16,0 0 0 0,0-3-20 0,1-7-4 0,2 7-1 16,1-3 0-16,0-7-8 0,-4 4 0 0,0-1 0 0,-3-2 0 15,3-7 0-15,-3 6 12 0,0-5-12 0,-8 2 12 16,1-3-2-16,0-3 0 15,-4 0 0-15,0 0 0 0,-4-6-2 0,1 6 0 0,-8-3 0 0,5-3 0 16,-1 0 20-16,-7 3 3 0,0-4 1 0,0 7 0 16,-7 0-32-16,-1 4 0 0,5-4 0 0,-4 9 0 15,0-6 12-15,-4 7-3 0,-6 2-1 16,2 1 0-16,-2 3-8 0,-4-1-11 0,0 4 3 0,-4 3 0 16,4 0-13-16,-4 3-3 0,0-3 0 0,1 7 0 15,-1-1-29-15,4 0-7 16,3-3 0-16,4 7-1 0,0-1-11 0,3-6-3 15,4 7 0-15,0-4-594 0,0-3-119 0</inkml:trace>
  <inkml:trace contextRef="#ctx0" brushRef="#br0" timeOffset="78074.95">10259 15809 2026 0,'0'0'90'0,"0"0"18"0,0 0-86 0,0-9-22 0,-4-1 0 0,4 4 0 16,0-3 0-16,0 2 0 0,-7-2 0 0,4 6 0 31,-1-7-23-31,-3 7-5 0,0-3-2 0,0 3 0 0,0-3 30 0,0 2 0 0,-4 4 0 0,4 0 0 16,0 0 27-16,-3 0-2 0,3 4 0 0,-4 2 0 15,0-3-10-15,1 6-3 0,-4 4 0 0,0-4 0 16,-1 10 10-16,-2 0 2 0,-4-3 0 0,3 2 0 16,-3 4 3-16,0 0 1 0,-4 0 0 0,0 10 0 15,4-10-28-15,0 6-20 0,0-6 3 0,3 6 1 16,4-6 16-16,0 0 0 0,3 0 0 0,4-3 0 15,0-4-8-15,4 4 8 0,-1-6 0 0,8 6 0 16,-1-7 0-16,4 4 0 0,0-4 0 0,4 1 0 16,3-1 11-16,0-2 5 0,0 2 2 0,0-2 0 0,4-4-18 0,3-3 0 15,0 7 0-15,1-7 0 16,2-3 0-16,4 0 0 0,1-3 8 0,-5-1-8 0,5-2 0 0,-1 3 0 16,0-3-11-16,-3-4 11 0,-1-2 0 0,1 2 16 15,7-2-2-15,-4-1 0 0,-3 1 0 0,-4-4 0 16,4 0 0-16,3-2 0 0,-3-1 6 0,-8-3 0 15,-6 3 1-15,-1 3 0 0,8-6 0 0,-7 4 0 16,-4-11 0-16,-7 7 0 0,0 0-5 0,-4 0-2 16,-3 1 0-16,-4-8 0 0,-6 7-14 15,3 7 0-15,3-10 8 0,-3 3-8 0,-7 6 0 0,3-3 0 16,4 7 0-16,0-4 0 0,-4 3 0 0,4 4 0 16,0 0 0-16,-4 5 0 0,4-5-8 0,0 6-5 0,4-3-1 0,-1 6 0 31,1-4-50-31,2 4-11 0,1 0-1 0,7 0-617 0,0 0-123 0</inkml:trace>
  <inkml:trace contextRef="#ctx0" brushRef="#br0" timeOffset="78586.32">11345 15693 2516 0,'-7'-3'56'0,"0"-3"11"0,7 6 2 0,-7 0 1 0,-7-10-56 16,3 10-14-16,4-3 0 0,0 0 0 15,0-3-45-15,-3 6-12 0,-1 0-3 0,1 0 0 16,-1 0-9-16,-3 0-3 0,-7 6 0 0,0 0 0 15,6 4 29-15,-6-1 6 0,-10 4 1 0,2 5 0 0,1-5 36 0,0 9 10 16,0-3 1-16,-1 3 0 0,-6 6 22 0,3-3 5 16,11-3 1-16,-3 9 0 0,-5-2 5 0,5-4 2 15,9 3 0-15,1 0 0 0,0-3-37 0,0-3-9 16,4 6 0-16,3-3 0 0,7-3 0 0,-4 7 8 16,0-7-8-16,4-4 8 0,8 4 0 0,-5-6 0 15,4 3 0-15,0 0 0 0,0-7-8 0,4 7 0 0,6-6 0 0,1-1 0 16,-4-3 0-16,7-2 10 0,8-4-10 0,-5-3 10 15,-6 0-10-15,10 3 8 0,4-6-8 16,3 0 8-16,-3-7 10 0,0 1 2 16,-4-4 0-16,4-2 0 0,-1-1 8 0,-2 0 3 0,-8-6 0 0,0 0 0 15,0 0-13-15,0 1-2 0,-3-1-1 0,-4-7 0 16,-3 7 5-16,6-9 0 16,-6 6 1-16,-4-3 0 0,-7-7-1 0,3 4 0 0,4 0 0 0,-7-1 0 15,-7 1-20-15,0 3 0 0,-3 3 0 0,-1-4 0 31,1 7-28-31,-8 0-9 0,-7 4-3 0,1 5 0 0,2-6-75 0,-13 7-15 0,-14 2-3 0,-1-2-1 16</inkml:trace>
  <inkml:trace contextRef="#ctx0" brushRef="#br0" timeOffset="79203.95">8654 16189 2343 0,'0'0'104'0,"0"0"21"0,-4 3-100 0,1 6-25 16,3 10 0-16,0-7 0 15,-4 1-27-15,4 6-10 16,0 3-3-16,0-3 0 0,0-1-3 0,4-2-1 0,-4 6 0 0,0 3 0 0,3-3 36 0,-3-6 8 16,4 9 0-16,-4-3 0 0,3-7 0 0,4 7 0 15,0-3 0-15,-7 0 0 0,4-6 0 0,-1 5 0 16,-3-5 0-16,0 6 0 15,0-7-88-15,0 1-16 0,0-4-4 0,-7 4 0 0</inkml:trace>
  <inkml:trace contextRef="#ctx0" brushRef="#br0" timeOffset="90393.02">6586 15612 878 0,'7'-13'39'0,"-3"4"8"0,3-4-38 0,7 4-9 0,-3-4 0 0,3-6 0 0,0 10 0 0,0-7 10 0,0-3-10 0,4 1 10 31,-8 2-52-31,4 0-10 0,-3 1-3 0,-4-1 0 16,-3 3-46-16,3 4-10 0,-7-1-1 0,-4-2-1 0,4 12 143 0,-7 0 29 0,0-3 5 15,-4-3 2-15,1 6 107 0,6-4 22 0,4 4 4 0,-10-6 1 16,3 6-15-16,-4-3-2 0,8 3-1 0,3 0 0 16,-4-3-61-16,4 3-12 0,-7-6-2 0,7 6-1 15,0 0-50-15,0 0-9 0,0 0-3 0,0 0 0 16,0 0-25-16,-11 0-6 0,4 9-1 0,-3 0 0 15,-1 4-12-15,-3-1-10 0,-4 7 2 0,1 3 0 16,-8-3 8-16,0 3 11 0,1 0-3 0,-1 0 0 16,4 6-8-16,-4-3-11 0,1-3 3 0,2 6 0 15,1-6 22-15,4 7 5 0,-1-4 1 0,7 3 0 0,4-3-1 16,-7 6 0-16,11 1 0 0,3-1 0 16,3 0-19-16,4 1 0 0,0-1 0 0,4 4 0 0,3-4 0 15,0-3 0-15,7-3 0 0,-3 4 0 0,3-8 11 0,0-2-11 16,4 0 10-16,-4-3-10 0,4-7 0 0,-1 4 0 15,1-4-11-15,-7-3 11 0,-1-2 12 16,8-4 11-16,-11 0 1 0,7-10 1 0,4 7 13 16,-7-6 2-16,3-1 1 0,4-9 0 0,-4 7-1 0,0-7-1 15,-3-3 0-15,3 0 0 0,-4 0-20 0,1-9-4 16,-7 6-1-16,6-7 0 0,-6 1-2 0,3-7-1 16,-7 4 0-16,4 3 0 0,-8-4-11 0,1 4 0 15,3 2 0-15,-7-2 0 0,-7 9 8 0,3-6-8 16,1 3 12-16,-4 3-4 0,-4 0-8 0,0 3 0 15,-3 0 0-15,0 4 0 0,0-1 0 0,-4 3 0 0,1 1-12 16,-1-4 12-16,-3 4-15 0,0 2 5 0,-4 4 1 0,4 0 0 16,7-4 0-16,-7 7 0 0,-1-3 0 0,5 3 0 31,-1 0-81-31,-3-4-16 0,3 7-3 0,1 0-1115 0</inkml:trace>
  <inkml:trace contextRef="#ctx0" brushRef="#br0" timeOffset="90867.08">5507 15354 2383 0,'0'0'52'0,"0"0"12"0,-7-9 1 0,0 9 2 0,7 0-54 0,0 0-13 0,0 0 0 0,0 0 0 16,0 0 0-16,0 0-18 0,0 0 4 0,0 0 1 15,0 0 13-15,0 3 0 16,3 7 0-16,-3-1 0 0,4 3 8 0,-1 4 4 0,1 0 0 0,3 3 1 16,-4 3 11-16,5 6 1 0,-8-3 1 0,3 3 0 15,1 4 5-15,3-1 1 0,-7 0 0 0,3 4 0 16,-3-4 2-16,7 4 1 0,-3-4 0 15,-1 0 0-15,1 1-35 0,-1 5 0 0,1-2 0 0,3-4 0 16,3 0-23-16,-10 1-8 0,8-4-1 0,2-3-1 31,-3 3-149-31,4-3-30 0,-4-3-5 0</inkml:trace>
  <inkml:trace contextRef="#ctx0" brushRef="#br0" timeOffset="91218.64">6089 16157 2188 0,'0'0'195'0,"0"0"-156"16,0 0-31-16,-7 3-8 0,3 7 105 0,-3-4 20 15,4-3 4-15,-1 10 1 16,4-4-130-16,-3 0-33 0,3 4-3 0,0 3-1 0,3-4 26 0,-6 1 11 0,3 6-8 0,0-7 8 16,-4 1 0-16,4 6 0 0,0-1 0 0,-3-5-8 15,3 9 8-15,0 0 0 16,-7 0 0-16,3 3 8 0,-3 0-17 0,0-3-3 0,0 9-1 0,-4-9 0 15,-3 6-108-15,-3-3-22 16</inkml:trace>
  <inkml:trace contextRef="#ctx0" brushRef="#br0" timeOffset="94122.97">12167 10133 1119 0,'0'0'49'0,"-3"-9"11"15,-1 9-48-15,1-10-12 0,-4 10 0 0,7 0 0 16,0 0 28-16,-4-3 4 0,-6 0 0 0,3-3 0 15,-8 3-9-15,5-3-2 0,-1 6 0 0,4 0 0 16,0-4 15-16,-3-2 4 0,-1 6 0 0,4 0 0 0,-4 0 25 0,1 0 6 16,3 0 1-16,0-3 0 15,-4 3 16-15,11 0 4 0,-7 0 1 0,7 0 0 0,-7 0-25 0,7 0-4 16,-4-3-2-16,4 3 0 0,-7 0-41 0,0 0-8 16,0 0-1-16,0-6-1 0,7 6 13 0,0 0 4 15,-10 0 0-15,6 0 0 0,4 0 2 0,-7-4 1 16,7 4 0-16,-7 0 0 0,7 0-7 0,0 0-2 15,0 0 0-15,0 0 0 0,0 0 18 0,0 0 3 16,0 0 1-16,0 0 0 0,0 0-29 0,0 0-6 16,7-6-1-16,4 6 0 0,3 0-8 0,0 0 0 15,3-3 0-15,-2 3 0 0,6-6 8 0,0 3 2 0,7 3 1 0,0 0 0 16,1-4-11-16,-1 4 0 16,4 4 0-16,3-4 8 0,-7 0 20 0,7 3 3 0,-3 3 1 0,7-6 0 15,0 3-32-15,-1-3-10 0,5 6 0 0,3-2 0 16,0 2 10-16,-1 0 0 0,-2 0 0 0,3 4 8 15,-4-7-8-15,4 3 0 0,0-3 8 16,3 0-8-16,0-3 9 0,1 0-9 0,3-3 12 0,3 3-12 16,-3 0 15-16,4 0-4 0,-5 0-1 0,5 0 0 15,-4-3-2-15,3-3 0 0,4 6 0 16,0-3 0-16,0 6-8 0,0-3 8 0,0 0-8 0,4 0 8 16,-8 0-8-16,4 0 0 0,0 0 0 0,-4 0 0 15,1 6 0-15,-4-6 0 0,3 3 0 0,1-3 0 16,-8 3 0-16,-3-3 0 0,0 0 0 0,-7 0 0 15,-1 0 0-15,-2 0 0 0,-1 0 9 0,-7-3-9 16,4 0 8-16,-4-3-8 0,0 6 8 0,-3 0-8 16,-4-3 13-16,4 3-1 0,-7-6-1 0,3 6 0 0,-4 0 1 0,5 0 0 15,-8-4 0-15,0-2 0 0,0 6-12 0,0-3 8 16,-3 0-8-16,-1 3 8 16,-10 0-8-16,0 0 12 0,7-6-12 0,-7 6 12 0,0 0-12 0,0 0 0 15,0 0 0-15,0 0 0 0,0 0 12 0,0 0-4 16,0-4 0-16,0-2 0 15,-7 3 0-15,4-6-8 0,-4 9 12 0,0-10-4 0,-4 10-8 0,0-9 10 16,1 6-10-16,-4-7 10 0,3 7-10 0,1-3 0 16,-1-4 9-16,0 4-9 0,-3-3 8 0,0-1-8 15,0 1 8-15,3 0-8 0,-3-1 8 0,0 1-8 16,4 2 8-16,-4-2-8 0,3 0 11 0,-3-1-3 0,3 1 0 16,-3-1 0-16,0-2-8 0,3 2 0 0,-3 7 0 0,4-3 0 15,-1 0 0-15,1 0 8 0,-1-4-8 0,0-2 8 16,1 8-8-16,3-5 0 15,0 3-10-15,-4-1 10 0,4-2 0 0,-4 3 0 0,4-4 0 0,0 7 0 16,0-6 0-16,0-1 0 0,0 7 0 0,0-3 0 16,4 0 0-16,-1 0 0 0,1 2 0 0,-1-2 0 15,4 6 0-15,0-3-9 0,-3 3 9 0,3 0-8 16,0 0 8-16,0 0 0 0,0 0 0 0,0 0 0 16,7 0-16-16,3 3 0 0,4-3-1 0,0 6 0 15,4-2 5-15,0 2 2 0,3 0 0 0,4 3 0 16,-4 1 10-16,3-4-8 0,-2 0 8 0,2 4-8 15,1-1 8-15,-4 4 0 0,0-4 0 0,-3 1-8 16,0 2 8-16,-1 7 0 0,-3-7 0 0,0-2 0 0,-3 9 0 16,0-7 0-16,-4 7 0 0,0-6 0 0,-4-1 0 0,4 4 0 15,-3 0 0-15,-1-7 8 0,-6 3-8 0,3-2 8 16,0-1-8-16,0 4 8 16,-4 2-8-16,1-2 12 0,-4 0-4 0,3-1 0 0,-6-2 2 0,-1 5 1 15,0-9 0-15,1 10 0 0,-4-3 1 0,0-1 0 16,-4 1 0-16,0 2 0 0,-6 1-2 0,2-6 0 15,1 8 0-15,-3 1 0 0,-1-3-10 0,0 3 0 16,1-1-12-16,-1 4 12 16,-7 0-78-16,-7 0-8 0,0 10-2 0,1-13-1307 0</inkml:trace>
  <inkml:trace contextRef="#ctx0" brushRef="#br0" timeOffset="-200255.72">2769 2780 633 0,'0'0'56'0,"0"0"-44"0,0 0-12 0,0 0 0 16,0 0 205-16,0 0 39 0,0 0 8 0,0 0 2 15,0 0-183-15,0 0-37 0,0 0-7 0,-3 9-2 0,-8-6 15 0,1 4 4 16,6-7 0-16,-10 3 0 15,7 6-33-15,-7 1-11 0,3-1 0 0,-3-6 9 0,0 10 4 16,3 2 1-16,-3 1 0 0,-3 0 0 0,-1-1-4 0,-3 4-1 16,0 3 0-16,3 6 0 0,-3-6 2 0,0 3 0 15,3 4 0-15,-3 2 0 16,-4 0-11-16,11 1 10 0,-7 2-10 0,7 4 10 0,3 6-10 16,-3-10 0-16,7 7 0 0,-3 0 0 0,6 0 0 0,0 2 0 15,-3-2 0-15,7-3 0 0,11 3 0 0,-11-4 0 16,4 1 0-16,3-1 0 0,3-5 0 15,-3-1-14-15,4-6 3 0,6 4 1 16,-2-8-30-16,2 5-7 0,1-8-1 0,-1 4 0 16,1-3-35-16,0-6-7 0,3-4-2 0,0 10-588 0</inkml:trace>
  <inkml:trace contextRef="#ctx0" brushRef="#br0" timeOffset="-199775.11">3006 3360 2174 0,'0'0'48'0,"-7"13"9"0,7-4 3 0,-4 0 1 0,4 4-49 0,-3-4-12 16,3 10 0-16,0-6 0 15,0 9 0-15,-7-4 0 0,7-5-12 0,0 15 12 0,-4-12 0 0,4 3 0 16,-7 3 0-16,7-4 0 0,-4 4 0 0,4-3 0 16,0-3-8-16,0-7 8 0,-3 7 0 0,3-4 0 15,-7-2 0-15,3-1 0 0,4-2 0 0,0-7 0 16,0 0 0-16,0 0 0 0,0 0 0 0,0 0 12 15,0 0-3-15,0 0-1 0,-7-7 8 0,4-2 0 16,3-1 1-16,0-2 0 0,0-4-17 0,0 7 0 16,0-7 0-16,-7-6 0 0,7 0 18 0,0 3-3 15,7-9-1-15,-7 13 0 0,3-11-14 0,4 11 0 16,-7-7 0-16,4 3 0 0,3-3-9 0,-4 3 9 0,8-3 0 0,-11 10-9 16,4-10 9-16,3 6 0 15,0 4 0-15,0-1-8 0,3 7 8 0,-6-7-12 0,6 10 12 0,1-3-12 16,-8 6-4-16,8 0-2 0,0 0 0 0,3 6 0 31,-4-6-32-31,4 3-6 0,1 10-2 0,2-13-554 16,-3 6-110-16</inkml:trace>
  <inkml:trace contextRef="#ctx0" brushRef="#br0" timeOffset="-199316.23">3549 3357 1954 0,'0'0'87'0,"-4"-6"17"0,-6 6-83 0,6 0-21 0,-6 0 0 0,10 0 0 0,-7 0 20 0,-4 0 0 16,4 0 0-16,-4 6 0 0,4-3-20 0,0-3 0 15,-10 9 0-15,6 1-8 0,4-7-4 0,-11 6 0 16,4 4 0-16,0 3 0 16,4-4-6-16,-4 1-2 0,-1 9 0 0,5-7 0 0,-1 1 20 0,-3 3-12 15,7-7 12-15,-4 10-10 0,8-6 10 0,-1 0 0 16,4-1 0-16,-7-2-8 0,7-1 8 0,0-2 0 15,7 2 10-15,-7 1-10 0,4-7 15 0,7 4-3 16,-8-7-1-16,4 3 0 0,7-3-2 0,-3 6 0 16,-1-9 0-16,5 0 0 0,-1-6 0 15,0 6 0-15,7-3 0 0,0 3 0 0,-3-9 0 0,-1 9 0 16,8-10 0-16,-11 7 0 0,0-3-9 0,7-7 0 0,-10 10 0 0,3-12 0 16,-3 2 0-16,-1 10 0 0,4-16 0 0,-10 10 0 15,3-1 0-15,0-2 0 16,0-1 0-16,-7 7 0 0,4-10 8 0,-4 7 0 0,0-1 0 0,0 1 0 15,0 6 13-15,0-7 3 0,7 1 0 0,-7 9 0 16,0 0-4-16,0 0 0 0,0 0 0 0,0 0 0 16,0 0-20-16,0 0 0 0,0 13-12 15,3-4 4-15,4 3 8 0,-7 4 0 0,4 0 0 0,-1 3-8 16,4-1-10-16,-7-5-2 0,4 9 0 0,3-9 0 16,-4 5-40-1,1-5-9-15,3-4-2 0,-3 7-511 0,3-4-102 0</inkml:trace>
  <inkml:trace contextRef="#ctx0" brushRef="#br0" timeOffset="-198810.88">3898 3495 1382 0,'0'0'123'0,"0"0"-99"16,0 0-24-16,0 0 0 0,7 3 199 0,-7 6 34 15,11 1 7-15,-8-1 2 0,8 7-195 0,0-7-39 16,-1 1-8-16,-6 8 0 0,-1-5 0 0,4 0 0 15,-3-4 0-15,3 4 0 0,-4 2-11 0,1 1 0 16,3-10 0-16,-7 4 0 16,0-7-28-16,0-3-5 0,0 0-2 0,0 12 0 15,0-6 14-15,0-6 4 0,0 0 0 0,0 0 0 0,0 0 19 0,0 0 9 16,0 0-8-16,0 0 8 0,0 0 17 0,11 0 9 0,-8 0 2 0,8 0 0 16,-8 0 6-16,8-9 2 15,-4 0 0-15,0 9 0 0,3-10-24 0,1 10-4 0,-7-9 0 16,3 9-8-16,3 0 12 0,-10 0-12 0,4 0 12 0,-4 0-12 15,0 0 8-15,10 0-8 0,1 0 0 0,-1 0 0 16,-10 0 15-16,8 0-1 16,-1 0 0-16,3 6 0 0,1-3-26 0,-11-3-4 0,3 0-2 0,8 0 0 15,-1 0 18-15,-3 0 0 0,4-9 0 0,0 9 0 16,-4 0 0-16,0-13 0 0,3 13 0 0,-3-3 9 16,0-6 6-16,1-1 1 0,2 1 0 0,-6 6 0 15,3-7 24-15,-4 7 4 0,8-6 2 0,-8 3 0 16,4 2-8-16,-3-5-2 0,6 0 0 0,-6-1 0 15,3 7-19-15,-3-3-4 0,3-7-1 0,-7 1 0 0,7 2 16 16,0 1 4-16,-7-4 0 0,3 1 0 16,4 2-32-16,-3-8 0 0,-1 5 0 0,4-6 0 0,-7 7 0 15,4-7 0-15,3 6 0 0,-7-5 0 0,0 5 0 0,0 0-13 16,4-2 1-16,-4 2 0 16,0 4-21-16,7-4-4 0,-7 10-1 15,0 3 0-15,0 0-109 0,0 0-21 0,0 0-5 0,0 0-781 0</inkml:trace>
  <inkml:trace contextRef="#ctx0" brushRef="#br0" timeOffset="-198316.56">4505 2567 1785 0,'-18'-19'79'0,"15"19"17"16,-1-3-77-16,4 3-19 0,0 0 0 0,0 0 0 0,0 0 81 0,0 0 13 15,4 3 2-15,6 6 1 0,1 1-81 0,0 2-16 16,-4 7 0-16,10-6-9 16,8 8 9-16,-7 1 0 0,13 7 0 0,-6-4 0 0,3 3 0 0,4 3-10 15,-4 1 10-15,4-1 0 0,3 0-9 0,-7 1 9 16,4-1 0-16,4 7-9 15,-8 2 9-15,-4 1-10 0,8 0 10 0,-7 3-10 0,-4 6 10 0,-3 3 0 16,3-9 0-16,0 6 0 0,-7-9 0 0,-3 3 0 16,-4 0 0-16,0 0 0 0,-4 0 0 0,4-3 0 15,-14-1 0-15,4-5 8 0,-8 2 19 0,8-2 4 16,-15 3 1-16,4-4 0 0,3-3-8 16,-3 1 0-16,0-7-1 0,0 3 0 0,-7-6-15 0,0 0-8 15,3 6 8-15,0-12-8 16,1 3-97-16,-1-10-24 0,4 1-5 0</inkml:trace>
  <inkml:trace contextRef="#ctx0" brushRef="#br0" timeOffset="-197886.92">6121 3310 1670 0,'0'0'148'0,"0"0"-118"0,-4 0-30 0,4 0 0 0,0 0 139 0,0 0 21 16,0 0 5-16,0 0 1 0,-3 6-135 0,3 7-31 16,3 5 0-16,-3-5 0 0,-3 6 0 0,3 3 0 0,3 3 0 0,1-6 0 15,-4 3 0-15,0 9 0 16,3-3-9-16,1-3 9 0,-1 3 0 0,-3 4 0 0,0-10 0 0,0 3 0 31,7-6-20-31,-7-1-6 0,0 1-2 0,0-3 0 16,-7-7-26-16,7 1-6 0,7-1 0 0,-7-9-541 15,0 0-108-15</inkml:trace>
  <inkml:trace contextRef="#ctx0" brushRef="#br0" timeOffset="-197692.62">6061 3062 2466 0,'0'0'109'0,"-4"-6"23"0,4 6-106 0,0 0-26 0,0-10 0 0,0 10 0 16,0 0-13-16,0 0-8 0,4-3-2 0,3 0 0 15,3-3-153-15,1 6-32 0,-4 0-5 0,4-3-2 0</inkml:trace>
  <inkml:trace contextRef="#ctx0" brushRef="#br0" timeOffset="-197298.84">6523 3435 1998 0,'0'0'88'0,"0"0"19"0,0 10-86 0,-7-4-21 0,7 0 0 0,-4 0 0 15,4 4 14-15,0-1-2 0,0-9 0 0,0 0 0 16,-3 7-12-16,3-1 0 0,0-6 0 0,0 0 0 16,0 0-9-16,0 0-2 15,0 0 0-15,0 0 0 0,0 0-10 0,0 0-3 0,0 0 0 0,14 0 0 16,-11-10 24-16,4 1 0 0,1 0 8 0,-5-1-8 16,11-2 20-16,-10-1-2 0,3-6 0 0,0 7 0 15,3-7-1-15,-3 6 0 0,8-5 0 0,-5 5 0 16,-3 0-17-16,4 4 0 0,6-3 8 0,-10 2-8 15,4 4 12-15,0 3-2 0,-1-4 0 0,1 7 0 16,-1 7-2-16,1-4 0 0,3 3 0 0,-7-3 0 16,4 10-8-16,-1-4 0 0,1 1 0 0,-4 2 8 0,7-2 0 15,-10-1 0-15,6 10 0 0,1-7 0 0,-4 7 11 16,0-3 1-16,0-7 1 0,0 7 0 0,4 0 3 0,-4-7 1 16,0 10 0-16,0-7 0 0,-4 1-25 15,4 3 8-15,-3-4-8 0,3 1 0 16,-4 5-17-16,1-14-9 0,3 14-2 0,-3-8-647 15,3-1-129-15</inkml:trace>
  <inkml:trace contextRef="#ctx0" brushRef="#br0" timeOffset="-196559.72">7246 3316 288 0,'0'0'25'0,"0"0"-25"0,-3 9 0 0,3-5 0 0,-8 14 392 0,8-5 72 16,-7 6 16-16,4-7 2 0,6 10-387 0,-6 0-78 15,-1 6-17-15,1-6 0 0,-4 3 0 0,3 7 0 16,4 5 0-16,-10-5 0 15,3-1 8-15,0-6-8 0,7 7 0 0,-7-1 0 0,-1-3 9 0,5-3-1 16,-1 4-8-16,1-8 12 0,3 5-12 0,-7-11 8 16,3 1-8-16,-3-7 0 0,4 1 18 0,-1-1-2 15,4-9-1-15,0 0 0 0,0 0 18 0,0 0 4 16,0 0 1-16,0-9 0 0,0-1-21 0,0 1-4 16,0-7-1-16,0 1 0 0,0-11-12 0,0-2 0 15,0-3 0-15,-3 6 0 0,3-10 0 0,0-2 0 0,0 2 0 16,3-2 0-16,-3-1 0 0,0-3-10 0,4 4 2 15,-1-7 0-15,4 9 8 0,-7 4 0 16,4-10 8-16,3 13-8 0,-4-7 0 0,4 13 0 0,1 0 0 16,2 0 0-16,1 7 14 0,3-1-2 0,-7 0 0 0,7 4 0 15,4 9-12-15,-1-7-10 0,1 7 2 16,7 3 0-16,-4 3 8 0,3 7-8 16,-2-7 8-16,-1 6-8 0,3 1 8 0,1 2 0 0,-4 7 0 0,0 0 0 15,4-3-12-15,-7 5 4 0,-1-5 0 0,1 6 0 16,-7-6 8-16,3 9 0 0,-4-9 0 0,-3 6 0 15,-3-4 0-15,-4 1 11 0,0-3-3 0,0-7 0 16,-4 10-8-16,-3-6 0 0,7-4 0 0,-14 10 0 16,4-16 9-16,3 9 3 0,-7 4 1 0,-1-13 0 15,1 10 3-15,-3-13 0 0,3 9 0 0,-1-9 0 16,-6 7-16-16,7-4 0 0,-7-3 0 0,7 0 0 16,0-3-26-16,3-4 2 0,-3 7 0 0,3-9 0 15,-3 3-157-15,7-4-31 16,4 1-7-16,-4-1-577 0</inkml:trace>
  <inkml:trace contextRef="#ctx0" brushRef="#br0" timeOffset="-196095.95">7662 3325 403 0,'14'-9'17'0,"-3"9"5"0,-7-6-22 0,6 6 0 16,1-13 0-16,-1 10 0 0,-6-6 218 0,3-1 39 15,0 1 8-15,4 6 2 0,-4-4-208 0,0 4-42 16,-7 3-8-16,3-9-1 0,4 9 5 0,-7 0 2 0,0 0 0 0,0 0 0 15,0 0 34-15,0 0 7 16,0 0 2-16,-3 6 0 0,-1 7-9 0,1-4-1 16,-4 4-1-16,3-1 0 0,-3 7-8 0,7-6-2 15,-14 5 0-15,10-5 0 0,-3 9-5 0,7-10-2 0,-7 7 0 0,4-6 0 16,3 6-14-16,0-1-2 16,-4-8-1-16,8 2 0 0,-1 1-13 0,4-4 11 0,-7 1-11 0,7-1 10 15,4-6-2-15,-4 4 0 0,4-1 0 0,-1-6 0 16,4 0-8-16,0 0 0 15,1 0 0-15,-1-6 0 0,3-1 0 0,-6 4 0 0,3-6 0 0,0-4 0 16,0 4 0-16,-3-4 0 0,-4-2 14 0,7 5-4 16,-11-6-10-16,5 1 0 0,-1-1 0 0,-4-3 0 15,4 7 16-15,-3-7-1 0,-1 10-1 0,1-7 0 16,-1 6-14-16,1-5 9 0,3 9-9 0,0-1 8 16,-7 7 0-16,3-3 0 0,4-3 0 0,-7 6 0 15,0 0-8-15,8 6 0 0,-8-6 0 0,7 3 0 0,0 10 0 0,0-7 0 16,0 3 0-16,-4 4 0 0,8 0 0 0,-11-4 13 15,0 10-1-15,7-7-1 0,-4 1 5 0,-3 3 2 16,4-1 0-16,0 4 0 0,-1-6-18 0,1 5 0 16,3-5 0-16,-4-1 0 15,4 7 0-15,0-6-9 0,4 3 1 0,-8-4 0 16,8 1-52-16,0-4-11 0,-1-3-1 0,4 1-579 16,-3-1-115-16</inkml:trace>
  <inkml:trace contextRef="#ctx0" brushRef="#br0" timeOffset="-195769.14">8580 2927 2149 0,'0'0'95'0,"0"0"20"0,-4 13-92 0,4-4-23 0,0 10 0 0,0-6 0 16,4 8 0-16,-4 8 0 0,3-7 0 0,1 3 0 15,-1 6 0-15,-3-3 16 0,4-3-4 0,-4 7-1 16,3 5-11-16,1-5 0 0,-1-1 0 0,-3-6 0 0,7 3 0 0,-7 4-9 15,0-7 9-15,0 3-13 16,-7-6-137-16,7-3-27 0,-3-3-6 0,-1-1-1 0</inkml:trace>
  <inkml:trace contextRef="#ctx0" brushRef="#br0" timeOffset="-195570.8">8273 3209 1785 0,'0'0'159'0,"0"0"-127"0,0 0-32 0,0 0 0 0,0 0 125 0,0 0 19 16,0 0 4-16,14 0 1 0,-4-9-112 0,4 3-22 0,4 6-5 0,0-13-1 15,-1 13 7-15,5 0 0 0,-1 0 1 0,3 0 0 16,1 0-17-16,0-3-16 0,3 3 4 0,-3-6 0 31,-1 6-58-31,5-3-11 0,2-4-3 0,-2 4-568 0,2 0-115 0</inkml:trace>
  <inkml:trace contextRef="#ctx0" brushRef="#br0" timeOffset="-194961.89">10400 2902 403 0,'-4'-16'17'0,"-3"13"5"0,-3-3-22 0,3 0 0 0,7-4 0 0,0 4 0 15,-4-3 371-15,1-4 69 0,-1 10 15 0,1-13 2 16,3 4-365-16,-7 9-74 0,-4-16-18 0,4 9 0 31,3 1-28-31,-3-7-8 0,-7-2-3 0,0 5 0 0,0 0 12 0,0-2 3 0,0 12 0 0,-4-7 0 16,0 1 12-16,1 9 2 0,-1 0 1 0,1 9 0 16,-1 1 17-16,0-1 4 0,-3 4 1 0,0 5 0 15,0 4 15-15,0 0 4 0,-1 3 0 0,1 4 0 16,0 2 6-16,3 3 2 0,-3-2 0 0,0 12 0 0,3-4 2 0,1 4 1 15,-1 3 0-15,4 0 0 0,4 0-34 16,-5 1-9-16,5-8 0 0,3 10 0 0,0-15 11 16,0-1-3-16,3 7 0 0,-3-9 0 0,7-1-8 0,0-3 0 15,0-3 0-15,0-3 0 0,4-3 0 0,-1 0-12 16,1-7 2-16,-4 1 1 16,3-4-66-16,-3-9-13 0,0 0-2 0,0 0-821 15</inkml:trace>
  <inkml:trace contextRef="#ctx0" brushRef="#br0" timeOffset="-194763.03">9620 3263 2595 0,'0'0'57'0,"0"0"12"0,0 0 3 0,0 0 0 0,0 0-57 0,0 0-15 16,11 0 0-16,-1 0 0 0,-3-7 0 0,8 7 0 0,-1-3 0 15,3 3 0-15,1 0 0 0,3 0 0 0,7-3 0 0,4-3-10 32,3 6-77-32,4-3-15 0,4-3-3 0,-1 6-596 0,4-4-119 0</inkml:trace>
  <inkml:trace contextRef="#ctx0" brushRef="#br0" timeOffset="-193739.61">10499 3294 403 0,'0'0'36'0,"0"0"-36"0,0 0 0 0,0 0 0 16,-7 0 393-16,7 0 72 0,0 0 15 0,0 0 2 16,0 0-378-16,0 0-75 0,0 0-15 0,0 0-3 15,0 0-43-15,-7-9-9 0,0 2-2 0,-1 4 0 16,12-6-61-16,-8 9-12 0,-10-3-2 0,7-4-1 16,0 4 47-1,0 3 10-15,-3 0 2 0,3 0 0 0,-4-3 60 0,4 3 23 0,7 0-1 0,-7-6 0 0,-7 6 70 0,3 0 13 16,11 0 3-16,0 0 1 0,-7 0-26 0,-3 0-6 15,10 0-1-15,0 0 0 0,0 0-38 0,0 0-8 16,-11 0-2-16,7-3 0 0,4 3-12 0,0 0-4 16,-7-6 0-16,7 6 0 0,0 0-12 0,-7 0 9 0,0 0-9 0,-3 0 8 15,3 0 0-15,7 0 0 16,0 0 0-16,0 0 0 0,-11 9-8 0,7-3 0 16,-3 0 0-16,4 4 0 0,-8-1 0 0,4 1 0 15,-3 2-9-15,3 1 9 0,-4-4 0 0,0 1 0 0,1 2 0 0,-4-2 0 16,0-1 0-16,3 10 0 15,-3-16 0-15,-4 9 0 0,8 4 0 0,-4-13 0 0,3 10 9 0,4-4-9 16,-4 1 21-16,4 2-1 0,4-6 0 0,-1 4 0 16,4-1 0-16,0 4-1 0,4-10 0 0,-1 9 0 15,1 4-19-15,3-6 10 0,0 2-10 0,4 1 8 16,-1-1-8-16,1-2 10 0,-1-1-10 0,1 10 10 16,3-10-10-16,-3-6 0 0,3 7-10 0,0-1 10 15,0-9 0-15,0 3 0 0,0-3 0 0,-3 7 0 16,3-7 0-16,0-7 0 0,4 7 0 0,-8-3 0 0,1-3 8 0,3-3-8 15,0 5 0-15,4-5 0 0,-1 6 12 0,-3-10-4 16,0-2 0-16,1 11-8 16,2-8 12-16,-3-4-12 0,-10 7 12 0,10 3-12 0,0-4 12 15,-3 1-12-15,-8-1 12 0,1 1-12 0,-1 6 11 0,4-3-11 16,-3-1 10-16,-4 7-10 16,-4-6 0-16,4 6 0 0,7-3 0 0,-7 3 0 0,0 0 0 0,4-6-8 15,3 2 8-15,0-5 0 0,-7 9 0 0,4-3 0 16,-4 3 0-16,7-6 0 0,3 6 0 0,-3-10 0 15,-7 10 0-15,4 0 0 0,3-3 0 0,-7 3 0 16,0 0 0-16,0 0 0 0,0 0 0 0,0 0 0 0,3-6 0 0,-3 6 0 16,-3 0 0-16,3 0 0 15,3 0 0-15,-3 0 0 0,-7-13 0 0,4 13 11 0,3 0-2 16,0-3 0-16,3-3-9 0,-3 6 0 0,-7-10 9 0,7 10-9 16,7-3 20-16,-10-6-1 15,-4 6 0-15,0-3 0 0,3-1-5 0,-3 1-1 0,0-3 0 0,-4 5 0 16,1-2-13-16,3 0-13 0,0 0 2 0,-4 2 1 15,-6 4 10-15,2-6 0 0,5 3 0 0,-1-3-8 16,-6 6 8-16,2 0 0 0,5 0 0 0,-4 0 0 16,3 0 0-16,-3 6-10 0,-4-6 10 0,4 3 0 15,0 3 0-15,4-2-8 0,-4-4 8 0,-1 9 0 16,1-6 0-16,4 3 0 0,-4-2 0 0,3 5 0 16,0-3 0-16,1 1-8 0,-1-1 8 0,1 3 0 15,-4 4-9-15,3-4 9 0,4 1 0 0,-4 2-9 16,4 1 0-16,0-1 0 0,0 4 0 0,4 0 0 15,-4-1 9-15,3 7 0 0,1-6 0 0,3-7 0 0,0 13 0 16,0-3 0-16,3 0 0 0,1-7 0 0,-1 10 0 0,1-3 0 16,3 0 0-16,-4-3 0 15,4-1 0-15,-3 1 0 0,3-3 0 0,0 5 0 0,-4 1 0 0,1-6 0 16,3 6 10-16,-3-7-10 0,-4 7 0 0,3-16 0 16,1 10 0-16,-1 2 0 0,1-12 0 0,-1 10 0 15,-3-13 0-15,7 0 0 16,0 9 0-16,0-9 0 0,-7 0 0 0,11 0 0 0,7 0 0 0,-1 0 8 15,4-3-8-15,-3-3 0 0,0 0 0 0,3-4 0 16,7 4 8-16,-7-3-8 16,-7-4-20-16,4 10-8 0,7-7 0 0,-4 1-1 15,-3 0-105-15,-4 6-21 0,3-7-4 0,1 1-804 0</inkml:trace>
  <inkml:trace contextRef="#ctx0" brushRef="#br0" timeOffset="-193187.14">10954 3441 1580 0,'21'-9'35'0,"-21"9"7"0,-11-6 2 0,4 0 0 0,7-1-36 0,0-2-8 0,0-1 0 0,-3 7 0 0,-4-6 8 0,7 6 0 16,3 3 0-16,-3 0 0 15,-10-6-8-15,3 2 0 0,7 4 0 0,0 0 0 16,-11 4 0-16,0 2 0 0,1-3 0 0,-1 3 0 0,4 0 0 0,-3 10-11 16,-8-13 3-16,4 10 0 0,7 2 21 0,-4-2 5 15,-3 0 1-15,0 5 0 0,0-5 24 0,3-1 5 16,1 7 0-16,-1 0 1 0,4-6-23 0,0 5-5 15,7-5-1-15,-3 6 0 0,-1-7 10 0,4 7 2 16,7-9 0-16,0 2 0 0,0-2-13 0,4-1-3 16,-1-6 0-16,1 0 0 0,7 3-16 0,-4-6 0 15,-4-6 0-15,4 3 0 0,4-6 0 0,0 6 0 16,-4-7 0-16,-4 4 0 0,4-7 0 0,1 4 0 0,-1-4 0 16,-4 1 0-16,-6-7 0 0,3 10 0 15,3-7 0-15,1 0 0 0,-7 7 0 0,-1-4 0 16,8 1 8-16,-1 2-8 0,-3 7 8 0,-3-3-8 0,-4 6 12 0,7 6-12 15,3-3 18-15,-10-3-3 0,-7 10-1 0,7 2 0 16,4 1 11-16,-4-4 3 0,-11 10 0 0,4 0 0 16,4 3-19-16,-1-10-9 0,1 7 10 15,-4-3-10-15,-4 0 12 0,8-4-3 0,6 1-1 0,-6 5 0 16,-8-8-8-16,7 2 0 0,11 1 0 0,-3-4 0 16,0-2-24-16,-4-7-8 15,0 0 0-15,10 6-1 0,4-6-145 16,0 0-29-16,-14 0-5 0,21-13-2 0</inkml:trace>
  <inkml:trace contextRef="#ctx0" brushRef="#br0" timeOffset="-192952.23">11363 3115 518 0,'-14'0'46'0,"14"0"-37"15,0 0-9-15,-4 10 0 0,1-1 446 0,3 4 87 16,-4-1 18-16,4 7 3 0,7-3-452 0,-3 9-90 16,-8 0-12-16,4 3-16 0,7-3 16 0,-3 7-12 15,-4-1 12-15,0-3-12 16,0-3-7-16,3 7-1 0,5-4 0 0,-5-3 0 16,-6 6-37-16,6-2-8 0,4-4-2 0,0 3 0 15,-3-12-90-15,-4 2-19 0,-4-5-3 0,8 6-593 0</inkml:trace>
  <inkml:trace contextRef="#ctx0" brushRef="#br0" timeOffset="-192740.72">11137 3325 2664 0,'7'-15'59'0,"-7"15"12"0,0 0 2 0,0 0 1 0,0 0-59 0,7 0-15 0,4-6 0 0,3-1 0 15,-7 7 15-15,7-3 0 0,4-3 0 0,3 3 0 16,0-4-15-16,-3 4-18 0,3 3 4 0,4-9 1 16,3 9-24-16,-3-3-5 0,-4 3-1 0,3-7 0 15,5 4-162-15,-8-6-33 0,0 9-6 0,-7-3-2 16</inkml:trace>
  <inkml:trace contextRef="#ctx0" brushRef="#br0" timeOffset="-192321.96">11702 3341 1440 0,'0'0'64'0,"0"0"12"0,-7 6-60 0,3 4-16 16,1-1 0-16,-1 4 0 0,-3-4 160 0,0 4 28 16,3-1 7-16,-3 7 1 0,7-6-157 0,-7 9-31 0,0 0-8 0,4-4 0 15,3 4 0-15,-4 0 0 16,1-3 0-16,-1 3 0 0,4-3 0 0,0-7 0 0,0 7 0 0,0-3 0 15,-3-10 0-15,3 7-8 0,3-7 8 0,4 0-8 16,-7-6 8-16,7 6 0 0,4-6-9 0,-1-6 9 16,4 3 0-16,-3-6 0 0,3-1 12 0,0 1-4 15,0-4-8-15,1 1 12 0,-1-7-12 16,-4 6 12-16,4 1-12 0,-3-4 0 0,-1 1 9 0,-2-1-9 16,-1 0 0-16,0 0 8 0,0 4-8 0,0-1 0 15,0 1 0-15,-4 2 0 0,1 1 0 0,-1 0 0 16,-3 9 0-16,0 0 0 0,0 0 0 0,0 0 0 15,0 0 14-15,0 0 8 0,0 0 2 0,0 0 0 16,0 0-24-16,4 12 0 0,-4-2 0 0,0-1 0 16,3 10 0-16,1-10 0 0,0 4 0 0,-1-1 0 0,1 1 0 15,-1 6 0-15,1-7 0 0,3 4 0 0,-4-4 0 0,1 1 0 16,-1-4 0-16,1 4 0 31,3-4-35-31,0 4-11 0,-7-13-2 0,7 0-1 0,-7 0-127 0,0 0-24 0,0 0-6 16,18 6-512-16</inkml:trace>
  <inkml:trace contextRef="#ctx0" brushRef="#br0" timeOffset="-191999.01">12160 3695 1987 0,'0'0'88'0,"0"0"18"0,0 0-85 0,0 0-21 16,0 0 0-16,4-9 0 0,3 0 28 0,0-1 0 0,-7 7 1 0,3-3 0 15,1-7-21-15,-4 4-8 0,0-4 0 0,0 4 9 16,-4-4-9-16,4 4 8 0,0-4-8 0,-3-5 8 16,-4 5-8-16,7 1 0 0,-7 2 0 0,3-9 0 15,1 7 0-15,-1-7 0 0,1 6 0 0,-1-5 0 16,-3 5 0-16,7 1 15 0,-3 2-3 0,3-9 0 16,0 10 4-16,0-4 0 0,0 4 0 0,0-4 0 15,3 4 9-15,4 0 3 0,-7-4 0 0,7 7 0 16,0-7-16-16,4 4-2 0,-1-1-1 0,5 7 0 15,-5-6-9-15,1 6 0 0,3-4 0 0,-4 4 0 16,5 0-36-16,-1-3 1 0,0 3 0 0,0 3 0 16,3 0-165-16,-2 0-34 0,16 3-6 15,-6-3-2-15</inkml:trace>
  <inkml:trace contextRef="#ctx0" brushRef="#br0" timeOffset="-191676">12689 3391 1720 0,'0'0'76'0,"0"0"16"0,11 0-73 0,0-3-19 16,-1-3 0-16,1 6 0 0,-1 0 23 0,4-3 1 15,1 3 0-15,2-6 0 0,-6 2-24 0,3-5-13 16,-4 9 1-16,1-9 1 16,-4 5-26-16,0-2-6 0,-3 0-1 0,-1 0 0 15,1 2-9-15,-4-5-3 0,0 3 0 0,-4-7 0 0,4 13 39 0,-3-3 7 0,-1-6 2 0,-3-1 0 16,0 10 52-16,-4-9 12 15,1 9 1-15,-1-3 1 0,-3 3-17 0,4 0-3 16,-4 3-1-16,-1 3 0 0,-2-3-6 0,-1 10-2 0,0-4 0 0,1 4 0 16,3 2-29-16,0 1 0 0,0 3 0 0,3 3 0 15,0-3 0-15,4 6 0 0,-3-6 0 0,6 9 0 16,1-6 26-16,3 3-1 0,0-3 0 0,0-3 0 16,0 3 5-16,3 0 1 0,1-4 0 0,3 1 0 15,-4-3-45-15,1-10-9 0,3 4-1 0,3-7-1 16,1 6-26-16,7-6-5 15,-1-3 0-15</inkml:trace>
  <inkml:trace contextRef="#ctx0" brushRef="#br0" timeOffset="-191147.27">13141 3194 1612 0,'-7'6'144'16,"-4"-3"-116"-16,1 3-28 0,-1-2 0 0,1 2 124 0,-1 0 18 15,4 0 4-15,-4-2 1 0,1 5-113 0,-1 3-22 16,4-2-12-16,0-1 12 0,7-9-12 0,-3 10 0 16,-1-1 0-16,4-9 8 0,4 3-8 0,-1 10 0 15,-3-13 0-15,7 0-11 0,-3 9 0 0,6-3 0 16,-3-6 0-16,4 0 0 0,-4 4 11 0,4-4 0 15,-1-4 0-15,1 4 0 0,-1 0 0 0,1 0 0 16,-1-6 0-16,5 3 8 0,-5 3-8 0,1 0 11 0,3 0-11 0,-4 0 12 16,8 0 14-16,-4 3 3 0,0 3 1 0,0-2 0 15,4-4-30-15,-4 9 0 0,0 0 0 0,-3-5 0 16,3-4-10-16,-3 9 2 0,-1-3 0 0,4 1 0 16,-7-1 8-16,4-3 0 0,-4 6-9 0,0 1 9 15,0-1 0-15,-3 1 0 0,-1-4 0 0,1 3 0 16,-4 1 0-16,3 8 0 0,-3-14 0 0,-3 5 0 15,3 4 9-15,0-4-9 0,-4 0 10 0,4 10-10 16,-7-9 11-16,7 2-11 0,-7 1 12 0,3-4-12 16,1 4 11-16,-1-4-11 0,-3 4 10 0,4-4-10 15,-1 0 8-15,1 4-8 0,-1-4 0 0,1 4 0 16,-4-7 8-16,3 4-8 0,-3-1 0 0,4-3 9 16,-5 0-9-16,1-2 12 0,0 2-12 0,-3-3 12 0,-1 3-4 0,1-3 0 15,-4 7 0-15,-1-10 0 0,1 3 0 0,0 3 0 16,0-3 0-16,-7-3 0 0,0 4-8 0,-4-4 0 15,4 0 0-15,-4 0 0 16,0 0-66-16,1-4-18 0,-1 4-4 0</inkml:trace>
  <inkml:trace contextRef="#ctx0" brushRef="#br0" timeOffset="-187880.75">15946 5110 403 0,'0'0'36'0,"0"0"-36"0,0 0 0 0,0 0 0 0,0-7 291 0,0 7 51 16,0 0 10-16,0 0 3 0,0 0-259 0,0 0-52 15,0 0-11-15,3 7-1 0,-3 5-32 0,-3-2 8 16,3-1-8-16,0 4 0 0,0-1 0 0,-4 7 0 16,1-6 0-16,-1 8 0 0,0-5 0 0,1 0 0 15,-4 3 0-15,-4 3 0 0,1 0 8 0,-1 0 0 0,1 6-8 16,-5 3 12-16,-2-6 30 0,3 7 6 0,3-1 0 16,-3 0 1-16,-4 1-7 0,4 5-2 0,-3-12 0 0,2 16 0 15,1-6-27-15,0 2-5 0,0-2-8 0,4-4 11 16,-1-3-27-16,7-3-6 0,-3-3-1 0,4-3 0 31,6 0-149-31,1-10-31 0</inkml:trace>
  <inkml:trace contextRef="#ctx0" brushRef="#br0" timeOffset="-187462.82">16051 5627 403 0,'0'0'36'0,"0"0"-36"16,0 0 0-16,0 0 0 0,0 0 316 0,0 0 57 16,0-3 11-16,0 3 3 0,0 0-300 0,0 0-60 15,0 0-12-15,0 0-3 0,0 0-12 0,-7 3 8 16,0-3-8-16,0 3 0 16,0 7 0-16,0-1 0 0,0 1 0 0,0 2 0 0,-4 1 0 0,4-4 0 15,0 10 0-15,0-7 0 0,0 4 0 0,0 0 0 16,4-4 0-16,-1 7 0 0,1 0 0 0,-1-7 0 15,4 7 0-15,0-6 0 0,0 6 0 0,4-7-10 16,-4 1 10-16,3 2-8 0,4-8 8 0,-3 2 0 16,3 0 0-16,0 4 0 0,3-7 8 15,1-3-8-15,0-3 10 0,3 0-10 0,3 0 11 0,-3 0-11 16,1-9 12-16,-1 9-12 0,3-6 0 0,-3-4 0 0,4 1 0 0,-4 3-12 16,4-10 12-16,-4 7-11 0,-4-4 11 15,5-3-10-15,-5 4 10 0,-3-7 0 0,0 6 8 0,-3 1-8 16,-1-7 10-16,1 7-2 15,-4-7-8-15,0 6 12 0,0 1 4 0,-4-4 0 0,1 3 0 0,-1 4 0 16,-3 0 5-16,0-4 2 0,0 4 0 0,0-1 0 16,-7 4-23-16,3 0 0 0,-3 3-12 0,0-4 4 15,0 7-5-15,0-3-1 0,0 3 0 0,0 0 0 32,3 0-14-32,-3 3-4 0,3-3 0 0,1 0-522 0,3 0-105 15</inkml:trace>
  <inkml:trace contextRef="#ctx0" brushRef="#br0" timeOffset="-186854.73">16510 5593 172 0,'0'0'16'0,"0"0"-16"15,0 0 0-15,0 0 0 16,0 0 444-16,0 0 87 0,0 0 17 0,0 6 3 0,-4 3-439 0,4 7-87 16,4-10-17-16,-4 10-8 0,4-3 0 0,-4-1 0 15,7 7-8-15,-4 0 8 0,1 3-12 0,3-7 12 16,-7 7-13-16,3 10 5 0,1-14 8 0,-1 4 0 16,1 0 0-16,-4-3 0 0,3 3 0 0,1-3 0 0,-4-7 0 0,3 7 0 15,-3-6 0-15,0-4 9 16,4 1-1-16,-4-10-8 0,0 0 21 0,0 0-2 15,0 0-1-15,0 0 0 0,0 0 7 0,7-7 2 0,4 7 0 0,-1-6 0 16,-3 0-19-16,0-7-8 0,4 1 0 0,-1-4 8 31,-3 7-28-31,4-13-7 0,-4 9-1 0,4-6 0 0,-4 7 5 0,3 2 1 0,-6 1 0 0,3-4 0 16,-7 13 14-16,0 0 8 0,0 0-10 0,0 0 10 16,0 0 0-16,0 0 13 0,3 7-1 0,5-1 0 15,-8 0 5-15,3-3 1 0,1 7 0 0,3-1 0 16,0 1-7-16,-4-1-2 0,1-6 0 0,3 10 0 15,0-7-9-15,-4-3 8 0,-3-3-8 0,7 13 8 16,0-13-8-16,1 6 0 0,-8-6 9 0,0 0-9 16,0 0 13-16,7 3-1 0,0-3-1 0,-7 0 0 0,7 0 3 0,0 0 1 15,3 0 0-15,-3 6 0 0,0-6 3 0,4 0 1 16,0 0 0-16,-1 0 0 0,4 0-5 0,-3-6-1 16,-1 6 0-16,5 0 0 15,-1-9-3-15,0 9-1 0,-4-13 0 0,5 10 0 16,-1-6-1-16,0-1-8 0,-4 1 12 0,4-1-4 0,-7-2-8 0,4-1 8 15,0 1-8-15,-1-4 8 0,-3 0-8 0,-3-2 0 16,3-1 0-16,-4-3 0 16,-3 3-19-16,4-3-5 0,-4 0-2 0,3 3 0 15,-3-3-125-15,0 10-25 0,0-1-4 0,0 4-446 16,0-1-89-16</inkml:trace>
  <inkml:trace contextRef="#ctx0" brushRef="#br0" timeOffset="-186581.32">17187 5693 1324 0,'0'0'59'0,"0"0"12"0,0 0-57 0,0 0-14 0,0 0 0 0,0 0 0 15,0 0 224-15,11 9 43 0,-4-9 8 0,4 7 1 16,-1-4-220-16,-3-3-45 0,7 0-11 0,-3 0 0 15,3 3 0-15,0-3 0 0,-3 0 0 0,-1 0 0 16,1 0-26-16,-1 0 2 0,1 0 1 0,-4-3 0 16,-7 3-12-16,7 0-2 0,0 0-1 0,0-3 0 31,-7 3-8-31,7-7-2 0,0 4 0 0,0-3 0 0,4 6-16 0,-4-3-4 0,7-3-1 0,-3 6 0 16,-1-7-21-16,4 1-4 0,1 6-1 0,-1-3 0 0</inkml:trace>
  <inkml:trace contextRef="#ctx0" brushRef="#br0" timeOffset="-185971.05">18129 5712 1407 0,'0'0'31'0,"0"0"6"0,-7-3 2 0,0-4 1 0,4 7-32 0,-4-3-8 0,3-3 0 0,-3 3 0 16,0 3 0-16,0-6 8 0,0 6-8 0,0-13 8 15,-4 4-8-15,-3 6 0 0,3-7 0 0,1 1-8 16,-1-1 8-16,-3 7 16 0,4 0-4 0,-4-3-1 16,-1 3 38-16,-2 3 8 0,3 3 2 0,-4-3 0 15,0 6-3-15,1 0 0 0,-4 1 0 0,-1 2 0 0,1-3-8 16,4 10-3-16,-5 0 0 0,5-7 0 0,-1 13-29 0,1-3-7 16,2-7-1-16,5 10 0 0,3 3 4 0,0-3 0 15,3 0 0-15,1 0 0 16,3 0-2-16,3 0 0 0,4 0 0 0,0-3 0 0,0 0-2 0,4-4-8 15,-4-5 12-15,4 2-4 0,3-2-17 0,-4-1-4 16,4-9-1-16,4 6 0 0,-4-6 6 0,4-6 8 16,-1 3-13-16,5-3 5 0,2-4 21 0,-3-2 5 15,1 2 1-15,2-5 0 16,-3-1 16-16,4-6 3 0,0 6 1 0,-4-2 0 0,4-1 1 0,-8 3 1 16,1-9 0-16,0 9 0 0,-4-6-16 0,-4-3-3 15,1 3-1-15,-4-3 0 0,-4-3-9 0,1-3-3 0,-4 6 0 16,-4-4 0-16,1-2-9 0,-4 0-12 15,0-1 2-15,-7 1 1 0,0 0 9 0,-4-1-10 0,0 7 10 0,-3-3-10 16,-7-3 10-16,7 9 11 16,7 0-3-16,0 0 0 0,-1 3-8 0,-2 6 0 15,-1-6-12-15,1 7 12 16,6 9-101-16,-3-3-13 0,3 2-2 0,4 4-556 0,7 0-112 0</inkml:trace>
  <inkml:trace contextRef="#ctx0" brushRef="#br0" timeOffset="-185710.8">18376 5724 1555 0,'0'0'138'0,"-3"7"-110"0,3 5-28 0,-4-2 0 0,4 2 176 0,0 1 29 15,0-4 7-15,0 4 0 0,0-4-163 0,0 10-33 16,0-7-6-16,-3 4-2 0,3-3-8 0,0-1 0 16,0 1 0-16,0-4 0 15,0 4-32-15,0-4-12 0,0-9-3 0,0 6 0 16,0-6-41-16,0 0-8 0,0 0-1 0,0 0-1 16,0 0 2-16,0 0 1 0,3-6 0 0,1-3-391 15,3-4-78-15</inkml:trace>
  <inkml:trace contextRef="#ctx0" brushRef="#br0" timeOffset="-185564.92">18440 5420 172 0,'0'0'16'0,"0"-3"-16"0,0-6 0 0,-4 6 0 16,4 3 457-16,-3-7 89 16,3 7 18-16,0 0 3 0,0 0-417 0,0 0-83 15,0 0-17-15,0 0-3 16,0 0-82-16,10 0-16 0,1 0-3 0,-1 7-950 0</inkml:trace>
  <inkml:trace contextRef="#ctx0" brushRef="#br0" timeOffset="-184915.07">18754 5825 2300 0,'0'0'51'0,"0"0"10"0,0 0 3 0,-4 6 0 0,1 3-52 0,3-9-12 15,0 0 0-15,-4 10 0 0,4-10 11 16,-3 9-1-16,-4-6 0 0,3 7 0 0,4-10-10 0,0 0 0 15,0 9 0-15,0-9 0 0,0 0-16 0,0 0-6 16,0 0-1-16,0 0 0 16,0 0-11-1,0 0-2-15,7-9-1 0,0-1 0 0,0 7 37 0,0-6 10 0,-3-1 1 0,3 1 0 0,0-4 30 0,-4-5 7 16,4 5 0-16,-3 1 1 0,3-7 4 0,0 9 1 16,-3-2 0-16,3 2 0 0,-4 1-43 0,4 3-11 15,-3-1 0-15,3-2 0 0,-7 9 0 0,7 0 0 16,0 0 0-16,-7 0-11 0,0 0 3 0,11 9 0 15,-4-2 0-15,0-1 0 0,0 3 8 0,0 1 0 0,-4 2 0 16,4-2 0-16,-3-1 0 0,-1 1 0 0,1-1 0 0,3-6 0 16,-7-3 0-16,3 13 0 15,-3-13 0-15,4 6 0 0,-4-6 8 0,0 0 3 0,7 3 1 0,-7-3 0 16,7-3 4-16,4 3 2 0,-4-6 0 0,3 6 0 16,-3-13-6-16,4 4-2 0,-4-4 0 0,0 4 0 15,4-1-10-15,-4-2 0 0,0-1 0 0,0 1 0 16,3-4 0-16,-3 7 8 0,1-7-8 0,2 0 8 15,1 4-8-15,-1-1 0 0,1 1 0 0,-1-4 0 16,1 3 0-16,0 10-17 0,3-12 4 0,-4 2 1 16,4 4 32-16,1 5 6 0,-5-5 2 0,8 6 0 15,-8-3-20-15,4 6-8 0,1-10 8 0,-1 10-8 16,-4 0 11-16,4-3-3 0,0 3-8 0,1 0 12 0,-1 0-12 16,0 3 0-16,0-3 0 0,0 10 0 15,4-4-10-15,-4 0 10 0,0 4-8 0,0-1 8 16,-3 4 0-16,3 2 0 0,3-2 0 0,-6-1 0 0,0 4 8 0,-1 0-8 15,1-7 10-15,3 4-10 0,-7 9 16 0,3-13-4 16,1 7 0-16,-7-1 0 0,3-5-12 0,0 9 0 16,-4-7 8-16,1 1-8 0,-1-4 8 0,4 4-8 15,-3-4 11-15,-1 7-11 0,1-10 0 16,-4 3 0-16,3 1-10 0,-3-1 10 16,0-6-52-16,0 7-2 0,-3-4-1 0,-1-3 0 15,1 7-33-15,-1-7-6 0,4-3-2 0,-7 0 0 16,0 9-33-16,0-9-7 0,0 0-2 0,0 6 0 15,0 1-85-15,7-7-17 0,-14 0-3 0,14 0-1 0</inkml:trace>
  <inkml:trace contextRef="#ctx0" brushRef="#br0" timeOffset="-184513.84">19805 5756 345 0,'0'0'31'0,"0"0"-31"0,0 0 0 0,0 0 0 16,7 0 408-16,0 0 76 0,0 0 16 0,0-3 2 15,0-4-354-15,4 4-70 0,3 0-14 0,0-3-4 16,4-4-48-16,-4 1-12 0,3 6 0 0,1-7 0 16,0 1-20-16,3 0-3 0,0-4-1 0,0 4 0 15,-3-4-23-15,-4 4-5 0,0-4 0 0,0 4-1 16,0-1 41-16,-7 1 12 0,0-4 0 0,-3 10 0 0,-4-12 30 15,0 8 14-15,-4-8 2 0,1 11 1 0,-8-5-9 0,4 0-2 16,-3 6 0-16,-4-4 0 16,-1 4-6-16,1 3-2 0,0 0 0 0,-3 0 0 0,-1 3-38 0,4 4-8 15,-4-4-2-15,1 6 0 0,2 0 11 0,-2 4 9 16,6 0-13-16,4 2 5 0,-7-2 8 0,7 6-12 16,0-4 12-16,0 4-12 0,3 0 12 15,-3 3 0-15,7 0 0 0,-3-3 0 0,3 3 0 0,3-7 0 16,1 4 0-16,-1 0 0 0,4 0 0 0,0-4 0 15,1 1 0-15,2-3 0 0,1-1-12 0,-1 1-6 0,1-4-2 16,3 4 0 0,-3-13-112-16,6 9-24 0,1-9-4 0,-1 6-701 0</inkml:trace>
  <inkml:trace contextRef="#ctx0" brushRef="#br0" timeOffset="-184073.76">20373 5596 403 0,'0'0'36'0,"0"0"-36"0,0 0 0 0,0 9 0 16,-4 1 435-16,4 2 80 0,0-2 16 0,0 2 3 15,0 1-427-15,4-4-86 0,-4 4-21 0,0-4 0 0,0 7 0 0,0-4 0 16,0-2 0-16,3-7 0 0,-3 9-12 0,0-12-6 15,0 0-2-15,0 0 0 16,0 0-3-16,0 0-1 0,0 0 0 0,0 0 0 0,0 0 39 0,0 0 7 16,0-12 2-16,0 9 0 0,0-13 9 0,0 3 3 15,0 4 0-15,4 0 0 16,-4-4-7-16,0 1-1 0,4-7 0 0,-1 9 0 0,-3-2-14 0,4-7-3 16,-1 6-1-16,4 1 0 0,-3-7-10 0,3 6-9 15,-4-5 9-15,4 8-13 0,0-2-3 0,0 2 0 16,0 1 0-16,1 6 0 0,-5-7 16 0,4 7 13 15,4 3-2-15,-4 0-1 0,0 0 9 0,3 3 1 16,5-3 1-16,-5 10 0 0,1-7-21 0,3 6 8 16,0 1-8-16,4 2 0 0,-1 4 0 0,4 0 0 0,-7-7 0 15,4 10 0-15,0-7-12 0,-8 7 2 16,1-6 1-16,-1 6 0 16,5-7-44-16,-5 7-9 0,1-3-2 0,-4-1 0 15,0-2-27-15,-4-4-5 0,1-6-2 0,-1 7-521 0,-3-10-104 16</inkml:trace>
  <inkml:trace contextRef="#ctx0" brushRef="#br0" timeOffset="-183638.37">21043 5354 1785 0,'0'0'159'0,"0"0"-127"15,0 0-32-15,0 0 0 16,-7 0 92-16,0 0 12 0,0 0 2 0,0 7 1 16,0-4-67-16,0 0-12 0,-4 6-4 0,4-2 0 0,-3 2-7 0,-1-3-1 15,0 1-1-15,1 2 0 0,-1-6-15 0,1 6 11 16,-1-5-11-16,4 5 10 0,0-3-10 0,4 1 0 16,-5-7 0-16,8 0-11 0,0 0 11 0,0 0 0 15,0 0 0-15,0 0 0 0,0 0-8 0,0 0 0 16,15 6 0-16,-5-3 0 0,4-3 8 0,0 6 0 15,0-6 0-15,1 3 0 0,-1-3-8 0,0 0 0 16,0 7 0-16,0-4 0 0,4 0 8 0,-4 6 11 16,-4-2-3-16,4-4 0 0,-3 9-8 0,7-5-9 0,-8 2 9 0,1-3-13 15,-1 4 5-15,-2 5 8 0,2-8-13 0,-6 8 5 16,-1-2 8-16,4-4 8 0,-3 4-8 16,-4-1 11-16,0-2-11 0,-4-1 0 0,1 10-12 15,-1-3 12-15,1-7 0 0,-4 0 15 16,-4 4-1-16,0 6 0 0,1-7-2 0,-1 4 0 0,1-10 0 0,-1 4 0 15,0 5-12-15,1-2-10 0,-1-10 2 0,1 6 0 32,3 1-152-32,0-7-29 0,-11-3-7 0,4 0 0 0</inkml:trace>
  <inkml:trace contextRef="#ctx0" brushRef="#br0" timeOffset="-183425.85">21400 5555 1900 0,'0'0'84'0,"0"0"18"0,0 0-82 0,0 13-20 15,3-4 0-15,1 0 0 0,-1 4 186 0,-3 6 33 16,7-7 6-16,-7 7 2 0,4-6-179 0,-1 9-35 16,4-7-13-16,-3 1 9 15,-1 0-103-15,4-4-21 0,-3 1-4 0,3-4-1 16,-4 4-110-16,5-4-22 0,-8-9-5 0,0 0-1 0</inkml:trace>
  <inkml:trace contextRef="#ctx0" brushRef="#br0" timeOffset="-183281.9">21509 5198 2052 0,'-4'-16'91'0,"1"10"18"0,-4-4-87 0,3 7-22 0,4 3 0 0,0 0 0 16,-3-3 79-16,3 3 11 15,-4-6 2-15,4 6 1 0,0 0-84 0,0 0-9 0,0 0-17 0,0 0-684 16,11 0-137-16</inkml:trace>
  <inkml:trace contextRef="#ctx0" brushRef="#br0" timeOffset="-182885.39">21805 5436 2293 0,'0'0'50'0,"0"0"10"0,0 0 3 0,0 0 2 0,0 0-52 0,0 0-13 0,0 0 0 0,0 0 0 0,-14 16 9 0,7-10-1 16,7-6 0-16,-3 12 0 0,-8 1-8 0,0-4-14 15,4 10 3-15,-3-6 1 0,-1 9 1 0,1 0 0 16,-5-4 0-16,8 1 0 16,0 3-19-16,0 0-4 0,-3-9-1 0,3 9 0 0,0-4 18 0,3 1 4 15,1-6 1-15,-1-1 0 0,0-2 10 0,8-1 0 16,0 4 0-16,3-7-8 0,-7-6 17 0,7 3 4 15,10-3 1-15,-3 0 0 0,0-3 8 0,4-3 2 16,-4-4 0-16,11 4 0 0,0-10-4 16,-4 10 0-16,-4-10 0 0,5 7 0 0,2-4-9 0,-3 1-3 15,-6-7 0-15,-1 10 0 0,3-7-8 0,-6 0 0 16,3 1 0-16,-3-1 0 0,-8 0 0 0,1 1 8 16,3 2-8-16,-4 4 8 0,-3-4 0 0,0 4 0 0,-3-1 0 0,-1 7 0 15,-3-6-8-15,0 9 0 0,-4-3 0 0,4-4 0 16,-3 7 0-16,-1 0 0 15,-3 0 0-15,4 0 0 0,-1 7-13 0,0-4-8 0,-3-3-2 0,4 0 0 32,-1 0-124-32,4 0-25 0,7 0-4 0,-7 0-2 0</inkml:trace>
  <inkml:trace contextRef="#ctx0" brushRef="#br0" timeOffset="-182511.75">22105 5583 2365 0,'11'10'104'16,"-11"-4"23"-16,3 3-102 0,1 1-25 0,-4 2 0 0,3-2 0 0,4 9 0 0,0-7 8 15,-3 1-8-15,-1 2 0 0,1 1 31 0,-1-7 1 16,1 7 0-16,0-10 0 16,-1 4-54-1,-3-1-10-15,0-9-3 0,0 0 0 0,-3 10 24 0,3-10 11 0,0 0-10 0,0 0 10 0,0 0 0 0,0 0 0 16,0-10 0-16,3 1 10 15,1-4 20-15,-4 1 4 0,0-4 1 0,3 3 0 0,1-5-22 0,-1 5-4 16,-3-6-1-16,7 4 0 0,4-7-8 0,-4 3 8 16,0-3-8-16,0-6 8 15,-7 6-41-15,11 0-9 0,-1 0-2 0,-3 9 0 0,-7-2 18 0,4-1 3 0,3 6 1 0,0 1 0 16,-7 9 51-16,0 0 11 0,7 0 1 0,3 0 1 16,1 9-11-1,0-5-3-15,-1 5 0 0,4 4 0 0,7 2-16 0,1-5-4 0,-12 2-8 16,8 1 12-16,3-1-12 0,0 7 0 0,-3-6 0 15,-1 9 0 1,-2-7-96-16,2-5-26 0,1 5-5 0,0-5-1 16,-4 2-105-16,0 4-22 0,25 0-4 0,-15-7-1 0</inkml:trace>
  <inkml:trace contextRef="#ctx0" brushRef="#br0" timeOffset="-182041.08">22881 5542 961 0,'21'-9'42'0,"-14"6"10"0,-3-3-42 0,3-4-10 0,-3 4 0 0,3-3 0 16,0 2 136-16,-4-2 26 0,-3 6 5 0,-3-7 1 16,3 10-89-16,0-3-18 0,-7 3-3 0,0-6-1 0,-4 6-17 0,0 0-4 15,-3 0-1-15,-3 0 0 16,-8 6-17-16,4-3-3 0,0 10-1 0,-1-4 0 16,-2 1 29-16,-1 9 5 0,7-7 2 0,-3 7 0 0,4-3-3 0,2 2-1 15,1 1 0-15,4 0 0 0,3-3-28 0,-4 3-6 16,4-1 0-16,4-2-1 0,3 0-11 0,0-4 0 15,-4 1 0-15,8-4 0 16,-1 1-19-16,4-7-9 0,0 6-1 0,-7-9-1 0,7 0 6 0,7 0 0 16,4-9 1-16,0 9 0 0,-4-10 23 0,0 4 0 15,7-3 0-15,0-7 8 0,-3 10 6 0,-1-10 1 16,-2 7 0-16,2-4 0 0,4 1-7 0,-7 2-8 0,-6-2 11 0,2 2-11 16,1 1 9-16,-1-1-9 15,-6 1 0-15,-4 3 9 0,7-1-9 0,-7 7 10 16,0 0-10-16,0 0 10 0,0 0 1 0,0 0 0 0,0 0 0 0,0 0 0 15,0 0-11-15,0 0 12 0,0 0-12 0,0 0 12 16,0 0 4-16,0 0 0 0,0 0 1 0,3 13 0 16,4-4 3-16,-3 1 0 0,-4-1 0 0,4-6 0 15,6 13-20-15,-6-3 8 0,3-1-8 16,-4 1 0-16,1 5 0 0,3 1 0 0,0-6 0 16,0 9 0-1,-4-3-24-15,4-1-3 0,4-2 0 0,0 3 0 0,-4 0-38 16,3-4-8-16,1-5-2 0,-1 2 0 0,1-2-28 0,0-4-5 0,-1-6-2 0,-3 0-444 15,4-6-89-15</inkml:trace>
  <inkml:trace contextRef="#ctx0" brushRef="#br0" timeOffset="-181668.08">23213 4702 2343 0,'0'0'104'0,"0"0"21"0,0 0-100 0,0 0-25 15,0 0 0-15,0 0 0 0,0 9 9 0,0 7-9 0,3 0 10 0,-3 6-10 16,4 0 0-16,-4 6-10 0,0 3 0 0,0 4 0 15,3 2 10-15,-3-2-8 0,4 9 8 0,3-3-8 16,-4-1 8-16,5 4-8 0,-1 0 8 0,0 3-8 16,0 0 8-16,3-3 0 0,-3 3 0 15,4-3 0-15,-8 0 16 0,5-3 1 0,2-7 1 0,-3 7 0 16,4-3 27-16,-1-4 6 0,1 1 1 0,-1-4 0 16,-2 0-31-16,2 1-5 0,1-1-2 0,-1 0 0 31,1-2-60-31,-1-4-12 0,-2 3-2 0,-1-12-675 0,0 2-134 0</inkml:trace>
  <inkml:trace contextRef="#ctx0" brushRef="#br0" timeOffset="-180720.84">16182 6612 230 0,'0'0'20'0,"0"-6"-20"0,3-1 0 0,-3-2 0 16,0 6 298-16,0-7 55 0,0 1 11 0,0-1 3 16,0-2-278-16,0 3-55 0,-3-1-11 0,3-2-3 15,-7 2-8-15,3-2-1 0,1-7-1 0,-1 6 0 16,1 1 11-16,-4-4 3 0,3 4 0 0,-3-1 0 15,4 0-16-15,-4-2-8 0,3 2 8 0,-3 4-8 16,0 6 26-16,3-7 1 0,1 7 0 0,-1-3 0 16,-3 6 13-16,0 0 4 0,0 0 0 0,0 0 0 15,0 9-44-15,-4 1 0 0,1-1-11 0,3 4 3 16,-4-1 8-16,1 7-8 0,-1 3 8 0,0 0-8 0,1 6 20 16,-1-3 5-16,4 7 1 0,-3-1 0 15,6 0 16-15,-3 1 3 0,4 8 1 0,-1-5 0 16,1 6-12-16,3-1-2 0,0-5-1 0,0 6 0 0,3-1-23 0,-3-5 0 15,4 3 0-15,-1-4-12 16,-3-3-15-16,7-2-3 0,-3-4-1 0,-1 3 0 16,1-3-35-16,-1-3-7 0,1-3-2 0,-1-7 0 15,-3 7-91-15,4-9-18 0,-4 2-4 0,0-12-1 0</inkml:trace>
  <inkml:trace contextRef="#ctx0" brushRef="#br0" timeOffset="-180481.72">15649 6916 2170 0,'0'0'96'0,"0"0"20"0,0 0-92 0,0 0-24 0,0 0 0 0,0 0 0 16,7 0 38-16,4 6 3 0,-1-6 1 0,1 0 0 15,3 0-19-15,0 0-4 0,4 3-1 0,0-3 0 16,3 0-10-16,3 0-8 0,5 0 12 0,2 0-12 16,1 0 0-16,3 0-16 0,1-3 2 0,-5-3 0 15,1 6-48-15,-4-3-10 0,1-3-1 0,-1 2-1 16,0-2-94-16,-3 3-20 0,-4 0-3 0</inkml:trace>
  <inkml:trace contextRef="#ctx0" brushRef="#br0" timeOffset="-180000.95">16436 6979 2026 0,'0'0'44'0,"0"0"10"0,0 0 2 0,0 0 1 0,0 0-45 0,0 0-12 0,7 0 0 0,0 0 0 32,4 0-27-32,-4 0-7 0,3 0-2 0,1-3 0 0,-1-4 12 0,1 7 3 0,0-9 0 0,-1 6 0 31,1-7-7-31,3 1-2 0,-4 6 0 0,1-7 0 0,3 1 17 0,-3 0 3 0,-4-4 1 0,0 10 0 16,0-7 33-16,0 1 6 0,0 0 2 0,-3-1 0 15,3 1-9-15,-4-4-2 0,1 4 0 0,-4 6 0 16,-4-7 0-16,4 1 0 0,0 0 0 0,-3 5 0 15,-1-5-21-15,1 6 0 0,-1-3 0 0,0 2 0 16,-3-2 0-16,0 6 0 0,0 0 0 0,-3 0-8 16,3 0 8-16,-4 0-12 0,-3 0 12 0,0 6-12 15,0-2 12-15,-4 5 0 0,0 0 0 0,-3-5-8 16,4 11 32-16,-1-2 6 0,-3-1 2 0,7 1 0 16,-4-4-15-16,8 7-2 0,-1 0-1 0,-3 2 0 15,0 4-6-15,3 0 0 0,1 0-8 0,3 0 12 0,3-3-12 0,-3 3-12 16,7 0 3-16,3-3 0 0,1 0-1 0,0-4 0 15,-1 4 0-15,8-6 0 16,-1 2-26-16,1-8-4 0,-4 8-2 0,0-5 0 16,3-4-14-16,5 0-4 0,2-3 0 0,-3-3-713 0</inkml:trace>
  <inkml:trace contextRef="#ctx0" brushRef="#br0" timeOffset="-179418.8">16898 6822 1670 0,'0'0'148'0,"-3"0"-118"0,-5-10-30 0,1 10 0 16,4-3 142-16,3 3 22 0,-7-9 5 0,3 9 1 15,1-9-146-15,-4 9-24 0,0 0-14 0,7 0 2 16,0 0-2-16,-7 0 0 0,-4 0 0 0,4 0 0 16,0 6-6-16,0-3 0 0,-4 3-1 0,4 0 0 15,0 4 9-15,0-1 3 0,0 1 0 0,-4 2 0 16,1-2 9-16,3 8-10 0,-4-5 10 0,4 6-10 16,-3-3 10-16,-1 2 0 0,8 1 0 0,-5 0 0 0,5-3 0 15,-4 2 0-15,3 1 0 0,1-3 8 0,6-7-8 16,1 4 0-16,3 3 0 0,0-7 8 15,7-3-8-15,0 4 0 0,0-10-11 0,4 6 11 0,3-6-15 16,0 0 3-16,0-6 1 0,4-4 0 0,-4 7 11 0,0-6-13 16,1 6 5-16,-1-7 8 0,0 4 0 0,-3-7 0 15,-4 4 0-15,3 0 0 0,-3 2 0 0,-3-2 0 16,0-1 0-16,-1 1 0 0,1 0 0 0,-4-4 8 16,0 4-8-16,0-4 0 0,-3 4 0 0,3-4 0 15,-7 4 0-15,3-4 0 0,-3 4 8 0,0 3-8 16,0 6 0-16,0 0 8 0,0 0 0 0,0 0-8 15,0 0 12-15,0 0-4 0,0 0 4 0,0 0 1 0,0 0 0 0,0 0 0 16,-3 0 7-16,3 9 2 0,-7-3 0 0,3 1 0 16,4 2-3-16,0 0-1 0,-4 4 0 0,4-4 0 15,0 7-18-15,0-10 0 0,0 10 0 16,4-4 0-16,-4 1 0 0,7 0 0 0,-7 2 0 0,4-2 0 31,3-1-28-31,-4 4 0 0,4-10 0 0,-3 10 0 16,6-10-54-16,-3 4-10 0,0-4-3 0,0-3-481 0,1 6-96 0</inkml:trace>
  <inkml:trace contextRef="#ctx0" brushRef="#br0" timeOffset="-179117.99">17519 6580 1785 0,'0'0'79'0,"0"0"17"0,0 0-77 0,0 0-19 16,0 0 0-16,0 0 0 0,0 0 194 0,0 0 35 15,-4 7 7-15,8 5 2 16,-1-2-225-16,1 2-45 0,0 4-8 0,-1 0-3 16,4 6-17-16,0-1-4 0,0 8-1 0,-3-1 0 15,3 0 8-15,-4 3 1 0,4 1 1 0,-3-1 0 16,-1 7 15-16,1-7 4 0,3-6 0 0,-3 7 0 0,3-10 22 0,-4 0 5 15,1 6 1-15,-1-9 0 0,1-4-12 0,-1 1-1 16,1-4-1-16,-4-2 0 16,0-1-90-16,0-9-17 0,0 0-4 0,0 0-1 0</inkml:trace>
  <inkml:trace contextRef="#ctx0" brushRef="#br0" timeOffset="-178502.17">17336 6812 633 0,'0'0'28'0,"0"0"6"0,0 0-34 0,0 0 0 0,0 0 0 0,0 0 0 15,0-3 480-15,7 0 88 0,0-3 19 0,7-3 3 16,0 9-506-16,3-10-102 0,-2 7-20 0,2-6-4 16,8 5-29-16,0-2-5 0,-1 3-2 0,1-6 0 31,3 5-97-31,-3-2-19 0,0 3-4 0,-1-3-1 0,-3 6 63 0,1-3 13 0,-5 3 3 0,4 0 0 15,-6 0-18-15,2 3-3 0,-3-3-1 0,0 6 0 0,-3-6 151 0,-4 3 31 16,0-3 5-16,4 6 2 0,-4-6 32 0,0 4 6 16,-4-4 2-16,4 0 0 0,4 6-64 0,-7-3-13 15,3-3-2-15,-7 0-8 0,7 3-12 16,-7-3-8-16,0 0-3 0,0 0 0 0,0 0 13 0,3 6 10 16,-3-6-13-16,0 10 5 0,0-7 74 0,0 10 15 15,-3-4 3-15,-1 0 1 0,1 1 42 0,-4-7 8 16,-1 13 1-16,1-10 1 0,0 13-25 0,-3-7-4 15,3 4-2-15,-4 0 0 0,4 2-66 0,0-5-12 0,0 6-4 16,3-7 0-16,-3 7-12 0,4-6-2 0,-1 5-1 0,4-5 0 16,0 0-9-16,0-4 0 0,4 7 0 0,-1-10 8 15,-3 3-8-15,7 1 0 0,-3 2 0 0,-4-12 0 16,7 7-9-16,-7-7 9 0,7 3-12 0,0-3 12 16,4 0 0-16,-4 0 0 0,3-3 0 0,-3-4 0 15,4 4 0-15,0-6 8 0,-1-1-8 16,1 1 0-16,-1 3 0 0,1-10 0 15,3 7 0-15,-3-4 0 0,-1 0 0 0,1-5 0 0,-8 5 0 0,4-6 0 16,0 7 0-16,0-7 0 0,4 10 0 0,-7-4 0 16,3 4 0-16,-4-4 0 0,1 10 0 0,-4 3 0 15,3-6 0-15,-3 6 12 0,0 0-3 0,0 0-1 16,0 0 16-16,0 0 4 0,7 0 0 0,0 9 0 16,-3-6-16-16,-1 7-4 0,1-1 0 0,-1 0 0 15,-3 4-8-15,7-4 8 0,-7 4-8 0,8-4 8 16,-5 10-8-16,1-6 0 0,3-1 0 0,0 7 0 0,-4-6 0 15,4 2 0-15,0-2 0 0,0-4 0 16,0 4-25-16,1-1-7 0,-1-2-2 0,3-1 0 16,-3 0-102-16,0-5-21 0,4 2-4 0,-11-6-455 15,7 3-92-15</inkml:trace>
  <inkml:trace contextRef="#ctx0" brushRef="#br0" timeOffset="-178125.64">18302 7023 1958 0,'0'0'174'0,"0"0"-139"0,0 0-35 0,-3 9 0 16,-1-3 118-16,4-6 17 15,-3 7 3-15,3-1 1 16,0-6-152-16,0 9-31 0,0-9-5 0,0 3-2 15,0 7-4-15,0-10-1 0,0 0 0 0,0 0 0 16,0 0 23-16,0 0 4 0,0 0 1 0,0 0 0 0,0 0 44 0,0 0 10 0,0 0 2 0,0 0 0 16,0 0 49-16,0 0 11 0,0 0 1 0,0 0 1 15,0 0-17-15,3-3-3 0,1-7-1 0,-1 4 0 16,1-7-31-16,-1 4-6 0,1-4-2 0,3 1 0 16,-4-4-30-16,4-6 0 0,0 7 0 0,4-10 0 15,-4 3-31-15,4 0-5 0,-1 0-2 0,4 0 0 16,-3 0 20-16,3 0 4 0,-7 3 1 0,4 0 0 0,3-3 13 15,0 10 10-15,-4-7-2 0,1 9 0 0,3-2-8 16,0 3 10-16,0-4-10 0,-3 10 10 16,3-3-30-16,4-4-7 0,-1 7-1 0,-3 0 0 15,4-3-150-15,0 6-30 0</inkml:trace>
  <inkml:trace contextRef="#ctx0" brushRef="#br0" timeOffset="-177681.96">18817 6903 2300 0,'0'0'102'0,"0"0"21"0,0 0-99 0,0 0-24 0,0 0 0 0,11 0 0 16,-1 0 0-16,1 0-14 0,0 0 2 0,3-6 0 31,0 3-22-31,0 0-4 0,0-3-1 0,4-4 0 15,-1 7-32-15,1-6-6 0,-4-1-2 0,4 1 0 16,-1-4 14-16,-3 4 2 0,-3-4 1 0,0 1 0 0,3 2 62 0,-4-2 10 0,-3 2 3 0,0 1 1 16,-3 0 54-16,-1-1 12 0,-3 1 1 0,0-4 1 15,4 4-27-15,-8-1-6 0,4-2-1 0,-3 9 0 16,-4-7-35-16,0 1-13 0,7 9 9 0,-11-3-9 16,1-3 0-16,-5 6 0 0,1 6 0 0,-3-3 0 15,-1 0-20-15,0 7 4 0,-3-1 1 0,0 3 0 16,3 4 32-16,1-3 7 0,-1-1 0 0,1 10 1 0,6-6 20 15,-3 0 4-15,3 2 1 0,4 1 0 0,-3-3-9 16,3 9-1-16,0-3-1 0,-1-6 0 16,5 6-31-16,3 3-8 0,-4-10 0 0,8 7 0 15,-1-3 0-15,5-6 0 0,-1 9 0 0,3-7 0 16,1-2-44-16,3-1-14 0,0 4-2 0,4-10-1 16,-1 4-6-16,4-1-1 0,4-9 0 0,0 9 0 15,0-9-17-15,-4 4-4 0,7-4-1 16,-3 0 0-16,-1 0-16 0,-3 0-3 0,4-4-1 15</inkml:trace>
  <inkml:trace contextRef="#ctx0" brushRef="#br0" timeOffset="-176564.42">19844 6841 1036 0,'0'0'92'0,"0"-10"-73"15,0 1-19-15,3 6 0 0,-3 3 128 0,0-7 21 16,-3 1 5-16,3-3 1 0,-4 3-121 0,4 6-24 15,-3-4-10-15,-1-5 8 0,-3 9-8 0,4-3 0 16,-8-3 0-16,0 6-11 0,4 0 11 0,-3 0 0 16,3 0 0-16,0 0 0 0,0 0 0 0,0 0 0 15,0 0 0-15,-1-4 0 0,1 4 11 0,0 0-3 16,0 0 0-16,0-6 0 0,0 6 11 0,-3 0 1 16,-1 6 1-16,0-2 0 0,1-4 13 0,-4 0 2 0,3 9 1 0,-6 0 0 15,-5-5 12-15,-2 5 3 16,-5 0 0-16,5 1 0 0,-4-1-29 0,3 1-6 0,-3-4-1 15,3 3 0-15,0 7-7 0,4-4-1 0,3 1-8 0,1-4 12 16,-1-5-12-16,4 5 0 0,3 0-9 16,1 1 9-16,3-7-25 0,0 3 1 0,3-3 0 0,4-3 0 15,0 0 4-15,4 10 0 0,-1-7 1 0,8 6 0 16,-4-9 3-16,7 10 1 0,0-4 0 0,0-3 0 16,4 0 15-16,0 7 0 0,6-10 0 0,-3 9 0 15,4 0-12-15,0-5 0 0,3 5 0 0,0 0 0 16,-3 1-10-16,0-1-2 0,-4 1 0 0,0-4 0 15,0 10 3-15,-3-7 0 0,-1-3 0 0,-3 10 0 16,1-10 21-16,-5 4 0 0,1 5 0 0,-4-2 0 16,0-1 22-16,0 1 9 0,-7 3 1 0,0-4 1 0,0-2 9 0,0 2 2 15,-4-3 0-15,1 4 0 0,-1-4-27 0,-3 1-5 16,0-1 0-16,-3 1-1 0,-1-4-2 0,-3 10 0 16,-4-10 0-16,1 3-605 15,-1-2-122-15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2.8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234 1 2303 0 0,'0'0'374'0'0,"-1"3"726"0"0,-13 23 5109 0 0,13-25-6170 0 0,1-1-1 0 0,0 0 1 0 0,0 0-1 0 0,-1 0 1 0 0,1 0-1 0 0,0 0 1 0 0,0 0-1 0 0,-1 1 1 0 0,1-1-1 0 0,0 0 1 0 0,0 0-1 0 0,-6 10 4242 0 0,5-10-4138 0 0,-6 10 987 0 0,6-8-1046 0 0,0 1 0 0 0,0-1 0 0 0,0 1-1 0 0,0-1 1 0 0,0 1 0 0 0,1 0 0 0 0,-1-1-1 0 0,1 1 1 0 0,-1 3 0 0 0,0 2 23 0 0,-12 126 189 0 0,3-13-316 0 0,9-118 20 0 0,-16 95-60 0 0,13-81 59 0 0,-1 0-1 0 0,-1-1 1 0 0,-13 29-1 0 0,-65 107 3 0 0,78-141 74 0 0,1 1-1 0 0,0-1 0 0 0,1 1 1 0 0,0 1-1 0 0,1-1 0 0 0,-3 23 1 0 0,5-32 18 0 0,3 0-83 0 0,-1-1 0 0 0,0 0 0 0 0,1 0 0 0 0,0 0 0 0 0,-1 0 0 0 0,1 0 0 0 0,0 0 0 0 0,0-1 0 0 0,0 1 0 0 0,4 2 0 0 0,-5-4-40 0 0,5 2-683 0 0,12 0-278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7831 0 0,'0'0'603'0'0,"-8"3"-374"0"0,2-2 926 0 0,1 1-1 0 0,-1 0 1 0 0,0 0-1 0 0,1 0 1 0 0,0 1-1 0 0,-1 0 1 0 0,-5 4-1 0 0,7-3-1382 0 0,0-1-1 0 0,0 1 0 0 0,0 0 1 0 0,1 0-1 0 0,-4 5 0 0 0,-33 44-1019 0 0,36-48 1584 0 0,1 0-1 0 0,0 1 1 0 0,0 0-1 0 0,-2 6 1 0 0,5-11 538 0 0,1 0-780 0 0,1 1-122 0 0,1-1 0 0 0,0 1 0 0 0,-1-1 0 0 0,1 0 0 0 0,0 1 0 0 0,0-1 0 0 0,0-1 0 0 0,0 1 0 0 0,0 0 0 0 0,0-1 0 0 0,0 1 0 0 0,0-1 0 0 0,0 0 0 0 0,0 0 0 0 0,5-1 0 0 0,5 1-196 0 0,-2 0-11 0 0,-3 0 101 0 0,0 0 1 0 0,0 1 0 0 0,0 0 0 0 0,0 0 0 0 0,0 1 0 0 0,-1 0-1 0 0,1 0 1 0 0,-1 1 0 0 0,13 5 0 0 0,-13-4 196 0 0,0 1 0 0 0,-1-1 1 0 0,1 2-1 0 0,-1-1 0 0 0,0 0 0 0 0,0 1 1 0 0,-1 0-1 0 0,1 1 0 0 0,-1-1 0 0 0,-1 1 1 0 0,1 0-1 0 0,-1 0 0 0 0,-1 1 0 0 0,1-1 1 0 0,-1 1-1 0 0,0-1 0 0 0,-1 1 0 0 0,0 0 1 0 0,0 0-1 0 0,-1 0 0 0 0,0 1 0 0 0,0-1 1 0 0,-1 0-1 0 0,-1 15 0 0 0,0-18 20 0 0,0 0 0 0 0,-1-1 0 0 0,0 1 0 0 0,1-1 0 0 0,-1 0 0 0 0,-1 1 0 0 0,1-1 1 0 0,-1 0-1 0 0,-3 4 0 0 0,-29 31 109 0 0,26-30-195 0 0,0-1 1 0 0,0 0 0 0 0,-1-1-1 0 0,0 0 1 0 0,-1-1-1 0 0,1 0 1 0 0,-1 0 0 0 0,-12 4-1 0 0,13-7-1339 0 0,0 0 0 0 0,0-1 1 0 0,-12 2-1 0 0,8-3-4208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9039 0 0,'0'0'2104'0'0,"1"1"-1738"0"0,3 4-89 0 0,0-1-69 0 0,0 0 1 0 0,0 0-1 0 0,-1 1 1 0 0,1-1-1 0 0,-1 1 1 0 0,0 0-1 0 0,-1 0 0 0 0,1 0 1 0 0,-1 0-1 0 0,0 1 1 0 0,2 9-1 0 0,1 21 151 0 0,-2 0-1 0 0,-2 56 1 0 0,-2-53-176 0 0,8 72 1 0 0,-4-93-313 0 0,15 80-1477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79 1839 0 0,'0'0'8679'0'0,"2"0"-8174"0"0,12 1 232 0 0,1-1-1 0 0,0 0 1 0 0,-1-1-1 0 0,1-1 0 0 0,20-5 1 0 0,-10 0-479 0 0,-1 0-1 0 0,33-16 1 0 0,-41 17-299 0 0,1 0 0 0 0,27-5-1 0 0,-12 3-1372 0 0,-23 6 120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4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2303 0 0,'0'0'6642'0'0,"4"9"-3817"0"0,0-5-2814 0 0,-2-2-11 0 0,0 0 1 0 0,0 0-1 0 0,-1 0 0 0 0,1 0 0 0 0,0 0 0 0 0,-1 0 0 0 0,0 0 1 0 0,1 1-1 0 0,-1-1 0 0 0,0 0 0 0 0,2 5 0 0 0,0 6 122 0 0,-1-1 0 0 0,0 1 0 0 0,0-1-1 0 0,-1 1 1 0 0,-1 0 0 0 0,0-1 0 0 0,-2 17-1 0 0,0 15 665 0 0,2-23-450 0 0,0 2 189 0 0,2 28 0 0 0,-1-46-454 0 0,0 1 0 0 0,0-1 0 0 0,0 0 0 0 0,0 0 0 0 0,1 0 0 0 0,0 0 0 0 0,0 0 0 0 0,0 0 0 0 0,1 0 0 0 0,5 8 0 0 0,-8-12-60 0 0,1-1 1 0 0,0 1 0 0 0,0 0-1 0 0,-1 0 1 0 0,1-1-1 0 0,0 1 1 0 0,0-1-1 0 0,0 1 1 0 0,0-1-1 0 0,0 1 1 0 0,0-1-1 0 0,0 1 1 0 0,0-1-1 0 0,0 0 1 0 0,0 1-1 0 0,0-1 1 0 0,0 0-1 0 0,0 0 1 0 0,0 0-1 0 0,0 0 1 0 0,0 0 0 0 0,0 0-1 0 0,0 0 1 0 0,0 0-1 0 0,0-1 1 0 0,0 1-1 0 0,0 0 1 0 0,0 0-1 0 0,0-1 1 0 0,0 1-1 0 0,0-1 1 0 0,0 1-1 0 0,0-1 1 0 0,0 1-1 0 0,0-1 1 0 0,-1 0-1 0 0,1 1 1 0 0,0-1-1 0 0,0 0 1 0 0,-1 0 0 0 0,1 0-1 0 0,0 1 1 0 0,-1-1-1 0 0,2-2 1 0 0,3-5 29 0 0,-1-1 1 0 0,1 1 0 0 0,-2-1 0 0 0,1 0 0 0 0,-1 0 0 0 0,2-12 0 0 0,-2 11-30 0 0,0 0 1 0 0,0 0 0 0 0,1 1-1 0 0,0-1 1 0 0,6-10 0 0 0,-9 19-33 0 0,0 0 0 0 0,0 0 1 0 0,0 0-1 0 0,0 0 0 0 0,0 0 0 0 0,0 1 0 0 0,1-1 1 0 0,-1 0-1 0 0,0 0 0 0 0,0 1 0 0 0,3-1 1 0 0,3-3-16 0 0,1 3 6 0 0,3 3 3 0 0,-2 0 26 0 0,-7-2-3 0 0,0 1 0 0 0,0-1-1 0 0,-1 1 1 0 0,1-1 0 0 0,-1 1 0 0 0,1 0-1 0 0,0 0 1 0 0,-1 0 0 0 0,1 0-1 0 0,-1 0 1 0 0,0 0 0 0 0,1 0 0 0 0,-1 0-1 0 0,0 0 1 0 0,1 1 0 0 0,0 1-1 0 0,3 3-4 0 0,-1-3 8 0 0,-1 0 0 0 0,0 1 0 0 0,0-1 0 0 0,0 1 0 0 0,0-1-1 0 0,3 8 1 0 0,12 14 12 0 0,-18-24 5 0 0,1-1 0 0 0,0 1 0 0 0,0 0 0 0 0,-1 0 0 0 0,1-1 1 0 0,0 1-1 0 0,0-1 0 0 0,0 1 0 0 0,0-1 0 0 0,0 1 0 0 0,0-1 0 0 0,0 0 0 0 0,0 1 0 0 0,0-1 0 0 0,0 0 1 0 0,0 0-1 0 0,0 1 0 0 0,0-1 0 0 0,0 0 0 0 0,0 0 0 0 0,0 0 0 0 0,0-1 0 0 0,0 1 0 0 0,0 0 0 0 0,0 0 0 0 0,0 0 1 0 0,0-1-1 0 0,0 1 0 0 0,0-1 0 0 0,0 1 0 0 0,0 0 0 0 0,0-1 0 0 0,0 0 0 0 0,1 0 0 0 0,0-1 55 0 0,1 1-1 0 0,-1-1 0 0 0,0 0 1 0 0,0 0-1 0 0,0-1 0 0 0,0 1 0 0 0,0 0 1 0 0,0-1-1 0 0,0 1 0 0 0,1-4 1 0 0,9-23 367 0 0,-1-1 1 0 0,-2 0 0 0 0,0 0 0 0 0,-2-1-1 0 0,3-34 1 0 0,-10 27-284 0 0,-1 2-304 0 0,1 34 44 0 0,-13-23-601 0 0,12 24 498 0 0,-6-1-1179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5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6 3223 0 0,'-1'-1'240'0'0,"0"1"69"0"0,0-1 0 0 0,1 1-1 0 0,-1-1 1 0 0,0 1-1 0 0,0-1 1 0 0,0 1-1 0 0,1 0 1 0 0,-1 0-1 0 0,0-1 1 0 0,0 1-1 0 0,0 0 1 0 0,0 0-1 0 0,0 0 1 0 0,1 0-1 0 0,-1 0 1 0 0,0 0-1 0 0,0 0 1 0 0,-5 1 3461 0 0,-3 1-2688 0 0,7-1-1087 0 0,0 0 1 0 0,1 0 0 0 0,-1 1 0 0 0,0-1 0 0 0,1 1 0 0 0,-1-1 0 0 0,1 1-1 0 0,0-1 1 0 0,-1 1 0 0 0,1 0 0 0 0,0-1 0 0 0,0 1 0 0 0,0 0 0 0 0,0 0 0 0 0,0 0-1 0 0,1 0 1 0 0,-1 0 0 0 0,0 0 0 0 0,1 3 0 0 0,-3 5-49 0 0,-27 91-25 0 0,22-73 70 0 0,4-14 104 0 0,1 1-1 0 0,-2 19 0 0 0,5-28-50 0 0,0 0 1 0 0,0 1-1 0 0,0-1 1 0 0,0 0-1 0 0,1 1 1 0 0,0-1-1 0 0,4 10 1 0 0,-5-13 4 0 0,1-1 0 0 0,0 0 0 0 0,0 0 1 0 0,1 1-1 0 0,-1-1 0 0 0,0 0 1 0 0,1 0-1 0 0,-1-1 0 0 0,1 1 0 0 0,-1 0 1 0 0,1 0-1 0 0,0-1 0 0 0,0 1 0 0 0,0-1 1 0 0,0 1-1 0 0,0-1 0 0 0,0 0 1 0 0,4 2-1 0 0,-2-2-18 0 0,-1 0 0 0 0,1-1-1 0 0,-1 1 1 0 0,1-1 0 0 0,-1 0 0 0 0,1 0 0 0 0,0 0 0 0 0,-1 0-1 0 0,1-1 1 0 0,-1 1 0 0 0,7-2 0 0 0,-3-1-14 0 0,0 1-1 0 0,0-1 1 0 0,0 0 0 0 0,0-1 0 0 0,-1 0 0 0 0,1 0-1 0 0,-1 0 1 0 0,0-1 0 0 0,0 1 0 0 0,-1-2-1 0 0,8-7 1 0 0,-9 9 58 0 0,-1-1 0 0 0,0 0-1 0 0,0 0 1 0 0,0 0 0 0 0,0-1-1 0 0,-1 1 1 0 0,0-1 0 0 0,0 1-1 0 0,0-1 1 0 0,-1 0 0 0 0,0 1-1 0 0,0-1 1 0 0,0 0 0 0 0,-1 0-1 0 0,0 0 1 0 0,0 0 0 0 0,0 0 0 0 0,-1 0-1 0 0,0 1 1 0 0,-2-7 0 0 0,0-1 325 0 0,-1 0 1 0 0,-12-24 0 0 0,14 33-346 0 0,0 0 1 0 0,-1 1-1 0 0,1-1 1 0 0,-1 1-1 0 0,0-1 0 0 0,0 1 1 0 0,0 0-1 0 0,0 0 1 0 0,-1 0-1 0 0,1 0 0 0 0,-1 1 1 0 0,-7-4-1 0 0,-65-29-353 0 0,75 34-6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6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3679 0 0,'0'0'727'0'0,"-2"16"6028"0"0,3 17-3473 0 0,6 18-3508 0 0,-3-26 452 0 0,3 20-86 0 0,25 150 950 0 0,-29-170-623 0 0,-1 0 0 0 0,-1 1 0 0 0,-1-1 0 0 0,-1 1 1 0 0,-7 35-1 0 0,-1 52-24 0 0,9-111 168 0 0,0-14-398 0 0,-1-35-56 0 0,-1 28-46 0 0,2 0 0 0 0,0 0 0 0 0,1-1 1 0 0,1 1-1 0 0,7-28 0 0 0,-9 43-111 0 0,0 3 0 0 0,1 0 0 0 0,-1 0 0 0 0,0 0 0 0 0,0 0 0 0 0,1 0 0 0 0,-1 0 0 0 0,0 1 0 0 0,1-1 0 0 0,-1 0 0 0 0,1 0 0 0 0,-1 0 0 0 0,1 0 0 0 0,0 0 0 0 0,-1 1 0 0 0,1-1 0 0 0,0 0 0 0 0,0 1 0 0 0,0-2 0 0 0,1 1-4 0 0,-1 0-1 0 0,0-1 1 0 0,0 1-1 0 0,1 0 1 0 0,-1 0-1 0 0,0 0 1 0 0,1 0-1 0 0,-1 0 1 0 0,1 1-1 0 0,-1-1 1 0 0,1 0-1 0 0,0 1 1 0 0,-1-1-1 0 0,1 1 1 0 0,0 0-1 0 0,-1-1 1 0 0,4 1-1 0 0,-1 0-14 0 0,-1 0-1 0 0,1 1 0 0 0,-1-1 0 0 0,1 1 1 0 0,-1 0-1 0 0,0 0 0 0 0,1 0 0 0 0,3 2 0 0 0,5 4-45 0 0,-1 0 0 0 0,0 0 0 0 0,16 13-1 0 0,-27-20 66 0 0,5 4 0 0 0,14 17 0 0 0,-12-13 0 0 0,-1 0 0 0 0,0 0 0 0 0,-1 1 0 0 0,0 0 0 0 0,0 0 0 0 0,3 10 0 0 0,16 60 0 0 0,-17-53 0 0 0,14 37 0 0 0,-20-61-34 0 0,-1 0 0 0 0,1 0 0 0 0,1 1 0 0 0,-1-1 0 0 0,0 0 0 0 0,0-1 0 0 0,1 1 0 0 0,-1 0 0 0 0,1 0 0 0 0,-1 0 0 0 0,1-1 0 0 0,0 1 0 0 0,0-1 0 0 0,0 0 0 0 0,0 1 0 0 0,0-1 0 0 0,0 0 0 0 0,0 0 0 0 0,4 1 0 0 0,-3-3-1343 0 0,4-3-438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6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101 1 6911 0 0,'0'0'623'0'0,"-17"6"1108"0"0,12-4-1285 0 0,0 1 1 0 0,1-1 0 0 0,-1 1 0 0 0,1 0-1 0 0,-1 0 1 0 0,1 1 0 0 0,0-1 0 0 0,1 1-1 0 0,-1 0 1 0 0,0 0 0 0 0,1 0 0 0 0,-3 6-1 0 0,2-3-345 0 0,0 0 0 0 0,1 0 0 0 0,0 0 0 0 0,0 1 0 0 0,1 0 0 0 0,0-1 0 0 0,-2 13 0 0 0,3-6-72 0 0,0 1-1 0 0,0-1 0 0 0,2 0 1 0 0,0 0-1 0 0,1 0 0 0 0,0 0 1 0 0,1 0-1 0 0,8 25 0 0 0,-10-36-9 0 0,0-1 0 0 0,0 0 0 0 0,-1 0 0 0 0,1 0 0 0 0,1 0 0 0 0,-1 0 0 0 0,0 0 0 0 0,0-1 0 0 0,1 1 0 0 0,-1 0-1 0 0,1 0 1 0 0,0-1 0 0 0,-1 1 0 0 0,1-1 0 0 0,0 0 0 0 0,3 3 0 0 0,-2-4-5 0 0,0 1 1 0 0,0 0-1 0 0,0 0 0 0 0,0-1 1 0 0,0 0-1 0 0,0 0 0 0 0,0 0 1 0 0,0 0-1 0 0,-1 0 0 0 0,1 0 1 0 0,0-1-1 0 0,5-1 0 0 0,-2 1-4 0 0,0-1 0 0 0,-1 0 0 0 0,1 0 0 0 0,0-1 0 0 0,-1 1 0 0 0,1-1 0 0 0,-1-1 0 0 0,0 1 0 0 0,0-1 0 0 0,0 0-1 0 0,0 0 1 0 0,-1 0 0 0 0,0-1 0 0 0,0 1 0 0 0,0-1 0 0 0,0 0 0 0 0,-1 0 0 0 0,5-9 0 0 0,-4 4 3 0 0,1 0 0 0 0,-2 0 1 0 0,1-1-1 0 0,-1 1 0 0 0,-1-1 1 0 0,0 0-1 0 0,-1 1 0 0 0,0-1 0 0 0,0-18 1 0 0,-1 22 8 0 0,-1-1 0 0 0,1 1 0 0 0,-1 0 0 0 0,-1-1 0 0 0,-3-11 0 0 0,4 17 39 0 0,0-1 0 0 0,0 1 0 0 0,0 0 0 0 0,-1 0-1 0 0,1 0 1 0 0,0 0 0 0 0,-1 0 0 0 0,0 0-1 0 0,1 0 1 0 0,-1 1 0 0 0,0-1 0 0 0,0 0 0 0 0,0 1-1 0 0,0 0 1 0 0,0-1 0 0 0,0 1 0 0 0,0 0 0 0 0,-1 0-1 0 0,1 0 1 0 0,-4-1 0 0 0,-2 0 182 0 0,0 0-147 0 0,0 0 0 0 0,0 0 0 0 0,-1 1 0 0 0,1 0 0 0 0,-16 1 0 0 0,16 0-69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8751 0 0,'0'0'674'0'0,"-1"0"-438"0"0,-1 1-122 0 0,0 1 0 0 0,0-1 1 0 0,0 0-1 0 0,1 1 1 0 0,-1-1-1 0 0,1 1 0 0 0,-1 0 1 0 0,1 0-1 0 0,-1-1 0 0 0,1 1 1 0 0,0 0-1 0 0,0 0 0 0 0,0 0 1 0 0,0 0-1 0 0,0 0 1 0 0,0 0-1 0 0,1 1 0 0 0,-1-1 1 0 0,1 0-1 0 0,-1 0 0 0 0,1 0 1 0 0,0 1-1 0 0,0 3 0 0 0,0 6 746 0 0,1-1-1 0 0,0 1 0 0 0,4 16 1 0 0,-2-16-704 0 0,38 154 351 0 0,-1-10 82 0 0,-30-96 35 0 0,3 82-1 0 0,-6-66-383 0 0,-4-45-5544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7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4 194 9671 0 0,'0'0'4818'0'0,"10"-6"-285"0"0,1 0-4622 0 0,1 1 0 0 0,0-1 1 0 0,18-4-1 0 0,-18 7-147 0 0,0-1 0 0 0,0-1 0 0 0,-1 0 0 0 0,17-10 0 0 0,-25 12 278 0 0,-1 1 0 0 0,1 0 0 0 0,-1-1 0 0 0,1 1 0 0 0,-1-1-1 0 0,0 0 1 0 0,0 1 0 0 0,0-1 0 0 0,0 0 0 0 0,-1 0 0 0 0,1-1 0 0 0,-1 1-1 0 0,0 0 1 0 0,2-5 0 0 0,-3 7 170 0 0,0-12 216 0 0,0 3-243 0 0,1 6-89 0 0,-1 0 0 0 0,0-1 0 0 0,0 1 0 0 0,-1 0 0 0 0,1-1 0 0 0,-1 1 0 0 0,0 0 0 0 0,-2-7 1 0 0,2 10-97 0 0,1 0 0 0 0,0 1 1 0 0,-1-1-1 0 0,1 0 0 0 0,-1 1 1 0 0,1-1-1 0 0,-1 0 0 0 0,1 1 1 0 0,-1-1-1 0 0,1 1 0 0 0,-1-1 1 0 0,0 1-1 0 0,1-1 0 0 0,-1 1 1 0 0,0-1-1 0 0,1 1 0 0 0,-1 0 1 0 0,0-1-1 0 0,1 1 0 0 0,-1 0 1 0 0,0-1-1 0 0,0 1 0 0 0,0 0 1 0 0,1 0-1 0 0,-1 0 0 0 0,0 0 1 0 0,0 0-1 0 0,-1 0 0 0 0,0 0 1 0 0,-1 0-8 0 0,0 0 0 0 0,0 0 0 0 0,0 0 0 0 0,0 0 0 0 0,0 1 0 0 0,0-1 1 0 0,0 1-1 0 0,0 0 0 0 0,0 0 0 0 0,0 0 0 0 0,1 0 0 0 0,-1 1 0 0 0,0-1 0 0 0,1 1 0 0 0,-1-1 0 0 0,1 1 0 0 0,-4 3 0 0 0,-5 5-38 0 0,0 1 0 0 0,-10 12 0 0 0,19-21 53 0 0,-5 6-12 0 0,1 1 0 0 0,0 0 1 0 0,0 0-1 0 0,1 0 0 0 0,0 1 0 0 0,1-1 0 0 0,0 1 0 0 0,0 0 0 0 0,1 0 0 0 0,1 1 0 0 0,0-1 0 0 0,-2 12 1 0 0,4-12 11 0 0,-1-1 0 0 0,1 0 1 0 0,1 0-1 0 0,-1 1 1 0 0,2-1-1 0 0,-1 0 1 0 0,1 0-1 0 0,1 0 1 0 0,0 0-1 0 0,0-1 0 0 0,0 1 1 0 0,1-1-1 0 0,0 0 1 0 0,8 11-1 0 0,-8-13-1 0 0,1 0-1 0 0,1-1 0 0 0,-1 1 1 0 0,1-1-1 0 0,0 0 1 0 0,0-1-1 0 0,0 1 0 0 0,0-1 1 0 0,1 0-1 0 0,0-1 1 0 0,0 0-1 0 0,0 0 0 0 0,0 0 1 0 0,13 2-1 0 0,-6-2-482 0 0,0-1-1 0 0,1 0 1 0 0,-1-1-1 0 0,0-1 1 0 0,0 0-1 0 0,1-1 1 0 0,13-3-1 0 0,-15 1-3533 0 0,-1 0-1136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48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 3223 0 0,'-14'8'312'0'0,"-5"3"2592"0"0,-23 17 6308 0 0,17-7-8929 0 0,-4 3 89 0 0,4-5 185 0 0,23-17-481 0 0,-2 2-52 0 0,3-3 36 0 0,2 0 11 0 0,5 5-6 0 0,-5-4-61 0 0,0-1-1 0 0,0 0 1 0 0,0 0-1 0 0,0 0 1 0 0,0 0-1 0 0,0 0 1 0 0,1 0-1 0 0,-1 0 1 0 0,0 0-1 0 0,1 0 1 0 0,-1-1-1 0 0,1 1 0 0 0,-1 0 1 0 0,0-1-1 0 0,1 1 1 0 0,2-1-1 0 0,2 2 2 0 0,74 29-5 0 0,-70-28 9 0 0,0 2 1 0 0,0 0-1 0 0,0 0 0 0 0,-1 0 0 0 0,0 1 1 0 0,0 1-1 0 0,13 11 0 0 0,-18-14-1 0 0,0 0-1 0 0,-1 0 1 0 0,0 0-1 0 0,1 1 0 0 0,-2-1 1 0 0,1 1-1 0 0,0 0 1 0 0,-1-1-1 0 0,0 1 1 0 0,0 0-1 0 0,0 0 1 0 0,-1 0-1 0 0,0 1 0 0 0,0-1 1 0 0,0 0-1 0 0,0 1 1 0 0,-1 7-1 0 0,-1 0 189 0 0,0 0 0 0 0,-6 23 0 0 0,6-31-135 0 0,-1 0 0 0 0,1 0 1 0 0,-1 0-1 0 0,0 0 0 0 0,-1-1 0 0 0,1 1 0 0 0,-1-1 1 0 0,0 1-1 0 0,-7 7 0 0 0,5-7-125 0 0,0-1 0 0 0,0 1 1 0 0,-1-1-1 0 0,1 0 0 0 0,-1 0 0 0 0,0-1 0 0 0,-1 0 0 0 0,1 0 0 0 0,0 0 0 0 0,-1-1 0 0 0,-7 2 1 0 0,1 0-4279 0 0,-2 0-1470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3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349 1 7831 0 0,'0'0'603'0'0,"-3"1"-396"0"0,-2 2-2 0 0,0 1 1 0 0,0 0 0 0 0,0 0-1 0 0,-5 5 1 0 0,-2 4 2961 0 0,-14 20 0 0 0,-10 12-1711 0 0,-6 1-1692 0 0,1 3 0 0 0,-35 55 0 0 0,0 1 311 0 0,74-102 177 0 0,1-5-239 0 0,0 1-1 0 0,1 0 1 0 0,-1-1 0 0 0,1 1-1 0 0,0 0 1 0 0,-1-1 0 0 0,1 1-1 0 0,0-1 1 0 0,0 1 0 0 0,0-1-1 0 0,0 1 1 0 0,0-1 0 0 0,1-1-1 0 0,0-1-7 0 0,1 0-1 0 0,0 0 1 0 0,0 0 0 0 0,0 0-1 0 0,0 0 1 0 0,1 1-1 0 0,0-1 1 0 0,-1 1-1 0 0,1 0 1 0 0,1 0 0 0 0,-1 0-1 0 0,0 0 1 0 0,7-4-1 0 0,3 2-4 0 0,-7 4 8 0 0,0 1 0 0 0,0 0 0 0 0,0 0 0 0 0,0 1 0 0 0,0-1 0 0 0,0 1 0 0 0,-1 1 0 0 0,1-1 0 0 0,6 3 0 0 0,0 0 12 0 0,0 1 0 0 0,0 1 0 0 0,14 8 0 0 0,-7-1-39 0 0,1 1 0 0 0,-2 1 0 0 0,1 1 0 0 0,-2 0 0 0 0,-1 2 0 0 0,0 0 0 0 0,16 23 0 0 0,-11-11 15 0 0,4 2-11 0 0,-3 1 0 0 0,0 1 0 0 0,21 49 0 0 0,-40-77 15 0 0,-1 0 0 0 0,0 0 0 0 0,0 0 0 0 0,0 1 0 0 0,-1-1 0 0 0,0 8 0 0 0,-1-10 0 0 0,0 0 0 0 0,0 0 0 0 0,-1 0 0 0 0,1 0 0 0 0,-1 0 0 0 0,0 0 0 0 0,0 0 0 0 0,-1-1 0 0 0,1 1 0 0 0,-5 7 0 0 0,-3 3-57 0 0,-2 0-1 0 0,0 0 0 0 0,0-1 1 0 0,-20 17-1 0 0,23-23-1144 0 0,0-1 0 0 0,0 0 0 0 0,-11 6 0 0 0,-10 3-4030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1:06.1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4607 0 0,'0'0'10104'0'0,"6"10"-9888"0"0,-1 0-127 0 0,-1 1 0 0 0,0 1 0 0 0,-1-1 0 0 0,0 0-1 0 0,-1 1 1 0 0,1 12 0 0 0,2 75 301 0 0,-5-57-330 0 0,6 147 138 0 0,-5-143-158 0 0,0-25 35 0 0,0 0 0 0 0,-2 0 1 0 0,-5 33-1 0 0,6-52-223 0 0,0-1 106 0 0,0 0-1 0 0,-1 0 1 0 0,1 0 0 0 0,0 0-1 0 0,-1 0 1 0 0,1 0-1 0 0,-1 0 1 0 0,1 0 0 0 0,-1 0-1 0 0,1 0 1 0 0,-1 0 0 0 0,0 0-1 0 0,0 0 1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1:11.7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7 6215 0 0,'0'0'1322'0'0,"-2"-1"-598"0"0,-2 0-214 0 0,1-1 0 0 0,-1 1 0 0 0,1 1 0 0 0,-1-1 0 0 0,1 1 0 0 0,-1-1 0 0 0,0 1 0 0 0,1 0 0 0 0,-1 0 0 0 0,1 1 0 0 0,-8 0 0 0 0,-44 14-467 0 0,44-11 530 0 0,6-3-536 0 0,-1 1 0 0 0,1 0 0 0 0,0 1 1 0 0,0 0-1 0 0,0-1 0 0 0,0 2 1 0 0,0-1-1 0 0,1 0 0 0 0,0 1 0 0 0,-1 0 1 0 0,1 0-1 0 0,1 0 0 0 0,-1 1 1 0 0,-5 8-1 0 0,2 0 53 0 0,0 0 0 0 0,1 1 1 0 0,0 0-1 0 0,-4 20 0 0 0,-2 8-44 0 0,-11 73 0 0 0,21-93-21 0 0,0 1 0 0 0,1-1 0 0 0,2 1 0 0 0,0-1 1 0 0,5 25-1 0 0,-4-40 35 0 0,0 0 0 0 0,0 0 0 0 0,0 0 0 0 0,1 0 0 0 0,0-1 0 0 0,1 1 0 0 0,-1-1 0 0 0,1 0 0 0 0,0 0 0 0 0,1-1 1 0 0,-1 1-1 0 0,1-1 0 0 0,1 0 0 0 0,-1 0 0 0 0,0 0 0 0 0,10 5 0 0 0,1 0-49 0 0,2 0-1 0 0,0-2 1 0 0,0 0 0 0 0,33 10 0 0 0,-29-12-66 0 0,-1 0 1 0 0,1-2-1 0 0,0-1 1 0 0,0-1-1 0 0,0-1 1 0 0,43-2-1 0 0,-54 0 56 0 0,-6 0 0 0 0,0 1 0 0 0,-1-1 0 0 0,1 0 0 0 0,0 0 0 0 0,-1-1 0 0 0,1 1 0 0 0,0-1 0 0 0,-1 0 0 0 0,5-3 0 0 0,-6 3 7 0 0,1 0 0 0 0,-1 0 0 0 0,0 0 0 0 0,0-1 0 0 0,0 1 0 0 0,0-1 0 0 0,3-4 0 0 0,5-7 49 0 0,-7 4-26 0 0,0 1 0 0 0,-1-1 0 0 0,0 0-1 0 0,0 1 1 0 0,-1-1 0 0 0,0-1 0 0 0,-1 1 0 0 0,1-12-1 0 0,-7-83 231 0 0,3 84-253 0 0,0-2 13 0 0,-2 0-1 0 0,-1 1 1 0 0,-1 0 0 0 0,0 0 0 0 0,-2 0 0 0 0,-18-37 0 0 0,22 52-46 0 0,-1-1-1 0 0,1 1 1 0 0,-2 0 0 0 0,1 0-1 0 0,-1 1 1 0 0,0 0 0 0 0,0 0-1 0 0,-1 0 1 0 0,1 1-1 0 0,-1 0 1 0 0,-15-8 0 0 0,1 2-81 0 0,-1 1 1 0 0,-1 1-1 0 0,-23-5 1 0 0,32 11-25 0 0,0 0 0 0 0,0 1 0 0 0,0 1 0 0 0,-19 1 0 0 0,31 0-62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1:12.3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35 2303 0 0,'0'0'102'0'0,"-1"-1"-1"0"0,-27 0 7373 0 0,20 3-5209 0 0,4 0-2127 0 0,1 0 0 0 0,0 0 0 0 0,-1 1 1 0 0,1-1-1 0 0,-3 5 0 0 0,4-6-133 0 0,0 1-1 0 0,0 0 1 0 0,0 0-1 0 0,0 0 1 0 0,0 0-1 0 0,1 1 1 0 0,-1-1-1 0 0,1 0 1 0 0,0 1 0 0 0,-2 4-1 0 0,-1 1-1 0 0,-11 23 59 0 0,1 1-1 0 0,-17 62 0 0 0,-6 70 332 0 0,36-160-386 0 0,-3 13 58 0 0,-11 74 77 0 0,14-82-88 0 0,0 0-1 0 0,1 1 0 0 0,0-1 0 0 0,1 1 1 0 0,0-1-1 0 0,0 0 0 0 0,4 13 1 0 0,-4-20-26 0 0,0 1 0 0 0,1-1 0 0 0,-1 0 1 0 0,0 1-1 0 0,1-1 0 0 0,0 0 0 0 0,-1 0 0 0 0,1 0 1 0 0,0 0-1 0 0,0-1 0 0 0,0 1 0 0 0,1 0 1 0 0,-1-1-1 0 0,0 0 0 0 0,0 1 0 0 0,1-1 1 0 0,3 1-1 0 0,1 1-6 0 0,-1-1 0 0 0,0-1 0 0 0,1 1 1 0 0,0-1-1 0 0,8 1 0 0 0,21-2 68 0 0,-1-2 1 0 0,0-1-1 0 0,0-2 1 0 0,0-1-1 0 0,34-11 1 0 0,-59 14-19 0 0,0 0 0 0 0,0-1 0 0 0,-1 0 0 0 0,0 0 0 0 0,1-1 1 0 0,12-9-1 0 0,-18 11-12 0 0,1-1 0 0 0,-1 1 0 0 0,0-1-1 0 0,-1 0 1 0 0,1 0 0 0 0,-1-1 0 0 0,1 1 0 0 0,-1-1 0 0 0,-1 1 0 0 0,1-1 0 0 0,-1 0 0 0 0,1 0 0 0 0,2-10 0 0 0,-1-6 119 0 0,-1 1 1 0 0,0 0 0 0 0,0-33-1 0 0,-11-62 205 0 0,6 96-356 0 0,-2-1 1 0 0,0 1-1 0 0,-1 0 0 0 0,-1 1 1 0 0,-1-1-1 0 0,0 1 0 0 0,-1 0 0 0 0,-2 1 1 0 0,-15-24-1 0 0,19 34-23 0 0,1 1 1 0 0,-1 0-1 0 0,0 0 1 0 0,-1 0-1 0 0,0 1 0 0 0,1 0 1 0 0,-2 0-1 0 0,1 1 1 0 0,0 0-1 0 0,-1 0 0 0 0,0 1 1 0 0,0 0-1 0 0,0 0 1 0 0,0 1-1 0 0,-1 0 1 0 0,-8-1-1 0 0,7 2-71 0 0,-1 0-1 0 0,0 1 1 0 0,1 0-1 0 0,-1 1 1 0 0,0 0-1 0 0,1 0 1 0 0,-1 1-1 0 0,1 1 1 0 0,0 0-1 0 0,0 0 1 0 0,0 1-1 0 0,-13 6 1 0 0,5 0-822 0 0,2 1 1 0 0,-29 23-1 0 0,20-13-4528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4.6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72 9671 0 0,'-7'-7'7744'0'0,"9"6"-7671"0"0,0-1 0 0 0,0 0 0 0 0,0 1-1 0 0,0 0 1 0 0,0-1 0 0 0,4-1 0 0 0,-4 3-55 0 0,18-10-122 0 0,1 1-1 0 0,0 1 1 0 0,1 0-1 0 0,0 2 1 0 0,23-4 0 0 0,-37 9 62 0 0,1 1 1 0 0,0 0 0 0 0,0 0 0 0 0,0 0-1 0 0,0 1 1 0 0,0 1 0 0 0,0-1 0 0 0,14 6 0 0 0,9 1-1012 0 0,-20-5 15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5.23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 5527 0 0,'0'0'250'0'0,"-1"1"-2"0"0,-16 10 5241 0 0,12-1-2770 0 0,2 29-2529 0 0,-30 477 1440 0 0,33-489-1681 0 0,0-1 0 0 0,2 0 1 0 0,2 0-1 0 0,0-1 0 0 0,8 26 1 0 0,-10-37-826 0 0,0-2-270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5.8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78 5983 0 0,'-1'-10'486'0'0,"0"0"0"0"0,0 0-1 0 0,-1 0 1 0 0,-1 1-1 0 0,-5-15 733 0 0,7 23-1135 0 0,-1 1 0 0 0,1-1 1 0 0,-1 1-1 0 0,0-1 0 0 0,1 1 1 0 0,-1-1-1 0 0,0 1 0 0 0,0 0 1 0 0,-2 0-1 0 0,2 0-63 0 0,-1 0 0 0 0,1 1-1 0 0,0-1 1 0 0,0 1 0 0 0,-1 0 0 0 0,1 0-1 0 0,0 0 1 0 0,0 0 0 0 0,0 0 0 0 0,0 0-1 0 0,0 0 1 0 0,0 1 0 0 0,0-1 0 0 0,0 1-1 0 0,1-1 1 0 0,-1 1 0 0 0,-1 2 0 0 0,-4 4-25 0 0,1 1 1 0 0,-8 12 0 0 0,6-6-9 0 0,0 1 1 0 0,1 0-1 0 0,0 0 1 0 0,2 1-1 0 0,0-1 1 0 0,1 1-1 0 0,0 0 1 0 0,1 1-1 0 0,1-1 1 0 0,1 0-1 0 0,1 1 1 0 0,2 24-1 0 0,1-25 270 0 0,2-1-1 0 0,0 0 0 0 0,1 0 1 0 0,0 0-1 0 0,2-1 1 0 0,0 0-1 0 0,13 19 1 0 0,-18-28-237 0 0,1 0-1 0 0,0-1 1 0 0,1 1 0 0 0,-1-1 0 0 0,1 0-1 0 0,0 0 1 0 0,1-1 0 0 0,-1 0 0 0 0,1 0-1 0 0,-1 0 1 0 0,11 5 0 0 0,-12-8-50 0 0,0 1 1 0 0,-1-1-1 0 0,1 0 0 0 0,0 0 1 0 0,0 0-1 0 0,0-1 1 0 0,0 1-1 0 0,0-1 0 0 0,0 0 1 0 0,0 0-1 0 0,0-1 0 0 0,0 1 1 0 0,0-1-1 0 0,0 1 1 0 0,0-2-1 0 0,0 1 0 0 0,0 0 1 0 0,-1-1-1 0 0,1 1 1 0 0,0-1-1 0 0,3-2 0 0 0,2-3 59 0 0,0 1-1 0 0,-1-1 1 0 0,1-1 0 0 0,-1 0-1 0 0,-1 0 1 0 0,0 0-1 0 0,0-1 1 0 0,-1 0-1 0 0,0 0 1 0 0,0-1 0 0 0,-1 1-1 0 0,0-1 1 0 0,6-21-1 0 0,-9 23 62 0 0,-1-1-1 0 0,0 0 0 0 0,0 0 0 0 0,-1 0 1 0 0,0 0-1 0 0,-1 0 0 0 0,0 0 1 0 0,0 0-1 0 0,-3-9 0 0 0,-3-7 169 0 0,-19-44-1 0 0,19 52-106 0 0,-2 0 0 0 0,0 1 0 0 0,0 0 0 0 0,-2 1 0 0 0,-12-15 0 0 0,19 25 20 0 0,-1 1 1 0 0,1 0-1 0 0,-1 0 1 0 0,0 0-1 0 0,0 1 1 0 0,0 0-1 0 0,-11-6 1 0 0,1 4 71 0 0,0-1-1 0 0,-18-3 1 0 0,25 15-3858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06.3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141 113 9671 0 0,'-2'-6'367'0'0,"-3"-6"1028"0"0,1-1 1 0 0,-4-20 0 0 0,8 31-979 0 0,-5-21 674 0 0,5 22-1151 0 0,-13 1-174 0 0,9 1 224 0 0,-1 0-1 0 0,0 0 0 0 0,1 1 0 0 0,0-1 1 0 0,-1 1-1 0 0,1 0 0 0 0,0 0 0 0 0,0 1 1 0 0,0-1-1 0 0,0 1 0 0 0,0 0 0 0 0,0 0 1 0 0,1 0-1 0 0,-1 0 0 0 0,1 1 1 0 0,0 0-1 0 0,0-1 0 0 0,1 1 0 0 0,-1 0 1 0 0,1 0-1 0 0,0 0 0 0 0,-3 8 0 0 0,1-2 49 0 0,1-1 0 0 0,0 1 0 0 0,0 0 0 0 0,1-1 0 0 0,1 1 0 0 0,-1 0 0 0 0,2 0 0 0 0,-1 0-1 0 0,3 18 1 0 0,-1-17-19 0 0,3 23 67 0 0,13 48 0 0 0,-14-71-70 0 0,1 0-1 0 0,0 0 1 0 0,1 0 0 0 0,0-1-1 0 0,0 1 1 0 0,1-1 0 0 0,1-1 0 0 0,8 11-1 0 0,-7-11-45 0 0,-1-1 1 0 0,1-1-1 0 0,1 0 0 0 0,-1 0 0 0 0,1 0 0 0 0,0-1 1 0 0,1 0-1 0 0,0-1 0 0 0,0 0 0 0 0,13 5 0 0 0,-17-8 25 0 0,1-1-1 0 0,-1 1 1 0 0,0-1-1 0 0,1 0 0 0 0,-1-1 1 0 0,1 1-1 0 0,-1-1 0 0 0,1 0 1 0 0,-1-1-1 0 0,1 0 1 0 0,-1 0-1 0 0,1 0 0 0 0,-1-1 1 0 0,0 0-1 0 0,0 0 0 0 0,0 0 1 0 0,0-1-1 0 0,11-6 1 0 0,-11 5 162 0 0,1-1-1 0 0,-1 0 1 0 0,1 0 0 0 0,-2 0 0 0 0,12-12 0 0 0,-14 12-60 0 0,-1 1-1 0 0,1-1 1 0 0,-1 1-1 0 0,1-1 1 0 0,-1 0 0 0 0,-1 0-1 0 0,1 0 1 0 0,-1 0-1 0 0,1 0 1 0 0,-1-8 0 0 0,1-24 380 0 0,-1-1 1 0 0,-2 0 0 0 0,-8-44-1 0 0,7 65-280 0 0,0 0-1 0 0,-2-1 1 0 0,0 2 0 0 0,0-1-1 0 0,-9-19 1 0 0,10 30-154 0 0,1 1 1 0 0,-1 0-1 0 0,0 0 0 0 0,0 1 0 0 0,-1-1 1 0 0,1 0-1 0 0,-1 1 0 0 0,0 0 0 0 0,0 0 1 0 0,0 0-1 0 0,-1 1 0 0 0,1-1 1 0 0,-1 1-1 0 0,0 0 0 0 0,0 0 0 0 0,0 1 1 0 0,0 0-1 0 0,-1-1 0 0 0,-9-1 0 0 0,4 2-136 0 0,0 0-1 0 0,-1 1 1 0 0,1 1-1 0 0,-1 0 0 0 0,1 0 1 0 0,0 1-1 0 0,-1 1 0 0 0,1 0 1 0 0,0 0-1 0 0,0 1 0 0 0,0 0 1 0 0,0 1-1 0 0,0 0 0 0 0,1 1 1 0 0,-13 8-1 0 0,-2 4-701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317 216 6911 0 0,'-8'-5'715'0'0,"0"0"334"0"0,1-1 1 0 0,-1 0-1 0 0,1-1 0 0 0,-10-12 0 0 0,11 13-581 0 0,0-1 0 0 0,0 1 0 0 0,-1-1 0 0 0,0 2-1 0 0,-10-7 1 0 0,16 11-474 0 0,-1 1-1 0 0,1 0 1 0 0,0-1-1 0 0,-1 1 0 0 0,1 0 1 0 0,-1 0-1 0 0,1 0 1 0 0,-1 0-1 0 0,1 0 1 0 0,-1 0-1 0 0,1 0 0 0 0,-1 0 1 0 0,1 1-1 0 0,-1-1 1 0 0,1 0-1 0 0,0 1 0 0 0,-1-1 1 0 0,1 1-1 0 0,0 0 1 0 0,-1 0-1 0 0,1-1 1 0 0,0 1-1 0 0,0 0 0 0 0,-1 0 1 0 0,0 1-1 0 0,-5 4-155 0 0,0 1-1 0 0,-10 12 0 0 0,15-16 116 0 0,-17 19-373 0 0,1 2 1 0 0,1 0 0 0 0,-22 43 0 0 0,30-49 452 0 0,2 1-1 0 0,0 0 1 0 0,0 0 0 0 0,2 0 0 0 0,1 0 0 0 0,-3 27 0 0 0,5-31 176 0 0,1 1 0 0 0,0 0 0 0 0,1-1 0 0 0,1 1 0 0 0,3 20 0 0 0,-3-32-169 0 0,0-1 1 0 0,0 1-1 0 0,0 0 1 0 0,1 0-1 0 0,-1 0 1 0 0,1-1-1 0 0,0 1 1 0 0,0-1-1 0 0,0 1 1 0 0,1-1-1 0 0,-1 0 1 0 0,1 0-1 0 0,-1 0 1 0 0,1 0-1 0 0,0 0 1 0 0,0-1-1 0 0,1 1 1 0 0,-1-1-1 0 0,0 0 1 0 0,1 0-1 0 0,-1 0 1 0 0,1 0-1 0 0,0-1 1 0 0,0 0-1 0 0,6 2 1 0 0,7 0-40 0 0,0-1 0 0 0,0 0 1 0 0,0-1-1 0 0,0-1 0 0 0,0-1 1 0 0,0 0-1 0 0,0-2 0 0 0,0 0 1 0 0,0 0-1 0 0,25-10 0 0 0,-29 7 13 0 0,0 0 0 0 0,-1-1 0 0 0,0 0-1 0 0,0-1 1 0 0,-1-1 0 0 0,0 0 0 0 0,-1 0 0 0 0,1-1-1 0 0,9-13 1 0 0,11-16 311 0 0,32-53-1 0 0,-39 56 1 0 0,4-3 111 0 0,-19 28-234 0 0,0 0 1 0 0,-1 0 0 0 0,-1-1 0 0 0,0 0-1 0 0,0-1 1 0 0,5-16 0 0 0,-11 23-169 0 0,0 0 0 0 0,0 0 1 0 0,-1 0-1 0 0,0 0 0 0 0,0-1 1 0 0,0 1-1 0 0,-1 0 0 0 0,0 0 0 0 0,0 0 1 0 0,-1 0-1 0 0,1 0 0 0 0,-1 0 1 0 0,-1 0-1 0 0,-4-9 0 0 0,1 4-72 0 0,-1 0 0 0 0,1 0 0 0 0,-2 1 0 0 0,0 0 0 0 0,0 0 0 0 0,-12-10 0 0 0,14 14-63 0 0,-1 1 1 0 0,1 1-1 0 0,-1-1 0 0 0,-1 1 1 0 0,1 0-1 0 0,0 0 0 0 0,-1 1 1 0 0,-15-4-1 0 0,6 3-562 0 0,0 1 0 0 0,0 0 0 0 0,-23 1 1 0 0,9 1-4980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6.6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42 191 4607 0 0,'-4'-7'665'0'0,"-1"0"0"0"0,1 0 0 0 0,0 0 0 0 0,0 0 0 0 0,1-1 0 0 0,0 1-1 0 0,1-1 1 0 0,-1 0 0 0 0,0-9 0 0 0,0 3 1235 0 0,0-28 0 0 0,4 8-2919 0 0,-1 33 1039 0 0,-1 0 1 0 0,1 0 0 0 0,1 0-1 0 0,-1 0 1 0 0,0 0 0 0 0,0 0 0 0 0,0 0-1 0 0,0 1 1 0 0,1-1 0 0 0,-1 0-1 0 0,0 0 1 0 0,1 0 0 0 0,-1 0 0 0 0,0 1-1 0 0,1-1 1 0 0,-1 0 0 0 0,1 0-1 0 0,1 0 1 0 0,-2 1 28 0 0,0-1 1 0 0,1 1-1 0 0,-1 0 0 0 0,1 0 0 0 0,-1 0 1 0 0,1 0-1 0 0,-1 0 0 0 0,1 0 0 0 0,-1 0 1 0 0,0 1-1 0 0,1-1 0 0 0,-1 0 0 0 0,1 0 1 0 0,-1 0-1 0 0,1 0 0 0 0,-1 0 0 0 0,0 1 1 0 0,1-1-1 0 0,-1 0 0 0 0,0 0 0 0 0,1 1 1 0 0,-1-1-1 0 0,0 0 0 0 0,1 1 0 0 0,0 0 1 0 0,2 3 175 0 0,0 0 1 0 0,0 0-1 0 0,0 0 0 0 0,0 1 1 0 0,3 6-1 0 0,4 13 310 0 0,-2 1-1 0 0,11 51 1 0 0,-6-22 44 0 0,-1 2-18 0 0,-3 1 0 0 0,2 69 1 0 0,10 62-61 0 0,-18-174-437 0 0,0-1 0 0 0,1 0-1 0 0,0-1 1 0 0,1 1 0 0 0,9 18-1 0 0,-12-28-186 0 0,0 1 0 0 0,0-1-1 0 0,0 0 1 0 0,0 0 0 0 0,1 0-1 0 0,0 0 1 0 0,-1 0 0 0 0,1 0-1 0 0,0-1 1 0 0,0 1 0 0 0,0-1-1 0 0,1 0 1 0 0,-1 0 0 0 0,1 0-1 0 0,-1 0 1 0 0,1 0 0 0 0,-1-1-1 0 0,1 0 1 0 0,0 0 0 0 0,0 0-1 0 0,0 0 1 0 0,7 0 0 0 0,-2-1-1183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7.1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86 100 8287 0 0,'-4'-8'863'0'0,"0"-3"1044"0"0,1-1 0 0 0,-3-20 0 0 0,0-4 1245 0 0,0 57-2889 0 0,1-3-258 0 0,-3 21-1 0 0,-10 71-191 0 0,-6 48 218 0 0,23-113 181 0 0,1 0 0 0 0,10 65 1 0 0,-9-98-174 0 0,2 11 112 0 0,10 43 0 0 0,-11-59-114 0 0,1 1 0 0 0,-1-1 0 0 0,1 0 0 0 0,0 0 0 0 0,1-1 0 0 0,-1 1 0 0 0,1-1 0 0 0,1 1 0 0 0,9 10 0 0 0,-11-15-28 0 0,0 1 0 0 0,0-1 0 0 0,0 0 1 0 0,1 0-1 0 0,-1 0 0 0 0,1-1 0 0 0,-1 1 0 0 0,1-1 0 0 0,0 1 0 0 0,-1-1 0 0 0,1-1 0 0 0,0 1 0 0 0,0 0 0 0 0,0-1 0 0 0,0 0 0 0 0,0 0 1 0 0,0 0-1 0 0,-1 0 0 0 0,1-1 0 0 0,0 1 0 0 0,0-1 0 0 0,0 0 0 0 0,-1 0 0 0 0,1 0 0 0 0,4-3 0 0 0,2 0-4 0 0,-1-1 1 0 0,1 0-1 0 0,-1-1 0 0 0,0 0 0 0 0,0 0 0 0 0,-1-1 1 0 0,0 0-1 0 0,8-9 0 0 0,13-16-60 0 0,-2-2 0 0 0,-2-1 0 0 0,-1-1-1 0 0,-1-1 1 0 0,29-66 0 0 0,-49 96 63 0 0,0 0 1 0 0,-1 0-1 0 0,0 0 0 0 0,0 0 0 0 0,-1-1 0 0 0,0 1 1 0 0,0 0-1 0 0,-1-10 0 0 0,0 12 4 0 0,-1 1 1 0 0,1 0-1 0 0,-1-1 0 0 0,0 1 0 0 0,-1 0 0 0 0,1 0 1 0 0,-1 0-1 0 0,1 0 0 0 0,-1 0 0 0 0,-1 0 0 0 0,1 0 1 0 0,0 1-1 0 0,-1-1 0 0 0,0 1 0 0 0,-4-5 1 0 0,-13-10 14 0 0,-1 1 1 0 0,-32-20 0 0 0,-21-17 102 0 0,57 40-75 0 0,-1 1-1 0 0,-31-18 1 0 0,45 29-68 0 0,0 0 48 0 0,0-1-1 0 0,0 1 1 0 0,-1 0-1 0 0,1 1 1 0 0,0-1 0 0 0,-8-1-1 0 0,9 3-65 0 0,1 0 0 0 0,-1 0 1 0 0,1 0-1 0 0,-1 0 0 0 0,1 1 0 0 0,-1-1 0 0 0,1 1 1 0 0,-1-1-1 0 0,1 1 0 0 0,0 0 0 0 0,-1 0 0 0 0,1 0 1 0 0,0 0-1 0 0,-1 0 0 0 0,1 1 0 0 0,0-1 0 0 0,-4 4 1 0 0,4-3-263 0 0,0 1 1 0 0,0 0 0 0 0,0-1 0 0 0,0 1 0 0 0,1 0-1 0 0,-1 0 1 0 0,1 0 0 0 0,-1 1 0 0 0,1-1 0 0 0,0 0 0 0 0,0 0-1 0 0,1 1 1 0 0,-1-1 0 0 0,1 0 0 0 0,-1 5 0 0 0,-1 6-2300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4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1 197 10135 0 0,'2'-2'464'0'0,"1"1"-325"0"0,1-2 18 0 0,5-17 162 0 0,-7 16-55 0 0,1 0 1 0 0,-1 0-1 0 0,1 1 0 0 0,-1-1 0 0 0,1 0 1 0 0,0 1-1 0 0,0 0 0 0 0,1 0 1 0 0,-1 0-1 0 0,1 0 0 0 0,-1 0 1 0 0,5-2-1 0 0,10-5 3074 0 0,26-11 0 0 0,-19 10-3110 0 0,5-4-623 0 0,1 2 1 0 0,0 2-1 0 0,0 0 1 0 0,2 2-1 0 0,-1 2 1 0 0,1 0-1 0 0,0 3 1 0 0,0 0-1 0 0,57 3 1 0 0,-41 4-1870 0 0,-3 1-3490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7.7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82 287 2759 0 0,'-14'-61'1310'0'0,"7"20"6406"0"0,7 38-7362 0 0,-1 0-230 0 0,1-1 0 0 0,-1 1 0 0 0,1-1 0 0 0,0 0-1 0 0,0 1 1 0 0,0-1 0 0 0,1 0 0 0 0,1-6 0 0 0,-2 9 32 0 0,-3 14 249 0 0,-18 106 1734 0 0,16-101-1755 0 0,-9 26 1 0 0,10-31-236 0 0,0-1 0 0 0,0 1 0 0 0,-3 22 0 0 0,7-26-76 0 0,1 1-1 0 0,-1-1 1 0 0,1 1-1 0 0,1-1 1 0 0,5 18-1 0 0,-2-6 45 0 0,0 3 37 0 0,2-1 1 0 0,12 29-1 0 0,-15-42-124 0 0,1 0 1 0 0,0 0-1 0 0,0-1 1 0 0,1 0-1 0 0,1 0 1 0 0,-1-1-1 0 0,13 12 1 0 0,-16-17-29 0 0,-1-1 0 0 0,1 1-1 0 0,0-1 1 0 0,1 0 0 0 0,-1 0 0 0 0,0-1 0 0 0,1 1-1 0 0,-1-1 1 0 0,1 1 0 0 0,-1-1 0 0 0,1 0 0 0 0,-1-1-1 0 0,1 1 1 0 0,0 0 0 0 0,0-1 0 0 0,-1 0 0 0 0,1 0 0 0 0,0 0-1 0 0,4-1 1 0 0,-2 0-11 0 0,0-1-1 0 0,-1 0 1 0 0,0 0-1 0 0,1 0 1 0 0,-1 0-1 0 0,0-1 1 0 0,0 0 0 0 0,0 0-1 0 0,-1 0 1 0 0,1 0-1 0 0,-1-1 1 0 0,5-4-1 0 0,18-20 320 0 0,-2-2-1 0 0,-1 0 0 0 0,-1-1 1 0 0,-1-2-1 0 0,-2 0 0 0 0,20-45 1 0 0,-38 73-223 0 0,0-1 0 0 0,-1 1 0 0 0,1-1 1 0 0,-1 0-1 0 0,-1 0 0 0 0,1 1 0 0 0,-1-1 1 0 0,0 0-1 0 0,0 0 0 0 0,-1-7 1 0 0,-2-7 76 0 0,-10-31 0 0 0,6 27-131 0 0,3 5 0 0 0,-2 0 0 0 0,-1 0 0 0 0,0 1 0 0 0,-1 0 0 0 0,-1 0 1 0 0,-1 1-1 0 0,-12-17 0 0 0,17 27-17 0 0,0 1 1 0 0,-1-1-1 0 0,0 1 1 0 0,-1 0-1 0 0,1 0 1 0 0,-1 1-1 0 0,0 0 1 0 0,-1 0-1 0 0,1 1 1 0 0,-1 0-1 0 0,0 0 1 0 0,0 1-1 0 0,0 0 1 0 0,0 0-1 0 0,0 1 1 0 0,-1 0-1 0 0,1 0 1 0 0,-14 0-1 0 0,-1 2-440 0 0,0 2 0 0 0,1 0 0 0 0,-1 2-1 0 0,1 0 1 0 0,-36 13 0 0 0,52-15-88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9.1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73 105 2759 0 0,'0'0'126'0'0,"-2"0"-5"0"0,-3 0 396 0 0,1 1 0 0 0,-1 0 0 0 0,0 0 0 0 0,1 0 0 0 0,-1 1 0 0 0,0 0 0 0 0,1 0 0 0 0,0 0 0 0 0,-1 0 0 0 0,1 0 0 0 0,0 1 0 0 0,0 0 0 0 0,-8 8 4954 0 0,21-17-4611 0 0,6-4-451 0 0,0 0 1 0 0,1 2-1 0 0,0 0 1 0 0,1 0-1 0 0,30-8 1 0 0,-8 6 176 0 0,59-8 0 0 0,-62 13-607 0 0,52-8-353 0 0,-76 10-865 0 0,0-1 1 0 0,20-9 0 0 0,-21 7-348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39.6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24 5063 0 0,'0'0'232'0'0,"-2"-24"8181"0"0,6 31-7045 0 0,6 20-1942 0 0,0 13 846 0 0,-2 0 0 0 0,3 46 0 0 0,-10-72 234 0 0,-2 1-1 0 0,0-1 1 0 0,-5 24 0 0 0,3-19-69 0 0,-2 23 0 0 0,21 235-410 0 0,-15-266-68 0 0,0 4-189 0 0,-1-9-55 0 0,0 1 0 0 0,1 0 0 0 0,0 0 0 0 0,0 0 1 0 0,1 0-1 0 0,0 0 0 0 0,0-1 0 0 0,0 1 0 0 0,7 10 0 0 0,-4-11-1179 0 0,1-2-51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40.1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33 3223 0 0,'-7'-5'283'0'0,"-2"1"-254"0"0,-5 1 1082 0 0,-4 17 6232 0 0,15-11-6683 0 0,-7 18 1990 0 0,-3 24-2488 0 0,11-37-16 0 0,-10 41-175 0 0,-29 107-142 0 0,34-137 407 0 0,2 1 0 0 0,0-1-1 0 0,1 1 1 0 0,-2 29 0 0 0,6-41-159 0 0,0-1 0 0 0,0 1 0 0 0,0-1 1 0 0,1 1-1 0 0,1-1 0 0 0,-1 1 0 0 0,1-1 1 0 0,0 0-1 0 0,0 0 0 0 0,1 0 1 0 0,0 0-1 0 0,1 0 0 0 0,-1-1 0 0 0,1 0 1 0 0,6 8-1 0 0,-8-11-61 0 0,1-1 0 0 0,-1 0 0 0 0,0 0 0 0 0,1 0 0 0 0,-1 0 0 0 0,1 0 0 0 0,-1 0 0 0 0,1-1 0 0 0,0 1 0 0 0,0-1 0 0 0,0 0 0 0 0,0 0 0 0 0,0 0 0 0 0,5 1 0 0 0,-3-2-4 0 0,0 0 0 0 0,1 1 0 0 0,-1-1 0 0 0,0-1 1 0 0,0 1-1 0 0,1-1 0 0 0,-1 0 0 0 0,5-2 1 0 0,3-1-24 0 0,-1-1 1 0 0,0 0-1 0 0,0-1 0 0 0,-1-1 1 0 0,1 0-1 0 0,10-9 1 0 0,-8 5-39 0 0,0-1 0 0 0,-1 0 1 0 0,-1-1-1 0 0,0 0 0 0 0,11-18 0 0 0,-16 21 67 0 0,-1 0-1 0 0,0 0 0 0 0,-1-1 0 0 0,0 0 1 0 0,0 0-1 0 0,-1-1 0 0 0,-1 1 0 0 0,4-19 1 0 0,-6 18 43 0 0,-1 1 0 0 0,0-1 1 0 0,0 1-1 0 0,-2-1 0 0 0,1 1 0 0 0,-1 0 1 0 0,-7-22-1 0 0,0 9 38 0 0,0 0 0 0 0,-18-31 1 0 0,24 49-312 0 0,-4-8 381 0 0,-1 1 0 0 0,0 0 0 0 0,-15-18 0 0 0,20 27-310 0 0,-1 1 0 0 0,0-1 0 0 0,1 1 0 0 0,-1 0 0 0 0,-1 0-1 0 0,-4-2 1 0 0,6 3-353 0 0,-1 1 0 0 0,1-1 0 0 0,-1 1 0 0 0,0 0-1 0 0,1 0 1 0 0,-1 0 0 0 0,0 1 0 0 0,0 0-1 0 0,-4-1 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2:40.7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200 125 8287 0 0,'-8'-23'1055'0'0,"-14"-29"0"0"0,16 41 675 0 0,0 1 1 0 0,-10-14 0 0 0,10 20-1735 0 0,-2 7-76 0 0,5-1 47 0 0,-1 1 1 0 0,1 1 0 0 0,0-1-1 0 0,1 0 1 0 0,-1 1 0 0 0,0-1-1 0 0,1 1 1 0 0,0 0 0 0 0,0 0 0 0 0,-3 7-1 0 0,-1 6-45 0 0,-5 23-1 0 0,7-25 46 0 0,-58 192 345 0 0,59-196-120 0 0,0 1 0 0 0,1-1 1 0 0,0 1-1 0 0,0 0 0 0 0,2 0 0 0 0,-1 0 0 0 0,2 0 0 0 0,-1-1 0 0 0,4 18 0 0 0,0-11-108 0 0,1 0-1 0 0,0 0 0 0 0,1 0 1 0 0,1-1-1 0 0,11 21 1 0 0,-16-35-103 0 0,1 1-1 0 0,-1 0 1 0 0,0 0 0 0 0,1-1 0 0 0,0 0 0 0 0,0 1 0 0 0,0-1 0 0 0,0 0 0 0 0,0 0 0 0 0,1-1 0 0 0,-1 1 0 0 0,1-1 0 0 0,6 4 0 0 0,-7-5 5 0 0,0 0 0 0 0,1 0 0 0 0,-1 0 0 0 0,0-1 0 0 0,0 1 0 0 0,0-1 0 0 0,1 0 0 0 0,-1 0 0 0 0,0 0 0 0 0,0 0 0 0 0,0-1 0 0 0,1 1 0 0 0,-1-1 0 0 0,0 0 0 0 0,0 0 0 0 0,0 0 0 0 0,0 0 0 0 0,0-1 0 0 0,3-1 0 0 0,3-3 25 0 0,-1 1 1 0 0,0-2-1 0 0,0 1 1 0 0,-1-1 0 0 0,0 0-1 0 0,0 0 1 0 0,-1-1-1 0 0,8-11 1 0 0,3-8 150 0 0,17-36 1 0 0,-29 54-79 0 0,-1-1 0 0 0,0 1-1 0 0,4-15 1 0 0,-7 19-32 0 0,0 0-1 0 0,-1 0 0 0 0,0 0 1 0 0,1 1-1 0 0,-1-1 1 0 0,-1 0-1 0 0,1 0 1 0 0,-1 0-1 0 0,-1-6 1 0 0,-6-14 158 0 0,-2-1 1 0 0,0 1 0 0 0,-2 0 0 0 0,0 1 0 0 0,-2 1 0 0 0,-1 0-1 0 0,-24-30 1 0 0,30 43-143 0 0,1 0 0 0 0,-2 1 0 0 0,1 0 1 0 0,-1 0-1 0 0,-17-10 0 0 0,22 15-232 0 0,0 1 1 0 0,0 0-1 0 0,0 1 0 0 0,0-1 1 0 0,-1 1-1 0 0,1 0 1 0 0,-1 1-1 0 0,0-1 0 0 0,1 1 1 0 0,-1 0-1 0 0,0 0 1 0 0,0 1-1 0 0,0 0 0 0 0,-9 0 1 0 0,4 3-920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4T14:15:47.6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6156 4325 1364 0,'0'0'30'0,"-7"0"6"0,7 0 2 0,0 0 0 0,0 0-30 15,0 0-8-15,-7 0 0 0,7 0 0 0,-4 0 0 0,4 0 0 16,0 0 0-16,-10-3 0 0,3-3-10 0,0-3 10 16,-4 9-12-16,4-13 12 0,0 4 21 0,-4-4 11 15,-6 10 3-15,3-3 0 0,0-4 8 0,-1 10 1 16,-6-3 1-16,-3 3 0 0,2 3 9 0,5-3 2 15,-8 6 0-15,4-2 0 0,0-4 2 0,3 6 1 16,-7-3 0-16,4-3 0 0,0 0 14 0,3 0 3 16,8-3 1-16,-8-3 0 0,4 6 1 0,3 0 0 15,1-10 0-15,3 10 0 0,-4 0-26 0,4-3-6 16,0-3-1-16,7 6 0 0,0 0-16 0,0-10-3 0,0 10-1 16,0 0 0-16,4-3 3 0,-4 3 0 15,7-6 0-15,0 3 0 0,0-10-28 0,0 10 0 0,0 3 0 0,4 0 0 16,-1 0 0-16,-3 0 0 0,11 0 0 0,-11 3 0 15,11 4 0-15,-8-1 0 0,4-6 0 0,4 3 0 16,3 3 9-16,0-3 0 0,4-3 0 0,7 0 0 16,-1 0 8-16,1-3 2 0,3 3 0 0,1-6 0 15,6 6 5-15,0-3 0 0,-3 3 1 0,0-6 0 16,3-1-2-16,-6 4-1 0,-5 3 0 0,5 0 0 16,-5 0-1-16,1 0 0 0,7 0 0 0,-4 3 0 15,0-3-10-15,-3 0-3 0,3 0 0 0,8-3 0 16,-4 3 4-16,3 0 0 0,0-6 0 15,1-4 0-15,-1 10-12 0,0-9 0 0,1 0 0 0,2 6 0 16,-2-10 0-16,3 10 0 0,-4-3 0 0,4 2 0 16,-4-2 8-16,1 3 0 0,-8-3 0 0,7 6 0 15,0 0-8-15,-6 0 0 0,-1 0-12 0,4 6 12 16,0-3 0-16,3-3 0 0,0 10 0 0,-3-10 0 0,7 0 0 0,-4 6 0 16,1-3 0-16,3-3 0 0,-8 0 0 0,5 0 0 15,-5 0 0-15,1 0 0 0,0 0 0 16,7 0 8-1,-4 0-8-15,1 0 8 0,-1-3-8 16,4-3 0-16,-4 6 0 0,4-4 8 0,-4 4-8 0,1 4 12 0,-5-4-12 0,-2 0 12 16,3 0-12-16,-1 6 0 0,-9-3-12 0,9 3 12 0,-2-6 0 0,2 10 0 15,-6-10 0-15,7 6 0 0,3-3 0 0,4-3 0 16,-11 0 0-16,8-3 0 0,-1 3 0 0,-7-6 0 0,8 6 0 16,-4 0 0-16,3 0 0 0,0-3 10 0,4-4-10 0,0 7 10 15,-4 0-10-15,8 0 8 16,-8 0-8-16,0-6 8 0,4 6-8 0,-3 0 0 0,-5 0 0 0,1 0 8 15,3 0-8-15,-3 0 0 0,0 0 0 0,0 0 0 16,3 0 0-16,-3 0 0 16,3 6 0-16,-3-6 0 0,0 7 11 0,3-4-3 0,-3 3-8 0,0-3 12 15,0 6-12-15,0-9 0 0,-1 10-12 0,5-4 12 16,3-6 0-16,-1 3-8 0,-6-3 8 16,0 7 0-16,0-1 0 0,0-6 0 0,-1 3 8 0,1-3-8 15,-7 0 0-15,3 0 0 0,1 0 0 0,-1 0 0 16,-7 0 0-16,4 0 0 0,7 0 9 0,-1 0-9 15,1 0 0-15,0 0 0 0,0 0 0 0,0 0 0 0,10 6 12 0,-7-6-4 16,-3 0 0-16,0 0 0 0,3 0-8 16,-3-6 0-16,0 6 0 0,0 0 0 0,3-3 0 0,0 3 8 15,-3 0-8-15,0-6 8 0,-7 6-8 0,3-7 0 16,0 7 0-16,-3-3 0 0,-4 3 0 0,-3 0 0 16,0 0 0-16,-1 0 8 0,-2-6-8 0,-1 3 0 15,-4 3 0-15,4 0 0 0,1 0 0 0,-1-7 0 16,4 7 0-16,-4 0 0 0,3 0 0 0,1-9 0 15,0 9 0-15,-1-3 0 0,1-3 0 0,0 6 18 16,-4-10-3-16,4 10-1 0,-4-6-14 0,0 3 0 16,0-3 0-16,-3 2 0 0,-1-2 20 0,1 3-3 15,-4-3 0-15,0 3 0 16,-3-4-56-16,-4-2-11 0,0 6-2 0,-7-13-1513 0</inkml:trace>
  <inkml:trace contextRef="#ctx0" brushRef="#br0" timeOffset="2266.75">17815 15790 1609 0,'0'0'71'0,"0"0"15"0,0 0-69 0,0 0-17 16,0 0 0-16,0 0 0 0,0 0 18 0,0 0 0 16,0 0 0-16,0 0 0 0,-3-6-7 0,3 6-2 15,0-10 0-15,0 10 0 0,0-3 26 0,0 3 5 16,0 0 0-16,3-6 1 0,-3 6 32 0,0 0 7 16,0 0 0-16,0 0 1 0,4-3-25 0,-4 3-4 0,0 0-2 0,0 0 0 15,0-7-20-15,0 7-4 0,0 0-1 0,0 0 0 16,-4-3-11-16,4 3-2 15,-7-6-1-15,7 6 0 0,-7 0-1 0,0 0 0 16,7 0 0-16,-7 0 0 0,0 0-1 0,0 6 0 0,0-3 0 0,7-3 0 16,-4 7-1-16,-3-4-8 15,4 6 12-15,-4 1-4 0,3-4-8 0,1 13 12 16,-1-4-12-16,1-2 12 0,3 3-12 0,-4 2 0 16,4-2 0-16,-3-3 0 0,3 2 0 0,0 4 0 15,0 0 0-15,0-10 0 0,0 7 0 0,0-7 0 0,0 7 0 16,0-7 0-16,3 1 10 0,-3-1 0 0,0-9 0 15,0 7 0-15,0-7 10 0,0 0 3 16,0 0 0-16,0 0 0 0,0 0-4 0,11 3-1 0,-4-6 0 0,3-4 0 16,-3 1-2-16,4 3-1 0,0-3 0 0,-1-4 0 15,-3-2-15-15,7 2 11 0,-7-5-11 0,4 5 10 0,0 1-10 16,-4-7 0-16,3 7 0 0,-3-7 0 0,4 7 0 16,-8-1 0-16,4-2 9 0,-3 2-9 0,-1 1 28 0,1-4 2 15,-4 4 0-15,0-1 0 16,0 1-30-16,0 6 0 0,-4-3 0 0,1-4 0 15,-1 4 14-15,-3 3-3 0,4-3-1 0,-4-4 0 0,0 7-10 16,0-3 0-16,0 3 9 0,0-4-9 0,-1 4 8 0,1-3-8 16,0 6 10-16,0-3-10 0,0-3 8 0,0 6-8 15,0-7 0-15,4 4 9 0,-4 3-9 0,7 0 0 16,-4-6 0-16,4 6 0 0,0 0-14 0,-7 0-5 16,3 0-1-16,4 0 0 15,0 0-217-15,0 0-44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17T15:03:52.63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1277 16295 633 0,'-14'-12'28'0,"3"5"6"0,1 4-34 0,-4-6 0 0,-7 9 0 0,6-3 0 16,5-4 432-16,-4 7 79 0,7 0 16 0,0 0 3 16,-4 0-423-16,4 7-85 15,3-4-22-15,4-3 0 0,0 0 0 0,0 9-15 0,0-9 2 0,0 10 0 31,4-1-190-31,3 4-37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4T14:17:02.1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26501 7232 403 0,'0'0'17'0,"0"0"5"0,0 0-22 0,10 0 0 16,1 0 0-16,-4-6 0 0,-7 6 297 0,10 0 55 15,-2-3 12-15,-1 3 1 0,-7 0-259 0,7 0-52 16,0-6-10-16,0 6-3 0,-4-10 38 0,-3 10 7 15,0 0 2-15,7 0 0 0,0-9-61 0,-3 6-12 16,-4-4-3-16,0-2 0 16,0 0-41-16,0-1-9 0,0 4-2 0,0-4 0 0,-7 7 65 0,0-6 13 15,3 3 2-15,-3-4 1 0,-3 4-4 0,-1 3-1 16,0-3 0-16,1-4 0 0,-4 10-12 0,0 0-4 16,-7 0 0-16,3 0 0 0,-3 10-12 0,0-4-8 15,-1-3 10-15,-2 9-10 0,-1 1 0 0,4-4 0 0,-7 1 0 16,3 6 0-16,-3 2 0 0,-1 1 16 15,-2-3-2-15,6 9 0 0,0-3-14 0,4 0 0 0,7 0 0 0,-4-3 0 16,1 6 0-16,-1-7 0 0,11-2 0 0,-4 3 0 16,4 0-16-16,4 0-2 0,3 3-1 0,3-10 0 15,1 4 19-15,3-4-8 0,0 4 8 0,0-7 0 16,7-2-9-16,0-4 9 0,4 3 0 0,0-3-9 16,6-3 9-16,1-3 0 0,0-3 0 0,3 3 0 15,0-4 0-15,0-2 8 0,-3 0-8 0,3-1 8 16,1 4-8-16,-1-7 0 0,-4-2 8 0,1-1-8 15,0 3 9-15,0-2-9 0,-4-4 12 0,0 3-12 16,0 4 20-16,-3-13-2 0,-8 6-1 0,1-6 0 16,-4 3-6-16,0-3-2 0,0 0 0 0,-3-4 0 15,-1 1 17-15,1-6 3 0,-4-1 1 0,0 1 0 16,0-4 2-16,0 0 0 0,0 4 0 0,0-7 0 0,-7 10-20 16,-1-4-3-16,5 1-1 0,-4-1 0 0,3 7-8 0,-3 3-11 15,0 3 3-15,4-3 0 16,-1 9-17-16,1-2-3 15,-4 8-1-15,0-6 0 0,-1 7-33 0,5 6-6 16,-4-7-2-16,0 10 0 0,0 0-130 0,0 0-27 0,7 0-5 0,-7 10 0 0</inkml:trace>
  <inkml:trace contextRef="#ctx0" brushRef="#br0" timeOffset="527.57">26846 7232 806 0,'0'0'72'0,"0"0"-58"15,0 0-14-15,0 0 0 0,0 0 287 0,0 0 54 0,0 0 11 0,0 0 3 16,0 0-236-16,0 0-47 0,0 0-10 0,0 0-2 16,0 0-38-16,0 0-8 0,0 0-2 0,0 0 0 0,0 0 0 0,15 0 0 15,-5 0 0-15,1 0 0 16,-4 0 13-16,3 0 3 0,4-6 0 0,-3 6 0 16,3 0-28-16,0 0 0 0,0-3 0 0,0 3 0 15,4-6 0-15,-4 2 0 0,0-2 8 0,0 3-8 16,1-3 0-16,-1-4 8 0,-4 7-8 0,-3-3 8 0,0-3 0 15,-3-1 0-15,-1 4 0 0,-3-4 0 0,-7 1-8 16,4 6 8-16,-4-7-8 0,0 4 8 0,-7-3-8 0,3 3 0 16,-7 2 9-16,4-2-9 0,0 6 0 0,-3 6 0 15,-1-6 0-15,0 4 0 0,1 2 0 0,-1-3 0 16,0 3 0-16,4 4 0 0,-3-1 0 0,2 7-10 16,1-7 10-16,-3 7 0 0,3-4 0 0,-1 7 0 15,5-3 8-15,-4 9-8 0,3-3 0 0,-3 3 0 16,7 0 0-16,-4-3 0 0,1 3 0 0,3 0 0 15,0 3-11-15,3-3 11 0,1 1-8 0,3-5 8 16,0-5 0-16,0 9 0 0,7-6-12 0,0-6 3 0,0 2 0 16,0 4 0-1,4-9-52-15,-1-1-11 16,8-3-1-16,-4-6-963 0</inkml:trace>
  <inkml:trace contextRef="#ctx0" brushRef="#br0" timeOffset="1295.48">27347 7464 864 0,'-3'19'76'0,"3"-19"-60"15,-4 6-16-15,1 4 0 0,3-1 132 0,-4 1 24 16,4-1 5-16,0 0 1 0,0 1-129 0,4-1-25 0,-4-3-8 15,0-6 0-15,0 0 0 0,0 0-16 0,0 0 3 16,0 0 1 0,0 0-32-16,0 0-7 0,0 0-1 0,0 0 0 0,0 0 77 0,0 0 15 0,0 0 4 0,0 0 0 15,0 0 57-15,0 0 12 16,0 0 3-16,0 0 0 0,0 0-24 0,0 0-5 0,0 0-1 0,0 0 0 16,0 0-29-16,0 0-5 0,0 0-2 0,0 0 0 15,0 0-30-15,0 0-7 0,0 0-1 0,0 0 0 16,0 0-12-16,0 0 0 0,0 0 0 0,0 0 0 15,0 0 0-15,0 0 0 0,0 0 0 0,0 0 0 16,0 0 30-16,0 0 10 0,0 0 1 0,0 0 1 16,0 0 5-16,0 0 1 0,0 0 0 0,3-6 0 15,1-3-9-15,-4 6-2 0,-4-7 0 0,4 1 0 16,-3-7-11-16,-1 7-2 0,1-7-1 0,-1 7 0 0,-3-10 0 16,7 3 0-16,-3-3 0 0,-1 1 0 0,1-1-10 15,-1-6-1-15,0 6-1 0,1-6 0 0,3 6 5 16,0-6 2-16,0 3 0 0,0-3 0 0,-4 0-8 0,8 3-2 15,-4 0 0-15,0-6 0 16,7 3 15-16,-7-4 2 0,4 1 1 0,3 0 0 0,0-7-13 16,0 7-2-16,3-3-1 0,1 9 0 15,-4-10-10-15,4 11 0 0,-1-5 0 0,-3 1 0 0,0 3 0 16,4-3 0-16,-4 0-8 0,0 6 8 0,0 4 0 0,0-4 0 16,-3 0 0-16,3 3 0 0,-4 7 0 0,1-4 0 15,-1 4 0-15,4 0 0 0,-7-4-11 0,4 10 11 16,-1-3-8-16,1 3 8 0,-4 3 0 0,3-7 0 15,4 4 0-15,0 3-8 0,1 0-1 0,2 0 0 0,1 0 0 16,3 3 0-16,-4-3 9 0,8 7 16 0,0-4-4 0,3-3-1 16,0 6-28-16,4-3-6 0,-4 3-1 15,4-6 0-15,-1 7 1 0,1-4 0 16,-4-3 0-16,-3 0 0 16,3 0-25-16,0 0-6 0,-7 0-1 0,0 0 0 15,0 0-130-15,1 0-27 0,-8 0-4 0</inkml:trace>
  <inkml:trace contextRef="#ctx0" brushRef="#br0" timeOffset="1637.14">26995 6912 2322 0,'0'0'51'0,"-7"0"10"0,-1 7 3 0,1-7 1 0,7 0-52 0,0 0-13 16,0 0 0-16,0 0 0 0,0 0 40 0,0 0 4 16,0 0 2-16,11 3 0 0,3-6-14 0,4 3-4 15,-1-7 0-15,5 7 0 0,-1 0-20 0,3-3-8 16,1 3 0-16,3 0 0 0,4 0 8 0,3 3-8 15,-6-3 0-15,2 7 0 0,-2-4 11 0,-1 3-11 0,-4-3 12 0,1 3-12 16,0-6 0-16,-4 7 0 0,0-4 0 0,0 3-12 16,1-6-4-16,-5 0 0 0,1 0 0 0,-1 0 0 31,1 0-100-31,0 0-21 0,-4-6-4 0,3 6-848 0</inkml:trace>
  <inkml:trace contextRef="#ctx0" brushRef="#br0" timeOffset="3520.7">28716 7091 288 0,'0'0'12'0,"0"0"4"0,0 0-16 0,0 0 0 0,0 0 0 0,4 0 0 16,-4 0 332-16,7-9 63 0,0 6 13 15,-7 3 2-15,3-7-294 0,-3 7-58 16,0 0-12-16,7 0-2 0,-7 0-8 0,0 0 0 15,4 10-1-15,-1-1 0 0,1 1 9 0,3-4 1 0,-7 9 1 0,4-2 0 16,3 3-18-16,-7-4-4 0,0 10-1 0,0-3 0 16,0 0-7-16,0 6 0 0,0-3-1 0,0 3 0 15,0 0-4-15,3-6-1 0,-3 0 0 0,-3 6 0 16,3-6-2-16,-4-1-8 16,4 1 12-16,0-3-4 0,0 3 9 15,0-10 2-15,-3 7 0 0,3-7 0 0,-4 1 2 0,4-4 1 0,0-6 0 0,0 0 0 16,0 0-2-16,0 0 0 0,0 0 0 0,0 0 0 0,-4-13 0 15,1 4 0-15,3-1 0 0,-7-8 0 16,3 8-12-16,-3-9-8 0,0 4 8 0,4-4-8 16,-4-6 16-16,3-3-2 0,1 3 0 0,-1 3 0 0,-3-3-14 15,7-1 11-15,-4-2-11 0,1 3 10 0,3 6-10 0,0-9 0 16,3 9 0-16,1-6 0 0,3 6 8 0,0 1-8 16,0-1 0-16,4 3 8 0,-1 0-8 15,4-2 0-15,1 8 9 0,-1-6-9 0,0 7 0 0,3 6 0 16,1-3 0-16,0 3 0 0,-4-4 0 15,3 7-8-15,1 0 8 0,0 0-8 0,-4 0-4 0,0 7-1 16,0-4 0-16,-3 3 0 16,3-3-25-16,-4 3-5 0,1-3-1 0,-4-3 0 15,4 7-16-15,-4 2-3 0,3 1-1 0,-3-1 0 16,4-3-89-16,-1 4-19 0,1-7-3 0,0 3-695 0</inkml:trace>
  <inkml:trace contextRef="#ctx0" brushRef="#br0" timeOffset="3952.29">29238 7232 748 0,'0'0'33'0,"0"0"7"0,0 0-32 0,11 6-8 0,-4-6 0 0,0 4 0 15,4-4 274-15,-1 0 53 0,1 0 10 0,-4-4 3 16,7-2-248-16,-4 6-48 0,8-6-11 0,-4 3-1 15,0-3-10-15,0 6-2 0,4-10 0 0,0 7 0 16,-1-3-10-16,1-4-2 0,-4 7-8 0,4-6 12 16,-4 3 8-16,-4-4 0 0,5 1 1 0,-5-1 0 15,-3 1-1-15,4-1-1 0,-4-5 0 0,-4 5 0 16,4 1-9-16,-3-7-2 0,-1 7 0 0,1-10 0 16,-4 10-8-16,-4-7-11 0,1 7 3 0,-1-1 0 0,-3 1-10 0,0 2-2 15,0-2 0-15,-7 9 0 0,4 0 7 0,-8 0 1 16,0 0 0-16,-3 9 0 0,0-2 12 0,0 2-11 15,0 1 11-15,-1 5-10 0,5-2 10 0,-1 2 0 16,4 4 0-16,0 0 0 0,-4-3 10 0,4 3 7 16,7 6 2-16,0-6 0 0,0 6-10 0,3-3-1 15,4-7-8-15,4 10 12 0,0-6-12 0,-1 6 9 16,4-6-9-16,0 0 8 0,0 0 1 0,4-10 0 0,-1 7 0 16,4-7 0-16,1 7-17 15,6-4-4-15,-4-5-1 0,5-4 0 16,2 3-35-16,-3-3-6 0,4-3-2 0,-4 0-586 15,4-3-118-15</inkml:trace>
  <inkml:trace contextRef="#ctx0" brushRef="#br0" timeOffset="4363.62">29838 6536 576 0,'0'0'25'0,"0"0"6"0,0 0-31 0,7-6 0 16,-7 6 0-16,11 0 0 0,-4 0 247 15,3 0 43-15,-3 0 9 0,-7 0 1 0,0 0-164 16,7 0-34-16,4 6-6 0,-11-6-2 0,0 0-11 0,0 0-3 16,3 6 0-16,5-3 0 0,-5 13-19 0,-3-6-4 15,0 2-1-15,0 4 0 0,0 3-33 0,4 6-7 0,-8 3-2 0,1 6 0 16,3 1-6-16,0-1-8 16,-4-2 11-16,0 9-11 0,8-4 0 0,-4 7 0 0,0-6 0 0,-4 2 0 15,4-2 8-15,0 0-8 0,0-4 0 16,-3 1 0-16,3-1 0 0,0-2 0 0,-4-1 0 0,4-3 0 15,-3 7-18-15,-1-7-1 0,1 0 0 0,-1-3 0 32,1 0-136-32,-1-3-27 0,-3-6-6 0,4 9-728 0</inkml:trace>
  <inkml:trace contextRef="#ctx0" brushRef="#br0" timeOffset="4893.54">30159 7101 748 0,'0'0'67'0,"0"0"-54"16,0 0-13-16,0 0 0 0,0 0 287 0,0 0 54 15,0 0 11-15,0 0 3 0,-4 6-227 0,4 3-44 16,0-9-10-16,-3 10-2 0,-4-1-46 0,3 0-10 15,1 1-1-15,-4-4-1 0,3 4-14 0,-3 8 9 16,4-8-9-16,-1 5 8 0,4-5-8 0,-3 9 0 16,-1-10 0-16,4 7 0 0,0-7 0 0,4 7 0 15,-1-4 0-15,-3-2 0 0,4-1 0 0,-1-3 0 16,1 4 0-16,3-1 0 0,-7-9 19 0,7 10-2 16,0-4 0-16,3-3 0 0,-2 3 9 0,2-6 2 0,1 0 0 0,3 0 0 15,0-6-28-15,0 6 0 16,7-9 0-16,-3-1 0 0,-1 1 0 0,1 3-12 0,0-4 0 0,-1 1 1 15,1-4 11-15,-4-2 0 0,-3 5 0 0,-1 1 8 16,1-7-8-16,-4 7 0 0,0-7 0 0,0 7 0 16,-3-1 0-16,-1 1 0 0,1 6 0 0,-4 3 0 15,0 0 0-15,0 0 19 0,0-7-3 0,0 7-1 16,0 0-15-16,0 0 9 0,0 0-9 0,0 0 8 16,0 0-8-16,0 0 0 0,0 0 9 0,0 0-9 15,0 0 0-15,0 0 0 0,7 7-10 0,-4-4 10 16,4 6-9-16,0 1 9 0,-3-4 0 0,3 9-9 15,-4-2 9-15,1 3 0 0,-1 3-9 0,1-1 9 16,3 1 0-16,-3 6 0 0,3-6 0 0,0 0 8 16,0-3-34-16,0 9-7 0,0-13-2 15,3 7 0-15,-2 3-101 0,-1-10-20 16,0-2-4-16,0 6-456 0,3-10-91 0</inkml:trace>
  <inkml:trace contextRef="#ctx0" brushRef="#br0" timeOffset="5630.96">31320 6536 1450 0,'0'0'64'0,"0"0"14"0,0 0-62 0,0 0-16 16,0 0 0-16,0 0 0 0,0 0 70 0,0 0 11 0,0 0 3 0,0 0 0 15,-7 0-20-15,7 0-3 16,-7 6-1-16,-4-3 0 0,4-3-6 0,0 7-2 0,0-4 0 0,-4 3 0 16,4-3 0-16,-3 7 0 0,-1-1 0 15,0 7 0-15,1-7 0 0,-4 7 0 0,3 3 0 0,-3 0 0 16,3-1-26-16,-3 7-6 0,-3 0 0 0,-1 4-1 16,0 5 11-16,1-6 2 0,3 10 1 0,-4-3 0 15,0 2-33-15,4 4 0 0,0-7 0 16,4-2 0-16,-1 9 0 0,4-10 0 0,0 10 0 0,3-7 0 15,1-2 0-15,3 2 0 0,0 1 0 0,3-1 0 32,4-12-21-32,4 9-11 0,-8-2-3 0,8-4 0 0,3-3-9 15,-3 3-3-15,3 0 0 0,-4-6 0 0,5-1-53 16,-5-2-12-16,8-3-1 0</inkml:trace>
  <inkml:trace contextRef="#ctx0" brushRef="#br0" timeOffset="6487.48">31425 6975 1152 0,'0'0'102'0,"0"0"-82"16,0 0-20-16,0 0 0 0,0 0 157 0,0 0 27 15,0 0 6-15,11 0 1 0,-11 0-127 0,11-3-26 16,-1-3-5-16,4 6-1 0,-3-3-10 0,3 3-2 15,0 0-1-15,-3 0 0 0,6 0 8 0,-3 0 1 0,1 3 1 0,-1-3 0 16,3 6-9-16,1-3-1 0,-4 3-1 0,7-3 0 16,-7 4-6-16,4-4-2 0,0 3 0 0,-1-6 0 15,1 6-10-15,0-2 0 0,-1-4 0 0,-3 6 8 16,0-6-8-16,1 3 0 0,-5-3 0 0,1 0 0 16,-1 0 0-16,-10 0 0 0,0 0 0 0,0 0 0 15,0 0 0-15,0 0-20 0,0 0 3 0,0 0 1 31,-7 9-9-31,-3 1-2 0,3-4 0 0,-8-3 0 16,1 10-1-16,0-10-1 0,-3 6 0 0,-1-2 0 0,-3 2 3 0,0 0 1 16,-1 1 0-16,-2-7 0 15,-1 9 25-15,0-8-8 0,1 5 8 0,-1 0 0 0,0 1 0 0,1-1 0 0,-1 4 0 16,4-1 8-16,3-2 6 16,0-1 2-16,1 1 0 0,6-1 0 0,1-3 29 0,3 4 7 0,0 5 0 15,3-5 1-15,0-1-17 0,8-6-4 0,3 10-1 0,0-10 0 16,0 6-8-16,7 1-2 0,4-1 0 0,0-9 0 15,3 6-9-15,0-2-3 0,4 2 0 0,-1-6 0 0,5 3-9 16,-5 3-11-16,1-6 3 0,0 0 0 16,-1 7-108-16,-3-7-20 15,-3 0-5-15,0-7-755 0</inkml:trace>
  <inkml:trace contextRef="#ctx0" brushRef="#br0" timeOffset="8327.39">32022 6508 979 0,'0'0'43'0,"0"0"9"0,0 0-41 0,0 0-11 15,0 0 0-15,0 0 0 0,0 0 189 0,0 0 36 16,0 0 7-16,0 0 2 0,0 0-139 0,0 0-28 16,0 0-6-16,0 0-1 0,0 0-24 0,0 0-6 15,7 0-1-15,3 0 0 0,-3 0 19 0,4 0 3 0,0 0 1 0,3 0 0 16,0 3-7-16,0-3-1 16,0 6 0-16,4-3 0 0,-1 4-34 0,-3 2-10 0,4 0 0 0,-4 7 0 15,4-3 9-15,-4 2-9 0,0 4 12 0,4 0-12 16,-8 6 0-16,4 3 0 0,-3-3 0 0,-1 4 0 15,1 5 0-15,0 1 0 0,-1 2 0 0,-3-2 0 16,0 9 0-16,0-7 0 0,0-2 0 0,-3 9 0 16,3-7 0-16,0-2 0 0,-3 2 0 0,-1-5 0 15,1-1 0-15,-1 4 0 0,-3-7 0 0,0-3 0 16,-3 0-8-16,-1-6 8 0,4 0 0 0,-3-1-9 16,-4-2 9-16,-1 3-12 0,1-3 12 0,-3-4-12 15,3-6-17-15,-4 4-4 16,1-1-1-16,-4 1 0 0,-1-4-119 15,1-3-24-15,0 3-5 0</inkml:trace>
  <inkml:trace contextRef="#ctx0" brushRef="#br0" timeOffset="10795.02">27915 9054 1936 0,'0'0'86'0,"0"0"18"0,0 0-84 0,0 0-20 16,0 0 0-16,0 0 0 0,7 0 81 0,0 0 12 0,0 0 3 0,1 0 0 15,-8 0-52-15,7 0-9 16,0 0-3-16,0 6 0 0,-7-6-32 0,0 0 0 0,0 0 0 0,3 4 0 15,4 2 0-15,-3 3-9 0,-1 1 9 16,-3 5-8-16,0-2 8 0,0-4 0 0,0 1 0 0,0 5 0 16,0 1 0-16,0-3 8 0,-3-4-8 0,3 7 11 15,-4-1 12-15,4-2 2 0,-3-4 1 0,3 7 0 16,-4-7-26-16,4 1 0 0,-3 5 0 0,3-5 0 16,0-1 15-16,0-9-3 0,-4 10 0 0,1-1 0 15,3-9 8-15,0 0 2 0,0 0 0 0,0 0 0 16,0 0 6-16,0 0 2 0,0 0 0 0,-4-3 0 15,4-3-21-15,-3-4-9 0,-1-5 8 0,1 5-8 16,-1 1 10-16,0-10-10 0,1 3 12 0,-1-3-12 16,1 1 18-16,-1-7-3 0,1 6-1 0,-1-6 0 15,4 3-14-15,0-3 0 0,0-4 0 0,0 4 0 0,4-3 0 0,-1 3 8 16,-3-3-8-16,7 3 0 16,-3 6 0-16,3 0 0 0,0 0-12 0,0 0 12 15,0 4 0-15,4-1 0 0,-1 7 0 0,4-4 0 16,1-3 0-16,-1 10 0 0,0-3 0 0,3 6 0 15,1-4 0-15,-4 4 0 0,4 3 0 0,-1-6 0 0,5 6-14 0,-5 6 4 16,1-6 1-16,-4 3 0 16,0 4-28-16,0-4-6 0,0 6-1 0,0-3 0 15,4 4-33-15,-4-1-7 0,0 1-2 0,4-1 0 16,-4 7-47-16,0-7-10 0,0 1-1 0,0 5-1 16,-3-2-82-16,0-4-16 0,-1 1-3 0,-3 5-1 0</inkml:trace>
  <inkml:trace contextRef="#ctx0" brushRef="#br0" timeOffset="11210.08">28504 9114 1785 0,'0'0'159'0,"0"0"-127"0,0 0-32 0,0 0 0 16,0 0 128-16,0 0 20 0,0 0 4 0,0 0 1 15,8 0-119-15,2 0-24 0,-3-7-10 0,4 7 8 16,-1 0 0-16,1-3-8 0,3-3 12 0,0 6-4 16,-3-9 16-16,3 9 2 0,0-10 1 0,4 4 0 15,-4 3-5-15,0-7-1 0,3 1 0 0,1 3 0 0,-4-4-21 0,0 1 0 16,-3-1 0-16,-1 4 0 0,1-6 0 0,-7 2 0 16,3 1 0-16,-4-1 0 0,-3-2-10 0,0 3 10 15,0-1-12-15,-3-2 12 16,-4 2-32-16,3-2 1 0,-10 8 0 0,0-2 0 0,-4-3 13 0,1 9 2 15,-1 0 1-15,-3 0 0 0,0 0 4 16,-1 9 1-16,1-3 0 0,0 4 0 0,3-1 10 0,-3 7 0 16,4-3 0-16,-1 2 0 0,4 4 0 0,0 0 0 15,-4 0-10-15,8 3 10 0,-5-4 0 0,5 1-8 16,3 6 8-16,-4-3 0 0,4 3 0 0,0-6 9 16,0 6-1-16,4-6 0 0,3 6-8 0,0-6 10 15,-4 0-10-15,8 0 10 0,-1 3-10 0,4-10 0 16,0 4-12-16,4-4 12 15,-1 4-102-15,1-7-13 0,-1-2-2 0,1-4-797 0</inkml:trace>
  <inkml:trace contextRef="#ctx0" brushRef="#br0" timeOffset="11535.58">29079 8587 2487 0,'0'0'55'0,"0"0"11"0,0 0 2 0,0 9 2 0,-3-6-56 0,-1 7-14 0,4 6 0 0,0-1 0 0,0-2 0 0,0 12 0 16,0-6 0-16,4 6 0 0,-4 3 0 0,3 0-10 15,-3 7 2-15,0-1 0 0,0 4 8 0,4-4 11 16,-4 4-3-16,4 3 0 0,-1-7 0 0,1-2 0 16,-1 2 0-16,1 1 0 0,-1-7-17 0,1 0-4 15,-1-3-1-15,4 0 0 16,-3-6-38-16,3 6-7 0,-7-12-1 0,0 2-1 31,3 4-128-31,-3-3-26 0</inkml:trace>
  <inkml:trace contextRef="#ctx0" brushRef="#br0" timeOffset="11726.73">28942 8919 2790 0,'0'0'61'0,"0"0"13"0,3-3 2 0,4-3 3 0,4-4-63 0,0 4-16 0,3-3 0 0,3 6 0 16,1-7 0-16,3 4-13 0,0-3 2 0,1-1 1 15,2 4-19-15,-3-4-4 0,4 7-1 0,-4-3 0 16,0 3-119-16,1-3-24 0,-1-4-5 0,-4 10-488 16,-6-3-98-16</inkml:trace>
  <inkml:trace contextRef="#ctx0" brushRef="#br0" timeOffset="12181.25">29422 8813 1094 0,'0'0'97'0,"0"0"-77"0,0 0-20 0,0 9 0 16,0 0 220-16,3 1 40 0,-3-4 8 0,0 10 1 0,0-7-173 0,0 4-34 16,-3 2-7-16,-1 1-2 0,4-3-29 0,-3 6-5 15,-1-4-2-15,1 1 0 0,-1 3 2 0,1-7 0 16,-5 4 0-16,5 3 0 0,-1 0 5 0,4-4 2 16,-3 4 0-16,-1-3 0 0,1-4-17 0,-1 4-9 15,8 3 10-15,-4-4-10 0,-4-2 0 0,4 3 8 16,0-7-8-16,4 7 0 0,-1-4 0 0,1-5 8 15,-1 2-8-15,4 0 0 0,1-2 0 0,-1-4 8 16,-7-3-8-16,10 6 0 0,1-3 0 0,3-3 0 0,-4-3 0 0,5 3 0 16,-5-6 0-16,4 6 8 15,-7-10-8-15,4 7 9 0,-1-9-9 0,1 2 0 0,0 1 0 0,-1-4 0 16,1-2 0-16,-4-4 0 0,0 3 0 0,3-3 0 16,-6-6 8-16,3 6 0 0,0 1 0 0,0-1 0 15,0 0-8-15,-3 0 0 0,-1-3 0 16,1 13 0-16,-1-4 0 0,1-2 0 0,-1 5 0 0,1 1 0 15,-4 3 0-15,3 2 0 0,-3 4 0 0,0 0 0 16,0 0 0-16,0 0 0 0,0 0 0 0,0 0 0 16,0 4 0-16,0 5 0 0,0 7 0 0,4-7 0 15,-4 7 0-15,4-4 0 0,-1 4 0 0,1 0 0 16,-1-4 0-16,1 4 0 0,-1-1 0 0,1-2 0 16,-1 6 0-16,4-3-17 0,-3-1 4 0,3-2 1 15,-4 2-123-15,1-2-24 0,-1 0-5 0,1-4-789 16</inkml:trace>
  <inkml:trace contextRef="#ctx0" brushRef="#br0" timeOffset="12610.5">29909 9045 1382 0,'0'0'123'0,"0"0"-99"15,0 0-24-15,3 9 0 0,1 1 141 0,-4-1 23 16,3 3 5-16,1 1 1 0,-4-4-106 0,0 1-22 0,3 6-4 0,-3-7-1 16,0 0-1-16,0 1 0 0,0-1 0 0,4 1 0 15,-4-1-11-15,3-3-2 0,-3 4-1 0,0-10 0 16,0 0-1-16,4 9 0 0,-4-9 0 0,0 0 0 16,0 6 10-16,0-6 1 0,0 0 1 0,0 0 0 15,0 0-13-15,0 0-4 0,0 0 0 0,0 0 0 16,0 0-3-16,3-6-1 0,1-3 0 0,-4-1 0 15,-4 1 9-15,4-7 2 0,4-3 0 0,-1 1 0 16,-3-1-10-16,0 0-1 0,4-6-1 0,-1 6 0 16,1-6-3-16,3 0 0 0,-4-3 0 0,5 9 0 15,-1-6-8-15,0 6 0 0,0-6-12 16,0 12 12-16,0-2-11 0,0-1 11 0,0 3-8 0,0-2 8 16,-3 5-12-16,3 1 4 0,3-1 0 0,-3 1 0 15,-3 3-21 1,3-4-4-16,0 7-1 0,0-3 0 0,-4-3 2 0,4 9 1 0,-3-4 0 0,-4 4 0 15,0 0-50-15,0 0-11 0,0 0-1 0,11 4-587 16,-11-4-116-16</inkml:trace>
  <inkml:trace contextRef="#ctx0" brushRef="#br0" timeOffset="13085.8">30399 8894 288 0,'0'0'25'0,"0"0"-25"0,0 0 0 0,0 6 0 16,-4 4 492-16,4-4 94 0,-3 4 18 0,3-1 4 16,0 0-496-16,3 1-99 0,-3-1-13 0,4 1-16 15,-4 5 16-15,3-2 14 0,-3-4-2 0,0 7-1 16,-3 3-11-16,3-10 0 0,3 7 0 0,1-7 0 15,-8 7 0-15,1-7-16 0,6 4 4 0,1-4 1 16,-1-2 11-16,-3-7 12 16,0 0-2-16,8 3-1 0,-5 3 7 0,1-6 0 0,-4 0 1 0,0 0 0 15,0 0 1-15,0 0 0 0,7-6 0 0,-4 3 0 16,1-7 12-16,-1 1 2 0,4-7 1 0,-3 3 0 16,-1-8-33-16,1 2 0 0,3 0 0 0,0-6 0 15,4-3 0-15,-4-1 0 0,3 1 0 0,1 3 0 0,-1 0-8 16,1-3-9-16,-8 9-2 0,5 3 0 0,-1-3 19 15,0 13-8-15,0-6 8 0,0 2 0 0,0 4 0 0,0 3 0 16,0-3 0-16,-4 6 0 0,8 0 0 0,-4 0 9 16,0 6 1-16,0-3 0 0,4-3-10 0,-4 9 0 15,3-2 9-15,5 5-9 0,-5-2 12 0,1 5-1 16,3 1-1-16,0 3 0 0,0 0-10 0,-3 6 0 16,-1-3 0-16,1 9 0 0,-1-9 0 15,1 9 0-15,0-9 0 0,-4 3 0 16,0 4-25-16,0-8-1 0,0 1 0 0,-4-3 0 15,1 3-122-15,-1-9-25 0,1 6-5 0</inkml:trace>
  <inkml:trace contextRef="#ctx0" brushRef="#br0" timeOffset="16384.8">29556 10456 2106 0,'0'0'93'0,"0"0"19"0,0 0-89 0,0 0-23 16,0 0 0-16,0 0 0 0,0 0 59 0,0 0 7 0,0 0 2 0,0 0 0 16,0 0-24-16,0 0-5 15,10 0-1-15,-10 0 0 0,7 6-30 0,-3-3-8 16,3 10 0-16,-4-4 0 0,-3 1 12 0,4-1 2 15,-4 4 0-15,0 2 0 0,-4 4-1 0,4 0 0 0,-3-3 0 0,3 9 0 16,-7-13-13-16,3 10 0 0,-3-3 0 0,4 0 0 16,-1-7 0-16,1 4 0 0,-1 0 0 0,1-4 0 15,-1-6 8-15,1 4 3 0,-1-1 0 0,4 1 0 16,0-10 2-16,0 0 1 0,0 0 0 0,0 0 0 16,0 0-1-16,0 0 0 0,0 0 0 0,0 0 0 15,0 0-13-15,0 0 0 0,0-10 0 16,4-5 0-16,-4 5 9 0,7 1-1 0,-4-1 0 0,1-8 0 15,3 2-8-15,0-3-11 0,0 7 3 0,0-10 0 16,0 3 8-16,4 0 0 0,-4 0 0 0,3 3 0 16,-3-2-18-16,4 8-2 0,-4-5 0 0,4 5 0 15,-1-2 20-15,1 2 0 0,-1 1 0 0,1-4 0 16,3 10-8-16,-3-3 8 0,-1-4 0 0,4 7 0 0,-3-3 0 16,3 3-8-16,-3 3 8 0,-1-6 0 0,1 6-11 15,-1 0 2-15,-3 6 0 0,4-3 0 0,3 3 18 16,-3-3 4-16,-4 7 1 0,0-1 0 0,0 4-6 15,0-1-8-15,-4-2 11 0,1 5-11 0,-1-5 16 16,1 9-3-16,-1-10-1 0,-3 7 0 0,0-7-24 0,0 7-6 16,0-4-1-16,0-2 0 0,0-1 31 0,-3 7 5 15,3-7 2-15,0-2 0 0,0-7-19 0,0 0 0 16,-4 3 0-16,4-3 0 0,0 0 0 0,0 0 0 16,0 0 0-16,0 0 0 15,0 0-24-15,0 0-6 0,7 0-1 0,1-10 0 0,-5 1 31 0,4-1 0 16,0 1 0-16,4-7 0 0,-4 4-9 0,0-4 1 0,0-3 0 15,0 0 0-15,0-2 8 0,0 2 0 0,0 6 0 0,4-2 0 16,-4-1 0-16,0 3 0 0,-4-2 0 16,1 5 8-16,3 1-8 0,-4 3 0 15,-3 6 0-15,4-4 0 0,-4 4 0 0,0 0 11 0,7-6-3 16,-7 6 0-16,7 0-8 0,-7 0 0 0,11 0 0 0,-4 6 0 16,0-2 0-16,0 2 0 0,3 3 0 0,-3 1 0 15,1-1 0-15,-1 7 13 0,-4-4-1 0,4 4-1 16,0 3 8-16,0 0 1 0,0 6 1 0,0-7 0 15,-3 8-21-15,3-1 0 0,-3-7 0 0,3 8 0 16,-4-5 0-16,4-5 0 0,0 3 0 0,-3-3 0 16,-1-4-41-16,1 4-13 0,3-7-2 0,-4 1-1 15,1-1-147-15,-1 0-30 0,-3-9-6 0</inkml:trace>
  <inkml:trace contextRef="#ctx0" brushRef="#br0" timeOffset="17019.52">30501 10534 1152 0,'0'0'102'0,"0"0"-82"16,0 0-20-16,0 0 0 0,4-9 96 0,-4 9 16 0,0 0 2 15,3-10 1-15,-3 10-84 0,-3-6-17 0,3 6-3 0,0 0-1 16,0 0 61-16,0 0 12 0,-7 0 2 0,0 0 1 16,0 0-8-16,-4 6-2 0,0-2 0 0,1 2 0 15,-1 3-39-15,1 1-8 0,-4-1-1 0,-1 0-1 16,1 1-27-16,-3 6-11 0,3-7 1 0,-1 7 0 15,1-4 10-15,0 4 0 0,4-7 0 0,-1 10-8 16,0-3 8-16,4-7 0 0,0 10 0 0,0-10 0 16,0 7 0-16,4-7-10 0,-1 1 10 0,1-1 0 15,3 1-27-15,3-1 2 0,1 0 0 0,-1 1 0 16,4-4-9-16,0-6-2 16,0 10 0-16,4-10 0 0,0 0 14 0,3-7 2 0,3 7 1 0,-3-3 0 0,4-3 10 15,0 3 9-15,3-7-13 0,-3 1 5 0,-1 0 8 0,1-1 0 16,3-2 0-16,-7 2-8 0,4 1 8 0,-4-1 0 15,0 1 0-15,0 0 8 0,0-7 8 0,-3 6 1 16,-4 1 1-16,0 0 0 0,0-1 1 0,0 1 0 16,0-1 0-16,-3 4 0 0,-4-3 4 0,0 9 1 15,0 0 0-15,0 0 0 0,0-3-4 0,0 3 0 16,0 0 0-16,0 0 0 0,0 0-20 0,0 0 0 16,0 0 0-16,0 0 8 0,0 0 0 0,-4 3 0 15,0 6 0-15,4 1 0 0,0 2 20 0,0 1 5 0,0-4 1 0,0 0 0 16,4 1-20-16,0 6-4 15,-1-7-1-15,1 7 0 0,3-7-18 0,0 0-4 0,-4 7-1 0,4-3 0 32,0-4-26-32,4 0-6 0,-4 1-1 0,-3-4 0 15,3 4-29-15,-4-1-7 0,1 0-1 0,3-2-509 16,-7-7-103-16</inkml:trace>
  <inkml:trace contextRef="#ctx0" brushRef="#br0" timeOffset="17364.56">31101 10446 2484 0,'0'0'110'0,"0"0"22"0,0 0-105 0,0 0-27 0,0 0 0 0,0 0 0 0,0 0 22 0,0 0-1 16,0 0 0-16,0 0 0 0,0 0-21 0,0 0 0 15,0 0 0-15,0 10 0 0,0-4 0 0,0 4 9 16,-4-1-9-16,4 7 10 0,-7-4-2 0,4 4 0 16,-8 3 0-16,4 6 0 0,-3-6 17 0,-5 9 3 15,-2-3 1-15,3-6 0 0,-4 9-21 0,4-6-8 16,-7 0 0-16,3-3 9 0,1 6-9 0,-1-7 0 0,0-2 0 15,1 3 0 1,-5-3-36-16,8-4-7 0,0 4-1 0,-3 3 0 16,6-13-60-16,4 3-12 0,0-5-2 0,0 2-568 0,7-6-114 0</inkml:trace>
  <inkml:trace contextRef="#ctx0" brushRef="#br0" timeOffset="17614.57">30762 10525 2257 0,'0'0'49'0,"0"0"11"0,0 0 1 0,7 9 3 0,0-3-51 0,4-2-13 0,0 2 0 0,-1-3 0 0,1 6 28 15,3-9 4-15,-4 10 0 0,8-4 0 0,-4 4-1 0,0-4 0 16,-3 3 0-16,3 1 0 0,-3-1-1 0,3 0 0 16,0 1 0-16,-4 6 0 0,4-4 4 0,1 7 1 15,-8-10 0-15,7 7 0 0,-4 0-35 0,-3-4 0 16,4 4 0-16,-4-7 0 15,0 10-28 1,4-10-13-16,-8 7-3 0,4-6 0 0,0-1-39 0,0 0-8 0,0 1-1 0,-3-1-1 16,-1-3-117-16,4-2-23 0,4 2-5 0,0-6-1 0</inkml:trace>
  <inkml:trace contextRef="#ctx0" brushRef="#br0" timeOffset="18049.5">31679 9829 172 0,'0'0'16'0,"0"0"-16"0,0 0 0 0,0 0 0 16,0 0 392-16,0 0 75 0,8-7 15 0,-8 7 3 16,0 0-354-16,0 0-71 0,7 0-15 0,-7 0-2 15,0 0 6-15,0 0 2 0,0 0 0 0,0 0 0 16,0 0-10-16,3 7-1 0,-6 2-1 0,-1 10 0 0,1-10-5 0,-8 16-1 16,0-6 0-16,-3 6 0 15,0 4-17-15,-4-1-3 0,1 6-1 0,-1 1 0 16,1 2-2-16,-5-2-1 0,5-1 0 0,-4 4 0 0,-1 3 2 15,1-4 0-15,4 1 0 0,-1 3 0 0,4-4-11 16,0 1 0-16,0-3 9 0,0 2-9 0,3-2 0 16,0-1 0-16,4 4 0 0,4-4 8 15,-1-6-8-15,1 7 0 0,-1-1 0 0,4 1 0 0,4-7 0 16,-1 0-12-16,4-3 12 0,4 1-12 16,-1-4-40-16,5 3-9 0,2-7-2 0,-3 1 0 15,8-3-64-15,-1 0-13 0,7-4-2 0,-3-2-482 16,-1-1-96-16</inkml:trace>
  <inkml:trace contextRef="#ctx0" brushRef="#br0" timeOffset="18589.3">31704 10327 2718 0,'0'0'120'0,"0"0"25"0,0 0-116 0,0 0-29 0,-7-6 0 0,7 6 0 0,0 0 0 16,0 0 0-16,7-3 0 0,0-3 0 15,4-4-20-15,-1 1-9 0,4 2-3 16,1 4 0-16,-1-3 32 0,0-3 0 0,3-1 0 0,1 10 0 15,0-9 19-15,-1 9 9 0,5-3 3 0,-5-4 0 0,4 7-31 0,-3 0 8 16,0 7-8-16,3-4 0 0,0 3 0 0,-3-3 0 16,-4 4 0-16,-4-4 0 15,-3 6-23-15,0-3-7 0,-3 4-2 0,-1-1 0 0,-6 1 32 0,-1-4-9 16,1 3 9-16,-1-6 0 0,-6 7 0 0,-1-4 0 16,1 3 0-16,-5 1 0 0,1-1 0 0,-3 1-13 15,-1-4 5-15,-3 3 8 0,3 1 0 16,1-1 0-16,-5 1 0 0,1-4 0 0,4 3-13 0,-4 4 5 15,3-7 8-15,-3 13-13 0,0-10 3 0,3 10 1 16,-3-3 0-16,0 3 0 0,-1-4 9 0,8-2 0 0,0 3 0 0,4 2 0 16,3-8 8-16,3 5 3 0,4-5 1 0,4 9 0 15,-1-10-12-15,4 0 8 0,4 1-8 16,-1 6 8-16,4-7-8 0,1 0 0 0,-1-2 0 0,0 2 0 16,3-6 0-16,1 3 0 0,0 4 0 0,-1-10 0 15,-3 9 0-15,4-9 0 0,0 0 0 0,-4 7-11 31,3-4-29-31,-2-3-7 0,-1 0-1 0,0 6-681 0,-4-6-137 16</inkml:trace>
  <inkml:trace contextRef="#ctx0" brushRef="#br0" timeOffset="18996.64">32322 10669 2602 0,'0'0'116'0,"0"0"23"0,0 0-111 0,7 9-28 15,0-2 0-15,0-4 0 0,0 6 0 0,0 4-14 16,3-4 2-16,1 1 0 0,0-1 12 0,-1 0 0 16,1 1-10-16,3 6 10 0,-4-4 0 0,1 7 0 15,3-3 0-15,-3 2 0 0,-4-2 0 0,0-3 0 0,3 9-9 0,-6-4 9 16,-4 1 8-16,3 0 8 0,-3 0 1 0,-3-3 1 16,-1 2 11-16,1-2 3 0,-4 3 0 0,-4-7 0 15,1 4-20-15,-4 3-3 0,-1-10-1 0,1 7 0 16,4 3-8-16,-8-10-11 0,4 7 3 0,-4-7 0 31,4 7-45-31,-3-4-9 0,2-2-2 16,-2 6-703-16,3-7-141 0</inkml:trace>
  <inkml:trace contextRef="#ctx0" brushRef="#br0" timeOffset="19523.49">32882 10481 2613 0,'0'0'57'0,"0"0"12"0,0 0 3 0,0 0 2 0,-3-9-59 0,3 2-15 15,-4 4 0-15,4-6 0 0,-3 2 8 0,-1-2-8 16,1 6 11-16,3-3-11 0,-7-4 13 0,7 7-4 0,-4-3-1 16,1 6 0-16,-4-6 16 0,3 6 2 0,-3-4 1 0,0 8 0 15,0 2-9-15,-4 0-2 0,1-3 0 0,-4 7 0 16,0-1-16-16,-1 10 0 16,1-3 0-16,0 2-9 0,0 1 9 0,0 3-8 15,0 0 8-15,0-3-8 0,3 6 8 0,4 0 0 0,0 0 0 16,0-3 0-16,7-3-8 0,0 6 0 0,4-6 0 0,-1-4 0 15,4 4-4-15,4 0 0 0,-1-3 0 16,4-7 0-16,1 10-28 16,-1-10-5-16,3-2-2 0,1 2 0 0,0-6 18 0,-1 3 3 0,1-2 1 0,-1-4 0 15,1 0 6-15,0 0 2 0,-1-4 0 0,1-2 0 16,3 3 17-16,-3-3 0 0,-4-4 0 0,0 1 0 16,0 0 10-16,-3-1 6 15,-4-6 0-15,0 4 1 0,-4-4 3 0,1-3 1 0,-1 1 0 0,1-7 0 16,-8 9 6-16,4-6 1 0,-7-3 0 0,4 6 0 15,-1-6 5-15,-3 6 2 0,0 0 0 0,0 0 0 0,-3-2-35 0,-5 2 0 16,5 6 0-16,-1-2 0 16,-3-1-48-16,4 3-3 0,-1-2-1 0,0 5 0 15,-3 7-8-15,4-3-3 0,3-4 0 16,-4 4 0-16,1 6-14 0,2-3-3 16,1-3-1-16</inkml:trace>
  <inkml:trace contextRef="#ctx0" brushRef="#br0" timeOffset="20119.14">32833 9829 2048 0,'0'0'91'0,"0"0"18"0,0 0-87 0,0 0-22 0,0 0 0 0,0 0 0 0,0 0 29 0,0 0 2 16,0 0 0-16,7 0 0 0,4 9-4 0,-1-3-1 16,1-3 0-16,3 4 0 0,0-4 11 0,0 6 3 15,7 1 0-15,4 5 0 0,0 4-4 0,-8-3-1 16,8-4 0-16,0 4 0 0,3 9-20 0,-3-6-4 15,3 9-1-15,0-3 0 0,0 4-10 0,8 5 8 16,-8 4-8-16,4-4 8 0,-8 4-8 16,1-4 10-16,-4 1-10 0,0 2 10 0,-3-2-2 0,0-1 0 15,-1 4 0-15,-3 3 0 0,-3-4 16 0,3 1 2 16,-3-3 1-16,-4 2 0 0,0 4-5 0,0-10-1 16,0 4 0-16,-4-1 0 0,-3-6 18 0,0 7 3 15,0-7 1-15,-3-3 0 16,-4 4-35-16,0-4-8 0,3 3 0 0,-6-3 0 15,3 0 0-15,-4-3 0 0,-3 0 0 0,0 0 0 16,3-3 0-16,-6 6 0 16,-1-6 0-16,0-4 0 0,-3 10 0 0,0-6 0 0,3-9 0 0,1-1 0 15,-1 0-254-15,0-2-53 0</inkml:trace>
  <inkml:trace contextRef="#ctx0" brushRef="#br0" timeOffset="38092.51">24469 13121 979 0,'0'0'43'0,"0"0"9"0,-7 3-41 0,3-3-11 0,-3 0 0 0,0 0 0 16,7 0 140-16,0 0 27 0,0 0 5 0,0 0 0 31,0 0-162-31,0 0-33 0,0 0-6 0,0 0-427 0,0 0-84 0</inkml:trace>
  <inkml:trace contextRef="#ctx0" brushRef="#br0" timeOffset="42247.86">24292 13256 1558 0,'0'0'69'15,"0"0"15"-15,0 0-68 0,0 0-16 0,0 0 0 0,0 0 0 0,0 0 26 0,0 0 2 16,0 0 0-16,0 0 0 0,0 0-20 0,0 0-8 0,0 0 0 0,0 0 8 16,0 0 22-16,0 0 4 15,0 0 1-15,0 0 0 0,0 0-35 0,0 0 0 0,0 0-12 0,0 0 3 16,4-3 9-16,-4 3 0 0,0 0 0 0,0 0 0 16,0 0 0-16,0 0 11 0,3-6-3 0,-3 6 0 15,4-10 9-15,-1 4 2 0,-3 3 0 0,0 3 0 16,4-6 27-16,-1-4 6 0,-3 7 0 0,4-3 1 15,0-4-8-15,-1 1-1 0,1 3-1 0,-1-4 0 16,1-2-9-16,-1 2-2 0,4 1 0 0,-3-4 0 16,-1 4-13-16,1-4-3 0,-1-2-1 0,1 5 0 15,-1-5-7-15,4 5 0 0,-3-2-8 0,-1 2 12 0,1-5-3 16,-4 5-1-16,4 1 0 0,-1-1 0 16,1-5 5-16,-1 5 1 0,-3 1 0 0,0 3 0 15,0-4-14-15,0-2 9 0,0 2-9 0,0 4 8 16,0-3 4-16,0-7 1 0,0 7 0 0,0-1 0 15,-3 7-4-15,3-6-1 0,0 2 0 0,0-2 0 0,-4 3-8 0,4-4 0 16,0 10 9-16,0 0-9 0,0 0 0 0,0 0 0 16,0 0 0-16,0-3 0 0,0 3 0 0,0 0 0 15,0 0 0-15,0 0 0 0,0 0-8 0,0 0 8 16,0 0-8-16,0 0 8 0,0 0 0 0,-3 0-10 16,3 0 10-16,-8 0 0 0,1 3 0 0,7-3 0 15,0 0 0-15,-7 6 0 0,4-2 0 0,-4 2 0 0,7-6 0 0,0 0 0 16,-4 0 0-16,-3 3 0 15,0 3 0-15,7-6 0 0,0 0 12 0,0 0-1 0,-7 0 0 0,7 0 0 16,-7 0-3-16,7 0-8 16,-7 7 12-16,-4-7-4 0,1 3-8 0,3-3 0 15,0 0 9-15,3 0-9 0,-3 0 0 0,0 0 8 0,7 0-8 16,-7 0 0-16,0 0 8 0,0 0-8 0,3-3 10 0,-3 3-10 16,7 0 12-16,-7-7-3 0,0 7-1 0,0 0 0 15,4 0-8-15,-4 0 0 0,0 0 9 0,-1 0-9 16,1 0 0-16,0 0 9 0,4 0-9 0,-4 0 0 15,-4 7 8-15,8-7-8 0,-4 3 0 0,3-3 0 16,-3 0 0-16,0 0 10 0,3 0-10 0,4 0 8 16,-7 6-8-16,4-6 0 0,-4 3 0 0,0-3 0 15,0-3 0-15,3 3 0 0,4 0 0 0,-7 0 0 16,0 0 11-16,0 0-3 0,0 0-8 0,-4 0 12 16,4 0-12-16,-3 0 0 0,6 0 0 0,-6 3 0 0,3-3 11 15,-1 0-11-15,-2 0 12 0,-1 0-12 0,1 0 8 16,3 0-8-16,0 0 0 0,0 0 0 0,7 0 16 0,-7 0-1 15,-1-3 0-15,1 3 0 0,7 0-15 0,0 0 0 16,-7-6 8-16,-3 6-8 0,3 0 0 0,0-3 0 16,-4-4 0-16,4 7 0 0,0 0 0 0,0-6 0 15,0 3 0-15,0 3 0 0,0 0 0 0,0 0 0 16,-4 0 0-16,4 0 0 0,-4 0 0 0,4 0 0 16,0 0 0-16,0 0 0 0,-3 3 0 0,3-3 0 15,0 0 0-15,0 0 0 0,-1 0 0 0,1 0 0 16,0 0 0-16,0 0 0 0,4 0 0 0,3 0 0 15,-7 0 0-15,0 0 0 0,0 0 0 0,0 0 0 0,3 0 0 16,-3 0 0-16,0 0 0 0,3 0 0 0,-3-3 0 0,4 3 0 16,-4 0 0-16,0 0 0 0,0 0 0 0,0 0 0 15,-4 0 0-15,4 0 0 0,0 0 0 0,-4 0 0 16,1 0 0-16,-1 3 0 0,1 3 0 16,-1-6 0-16,4 0 0 0,-4 0 0 0,1 0 0 0,-1 7-10 15,1-7 18-15,-1 0 3 0,0 0 1 0,1 0 0 16,-1 0 6-16,1 0 2 0,3 0 0 0,-4 0 0 15,0 0-20-15,1 0 0 0,-1-7 0 16,1 7 0-16,-1 0 0 0,-3 0 0 0,3 0 0 0,1 0-9 16,-1 0 9-16,-3 0 0 0,4 0 0 0,-5-6 0 15,5 6 0-15,-4 0 0 0,3 0 0 0,1 6 0 16,-1-6 0-16,-3 0 0 0,3 0 0 0,-3 0 0 0,4 0 8 16,-1 0 3-16,0 0 1 0,1 0 0 0,-1 0-12 0,1 0 0 15,-1 0 0-15,1 0 0 0,-5 0 8 0,5 0 4 16,-1-6 0-16,-3 6 0 0,0-3-12 0,3 3 10 15,-3 0-10-15,4 0 10 0,-4-6-10 0,0 6 0 16,-1 0 0-16,1 0 0 0,4 0 0 0,-4 0 0 16,0 0 8-16,-1 0-8 0,15 0 0 0,-10-4 0 15,-8 4 0-15,1 0 0 0,6 0 0 0,-3 0 0 16,0 0 0-16,-4 0 0 0,-3 0 0 16,3 0 0-16,8 0 8 0,-8 0-8 0,0-6 8 15,4 6 0-15,4 0 0 0,-1 0 0 0,-3 0-8 0,0 0 0 16,3 0 0-16,1 0 8 0,3 0-8 0,0 0 0 0,-7 0 9 0,6-3-9 15,1 3 0-15,0 0 0 16,-3 0 0-16,-1 0 0 16,1 0 0-16,-1 0 0 0,0 3 0 0,-3-3 0 0,0 0 0 0,4 6 0 15,-1-6 0-15,0 0 0 0,-10 0 0 0,7 0 0 0,4 0 0 16,-1 0 0-16,-3 0 0 0,0 0 0 0,-4 0 0 0,4 0 8 16,7 0-8-16,-4 0 9 0,-6 0-9 0,6-6 10 15,11 6-10-15,-10 0 8 0,-12 0-8 0,5 0 8 16,3 0-8-16,0 0 0 0,-1 0 0 0,-2 0 0 15,-1 6 0-15,4-6 0 0,0 0 0 0,3 0 0 16,-6 0 0-16,3 0 0 0,0 0 0 0,3 0 0 16,0 0 0-16,-3 0 0 0,0 0 0 0,4-6 0 15,3 6 9-15,-4 0 3 0,-3 0 1 0,0 0 0 16,7 0-13-16,-7-3-13 0,-1 3 2 0,-6 0 1 16,7-6 10-16,0 6 0 0,0 0 0 0,-4 0 0 0,-3-3 0 15,0-4 0-15,10 7 0 0,-3 0 0 16,-7 0 0-16,7-3 0 0,3 3 0 0,1-6 0 0,-8 6 0 0,4-3 0 15,0-3 0-15,0 6 0 0,3-7 0 0,-3 7 0 16,0-3 0-16,0 3 0 16,0 0 0-16,0-6 0 0,0 6 0 0,-1 0 0 15,1 0 0-15,0 0 0 0,0 0 0 0,0 0-8 0,0 0 8 0,0 0 0 16,-4 0 0-16,8 0 0 0,-5 0 0 0,1 0 0 16,0 0 0-16,4 6 0 0,-4-6 0 0,-1 0 12 15,5 3 0-15,-4-3-1 0,0 0-11 0,0 7 0 16,-1-7 0-16,5 0 8 0,-4 6 1 0,3-6 0 15,-3 0 0-15,3 0 0 0,1 0-9 0,-4-6 10 0,3 6-10 16,1 0 10-16,-1 0-10 0,0 0 0 0,1 0 9 16,-1-7-9-16,1 4 0 0,-1 3 0 15,-3-6 0-15,0 6 8 0,3-3-8 0,-3 3 0 0,4-6 0 16,-1 6 0-16,-3-4 0 0,3-2 8 0,-3 3-8 16,4-3 0-16,-1 3 0 0,0-4 0 0,1-2 0 15,-1 3 0-15,1 2 0 0,3-2 8 16,0-3-8-16,-4 6 0 0,4-4 0 0,-4-2 0 0,4 9 0 15,-3-3 0-15,3-3 0 0,-4 6 8 0,4-7-8 0,-4 7 0 16,4 0 0-16,-3 0 0 0,-1 0 0 0,1 0-8 16,-4 0 8-16,3 0 0 0,-3 0-9 0,0 7 9 15,0-7 0-15,0 0 0 0,-1 0 0 0,1 0 0 16,4 0 0-16,-4 0 0 0,3 6 0 0,-3-6 0 0,3 3 0 16,-3-3 0-16,0 0 0 0,0 6 0 0,0-3 0 15,0-3 0-15,-4 0 0 0,4 7 0 0,0-4 0 0,0 3 0 16,-4-3 0-16,1-3 0 0,2 6 0 0,1-2 0 15,0-4 0-15,4 6 0 0,-5-3 0 0,1 3 0 16,0-6 0-16,0 0 0 0,0 0 0 0,0 0 0 16,-4 0 0-16,4 0 0 0,0-6 0 0,-4 12 0 15,1-6 0-15,-1 0 0 0,1 0 0 0,-1 0 0 16,0 0 0-16,1 0 0 0,-1 0 0 16,0 0 0-16,-3 0 0 0,0 0 0 0,3 7 0 0,1-4 0 15,-1-3 0-15,-3 0 0 0,3 6 0 16,1-3 0-16,-5-3 0 0,8 6 0 0,-7-2 0 0,7-4 0 15,-4 6 0-15,1-6 0 0,-1 0 8 0,1 3-8 16,-5-3 8-16,5 0-8 0,-1 0 0 0,0 0 0 16,-3 0 0-16,0 0 0 0,0 0 0 0,-4-3 0 15,4 3 0-15,0-6 0 0,-4 6 0 0,1 0 0 0,2 0 0 16,-2 6 0-16,-1-6 0 0,0 3 0 0,1-3 0 0,-1 0 0 16,4 0 0-16,-4 0 0 0,0 0 0 0,4 0 0 15,0 0 0-15,-4 0 0 0,4 0 0 0,-4 0 0 16,1 0 0-16,-4 0 0 0,-1 0 0 0,1 0 0 15,-4 0 0-15,4 0 0 0,-4 0 0 0,4 0 0 16,-4 0 0-16,4 6 0 0,-4-6 0 0,4 3 0 16,0 4 0-16,0-7 0 0,3 0 0 0,-3 0 0 15,0 0 0-15,3 0 0 0,-7 0 0 0,4 0 0 16,0-7 0-16,-1 7 0 0,-2-3 0 0,3 3 0 16,-1-6 0-16,5 6 0 0,-1-3 0 0,-3 3 0 15,3 0 0-15,0 0 0 0,1 0 0 0,-1 0 0 16,0 3 0-16,1-3 0 0,-1 0 0 0,0 0 0 15,4 6-9-15,-4-12 9 0,4 6 0 0,-4 6 0 0,4-6 0 16,-3 0 0-16,-1 0 0 0,0 0 0 16,-3 0 0-16,7 0 0 0,0 0 0 0,-4 0 0 15,0 0 0-15,-3 0-8 0,3 3 8 0,1 4 0 0,-1-7 0 0,0 0 0 16,1 0 0-16,-1 0 0 0,0 6 0 0,4-6 0 16,-4 0 0-16,4 0 0 0,-4 0 0 0,4 0 0 15,-3 3 0-15,-1-3 0 0,-3 0 0 0,3 0 0 16,-7 0 0-16,4 6 0 0,3-6 0 0,-3 3 0 15,0-3 0-15,0 7-10 0,-4-4 10 0,4 3 0 16,-1-3-9-16,1-3 9 0,0 6 0 0,3-2 0 0,-3-4 0 0,3 6 0 16,-3-6 0-1,0 0 0-15,0 0 0 0,-1 0 0 0,1 3 0 0,0-3 0 16,-4 6 0-16,1-6 0 0,6 0 0 0,0 0 0 16,-3 0 0-16,0 0 0 0,7 0 0 0,-1 0 0 15,-2 7 0-15,-1-4 0 0,0-3 0 0,4 6 0 16,0-3 0-16,0-3 0 0,-4 6 0 0,4-2 0 0,-4 2 0 0,1-3 0 15,-1-3 0-15,-3 6 0 0,-1-3 0 0,1-3 0 16,3 7 0-16,-3-7 0 0,4 6 0 0,-1-3 0 16,-3-3 0-16,-1 0 0 0,1 0 0 0,0 0 0 15,3 0 0-15,1 0 0 0,-1 0 0 0,4 0 8 16,-4 0-8-16,0 0 0 0,1 0 0 0,-1 0 8 16,0 6-8-16,-3-6 0 0,0 0 0 0,0 3 0 15,-4-3 0-15,4 0 0 0,-1 0 0 0,1 0 0 0,0 0 0 16,0 0 0-16,-1 0 0 0,5 0 0 0,-1 0 0 15,0 0 0-15,1 0 0 0,-1 0 0 0,0 0 0 0,4 0 0 16,-4 0 0-16,1 0 0 0,-1-3 0 0,0 3 0 16,1-6 0-16,-1 6 0 0,-3 0 0 0,3 0 0 15,4 0 0-15,-7 0 0 0,-1 0 0 0,5 0 0 16,-1 0 0-16,0 0 0 0,1 0 0 0,-1 0 0 16,0 0 8-16,1 0-8 0,2 0 0 0,-2 0 0 15,-1 0 0-15,4 0 0 0,0 0 0 16,-4 0 0-16,4 0 0 0,-4 0 0 0,0 0 0 0,1 0 0 15,-1 0 0-15,-3 0 0 0,-4 0 0 0,4 0 0 16,3 0 0-16,-3 0 0 0,0 0 0 0,3 0 0 16,-3 0 0-16,0 0 0 0,6 0 0 0,-2 0 0 15,-4 0 0-15,3 0 0 0,0 0 0 0,0 0 0 16,1-3 0-16,-1-3 8 0,-3 6-8 0,3 0 0 0,-3-7 0 0,0 7 0 16,-1-3 0-16,5 3 0 0,-1 0 0 0,0 0 8 15,1 0-8-15,3-6 0 0,-4 6 0 0,0 0 0 16,4 0 0-16,0 6 0 0,-4-6 0 0,4 0 8 15,0 3-8-15,-4-3 0 0,0 0 0 0,1 0-11 16,-1 0 11-16,0 0 0 0,1 0 0 0,-8 0 0 16,0 7 0-16,0-7 0 0,8 0 0 0,-8 0 0 15,4 0 0-15,-4 0 0 0,4 6 0 16,-4-3 0-16,4-3 0 0,-4 0 0 0,4 0 0 0,0 0 0 16,-1 6 0-16,1-3 8 0,0-3-8 0,0 0 11 15,-4 0-11-15,0 0 0 0,0 0-12 16,-3 0 12-16,3 0 0 0,-3 0 0 0,0 7 0 0,0-7 0 15,-1 0 0-15,1 0 0 0,0 0 0 0,-1 3 0 16,1-3 0-16,0 0 8 0,3 0-8 0,-3 0 0 0,0 6 0 0,-4-6 0 16,-4 0-12-16,5 3 12 15,-5-3 0-15,4 0 0 0,4 0 0 0,-4 7 0 0,8-4 0 0,-5-3 0 16,5 0 0-16,-1 0 0 0,0 0 0 0,0 0 0 16,-3 0 0-16,3-3 0 0,-3 3 0 0,0 0 0 15,3 0 0-15,-3 3 0 0,-4-3 0 0,4 0 0 16,-1 6 0-16,1-6 0 0,0 0-8 0,0 3 8 15,3 3 0-15,-3-6 0 0,3 7 0 0,-3-4 0 16,-1 3 0-16,-3-3 0 0,-3-3 0 0,0 0 0 16,10 0 0-16,-3 6 0 0,-8-6 0 0,8 4 0 0,3-4 0 0,1 0 0 15,2 0 0-15,-2 0 0 0,-1 0 0 0,7 0 0 16,1-4 0-16,-1 4 8 16,-10-6-8-16,3 6 8 0,7 0-8 0,-3 0 0 0,-4 0 0 15,0-3-11-15,1 3 11 0,-1 0 0 0,0 0 0 16,0-6 0-16,-3 6 0 0,3 0 0 0,4 0 0 15,3 0-8-15,-6 0 8 0,-1 0 0 0,7 0 0 0,1 0 0 16,-1 0 0-16,-7 0 0 0,0 0 0 0,8 0 0 16,2 0 0-16,-2 0 0 0,-8 0 0 0,0 0 0 15,8-3 0-15,-1 3 0 0,-3-7 0 0,3 7 0 16,-3 0 0-16,3 0 0 0,0-6 0 0,1 3 0 16,-1 3 0-16,4 0 0 0,0 0 0 0,-1-6 0 15,-2 6 0-15,3 0 0 0,-4 0 0 16,4-3 0-16,-4-4 0 0,0 7-8 0,-3-3 8 0,3 3 0 15,-3-6 0-15,0 6 0 0,3 0 0 0,1-3-8 16,-1 3 8-16,0 0 0 0,1-7 0 0,2 7 0 0,-2 0 0 16,6 0 0-16,-3-3 0 0,3 3 0 0,1-6 0 15,2 6 0-15,-6 0 0 0,4 0 0 0,3-3 0 0,-4 3 0 16,-3-6 0-16,3 6 0 0,0 0-8 0,1 0 8 16,-1 0-8-16,1 0 8 15,-8 0-8-15,7 0 8 0,1 0-8 0,-1 0 8 0,4 0 0 0,0 0 0 16,-4 0 0-16,4 0 0 0,-4 0 0 0,4 0 0 15,-3 0 0-15,2-7 0 0,1 7 0 16,4 0 0-16,-4 0 0 0,0-3 0 0,3 3 0 0,0 0 0 16,-3 0 0-16,4-6 0 15,-1 6 0-15,1 0 8 0,-1 0-8 0,0 0 0 0,1-3 0 16,-1 3 0-16,4-6 0 0,-3 6 0 0,-1 0 0 0,0 0 0 16,1-4 0-16,3 4 0 0,-4 0 0 0,4 0 0 15,-3 0 0-15,2-6-8 0,1 6 8 0,4 0 0 16,-4 6 0-16,0-6-8 0,7 0 8 0,-4 4 0 15,-3-4 0-15,7 0 0 0,-3 0 0 0,3 0 0 16,0 0 0-16,0 0 0 0,0 0 0 0,0 0 0 0,0 0 0 0,-4 6 0 16,-3-3 0-16,4-3 0 0,-1 6 0 0,4-6 0 15,0 0 0-15,0 0 0 0,-3 0 0 0,-1 3-8 16,4-3 8-16,0 0 0 0,-7 7 8 0,3-7-8 16,-3 6 0-16,4-3 0 0,-1-3 0 0,1 9 0 15,-4-9 0-15,3 7 0 0,4-4 0 0,-10 6 0 16,3-9 0-16,3 10-8 0,-3-4 8 0,3-6-8 15,-3 9 8-15,4-9 0 0,-1 10 0 0,4-10 0 0,-7 6 0 0,4-3 0 16,-1 3 10-16,-3-2-10 0,7-4 0 16,-7 9 0-16,4-3 0 0,-4 4 0 0,3-1 0 15,0 0 0-15,1 1 0 0,-1-1 0 0,4 1 0 0,-3-4 0 16,3 3 0-16,0-9 9 16,-4 10-9-16,4-10 0 0,0 9 0 0,-3-3 0 15,3-6 0-15,0 0 0 0,0 0 0 0,0 0 0 0,0 0 0 0,0 0 0 16,0 0 0-16,0 0 0 15,0 0-37-15,0 0 0 0,0 0 0 0,0 0 0 16,0 0-100-16,7 4-20 0,3-4-4 0,5 0-1 16,-5 0-25-16,8 0-5 0,3 0 0 0,7 6-1 15,-7-3-23-15,4-3-4 0,31 9 0 0,-13 4-1 0</inkml:trace>
  <inkml:trace contextRef="#ctx0" brushRef="#br0" timeOffset="43690.28">8745 13247 1911 0,'0'0'42'0,"0"0"9"0,0 0 1 0,0 0 2 0,0 0-43 0,0 0-11 0,0 0 0 0,0 0 0 16,0 0 13-16,0 0 1 15,0 0 0-15,0 0 0 0,0 0 38 0,4 0 8 0,-1-10 2 0,8 4 0 32,-7 3-105-32,3-3-21 0,0 6-4 0,3-4 0 0,-3-2 54 0,0 6 14 0,0-3 0 0,-7 3 0 15,0 0 0-15,0 0 0 0,7 3 0 0,-7-3 0 16,0 0 24-16,0 0 7 0,8 6 1 0,-8-6 1 15,0 0 0-15,0 0 0 0,0 0 0 0,7 4 0 16,-7-4 27-16,0 0 4 0,0 0 2 0,0 0 0 16,7 6-31-16,3-6-7 0,-10 0 0 0,0 0-1 0,7-6-27 0,0 6 0 15,0-4 8-15,-7 4-8 16,0 0-15-16,7-6-5 0,-7 6 0 0,0 0-1 16,0 0-15-16,0 0-2 0,0 0-1 0,0 0 0 15,0 0-16-15,0 0-3 0,0 0-1 0,-7 6 0 16,7 4-109-16,-3-1-23 0,-15 16-4 0,4-6-1 0</inkml:trace>
  <inkml:trace contextRef="#ctx0" brushRef="#br0" timeOffset="49868.93">12111 11268 172 0,'0'0'8'0,"0"0"1"0,0 0-9 0,0 0 0 0,0 0 0 0,0 0 0 16,0 0 355-16,0 0 69 0,0 0 13 0,0 0 3 15,0 0-317-15,0 0-64 0,0 0-13 0,0 0-2 16,0 0-24-16,0 0-4 0,0 0 0 0,0 0-1 15,0 0-15-15,0 0 11 0,0 0-11 0,0 0 10 16,0 0-10-16,0 0 10 0,0 0-10 0,0 0 10 16,0 0 7-16,0-9 2 0,-4 5 0 0,1-5 0 15,-1 3 15-15,1-4 3 0,-1 7 1 0,1-3 0 16,-1-3 4-16,1 2 1 0,-1-2 0 0,4 6 0 16,-3-7 1-16,-1 1 0 0,1-4 0 0,3 4 0 15,-4 0-17-15,4 5-3 0,0-5-1 0,-4 0 0 16,1 2-23-16,-1-2 0 0,4 0 0 0,0-1 0 15,-3-6 0-15,3 7 11 0,-4 0-1 0,4-7 0 0,-3 7-10 16,3-1 8-16,-4 1-8 0,4-1 8 0,0 1-8 0,0 0 0 16,-3 2 0-16,-1-2 0 15,4 9 0-15,-3-3 0 0,3 3 0 0,0 0 0 0,0 0 0 0,-4 0 0 16,4 0 0-16,0 0 0 0,-7-7 0 0,7 7 0 16,-7 7 0-16,7-7 0 15,0 0 0-15,-7 3 0 0,7-3 0 0,-7 6 0 0,7-6 0 0,0 0 0 16,-4 3 0-16,4-3 0 0,0 7 0 0,0-7 0 15,-3 9 8-15,3-9-8 0,0 0 18 0,0 0-2 0,0 0 0 0,0 0 0 16,0 0-5-16,0 0-2 0,7 6 0 0,-7-6 0 16,0 0-9-16,0 0 0 0,7 3 0 0,0 4 8 15,-7-7-8-15,7 3 0 0,4 3 0 0,-11-6 0 16,7 3 0-16,-7-3 0 0,7 6 0 0,3-6 0 16,5 4 0-16,-5-4 0 0,1 0 8 15,-1 0-8-15,4 6 8 0,1-6 0 0,-5 0 0 16,4 0 0-16,4 0 0 0,-8 3 0 0,5-3 0 15,-5 0 0-15,4 0-8 0,-3 0 8 0,3 0-8 0,-3 0 8 16,3 0-8-16,-4 0 8 16,1 0-8-16,-1 0 8 0,4 0-8 0,-3 0 0 0,3 0 0 0,-3 6-11 15,3-6 11-15,-4 0 8 0,5 0-8 0,2 0 11 16,-3 0-11-16,4 0 0 16,-4 0 0-16,4 3 0 0,3 4 0 0,-3-7 0 0,-4 6 0 15,3-3 0-15,-3-3 0 0,4 6 0 0,0-6 0 0,-4 0 0 16,3 3 0-16,-2-3-11 0,2 0 11 0,-3 0-8 0,0 0 8 0,4-3 0 15,0 3 0-15,-1 0 0 0,-3-6 24 0,1 6 6 16,-1 0 2-16,3-3 0 16,1 3-32-16,0-6 0 0,-1 6 0 0,1 0 0 0,-1 0 0 15,1 0 0-15,0 0 0 0,3 0 0 0,-3 6 0 16,3-3 0-16,-4-3 0 0,1 9 0 0,0-9 0 0,-1 7 0 16,-3-4 0-16,4 3 0 0,-4-6 0 0,0 0-15 15,4 3 3-15,0-3 1 0,-1 0 19 0,1 0 3 16,-1 0 1-16,5 0 0 0,-5 0-12 0,1 0 0 15,3 0 0-15,-3 0 0 0,-1 0 0 0,1-3 0 16,0 3 0-16,-1 0 0 0,1-6 0 0,0 6 0 0,-4 0 0 16,3 0 0-16,1-3 0 0,-4-4 0 0,7 7 0 15,-3 0 0-15,-4 0 0 0,4 0 0 0,-1 0-12 0,-3 0 12 16,4 0 0-16,-4 0 0 0,4 0 0 0,-1 0 0 16,1 0 0-16,-4 0 0 0,4 0 0 0,-1 0 0 15,5 0 0-15,-1-3 0 0,-4-3 0 0,5 6 0 16,2-3 8-16,-6-3 4 0,3-1 0 0,0 4 0 15,0 3-12-15,1-6 0 0,-1 6 0 0,-4-3 0 16,4-3 0-16,1 6-11 0,-5 0 3 0,1 0 0 16,3-4 8-16,-3 4 0 0,3 0 0 0,0 0 0 15,-3 0 0-15,3 4 9 0,-7-4-1 0,7 0-8 16,-3 9 0-16,-1-9 0 0,5 6 0 0,-1-6 0 16,0 3 0-16,0 4 0 0,0-7 0 0,4 0 0 15,-7 0 8-15,3 0-8 0,0 0 0 0,0 0 0 16,0-7 0-16,0 7 0 0,1-3 0 0,-1 3-9 15,0-6 9-15,0 6 0 0,0 0 8 0,0-3-8 0,1 3 0 0,-1-6 0 16,0 6 0-16,0 6 0 0,0-3 0 16,0-3 0-16,1 6 0 0,2-6 0 0,1 3 0 15,-4 4 0-15,4-7 0 0,-8 9 0 0,5-9 0 16,-1 0 0-16,0 0 0 0,0 6 0 0,-3-6 0 0,-1 0 0 16,5 0 0-16,-5 0 0 0,1-6 0 0,3 6 0 15,-3 0 0-15,3 0 0 0,0 0 0 16,0 0 8-16,0 0-8 0,4-3 8 0,0 3-8 15,-4-6 0-15,-3 6 0 0,3 0 0 0,0 0 0 16,4-7 0-16,-4 7 0 0,3-3 0 0,-2 3 0 16,2 0 0-16,1 0 0 0,-4 0 0 0,0 0 0 15,0 0 0-15,1 0 0 0,-1 0 0 0,4 0 0 0,-4 0 0 16,0-6 0-16,4 6 0 0,3 0 0 0,0 0 0 16,0-3 0-16,0-3 0 0,1 6 0 0,2 0 0 0,-2-4 0 0,2-2 0 15,-2 3 0-15,2 3 0 0,-2-6 0 0,-1 6 0 16,0 0 0-16,-3-3 0 0,-1 3 0 0,1 0 0 15,-4 3 0-15,4-3 0 0,0 0 0 0,-4 0 0 16,4 0 0-16,-1 0 0 0,1 0 0 0,3 0 0 16,-3 0 0-16,3 0 0 0,-3 0 0 0,-1-3 0 15,5 3 0-15,-1-7 9 0,0 7-9 0,0 0 0 16,1 0 9-16,-1 0-9 0,0-3 0 0,-3 3 9 16,-1 0-9-16,1 0 0 0,0 3-10 0,-1-3 10 0,5 7 0 0,-5-4 0 15,5-3-8-15,-1 0 8 0,0 6 0 16,0-6 0-16,-3 0 0 0,3 0 0 0,0 0 0 15,1 0 8-15,-5 0-8 0,5 0 10 0,-5 0-1 16,1-6 0-16,0 6 0 0,-4 0 0 16,0 0-9-16,4 0 0 0,-4-3 0 0,0 3 8 15,4 0-8-15,-4 0 0 0,4 0 0 0,3 0 0 0,-4 3 0 16,5-3 0-16,-1 6-10 0,-3-6 10 0,-1 3 0 0,-3 3 0 16,8-2 0-16,-5-4 0 0,5 0 0 0,-5 6 0 15,1-3 0-15,0-3 0 0,-1 6 8 0,-2-6-8 16,-1 0 0-16,0 3 0 0,0 4 0 0,0-7 0 15,0 0 0-15,1 0 0 0,-1 0 0 0,0 6 0 16,4-6 0-16,3 0 0 0,-4-6 0 0,1 6 0 0,3 6 0 16,1-6 0-16,-5 0 0 0,5 0 0 0,-1-6 0 15,0 6 0-15,0 0 17 0,-3 0-3 0,0 0-1 0,-1 0 0 16,1 0-13-16,0 0 0 0,-1 0 0 16,1 0 0-16,0 0 0 0,3 6-16 0,-3-3 3 15,-1 3 1-15,5-3 12 0,-5-3 0 0,5 10 0 0,-5-10 0 16,4 6 24-16,1-3 4 0,2 4 0 15,1-4 1-15,-4 3-29 0,4-6 0 0,-4 6 0 16,4-3 0-16,-4-3 0 0,1 0 8 0,2 0-8 16,1 0 0-16,0-3 0 0,0 3 0 15,-1 0 8-15,-2 0-8 0,2 0 0 0,1 0 0 0,0 3 0 0,0-3 0 16,-4 7 0-16,3-4 0 0,-2-3 0 0,2 9 0 16,-6-3 0-16,3-2 0 0,-3-4 0 0,7 9 0 15,-4-9 0-15,0 6 0 0,4-6 0 0,3 3 0 16,-3 4 0-16,3-7 0 0,-6 6 0 0,6-3 0 15,0-3 0-15,0 0 0 0,-3 0 0 0,0 0 0 16,0-3 0-16,-4 3 0 0,-3-6 0 0,3 6 0 16,-4 0 0-16,1 0 0 0,0-10 0 0,3 10 0 0,-3-6 0 15,-1 6 0-15,5 0 0 0,-1-3 0 0,0 3 0 0,0-6 0 16,1 6 0-16,2 6 0 16,-2-12 0-16,2 6 0 0,-2 0 0 0,-1 0 0 0,0 0 0 15,0 0 0-15,-3 0 0 0,0-4 0 0,-4 4 0 0,3-6 0 16,1 6 0-16,-4-3 0 0,0-3 0 15,1 6 0-15,2 0 0 0,1-3 0 0,-4-4 0 0,4 7 9 16,-4-3-9-16,0-3 12 0,0 6-12 0,-3-6 0 16,0 6 0-16,3-3 8 0,-4 3-8 0,1-7-11 15,0 4 3-15,-1 3 0 0,5-6 8 0,-8 6 0 16,3-3 0-16,1 3 0 0,-4 0 0 0,0 0 0 16,4 0 0-16,-4 0-8 0,0 0 8 0,-3 3 11 15,3-3-3-15,0 6 0 0,-4-6-8 0,1 0-11 0,0 0 3 0,-1 0 0 16,1 0 8-16,3 0 0 0,-4 3 0 0,1-3 0 15,3 0 0-15,0 0 0 0,0 0 0 0,-3 0 0 16,3 0 0-16,-3-3 0 0,-1 3 0 0,1 0 0 16,-1 0 0-16,-6 0 0 0,-4 0 0 0,0 0 0 15,0 0 10-15,0 0-2 0,7 0-8 0,-7 0 12 16,0 0-12-16,0 0 0 0,0 0-12 0,0 0 12 16,0 0 0-16,0 0 0 0,0 0 0 0,0 0 9 15,0 0-9-15,0 0 0 0,0 0 0 0,0 0 0 16,0 0 0-16,-4-6 0 0,4 6 8 0,0 0-8 15,-7 0 0-15,7 0 0 0,0 0 0 0,0 0 0 16,0 0 0-16,0 0 0 0,0 0 0 0,-7 0 0 16,0 0 0-16,7 0-11 0,0 0 11 0,-10 0-12 0,3 0 12 15,-4 0 0-15,11 0-9 16,-7 0 9-16,7 0 0 0,-7 6 0 0,7-6 0 0,0 0 0 16,0 0 0-16,0 0 0 0,0 0 0 0,0 0 0 15,0 0 0-15,0 0 0 0,0 0 0 0,0 0 0 0,0 0 0 0,0 0 0 16,0 0 0-16,0 0 0 0,0 0 0 0,0 0 0 15,0 0 0-15,0 0 0 0,0 0 0 0,-4 3 0 16,-3 4 0-16,7-7 0 0,0 9 0 0,-3 0 0 16,-1-2 0-16,1 2 0 0,-1 0 0 0,4 1 0 0,-3-1 0 15,-1 1 0-15,1-1 0 0,3 7 0 0,-4-4 0 16,4 4 0-16,-3-7 0 0,-1 7 0 0,4-7 0 0,0 4 0 16,-3-7 0-16,3 10 0 0,0-7 0 0,-4 1 0 15,4-1 0-15,0-6 0 0,-4 7 0 16,4-4 0-16,0-6 0 0,4 9 13 0,-4 1-3 15,0-10-1-15,4 6-9 0,-4-6 0 0,0 0 0 16,0 3 0-16,0-3 0 0,3 10 0 16,-3-10 0-16,0 0 0 0,0 9 0 0,0-9 0 15,4 6 0-15,-4-6 0 0,0 3 0 0,0-3 0 16,0 0 0-16,0 0 0 0,0 0 0 0,0 0 0 0,0 0 0 0,0 0 0 16,0 0 0-16,0 0 0 0,0 0 0 0,0 0 0 15,0 0 8-15,0 0-8 0,0 0 12 0,0 0-4 16,0 0 1-16,0 0 0 0,0 0 0 0,0 0 0 15,0 0-9-15,0 0 0 0,-4-3 0 0,1-3 0 16,-5 6 0-16,8 0 0 0,-7-9 0 0,0 9 0 0,0 0 0 0,0-4 0 16,0 4 0-16,0 4 0 15,-3-4 0-15,-1 0 0 0,0 0-11 0,1 0 11 16,-1 6 0-16,1-6 0 0,-1 3 0 0,-3-3 0 0,3 0 0 16,1 0 0-16,-4 0 0 0,0 0-8 0,-1 0 8 0,1 0 0 15,-3 0 0-15,-4 0 0 0,-1 0 0 0,5 0 0 16,-4 0 0-16,-1 0 0 0,1-3 0 0,-3 3 0 15,-1-6 0-15,0 6 0 0,0 6 0 0,1-6 0 16,-1 0 0-16,0 3 0 0,1-3 0 0,-1 6 0 16,0-6 0-16,1 0 0 0,-1 3 0 0,-3-3 0 15,3 7 0-15,-3-7 8 0,-4 0-8 0,4 0 0 16,3 0-8-16,-3 0 8 0,0-7 0 0,-1 7 0 0,1 0 0 16,0 0 0-16,0-3 0 0,0 3 0 0,3 0 0 0,0-6 0 15,0 6 0-15,1-3 0 0,3-3 0 16,-4 6 0-16,-3-4 0 0,3-2 0 0,0 3 0 0,-6 3 0 15,2-6 0-15,-2 6 0 0,2-3-8 16,-6-4 8-16,7 7 0 0,-4-3-8 0,0-3 8 16,1 6 0-16,2-6 0 0,1 3 0 0,0 3 0 15,3-7 0-15,4 7 0 0,-4 0 0 0,4-3 0 16,0 3 0-16,0-6 0 0,0 6 0 0,-4 0 0 0,0 0 0 16,1 0 0-16,-1 0-8 0,-3-3 8 15,-1 3 0-15,5 3 0 0,-1-3 0 0,-7 0 0 0,4 6-8 16,0-6 8-16,0 0 0 0,3 0 0 0,0 3 0 15,-3-3 0-15,3 0 0 0,4 0 0 0,-3 0 0 0,2 0 0 16,-2 0 0-16,2 0 0 0,-2 0 0 16,3 0 0-16,-4-3 0 0,0 3 0 0,1-6 0 15,-1 3 0-15,0 3 0 0,-3-7 0 0,0 7 0 16,3-3 0-16,-3 3 0 0,0 0 0 0,-1 0-8 16,5 0 8-16,-5 0 0 0,5 0 0 0,-1 0 0 15,0 3 0-15,1-3 0 0,-5 0 0 0,5 0 8 0,-1 0-8 0,-3 0 0 16,3 7-8-16,-3-7 8 0,0 3 0 0,3-3 0 15,-3 0 0-15,3 0-8 0,-3 6 8 0,3-6 0 16,0 0 0-16,1 0 0 0,-1 0 0 0,4 0 0 16,-4 0 0-16,4 3 0 0,-4-3 0 0,4 0 0 15,0 0 0-15,0 0 0 0,-4 0 0 0,0 0 0 16,-3 0 0-16,0 0 0 0,3 0 0 0,-3 7 0 0,3-7 0 16,-6 3 0-16,-1-3 0 15,0 6 0-15,-3-6 0 0,3 0 0 0,4 0 0 16,-4 6 0-16,4-3 0 0,0-3 0 15,-1 0 0-15,5 0 0 0,-1 0 0 0,4 0 0 0,-4 0 0 16,1 0 0-16,2 0 0 0,-2 0 0 0,-1 0 0 16,-3 0 0-16,3 0 0 0,-3 0 0 15,0 0 0-15,-1 0 0 0,1 0 0 0,0 0 0 0,3 0 0 16,1 7 0-16,-5-7 0 0,5 3 0 0,2-3 0 0,1 0 8 0,0 0-8 0,0 0 8 16,0 0-8-16,3 0 0 0,1 0-11 0,-5 0 11 15,-2 0 0-15,3-3 0 0,-1 3 0 0,1-7 0 16,-4 7 0-16,1 0 0 0,3 0 0 0,-4-3 0 15,4 3 0-15,-4-6 0 0,0 6 0 0,1 0 0 16,-1 0 0-16,0 0 0 0,1 6 0 0,2-6 0 0,-2 3 0 16,3-3 0-16,-1 0 0 0,1 0 0 0,0 0 0 15,0 0 0-15,0 0 0 0,0-3 0 16,-1 3 0-16,1-6 0 0,-3 6 0 0,2 0 0 16,-2 0 0-16,-1 0 0 0,0 0 0 0,1 0 0 15,-1 0 0-15,0 0 0 0,-3 0 0 0,3 9 0 16,-3-9 0-16,3 0 0 0,1 0 0 0,3 0 0 0,-4 0 0 15,4 0 0-15,-1 0 0 0,-2 0 0 0,3 0 0 0,-4 0 0 16,0 0 0-16,4 0 0 0,-4 0 0 0,-3 0 0 16,0 0 0-16,0 0 0 0,3 0 0 0,-3 0 0 15,0 7 0-15,-1-7 0 0,5 3 0 0,-5-3 0 16,5 0 0-16,-4 6 0 0,3-6 0 0,4 0 0 16,-4-6 0-16,4 6 0 0,0 0 0 0,-1 0 0 15,1 0 0-15,0 0 0 0,3 0 0 0,-3 0 0 0,-3 0 0 16,2 0 0-16,1 0 0 0,0 0 0 0,-4-3 0 0,1 3 0 15,3 0 0-15,-4 0 0 0,0 0 0 16,0 0 0-16,1 0 0 0,3 0 0 0,-1 0 0 0,1 0 0 16,0-7 0-16,0 7 0 0,3 0 0 15,1 0 0-15,-4 0 0 0,6 0 0 0,-6 0 0 16,4 0 0-16,-1-3 0 0,0 3 0 0,1-6 0 16,-1 6 0-16,-3 0 0 0,3 0 0 0,-3-6 0 0,0 6 0 15,0-3 0-15,3 3 0 0,-3-7 0 0,7 7 0 16,-4-3 8-16,4 3-8 0,-4-6 0 0,-3 6 0 15,4-3 8-15,-1-4-8 0,0 7 0 0,1 0 0 16,-1-3 0-16,0-3 0 0,4 6 0 0,0 0 0 16,-3 0 0-16,-1 0 0 0,4 0 0 0,-4 6 0 15,4-6 0-15,-4 3 0 0,4-3 0 0,0 0 0 0,-3 0 0 16,2 0 0-16,1 0 0 0,-3 0 0 0,3 0 0 0,-4 0 0 16,0 0 0-16,-3 0 0 0,4 0 0 0,-1 0 0 15,0 0 0-15,1 0 0 0,-1 0 0 0,0 0 0 16,1 0 0-16,3 0 0 0,-8 0 0 0,5 0 0 15,-1 7 0-15,-3-7 0 0,3 3 0 0,1-3 0 16,-1 0 0-16,4 0 0 0,-4 6 0 16,1-6 0-16,3 0 0 0,-4 3 0 0,4-3 8 15,0 0-8-15,-4 0 9 0,4 0-9 16,0 0 8-16,-4 0-8 0,4 0 0 0,-4 0 9 0,4 7-9 0,0-7 0 16,0 0 0-16,0 0 0 0,0 0 0 0,0 0 0 15,-4 0 0-15,4 0 0 0,0 0 0 0,3 0 0 16,-6 0 0-16,6 0 0 0,-3 0 0 0,0 3 0 15,-4-3 0-15,4 0 0 0,-4 0 0 0,1 0 0 0,-1 0 0 0,4 6 0 16,-4-6 0-16,1 0 0 0,3 0 0 0,-4 0 0 16,4 6 0-16,0-6 0 0,3 3 0 0,-3-3 0 15,4 0 8-15,-5 0-8 0,5 0 12 0,-1 0-4 16,4 0-8-16,-3 0 0 0,-1 0-10 0,-3 0 10 16,3 0 0-16,1 0 0 0,-1 0 8 0,1-3-8 15,-1 3 0-15,0-6 0 0,1 6 0 0,-1 0 0 16,-3 0 0-16,4 0 0 0,-1-6 0 15,0 6 0-15,-3 0 0 0,4 0 0 0,3-3 8 0,-4 3-8 16,1 0 0-16,2 0 0 0,-2 0 0 0,-1 0 0 16,4-7 0-16,-3 7 0 0,-1 0 0 0,4 0 0 15,0 0 0-15,0 0 0 0,-4 0 0 0,1 0 0 0,3 0 0 16,-4 7 0-16,1-7 0 0,-1 0 0 0,0 0 0 0,4 0 0 16,0 0 0-16,0 0 0 0,-3 0 0 0,3 0 0 15,7 0 0-15,0 0 0 0,-11 0 8 0,4 0-8 16,0 0 12-16,-4 0-12 0,11 0 8 0,-7 0-8 15,0 0 0-15,0 0 0 0,4 0 0 0,-4 0 0 16,-1 0-13-16,8 0 5 0,-7 3 8 0,0-3 0 16,0 0 0-16,4 0 0 0,-4 6 0 0,7-6 0 15,-4 0 0-15,-3 0 0 0,0 0 0 0,0 0 0 16,3 0 12-16,-3 0-4 0,4 0-8 0,-4 0-10 16,0 0 10-16,0 0-13 0,3 0 13 0,-3 0 0 15,0 6 0-15,4-3 0 0,-4-3 0 0,-1 0 0 16,5 0 0-16,-4 0 0 0,0 0 0 0,-4 0 0 15,4 0 0-15,0 0 0 0,0 0 0 0,0 0 0 16,0 0 9-16,0 0-9 0,0 0 0 0,0 0 0 0,7 0 0 0,-7 0 0 16,0-3 0-16,0 3 0 0,0-6 0 0,0 6 0 15,7 0 0-15,-4 0 0 0,-3 0 0 0,7 0 0 16,0 0 0-16,-4-6 0 0,4 6 0 0,0 0 0 16,0 0 0-16,-7 0 0 0,4 0 0 15,3 0 0-15,0 0 0 0,0 0 0 0,-7-3 0 0,7 3 0 16,-4 0 0-16,4 0 0 0,0 0 0 0,-7 0 0 15,7 0 0-15,0 0 0 0,-3 0 0 16,3 0 0-16,-4-7 15 0,4 7-3 0,0 0-1 0,0 0 0 16,-3-3-3-16,-4-6-8 0,7 2 12 0,0 7-4 15,-4-9-8-15,0 6 12 0,4-3-12 0,-3-4 12 16,-1 10-12-16,4-6 0 0,-3-3 0 0,3 9 8 16,-7-4-8-16,7 4 0 0,0-6 0 0,0 6 0 15,-4-3 0-15,4 3 0 0,0-6-11 0,0 6 11 16,-3-10-13-16,3 10 2 0,3-9 1 0,-3 9 0 0,0-6-10 0,0 3-1 15,0-4-1-15,0 7 0 0,0 0 11 0,4-9 3 16,-1 6 0-16,1-4 0 16,-4 7-55-16,-7-9-10 0,0 0-3 0,-7 2-1283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4T14:22:39.0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14048 12068 806 0,'0'0'72'0,"0"0"-58"16,0 0-14-16,0 0 0 0,0 0 320 0,0 0 62 15,0 0 12-15,0 0 2 0,0 0-254 16,0 0-51-16,0 0-11 0,0 0-1 0,0 0-23 0,0 0-5 16,0 0-1-16,0 0 0 0,0 0-10 0,10-7-3 15,1 4 0-15,-1-3 0 0,1 6-5 0,0-9-2 16,-1 5 0-16,1-2 0 0,-1-3-6 0,1 9 0 16,3-7-1-16,-3 4 0 0,-1-3-11 0,-3 6-1 15,-7 0-1-15,7 0 0 0,4 0 18 0,-11 0 3 0,0 0 1 0,7-3 0 16,-7 3-20-16,0 0-3 0,0 0-1 0,0 0 0 15,0 0 9-15,0 0 2 0,0 0 0 0,0 0 0 16,0 0 0-16,0 0 0 0,0 0 0 0,0 0 0 16,0 0-19-16,0 0 8 0,0 0-8 0,0 0 0 15,0 0 0-15,3 9 0 0,4 1 0 0,-3-1 0 16,-4 1 0-16,0-1 0 0,0 7 0 0,0-4 0 16,0 10 0-16,0-3 0 0,-4 0-10 0,1 9 10 15,-4-3 0-15,3 3 0 0,4 1-9 16,0-4 9-16,-3 9 0 0,-4-6 0 0,3 1 0 0,-3 2 0 15,0-3-12-15,0-3 12 0,4-3-12 0,-1 3 12 16,-3 0 0-16,0-6 0 0,3 0 12 0,-3 6-3 16,4-6-9-16,-4-3 8 0,3-4-8 0,1 4 8 15,3-7 8-15,-4 1 2 0,-3-1 0 0,7 0 0 16,0-9-18-16,-3 7 0 0,3-7 8 0,-4 9-8 0,4-9 0 0,0 0-19 16,0 0 4-16,0 0 1 0,0 0 14 0,-7 3 0 15,-4-3 0-15,11 0 0 0,0 0 10 0,-3 0-10 16,-4-3 8-16,7 3-8 0,0 0 0 0,0 0 8 15,-4-6-8-15,4 6 0 0,-3-3 0 0,3 3 0 16,0 0 8-16,3-7-8 0,4 4 0 0,-3-3 0 16,6 6 0-16,-2-3 0 0,-8 3 0 0,10 0 0 15,8-6 0-15,-4 6 0 0,0 0 0 0,4 0 0 16,-4 0 0-16,3 0 0 0,5 0 0 16,2-7 0-16,-3 7 10 0,1-3-10 0,-1 3 0 0,0-6 0 15,-3 6 0-15,3-3 0 0,-4 3 0 0,1 0 0 16,0-7 0-16,-1 7-9 0,-3 7 9 0,4-4 0 15,-4-3 0-15,4 0 0 0,-4 0 0 0,4 0 0 0,-4 0 0 16,0 6 0-16,0-6 0 0,3 0 0 0,-2 3 0 0,-1 4 0 16,0-7 0-16,0 6 0 0,-3-3 0 0,-1-3 0 15,1 0 0-15,-1 6 0 0,4-3 8 0,-3-3-8 16,0 0 0-16,-4 0 0 0,3 0 0 0,-3 0 0 16,4 0 0-16,-4 0 0 0,-7 0 0 0,7-3 0 15,-7 3 0-15,11 0 8 0,-4-6-8 0,-7 6 11 16,7 0-3-16,-7 0-8 0,7-9 12 0,-4 9-4 15,4-10 2-15,-3 4 0 0,-4 3 0 0,0-4 0 16,0-2-10-16,3 0 0 0,-3-1 0 0,0 4 8 16,-3-3-8-16,3-1 10 0,0 7-10 0,0-6 10 15,0-1-10-15,0-5 0 0,0 5 0 0,0 4 8 16,0-4-8-16,0-2 0 0,0-4 0 0,0 7 0 16,0-7 13-16,0 4-2 0,0-7-1 0,3-3 0 15,1 3-10-15,-4-6 8 0,0 3-8 0,3-6 8 16,-3-4-8-16,7 4 0 0,-3 0 0 0,-1 3 0 15,1 0 0-15,0 3-17 0,3-3 4 0,-4 0 1 0,1 6 12 0,-1 3 0 16,1 4 0-16,-1-4 0 0,1 3 0 0,-1-2 12 16,1 8-3-16,-1-2 0 0,-3 0-9 0,4-1 0 15,-1 7 0-15,1-3 0 0,-4-4 0 0,0 10 0 16,3-6 0-16,-3 6 0 0,0-9 0 0,4 9 0 16,0-10 0-16,-4 10 0 0,0-3 0 0,0 3 0 15,0-6 0-15,0 6 0 0,0-3 0 0,0 3 0 16,0 0 0-16,0 0 0 0,-4-6 0 0,4 6 0 15,0 0 0-15,-4 0 0 0,-3 0 0 0,0 0 0 0,7 0-11 16,-7 0 11-16,0 6-8 0,0-3 8 0,-3-3-8 0,-1 6 8 16,4-3 0-16,-4-3 0 0,1 7 0 0,-1-7 0 15,4 3 0-15,-7-3 0 0,0 6 0 0,0-3 0 16,-4 3 0-16,1-6 0 0,-1 4 0 0,-3 2 0 16,-4-6 0-16,0 9 0 0,1-9 0 15,-1 7 0-15,-3-4 0 0,0-3 0 0,-1 6 0 0,-2-3 0 16,2 3 0-16,-2-3-8 0,-5-3 8 0,1 7 0 15,3-4 0-15,4 3 0 0,0-6 0 0,3 6 0 16,0-2 0-16,1-4 0 0,-1 6 0 0,4-3 0 16,-4-3 0-16,8 0 8 0,-1 6 0 0,4-6 0 15,0 0-8-15,0 0-13 0,-1-6 3 0,1 6 1 16,0-9-155-16,4 5-32 0,-22-27-5 0,4-13-2 0</inkml:trace>
  <inkml:trace contextRef="#ctx0" brushRef="#br0" timeOffset="6071.92">24366 13378 2055 0,'0'0'91'0,"7"0"19"0,-7 0-88 0,0 0-22 0,0 0 0 0,0 0 0 15,7 0 11-15,-7 0-3 0,0 0 0 0,0 0 0 32,0 0-64-32,0 0-14 0,0 0-2 0,-7-6-1 15,0-3 37-15,-3 2 7 0,6 4 1 0,-6-3 1 0,-1 6 87 0,4-3 18 0,-4-3 3 0,1 2 1 16,-1 4 2-16,-3-6 1 0,4 6 0 0,-1-9 0 16,-3 9-32-16,3-3-6 0,-6-4-2 0,3-2 0 15,-4 9-36-15,0-6-9 0,-3-4 0 0,0 7 0 16,-7-3 0-16,0 3 0 0,-1-3 0 0,-2 2 0 15,-5-2 0-15,1 3 0 0,-4-3 0 0,0 6 0 16,1-7 0-16,-1 4 13 0,0-3-3 0,4 6-1 16,-4-9 13-16,0-1 2 0,-3 7 1 0,3-6 0 15,0-4-7-15,-3 4-2 0,3-1 0 16,-3 7 0 0,-1-6-16-16,5 2 0 0,-5-2 8 0,4 0-8 15,1 2 12-15,-8-2-2 0,-4 9 0 16,4-9 0-1,4-1-22-15,-7 7-4 0,-4-3 0 0,3 3-1 0,1-4 29 0,3-2 7 16,-3 3 1-16,3 6 0 0,-3-10-20 0,-1 10 0 0,1-9 0 0,-4 6 0 0,-7-4 12 16,7-2-2-16,7 6 0 0,0-3 0 0,0-1-10 0,1-2 0 0,2 9 0 0,4-9 0 0,-6 5 0 15,-1-2 0-15,-4-3 0 0,1 6 0 16,7-4 0-16,-8-2 0 0,-3 3 0 0,4 3 0 0,-1-4 8 0,1 4-8 16,0-3 8-16,-1-4-8 0,-3 7 13 0,0-3-2 0,1 3-1 15,2-3 0-15,1-1-2 0,-1 4-8 0,1-3 12 16,3 3-4-16,0-3-8 15,4-4 0-15,-4 7 0 0,-3-3 0 0,3-4 0 0,0 4 0 16,0 3 0-16,-3-3 8 0,3 2-8 0,-4-2 0 16,8 6 0-16,-4-3 0 0,0-3 0 0,1 6 0 15,-5-3 0-15,4-4 0 0,-3 7 0 0,-4 0 0 0,0-3 0 0,0-3 0 16,4 6 0-16,3 0 0 0,-3 0 0 0,3 0 0 16,3 0 0-16,-3 0 18 0,-3 6-3 0,-4-6-1 15,4 3-6-15,-1-3-8 0,1 0 11 0,3 0-11 16,-3 0 16-16,3 0-3 0,0 0-1 0,-3 0 0 15,-1 0-20-15,1 0-5 0,-4-3-1 0,4 3 0 16,-4 3 22-16,0-6 5 0,0 3 1 0,3 3 0 16,-3-3-14-16,4 0 0 0,-7 0 0 0,6 0 0 15,-3 0-8-15,0 0-5 0,1 0-1 0,2 0 0 16,1 0 22-16,-1 0 5 0,8 7 1 0,0-7 0 0,-4 0-14 16,7 0 0-16,-3 0 0 0,-1 0 0 0,1 0 0 15,0-7 0-15,3 7 0 0,-3 0 0 16,3 0 0-16,0-3 0 0,0-3 0 0,0 6 0 0,1-3 0 15,-5-3 0-15,1 6 0 0,0-7 0 0,-4 4 0 16,0-3-18-16,0 3 4 0,0-3 1 0,-7 2 13 16,4 4 0-16,3-6 0 0,0 6 0 0,4-3 10 0,-1-3 2 15,1 6 0-15,0-10 0 0,-4 10-12 0,0-6-12 16,0 3 2-16,0-3 1 0,0 6 21 0,1-4 4 16,2-2 0-16,1 3 1 0,3-3-17 0,0 3 0 15,0-4 0-15,1 4 0 0,-8-3 0 0,3 6 0 16,-6-9 10-16,7 9-10 0,-1-10 8 0,1 4-8 15,0 3 8-15,-1-4-8 0,5-2 0 0,-1 6 0 0,0-3 0 0,7 3 0 16,-7-4 0-16,1-2 0 0,2 3 8 0,-2 2-8 16,-5-2 0-16,4-3 8 0,4 6-8 0,-4-4 8 15,4-2 2-15,-4 0 0 0,4 2 0 0,-4-2 0 16,4 6-10-16,0-7 8 0,-1 4-8 0,1-3 8 16,0 6-8-16,-1-4 0 0,-2-2 0 15,2 3 0-15,1-4 0 0,7 7 0 0,-4-3 0 0,4-4 0 16,-4 1-9-16,7 9-1 0,-3-9 0 0,4 2 0 31,2 4-34-31,5 3-6 0,-4 0-2 0,10 0 0 16,0 3-114-16,1 4-23 0,6-1-5 0</inkml:trace>
  <inkml:trace contextRef="#ctx0" brushRef="#br0" timeOffset="6863.69">18845 14667 230 0,'0'0'10'0,"0"0"2"0,0 0-12 0,0 0 0 0,0 0 0 0,0 0 0 16,0 0 428-16,0 0 84 0,0 0 16 0,0 0 3 16,-7-3-441-16,7 3-90 0,-7-6-14 0,4 6-5 15,-8-3 27-15,8-4 6 0,-4 4 1 0,3-3 0 16,-3 6 48-16,0-9 9 0,0 9 3 0,0-7 0 16,0 4-5-16,-4-3-1 0,-3 3 0 0,4-4 0 15,-8-2-39-15,0 0-8 0,-3-1-2 0,-4 1 0 16,-6 3-20-16,-1-7 0 0,-3-3 0 0,-4-2 0 15,-4 2-21-15,-6 3-9 0,0-12-2 16,-4 10 0-16,-11-7 32 0,1-3 0 0,-8-4-8 0,1-2 8 16,-4 9 24-16,-1-3 7 0,1-3 1 0,-7 3 1 15,0 0-12-15,0-4-2 0,0 4-1 0,0-3 0 0,0 0-10 0,-4 3-8 16,-3-4 12-16,0 4-12 0,-8-3 0 0,12-6 0 16,-1 5 0-16,0-5 0 0,-3-1 8 0,3 4-8 15,1 0 0-15,3 3 0 0,3-7 0 0,0 1 0 16,1 5 0-16,-1-5 0 0,1 6 8 0,2-1 2 15,1 1 0-15,7-3 0 0,0 3 0 0,4 2 0 16,-1-2 0-16,4 3 0 0,0-3 10 0,0 6 3 0,4-3 0 0,0 0 0 16,-1-3-15-16,8 3-8 0,3-4 10 0,3 4-10 15,1-3 0-15,0 9 0 0,3-6 0 0,4 0 0 16,-1 6 0-16,5 0 9 0,-1 1-9 0,0-1 8 16,8 3-8-16,-1 0 0 0,0 4 9 0,4 2-9 15,0-5 0-15,3 5 9 0,1 1-9 16,-1 3 0-16,4-4 10 0,0 7-10 0,0-3 8 15,3 3-8-15,0 3 0 16,1-7 0-16,3 7-9 0,0-3 9 16,0-3-16-16,7 6 4 0,0 0 1 0,-4 0 0 0,1-9-10 0,3 9-3 0,0 0 0 0,0 0 0 31,0 0-94-31,0 0-19 0,0 0-4 0,0 0-995 0</inkml:trace>
  <inkml:trace contextRef="#ctx0" brushRef="#br0" timeOffset="8029.9">24571 14614 633 0,'0'0'56'0,"0"0"-44"16,-7 0-12-16,0 0 0 0,-4 0 428 0,1-3 83 0,-1-4 17 0,1 7 3 31,-5-9-531-31,1 6-107 0,-7-6-21 0,0 2-4 16,0-2 2-16,0 3 0 0,3-4 0 0,0 7 0 15,-3-3 54-15,0-4 12 0,3 10 1 0,-3-9 1 0,0 9 149 0,-4-6 29 16,1 3 7-16,-5-4 1 0,1 4-16 0,-7-3-4 0,-4-4 0 0,0 1 0 15,-3 0-63-15,-7-1-13 0,-1-5-2 0,-3 5-1 16,0-9-25-16,-7 1 0 0,-3-1 0 16,-8-6 0-1,-6 9-44-15,-1-3-5 0,-3 0-1 0,0 1 0 16,0-1-2-16,-4 3 0 0,-10-3 0 0,7 4 0 0,3-4 36 0,4 6 6 0,0-3 2 16,-4 7 0-16,-7-7 44 0,4 4 10 0,7-4 2 0,-4 7 0 15,-6-7-5-15,-1 7-1 0,0-4 0 0,0-3 0 16,-6 1-18-16,2-4-4 0,-6 0-1 0,0 3 0 0,-8-5-19 15,8-5 0-15,0 8 8 0,-4-7-8 0,-3-4 0 16,-1 4 0-16,1 0 0 0,-8-3 0 0,-2 3 0 0,-1 3 0 16,3-3 0-16,1 0 0 0,3 6 0 0,-4 0 0 15,-3 0-12-15,4 4 3 0,7-4 9 16,-8 3 0-16,-3 4 0 0,4-4 0 0,3-3 0 16,-7 10 0-16,4-7 0 0,3 3 0 0,0-2 8 15,4 5-8-15,6 1 10 0,-3 0-10 16,4-7 0-16,0 6 0 0,7-5 0 0,-1 5 0 0,5-2 0 0,-1-4 0 15,-3-3 0-15,6 4 0 0,-6 2 0 0,7-3 11 16,3 1-3-16,1-4-8 0,-1 6 0 0,0-9 0 16,8 4 0-16,-1-1-9 0,11 0 21 0,-4 3 4 15,4 4 0-15,4-4 1 0,-1 0 24 0,1 4 5 16,-1-4 1-16,8 4 0 0,-4-4-33 0,7 0-6 0,0 4-8 16,0-4 11-16,4 0-11 0,3 4 12 0,-7-7-12 15,7 3 12-15,0 1-4 0,1-4 0 0,-1 6 0 0,3-2 0 16,5-1-8-16,-1 3 12 0,3-2-12 0,1-1 12 15,0 7 15-15,0-10 3 0,-1 0 1 0,5 10 0 16,-5-7-14-16,5 3-2 0,6-2-1 0,-3 5 0 16,-4 1 3-16,0-1 1 0,4 1 0 0,0 0 0 15,3-7-18-15,-3 7 10 0,3 2-10 0,4-2 8 16,0 6-19-16,0-4-4 0,3-2-1 0,0 6 0 16,4-3-36-1,0 3-7-15,0-4-1 0,3 7-1 0,4 0-117 0,0 0-23 16</inkml:trace>
  <inkml:trace contextRef="#ctx0" brushRef="#br0" timeOffset="8864.84">19265 13516 403 0,'0'0'36'0,"0"0"-36"0,0 0 0 0,0 0 0 15,0 0 316-15,0 0 56 0,0 0 11 0,0 0 2 16,-3-3-220-16,-1-3-44 0,-3 3-9 0,7 3-1 15,-3-6-52-15,3-4-11 0,-7 7-1 0,3-3-1 0,-3-4-37 16,0 4-9-16,-4 3 0 0,-3-6 0 0,4 2 0 0,-8 4 0 16,0-3-12-16,-3 3 12 0,-7-4-13 0,0 7 5 15,-4 7 8-15,-3-7-13 16,-1 3 13-16,-2-3 0 0,-1 0 0 0,0 0-9 0,-3 0 9 16,-1 0 0-16,-3 0 0 0,1-3-8 0,-5-4 8 15,4 7 8-15,-3-6-8 0,3 3 11 0,-3-3 5 16,3-4 0-16,-7 7 1 0,0-6 0 0,0-1 11 15,-3-5 3-15,-1 5 0 0,1 4 0 0,-8-7-31 0,4-2 0 16,0 5 0-16,-3 1 0 0,-1-7 0 0,-6 7-8 16,-1-4-1-16,-3-2 0 0,-3 5 21 0,-1-5 4 15,4 5 0-15,0 1 1 0,-4-7-17 0,4 7 0 16,-4-1 0-16,8-2 0 0,3 2 23 0,3 1 1 0,4-4 0 16,-3 4 0-16,-1 0-2 0,1-4 0 0,3-3 0 0,0 7 0 15,0-7-1-15,4 7 0 0,3-1 0 0,0-8 0 16,0 8-3-16,-4-5-1 0,4 5 0 0,-3-2 0 15,0-4-7-15,-1 10-2 0,4-7 0 0,0 4 0 16,0 2-8-16,7-2 0 0,-3 0 0 0,3-1 0 16,-3 4 0-16,3-3 0 0,0-1 0 0,4 7 0 15,-4-3-8-15,4-4 8 0,3 10 0 0,0-9 0 16,0 3 0-16,7 6 0 0,1-4 0 0,-1-2 0 16,0 6 0-16,7-3 8 0,-6-6 0 0,6 2 0 15,0-2-8-15,-3 6 8 0,0-3-8 0,0-1 8 16,-1-2 8-16,1 6 2 0,4-3 0 0,-1-4 0 15,0 1-18-15,4 6 0 0,-4-4 8 16,4-2-8-16,0 3 0 0,0 2 0 0,3-2 0 16,0-3 0-16,4 6 0 0,-3-7 0 0,-1 4 0 0,8-3 0 15,-5 2-89-15,1-2-22 16,4-1-4-16,3 1-1 0</inkml:trace>
  <inkml:trace contextRef="#ctx0" brushRef="#br0" timeOffset="24863.04">14355 11889 172 0,'0'0'16'0,"0"0"-16"0,0 0 0 0,0 0 0 16,-8 0 54-16</inkml:trace>
  <inkml:trace contextRef="#ctx0" brushRef="#br0" timeOffset="26156.7">14203 11927 1699 0,'0'0'75'0,"0"0"16"0,0 0-73 0,0 0-18 0,0 0 0 0,0 9 0 0,-4-9 108 0,1 6 19 15,3-6 3-15,0 0 1 0,0 3-79 0,0-3-16 16,0 0-4-16,0 0 0 0,0 0-19 0,0 0-4 15,0 0-1-15,0 0 0 0,0 0 1 0,0 0 0 16,10 0 0-16,-10 0 0 0,0 0-9 0,11 0 0 16,-11 0-10-16,0 0 10 0,0 0-8 0,0 0 8 15,0 0 0-15,0 0-9 0,0 0 9 0,0 0 0 0,0 0 0 16,0 0 8-16,0 0-8 0,0 0 0 0,0 7 0 16,0-7 0-16,7 3 0 0,-3 6 8 15,3-3-8-15,0-6 8 0,3 4 16 0,1 2 4 16,-1-6 1-16,1 0 0 0,0 0-18 0,3 0-11 15,-7 0 12-15,3 0-12 0,-3 0 10 0,-7 0-10 0,11 0 8 16,-11 0-8-16,0 0 16 0,0 0-3 0,0 0 0 0,0 0 0 16,3 6 27-16,-3-6 6 0,0 0 1 0,4 3 0 15,-4-3-5-15,7 10-1 0,-7-10 0 0,0 0 0 16,7 6-30-16,0-3-11 0,4-3 0 0,-1 0 9 16,1 0-9-16,-4 6 0 0,7-6 0 0,-3 0 0 15,-4 3 0-15,3-3 0 0,1 0 0 0,-4 0 0 16,-7 0-11-16,7 7 11 0,-7-7-8 0,0 0 8 15,0 0 0-15,7 0 0 0,-7 0 0 0,4 9-8 16,-4-9 23-16,0 0 5 0,0 0 0 16,3 6 1-16,-3-6 12 0,0 0 3 0,0 0 0 0,0 0 0 15,0 0-8-15,0 0 0 0,0 0-1 0,0 0 0 16,0 0-15-16,0 0-4 0,0 0 0 0,0 0 0 0,11-6-8 0,-4 6 8 16,0-9-8-16,0 9 8 0,-4-7-8 15,4 4 0-15,1-3 0 0,-5 6 0 0,4-3 0 0,-3-3 0 16,3 3 0-16,-7 3 8 0,3-7 4 0,4 7 0 15,0-9 0-15,0 9 0 0,-7 0 8 0,4-10 3 16,-4 10 0-16,3-6 0 0,4 3-14 0,-7 3-9 16,8 0 12-16,-5-6-12 0,1 3 10 0,3-4-10 15,0-2 8-15,0 9-8 0,-4-9 9 0,1 5-9 16,-1-2 10-16,1-3-10 0,-1 2 12 0,1 4-3 0,-4-6-1 0,0-1 0 16,3 1-8-16,-3-7 12 0,0 7-12 0,0 0 12 15,0-7-12-15,0-3 12 0,0 3-12 16,0-2 12-16,-3-7-12 0,3 6 12 15,0-10-12-15,-4 4 12 0,4 3-12 0,-3-9 0 0,3 12 9 16,0-3-9-16,0 0 0 0,0 4 0 16,0-1 0-16,0 3 0 0,-4 4 0 0,4-4 0 15,0 6 0-15,0 1 0 0,4 0 0 0,-4-1 0 16,0 1 0-16,0 3-8 0,3-4 8 0,1 1 0 0,-4 9 0 16,0 0-8-16,3-10 8 0,-3 4 0 15,4 3 0-15,-4-3-8 0,0 6 8 0,0-4 0 16,0 4 0-16,4-6 0 0,-4 6 0 0,0 0-10 0,-4-9 10 15,4 9 0-15,0 0-12 0,-7 0 4 0,0 6 8 0,3-6-13 16,-3 3 13-16,0 3-11 0,-3-2 11 0,3 5-10 0,0 7 10 16,-4-7-8-16,4 10 8 0,3-3-8 0,-3 2 8 0,0-2-8 15,4 3 8-15,-1 0-8 0,1 0 8 0,3-1 0 16,-4 4 0-16,4-3 0 0,0 3 0 0,0 0 0 16,0-3 0-16,0 0-8 0,0-1 8 0,0 8 0 15,-3-8 0-15,-1 11 0 0,1-11 0 0,-1 4 0 16,1-3 0-16,-1 0-8 0,-3 0 8 0,7-4 0 15,-4-2 0-15,4-4 0 0,0 1 0 16,0 2 0-16,0-12 0 0,0 0 0 0,0 0 0 16,0 0 9-16,0 0-9 0,0 0 0 0,0 0 9 0,0 0-9 15,0 0 0-15,0 0 9 0,0 0-9 0,4-6 12 16,3-3-12-16,-3-1 12 0,-1 1-12 0,-3-7 8 16,4 7-8-16,-4-10 8 0,0 3-8 0,0-3 0 15,0-6 0-15,3 7 8 0,-3-11-8 0,4 11 0 16,-4-8 0-16,3 1 0 0,1-3-9 0,-4 3 9 0,3-3 0 15,-3 3 0-15,4 6 0 0,-1-3-8 0,1 0 8 16,-4 0 0-16,3 3 0 0,1-3 0 0,-1 10 0 0,-3-4 0 16,4 7 0-16,-4-1-10 0,3 4 10 0,-3-3-8 15,0 9 8-15,0 0 0 0,0 0 0 0,0 0 0 16,0 0 0-16,0 0-8 0,0 0 8 0,-3 9 0 16,3 0 0-16,-4 7-10 0,4 3 10 0,0 0 0 15,4 3-9-15,-8 0 9 0,4 3 0 0,-3 3-9 16,3-3 9-16,-4 3 0 0,1 0 0 0,-1 7 0 15,-3-10 0-15,4 10 0 0,-1-13 0 0,1 9 0 16,-1-12 0-16,-3 9 0 0,4-9 0 0,-1-4 0 16,-3 4 0-16,3-3 9 0,1-4-1 15,3-2-8-15,-4 6 0 0,4-10 0 0,-3-3 0 0,3-3 0 16,0 0 0-16,0 0 0 0,0 0 8 0,0 0-8 0,0 0 0 0,0 0 0 16,-4-9-13-16,-3-1-983 15,4-9-196-15</inkml:trace>
  <inkml:trace contextRef="#ctx0" brushRef="#br0" timeOffset="29997.96">15540 11284 1324 0,'0'0'118'0,"0"0"-94"0,0 0-24 0,0 0 0 16,-4 0 254-16,4 0 46 0,0 0 10 0,0 0 2 15,0 0-252-15,0 0-51 0,0 0-9 0,-3 9 0 16,3 0 0-16,0 1-12 0,0-1 12 0,3 7-12 16,-3 3 0-16,4-4 0 0,-1 4 0 0,4 0 0 15,1 6 40-15,-1 3 9 0,0-2 2 0,0-5 0 16,0 11-23-16,3-4-4 0,-3 0 0 0,0 0-1 15,0 4-25-15,-3-10-5 0,-4 3-1 16,4 3 0-16,-1-6-31 0,-3 0-6 16,-3-6-2-16,3 2 0 0,-4 1-135 15,0-9-27-15</inkml:trace>
  <inkml:trace contextRef="#ctx0" brushRef="#br0" timeOffset="30339.54">16302 11444 1728 0,'0'0'153'0,"0"0"-122"0,0 0-31 0,-7 3 0 15,0 3 240-15,3 3 43 0,4-9 8 0,0 0 1 16,0 10-238-16,0-1-54 0,0 1 0 0,7-1 0 16,-3-3-23-16,3 4-1 0,-7 5 0 0,3-2 0 15,1 3 24-15,-1-7 15 0,1 10-3 0,0-3 0 16,-4-4-26-16,3 10-6 0,1-3 0 0,-1 0-1 15,-3 9-19-15,0-9-4 0,7 0-1 0,-3 2 0 32,-4-2-104-32,3 0-21 0,1 0-4 0,3-3-754 0</inkml:trace>
  <inkml:trace contextRef="#ctx0" brushRef="#br0" timeOffset="30639.73">16972 11409 1612 0,'0'0'144'0,"4"6"-116"0,-4-6-28 0,3 10 0 16,-3-7 329-16,4 6 60 15,-4 1 12-15,3 2 3 0,1 1-329 0,3-4-66 16,0 7-9-16,3 3-9 16,-6 0-36-16,3-1-7 0,-3-2-2 0,3 3 0 15,-4 6 21-15,1 0 4 0,-1 3 1 0,1 0 0 16,-1 1-7-16,1-4-1 0,-1 3 0 0,1-3 0 0,-1 0-102 16,4-6-21-16,1 0-4 0,-1 0-1 0,0-4-61 0,0-5-13 0,3 9-2 15,8-13-1-15</inkml:trace>
  <inkml:trace contextRef="#ctx0" brushRef="#br0" timeOffset="30872.93">17685 11563 3171 0,'0'0'70'0,"0"0"14"0,0 0 4 0,0 0 0 0,0 0-70 0,3 12-18 0,1-9 0 0,3 7 0 16,0-1-91-16,4 1-21 0,-4-1-5 0,3 7-1 16,-3-7 53-16,0 7 10 0,4-4 3 0,-1 10 0 0,-6-9 21 0,3 6 5 15,0-4 1-15,-3 4 0 16,-1-9-1-16,4 8 0 0,-3-8 0 0,3 5 0 16,0-5-112-16,0-1-22 0,0-2-5 0</inkml:trace>
  <inkml:trace contextRef="#ctx0" brushRef="#br0" timeOffset="31106.68">18740 11550 3438 0,'0'0'152'0,"0"0"32"0,0 10-148 0,0-1-28 0,0 0-8 0,0 7 0 16,7-3-51-16,0-4-11 0,3 7-2 0,-3 3-1 15,4-1-85-15,-1-2-17 0,1 9-3 0,-4-3-1 32,0 0 19-32,0 0 3 0,-3-3 1 0,-1 6 0 0,-3-6-90 0,4 6-18 0,-1 9-3 15,1-9-1-15</inkml:trace>
  <inkml:trace contextRef="#ctx0" brushRef="#br0" timeOffset="31292.66">19717 11651 3308 0,'0'0'73'0,"0"0"15"0,0 0 4 0,3 9 0 0,4 0-74 0,0 7-18 0,4-7 0 15,0 7 0 1,-1-3-128-16,1-4-28 0,-1 1-7 0,-3 5-1 15,4-5-89-15,-4-1-19 0,0 0-3 0</inkml:trace>
  <inkml:trace contextRef="#ctx0" brushRef="#br0" timeOffset="31417.86">20316 11516 846 0,'15'-10'37'0,"-5"4"8"0,4-3-412 0</inkml:trace>
  <inkml:trace contextRef="#ctx0" brushRef="#br0" timeOffset="31540.7">20750 11604 1785 0,'7'9'159'0,"1"0"-127"16,-5 10-32-16,4-3 0 16,0-4 252-16,-3 4 45 0,3 3 9 0,0-3 2 15,3-4-236-15,1-6-46 0,0 4-10 0,-4-1-1 16,3-9-167-16,4 6-34 0,0-12-6 0</inkml:trace>
  <inkml:trace contextRef="#ctx0" brushRef="#br0" timeOffset="31737.88">21421 11575 2487 0,'0'0'55'0,"3"3"11"0,4 13 2 0,-3-6 2 0,-1 2-56 0,1-3-14 0,-1 13 0 0,1-3 0 32,-1 0-27-32,1 0-8 0,-4 6-1 0,0-6-1 0,-4 6 65 0,4-6 14 0,-3-1 2 0,3 1 1 15,-4-3-17-15,4-7-3 0,0 7-1 0,4-3-784 16,-4-13-156-16</inkml:trace>
  <inkml:trace contextRef="#ctx0" brushRef="#br0" timeOffset="31976.05">22578 11506 2822 0,'14'10'251'0,"-14"-10"-201"0,0 0-40 0,0 0-10 0,10 9 81 15,-2 1 15-15,-1-1 2 0,0 7 1 16,7-7-131-16,0 10-25 0,-7-3-6 0,-4-4-1 15,1 4 0-15,0 3 0 0,3-4 0 0,-4 4 0 16,-6-3 10-16,3-4 2 0,3 7 0 0,1-9 0 16,-1 5-13-16,1-5-3 0,-1-1 0 0,1 0 0 15,3-9-133-15,-7 0-27 0</inkml:trace>
  <inkml:trace contextRef="#ctx0" brushRef="#br0" timeOffset="32171.96">23428 11481 2822 0,'0'0'125'0,"0"10"26"0,0-1-121 0,0 0-30 0,0 7 0 0,4 0 0 16,3 3 161-16,3-1 27 0,4 1 4 0,0 6 2 31,0-6-194-31,4 0-27 0,0 0-11 0,-1 6-2 16,1-9-12-16,0-4-1 0,3 4-1 0,0-1 0 0,-3-2-147 0,6-4-30 0,-2-2-5 0</inkml:trace>
  <inkml:trace contextRef="#ctx0" brushRef="#br0" timeOffset="32381.04">24906 11575 3481 0,'0'0'76'0,"0"0"16"0,0 0 4 0,7 10 2 0,-3 2-78 0,3-2-20 15,3-1 0-15,1-3 0 16,-4 4-64-16,4-1-17 0,-1 7-3 0,-3-4-1 16,0-2-77-16,-3 5-15 0,-4 1-3 0,3-3-652 15,-3 2-131-15</inkml:trace>
  <inkml:trace contextRef="#ctx0" brushRef="#br0" timeOffset="32606.34">25527 11638 1497 0,'4'13'133'0,"-1"-4"-106"16,-3 7-27-16,4-1 0 0,-1 4 448 0,4 0 84 0,0 0 16 0,4-4 4 16,-4-2-528-16,3 3-107 0,1-1-21 0,3-2-4 15,0-4-91-15,0-2-18 0,8-4-4 0</inkml:trace>
  <inkml:trace contextRef="#ctx0" brushRef="#br0" timeOffset="32818.91">26811 11525 3427 0,'0'0'76'0,"0"0"15"0,0 10 3 0,4 5 2 0,-1-5-77 0,1 8-19 15,-4-2 0-15,3-3 0 16,-3 2-46-16,0 4-13 0,4-3-2 0,-4 3-1 15,0-1-7-15,3-2-2 0,1 6 0 0,-1-6 0 16,4-1-76-16,-3-2-15 0,3 3-3 0,0-7-609 16,4 0-122-16</inkml:trace>
  <inkml:trace contextRef="#ctx0" brushRef="#br0" timeOffset="33041.37">27436 11569 3639 0,'0'19'161'0,"0"-13"34"0,3 4-156 0,-3 2-31 0,7 4-8 0,-3-1 0 16,3-2-84-16,3 3-17 0,-3 2-4 0,4-2-1 15,0-3-19-15,-1 2-4 0,4 4-1 0,0-3 0 16,0-4-149-1,4 4-29-15,21 3-7 0,-4-3-1 0</inkml:trace>
  <inkml:trace contextRef="#ctx0" brushRef="#br0" timeOffset="33289.67">28564 11472 3524 0,'0'0'156'0,"11"6"32"0,-4-3-150 0,4 4-30 0,6 2-8 0,1 0 0 31,3 7-60-31,4-3-14 0,-1 5-2 0,1 7-1 16,0-6 24-16,0 0 5 0,-4 6 0 0,-4 3 1 15,1-3-36-15,0 4-7 0,-4-4-2 0,-4 0 0 16,4-6-46-16,1-1-10 0,-5 1-1 0,1-3-922 0</inkml:trace>
  <inkml:trace contextRef="#ctx0" brushRef="#br0" timeOffset="35907.8">27404 11980 748 0,'0'0'33'0,"0"0"7"0,-4-10-32 0,4 10-8 0,-3 0 0 0,3 0 0 15,-4-6 218-15,4 3 42 0,-3-3 8 0,3 3 1 0,-4-4-199 16,4 4-40-16,-3-3-8 0,3 6-2 0,0 0 36 0,0 0 8 15,0 0 0-15,0 0 1 0,0 0-2 16,0 0-1-16,0 0 0 0,0 0 0 0,0 0-36 0,0 0-7 16,0 0-2-16,0 0 0 0,-4 9 1 0,4 1 0 15,-3-1 0-15,3 1 0 0,-4 5 10 0,4-5 3 16,-3 5 0-16,-1-2 0 0,4 3-15 0,-4 2-4 16,1-2 0-16,-1 3 0 0,4 6 7 0,-3-6 1 15,3 9 0-15,-7-3 0 0,3 3-20 16,1 1 10-16,-1 2-10 0,1-3 8 0,-1 7-8 0,-3-7 0 15,0 0 0-15,0 0 0 0,0-3 0 0,0 4 10 16,3-4-10-16,-3 0 10 0,4 0 15 0,-4-3 3 16,0-3 1-16,3 6 0 0,1-10-2 0,3-2-1 15,-7 3 0-15,7-7 0 0,-4 0-6 0,4 1 0 0,0-10-1 0,0 0 0 16,0 0 3-16,0 0 1 0,0 9 0 16,0-9 0-16,0 0 5 0,0 0 2 0,0 0 0 0,11-3 0 15,-1-3-6-15,-3-4 0 0,4 7-1 0,-1-6 0 16,-3 3-15-16,4-4-8 0,-4 4 8 15,4-4-8-15,-1 10 0 0,1-3 0 0,-4-3 0 16,4 6-8-16,-1 0 8 0,1-3 0 16,-4 3-9-16,3 0 9 0,1 0 0 15,-1 3 0-15,1-3-9 0,0 0 9 0,3 0 0 0,0 6 0 16,4-6 0-16,-1 3 0 0,1-3 0 16,6 7 8-16,1-7-8 0,3 0 9 15,1 0-9-15,-1 0 0 0,4 0 0 0,-4 0 0 0,0 0 0 0,-3 0 0 16,3 3 0-16,-3-3 0 0,-1 0 0 0,-2 0 0 0,-5 0 0 0,4 0 0 15,-7 0 0-15,4 0 0 0,0 6 0 0,-4-6 0 0,-4 0 0 16,5 0 0-16,-1 3 0 0,0-3 0 0,0 7 0 0,0-7 0 16,0-7 0-16,-3 7 0 0,6 7 0 0,-3-7 0 15,4-7 0-15,0 4 0 0,-1-3 0 0,1 6 0 16,-4-3 0-16,0-4 0 0,-3-2 8 0,-1 6-8 16,-3-3 0-16,4 3 8 0,0-4-8 0,-4-2 0 15,0 3 0-15,3 6 8 0,-3-10 0 0,0 7 0 16,-3-3 0-16,-1-4 0 0,1 10 1 0,-1-9 0 15,-3 0 0-15,4 2 0 0,0 4-1 0,-1-3-8 16,1-4 12-16,-1 7-4 0,1-6-8 0,-1 3 12 0,1-4-12 16,-1 1 12-16,1 3-12 0,3-4 12 0,-7 1-12 0,3-4 12 15,1 4-4-15,3-7 0 0,-7 7 0 0,3-7 0 16,1 3 0-16,0-8 0 16,-4 8 0-16,3-6 0 0,-3-6-8 0,0 9 0 0,4-2 0 15,-4-7-11-15,0 6 11 0,0 6 0 0,0-3-9 16,3-2 9-16,-3 2 0 0,4-3 0 0,-1 3 0 15,-3-2 0-15,4 8 0 0,-4-9 0 0,3 10 0 16,-3 0 0-16,0-1-8 0,0 4 8 0,0-7-10 0,0 7 10 16,0-3 0-16,0 2 0 0,0 4-8 0,0 3 8 15,0-6 0-15,0-3 0 0,-3 9 0 0,3 0 0 16,0 0-10-16,0 0 10 0,-4-10-10 0,4 10 10 16,0 0-12-16,0 0 12 0,-3 0-13 0,3 0 5 15,0-9 8-15,0 9 0 0,0 0 0 0,0 0-8 16,-7 0 8-16,7 0 0 0,0 0 0 0,0 0-8 15,-7 0 8-15,7 0 0 0,0 0 0 0,-8 0 0 0,5 0 0 0,3 0 0 16,-7 0 0-16,7 0 0 0,-7 6 0 0,-4-6 0 16,4 3 0-16,0-3-8 0,0 0 8 0,-4 0 0 15,1 7 0-15,3-7 0 0,-4 0 0 16,1 3 0-16,3-3 0 0,-4 0 0 16,0 0 0-16,1 0 0 0,-1 0 0 0,-3 0 11 15,-3 0-11-15,2-3 0 0,1-4 0 0,-3 7 0 0,-1 0 14 0,-3 0-2 16,3-3-1-16,1 3 0 0,-5-6-11 0,5 6 0 15,-4 0 0-15,3 0 8 0,-3 0-8 0,0 0 0 16,-1 0 0-16,1 0 0 0,0 0 0 0,0 0 0 16,-4 0 0-16,1 0 0 0,-5 0 0 0,1 0 0 0,3 0 8 15,-3 0-8-15,-4-6 11 0,8 2-3 16,-4 4-8-16,3-6 12 0,0 6-4 0,4-3-8 0,0-3 11 16,7 6-11-16,-4-3 10 0,4-4-10 0,0-2 8 0,7 6-8 31,0-3-94-31,0-4-24 0,3 1-5 0</inkml:trace>
  <inkml:trace contextRef="#ctx0" brushRef="#br1" timeOffset="65930.2">17314 10211 115 0,'0'0'0'0,"0"0"10"0,-7 0-10 0,4-6 0 0,-4 6 0 0,3-3 0 16,-3-3 246-16,7 6 47 0,-3 0 10 0,3 0 1 16,-4-10-147-16,4 10-29 0,0 0-7 0,0 0-1 15,0 0-14-15,0 0-3 0,0 0-1 0,0 0 0 16,0 0-31-16,-7 0-7 0,0-3 0 0,7 3-1 15,0 0-21-15,0 0-4 0,0 0-1 0,0 0 0 16,0 0-16-16,0 0-3 0,0 0-1 0,0 0 0 16,0-6-8-16,3-4-1 0,5 4-8 0,-5-3 12 15,4-1 5-15,-3 7 1 0,3-3 0 0,0 6 0 16,0-3-1-16,-7 3 0 0,0 0 0 0,0 0 0 16,0 0 8-16,0 0 2 0,0 0 0 0,0 0 0 0,0 0 13 0,0 0 4 15,0 0 0-15,0 0 0 0,0 0 5 0,0 0 2 16,0 0 0-16,0 0 0 0,0 0-19 0,0 0-4 15,7 3-1-15,0 3 0 0,-4-3-19 0,5 4-8 16,-5-4 8-16,8 3-8 0,-8-3 0 0,4 3 0 16,-3 4 0-16,3-4 0 0,-4-3 0 0,1 7 0 15,-1-1 0-15,-3 0 0 0,-3 7 0 0,3-7 0 16,-4 7 0-16,4-3 0 0,-7 2 0 0,4 1 0 16,-4-3 0-16,0 5 0 0,-4-2 8 0,0 3 5 15,4 0 2-15,0 0 0 0,-3 6-6 0,-1-7-1 0,4 8 0 16,0-8 0-16,0 1-8 0,3 3 0 15,4-3 0-15,-3 3 8 0,3-6-8 0,0 2 0 0,0-2 0 0,3-3 8 16,-3 2-8-16,0 1 0 0,0-7 0 0,0 4 8 16,0-7-8-16,-3 4 0 0,3-1 0 0,0 0 8 15,-4 1-8-15,1-1 0 0,3-3 0 0,-4 4 8 16,-3-4-8-16,4-3 8 0,3-3-8 0,-4 10 8 16,4-10-8-16,-7 6 0 0,7-6 0 0,0 0 8 15,0 0 0-15,0 0 0 0,-3 3 0 0,3-3 0 16,0 0-8-16,0 0 8 0,0 0-8 0,0 0 8 15,0 0-8-15,0 0 0 0,0 0 0 0,0 0 0 16,0 0 0-16,0 0 0 0,0 0 0 0,0 0 0 16,0 0 0-16,0 0 0 0,0 0 0 0,7-3 0 0,0 3 0 15,3-6 0-15,-3 6 8 0,4-3-8 16,-4-4 0-16,4 7 0 0,3-3 0 0,-4-3 0 0,4 6 0 16,4 0 0-16,-4-6-12 0,4 6 12 0,3 0 0 15,-3 0 0-15,-4 0 14 0,0 0-4 0,4 6-10 0,-1-6 0 16,1 9-10-16,3-9 10 0,-3 10 0 0,-1-10-9 15,4 6 9-15,-3-3 0 0,0 6 0 0,-1-9 0 16,-3 10 0-16,4-10 0 0,0 6 0 0,-4-6 0 16,0 10 0-16,0-10 0 0,0 6 0 0,-3-6 0 15,-1 3 0-15,1-3 0 0,-1 0 0 0,1-3 0 16,-4 3 0-16,4-6 8 0,-8 6-8 0,4 0 8 16,4 0-8-16,-4-7 8 0,-7 7-8 0,7-3 9 15,-3 3-9-15,3-6 10 0,0 6-10 0,0-3 0 0,-4-4 0 16,4 7 8-16,0-3-8 0,0-3 0 15,-3 3 0-15,3-3 0 0,-7 6 0 0,7 0 0 16,0-3 0-16,0-4 0 0,-7 7 16 0,0 0-1 0,0 0-1 0,7 0 0 16,-7 0-14-16,7 0-18 15,-3-3 4-15,-4 3 1 0,7-6 13 0,-7 6 0 16,7 0 0-16,-7 0 0 0,0 0 8 0,7-6-8 0,-4 2 9 0,5-2-9 16,-5 3 15-16,-3-3-3 0,0-4-1 0,0 7 0 15,4-6-3-15,-1-4 0 0,1 4 0 0,-1-1 0 16,-3-2-8-16,0-4 8 0,0 1-8 0,0 2 8 15,0-3-8-15,0 4 0 0,0-10 9 0,4 3-9 16,-4-3 0-16,3 0 8 0,-3 0-8 0,4-3 0 16,-1 0 0-16,1-3 0 0,-1 9 0 0,1-6 0 15,-1 0 0-15,1 3 0 0,-1-3 0 0,-3 6 0 0,4 3 0 16,-1-3 0-16,-3 4 0 0,4-4 0 0,-8 10 0 16,4-4 0-16,0 0 0 0,0 4 0 15,-3 6 0-15,3-6 0 0,0 2 0 0,3-2-8 0,-3 9 8 0,0-3 0 16,0-4 0-16,0 7 0 0,4-9 0 0,0 3 0 15,3-4 0-15,-4 7-8 0,-3 3 8 0,0 0 0 16,0 0 0-16,4-6-8 0,-1-3 8 16,-3 9 0-16,0 0 8 0,0 0-8 0,0 0 0 0,0 0 0 15,0 0-10-15,0 0 10 0,0 0 0 0,0 0 0 16,0 0 0-16,0 0 0 0,0 0 0 0,-7 0 0 16,0 0 0-16,7 0 0 0,0 0 0 0,-7 0-8 15,0 6 8-15,3-3 0 0,4-3 0 0,0 0 0 16,-10 0 0-16,3 6 0 0,0-3 0 0,7-3 0 15,-7 0 0-15,0 0 0 0,0 0 0 0,0 0 0 0,-4 10 0 0,0-10 0 16,1 0 0-16,-4 6 0 0,3-6 0 0,-3 3 0 16,0 3 8-16,0-6-8 0,-4 0 0 0,4 0 9 15,-7 7-9-15,3-4 8 0,1-3-8 0,-1 0 8 16,-3 6-8-16,0-6 0 0,-1 3 9 0,-2-3-9 16,-1 0 0-16,-3 0 0 0,-4 7 0 0,4-4 8 15,-4-3-8-15,4 6 0 0,-7-6 8 16,3 3-8-16,0-3 0 0,0 6-8 0,4-6 0 0,0 0 0 31,3 3-80-31,-3-6-16 0,3-3-4 0</inkml:trace>
  <inkml:trace contextRef="#ctx0" brushRef="#br1" timeOffset="68761.85">14594 11293 345 0,'0'0'31'0,"-3"6"-31"16,-1-3 0-16,1 7 0 0,3-10 187 0,0 0 31 0,0 0 6 0,-7 6 2 15,7-6-176-15,0 0-35 0,0 0-7 0,0 0-8 16,0 0 8-16,0 0-8 16,-7 3 0-16,7-3 0 0,0 0 20 0,0 0-3 0,0 0 0 15,-7 0 0-15,7 0 41 0,-7 7 8 0,7-7 2 0,-4 0 0 16,4 0 0-16,-7 0 0 0,7 0 0 0,-7 0 0 15,0 3-18-15,7-3-3 0,0 0-1 0,0 0 0 16,0 0-11-16,0 0-3 0,0 0 0 0,0 0 0 16,0 0-8-16,0 0-1 0,0 0-1 0,0 0 0 15,0 0 2-15,0 0 1 0,0 0 0 0,0 0 0 16,7 6 6-16,4-6 1 0,-11 0 0 0,7 0 0 16,0 0-5-16,3 0-1 0,1 0 0 0,-1 0 0 15,1-6-8-15,0 6-2 0,-1-3 0 0,1 3 0 16,-1-7 0-16,1 7 0 0,3-3 0 0,-3-3 0 15,3 3 3-15,0-4 0 0,0 4 0 0,4-3 0 16,-1 3-11-16,1-3-8 0,-4 6 12 16,7-10-12-16,-3 10 17 0,-1-6-3 0,1-3-1 0,0 9 0 15,-1-4-13-15,1-2 9 0,0 3-9 0,-1-3 8 16,1 6-8-16,0-10 12 0,3 7-12 0,-4-3 12 16,1-3-1-16,3 2 0 0,0-2 0 0,4-1 0 15,-4 1 6-15,0 0 2 0,4 2 0 0,-4 4 0 16,0-6-5-16,-3 3-1 0,3-4 0 0,0 7 0 15,4-3-13-15,0 6 0 0,-4 0 0 0,4-3 0 0,-4-4 0 0,3 7 0 16,1-3 0-16,0 3 0 0,0-6 0 0,-1 6 0 16,-3-6 0-16,4 6 0 0,0-3 0 0,-1 3 0 15,1-7 0-15,3 4 0 0,1-3 16 0,-1-4-4 16,-3 1 0-16,-1 0 0 0,4-1 4 0,4 1 0 16,-4-7 0-16,4 7 0 0,-4-1-6 0,1 1-1 0,-1 0 0 15,-3-1 0-15,-1 1-9 0,4-1 0 0,-3 1 0 0,3-4 8 16,-3 10-8-1,3-6 0-15,4 3 0 0,3-4 0 16,-6 1 0-16,2-1 0 0,-2 10 0 0,2-9 0 16,1 3 0-16,0 2 0 15,-4-2 0-15,0 6 0 0,-3-3 0 0,0-3 0 0,-1 3 8 16,-3-4-8-16,-3 4 8 0,3-3-8 0,-7 3 12 0,8-3-4 0,-1-4 4 16,-4 10 0-16,1-9 0 0,3 2 0 0,0 4-12 0,0-6 8 0,4 0-8 0,0-1 8 15,-4 4-8-15,4-4 0 0,-1 4 0 0,-2-3 0 16,2 6 0-16,-3-7 0 0,1 4 0 0,-1-3 0 15,0-1 0-15,-3 4 0 0,3 3 0 0,-7-4 0 16,7-2 0-16,-7 6 0 0,0-3 0 0,4-4 0 16,-4 7 0-16,0-3 0 0,0-4 0 0,-3 4 0 15,3 3 0-15,-3-3 0 0,3-4 0 0,-4 1 0 16,1 6-12-16,-4-3-4 0,3-4 0 0,-3 4-1 16,1-4-140-16,-5 7-28 0,-3-3-6 0</inkml:trace>
  <inkml:trace contextRef="#ctx0" brushRef="#br1" timeOffset="69555.02">15374 11419 1263 0,'0'0'56'0,"0"0"12"0,0 0-55 0,0 0-13 15,0 0 0-15,0 0 0 0,0 0 105 0,7 0 19 16,-3-10 3-16,3 1 1 0,0 2-48 0,0 4-10 16,0-3-2-16,0-3 0 0,4 5-25 0,-4-5-6 15,0 3-1-15,3 3 0 0,1-4-15 0,-1 4-3 16,-3-3-1-16,4 6 0 0,-4-6-9 0,4 3-8 16,-1 3 12-16,1 0-12 0,-1 0 23 0,1 0-3 15,0-7 0-15,-1 7 0 0,4 0 16 0,0 0 2 0,0 0 1 16,4-3 0-16,3-3 1 0,-3 3 0 0,0-4 0 15,3 7 0-15,0-9-8 0,0 0-2 16,7 2 0-16,1 4 0 0,-1-6-13 0,0 3-2 16,4-4-1-16,-1 1 0 0,-2-1-14 0,2 7 0 0,-2-9 0 15,2 9 0-15,-2-7 0 0,-1 1 0 0,0 2 0 0,4-2 0 16,0 0 0-16,-1-1 8 0,-2 4-8 0,2-3 0 16,5-1 12-16,-1 1 0 0,-3-1 0 0,-1 1 0 15,1 3-4-15,0-4 0 0,0-2-8 0,-4-4 12 16,4 7 4-16,-1-1 0 0,-2-5 0 0,-1 2 0 15,4-3-16-15,-1 1 9 0,1 5-9 0,0-9 8 16,-4 10-8-16,4-7 0 0,-1 7 9 0,1-4-9 16,-7 4 0-16,3 0 0 0,-7-1-10 0,4 4 10 15,-7-4 0-15,3 4 0 0,-4-3 10 0,1 6-2 16,0-4-8-16,-4-2 0 0,3 6 0 0,1-3 0 0,-4-4 0 0,4 4 0 16,0 3 0-16,-1-4 0 0,-3-2 0 0,4 6 0 15,0-3 0-15,-4-4 0 0,0 7 0 0,0-9-13 16,0 8 3-16,-3-2 1 15,-1-3-130-15,-3 6-25 16,-3-4-6-16,-4 7-915 0</inkml:trace>
  <inkml:trace contextRef="#ctx0" brushRef="#br1" timeOffset="70680.34">16429 11356 979 0,'0'0'87'0,"0"0"-70"16,0 0-17-16,0 0 0 0,0 0 150 0,0 0 26 16,0 0 6-16,0 0 1 0,10 0-111 0,-10 0-23 15,8-3-4-15,-8 3-1 0,0 0-11 0,0 0-2 16,0 0-1-16,0 0 0 0,0 0-13 0,0 0-2 16,0 0-1-16,0 0 0 0,0 0-2 0,0 0 0 0,0 0 0 15,0 0 0-15,3 3-12 0,-3-3 9 16,0 0-9-16,0 0 8 0,0 0-8 0,0 0 10 0,0 0-10 0,0 0 10 15,7 9 6-15,-7-9 0 16,0 0 1-16,0 0 0 0,0 0 9 0,7 0 2 0,-7 0 0 0,11 6 0 16,-1-6 7-16,-3 0 1 0,7-6 1 0,-3 6 0 15,0-9-1-15,3 9 0 0,0-10 0 0,0 1 0 16,0 3-12-16,4-4-4 0,-4 1 0 16,7-1 0-16,0 1-9 0,0-7-3 0,1 7 0 0,2-4 0 15,8-2-8-15,-4 2 8 0,4-2-8 0,0-1 8 16,-1-3-8-16,-2 0 10 0,-1 4-10 0,4-4 10 15,-4 6-10-15,0-9 8 0,0 3-8 0,-3 1 8 16,0 2 20-16,-4-3 3 0,4 7 1 0,-4-4 0 16,0-3-32-16,0 3 0 0,-3 4 0 0,3-4 0 15,0 1 0-15,0 2 0 0,0-3 0 0,-3 7 0 16,3-7 0-16,-3 7 0 0,3-1 0 0,-3-2 0 16,-4-4 0-16,0 10-8 0,3-4 8 0,-2 1 0 15,-1 0 0-15,0-1-10 0,0 1 10 0,0 3-8 16,-3 2-16-16,3 4-4 0,-7-6 0 15,3 6 0-15,1 0-113 0,-4 6-23 0,-7-6-5 0</inkml:trace>
  <inkml:trace contextRef="#ctx0" brushRef="#br1" timeOffset="71317.66">16873 11525 115 0,'0'0'10'0,"0"0"-10"0,0 0 0 0,0 0 0 0,-3-9 328 0,3 9 64 16,0-7 13-16,0-2 3 0,0 6-219 0,3-6-43 15,4 2-9-15,-3-2-1 0,7-1-53 0,-4 1-11 16,0-7-1-16,3 7-1 0,1-4-37 0,3-2-7 15,-3-1-2-15,3 3 0 0,-4-2-8 0,4-4-1 16,0 0-1-16,-3 0 0 0,3-6 1 0,0 6 0 16,0-6 0-16,-3 0 0 0,3-6-4 0,-3 0-1 0,-1 2 0 15,4 4 0-15,-3-3-10 0,3 3 12 0,-3-3-12 0,-1 3 12 16,1 3-12-16,3-3 0 0,-7 9 0 16,7-3 0-16,-3 0 0 0,-1 4 0 15,4 5 0-15,-7-2 0 0,4 2-13 0,-4 4 5 16,4-3 8-16,-4 2-13 15,-4 4-15-15,4-3-2 0,0 6-1 0,-7 0 0 16,7-3-99-16,-7 3-20 0,0 0-4 0,0 0-470 0,0 0-95 0</inkml:trace>
  <inkml:trace contextRef="#ctx0" brushRef="#br1" timeOffset="71932.86">17787 11622 403 0,'0'0'36'0,"0"0"-36"0,0 0 0 0,0-6 0 16,0-3 366-16,4-4 66 0,-1-3 14 0,1-2 2 16,-1-7-336-16,4 6-67 0,-3-6-13 0,-1 6-4 0,1-9-10 0,-4 3-2 15,-4-1-1-15,1 4 0 0,-4-3 17 0,0-3 3 16,0-6 1-16,-4 9 0 0,0-7 14 0,-3 1 3 15,0 3 1-15,-3-7 0 0,2 7 6 0,-6 0 0 16,4-7 1-16,-1 10 0 0,0-3-39 0,-3 3-8 16,4-3-2-16,-1 3 0 0,4-4-3 0,0 4-1 15,0 3 0-15,-1-9 0 0,8 9-8 0,-3-9-11 16,-1 9 3-16,1-3 0 0,3-1 0 16,0-2 0-16,3 9 0 0,-3 1 0 15,3 2-16-15,1 7-4 0,6-7 0 0,-3 6 0 16,0 1-11-16,0 9-2 0,8-3-1 0,-1-3 0 15,-7 6-186-15,10 0-36 0,8 9-8 0,-4 0-556 0</inkml:trace>
  <inkml:trace contextRef="#ctx0" brushRef="#br1" timeOffset="72493.72">18627 11472 230 0,'0'0'20'0,"0"0"-20"16,0 0 0-16,0 0 0 0,0 0 259 0,0 0 47 15,0 0 10-15,0 0 1 0,0 0-211 0,0 0-42 0,-4-10-9 0,1 10-2 16,3 0 13-16,-4-9 2 0,-3 0 1 0,0 2 0 16,0 4-8-16,0-6-1 0,0 3-1 0,0-4 0 15,-4 1-15-15,1-1-4 16,-1-5 0-16,-3 5 0 0,3-2 12 0,1-4 1 0,-8 0 1 16,-3-3 0-16,0 1 7 0,0-1 2 0,-4-6 0 0,-3 6 0 15,-1-9-7-15,1 3 0 0,-4-4-1 0,1-5 0 16,-5-1-9-16,-2 7-2 15,2-6 0-15,-2 6 0 0,2-1-29 0,1-2-7 0,-4 3 0 0,4-1-8 16,0 4 9-16,3 7-9 0,-3-8 0 16,6 8 9-16,1-1-18 0,3 3-4 0,1 4-1 15,3-4 0-15,-1 7-28 16,1 2-6-16,4 4 0 0,-1 3-1 0,0 0-148 0,4 10-30 16,-3-1-5-16</inkml:trace>
  <inkml:trace contextRef="#ctx0" brushRef="#br1" timeOffset="75088.06">28663 11497 1152 0,'0'0'102'0,"0"0"-82"0,0 0-20 0,0 0 0 0,0 0 244 0,0 0 44 16,0 0 8-16,0-6 3 16,-3-4-207-16,-1 7-40 0,4-3-9 0,-3-4-2 15,3 7-41-15,-4-3 0 0,1-3-8 0,-1 2 8 0,1 7-22 0,-1-9 3 16,-3 9 1-16,0-9 0 0,-4 9 10 0,1-4 8 16,-1 4-12-16,1-6 12 0,-5 6-8 0,1 0 8 15,-3 0 0-15,3 0 0 0,-8 0 0 0,5-3 11 16,-4 3 0-16,-1-6 0 0,1 6-1 0,-3 0 0 15,-5-7 0-15,1 7 0 0,3-3 3 0,-3 3 1 16,-7 0 0-16,0-6 0 0,3 6-2 16,-3 0-1-16,-1 0 0 0,5 0 0 0,-5 0-2 0,5 0 0 15,-1 0 0-15,-7 0 0 0,0-3-9 0,0 3 0 0,-3-6 0 16,0 6 0-16,-1-4 0 0,-2 4 8 16,6-6-8-16,3 6 8 0,1-3 6 0,0-3 1 0,0 6 0 0,3 0 0 15,4-10-7-15,-8 10-8 0,1 0 11 0,0-3-11 16,-4-3 8-16,4 6-8 0,3 0 0 0,-3-6 0 15,-4 6 0-15,4 0 0 0,-1 0 8 0,5-3-8 16,-5 3 19-16,5 0 0 0,-1 0 0 0,4 3 0 16,-4-3 1-16,0 0 1 0,0 0 0 0,4 0 0 15,-4 0-6-15,4 0-2 0,0 0 0 0,0 0 0 16,3 0-13-16,-3 0 0 0,0 0 0 0,-1 0 0 16,5 0 0-16,-5 0 9 0,1 0-9 0,4 0 8 15,-1 0-8-15,0 0 0 0,0 0 0 0,1 0 0 16,-1 0 0-16,0 0 0 0,1 0 0 0,-1 0 0 15,0 6 0-15,1-6 0 0,2 0 0 0,-2 6 8 0,-1-3-8 16,0-3 0-16,-3 0 0 0,7 0 8 0,0 0-8 16,-4 0 8-16,4 0-8 0,-4-3 8 0,1 3-8 15,2-6 8-15,-2 6-8 0,-1 0 8 0,0 0 4 0,1 0 0 16,-1-6 0-16,0 6 0 0,-3-3 12 0,3 3 2 16,-3 0 1-16,0 0 0 0,-4-7-27 0,4 7 0 15,-4 0-12-15,4 0 12 0,-4-3 0 0,0 3 0 16,1-6 0-16,2 6 0 0,-2 0 0 0,6 0 0 15,-3-3 0-15,3-4 0 0,0 7 0 0,1 0 0 16,-1-3 0-16,-3-3 0 0,-4 6 12 16,4-3-2-16,-4-3-1 0,0-4 0 0,-3 10-9 0,3-6 10 15,-3 3-10-15,0-3 10 0,-1 6-10 0,5 0 0 16,-5-4 0-16,5-2 0 0,2 6 8 0,-2 0-8 16,-1-3 8-16,4 3-8 0,-8-6 12 0,1 6-2 15,0-10-1-15,0 10 0 0,-1-3-1 0,-3-3 0 16,1 6 0-16,-1 0 0 0,0-6-8 0,4 6 0 0,3 0 0 0,0-3 8 15,1-4-8-15,2 7 0 0,-2-3 0 0,-1-3 8 16,0 3-8-16,0-4 0 0,1 7 0 0,-5-9 0 16,5 6 0-16,-1-3 8 0,0 6-8 0,-3-10 8 15,-1 10 12-15,5-6 1 0,-1 6 1 0,0-3 0 16,4-3-22-16,-4 6 0 0,4-4 0 0,-4-2 0 16,1 3 0-16,-1 3 0 0,0-6 0 0,-3 3 8 15,3-4 0-15,0 7 1 0,-3-9 0 0,0 9 0 16,3 0-9-16,0-6-11 0,0 3 3 0,1-4 0 15,2 7 8-15,-2-3 0 0,3-3 0 0,-4 6 0 16,-4 0 0-16,1-3 0 0,0-4 0 0,0 7 0 16,-8 0 0-16,5-3 0 0,2-3 0 0,1 6 0 15,3 0 0-15,0 0 0 0,-6-3 8 0,6-3-8 16,7 6 11-16,-3 0-3 0,-4-7 0 0,8 4 0 16,-5 3-8-16,5 0 0 0,-5-6 0 0,1 6 0 15,-4 0 0-15,4-9 0 0,0 9 0 0,0-4 0 0,-8-2 0 0,8 3 12 16,7-3-4-16,-7 3 0 0,0-4 1 0,-4 4 0 15,7-3 0-15,-3 6 0 0,0-6-1 0,-4 3 0 16,4-4 0-16,3 7 0 0,0 0-8 0,1-3 0 16,-8 3 0-16,4 0 0 0,-4-6 0 0,4 6 0 15,0 0 0-15,-4 0 0 0,-3-3 0 0,3 3 0 16,7 0 0-16,-3-7 0 0,-4 7 0 0,4 0 0 0,3 0 0 0,0-3 0 16,1 3 0-16,-1-6 0 0,0 6 0 15,1-3 0-15,-1-3 0 0,0 6 0 0,-3-7 0 0,3 4 0 16,1-3 8-16,-5 6 0 0,1-9 0 0,0 9 0 15,0-4-8-15,0-2 0 0,-1-3-10 0,5 9 10 16,-1-3 0-16,0-4 0 0,1 7 0 0,2-9 0 16,1 9 0-16,-3-6 0 0,2 2 0 0,5-2 10 15,-4 6-10-15,-4-3-9 16,4 3 9-16,-4-6-13 0,0 3 13 0,1 3 0 0,-1-7 12 0,0 7-12 16,-6-3 0-16,2-3 0 0,8 6 0 0,0-9 0 15,-4 9 0-15,1 0 0 0,-1-7 0 0,4 4 10 16,-4 3-10-16,4 0 0 0,-4-6 0 0,4 6 0 15,-4 0 0-15,4 0-11 0,-4 0 3 0,4 0 0 16,-3 0 8-16,2 0 0 0,-2 0 0 0,-1 0 0 0,-3 0 0 16,3 0 0-16,-3 0 0 0,3 0 0 0,0 0 0 15,-3 0 0-15,0 0 0 0,3 0 0 0,-3 0 0 0,3-3 0 16,-3 3 0-16,0-7 0 0,3 7 0 0,-3 0 0 16,3 0 0-16,1 0 0 0,-1 0 0 0,0 0 0 15,1 0 0-15,-5 0 0 0,1 0 0 0,0 0 0 16,-4 0 0-16,4 0 0 0,-4 0 0 0,4 0 0 15,-4 0 0-15,4 0 0 0,0 0 0 0,0 0 0 16,3 0 0-16,-3 0 0 0,3 0 0 0,0 0-10 16,1 0 10-16,2 0 0 15,-2 0 0-15,-1 0 0 0,-3 0 0 0,3-3 0 0,0 3 0 16,1-6 8-16,-8 6-8 0,4 0 0 0,3-3 0 0,0 3 0 16,1-6 0-16,-1 6 0 0,0 0 0 0,1 0 0 15,-1 0-9-15,4 0 9 0,-4 0 0 0,0 0 0 16,4 0 0-16,0 0 0 0,-4-3 0 0,4 3 0 0,0-7 0 0,-4 7 0 15,4 0 0-15,-4 0 0 0,1-3 0 0,-1 3 0 16,0-6 0-16,1 6 0 0,-5-6 0 0,5 2 0 16,-1 4 9-16,4-6-9 0,0 6 0 0,-4-3 9 15,4 3-9-15,0-6 0 0,-1 6 9 0,5 0-9 16,-4-3 0-16,3 3 8 0,0-7-8 0,4 7 0 16,0 0 0-16,0 0 0 0,-4 0 0 0,8 0 0 15,-4-3 0-15,3 3 0 0,-3-6 0 0,3 6 0 16,-3 0 0-16,4 0 0 0,-4-3 0 0,3-3 0 15,-3 6 0-15,0 0 0 0,0 0 0 0,3-7 0 0,-6 7 0 16,6 0 0-16,-3-3 0 0,3 3 0 0,1 0 0 0,-4 0 0 16,3 0 0-16,4-6 0 15,-4 6 0-15,4 0 0 0,4 0 0 0,-4 0 0 16,3 0 0-16,4 0 0 0,-7 0 0 0,7 0 0 16,-7-3 0-16,7 3 0 0,-3-7 0 0,3 7 0 15,0 0 0-15,0 0 0 0,0 0 0 0,0 0 0 16,0 0 0-16,0 0 0 0,0 0 0 0,0 0-8 0,0 0 8 0,0 0 0 15,0 0 0-15,0 0 0 0,0 0 0 0,0 0 0 16,0 0 0-16,0 0 0 0,-11 7 0 0,11-7 0 16,0 0 0-16,0 0 0 0,0 0 0 0,0 0 0 15,0 0 0-15,-7-7 0 0,7 7 0 0,0 0 0 16,0 0 0-16,0 0 8 0,-7 0-8 0,7 0 0 16,-7 0 0-16,7 0 0 0,0 0 0 0,-4 0 0 15,-3 0 0-15,7 0 8 0,-7 0-8 0,7 0 0 16,-3 0 0-16,3 0 0 0,-4-3 0 0,4 3 0 0,0 0 0 15,0 0 0-15,0 0 8 0,0 0-8 0,0 0 8 0,0 0-8 16,-7 0 0-16,7 0 0 0,0 0 0 16,-4-6 8-1,1 6-48-15,-4-3-8 0,0-3-3 0</inkml:trace>
  <inkml:trace contextRef="#ctx0" brushRef="#br1" timeOffset="90439.17">17600 10045 1144 0,'0'0'51'0,"0"0"10"0,0 0-49 0,0 0-12 0,7 0 0 0,-7 0 0 16,7-3 95-16,-3 3 16 0,3-6 3 0,-7 6 1 16,0 0-66-16,7 0-13 0,-4-4-2 0,-3 4-1 15,0 0-21-15,0 0-12 0,0 0 12 0,0 0-12 0,0 0 0 0,0 0 0 16,0 0 0-16,0 0 0 0,0 0 38 15,0 0 1-15,0 0 0 0,0 0 0 0,0 0 20 0,0 0 4 16,0 0 1-16,0 0 0 0,0 0 0 0,0 0 0 16,0 0 0-16,0 0 0 0,0 0-10 0,0 0-2 15,0 0 0-15,0 0 0 16,0 0-25-16,0 0-6 0,0 0-1 0,4-6 0 0,-1-3 4 0,-3 9 0 16,4-10 0-16,-1 10 0 0,1-9 6 0,0 9 2 15,-1-6 0-15,1 3 0 0,-1-4-20 0,1 4-3 16,-4-3-1-16,0 3 0 0,0 3 7 0,3-6 1 15,-3-4 0-15,0 4 0 0,0 3 0 0,4-7 0 16,-4 4 0-16,0-3 0 0,0-1 3 0,0 1 1 16,-4-1 0-16,4 1 0 0,0 3 2 0,0-4 1 15,0-2 0-15,0-4 0 0,-3 7 2 0,3-7 1 16,3 3 0-16,-3-2 0 0,0-1-9 0,0 4-1 0,0-4-1 0,4-3 0 16,-4 3-7-16,0 4 0 0,0-4-8 0,0 4 12 15,0-4-12-15,0 0 0 0,0 7 0 0,0-1 0 16,0 1 0-16,-4 0-8 0,4 2 8 0,0 7-13 31,0 0-94-31,0 0-18 0,0 0-4 0,0 0-1167 0</inkml:trace>
  <inkml:trace contextRef="#ctx0" brushRef="#br1" timeOffset="92802.96">18052 10123 403 0,'0'0'17'0,"0"0"5"0,0 0-22 0,0 0 0 0,0 0 0 0,0 0 0 16,-7 0 269-16,7 0 50 0,0 0 9 0,0 0 3 15,0 0-237-15,0 0-47 0,0 0-10 0,0 0-1 16,0 0 12-16,0-9 2 0,0 3 1 0,0 6 0 16,0 0 2-16,0 0 1 0,0 0 0 0,0 0 0 15,0 0 2-15,3 0 0 0,-3 0 0 0,11-10 0 16,-1 10-4-16,1-3 0 0,-1 3 0 0,5-6 0 15,-1 3-25-15,7-3-6 0,-7 2-1 0,7-2 0 16,-7-3-6-16,4 2-2 0,3 4 0 0,-3-3 0 16,3 3-12-16,0-3 0 0,0-4 0 0,0 10 0 15,4-9 28-15,-4 6 4 0,0-4 0 0,4 1 0 0,-4 3-32 16,0-3 0-16,-3 6 0 0,3-3 0 16,0-4 0-16,4 4-16 0,-7-3 3 0,3 6 1 0,0-3 12 0,-3-3 12 15,-1 6-3-15,-3 0 0 0,1-4-1 0,-5 4 0 16,4-6 0-16,-3 6 0 0,-4 6-8 0,0-2 0 15,-7-4 0-15,7 0 0 16,0 0 10-16,-7 0 6 0,0 0 2 0,0 0 0 0,0 0 5 0,0 0 1 16,0 0 0-16,0 0 0 0,0 0 5 0,0 0 2 15,0 9 0-15,0-9 0 0,0 0-13 0,0 0-2 16,0 9-1-16,0-9 0 0,0 0-15 0,-3 10 0 16,3-4 0-16,0-6-10 0,0 0 10 0,0 9 0 15,0-9 0-15,-4 16 0 0,4-7 0 0,0 4 0 0,-4-4-8 16,1 4 8-16,-1 0 0 0,1-4 0 15,-1 10 0-15,1-4 0 0,-4 1 0 0,3-3 0 0,-3 5 0 0,0 4 0 16,4-3 0-16,-4-6 0 0,3 9 0 0,-3-3-8 16,3-1 8-16,1 1 0 0,3 0 0 0,-4 0 8 15,4-4-8-15,-3 4 9 0,-1 0-9 0,4 3 10 16,-3-3-10-16,-1 0 8 0,4 0-8 0,0-1 8 16,-3 1-8-16,-1 6 0 0,1-6 0 0,-1 0 0 15,4 3 0-15,-3 0 0 0,3-7 0 16,0 4 0-16,0-3 0 0,0-4 0 0,0-2 8 0,-4 6-8 15,4-7 0-15,0 7 0 0,-3-13 9 0,3 6-9 16,0-3 8-16,0 4-8 0,-4-1 10 0,4-9-10 16,0 0 10-16,0 0-10 0,0 0 10 0,0 0-10 15,0 0 14-15,0 0-3 0,0 0-1 0,0 0 0 16,0 0 3-16,0 0 1 0,0 0 0 0,0 0 0 16,0 0-14-16,0 0 11 0,0 0-11 0,0 0 10 15,0 0-10-15,0 0 0 0,0 0 9 0,0 0-9 0,0 0 0 0,0 0 8 16,0 0-8-16,0 0 0 0,0 0 0 0,0 0 0 15,0 0 0-15,0 0 0 16,0 0 0-16,4 0 0 0,-4 0 0 0,0 0 0 0,0 0 0 0,0 0 0 16,0 0 0-16,0 0 0 0,0 0 0 0,0 0 0 15,0 0 0-15,0 0 8 0,0 0-8 0,0 0 11 16,-7 10-11-16,7-10 12 0,0 0-1 0,0 0 0 16,-8 0 0-16,-2 6 0 0,3-6-11 0,-4 0 12 15,1 0-12-15,-4 0 12 0,3 0-12 0,0-6 10 16,1 6-10-16,-1 0 10 0,-3 0-10 0,0-3 8 15,3-4-8-15,-3 7 8 0,-3-3-8 0,3-3 12 16,-1 0-12-16,-2 2 12 0,3-2-12 0,-4 3 8 0,0-3-8 16,1 3 8-16,-1-4-8 0,4 4 0 15,-4-3 0-15,1-3 0 0,3-1 0 0,-4 10 0 0,4-6 0 16,0 3 0-16,3-4 0 0,1 7 0 0,-1-3 0 0,4-3 8 16,0 6-8-16,3-3-12 0,-3-3 2 0,7 6 1 15,-3-3-13-15,3-4-2 0,0 4-1 0,0 3 0 31,0-12-123-31,3 2-24 0,4 1-4 0,-3-1-2 0</inkml:trace>
  <inkml:trace contextRef="#ctx0" brushRef="#br1" timeOffset="93384.1">18140 9916 1555 0,'0'0'68'16,"0"0"16"-16,0 0-68 0,0 0-16 0,0 0 0 0,0 0 0 15,0 0 128-15,0 0 23 0,0 0 4 0,3 4 1 16,4 5-139-16,0-3-27 0,1-3-6 0,-5 7 0 16,4 2 16-16,-3 1 0 0,6-4 0 0,-6 7 0 0,3-7 0 0,0 10-10 15,-4-3 10-15,1-4-8 0,-1 14 19 0,1-8 4 16,-4-2 1-16,0 9 0 0,0-3 26 0,0 0 6 15,0 0 0-15,-4 3 1 0,4 3 8 0,-3-9 2 16,-1 6 0-16,1 0 0 0,-1 3-36 0,-3-2-7 16,4 2-2-16,-4 0 0 0,0-3-14 0,3 3 9 15,-3-9-9-15,0 6 8 0,3 0-8 0,1-3 0 16,-1 3 0-16,1-9 0 16,3-3-53-16,0 2-16 0,0-5-3 15</inkml:trace>
  <inkml:trace contextRef="#ctx0" brushRef="#br1" timeOffset="94649.07">18447 9964 345 0,'0'0'31'0,"0"0"-31"15,-4 9 0-15,4-9 0 0,0 0 241 0,0 0 43 16,0 0 8-16,0 0 1 15,0 0-201-15,0 0-40 0,0 0-8 0,0 0-1 0,0 0-31 0,0 0-12 16,0 0 8-16,0 0-8 0,0 0 56 0,0 0 5 16,0 0 2-16,0 0 0 0,0 0 6 0,0 0 2 15,0 0 0-15,0 0 0 0,0 0 1 0,0 0 1 16,7-9 0-16,-7 9 0 0,7-4-13 0,-3-2-4 16,-1-3 0-16,-3-1 0 0,4 4-16 0,-1-3-3 15,1-1-1-15,0 1 0 0,3-1-11 0,-4 1-2 16,1-7-1-16,-1 7 0 0,1-10 1 0,-1 10 0 15,-3-7 0-15,0-3 0 0,7 7 2 0,-7-10 1 16,0 9 0-16,0-3 0 0,4-2 1 0,-4-1 0 0,-7 0 0 16,7-3 0-16,0 10-10 0,-4-4-1 0,4-3-1 15,-3 3 0-15,3 4-15 16,-4 2 0-16,1-5 0 0,-1 5 0 0,1 4-9 0,-4 3-5 0,3-3-1 16,4 6 0-1,0 0-82-15,0 0-17 0,-7-4-3 0,7 4-1098 0</inkml:trace>
  <inkml:trace contextRef="#ctx0" brushRef="#br1" timeOffset="97300.93">19385 9553 172 0,'0'0'16'16,"0"0"-16"-16,0 0 0 0,0 0 0 0,0 0 427 0,0 0 82 15,0 0 17-15,0 0 3 0,4 9-385 0,-1 1-76 16,4-1-16-16,0 0-4 0,0 7-48 0,-3 0 0 16,-1-4 0-16,1 4-12 0,3 0-1 0,-3-4 0 15,-4 7 0-15,3-3 0 0,-3 9 13 0,0-6 0 16,0-1 0-16,0 7 0 0,-3-6-12 0,3 9 1 0,0 1 0 0,-4-4 0 31,4 3-45-31,-4-3-10 0,4 0-2 0,-3-3 0 16,3 3-121-16,0-6-25 0,7 16-5 0,0-20-1 15</inkml:trace>
  <inkml:trace contextRef="#ctx0" brushRef="#br1" timeOffset="97570.38">20052 9634 2556 0,'0'0'113'0,"0"0"23"15,0 0-108-15,0 0-28 0,0 0 0 0,0 0 0 0,0 10 25 0,0-4 0 16,3 10 0-16,-3-4 0 0,0-2-25 0,4 5 0 16,-1 4-14-16,-3 0 5 0,-3 0 9 0,3 3-10 15,3 0 10-15,-3-4-10 0,0 7 0 0,4-6 0 16,0 0 0-16,-1 6 0 15,1 0-31-15,-1-6-7 0,4 0 0 0,-3 0-1 16,3-4-144-16,0 4-29 0,10 9-6 0,1-2-604 0</inkml:trace>
  <inkml:trace contextRef="#ctx0" brushRef="#br1" timeOffset="97809.36">20849 9678 1209 0,'0'0'108'0,"0"10"-87"0,-3-1-21 0,3 0 0 16,-4 7 345-16,1-7 65 0,-1 7 13 0,1-3 2 16,3 2-329-16,0 4-67 0,-4 0-13 0,4-3-2 15,0 2-27-15,0 1-6 0,0-3-1 0,0 9 0 16,-4-6-60-1,4 0-13-15,0 0-3 0,0-4 0 16,0-2-84-16,0 2-18 0,0-5-3 0</inkml:trace>
  <inkml:trace contextRef="#ctx0" brushRef="#br1" timeOffset="98036.01">21400 9697 2246 0,'0'0'200'0,"0"0"-160"16,0 6-32-16,3 4-8 0,1-1 156 0,3 0 29 15,0 1 7-15,-4 6 0 16,8-7-184-16,-1 0-38 0,1 1-7 0,-4 9-2 0,0-4 13 0,4-2 2 16,-4 2 1-16,0 4 0 15,0-3-23-15,0 3-5 0,0 0-1 0,-4-1 0 16,5 4-112-16,-5-3-22 0,1-6-5 0,-1 9-741 0</inkml:trace>
  <inkml:trace contextRef="#ctx0" brushRef="#br1" timeOffset="98269.02">22144 9684 3027 0,'14'4'134'0,"-14"-4"28"0,-4 9-130 0,4 7-32 0,8-7 0 0,-1 10 0 16,-4-3 0-16,4 2-17 0,0-2 1 0,0 3 1 15,7 0-25-15,-7-1-6 0,-3 1-1 0,-1 0 0 16,5 6-8-16,-5-6-1 0,1 6-1 0,-1-6 0 16,4 0-11-16,0 6-3 0,4-6 0 0,-8-1 0 15,1 4-112-15,-1-9-22 0,12-4-5 0</inkml:trace>
  <inkml:trace contextRef="#ctx0" brushRef="#br1" timeOffset="98485.26">22934 9713 3409 0,'-10'9'151'0,"6"-3"31"0,-7 7-146 0,4-4-28 0,7 7-8 0,0-7 0 32,-3 10-46-32,3-3-10 0,7-4-3 0,0 4 0 15,-7 3-63-15,7 0-13 0,-3-4-2 0,3 1-1 16,0-3 10-16,0 5 3 0,-7-2 0 0,3 0-600 0,8-7-120 0</inkml:trace>
  <inkml:trace contextRef="#ctx0" brushRef="#br1" timeOffset="98723.71">23580 9678 3196 0,'0'0'142'0,"0"0"29"0,0 0-137 0,0 10-34 0,0-1 0 0,0 0 0 16,3 7-24-16,4 0-11 0,4-4-2 0,-4 4-1 15,3 3-9-15,1-4-1 0,0 4-1 0,-4 0 0 16,3 0-11-16,1 0-3 0,-1 6 0 0,-2-6 0 16,-1-1-89-16,0 4-19 0,0-3-3 0,0-6-832 0</inkml:trace>
  <inkml:trace contextRef="#ctx0" brushRef="#br1" timeOffset="98936.73">24313 9600 2790 0,'0'0'61'0,"0"0"13"0,0 0 2 0,8 12 3 0,-1 1-63 0,3 3-16 15,1-7 0-15,-1 0 0 16,1 10-64-16,-4-3-16 0,0-4-4 0,-3 10 0 15,-1-3 4-15,1-6 0 0,-1 12 0 0,-3-10 0 0,-3 4-73 0,-1 0-15 0,4 0-2 0,-3-10-1 16</inkml:trace>
  <inkml:trace contextRef="#ctx0" brushRef="#br1" timeOffset="99185.28">25234 9465 2941 0,'0'0'130'0,"0"0"27"0,0 9-125 0,-3-2-32 15,3 8 0-15,0-2 0 16,0 6-24-16,0-4-12 0,3 1-1 0,-3-3-1 16,0 2-91-16,4-5-19 0,-4 5-3 0,0-2-1 15,3 3-68-15,1-7-15 0,-1 7-2 0,-3-4-1 0</inkml:trace>
  <inkml:trace contextRef="#ctx0" brushRef="#br1" timeOffset="100782.28">25696 9973 1324 0,'0'0'118'0,"0"0"-94"15,0 0-24-15,0 0 0 0,-3 0 182 0,-4 0 32 0,3 0 6 0,4 0 2 16,-7 0-165-16,0 0-33 0,0 0-6 0,0 0-2 16,3 0 20-16,4 0 3 0,0 0 1 0,-7 0 0 15,7 0-10-15,-7 6-2 0,7-6 0 0,-3 0 0 16,3 0-8-16,0 0-3 0,-7 0 0 0,7 0 0 15,-7 3-17-15,0-3 0 0,0 0 0 0,0 0 0 16,0 0 0-16,7 0 0 0,-8 0 0 0,8 0 0 16,-7 0 0-16,7 0 0 0,-3 0 0 0,-4 0 0 15,-4 0 20-15,11 0 3 0,0 0 1 0,0 0 0 16,-7 0 13-16,7 0 3 0,0 0 1 0,0 0 0 16,0 0-5-16,0 0-2 0,0 0 0 0,0 0 0 15,0 0-6-15,0 0-2 0,-3 10 0 0,3-10 0 16,0 0-1-16,0 9 0 0,-4 4 0 0,1-1 0 0,-1-2-11 15,1 5-2-15,-1 4-1 0,0 0 0 16,-3 6-11-16,4 3 12 0,-4 0-12 0,3 7 12 16,-3-7-4-16,4 13-8 0,-4-7 12 0,3-2-4 0,1 9 4 0,-1-13 1 15,1 9 0-15,-4-5 0 0,3-1 5 16,0 4 1-16,-3-7 0 0,4 6 0 0,-1 1-10 16,1-7-1-16,-4 0-8 0,0 4 12 0,3-10-4 15,1 3-8-15,-1-7 11 0,1 1-11 0,-1-3 13 16,1 3-4-16,-1-4-1 0,4-5 0 0,-4-1-8 0,1 1 10 15,3-1-10-15,0-3 10 0,0-6-2 0,0 0 0 16,0 0 0-16,0 0 0 0,0 0 1 0,0 0 0 16,0 0 0-16,3-9 0 0,1 3-1 15,3-4 0-15,0 1 0 0,0-7 0 0,-3 7-8 0,6-1 0 16,-3 1 0-16,4 0 8 0,-4-1-8 0,4 4 0 0,-1-4 9 0,4 1-9 16,-7 0 0-16,4 6 0 0,-1-4 0 0,5 4-8 15,-8-3 8-15,3 0 0 16,4 2 10-16,-3 4-10 0,7-6 0 0,-4 6 0 0,0-3-13 0,0 3 4 15,7 0 9-15,-3-6 0 0,3 6 0 0,-3 0 0 16,-1 0 0-16,1 0 0 0,3 0 0 16,-3 0 0-16,-1 6 0 0,1-3 0 0,0-3 0 0,-1 0 0 15,1 6 0-15,-1-6 0 0,-2 4 0 0,-1 2 0 16,0-6 0-16,-4 6 0 0,4-3 0 0,1 4 0 16,2-4 0-16,-6 3 0 0,3-3 0 0,-4 3 0 15,5-3 0-15,-1-3 0 0,0 7 0 0,-4-4 0 16,1 3 0-16,0-6 0 0,-1 3 0 0,1 4 0 15,-4-7 0-15,3 0 0 0,-3 0 0 0,0 0 0 16,-7 0 0-16,0 0 14 0,8 0-3 0,-8 0-1 0,0 0-10 0,0 0 0 16,10 0 0-16,-10 0 0 0,0 0 8 0,0 0 0 15,0 0 0-15,7 0 0 0,-7 0-8 0,0 0 0 16,0 0 0-16,7-7 8 0,-7 7-8 0,0 0 0 16,0 0 0-16,0 0 8 0,0 0-8 0,0 0 0 15,4-3 0-15,-4 3 0 0,0 0 0 0,0 0 0 16,7-6 9-16,-7 6-9 0,0 0 12 0,0-3-1 15,0 3-1-15,3-10 0 0,4 4-2 16,-7-3 0-16,4 6 0 0,-4-7 0 0,3-2-8 0,-3 2 12 16,4 1-12-16,-4-10 12 0,4 10-12 0,-1-10 0 15,4 0 9-15,-3-6-9 0,-1 6 0 0,4-6 0 16,0-10 0-16,0 7 0 0,0 0 0 0,0-6 0 16,0-1-8-16,4 7 8 0,-4-7-9 0,0 7 9 0,-3-6-10 15,-1 5 10 1,1 4-12-16,-1-3 3 0,1 3 1 0,-1-3 0 15,-3 12 8-15,0-6 0 0,4 0 0 0,-4 3 0 16,3 1 0-16,1-1 0 0,-1 9 0 0,-3-5 0 16,4 5 0-16,0-2 0 0,-1-4-9 0,1 10 9 0,-4-4-12 0,3 10 3 0,1-9 0 15,-4 9 0-15,0 0 9 0,0 0-8 0,0 0 8 0,0 0-8 16,0 0 0-16,0 0 0 0,0 0 0 0,0 0 0 16,-7 6 8-16,0-3-12 0,7-3 12 0,-8 10-12 15,1-4 12-15,0 3 0 0,7-9 0 0,-3 10 0 0,3-10 0 16,-7 6 0-16,3-3 0 0,4-3 0 0,-3 6 0 0,3-6 0 15,0 0 0-15,-7 4 8 0,3 2-8 16,-3-3 0-16,4-3 0 0,-5 6 8 0,5-3-8 0,-4 4 0 16,0-7 0-16,0 6 8 0,-4-6-8 0,1 3 9 15,-1-3-9-15,-3 0 10 0,0 0-10 16,0 0 10-16,-4 0-10 0,4 0 10 0,-4 0-1 0,1 0 0 16,-1 0 0-16,-3 0 0 0,0 0-1 0,0 0 0 15,-1 0 0-15,1 0 0 0,-3 0-8 0,-1 0 0 16,4-3 0-16,-4 3 0 0,4-6 8 0,3 6 0 15,-3 0 0-15,3-7 0 0,1 7-8 0,3 0 0 16,-1-3 0-16,1 3 0 0,0 0 0 0,4-6 0 16,-1 6 0-16,1 0 0 0,-1 0 0 0,0 0-11 0,4-3 3 15,0 3 0-15,0-6 0 0,0 2 0 0,0 4 0 0,4-6 0 16,-5 6 8-16,5-3-13 0,-4-3 5 0,0 6 8 16,0-3-20-16,3-4 3 0,-3 7 1 0,4-9 0 31,-1 9-88-31,1-6-18 0,3-4-3 0</inkml:trace>
  <inkml:trace contextRef="#ctx0" brushRef="#br1" timeOffset="101791.96">25926 9979 2275 0,'0'0'50'15,"0"0"10"-15,0 0 3 0,0 0 1 0,3-6-52 0,1-3-12 0,3 5 0 0,0-8 0 0,-4 9 25 0,4-7 3 16,0 1 0-16,1-1 0 0,-5 1 2 0,4-7 1 16,-3 7 0-16,-4-7 0 0,3 7-19 0,-3-1-3 15,0-8-1-15,-3 8 0 0,3-5 38 0,0 5 7 0,0-2 2 0,-4-4 0 16,1 0-15-16,-1 4-2 0,4-4-1 0,0-3 0 16,0 4-1-16,0-4-1 0,0 0 0 0,0 0 0 15,4 0-24-15,-1 4-11 16,-3-4 10-16,4 3-10 0,-1 7 0 0,-3-1 0 0,0-5 0 15,0 11 0-15,0 4-13 0,0 0 4 0,4-6 1 0,-4 6 0 16,0 0 8-16,0 0 0 0,3-9 0 0,-3 9 0 16,0 0 0-16,0 0 0 0,4-3 0 0,-4 3 0 15,0-7 0-15,0 7 0 0,0 0 0 16,0 0 0-16,0 0 0 0,0 0 11 0,3-9-1 0,-3 9 0 16,0 0-10-16,0 0 12 0,0 0-12 0,0 0 12 15,0 0-12-15,0 0 10 0,0 0-10 0,0 0 10 16,-3 9-10-16,-1 7 0 0,1-3 0 0,-1 2-11 15,1 4 11-15,3 0 0 0,0-3 8 0,0 9-8 16,0-3 12-16,0 0-3 0,0-4 0 0,3 1 0 0,-3 0-1 0,0 6-8 16,0-6 12-16,0 0-4 0,0 0-8 15,0-4 12-15,0-2-12 0,0 2 12 16,0 4-4-16,-3-9-8 0,3 5 12 0,-4 1-4 16,-3-3-8-16,7-4 10 0,-3 7-10 0,-1-7 10 15,-3 7-10-15,3-7 0 0,1-6 9 0,-1 7-9 0,1-4-13 0,-4 3-7 16,7-9-2-16,0 0-1358 0</inkml:trace>
  <inkml:trace contextRef="#ctx0" brushRef="#br1" timeOffset="114978.09">24112 8189 691 0,'0'0'61'0,"0"0"-49"0,-3 0-12 0,-8 0 0 0,11 0 130 0,-7 0 23 16,7 0 5-16,0 0 1 0,0 0-95 15,-7 0-18-15,0 6-4 0,7-6-1 0,0 0 2 0,0 0 0 16,-7 0 0-16,7 0 0 0,0 0-25 0,0 0-5 16,-7 3-1-16,7-3 0 0,0 0 32 0,-4 0 7 15,4 0 1-15,-3 6 0 0,3-6-52 0,-4 10 0 16,4-10 0-16,-3 6 0 0,3-6 0 0,-7 3 0 16,-4 7 0-16,4-4 0 0,0 3 0 0,0-6 13 15,-4 7-4-15,-3 2-1 0,0-9-8 0,0 7 0 16,0 6 0-16,0-7 0 0,0 0 0 15,-4 1 0-15,4-1 0 0,0 1 8 0,-4-1-8 16,8 0 0-16,-4-2 0 0,7 2 0 0,-4-3 0 0,4-3 0 0,3 7 0 0,1-10 0 31,3 0-28-31,0 0-8 0,0 0-2 0,0 0-479 0,0 0-96 0</inkml:trace>
  <inkml:trace contextRef="#ctx0" brushRef="#br1" timeOffset="115414.96">23887 8176 1213 0,'-15'-6'53'0,"15"6"12"0,0 0-52 0,-7 0-13 0,0-3 0 0,-3-4 0 0,3 7 29 0,0-3 3 16,0-3 1-16,7 6 0 0,-7 0 7 0,3-6 0 15,-3 6 1-15,7 0 0 0,-4-3 11 16,4 3 3-16,0 0 0 0,0 0 0 0,-3-7-15 0,3 7-4 16,0 0 0-16,0 0 0 0,0 0-2 0,0 0-1 15,0 0 0-15,0 0 0 0,0 0 5 0,0 0 1 16,0 0 0-16,0 0 0 0,0 0 5 0,0 0 0 15,0 0 1-15,0 0 0 0,-4 7-8 0,4-7-1 16,-3 3-1-16,-1 3 0 0,4-6-19 0,0 9-3 0,0-9-1 0,7 16 0 16,-3-6-12-16,3-1 9 0,4 0-9 0,-1 1 8 15,4-1 9-15,0 1 2 0,0-1 0 0,4 0 0 16,-4-2-19-16,4 2 0 0,3 0 0 0,4-2 0 16,-4-4-9-16,4 6-9 0,-1 1-2 0,1-4 0 31,0-3-14-31,-4 3-3 0,-4 4-1 0,1-1 0 15,-4-3-156-15,0-2-31 0</inkml:trace>
  <inkml:trace contextRef="#ctx0" brushRef="#br1" timeOffset="126959.15">3341 12061 403 0,'0'0'36'0,"0"0"-36"0,0 0 0 0,0 0 0 16,0 0 270-16,0 0 47 0,0 0 10 0,0 0 1 15,0 0-210-15,0 0-42 0,0 0-9 0,0 0-2 16,3-9-28-16,-3 9-5 0,7 0-2 0,-7 0 0 15,-7-9-2-15,4-1 0 0,3 4 0 0,-7 3 0 16,3-4-8-16,-10-2-3 0,4 6 0 0,-5-3 0 16,-2-4-9-16,-1 7-8 0,-3-3 9 0,-4 6-9 15,-6-10 8-15,-1 10-8 0,-11-6 0 0,-2 6 0 16,-8-3 0-16,3 3 0 0,-10 0 0 0,0 0 0 0,-7-6 0 16,4 6 0-16,-1 0 0 0,-6 0 0 0,-8 0 0 0,11 0 17 15,-10 0-1-15,2 0-1 0,12 6 19 0,-8-3 4 16,-3 3 1-16,-3 4 0 0,3-1-19 15,3 1-3-15,4 5-1 0,0-5 0 16,3 9-16-16,-6-1 0 0,10-2 0 0,-4 3 0 16,-6 6 0-16,10-6 0 0,0 9 0 0,4 0 0 15,3 7 0-15,-4-10 0 0,1 9 0 0,3 1 0 0,3-4 0 0,15 0 0 16,-7 1 0-16,3 2 0 0,4 4 0 0,-1 6 0 16,1-3 0-16,7 3 0 0,3-4 0 0,-10 20 10 15,10-4-10-15,11-2 8 0,-3-10-8 0,9-1 0 16,1 1 0-16,4 0 0 0,3-6 0 0,3 3 8 0,4-10-8 15,1 10 0-15,9-13 12 0,-3 10-2 0,4-4-1 16,3-6 0-16,11 4-1 0,-7-1-8 0,10-6 12 0,-7 10-4 16,11-7 12-16,3 0 1 0,-3-3 1 0,21 13 0 15,0-7-13-15,7-9-9 16,-4 3 12-16,8 0-12 0,0-6 15 0,3 0-4 0,0-3-1 16,7-4 0-16,-4-2 5 0,8 5 1 0,0-9 0 15,3 4 0-15,-10-7 6 0,3 3 2 16,3-6 0-16,-2 3 0 0,-5-3-24 0,4-3 0 0,0 3 0 0,-6-6 0 15,2 6 14-15,1 0-2 0,6-9 0 0,-6 5 0 16,3-2-3-16,4-3-1 0,-4 3 0 0,4-4 0 16,-1 1-8-16,1-1 8 0,7 1-8 0,-8-7 8 15,1 7 2-15,3-4 0 0,4-2 0 0,-4 5 0 16,4-6-10-16,-7 4 10 0,-1-4-10 0,1-3 10 0,0 4-10 16,-4 5 8-16,-7-8-8 0,0 5 8 0,-4-3-8 15,1 1 10-15,-11 5-10 0,-7-9 10 0,3 4-2 0,-3-4 0 16,0 6 0-16,-4-9 0 0,1 10 9 0,-4-7 2 15,-4-3 0-15,0 3 0 0,1-9 5 0,-8 9 0 16,0-6 1-16,1 0 0 0,-1-3 1 0,-3 0 0 16,-4 3 0-16,4-4 0 0,-1 4-26 0,-2-3 0 15,-1 3 0-15,-4-3 0 0,8 3 0 0,-14 3 0 16,-1-3 0-16,1 0-11 0,-7 3 11 0,3-4 0 16,-7 1 0-16,3 0 8 0,-10 7-8 0,0-11 0 15,-7 4 0-15,-3 3 0 16,-1-9 0-16,-3 3 0 0,-4-1 0 0,-3 1 0 0,-3-3 0 0,-1 0 0 15,-7-1 0-15,4-5 0 0,-4 8 0 0,4-5 0 16,-14-1 0-16,6-2 0 0,-6-4 0 0,0 10 0 16,-1-10 0-16,-6 13 0 0,-4-7 0 0,4 1 0 15,-1 5 0-15,1 1-8 0,-8 3 8 0,5 3-10 0,-8-3 10 0,-11 9-10 16,0-2 10-16,-3 2-8 0,-7 3 8 0,4 4-8 16,-15-7 8-16,4 7-8 0,-15-1 8 0,-2 1-8 15,2 0 8-15,-13-1 0 0,-4 1 0 0,0-1 0 16,0-2-16-16,0 9 3 0,-3-7 0 0,3 4 0 15,3 3 13-15,-3-3 0 0,0 2 0 0,7-2 0 16,-6 12 0-16,-1-2 0 0,0 2 0 0,-7 3 0 16,-11 4-129-16,-14 12-20 15</inkml:trace>
  <inkml:trace contextRef="#ctx0" brushRef="#br1" timeOffset="180240.53">13783 9484 2743 0,'-7'-3'60'0,"-4"-4"13"0,1 4 3 0,-1-3 0 0,1 3-60 0,3-3-16 0,0 6 0 0,3-10 0 15,-3 7-48-15,7-3-13 0,-4-4-3 0,4 4 0 16,0 6 0-16,4-3-1 0,-1-3 0 0,5 2 0 0,-5-2 51 0,8-3 14 16,-1 9 0-16,1-10 0 0,3 7 31 0,4-3 11 15,3 0 2-15,0 3 1 0,4-4-5 0,-1 7-2 16,1-9 0-16,0 9 0 0,6-10-8 0,1 7-2 0,3-3 0 15,4 3 0-15,0-3-4 0,3 3-2 16,4-4 0-16,4-2 0 0,3 9-14 0,-1-6-8 16,-2-4 10-16,3 7-10 0,0-3 0 0,0-4 0 0,3 10 0 15,1 0 0-15,-1-3 0 0,-3 3 0 0,-4 0 0 0,-3 3 0 16,0-3 0-16,-4 10 0 16,-3-4 0-16,3-3 0 0,1 7 0 0,-1-1 0 0,0 4 0 0,1-4 0 15,-4 0 0-15,3 4 0 0,-3 3 0 0,0-7 0 16,3 7 0-16,-7-4 8 0,0 4 0 0,1 0 1 15,-1-4-9-15,4 4 0 0,0-4 0 0,-1 4 0 16,5 0 0-16,-1-4 0 0,4 4 0 16,0 0 0-16,-4-4 0 0,-3 4 0 0,0-4-8 0,-4 4 8 15,-3 0 0-15,0-4 0 0,-8-2 8 0,4-1-8 16,1 7 14-16,-5-7-2 0,1 1-1 0,3-1 0 16,-3 7 5-16,3-7 0 0,0 0 1 0,-3 1 0 15,-4-1-17-15,4 1 8 0,0-4-8 0,-1 3 0 16,-2 1 0-16,2-1 0 0,-3 1 0 0,4-1 0 15,-4 0 0-15,0-2 10 0,4 2-10 0,-7 0 8 16,3 1 1-16,-3-4 0 0,3-3 0 0,-4 7 0 16,1-4-9-16,3 3 0 0,-3 1 0 0,-4-1-11 0,0-3 19 0,0-2 3 15,-3 5 1-15,-1-3 0 16,1-6 1-16,-4 3 1 0,-4 4 0 0,5 2 0 0,-5-9-2 0,4 6-1 16,-7-6 0-16,4 4 0 0,-4-4 1 0,0 0 1 15,0 0 0-15,0 0 0 0,0 0 3 0,0 0 1 16,0 0 0-16,0 0 0 0,0 0-3 0,3 0-1 15,1-10 0-15,-4 4 0 0,0 3-13 0,0-7 11 16,-4 1-11-16,4-1 10 0,-3-5-2 0,-1 5-8 16,1 1 12-16,-1-7-4 0,1 7 4 0,-1-1 0 15,0-5 0-15,-3 2 0 0,7 7-12 0,-3-7 0 16,-1 4 0-16,4 0 0 0,-3 2 0 0,-1-2 0 16,1 3 0-16,-1-4 0 0,1 1 0 0,3-1 0 0,-4 7 0 0,1-3 0 15,3-3 0-15,-4 2 0 0,4 4 0 0,0-3 0 16,-3 3 0-16,3 3 0 0,0-6-12 0,0 6 12 15,0 0-11-15,0 0 11 0,0 0-8 16,0 0 8-16,0 0 0 0,0 0-8 16,0 0 8-16,0 0 0 0,10 0-8 0,-3 0 8 0,-7 0-8 15,7 0 8-15,4 6-10 0,-1-3 10 0,1 3-12 0,0-3 12 16,-4 4-12-16,0 2 12 0,0 0-12 0,0 1 12 16,-4-1-12-16,1 1 4 0,-1-4 8 0,-3 10-13 15,0-7 13-15,0 0-12 0,-3 1 12 0,-1-7-12 16,1 6 12-16,-1 1 0 0,-3 2 0 0,4-2 0 15,-1-1 0-15,1 1 0 0,-1-7 0 0,1 6 0 16,-1 4 0-16,1-4 0 0,3 0 0 0,0 1 0 16,-4-1 0-16,8 1 8 0,-1-1-8 0,1 1 0 0,3-1 8 15,0 0-8-15,-4 1 0 0,4-4 0 0,-3 3 0 16,-1-2 0-16,-3-7 0 0,7 3 0 0,4 6 12 0,-7-3-12 16,-4-6 12-16,0 0-12 0,7 4 18 0,-7-4-3 15,0 0-1-15,0 0 0 0,0 0-1 0,0 0 0 16,0 0 0-16,0 0 0 0,0 0 3 0,-7-4 1 15,-1-2 0-15,-2 6 0 0,-1-9-1 0,1 6 0 16,-1-10 0-16,-3 10 0 0,-4-6-7 0,1-1-1 16,-1 1-8-16,-3 3 12 0,-4-4-12 0,4 1-8 0,-7 2 8 0,-7 4-13 31,-8-3-79-31,-6-3-15 0,-8-1-3 0,5 1-1 0</inkml:trace>
  <inkml:trace contextRef="#ctx0" brushRef="#br1" timeOffset="199652.89">17233 10089 172 0,'0'0'16'0,"0"0"-16"0,-7 0 0 0,7 0 0 16,-3 0 88-16,3 0 16 0,0 0 2 0,0 0 1 16,7-9-24-16,7 9-5 0,0-4-1 0,0-2 0 15,4 6 51-15,-4 0 9 0,3-3 3 0,-2 3 0 0,-1 3-19 0,0-3-3 16,-4 0-1-16,1 10 0 0,-1-4 11 0,-6-3 1 16,3 6 1-16,-3-2 0 15,-4-7-30-15,3 9-7 0,-3 7-1 0,0-4 0 0,0-2-59 0,-3 5-12 16,3 1-2-16,-4-3-1 0,-3 5-18 0,3-2 0 15,-3 3-8-15,0 0 8 0,0 6-24 0,0-6 0 16,0 6 1-16,-3-7 0 0,3 11 23 0,-4-4 0 16,-3 0-9-16,3 3 9 0,-3 0 0 0,4 1 0 15,-1 2 0-15,-3-9 0 0,7 9 0 0,-4-9 0 16,1 3 0-16,-1-6 0 0,4 0-10 0,0-3 2 16,-4 2 0-16,4-2 0 0,0-7 22 0,0 1 5 15,4 6 1-15,-1-7 0 0,1 0-20 0,-1-6 10 16,4-3-10-16,0 0 8 0,-3 10 0 0,3-10 0 15,0 0 0-15,0 0 0 0,0 0 10 0,0 0 2 16,10 0 0-16,-3 6 0 16,4-6-10-16,-1 0-2 0,1 0 0 15,0-6 0 1,3 6-8-16,0 0 0 0,0 0 9 0,4 0-9 0,-4-3 0 16,0-4 0-16,3 7 0 0,1 0 8 0,3-3-8 15,-3 3 0-15,7-6 0 0,-4 6 0 0,-4 0 8 0,5 0 0 0,2-3 0 16,1 3 0-16,0 0-8 0,-1 0-12 0,-3-6 4 0,4 6 0 0,-4 0 8 0,-3 0 11 0,0 0-3 0,-1 0 0 15,1-3-8-15,-4 3 0 0,7 0 0 0,-7 0-11 16,4-7 11-16,0 14 0 0,-4-7 8 0,3 3-8 16,1-3 0-16,-4 0 0 0,4 6 0 0,-4-6 0 15,-4 0 14-15,4 3-2 0,1-3 0 0,-5 0 0 0,1 0-2 16,-4 0-1-16,0-3 0 0,-7 3 0 0,0 0 19 0,7 0 4 16,0-6 1-16,0 6 0 0,0-3-19 0,-3-4-4 15,3-2-1-15,-4 3 0 0,1-4 4 16,-4 1 1-16,3-1 0 0,1-2 0 0,-1-4-5 15,1 0-1-15,-4-2 0 0,0-1 0 0,3 0-8 0,1-6 8 16,-1 0-8-16,1 3 8 0,-1-9-8 0,5 2 0 16,-5 1 0-16,4 0 8 0,-3-3-8 0,3 2 0 15,0 1 0-15,0 0 0 0,-4 3 0 0,4-3 0 16,-3 2 0-16,3 1 0 0,-3 3 0 0,-1-3 0 16,1 7 0-16,-1-8 0 0,-3 11 0 0,0 2 0 15,4-2 0-15,-4 2 0 0,-4-3 0 0,1 10 0 0,-1-3 0 16,1-1 0-16,-1 7-8 0,-3-3 8 15,3-4-10-15,-6 10 10 0,-1-9 0 0,1 3 0 0,3 6-8 0,-4-3 8 16,0-4 0-16,1 7-12 0,-1-3 12 0,4 3-12 16,0 0 12-16,7 0 0 0,0 0 0 0,-3 0-9 15,-4 0 9-15,0 0 0 0,-1 0 0 0,1 3 0 16,0-3 0-16,-3 7 0 0,3-4 0 0,-4 3 0 16,4-6 0-16,-4 9-10 0,4-9 10 0,-3 0-10 15,-4 7 10-15,0-4 0 0,3 3 0 0,0-3 0 16,-3 3 0-16,0-2 0 0,0-4 0 0,-4 6 0 15,4-3 0-15,-3-3 0 0,3 0 8 0,-8 6-8 16,5-6 0-16,-1 0 8 0,-3 0-8 0,0 0 0 16,0 0 0-16,0 0 0 0,-1 0 0 0,-2 0 0 15,-1 0 0-15,7-6 0 0,4 6 0 0,0 0 0 16,-4 0-28 0,-3 0-3-16,4 0-1 0,-1 6 0 0,4-6-36 0,0 0-8 0,0 0-2 0,3 0 0 15,1 3-174-15,-1-3-34 0</inkml:trace>
  <inkml:trace contextRef="#ctx0" brushRef="#br1" timeOffset="200758.46">18196 9992 633 0,'0'0'56'0,"0"0"-44"0,0 0-12 0,0 0 0 0,0 0 168 0,4-10 31 16,-4 10 6-16,0 0 2 15,0 0-101-15,0 0-20 0,0 0-4 0,0 0-1 16,0 0 15-16,0 0 2 0,0 0 1 0,0 0 0 16,0 0-31-16,0 0-5 0,0 0-2 0,0 0 0 0,0 0-13 0,0 10-4 15,0-4 0-15,0 3 0 0,0-9-26 0,0 10-6 16,-4-1 0-16,1 1-1 0,3-1-11 0,-4 0 0 16,4 7 0-16,0 0 0 0,0-4 0 0,0 4 0 15,0 3 0-15,-3 0 0 0,3-1 0 16,-4 8 16-16,4-8 0 0,0 7-1 0,-3 1-26 0,3-5-5 15,-4 5 0-15,1 2-1 0,-4 6 27 0,-1-9 6 16,1 10 0-16,-3-7 1 0,-1 7-17 0,4-7-16 16,-3 0 4-16,-1-3 0 0,0-6 12 0,4 0 0 0,0-4 0 15,0 1 0-15,-3-3 23 0,6-4-3 0,1 0 0 0,-1 1 0 16,1-4 2-16,3-6 0 0,0 0 0 0,0 0 0 16,0 0-5-16,0 0-1 0,-11 0 0 0,11 0 0 15,0 0-4-15,0 0 0 0,0 0-1 16,0 0 0-16,0 0-11 0,0-6 12 15,4 3-12-15,-1-4 12 0,1 4-2 0,-1-3 0 0,4 3 0 0,0-3 0 16,0 6-10-16,0 0 12 0,0 0-12 0,4 0 12 16,0 0-12-16,-1 0 0 0,-3 0-12 0,4 0 12 15,-1 6-8-15,4-6 8 0,-3 3 0 0,0-3 0 16,3 0 0-16,-4 6 0 0,1-6 0 0,0 3 0 16,3-3 0-16,-4 0 0 0,-3 0 0 0,4 0 0 15,-1 0 0-15,5 0 0 0,-1 7 0 0,0-4 0 0,0-3 0 16,0 0 0-16,0 6 0 0,4-6 0 0,-4 0 0 15,0 0 0-15,0 3 0 0,4-3 0 0,-8 0 0 0,1 0 0 16,3 0 0-16,-7-3 0 0,4 3 0 0,-4 0 12 16,0-6-4-16,0 6 0 0,0-10 12 0,0 7 1 15,-4-3 1-15,1-3 0 0,-1-1-1 0,1 1 0 16,3-1 0-16,-3 1 0 0,-4 0-3 0,7-7-1 16,-4 7 0-16,4-7 0 0,0-3-8 0,0 0-1 15,0-6-8-15,0 6 12 0,4-6-4 0,-7 3-8 16,3-3 11-16,0 0-11 0,0-3 8 0,-4 3-8 15,1 3 0-15,-1-3 0 0,4-3 8 0,-3-4-8 16,-4 10 0-16,3-6 0 0,-3-3 11 0,4 2-11 16,-4 4 10-16,0-3-10 0,0 3 10 0,0 6-10 15,0-6 10-15,0 6-10 0,0-3 0 0,-4 0 8 0,4 10-8 16,0-4 0-16,-3 7 0 0,3-1 0 0,-4-5 0 0,1 12 0 16,-1-4-10-16,1-2 2 0,-4 9 0 0,0-3 0 15,0-4 8-15,0 7-13 0,0 7 5 0,-1-7 8 16,1 0-10-16,0 0 10 0,0 3 0 0,0-3-9 15,0 0 9-15,-3 6 0 0,-1-6 0 0,4 3-8 16,-4-3 8-16,1 0 0 0,-1 7 0 0,-3-4 0 16,0-3 0-16,3 6 0 0,-6-6 0 0,3 0 0 15,-4 3 0-15,0 3 0 0,4-6 0 0,-3 0 0 16,-1 0-59-16,-3 0-13 0,-4 0-2 0,4-6-1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4.55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488 2 13759 0 0,'-9'-1'117'0'0,"1"1"1"0"0,-1-1-1 0 0,1 2 0 0 0,-1-1 0 0 0,1 1 0 0 0,-1 0 1 0 0,1 1-1 0 0,-1-1 0 0 0,1 2 0 0 0,0-1 0 0 0,0 1 0 0 0,0 1 1 0 0,-10 5-1 0 0,0 1-133 0 0,0 1 0 0 0,1 1-1 0 0,1 0 1 0 0,-22 22 0 0 0,19-15 32 0 0,1 1 0 0 0,2 1 0 0 0,0 1 1 0 0,-17 29-1 0 0,-42 99 237 0 0,61-118-228 0 0,1 1 0 0 0,2 0 0 0 0,1 0 0 0 0,1 1 1 0 0,2 1-1 0 0,2-1 0 0 0,1 1 0 0 0,1 57 0 0 0,16 90-25 0 0,-7-138 0 0 0,1-1 0 0 0,17 51 0 0 0,-19-80 6 0 0,0 0 1 0 0,1-1-1 0 0,0 1 0 0 0,1-1 0 0 0,0 0 0 0 0,1-1 0 0 0,1 1 1 0 0,0-2-1 0 0,16 17 0 0 0,-19-23-24 0 0,-1 0 0 0 0,1 0 0 0 0,0-1 0 0 0,0 0 0 0 0,1 0 0 0 0,-1 0 1 0 0,1-1-1 0 0,0 0 0 0 0,0-1 0 0 0,0 1 0 0 0,0-1 0 0 0,0 0 0 0 0,1-1 0 0 0,-1 0 0 0 0,0 0 0 0 0,1-1 0 0 0,-1 1 0 0 0,1-2 0 0 0,-1 1 1 0 0,12-3-1 0 0,-12 1-6 0 0,1 0 1 0 0,-1-1 0 0 0,0 0 0 0 0,0 0 0 0 0,-1-1-1 0 0,1 0 1 0 0,-1 0 0 0 0,0 0 0 0 0,0-1-1 0 0,0 0 1 0 0,0 0 0 0 0,-1-1 0 0 0,0 1 0 0 0,0-1-1 0 0,-1 0 1 0 0,5-8 0 0 0,6-11 89 0 0,-1-1-1 0 0,19-48 1 0 0,-11 15 190 0 0,-2-1 0 0 0,21-113 0 0 0,-39 158 68 0 0,2-28 0 0 0,-4 41 171 0 0,-24-9 226 0 0,20 11-694 0 0,0-1-1 0 0,0 1 0 0 0,1 1 0 0 0,-1-1 1 0 0,0 1-1 0 0,0-1 0 0 0,0 1 1 0 0,1 0-1 0 0,-7 3 0 0 0,-33 17-71 0 0,25-12 57 0 0,-219 110-1175 0 0,132-71-64 0 0,59-31-3018 0 0,16-7-742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4T14:43:16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21435 5831 1242 0,'0'0'55'0,"0"-7"11"0,-4-2-53 0,4 9-13 16,-3-10 0-16,-1 10 0 0,4-9 96 0,0 6 16 15,0-3 3-15,0-4 1 0,0 10-71 16,7 0-13-16,-3-9-4 0,-4 9 0 0,3-6-15 0,-3 6-3 16,4 0-1-16,-4 0 0 0,0 0 16 0,7-4 3 15,-7 4 1-15,7 0 0 0,-7 0 23 0,0 0 4 16,0 0 0-16,7 4 1 0,0 2 3 0,-3 3 1 15,-4-9 0-15,7 10 0 0,0-1-21 0,0 0-4 16,3-2 0-16,1 2-1 0,-4 1-11 0,4 5-3 16,6-2 0-16,-3-4 0 0,0 7-11 0,4 0-2 15,0-4-8-15,3 4 12 0,-3-4-12 0,3 4 0 0,0 0 0 16,0-7 0-16,0 4 0 0,-3-4 8 16,-4 4-8-16,4-4 0 0,3-6 0 0,-4 6 0 15,-6-2 0-15,3-4 0 0,-3 3 0 0,3-3 0 0,-4-3-13 16,-3 0 4-1,-7 0-127-15,7 0-24 0,8 0-6 0</inkml:trace>
  <inkml:trace contextRef="#ctx0" brushRef="#br0" timeOffset="226.39">22091 5646 1432 0,'0'0'64'0,"0"0"12"0,0 0-60 0,0 0-16 0,0 0 0 0,0 0 0 16,0 0 56-16,0 0 8 0,0 0 1 0,0 0 1 16,-4 6-17-16,1 3-3 0,-1 1-1 0,-3-1 0 0,-3 10 23 0,-1-4 5 15,4 4 1-15,-3 6 0 0,-1-6-5 0,-3 9-1 16,-4-2 0-16,1 2 0 0,-1 0-16 0,0 6-3 16,-3-8-1-16,3 8 0 0,8-6-40 0,-8 0-8 15,1 7 0-15,-5-1 0 16,12-5-37-16,-4-1-2 0,0 3 0 0,0 1-680 15,-4 2-136-15</inkml:trace>
  <inkml:trace contextRef="#ctx0" brushRef="#br0" timeOffset="2019.66">23481 5235 1206 0,'-7'0'53'0,"7"-10"11"0,-4 10-51 0,1 0-13 0,-1 0 0 0,1 0 0 16,-4 0 81-16,0 10 14 0,3-10 2 0,-3 0 1 16,-4 6-78-16,1-3-20 0,3 3 0 0,-7 4 0 15,0-4 10-15,-1 7-2 0,-2-4 0 0,3 7 0 16,0-4-8-16,-4 13 12 0,0-6-12 0,4 6 12 16,0 0-12-16,-4-3 0 15,4 13 0-15,0-10-11 0,4 12 11 0,-4 4-10 0,3 3 10 0,0 3-10 16,1 0 10-16,3 7 0 0,0-1 10 0,7 0-10 15,-4-3 9-15,8-3-9 0,-4-3 8 0,7-6-8 16,0 3 12-16,3-10-4 0,5 0 0 16,2-9 0-16,1 3-32 0,6-6-8 15,5-3 0-15,-12-7-1 0</inkml:trace>
  <inkml:trace contextRef="#ctx0" brushRef="#br0" timeOffset="2317.35">23640 5583 403 0,'0'0'36'0,"0"0"-36"0,0 0 0 0,0 0 0 0,0 0 431 0,0 9 79 16,3-3 16-16,1 4 3 0,3 6-409 0,-4-4-83 16,4 7-16-16,0 3-3 15,0 0-35-15,-3-3-7 0,3 12-2 0,0-9 0 16,0 9-26-16,4-9-4 0,-4 13-2 0,0-10 0 16,3 0-9-16,-6-3-1 0,3-3-1 0,0 6 0 15,0-6-66-15,0-4-13 0,-3 1-2 0,-1-4-509 0</inkml:trace>
  <inkml:trace contextRef="#ctx0" brushRef="#br0" timeOffset="2761.7">24172 5583 1692 0,'0'0'75'0,"0"0"15"0,0 0-72 0,0 0-18 16,0 0 0-16,-7 0 0 0,0 0 44 0,0 9 4 16,0-3 2-16,-3 4 0 15,2-1-50-15,-2 1 0 0,3 5 0 0,-4 4 0 0,1 0 0 0,3 0 0 16,0 6 0-16,0 0 0 0,-1-6 0 0,5 9 0 16,-1-3 0-16,4 0 0 0,4-3 0 0,-1-3 0 15,5 3 0-15,-5-10 0 0,4 7 8 0,0-9-8 16,0 5 9-16,0-5-9 0,4-4 8 0,-1-3-8 15,1 3 0-15,0-12 0 0,-1 6 0 0,1 0 0 16,-1-9 0-16,1 6 0 0,0-4 8 0,-1-2-8 0,1-7 0 0,-1 4 0 16,1-4 33-1,-1-3 1-15,1 0 0 0,0 4 0 0,-1-10-14 16,1 6-2-16,-4-9-1 0,0 3 0 0,-4 3 23 0,4-10 5 16,-3 10 1-16,-4-3 0 0,0 0-24 0,0 6-5 0,-4-6-1 0,1 6 0 15,-4-9-1-15,3 12-1 0,-3-12 0 0,-3 9 0 16,-1 4-14-16,1 2 0 0,-1-2 8 0,0-1-8 15,1 6-14-15,-1-2-6 0,-3 3 0 0,4-1-1 32,-5-2-120-32,5 8-24 0,-8-2-5 0,4 6-1 0</inkml:trace>
  <inkml:trace contextRef="#ctx0" brushRef="#br0" timeOffset="3414.74">21953 5796 748 0,'0'0'33'0,"0"0"7"0,0 0-32 0,0-9-8 0,4 5 0 0,-4 4 0 0,3-6 188 0,-3 6 36 15,0 0 8-15,4-9 0 0,3 3-184 0,-7 6-36 16,4-4-12-16,-4 4 0 0,7-6 0 0,-7 6 0 15,0 0 0-15,0 0 0 0,0 0 16 0,0 0-1 16,0 0-1-16,0 0 0 0,3 10-2 0,1-4-1 16,3 3 0-16,-4 1 0 0,1-1-11 0,-4 0 0 15,3 1 0-15,1-1 8 0,-1-2-8 0,-3 8 0 16,0-5 0-16,0 2 8 0,4-2 12 0,-8-1 1 16,1 7 1-16,-1-7 0 0,-3 0 5 0,4 10 1 15,-8-9 0-15,1 5 0 0,-1 4-8 16,-3-3 0-16,3 3-1 0,-3-1 0 0,-7 1 9 15,7 3 1-15,3 0 1 0,1 3 0 0,-8 4-8 0,0-4-2 16,8 3 0-16,-1 0 0 0,4-3 13 0,-3 3 3 0,-1-3 0 0,0 1 0 16,11-8-27-16,-3 1-9 0,-8 0 0 0,1 0 9 15,6-4-22-15,-3 1-5 0,0-3-1 0,0-7-641 16,-4 3-129-16</inkml:trace>
  <inkml:trace contextRef="#ctx0" brushRef="#br0" timeOffset="4500.46">20292 8060 1724 0,'-4'-34'76'0,"4"18"16"15,0-12-73-15,0 3-19 0,0-4 0 0,0-8 0 0,0-4 55 0,0 0 7 16,0-3 2-16,4-6 0 0,-4 6-46 0,3-9-9 16,-3-10-1-16,7 10-8 0,-3-10 17 0,3 7-3 15,-4-7-1-15,5 3 0 0,-1-2-13 0,0-1-16 16,-4 0 3-16,4-9 1 0,0 9-3 0,0 1 0 16,-3-1 0-16,3 3 0 15,-4 4-11-15,1 3-2 0,3 9-1 0,-3 0 0 16,-1 0-2-16,-3 0 0 0,0 6 0 0,0 4 0 0,-3 6 8 0,3 3 2 15,0 6 0-15,-4 0 0 16,1 3-51-16,-1 7-9 0,-3-10-3 0,7 19-560 0</inkml:trace>
  <inkml:trace contextRef="#ctx0" brushRef="#br0" timeOffset="5036.38">21318 7991 2055 0,'0'-9'45'0,"4"-1"10"0,-4-15 1 0,3-3 2 0,-3-7-46 0,4-8-12 15,-8-1 0-15,4-3 0 0,0 0 47 0,0-4 7 0,-3-11 2 16,-1 5 0-16,1-2-10 0,-4-4-2 0,0 0 0 0,3 1 0 31,-6-1-19-31,3 3-4 0,3-2-1 0,1 5 0 0,-1-3-20 0,0 4 0 16,1-4 0-16,-1 7 0 0,-3 0-12 0,0 6-8 15,4 0 0-15,-8 3-1 16,4 0-8-16,0 0-2 0,0 10 0 0,0-1 0 16,0 7-12-16,-4 0-2 0,4 3-1 0,-3 3 0 15,3 0-74-15,-4 3-14 0,8 9-3 0,-1 1-1 0</inkml:trace>
  <inkml:trace contextRef="#ctx0" brushRef="#br0" timeOffset="5401.42">21999 7725 1900 0,'-10'-19'84'0,"6"9"18"0,-6 1-82 0,6-7-20 16,-3-6 0-16,3-3 0 0,-6 0 200 0,6-9 35 16,4-4 7-16,0-6 2 0,0 0-200 0,0-3-44 0,4-6 0 0,-1 0 0 31,1-1-26-31,-1 1-2 0,1-10-1 0,-1 0 0 15,5 1-11-15,-5-1-3 0,-3 3 0 0,0 4 0 16,0-4-12-16,4 13-2 0,-4 0-1 0,-4 3 0 16,1 4 13-16,-1 2 2 0,4 10 1 0,-4 0 0 15,-3 3-31-15,4-1-7 0,3 8 0 0,0 2-506 0,-4 7-101 0</inkml:trace>
  <inkml:trace contextRef="#ctx0" brushRef="#br0" timeOffset="5772.85">22595 7850 2754 0,'-3'-22'60'0,"-1"6"13"0,4 1 3 0,-3-4 1 16,-1-3-61-16,1-9-16 0,6-7 0 0,1 3 0 0,-4-8 23 0,3-11 1 0,1 7 1 16,3-12 0-16,-4 2-25 0,5-2 0 15,-5-4 0-15,4 0 0 0,0-3-11 0,-3-3 3 0,-4 7 0 16,0-11 0-1,0 11-39-15,-4-1-7 0,4 3-2 0,-3 7 0 16,-4 6-8-16,3 3-1 0,1 10-1 0,-5-4 0 16,1 10-35-16,0 3-7 0,7 0-2 0,0 6 0 15,-3 6-78-15,-1-2-16 0,4-10-4 0,7 15 0 0</inkml:trace>
  <inkml:trace contextRef="#ctx0" brushRef="#br0" timeOffset="6089.74">23297 7866 1785 0,'0'-16'159'0,"4"-3"-127"15,0-3-32-15,-1-3 0 0,1-9 210 0,-1-1 36 16,4-9 7-16,4-3 2 0,-1-6-169 0,1-10-34 16,-1 4-6-16,-2-4-2 0,-1-9-32 0,-4 0-12 15,1-7 9-15,-1 4-9 16,1-13-16-16,-1 10-8 0,1 3-1 16,-1-4-1-1,-3 7-4-15,4 9-1 0,-4 1 0 0,0-1 0 0,0 10-18 0,3 2-4 0,1 4-1 16,-4 10 0-16,7-4-112 0,-4 3-22 0,8 10-5 0,-4-6-1 0</inkml:trace>
  <inkml:trace contextRef="#ctx0" brushRef="#br0" timeOffset="9333.83">25411 15470 633 0,'0'0'56'0,"0"0"-44"0,0-9-12 0,0-1 0 15,0 4 183-15,0 3 34 0,0 3 7 0,0 0 2 16,3-7-178-16,-3 7-35 0,0 0-13 0,0 0 9 15,0 0 75-15,0 0 16 0,-7 0 2 16,0 7 1-16,0-4 16 0,-4 9 3 0,4-2 1 0,0-1 0 16,0 1-19-16,-3-1-3 0,-1 0-1 0,4 1 0 15,-4 9-44-15,1-4-10 0,-4-2-2 0,0 3 0 16,-1 9-36-16,-2-7-8 0,-1 1 0 0,1 0 0 16,-5 0-42-16,-2 6-8 0,-1-6-2 0,0 6 0 15,1-6-16-15,2 0-3 0,1-4-1 0,4-5-656 16,-5 5-131-16</inkml:trace>
  <inkml:trace contextRef="#ctx0" brushRef="#br0" timeOffset="9621.32">24793 15514 3016 0,'0'0'67'0,"0"0"13"0,0 0 4 0,0 0 0 0,0 0-68 0,0 0-16 0,0 0 0 0,0 0 0 0,11-3-12 0,3 3-5 16,4-7-2-16,3 7 0 16,0 7-7-16,4-4-2 0,-1 3 0 0,1-3 0 0,0 7 28 0,3-1 0 15,0 1 0-15,-3 5 0 0,0 4 17 0,-1-3 9 16,-3 2 2-16,1 1 0 0,-1 6-17 0,3 0-3 0,-6-3-8 0,3 4 12 16,0 2-12-16,1-3 0 0,-5 3 0 0,4 0 0 31,-3-3-30-31,3 4-9 0,0-4-1 0,4 0-1 15,-4-6-111-15,4 6-21 0,3-3-5 0,-3-7-1 16,-1 4 6-16,1 0 1 0,-4-3 0 0,4 2 0 0</inkml:trace>
  <inkml:trace contextRef="#ctx0" brushRef="#br0" timeOffset="11001.81">26120 15987 2250 0,'0'0'49'0,"0"0"11"0,0 0 1 0,0 0 3 0,0 0-52 0,0 0-12 16,3-9 0-16,-3 0 0 0,4 2 9 0,-4-2-1 0,3-1 0 0,-3 1 0 15,0 0 17-15,0-7 3 0,0 3 1 0,0 4 0 16,-3-7 24-16,-1 7 5 16,1-7 1-16,-1 4 0 0,-3-4-5 0,0-3-1 15,0 4 0-15,0-7 0 0,-4 3-1 0,1-3 0 16,-1 3 0-16,1 0 0 0,-1 0-23 0,-3 1-5 15,3-1 0-15,1-3-1 0,-1 9 6 0,-3-6 2 16,3-2 0-16,4 8 0 0,-3-6-23 0,-1-3-8 0,4 3 0 0,0 1 9 16,0-8-9-16,4 8 0 0,-5-1 0 0,1-6 0 15,0 6 0-15,4 0 0 0,-4-6 0 0,3-3 0 16,1 9 8-16,-4-6 0 0,3-3 0 0,-3 3 0 16,0 3-8-16,4-3 8 0,-1-1-8 0,0 1 8 15,-3-3 0-15,4 0 0 0,-1 0 0 0,4-4 0 16,-3 1-8-16,3-3 0 0,0-1 9 0,0 7-9 0,0-7 0 15,3 1 0-15,-3 6 0 0,4-1 0 0,-4-2 0 0,3 3 0 16,1 0 0-16,-1 2-8 0,-3 8 8 0,0-7 0 16,0 6 0-16,4-6 0 0,-4 6 0 0,0 0 8 15,0 0-8-15,0 0 8 0,0 1-8 0,0-4 0 16,0 3 0-16,0 0 0 0,4 0 0 16,-4 4 0-16,3-4 0 0,1 0 0 0,-4 3 0 0,0-3 0 15,3 1 0-15,-3 2 0 0,4 3 0 0,-1-2 0 16,-3-4 0-16,0 9 0 0,4-5 0 0,-4 2-8 15,0-2 8-15,3-1 0 0,-3 6 0 0,4 1 0 16,-4-3 0-16,0 5-8 0,0-2 8 0,-4-1 0 16,4 4 0-16,0-3 0 0,0 6 0 0,0-7-8 15,0 1 8-15,0-4 0 0,0 4 0 0,4-1 0 0,-1 1 0 0,-3 0 8 16,4-10-8-16,3 9 11 0,-7-5-11 16,3-4 12-16,4 0-12 0,-3 3 0 0,-1 4 0 0,5-4 0 15,-8-3 0-15,3 4 0 0,1 5-12 0,-4-8 12 16,0 2-11-16,0 6 11 0,0 1-8 0,-4 0 8 15,4-1 0-15,-3 1-10 0,-1-1 10 0,0 4 0 16,1-3 0-16,-1 6-8 0,1-4 8 0,-1 4 0 16,1-3 0-16,3-4 0 0,-4 1 0 15,1 3 9-15,-1 3-9 0,1-4 0 0,3-2 0 0,0 6 8 16,-4-3-8-16,1-4 0 0,3 1 0 0,-4-1 0 16,4 4 0-16,0-3 0 0,-3-1 0 0,3 1 0 15,0-1 0-15,-4 4 0 0,4 3 0 0,0-3 0 16,-3 3 0-16,-1-4 0 0,1 4-9 15,-1-3 9-15,4 3 0 0,0 3 0 0,0 0-8 0,-4 0 8 16,-3-6 0-16,7 6 0 0,0 0 0 0,-3 0 0 16,-4 0 0-16,7 0 9 0,0 0-9 0,-4 0 12 0,-3 0-12 0,7 0 0 15,-7 9-12-15,0 0 12 0,4-2-12 0,-4 2 12 16,3 0-12-16,0 1 12 0,1-1-9 0,-1 7 9 16,-3-13 0-16,4 6 0 0,-4 7 0 0,3-6 0 15,-3-4 0-15,0 3 0 0,0-6 0 0,0 7 0 16,4-4 11-16,-5-6-11 0,5 9 12 0,-4-9-4 15,0 0 0-15,0 0-8 0,-4 0 9 16,4 0-9-16,0 0 0 0,-4 0 9 0,1 0-9 16,3 0 0-16,-7 0 0 0,3-6 0 0,1 6 0 0,-5-3 0 15,1 3 0-15,0 0 0 0,0 0 0 0,0 3 0 16,0-3 0-16,0 0 0 0,0 0 0 0,3-3 0 16,1 3 0-16,2 0 0 0,1 0 0 0,0-6 0 15,7 6 0-15,0 0 0 0,-3 0 12 0,-1-10-2 0,4 7-1 16,4-6 0-16,-1 3 0 0,1-7 0 0,3 0 0 0,0 4 0 15,4-3-9-15,-1-4 0 0,4 0 0 0,-3 4 8 16,-1-4-8-16,5-3 0 0,-5 3 0 0,1 4 0 16,3-4 0-16,-4-3 0 0,1 4 0 0,0 2 0 15,-1-2 0-15,4-4 0 0,-3 3 0 0,3-3 0 16,-3 0 0-16,3 4 0 0,-4-4 0 0,4 6 0 16,-3-2 0-16,3-1 0 0,-3-3 0 0,-1 0 0 15,4 4 0-15,-3 5 0 0,-4-2 0 0,0 2 0 16,0 1 0-16,0 3 0 0,-7 6 0 15,4-7 0-15,-4 7-14 0,0 0 5 0,0 0 1 0,0 0 0 16,0 0 8-16,0 0 0 0,7 7 0 0,0 2 0 0,-4 0 24 0,4-2 6 16,0 5 2-16,0-2 0 0,1 5-32 0,-1-5 0 15,3 9 0-15,1-4 0 0,-1 1 0 16,4 3 0-16,4-7-8 0,-4 4 8 0,4 3 0 0,-1 0-8 16,8-1 8-16,-4-2 0 0,-3 3 0 0,3 0 0 15,0 3-8-15,4-3 8 0,-4-7-14 0,0 10 1 16,-3-3 0-16,0-7 0 15,-1 7-55-15,-3 3-12 0,4-3-1 0,-4 0-1 16,0 9-123-16,-3-3-25 0,3 22-5 0,-7-22-877 16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4T14:42:58.9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7768 6589 288 0,'-3'0'25'0,"-1"0"-25"0,-3-6 0 0,7 6 0 16,0 0 339-16,0 0 62 0,-3-3 13 0,3 3 2 31,0 0-386-31,0 0-78 0,-4-6-15 0,4 6-3 16,7 0-24-16,-7 0-5 0,4-10-1 0,-1 7 0 15,1-3 23-15,-4 6 4 0,7-3 1 0,3-4 0 0,-10 7 54 0,7-3 14 16,0-3 0-16,-7 6 0 0,11 0 36 0,-11 0 11 15,7 0 1-15,-7 0 1 0,11 0 28 0,-11 0 6 0,0 0 1 0,0 0 0 16,10-6 12-16,-10 6 4 0,0 0 0 0,0 0 0 16,0 0-23-16,0 0-4 0,0 0-1 0,0 0 0 15,0 0-6-15,0 0-2 0,0 0 0 0,0 0 0 16,-7 6-40-16,4 0-8 0,-1-3-1 0,1 7-1 16,-4-4 2-16,-4 4 1 0,4-1 0 0,-4 0 0 15,1 1 11-15,-4 5 1 0,3-2 1 0,-3 3 0 0,3 3-13 16,-10-1-2-16,-4 1-1 0,4 6 0 0,0-6 6 0,-4 6 0 15,1 0 1-15,-1-3 0 0,0 10 9 16,-3-4 2-16,3 0 0 0,-6 0 0 0,2 4-16 0,5-4-4 16,-1 0 0-16,0-3 0 0,4 0-4 0,4-3 0 15,-1-3-8-15,4 3 12 0,3-10-21 0,1 4-5 16,-1-6-1-16,0-1 0 16,11 0-52-16,-7-2-10 0,4-4-3 0,3-3 0 15,0 0-38-15,0 0-8 0,0 0-2 0,0-10 0 16,0 1-115-16,0-10-23 0</inkml:trace>
  <inkml:trace contextRef="#ctx0" brushRef="#br0" timeOffset="382.26">7408 6536 1209 0,'0'0'108'0,"0"0"-87"0,0 0-21 15,0 0 0-15,0 0 185 0,0 0 33 0,-3 9 6 0,3-9 2 16,-7 0-144-16,7 0-29 0,-4 10-5 0,4-10-2 16,-7 6-9-16,7-6-1 0,0 0-1 0,0 0 0 15,0 10-3-15,-7-7-1 0,7-3 0 0,0 0 0 16,0 6-7-16,0-6-2 0,0 0 0 0,0 9 0 16,0 1-3-16,7-4-1 0,-7 3 0 0,0-5 0 0,0 5 6 0,-7 0 0 15,7-2 1-15,0-4 0 0,0 9 5 0,0-8 1 16,0 5 0-16,0 0 0 0,0 1-7 0,0-4 0 15,0 3-1-15,7-2 0 0,-7 2-6 0,4 0-1 16,-1 4 0 0,4-4 0-16,0 7-4 0,7 0-2 0,-6-4 0 0,2 7 0 15,1 3-10-15,-1-3-9 0,1 0 9 0,-1 6-13 0,5-3 13 16,-1 3 0-16,-4-6 0 0,4 6 0 0,-3-6 0 16,3 6 0-16,0-7 0 0,-3 1 0 0,-1 0 0 0,1-3 0 15,3 3 0-15,0-10 0 16,0 7-132-16,7-13-21 0</inkml:trace>
  <inkml:trace contextRef="#ctx0" brushRef="#br0" timeOffset="2432.42">8340 6903 1728 0,'-4'-3'153'0,"1"-3"-122"0,-4-4-31 0,3 10 0 0,4 0 108 0,0 0 15 15,0 0 3-15,7-9 1 0,4 2-127 0,-1 7-13 16,1 0-9-16,-1 0-2 0,5 0 13 0,-1 0 3 16,0 0 0-16,-4 0 0 15,4 0 8-15,4 0 0 0,-4 0 0 0,0 0 0 0,0 7 0 0,4-7 0 16,0 0 0-16,-1 0 0 0,-3 3 33 0,8 3 6 15,2-6 1-15,-3-6 0 0,4 6 7 0,3-3 1 16,4 3 1-16,3 0 0 0,4 0-17 0,0-7-4 16,3 7-1-16,-3 0 0 0,4-3-13 0,-1 3-2 15,0-6-1-15,-3 6 0 0,3 0-11 0,1 0 0 16,3 0 0-16,-4 6 0 0,-3-3 0 0,3-3 0 0,4-3 12 16,0-3-4-16,0 3 0 0,-4-6-8 0,0 2 12 0,1-2-4 15,-5 6 10-15,1-4 2 0,0-2 0 0,0 3 0 16,0-4 6-16,-1 1 2 0,-2 0 0 0,2 5 0 15,-6-8-14-15,0 9-2 0,-4-4-1 0,0-2 0 16,1 6-11-16,-5-3 0 0,1 2 0 0,-4-2 0 16,0 6 0-16,-3-9 0 0,-4 9 8 15,-3 0-8-15,3-3 0 0,-4-4 0 0,1 7 9 0,-11 0-9 16,0 0 11-16,0 0-3 0,7 0 0 0,-7 0 0 16,0 0 20-16,0 0 3 0,0 0 1 0,0 0 0 15,-7-6-18-15,0 3-3 0,0-3-1 0,3 6 0 16,-3-10-10-16,-3 7 0 0,3-3 0 0,-4-3 8 15,0 5-8-15,1-2 10 0,-1-3-10 0,1 2 10 16,-1-2-10-16,-3 0 0 0,3-1 0 0,-6 7 0 16,3-3 0-16,-4-4 8 0,4 4-8 0,0 3 0 0,-7 3 0 0,7-6 0 15,-4 6 0-15,4 0 0 0,0 0 0 0,0 0-11 16,3 0 11-16,0 0-12 0,11 0 12 0,-7 0 0 16,0 0 0-16,7 0 0 0,0 0 0 0,0 0 0 15,0 0 0-15,0 0-8 0,0 0 8 0,0 0-10 16,0 0 10-16,4 9-10 0,-1-3 10 0,4 4-12 15,4-1 12-15,-4 1-12 0,0-4 12 16,4 3 0-16,3 1-9 0,0-1 9 0,0 1 0 16,0 5 0-16,0-5-9 0,0-1 9 15,-3 0 0-15,3 7 0 0,0-7 0 0,0 4 9 0,-3-4-9 0,3 1 0 16,-3 6 0-16,-1-7 8 0,4 0 0 0,-3 1 0 16,3-1 0-16,0 7 0 0,-3-10-8 0,-1 4 8 15,4-1-8-15,-3-6 8 0,-4 6-8 0,4 1 0 16,-4-4 0-16,3 4 0 0,-3 5 0 0,-3-12 0 15,-4-3 0-15,0 10 0 0,0 5 14 0,0-5-2 16,-7-1-1-16,0 7 0 0,0-7-3 0,-4 1 0 0,-3 5 0 0,0-2 0 16,-7 3-8-16,-1-7-17 0,-6 10 4 0,-7-3-1337 15</inkml:trace>
  <inkml:trace contextRef="#ctx0" brushRef="#br0" timeOffset="69249.11">21184 7555 1209 0,'0'0'108'0,"-7"-3"-87"0,4-3-21 0,-4 3 0 16,0-4 295-16,7 7 54 0,0 0 11 0,0 0 3 15,0 0-276-15,0 0-55 0,0-3-12 0,0 3-1 16,0 0-19-16,0 0 10 0,7-6-10 0,-4 3 8 15,4-3-8-15,-7 6 0 0,4 0 0 0,3 0 0 16,0-7 0-16,-7 7 12 0,0 0-12 0,7 0 12 16,0 0-4-16,4 0-8 0,-4 0 12 0,3 0-4 15,1 7 16-15,3-7 2 0,0 0 1 0,0 0 0 16,7 0-10-16,0-7-1 0,1 4-1 0,2 3 0 0,5 0-3 0,-1 0-1 16,4-6 0-16,6 6 0 0,8-3 1 0,4-4 1 15,-5 7 0-15,5 0 0 0,10 0-13 0,0 0 0 16,-11 7 0-16,1-7 0 0,-1 0 0 0,0 3 0 15,1-3 0-15,-4 0 0 16,-1-3 0-16,1 3 0 0,7 0 0 0,-3 3 0 0,-8-3 0 0,-3 0 0 16,3 0 0-16,-7 6 0 0,-3-6 9 0,0 0-9 15,0 0 8-15,-4 0-8 0,0 0 8 16,4-6-8-16,-11 6 8 0,4-3-8 16,6 3 8-16,-2-7-8 0,-12 7 0 0,8-3 8 0,0-3-8 15,-1 6 0-15,-2-9 0 0,-1 9 0 0,-7-3 0 0,0-4 8 16,4 1-8-16,-4 3 0 0,-4 3 0 0,-3-6 8 15,4 6-8-15,-11 0 0 0,0 0 10 0,0 0-10 16,0 0 12-16,3-4-12 0,-3 4 17 0,0 0-3 16,-7-6-1-16,4-3 0 0,3 6 5 0,-4-4 1 15,1-2 0-15,-4 6 0 0,3-3-3 0,-3-4-1 0,4 4 0 16,-4-4 0-16,0 1-15 0,-1-3 9 0,5-4-9 0,-1 6 8 16,-6 1-8-16,-1 0 0 0,8-1 0 0,-4 1 0 15,3-7 0-15,-3 10 0 0,-7-4 0 0,7 1 0 16,0 0 0-16,3 5 0 0,-6-8 0 0,3 9 0 15,7 3 0-15,-4-6 0 0,-6-4 0 0,-1 7 0 16,0-3 0-16,1-4 0 0,3 10 0 0,-4-3 0 16,-3-3 0-16,7 6 0 0,7 0 0 0,0 0 0 15,-7 0 0-15,0 0 0 0,7 0-9 0,0 0 9 16,0 0 0-16,0 0-10 0,-4 0 10 0,4 0-8 16,0 0 8-16,0 0 0 0,-7 0 0 0,7 0-8 0,0 0 8 15,0 0 0-15,-3 9 0 0,-1-2-8 16,1 2 8-16,3-6 0 0,0 7 0 0,0-4-8 0,0-6 8 0,3 3 0 15,4 9 0-15,4-8 0 0,3 5-8 0,-3 0 8 16,3 1-8-16,3-4 8 0,1 4 0 0,0-1-8 16,-4 7 8-16,0-4 0 0,7-2 0 15,-7 5-8-15,-3 4 8 0,-1-3 0 16,4-7 0-16,-3 7 0 0,-7-4 0 0,3 7 0 0,-4-3 0 0,-3 3 0 16,0-10 0-16,-3 10 0 0,-1-10 0 0,4 7 0 15,0-7-8-15,0 7 8 0,0-7 0 0,-3 1 0 16,3-7 0-16,3 10 0 0,1-10 0 15,-4-3 0-15,-4 9 0 0,1 1 0 0,6-4 0 0,-3-3 0 16,-7 3 8-16,0 4-8 0,3-1 12 0,-3-3-1 16,-3 4-1-16,-4-7 0 0,0 6 2 0,-1 1 1 15,-2-1 0-15,-4 4 0 0,-8-4-4 0,1 0-1 0,3 4 0 16,1-4 0-16,-8 4-8 0,7-1 0 0,-3-2 0 0,3-4 0 16,1 4 0-16,-4-1-12 0,-1-3 0 0,8-3 1 31,3 7-97-31,1-10-20 0,-4 0-4 0,3-3-722 0,7 3-144 0</inkml:trace>
  <inkml:trace contextRef="#ctx0" brushRef="#br0" timeOffset="132922.04">15709 11309 1270 0,'0'0'56'0,"-7"0"12"0,0 3-54 0,4-3-14 16,3 0 0-16,-7 0 0 0,-1 0 80 0,1 0 12 15,7 0 4-15,-7 6 0 0,0-12-59 0,0 6-11 16,4 0-2-16,3 0-1 0,0 0-15 0,-7-3-8 16,3-4 8-16,1 7-8 0,3 0 0 0,0 0 8 0,-4-9-8 15,4 9 0-15,0 0 22 0,0 0 0 0,0 0 0 0,0 0 0 16,0 0 20-16,0 0 4 0,0 0 1 0,0 0 0 16,0 0-9-16,0 0-2 0,0 0 0 0,0 0 0 15,0 0-20-15,4 9-5 0,-4-9-1 0,3 10 0 16,1-1-10-16,-4-9 10 0,10 0-10 0,-3 7 10 15,7-4 6-15,1-3 0 0,2 0 1 0,1 0 0 16,6-3 7-16,1-4 0 16,-4 4 1-16,4-3 0 0,-4-4-5 15,4 7 0-15,0-3-1 0,-4 3 0 0,-4-3-19 0,5 6 0 0,-8 0 0 16,0 0 0-16,-4 0 0 0,1 0 0 0,-11 0 0 0,0 0 0 16,7 9 18-16,-7-9-3 0,0 9-1 0,0 1 0 15,-7-1 19-15,3-2 4 0,-6 2 1 0,-4-3 0 16,-4 4-1-16,4-7 0 0,0 6 0 0,-4-3 0 15,1-2-22-15,-1-4-5 0,4 6-1 0,-4-6 0 16,1 0-1-16,-1 0-8 0,-3-6 12 0,3 6-4 16,0 0-8-16,-3-4 0 0,4 4 0 0,-4-6 0 15,3 6 0-15,-3 0 0 0,3 0 0 0,-3 0 0 0,3 0 0 16,-3 0 0-16,0 0 0 0,-4 6 0 0,1-2 0 0,-5-4 0 16,5 9 0-16,-5-9 0 0,-2 6 8 0,6 4-8 15,4-4 8-15,0-3-8 0,-1 3 0 0,5-2 8 16,3 2-8-16,0-3 0 0,3-3 10 0,4 0-10 15,0 6 12-15,7-6-12 0,0 0 0 0,0 0 0 16,0 0 0-16,0 0 0 0,10 0 0 0,1 0 0 16,-4 3 0-16,4-3 0 0,6 0 0 0,1 0 0 15,7 0-8-15,-1 0 8 0,5 0 0 0,-1 0-12 16,4 0 12-16,-4 0-12 0,0-3 12 0,4-3 0 16,-4-3 0-16,4 5 0 0,-1-5 0 0,-2 3 0 15,2-4 0-15,1 1 0 0,3-1 11 0,-3 1-11 16,4 0 10-16,-5-7-10 0,5 7 9 0,-5-1-9 15,5-6 8-15,-5 7-8 0,1-7 12 0,-4 7-4 16,1-10 0-16,-5 10 0 0,-3-4-8 0,1 1 0 16,-1 2 0-16,-4 1 0 0,-3-1 0 0,1 1 0 0,-1 6 8 0,-4-3-8 15,-3-1 0-15,0 4 0 0,-7 3 0 0,0 0 0 16,0 0 0-16,0 0 0 0,0 0 0 0,0 0 0 16,0 0 0-16,-10 0 0 0,-1 0 0 0,-3 0 0 15,0 3-13-15,0 4 5 0,-4-7 8 0,4 0-13 16,-4 0 13-16,-3 0 0 0,4 9 0 0,-4-9 0 15,-4 6 0-15,0-3 0 0,0-3 0 0,-3 7 0 16,-4-4 0-16,8 3 0 0,-4-3 0 0,3 7 0 16,0-4 0-16,0-6 0 0,1 6 0 0,3-3 0 15,-1-3 11-15,5 0-2 0,3 0 0 0,0 0 0 0,3 0-9 0,4 0 12 16,0 0-12-16,0 0 12 0,7 0-12 16,0 0 0-16,0 0 0 0,0 0 0 0,0 0 0 15,0 0-12-15,0 0 4 0,0 0 8 16,0 0-22-16,0 0 3 0,10 0 1 0,1 7 0 0,3-7 2 0,4 3 1 15,-1-3 0-15,5 0 0 0,-5 6 15 0,8-6-11 16,0 3 11-16,3-3-10 0,0 0 10 0,0 0 0 16,0 0 10-16,1 0-10 0,-5-3 0 0,-2 3 0 15,-1 0 0-15,-4 0 0 0,-3 0 0 0,-3 0 0 0,0 3 0 16,-4-3 0-16,-7 0 0 0,0 0 0 0,0 0 0 0,0 0 0 16,0 0 0-16,0 0 19 0,-7 6-3 0,0-2 0 15,-4 2 4-15,-3-3 0 0,0 3 0 16,-4 4 0-16,-3-4-5 0,0-3-1 0,-4 3 0 15,0-3 0-15,-6 4 0 0,2-4 0 0,1 6 0 0,-4-9 0 16,1 7-14-16,-1-4 0 0,0-3 0 0,0 0-870 16,1-3-172-16</inkml:trace>
  <inkml:trace contextRef="#ctx0" brushRef="#br0" timeOffset="183442.77">24158 7126 702 0,'0'0'31'0,"0"0"6"0,0 0-29 0,0 0-8 0,7 0 0 0,-7 0 0 16,4-4 111-16,-4 4 21 0,3-6 4 0,-3 6 0 15,7-9-43-15,-7 9-9 0,4 0-1 0,-4 0-1 16,3-6-39-16,1-4-8 0,-4 10-2 0,4-3 0 16,-1-3-15-16,-3 6-3 15,4-3-1-15,-4 3 0 0,3-7 3 0,-3 7 1 0,4-9 0 16,-4 9 0-16,0 0 8 0,0 0 2 0,0 0 0 0,0 0 0 16,0 0 8-16,0 0 1 0,0 0 1 0,0 0 0 15,0 0 2-15,0 0 1 0,0 0 0 0,0 0 0 16,0 0 0-16,0 0 0 0,0 0 0 0,0 0 0 15,-4 9 2-15,-3 1 0 0,4-1 0 0,-1 1 0 16,0-4-11-16,-3 9-3 0,0-2 0 0,4 3 0 16,-8-7-6-16,4 10-2 0,-3 0 0 0,-5 0 0 15,5 6 2-15,-4-7 0 0,0 8 0 0,-4 2 0 0,0-9 1 16,1 6 0-16,-1-7 0 0,0 8 0 0,-3-1-4 0,7-7 0 16,-3 1 0-16,2 0 0 15,1 6-20-15,0-6 0 0,-7 0 0 0,3 0 0 0,1-4 0 0,-1 4 0 16,1 0 0-16,-5 3 0 0,8-10 0 0,-3 7 8 15,2-3-8-15,1 3 8 0,4-4-8 0,-4-2 0 16,7 3 0-16,-4-1 0 16,4-2-33-16,0-4-2 0,3 7 0 0,1-7 0 15,-1-2-125-15,1-4-24 0,3-3-6 0,0 0-498 16,0 0-100-16</inkml:trace>
  <inkml:trace contextRef="#ctx0" brushRef="#br0" timeOffset="184029.02">23650 7217 1018 0,'0'0'45'0,"0"0"10"0,7-10-44 0,-3 10-11 16,-1-9 0-16,-3 6 0 15,4-4 138-15,-4 7 26 0,3-9 4 0,1 9 2 0,-1-9-47 0,1 2-10 16,0 4-1-16,-1-3-1 0,-3 6-35 0,7-3-6 16,-3-4-2-16,3-2 0 0,0 9-21 0,-4-3-5 15,4-3-1-15,-3 6 0 0,3-4-14 0,-7 4-3 16,0 0-1-16,7-6 0 0,-7 6-9 0,0 0-2 16,0 0 0-16,0 0 0 0,0 0 13 0,3 10 3 15,-3-10 0-15,4 6 0 0,-4-6 13 0,7 3 3 16,0 6 1-16,-3 1 0 0,-1-1-5 0,1 7-2 0,3-7 0 0,0 7 0 15,0-3-26-15,0 8-4 0,4-2-8 0,-1 0 11 16,4 6-3-16,-3-3-8 16,3 3 12-16,4-6-4 0,-8 6 4 0,4 3 1 0,4-3 0 15,0 1 0-15,-4-5-13 0,3 5 0 0,4-1 0 0,-6-7 0 16,2 1 0-16,1 0 9 0,-4 0-1 0,4-3 0 16,-4 2-8-16,0-2 0 0,0-6 0 0,-4 2 0 15,1 4 0-15,0-1 0 0,-4-5 0 0,0-1 12 16,-4 1-20-16,1-1-4 0,-1 0-1 0,-3-9 0 31,0 0-93-31,0 0-18 0,0 0-4 0,0 0-692 0,0 0-137 0</inkml:trace>
  <inkml:trace contextRef="#ctx0" brushRef="#br0" timeOffset="188393.31">23661 6903 1335 0,'0'0'59'0,"0"0"13"0,0 0-58 0,0 0-14 0,-7 6 0 0,7-6 0 15,0 0 34-15,0 0 4 0,0 0 1 0,0 0 0 16,0 0-25-16,-4 0-5 0,4 0-1 0,0 0 0 16,0 0 25-16,0 0 5 0,0 0 1 0,0 0 0 15,0 0 32-15,0 0 6 0,0 0 2 0,0 0 0 16,0 0 1-16,0 0 0 0,0 0 0 0,0 0 0 16,0 0-27-16,0 0-5 0,0 0 0 0,0 0-1 15,0 0-20-15,0 0-4 0,0-6-1 0,0 6 0 16,0-3-6-16,0 3-2 0,4-6 0 0,-4 6 0 0,0 0 13 0,0 0 2 15,0-4 1-15,0 4 0 0,3-6 3 0,-3 6 1 16,7-9 0-16,-7 9 0 0,0 0-14 0,7 0-4 16,0-7 0-16,1 7 0 0,-1-9-6 0,0 0-2 15,0 6 0-15,0-4 0 0,3-2 21 0,-3-1 4 16,4 1 1-16,0 0 0 0,-1-7-12 0,4 7-2 0,0-7-1 0,0 6 0 16,1-2-2-16,2-4 0 0,-3-3 0 15,-3 4 0-15,-1 5-5 0,5-2 0 0,-5-4-1 0,1 7 0 16,-1-7-3-16,1 7 0 0,-4-1 0 0,4 1 0 15,-4-1 4-15,0 1 0 0,-4 0 0 16,1 2 0-16,-1-2-12 0,1 9 0 16,-1-10 0-16,-3 1 0 0,0 9 0 0,0-6 8 0,0 3 2 0,4-4 0 15,-4 4-10-15,0 3 12 16,0-6-12-16,0 6 12 0,0 0-12 0,0-3 10 0,0-3-10 0,0 6 10 16,0 0-10-16,0 0 8 0,0 0-8 0,0 0 8 15,0 0-8-15,0 0 10 0,0 0-10 0,0 0 10 16,0 0-10-16,0 0 0 0,0 0 0 0,0 0 0 15,3 9 0-15,1 0-11 0,-4 1 3 0,0 5 0 16,3-5 8-16,1 6 0 0,-1-7 8 0,1 7-8 16,0-4 11-16,3 4-3 0,-4-4 0 0,4 4 0 0,0 3 6 0,0-3 1 15,0-4 0-15,0 10 0 0,0-9-7 0,-3 5 0 16,3-2-8-16,0-6 12 0,0 8-1 16,0-8-1-16,0 5 0 0,0-5 0 0,0-1-10 0,0-9 0 15,-7 0 0-15,0 0 0 16,0 0-52-16,0 0-5 0,0 0-2 0,0 0 0 15,7 0-173-15,1-9-36 16</inkml:trace>
  <inkml:trace contextRef="#ctx0" brushRef="#br0" timeOffset="-195871.2">30886 4717 252 0,'0'0'11'0,"0"0"2"0,0 0-13 0,0 0 0 16,0 0 0-16,7-3 0 0,-7 3 15 0,0 0 0 16,3-6 0-16,-3 6 0 0,4-3 64 0,-4 3 13 15,0 0 2-15,0-7 1 0,3-2 0 0,-3 0 0 0,4 9 0 0,-4 0 0 16,0-10-22-16,0 10-4 15,3 0-1-15,-3 0 0 0,0 0-9 0,4-9-3 16,-1 3 0-16,1-4 0 0,-4 10-6 0,7 0-2 0,-7 0 0 0,7-9 0 16,0 6-4-16,-7 3-2 0,0 0 0 0,0 0 0 15,7-7-6-15,-7 7-2 0,0 0 0 0,0 0 0 16,0 0 10-16,0 0 3 0,0 0 0 0,0 0 0 16,0 0-11-16,0 0-3 0,0 0 0 0,-7 0 0 15,-3 7-5-15,3-4-2 0,7-3 0 0,-8 9 0 16,-2 1-10-16,-1-1-1 0,-3 0-1 0,4 7 0 15,-5 0-3-15,-2 3-1 0,-1-1 0 0,1 1 0 16,-1 0-10-16,0 3 12 0,1 0-12 0,-1 3 12 16,0-6-12-16,4 0 0 0,-3-1 0 0,3 8 0 15,-1-11 0-15,1 4 0 0,4-3 0 0,-4-4 0 16,3 7 0-16,0-10 0 0,1 7 0 0,-1-6 0 16,4-1-16-16,0 0 4 0,-3-2 0 0,6-4 1 15,1 3-22-15,3-6-5 0,-4 3-1 0,4-3 0 16,0 0-150-16,0 0-31 0</inkml:trace>
  <inkml:trace contextRef="#ctx0" brushRef="#br0" timeOffset="-194391.26">30593 4620 781 0,'0'0'34'0,"0"0"8"0,0 0-34 0,0 0-8 15,0 0 0-15,0 0 88 0,0 0 15 16,0 0 3-16,0 0 1 0,0 0-22 0,0 0-4 15,0 0-1-15,0 0 0 16,0 0 4-16,0 0 1 0,0 0 0 0,0 0 0 0,0 0-2 0,0 0-1 0,0 0 0 0,0 0 0 16,0 0-15-16,0 0-3 15,0 0-1-15,7 6 0 0,-4 4-23 0,5-1-5 16,-1 1-1-16,-4-4 0 0,1 3-20 0,3 1-4 16,0-1-1-16,0 0 0 0,3 7-9 0,-3-3 0 0,8 2 0 0,-5 4 8 15,4-3-8-15,0-4 0 0,0 10 0 16,4-3 0-16,0-6 12 0,-1 12 0 0,1-6 0 0,3-4 0 15,-3 1-12-15,-4-3-16 0,-3 5 4 16,-1-2 1-16,8 0 11 0,-4-4 11 0,-7 7-3 0,4-10 0 16,-1 7-8-16,-3 0-12 0,4-4 2 0,-4 4 1 15,0-7 1-15,-4 10 0 0,4-9 0 0,-3-1 0 16,-1 7-29-16,5-10-6 0,-5-3-1 0,-3-3 0 16,0 0-164-16,0 0-32 0,0 0-8 15,0 0 0-15</inkml:trace>
  <inkml:trace contextRef="#ctx0" brushRef="#br0" timeOffset="-192516.69">32498 4626 1555 0,'0'0'68'0,"0"0"16"0,0 0-68 0,0 0-16 16,0 0 0-16,0 0 0 0,0 0 56 0,0 0 8 16,0 0 2-16,0 0 0 0,0 0-2 0,0 0 0 15,0 0 0-15,-7 0 0 0,0 0 0 0,3 0 0 16,-3 0 0-16,4 0 0 0,-4 0-28 0,0 7-7 0,0-4-1 16,3 3 0-16,-7-3 12 0,4 7 1 15,-3-4 1-15,-1 3 0 0,-3-6-10 0,3 13-3 16,1-7 0-16,-4 7 0 0,0-3-12 0,0 2-2 0,3 1-1 0,-3-3 0 15,0 2-3-15,0 4-1 16,-4 0 0-16,0 0 0 0,1 6 3 0,-1-6 1 0,-3-4 0 16,0 10 0-16,0-3-14 0,-1-3 0 0,1 6-12 15,0 0 12-15,0-9-15 0,3 3 4 0,4 0 1 0,0-1 0 32,3-8-18-32,4 9-3 0,0-10-1 0,0-3 0 15,4 4-126-15,-4-1-26 0,7-9-4 0,0 0-766 0</inkml:trace>
  <inkml:trace contextRef="#ctx0" brushRef="#br0" timeOffset="-192118.47">32060 4620 1825 0,'0'0'80'0,"0"0"18"0,0 0-78 0,0 0-20 16,0 0 0-16,8 6 0 0,-8-6 65 0,7 0 10 15,0 0 1-15,0 7 1 0,0-4 2 0,0 3 0 16,0-3 0-16,-4 7 0 0,8-4-28 0,-4 3-6 0,-3 1-1 0,6 5 0 15,-3-5-22-15,0 2-5 16,4 4-1-16,-4 0 0 0,0-4-16 0,4 13 0 0,-1-6 0 0,1 6 0 16,-1-6 0-16,1 0 0 0,3 6 0 15,-3-6 0-15,-1 0 0 0,1-1 0 0,-1-2 0 16,-3 3 0-16,4 0 0 0,0-4 0 0,-1-5 0 16,1 5 0-16,-1-2-18 0,1 3-4 0,3-7-1 0,0 7 0 15,0-4-91 1,0-2-18-16,4-1-4 0,0 7-528 0,-4-7-104 15</inkml:trace>
  <inkml:trace contextRef="#ctx0" brushRef="#br0" timeOffset="-191372.03">32177 4463 1058 0,'0'0'47'0,"0"0"9"0,0 0-44 0,0 0-12 0,0 0 0 0,0 0 0 15,0 0 70-15,0 0 12 0,0-6 2 0,0 3 1 16,-4-10-35-16,4 10-7 0,-3-3-2 0,3 6 0 15,0 0-11-15,0-3-2 0,0-3-1 0,0 6 0 16,0 0-15-16,0 0-4 0,0 0 0 0,3-10 0 16,-3 10 0-16,0 0-8 0,0 0 12 0,0 0-4 0,0-9 36 0,0 9 6 15,0 0 2-15,7-10 0 0,-3 4 0 0,-1 6 0 16,5-9 0-16,-1-1 0 0,0 7-18 0,-4-3-3 16,4-4-1-16,4 7 0 0,-4-3-16 0,0 3-3 15,0-13-1-15,0 16 0 0,0-15-10 0,0 15 0 16,0-13 0-16,0 7 8 15,-3-4-8-15,-4 10 0 0,3 0 0 0,-3 0 0 16,0 0 0-16,0 0 0 0,0 0 0 0,0 0 0 0,0 0 0 0,0 0 0 16,7-6 0-16,-7 6 0 0,7 0 0 0,-7 0 0 15,0 0 0-15,7-3 0 0,1-3 8 0,-1 6-8 16,0-10 8-16,-7 10-8 0,7 0 9 0,-7 0-9 16,7-3 10-16,-7 3-10 0,3-6 15 0,-3 6-3 15,0 0-1-15,0 0 0 0,0 0-3 0,0 0 0 16,0 0 0-16,0 0 0 0,7 9 1 0,-3-3 0 0,3-2 0 15,-4 5 0-15,1 4 2 0,-1-1 0 0,1-2 0 0,0-1 0 16,-1 0-2-16,1 4 0 0,-1-4 0 0,4 1 0 16,-3-1-1-16,-1 1 0 0,-3-7 0 0,0-3 0 15,4 9-8-15,-1-3 10 16,4 4-10-16,-7-10 10 0,0 0 2 0,0 0 0 16,0 0 0-16,0 0 0 0,0 0-24 0,0 0-4 0,0 0 0 0,0 0-1 31,0 0-133-31,0 0-26 0,0 0-6 0,0 0-1 0</inkml:trace>
  <inkml:trace contextRef="#ctx0" brushRef="#br0" timeOffset="-170046.67">28148 4918 748 0,'0'0'33'0,"0"0"7"0,0 0-32 0,0 0-8 15,0 0 0-15,0 0 0 16,0 0 140-16,0 0 25 0,7-6 6 0,-7 6 1 0,4-10-124 0,-4 10-24 15,3 0-4-15,4-9-2 0,-7 3 5 0,0-4 1 16,4 7 0-16,-4-3 0 0,3-4 16 0,1 4 3 16,-4 3 1-16,0-6 0 0,0-1 19 0,3 1 4 15,1 3 1-15,-1-4 0 0,-3 1-10 0,4-1-2 16,-4 4 0-16,0-3 0 16,0-4-28-16,0-3-5 0,0 7-2 0,-4-7 0 0,4 7-4 0,-7-1-1 15,4 1 0-15,-1 0 0 0,-6 9-16 0,3-7-9 0,-7 7 1 16,3 0 0-16,-3 0 8 0,0 0 0 0,0 7 0 0,0 2 0 15,-4 0 0-15,0-2 0 0,1 5 0 0,-4-2 8 16,3-1-8-16,0 7 0 0,4 3 0 16,-4-10 8-16,4 7-8 0,0-1 0 0,4-2 0 15,-1 6-8-15,1-4 8 0,2 4 0 0,1 0-9 16,4-3 9-16,-1 3 0 0,1-4-11 0,3-2 11 0,3 2-8 16,1-5 8-16,3 9 0 0,-4-10 0 0,8-3 0 15,-4 4 0-15,4-1-8 0,-1 1 8 0,1-1 0 16,-1-3 0-16,1-3 0 0,3-3 0 0,-3 7 0 15,-1-4 0-15,1-3 0 0,3 6 0 0,-3-6 0 16,-1 0 11-16,1-6-3 0,-1 3 0 0,1-4 0 16,-1 4 12-16,1-6 3 0,0 3 0 0,-1-4 0 15,-3 1 1-15,4-1 1 0,-1 1 0 0,1-7 0 0,-4 4-4 0,0-4-1 16,0-3 0-16,0 4 0 0,-3-11-8 0,-1 8-3 16,4-1 0-16,-3-6 0 0,-4 3-9 0,0-3 0 15,0 0 9-15,-4-10-9 0,1 7 0 16,-1 0 0-16,-3 3 0 0,4 6 8 0,-4-6-8 15,0 3-10-15,0-3 10 0,3 6-13 0,1 0 13 16,-1-3 0-16,0 3 0 0,4 0 0 16,0 7-16-16,0-4 2 0,4 1 1 0,0 2 0 15,-4-3-36-15,3 7-7 0,1-7-2 0,3 13 0 16,-4-6-146-16,1 2-28 0</inkml:trace>
  <inkml:trace contextRef="#ctx0" brushRef="#br0" timeOffset="-169714.13">28494 4805 2070 0,'0'0'45'0,"0"0"10"0,0 0 1 0,0 0 3 0,0 0-47 0,0 0-12 0,0 0 0 0,0 0 0 15,0 0 0-15,0 0 0 0,3 10 0 0,-3-4 0 0,0 6 0 0,-3-2 0 16,3 5 0-16,-4-5 0 16,1 9 0-16,-1-4 0 0,1-5 0 0,3-1 0 0,-4 10 0 0,1-10 0 15,3 7 0-15,0-7 0 16,-4 1 0-16,4-1 0 0,0 1 0 0,0-10 0 15,0 9-26-15,0-9-4 0,0 0-1 0,0 0-857 0</inkml:trace>
  <inkml:trace contextRef="#ctx0" brushRef="#br0" timeOffset="-169551.47">28561 4539 1843 0,'0'0'164'0,"0"0"-132"0,0 0-32 0,0 0 0 16,0 0 48-16,7 0 2 15,4 6 1-15,-1 3 0 16,-3-9-202-16,0 0-40 0</inkml:trace>
  <inkml:trace contextRef="#ctx0" brushRef="#br0" timeOffset="-169100.77">28751 4611 172 0,'0'0'16'0,"0"0"-16"0,0 0 0 0,0 0 0 0,0 0 213 0,0 0 40 0,0 9 8 0,0-3 2 16,-3 4-114-16,-1-4-22 0,-3-3-5 0,4-3-1 0,-4 10-44 16,0-10-9-16,0 6-1 0,-4-3-1 0,0 3-17 0,1-3-3 15,-1 4-1-15,1-7 0 0,-1 6-23 0,4-3-5 16,-4 3-1-16,4-3 0 0,0-3-16 0,0 7 8 15,4-4-8-15,3-3 0 0,0 0 0 0,-4 6 0 16,-3-3 0-16,4 4 0 0,3-7 0 0,0 0 0 16,-4 9 0-16,4-9 0 15,0 0 0-15,0 0 0 0,4 9 0 0,-4-9 0 16,0 0 0-16,10 0 8 0,-3 10-8 0,0-10 0 0,4 6 11 0,0-3-11 16,-4-3 10-16,3 0-10 0,4 10 8 0,0-10-8 0,-3 0 0 15,3 0 0-15,-3 0 0 0,3 6 0 16,-4-6 0-16,4 9 0 0,-3-9 0 0,0 0 0 15,-4 10 0-15,3-1 0 0,-3-3 0 0,0 4 0 0,0-1 0 0,0-6 0 16,-3 7 0 0,3-1 0-16,-3 7 0 0,-1-7 0 0,1 1 16 15,-1 5-4-15,-3-12 0 0,0 13 0 0,4-6-12 0,-4-1 0 0,0 0 0 16,0 1 0-16,0-4 0 0,-4 10 0 0,-3-7 0 16,4 4 0-16,-1-7 0 0,-3 3 0 0,0 1 0 15,-4-1-10-15,1-3-2 0,-1 4 0 0,4-7 0 16,-3 6 0-1,3-9-18-15,-1 7-4 0,1-4-1 0,7-3-549 0,-7 0-109 0</inkml:trace>
  <inkml:trace contextRef="#ctx0" brushRef="#br0" timeOffset="-168764.54">29115 4438 1555 0,'0'0'68'0,"0"0"16"0,0 0-68 0,0 0-16 16,-7 0 0-16,7 0 0 0,-7 0 155 0,3 10 27 15,-3-4 6-15,4 3 0 0,-1 1-146 0,0-1-30 16,1 4-12-16,-1 2 11 15,4-5-3-15,0 9-8 0,0-4 12 0,0-5-4 0,7 15 2 0,-3-3 0 0,0 0 0 0,-1 0 0 16,4 3-10-16,0 3 12 0,-3 0-12 0,3-3 12 16,3 0-12-16,-3 4 0 15,0-1 0-15,1-3 8 0,-1 0-8 0,0-6 0 0,3 6 0 16,-3-6 0 0,0-7-26-16,0 4-1 0,4 3 0 0,-4-10 0 15,-3-3-156-15,3 4-31 0</inkml:trace>
  <inkml:trace contextRef="#ctx0" brushRef="#br0" timeOffset="-168490.75">28945 4695 2055 0,'0'0'91'0,"0"0"19"0,0 0-88 0,0 0-22 0,0 0 0 0,0 0 0 0,0 0 49 0,7 3 6 16,-3-3 1-16,3 7 0 15,4-14 6-15,-1 7 2 0,-3 0 0 0,4-3 0 0,3-3-42 0,4-3-8 16,-4 2-2-16,3 4 0 0,1-3-12 0,3 3 9 16,4-3-9-16,0-4 8 0,-1 7-20 0,1-3-4 15,0 6 0-15,-1-10-1 16,1 10-140-16,0 0-28 0,-1-6-6 0,-2 6-721 0</inkml:trace>
  <inkml:trace contextRef="#ctx0" brushRef="#br0" timeOffset="-167917.28">30311 4018 1440 0,'-7'-9'64'0,"3"2"12"0,1 4-60 0,3-3-16 0,-4 3 0 0,4 3 0 0,0-6 123 0,0-4 21 15,4 10 5-15,-4 0 1 0,0-6-102 0,0 6-20 16,0 0-4-16,0 0 0 0,0 0-12 0,0 0-1 0,0 0-1 0,0 0 0 15,0 0 9-15,-7 0 1 0,-1 0 1 0,1 6 0 16,-3-6 19-16,3 0 3 16,-4 3 1-16,1 10 0 0,-1-10-1 0,4 6 0 15,0 1 0-15,-4 5 0 0,-3-2-25 0,4 9-5 0,-1-3-1 0,0 6 0 16,1 3-4-16,-4 0 0 16,3 16-8-16,-3-6 12 0,0 6 1 0,0 6 0 15,-4-9 0-15,4 9 0 0,0-3-13 0,0 6 0 0,0 0 0 16,3 1 0-16,1-10 0 0,3 9 0 15,3-6 0-15,0-3 0 0,4-3 0 0,0-4 0 0,4 1 0 0,3-4 0 16,0-5 0-16,4 5 0 0,3-6 0 0,0 4 0 16,4-1 12-16,-1-6 0 0,4 3 0 0,4 4 0 15,7-1-81-15,3-6-17 0,0 3-3 16,4-2-1-16,7 2-42 0,0-13-9 0</inkml:trace>
  <inkml:trace contextRef="#ctx0" brushRef="#br0" timeOffset="-167321.03">31464 5037 1267 0,'0'0'112'0,"0"0"-89"0,0 0-23 0,0 0 0 15,0 0 238-15,0 0 43 0,14 10 9 0,-3-1 2 16,0 0-213-16,-1-2-43 0,4 2-8 0,0 0-1 16,-3 1-5-16,3-1-1 0,0 7 0 0,-3-7 0 0,3 10-21 0,-4-3 0 15,1-4 0-15,-4 4 0 0,4-7 0 0,-8 10 0 16,4-9 0-16,-7 5 0 0,0 1 0 0,0-3 0 15,-3-4 0-15,-4 7 0 16,0-4-31-16,0 4-10 0,-8 3-3 0,1-10 0 16,-3 1-160-16,-1 5-33 0,-24 4-7 0,6-3 0 0</inkml:trace>
  <inkml:trace contextRef="#ctx0" brushRef="#br0" timeOffset="-166563.9">32494 3977 2149 0,'0'0'95'0,"0"0"20"0,0 0-92 0,0 0-23 0,11 0 0 0,0 0 0 16,-1 0 35-16,4 0 2 0,-3 0 1 0,6 0 0 15,-2 0-2-15,2 0-1 0,4 7 0 0,-3-1 0 16,3-3-2-16,0 3 0 0,1-3 0 0,-1 13 0 15,0-7-10-15,-4 4-3 0,5 9 0 0,-1 0 0 0,-4 0-6 0,8 0-2 16,-4 6 0-16,0 6 0 16,1-2 7-16,-1-1 1 0,0 10 0 0,4-3 0 0,-4-1-20 0,-4-12-16 15,1 13 4-15,-4-4 0 0,7 1 12 0,-3 3 16 16,0-4-3-16,-1 4-1 0,1 6-12 0,0-1-16 16,-1 1 3-16,-3 0 1 0,-3-6 12 0,-4-4 16 15,0 1-3-15,-3-10-1 0,-4-3-12 16,0 3 0-16,-4-6 0 0,-7 0 0 15,1-4 0-15,-1 4 0 0,-3 0 0 0,-3-10 0 0,-5 7-13 0,8-7-6 16,-3 7-1-16,-1-3 0 16,-7-7-152-16,4 3-30 0,-4-5-6 0,4 8-2 0</inkml:trace>
  <inkml:trace contextRef="#ctx0" brushRef="#br0" timeOffset="-161525.36">25520 4689 1548 0,'0'0'34'0,"0"0"7"0,0 0 2 0,0 0 0 0,0 0-35 0,0 0-8 16,0 0 0-16,0 0 0 0,7 16 14 0,-7-7 1 16,0-6 0-16,0-3 0 0,4 10 30 0,-4-1 7 15,-4-3 0-15,4 4 1 0,-4-1-5 0,1 7 0 16,3-7-1-16,-4 1 0 0,1 5-7 0,3-2-2 15,0-4 0-15,0 1 0 0,-7-1-6 0,7-3-2 16,0 4 0-16,3-4 0 0,-3-3-10 0,0-3-3 16,0 0 0-16,0 0 0 0,7 10 3 0,-7-10 1 15,0 0 0-15,0 0 0 0,11-10-7 0,0 1-2 16,-4-1 0-16,0 1 0 0,0 0-4 0,0-7 0 16,0 3-8-16,3-2 12 0,-2 5-12 0,2-5 11 15,1-4-11-15,3 0 10 0,-7 0 5 0,7 3 1 16,-3-2 0-16,3 8 0 0,-4 1-29 0,4-7-6 15,-3 13-1-15,0-3 0 0,3-4 20 0,-4 10 0 0,1 0 0 0,-1-6 0 16,1 6 0-16,0 0 0 0,-4 0 8 0,3 6-8 16,-3-6 13-16,0 10-3 0,-7-10-1 0,11 0 0 15,-11 0-9-15,7 9 12 0,0 1-12 0,-3-10 12 16,-4 0-12-16,7 9 0 0,-4-3 0 0,1-3 0 16,-4-3 10-16,3 13-10 0,-3-10 12 0,0-3-12 15,4 9 0-15,-4-9 0 0,0 0 0 0,0 0 0 16,0 0 0-16,0 0 10 0,0 0-10 0,0 0 12 0,0 0-12 0,0 0 0 15,7 0 0-15,0-3 8 0,-4-3-8 0,4-3 0 16,0 9 0-16,-3-10 0 0,-1 4 0 0,5-3 0 16,-5-1 0-16,4 7 0 0,-3-3 0 0,-4 6 0 15,3-3 0-15,4-4 0 0,-3 7 0 0,3-6 0 16,-7 6 0-16,7 0 0 0,0 0 0 16,0 0 0-16,0 6 0 0,0-6 0 15,0 0 0-15,0 10 0 0,4-10 0 0,-8 9 0 0,4 1 0 0,-3-10 8 16,3 9-8-16,0-3 8 0,0 4-8 0,0-1 8 15,0 0-8-15,0 1 8 0,0-1-8 0,-3 7 0 16,3-7 9-16,0 7-9 0,-4-3 0 0,-3-7 0 16,0 3 0-16,4 1 0 0,0-1 0 0,3 7 0 0,-7-7 0 15,3-6-8 1,4 7-40-16,-3-4-8 0,-4-6-2 0,0 0 0 16,3 3-158-16,-3-3-31 0,0 0-6 0,0 0-2 0</inkml:trace>
  <inkml:trace contextRef="#ctx0" brushRef="#br0" timeOffset="-161277.54">26282 4661 2134 0,'0'0'47'0,"0"0"9"0,0 0 3 0,0 0 1 0,3 9-48 0,5-6-12 0,-8-3 0 0,3 7 0 15,4 2 0-15,0 0 0 0,-3 1 0 0,-1-1 0 16,1 1 0-16,-4-1 0 0,3 4 0 0,-3-4 0 16,0 4 0-16,0-7-8 0,-3 3 8 0,3 1 0 15,3-1-15-15,-6 1 1 0,3-1 0 0,-4-3 0 16,4-6-75-16,0 0-15 0,-7 3-4 0,7-3 0 0</inkml:trace>
  <inkml:trace contextRef="#ctx0" brushRef="#br0" timeOffset="-161110.5">26328 4404 2181 0,'0'0'48'0,"0"0"9"0,0 0 3 0,0 0 2 0,0 0-50 0,0 0-12 0,0 0 0 0,0 0 0 15,0 0-15-15,0 0-5 0,0 0-2 16,0 0 0-1,0 0-133-15,0 0-26 0,0 0-6 0</inkml:trace>
  <inkml:trace contextRef="#ctx0" brushRef="#br0" timeOffset="-160721.28">26427 4689 864 0,'0'0'76'0,"0"0"-60"0,0 0-16 0,0 9 0 16,0-2 130-16,0-7 23 0,0 0 5 0,0 0 1 0,0 0-74 0,0 0-14 15,0 0-3-15,0 0-1 0,0 0-11 0,0 0-1 16,0 0-1-16,0 0 0 0,0 0-2 0,7-7-1 16,-4 4 0-16,1-6 0 0,-1 3 4 0,4-4 1 15,-3 1 0-15,-1 3 0 0,1-13 6 0,3 9 2 16,0-5 0-16,4 5 0 0,-4-9-38 0,0 7-7 16,3-4-2-16,4 1 0 0,-7-4-8 0,4 9-1 15,0-5-8-15,3 5 12 0,0 1-12 0,-4-1 0 16,-3 7 0-16,4-3 0 0,0 3 0 0,-4 3 0 15,-7 0 0-15,7 3 0 0,7 3 0 0,-4-3 0 16,1 7 0-16,0-4 0 0,-4-3 0 0,0 7 0 16,0-1 0-16,0-3 0 0,3 4 9 0,1-1-1 15,-4 1 0-15,0 5 0 0,4-5 21 0,-4-1 4 16,-4 0 1-16,4 1 0 0,0-1-10 0,0 7-1 0,-3-7-1 0,3 10 0 16,0-9-11-16,-3 5-3 0,-1 1 0 0,1-4 0 15,-1 7-8-15,1 0 0 0,-1-3-12 16,1 3 12-1,-1-1-98-15,1 8-12 0,-1-1-2 0,4-7-1025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30T12:31:44.0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3810 10214 864 0,'0'0'76'0,"-11"0"-60"15,8-3-16-15,-8-3 0 0,1 6 75 0,-1-3 12 16,1-3 2-16,-1 6 1 0,4-4-60 0,-4-2-12 0,-3 3-2 15,4-3-1-15,-8-1 13 0,4 4 2 0,3-6 1 0,-3 0 0 16,0 2 5-16,0-2 2 0,-4-1 0 16,1 1 0-16,-1 9-7 0,0-6-2 0,-3-4 0 0,0 10 0 15,3-3-1-15,-6-3-1 0,-1 6 0 0,0 0 0 16,1 6-15-16,-5-6-4 0,5 3 0 0,-1-3 0 16,0 10-8-16,1-4 0 15,-1-6 9-15,0 0-9 0,1 0 16 0,-1 0 0 0,0 0-1 0,-7 0 0 16,4 0 0-16,-4 0 0 0,4 3 0 0,-7-3 0 15,3-3 1-15,-3 3 0 0,7 0 0 0,-8 0 0 16,1 0-3-16,0 3 0 0,7-3 0 0,-4 6 0 16,-3-6-4-16,-1 7-1 0,8-7 0 0,-7 3 0 15,-4-3-8-15,-3 6 0 0,3-3 0 0,0-3 8 16,-3 7 4-16,7-4 1 0,-1 3 0 0,-3-3 0 16,11 3-13-16,-7-3-15 0,0 4 3 0,3-1 1 15,4-3 20-15,-4-3 4 0,4 6 1 0,-4-2 0 16,4-4-1-16,-8 0 0 0,12 6 0 0,-12-3 0 0,5-3-13 0,3 6 9 15,3-3-9-15,0 7 8 0,-7-4-8 0,4 3 0 16,3 1 0-16,4-1 0 0,-3 7 0 0,-1-7 0 16,0 10 0-16,1 0-11 0,2 0 11 0,-2-4 0 15,2 4-9-15,-2 0 9 0,6 3 0 0,-3 0 0 16,-4-3-9-16,11 3 9 0,-7-3 0 0,7-1 0 16,-4-8 0-16,4 9 0 0,0-10 0 0,3 7 0 15,8-7 0-15,-8 10 0 0,1-10 0 0,-4 10 0 16,7-9 0-16,3 5 0 0,-7-5 0 0,8-1 0 15,3 0-10-15,-7 1 10 0,7-1 0 0,0 4-8 16,0-1 8-16,7-2 0 0,-7-1-13 0,3 1 2 0,5 2 1 16,-5 1 0-16,1-4-5 0,3 0-1 0,3 7 0 0,-6 3 0 15,-1-10 6-15,8 7 1 0,-1-7 0 16,1 1 0-16,3 9 9 0,-3-10-13 0,-1 1 5 0,4-1 8 16,8 7-9-16,-8-7 9 0,0 0 0 0,3 1 0 15,1-1 0-15,3-2 0 0,-7 2 0 0,8 0 0 16,2 1 0-16,-3-1 0 0,4 1 0 0,0-1 0 15,-8-3 8-15,15 4-8 0,-4-10 0 0,4 9 0 16,-4-9 0-16,4 9 8 0,-4-9-8 0,4 10 0 16,3-4 0-16,-6 4 0 0,2-1 0 0,5 0 0 15,-1 1 0-15,-7-1 0 0,7-3 0 0,1 4 0 16,-1-7 0-16,0 6 0 0,4-2 0 0,0 2 0 16,3 0 0-16,1-2 0 0,2-4 0 0,1 6 0 15,0-2-8-15,-4 2 8 0,4 0 0 0,0 1 0 16,-7-4 0-16,7 3 0 0,3-5 0 0,1 5 0 0,6 0 0 15,-7 4 0-15,1-10 0 0,-1 6 0 0,1 7-8 0,3-13 8 16,-11 7 0-16,14 2 0 0,-6-9 0 16,6 7 0-16,4-4 0 0,0 3 0 0,-7-5 0 0,7 2 0 15,0-3 0-15,-4 3 0 0,4 4 0 0,0-10 0 16,0 9 0-16,4-3 0 0,3 4 0 0,0-1 0 16,-7-6 0-16,7 7 0 0,-7 2-8 0,3 1 8 15,4-4 0-15,-3 1 0 0,6-1 0 0,-6-3 0 16,3 4 0-16,-7-1 0 0,7 7 0 0,3-13 0 15,1 3 0-15,-4-3 0 0,7 4 0 0,-3 2 0 16,3-3 0-16,-4-3 0 0,1-3 0 0,7 7 0 0,3-7 0 16,-7-7 0-16,7 7 0 0,-7 0 0 15,7-3 0-15,-3-3 0 0,3 0 0 0,0 3 0 0,4-4 0 16,-1 4 0-16,-10-3 0 0,8 3 0 0,-5-3 0 0,4 6 0 16,4 0 0-16,-4 0 0 0,-3 0 0 0,3 0 0 15,0 0 0-15,-3 0 0 0,6 0 0 0,-3-4 0 16,1-2 0-16,-5 6 0 0,1-3 0 0,6-3 0 15,1-1 0-15,-4 4 0 0,0-3 0 0,1-3 0 16,-5 6 8-16,1-7-8 0,3 4 0 0,-4-4 0 16,12 1 8-16,-5 3-8 0,-6-4 0 0,0 7 0 15,3-6 8-15,0-1-8 0,0 1 0 0,-3-4 9 16,-1 4-9-16,-6 0 0 0,3-1 0 0,-4 1 0 16,4-1 0-16,-3 1 0 0,0 0 0 0,-4-1 0 15,0 1 0-15,-7 2 12 0,-7-2-12 0,3 0 12 16,0-1-12-16,-3-5 0 0,4 11 0 0,-4-5 0 0,-4 0 11 0,0-1-3 15,1-2-8-15,-8 2 12 0,1 1 1 0,-5-1 0 16,1-8 0-16,-4 8 0 0,4-5 3 0,-7 2 1 16,-4-3 0-16,0-2 0 0,4 2 1 0,-4-3 0 15,-6 0 0-15,-8 4 0 0,0-4 13 0,0-6 2 16,-4 12 1-16,-2-6 0 0,-8 4-6 0,0-4 0 16,10 0-1-16,-6 0 0 0,-11-3 5 0,0 3 0 15,-1-6 1-15,5 6 0 0,-8 1-13 0,-3-1-2 16,-10-6-1-16,2 6 0 0,5 0-17 0,-4 3 10 15,-8-2-10-15,-2-1 8 0,-1 3-8 0,-3-3 0 16,-1 1 0-16,-6-8 0 0,0 14-11 0,-4-7 11 16,-7-3-8-16,3 3 8 0,1 1 0 0,-4 2 0 15,-3-3 0-15,-1 0 0 0,1 0 0 0,-4 4 14 16,-4 2-3-16,1-3-1 0,-8 1-2 0,4-4-8 0,4 10 12 16,-4-10-4-16,0 3-8 0,-7 4 10 0,0-4-10 0,-4 6 10 15,4-5-10-15,-4 2 0 0,4-2 0 0,-3 2 0 16,-5-3 0-16,1 7 0 0,-7 0 0 0,3-1 0 15,8 1 0-15,-11-7 0 0,6 7 0 0,-6-1 0 16,4 4 0-16,-1-3 0 0,7-1 0 0,-10 1 0 16,3-1 0-16,1 4 0 0,-1 3 0 0,8-3 0 15,-8 6-9-15,0-4 9 0,1 4 0 0,2-6 0 16,-2 12 0-16,-1-6-8 0,0 0 8 0,-3 0 0 16,4 4 0-16,-1-4 0 0,-7 6 0 0,4-3 0 15,0 3 0-15,-4-3 0 0,0 4 0 0,1-7 0 16,-8 6 0-16,4-3 0 0,10 3 0 0,-10-2 0 15,3 2 0-15,4-3 0 0,-11-3 0 0,7 6 0 16,-3-6 0-16,7-6 0 0,-7 6 0 0,-1-3 0 0,5-3 0 16,2 2 0-16,-2-2 0 0,2 6 0 0,-2-9 25 15,3 2 3-15,-4 4 0 0,4-3 0 0,-4 6-17 16,4 0-3-16,3 0-8 0,-10-3 12 0,0 6-12 0,-1 3 0 16,8-3 0-16,-4 13 0 0,4-6 0 0,-4 8-12 15,4 7 12-15,-7 1-13 16,3-5-22-16,4 14-4 0,3-7-1 0,-6 13 0 15,3-3-92-15,-4-4-18 0,4 13-4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2T15:27:56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10975 4310 1490 0,'-18'0'66'0,"18"0"14"0,0 0-64 0,0 0-16 0,0 0 0 0,0 0 0 16,-7-3 19-16,7 3 1 0,4 0 0 0,-4 0 0 0,0 0-9 0,7 0-2 15,3 0 0-15,8 0 0 16,0 0 7-16,-1 0 2 0,4-6 0 0,4 3 0 0,3 3 3 0,1-10 1 15,-8 10 0-15,3-9 0 0,8 6 9 0,0-4 1 16,-4 1 1-16,7 0 0 0,1-4 11 0,6 7 1 16,0-3 1-16,4 6 0 0,0-3-10 0,0 0-3 15,7 3 0-15,0 0 0 0,-4 0-13 0,4 0-4 16,4 0 0-16,-1 0 0 0,4 0-16 0,0 0 8 0,7 3-8 16,4-3 0-16,-8 0 11 0,8 0-11 15,6-10 10-15,1 7-10 0,3 3 12 0,4-9-3 0,-1 3-1 0,5-7 0 16,2 10 4-16,4-6 1 0,4-1 0 0,0 1 0 15,-4 6 12-15,4-7 3 0,0 1 0 0,3-1 0 16,8 1-4-16,-5 6-1 16,5-7 0-16,-1 7 0 0,7-6-12 0,1 3-3 0,-4-1 0 0,7 1 0 15,3 3-8-15,1-6 0 0,-1-1 0 0,1 10 0 16,-1-3 9-16,8-3 0 0,-4 6 0 16,7 0 0-16,0 0 15 0,3 0 2 0,-3 0 1 0,0 0 0 15,0 0-6-15,1 0-1 0,-5 0 0 0,4 0 0 16,4 0-20-16,-4 0 0 0,-4 0 0 0,4 0 0 15,0 0 0-15,0 0 0 0,-3 0 0 0,0-3 0 16,-1 3 10-16,-3 0 1 0,4 0 0 0,-1 0 0 16,-3 0 1-16,4 0 0 0,3 0 0 0,-7 0 0 15,3 0 8-15,-3 0 1 0,-7 3 1 0,-3-3 0 0,-5 0-7 0,-2 9-2 16,-1-9 0-16,-7 3 0 0,-3 4 2 0,-3-4 0 16,-5 3 0-16,-3-6 0 0,-3 3-15 0,-7-3-10 15,-1 6 2-15,-10 1 0 0,-7-7 8 0,0 0 0 16,-7 0 0-16,-3-7 0 15,-1 7 0-15,-7-6 0 0,-3 3 0 0,0-3 0 0,-7-7-15 0,-4 4-1 16,0 6 0-16,-7-10 0 16,0-3-128-16,-3 7-27 0</inkml:trace>
  <inkml:trace contextRef="#ctx0" brushRef="#br0" timeOffset="5878.26">1845 4225 918 0,'-18'-3'40'0,"8"3"9"0,-1 0-39 0,-3-6-10 0,0 3 0 0,-4-3 0 0,8 6 113 0,-4-13 21 15,3 10 4-15,4-3 1 0,-4-4-63 0,4 7-12 16,4-6-2-16,-1 6-1 0,-3 3-30 0,7-10-7 15,0 10 0-15,0 0-1 0,0-3-1 0,0 3 0 16,0 0 0-16,0 0 0 0,0 0 8 0,0 0 2 16,0 0 0-16,0 0 0 0,0 0-14 0,0 0-2 15,11 6-1-15,-1 1 0 0,5-4 7 0,-1 6 2 16,0-6 0-16,3 4 0 0,1 2 9 0,7-9 3 16,3 3 0-16,0 3 0 0,-3 1 3 0,10-7 1 0,-3 6 0 15,0-6 0-15,3 3 0 0,7 3 1 0,1-6 0 16,10-6 0-16,-4 3-7 0,11 3-2 0,0 0 0 0,3 0 0 15,8 0-13-15,-1 0-3 0,1-6-1 16,3 6 0-16,0 0-6 0,7 0-1 16,-7 6 0-16,8-6 0 0,-8-6 4 0,-4 6 0 0,8 0 0 15,3 6 0-15,4-3 0 0,-4-3 0 16,3 0 0-16,-6 6 0 0,3-6-4 0,4 0 0 0,7 0 0 0,-8-6 0 16,-6 6 5-16,3-3 1 0,0-3 0 15,4 6 0-15,-1 0-3 0,-2 0-1 0,-5 0 0 0,4 0 0 16,-3-7 8-16,3 1 2 0,-7 3 0 0,7 3 0 15,0-6-20-15,-3 3 0 0,0-4 0 0,-4 4 0 16,-4 3 0-16,-6 0 0 0,6 0 0 16,1 0 0-16,-8 0 0 0,-3 0 10 0,0 0-10 0,0 3 12 15,-3 4-2-15,3-7 0 0,-7 9 0 0,3-9 0 16,-3 3-10-16,3-3 0 0,1 13 9 0,-4-13-9 0,3 9 8 16,-3-3-8-16,-3-3 8 0,3-3-8 0,6 0 0 0,-9 0 8 15,10 0-8-15,-7 0 0 0,7 7 0 16,-4-7 8-16,1-7-8 0,-4 7 0 0,3 0 11 15,-10-3-3-15,3-3 0 0,1 3 0 0,-12-3 16 0,1 6 2 16,-3 0 1-16,-5 0 0 0,-3 0-27 0,4-7-14 16,-11 7 2-16,4 0 0 0,0-6 20 0,-11 6 5 15,7 0 1-15,-3 0 0 0,3 0-14 16,-3-3-16-16,-1 3 3 0,1 0 1 0,-1-6 12 0,8 3 0 16,-7-4 0-16,6 4 0 0,-2-6 0 0,2 6 0 15,1-7 0-15,0 1 0 0,-1 6 0 0,1-7-9 0,3 4 9 16,-3-7-12-1,-4 10-49-15,4-6-11 0,-4 3-1 0,0 6-805 16,-7-13-161-16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4T15:05:35.23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1633 10357 979 0,'-15'-3'87'0,"12"3"-70"0,-9-5-17 0,6 5 0 16,-4-3 190-16,4 3 34 0,-3-5 8 0,2 5 0 0,1-3-179 15,6 3-36-15,-6 0-7 0,6 0-2 16,0 0-8-16,0 0 0 0,0 0 0 0,0 0 0 16,0 0 0-16,0 0-11 0,0 0 11 0,0 0-8 0,0 0 8 0,0 0 0 15,10 0 0-15,-8 0 0 0,8 3 18 0,0-3 6 16,-2 0 0-16,2 0 1 16,2-3 31-16,-3 3 5 0,0 0 2 0,-3 0 0 0,4 0 6 0,-1 0 2 15,0 0 0-15,4 3 0 0,-1-3-18 0,6 0-3 16,-6 0-1-16,7 0 0 0,2 0-23 0,7 0-5 15,-4 0-1-15,7 0 0 16,-6 0 0-16,2-3 0 0,4 3 0 0,0-6 0 0,-1 6-20 0,2-2 0 16,-8-3 0-16,7 5 0 0,-1 0 0 0,-5-3-15 15,0-3 3-15,-4 6 0 0,0 0 12 0,-5 0 16 0,2 0-3 0,-6 0-1 16,-2 6-12-16,-1-6 0 16,0 0 0-16,0 3 0 0,-6-3 22 0,0 0 2 15,4 0 0-15,-7 0 0 0,0 0-14 0,3 0-2 0,3 0-8 0,-3 0 12 16,6 0 17-16,-9 0 3 0,3 0 1 0,4 5 0 15,1-5-33-15,-8 0 0 0,0 0 0 0,4 2 0 16,5 4 0-16,-9-6 0 0,0 0 0 0,0 0 0 16,0 0 0-16,0 0 0 15,0 0 0-15,0 0 0 0,0 0 10 0,0 0-10 0,0 0 8 16,0 0-8-16,0 0 18 0,-7 3-2 0,5 2 0 0,2-5 0 16,-10 3-1-16,8-3-1 0,2 0 0 0,-7 5 0 15,7-5-6-15,-3 0 0 0,3 0-8 16,-9 0 12-16,9 0 7 0,-3 3 1 0,-6 3 0 0,2-1 0 15,7-5-20-15,-3 3 0 0,-6 5 8 0,6 0-8 0,-6 6 10 16,-3 2-2-16,3-2 0 0,-1 2 0 0,-8 6-8 0,2 2 0 16,-2 1 0-16,-4 8 0 15,-5 3 0-15,2 2 0 0,-2 3 0 0,2 0 0 0,-6 10-8 16,7-4 8-16,-4-6 0 0,-2 5 0 0,8-8 0 0,0 1 8 16,4-1 0-16,6-6 0 0,-1 4-8 0,4-8 0 15,6 7 0-15,-6-10 0 16,9 7-110-16,0-2-14 0,0-5-4 0,3 4 0 15,3 2-125-15,-6 7-26 0</inkml:trace>
  <inkml:trace contextRef="#ctx0" brushRef="#br0" timeOffset="1380.45">1492 6718 172 0,'0'0'8'0,"-3"-5"1"0,-3 2-9 0,6 3 0 0,-3-5 0 0,3 5 0 15,-3 0 296-15,3 0 56 16,-6-8 12-16,3 8 3 0,3 0-224 0,0-8-45 15,0 0-9-15,0 2-1 0,3 3-40 0,6-2-8 16,-6-4-2-16,6 1 0 0,0-2-4 0,3-4-1 0,7 0 0 0,0 4 0 16,2-7-5-16,4 3 0 0,2-2-1 0,-5-1 0 15,8-1-1-15,1 7 0 0,0-3 0 0,-3 6 0 16,2-9-18-16,1 12-8 0,0-4 8 0,-1 7-8 16,1-4 11-16,-1 4-3 0,2-3-8 0,-2 5 12 15,-5 0-12-15,2 0 0 0,-5 5 0 0,3-3 0 16,-4 4 12-16,4-4-3 0,-13 4-1 15,0-3 0-15,-2 2 6 0,-2 4 1 0,-2-1 0 0,0 0 0 16,-6 0 5-16,4 0 2 0,-4 1 0 0,-4 4 0 0,-8-4-3 16,4 4-1-16,-2-2 0 0,-8 3 0 15,2 2-9-15,-5-2-1 0,2 2-8 0,1-2 12 0,3-4-12 0,-4 7 0 16,7-9 8-16,-3 6-8 0,3-6 0 0,2 0 0 16,7 0-9-16,-6-3 9 0,5-1-20 0,4-4 3 15,0 0 0-15,0 0 0 16,0 0 5-16,10 5 0 0,-4-2 1 0,4 2 0 0,2-5 11 0,3 0 0 15,-3 0-9-15,0 6 9 0,7-3 0 0,-1-3 0 16,-3 5 0-16,4-3 0 0,2-2-9 0,-2 8 9 16,2-2 0-16,1-3 0 0,0 5-11 0,-1 6 11 15,0-6-10-15,1 0 10 0,-1 0 0 0,-2 6 0 16,2-6-8-16,-3 1 8 0,-5 4 0 0,0-2 0 16,-1-6 0-16,-3 9 0 0,0-4 0 0,0-1 0 0,0 5 0 15,-2 2 0-15,-1-2 14 0,3-3-4 16,-6 2-1-16,3 4 0 0,-6-1-1 0,3-2 0 0,-3 2 0 0,0 0 0 15,-3 1 1-15,-3-3 0 0,3-1 0 0,-3-2 0 16,3 3 1-16,-6-1 0 0,5-2 0 0,-5 2 0 16,0-1 8-16,0 2 2 0,0-6 0 15,-3 5 0-15,-1-5 11 0,0 1 2 0,-5-6 1 0,0 2 0 16,2 3-4-16,-11-2-1 0,5-4 0 0,-5 4 0 16,2-4 15-16,3-2 2 0,-8 5 1 0,6-1 0 15,-7-4-21-15,0 0-4 0,3 0-1 0,-2 0 0 31,-1-4-68-31,-3-1-13 0,-6 5-4 0,4-8 0 0</inkml:trace>
  <inkml:trace contextRef="#ctx0" brushRef="#br0" timeOffset="8239.34">8889 3372 2415 0,'0'0'53'0,"0"0"11"0,0 0 3 0,0 0 1 0,0 0-55 0,0 0-13 16,6 8 0-16,-2-2 0 0,2 2 0 0,-3 6-13 15,6-6 2-15,1 3 1 0,-4 5 2 0,0-2 0 0,3 10 0 0,0-7 0 16,0 4 8-16,-3 5 12 0,4-5-2 0,-1 9-1 15,-3-6 16-15,3 9 3 16,-3-3 1-16,0 6 0 0,-2-1-17 0,2 9-4 0,-6 6-8 0,2 1 12 16,-2 6-12-16,4 1 11 0,-1-1-11 0,0 11 10 15,-3-3-10-15,0 9 0 0,3 0 0 0,0 3 0 16,1-1 0-16,-4 3 0 0,2 5 0 0,2 4 0 16,2-3 0-16,0-1 0 0,-4 4 0 0,5 4 0 15,-1 2 0-15,3-2 0 0,-3 1 0 0,0 0 0 16,4 5 8-16,-1-3 0 0,3 1 0 0,-3 2 0 15,-5 3 13-15,5 0 3 0,3 0 0 0,0 8 0 16,-9-2-14-16,0 2-2 0,1 3-8 0,2-3 12 0,-6 6-12 0,0 2 11 16,-10-2-11-16,7 2 10 15,3 1-10-15,-6-1 0 0,-3 1 0 0,0 2 0 0,3-3 0 0,0-5 0 16,-4 3 0-16,1-7 8 0,0 2-8 0,3-9 10 16,2 0-10-16,-2 0 10 15,4-9-10-15,-4 1 0 0,2-6 0 0,4 6 0 16,-2-3 11-16,-2-5-3 0,4-3-8 0,0 0 12 0,0-3-12 0,0 1 0 15,-3-4 0-15,3-5 0 0,-3 0 17 0,-3 5-2 16,0-5-1-16,0-3 0 0,-4 3-3 0,4-8-1 16,0 2 0-16,-4-2 0 0,2-6-10 0,-2 6 0 15,4-8 0-15,-3 0 0 0,0-4 28 16,3-1 3-16,0-4 1 0,-1 0 0 0,1-8-32 0,3 1 0 16,-3 4 0-16,3-7 0 0,0 0 0 15,3-3 0-15,-3-4 0 0,0 4 0 0,0-3 12 0,0 0-4 0,0-5-8 16,-1-1 12-16,-2-2-12 0,3 2 0 0,-3-2 8 15,0-5-8-15,0 4 24 0,-1-4 1 0,5-1 1 0,-8 1 0 16,2-9-2-16,2 6 0 0,-4 0 0 0,4-4 0 16,-4-1-8-16,2-4-3 0,1 9 0 0,1-6 0 15,0 0-3-15,-1 0-1 0,-1-5 0 0,4 2 0 16,-5 4-1-16,3-9-8 0,6 0 12 0,-6 5-4 16,0-2 5-16,6-3 1 0,0 0 0 0,0 0 0 15,-9 0-3-15,6-3-1 0,-4-2 0 0,7 5 0 16,-3-6-10-16,3 6 12 0,-3-3-12 0,3-2 12 15,0-4-2-15,0 9 0 0,3-2 0 0,0-4 0 16,-3 6-10-16,7-8-14 0,-4 8 3 0,6-2 1 16,0-4 2-16,0 6 0 0,4 0 0 0,-1 0 0 15,6 0 8-15,0 6-13 0,4-4 5 0,2-2 8 0,1 0-13 0,3 0 5 16,3 0 8-16,2-2-13 0,-2-4 4 0,12 6 1 16,6-8 0-16,3 3 0 0,0 1-1 0,1-1 0 15,2-3 0-15,4 6 0 0,1-7 9 0,2 4-8 16,0-3 8-16,5 2-8 0,7 3 8 15,-1-2 0-15,-1 2 0 0,4-5-8 0,10 2 8 0,3-1-8 16,3 3 8-16,3-1-8 0,4-3 8 16,2 3-10-16,0-4 10 0,4 1-10 0,2 6 10 0,4-7-10 15,3 4 10-15,5-4-10 0,4 1 10 0,-3 0 0 16,2 2 0-16,-5-2 8 0,0 1-8 0,3-2 0 16,9-4-11-16,-3 4 11 0,5 1 0 0,-1 0 0 15,5-6-8-15,0 6 8 0,0 0 0 0,3-1 0 0,-3 1 0 16,6 1 0-16,-3 7 0 0,-3 0 0 0,-2-4 0 15,2-1 0-15,0 0 0 0,0 2 12 0,0 3-4 0,0 0-8 16,-6 0 0-16,7 0 0 0,5-6 0 0,-3 6 0 16,0 0 0-16,-3 0 0 0,-3 0 0 0,-3-3 0 15,-9-2 0-15,3 5 0 0,3 0 0 0,3 0 0 16,-7 0 0-16,1 0 0 0,0 0 0 0,3 5 0 16,-6-2 0-16,-3-3 0 0,-4 0 0 15,-2 6 0-15,-1-3 0 0,-2 2 0 0,-1 4 0 0,-9-4 0 16,1-3 0-16,-7 4 0 0,3-4 0 0,-3 7 0 15,-6-4 0-15,-3 3 0 0,-3 1 0 0,-3-4 0 16,-7 4 0-16,1-2 13 0,-1 1-4 0,-5 1-1 16,-7-1-8-16,-2 1 0 0,-1-2 0 0,-3 7 8 15,0-11-8-15,-2 10 0 0,-4-4 0 0,-4-1 0 16,-2 0 0-16,-3-3 0 0,-3-2 0 0,-4 6 8 16,-2-4 0-16,-3-2 0 0,-1 2 0 0,-2 0 0 15,-4-1-8-15,1-4 12 0,-4 5-12 0,1-3 12 0,-4-2 0 0,0 6 0 16,-2-6 0-16,-4 0 0 0,0 0-12 0,0 0 0 15,-6 0 0-15,0 0 0 0,0 0 0 0,6-6 10 16,0 4-1-16,-3-7 0 0,-6-1-9 0,3 2 0 16,3-1 0-16,-3-1 0 15,-3-4 17-15,0-3 2 0,3-5 0 16,-3 1 0-16,3 1-19 0,-3-10 0 0,0 6 0 0,-3-12 0 16,2 4 0-16,-2-1 0 0,0-3 0 0,0-5 0 15,0 4 8-15,0-5-8 0,0-10 12 0,0 6-12 0,-4-8 10 0,1-1-10 16,0 0 8-16,-1-5-8 0,2 3 0 0,-2-3 0 15,1-3 0-15,0-8 0 0,0 0 0 0,2-5 0 16,-2 5 0-16,0-6 0 0,-3-7 0 0,3-1 0 16,-1 3 0-16,1-8 0 0,0-2 0 0,-3-2-12 15,2 1 4-15,-2-2 8 0,0 2 0 0,0 0 0 0,2 1 0 0,-2-9 0 16,0 5 0-16,2-2 0 0,4 2 0 0,0-5 0 16,0-5 0-16,3-3 0 0,0 5 0 0,0-5 0 15,0-3 0-15,0 8 0 0,3-2 0 0,0-3 0 16,0-1 0-16,0 7 0 0,3-4 0 0,0-2 0 15,0 0 0-15,-3 3 0 0,0 1 0 0,0-3 0 16,0-1 0-16,3 2 0 0,-3 3 0 0,3-2 0 16,-6-4 0-16,6 4 0 0,0 2 0 0,0-2 0 15,-3 2 0-15,3-2 0 0,4 5 0 0,-5 5-11 16,2-2 0-16,2 5 0 0,0 0 0 0,0 6 0 0,0 3 11 0,-3-4-12 16,-3 3 12-16,3-2-12 0,1-3 12 0,-2 5 0 15,-2 3-9-15,0 1 9 0,-2-1-12 0,2 0 1 16,0 3 1-16,-4 2 0 0,4 12 18 0,-3-9 4 15,6 0 1-15,-3 6 0 0,0 0 3 0,0 5 1 16,0 6 0-16,4-9 0 0,-2 9-26 0,4-3-6 16,-2-2-1-16,2 7 0 15,3-5 16-15,0 2 0 0,1-2 0 0,-2 11 0 0,-1-3 0 0,2 6 0 16,1-4-8-16,-4 4 8 0,0 0-12 0,0-1 0 16,-3 1 0-16,3 8 0 0,-3 5 12 0,-3-2 10 15,3 2-2-15,-6 8 0 0,6-8-8 0,-6 6 0 16,3 3 9-16,0-1-9 0,-3-5 0 0,0 8-8 0,0-8 0 15,0 6 0-15,3 4 8 0,-4-1 0 0,4-9-9 0,-2 13 9 16,2-4 0-16,-4-1 0 0,4 5 0 16,-2 1 0-16,-2-1 0 0,2 1-11 0,-2 3 11 0,1 1-8 15,0-2 0-15,-3 7 0 0,3-7 0 16,-4 3 0-16,1 0 8 0,0 1-13 0,-2 1 5 0,-2 4 8 16,0-3-12-16,2 4 12 0,-5-1-10 0,1 2 10 15,-3 3-8-15,-1-5 8 0,-5 5 0 0,-1 0-9 16,1-5 9-16,-4 10-8 0,1 0 8 0,-4-5-8 15,4 3 8-15,-4 2-10 0,-3-1 10 16,1 4-10-16,-4-8 10 0,-4 5 0 0,-1 4 0 0,-7-7-8 16,3-2 8-16,-4 5 8 0,-1-2-8 0,2-3 11 15,-7 5-11-15,1 1 0 0,-10-3 0 0,1 5 0 16,-7-8 0-16,-2 8 0 0,6-2 0 0,-7 1 0 16,-6-3 0-16,1 1 0 0,-4 0 0 0,0-2 0 15,3 6 0-15,-6-1 0 0,-6-3 0 0,-3 3 0 0,0-5 0 16,-4 5 0-16,-2-2 0 0,-3 2 0 15,3 0 0-15,-3 0 0 0,2 0 0 0,1 1 0 16,0 1 0-16,-1-1 0 0,1 2 0 0,3-11 0 0,-3 7-14 0,-7 2 2 16,-2-1 0-16,-1-2 0 0,1-1 12 0,-1-2 0 15,-2 5 0-15,3 0 0 0,2-2 0 0,-3 1 0 16,-5-7 0-16,2 4 0 0,4 6 0 0,-4-7 0 16,-8 6 0-16,5-1 0 0,7-1 0 0,-4 2 0 15,-6-4 0-15,3 4 0 0,4-1 0 0,-3-3 0 16,-4-2 0-16,3 5 0 0,4-2 0 0,-4 1 0 0,3-7 0 15,4 4 0-15,2-4 0 0,1 5 0 16,3-5 0-16,-1 0 0 0,1 5 0 0,3-2 0 16,3-3 0-16,-3 0 0 0,-4 0 0 0,7 0 0 0,0 0 0 0,-1 0 0 15,1 0 0-15,1 0 0 16,1 0 0-16,1 0 0 0,0 0 0 0,3 0 0 16,-1-3 0-16,5 3 0 0,-1 0 0 0,0 0 0 15,-7-5 0-15,7 5 0 0,7 0 16 0,2 0-4 16,0 0-1-16,4-5 0 0,-5 5-11 0,8-4-11 0,5 4 3 0,1-7 0 15,-9 7 8-15,8-6 0 0,10 6 0 0,-1-8 0 16,-5 8 0-16,3-3 0 0,-1-2 0 0,7 5 0 16,3 0 0-16,0-3 0 0,3-2 0 0,3 5-8 15,6 0 8-15,0 0 0 0,3-6 0 0,0 6 0 16,4 0 0-16,2-3 0 0,4-2 0 0,-1 5 0 0,3 0 0 0,4 0 0 16,0 0 0-16,2 0 0 0,1 0 0 0,6 0 0 15,-1 0-9-15,8 0 9 16,-4 0 0-16,6 0 0 0,-7 8 0 0,7-8 0 0,0 0-11 0,-3 6 11 15,0-1-8-15,3 3 8 16,-3-5-9-16,3 11 9 0,0-12-10 0,0 7 10 0,-3-4 0 0,3 3 0 16,3 8 0-16,0-10 0 0,-3 2 0 15,3 3 0-15,0 0 9 0,-3 0-9 0,3 3 10 0,1-3-10 16,-2 2 10-16,2 3-10 0,-2-2 9 0,2-3-9 16,-4 11 8-16,2-6-8 0,2 3 0 0,-4 0 8 15,3-2-8-15,-3 5 0 0,3 8 8 0,-3-8-8 16,0 5 8-16,0 0-8 0,0 1 0 0,3 1 0 0,-3 2 0 15,3 1 0-15,-3-1 0 0,-3 7 0 16,3-6 0-16,0 6 0 0,0 1 9 0,0-1-9 0,3 0 10 0,-3 3-10 16,0-3 10-16,3 1-10 0,0-7 10 0,-3 6-10 15,4 1 16-15,-2-1-4 0,2 0 0 0,2 0 0 16,-4-5-12-16,4 11 0 0,-2-9 0 0,2 3-10 16,4 0 10-16,-2 1 0 0,2-1 0 0,-1-8 0 31,3 3-92-31,3 0-16 0,4-4-3 0,2 2-1215 0</inkml:trace>
  <inkml:trace contextRef="#ctx0" brushRef="#br0" timeOffset="11660.04">10674 8662 1695 0,'0'0'37'0,"0"0"8"0,0 0 2 0,0 0 1 0,9 0-39 0,-9 0-9 16,0 0 0-16,0-3 0 0,6-2 0 0,-3-4 0 16,3 2 0-16,0 1 0 15,4 4-60-15,-4-4-4 0,0-2 0 0,3-1-1 16,-3 7-20-16,3-9-4 0,-3 9-1 0,4-7 0 0,-4 4 70 0,-3 2 20 15,0-2 0-15,-3 5-8 0,0 0 70 0,0 0 14 16,0 0 4-16,6-9 0 0,-6 9 8 0,0 0 1 16,0 0 1-16,-3-8 0 0,3 8-14 0,-3-2-2 15,3 2-1-15,-9-7 0 0,3 7-25 0,-1 0-6 16,-1 0-1-16,-2 0 0 0,4 9-9 0,-3-4-3 16,0-2 0-16,3 2 0 0,2 4-18 0,2-1-11 15,-4 1 12-15,2 6-12 0,4-6 11 0,-3 7-11 16,0-8 10-16,0 6-10 0,3-1 0 0,0-1 0 15,0-5-8-15,0 2 8 0,0 4 0 0,0-4 0 0,3-4 0 16,0 4 9-16,-3-9-9 0,0 0 8 0,0 0-8 16,7 2 8-16,1 4 16 0,-2-6 2 15,0-6 1-15,4 6 0 0,-1-8 5 0,0 5 0 0,1-5 1 16,2-6 0-16,-3 6-9 0,0 0-3 0,-3 0 0 0,3-6 0 16,-2 6-13-16,2-6-8 0,-6 6 8 0,0 0-8 15,0 0 8-15,0-3-8 0,-3 0 8 0,0 2-8 16,0 2 8-16,-3 4-8 0,0-2 10 0,3 5-10 15,-3-4 24-15,-3-1 0 0,-3 5-1 0,-1 0 0 16,1 5-23-16,0-1-8 0,-3 4 0 0,-1-3 0 16,1-3 18-16,0 7 4 0,2 2 1 0,4-3 0 0,-2 3-15 15,2-3 0-15,-4 5 0 0,4-4 0 0,0 4 0 16,0-1 0-16,2 1 0 0,2 1 0 0,-2-3 0 0,4-3 0 16,0 0 0-16,0 0 0 0,0-3 8 0,0-5-8 15,0 0 0-15,4 9 9 0,2-1-1 0,0-8 0 16,0 0 0-16,0 5 0 0,4-5-8 0,-2-5 0 15,2 5 0-15,2-8 8 0,-3 8 0 0,4-9-8 16,-5 9 12-16,2-7-4 0,-1 1-8 0,0 4 0 16,0-4 0-16,-3 3 0 0,4-2-8 0,-4-4 8 0,-3 7 0 15,0-4 0-15,3-2 0 0,-3 2 0 0,-3 4 0 0,0-3 0 16,-3 2 0 0,0-2 0-16,0-4 0 0,0 6 0 0,-6-2 0 0,6-4 8 15,-4 4-8-15,1 3 8 0,0-4-8 0,-3 6 12 16,3-2-12-16,0 2 12 0,3-6-4 0,-4 6-8 15,-1 6 12-15,8-6-4 0,0 0-8 0,-4 2 0 0,-2 4 0 0,3 1 0 16,0 7 0-16,-3-6-11 0,3 1 11 0,0-1-12 16,-1 3 12-16,2 2 0 0,-2-4 0 0,4-1 0 15,0 0 0-15,0-8 0 0,0 8 0 0,0-8 0 16,0 0 0-16,6 5 0 0,1-5 0 0,-1 0 0 16,3 0 8-16,-3 0-8 0,0 0 8 0,0-5-8 15,4 3 0-15,-4-4 8 0,0 4-8 0,0-4 0 16,0 3 20-16,1-2 0 0,-7-4 0 0,0 7 0 15,2-4-20-15,-2-2-18 0,0 2 3 0,-2 4 1 0,2-3 14 16,-4 2 0-16,1-6 0 0,0 4 0 0,-3-3 12 0,3 6 0 16,0-5-1-16,3 7 0 0,-3-7-11 0,3 7 8 15,0 0-8-15,0 0 8 16,0 0-8-16,-6 0 0 0,0 0 0 0,6 0 0 16,-6 2 0-16,0 3 0 0,-1 2 0 0,1-5 0 15,3 6 0-15,0-8 0 0,0 9 0 0,0-4 0 16,0-2 0-16,3-3 0 0,-6 5 0 0,6-5 0 15,0 0 0-15,0 0 0 0,0 0 0 0,0 0 0 0,0 0 8 0,0 0-8 16,0 0 0-16,6 8 8 0,-6-8-8 0,0 0 0 16,0 0 0-16,6 3 0 0,0 2 0 0,-6-5 0 15,0 0 0-15,0 0 0 0,0 0 0 0,0 0 8 16,0 0-8-16,0 0 8 0,0 0-8 0,0 0 8 16,0 0-8-16,0 0 8 0,0 0 5 0,0-5 1 0,3 2 0 15,0-3 0-15,-3 4-2 0,3-3 0 0,-3-3 0 0,3 4 0 16,1-1-4-16,-4-3-8 0,0 8 11 0,6-9-11 15,-4 4 8-15,-2 5-8 0,0-2 0 0,0 2 0 16,0 0 0-16,0 0 0 0,4-6-11 0,-4-2-911 16,-4 0-182-16</inkml:trace>
  <inkml:trace contextRef="#ctx0" brushRef="#br0" timeOffset="13432.72">14929 3425 1036 0,'0'0'92'0,"0"0"-73"0,0 0-19 0,0 0 0 16,0 0 176-16,0 0 32 0,-6-7 7 0,4 7 1 0,-4-7-165 0,6 7-33 16,-4-3-6-16,4 3-2 0,-3-11-2 0,3 11 0 15,-3-3 0-15,0-2 0 0,3 5 8 0,0 0 2 16,-3-9 0-16,3 9 0 0,0 0 2 0,0 0 1 15,0 0 0-15,0 0 0 0,-10 0 7 0,4 6 2 16,-2-3 0-16,-2 2 0 0,1 9 5 16,0-11 1-16,3 4 0 0,-4 7 0 0,4-3-36 0,0-2 0 15,3 4 0-15,3-5 0 0,0 6 0 0,0-6 0 16,3 6 0-16,0-11 0 0,0 4 0 16,7 0 0-16,-7-5 0 0,6 3 0 0,-3-2 9 0,3-3-9 0,-3 0 0 0,1-3 9 15,-1 3 5-15,0-5 1 16,0 5 0-16,-6 0 0 0,6-9 8 0,0 7 1 15,0-3 1-15,0-4 0 0,-2 1 2 0,2 0 0 0,0 2 0 0,0-10 0 16,0 8-27-16,0 0 0 0,-2-6 8 0,2 4-8 16,0-4 0-16,-4 5 0 0,-2 1 9 0,0-6-9 15,0 14 0-15,0 0 0 0,0-8 0 0,-2 6 8 16,-4-4 18-16,-4 6 4 0,4 0 1 0,-6 8 0 16,2 0-18-16,2-8-3 0,-2 6-1 0,4 2 0 15,0 6-9-15,0-11 0 0,0 4 0 0,2 2 0 16,2-1 10-16,-2 0 0 0,-2 1 0 0,6-4 0 15,-3 9-10-15,3-4 0 0,-6 4 9 0,6 0-9 16,-3-11-8-16,3 11-7 0,-3-4-1 0,3-1 0 16,0-1 16-16,0 5 0 0,-3-5 0 0,3 0 0 0,0-8 0 15,0 0 0-15,0 0 0 0,0 0 0 0,0 0 0 0,0 0 0 16,0 0 8-16,6 0-8 16,-3 0 10-16,6 0-2 0,-3-8 0 0,4 0 0 0,-2 0 6 15,2 3 1-15,-4-7 0 0,4 4 0 0,-2-6-7 16,2 4-8-16,-4-4 11 0,0 6-11 15,0 2 10-15,0-10-10 0,-2 3 8 0,-4 1-8 0,0-1 0 0,0 4 0 16,0-1 8-16,-4-4-8 0,2 6 10 16,-4-6 0-16,2 6 0 0,1 0 0 15,0-6-10-15,-3 6 8 0,-4 5-8 0,2-2 8 0,1-4-8 0,1 9 0 16,0 0 0-16,-3 0 0 0,-1 0 0 0,4 7 0 16,-6 0-12-16,3-4 12 0,0 11-9 0,-1-6 9 15,1 8 0-15,3-2 0 0,-3 2-9 0,3 0 9 0,-1 1 0 16,1 0-9-16,0 2 9 0,0 5 0 0,0-7 0 15,3 4 0-15,0-4 0 0,0-1 0 0,3 0 0 16,3-2 0-16,0 0 0 0,0-4 0 0,0-1 0 16,3-1 8-16,1 1-8 0,-1-9 0 0,0 7 0 15,-3-7 8-15,6 0 0 0,0 0 0 16,-3-2 0-16,4-3 0 0,-4 1 0 0,3-1 0 16,0-3 0-16,0-1 0 0,-2 2-8 0,-1-1 11 0,0-1-11 0,-4-5 12 15,5 6-12-15,-7-8 8 16,0 3-8-16,0 1 8 0,6-2-8 0,-3 4 8 0,0-4-8 0,4-8 8 15,-1 6 0-15,0 2 0 0,-4 3 0 0,4-3 0 16,-2 4-8-16,2-1-9 0,0 3 9 0,-2-1-13 16,-2 1 13-16,-2 8 0 0,0 0 0 0,0 0 0 15,0 0 0-15,0 0 0 0,0 0 0 0,0 0 0 16,0 0 0-16,0 0 10 0,-2 8-10 0,-2-8 8 16,2 6 0-16,-5 2 0 0,-2-5 0 0,3 8 0 0,-4-1 0 0,1-3-8 15,3 0 12-15,-3 1-4 0,-1 1 0 0,4-1 0 16,-3 0 0-16,3 0 0 0,0 0-8 0,3-2 0 15,3-6 0-15,3 8 0 0,-3-8 0 0,3 3-9 16,6 8 0-16,0-11 0 16,1 3-86-16,5-3-17 0,-2 0-3 0,5 0-708 15,4-3-141-15</inkml:trace>
  <inkml:trace contextRef="#ctx0" brushRef="#br0" timeOffset="15608.61">2911 10721 1152 0,'-9'0'102'0,"6"5"-82"16,-7-3-20-16,4 6 0 0,3-2 141 0,-9-3 24 16,6 2 5-16,3 3 1 0,-3 1-131 0,2-9-27 15,2 8-5-15,2-8 0 0,0 0-8 0,0 0-8 16,0 0 8-16,0 0-12 0,0-8 12 0,6-1-13 15,0 1 5-15,3-6 8 0,0 4-11 0,3-4 11 16,-2 0-8-16,2-2 8 0,0 0 0 0,7-1 0 0,-7 3 0 0,6-1 0 16,-2-8 0-16,2 7 0 0,4-5 0 15,-1 1 8-15,7-5 3 0,-4-2 1 16,4 3 0-16,-4-1 0 0,8-5-12 0,-2 6 0 16,4-7-12-16,2 2 12 0,-5-5 0 0,6 5 0 15,3-9 9-15,0 5-1 0,6-6 2 0,3 1 1 0,4 0 0 0,-1-3 0 16,0-3-11-16,0 3 0 0,3-10 0 0,3 4 8 15,7 3-8-15,-1-2 0 0,-2 0 0 0,2 2 8 16,-3-5-8-16,1 3 0 0,3-6 0 0,-1 5 0 16,4 0 0-16,-1 1 0 0,4 0 0 0,0 5 0 15,-7 0 9-15,3-2 0 0,5-4 0 0,7 1 0 16,-5 0 11-16,0-1 3 0,2 6 0 0,4-5 0 16,3 2-4-16,0 3-1 0,-7 3 0 0,5 0 0 15,-5-3-10-15,1 2-8 0,0 1 12 0,2 0-12 16,1-1 0-16,-3 7 0 0,0-1-10 0,0-3 10 0,0 12 0 15,-1-6 0-15,1 5 12 0,3-4-4 16,-6 9-8-16,-1-1 10 0,1-1-10 0,3 0 10 16,-1 6 2-16,-5-1 1 0,0 9 0 0,-4-6 0 15,1 3-1-15,3 3-1 0,-1 0 0 0,1 2 0 16,-3-2-11-16,5 8 0 0,-8-7 0 0,8 7 0 16,1-6 0-16,0 3 0 0,-1-2-12 0,-5 5 12 15,-7 0 0-15,3 0 0 0,2-3 0 0,-5 3 8 0,-3 0-8 0,0 0 0 16,-2 0 9-16,2 0-9 0,-5-6 40 0,-7 6 4 15,6 0 1-15,-3 0 0 0,5 0-28 0,-1 6-5 16,-1-3-2-16,-2 2 0 0,-4-2-10 0,0 3 12 16,0 1-12-16,-3-1 12 0,-7-4-12 0,4 4 12 0,4-3-12 0,-5-3 12 15,1 0-1-15,-3 0 0 0,-6-3 0 0,3-3 0 16,2 6 9-16,-2-8 1 0,-6 8 1 0,-4-5 0 16,4 3-13-16,-7-4-9 0,4-2 12 0,-6 8-12 15,-1-3 9 1,0-3-9-16,4 3 0 0,-7-2 9 0,-3 5-1 0,4 0-8 0,5 0 12 15,-6-2-4-15,-2 4 3 0,-4-2 0 0,3 5 0 0,4-5 0 16,-1 3 2-16,-2 3 1 0,-11-3 0 0,4 2 0 16,4-2-1-16,-4-3 0 0,0 0 0 0,0 6 0 15,6-6-1-15,-5 0-1 0,-1 0 0 0,-6 0 0 16,0 0 2-16,6-6 1 0,0 6 0 0,-6 0 0 16,0 0-6-16,0 0 0 0,3-8-8 0,-3 5 12 15,-9-6 0-15,6 4 0 0,-3-3 0 0,3 0 0 16,3-5 0-16,-9 4 0 0,-4-2 0 0,-2-3 0 15,3 1-4-15,0-4 0 0,-14 1-8 0,6 0 12 0,0 2-12 16,2-3 0-16,-3 4 0 0,-1 2 0 0,1-3 9 0,0 4-1 16,-1-4 0-16,4 6 0 0,-8 2-8 0,8-2 0 15,0 0 0-15,9-1 0 0,2 9 0 0,-1-7 0 16,-8 7-14-16,4-6 5 16,12 6 9-16,-6 0-8 0,0 6 8 0,6-6-8 15,0 0 8-15,0 0 0 0,0 0 8 0,0 0-8 16,6 7-26-16,6-1-10 0,0 2-1 15,-2-5-1-15,2 5 26 0,0-2 12 0,10 2-12 0,-4-3 12 0,-2 4 0 0,5-7 0 16,6 6 0-16,-2 1 0 0,-1 4-11 0,1-4 11 16,0-2-8-16,-1 7 8 0,4-6 0 0,-10 1 0 15,-2-1 0-15,2 6 0 0,4-4 0 0,-4-1 0 16,-6-1 0-16,1 5-8 0,-1-5 8 0,-3 1 0 16,0-1 8-16,-9 1-8 0,-3-2 0 0,6 4 8 15,3-8-8-15,0 5 0 0,-2 0 10 0,-4-2-2 0,6-3-8 16,-4 5 12-16,-2-2-12 0,0 1 8 0,0-1-8 0,0 2 0 15,4 0 9-15,-4 0-9 0,-6 1 8 0,2-1-8 16,4 6 12-16,-6-4-4 0,-6 6 0 0,0-2 0 16,0 3 11-16,0-1 1 0,-1 6 1 0,-5-6 0 15,-1 0-21-15,1 6-15 0,5-5 3 0,-1-1 0 16,-6 3 12-16,8-2 16 0,4-7-3 0,-2 4-1 16,1-6-12-16,0 1 0 0,-1-4 0 0,4-2 0 15,0-3-127-15,-6-3-25 0,-4-11-4 0</inkml:trace>
  <inkml:trace contextRef="#ctx0" brushRef="#br0" timeOffset="17166.98">2600 5913 576 0,'-12'-8'25'0,"10"8"6"0,-8 0-31 0,1-2 0 16,0-4 0-16,5 6 0 0,-4-3 232 0,4 3 41 16,-2-5 8-16,3 5 2 0,3-3-212 0,0 3-43 15,0 0-8-15,0 0-1 0,0 0 14 0,0-5 3 16,0 5 1-16,9-9 0 0,-3 4-12 0,4 2-2 15,8-4-1-15,-6-2 0 16,7-5-10-16,2 1-3 0,1 2 0 0,9-6 0 0,-1-5 3 0,7 1 0 16,3-4 0-16,3 1 0 0,3-7 1 0,0 2 1 15,7-2 0-15,8-4 0 0,3-3-4 0,0-6-1 16,4 3 0-16,-3-5 0 0,9-6 3 0,2 5 0 16,4-1 0-16,-7-5 0 0,5 7-4 0,-1-3 0 15,2-3 0-15,4 3 0 0,0 2 0 0,0-4-8 16,-3 2 12-16,2 2-4 0,-1-5-8 0,1 9 12 15,7-10-12-15,-3 7 12 0,0-9-12 0,3 7 0 0,7-12 0 0,-1 5 0 16,6 1 0-16,-3-6 8 0,7 5-8 16,-1-8 0-16,0 6 0 0,1-3 0 0,3 0 0 15,-1-3 0-15,10 8 0 0,-10-2 0 16,4-3 0-16,6 6 0 0,-7-6 0 0,3 10 0 0,7-10 8 0,-9 5-8 16,8-8 0-16,-8 15-11 0,9-7 3 0,-13 4 0 15,7-4 22-15,-1 5 5 0,-8-1 1 0,-1-4 0 16,10 3-12-16,-7 8-8 0,-2 1 9 0,3 4-9 15,-4-2 15-15,1-2-3 0,-1 7-1 0,0 1 0 0,7-6-11 0,-7 6 12 16,3 2-12-16,4-6 12 16,6 10-12-16,-7-4 0 0,-2 0 0 0,5 3 8 15,4 0-8-15,-7 8 0 0,-2-3 0 0,-3 1 0 16,-2 8 0-16,5-6 0 0,3 5 0 0,-1 4 0 16,-2-3 0-16,-1 7 0 0,1-4 0 0,-4 9 0 0,-2-1 0 0,2 3 0 15,1-4 0-15,-1 6 0 0,-3-8 0 0,0 8 0 16,4 0 0-16,-4 0 0 0,-6 8 0 0,-2-2 8 15,-5-4-8-15,-1 3 0 0,-5 4 10 0,4-1-10 16,-3 8 12-16,-6-2-12 0,0-3 20 0,0 3-4 16,-3 2 0-16,2 1 0 0,4-4 11 0,-3 9 1 15,0-3 1-15,-3 0 0 0,-1 0-17 0,1 3-3 16,-4-6-1-16,-5 6 0 0,-1 0-8 0,-8 3 0 0,-4-9 0 0,0 6 0 16,0-3 0-16,-9 3 0 0,0 0 0 0,-3-6 0 15,0 6 0-15,-4-6 0 0,2 1 0 0,-8-1 8 16,1-8-8-16,-6 6 8 0,2-6-8 0,-5 8 8 15,-1-16 1-15,0 14 0 0,-1-14 0 0,-2 3 0 16,0-3 0-16,4 0 0 16,-4 0 0-16,3 0 0 0,-2-3-9 0,-1 3 0 0,1 0 0 15,-4 0 0-15,4 0 0 0,-7-8 0 0,-3 2 0 16,4 6 0-16,-1 0 17 0,0 0 2 0,-3-7 0 0,3 7 0 16,-3 0-5-16,-2 0-1 0,2-3 0 0,0 3 0 15,-3-6-4-15,0 6-1 0,-6 0 0 0,6 0 0 16,-6 0-8-16,0 0 0 0,0 0 0 0,0 0 0 15,0 0 12-15,6 0 0 0,-6 0 0 0,0-8 0 16,0 8 0-16,4 0 1 0,-1-5 0 0,-3 5 0 16,-3-9-5-16,3 6 0 0,-4-2-8 0,2-3 12 0,-4 0 10 15,-4 0 2-15,1-1 0 0,0 1 0 0,-4-6-24 0,1 7-16 16,-3-2 2-16,-4 1 1 0,1 0 13 16,-4-1 0-16,-2 4 0 0,0-3 0 0,2 0 0 0,-3 5 0 15,4-8-10-15,2 8 10 0,-2-2 0 16,2 2 0-16,7-2-9 0,-4-4 9 0,4 9 0 0,0 0 0 15,3-7 0-15,0 7 0 0,-1 0 0 16,4-3 0-16,0 3 0 0,6 0 0 0,-6 0 0 0,6 0 0 16,0 0 0-16,0 0 0 0,0 3-10 15,0 4 10-15,0 7-8 0,3-11 8 0,4 5-9 0,-1 3 9 16,2 0-10-16,2 2 10 0,-1-4 0 0,4-1-9 16,1 6 9-16,0-4 0 0,0 4-9 0,2-6 9 15,-1 1-10-15,4 4 10 0,-4-2 0 0,3-3 0 16,1 1 0-16,-1 4 0 0,1-4 0 0,-1-2 0 15,0 7 0-15,1-11 0 0,-4 5 0 0,1 6 0 0,-4-6 0 0,3 0 0 16,-6-3 0-16,4-2 0 0,-1 6 0 16,-3-4 0-16,-2 3 0 0,-1-2 0 0,0-4 0 0,-6-2 0 15,6 8 16-15,-3-2-1 0,-3-6 0 0,0 0 0 16,0 0-5-16,3 8-1 0,-3-8 0 16,0 0 0-16,-3 0 2 0,3 0 0 15,-3 11 0-15,0-5 0 0,-4-1 0 0,1-2 0 0,-3 5 0 0,0 0 0 16,0-8-1-16,0 8 0 0,2-2 0 0,-2-3 0 15,-3 2-2-15,-3 3 0 0,3-2 0 0,-4-4 0 16,4 6-8-16,-6-8 0 0,2 6 0 0,-2-6 0 16,-1 0-56-16,-6 0-17 15,-2-6-3-15,2 6-1 0</inkml:trace>
  <inkml:trace contextRef="#ctx0" brushRef="#br1" timeOffset="24736.02">10849 8583 979 0,'0'0'43'0,"0"0"9"0,0 0-41 0,0 0-11 0,0 0 0 0,0 0 0 15,0 0 162-15,0 0 30 16,0 0 7-16,0 0 1 0,0-5-153 0,0 2-31 16,2-2-5-16,-2-4-2 0,4 9 2 0,-1-8 0 15,-3 8 0-15,3-9 0 0,0 4-11 0,0 3 0 0,3-7 0 0,-2 4 8 16,-2-3-8-16,4-1 10 0,0 1-10 0,-2 1 10 31,2-2-43-31,0 1-9 0,0-1-2 0,4 1-710 0</inkml:trace>
  <inkml:trace contextRef="#ctx0" brushRef="#br1" timeOffset="24920.47">11150 8225 1324 0,'0'0'118'0,"0"0"-94"16,0 0-24-16,0 0 0 15,0 0 66-15,0 0 9 0,-4-5 1 0,8-3 1 0,-1 8-63 0,0-9-14 16,-3 7 0-16,3-4 0 0,0-1 0 0,0 1 0 16,3 3 0-16,-3-2-8 15,3-4-17-15,0 1-3 0,1 6-1 0</inkml:trace>
  <inkml:trace contextRef="#ctx0" brushRef="#br1" timeOffset="25085.12">11530 7783 1929 0,'0'0'85'0,"0"0"19"0,0 0-84 15,0 0-20-15,0 0 0 0,0 0 0 0,0 0 36 0,0-5 2 0,0-3 1 0,4-1 0 16,2 1-48-16,-4 0-10 0,5-5-1 16,2 1-880-16</inkml:trace>
  <inkml:trace contextRef="#ctx0" brushRef="#br1" timeOffset="25298.74">12022 7169 1119 0,'0'-14'49'0,"0"14"11"16,3-2-48-16,-3 2-12 0,0 0 0 0,0 0 0 0,0 0 56 0,0 0 9 15,3-6 2-15,0-2 0 0,-3 8-47 0,0-8-10 16,0 3-2-16,3 2 0 0,0-6-8 0,0 2-9 16,3-2 9-16,3-4-13 15,1 4-82-15,-1-4-16 0,0-4-3 0</inkml:trace>
  <inkml:trace contextRef="#ctx0" brushRef="#br1" timeOffset="25480.77">12221 6874 892 0,'0'0'40'0,"0"0"8"0,0 0-39 0,0 0-9 0,0 0 0 0,0 0 0 0,0 0 117 0,0 0 22 15,0 0 4-15,0 0 1 0,0 0-87 0,-3-5-17 0,3-3-3 0,0-1-1 16,0 7-27-16,0-6-9 16,3-3 0-16,0 3 0 0,3-4-12 0,0-1-10 15,1 5-2-15,-1-9 0 16,3 3-41-16,-3-1-9 0,4-2-2 0,2 3 0 16,-3-2 1-16,6 5 0 0,-3-3 0 0,-2 0 0 15,2 4 27-15,-2-4 6 0,-2 1 1 0,2 4 0 0,2 1 28 0,-3 0 13 0,-3-3-12 0</inkml:trace>
  <inkml:trace contextRef="#ctx0" brushRef="#br1" timeOffset="25595.88">12676 6244 1166 0,'0'0'52'0,"0"0"10"0,2-5-50 0,-2 5-12 0,0-9 0 0,4 1 0 0,-1 2 23 0,3-4 1 15</inkml:trace>
  <inkml:trace contextRef="#ctx0" brushRef="#br1" timeOffset="25817.08">13078 5756 518 0,'0'0'46'0,"10"-6"-37"16,-4-2-9-16,0-1 0 0,2 1 120 0,5 0 23 15,0-6 4-15,-5 7 1 0,5-10-116 0,-1 3-22 16,1 3-10-16,-1-5 8 0,0-3-8 0,3 2-11 15,1 1 3-15,-1-6 0 16,0 6-28-16,3-4-4 0,-2 1-2 0,2 0 0 16,-2-3 12-16,0 1 2 0,-4 4 1 0,3 1 0 0,0 0 15 0,-2 2 4 0,-1-3 0 0,-3 10 0 15,-3-2 8-15,3-4 0 16</inkml:trace>
  <inkml:trace contextRef="#ctx0" brushRef="#br1" timeOffset="25976.38">13818 4896 806 0,'0'0'72'0,"0"0"-58"0,0 0-14 0,-3-9 0 15,3 1 198-15,0 5 37 0,3-2 7 0,3-3 2 16,0-6-172-16,7 6-35 0,2-9-6 0,-3 1-2 16,4 3-45-16,2-13-8 0,4 11-3 0,-1-7 0 15,0 0-69-15,1 6-13 0,0-10-3 0</inkml:trace>
  <inkml:trace contextRef="#ctx0" brushRef="#br1" timeOffset="26202.03">14254 4404 738 0,'6'-13'32'0,"0"4"8"0,0-1-32 0,4-4-8 0,-1 0 0 0,4-3 0 0,-1 2 11 0,0 6 1 16,4-13 0-16,-4 0 0 0,-6 6-3 0,6-1 0 16,0 2 0-16,-2-2 0 0,2 0 44 0,-3-2 9 15,0 9 2-15,0-4 0 0,-3 3-6 0,-2 3-1 16,-2-6 0-16,5 9 0 0,-7-3 10 0,3-1 1 15,-6 1 1-15,3 0 0 0,0 2-24 0,0-1-5 16,-7-2 0-16,7 1-1 0,0-1-15 0,0 1-2 16,0-5-1-16,0 5 0 0,4 0-6 0,2-9-2 15,3 3 0-15,0 7 0 16,1-10-41-16,2 0-8 0,0 4-1 0,4-4-1 16,-2 7-71-16,-1-4-15 0,2 1-2 0,4 1-469 0</inkml:trace>
  <inkml:trace contextRef="#ctx0" brushRef="#br1" timeOffset="29535.83">11343 7977 1461 0,'0'0'64'0,"0"0"15"0,0 0-63 0,0 0-16 0,0 0 0 0,0 0 0 15,0 0 93-15,0 0 16 0,0-5 3 0,0-4 1 16,0 6-57-16,6-2-11 0,-3-3-2 0,4-6-1 16,-5 6-42-16,8-3-14 0,-1-3 0 0,-3 7 0 15,3-7 14-15,0 3 0 0,1-3 0 0,-1 6-9 16,0-6 9-16,-3 6 0 0,4 0 0 0,-4 5 0 16,2-2 13-16,-4-4 5 0,2 7 1 0,-6 2 0 15,0 0 21-15,0 0 4 0,0 0 0 0,0 0 1 16,0 0 14-16,0 0 2 0,0 0 1 0,0 0 0 15,0 0-9-15,0 0-1 0,0 0-1 0,0 0 0 16,0 0-24-16,0 0-5 0,-6 2-1 0,6-2 0 0,0 0-21 0,-6 0 0 16,6 0 0-16,0 0 0 0,-6 9 0 0,6-9 0 15,0 0 0-15,-6 5 0 0,2 3 0 0,-2-5-8 16,3 5 8-16,0-2 0 16,0 2 0-16,0-2 0 0,0 1 0 0,-3 2 0 0,3-1 0 0,-3-5 0 15,2 5 0-15,1-2 11 0,3-6 6 0,0 0 2 16,0 7 0-16,0-7 0 0,0 0-19 0,0 0 10 15,0 0-10-15,0 9 8 0,0-9-8 0,7 5 0 16,-7-5 0-16,6 0 0 0,-6 0 0 0,9 0 0 16,-3 3 0-16,0-3 0 0,1-3 0 0,-1 3 0 15,0-5 0-15,-6 5 0 0,0 0 0 0,0 0 0 16,0 0 0-16,0 0 0 0,2-3 0 0,2-3 0 16,-2 4 9-16,2-3-9 0,-4 5 8 0,0-9-8 0,0 4 10 0,3-6-10 15,0 2 8-15,0-4-8 16,-3-1 0-16,3 6 0 0,1-3 9 0,-2-3-9 15,2 1 8-15,-2 5-8 0,-2 0 0 0,4-1 0 16,-2 1 0-16,-2 0 0 0,0 8 0 0,0 0 0 16,0 0 0-16,0 0 0 0,0 0 0 0,0 0 0 0,0 0-10 0,-6 8 10 15,0-3-24-15,0 4 0 0,-3-1 1 16,2 0 0-16,-1 6 23 0,-2-3-11 16,4-3 11-16,0 6-8 0,0-6 20 0,0 6 5 0,3-7 1 0,0 2 0 15,3-6-6-15,0 5 0 0,0 0-1 0,3-2 0 16,-3 1-11-16,6 2 0 0,0-1 0 0,0-3 8 15,-3-2-8-15,-3-3 0 0,6 6 0 0,0-4 0 16,0 4 0-16,0-6 0 0,-2 0 0 0,2 5 0 16,-6-5 0-16,0 0 0 0,0 0 0 0,6-5 8 0,0-1-8 15,-2 4 10-15,-2-4-10 0,2-2 10 16,-4 0-10-16,2-1 12 0,-2 7-12 0,4-3 12 0,-8-9-4 16,4 6-8-16,4-1 12 0,-8 1-4 0,2 0 5 15,-2 5 1-15,2-8 0 0,-2 3 0 16,-2 5-1-16,0-5 0 0,0 3 0 0,0-4 0 15,0 7-5-15,-4-3 0 0,1-1-8 0,0 3 12 16,0 3-12-16,3 0 0 0,-4 0 0 0,4 0 0 16,0 0 0-16,0 0-8 0,3 3 8 0,3-3-10 15,-3 6 10-15,0 1-10 0,0-1 10 0,3 2-10 0,0 0 2 0,0 1 0 16,0 4 0-16,3-2 0 16,0 6 8-16,0-4 0 0,0 1 0 0,0-3-8 0,3 2 8 0,-3-4 0 15,3-1 0-15,-3 0 0 0,4 0 0 0,-1 0 0 16,0-2 0-16,3-6 0 0,-9 0 0 0,6 0 0 15,0 0 0-15,0-6 0 0,0 3 8 0,0-2-8 16,-2 5 8-16,-1-8-8 0,0 0 8 0,0 0-8 0,0 2 10 0,1-5-10 16,-4 3 9-16,0 0-9 0,-4-6 8 0,4 6-8 15,-3-6 8-15,3 4-8 0,-3-4 0 16,0 0 8-16,-4 3-8 0,5-3 0 0,-4 7 0 0,2-7 0 16,-2 3 0-16,4 2 0 0,-5 2 8 0,4 1-8 15,0-2 0-15,0 8 0 0,3 0 0 0,-6 0 0 16,0 0 0-16,6 0 0 0,-3 8 0 0,-4 0 0 15,4 6 0-15,-3-3-11 0,3-6 11 0,-3 11-8 16,3-7 8-16,0 7 0 16,0-8 0-16,3 6-8 0,-3-1 8 0,6-1 0 0,0-4 0 0,0 0-8 15,0 5 8-15,3-7 0 0,-3 2-9 0,3-5 9 16,-3 2 0-16,4-2 0 0,-4 3 0 0,-3-6 0 16,0 0 0-16,9 0 0 0,-9 0 0 0,6 0 0 0,-6 0 0 0,6-6 0 15,-3 3 0-15,3-2 8 0,-2-3-8 0,-2 5 0 16,2-3 9-16,-2-1-9 0,2-2 8 0,-2 1-8 15,2 0 8-15,-4-6-8 0,0 6 0 0,3 0 0 16,-3-6 0-16,0 6 8 0,0 0-8 0,0-1 0 16,0-4 0-16,-3 5 0 0,3 5 0 0,-4-5 0 15,-2 2 0-15,4-2 8 0,-4 6-8 0,0-4 0 16,-4 3 0-16,4-2 0 0,-3 0 0 0,3 5 0 16,-4-3 0-16,1 3 8 0,0 0-8 15,3 0 0-15,-3 0 0 0,2 0 0 0,-2 3 0 16,3 2 0-16,0 0-9 0,0-2 9 0,-1 5 0 0,1-3-11 15,0-2 11-15,4 6-8 0,-2-1 8 0,2-3 0 16,-2 9 0-16,4-6-8 0,0 0 8 0,4 0 0 0,-2 1 0 0,2-1-8 16,2-3 8-16,2 4-10 0,2-7 10 0,2 6-10 15,-2-2 10-15,2-3 0 0,3-3 0 16,0 5 0-16,-2-5 0 0,2 0-10 0,4 0 10 0,-5-5 0 16,-1 5 0-16,0-3 0 0,-1-3 0 0,0 3 0 15,-2-2 0-15,-2 5 0 0,-2-8 0 0,-2 8 0 16,-4 0 0-16,0-8 12 0,0 2-3 0,-4 4-1 15,-2-4 0-15,0 3-8 0,-3-5 12 0,0 3-4 16,-1 2 4-16,-2-3 0 0,3 4 0 0,-4-3 0 16,1 5-12-16,0-9 10 0,3 9-10 0,0 0 10 15,0 0-10-15,-1 0 0 0,1 0 0 0,3 3 0 0,0 3-10 0,0 1 10 16,3-1-13-16,-3-3 5 0,2 5 8 0,4-3-10 16,-2 4 10-16,2-9-10 0,0 0 10 0,0 2 0 15,0-2 0-15,0 0 0 0,0 0 0 0,6 6 0 16,-6-6 0-16,9 5 0 0,-3-5 0 0,0-5-8 15,3 5 8-15,0-6-8 16,-2 4-85-16,-1-4-17 16,0-2-3-16,3 0-703 0,1-1-140 0</inkml:trace>
  <inkml:trace contextRef="#ctx0" brushRef="#br1" timeOffset="31060.3">12240 6905 1418 0,'0'0'63'0,"0"0"13"0,0 0-61 0,0 0-15 16,0 0 0-16,0 0 0 0,0 0 79 0,0 0 13 15,0 0 2-15,0 0 1 0,-4-7-72 0,2 0-15 16,2 7-8-16,0 0 10 0,0 0-10 0,0 0 0 16,-6 0 0-16,2-8 0 15,4 8-40-15,-6 0 0 0,0 0 0 0,3 0 0 16,3 0 6-16,-9 8 1 0,0-8 0 0,5 5 0 0,-5-3 33 0,6 5 16 0,-6-5-2 0,3-2 0 16,3 5 52-16,-3-5 10 0,0 3 3 0,0-3 0 15,6 0 4-15,-6 0 1 0,6 0 0 0,-7 0 0 16,4 0-36-16,3 0-8 0,0 0 0 0,0 0-1 15,0 0-28-15,0 0-11 0,0 0 8 0,0 0-8 16,0 0 0-16,0 0 0 0,0 0 0 0,0 0 0 16,0 0 9-16,-9 0-9 0,2 0 10 0,7 0-10 15,0 0 10-15,-2 0-10 0,-4 6 10 0,2-3-10 16,-2 2 22-16,6-5-2 0,-2 8 0 0,-2 0 0 0,1 0 5 0,-3 1 1 16,3-1 0-16,-3 6 0 0,6-6-3 0,-4 6-1 15,4-7 0-15,-2 5 0 0,2 1-14 0,2-5-8 16,-4 6 8-16,2-11-8 0,0 5 15 0,2 0-2 15,-2-8 0-15,0 6 0 0,0-6 7 0,0 0 2 16,0 0 0-16,0 0 0 0,10 5-22 0,-4-5 0 16,-6 0 0-16,6-5 0 0,-6 5 11 15,6 0-3-15,0-9 0 0,-2 4 0 0,-4 5-8 16,2-3 0-16,-2-5 0 0,0 8-11 16,0-6 11-16,0 6 11 0,0-8-3 0,0 0 0 0,-2 5 0 15,-2-2 0-15,2-3 0 0,-4 2 0 0,2-2 0 0,-2-1 0 16,3 2 0-16,0 4 0 0,-3-2-8 0,6-4 0 15,0 9 0-15,-4-5 0 0,-2 5 0 0,0-3 0 16,6 3 0-16,-6 0 0 0,0 0 12 0,0 3 0 0,0-3 0 0,0 5 0 16,0-2-12-16,2 3 0 0,1 2 0 0,0-1 0 15,0 0 0-15,3 0 0 16,-3 2 0-16,3-1 0 0,3 0 0 0,-3 0-12 16,3 0 2-16,3 1 1 0,-2 4 9 0,2-4 0 15,0-1 0-15,0-1 0 0,0 7 0 0,0-11 0 16,-3 6 0-16,4-4-8 0,-1 0 8 0,0-2 9 15,-6-3-1-15,6 0-8 0,3 0 0 0,0 0 0 0,-3 0 0 16,0-3 0-16,4-2 0 0,-4 0 16 0,-3 2-1 16,0-3-1-16,0-2-2 0,-3-1 0 0,3 2 0 0,-3 4 0 15,-3-8 0-15,3 8-1 0,-3-5 0 0,3 0 0 16,-6 2-11-16,3-2 12 0,-4 6-12 0,1-7 12 0,0 4-4 16,4-3-8-16,-4 2 12 0,-1-2-4 15,1-1-8-15,3 2 0 0,-1-1 9 0,2-1-9 0,2 4 0 0,-4-3 0 16,-2 5 0-16,4-3 0 0,-2 4 0 0,4 2 0 15,-6-6 0-15,3 6 8 0,3 0-8 0,0 0 0 16,0 0 0-16,0 0 0 0,-6 8 0 0,3-2 0 16,3 5-8-16,0-6 8 0,-3 12-8 0,3-10 8 15,3 10-8-15,0-3 8 0,-3 0 0 0,3-4 0 16,0 4 0-16,0-6-8 0,3 6 8 0,0-6 0 16,-6-8 0-16,0 0 0 0,0 0 0 0,0 0 0 15,0 0 0-15,10 0 0 0,-1-5 0 0,4-3 0 0,-1-1 0 16,-4 4 0-16,2-3 0 0,-1-3 9 0,0-3-9 15,-3 6 0-15,0-6 9 0,1 4-9 16,-4-4 0-16,0 6 9 0,0-6-9 0,0 6 0 16,-3-1 9-16,-3 1-9 0,0-5 8 0,0 2-8 15,0 2 10-15,0 2-10 0,-7-7 8 0,4 6-8 0,0-1 0 16,0 4 0-16,-3-3 0 0,2 5 0 0,-1-3 0 0,2 6 0 16,-4 0 13-16,1 0 0 0,9 0 0 0,-7 0 0 15,-1 9 4-15,2-4 1 0,-4-2 0 0,4 2 0 16,0 4-29-16,0-1-5 0,0-1-2 0,2 2 0 15,4-1 6-15,0 1 0 0,-2-1 1 0,2 5 0 16,0-5 11-16,0 1 0 0,2-1 0 0,2 6 0 16,-1-6 0-16,3-1 0 0,0 2 0 0,0-1 0 15,-3-2 0-15,0 2 0 0,0-8 0 0,1 8 0 16,4-8 0-16,-2 0 8 0,-6 0-8 16,7 0 0-16,2 0 0 0,1 0 0 0,-4-3 0 0,0-2 0 15,-6 5 0-15,0 0 0 0,6-5-8 0,0-4 8 0,-3 6 0 0,0-2 0 16,0-4 0-16,-3 2 0 0,0 4 0 0,0-2-8 15,0-4 8-15,-3 4 0 0,0 2-16 16,0-2 1-16,0 2 1 0,0-3 0 16,-1-2-26-16,4 8-6 15,-2-2-1-15,-2-4 0 0,4 6-84 0,0 0-17 0,-6 0-3 0,6 0-597 16,-2-5-119-16</inkml:trace>
  <inkml:trace contextRef="#ctx0" brushRef="#br1" timeOffset="32209.97">12704 6138 1432 0,'0'0'64'0,"0"0"12"0,0 0-60 0,2-4-16 16,2-1 0-16,-4-3 0 0,0 8 11 0,2-6-1 16,4-2 0-16,-2 0 0 0,-1 5 8 0,-3 3 2 15,0 0 0-15,0 0 0 0,0 0 14 0,0 0 3 16,3-5 1-16,-3 5 0 0,0 0-5 0,0 0-1 16,0 0 0-16,0 0 0 0,0-3 15 0,0 3 2 15,0 0 1-15,0 0 0 0,0 0 2 0,0 0 0 16,0 0 0-16,0 0 0 0,0 0-4 0,-6 3 0 15,0-3 0-15,0 5 0 0,0-2-29 0,2 5-7 16,2-3 0-16,-5-2-1 0,4 6-11 0,-3 5 0 0,0-6 0 0,2-1 0 16,-2 2 0-16,4 4 8 15,-2-4-8-15,2 5 8 0,-5-4 5 0,4 4 1 0,0-6 0 16,0 9 0-16,3-1-2 0,-3-3-1 0,3-4 0 0,3 5 0 16,0-6-11-16,-3 2 12 0,3-4-12 0,0 2 12 15,4-3-12-15,-7-5 0 0,0 0 0 0,8 4 8 16,2-4-8-16,-1 0 10 0,0-9-10 0,-3 9 10 15,4-8-10-15,-2 2 12 0,2-2-12 0,0-2 12 16,-4 1-12-16,0 1 8 0,0-3-8 0,-3 3 8 16,0-3-8-16,-3 3 8 0,0-1-8 0,0-1 8 15,0 1-8-15,-3 1 12 0,0 0-12 0,-1 0 12 16,2-3-2-16,-2-3 0 0,-2 6 0 0,0-5 0 16,3 5 9-16,-3-1 1 0,-1 1 1 0,1 2 0 15,0-2-21-15,0 6-10 0,-3-4 1 0,6 6 0 16,-7-3 9-16,8 3 14 0,-4 0-3 0,6 0-1 15,-6 3-10-15,0 3 8 0,2-4-8 0,-2 6 8 0,3 1-8 0,-3 5 10 16,3-1-10-16,0-2 10 0,0 2-10 0,3 4 0 16,-3-1 0-16,3-2 0 0,3 3 8 0,-3-4-8 15,3-2 8-15,0-3-8 0,3 3 0 0,0-3 0 16,0-5 0-16,0 3 0 0,-6-6 0 0,0 0 0 16,6 2 0-16,4-2 0 0,-4 0 0 0,0-2 0 15,0-4 11-15,0-2-11 0,-2-1 14 0,2 4-3 16,-4-3-1-16,2-3 0 0,2 3 0 0,-6-6 0 15,0 0 0-15,0 4 0 0,0 2-10 0,-4-6 10 16,2 0-10-16,-2 6 10 0,-2-3-10 0,0-2 0 16,-3 4 9-16,6-5-9 0,-3 11 0 0,0-2 8 0,0-3-8 15,0 5 0-15,0 3 13 0,-1-5-1 0,4 5-1 0,3 0 0 16,0 0-3-16,-6 8-8 0,0 0 12 16,0 0-4-16,3-2-8 0,3 7 0 15,-3-1 0-15,-1-5 0 0,4 7-8 0,-3-6 8 16,3 6 0-16,0-5 0 0,0 1 0 0,0-2 0 15,3-2 0-15,1 2 0 0,-4 1 0 0,3-1 0 0,-3-1 9 16,3 2-9-16,0-4 0 0,-3-5 0 0,0 0 0 0,6 8 0 16,0-8 0-16,0 9 0 0,-6-9 0 0,9 0 0 15,-9 0 0-15,10 5 0 0,-10-5 0 0,12 3 0 16,-12-3 0-16,9 0 8 0,0-3-8 0,1 3 0 16,-10 0 12-16,12-5-3 0,-6 2 0 0,4-3 0 15,-4-2-9-15,0 3 12 0,-4-4-12 0,5 2 12 16,-4-1-12-16,0-1 8 0,0 1-8 0,0-1 8 15,0 2-8-15,-3-1 10 0,0-6-10 0,0 5 10 0,3-4-10 0,-3 4 0 16,-3 2 9-16,3-1-9 0,-3-1 0 0,3 1 0 16,-3 2 0-16,0-2 8 0,0 0-8 0,0 5 0 15,3 3 0-15,-7-5 0 16,7 5-21-16,0 0-6 0,0 0-1 0,0 0 0 16,0 0-109-16,0 0-23 0,0 0-4 0,0 0-612 15,0 0-124-15</inkml:trace>
  <inkml:trace contextRef="#ctx0" brushRef="#br1" timeOffset="33344.89">13271 5461 518 0,'0'0'46'0,"0"0"-37"0,0 0-9 0,0 0 0 15,-2-6 256-15,-2 6 48 0,4-8 11 0,0 8 1 16,0 0-171-16,-3-3-34 0,3 3-7 0,0 0-2 0,-3-5-31 0,3 5-7 15,0 0 0-15,-6 0-1 16,6 0 1-16,0 0 1 0,-6 0 0 0,3 0 0 16,-3 0-39-16,6 0-8 0,-7 0-2 0,1 5 0 0,3-2-8 0,-3 5-8 15,0-8 9-15,3 8-9 0,-3 3 0 0,0-3 0 16,0 0 0-16,-1 3 0 16,5-3 0-16,-2 1 8 0,-2 4-8 0,6-4 0 0,0 4 16 0,0-5-2 15,3 0-1-15,0 6 0 0,1-6-4 0,2 1-1 16,-3-1 0-16,3-6 0 0,0 4 10 0,3-3 2 15,-3 2 0-15,0-5 0 0,3 0-20 0,-2 0 0 16,2-5 0-16,-3 2 0 0,3-3 0 0,0-2 0 16,1 6 0-16,2-7 0 0,-2-4 10 0,-2 4-2 0,2 1 0 15,-1-5 0-15,3 2-8 0,-3-3 0 0,-3 0 0 16,0 6 0-16,1-3 0 0,-1-2 0 16,-3 4 0-16,0 2 8 0,-3-2 12 0,-3 4 1 15,3-3 1-15,-3-1 0 0,0 1 7 0,-3 8 2 16,0-8 0-16,0 8 0 0,2-6-31 0,-2 6 8 0,0 0-8 15,6 0 0-15,-6 0 0 0,0 0 0 0,0 6 0 0,0-6 0 16,0 8 0-16,2-8 0 0,-2 8 0 0,3 1 0 16,0-1 0-16,3 0 8 15,-3 0-8-15,0 3 9 0,3 0-9 0,0-3 0 16,0 6 0-16,0-6 0 0,0 0 0 0,0 6 0 0,0-6 0 0,0 0 0 16,3 0 0-16,0 0 0 0,-3-2 0 0,0-6 0 15,3 3 0-15,-3-3 0 0,0 0 0 0,0 0 0 16,0 0 0-16,0 0 0 0,0 0 8 0,0 0-8 15,7 0 0-15,-1 0 0 0,0-9 9 0,-4 4-9 0,8 2 8 0,-7-5-8 16,0 0 8-16,0 3-8 16,0-7 0-16,0-1 8 0,0 5-8 0,-3 0 0 15,0-6 0-15,4 6 9 0,-8-6-9 0,4 6 0 16,-6-3 8-16,3 3-8 0,-3-6 0 0,-1 6 0 0,-1 2 8 16,-2-2-8-16,4 8 0 0,-3-2 0 0,0 2 0 0,-1 0 0 15,1 2 0-15,0 4 0 0,0 2 0 16,-4 0-9-16,4 0 9 0,3 6-12 0,0-3 12 15,-3 8-10-15,3-8 10 0,3 5-10 0,-3 1 10 0,2-4-8 16,2 4 8-16,2-4-8 16,-4 4 8-16,4-9 0 0,0 6 0 0,4-4 0 0,-2-1 0 0,2 1 0 15,-4-1 0-15,0-9 0 0,0 0 0 0,0 0 0 16,9 3 0-16,-9-3 0 0,9 0 0 0,0-9 0 16,-3 6 8-16,4-2-8 0,-4-3 0 0,3 2 9 0,-3-2-9 0,0 1 0 15,3-2 11-15,-3 1-11 0,0-1 10 0,-2 1-10 16,2 0 8-16,-3-5-8 0,-3 4 0 0,0 1 9 15,0 0-9-15,3 2 8 0,-3-2-8 16,-3 0 8-16,0 0-8 0,-1 0 0 0,2 5 0 0,-2-3 8 16,2-1-8-16,-4 1 0 0,2-2 0 0,-2 5 8 15,0-2-8-15,3 5 8 0,-3-9-8 0,3 9 8 16,3 0 5-16,-6-3 1 0,2-2 0 0,4 5 0 16,0 0-2-16,0 0 0 0,0 0 0 0,0 0 0 15,0 0-12-15,-2 8-10 0,2-8 2 0,0 9 0 16,0-1 0-16,2 0 0 0,2 0 0 0,-1 3 0 31,0-3-32-31,0 0-7 0,3 1-1 0,0-7 0 0,3 6-91 0,1-8-18 0,-2 0-4 0,2 0-1 16,2 0 60-16,-2-2 12 0,5-4 2 0,0-2 1 15,-3 0-37-15,7 0-8 0,-4-6-2 0,4 3 0 16,-7-5-1-16,3-6 0 0,4 8 0 0,2-2 0 16,-2-6 3-16,-1 6 1 0,0-1 0 0,1 1 0 0</inkml:trace>
  <inkml:trace contextRef="#ctx0" brushRef="#br1" timeOffset="34339.25">13954 4737 1422 0,'0'0'63'0,"0"0"13"0,0 0-61 0,0 0-15 16,2-5 0-16,2-4 0 0,-2 7 44 0,2-4 7 15,-4-2 1-15,0 8 0 0,2-6-16 0,-2 4-4 0,0-3 0 0,0-4 0 16,0 9-1-16,0 0-1 0,0-8 0 0,0 8 0 16,0 0 3-16,0 0 1 0,-2 0 0 0,2 0 0 15,0 0 30-15,0 0 5 0,0 0 2 0,0 0 0 16,-6-2-16-16,6 2-3 0,-6 0-1 0,-1 0 0 15,1 2-21-15,6-2-4 0,-3 5-1 0,-1-2 0 16,-2 6-13-16,0-9-2 0,4 7-1 0,2-7 0 0,-6 6-9 0,2 2 0 16,1 0 0-16,0-3 0 0,3 4 0 0,-3-1 0 15,0 1 0-15,-1-1 0 0,4-1 0 0,0 2 10 16,-2 8-10-16,2-12 10 0,0 3-10 0,0-5 0 16,2 2 9-16,2 3-9 0,-1 1 0 0,0-4 9 15,3-5-9-15,0 3 0 0,-6-3 10 16,0 0-10-16,0 0 8 0,6-3-8 15,4 3 10-15,-4-5-10 0,0 5 12 0,0-4-12 16,0-1 0-16,0-3 0 0,-2 3 0 0,-2-4 0 0,2 7 19 0,-1-3-3 16,0-4-1-16,-3 1 0 0,0-1-6 0,0 2-1 15,0 1 0-15,-3 4 0 0,3-7 4 0,-3 4 0 16,-1-3 0-16,-2 8 0 16,0-9-12-16,0 9 8 0,0-2-8 0,3-4 8 0,-4 6-8 15,-1 6 8-15,2-4-8 0,-4-2 8 0,4 5-8 0,0-1-17 16,-4-4 4-16,2 8 1 0,2-3 12 0,-4 4 0 0,4-1 0 15,-3-1 0-15,3 2 8 0,-1-1 7 0,-2 1 1 0,3-2 1 16,3 7-1-16,0-6 0 0,0 6 0 0,3-3 0 16,-3 3-16-16,3-6 0 0,3 0 0 0,0 9 0 15,0-12 0-15,3 3 0 0,0-5 0 0,0 2 0 16,7 1 0-16,-4-4 0 0,0-2 0 0,0 0 0 16,3 0 0-16,-2-8 13 0,-4 3-2 15,4-4-1-15,-2 2-10 0,2-2 0 0,-1 1 0 16,0-6 0-16,1 6 0 0,-4 0 0 0,3-8 0 0,0 7 0 15,-6-7 0-15,3 8 0 0,-6-6 0 0,3 6-11 16,-3-8 34-16,-3 8 6 0,3-1 2 0,-6 1 0 16,3-6-19-16,0 6-4 0,-3 0-8 0,-1 2 12 15,1-1 0-15,0-5 0 0,0 7 0 0,0-4 0 0,0 4-12 0,0 3 0 16,6 2 0-16,0 0 0 0,-10 0 0 0,4 0 0 16,6 0 0-16,-2 7 0 0,-5 0 0 0,1 0 0 15,-1 5 8-15,5-5-8 0,-2 7 0 0,2-1 0 16,-2-1 0-16,2 2 0 0,-2 1 0 0,4 2 0 15,-2-8 0-15,2 4 0 0,0-5 0 0,0 0 0 16,0 1 0-16,2-1 0 0,2-3 0 0,-4-5 0 16,2 3 0-16,4-3 0 0,0 6 0 0,1-4 0 15,-1-4 0-15,1 2 0 0,-1 0 8 0,-6 0-8 16,0 0 11-16,0 0-11 0,0 0 8 0,0 0-8 0,6-9 0 0,0 1 0 16,-4-1 0-16,-2 2 0 15,0-4 0-15,-2 2 0 0,2 2 13 0,0-2-4 0,-4 1-1 0,2-1 0 16,2 4-8-16,-4-3 0 15,4 6-12-15,-2-7 12 0,-4 4-8 0,2 2 8 0,1-2 0 16,0-4 0-16,0 9 0 0,3 0 0 0,0 0 0 0,0-8 0 16,0 8 0-16,3-8 0 0,-3 2-9 0,3 6 9 31,4-7-104-31,-1 7-15 0,-6-12-2 0,6 5-1 16,2-7-142-16,5 6-29 0,12-17-6 0,-4 3-1 0</inkml:trace>
  <inkml:trace contextRef="#ctx0" brushRef="#br1" timeOffset="35705.71">14543 4033 403 0,'-4'0'36'0,"-2"-3"-36"0,0 3 0 0,4 0 0 0,-4-6 428 0,-1 6 80 16,4-2 15-16,0-4 3 0,-4 6-414 0,7 0-82 16,-6-2-17-16,4-3-3 0,-2-1-10 0,2 3 0 15,2 3 0-15,-4-8 0 0,1 3 0 0,3 5 0 0,-3 0 0 16,0-9 0-16,0 1 0 0,0 8 8 15,3 0-8-15,-3-8 8 0,-3 8 7 0,0 0 1 16,0 0 0-16,-1 0 0 0,1 0 21 0,6 0 5 16,-6 0 1-16,0 6 0 0,-3-4 1 0,0 6 0 0,-4 1 0 0,4-9 0 15,-3 8-26-15,2-3-5 0,2 4-1 0,-2-2 0 16,-2 1-12-16,6 1 0 0,-4-4 0 0,8 4 0 16,-4 1 0-16,2-4 0 0,1 2 0 0,0 9 0 15,0-9 0-15,0 0 0 0,3 3 0 16,0-1 0-16,3-4 0 0,-3 2 0 0,3 1-8 15,0-6 8-15,4 4 0 0,-5-1 0 0,-2-6 0 0,6 6 0 16,0-4 0-16,4-2 0 0,-4 0 0 0,0 0 0 16,0 0 0-16,4-2 8 0,-2-4-8 0,2 0 0 15,-4 6 9-15,0-7-1 0,-3-2 0 0,4 6 0 0,-1-2-8 16,0-4 8-16,-3 1-8 0,3 6 8 0,0-9 0 0,-3 8 0 16,-3-5 0-16,6 3 0 0,-3-6-8 15,0 3 0-15,0-4 0 0,-3 5 0 0,4-2 25 0,-2-2 7 16,-2 3 0-16,7 0 1 0,-7-3-33 0,0 8 0 15,0-10 0-15,0 13 0 0,0 0 0 0,0-9 0 16,-3 1 0-16,-1 0 0 0,2 8 13 0,-5-6-4 16,1 6-1-16,0-2 0 0,6 2-8 0,-3 2 8 15,-6-2-8-15,0 0 8 0,0 6 0 16,2 0 0-16,-5-4 0 0,3-2 0 0,-1 8 0 16,4 1 0-16,-2-9 0 0,1 8 0 0,4-3-8 0,-3 9 0 15,6-12 0-15,-4 6 0 0,2 1-9 0,2 5 9 16,0-6-12-16,2 0 12 0,2 0-8 0,2 0 8 15,0 1 0-15,0 4 0 0,4-10 0 0,-2 8 0 0,2-9 0 0,-1 4 0 16,-6-4 0-16,3-2 0 0,4 6 0 0,-4-3 0 16,0-3 0-16,0-3 0 0,-6 3 0 0,9 0 0 15,-3 0 0-15,0-6 0 0,0 6 0 0,-6 0 0 16,4-8 0-16,-1 6 8 0,0-3-8 0,0-4 0 16,0 9 12-16,0-8-4 0,-3 3-8 0,0-6 12 15,0 3-12-15,-3-4 0 0,0 5 0 0,0-2 0 16,0 1 0-16,-4-1 0 0,1 1 0 0,0 1 0 15,-3-2 28-15,3 1 4 0,3 3 0 0,0-4 0 16,-3 1-32-16,0 6 0 0,0-4 0 0,-1 6 0 16,-2 0 0-16,3 6 8 0,6-6-8 0,-10 2 0 15,4 6-24-15,4 1-7 0,-4-4-1 0,6 3-1 16,0 6 33-16,2-4 0 0,-2 4 0 0,6-2 0 0,0-5 0 0,4 5 11 16,-4-2-2-16,0-1 0 15,4-4-9-15,-4 3 0 0,6-8 0 0,-3 9 0 0,0-4 0 16,-3-5 0-16,3 0 0 0,1 0 0 15,-1 0-9-15,0 0-1 0,-3 0 0 0,0 0 0 0,0-5 10 0,-6 5 0 16,6-6 0-16,1 3 0 16,-1 3 0-16,-3-8 0 0,1 3 0 0,-2-4 0 0,4 7 0 0,-6-4 0 15,0-2 0-15,0 2 0 0,0-1 28 0,0-2 2 16,0 1 0-16,-2-1 0 0,-2 1-30 0,2 1 8 16,-5-2-8-16,4 1 0 0,-7 3 0 0,4-4 0 15,-2 1 0-15,-2 8 0 0,1-2 0 0,-6 2 0 0,-1 2 0 16,4 4 0-16,3-4 0 0,-3 7 0 0,-4 4 0 0,4-4 0 15,0-2 0 1,2 1 0-16,-2 6 0 0,3-5 0 0,0 1 0 0,3-4-12 0,2 8 1 0,2-3 0 16,-2 2 11-16,4 1 0 0,0-4 0 0,4-1-8 15,-2 8 8-15,4-10 0 16,4 7 0-16,-1-6-8 0,-2 6 16 0,1-6 4 0,4 1 1 0,1-2 0 31,-7-7-36-31,3 8-7 0,-3-8-2 0,4 0 0 0,-1 0 32 0,0-2 0 0,0-4 0 0,1 4 10 16,-1-3-10-16,-3-4 10 0,3 1-10 0,-3-6 10 15,0 6-10-15,0-6-16 0,-2 7 4 0,-2-5 1 16,-2 4 11-16,0-6 0 0,0 1 0 0,-2 5 8 16,-2 0 18-16,-2-9 4 0,0 9 1 0,-3-5 0 15,0 4-31-15,-1 1 8 0,1-1-8 0,3 1 0 16,6 8 0-16,0 0 0 0,-9 0 0 0,0 0 0 16,0 0 0-16,2 0 0 0,7 0 0 0,-6 8 0 15,3-2 0-15,3-6 0 0,-3 8 0 0,3 1 0 0,0-1 0 0,6 0 0 16,0 0 0-16,1 0 0 0,-4 1 0 0,3-4 0 15,0 3 0-15,0-8 0 0,3 9 0 0,1-4 0 16,-4-3 0-16,0-2 0 0,3 6 0 0,-9-6 0 16,0 0 0-16,9 2 0 0,-3-2-22 15,4 0 2-15,-10 0 1 0,6-2 0 16,3-4-9-16,0 6-3 0,1-2 0 0,-2 2 0 16,-2-11-158-16,4 8-32 0</inkml:trace>
  <inkml:trace contextRef="#ctx0" brushRef="#br1" timeOffset="36807.31">11398 7830 518 0,'0'0'23'0,"0"0"5"0,0 0-28 0,0 0 0 16,-3 0 0-16,-3-6 0 0,3 6 310 0,-3 0 57 15,3 0 11-15,-3-3 2 0,0-2-275 0,2 2-55 16,2-2-11-16,-2 5-3 0,-2-9-20 0,3 7-5 15,-3-3-1-15,3 5 0 0,-3-9-10 0,2 9 10 0,-2 0-10 0,4 0 10 16,-4 0 3-16,0 0 1 16,0 0 0-16,2 3 0 0,1 3 8 0,0-1 2 15,-3-3 0-15,2-2 0 0,4 0 1 0,0 9 1 0,0-9 0 0,-2 8 0 16,2-3-7-16,0-5-2 0,2 3 0 0,-2-3 0 16,0 0-17-16,4 8 8 15,2-2-8-15,-6-6 0 0,0 0 8 0,6 5-8 0,4-2 0 0,-4-3 0 16,-6 0 12-16,8-3-12 0,2-2 12 0,-1-1-12 15,-3 4 12-15,0-4-12 0,1-2 12 0,-1 5-12 16,0-2 9-16,0-4-9 0,-3 2 0 0,3-2 9 16,-3 4-9-16,0-3 0 0,3 5 0 0,-3-3 8 15,0-2-8-15,-3 6 0 0,4-4 9 0,-4-2-9 16,3 3 16-16,-3 2-2 0,0 3 0 0,0 0 0 16,3-6 12-16,-3 6 2 0,0 0 1 0,0 0 0 15,0 0 4-15,0 0 1 0,0 0 0 0,0 0 0 16,0 0-15-16,-3 6-3 0,0 2-1 0,-1 0 0 15,1 0-15-15,3-8 9 0,0 0-9 0,0 0 8 0,-3 5-8 16,3-5 0-16,0 0 0 0,0 0 0 16,0 0-70-16,0 0-10 0,6 0-1 0,4-5-1 15,-1 3-121-15,0-4-24 0,-3-2-5 0</inkml:trace>
  <inkml:trace contextRef="#ctx0" brushRef="#br1" timeOffset="37424.82">12175 6898 345 0,'0'0'15'0,"0"0"4"0,0 0-19 0,0 0 0 0,0-7 0 0,-3 4 0 15,3 3 428-15,3-5 81 0,0-4 17 0,-3 4 3 16,0 2-433-16,3-2-88 0,-3 2-16 0,0-3-4 16,4 4 20-16,-4 2 5 0,0 0 1 0,0 0 0 15,0 0-26-15,0 0-4 0,0 0-2 0,-7 0 0 0,7 0 18 0,-3 2 8 16,3-2-8-16,-6 6 12 0,-3-3 51 0,3 2 9 15,-1-2 3-15,1 2 0 0,0 4-9 0,0-4-2 16,0-2 0-16,6-3 0 0,-3 7-41 0,0 0-9 16,-3-5-2-16,6-2 0 0,0 0-12 0,-4 8 0 15,4-8 0-15,0 0 0 0,0 0 0 0,-2 6 0 16,2-6 0-16,0 8 0 16,0-8 0-16,0 0 0 0,0 3 0 0,0-3 0 0,2 11 0 0,2-9 0 15,-4-2 0-15,6 8-10 0,0-2 2 0,-6-6 0 16,0 0 0-16,6 3 0 0,0-3 8 0,0 0 0 15,-6 0 0-15,10 0 0 0,-4 0 0 0,3 0 0 16,-9 0 0-16,6-9 0 0,0 9 0 0,1-8 11 16,-5 0-3-16,5 3 0 0,-4 2-8 0,0-5 12 0,0 2-12 0,0-2 12 15,-3 6 0-15,0-5 0 0,-3 0 0 0,3-1 0 16,-3 8-4-16,0-9-8 0,-3 4 12 16,0 5-4-16,-1-8 19 0,1 8 3 0,-3-3 1 0,0 3 0 15,0 3-19-15,-1-3-4 0,1 0-8 0,0 5 12 16,-1-2-12-16,2-3 0 15,2 5 0-15,-4-2 0 0,7 3 0 0,3-6 0 16,0 0 0-16,0 0 0 0,-6 0 0 0,6 0 0 0,0 0 0 0,0 0 0 31,0 0-32-31,0 0-13 0,0 0-3 0,6-6-805 0,1 3-162 0</inkml:trace>
  <inkml:trace contextRef="#ctx0" brushRef="#br1" timeOffset="38010.65">12811 6121 1612 0,'0'0'144'0,"0"0"-116"16,0 0-28-16,0 0 0 0,0 0 134 0,0 0 21 0,0 0 4 0,0 0 1 15,-3-6-126-15,3 6-25 0,0 0-9 0,0 0 0 16,0-3 8-16,0 3-8 16,-3-5 0-16,3 5 0 0,0 0 8 0,0 0-8 15,0 0 0-15,0 0 24 0,0 0 2 16,-6 0 0-16,-1 0 0 0,1 5 18 0,0-2 3 15,0 3 1-15,3 2 0 0,-3-8-36 0,3 9-12 16,3-1 9-16,0-8-9 0,-3 5 11 0,0-3-3 0,3-2-8 0,0 0 12 16,0 9-12-16,0-9 8 0,0 0-8 0,0 0 0 15,0 8 0-15,3-3 0 0,-3-5 0 0,0 0 0 16,0 0 8-16,0 0-8 0,0 0 0 0,0 0 0 16,0 0 0-16,0 0 8 0,0 0-8 0,6 0 0 15,-6 0 0-15,9 0 0 0,-9 0 8 0,6 0-8 16,-3-5 0-16,3-3 8 0,-3 5-8 0,4-3 0 15,-1-1 8-15,-3 4-8 0,-3-6 0 0,0-1 0 0,3 7 14 0,-3-3-3 16,0-2-1-16,0 6 0 0,0 2 5 0,-3-6 1 16,0-2 0-16,3 8 0 0,0-3 0 0,0 3 0 15,-3-5 0-15,3 5 0 0,0 0-4 0,0 0-1 16,0 0 0-16,0 0 0 0,0 0-11 0,0 0 0 16,0 0 0-16,0 0 0 0,0 0 0 0,0 0 0 15,0 0 0-15,0 0 0 0,0 0 0 0,0 0 0 16,0 0-12-16,0 0 12 15,3 0-188-15,6 0-31 0,0-9-5 0,3 1-2 0</inkml:trace>
  <inkml:trace contextRef="#ctx0" brushRef="#br1" timeOffset="38629.28">13468 5482 806 0,'-6'0'72'16,"0"0"-58"-16,6 0-14 15,0 0 0-15,-10 0 325 0,4 3 63 0,6-3 12 0,0 0 2 16,-9-3-290-16,3 3-59 0,0-5-11 0,6 5-2 15,-6 0-10-15,3-3-2 0,-3-3 0 0,-1 6 0 16,4-5-28-16,3 5 0 0,-6 0 0 0,0 0 0 16,0 0-18-16,6 0-3 0,-6 5-1 0,-1-5 0 15,1 9 9-15,0-9 1 0,0 8 1 0,3-3 0 0,-3-2 11 0,3 5 0 16,3-8-9-16,-3 6 9 0,3-6 0 0,-3 8 15 16,3-5-3-16,0-3 0 0,0 0-2 0,0 0-1 15,0 0 0-15,0 0 0 0,0 0-9 0,0 0 10 16,6 5-10-16,0-5 10 0,-6 0-10 0,10-5 0 15,-2 2 9-15,-2-3-9 0,1-2 0 0,2 6 0 16,0-7-10-16,-3 1 10 0,-3 0 0 0,4-3 11 16,-1 3 0-16,0 5 0 0,-3-5-11 0,0 3 0 15,-3-4 0-15,0 6 0 0,0-2 12 0,0 5-4 16,-3-8 0-16,0 2 0 0,0 4 23 0,0-4 4 16,-6 4 1-16,2-4 0 0,1 3-8 0,0-2 0 0,0 5-1 0,0-3 0 15,-3 3-19-15,3-5-8 0,0 5 8 0,2 0-8 16,-2 5 0-16,6-5 0 0,0 0 0 0,0 8 0 15,-3-5 0-15,3 5 0 0,0 6 0 0,3-6 0 16,-3 0 0-16,3 6 0 0,0-3 0 0,1-3 0 16,2 3 0-16,-4 0 0 0,4-3 0 0,-2 0 0 15,-1 0 0-15,3-2 0 0,-3 2 0 0,0 0 0 16,-3-8 0-16,6 9 0 0,-3-4 0 0,-3-5 0 16,0 0 0-16,0 0 0 0,0 0 0 0,0 0 0 15,6 3 0-15,1-3-12 0,2-3 0 0,0-2 1 16,3-4-155-16,-2 1-31 0,-4-6-7 15,0-2 0-15</inkml:trace>
  <inkml:trace contextRef="#ctx0" brushRef="#br1" timeOffset="39241.65">14036 4795 1440 0,'0'0'64'0,"-6"0"12"0,-3 0-60 0,3 0-16 16,6 0 0-16,0 0 0 0,0 0 216 0,0 0 40 15,0-9 8-15,0 1 1 0,0 5-212 0,0 3-42 0,0-11-11 0,3 9 0 16,-3-6 0-16,3 2 0 0,-3 3 0 0,0 3 8 15,0-5-8-15,0 5 0 0,-3-8 0 0,3 8 0 16,0 0-12-16,-6 0 12 0,-1 0-12 0,-2 5 12 16,0-5-10-16,0 3 10 0,-1 2 0 0,2-2-9 15,4 5 33-15,-2-2 8 0,0 7 0 0,0-5 1 16,0 4-18-16,2-7-4 0,2-3-1 0,2 7 0 16,0 2 1-16,0-9 0 15,0-2 0-15,0 0 0 0,0 0-11 0,2 9 0 0,4-4 0 0,-6-5 0 16,0 0 0-16,0 0 0 0,0 0 0 0,0 0 0 15,0 0 0-15,7 3 0 0,2-3 0 0,-9 0 0 16,0 0 0-16,0 0-11 0,6-3 11 0,0-2-12 16,0 1 12-16,1-1 0 0,-4-3 0 0,3 0 0 0,-6 2 0 0,3 4 0 15,-3-3 0-15,0-4 0 0,0 1 0 16,0-1 0-16,-6 4 12 0,0 3-4 0,-1-6 12 0,1 2 4 16,-2 3 0-16,1-2 0 0,1-3 4 0,-1 8 0 15,1-4 1-15,0-1 0 0,-2 5-19 0,-2 0-10 16,4 0 10-16,6 0-10 0,-6 0 8 0,6 0-8 15,0 0 0-15,0 0 9 16,0 0-9-16,0 0 0 0,0 0 9 0,-4 9-9 0,8-1 0 0,-2 0 9 16,-2 6-9-16,4-7 0 0,2 2 8 0,-3-1-8 15,4 6 0-15,-1-6 0 0,-6 0 8 0,0-2-8 16,2-4 0-16,2 7 0 0,2-1 0 0,0-8 0 16,-6 0 0-16,9 0 0 0,0 5 0 0,1-10 0 15,-1 5 0-15,0-3 0 16,-3-2-53-16,3-4-15 0,0 1-2 0,4-6-1106 0</inkml:trace>
  <inkml:trace contextRef="#ctx0" brushRef="#br2" timeOffset="-203108.94">1593 12298 1814 0,'0'0'80'0,"-8"-3"17"16,4 3-77-16,-5-5-20 0,9 2 0 0,0 3 0 0,0 0 13 0,0 0-1 15,0 0 0-15,0 0 0 0,0 0-12 0,0 0 9 16,0 0-9-16,0 0 8 16,0 0 1-16,0 0 0 0,0 0 0 0,3-6 0 15,7 4 19-15,-8-4 3 0,8 1 1 0,5 2 0 16,-3-2 18-16,1 2 4 0,5-2 1 0,-3 2 0 0,13-3-19 0,-4-2-3 15,-2 6-1-15,6-4 0 0,2 0-16 16,-5 4-4-16,6 2-1 0,-4-6 0 16,-2 6-11-16,6 0 0 0,-1 0 9 0,-2 0-9 0,-4 0 0 15,7 0 0-15,-6 0 0 0,6 0 0 0,-4 0 0 0,4 0 0 16,-7 6 0-16,4-6 0 0,3 0 28 0,-7 0 0 16,4 0 1-16,-6 0 0 0,-1 0-17 0,0 2-3 15,-9 4-1-15,7-6 0 0,-6 6 12 0,-5-4 3 0,2-2 0 16,2 0 0-16,-9 5 8 0,6-2 1 0,-9-3 1 15,6 0 0-15,-6 0-20 0,4 0-4 0,-4 0-1 0,0 0 0 16,0 0-8-16,9 6 8 0,-9-6-8 0,0 0 8 16,0 0 0-16,0 0 0 0,3 0 0 0,-3 0 0 15,0 0 3-15,0 0 0 0,0 0 0 0,0 0 0 16,0 0 17-16,0 0 4 0,0 0 1 0,0 0 0 16,0 0-20-16,0 0-4 0,0 0-1 0,0 0 0 15,0 0-8-15,-3 3 0 0,-6 5 0 0,5-3 0 16,-5-5 0-16,3 8 0 0,3 0 0 0,-6-2 8 15,0 2-8-15,-1 3 10 0,4-3-10 0,-3 6 10 16,0-6-1-16,-3 9 0 0,2-9 0 0,-2 11 0 16,-4-8 1-16,4 5 0 0,0-2 0 0,0 2 0 15,-4 6-10-15,4-6 10 0,0 6-10 0,0-3 10 16,3 11-10-16,-4-8 0 0,-2 3 0 0,5 5 0 16,-2 0 0-16,4-6 0 0,1 6 0 0,-2 0 0 15,-1-3 0-15,2 1 0 0,-2-3 0 0,1-4 0 0,6-1 0 0,-7 1-12 16,8 1 4-16,-8-5 8 15,7-1-40-15,-3-3 0 0,3-1 0 0,-6-5 0 16,3-1-148-16,3 2-31 0,3-3-5 0</inkml:trace>
  <inkml:trace contextRef="#ctx0" brushRef="#br2" timeOffset="-202557.64">1983 12639 2746 0,'0'0'60'0,"0"0"13"0,0 0 3 0,-2 8 1 0,2-2-61 0,-6 2-16 15,6 1 0-15,0-2 0 0,6 1 0 0,-4 6-10 16,4-6 2-16,-2 1 0 0,5-2 8 0,0 2 11 15,3-4-3-15,7-2 0 0,-4 5-8 0,4-8 0 0,2 0 0 0,10 0 0 16,-1-3 0-16,2-2 0 0,-2 5 0 0,4 0 0 31,-1-3-23-31,5-2-3 0,-5 5-1 0,7-6 0 16,-6 3-195-16,6-2-39 0</inkml:trace>
  <inkml:trace contextRef="#ctx0" brushRef="#br2" timeOffset="-199241.08">3080 12366 576 0,'0'0'25'0,"0"0"6"0,-3 0-31 0,3 0 0 15,0 0 0-15,0 0 0 0,-9-5 192 0,9 5 33 0,0 0 7 0,0 0 0 16,0 0-184-16,0-3-38 0,0-5-10 0,2-1 0 16,5 4 8-16,-4-3-8 0,3-6 12 0,-3 6-12 15,6-8 23-15,0 5-3 0,4-3 0 0,-4 1 0 16,0-4 2-16,4 3 0 0,-5-2 0 0,4 0 0 16,4 0-7-16,2-6-2 0,1 3 0 0,2-3 0 15,-2 0 5-15,-4-3 1 0,7 3 0 0,5-8 0 16,-5 6-2-16,-4-6 0 0,7 3 0 15,-4-9 0-15,7 3-3 0,-3 3-1 0,5-3 0 16,-2-5 0-16,-4 8-13 0,4-8 0 0,0 5 0 0,2 3 0 16,1-3 8-16,0 4-8 0,0-10 0 0,3 9 0 15,-4-2 16-15,7 1-2 0,-6-7-1 0,3 6 0 16,5-7-3-16,-1 6-1 0,2-5 0 0,-1 6 0 16,7-4-9-16,0-2 0 0,-9 5 0 0,6 1 8 15,-3-4 0-15,3-2-8 0,3 5 12 0,-3-6-4 0,-3 7-8 16,6-6 0-16,3-1 9 0,-3 6-9 0,3-5 0 0,-5 8 0 15,1-8 0-15,1 5 0 0,-2 3 0 0,-2 0 0 16,8-2 0-16,2 1 0 0,-7-1 9 0,5 2-9 16,-4 0 12-16,0 5-12 0,0-5 20 15,3-3-2-15,-3 9-1 0,3-6 0 16,-5 0-5-16,8 0 0 0,0 5-1 0,3 1 0 0,-3-6-11 0,-2 5 0 16,2-5 0-16,-3 0 0 0,6 0 0 0,-2-3 0 15,8 3 0-15,-9 0 0 0,3 6 0 16,0-6 0-16,1 5 8 0,-1-5-8 0,1 6 12 0,2 2-2 15,-3 3-1-15,0-3 0 0,0 0-9 0,4 6 12 16,-7-1-12-16,6 3 12 0,-6-2-4 0,4 0 0 16,-1 2 0-16,3 3 0 0,1-2-8 0,-1-4 0 15,0 3 9-15,-6-2-9 0,-2 0 0 0,5 2 9 0,3-2-9 16,-2 5 0-16,2-8 8 0,1 8-8 0,-7-3 0 16,0 6 0-16,0-6 0 0,0 6 0 0,1-1 0 0,-1 2 0 15,3-1 17-15,-3-1 0 0,0 1 0 0,-3 3 0 16,1 2-17-16,-2-3-16 0,-2 6 4 0,4 0 0 15,2-2 20-15,1-3 5 0,-5 2 1 0,2-3 0 16,2 3-14-16,-3-2 0 0,-3-3 0 0,3 8 0 16,0-6 0-16,0 3 9 0,3-2 1 0,-2 5 0 15,2-8 2-15,-3 8 0 0,-3 0 0 0,0-3 0 16,-3-2-12-16,0 10 0 0,0-5 0 0,0 3 0 16,-6-3 0-16,6 6 0 0,6-4 0 0,-3 3 0 15,-3-2 0-15,0 8 0 0,0-3 0 0,3 1 0 16,1-6 0-16,-5 4 0 0,-5-1 0 0,6-6 0 15,3 3 0-15,-3-3 0 0,-6 0 8 0,0-3-8 16,2-3 0-16,-5 6 0 0,0-2 0 0,-3-3 0 16,0 5 0-16,-1-3 8 0,10-3-8 0,-9 6 0 0,-3 0 0 15,2 0 8-15,4 0-8 0,0 0 0 0,0 0 0 0,-3 0 0 16,5 0 0-16,-2 0 0 0,0-3 0 0,0-2 0 16,-1 2 0-16,-2-2 0 0,-4-1 8 0,5 3-8 15,-2-2 0-15,4 5 8 0,-7-8-8 0,4 8 0 16,-6-3 0-16,3-2 0 0,-1 2 0 0,0-2 0 15,-2 1 0-15,0-1 0 0,-4-3 9 0,1 8-9 16,-4-8 10-16,0 2-10 0,1 6 17 0,-4-2-2 16,-3-3-1-16,1 2 0 0,-4-3-6 0,1 6 0 15,2 0-8-15,-6-3 12 0,3-2-4 0,-3 5-8 16,0-3 11-16,1-3-11 0,-1 6 11 0,0 0-11 0,0-5 10 0,3 2-10 16,-3 3 12-16,0-5-3 0,0 5-1 0,-2-2 0 15,5-4-8-15,-6 3 10 0,3-2-10 16,-6 5 10-16,0 0-2 0,3 0 0 15,-3 0 0-15,0 0 0 0,0 0 2 0,0 0 0 16,3-3 0-16,-3 3 0 0,0 0 0 0,0 0 0 16,3-5 0-16,-3 5 0 0,0-9 8 0,0 9 2 0,0 0 0 0,0-2 0 15,0 2-20-15,0-6-17 0,-3 0 3 0,3 6 1 16,0 0 13-16,0 0 15 0,-3-2-3 0,3 2-1 16,0 0-11-16,-3-6 0 0,3 6 0 0,-3 0 0 15,0-2 0-15,3 2 0 0,0-5 10 0,0 5-10 16,0-3 8-16,0-3-8 0,0 6 0 0,0 0 0 0,0-3 0 0,0 3 0 15,0 0 0-15,0 0 0 0,0 0 0 0,0 0 0 16,0 0 0-16,0 0 0 0,0 0 0 0,0 0 0 16,0 0-8-16,0 0 8 0,6-5 0 0,-6 5 0 15,0 0 0-15,0 0 0 0,0 0 0 0,0 0 0 16,0 0 8-16,0 0-8 0,0 0 0 0,0 0 8 16,0 0-8-16,0 0 0 0,0 0 8 0,0 0-8 15,0 0 0-15,0 0 0 0,0 0 8 0,0 0-8 16,-6 8 0-16,3 1 0 0,-4-4 8 0,5 3-8 15,-2 0 0-15,-2 0 0 0,3 1 0 0,-3 4 0 16,0-2 0-16,3-6 0 0,-3 12 0 0,3-9 0 16,0 1 0-16,0-2 0 0,-1 7 0 0,4-6 0 15,0-3 0-15,0-1 0 0,0-4 0 0,4 8 0 16,-1 0 0-16,3 0 0 0,-3-8 0 0,6 5 0 0,-3 4 0 16,0-4 0-16,4-2 0 0,-1 2 0 15,0-2 0-15,0-3 0 0,0 0 8 0,3 0-8 0,-2-3 0 0,0-2 0 16,-2 2 12-16,2-2-12 0,2-1 12 0,-6 3-12 15,-3-2 12-15,3-3-12 0,1 5 12 0,-5-2-12 16,2-3 12-16,-4-1-4 0,0 1 0 0,0 3-8 16,0-4 16-16,-4 7-4 0,2-6-1 0,-2-1 0 15,4 1-3-15,-6-3 0 0,0 8 0 0,3-2 0 16,-3-3-8-16,-3 5 0 0,3-2 0 0,-4 5 0 16,-2 0 0-16,2 0 0 0,-2 5 0 15,3-2 0-15,-6 5-12 0,5 0 12 0,-2 6-10 0,3 0 10 16,-3-4-9-16,0 10 9 0,2-4-8 0,1 1 8 15,0-1-12-15,3-3 4 0,0-1 0 0,2 1 0 16,4 0 16-16,-2-1 3 0,2 1 1 0,0-2 0 16,2-6-12-16,2 4-17 0,2-1 4 0,-3-3 1 15,6-2 12-15,-3 3 0 0,4-4 0 0,-1-2-9 0,3 6 9 0,0-6 0 16,4-6 0-16,-4 6 0 0,6-2 0 0,-2-4 0 16,2-2 0-16,0 0 0 0,-2 8 0 0,2-9 0 15,-2 4 8-15,-4-4-8 0,3 2 0 0,-2 4 0 16,-1-6 0-16,-3 1-8 0,0-2 8 0,0 1 0 15,-3 2 8-15,4-5-8 0,-7-1 0 0,3 4 8 16,0 2-8-16,-3-7 0 0,-3 2 0 0,0-1 0 16,4-1 0-16,-4 4-8 0,-4-4 8 15,-2-3 8-15,3 4-8 0,-3 5 11 0,3-9-11 16,-3 9 0-16,-4 0-12 0,4 0 12 0,0 3 0 0,-3 2 0 16,0 3 0-16,3-6 0 0,-4 6 0 0,4 6 0 15,0-6 0-15,0 3 0 0,-3 4-10 0,3 1-1 0,0-2 0 16,0 2 0-16,-4 6 0 0,4-6 0 15,6 3 0-15,-3-3 0 0,0 6 3 0,3-6 0 0,0 6 0 0,3-6 0 16,-3 0 8-16,3 0 0 0,-3 1 0 16,3-1 0-16,0-3 0 0,-3-5 0 0,0 0 0 0,0 0 0 15,0 0 0-15,6 3 8 0,0 5 0 0,-6-8 0 16,0 0-8-16,0 0 0 0,4-2 0 0,2 2 0 16,0-6 0-16,0 3 0 0,0-2 0 0,-6 5 0 15,3-3 0-15,3-2 0 0,-6 5 0 0,3-9 0 16,0 1 0-16,-3 8 0 0,0-5 0 0,0 2 0 15,0-3 9-15,0-1-9 0,-6 4 12 0,3-3-12 16,-3-2 8-16,3 5-8 0,0-3 0 0,-3 6 0 0,0-8 11 16,-4 8-11-16,4 0 10 0,-3 0-10 0,0-5 8 0,-3 10-8 15,6-5 0-15,-6 3 9 0,-2 2-9 0,2 1 0 16,0 2 0-16,3-5 0 0,-3 6 0 0,3-2 0 16,-4 7 8-16,4-6-8 0,0 1 0 0,3-1 0 15,0-3 0-15,0 4 8 0,-1-7-8 16,4 3 8-16,3-5-8 0,0 0 8 0,0 0-25 15,0 0-6-15,0 0-1 0,0 0-805 16,0-5-162-16</inkml:trace>
  <inkml:trace contextRef="#ctx0" brushRef="#br2" timeOffset="-194752.27">11030 9238 1036 0,'-16'5'92'0,"10"3"-73"16,-3-2-19-16,-3-3 0 0,3 5 118 0,0-2 20 16,-1-3 4-16,1 2 1 0,3-5-109 0,6 0-22 15,0 0-4-15,0 0 0 0,0 0 22 0,0 0 5 16,0 0 1-16,0 0 0 0,0 0-26 0,0 0-10 15,0 0 8-15,0 0-8 0,0 0 14 0,0 0-2 16,0 0-1-16,9 2 0 0,0-2 9 0,-9 0 1 0,0 0 1 0,7 0 0 16,-1 6-5-16,-6-6-1 0,0 0 0 15,6 3 0-15,-6-3 0 0,0 0 0 0,9 0 0 0,-3 5 0 16,0-5 20-16,4-5 3 0,-2 5 1 0,-1-3 0 16,2-3 4-16,-3-1 2 15,0 4 0-15,4-6 0 0,-4 4-13 0,0-4-2 0,0 1-1 0,-3 3 0 16,4-3-12-16,-5 5-2 0,2-5-1 0,-8-1 0 15,4 4 0-15,0-3 0 0,0 2 0 0,0 6 0 16,-2-2-15-16,2 2 8 0,0 0-8 0,0 0 0 16,0 0 13-16,0 0-3 0,-7 8-1 0,0-2 0 15,5 1-9-15,-2 2 12 0,-2 2-12 0,0-3 12 16,4 5-12-16,-2-4 0 0,-5 8 9 0,6-4-9 16,0-5 0-16,0 9 0 0,3-9 0 0,0 0 0 15,0 0 0-15,3-3 0 0,-3-5 0 0,3 9 8 0,-3-9-8 0,9 5 0 16,0-2 0-16,1-3 0 0,-4-8 11 0,3 8-3 15,4-9 0-15,-1 4 0 0,-3-3 0 0,0 5-8 16,0-5 12-16,-2 3-4 0,1-4 0 16,-1 1 0-16,-1 3 0 0,-3-4 0 0,3 7 10 15,-6 2 2-15,0 0 0 0,0 0 0 0,-3-5-8 0,0 2-2 16,-3-3 0-16,0 6 0 0,-4 0 4 0,4 0 1 16,-3 0 0-16,3 0 0 0,-3 0-6 0,-1 6-1 15,2-6 0-15,-5 3 0 0,4-3-8 0,-1 5 0 16,2-5 0-16,-2 2 0 0,4 4 0 0,-3-3 0 15,2 2 0-15,1 3 0 0,0-3-8 0,3 4 8 16,-3-1 0-16,3 1 0 0,0-7 0 0,3 6-9 16,-3 3 9-16,3-3 0 0,0-8-8 0,3 9 8 15,0-6 0-15,0 4 0 0,-3-7-9 0,6 6 9 0,3-3 0 0,1 2-9 16,-1-5 9-16,3 0-12 0,-3 0 12 0,3 0-12 16,1-5 12-16,2 5-8 0,-5-3 8 0,-1 3-8 15,0-6 8-15,-3 6 0 16,-6 0 0-16,6-2 0 0,-6 2 8 0,0 0 0 15,0 0 0-15,0-5 0 0,-3-4 1 0,3 1 1 0,-3 5 0 0,0-2 0 16,-3-1 19-16,0 3 4 0,3-2 1 0,-1-3 0 16,4 8-34-16,-6 0 0 0,0-3 0 0,6 3-12 15,0 0 12-15,-6-5 0 0,0 5 0 0,6 0 10 16,0 0-10-16,0 0 0 0,0 0-10 0,0 0 10 16,-3 0-8-16,3 0 8 0,0 0 0 0,0 0-9 31,0 0-23-31,0 0-5 0,0 0-1 0,-7-3 0 0,7-2-189 15,0-4-37-15</inkml:trace>
  <inkml:trace contextRef="#ctx0" brushRef="#br2" timeOffset="-194408.05">11036 9358 1785 0,'0'0'159'0,"0"0"-127"0,-6-5-32 0,3 5 0 16,-4-6 111-16,7 6 16 0,-2-3 3 0,2 3 1 15,-4-5-106-15,4 5-25 0,4-2 0 0,-4 2 0 16,0 0 0-16,0 0 0 0,2-6 0 0,-2 6 0 16,0 0 8-16,0 0-8 0,0 0 11 0,0 0-11 15,0 0 0-15,0 0-9 0,0 0-1 0,0 0 0 16,0 0 10-16,0 0 0 0,0 0 0 0,0 0 8 16,0 0-38-16,0 0-7 0,0 0-2 0,0 0-922 15</inkml:trace>
  <inkml:trace contextRef="#ctx0" brushRef="#br2" timeOffset="-191530.94">11104 9304 57 0,'0'0'0'0,"0"0"0"0,0 0 0 0,-4-6 0 0,2 1 0 0,2-4 0 16,0 9 247-16,-4-2 44 0,2-3 9 0,2 5 1 16,0 0-189-16,0 0-39 0,2-3-7 0,-2 3-2 15,0 0-20-15,0 0-4 0,0 0 0 0,0 0-1 16,0 0-11-16,4-6-1 0,-2-2-1 0,-2 8 0 15,0 0 8-15,10 0 2 0,-7-3 0 0,6-3 0 16,-3 6 3-16,4 0 1 0,-2 0 0 0,2 0 0 16,5 6-8-16,-6-3 0 0,4-3-1 0,2 0 0 0,-3 0-12 0,3 0-3 15,4 5 0-15,-4-2 0 16,3-3-8-16,4 6-8 0,-4-3 9 0,4 4-9 0,0-1 0 0,-1 2 0 16,4 0 0-16,2 1 0 0,4-4 0 15,3 6 0-15,-1-3 0 0,8-3 0 0,-1 9 0 0,0-3 0 16,2-2 0-16,-2 4 0 0,3-5 0 0,0 9 0 15,4-2 8-15,-5-1-8 0,2 3 0 0,1 7 0 16,1-2 0-16,-2 2 0 0,-2 7 0 0,2-7 0 16,-5 12 0-16,1-3 0 0,-6-1-8 0,3 7 8 15,0 7 0-15,-3-8 0 0,-1 0 0 0,-2 1 0 16,2-1 0-16,8-5 0 0,-4 5 0 0,-1-6 0 0,1-1 0 16,0 1 0-16,0 4 0 0,-3-3 0 0,0-1 0 15,2 4 0-15,1-3 19 0,0-1-3 16,0-1 0-16,3 7 0 0,0 0 5 0,-1 0 1 15,-1-5 0-15,-2 5 0 0,-2-5-13 0,-3 2-9 16,3-2 12-16,-7 5-12 0,4 3 15 0,-1-3-4 16,-2 1-1-16,3-1 0 0,3 0 2 0,-6-5 1 0,-4-3 0 0,-2 2 0 15,2-1 7-15,0-2 0 0,1-3 1 0,-3 3 0 16,-1-5-11-16,-5 2-2 0,2 3-8 16,1-4 12-16,-7 5 8 0,3 0 0 0,0 0 1 0,-3 0 0 15,1-2-21-15,0 1 0 0,1 2 0 0,-1-2 0 16,-4-4 0-16,0 0 8 0,0-3 0 0,4-7 0 15,-4 11 15-15,0-7 3 0,-3 0 1 0,4-6 0 16,-1 4-13-16,0-4-2 0,-3-2-1 0,4-2 0 16,-4-4 16-16,0 3 3 0,0-2 1 0,0-4 0 15,-6-2-9-15,6 0-2 0,0 6 0 0,-6-6 0 0,0 0-3 0,0 0-1 16,10 0 0-16,-8-6 0 16,-2 6-5-16,0 0-2 0,6 0 0 0,0 0 0 15,1 0-9-15,-7 0 0 0,0 0 0 0,0 0 0 0,0 0 0 0,0 0 0 16,0 0 0-16,0 0 0 0,0 0 0 15,0 0 0-15,6-2 0 0,-6 2 0 16,0 0 0-16,0 0 0 0,7-6 0 0,1 6 0 16,-8 0 8-16,0 0-8 0,0 0 0 0,0 0 8 15,0 0-8-15,0 0 8 0,0 0-8 0,0 0 8 16,0 0-8-16,0 0 0 0,0 0 0 0,4-6 0 0,2 4 0 0,-6 2 0 16,0 0 0-16,0 0 0 0,6 0 0 0,-6 0 0 0,0 0 0 0,9 0 0 15,-9 0 0-15,0 0 0 16,0 0 0-16,0 0 0 0,0 0 0 0,0 0 0 0,6 8 0 0,-6-8 0 15,0 0 0-15,0 0 0 0,0 0 0 0,3 6 0 16,-3-6 0-16,6 2 0 0,-6-2 0 0,0 0 0 16,6 8 0-16,-6-8 0 0,7 9 0 0,-7-9 0 15,0 0 0-15,3 8 0 0,-3-8 0 0,6 5 0 16,-6-5 0-16,0 0 0 0,6 3 0 0,-6-3 0 16,0 0 0-16,3 11 0 0,-3-11 0 0,0 0 0 15,0 0 0-15,0 0 0 0,0 0 0 0,0 0 0 16,3 8 0-16,-3-8 0 15,0 0 0-15,0 0 0 0,0 0 10 0,0 0-10 0,0 0 12 0,0 0-12 16,0 0 8-16,0 0-8 0,0 0 0 0,0 0 0 16,0 0 0-16,0 0 0 0,0 0 0 0,0 0 0 15,0 0 0-15,0 0 8 0,-6-6-8 0,3 6 0 16,-3-2 0-16,3-3 0 0,-3 5 0 0,-1-6 0 0,1-2 8 16,0 8-8-16,3-8 0 0,0 4 0 0,-6-1 0 15,3-3 8-15,0 6-8 0,-4-4 0 0,1-2 10 16,3 3-10-16,-3 2 8 0,-1-3-8 0,-2-2 0 15,0 5 8-15,2-3-8 0,2-1 0 0,-5 4 8 0,4-2-8 16,-3-1 0-16,2-2 8 0,1 5-8 0,0-6 0 16,0 4 9-16,0-3-9 0,2 6 0 0,1-4 0 15,0-2 0-15,0 3 0 0,0-4 0 0,0 9 0 16,0-8 0-16,2 5 0 0,-4-3 0 0,2 6 0 16,2-7 0-16,-2 7 0 0,-4-3 0 0,4-2 0 15,4-1 0-15,-4 6-8 0,0-3 8 0,-1 3 0 0,1-5 0 0,0 5 0 16,3 0 0-16,-3-3 0 15,0-2 0-15,2 5 0 0,4 0 0 0,0 0 0 16,-6-4 0-16,6 4 0 0,-3 0 0 0,3 0 0 0,0 0 0 0,0 0 0 16,0 0-10-16,0 0 10 0,0 9-12 0,3-1 12 15,1 1-10-15,-2-1 10 0,2-1-8 16,2 2 8-16,0-1-9 0,0 1 9 0,3-2-10 0,0 5 10 16,1-2 0-16,-2-1 0 0,6-1 0 0,-2 6 0 15,-4-1 0-15,5-2 0 0,-1-3 0 0,1 6 0 16,2-6 0-16,-3 6 0 0,-3-3 0 0,4-3 0 15,-4 6 0-15,0-7 0 0,0 7 0 0,-2-3 0 16,1-2 0-16,-2-2 0 0,0 5 0 0,4-4 0 16,-4-6 0-16,-2 7 0 0,2-1 0 0,-4-8 0 15,-2 0 0-15,0 0 0 0,0 0 0 0,6 0 0 0,0 0 0 0,4 0 0 16,-7-3 0-16,6-2 0 16,-3-4 0-16,0 7 0 0,-2-12 9 0,-1 6-9 15,0-6 10-15,3-3-10 0,0 2 10 0,0-2-10 16,0 1 8-16,0-6-8 0,1 8 0 0,2-3 0 15,-3-4 0-15,3 5 8 0,-3-1-8 0,4 1 0 16,-1 2 0-16,0-3 0 0,-3 7 0 0,0-4 0 16,4 1 0-16,-4 4 0 0,0-1 0 0,0-4 0 15,-3 9 0-15,3-4 0 0,1 1 0 0,-1-1 0 0,-4 7-16 0,4-3 0 16,-2-3 0-16,-4 8 0 16,0 0-99-16,6 0-19 0,0-9-4 0,-6 9-1037 0</inkml:trace>
  <inkml:trace contextRef="#ctx0" brushRef="#br2" timeOffset="-190009.47">13843 12322 1580 0,'0'0'35'0,"0"0"7"0,0 0 2 0,0 0 0 0,-7 0-36 0,1-2-8 0,3 2 0 0,3 0 0 15,-6 0 25-15,6 0 3 16,-6 0 1-16,6 0 0 0,0 0 14 0,0 0 2 0,-3-6 1 0,3 6 0 15,0 0 11-15,0 0 3 0,-3 0 0 0,3 0 0 16,0 0-7-16,0 0-1 0,0 0 0 0,0 0 0 16,0 0-21-16,6 0-5 0,3 0-1 0,1-2 0 15,-1 2-10-15,3-6-3 0,3 12 0 0,1-6 0 16,-1 0 8-16,4 2 0 0,-5-2 1 0,6 0 0 16,1 0-11-16,0 0-2 0,1 0-8 0,-1 6 12 15,1-6-12-15,-4 2 9 0,0 4-9 0,4-6 8 0,-4 6-8 16,1-4 0-16,0-2 9 0,-1-2-9 0,3 4 8 0,-2-2-8 15,5 0 8-15,1-2-8 16,-1 2 11-16,1-6-3 0,2 6 0 0,1 0 0 0,-6 0-8 0,2 0 10 16,1 0-10-16,-4 0 10 0,0 0-10 0,1 0 10 15,0-6-10-15,-7 6 10 0,0 0-2 0,1 0-8 16,-7 0 12-16,0 0-4 0,1 0 16 0,-4 0 4 16,-6 0 0-16,0 0 0 15,0 0-20-15,0 0-8 0,0 0 0 0,0 0 8 16,0 0 18-16,0 0 3 0,0 0 1 0,0 0 0 0,0 0-4 0,0 0-1 15,0 0 0-15,0 0 0 0,0 0-9 0,0 0-1 0,3-2-1 0,-3 2 0 16,0 0-14-16,0 0 0 16,0 0 0-16,0 0 0 0,0 0 0 0,0 0 0 15,0 0 0-15,0 0 0 0,0 0 0 0,0 0 0 16,0 0 0-16,0 0 9 0,0 0-9 0,0 0 0 16,0 0 0-16,0 0 0 0,-9 0 0 0,9 0 0 0,0 0 0 0,0 0 0 15,-7 0 0-15,1 0 10 16,0 0-10-16,6 0 10 0,0 0-1 0,0 0 0 0,-6 0 0 0,6 0 0 15,-6 2-9-15,6-2 10 0,0 0-10 0,-7 6 10 16,1-6-10-16,6 0 10 0,0 0-10 0,-2 8 10 16,-4-8-10-16,-1 8 8 0,7-8-8 15,-3 6 8-15,-3 2-8 0,0-5 0 0,2 5 0 0,-2 3 8 16,4-3-8-16,-2 3 8 0,-2-3-8 0,0 6 8 16,0 2-8-16,-4 1 0 0,2-1 9 0,-2 6-9 0,-2 0 0 15,3 2 9-15,3 0-9 0,-3 4 0 16,-7-1 10-16,4 3-10 0,-3 0 8 0,2 3-8 15,-2-3 20-15,3-6-2 0,0 7 0 0,-4-2 0 0,6 2-18 0,-2-7 8 16,0 6-8-16,3 0 0 16,3 3 13-16,-3-3-4 0,-1 3-1 0,-2-1 0 15,3-1-8-15,3-2 10 0,-3 4-10 0,2-6 10 0,-2 1-10 0,3-1 0 16,0-2 0-16,0-4 0 0,-3-1 0 0,5 1 12 16,-2 1-12-16,4-3 12 0,-5 0-12 0,4-2 0 15,0-6 0-15,-3 2-11 16,3 1-114-16,3-6-23 0,-4 3-5 0,4-11-1 0</inkml:trace>
  <inkml:trace contextRef="#ctx0" brushRef="#br3" timeOffset="129403.77">10508 4497 1036 0,'0'0'92'0,"0"0"-73"16,0 0-19-16,0 0 0 0,0-5 156 0,0 5 28 15,-3 0 6-15,3-9 1 0,0 1-150 0,0-1-29 0,0 9-12 0,3-5 8 16,-3 3-8-16,0 2 0 0,0 0 0 0,0-6 0 16,0-2 0-16,0 8 0 15,0 0 0-15,0 0 0 0,0 0 0 0,0 0-9 16,0 0 9-16,0 0 0 0,-7 0 16 0,1 0 11 0,4 0 1 0,-4 8 1 15,2-8 30-15,-2 6 5 0,0 1 2 0,-4 2 0 16,4-1-7-16,-2 6-2 0,-2-6 0 0,1 6 0 16,0-3-31-16,-1 5-6 0,4-2-2 0,0 2 0 15,-3 1-18-15,3-4 8 0,3 3-8 0,0-7 0 16,3 4 8-16,3-2-8 0,-3-3 0 0,6 4 0 16,0-5 8-16,0-4-8 0,0 6 0 0,0-9 0 15,4 0 8-15,-1 0-8 0,-3 0 9 0,3-9-9 16,1 9 12-16,-2-8-4 0,5-1-8 0,-4 2 12 15,1-1-1-15,-4-1-1 0,3 1 0 0,-3-6 0 0,3 6 10 16,-3 0 1-16,0-5 1 0,-2-4 0 0,2 8 1 0,-3-4 0 16,3 5 0-16,-3-3 0 15,-3-3-7-15,3 0-2 0,-3 7 0 0,-3-1 0 0,0-9-14 16,0 8 0-16,0 2 0 0,0-1 0 0,-3 2 14 0,2 3-3 16,-2 3-1-16,0-5 0 0,-3 5 6 0,3 5 0 15,-1-2 1-15,-1 3 0 0,-2-4-17 0,1 4 8 16,0 1-8-16,-1 7 0 0,4-2 0 0,-2 1 0 15,-2-5 0-15,1 9 0 0,3-1 0 0,-1-2-9 16,1 2 9-16,3 1-8 0,3-4 8 0,0-5 0 16,0 0 0-16,3 1 0 0,3-1 0 0,-2 0 0 15,2-2 0-15,0-4 0 0,3-2 0 0,0 6 0 16,1-6 0-16,2 0 0 0,0-6 0 0,-2 4 0 16,2-4 0-16,-3 6 8 0,0-8-8 0,3 0 8 0,-2-1-8 15,-1 7 8-15,0-10-8 0,0 10 12 0,0-6-4 0,-2 3 0 16,2-7-8-16,-3 5 0 0,0-7 0 0,0 8 8 15,0-2-8-15,1 0 9 0,-1 0-9 0,0-1 10 16,0 7-10-16,-3-4 0 0,-3 6 0 0,3-8 0 16,0 8 10-16,-3 0-10 0,0 0 12 0,-6-8-12 15,3 3 13-15,-7 5-4 0,2 0-1 0,-5 0 0 16,1 5-8-16,0-2 0 0,-4 2 9 0,4-5-9 16,-4 2 0-16,2 4 0 0,1 2 0 0,-2 1 8 15,3-9-8-15,2 8 0 0,-2 0 0 0,2 0 0 16,4-2 0-16,0-4 0 0,0 3 0 0,3 4 0 0,0-1 0 15,3 1 0-15,0-9-9 0,0 5 9 0,3 3 0 16,4-6-11-16,-7-2 11 0,6 12-8 0,0-10 8 0,0 7 0 16,3-4 0-16,-3-2 0 0,3-3 0 15,-3 5 0-15,4-10 0 0,-4 5 0 16,3 0 0-16,0-3 0 0,-3-2 10 0,4 5-10 16,-1-9 15-16,0 7-3 0,0-10-1 0,0 10 0 0,1-11 3 0,-1 4 1 15,-3 1 0-15,3-1 0 0,0 2-5 16,-3 1-1-16,0-2 0 0,-2 0 0 0,2 0-9 0,-3-1 0 15,0 1 0-15,0 0 0 0,-3 8 0 0,0 0 8 16,0 0-8-16,0 0 0 0,0 0 11 0,-9 0-3 16,3 0-8-16,0 0 12 0,-4 8-1 0,1-2-1 15,0-4 0-15,0 7 0 0,0-1-2 0,2 0-8 0,-2-2 12 16,3-4-4-16,0 4-8 0,6-6 0 16,0 0 0-16,0 0 8 0,-6 2-8 0,6-2 0 0,0 0 9 0,0 0-9 15,0 0 0-15,0 0 8 0,0 0-8 0,0 0 0 16,0 0 0-16,0 0 8 0,0 0-8 0,6 12 0 15,-3-10 0-15,3 6 9 0,-6-8-9 0,6 9 0 16,0-4 0-16,-3 3 0 0,4-8 0 0,-1 0 0 16,-6 0 0-16,0 0 0 0,0 0 0 0,0 0 0 15,9 2 9-15,-9-2-9 0,0 0 0 0,0 0 9 16,0 0-9-16,0 0 10 0,3-2-10 0,0-3 10 16,-3-3-10-16,-3 8 8 0,0-12-8 15,0 7 8-15,-3-4-8 0,3 2 8 0,-3 1-8 0,-1-2 8 16,1 5-8-16,0-5 0 0,0 3 0 0,3-4 8 15,-3 1-8-15,6 0-11 0,-3 8 3 0,3-8 0 32,0 3-143-32,6-7-28 0,3 5-5 0</inkml:trace>
  <inkml:trace contextRef="#ctx0" brushRef="#br3" timeOffset="132023.2">16609 8212 1134 0,'0'0'50'0,"0"0"10"0,4-9-48 0,-2 7-12 0,2-4 0 0,-1-1 0 15,3 1 0-15,-3 3 0 0,0-2 0 0,3 2-10 16,-3-3 10-16,0-2-12 0,-3 8 12 0,0 0-12 16,6 0 12-16,-6 0 0 0,0 0 0 0,6-2 0 0,-6 2 53 0,0 0 7 15,0 0 0-15,4-6 1 16,-4 6 21-16,0 0 4 0,0-8 1 0,3 8 0 0,-3-8 10 0,0 8 3 16,0 0 0-16,0-5 0 15,0 1-24-15,0-1-4 0,0 5 0 0,0 0-1 0,0-8-21 0,-3-1-4 16,3 9-1-16,0 0 0 15,-4 0-13-15,4 0-4 0,-6-2 0 0,0-4 0 0,0 6-10 16,0 6-2-16,0-4-1 0,0 4 0 0,-3-3-3 0,3 5-1 16,-4 1 0-16,4-2 0 0,0-1-1 0,0 8 0 15,2-7 0-15,-2 5 0 0,4-4-10 0,-4 0 0 16,6 5 0-16,0-4 0 0,0-1-8 0,0 1 8 16,2-4 0-16,2 3 0 0,-2 0 0 0,2-2 0 0,-4-6 0 15,0 0 0-15,6 2 0 0,-6-2 0 16,6 5 0-16,-6-5 8 0,6 0 10 0,3 0 2 15,-2 0 0-15,-1-5 0 0,0 3-4 0,0-6 0 0,0-4 0 16,0 5 0-16,-3 3 0 0,3-4-1 0,-3 0 0 16,3-6 0-16,-3 7-6 0,1-2-1 15,-1 1 0-15,0-1 0 0,0 2-8 0,-3 1 0 0,0-2 0 16,-3 0 0-16,3 3 0 0,-3 1 0 0,0-1 8 0,3 5-8 16,0 0 0-16,-4 0 0 0,-2 0 0 0,0 0 0 15,0 0 0-15,0 5 0 0,3-1 0 0,-3 3 0 16,0-1 0-16,0 8 0 0,2-4 0 0,2-1 0 15,-2 5-9-15,1-7 9 0,3 10 0 0,0-9 0 16,0 6 0-16,3-6 0 0,1 0 0 0,-2 0 0 16,8 6 0-16,-4-11 0 0,0 4 0 0,3 0 0 15,-3-7 0-15,3 2 0 0,1-2 0 0,-1 0 0 16,0 0 0-16,0 0 0 0,1-2 0 0,-2-5 0 16,2 5 0-16,-1-3 0 0,-2-4 0 0,1 1 0 0,-4 0 0 0,2 6 9 15,-4-10-9-15,2 5 12 0,-4-2-4 0,3 1-8 16,-6-1 12-16,-1-4-4 0,2 5 1 0,-4 0 0 15,0-1 0-15,0 1 0 0,-1 0-9 16,1 0 12-16,-3 2-12 0,3-1 12 0,-4 3-12 16,1 4 0-16,3 0 9 0,-3 0-9 0,0 4 0 15,2-4 0-15,-2 5 0 0,3 3 0 0,0 0 0 0,0-2-12 16,0 1 12-16,0 2-12 0,2-1 12 16,2 1 0-16,-2-2-9 0,2 1 9 0,2 1 0 0,0-1 0 15,0 1-9-15,0-4 9 0,0 3 0 0,2 0 0 16,2 0 0-16,-2-3 0 0,-2-5 0 0,4 3 0 15,-4-3 0-15,9 6 0 0,-9-6 0 0,6 3 0 16,3-3 0-16,0 0 9 0,1-3-9 0,-4-3 12 0,3 3-12 16,0-2 12-16,-3 3-12 0,0-4 10 0,0-2-10 15,0 0 10-15,1 3 0 0,-1 1 0 0,-3-4 0 0,0 3 0 16,0-4 5-16,-3 9 1 0,0 0 0 0,4-2 0 16,-4-4 0-16,0 6 0 0,0 0 0 0,0-7 0 15,0 7-8-15,0 0 0 0,0 0-8 0,-4-6 12 16,4 6-12-16,0 0-8 0,0 0 8 0,0 0-13 15,0-3-78-15,0-2-15 16,0-4-3-16,0 6-1170 0</inkml:trace>
  <inkml:trace contextRef="#ctx0" brushRef="#br3" timeOffset="135394.01">16250 2330 633 0,'0'0'56'0,"0"0"-44"16,0 0-12-16,-6 0 0 0,3 0 154 0,3 0 29 16,0 0 5-16,-6 0 2 0,-4 0-86 0,4 0-16 15,0-6-4-15,0 6-1 0,0 0-27 0,-3 0-4 16,2 0-2-16,1 0 0 0,-2 0-42 15,2 0-8-15,-1 0 0 0,0 0 0 0,1 0 0 0,0 6 0 16,4-6 0-16,-4 2 0 0,2 3 12 0,-2-1-12 16,3 1 12-16,-3 3-12 0,3 1 0 0,-1 4 0 15,-2-5 0-15,4 3 0 0,-2 3 0 0,2-6 0 16,-2 8 0-16,4-7 10 0,-3 4-10 0,3-4 0 16,3-2 0-16,1 2 0 0,2-1 20 0,0-3 1 0,0-2 1 0,0 3 0 15,-6-6 13-15,10 0 2 0,-2-6 1 0,2 6 0 16,-2-8-4-16,6 5-1 15,-6-5 0-15,2 2 0 0,2-4-9 0,-3 1-3 0,0-1 0 0,1 1 0 16,-1 1-6-16,0 0-2 0,-3-3 0 0,0 0 0 16,-3 3 3-16,0 5 1 0,0-5 0 0,-3 2 0 15,4-1-2-15,-4 7-1 0,0 0 0 0,0 0 0 16,0 0-14-16,0 0 11 0,0 0-11 0,-10 0 10 16,4 7-10-16,0-7 0 0,0 0 0 0,0 9 0 15,-1-4 0-15,7-5 0 0,0 0 0 0,-2 3 0 16,-2 5 0-16,4-8 0 0,-3 6-9 0,3 2 9 15,0 0 0-15,0 0 0 0,0-8 0 0,0 6 0 16,3 2 0-16,1-5 0 0,-4 2 0 0,2 3 0 16,-2-8 0-16,0 0 0 0,7 9 0 0,-7-9 0 15,3 7 0-15,-3-7 0 0,0 0 0 0,6 0 0 16,0 0 20-16,3 0 2 0,-3 0 0 0,0-7 0 16,1 7-22-16,-4-3 0 0,3-3 0 0,-3-2 8 0,0 3 0 15,0-4 0-15,0 1 0 0,0 0 0 0,4 0-8 0,-7 0-10 16,0 2 10-16,2 3-13 0,-2-2 13 0,0 2 16 15,-2-5-3-15,-5 2-1 0,4 6-4 0,3 0 0 16,-6 0-8-16,6 0 12 0,-6 0-12 0,0 0 0 16,3 0 0-16,-4 0 0 0,1 6 0 0,-3-3 0 15,6 2 0-15,-3-2 0 0,0 5 0 0,0-2 0 16,-3 2 0-16,-1 8 0 0,4-10 0 0,0 2 0 0,-3 0 0 16,2 0 0-16,1 1 0 0,-2-2 0 15,4 2 0-15,-2-4 0 0,0-2 0 0,6-3 0 0,-4 0 0 0,4 0 0 16,0 0 0-16,0 0 0 0,0 0 9 0,0 0-9 15,0 0 16-15,7 0-3 0,0-3 0 0,-1-5 0 16,0 2-13-16,0-1 0 16,3-2-9-16,-3 1 9 0,3 3 0 0,-3 2 0 0,4-5 0 15,-4 8 0-15,0-6 0 0,0-2 0 0,-3 8 0 0,-3 0 0 16,0 0 0-16,0 0 0 0,3-8 0 0,-3 8 0 16,0 0 0-16,0 0 0 0,-3-8 0 0,0 2 0 15,-3 3 8-15,3-2-8 0,-4 5 12 0,5-3-12 16,-8 3 12-16,1 0-4 0,0 0 0 0,3 3-8 15,0-3 20-15,-4 0-4 0,2 5 0 0,-2-2 0 16,4 3-16-16,-4-1-16 0,2-2 4 0,-2 5 0 16,1 0 12-16,0-2 0 0,3 2 0 0,-4-5 0 15,4 2 0-15,0 3 0 0,0-2 0 0,0-3 0 16,0 4 10-16,3-7 2 0,3 0 0 0,0 0 0 0,0 0-12 0,0 0 0 16,0 0 0-16,0 0 0 0,0 0 8 0,6-7 0 15,0 4 0-15,3-6 0 0,0-1-8 0,0 7 0 16,1-5 0-16,-1 2 0 15,0-10 0-15,1 8 0 0,-2 2-10 0,2-2 10 0,-8 0 0 0,5-1 0 16,2 2 0-16,-5-2 0 0,2 1 0 0,-4 3 0 16,-2 1 0-16,0 4 10 0,4 0-10 0,-4-7 8 15,-4 1-8-15,4 6 8 0,0 0 4 0,-2 0 1 16,2 0 0-16,-6-8 0 0,2 8-13 0,-2 8 11 16,0-8-11-16,2 0 10 0,-2 6-10 0,0-6 12 15,4 2-12-15,-4 3 12 0,0-5-12 0,2 4 0 16,1 1 0-16,0 3 0 0,3 1-18 0,0-2 4 15,0-1 1-15,3 2 0 16,0 0-171-16,7 1-35 0,-2-1-6 0</inkml:trace>
  <inkml:trace contextRef="#ctx0" brushRef="#br3" timeOffset="137378.7">17361 5032 1378 0,'-8'-6'61'0,"8"6"13"0,-4 0-59 0,4 0-15 16,-6 0 0-16,4-2 0 0,2-4 51 0,-4-2 7 15,4 2 2-15,0 4 0 0,0-3-25 0,0-4-5 16,0 6-1-16,4-5 0 0,-4 3 1 0,2-4 0 16,-2 2 0-16,4 1 0 0,-2 3-7 0,-2-5-2 0,-2 0 0 0,-2 2 0 15,4-2 1-15,0 8 0 0,-2 0 0 0,-5-8 0 16,1 8 7-16,-1 0 2 0,1 0 0 0,0 0 0 15,-3 0-3-15,6 0-1 16,-3 3 0-16,0 2 0 0,0 3-9 0,0 1-2 0,3-9 0 0,-4 8 0 16,4 0-3-16,-3 0-1 0,3 0 0 0,0 6 0 15,3-6-12-15,-3 1 9 0,0-2-9 0,3-1 8 16,3 2 5-16,0 0 1 0,0 1 0 0,-3-9 0 16,6 5 0-16,-3 3 0 0,7-5 0 0,-4-3 0 15,3 6 11-15,0-6 3 0,0 0 0 0,1-6 0 16,-2 6-16-16,2 0-4 0,2 0 0 0,-2-3 0 15,2-2-8-15,-3 2 10 0,0-2-10 0,1-4 10 16,-4 1 0-16,3 3 0 0,-3 2 0 0,-3-3 0 16,3-1 8-16,-3-2 2 0,-3 1 0 0,0 5 0 15,0-8 6-15,0 8 2 0,-3-4 0 0,3-2 0 0,-6 4-5 16,3-3-1-16,-3-1 0 0,3 7 0 16,-7-4-6-16,2 1 0 0,2 2-1 0,-8 3 0 15,6-6 1-15,-4 6 0 0,-4 6 0 0,4-6 0 16,2 8-16-16,-5-2 9 0,0-4-9 0,3 12 8 15,-1-3-8-15,4 2 0 0,0 1 0 0,-1 6 0 0,4-13 0 0,0 7-11 16,0 3 3-16,3-1 0 0,0-3 8 0,3-4 9 16,0 7-1-16,3-7-8 0,3-2 8 15,-3 2-8-15,-3-9 0 0,6 5 0 0,4 3 0 0,-4-8-9 16,3 6 1-16,0-6 0 0,4-6 8 0,-4 6 8 16,0-8-8-16,0 3 11 0,0 2-3 0,1-5-8 15,-2 3 12-15,2-7-4 0,-4-1 0 0,0 4-8 16,4-4 12-16,-4 2-4 0,0-3 0 0,-4 1 0 0,5-3 0 15,0 4 0-15,-5-1-8 0,4-3 0 0,-2 2 0 0,-2 3 0 16,2-3 0-16,-4 6 0 0,2 2 0 0,-2-1 0 16,0 7 0-16,0 0 0 0,0 0 0 0,0 0 0 15,0 0 0-15,-6 0 0 16,4 7 0-16,-8-1 0 0,4 2 0 0,-4 0 0 0,-2 6 0 16,0-3 0-16,0 2 0 0,-4-4 0 0,8 7 0 0,-2-7 0 15,-5-2 0-15,9 2 0 0,-3-4 0 0,5 3 0 16,1-2 0-16,3-6 0 0,0 0 0 0,0 0 0 15,10 3 0-15,-10-3 0 0,0 0 0 0,9 0 0 16,3-3-9-16,0-3 9 0,0 4 0 0,1-4 0 16,0-2 0-16,1 2-8 0,-2 4 8 0,2-3 0 15,-2-4 0-15,0 9 0 0,-3-8 0 0,3 0 9 16,-3 2-9-16,1-2 0 0,-4 0 0 0,0 5-11 16,0-2 11-16,0 2 0 0,-6-2 0 0,3-4 0 15,0 7 0-15,-3-4 0 0,-3-2 0 0,3 8 8 16,-3 0-8-16,0-6 0 0,-6 4 0 0,3-3 0 0,0 5 0 0,-4 0 0 15,1 0 0-15,0 0 0 0,-3 0 0 0,0 7 0 16,0-7 0-16,-2 6-8 0,0 2 8 0,2 0 0 16,-4 1 0-16,0 4 0 0,4-2 0 0,-3 3-8 15,0-1 8-15,2-1 0 0,4 1 0 16,3-5 0-16,-3 6 0 0,3-3-8 0,0-3 8 16,2-2 0-16,4-6 0 0,0 7 0 15,0-7 0-15,0 0 0 0,0 0-11 0,6 6 11 0,-6-6 0 0,6 3 0 16,4-6 0-16,-1-3 10 0,3 6-10 0,-2-5 0 15,-1-3 0-15,0 8 0 0,0-8 10 0,0 5-10 0,1-5 12 0,-2 0-12 16,-1 2 0-16,2-2 0 16,-3 2 0-16,0-1 0 0,-2 7 0 0,-4 0 0 15,6 0 0-15,-6 0 0 0,0 0 8 0,0 0-8 16,0 0 0-16,0 0 0 0,0 0 13 0,0 0-4 0,0 0-1 0,0 0 0 16,0 0 5-16,-6 0 1 0,2 7 0 0,-2-1 0 15,4-3-14-15,-5 2 0 0,1 3 8 0,-1-8-8 16,7 0 0-16,0 0 0 0,0 0 0 0,0-8-923 15,7-6-180-15</inkml:trace>
  <inkml:trace contextRef="#ctx0" brushRef="#br3" timeOffset="140753.66">10704 4466 356 0,'0'0'16'0,"0"0"3"0,0 0-19 0,0 0 0 0,0 0 0 0,0 0 0 16,0 0 0-16,0 0 0 0,0 0 0 15,0 0-9-15,0 0-5 0,0 0-1 0,-2-5 0 0,2 5 0 16,0 0 15-16,0 0 8 0,-6-2 0 0,-4 2-8 16,10 0 63-16,-6-6 5 0,0 6 2 0,-4 0 0 15,4 0 53-15,-3 6 10 0,0-6 3 0,-1 0 0 16,2 2-32-16,1 3-5 0,1-5-2 0,6 0 0 15,-9 9-50-15,3-9-11 0,6 0-1 0,-6 8-1 16,6-8-24-16,-6 0-10 0,6 0 8 0,0 0-8 16,0 0 0-16,-7 9 8 0,7-9-8 0,0 0 0 0,-9 0 10 0,3 0-10 15,0 0 12-15,0 5-12 0,6-5 8 0,-3 3-8 16,3-3 0-16,-6 5 0 0,0-5 40 0,6 0 0 16,-6 0 1-16,6 0 0 15,0 0-21-15,0 0-4 0,0 0 0 0,0 0-1 16,0 0-15-16,0 0 9 0,0 0-9 0,0 0 8 15,0 0-8-15,0 0 0 0,0 0 0 0,0 0 0 0,0 0 0 0,6 0 0 16,0 0 0-16,3 0 0 0,-3 0 0 0,-3 0 0 16,6-5-12-16,-6 2 12 0,3 3-12 0,-6 0 12 15,7 0-10-15,-7 0 10 16,3-5-15-16,-3 5 3 0,0 0 1 0,6 0 0 0,-3-9 11 0,-3 9 0 16,0 0 0-16,0 0 0 0,3-3 0 0,-3 3 0 15,3-5 0-15,-3 5 0 0,6-2 0 0,-3-5 0 16,-3 7 0-16,6-5-505 15,-6 5-106-15</inkml:trace>
  <inkml:trace contextRef="#ctx0" brushRef="#br3" timeOffset="141998.07">10689 4429 288 0,'0'0'25'0,"0"0"-25"0,0 0 0 0,0 0 0 15,0 0 182-15,0 0 31 0,-6 0 7 0,6 0 0 16,-3 0-168-16,3 0-33 0,-6 0-7 0,6 0-2 16,0 0-10-16,0 0 8 0,0 0-8 0,0 0 8 15,-6 0-19-15,2 0-4 16,4 0-1-16,0 0 0 0,-8 0 16 0,-2 0 0 0,1 8 0 0,0-3 0 15,-4-2 26-15,7 3 8 0,-3-4 2 0,0 4 0 16,0-4 31-16,2 3 6 0,-2 4 2 0,0-4 0 0,3-2-2 0,0 6 0 16,0-9 0-16,6 0 0 15,-6 5-36-15,6-5-7 0,0 0-2 0,0 0 0 0,0 0-18 0,0 0-10 16,0 0 10-16,0 0-10 0,0 0 8 0,0 0-8 16,0 0 0-16,0 0 0 0,0 0 0 0,0 0 0 15,0 0 0-15,0 0 0 0,0 0 0 0,0 0 11 16,0 0-3-16,0 0-8 0,0 0 24 0,0 0-1 15,0 0-1-15,0 0 0 0,6-5 3 0,3 5 1 16,0 0 0-16,0-9 0 0,3 6-10 0,-2-2-3 16,-1-4 0-16,3 9 0 0,1-5-5 0,-5 3 0 15,5-4-8-15,-7 6 12 0,1-8-4 0,-1 8-8 0,-6 0 11 0,2-3-11 16,8-2 8-16,-10 5-8 16,0 0 0-16,0 0 0 0,0 0 13 0,0 0-4 15,0 0-1-15,0 0 0 0,-4-3 4 0,2 6 0 16,-2-3 0-16,2 5 0 0,-2-5-1 0,-2 3 0 15,-3 3 0-15,0-4 0 0,3 4-11 0,-4-4 10 16,1 3-10-16,0 2 10 0,-3-5-10 0,2 6 0 16,-2-8 0-16,3 9 8 0,3-4-8 0,-4-2 0 0,4 2 9 0,-2-5-9 15,-2 8 0-15,4-8 0 0,0 6 0 0,-4-4 0 16,8-2 0-16,2 0 0 0,-6 0 0 0,6 0 0 16,-6 9 0-16,6-9 9 0,0 0-9 0,0 0 0 15,0 0 15-15,0 0-4 0,0 0-1 0,0 0 0 16,0 0-10-16,0 0 8 0,0 0-8 0,8-3 8 15,2-3-8-15,2 6 10 0,0-8-10 0,4 2 10 16,-1 4-10-16,3-6 0 0,-2 3 0 0,2-4 0 16,-2 1 0-16,-1-1 0 0,4 2 0 0,-1 1 0 15,-6-2 0-15,4 5 0 0,-2-2 0 0,-1-3 0 16,-1 8 0-16,-3-9 0 0,1 9 0 0,-4-7 12 16,-6 7-12-16,0 0 10 0,0 0-10 0,0 0 10 15,0 0 2-15,0 0 1 0,0 0 0 0,0 0 0 16,0 0-4-16,-3 0-1 0,-6 0 0 0,-1 0 0 15,4 0-8-15,-3 0 0 0,0 7 0 0,-1-1 0 0,2-3 0 16,-2-3 12-16,1 5-12 0,0-2 12 0,5 2-12 0,-2-2 0 16,-2-3 0-16,1 8 0 0,-2-2 0 0,-1-6-9 15,2 2 9-15,-2 3-10 0,1 2 10 0,3-5 0 16,-3-2 0-16,-1 8 0 0,4-8 0 16,0 9 0-16,6-9 0 0,0 0 0 0,-6 0 0 0,6 0 0 15,0 0 0-15,0 0 0 0,0 0 0 0,0 0 0 0,0 0 0 16,0 0 0-16,0 0 0 0,0 0 0 0,0 0 0 0,0 0-8 15,0 0 8-15,0 0 0 0,0 0 0 0,0 0 0 16,0 0 0-16,0 0 0 0,3-9 0 0,-3 9 0 16,6 0 0-16,-3 0 0 0,3-3 0 15,1 3 0-15,-4-5 0 0,3 5 0 0,0 0 0 0,3-2 0 16,-3 2-19-16,1-7 2 0,1 7 0 0,-1 0 0 16,-7 0-5-16,9 0-1 0,-9 0 0 15,0 0 0-15,0 0 8 0,0 0 2 0,0 0 0 0,0 0 0 31,0 0-67-31,0 0-14 0,0 0-2 0,0 0-1 0</inkml:trace>
  <inkml:trace contextRef="#ctx0" brushRef="#br3" timeOffset="143895.01">10597 4445 288 0,'0'0'12'0,"0"0"4"16,-6 0-16-16,6 0 0 0,0 0 0 0,0 0 0 0,-3 0 134 0,-3-3 24 16,-1 3 5-16,1-5 1 15,3 2-99-15,-3 3-19 0,3-5-4 0,0 5-1 16,-3 0-6-16,6 0-2 0,-7 0 0 0,1 0 0 0,4-3 25 0,-4 3 5 15,2 0 1-15,-2 0 0 0,3 0 16 0,-3 3 3 16,-1-3 1-16,5 5 0 0,-4-5-26 0,2 3-5 16,-2-3-1-16,0 5 0 0,3-2-18 0,-3-3-4 15,-1 0-1-15,-1 8 0 0,2-8 0 0,0 6 0 16,-1-6 0-16,1 2 0 0,3 3-1 0,-3-5 0 16,0 7 0-16,2-5 0 0,4-2-2 0,0 0-1 15,0 0 0-15,0 0 0 0,-2 5-11 0,2-5-2 0,0 0-1 16,0 0 0-16,0 0-11 0,0 0 0 0,0 0 0 0,0 0 8 15,0 0-8-15,2 12 8 0,-2-12-8 0,0 0 8 16,10 0 3-16,-10 0 0 16,0 0 0-16,9 0 0 0,0 5 9 0,1-5 1 15,-2 0 1-15,2-5 0 0,-1 5-5 0,0 0-1 0,3 0 0 0,-2-9 0 16,-1 9-7-16,4-3-1 0,-5-2-8 0,5 3 12 16,-4-5-4-16,3 2-8 0,4 3 11 0,-4 2-11 15,0-6 12-15,1-2-12 0,-1 5 12 0,0-2-12 16,-2 2 38-16,4-2 1 0,-1 5 0 0,0-9 0 15,1 7-39-15,2-3 0 0,-4-2 0 0,6 5 0 16,-2-3 10-16,-1-3 1 0,1 8 0 0,2-12 0 16,-2 5-11-16,2-5 0 0,0 4 9 0,-2 0-9 15,2-3 0-15,0 3 0 0,1 0 0 0,-1-4 8 16,-2 5-8-16,5-1 0 0,0-1 0 16,-2 1 0-16,2 0 8 0,1 2 1 0,0-2 0 0,-1-3 0 0,4 3 6 0,-1 0 1 15,-2 0 0-15,2-4 0 0,1 10 9 0,-3-11 3 16,2 4 0-16,4 1 0 0,-4-6-28 15,4 7-19-15,-1-5 3 0,4-2 1 0,0 6 15 0,-1-5 0 16,-2 2 0-16,3-3 0 0,-7 6 0 0,7-6 0 16,-3 4 0-16,-1 1 0 0,1-5 9 0,2 6 5 15,-2-5 1-15,-3 5 0 0,3 0-15 0,-4-9-18 16,4 3 4-16,0 3 1 0,2-2 13 16,1-4 0-16,0 4 0 0,2 2 10 0,1-3-1 0,0-2 0 15,2 3 0-15,2 1 0 0,-5-2-9 0,1 4 0 16,0-4-10-16,0 0 10 0,-4 4 0 0,4-4 0 15,-3 1-8-15,3 4 8 0,-7-2 0 0,4-2 0 16,3 5 0-16,-4-1 0 0,4-5 0 0,0 6 0 16,0-3 12-16,-1 0-12 0,-5 4 10 0,0-5-10 0,2-2 8 15,1 7-8-15,0-7 8 0,0 3-8 0,3-3 0 0,0-2 8 16,2 3-8-16,-2 4 8 16,0-8-8-16,-1 10 8 0,1-7-8 0,0 6 0 0,-4-9 0 0,2 9 0 15,-5-5 0-15,-3 4 0 0,4 1 0 0,0 0 0 16,0-1 0-16,-1-1 0 0,1-1 0 0,-1 8 0 15,-5-11 0-15,3 6 0 0,2 0 0 0,-2-5 0 16,3 4 0-16,-1 1 0 0,0 0 0 0,-2-1 0 16,0 2 0-16,-1 4 0 0,1-11 0 0,-1 9 0 15,-2-4 0-15,2 1 0 0,1 1 0 0,3-2 0 16,-4 1 0-16,4-1 0 0,0 1 0 0,2 0 0 0,-2 0 0 0,2 0 0 16,1-3 0-16,0 8 0 15,0-5 0-15,-3 2 0 0,-4-2 0 0,4 1 0 16,-7-2 0-16,4 1 0 0,-1-1 0 15,1 4 0-15,-1-6 0 0,1 3 0 0,0 0 8 16,-1-3-8-16,-2 8 0 0,-1-11 0 0,0 6 0 0,4 0 0 0,-1 0 0 16,4 3 0-16,-4-4 9 0,2 1-9 15,-2 8 8-15,-2-8-8 0,2 0 8 0,-2 0-8 16,-1 2 0-16,1 3 0 0,-1-5-10 0,4 8 10 0,-1-14 0 0,4 6 0 16,0 0 0-16,-1 0 0 0,4 3 0 0,-4-4 0 15,-2 1 0-15,2 0 0 0,-1 0 0 0,1 0 0 16,-3 2 0-16,-2 3 0 0,2-5 0 0,-2 3 0 15,0-4 0-15,-2 1 0 0,2 6 0 0,0-7 0 16,0-1 0-16,-1 1 0 0,3 1 0 0,1 0 0 16,0 0 0-16,-4 0 0 0,0 2 0 0,1-2 0 15,0 5 0-15,-1-5 0 0,0 2 0 0,1-1 0 16,-1-2 0-16,1 1 0 0,-4 8 8 0,20-14-8 0,-24 11 0 16,5-2 0-16,-4 5 0 0,1-8 0 0,-1 0 0 15,0 5 0-15,1-2 0 0,-1-1 0 0,1-2 0 16,-1 5 0-16,-3-2 0 0,3-4 0 0,1 9 0 15,0-7 0-15,-2 4 0 0,-1-3 0 0,2-2 0 16,-5 3 0-16,2 5 0 0,-6-9 0 0,3 6 0 16,0-2 0-16,1-3 9 0,-4 8-9 0,3-8 8 15,0 0-8-15,0 2 0 0,1 3 0 0,-2-2 0 16,-1 2 0-16,2 3 0 0,1-8 0 0,-4 2 0 16,2 6 0-16,2-7 0 0,-4 7 0 0,4 0 0 0,-10 0 0 15,8-3 0-15,-8 3 0 0,6-6 0 0,4 6 0 0,-10 0 0 16,0 0 0-16,6 0 0 0,-6 0 0 0,6-8 0 15,3 8 0-15,-2-5 0 0,-7 5 0 0,6 0 10 16,0-3-10-16,3 3 10 0,-9 0-10 0,6-9 0 16,0 9 0-16,0-5-11 0,0-3 11 15,4 8 0-15,-4-8 0 0,0 8 0 0,0-8 0 0,-3 8 0 16,-3 0 0-16,6-6 0 0,1 6 0 0,-7 0 0 16,6-3 0-16,2-2 0 0,-4 5 0 0,2-3 0 15,0 3 0-15,0-5 0 0,0-4 0 0,0 9 0 16,0 0 8-16,4-7-8 0,-4 4 0 0,4-3 0 15,-4-2 0-15,6 8-8 0,-6-5 8 0,3 2 0 16,0-3 0-16,1 4 0 0,-1-4 0 0,0 6 0 16,-3-8 0-16,0 8 0 0,0-3 0 0,-6 3 0 15,3-5 0-15,-3 5 0 0,0 0 0 0,0 0 0 0,0 0 0 0,0 0 0 16,0 0 0-16,0 0 8 0,0 0-8 0,0 0 0 16,0 0 0-16,0 0 0 0,0 0 0 0,0 0 8 15,0 0-8-15,0 0 0 0,0 0 0 0,0 0 0 31,0 0-60-31,0 0-11 0,0 0-1 0,0 0-1 16,0 0-104-16,0 0-21 0,0 0-4 0,0 0-834 0</inkml:trace>
  <inkml:trace contextRef="#ctx0" brushRef="#br3" timeOffset="145201.15">11122 4101 748 0,'9'-5'67'0,"-2"2"-54"0,-5-2-13 0,4 5 0 16,1-9 143-16,-1 7 25 0,0-4 6 0,3-2 1 16,-6 2-101-16,3 4-20 0,-3-3-4 0,-3 5-1 15,4-9-12-15,-4 9-2 0,3 0-1 0,-3 0 0 16,0 0 0-16,6-8 0 0,-3 5 0 0,-3 3 0 15,3-6-12-15,-3 6-2 0,0 0-1 0,0 0 0 16,0 0 4-16,0 0 1 0,0 0 0 0,0 0 0 16,0 0-8-16,0 0-2 15,-6 6 0-15,3 2 0 0,0-5-14 0,0 6 0 16,-1 4 0-16,1-5 0 0,0 0 0 0,3 6 0 0,-3-6 0 0,3 6 0 16,3-6 0-16,-3 3 9 0,3-3-1 0,-3 8 0 15,3-4-8-15,1-2 0 0,2-1-12 0,0-1 12 16,0-3 0-16,3 4 0 0,1-4 0 0,-2-3 0 0,2 6 0 15,-1-8 0-15,4 6 8 0,-1-6-8 16,-4 0 13-16,6 0-2 0,-6 0-1 0,4-6 0 0,-2 4 2 0,-1-4 1 16,0 4 0-16,1-3 0 0,-4-2 3 0,0 5 1 15,0 2 0-15,0-8 0 0,-6 3 6 0,3-4 1 16,-3 1 0-16,0 0 0 0,0 2 2 0,-3 4 1 16,0-3 0-16,0-4 0 0,-3 1 1 0,0-1 0 15,2 9 0-15,-5-8 0 0,3 6-12 16,0 2-3-16,-3 0 0 0,-1 0 0 0,2 0-13 0,-4 0 9 15,2 2-9-15,0-2 8 0,-2 6-8 0,3-4 0 16,3 7 0-16,-3-4 0 0,-1-2 0 0,2 6 0 16,-2-2 0-16,4-1 0 0,0 2 0 0,3 0 0 15,-3 1 0-15,3 4 0 0,0-11 0 0,3 5 0 16,0-7 0-16,3 7 0 0,-3-7 0 0,6 6-11 16,0-4 3-16,3 4 0 0,0-6 8 0,3-6 0 15,1 6 0-15,-1 0 0 0,1-8 0 0,1 8 11 0,0-7-3 16,0 0 0-16,2 5-8 0,-4-6 0 0,4 3 0 0,-4-4 0 15,0 1 0-15,0 0 0 0,-3 2 0 0,1-1 0 16,-1 4 0-16,0-3 0 0,-3-2 0 0,0 5-11 16,-2-3 11-16,2-2 0 0,-4 6 8 0,-2 2-8 15,0 0 0-15,0-11 0 0,0 8 0 0,-2-2 0 16,-2 2 0-16,2-2 8 0,-4 5-8 0,2 0 8 16,-2-9-8-16,0 9 9 0,0-2-9 0,0-4 10 15,0 6-10-15,-1 0 8 0,1 0-8 0,6 0 8 16,-3 0-8-16,-3 0 0 0,6 0 0 0,-6 0 0 15,6 0 0-15,0 0 0 0,-3 6 0 0,3-6 0 16,0 0 0-16,0 0-11 0,0 0 3 0,-3 11 0 16,3-11-4-16,0 0 0 0,0 0 0 0,6 0 0 15,-3 13-35-15,3-13-7 16,0 3-2-16,0 8 0 0,4-9-109 0,2-2-23 0,0 8-4 0,3-8 0 16</inkml:trace>
  <inkml:trace contextRef="#ctx0" brushRef="#br3" timeOffset="146104.69">12133 3848 864 0,'-10'-4'76'0,"7"-1"-60"0,-3 5-16 16,-1-3 0-16,1-2 212 0,6 5 40 0,-6-3 8 0,6 3 2 15,-2 0-196-15,2 0-39 16,0-6-8-16,0 6-2 0,-4 0-17 0,2 0 0 0,-5 0-8 0,4 0 8 16,3 0 0-16,-6 6 0 0,0-3 0 0,2-3 10 15,-4 5-10-15,-2-2-11 0,1 6 3 0,0-4 0 16,-1-3 8-16,-2 4 16 0,3 2-4 0,0 0-1 15,0 0 12-15,-3-2 2 0,2 2 1 0,4 1 0 16,-3-4 1-16,2 3 0 0,1-6 0 0,4 7 0 16,-4-1-17-16,2-3-10 0,4-5 12 0,0 0-12 15,0 0 8-15,0 0-8 0,4 9 0 0,-4-9 0 16,6 2 12-16,2-2-12 0,2 0 12 0,-1 0-12 0,0 0 12 0,1-2-12 16,-1-3 12-16,3 1-12 0,-3-1 11 0,0-3-11 15,1 5 10-15,2-5-10 0,-6 0 26 0,3-3-1 16,0 3 0-16,-3-1 0 0,4-1-12 15,-4-4-2-15,0 6-1 0,4-6 0 16,-4 3 8-16,-4 3 2 0,2 0 0 0,-2-6 0 0,5 6-4 0,-4 2 0 16,-3-4 0-16,-3 4 0 0,0-2 4 0,-3 2 0 15,2-1 0-15,-2 3 0 0,-6-1-12 0,6 5-8 16,0-3 9-16,0 3-9 0,-4 0 8 0,1 0-8 16,3 0 0-16,-3 3 0 0,0-3 0 0,0 9 0 0,-1-4 0 15,4-3 0-15,-3 4 0 0,3 8 0 0,3-12 0 16,0 6 0-16,-1 6 0 0,2-5 0 0,2-1 0 15,0 5 0-15,-4-2 0 0,4-2 0 0,0 4 0 16,0-5 0-16,4 8-8 0,-4-2 8 0,2-5-12 0,2-2 12 16,2 1 0-16,0 1 0 0,0-4 0 0,0-2 0 15,-6-3 0-15,9 0 0 0,1 5 0 0,2-1 0 16,0-4 0-16,-2-4 11 0,-2-1-3 0,2 5-8 16,-1-3 12-16,0-2-4 15,1 2 0-15,-2-3-8 0,-1-2 12 0,2 6-12 0,-3-3 12 0,-2-4-12 16,2 9 13-16,0-8-4 0,-4 2-1 0,-2-2 0 15,4 0-8-15,-1 0 8 0,-3 0-8 0,0 3 8 0,0-4 20 16,-3 1 3-16,3-1 1 0,-4 2 0 16,2 4-32-16,-4-8 0 0,2 8 0 0,-2-5 0 15,0 2 12-15,0-2-3 0,-4 6-1 0,2-4 0 16,-2 4-8-16,1-4 0 0,9 6 0 0,-6 6 0 16,-3-4 0-16,3-2-17 0,-4 6 4 0,4-4 1 0,0 6 12 15,0-2 0-15,3 2 0 0,0 6 0 0,0-11 0 0,0 10 0 16,3-2 0-16,-4 3 0 0,4-6 0 0,0 6 0 15,-2-4 0-15,2 4 0 0,2 0 0 0,2-4 0 16,-4 7 0-16,0-1 10 0,3-2-10 0,0 3 0 16,-3-4 0-16,3 1-11 0,0-12 11 0,3 6 0 15,0 1 8-15,0-4-8 16,-6-5-36-16,10 0-11 0,2-5-2 0,4 2-1 16,2-3-90-16,3-2-17 0,0-8-4 0,4 3-805 0</inkml:trace>
  <inkml:trace contextRef="#ctx0" brushRef="#br3" timeOffset="146715.97">12688 3596 172 0,'0'0'16'0,"0"0"-16"0,0 0 0 0,-6 0 0 16,6 0 379-16,-6 0 73 0,0-5 14 0,6 5 3 0,-4-3-349 0,4 3-69 16,-6-6-15-16,4-2-2 0,-2 8-34 0,4 0 0 15,-3-8 0-15,0 8 0 0,3 0 0 0,-3-3 0 16,3 3 0-16,-6 0 0 0,0 0 0 0,6 0 0 16,-6 0 0-16,-1 3-12 15,1-3 20-15,0 8 5 0,0 0 1 0,0-2 0 0,0 2 16 0,0-5 3 16,-1 8 1-16,1-1 0 0,0-1-9 0,0-1-1 15,0 1-1-15,0 4 0 0,3-5-6 0,3 0-1 16,3 0 0-16,-3 6 0 0,3-11-16 16,0 8 0-16,3-3-11 0,0-6 11 0,4 7 0 0,2-4 0 15,0-2 0-15,3 2 0 0,-2-1 0 0,-1-4 0 16,3 0 0-16,1 0 0 0,-1-4 0 0,0-1 0 16,-3 2 0-16,4-2 9 0,-4-4-9 0,0 2 8 15,1 4-8-15,-4-8 8 0,0 8 9 0,4-5 2 0,-7-6 0 16,0 6 0-16,3 0 8 0,-3 2 1 0,-3-5 1 0,0-2 0 15,0 4-5-15,-3 2-2 0,0-7 0 16,0 6 0-16,-3-1-4 0,0-7-1 16,3 8 0-16,-3 0 0 0,-3-1 7 0,3 1 0 15,-3 3 1-15,0-4 0 0,0 9-17 0,-4 0-8 16,1 0 0-16,-3 0 8 0,3 9-8 0,-3-4 0 0,-1-2 0 16,-2 6 0-16,-1 4 0 0,4-5 0 0,0 0-8 15,0 0 8-15,-1 6 0 0,1-5 0 0,3-1 0 0,-1-1 0 16,4 2 0-16,0-1 0 0,0 1 0 0,3-2 0 15,0 4-9-15,3-8 9 0,0 5 0 0,6 0 0 16,-3 1 0-16,3-4 11 0,0 9 0 0,4-11 0 16,-1 2-27-16,0-3-4 0,0 7-2 0,1-4 0 15,2-2-15-15,0-3-3 0,0 0-1 0,4 0 0 16,-1 0-54-16,0-3-10 0,1-2-3 0,2 2 0 16,-2-3-102-16,5-1-21 0,-3-1-4 0,4-1-1 0</inkml:trace>
  <inkml:trace contextRef="#ctx0" brushRef="#br3" timeOffset="147551.07">13646 3288 2199 0,'0'0'48'0,"0"0"11"0,-6 0 1 0,0-3 2 0,0 3-50 0,0 0-12 0,6 0 0 0,0 0 0 16,-7-6 0-16,1 6 8 0,0 0-8 0,0 0 0 16,-3 0 0-16,3-8 0 0,-4 8 0 15,1 0 0-15,0 0 0 0,-3 0-8 16,2 0 8-16,-2 8-13 0,0-8 3 0,2 0 1 0,4 6 0 0,-6 2 0 16,0-5 9-16,0 8-12 0,-4-3 12 0,4 3-12 15,-3-3 12-15,-1 9 0 0,1-4 0 0,3 3-8 16,-1-2 28-16,1 3 5 0,3-1 2 0,0 0 0 15,-1-2-1-15,4 0 0 0,4 2 0 0,-2-8 0 16,4 6-16-16,0-6-10 0,0-8 12 0,6 2-12 16,4 7 9-16,-1-9-9 0,3 0 0 0,3-2 9 15,-2-5-9-15,5 0 12 0,1 4-12 0,-1-8 12 0,-3 3-12 0,-3-1 0 16,7 1 0-16,-4 0 8 0,1 0-8 0,0 3 0 16,-2-4 0-16,2 1 0 0,-4 0 30 0,4-1 1 15,-7 2 0-15,0 4 0 0,-3-11-9 0,0 9-2 16,0-4 0-16,-3 1 0 0,-3 6-6 0,4-7-2 15,-4-1 0-15,0 7 0 16,0-3 16-16,-4-2 4 0,1 5 0 0,0-2 0 16,-3 3-32-16,0-5 0 0,0 5 0 0,-3-3 0 0,3 5 0 0,-4 0 0 15,-2 0 0-15,0 0 0 0,2 7 0 0,2-7 0 16,-2 7 0-16,0-5 0 0,2 3 0 0,-2-2 0 16,-2-3 0-16,3 5 0 0,0-2 0 15,3-3 0-15,6 0 0 0,0 0 0 0,-10 6 0 0,10-6-10 0,0 0 10 0,0 0-12 16,0 0 23-16,0 0 4 0,0 0 1 0,0 0 0 15,0 0-16-15,0 0 8 0,0 0-8 0,0 0 0 16,0 0 0-16,6 0 0 0,-6 0 0 0,6 3 0 16,1-3 0-16,-1 5 0 0,-6-5 0 0,3 5 0 15,3-2 0-15,0-3 0 0,0 0 0 16,0 6 0-16,4-4 0 0,-4-2 0 0,-6 0 8 16,0 0-8-16,0 0 0 0,0 0 0 0,6-2 0 15,-6 2 0-15,0 0 9 0,0 0-1 0,-3-6 0 0,0-2 0 16,-1 3 0-16,-2 2 0 0,4-6 0 0,-4 4 0 15,0-3 0-15,-4 6 0 0,1-5 0 0,0 0 0 16,-3 4-8-16,2-3 10 0,-2 1-10 0,0 2 10 16,3 3-10-16,-4 0 0 0,4 0 0 0,0 0 8 15,2 0-8-15,1 3 0 0,-2 8 0 0,1-3 0 16,1 1-9-16,0-2 9 0,3 4 0 0,-3-2 0 16,2 4-8-16,2 3 8 0,-2-2 0 0,4 0 0 15,0-11 0-15,0 11 0 0,4-7 0 0,2 1 0 0,-4-5 0 16,5 6 0-16,-1-4 0 0,3-5 0 0,1 5 0 0,2-5 0 15,3-5 0-15,4 5 0 16,-1 0-35-16,3-5-6 0,1-4-2 0,6 1 0 16,6-2-141-16,-1-4-28 0,1 0-5 0,3 3-764 0</inkml:trace>
  <inkml:trace contextRef="#ctx0" brushRef="#br3" timeOffset="148301.5">14435 2968 1785 0,'0'0'159'0,"-3"-2"-127"0,-6-4-32 0,0 6 0 16,3 0 111-16,0-3 16 0,-4-2 3 0,1 5 1 15,0 0-99-15,-1 0-19 0,2-5-4 0,-2 5-1 16,-2 5-8-16,2 3 8 0,2-2-8 0,-4-4 8 16,-1 6-8-16,4 6 0 0,-3-11 0 0,-1 11 0 15,1-1 0-15,0-2 0 0,2 11 0 0,-2-6 0 16,0-2 0-16,3-3 0 0,0 8 0 0,3-8 0 16,2 5 0-16,1-7 0 0,0 5 0 0,3 1 0 15,0-9 0-15,0 2 0 0,3 6 0 0,0-3 0 16,1-3 8-16,2 0 0 0,0 0 0 0,0-2 0 15,0-3-8-15,0 7 0 0,3-6 0 0,3 1 0 16,-2-3 12-16,2-2 1 0,0 0 0 0,0-2 0 16,1-3 15-16,-1 1 2 0,1-1 1 0,1 0 0 15,-1-4-19-15,0 1-3 0,-5 0-1 0,5 0 0 0,-4-3-8 0,-3-3 0 16,6 0 0-16,-5-1 0 0,-4 1 0 0,0-3 0 16,3 1 14-16,-3 5-4 0,0-8 3 0,-3 2 1 15,-3 1 0-15,0 2 0 0,0-2-5 0,0 8-1 16,-6-6 0-16,3 3 0 0,2 6-8 0,-5-4 0 0,3 9 0 0,-3 0 0 15,-1 0 0-15,2 0 0 0,-2 6 0 0,1 2 0 16,0-8 0-16,-1 11 0 0,4-5-10 0,-3 10 10 16,0-8 0-16,-1 9 0 0,4-4 0 0,0 3 0 15,0 1 0-15,3 2 0 0,-3-8 0 0,3 5 0 16,0-2 0-16,3 0 0 0,0-4-8 0,0 4 8 16,3-11 0-16,-3 8 0 0,3-8 0 0,0 5 0 15,-3-8 0-15,0 0 0 0,0 0 0 0,10 0 0 16,-4 0 0-16,2 0 10 0,2 0-10 0,-1-8 12 15,-2 5-2-15,1-8 0 0,2 8 0 0,-1-11 0 16,0 6-2-16,-5 1 0 0,2-7 0 0,0 5 0 16,0 1-8-16,-4-8 10 0,2 5-10 0,-1-3 10 15,0 6-10-15,-3-6 12 0,0 6-12 0,0 0 12 16,0 3-12-16,-3-4 0 0,0 1 0 0,3 8 0 0,-6 0 9 0,6 0-9 16,-4 0 10-16,-2-8-10 0,-2 8 15 0,4 0-3 15,-2 0-1-15,0 0 0 0,0 8-11 0,0-8 0 16,0 5 0-16,0-2 0 0,-1-3 0 0,1 9 0 15,3-4 0-15,-3-5 0 0,2 8 0 0,4-8 0 16,0 0 0-16,0 0 0 16,-2 8-90-16,2-8-10 0,0 0-3 0,6 8 0 15,0-2-88-15,3 2-17 0,4-8-4 0</inkml:trace>
  <inkml:trace contextRef="#ctx0" brushRef="#br3" timeOffset="148876.43">15013 2968 288 0,'12'-16'25'0,"-9"11"-25"0,0 2 0 0,0-6 0 15,3 4 238-15,4-11 42 0,-4 8 9 0,0-1 2 16,3 1-182-16,-3-6-36 0,0 6-7 0,1-3-2 16,-1 1 12-16,-4 1 3 0,2 6 0 0,-4 3 0 15,0-5 5-15,0 5 0 0,0 0 1 0,0 0 0 16,-4-8-26-16,-2 8-6 0,-3 0-1 0,3 0 0 15,0 8-16-15,-3-8-3 0,-1 8-1 0,4-2 0 16,-3-3-9-16,3 2-3 0,-3 3 0 0,0-2 0 16,3 4-9-16,-1-10-3 0,-2 9 0 0,3-4 0 15,0 6-8-15,3-5 0 0,-4 2 0 0,5 0 0 0,-4 0 0 0,2-3 0 16,4 7 0-16,0-7 0 0,0 9 0 16,4-4-11-16,-2-4 11 0,4 2-8 15,1 0 8-15,-1 1 0 0,3-4 0 0,3-2 0 0,4-3 0 0,-4 0 0 16,3 0 0-16,1 0 0 0,-4-3 0 15,6-2 0-15,-6-1 0 0,4-2 0 16,0 5 0-16,-2-5 9 0,2-6-9 0,-4 6 0 16,1 0 14-16,-1-6-4 0,0 6-1 0,-3-8 0 15,4 2-1-15,-7 3 0 0,3 3 0 0,-3-6 0 0,-3-2 12 0,1 8 1 16,-8-6 1-16,4 6 0 0,-6-3 0 0,3 0 0 16,-6 0 0-16,3 11 0 0,-7-8-12 0,1 2-2 15,-3 6-8-15,0 0 12 0,-1 6-12 0,-2 2 0 16,0-8 0-16,-2 8 0 0,2 1 0 0,-3-4 0 15,2-2 0-15,4 5 0 0,0 0 0 0,0 0 0 16,2-2 0-16,4-3 0 0,0 7 0 0,2-7 0 0,5 5 0 0,2-8 0 16,0 8 0-16,0-2 0 0,0 2 0 0,2-8 0 15,5 11 0-15,-4-5 0 0,6-1 0 0,-3-2 0 16,3 5 0-16,1 0 0 0,2-8 0 16,0 0 0-16,1 8 0 0,2-8 0 0,3 0 0 0,1-3 0 31,-1-2-148-31,4 5-24 0,2 0-4 0</inkml:trace>
  <inkml:trace contextRef="#ctx0" brushRef="#br3" timeOffset="149686.37">11509 4093 288 0,'-13'0'12'0,"7"0"4"0,0 0-16 0,0 0 0 0,-3 0 0 0,2 0 0 15,-1 0 181-15,-2 0 34 0,4-5 6 0,0 5 2 16,3 0-187-16,0 0-36 0,-3-9-11 0,3 9 0 16,0-2 0-16,0-4 0 0,0 4 0 0,-1-4 0 15,4 0 11-15,-3 4 0 0,0-3 0 0,0 2 0 16,0-3 22-16,-3 3 0 0,3-2 0 0,-3 5 0 16,0-3 38-16,0-3 7 0,0 6 1 0,-4-8 1 15,4 8 25-15,3-2 5 0,-6 2 1 0,3-5 0 16,0-1-22-16,0 3-4 0,0 3-1 0,-4-5 0 0,4 2-31 0,-4-2-6 15,8 5-2-15,-8 0 0 0,1 0-25 0,3 0-9 16,0 0 0-16,-3 0 9 0,3 8-9 0,0-3 0 16,-7 4 0-16,4-2 0 0,0 7 0 0,-4-3 0 15,4 3-11-15,0 2 11 0,0 1 0 0,3-4 0 16,-4 1 0-16,4 2 0 0,0 1 0 0,0-1 0 16,6-3 0-16,0-1 8 0,-3 1 0 0,3 3 0 15,3-2 0-15,0-3 0 0,3 3 6 0,1-6 2 16,-1 0 0-16,6-3 0 0,-3-2 9 0,3 6 3 15,4-9 0-15,-4-9 0 0,6 9-5 0,-2 0-1 16,-1-8 0-16,0 0 0 0,1 2-6 0,0-2-2 0,-4-3 0 0,2-3 0 16,-1 6-5-16,-1-6-1 0,-3 4 0 0,-2-4 0 15,-1 4 0-15,0-4-8 16,-6 0 12-16,3 3-4 0,-3-3 4 0,-3 1 0 16,0 10 0-16,-3-10 0 0,0-4 11 0,0 9 2 0,-1-5 1 15,-2 4 0-15,3 1-4 0,0-1-1 0,-4 7 0 16,4-4 0-16,0 4-4 0,-2 2-1 15,-2 0 0-15,4 0 0 0,-4 2-16 0,4 6 0 16,0-2 8-16,0-3-8 0,0 5 0 0,0 1 0 0,0-4 0 0,2 3 0 16,2 0 0-16,-2 0 0 0,4 1 0 0,0-9 0 31,4 0-88-31,2 8-20 0,0-8-5 0</inkml:trace>
  <inkml:trace contextRef="#ctx0" brushRef="#br3" timeOffset="159992.09">10057 3875 806 0,'6'2'72'0,"-6"-2"-58"0,0 0-14 0,0 0 0 16,0 0 116-16,0 0 21 16,0-8 4-16,-6 8 1 0,0-8-104 0,6 8-21 15,0 0-4-15,-4-6-1 0,-2-1-12 0,3-2 0 16,3 6 0-16,0-2 0 0,0-4 9 0,0 2 6 0,-3 4 1 0,0-2 0 16,6-4 28-16,-6 9 5 15,-6-8 2-15,3 2 0 0,6 6 1 0,-6 0 1 0,-4 0 0 0,-2 6 0 16,-3-3-21-16,2 2-5 0,1-5-1 0,-3 14 0 15,-7-11-11-15,6 4-3 0,4 2 0 0,-2-1 0 16,-6 6 20-16,6-6 3 0,4 8 1 0,4-2 0 16,0-6-12-16,-4 8-3 0,4-2 0 0,4-3 0 15,4 5-13-15,2 6-8 0,-10 0 8 0,8-6-8 16,4 1 8-16,-2 0-8 0,-1 2 8 0,0-9-8 16,3 7 0-16,3-3 0 0,0-1 0 0,1-2-8 0,-2-3 8 0,2-2 0 15,2-3 0-15,0 4 0 16,-2-7 0-16,2 0 0 0,0-2 0 0,4-3 0 0,-4-4 0 15,-3 1 12-15,4-1-4 0,-1-1 0 0,3-4 0 0,-3 1 0 16,-6-4 0-16,4 3 0 16,2-5-8-16,0 3 9 0,-8-6-9 0,2 0 10 15,0 6 1-15,0-6 0 0,0 3 0 0,-2-3 0 0,-11 8-11 0,7-2 12 16,7 2-12-16,-7 3 12 0,-7 3 6 0,4 0 2 16,3 8 0-16,0 0 0 0,0 0 14 0,-6-6 3 15,0 6 1-15,6 0 0 0,0 0-38 0,0 9 0 16,-6-1 0-16,6 6 0 0,0 0 0 0,0-4 12 15,-4 12-4-15,4-8 0 0,0 2 6 0,0 4 2 0,4 1 0 16,-4 9 0-16,-4-14 4 0,8 9 2 0,-2 3 0 0,2-4 0 16,-4 0 5-1,-4 1 1-15,4 5 0 0,4 0 0 0,-4-6-13 0,0 7-3 16,-6-7 0-16,6 7 0 0,2-7-12 0,-4 0 0 16,-2-2 0-16,2 0 0 0,-2-6 0 0,4 1 0 15,-3-3 0-15,-3-6 0 16,6-1-136-16,0 2-23 0,0-9-5 0,0 0-906 0</inkml:trace>
  <inkml:trace contextRef="#ctx0" brushRef="#br3" timeOffset="161272.56">16864 2092 345 0,'0'0'15'0,"0"0"4"0,0 0-19 0,0 0 0 16,-3-3 0-16,3 3 0 0,0-5 297 0,0 5 56 16,0-3 11-16,0 3 3 0,0-8-289 0,-3 3-58 15,3-3-11-15,-3 5-9 0,0-3 31 0,3 6-1 16,0 0 0-16,0 0 0 0,-6 0-18 0,3-3-4 16,3 3-8-16,0 0 12 0,0 0 0 0,0 0-1 15,-6 3 0-15,6-3 0 0,-3 6 12 0,-3-3 2 16,-1 5 1-16,1 5 0 0,0-2-8 0,3 3-2 15,-7 2 0-15,2-3 0 0,2 4 4 0,-4 0 0 16,4 4 0-16,0-4 0 0,-4 5-10 0,4-6-2 16,4 8 0-16,-2-10 0 0,4 3-8 0,0-1 0 15,0-2 0-15,6-3 8 0,-2 2-8 0,2-4 0 0,3 4 0 0,-3-5 0 16,3-5 0-16,3 2 0 0,1-2 0 0,2-3 0 16,1-3 0-16,-1-2 0 0,-3 2 0 0,6-11 8 15,-2 7 4-15,0-2 0 16,-2 1 0-16,2-1 0 0,-4-4 4 0,0-3 2 0,1-1 0 15,-4 4 0-15,1-3 1 0,-2-6 0 0,5 11 0 0,-4-11 0 16,-3 5 7-16,0-4 2 0,0 4 0 16,1 0 0-16,-1-4-1 0,-3 5 0 15,0 2 0-15,0-2 0 0,-3 5-9 0,0-3-2 0,0 5 0 0,-3 2 0 16,-3-7-4-16,0 11-2 0,-1-2 0 0,1 2 0 16,-6-2-10-16,0 5 0 0,0 0 0 0,-4 0 0 15,-6 0 0-15,1 0 0 0,0 0 0 0,-4 0 0 0,0 0 0 16,-2 0 0-16,-1 0 11 0,0 5-11 15,1-2-15 1,-4 5-9-16,1 0-1 0,-1-2-1109 0</inkml:trace>
  <inkml:trace contextRef="#ctx0" brushRef="#br3" timeOffset="162195.29">16342 8840 691 0,'10'-6'61'0,"-10"6"-49"15,2 0-12-15,4-8 0 0,-2 8 104 0,2-8 19 16,0 5 3-16,0-3-561 0</inkml:trace>
  <inkml:trace contextRef="#ctx0" brushRef="#br3" timeOffset="163258.93">16431 8700 2156 0,'-12'-8'96'0,"6"8"19"0,0-6-92 0,-3 4-23 0,-1-3 0 0,1 2 0 16,3 3 44-16,3-5 5 0,-1 1 1 0,4 4 0 16,-6-5-32-16,6 5-6 0,0 0-2 0,0 0 0 15,0 0-10-15,0 0 8 0,0 0-8 0,0 0 8 16,0 0 0-16,10 0 0 0,-1 0 0 0,0 5 0 15,1 4 21-15,-4-1 4 0,0 0 1 0,0 8 0 16,3 1 19-16,-3-3 4 0,-3 10 1 0,3-2 0 16,-2 2-27-16,2 7-6 0,-3-2-1 0,-3-1 0 0,0 2 19 15,3 5 3-15,-3-8 1 0,0 4 0 0,0-2-27 0,0-3-4 16,-3 1-2-16,3-3 0 16,-3-8-14-16,3 9 8 0,0-9-8 0,0-2 0 0,3-1 0 0,0-4-15 15,-3-1 2-15,0-8 0 16,0 0-151-16,0 0-29 0</inkml:trace>
  <inkml:trace contextRef="#ctx0" brushRef="#br3" timeOffset="164124.81">18225 4232 115 0,'2'-6'10'0,"2"-2"-10"16,-8 6 0-16,4-3 0 0,0-4 236 0,-2 4 44 16,-2-3 10-16,2 8 2 0,-4-9-181 0,2 6-36 0,1-2-7 0,3 5-2 15,-6-2-1-15,3-4 0 16,-7 6 0-16,2 0 0 0,-2 6-18 0,1-4-4 0,-4-2-1 0,1 5 0 15,4-2-27-15,-5 6-6 16,-2-9-1-16,2 8 0 0,4-3 17 0,-3-3 3 16,0 10 1-16,-1-2 0 0,1-1-16 0,0-1-3 0,0 8-1 0,0-2 0 15,-1 3 9-15,0-4 2 0,-1 1 0 0,4 2 0 16,-6 3 22-16,8 1 5 0,-5-1 1 0,4 3 0 16,-3 2 3-16,2-2 1 15,1 2 0-15,3-2 0 0,0 3-16 0,3-1-4 0,-3 6 0 0,3-8 0 16,3 8-19-16,0-5-4 0,0-1-1 0,3 1 0 15,3 2 0-15,-3-8 0 0,6 3 0 0,0 0 0 16,1-6-8-16,-1 1 0 0,3-1-12 0,0-2 12 16,0-6 0-16,1 5 0 0,2-10 0 15,1 6 0-15,-1-9 0 0,4 0 0 0,-1 0 0 0,0 0 8 16,1 0 0-16,2-9 0 0,-2 1 0 0,-1 0 0 16,0 2 0-16,-2-2-8 0,-4 0 12 0,0 0-4 15,0 0 2-15,1-1 0 0,-4-7 0 0,-3 8 0 16,0-6 7-16,0 6 2 0,-2-8 0 0,-4 2 0 15,-4 6-19-15,2 0 0 0,-4-3 0 0,2-3 0 0,-2 8 13 0,0 4-4 16,-6-3-1-16,0-4 0 0,-4 9-8 0,-2-3 0 16,0 3 0-16,-1 3 8 0,0-3-8 0,1 0 10 15,0 9-10-15,-1-9 10 0,1 7 6 0,2-1 0 16,-2-3 1-16,2 2 0 0,2 3 12 0,-2 6 3 16,-2-11 0-16,2 5 0 0,4-2-32 0,0 2 0 15,-1-1 0-15,4 2 0 16,-3-4-23-16,6-2-10 0,-1 6-3 0,5-2-816 0,2-7-163 15</inkml:trace>
  <inkml:trace contextRef="#ctx0" brushRef="#br3" timeOffset="168897.26">15098 2851 1404 0,'0'0'62'0,"0"0"13"0,-6-5-60 0,0 5-15 15,0 0 0-15,6 0 0 0,-3-3 62 16,0-3 10-16,0 3 1 0,3 3 1 0,-3-5-26 0,3-3-6 15,0 0-1-15,3 5 0 0,0-8-12 0,3 3-2 16,-3 5-1-16,0-11 0 0,3 7 5 0,0-2 1 16,0 1 0-16,-2 3 0 0,-2-4-4 0,2 1-1 15,-1 0 0-15,0 5 0 0,-3-2 8 0,0-3 1 0,0 2 1 0,0 6 0 16,0-8-29-16,0 8-8 16,-3-3 0-16,3 3 0 0,0 0 8 0,-3-8 0 15,-1 8 0-15,2-6 0 0,-4 12-8 0,0-6 0 16,2 3 0-16,-5 2 0 0,0-2 0 0,0 5-12 0,-4-2 4 0,4 2 0 15,-3 0 16-15,0 5 4 0,2-4 1 0,1-1 0 16,0 6-3-16,3-4-1 0,0 4 0 16,3-6 0-16,3 6-9 0,-3-3 0 0,-1 5 0 0,4-2 0 15,0 2 0-15,0-2 0 0,0-3 0 0,0 3 0 16,0 2 0-16,0-3 8 0,0-1-8 0,4-2 8 16,-4 1-8-16,3-3 0 0,0-8 0 0,-3 0-11 15,0 0 11-15,0 0 0 0,9 0 10 0,-3 0-10 16,-6 0 34-16,9-8 1 0,1 0 0 0,-1 0 0 15,3 3-20-15,-3-4-4 0,4 1-1 0,-1-8 0 16,0 2-10-16,0 3 0 0,-2-3 0 0,2 6 0 16,0-3 0-16,0 1 0 0,-2 1 0 0,-1 1 0 15,-3 0 0-15,1 0 0 0,-1 0 0 0,0 2 0 0,-4 3 0 0,-2 3 0 16,0 0 0-16,0 0 0 16,0 0 0-16,-6 0 0 0,0 0 8 0,0 0-8 15,-3 0 0-15,0 3 8 0,-1-3-8 0,2 6 0 16,-2-6 8-16,-2 5-8 0,2-2 8 0,4-3-8 15,-3 5 8-15,3-2-8 0,0 5 8 0,0-8-8 16,0 5 8-16,-1-2-8 0,5 6 0 0,-5-4 8 0,-2 0-8 0,3-2 0 16,0 5 0-16,3 0 8 0,-7 6-8 0,4-11 0 15,0 5 0-15,0-2 0 0,3 2 0 0,-3-8 0 16,3 8 0-16,3-8 0 0,0 0 0 0,0 0 8 16,0 0 0-16,0 0 0 0,6-3-8 0,0-2 0 15,3-3 0-15,0 2 0 0,-2 3 8 0,-1-5 0 16,3 3 0-16,0-4 0 0,-3 1-8 0,0 0 8 15,1 0-8-15,-1 3 8 0,0-4 10 0,-3 6 2 0,-3-2 0 0,3-3 0 16,0 0-20-16,-3 0 8 0,3-1-8 0,0 1 0 16,-3 0 18-16,0 2-3 0,0-10-1 0,4 8 0 15,-4 0-2-15,2-1-1 0,-2 4 0 0,0-6 0 16,0 6-1-16,-2-3 0 0,-2 2 0 0,1 6 0 16,0-3 2-16,-3-2 1 0,0 5 0 0,3 5 0 15,-3-2 0-15,3-3 0 0,3 0 0 0,-6 6 0 16,6-6-24-16,-4 8-5 0,-2 0 0 0,3 0-1 15,0-3-62-15,3-2-12 0,-3 6-2 0,6-4-1 16,-3 3-127-16,6 1-26 16</inkml:trace>
  <inkml:trace contextRef="#ctx0" brushRef="#br3" timeOffset="169716">15703 2627 403 0,'0'0'17'0,"-6"0"5"0,0 0-22 0,0-8 0 0,-3 8 0 0,3 0 0 15,-1-8 402-15,5 8 76 0,-5-3 15 0,4-2 3 16,0-1-382-16,0 3-77 16,3-2-15-16,-3 2-3 0,3-5-19 0,0 2 0 15,0-1 0-15,0-2 0 0,0 6 0 0,0-2 0 16,3-3 0-16,-3 8 0 0,0 0 0 0,0 0 0 0,0-6 0 0,0 6 0 16,0 0 0-16,0 0 0 0,0 0 8 0,0 0-8 15,0 0 32-15,-6 6 4 0,-3-3 0 0,3 2 0 16,-6 3 1-16,2 8 1 0,-2-2 0 0,0-6 0 15,0 1-14-15,2 7-4 0,1-3 0 0,2-1 0 16,-1-2 10-16,2 2 2 0,2 1 0 0,2-2 0 16,-2 3-32-16,1-6 0 0,3 8 0 0,3-8 0 15,1 1 0-15,-2 1 0 0,-2-1 0 0,4 1 0 0,2-10 0 16,-4 9 0-16,4-4 0 0,1-5 0 0,2 0 0 0,-3 3 0 16,4-3 0-16,-4 0 0 0,3-3 0 0,3 3 0 15,-3-8 0-15,1 2 0 0,-1-1 8 0,3-2 1 16,-3 6 1-16,0-7 0 0,1 1-10 0,-1 6 0 15,0-10-10-15,1 5 10 0,-4 0 0 0,0 2 8 16,0-5 1-16,0 6 0 0,-3-4-9 0,-3 2 10 16,3-2-10-16,-3 1 10 15,0 0-10-15,-3-1 8 0,3-4-8 16,-7 5 8-16,1 0-8 0,0 2 8 0,0-2-8 0,0 5 8 0,-3-5-8 0,3 2 12 16,-3 6-12-16,3-7 12 0,-4 7 0 0,4 0 1 15,6 0 0-15,-6 0 0 0,3 7-13 0,-3-7 0 0,3 6 0 0,0 2 0 16,-3-5 0-16,2 5 0 0,2-2 0 0,-2 7 0 15,4-2 0-15,-3 3-8 16,0-6 8-16,0 0 0 0,3 1 0 0,0-2 0 16,0 7 0-16,0-14 0 0,3 3 0 0,0 5 0 0,-3-8 0 0,9 0 0 15,-2 6 0-15,-1-6 0 0,3 0 0 0,0 0 0 16,0-6 0-16,4 6 0 0,-4-8 0 0,0 5 0 16,1-2 0-1,-2-4 0-15,2 2 0 0,-4 4 0 0,0-3 0 0,0-2 8 0,0 3-8 16,-2 2 0-16,-4-3 11 0,0 6-1 15,0-8 0-15,0 8 0 0,-4-8 6 0,4 5 0 0,0-2 1 0,0 5 0 16,0 0-4-16,-6-8-1 0,3 2 0 0,3 6 0 16,-6-3-4-16,3-2 0 0,-3 2-8 0,2 3 12 15,-2 0-1-15,0-5-1 0,0 5 0 0,0 0 0 16,0-3-1-16,0 3 0 0,0 0 0 0,0 0 0 16,-1-6-9-16,7 6 0 0,-3 0-12 0,3 0-1366 15</inkml:trace>
  <inkml:trace contextRef="#ctx0" brushRef="#br3" timeOffset="175482.59">10394 4723 1335 0,'0'0'59'0,"0"0"13"16,3-8-58-16,0 0-14 0,4 0 0 0,-1-6 0 16,0 6 25-16,0-6 3 0,3 6 0 0,4 0 0 0,-1 0-16 0,0 0-4 15,0-3 0-15,0-1 0 0,1 10-8 0,2-6 0 16,-3 3 0-16,1-4 0 16,-4 9 29-16,3-8 4 0,-3 6 1 0,1-5 0 0,-1 7 19 0,0-7 4 15,-3 7 1-15,0 0 0 0,-6 0-19 0,0 0-4 16,0 0-1-16,6 0 0 0,-6 0 27 0,6 0 6 15,-6 0 1-15,10 2 0 0,-1-4 17 0,-2 2 4 16,-7 0 1-16,8 2 0 0,2 3-38 0,-1-5-7 16,-3 0-1-16,3 0-1 0,1 0-12 0,-2 0-3 15,2 0 0-15,-1 0 0 0,4 0-13 0,-5 0-3 16,-8 0-1-16,7 0 0 0,-7 0-11 0,0 0 10 16,0 0-10-16,0 0 10 0,0 0-2 15,0 0-8-15,0 0 12 0,0 0-4 0,0 9 8 0,0-9 2 16,-3 8 0-16,3-8 0 0,-4 9-5 0,4-9-1 0,-6 0 0 15,0 5 0-15,0-5 0 0,0 3-1 0,0 2 0 0,0-5 0 16,0 0-3-16,0 0 0 0,0 0 0 0,-4 0 0 16,4 0-8-16,-4 0 0 15,4-5 9-15,-2 5-9 0,-2 0 0 0,4 0 0 16,-3 0 0-16,2 0 8 0,-1-3-8 0,1 3 0 0,1 0 0 0,-3 0 8 16,0 0-8-16,3 3 12 0,-1-3-4 0,1 5 0 15,0-5 0-15,-3 0 0 0,3 0 0 0,0 0 0 16,0 0-8-16,6 0 9 0,-10 0-9 0,10 0 10 15,0 0-1-15,-2-5 0 0,2 5 0 0,0 0 0 16,0 0 7-16,0 0 0 0,0 0 1 0,0 0 0 16,0 0-6-16,0 0-2 0,0 0 0 0,0 0 0 0,0 0-9 0,0 0 0 15,0 0-12-15,0 0 12 0,2 5 0 0,4 3 0 16,-2-2 0-16,2-4 0 0,3 7 0 0,-3-4 0 16,6-2 0-16,4 2 0 15,-4-2 0-15,6 5 0 0,-2-2 10 0,-1 1-10 0,4 0 12 16,-4 0-12-16,0 5 12 0,1-7-12 0,-1 3 10 15,0 0-10-15,1 5 8 0,-4-1-8 0,3 2 8 0,-3-4-8 16,4 4 8-16,-4 3-8 0,0-10 0 16,4 7 0-16,0 3 8 0,-4-4-8 0,3-2 8 0,0 3 0 15,1-1 0-15,2-1 0 0,0-5-8 0,4 7 0 16,-1-6 0-16,1 1 0 0,6-1 0 0,0 0 0 16,-4 0 0-16,4 0 0 0,-4 3 0 0,0 0 10 15,1-2-10-15,-1-2 10 0,-2 7 1 0,0 0 0 16,2-3 0-16,-2 3 0 0,-4-7 1 0,4 10 0 15,2 0 0-15,-2-4 0 0,2 3-12 0,1-2-17 0,3-3 4 16,-1 2 1-16,0 4 12 0,4 0 0 0,-3-4 0 0,-4 3 0 16,1-7 0-16,2 4 0 0,1-2 0 0,-3 3 0 15,0 2 0-15,-1-2 0 16,1-3 0-16,2 2 0 0,-5 4 0 0,-1-3 8 0,4-7 0 16,-4 10-8-16,1-1 0 0,-4-2 0 0,4-1 0 15,-1-1 0-15,-2 4 0 0,2 3 0 0,-5-8-9 0,2 5 9 16,0 1 0-16,1 5 0 0,2-6 0 0,-2-3 0 15,2 4 0-15,-2-1 0 0,2 1 0 0,0 2 0 16,1-8 10-16,0 5-2 0,0-2-8 0,-2 3 12 16,5-2-12-16,-3-6 0 0,2 4 0 0,1-4 0 15,-4 5-8-15,4-7 8 0,0 1 0 0,-1 1 0 16,-6 4 0-16,4-2 0 0,2-3 0 0,-2 6 0 0,3 3 0 16,-4-3 0-16,0-4 0 0,1 4 0 0,0 2 0 0,-1-2 0 15,0-3 0-15,1 2 0 0,0 1 0 0,2-3 0 16,-3 2 0-16,4 4 0 0,0-3 0 0,3-4 0 15,5 4 0-15,-5 3 0 0,2-3 0 0,-2-4 0 16,6 4 0-16,0-1 0 0,-4-2 0 16,-2 3 0-16,0 3 0 0,-1-9 0 15,-2 8 11-15,2-8-11 0,-2 6 12 0,0-6-12 0,-1 0 0 0,4 5 0 16,-4-4 0-16,7 8 0 0,-7-4 0 0,4-2 0 16,-4 2 0-16,2 4 0 0,1-3 0 0,4 2 0 15,-4-3 10-15,4 4-10 0,-4-6 0 0,1 2 0 16,0 4 8-16,0-3-8 0,-1-3 0 0,1 2 10 0,3 3-10 15,0-8 10-15,-4 6-10 0,0 3 0 0,5-3-10 0,-2-4 10 16,1 4 0-16,-1 3 0 16,1-2 0-16,-4 2 0 0,-1 2 0 0,-2-2 0 0,0-6 0 15,1 8 0-15,-3-9 0 0,2 7 0 0,0-3 0 0,4 2 0 16,-3-8 0-16,2 5 0 0,1 4 0 0,0-3 0 16,-4 2 0-16,1-5 0 0,-1 3 0 0,1 2 0 15,0-3 0-15,-1 4 0 0,-2-8 0 0,-4 7 0 16,4-8 0-16,-1 6 0 0,-3 1 0 0,1-1 0 15,0-5 0-15,-1 7 0 0,4 0 8 0,-1-7-8 16,0 4 0-16,1 4 0 0,5-3 0 16,-2 2 0-16,0-3 0 0,-1 4 0 0,0-6 0 0,2 2 0 15,-2 4 0-15,0-10 0 0,-2 10 0 0,-1-3 0 16,1 0 0-16,-4-4 0 0,4 4 0 0,-4-3 0 16,0 3 0-16,4 2 0 0,-4-8 0 0,-2 6 0 15,2 2 0-15,4-3 0 0,-4-1 0 0,1 2 0 0,-1-1 0 16,4-2 0-16,-4 3 0 0,0 2 0 0,-2-8 0 0,-1 9 0 15,4-9 0-15,-1 6 0 16,3-1 0-16,-2-2 0 0,0 3 0 0,2-6 0 0,-2 8 0 16,-1-8 0-16,0 6 0 0,0-6 0 0,1 8 0 0,0-2 0 15,-1-3 0-15,-3 3 0 0,3 0 0 0,-2-4 0 16,2 4 0-16,-2-6 0 0,-1 8 0 0,0-2 0 16,-3-3 0-16,7 3 0 0,-6 2 0 0,5-2 0 0,-3 2 0 15,1 0 0-15,-4-2 0 0,3-3 0 0,0 3 0 16,4 0 0-16,-4-4 0 0,7 7 0 0,-4-9 0 15,4 5 0-15,2 1 8 0,-2-3-8 0,2-3 0 0,-2 6 0 16,3-6 8-16,-1 6-8 0,0-6 0 0,2 0 0 16,-2 1 12-16,-3-2-12 0,1 7 12 0,-4-6-12 15,0 1 9-15,1-1-9 0,0 6 0 0,-1-4 9 16,-2-1-9-16,2-1 0 0,-6 6 0 16,4-7 0-16,-2 7 0 0,-1-6 0 15,-1 1 0-15,0-1 0 0,1 0 0 0,2 0 0 16,-3 0 0-16,4 1 0 0,-4-1 0 0,4-3 0 0,-2-2 0 15,-1 2 0-15,0 3 0 0,1-8 8 0,-1 9-8 0,2-4 0 16,-3-2 0-16,1 2 0 0,-1-1 0 0,0-4 0 16,-2 5 0-16,-1-5 0 0,3 0 8 0,-6 2-8 15,1 4 0-15,-1-6 0 0,-6 0 0 0,6 5 0 16,-6-5 0-16,0 0-17 0,0 0 4 0,0 0 1 16,0 0-68-16,0 0-12 0,0 0-4 0,-4 3 0 15,2 5-104-15,-8-8-20 0,4 5-5 0</inkml:trace>
  <inkml:trace contextRef="#ctx0" brushRef="#br3" timeOffset="176719">11804 5127 345 0,'9'-8'31'0,"-6"8"-31"0,0-8 0 0,3 2 0 0,-3 4 181 0,0-3 31 15,0-4 5-15,3 1 2 0,-2 0-156 0,-4-1-31 16,2 2-7-16,2 1-1 0,-4-2 26 0,-4 0 5 16,4-1 1-16,-2-4 0 0,2 4 3 0,-4 2 1 15,2-2 0-15,-2-2 0 0,1-3 1 0,-3 7 1 16,3-2 0-16,-3-4 0 0,0 4-6 0,-3 1-2 0,2-6 0 0,-2 7 0 15,0-2-11-15,0 1-3 0,-3 5 0 0,0-2 0 16,-1-3-11-16,0 2-2 0,-5 4-1 0,6-4 0 16,-4 6-1-16,4-3 0 0,-3-2 0 15,0 5 0-15,2-3 10 0,-2 3 1 16,3 0 1-16,-4 0 0 0,4-5-11 0,3 5-2 16,-3 5-1-16,2-5 0 0,2 3-23 0,-2-3 0 0,0 8 0 15,2-2 8-15,-2 2 0 0,1 0 1 16,-4 0 0-16,5 0 0 0,-4 6-9 0,2-6-12 0,4 8 2 0,-3-2 1 15,0 3 9-15,2-1 0 16,-2 0 0-16,0 0 0 0,3 6 0 0,0 0 0 0,-4-6 0 0,8 6 0 16,-2-3 0-16,1 1 0 0,0-4 0 0,3 1 0 15,0-1 24-15,3-3 6 0,0-1 2 0,1 1 0 16,-2-5-32-16,5 0 0 0,-1 1 0 0,0-9 0 16,0 5 16-16,3-5-4 0,0 0 0 0,1-5 0 15,-1 5 0-15,0 0 0 0,1-3 0 0,-2-3 0 0,2-2-3 16,-1 8-1-16,0-8 0 0,1 8 0 0,-4-6 19 15,0-1 3-15,0 4 1 0,0-3 0 0,0-2-17 0,-2 0-3 16,2-1-1-16,-4 4 0 0,2-3 3 0,-2 0 1 16,2 0 0-16,-2-1 0 0,2-4 6 0,2 4 0 15,0-7 1-15,0 5 0 0,0-8-2 0,4 8-1 16,-1-11 0-16,0 6 0 0,0 3-9 0,0-7-1 16,-2 1-8-16,-1 8 12 0,0-2-12 15,0-4 0-15,-6 9 0 0,0 0 0 0,-3 3 0 0,-3-4 0 16,3 6 0-16,-7-2 0 0,1 2 8 0,-3 3-8 15,0 0 0-15,-1 0 0 0,-2 3 0 0,-3-3 0 16,6 0-11-16,-4 8 11 0,0-8 0 0,4 9 0 16,3-9 0-16,-4 5 0 0,5-3 8 0,2-2-8 0,-4 6 0 15,7 2 8-15,-3 0-8 0,3 1-11 16,3-1 3-16,0 0 0 0,0 5 8 0,3 4 0 0,0 0-9 16,3-10 9-16,0 7 0 0,4 3 0 15,2-4 0-15,-3-2 0 0,4 8-24 0,-1-8-1 16,3 5 0-16,0-2 0 0,4-6 16 0,-4 6 9 0,1-6-10 0,-1-5 10 15,0 5 0-15,-6-3 0 0,4 1 0 0,-1-3 0 16,-3-3 0-16,3 0 0 0,0 0 0 0,1-3-9 16,-4-3 9-16,3 6 0 0,1-7 0 0,-4 1 0 15,1 3 28-15,-4-5 4 0,2 0 0 0,-1-6 1 16,-4 6-21-16,0 0-4 0,-3 3 0 0,0-12-8 16,-3 9 8-16,0-6-8 0,-4 6 0 0,1-3 0 15,-6 3 0-15,0-6 0 0,-4 6 0 0,2 2 0 16,-2-1 0-16,-2 7 0 0,-7 0 0 0,0-9 0 15,1 9 0-15,2 0 0 0,1 0 0 0,-1 0 0 16,4 9 0-16,0-9 0 0,-1 0 0 0,6 0 0 0,1 0 0 16,0 0 0-16,3 0 0 0,0 0 0 0,3 5 0 0,-1-5 0 15,7 0 0-15,0 0 0 16,-6 2-28-16,6-2-5 0,-3 6-2 0,0-3 0 16,3 2-103-16,3 9-21 0,-3-3-4 0,3-3-650 15,0 5-131-15</inkml:trace>
  <inkml:trace contextRef="#ctx0" brushRef="#br3" timeOffset="177625.25">12310 5632 1785 0,'0'0'159'16,"-6"0"-127"-16,4-8-32 0,-5 8 0 15,0 0 85-15,1-5 11 0,-2 5 3 0,2 0 0 16,-1 0-73-16,-2 5-14 0,0-5-4 0,0 0 0 0,-1 5 15 0,1-2 2 15,-3 3 1-15,0-3 0 0,2-3-14 0,-2 5-2 16,0-2-1-16,0 2 0 16,0-2-9-16,2 2 12 0,1-2-12 0,2 2 12 15,-1-5 2-15,2 6 1 0,-7-3 0 0,4 5 0 0,3-8-1 0,-4 9 0 16,4-9 0-16,0 7 0 16,3-7-1-16,3 0 0 0,-3 8 0 0,3-8 0 0,0 0-4 0,3 6-1 15,0 2 0-15,3 0 0 16,0-2-8-16,0-3 10 0,4-3-10 0,-10 0 10 0,6 5-10 0,4-2 10 15,-2 3-10-15,4-4 10 0,1-2-2 0,2 0-8 16,1 0 12-16,-1 5-4 0,4-5-8 0,-4-5 0 16,3 5 0-16,0-2 0 0,-2-4 8 0,2 3 2 15,0-2 1-15,2-4 0 0,-6 1 18 0,2 0 4 16,0 2 1-16,-4-2 0 0,0 1-11 0,-3-2-3 0,3-2 0 16,-5 0 0-16,-1 3 3 0,0 0 0 0,-6 0 0 15,0-1 0-15,-3 1-2 0,0 0 0 0,-3 2 0 0,2-2 0 16,-5 1-10-16,0-2-3 0,0 1 0 0,0 5 0 15,-3-8-8-15,-1 8 0 0,4-5 0 0,-3 0 0 16,0 3 8-16,-1-4-8 0,0 1 0 0,1 0 8 16,3 2-8-16,-3 4 0 0,-1-4 0 0,1 6 8 15,3 0-8-15,-3-2 10 0,0 2-10 0,-1 2 10 16,1-2-10-16,0 0-11 0,3 8 3 16,-1-2 0-16,1 2 8 0,6 0-12 0,0 1 12 0,0-1-12 15,-3 5 12-15,2 1 0 0,2-3 0 0,2 5 0 16,-6-2 0-16,6 2-10 0,2-2 1 0,-2-3 0 15,0 2 9-15,4 4 0 0,-2-3 0 0,5-4 0 16,-1-4-28-16,0 2-1 0,3 0 0 16,3-8 0-16,-2 9 29 0,2-9 0 0,4 0 0 0,-4 0 0 0,3 0 29 15,1-9-1-15,2 1 0 0,-3 0 0 0,4 2-16 0,-4-4-3 16,4-4-1-16,-7-3 0 0,3 9 4 0,-2-5 0 16,-1 2 0-16,-3-3 0 0,0 0-4 0,0-1 0 15,-3 3 0-15,1-2 0 0,-4-2 0 0,-3 3 0 16,3-4 0-16,-3 3 0 0,-3 4 0 0,0-4-8 15,-4-3 12-15,4 10-4 0,-6-2 8 0,6 1 2 16,-3-6 0-16,0 6 0 0,0 0-18 0,2 2 8 0,-2 4-8 16,4-4 0-16,-2 4 0 0,1-4 0 0,3 3 0 15,-3-2 0 1,3 2-23-16,0 3-8 0,0-5-1 0,0 5-1 16,0 0-14-16,0 0-2 0,0 0-1 0,0 0 0 15,0 0-91-15,0 0-19 0,0 8-3 0,0 6-1 16,3-4-62-16,-3 4-13 0,-6 19-2 0,0-11-1 0</inkml:trace>
  <inkml:trace contextRef="#ctx0" brushRef="#br3" timeOffset="178707.31">13213 5951 1612 0,'0'-2'144'0,"-3"-3"-116"16,3 2-28-16,-3-3 0 0,3-2 162 0,0 8 26 15,0 0 6-15,0 0 1 0,3-8-154 0,-3 8-30 16,0 0-11-16,0 0 0 0,0 0 0 0,0 0 0 0,0 0 0 0,0 0 0 16,0 0-8-16,-9 3 8 15,0-3 0-15,-1 5-9 0,-2 3 9 0,0-2 0 0,0-3 0 0,-4 4 0 16,1 2 17-16,0-1 3 15,-1 3 0-15,-2-3 0 0,2 3 15 0,1-3 3 0,3 0 1 16,3 6 0-16,-1-5-24 0,4-1-5 0,3-1-1 0,0 7 0 16,3-6-1-16,3 6-8 0,-3-3 12 0,3 2-4 15,0-1-8-15,0 7 0 0,3-3 0 0,1 0 0 16,-1 1 0-16,-3-3 0 0,3 2 0 16,0 1 0-16,-3 4-12 0,3-5 0 0,1-2-1 0,1-3 0 15,-1 5 13-15,2-7-11 0,1 1 11 0,-2-1-10 16,4-6 10-16,1 4 8 0,0-7-8 0,-1 0 11 15,3 0 1-15,-3-2 0 0,-3-3 0 0,4-3 0 16,-1 4 8-16,-3-6 1 0,0 1 1 0,1-1 0 0,-4-4 7 16,0 3 2-16,0-3 0 0,0 0 0 0,-3-1-9 0,0-2-2 15,1 1 0-15,-2-6 0 0,-2 5 10 0,0 3 2 16,-2-1 0-16,2 6 0 0,-4-5-12 0,4 4-3 16,-3-4 0-16,0 11 0 0,0-5-9 0,3-3-8 15,-6 8 9-15,3-2-9 0,0 3 9 0,0-7-9 16,-3 4 8-16,0 2-8 0,-1-2 0 0,-2 1 0 15,3-1 0-15,0-3 0 0,-3 8 0 0,-1-6 0 16,1 6 0-16,0-2 0 0,-3 2 0 0,2-6 0 16,4 6 0-16,-2 0 0 0,-2 0 0 15,0 0 0-15,2 0 0 0,4 0 0 0,4 0 0 0,-6 8 0 0,0-8 0 16,0 6 0-16,0-3-9 0,3 2 9 0,0 4 0 0,-1-1 0 16,4-3-13-16,0 4 4 15,0-2 1-15,4 1 0 0,-4 1 8 0,6-4-10 16,0-2 10-16,0 5-10 0,-6-8 2 0,6 0 0 0,0 6 0 15,4-4 0-15,-1-2 8 0,0 0 0 0,1 0 0 16,-2 0 0-16,5 0 0 0,-4-2 0 0,0-4 0 0,0 6 0 16,1-8 8-16,-1 5 0 0,0-2 0 0,0-4 0 15,-3 4-8-15,4 2 0 0,-4-4 0 0,0 0 0 16,0 0 0-16,-3-1 0 0,3-1 0 0,-3 4 0 16,-3 2 0-16,0-3 0 0,0-2 0 0,0 8 8 15,0 0 8-15,-3-8 1 0,-3 8 1 0,3-3 0 16,-3-2-2-16,0 5 0 0,-4 0 0 0,1 0 0 15,0 0 4-15,3 0 0 0,-3 5 0 16,0-2 0-16,0-3-20 0,2 6 0 0,1-4 0 16,0-2 0-16,-3 6-12 0,5-4-7 0,-2 4-1 0,0-3 0 15,4 2 20-15,-2 4 0 0,2-1 0 0,-5-1 0 0,7 2 0 16,-3-1 0-16,-3 6-8 0,2-6 8 0,4 8 0 16,-2-8 0-16,2 6 0 0,-4 3 0 0,2-4 0 0,2-2-13 15,0 0 2-15,0-3 1 0,0 1 10 16,0-9 0-16,6 2 0 0,-4 6 0 0,-2-8 0 0,7 8-12 15,-7-8 12-15,0 0-12 0,3 6 12 0,-3-6 0 16,0 0 0-16,0 0 0 0,0 0 0 0,0 0 0 16,0 0 0-16,0 0 0 0,10-6 0 0,-10 6 0 15,0 0 0-15,0 0 0 0,0 0-18 0,0 0-2 16,0 0 0-16,0 0 0 16,0 0-136-16,0 0-27 0,0 0-5 0,0 0-945 0</inkml:trace>
  <inkml:trace contextRef="#ctx0" brushRef="#br3" timeOffset="179619.57">13934 6511 2152 0,'13'-10'96'0,"-10"4"19"0,1-2-92 0,-2 5-23 0,2-2 0 0,2-4 0 16,-4 1 28-16,5 0 0 0,2 0 1 0,-3-1 0 16,0-1-45-16,0 2-8 0,4 4-3 0,-4-3 0 0,-3 1 9 0,0 4 2 15,-3 2 0-15,0 0 0 0,-3-6 16 0,3 6 0 16,-3-8 0-16,-3 8 0 0,-4 0 0 0,1 0 12 15,0 0 0-15,0 0 0 0,-6 5 16 0,-1-2 4 16,-2-3 0-16,2 8 0 0,-2-2 1 0,0-4 1 16,2 7 0-16,-2-4 0 0,5-2 3 0,-2 2 1 15,3 4 0-15,-1-2 0 0,4-1-27 0,0 2-11 16,3 0 8-16,-4 1-8 0,4-1 0 0,4 0 0 16,-2 0 0-16,4 5 0 0,-2-4 0 0,2 8 0 0,2-4 0 0,2-2 0 15,2 3 0-15,0-1 12 0,0-2-12 0,3 2 12 16,0-4-12-16,3 5 0 0,1-6 9 0,-1 0-9 15,4-6 8-15,-1 7-8 0,3-9 8 0,3 5-8 16,-5-5 14-16,2 0-2 0,-6 0 0 16,8-5 0-16,-6 2-3 0,5-3-1 0,-4-2 0 0,1 1 0 15,-1-2 16-15,1-4 4 0,-4 4 0 0,0-7 0 16,-3 5-13-16,0-3-3 0,-3 0 0 0,-2-1 0 16,-2 1 0-16,2-3 0 0,-8 7 0 0,4-4 0 15,-2-3 7-15,-2 9 1 0,-2-6 0 0,0 3 0 16,-3-2-1-16,0 8 0 0,-3-4 0 0,-1 1 0 15,-2 0-19-15,0 8 0 0,2-8-13 0,-2 8 5 0,-3 0 8 16,-1 0 0-16,0 0 0 0,1 8 0 16,0-8 0-16,2 8 0 0,1-2 0 0,3 1 0 0,-1-3 0 0,-2 1 0 15,6 3 0-15,-3 1 0 0,3-2 0 0,2 1 0 16,-2 1 0-16,3-4 0 16,0-2 0-16,3 3 0 0,-4-1 0 0,5-2 0 0,-2 5 0 0,4-8 0 15,4 6 0-15,-4-6 0 0,2 2 0 0,2 6 0 16,2-8 0-16,0 5 0 0,3-1-21 0,0 1-3 15,1-5 0-15,2 0 0 0,0 0 24 0,3 0-11 16,-2 0 11-16,-1 0-8 0,3 0 8 0,-3 0 0 16,1 0 0-16,-4-5 0 0,1 5 0 0,-2 0 0 15,2 0 0-15,-4-4 0 0,-6 4 0 0,0 0-8 16,6-5 8-16,0 5-8 0,-6 0 17 0,0 0 4 16,4-8 1-16,-2 6 0 0,2-4-3 0,-2 3-1 0,-2-2 0 0,0-3 0 15,4-1-10-15,-4 4 10 0,-4 2-10 16,2-3 10-16,-2 4-10 0,4 2 0 0,-2-6 9 0,-4 6-9 15,-4-2 0-15,0 2 0 0,2 2 0 0,-4-2 0 16,-4 6 0 0,4-4 0-16,-4 7 0 0,4-4-8 0,-3-2 0 0,2 3 0 15,1 2 0-15,3 0 0 0,3-2-8 0,0 2-2 0,0-6 0 16,2 3 0 0,4-1-13-16,4 1-2 0,-2 3-1 0,5 1 0 15,-1-2-50-15,3-1-9 0,0 2-3 0,3-5 0 16,-2 11-103-16,2-6-21 0,16 8-4 0,-10-8 0 0</inkml:trace>
  <inkml:trace contextRef="#ctx0" brushRef="#br3" timeOffset="180269.37">14758 6828 2368 0,'0'0'105'0,"0"-5"22"0,0 1-102 0,0-4-25 0,-4 3 0 0,4 5 0 16,-2-8 28-16,2 8 1 15,-4 0 0-15,2-3 0 16,-8-2-45-16,4 5-10 0,-4 0-2 0,2 5 0 16,-4-2-3-16,-1-3-1 0,-2 6 0 0,3-4 0 15,-1 6 0-15,1-3 0 0,-3-1 0 0,-1 1 0 0,1 3 32 0,-1 1-9 0,-2-2 9 0,2 2 0 16,-2-1 22-16,3 6 10 0,6-6 1 0,-1 6 1 16,-2-4-13-16,0 4-2 0,3-6-1 0,2 6 0 15,5-3 0-15,2-3 0 0,6 6 0 0,-3-6 0 16,0-1-8-16,0 2-2 0,6-1 0 0,3-2 0 15,0 2-8-15,4-3 0 0,0-2 0 0,2 3 0 16,0-4-10-16,-2-2-1 0,-1 0 0 16,0 0 0-16,1 0 11 0,-4-2 0 0,0-4 0 0,3-2 0 0,-5 3 11 15,2-4 4-15,-3 1 1 0,4-1 0 0,-5 2-2 0,2-10 0 16,6 4 0-16,-8 2 0 0,5-3 14 0,-4-2 4 16,0 2 0-16,0 3 0 15,1-2 1-15,-4-1 1 0,0 3 0 0,0-2 0 0,-3 4-22 0,0-4-4 16,-3 4 0-16,0 6-8 0,-3-4 22 0,-3 1-2 15,0-2-1-15,-3 5 0 0,-1-2-11 0,1-4-8 16,0 4 12-16,-3 2-12 0,0-3 32 0,-4 6 0 16,0-2 0-16,2-4 0 0,1 6-32 0,-6 0 0 15,4 0 0-15,3 0 0 0,-3 6 0 0,2-4 0 16,1 4 0-16,0-3 0 0,6 2 0 0,-4 4 0 16,2-1 0-16,1 0 0 15,-2 0-20-15,3 0-5 0,2 1-1 0,2 4 0 16,-4 3-11-16,6-7-3 0,0 7 0 0,2-2 0 15,2 2-16-15,-2 1-3 0,5 2-1 0,-1-3 0 16,3 0-121-16,3 1-25 0,1 4-5 0,5-4-682 0</inkml:trace>
  <inkml:trace contextRef="#ctx0" brushRef="#br3" timeOffset="180938.28">15473 7240 1497 0,'7'-8'66'0,"-7"3"14"0,0 2-64 0,-4-3-16 0,1-2 0 0,3 5 0 15,-3-3 228-15,3 6 41 0,0 0 9 0,0 0 2 16,-3-2-228-16,0-3-52 0,-3 5 0 0,0-3 0 0,-4 3-12 0,4 0 0 16,0 0 0-16,-3 0 0 0,0 3-8 0,-6-3-3 15,-1 7 0-15,0-1 0 0,-2-3 13 0,0 2 10 16,2-2-13-16,-2 6 5 0,0-4 21 0,2 3 5 15,1 0 1-15,3 0 0 0,-1 1-2 0,4-1 0 16,0 6 0-16,3-6 0 0,0 0-17 0,3 5 0 0,-3-1 0 0,2 1 0 16,2 3 0-16,-2-2 0 0,4 3 0 0,4-1 0 15,-4-3 0-15,2 4 0 0,-2-1 0 0,6-2 0 16,-2 2 0-16,2-7 0 0,0 4-11 0,3-5 11 16,0 0 0-16,1-5 12 0,2 3 0 0,0-6 0 15,1 0-12-15,5-6 0 0,-3 6 0 16,4-8 0-16,2 5 0 0,-2-5 12 0,-4-5-1 0,4 4-1 15,-1-4 14-15,-3 4 4 0,0-1 0 0,-2-4 0 16,2 0-4-16,-6 6-1 0,1-3 0 0,-2-2 0 16,-1-1-5-16,-1 6-1 0,-3-9 0 0,0 9 0 15,-3-8-17-15,0 2 0 0,-3-2 8 0,3-1-8 16,-3 4 9-16,0 4-1 0,0-7-8 0,0 3 12 16,-1 4 2-16,2 1 0 0,-8-1 0 0,4 2 0 15,-3 7-5-15,0-3-1 0,-7 3 0 0,7 0 0 0,-3 0-8 16,-3 3 0-16,0-3-10 0,-4 7 10 0,0 2-8 15,-2-1 8-15,2-2 0 0,1 2-9 0,0 0-2 0,-1 0 0 16,4 0 0-16,3 1 0 16,-1-1-24-16,4-3-5 0,0 4 0 15,0-1-1-15,6 0-83 0,-1 0-17 0,2 0-3 0,2 6-892 0</inkml:trace>
  <inkml:trace contextRef="#ctx0" brushRef="#br3" timeOffset="181612.26">16004 7745 2116 0,'0'0'47'0,"0"0"9"0,0-8 3 0,0 0 0 0,0-1-47 0,0 1-12 0,0 0 0 0,-2 0 0 16,-2-6 28-16,4 9 4 0,-3-3 1 0,3-1 0 0,0 1-16 0,0-3-3 15,0 1-1-15,3 1 0 0,1 1-13 0,-4 0 0 16,2-1 0-16,-2 2 0 16,4-2 9-16,-4 4-9 0,2-3 8 0,-2 8-8 0,0 0 0 0,0 0 0 15,-6 0 0-15,-3 0 0 0,0 5-8 0,-3-2 8 16,-4 5 0-16,1 3 0 0,2 0 0 0,-1 2 0 15,-2-4 0-15,4 4 0 0,0-2 8 0,-1 3 4 16,4-3 0-16,0 3 0 0,0-7 0 0,6 7 1 0,-1-6 0 0,1 4 0 16,3 1-1-16,3-5-1 15,1 0 0-15,-1 6 0 0,0-6-11 0,3 1 0 0,-3-2 9 0,3 2-9 16,0-1 0-16,3 0 0 0,-2 0 0 0,-1-2 0 16,3-1 0-16,0-2 0 0,-3 3 0 0,0-4 0 15,4-2 0-15,-4 0 0 0,0-2 0 0,3-4 0 16,-2 6 24-16,1-8 0 0,2 8 0 0,-1-8 0 15,0-1 16-15,0 1 4 0,0 0 1 0,4-5 0 16,-4 4-17-16,3-4-3 0,-3 4-1 0,1 1 0 16,-1 0-12-16,-6 0-4 0,3 0 0 0,-3 2 0 15,0-2-8-15,-3 5 0 0,0 3 0 0,-3-5-11 16,0-4 11-16,-3 9 0 0,-3-7 0 0,0 7-8 16,-4-6-8-16,-2 3-2 0,-4 3 0 0,-2-5 0 15,0 5-82-15,-1 0-17 0,0-3-3 0,-2-2-961 16</inkml:trace>
  <inkml:trace contextRef="#ctx0" brushRef="#br3" timeOffset="185460.33">16643 8236 230 0,'0'0'20'0,"6"-2"-20"0,0-3 0 0,1 5 0 15,-1-4 232-15,0-1 43 16,3-3 8-16,-3 8 1 0,3-9-211 0,1 9-42 0,-1-8-9 0,0 8-2 15,1-5-10-15,-4 3-2 0,-6 2-8 0,6-6 12 16,2 6-12-16,2 0 9 0,-10 0-9 16,0 0 8-16,6-8-8 0,-6 8 0 0,4-3 0 0,-2-3 0 15,-2 6 0-15,0 0 12 0,4-8-2 0,-2 0 0 16,-2 0 44-16,0 0 9 0,4 3 1 0,-4-7 1 16,2 4 11-16,-2 0 1 0,0-6 1 0,0 9 0 15,6-6-18-15,-6 2-4 0,4-4-1 0,-4 5 0 16,6 0-14-16,-6-6-2 0,-3 6-1 0,3-3 0 15,3-3-16-15,-3 6-3 0,0-6-1 0,0 6 0 16,0-3-18-16,0-2 10 0,0-1-10 0,0-3 8 16,0 4 4-16,0-3 1 0,3 4 0 0,-3-9 0 15,3 7 4-15,-3-5 1 0,3-3 0 0,-3 0 0 0,0-2-3 0,0 2-1 16,0-2 0-16,-3 2 0 0,3-3-2 0,0 3-1 16,-3 3 0-16,3-3 0 0,3 0 4 0,-3-2 1 15,3 2 0-15,-3-2 0 0,3 2 0 16,0 3 1-16,4-3 0 0,-5 0 0 15,5-3-4-15,-4 3-1 0,0 3 0 0,3-3 0 0,0 1 4 0,-3-1 0 16,0-3 0-16,3 1 0 0,-3 1-8 0,0-1 0 16,1 2-8-16,2-2 12 0,-3 2-4 0,0 3-8 15,0 0 11-15,0 0-11 0,-3-3 11 0,6 0-11 16,-6 6 10-16,3-6-10 0,-3 5 13 0,3-7-3 16,1 7-1-16,-2-4 0 0,-2-1 16 0,4-2 3 15,-2-2 1-15,2 5 0 0,-2-4-29 0,4 1-13 16,-2-3 1-16,2 2 0 0,0 0 12 0,0 9 0 0,0-6 0 0,0 0 10 15,-2 6-10-15,2 0 8 0,0 2-8 0,-3-3 8 16,6 10-8-16,-5-10 0 0,2 8 9 16,0-4-9-16,-4 5 0 0,5-8 9 0,-4 7-9 0,3 1 0 15,-6-6 8-15,3 3-8 0,0-2 0 0,0-1 0 16,-3 4 8-16,3-4-8 0,0-3 0 0,0 3 0 16,1-1 13-16,-4-2-4 0,3 1-1 0,0-1 0 15,-3-2-8-15,3 2 10 0,0-2-10 0,0 0 10 16,0 9-10-16,0-7 0 0,0-2 0 0,-3 8 8 15,3-2-8-15,0 1 0 0,0-1 9 0,0-1-9 16,0 3 0-16,1-2 8 0,2 4-8 0,-4-4 0 16,2 4 0-16,2 2 0 0,-3-10 0 0,0 9 0 15,0 0 0-15,0-6 8 0,1 6-8 0,-2-3 0 16,4-3 0-16,0 7 0 0,-2-7 0 0,2-3 8 0,0 3-8 16,0-2 0-16,4 0 0 0,-4 2 0 15,0-3 0-15,3 1 0 0,0 3 0 0,-6 2 0 0,0-2 0 0,0 1 0 16,4-2 0-16,-1 6 0 0,-4-5 0 0,5 5 0 15,-4-1 0-15,0 1 8 0,0 0-8 0,0 2 8 16,-6-2-8-16,6 1 8 0,0 3-8 0,-3-4 11 16,0 3-11-16,0-4 12 0,0 4-12 0,0-3 0 15,-3 0 0-15,3 0 8 0,0-1-8 0,0 1 0 16,3 0 0-16,-3-6 0 0,0 7 0 0,0-2 0 0,0-8 8 16,3 9-8-16,0-5 0 15,-3 5 0-15,0-9 0 0,3 9 0 0,0-6 0 0,-3 6 0 0,0-3 0 16,3-3 0-16,1 7 0 0,-4 1 0 0,0-5 0 0,-4 6 0 15,4-7 0-15,-3 2 0 0,3 1 8 0,-3 1-8 16,3 6 0-16,-3-7 0 0,3 4 0 16,0-3 8-16,0-1-8 0,0 2 0 0,0-2 0 15,3 1 0-15,-3 0 0 0,0-1 0 0,3-1 0 0,-3 7 0 16,3-11 0-16,1 6 0 0,-1 0 0 0,0-9 0 16,0 10 14-16,0-7 1 0,-6 6 0 0,6-3 0 15,0-3-23-15,-3 8-5 0,0-1-1 0,0 4 0 16,0-3 14-16,0 3 0 0,0-2 0 0,-3 2-9 15,3-2 9-15,-3 2 0 0,3 3-9 0,0 0 9 16,0 0-9-16,-3-6 9 0,0 1-12 0,3 3 12 16,0 2-35-16,0 0 0 0,0-6 0 0,0 6 0 15,3-3-81-15,0-2-17 0,0 2-3 0,3-2-1 16,0 2-32 0,3-3-7-16,-2 4 0 0,-1-4-745 0</inkml:trace>
  <inkml:trace contextRef="#ctx0" brushRef="#br3" timeOffset="186425.2">17325 5477 1267 0,'-4'0'112'0,"2"0"-89"0,-2 0-23 0,2 0 0 16,-4-3 45-16,-1 6 5 0,4-6 1 0,-3 3 0 15,3 0-16-15,-3-6-3 0,-3 6-1 0,3 0 0 16,2 0-10-16,-2 0-1 0,0 0-1 0,0 0 0 16,0-5 3-16,3 5 1 0,-3-2 0 0,0 2 0 15,0-6 9-15,-1 6 3 0,7 0 0 0,-3-3 0 16,-3-2-3-16,6 5 0 0,0 0 0 15,0 0 0-15,0 0 5 0,0 0 1 0,0 0 0 0,-6 0 0 16,-4 5-2-16,2-2-1 0,-2 3 0 0,-2-4 0 16,2 9-18-16,-2 0-3 0,0-3-1 0,0 0 0 15,2 6-3-15,2-6-1 0,-5 9 0 0,7-9 0 16,-3 5-1-16,3 4-8 0,3-4 12 0,0-2-4 16,0 3-8-16,-1 2 0 0,8-7 0 0,-4 4 0 0,6 3-9 15,0-7 9-15,0-1 0 0,0 1-8 0,0-2 8 16,3-7 0-16,-3 8 0 0,4-8 0 0,2 0 0 15,-2 0 0-15,-2 0 0 0,4-2 0 0,1-4 0 16,0 6 0-16,-5-7 0 0,2 3 0 0,-1-4 8 16,0 0-8-16,1-3 9 0,-4 3-9 0,0 5 8 15,3-10-8-15,-3 4 8 0,3 1 5 0,-3 0 1 16,4-6 0-16,-4 7 0 0,0-2 6 0,3 1 2 16,-3-6 0-16,0 6 0 0,0 0-12 0,4 0-2 0,-8 5-8 15,5-6 12-15,-4 4-12 0,0-3 0 0,0 2 8 16,1-2-8-16,-4 8 0 0,0 0 0 15,0 0 0-15,0 0 0 0,2-2 0 0,-2 2 9 16,0 0-9-16,0-6 8 0,-2 6-8 0,-5-3 0 0,4-2 9 16,-7 5-9-16,8 5 0 0,-8-5 0 0,1 0 0 15,-3 3 8-15,3 3-8 0,-3-4 0 0,-1-2 0 0,1 8 8 16,3-8-8-16,0 6 0 0,-4-3 0 0,4 2 0 16,0-5 0-16,-4 8 0 0,5-8 0 0,-2 9 0 15,0-9 0-15,4 8 0 0,0 0 0 0,-2-3 0 16,2 3 0-16,-1 1 0 0,1-1 0 0,3 1 0 15,0-2-10-15,0 1 10 0,-1 6-12 0,4-6 12 16,0 1 0-16,0-1 0 0,0 0 0 0,0 0 0 16,0 3-16-16,4-3 4 0,-1-5 1 0,0 6 0 15,-3-9 11-15,0 0 8 0,9 5-8 0,-2-3 11 16,-1-2-11-16,0 6-12 0,2-6 2 0,2-6 1 16,0 6 9-16,-4 0 11 0,2-2-3 0,2-3 0 0,-1-4-8 15,-3 6-11-15,3-2 3 0,-3-4 0 0,4 1 8 0,-1 0 12 16,0 0-2-16,0-6-1 15,1 6-9-15,-1 0 0 0,-3 0-10 0,3 0 10 0,-6-6 0 0,3 6 15 16,1-1-2-16,-7 1 0 0,0 3-13 16,0-3 0-16,-4 0-9 0,1-1 9 15,0 1 0-15,-3 0 0 0,0 2 0 0,0 4 0 0,3-4 11 0,0 4-11 16,-3-4 10-16,-4 6-10 0,4 0 12 0,0 0-3 16,-3 0-1-16,3 0 0 0,6 0-8 0,-6 6-9 15,2-6 9-15,-2 2-13 0,0-2 13 16,0 0 0-16,0 6 0 0,0-4 0 0,0-2 0 0,0 0 0 15,6 0 0-15,-6 6-9 0,0-6 9 0,6 0-10 0,-7 3 10 0,0 2-10 16,7-5-10-16,0 0-3 0,-6 0 0 0,6 0 0 31,0 0-90-31,0 0-19 0,4 8-3 0,-2 1-502 0,8-4-101 0</inkml:trace>
  <inkml:trace contextRef="#ctx0" brushRef="#br3" timeOffset="187419.51">17116 6059 864 0,'0'0'76'0,"0"0"-60"15,-3-7-16-15,3 0 0 0,0 4 88 0,0-2 16 16,0-4 2-16,0 4 1 0,0 2-83 0,0-3-16 16,0-2-8-16,0 6 8 0,0-4 7 0,0 6 1 15,0-8 0-15,0 8 0 0,-3-3 2 0,0-2 1 16,3 5 0-16,-3-9 0 15,3 9 29-15,-4 0 7 0,-2 0 1 0,6 0 0 0,-6 6 0 0,0-3 0 16,-3 5 0-16,3-3 0 0,-3 4-17 0,0-1-3 0,-1 0-1 0,-2 0 0 16,3 6-20-16,0-4-4 0,-3 4-1 0,-1 0 0 15,0-3-10-15,1 5 0 0,0-2 0 0,3-1 0 16,-4-1 12-16,7 1 6 0,0-2 2 0,4 3 0 16,-5-6-7-16,7 0-1 15,3 5 0-15,3-4 0 0,0-1-3 0,4 1-1 0,-1-1 0 16,4-3 0-16,-1-3-8 0,3 4 0 0,0-3 0 0,1-6 0 15,-1 3 0-15,3-6 0 0,1-1 0 0,2-1-11 16,-3-1 11-16,4 1 0 0,0-1 10 0,-4-4-10 16,-2 5 0-16,-1-9 0 0,0 4 0 0,-3 4 0 15,4-6 0-15,-7 6 0 0,0-5 0 0,0 6 0 0,-2-8 0 16,-1 8 14-16,-6-1-1 0,0-4 0 0,3 4 17 16,-3 2 3-16,-3-5 1 0,0 2 0 0,3 1-8 15,-3 1-2-15,0 0 0 0,-4 0 0 0,4 0-10 16,-3-1-2-16,3 4-1 0,-3 2 0 0,-3-2-11 0,6 5 0 15,3 0 0-15,0 0 0 16,-6-2 0-16,0 4-11 0,6-2 3 0,-4 0 0 0,-5 5-12 0,6 3-3 16,-3-2 0-16,3 2 0 0,-6 0 7 0,3 1 0 15,-4 1 1-15,4-4 0 0,-4 2 15 0,4 6 0 16,0-6 0-16,-2 1 0 0,2-2 0 0,-1 1 0 16,4-2 0-16,-3 2 0 0,3-5 12 0,-4 5-2 15,7-8 0-15,0 8 0 0,-2-3-10 0,2-5 0 16,0 3 9-16,0-3-9 0,0 0 0 0,0 0 0 15,0 0 0-15,0 0 0 0,6 0 0 0,3 0 0 16,-3-3 0-16,3-2 0 0,1-3 0 16,-2 5 0-16,2-5 0 0,0 0 0 0,-2-3 0 0,-2 3 0 0,0-1 0 0,-2 2 0 15,-1 4 0-15,0-6 0 0,0 4 0 16,0-3 0-16,0 2 0 0,-3-2 9 0,-3 0-1 16,0 5-8-16,-3-2 12 0,-1-3-12 0,1 5 12 0,0-3-12 15,0 6 17-15,0 0-3 0,-6 0-1 16,2 6 0-16,2-3-1 0,2-3 0 0,-4 8 0 0,4-3 0 15,-4-2 0-15,2 5-1 0,1-2 0 0,1 2 0 16,-3 0-11-16,0 1 12 0,6-1-12 0,-3-3 12 16,-1 6-12-16,1-6 0 0,0 3 0 0,0 6 0 15,0-3 8-15,3-3-8 0,-4 6 0 0,1-1 8 16,0-1 0-16,4-5 0 0,-2 7 0 0,1-6 0 0,0 1-8 16,3-1 0-16,0 0 0 0,0-8 0 0,6 8 0 0,-6-8 0 15,0 0-10-15,6 8 10 0,-6-8-9 0,10 0 9 16,-1 0-8-16,0-3 8 0,0-2-15 0,0 3 3 15,1-6 0 1,2-1 0-16,-3 1-28 0,3-3-6 0,0 3-1 0,-2-3 0 16,2-2-137-16,4 4-27 0</inkml:trace>
  <inkml:trace contextRef="#ctx0" brushRef="#br3" timeOffset="188362.66">17088 6408 806 0,'0'0'36'0,"0"0"7"0,0 0-35 0,0 0-8 0,-6-6 0 0,3 4 0 15,3 2 193-15,-6-6 37 0,3-2 7 0,3 5 2 16,-3-3-191-16,3 6-37 0,0-8-11 0,0 3 0 16,-3 2 12-16,0-3-2 0,3-1 0 0,-3 7 0 15,-3-8-10-15,-1 8 10 0,1 0-10 0,0 0 10 0,0 0-10 0,-3 0 8 16,0 8-8-16,-1-3 8 0,-2 3 26 0,0 0 5 15,0 0 1-15,-4 9 0 0,0-9 3 0,2 9 1 16,-5 1 0-16,4-1 0 0,-1-1-18 16,1 6-3-16,0-3-1 0,2-2 0 0,4 4 2 15,0-4 0-15,-1 2 0 0,4 0 0 0,4-6-2 16,-2 4 0-16,4-1 0 0,4 1 0 0,-2-9-22 0,8 6 0 16,-4-6 0-16,3 5 0 0,4-10 0 0,-4 6 0 15,3-4 0-15,3-5 0 0,-2 3 0 0,-1-3 0 16,0 0 0-16,0-3 0 0,0-2 0 0,1 1 0 15,-4-1 0-15,3-3 0 0,-2 0 0 0,-1-3 0 16,0-3 0-16,1 6 0 0,-4-6 0 0,0 4 0 16,0-4 0-16,0 5 0 0,-3-4 14 0,3 5 5 0,-3 0 1 15,3-6 0-15,-6 6 13 0,3-1 3 16,-3 1 1-16,0 1 0 0,3-7-29 0,-3 6-8 0,0-1 0 16,4 1 0-16,-4 0 0 0,3 0 0 0,-3 8 0 15,0-3 0-15,0 3 0 0,0 0 0 0,0 0 0 0,0 0 0 16,0 0 8-16,0 0-8 0,0 0 8 0,0 0-8 15,-7 0 0-15,1 3 9 0,0-3-9 0,0 8 0 16,-3-8 0-16,2 8-11 0,-1-2 0 0,-2-4 0 16,-2 7-4-16,0-1-1 0,0 6 0 0,-1-7 0 15,0 7 16-15,1-3 0 0,0 3 0 0,0 0 0 16,0-4 0-16,2 4 10 0,4 3-2 0,-3-10 0 16,3 7-8-16,3-11 0 0,3-3 0 0,0 0 0 0,0 8 0 15,0-8 0-15,6 6 0 0,0 2 0 0,-6-8 0 16,9 0 0-16,-2 0 0 0,2 0 0 15,0 0 0-15,-3-3-11 0,4-2 3 0,-4-4 0 16,2 4 8-16,2-4 0 0,-4 1 0 0,0 1-8 16,0-2 8-16,0 1-8 0,0-1 8 0,0 2-8 0,1-1 8 15,-4-1 8-15,3-4-8 0,0 4 11 0,-2 1 12 16,2-6 2-16,-4 7 1 0,2-2 0 0,-2 1-26 0,-2-1 0 16,0 2 0-16,0-1 0 0,-2-1 0 0,2 1 12 15,-4 3-12-15,4 5 12 0,-6-6 0 0,0 3 0 16,0 3 0-16,0 0 0 0,-4 0 0 0,4 0 1 15,-2 9 0-15,-2-9 0 0,-6 8-4 0,4-3-1 16,4-2 0-16,-5 3 0 0,1-4 10 0,-1 6 2 16,4-8 0-16,-3 5 0 0,3-1-20 0,3 1 0 0,-3-5 0 0,-1 0 0 15,10 0 0-15,-3 0-16 16,-3 3 4-16,6-3 0 16,0 0-61-16,0 0-12 0,0 0-3 0,0 0 0 15,0 0-132-15,6 5-26 0,3-5-6 0,4 9 0 0</inkml:trace>
  <inkml:trace contextRef="#ctx0" brushRef="#br3" timeOffset="189359.48">16931 6970 2005 0,'0'0'44'0,"0"0"8"0,-2-3 3 0,-2-2 2 0,2 2-45 0,-2-3-12 16,2-2 0-16,2 0 0 0,0 3 0 0,-4 2 12 16,2-2-12-16,-2 2 12 0,1-3-12 0,0 3-11 0,-3-2 3 0,0 5 0 15,0-2-4-15,-4 2 0 16,1 0 0-16,-3 0 0 0,3 2 12 0,-4 3-13 0,1-2 5 0,0-3 8 16,0 6 0-16,0 2 21 0,-1-5-2 0,4 8-1 15,-3-9 27-15,0 6 6 0,2 1 1 0,1-1 0 16,-4 0-6-16,5 6-1 0,-2 0 0 0,4-4 0 15,0 4-29-15,-3 2-7 0,-1 6-1 0,4-5 0 16,0-2-8-16,0 2 0 0,0 2 0 0,3-2 0 16,0-6 0-16,0 2-11 0,3 1 11 0,3-4-8 15,0-1 8-15,0-1-13 0,3-8 5 0,0 6 8 16,6-6-10-16,-2-6 10 0,5 6 0 0,-3-8-9 16,6 8 9-16,-5-9 0 0,0 2 0 0,1-1 0 15,5 2 0-15,-4-2 0 16,1 5 0-16,-1-2 0 0,-2-4 0 0,2 1 0 0,-3 6 0 0,0-7 0 0,0 4 0 15,-2-3 0-15,-1 2 0 0,0-2 0 0,-3-1 0 0,-2 2 0 16,-2-1 10-16,2 2-10 0,-2-2 24 0,-2 5-2 16,0-5 0-16,0 0 0 15,0 0 9-15,0-1 1 0,-2-1 1 0,-2 1 0 16,2 1-12-16,-2-1-2 0,-2-1-1 0,0-4 0 0,0 6-18 16,3-6 0-16,-6 6 8 0,-1-5-8 0,1 5 0 0,0-1 0 15,0 6 0-15,0-2 0 16,-7 5 0-16,7-2 0 0,-3 2 0 0,2 2 0 15,-2 3-11-15,3 4 11 0,-4-1-12 0,1 0 12 0,0 0-12 0,0 9 12 16,0-9-12-16,2 6 12 0,1 1 0 0,0-1 0 16,3-2 0-16,0 1 0 0,3-5 0 0,0 6-8 15,-1-3 8-15,4-6 0 0,0 4 0 0,4-1-8 0,-1-1 8 0,3 0 0 16,-6-7-11-16,9 2 11 16,-3 3-10-16,4-5 10 0,2 0 0 0,-3-5 0 0,3 5-8 0,-3-2 8 15,1-5 0 1,-2 0 0-16,-1 4 0 0,2-2 0 0,1-4 0 0,-2 4 0 0,-4-3 8 15,2 5-8-15,0-3 11 0,-3-2-2 0,-3 6 0 0,0 2 0 16,3-6 1-16,0-2 0 0,-3 3 0 0,-3-4 0 16,0 1 26-16,0-1 4 0,3 2 2 0,0-1 0 15,0-1-27-15,-3 1-6 0,0 0-1 0,-1 0 0 16,4-6-8-16,-6 6 10 0,0 3-10 0,0 2 10 16,4-3-10-16,-5 6 0 0,1 0 9 0,-1 0-9 15,-1 0 12-15,-2 6-3 0,4-3 0 0,-3 2 0 16,0 3-9-16,-1 0 0 0,2 0 0 0,1 1 0 15,-2-1 0-15,3-3 0 0,3 4 0 0,0-1 0 16,0-3-8-16,3-5 8 0,0 0 0 0,0 9 0 16,3-2-9-16,0-4 9 0,-3-3-12 0,3 6 12 0,3 2-19 15,0-8 3-15,0 8 1 0,0-2 0 16,0-4-22-16,0 4-5 0,4-4-1 0,-1-2 0 16,0 6-23-16,1-6-5 0,-2 3-1 0,2-3 0 15,0 0-157-15,-2 0-32 0,11 0-7 0,-1-3 0 0</inkml:trace>
  <inkml:trace contextRef="#ctx0" brushRef="#br3" timeOffset="190192.12">16852 7521 2041 0,'-12'-8'90'0,"9"0"19"0,-4-1-87 0,1 2-22 0,0-2 0 0,-3-4 0 31,3 4-18-31,3-1-8 0,-3-4-2 0,2 6 0 0,-2-6 19 0,4 6 9 0,-2 0-10 0,4 0 10 15,0 2 11-15,-2 3 8 0,2 3 1 0,0 0 1 16,0 0-4-16,0 0-1 0,0 0 0 0,0 0 0 16,-7 0-16-16,1 9 0 0,-3-4 0 0,-1 3-9 15,-2 0 9-15,3 3 0 0,-4-2 0 0,-1 4 0 16,1 1 8-16,-2-3-8 0,-1 2 10 0,4 3-10 0,-3 1 21 0,3-3-1 16,-1-6-1-16,4 8 0 0,-1-2 16 0,4-3 3 15,0 3 1-15,6-1 0 0,4-2-29 0,-2-3-10 16,4-2 0-16,4 2 9 0,2-3-9 0,4-2-16 15,-1-3 4-15,6-8 1 0,1 8-8 0,3-5-1 16,-1-4-1-16,0 1 0 0,4-3-1 0,3-2 0 16,-3-1 0-16,-4-3 0 0,1 1 2 0,-4 3 1 15,1-4 0-15,-4 6 0 0,0-2 19 0,-5-1-8 16,-1-3 8-16,-3 9 0 0,1-3 0 0,-4 1 16 0,-3 1-2 0,0 6 0 16,-3-5 36-16,0 3 7 0,-3-3 2 0,0 5 0 15,-3-2-2-15,0-4 0 0,0 4 0 0,-4 5 0 16,1-8-31-16,0 8-6 0,-1-3-2 0,2 3 0 15,-2 0-18-15,-2 0 0 0,2 0 0 0,2 0 0 16,-5 3 0-16,4-3 0 0,-1 0-15 16,1 0 5-16,0 5 1 0,0-2 0 0,0 2 0 0,3-5 0 31,-3 9-20-31,-1-1-4 0,-2 0-1 0,2 0 0 0,4 0 25 0,0 1 9 0,4 4 0 0,-4 1-9 16,-4-3 9-16,7 2 0 0,-4-4 0 0,5 4 0 15,-2-2 0-15,4-3 12 0,-2-2-2 0,2 2-1 16,2 0-1-16,2-2-8 0,-2-4 12 0,5 4-4 15,-7-6-16-15,3 0-4 0,7 0-1 0,-4 0 0 16,0-6 13-16,2-2 0 0,-4 5 0 0,2-2-9 16,3-3 9-16,-6-1 0 0,3 1 0 0,-2 0 0 15,-2 0 8-15,-2-3 3 0,4 3 1 0,-4 5 0 0,-4-2 16 0,2-4 4 16,-5 1 1-16,4 6 0 0,-3-4-11 0,0 3-2 16,-4-2-1-16,4-3 0 0,0 2-8 0,4 3-2 15,-4-2 0-15,-1 2 0 0,4-2-9 0,-7 5 0 16,4 0 0-16,0 0 0 0,-2 0 8 15,1 0-8-15,1 5 8 0,-3-5-8 16,3 3 0-16,0 5 0 0,-4-2 0 0,4-3 0 16,0 2 0-16,0 0 8 0,6-5-8 0,-3 3 0 0,-3 5 0 0,3-2 0 15,3-6 0-15,0 0 0 16,0 0-50-16,0 0-6 0,0 0 0 0,0 0-690 0,9-6-138 0</inkml:trace>
  <inkml:trace contextRef="#ctx0" brushRef="#br3" timeOffset="190781.76">16828 7862 1609 0,'-10'-3'71'0,"10"3"15"0,-3 0-69 0,0-5-17 0,-6 5 0 0,2 5 0 0,1-5 31 0,0 3 2 16,0-3 1-16,0 6 0 15,0-3-34-15,0 5-14 0,0-3 1 0,-4 4 0 0,4-2-5 0,0 2-1 16,3-1 0-16,0 6 0 0,-3-6 19 0,3 6 0 16,0-4-8-16,3 7 8 0,0-12 18 0,3 9 7 15,0-3 2-15,0-3 0 0,0 1-3 0,0 4-1 16,4-5 0-16,1-2 0 0,4-4-23 0,-2 3 0 16,0-5 0-16,2 0 0 0,-4-5 0 0,5 3 0 15,-1-4 0-15,1-2 0 0,-4-5 0 0,3 4 0 16,0 1 0-16,-2-8 0 0,-1 2 0 0,0 3 8 15,-3-3-8-15,4-2 0 0,-8 2 8 0,4 3-8 0,-2-3 10 0,-4 1-10 16,0 5 44-16,-4-3 4 0,-2-3 0 0,4 12 0 16,-5-7 4-16,-2 4 2 0,0-3 0 0,-4 2 0 15,4 3 0-15,-3-2 0 0,3 5 0 16,0-3 0-16,-4 3-9 0,4 0-1 16,3 0-1-16,6 0 0 0,-6 3-27 0,2-3-4 0,-2 5-2 0,6-5 0 15,0 9-10-15,0-1 0 0,0 0 0 0,0 5 0 16,0-4 0-16,4-1 0 0,-8 0 0 0,4-8 0 15,6 3-16-15,-6-3 4 0,0 0 0 0,7 0 1 16,2-3-141-16,0-5-29 16,0-6-6-16</inkml:trace>
  <inkml:trace contextRef="#ctx0" brushRef="#br3" timeOffset="192267.31">17334 4958 1357 0,'0'0'29'0,"0"0"7"0,0 0 0 0,0 0 4 0,7-2-32 0,-7 2-8 0,0 0 0 0,0 0 0 15,8-6 47-15,-4-2 8 0,-4 8 1 0,6-3 1 16,0-5-29-16,-6 8-5 0,0-6-2 0,0 6 0 0,0-8 18 0,0 0 3 16,-4 8 1-16,2-6 0 15,-4-1 17-15,2 7 4 0,-2-9 1 0,4 6 0 16,-8-5-1-16,4 3 0 0,0-3 0 0,0 0 0 15,0-1-35-15,-1-4-7 0,-2-4-2 0,6 3 0 0,-3-5-3 0,3-2-1 16,-6 4 0-16,2-5 0 0,1 0-7 0,3-2-1 16,-6 0-8-16,3 2 12 0,3-3 0 0,0 0 0 15,0-2 0-15,-1 3 0 0,2-1 12 16,-4-5 1-16,2 8 1 0,-2 3 0 0,-3-2-9 0,0-1-1 16,-1-3-1-16,2 0 0 0,-5 3 20 0,4 1 4 15,-3-4 1-15,2 9 0 0,1-6-26 0,0-2-5 16,-3 2-1-16,2 3 0 0,1-3 2 0,-3-1 0 15,3-1 0-15,0 0 0 0,-1-3-10 0,-2-1 12 0,3-2-12 0,0 0 12 16,-3 0 16-16,2 0 3 16,-2-3 1-16,2 3 0 0,-2 6-20 0,0-7-4 0,0 7-8 0,-4-1 12 15,4 4-12-15,-3-4 0 0,-4 3 0 0,4 1 0 16,0 1 11-16,-4-1 2 0,1-2 1 0,6 4 0 16,0 1-6-16,-1-1 0 0,0 2-8 0,1 3 12 15,3-8-12-15,0 1 0 0,-1 1 0 0,2-1 0 16,-2 4 0-16,4-5 0 0,-3 1 0 0,3 1 0 15,-3-1 0-15,2 4 0 0,-2-5 0 0,3 1 0 16,-3 1 0-16,-3-1 0 0,2 4 0 0,-2-5 0 16,3 6 0-16,-4-6 8 0,-1 6-8 0,1 5 0 15,0-3 9-15,1 0-9 0,-3-2 8 0,3 3-8 16,-1 4 0-16,1-7 0 0,0 8 8 0,3-6-8 16,-1 6 0-16,1-3 0 0,0-3 0 15,0-2 0-15,3 2 0 0,-3 6 8 0,3-11-8 0,2 5 0 16,-2 1 0-16,0-4 8 0,0 6-8 0,0-2 0 15,0-1 0-15,0 3 0 0,-4-2 0 0,1-1 0 0,0 11 0 16,-1-11 0-16,2 4 8 0,-5-4-8 0,7 6 0 0,-3-1 0 16,-1-4 0-16,4 5 0 0,-6-6 0 0,6 6 0 15,-3 0 0-15,3-1 0 0,0-1 0 0,-1 1 0 16,4-1 0-16,0 7 0 0,0-6 0 0,0-4 0 16,3 5 0-16,0-6 0 0,-3 6 0 0,3 5-12 15,-3-5 2-15,0 2 1 0,3-4 17 0,0 1 4 16,0 4 1-16,-3 0 0 0,3 2-13 0,-3-6 0 0,-1 4 0 0,2-3 0 15,-2 0 0 1,2 0 0-16,-2 2 0 0,2-2 0 0,2 5 0 0,-4-2 8 0,2-4-8 16,2 9 0-16,0 0 0 0,0 0 0 0,0 0 0 0,-4 0 0 15,4 0 0-15,0 0-10 16,0-7 10-16,0 7-12 0,0 0-8 0,0 0-3 0,0 0 0 16,0 0 0-1,0 0-21-15,4-9-5 0,-2 6-1 0,2-2 0 16,2 0-26-16,0 2-4 0,3-5-2 0,0 2 0 15,3-2-74-15,4 0-16 0,-1 0-2 0,3 2-1 16,4-2-9-16,0 5-1 0,-2-11-1 0,2 14 0 0</inkml:trace>
  <inkml:trace contextRef="#ctx0" brushRef="#br3" timeOffset="193100.37">16306 2687 655 0,'0'0'28'0,"0"0"8"0,0 0-36 0,0 0 0 0,0 0 0 0,0 0 0 0,0 0 68 0,0 0 8 0,-4 0 0 0,4 0 1 15,0 0-8-15,0-8-1 0,0 2-1 0,4-1 0 16,-4 7-19-16,2-3-3 0,2-3-1 0,-4 6 0 16,2-8-15-16,-2 8-3 0,4-5-1 0,2 5 0 15,-6 0 10-15,0 0 1 0,2-3 1 0,-2 3 0 16,0 0-2-16,0 0-1 0,0 0 0 0,0 0 0 15,7-9 0-15,-7 9 0 0,0 0 0 0,0 0 0 16,-3-5-9-16,3-3-1 0,-4 5-1 0,4 3 0 16,0 0 5-16,-2-5 0 0,-2 5 1 0,-2-3 0 15,4-2-5-15,2 5 0 0,0 0-1 0,-6 5 0 16,-1-2-15-16,1 2-8 0,-3-2 8 0,3 10-8 16,3-4 0-16,0-1 0 0,-3 0 0 0,-4 8 0 15,7-2 0-15,-6-3 0 0,6 3 0 0,-3 2 0 0,0-8 0 16,2 6 0-16,2-6 0 0,-2 8 0 0,1-2 0 15,0-11 0-15,3 11 0 0,0-6 0 16,-3 0 0-16,6 0 0 0,-3-3 0 0,6 4 0 0,-2-6 0 0,-2 2 0 16,2 3 0-16,2 0 0 15,0-8 0-15,0 8 0 0,0-8 0 0,3 0 0 16,1 0 0-16,-4 0 0 0,0 0 0 0,3 0 0 0,0 0 0 16,1 0 0-16,-4 0 0 0,2 0 0 0,2-8 12 0,-4 8-3 15,4-8 0-15,-4 8 0 0,-6 0-1 0,8-8-8 16,2 3 12-16,-4-4-4 0,0 1-8 0,-2 8 12 15,2-11-12-15,-4 6 12 0,2-9-12 0,2 6 0 16,-6 5 9-16,3-5-9 0,-3 2 8 0,0-1-8 16,-3-2 10-16,3 1-10 0,-6 3 9 0,2-4-9 15,-2 6 8-15,4-2-8 0,-4-6 0 0,-1 6 0 16,1-3 8-16,-1 2-8 0,-1 6 0 0,2-8 8 16,-4 5-8-16,4 3 8 0,-4 0 1 0,2 0 0 0,2 0 0 0,0 0 0 15,-1 0-9-15,1 0 0 0,-3 0 0 0,3 0 0 16,0 3 0-16,-4-3 0 0,4 5 0 0,0-2 0 15,-3-3 0-15,3 6 0 0,0-6 0 0,0 0 0 16,6 0 0-16,-7 0-12 0,7 0 2 0,0 0 1 16,0 0-1-16,0 0 0 0,0 0 0 0,0 0 0 15,0 0-28-15,0 0-6 0,0 0 0 0,0 0-1 16,0 0-10-16,0 0-1 0,0 0-1 0,0 0 0 31,0 0-7-31,7 0 0 0,-5 0-1 0,8 0-436 0,-4 0-87 0</inkml:trace>
  <inkml:trace contextRef="#ctx0" brushRef="#br3" timeOffset="193965.03">16474 3137 1911 0,'0'0'84'0,"-3"-5"19"0,3-3-83 0,-3 8-20 0,0-8 0 0,3 0 0 16,0 5 18-16,3-3-1 0,0-2 0 0,-3 0 0 16,0 2-17-16,3-2 0 0,-3 0 0 0,0 0 0 15,3 0 0-15,-3-1 0 0,0 4 0 0,0-3 0 16,0 8 0-16,0 0 0 0,-3-8 0 0,3 8 0 15,0 0-12-15,-3 0 12 0,-3 0-13 0,-3 0 5 16,3 0 8-16,-4 0 0 0,4 8 0 16,-3-8-8-16,3 8 19 0,-3 0 4 0,3 1 1 0,0-4 0 15,2 3 2-15,-2 0 1 0,4 6 0 0,-2-6 0 16,8 6-6-16,-4-6-1 0,0 3 0 0,2-3 0 16,2 9-12-16,2-7 8 0,-4 1-8 0,5-3 0 15,-1 6 0-15,0 0 0 0,0-11 0 0,0 5 0 16,3 0 0-16,1-3 0 0,-4-2 0 0,3 5 0 15,0-8 0-15,-2 6 0 0,1-6-11 0,-1 0 11 0,2 0-8 16,-3-6 8-16,4 6 0 0,-2-8 0 0,2 5 0 16,-1-2 0-16,0-3 0 0,1 0 0 0,2-1 0 0,-3 1 0 15,0-6 0-15,1 6 0 0,-4-3 0 0,0 1 0 16,0-2 0-16,0 7 0 0,-3-11 8 0,-3 8 4 16,0 5 0-16,0-8 0 0,0 8 8 0,-3-5 1 15,0 2 1-15,0-2 0 0,-3 8-7 16,0-2-2-16,2-4 0 0,-5 3 0 15,3-2-3-15,-3 5-1 0,-1 0 0 0,2-5 0 0,-2 5-9 0,1 0 0 16,2 0 9-16,-1 0-9 0,2 0 0 0,-4 0 0 16,4 5 0-16,0 0 0 0,-3-2 0 0,6-3 0 15,-7 6 0-15,8-4 0 0,-5 6 0 0,7-8 0 0,-3 0 0 0,3 0 0 16,-3 6 0-16,3-6 0 0,-3 8 0 0,3-8 0 16,0 0 0-16,0 0 0 0,0 0 0 0,0 0-8 15,0 0-2-15,0 0 0 0,0 0 0 0,0 0 0 16,0 0 0-16,0 0 0 0,0 0 0 0,0 0 0 15,0 0 10-15,0 0 0 0,6-5-9 0,0 2 9 16,0-3 0-16,-6 6 0 0,6 0-9 0,1-8 9 16,-1 0 0-16,-3 0 0 0,0 3 0 0,-3 5 0 15,6 0 0-15,-3-9 0 0,-3 6 0 0,0 3 0 16,0 0 0-16,0 0 0 0,0-5 0 16,-3-3 9-16,3 8-9 0,0-3 12 0,0 3-12 0,-6-5 12 15,3 2-12-15,0-2 10 0,-3 5-10 0,-1 0 10 0,1-6-10 0,0 6 10 16,0 0-10-16,0 0 10 0,-3 6-10 15,3-1 0-15,0-2 0 0,-1 5 0 16,1 0 0-16,-3-3 0 0,3-2 0 0,0 6 0 0,0 4 0 16,0-5 0-16,-4 0 0 0,1 6 0 0,3-6-9 15,-1 1 9-15,1 4 0 0,0-2 0 0,4-6 0 16,-2 4 8-16,4-9 0 0,0 0 1 16,0 0-81-16,10 3-17 0,-4 2-3 0,6-5-528 15,-2 0-104-15</inkml:trace>
  <inkml:trace contextRef="#ctx0" brushRef="#br3" timeOffset="194600.9">16776 3326 864 0,'-10'0'76'0,"7"-2"-60"0,3 2-16 0,0 0 0 15,-3 0 126-15,3 0 22 0,-4-7 5 0,-2 7 1 16,4-2-123-16,-4-3-31 0,2 5 0 0,-2-3 0 15,-3 3 11-15,0 0-11 0,3-11 12 0,0 11-12 0,0-3 23 0,2 3-3 16,-2 0 0-16,3 0 0 16,3 0-9-16,-6 3-3 0,0 8 0 0,0-8 0 15,-1 4 0-15,1 7 0 0,3-3 0 0,-3 3 0 0,3 2-8 0,-3 1 0 16,0 2 0-16,0 0 8 0,-1-3-8 0,1 6 10 16,4-6-10-16,-2 1 10 0,1 4-10 0,0-7 0 15,0-2 0-15,3 1 8 0,0-5 2 0,3 0 0 16,-3-8 0-16,6 8 0 0,-6-8 18 15,12 0 3-15,1 0 1 0,-1 0 0 0,6 0-23 0,-2-8-9 16,-1 6 8-16,0-7-8 0,-2-1 12 0,2 7-4 16,1-6 0-16,2 4 0 0,-2-3-8 0,-2-1 0 15,-1 7 0-15,-1-6 0 0,1 2 0 0,-4-2 0 16,0 8 0-16,0-14 0 0,0 14 0 0,-6-8 0 0,-3 8 0 0,6-8 0 16,-2 0 8-16,-1 3 0 15,-3-4 0-15,-3 1 0 0,-1 0 16 0,2 6 4 0,-5-7 0 0,1 4 0 16,-3-4 0-16,-3 1 0 0,3 3 0 0,-4-4 0 15,4 1 4-15,-3 6 2 0,0-4 0 0,0-2 0 16,-1 3-10-16,-2 5-3 0,3-3 0 0,-1-3 0 16,0 6-21-16,-1 0 0 0,4 0 0 0,-2 6 8 15,0-3-8-15,2 2 0 0,-2-5-11 0,3 8 11 16,0-2-39-16,2-4-1 16,-1 6-1-16,1-2 0 0,4 2-35 15,0-5-6-15,0 2-2 0,3-5 0 0,0 0-115 0,0 0-23 16</inkml:trace>
  <inkml:trace contextRef="#ctx0" brushRef="#br3" timeOffset="195229.12">16883 3747 1094 0,'0'0'97'0,"0"0"-77"0,0 0-20 0,0 0 0 16,0 0 68-16,0 0 9 0,0 0 3 0,0 0 0 16,0 0-66-16,6-4-14 0,-6 4 0 0,0 0 0 15,0 0 29-15,0 0 8 0,0-5 2 0,0 5 0 16,-3-8 14-16,0 5 3 0,-1-3 1 0,-2 6 0 15,0-2-5-15,-3 2 0 0,3-5-1 0,-3 5 0 16,6 0 2-16,-7 0 1 0,1 5 0 0,3-5 0 16,0 0-24-16,0 2-5 0,-1-2-1 0,1 6 0 15,0-3-24-15,0 5 0 0,0-3 0 0,3 4 0 16,0-1 0-16,0 0 0 0,0 8 0 0,-3-2 0 16,2 0 0-16,2-4 0 0,-2 7-9 0,4-1 9 15,0-2-8-15,0 2 8 0,0-2 0 0,4 0 0 16,2-12-8-16,3 6 8 0,-3 1 0 0,3-1 0 15,1 1-12-15,2-4 12 0,3-3-12 0,-2 4 12 0,-4 0-13 16,3-4 4-16,0-2 1 0,4 0 0 0,-4 0-10 16,0 0-2-16,-2-2 0 0,-2-4 0 0,2 0 20 0,-1 6 0 15,0-7 0-15,-3-2 0 16,4 1-12-16,-4-1 0 0,0 1 1 0,-3-5 0 16,3 5 11-16,0-1 14 0,-3-7-3 0,1 8-1 15,-2 0 17-15,-2-6 3 0,0 6 1 0,0-3 0 0,-2 3-2 0,2-6 0 16,-4 6 0-16,-2-6 0 0,3 6-2 15,-3-6-1-15,-1 7 0 0,1-2 0 0,-2-2-6 16,-2 5-2-16,1-1 0 0,0 4 0 0,-1-8-10 0,2 8-8 16,-2-2 9-16,4 2-9 0,3-3 0 0,-3 6-13 15,-1 0 1-15,1 0 0 0,0 0 12 0,0 0 0 16,3 0 0-16,3 0-9 0,0 0-7 0,0 0-2 16,0 0 0-16,0 0 0 15,-6 6-24-15,6-6-5 0,0 0-1 0,0 0-604 16,0 0-122-16</inkml:trace>
  <inkml:trace contextRef="#ctx0" brushRef="#br3" timeOffset="195870.19">17033 4164 403 0,'0'0'17'0,"0"0"5"0,-3-8-22 0,0 3 0 16,0-4 0-16,0 1 0 0,3 5 269 0,-3-3 50 15,3-2 9-15,0 6 3 0,-3-12-255 0,3 14-52 16,-4-8-9-16,4 3-3 0,0 5 0 0,0 0 0 16,-6 0 0-16,0-9 0 0,4 9 16 0,-5 0 4 15,1 9 0-15,-3-9 0 0,3 5-32 0,0 3 0 0,0-8 0 16,0 9 0-16,-1-4 24 0,-2-3 0 0,3 6-1 16,2 1 0-16,-2-1 14 0,0-2 3 15,4 2 1-15,-2-6 0 0,1 10-23 0,3-5-5 0,-3 5-1 16,3-12 0-16,0 13-12 0,0-13 0 0,0 9 0 15,-3-2-10-15,6 1 10 0,0 1 0 16,0-4 8-16,1 4-8 0,-2-7 0 0,2 6 0 16,2 4 0-16,2-10-8 0,2 6 8 0,0 1 0 0,2-4 0 0,0-2 0 15,0 2 0-15,0-5 0 0,4 0-9 0,2 0 9 16,1 0 0-16,-1-5 0 0,4 2 0 0,-4-2 0 16,0-4 0-16,4 1 0 0,-4 0 0 0,-2-6 0 15,-4 6 0-15,0 0 0 0,-2-3 9 0,-4-2-9 16,-4 4 48-16,2-4 4 0,2 1 2 0,-6-1 0 15,-6 0-8-15,6 1-2 0,-4-2 0 0,2 4 0 0,-4-4 2 16,-4 1 0-16,4-4 0 0,-3 9 0 0,0 0-22 16,-3-6-5-16,-1 6-1 0,0 5 0 0,1-3-26 0,4 4-6 15,-5 2-1-15,0 0 0 0,5 0-5 0,-5 2 0 16,4 4-1-16,-3-3 0 16,-1 5-26-16,4 1-5 0,0-2 0 0,0-1-1 15,0 2-2 1,-1 0 0-16,8 1 0 0,-5-4 0 0,7-5-17 0,0 0-4 0,0 0-1 0,0 0-507 15,0 0-102-15</inkml:trace>
  <inkml:trace contextRef="#ctx0" brushRef="#br3" timeOffset="196477.57">17150 4505 230 0,'0'0'10'0,"0"0"2"0,-4-8-12 0,2 3 0 0,-2-4 0 0,2 1 0 15,-2 6 341-15,2-5 66 0,2 7 13 0,0-7 2 16,0 7-328-16,0 0-66 0,-6 0-12 0,6 0-4 16,0 0-26-16,-4-6-6 0,-2 6 0 0,3 0-1 15,-3 0 9-15,3 0 1 0,3 0 1 0,-6 0 0 16,0 0 10-16,6 0 0 0,0 0 0 0,-4 8 0 0,1 4 0 0,0-5 0 16,0 5 0-16,0-7 0 15,0 3 0-15,3 8 0 0,-3-2 0 0,0 3-8 0,0-2 8 16,0 2 0-16,0 5 8 0,-3-6-8 0,3 1 0 0,3-1 8 15,0 4-8-15,-4-10 0 0,8 6 0 0,-1-7 0 16,0 4 0-16,3-8 0 0,3-1 0 16,0 1 0-16,4-5-10 0,2-5 10 0,0 5 0 15,7-4 0-15,-4-3 0 0,4-4 0 16,-4 2 0-16,-2 2 0 0,2-10 0 0,-3 3 0 0,1-2 0 0,-1 5 0 16,0-3 0-16,-5-2 0 0,2 3 33 0,-3-4 1 15,-3 3 0-15,1-2 0 0,-5 5 21 0,2-3 4 0,-2-2 1 16,-2 3 0-16,-2 1-12 0,-2-2-3 15,-2 7 0-15,0 1 0 0,0-2-7 0,0 5-2 16,-6-5 0-16,2 3 0 0,-2 2-19 0,0-3-4 0,-1 4-1 16,-2-3 0-16,0 5 4 0,-4-7 0 0,1 7 0 0,-3 0 0 15,1 0-8-15,0 0-8 0,1-2 11 0,-2 2-11 16,2 2 0-16,1 5 0 0,-1-7-15 0,4 5 5 31,-1-3-117-31,4-2-23 0,0 0-5 0</inkml:trace>
  <inkml:trace contextRef="#ctx0" brushRef="#br3" timeOffset="199752.55">11281 4202 1364 0,'0'0'60'0,"0"0"13"0,-2-5-58 0,-2 2-15 0,2-2 0 0,-2 5 0 16,-2-9 76-16,3 9 12 0,-3-3 2 0,-3-2 1 15,3 5-43-15,0-2-9 0,-4 2-2 0,4-6 0 16,3 6-37-16,3 0 0 0,0 0 0 0,-6 0 0 16,3 0 0-16,3 0 0 0,0 0 0 0,0 0 8 15,0 0 8-15,0 0 1 0,0 0 1 0,3-6 0 0,3 4 16 16,0-3 3-16,-6 5 1 0,7 0 0 0,1-3-11 0,-8 3-3 15,0 0 0-15,10 0 0 0,-4 0-12 0,-6 0-4 16,6 3 0-16,-6-3 0 0,10 0-8 16,-4 7 12-16,0-7-12 0,0 6 12 15,-4 2-12-15,2 0 0 0,2 1 0 0,-2-4 0 0,2 3 0 0,-4-8 0 16,4 9 0-16,0-2 0 0,0 1 0 0,1-2 0 16,2-3 9-16,0 2-9 0,4-2 29 0,-4 3 2 15,0-4 0-15,3-2 0 0,-3 6-10 0,4-4-1 16,-4 4-1-16,3 0 0 0,-2-4 14 0,-2 3 3 15,2 7 1-15,2-12 0 0,-6 8-24 0,0-3-5 0,4 4 0 16,-1-2-8-16,-3-1 0 0,1 2 0 0,1 0 0 16,2-5 0-16,-4 5 0 0,3 0 0 0,0-2 0 0,3 2 0 15,1-3 0-15,-1-2 10 0,0 6-10 0,0-4 12 16,4-2 2-16,-4 2 1 0,0-5 0 0,4 9 0 16,0-4 1-16,-2-3 0 0,-1 4 0 0,-1-3 0 15,1 5-5-15,-1-3-1 0,0 4 0 16,0-7 0-16,-6 6-10 0,4-3 8 15,-4 4-8-15,0-1 8 0,-3 1-8 0,3 4 8 0,-3-11-8 0,3 12 8 16,-3-5-8-16,3-1 0 0,-2-3 0 0,2 4 0 16,0-1 0-16,0-1 0 0,4 0 0 0,-2-5 0 15,2 6 0-15,2 1 0 0,-2-9 0 0,2 8 0 16,0-3 0-16,0-3 12 0,0 4-12 0,-2 2 12 16,2-2-12-16,-3 2 0 0,3 0 0 0,-2 1-11 15,-1-1 11-15,0-1 0 0,-3 2 0 0,3-1 0 16,-2 6 0-16,1-6 0 0,-4 8 0 0,2-7-8 0,-3 4 8 0,3-4 0 15,1 1 0-15,5 4 0 0,-4 3 0 0,5-12 0 16,0-3 0-16,-1 7 0 0,3 2 0 0,0-4 8 16,4-3-8-16,-4 4 0 0,4 0 8 0,-4-2-8 15,3 2 8-15,-3 0-8 16,1 0 8-16,-4 0-8 0,0 1 8 0,4-2-8 16,-4 7 8-16,0-6-8 0,1 1 8 0,-1 4-8 0,0-4 0 0,1 1 0 15,-1 4 0-15,0-6 0 0,3 6 0 0,-3-6 0 16,4 8 0-16,0-7 0 0,-2 4 0 0,6-4 0 15,-2-2 0-15,3 7 0 0,4-3 11 0,-1-2-3 16,1-2 0-16,-1 7 0 0,1-6-8 0,0 1 0 16,-4 4 0-16,0-4 0 0,1-2 0 0,-4 10 8 15,1-9-8-15,-4 8 8 0,4-2-8 0,-4 3 0 16,0-4 0-16,-3-2 0 0,4 8 0 0,-4-8 0 0,0 5 0 0,4-2 0 16,-4 3 0-16,4-1 0 0,-1-3 0 0,0 4 0 15,1-1 0-15,-1-2 0 0,0 2 0 0,4-2 0 16,-1-3 0-16,-2 2 0 0,2 1 0 0,0-3 0 15,1-3 0-15,-1 6 0 0,1-1 0 0,-4-1 0 16,0-4 8-16,4 5 0 0,-7-5 0 0,4 6 0 16,-4-2-8-16,3-5 0 0,-2 7 0 0,-1-1 0 15,0-1 0-15,0 4 0 0,0-3 0 16,1 4 0-16,-1-3 0 0,3-4 8 0,1 4-8 0,2 0 8 16,-3-3-8-16,1 2 0 0,-4 1-12 0,6-3 12 15,4 5 0-15,-4-2 0 0,4-6 0 0,0 9 0 16,-1-10 0-16,1 7 0 0,-1-6 0 0,-2 6 0 15,-1-3 0-15,-3-3 0 0,4 6 0 0,-1-6 0 16,-2 0 0-16,-1 6 0 0,3-3 0 0,1-3 0 0,-1 6 0 16,-3-1 8-16,7-2-8 0,0-3 0 0,-2 6 0 0,0 3 8 15,0-3-8-15,2-4 0 0,3 4 8 0,-1 2-8 16,-2 0 0-16,2-2 8 0,4 3 12 0,-4-10 3 16,-2 7 0-16,2-6 0 0,2 1-23 0,1 5-12 15,-3-6 2-15,4-1 0 0,0-4 10 0,0 6 0 16,-1-4 8-16,-2 4-8 0,-4-1 8 0,1-1-8 15,-4 2 10-15,4-1-10 0,-1 3 12 0,0-3-4 16,1 3-8-16,-4-3 12 0,1 6-12 0,-4-6 0 0,3 6 8 16,-2-4-8-16,-1 4 0 0,1-6 0 0,-4 6 0 0,3-3 0 15,0-3 0-15,1 1 0 0,0-1 0 16,-2 6 0-16,2-7 0 0,2-1 0 0,4 2 0 0,0-5 0 16,-4 5 0-16,0 3 0 0,4-3 0 0,-7 1 0 15,3-1 0-15,-5 3 0 0,2-6 0 16,1 8 0-16,-1-2 0 0,0 3 0 0,-3-6 0 0,1 9 0 15,-1-3 0-15,3-4 0 0,-2 4 0 0,-1 0 0 16,0-4 0-16,1 7 0 0,2-9 0 0,-3 6 0 16,6 2 0-16,-2-8 0 0,0 6 0 0,2 0 0 15,-6-4 0-15,6-2 0 0,1 1-12 0,-1-4 12 16,4 4 0-16,-4-1 0 0,1 0 0 0,-4 0 0 16,3-3 0-16,1 3 0 0,-4 1 9 0,1-1-9 15,-4-2 0-15,0 2 8 0,-2 0-8 0,2 0 0 0,0 0 0 16,-3 1 0-16,3-1 8 0,1 6-8 0,-1-4 0 0,1-1 0 15,-1 4 0-15,0-5 0 0,4 0 0 0,-4 1 0 16,0-1 0-16,4-3 0 0,-2 4 0 0,2-1 0 16,-1-1 9-16,-2 2-9 15,2-4 8-15,0-2-8 0,-2 6 10 0,2-4-10 16,-3 3 10-16,3 0-10 0,-3 0 10 0,1 1-10 0,0-4 0 16,-1 3 0-16,-3 1 0 0,0-1 0 0,3-1 0 0,-2 2 0 15,-1-1 0-15,0 1 0 0,0 1 0 0,-3-1 0 16,4-7 0-16,-1 6 0 0,0 1 10 0,3-1-10 15,0-3 10-15,1 4-10 0,2 4 0 0,-3-5 8 16,0-5-8-16,4 5 0 0,-4-2 0 0,0 2 0 16,1 0 8-16,-1 0-8 0,1 0 27 0,-1 1 2 15,-3-1 1-15,0-3 0 0,0 4-30 0,1-1 8 0,-1 0-8 16,-3 0 0-16,0 0 0 0,0 1 0 0,1-4 0 0,1 3 0 16,-2 0 0-16,4-2 0 0,-4-4 0 0,0 7 0 15,4-4 0-15,-4-2 0 0,2 2 0 0,2 4 0 16,2-4 0-16,0-2 0 0,4 5 0 0,-4-3 0 15,0 3 0-15,1-5 0 0,-1 6 0 0,0-4 0 16,1 3 0-16,-1 0 11 0,-3-2-3 0,-3-4-8 16,0 7 8-16,0-4-8 0,6-2 0 0,-2 2 0 15,0-2 0-15,-4 3 0 0,0-1 0 0,2-3 0 16,2 4 0-16,-4-3 0 0,4-3 0 16,2 5 0-16,-3-2 0 0,0 2 12 0,3-2-4 0,1 3-8 15,-4-3 11-15,6 2-11 0,-5 0 10 0,2-2-10 0,0 3 0 16,0-4 8-16,0 4-8 0,-2-4 0 15,-1 7 0-15,0-9 0 0,1 8 0 0,-2-3 0 16,-2-5 0-16,1 9 0 0,-4-4 0 0,3-3 0 16,-6-2 0-16,3 9 0 0,4-4 0 0,-1 3 0 0,0-5 0 0,0 3 0 15,-6-6 0-15,6 3 0 0,0 2 0 16,0 3 0-16,3-8 0 0,-3 6 0 0,1-4 0 0,-1 4 0 16,3-4 8-16,-3-2-8 0,4 6 0 0,-4-6-13 15,2 3 2-15,-4-3 1 16,-4 0-51-16,6-3-11 0,0 3-1 0,-6 0-1 15,3-6-103-15,-6-2-21 0,0 0-4 0</inkml:trace>
  <inkml:trace contextRef="#ctx0" brushRef="#br3" timeOffset="201739.52">12117 3956 1148 0,'0'0'51'0,"0"0"10"0,0 0-49 0,0 0-12 0,0 0 0 0,0 0 0 0,0 0 20 0,0 0 2 16,0 0 0-16,0 0 0 0,0 0-11 0,0 0-3 16,9 0 0-16,-2 0 0 0,-1 0 12 0,2 6 1 15,2-6 1-15,-4 0 0 0,3 6-1 0,0-4 0 16,-3-2 0-16,1 6 0 0,-1-4 37 0,3 7 7 16,-3-9 2-16,0 5 0 0,1 3-12 0,1 1-3 0,2-2 0 0,2 1 0 15,-2 1-25-15,2-1-6 0,0 1-1 0,0-2 0 16,0 7 10-16,4-6 2 15,-4 1 0-15,4 4 0 0,-1-4-32 0,0-2 0 0,1 7 0 0,-1-6 0 16,0 4 0-16,4-5-10 0,-4 7 0 0,4-6 0 16,-5 6 10-16,2-6 11 0,-4 1-3 0,4-2 0 15,-1 7 18-15,4-3 3 0,-1-3 1 0,0 6 0 16,1-6 5-16,-1 9 1 0,0-4 0 0,4-4 0 16,-6 4-24-16,2-2-4 0,-2 3 0 0,-1 2-8 15,-3-3 8-15,0-1-8 0,1 1 0 0,-1 1 0 16,-3-3 0-16,3 2 10 0,0-2-10 0,1 2 8 15,2 1 4-15,-3-2 0 0,4 1 0 0,-4-5 0 0,4 0-4 16,-1 6-8-16,4-3 12 0,-4 3-4 0,6 0 9 16,-2-4 2-16,2 4 0 0,0-4 0 0,1 4-4 0,0 0-1 15,-4-3 0-15,0 3 0 0,-2 2-14 0,-1-8 0 16,-2 6 0-16,2-6 0 0,0 6 0 0,0-3 0 16,-2-3 0-16,-1 6-10 0,3-6 21 15,-3 5 4-15,4-2 1 0,0-2 0 0,-2-2-7 0,2 7-1 16,0-6 0-16,2 1 0 0,0 4 7 0,1-4 1 15,2-1 0-15,-2 5 0 0,-7-2-16 0,3 3 0 16,4-6 0-16,-1 6 0 0,0-3 0 0,1 2 0 16,0-4 0-16,-4-2 0 0,0 10 0 0,0-9 0 15,1 6-8-15,-4-6 8 0,4 8 0 0,-4-7 16 16,0 4-4-16,4-4 0 0,-4 7 7 0,0-8 1 16,0 9 0-16,4-4 0 0,-1-5-20 0,0 9 0 0,4-4 0 0,-1 3 0 15,-2-7 8-15,-1 7-8 0,6-2 12 0,-3-3-12 16,-2 2 16-16,0 1-3 0,-2-6-1 0,2 1 0 15,2 4-12-15,1-2 0 16,-1-3 8-16,1 6-8 0,2-3 0 0,-2 2 0 0,-1 1 0 16,1-3 0-16,-1 2 0 0,0 4 0 0,1-9 0 0,-4 8 0 15,1-7 0-15,-1 4 9 16,0-4-9-16,4 4 8 0,-1-2-8 0,-2 3 12 16,2-1-12-16,0-2 12 0,-2 3-12 0,2 2 0 0,0-7 0 0,4 7 8 15,-4-8-8-15,-2 6 8 0,-1 3-8 0,1-10 8 16,5 7-8-16,-2 2 8 0,-1-2-8 0,0 2 8 15,4 1 0-15,-4-4 0 0,0-2 0 0,1 3 0 16,0 2 7-16,-4-2 1 0,0-3 0 0,0 2 0 16,1 4-16-16,2-3 0 0,-2-4 0 0,-1 4 0 15,4 3 0-15,-4-1 0 0,3-3 0 0,1 4 0 0,-4-3 0 16,3-4 0-16,1 4 0 0,-1 3-10 0,3-3 10 0,-2-4 0 16,0 4 0-16,3-1 0 0,-2-2 0 0,2 3 16 15,0-1-4-15,-1-1-1 0,1 2-11 0,-4-7 0 16,4 7 0-16,-4-3 0 0,0 3 0 15,0-4 0-15,2 4 0 0,-2 3 0 0,0-1 0 16,0-3 0-16,-2 1 0 0,2-3 0 0,-3 5 0 0,4-2 0 16,0 3 0-16,-5-1 0 15,6-3 0-15,-6 4 0 0,-1-1-9 0,2 1 9 0,4 2 0 0,-4-3 0 16,3-8 0-16,-2 9 0 0,-1-3 0 16,-3-4 0-16,4 4 0 0,-1 3 0 0,-2-4 0 0,-1-2 8 15,0 3-8-15,0-1 12 0,-2-2-12 0,2 6 0 16,-3-9 0-16,0 6 0 0,1 1 0 0,2-1 0 15,-3-5 0-15,3 7 0 0,0-2 0 0,1-3 0 0,5 2 8 16,-3-4-8-16,1-2 8 0,0 7-8 16,2-11 11-16,0 5-11 0,-2-2 0 0,-1 2 0 0,-3 0 0 0,0 0 0 15,1 0 0-15,5-3 0 0,-3 4 8 0,1-1-8 16,-4 6 0-16,4-6 0 0,-2 0 0 0,-1 0 0 16,2 1 0-16,-3-1 0 0,1 0 0 0,-1 0 0 15,3 0 0-15,-2 6 0 0,-4-6 0 0,3 1 0 16,1-2 0-16,-1-1 0 0,0 2 0 0,0-5 0 15,0 5 0-15,1-2 0 0,0 2 0 0,-1-1 0 16,0 0 12-16,4-5-12 0,-4 6 12 0,0-2-12 16,0-3 0-16,4 2 0 0,-4-2 0 0,0 2 0 15,-3 3 8-15,3-2-8 0,1-4 0 0,-1 7 0 16,1-1 10-16,-1-3-10 0,-4 4 8 0,6-1-8 16,0-1 14-16,2 2-2 0,0-1-1 0,-2 1 0 15,2 1-11-15,-1 1 0 0,-2-3 0 0,-1 1 8 0,0-1 8 16,1 6 0-16,-1-6 1 0,-3-1 0 0,0 0-17 15,-3 0 0-15,4-4 8 0,-2 3-8 0,-2 2-11 0,4 0-5 16,-4-2-2-16,4 2 0 0,-2-6 18 0,-2 3 0 16,4-1 0-16,2 4 0 0,-2-3 11 0,-1-2 5 15,3 8 2-15,-3-8 0 0,3 2-30 0,-2-3-7 16,2 4-1-16,-3-3 0 0,1 2 4 0,-4-2 0 16,2-3 0-16,-1 0 0 15,-1 0-47-15,-6 0-9 0,0 0-1 0,0 0-1 16,0-3-87-16,-3-11-18 0,-3 7-3 0,-4-10-872 0</inkml:trace>
  <inkml:trace contextRef="#ctx0" brushRef="#br3" timeOffset="203229.55">12808 3730 864 0,'0'0'38'0,"0"0"8"0,0 0-37 0,0 0-9 0,0 0 0 0,0 0 0 15,0 0 171-15,0 0 32 0,6-3 6 0,-6 3 2 0,3-6-131 0,3 4-25 16,-3-3-6-16,-3 5-1 0,6-3-17 0,-6 3-4 16,7 0-1-16,-7 0 0 0,0 0-8 0,0 0-2 15,0 0 0-15,0 0 0 0,0 0 5 16,0 0 1-16,0 0 0 0,0 0 0 15,6 3-22-15,-6-3 0 0,3 7 0 0,0-1 0 0,0 5 11 0,0-2-3 16,0-2 0-16,3 5 0 0,1-2 0 0,-1-2 0 16,2 6 0-16,2-5 0 0,-1-1 26 0,4 5 5 15,-1-2 1-15,3-2 0 0,0 4-8 0,4 3-2 16,-4-2 0-16,7-6 0 0,-4 6-2 0,3-4-1 16,-2 7 0-16,2-1 0 0,1-2-11 0,0 8-3 0,-7-5 0 15,3-2 0-15,-2 2-2 0,-1-1-1 0,0 6 0 16,-3-5 0-16,1 2-10 0,2-9 12 0,1 7-12 0,-1-1 12 15,0-2-12-15,3 3 0 0,4-4 0 0,0 1 8 16,-1-4 7-16,4 7 1 0,-4-3 0 0,4 2 0 16,2 1 12-16,5-4 4 0,-5 3 0 15,4 1 0-15,-4-3-32 0,-2 2 0 16,-1 0 0-16,1-2 0 0,-1 3 12 0,-2-1-3 0,0 0-1 0,-1-2 0 16,4 2-8-16,-1 1 0 0,1-2 0 0,-4 8 0 15,4-7 0-15,-4-2 8 0,0 10-8 0,5-7 8 16,-5 2-8-16,3-3 0 0,4 1 0 0,-4 5 0 15,4-3 0-15,-6-6 0 0,2 8 0 0,0-1 0 16,2-4 12-16,1 6 0 0,-6-8 0 0,4-3 0 16,3 2-4-16,0 4 0 0,-1-3 0 0,-2 2 0 15,-4 0-8-15,4 0 0 0,-4 4 0 0,3-4 0 0,-2 1 20 16,0-1 12-16,-1 9 3 0,0-12 0 0,-2 12-35 16,0-9 0-16,-1 6 0 0,-3-6 0 0,4 6 0 0,-1-6 0 15,-3 6 0-15,4-6 0 0,2 9-9 0,-3-9 9 16,4 6-8-16,0-5 8 0,2-3 0 0,4-1 17 15,-3 6-2-15,2-3-1 0,-2-2-14 16,-1 8 0-16,0-11 0 0,2 11 0 16,-5-6 0-16,0 0 0 0,-2-2 0 0,2 3 0 0,-5-4 10 0,2-2-10 15,1 8 10-15,-1-2-10 0,0-7 10 0,0 4-10 16,2 3 10-16,1-1-10 0,0-3 15 0,1 4-3 16,-1-1-1-16,4 1 0 0,-4 5-11 0,1-6 0 15,-4 6 0-15,0-5 0 0,1 4 0 0,0-5 0 16,2 1 0-16,0-1 0 0,-2 3 0 0,3-2 0 15,-1-1 0-15,-2 0 0 0,-1-2 0 0,0 2 0 0,4-8 0 0,-1 9 8 16,-2-3 0-16,2-4 0 0,3 4 0 0,-2-6 0 16,2 6 2-16,-2-5 0 0,2 1 0 0,-5 4 0 15,2-1 2-15,-2-2 0 0,0 3 0 0,-4-1 0 16,3-1-12-16,0 4 0 0,1-3 0 0,0 4 8 16,-1-3-8-16,0 2 0 0,-2 1 0 0,2-2 0 15,-2-1 0-15,2 3 0 0,0-3 0 0,1-4 8 16,-1 4-8-16,0 3 12 0,1-4-12 0,0-2 12 15,-1 2-12-15,0 1-11 0,1-3 3 0,-4-3 0 16,3 6 8-16,-2-6 0 0,-1 1 0 0,4 4 0 16,-4-2 0-16,1-3 9 0,-2 3-9 0,2 0 0 15,0-3 8-15,-2 0-8 0,2 1 0 16,2-1 0-16,-2 2 0 0,-1-1 10 0,1-1-10 0,2 0 8 16,-2 0-8-16,-1 1 8 0,3-1-8 0,-3 0 8 15,1 6-8-15,-4-3 0 0,4-6 0 0,-1 12 0 0,0-4 0 16,1-2 0-16,-4 3 0 0,0-1 0 0,3-2-8 0,1 6 8 15,-4-4 0-15,4 3 0 0,-4-8 0 0,0 1 0 16,4-1 0-16,-4 6 0 0,-3-6 0 0,4-2 0 16,-1 1 0-16,3 1 0 0,0 1 0 0,-3-6 0 15,4 8 0-15,-4-8 8 0,3 4-8 0,1-1 0 16,-7-4 0-16,4-2-11 0,-5 9 2 0,2-9 0 16,-4 5 0-16,-6-5 0 15,9 0-136-15,-9 0-27 0,0 0-6 0,3-5-655 16,3-4-131-16</inkml:trace>
  <inkml:trace contextRef="#ctx0" brushRef="#br3" timeOffset="204622.73">13554 3473 1335 0,'0'0'59'0,"0"0"13"0,0 0-58 0,6-2-14 15,-6 2 0-15,6 0 0 0,-2 0 24 0,2 0 3 16,0 0 0-16,0-6 0 15,-6 6-8-15,6 6-2 0,0-4 0 0,-6-2 0 16,6 0-5-16,0 0 0 0,1 8-1 0,-1-8 0 0,3 0 50 0,-3 0 11 16,-6 0 1-16,6 6 1 15,3 2 0-15,-3-8 0 0,4 8 0 0,-4 1 0 0,0-2-28 0,0 2-6 16,4 4 0-16,-4-1-1 0,2-2-21 0,2 1-4 16,-4 3-1-16,4-3 0 0,2 3-1 0,0 2 0 15,-3-8 0-15,3 8 0 0,4-5 6 16,-4 0 1-16,3 3 0 0,4-3 0 0,-4 8-1 0,6-3 0 15,-2-4 0-15,2 9 0 0,-2-5 5 0,0 12 1 16,2-12 0-16,0 4 0 0,4 1-24 0,-3 4 0 16,-1-4-12-16,0 4 4 0,1 3 8 0,-4-4 0 0,4-2 0 15,0-3 0-15,-4 3 0 0,3-6 9 16,1 6-1-16,-4 0-8 0,4-12 12 0,2 13-12 16,0-7 12-16,2 0-12 0,4 6 20 0,-5-6-4 0,-4 6 0 0,7-3 0 15,-1 3-2-15,1 0-1 0,0 2 0 16,-4-1 0-16,4-7 3 0,-4 9 1 0,1-12 0 0,-3 9 0 15,-1-3-5-15,0-5-2 0,1 7 0 0,0-4 0 16,-1-1-10-16,0 1 8 0,4-1-8 0,-3-2 8 16,5 7 2-16,-2-4 0 0,-1-1 0 0,4 6 0 15,-4-5-10-15,1-2 0 0,0 11 0 0,-1-10 0 16,1 6 8-16,-1-6 0 0,0 0 0 0,4 3 0 16,-3-2 0-16,3-6 0 0,-1 2 0 15,1 4 0-15,-1-3-8 0,1 2 8 0,-4-3-8 0,2-1 8 16,-8 1-8-16,-3 3 0 0,4 1 0 0,-1-3 8 15,3 2-8-15,-2 9 0 0,-4-18 0 0,1 15 0 16,-1-5-8-16,0-1-1 0,3 3 0 0,-2 1 0 16,-4-7 20-16,4 3 4 0,-1 6 1 0,4-6 0 0,-1 6-4 15,-3-5 0-15,4-1 0 0,2 1 0 0,-3-1-12 16,4-3 9-16,2 4-9 0,-5-1 8 16,0-2-8-16,-1 2 0 0,4-2 9 0,-1-3-9 15,1 8 11-15,-1-8-3 0,-2 3 0 0,-1-4 0 0,0 9 4 0,-2-7 1 16,-1 4 0-16,4-3 0 0,-4 4-13 0,0-1 0 15,4-2 0-15,-4 2 0 0,0 1 10 0,1-1-1 16,2 3 0-16,-2 0 0 0,4-2-9 0,0 5 0 16,1-1 0-16,0-4 0 0,1 0 0 0,-1-2 10 15,1-1-2-15,2 3-8 0,0-3 10 0,-2-4-10 0,3 4 8 16,-4-1-8-16,1-2 8 0,-4 3-8 0,1-1 0 0,-1-1 8 16,0 2-8-16,1-4 10 0,-4 9-10 0,3-8 10 15,-2 3-10-15,0-3 0 0,2 2 0 16,-2 3 8-16,-4-2-8 0,3-6 0 0,0 9 0 15,1-3 8-15,-1 2-8 0,1-3 0 0,2 4 0 16,-3-1 0-16,0 1 0 0,1-1 0 0,-7 0 0 0,6-2 0 16,1 8 0-16,2-6 0 0,-2-2 0 0,-1 3 0 15,3-7 0-15,-2 7 0 0,2-3 0 0,-6 1 0 16,6-1 0-16,-2 0 0 0,0-3 0 0,-4 3 0 16,0-7-12-16,0 2 3 0,0-1 0 0,-2-8 0 15,-1 9-24-15,-3-9-5 0,3 0-1 16,-9 0 0-16,4 0-118 0,-1-9-24 0,-6 1-5 0,-1-6-946 15</inkml:trace>
  <inkml:trace contextRef="#ctx0" brushRef="#br3" timeOffset="205713.29">14457 3233 1036 0,'0'0'92'0,"0"0"-73"0,0 0-19 0,0 0 0 0,0 0 246 0,0 0 46 16,0 0 8-16,0 0 3 0,3 8-243 0,3-2-48 15,0-3-12-15,0 7 0 0,1-1 0 0,1-7 9 16,2 6-9-16,-1 1 8 0,6-4-8 0,1 3 10 0,-1 1-10 0,0-2 10 16,7 0 14-16,-4 0 2 0,4 1 1 0,-4 1 0 15,1-1-15-15,2 6-4 0,0-4 0 0,-1 4 0 16,0 3-8-16,2-3 0 0,0 4 0 0,2-4 8 16,-2 10 3-16,-1-7 0 0,3 4 0 0,2 5 0 15,-2-5 9-15,0 4 3 0,1-3 0 0,0 2 0 16,2-2 3-16,-2 2 1 0,2-1 0 0,-2-2 0 15,2 6-15-15,-1-5-2 0,1 0-1 16,0 2 0-16,4 2-9 0,-3-5 10 16,2 9-10-16,-2-14 10 0,-4 9-10 0,4 5 0 15,-3-5 9-15,-1-4-9 0,4 4 16 0,-6-3-2 0,2 8 0 0,-2-8 0 16,-4 2-2-16,4 1-1 0,-4 0 0 0,0-3 0 16,4 2 0-16,-4 0 0 0,4-2 0 0,-3 0 0 15,1 2-11-15,0 1 0 0,0-3 0 0,-1 3 0 16,2-4 0-16,-5 4 0 0,2 3 0 0,-2-4 8 15,2 0-8-15,1 1 0 0,-1-4 0 0,0 5 8 16,0-11 8-16,2 13 2 0,-2-9 0 0,0 3 0 0,0 0-3 16,4 0-1-16,-3-3 0 0,-1-3 0 0,6 6-14 15,1-5 0-15,0-4 0 0,3 3 0 0,-1 1 28 0,0-1 4 16,1-2 0-16,-3 2 0 0,3 0-32 0,-1-2 0 16,-2 3 0-16,-1-1 0 0,-6-3 12 0,4 4-4 15,-4 0-8-15,-2-1 12 0,2 3-12 0,-5-3 0 16,2 0 0-16,0 1 0 0,1 0 0 0,-1-1 0 15,0-3 0-15,1 9 0 0,2-6 0 0,-2 1 0 16,5 0 0-16,0-4 0 0,-2 3 0 0,3 1 0 16,2-3 0-16,-2 2 0 0,-1-3 10 0,4 4-10 15,-4-6 10-15,0 8-10 0,4-3 13 0,-3-5-3 16,-4 3-1-16,0 2 0 0,0 0-1 0,-2-2 0 0,-4 0 0 0,0 2 0 16,1-5-8-16,-4 3 0 0,1 2 0 0,-2 0 0 15,-1-2 0-15,2 3 10 0,-3-1-2 0,3-3-8 16,-2 4 0-16,2-1 0 0,0-2 0 0,0 2 0 15,0 1 0-15,4-4 0 0,-1 1-11 0,0-3 11 16,4 5 0-16,-2-2 0 0,6-6 0 0,-6 0 0 16,5 6-8-16,-6-5 8 0,2-7-12 0,0 3 12 31,-3-2-81-31,1-3-10 0,2 5-1 0,-3-10-1 16,-3 2-63-16,-3-2-12 0,0-3-2 0,-2-3-859 0</inkml:trace>
  <inkml:trace contextRef="#ctx0" brushRef="#br3" timeOffset="206877.52">15338 2892 691 0,'0'0'61'0,"0"0"-49"16,0 0-12-16,0 0 0 0,0 0 196 0,0 0 36 15,0 0 7-15,0 0 1 0,0 0-157 0,-6 8-32 16,-1-8-7-16,1 6 0 0,0-1-17 0,0-2-3 16,0 5-1-16,-3 0 0 0,3-8-12 0,0 5-3 15,-1-2 0-15,7-3 0 0,-6 0 21 0,6 0 4 16,0 0 1-16,0 0 0 0,0 0 22 0,0 0 5 16,0 0 1-16,0 0 0 0,-6 0-11 0,6 0-3 15,0 0 0-15,0 0 0 0,0 0-6 0,0 0-2 16,0 0 0-16,0 0 0 0,0 0-22 0,0 0-5 15,0 0-1-15,4 9 0 0,-2-4-3 0,4 3-1 0,4 0 0 0,-1 0 0 16,0 6 1-16,1-6 0 16,4 1 0-16,2 7 0 0,-4-3 1 0,7-1 0 0,-4 1 0 0,1 3 0 15,2 1-10-15,3-3-11 0,1 2 3 0,0-3 0 16,-1-1 32-16,4 7 8 0,-4-9 0 0,4 7 1 16,-4-3-20-16,4 2-4 0,-1 0-1 0,4-2 0 15,-3 10-8-15,-1-10 0 0,0 8 0 0,-5-3 0 16,-4 3 0-16,4 2 0 0,-4-7-12 0,4 4 12 15,-1 4 0-15,0-3 0 0,1 3 0 0,-4-3 0 16,3-1 0-16,1-1 15 0,0 1-3 0,-1 1 0 16,4-5-2-16,-4 4-1 0,3-2 0 0,1 1 0 15,2-1-1-15,-2 0-8 0,0-3 12 0,-2 4-4 16,2-7 1-16,0 11 0 0,-1-7 0 0,-2 4 0 16,-1 1-9-16,1 1 8 0,-1 1-8 0,-2-2 8 0,2-3-8 0,-2 5 8 15,-2-2-8-15,2 3 8 16,0 2 0-16,-2-7-8 0,5 7 12 0,-4-3-4 0,4-8 8 0,-1 6 0 15,0-3 1-15,1 0 0 0,2 1-3 0,5-6-1 16,-6 7 0-16,5-4 0 0,0-1-1 0,-1 0-1 16,1-2 0-16,-1 3 0 0,1-2-3 0,-4-1-8 15,1-3 12-15,0 3-4 0,-1-1-8 0,0-1 0 0,1 3 0 16,-4 8 8-16,1-10-8 0,-4 4 0 0,4 4 0 16,-7-1 0-16,4-1 0 0,-2 0 0 15,-1-3 0-15,-1 6 0 0,1 0 0 0,-1-6 0 16,3 1 0-16,-3-1 0 0,1 0 0 0,-1 3 0 15,3-2 0-15,1-6 0 0,-1 11 0 0,0-9 0 16,1 4 9-16,6-4-9 0,-4 7 8 0,0-13-8 16,4 2 8-16,-7 4-8 0,0-4 8 0,1 4-8 0,-4-4 8 0,3-1-8 15,1 0 0-15,-4 5 8 0,0-1-8 0,-2-5 0 16,-2 7 0-16,2-6 0 0,-4 1 0 0,-3 4 0 16,0-2 0-16,1 3 0 0,-2-6 0 0,-2 9-12 15,0-10-8-15,0 2-3 0,0 4 0 0,0 1 0 31,0-3-112-31,0-3-22 0,4 3-5 0,-2 0-1027 0</inkml:trace>
  <inkml:trace contextRef="#ctx0" brushRef="#br3" timeOffset="209235.36">11589 4988 288 0,'0'0'25'0,"0"0"-25"0,0 0 0 0,0 0 0 0,0 0 105 0,0 0 16 15,9 9 3-15,0-9 1 0,0 0-67 0,0 0-14 16,4 0-2-16,-1-9-1 0,3 9-6 0,4-8-2 16,-4 5 0-16,3-2 0 0,4-4-4 0,0-4-1 15,-1 5 0-15,1 0 0 0,-1-9 5 0,4 3 1 16,-1-2 0-16,4 0 0 0,0 2-6 0,-1-2-2 0,-2-3 0 0,6-1 0 15,2 1-2-15,1-2 0 16,0 7 0-16,-1-6 0 0,1 2-12 0,0 2-2 0,0 4-1 0,-1-2 0 16,1-1 2-16,4 1 0 0,-2-3 0 0,1 1 0 15,3 3-11-15,3-4 8 0,-3 1-8 0,3 2 8 16,0-2 9-16,-1-1 2 0,-2 1 0 0,4-1 0 16,-1-4-19-16,3 4 0 0,-4-5-8 0,2 6 8 15,-1-6 0-15,0 0 15 0,-4 6-2 0,5-1 0 16,-8-5-13-16,2 12 0 0,-5-12 0 0,4 8 0 15,0-2 0-15,-1-1 9 0,-2 7-9 0,3-4 12 16,0 1-12-16,3-6 0 0,0 5 0 0,-3-3 0 16,-3-5 0-16,3 9 0 0,-4-3 0 0,4-1 0 15,-3-4 0-15,3 4 0 0,0 0 0 0,2 1 0 16,-5 3 0-16,0-6 0 0,3 5 0 0,-3 0 0 16,-1 3 13-16,-2-3 1 0,0 7 0 0,0-2 0 15,-7-5 18-15,4 4 3 0,-4-4 1 0,1 6 0 0,-1-6-22 0,1 6-4 16,2-1-1-16,-5-1 0 0,2-4-1 0,-2 6 0 15,0 2 0-15,2-10 0 0,7 8 4 0,-3-5 1 16,-1 1 0-16,1-2 0 0,-3 7-13 0,2-7 0 16,-2 3 8-16,2-3-8 0,-5 6 0 15,6 0 0-15,-1-5 8 0,-2 1-8 16,3-2 0-16,-4 4 0 0,0-4 0 0,1 6 0 16,0 2 0-16,-4-10 11 0,1 8-11 0,-1 0 10 0,-2-1 13 15,-1-4 2-15,0 4 1 0,1 2 0 0,-4-7-3 0,7 6-1 16,-7-1 0-16,7-7 0 0,-4 3-13 0,4 4-9 15,-2-7 12-15,6 5-12 0,-5-3 8 0,6 1-8 16,1-4 0-16,3 6 0 0,-1 1 0 0,-2-7 0 0,-6 7 0 16,2-4 0-16,1 0 0 0,0 3 0 0,-1 5 0 15,1-9 0-15,-4 6 0 0,0-5 0 16,-5 6 0-16,2 0 0 0,0 0 9 0,-2 0-1 0,2-6-8 0,-2 6 12 16,-1-1-12-16,-2-6 11 0,5 6-11 0,-3-5 10 15,1 6-10-15,-1-8 0 0,4 5 0 0,-1-3 0 16,0 0 0-16,0-2 8 0,-2 3-8 0,2 4 0 15,1 1 0-15,2-8 0 0,1 8 0 0,-1-6 0 16,1 6 0-16,0-1 0 0,-4-1 0 0,4-4 0 16,-1 6 0-16,-3-1 12 0,1 4-4 0,-1-3 0 15,-3 0-8-15,1 0 0 0,-1 2 0 0,-2-2 0 16,1 5 0-16,-1-5 0 0,0 2 0 0,-1-2 8 16,0 0-8-16,0 5 8 0,0-2-8 0,-2 0 8 15,2-4-73-15,-3 6-15 0,4-2-4 0,-4-3-820 16</inkml:trace>
  <inkml:trace contextRef="#ctx0" brushRef="#br3" timeOffset="210473.8">12302 5548 115 0,'0'0'10'0,"-7"5"-10"15,0-2 0-15,5-3 0 0,-4 0 190 0,2 0 36 0,4 0 7 0,0 0 2 16,-2 0-182-16,2 0-36 16,0 0-7-16,0 0-2 0,0 0-8 0,0 0 12 0,0 0-12 0,0 0 12 15,0 0-12-15,0 0 0 0,2 0 0 0,4 0 0 16,0-3 8-16,4-2-8 0,-4 2 12 0,0-2-4 15,0 5 26-15,4-9 5 0,-4 9 1 0,3-8 0 16,0 3 11-16,3-4 2 0,-2 7 1 0,2-6 0 16,3-6-4-16,1 6-1 0,-1-1 0 0,4-4 0 15,-1 2-20-15,4-3-4 0,-1-2-1 0,0 0 0 16,7 2-2-16,0-3-1 0,-1 1 0 0,1 3 0 16,0-9-5-16,0 5 0 0,-1 1-1 0,0-6 0 15,1 6-15-15,0-3 11 0,-1-1-11 0,1 1 10 16,2-3 0-16,2 1 0 0,2 4 0 0,-4-5 0 0,4 6-10 15,-3-3 0-15,3 0 0 0,-4 3 0 16,0-6 0-16,2 6-11 0,-2-4 11 0,1-1-8 16,-1 4 8-16,4-5 0 0,0 1 8 0,3 1-8 15,-6 1 0-15,2 3 0 0,4-3-10 0,-3-1 10 16,3 1 0-16,-7-2 0 0,4 4 0 0,0-5 0 0,0 6 0 0,-3 3 11 16,5-13-3-16,-2 11-8 0,6-2 8 0,-3 1-8 15,-3-3 0-15,2-1 0 0,2-1 8 0,-2 4-8 16,-2-5 0-16,-3 6 0 0,-1-6 11 0,4-2-11 15,-3 7 10-15,0 1-10 0,-1-6 16 0,1 9-2 16,-3-12-1-16,0 9 0 0,-1-1-13 0,0-4 11 16,5 4-11-16,-2-5 10 0,1 8-10 0,-1-5 8 0,2-3-8 15,-5 6 8-15,-2 3-8 0,2-12 10 0,4 3-10 0,0 3 10 16,2-3-10-16,1 0 10 0,3-2-10 0,0-1 10 16,3-2 3-16,-4 11 1 0,2-9 0 0,-4 3 0 15,-1 3-14-15,1-3-13 0,-7 8 2 16,1-2 1-16,3-5 10 0,-3 9 9 0,-1-4-1 0,0 3-8 15,1-1 15-15,3-3-4 0,-3 7-1 0,-1-9 0 16,-2 7-10-16,3-2 12 0,2-1-12 0,-2 1 12 16,-1-3-12-16,1 1 0 0,-4 3 0 0,1-4 0 15,2 1 0-15,1-1 0 0,-3 3 0 0,3-10 0 16,-1 7 0-16,1-5 0 0,-1 1 0 0,1 4 0 16,-4 1 0-16,4 3 0 0,-3-4 0 0,-4 0 0 15,4 7 0-15,-3-4 0 0,-1 0 0 0,-2 6 0 16,-1-8 0-16,-2 11 8 0,-2-7-8 0,5 4 0 0,-7-6 9 0,3 7-9 15,1 4 10-15,-4-11-10 16,4 6 0-16,-4 2 8 0,3-4-8 0,1-4 0 0,-1 9 0 16,0-12 0-16,1 9 8 0,-1 0-8 0,4-3 0 0,-4 0 8 15,0 3-8-15,1-1 0 0,-4-6-9 0,0 6-8 16,0-5-2-16,1 6 0 16,-4 0-66-16,3-3-14 0,-3 3-2 0,1-3-1 0</inkml:trace>
  <inkml:trace contextRef="#ctx0" brushRef="#br3" timeOffset="211658.54">13192 6099 748 0,'0'0'67'0,"0"0"-54"0,0 0-13 0,0 0 0 16,0 0 175-16,0 0 32 0,-3-3 6 0,3 3 2 15,0 0-147-15,0-8-28 0,0 3-7 0,3-4-1 0,3 1-19 0,0-6-4 16,3 7-1-16,0-5 0 0,4-1-8 0,-1-1 12 16,3-2-12-16,4-1 12 0,-4 4-12 0,6-3 0 15,1-6 0-15,2 5 8 0,-2 1-8 0,3-6 0 16,-4 3 0-16,4-3-11 0,3 0 11 0,2 6 0 16,-2-6 0-16,0 3 0 0,-1-3 29 15,1 0 8-15,-1 3 2 0,4-3 0 0,-1 1-13 16,4-4-2-16,-3 4-1 0,6-5 0 0,-3 2 9 15,3-6 1-15,3 8 1 0,0-3 0 0,-4 1-34 0,4-3 0 16,0-1 0-16,-3-1 0 0,3-2 0 0,3 1 0 16,0-3 0-16,0 4 0 0,3-4 0 0,-3 3 0 15,3-3 0-15,0-3 0 0,-6 4 0 0,0 2 0 0,0-3 0 16,0 3 0-16,-1 0 0 0,1-3 0 0,0 12-12 0,0-12 3 16,-3 3 9-16,3 5 9 0,-3 0-1 0,0-2-8 15,0 3 8-15,-4 2-8 0,1 6 0 16,3-10 0-16,-7 5 0 0,4 2 0 0,4-3 0 0,-2-3 0 15,-2-2 0-15,-3 8 0 0,3-11 0 0,-4 8 0 16,1-2 0-16,-3 2 0 0,2-2 0 0,-5 2 0 16,2-9 8-16,-2 4-8 0,-4-3 12 0,5 5-12 15,-2-2 11-15,-3 2-11 0,4 1 10 16,-4-6-10-16,4 9 18 0,0-5-2 0,-1 2-1 0,-2 2 0 16,-4 0-3-16,4-2-1 0,2 5 0 15,1 5 0-15,-4-8-11 0,4 6 10 0,-4 3-10 0,4-4 10 16,-3 0-10-16,-2 1 0 0,2 2 0 0,0-2-11 15,-4 2 11-15,4-2 0 0,-1 5 0 0,1-2 0 16,2-4 0-16,-2 3 0 0,0-2 0 0,-2 2 0 16,-1-2 0-16,0-1 0 0,5 7 0 0,-3-4 0 0,-2-8 0 15,2 11 9-15,-3-7-9 0,2 1 0 16,-6 1 9-16,5 2-9 0,0-3 0 0,-4 1 9 0,0-5-9 0,1 9 0 16,-4-4 0-16,3-3 0 0,-3 2-18 0,1 7-6 15,-1-4 0-15,1 0-1 16,-1 3-3-16,0-3-1 0,0 7 0 0,-2-2 0 15,-2 1 2-15,2 0 1 0,-1-6 0 0,0 12 0 16,-3-4-14-16,4 3-4 0,-1-2 0 0,0 0-493 16,0 5-99-16</inkml:trace>
  <inkml:trace contextRef="#ctx0" brushRef="#br3" timeOffset="212733.96">14045 6479 1119 0,'-6'0'49'0,"6"0"11"0,-3 8-48 0,3-8-12 0,0 0 0 16,0 0 0-16,0 0 18 0,0 0 1 0,0 0 0 0,0 0 0 16,6-8-19-16,1 2 0 0,-5-2 8 0,8 5-8 15,-4-11 16-15,0 7-1 0,0-7 0 0,0 6 0 16,4-3 21-16,-2-3 4 0,-2-3 0 0,7 9 1 15,-4-6 3-15,3 4 0 0,1-4 0 0,-1 0 0 16,3-2-22-16,1 0-4 0,-1 2-1 0,4-3 0 16,-1 2-17-16,3-2 0 0,4 3 0 0,-4-2 0 15,5-9 0-15,-6 4 0 0,2-4 0 0,3 3 0 0,2-3 24 16,1 3 0-16,-3-2 1 0,3 0 0 0,-4-7 14 0,4 2 2 16,-4-2 1-16,4-1 0 0,-4-1-14 0,7-3-4 15,3 4 0-15,2-6 0 0,-2 5 0 0,6-6-1 16,0 1 0-16,3 6 0 0,-3-7-23 0,0 6 0 15,0-5 0-15,0 3 0 0,3-6 0 0,-1 3 8 16,2 0-8-16,-4 5 8 0,-1-6-8 0,-1 10 9 16,2-4-9-16,-4 3 10 0,1 0-10 0,-3 0 0 15,0 5-10-15,0-7 10 0,-4 1 0 16,1 2 0-16,3-5 0 0,-1 5 0 0,1-4 0 0,0 3 0 16,-3 0 0-16,-1-3 0 0,4 3 0 0,-3 6 0 15,-1-7 0-15,-2 9 10 0,0-2-10 0,-4 2 0 16,-2 3 0-16,0-3-11 0,-4 9 24 0,0-4 5 0,1 0 1 15,-1 2 0-15,-2-2-4 0,-2 3-1 0,2-2 0 0,0 3 0 16,-2-4-14-16,2 1 8 0,0-1-8 0,2 4 0 16,-6-3 9-16,4-1-9 0,-1 3 8 0,-3-2-8 15,4-6 0-15,-1 5 0 0,4 2 0 0,-5-2 0 16,6-5 10-16,-6 6-10 0,5-6 12 0,-4 5-12 16,4 1 0-16,-4-6 0 0,0 6 0 0,1-6 0 15,-1 5 0-15,-2 7 0 0,-1-4-8 0,0 1 8 16,-3-4 0-16,4 9 0 0,-5-5 0 0,5 1 0 15,-4 4 12-15,1-6 3 0,-2 12 0 0,-2-12 0 16,4 6-15-16,-1 3 11 0,0-4-11 0,4 1 10 0,-4 0-10 16,0 0 0-16,3-1 0 0,1 1 0 15,-1 0 0-15,0 0-9 0,1 0 9 0,-1-3-13 16,0 8-24 0,0-11-5-16,-2 6-1 0,-2 0 0 0,2 0-29 0,0 2-7 0,-2-1-1 15,-4 3 0-15,-4 4-32 16,0 0-6-16,8-5-2 0,-1 10 0 0</inkml:trace>
  <inkml:trace contextRef="#ctx0" brushRef="#br3" timeOffset="213771.91">14675 6888 115 0,'9'-14'0'0,"-6"14"10"0,3-5-10 0,1-3 0 0,-1-3 0 0,2-3 0 15,5 1 188-15,-4 1 35 0,7-9 7 0,-1 4 2 16,0-5-136-16,4 1-28 0,-4 4-4 0,4-7-2 16,2 2-4-16,-2 5-1 0,2-7 0 0,0 8 0 15,-3-6-33-15,2 0-8 0,1 5 0 0,0 1-1 16,-2-1-15-16,-1 2 0 0,0-2 0 0,4-2 0 16,-4 2 0-16,4 1 0 0,-4 3 0 0,4-6 0 15,2-4 0-15,-2 1 0 0,2-2 0 0,1 0 0 0,-1-7 0 16,1 9 0-16,2-7 11 0,1 4-11 0,3-5 43 0,-3 3 1 15,-1-4 1-15,1 2 0 0,-1-4-16 0,5-3-3 16,-5 4-1-16,4-6 0 0,-3-1-4 0,-1-2-1 16,4 3 0-16,2-3 0 0,-1 3-11 15,-2 0-9-15,0-6 12 0,1 8-12 0,3 2 10 0,-3-5-10 16,0 6 8-16,-1-5-8 0,-2 0 0 16,0-1 0-16,-1 7 0 0,-2-6 0 0,2-1 0 15,1 1 0-15,0 3 0 0,0-1 0 0,-4 4 8 0,4-1-8 16,-4-3 8-16,1 6-8 0,-1-3 8 0,4 4-8 15,-4-5 0-15,1 2 8 0,0 2 7 0,-1 0 1 16,1-3 0-16,-1 3 0 0,1 0-8 0,-4 0 0 16,3-3-8-16,2 12 12 0,-2-12-12 0,-2 3 0 15,2 5 8-15,-3-7-8 0,1 4 0 0,0 1 0 0,-1 0 0 16,-2 1 0-16,-1 5 0 0,0-4 0 0,-2 4 0 0,-1-4 0 16,-3 3 0-16,4-3 0 0,-4 3 0 0,0 7 0 15,-3-10-24-15,0 3 0 0,1 5-1 0,2-5 0 31,-2 7-28-31,2-2-6 0,-4-4-1 0,5 4 0 16,-4 0-7-16,3 4-1 0,-2 2-1 0,2-3-578 0</inkml:trace>
  <inkml:trace contextRef="#ctx0" brushRef="#br3" timeOffset="-214736.65">15458 7308 806 0,'0'0'72'0,"0"0"-58"0,-3-5-14 0,3 2 0 16,0-2 86-16,3-3 14 0,-3-1 4 0,3 4 0 15,-3 5-75-15,3-8-14 0,0-1-3 0,3 1-1 16,-3 0-11-16,3-5 0 0,4 4 0 0,-4-2 0 16,3-2 12-16,0 5 0 0,1-6 0 0,-2 2 0 15,2-1-12-15,-1-3 12 0,0 2-12 0,1-3 12 16,-2-7 5-16,5 8 2 0,-4-6 0 0,3 0 0 15,1-2 4-15,-1 2 1 16,0-5 0-16,4-1 0 0,2-4 12 0,-2 1 2 0,5-7 1 0,-2-3 0 16,-5 3 21-16,8 0 4 0,0-3 0 0,5-3 1 15,1 3-29-15,0-2-7 0,2 2-1 0,-2-5 0 16,2-1-12-16,2 6-2 0,-5-11-1 0,4 5 0 16,0 1-13-16,-1 0 0 0,4-1 0 0,-4 6 0 15,-2-5 0-15,6 0 0 0,-3-1 0 0,-1 1 0 16,2-9 0-16,-2 6 0 0,0-3 0 0,1-2 0 0,-6 4 0 15,2-1 0-15,-2 1 0 0,2-1 0 0,-1 4 0 0,-2 1 0 16,0 5 0-16,-2-3 0 0,2 6 0 0,1 5 0 16,-7-5 0-16,1 8 0 0,6 3 0 0,-4-1 0 15,0 4 0-15,1 0 0 0,0 2 0 16,-1-3 0-16,0 3 0 0,-2-3 0 0,3 1 0 0,-4 2 0 16,0 1-8-16,4-4 8 0,-4 3-12 15,4-5 2-15,-1 0 0 0,-2 1 0 16,2 5-13-16,1 1-2 0,2-1-1 0,-2-1 0 15,-4-2-30-15,0 7-7 0,1 1-1 0,-4-6-680 16</inkml:trace>
  <inkml:trace contextRef="#ctx0" brushRef="#br3" timeOffset="-213866.93">15916 7658 633 0,'2'-6'56'0,"2"-2"-44"0,2 0-12 0,-4-6 0 15,2 3 107-15,2-3 19 0,-3 1 4 0,4 5 1 16,-5-3-67-16,4 3-12 0,-2 2-4 0,2-2 0 16,-4 8-32-16,-2 0-8 0,7-8 0 0,-4 8-8 15,-3 0 0-15,6-5 0 0,3 2-10 0,-2-3 10 16,-1-2 0-16,0 5 0 0,3-5 0 0,-3-5 8 0,0 4 18 0,0-4 3 15,0-4 1-15,1 1 0 0,2-1 6 0,0-4 2 16,0-1 0-16,1-3 0 16,-2-5 0-16,2-2 0 0,-1 1 0 15,4-7 0-15,-1 6 17 0,3-7 3 0,0 1 1 0,1 0 0 0,2 5-12 16,0-6-3-16,7 2 0 0,0 4 0 0,-4 0-44 0,7-5 0 16,0-6 0-16,-1 3 0 0,-2-5 0 0,2 5 0 15,-5-5 0-15,2-1 0 0,1-4 0 0,-4 4 0 16,1-7 0-16,-4-1-10 0,4 0-5 0,0-5-1 15,-4 2 0-15,0-2 0 0,4 3 2 0,-4-2 0 16,1-5 0-16,2 10 0 0,0-6 14 0,1 5-9 0,0 7 9 16,-1 1-8-16,0 3 20 0,1 3 5 0,-1 3 1 15,1 8 0-15,-4-3 15 0,0 0 3 16,2 4 1-16,-2-2 0 0,3-1-20 0,0 1-4 16,1 2-1-16,3-2 0 0,-1-1-12 0,4 2 0 0,-4 0 8 15,1 2-8-15,0-1 0 0,-1-2 0 0,4 2 0 0,-4-5 0 31,1 5-160-31,-3-2-26 0,20-34-5 0,-14 5-1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9T14:21:15.32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18356 3738 1843 0,'0'0'81'0,"-9"0"18"0,-3 0-79 0,2 0-20 0,-2 3 0 0,0-3 0 16,-1 8 128-16,1 0 23 0,0-8 4 0,0 8 1 31,-1 0-156-31,-2 3-22 0,-1-8-9 0,-2 14-1 0,0-7 4 0,-4 1 0 0,0 6 1 0,1-1 0 16,-4-3 14-16,1 4 2 0,-1 2 1 0,1 0 0 15,-4 3 10-15,-2 0 0 0,-1 2 0 0,-3 4-8 16,-3 2 8-16,-2 5 0 0,1-5 0 0,-2 8 8 16,0-2-8-16,1 2 8 0,-1 3-8 0,-4-3 8 15,2 1 1-15,-4 4 1 0,-3-4 0 0,-1 7 0 16,2 1 11-16,-2-1 3 0,1 5 0 15,0-1 0-15,-4-4 4 0,1 6 0 0,0 2 1 0,-3-4 0 16,-1 5-4-16,-2 1-1 0,-3-1 0 0,-1 5 0 0,1-2-12 16,3-1-2-16,-4 3-1 0,-2 3 0 0,-4 2-9 15,4 1 0-15,-1-1 0 0,4 9 0 0,-1-8-11 0,2 7 3 16,-11 1 0-16,3 0 0 0,0 5 8 0,1-3 0 16,-1-2 0-16,0 8 0 0,-5-1 0 0,3-1 9 15,-4-1-1-15,3 3-8 0,1-1 0 0,-1 1 0 16,0 0-12-16,4 1 3 0,-4-8 9 0,3 5 0 15,1-4 0-15,0 6-8 0,5 0 8 0,1-5 0 16,-4 2 0-16,4-3 0 0,-4 4 0 0,3-5 0 16,1 8 0-16,3-1 0 0,2-9 0 0,2 9 0 0,-5-6 0 0,4 4 0 15,2-6 0-15,1 2 0 0,0-5 0 0,3 0 0 16,3-3 0-16,-3-3 0 0,3 9 0 0,0-2 0 16,0 1 0-16,0-8 0 0,0 6 8 15,-3 3-8-15,5-3 0 0,-2 3 0 0,4-6 0 0,-1 6-8 16,3 0 8-16,0-1 0 0,-4-2 0 0,2 2 0 15,-1-1 0-15,3-4 0 0,3-2 10 0,-3 4-10 16,0 2 14-16,3-5-3 0,0-1-1 0,3 5 0 16,4-8-1-16,-4 2 0 0,3-2 0 0,1 3 0 15,2-1-9-15,0 0 0 0,0-2 0 0,1 3 0 16,2-6 0-16,4-3 0 0,0 0 8 0,2-2-8 16,4 0 0-16,-4-1 0 0,4 1 0 0,0-9 0 15,3 1 0-15,2-1 0 0,1 0 0 0,2-2 0 0,-1 3 0 16,2-4 0-16,2-2 0 0,2 5 0 15,-5-2 0-15,7 3 0 0,-3-1 0 0,3-2 0 16,0-1 0-16,0-2 0 0,0 6 0 0,0-3 0 0,3 2 0 0,-3-3 0 16,0-2 0-16,3 6 0 0,1-3 0 15,-2-6 0-15,2 0 0 0,-2 3 0 0,4-11 0 0,0 8 0 16,4-5 0-16,0-3 0 0,-4 0 0 0,6 2 0 16,-3-1 0-16,3-4 0 0,3 1 0 0,-2-1 0 15,5 0 9-15,-2-2-9 0,2-3 0 0,0-3 8 16,-2 8-8-16,6-8 0 0,-4 0 0 0,0 5 0 15,0-7 0-15,1-3 8 0,2 5-8 0,-2-3 0 16,2-5 8-16,1 6-8 0,-1-7 0 0,7 7 0 0,-4-6 0 16,4 2 8-16,0-7-8 0,-1 2 0 15,4 0 8-15,0-8-8 0,-1 6 9 0,2-4-9 0,1-2 12 16,1-2-12-16,-4-4 10 0,1-2-10 0,3 5 8 0,0-8-8 16,3 3 8-16,0-6-8 0,-4 4 0 15,1-4 8-15,3 0 5 0,3-5 1 16,0 3 0-16,-3-3 0 0,-1 5-14 0,2-3-13 0,4-7 2 0,-2 5 1 15,0-8 10-15,3 8 0 0,0-9 0 0,6 1 0 16,-3 0 9-16,3-1 1 0,-3-4 0 0,4-1 0 16,-4-3-10-16,3 7-9 0,0-7 9 0,4 0-13 15,1-2 13-15,-1 2 0 0,-1-1-10 0,0-10 10 16,-3 3 0-16,3-2 0 0,0-1 0 0,4 1 0 16,-4 0 0-16,3 0 0 0,7-4 0 15,-7-1 0-15,0-4 0 0,4 0 0 0,-1 0 0 0,6 1 0 16,-2-1 0-16,-1-2 0 0,4 2 0 0,-4-1 0 0,4-5 0 15,-1 4 0-15,1-6 0 0,-1-3 0 0,0 9 0 0,1-6 0 16,-3 6 10-16,-4-6-10 0,3 0 0 16,1-2 0-16,0 2 0 0,2-2 0 0,0 2 0 0,-3-3 0 15,4 1 0-15,-3-6 0 0,-2 3 0 0,2-4 0 16,0 2 0-16,-1-4 0 0,7 1 0 0,-7-1 10 16,-3-8-10-16,0 5 12 0,4-5-12 0,-1 6 0 15,-3-6 0-15,4 0 8 0,3-2 10 0,-3 2 2 16,-4 0 0-16,3 0 0 0,1 0-5 0,-2-3-1 15,5-2 0-15,0 8 0 0,-4-8-4 0,1 5-1 16,-1-6 0-16,1 1 0 0,-1 3-9 0,0 2 0 16,0-9 9-16,1 7-9 0,-4-7 19 0,1 7-1 0,-1 2 0 0,-2-5 0 15,5-9-26-15,-3 9-6 0,0-3-1 0,4 0 0 16,-7-3 15-16,1 1 0 0,-4-1 0 16,-3 6 0-16,0-1 0 0,-3-2 0 0,0-1 0 15,-3 7 0-15,0 0 0 0,-3-3 10 0,0 10-10 0,-3-8 8 16,-4-2 7-16,-2 5 1 0,0 0 0 0,-4 5 0 15,5-5-16-15,-5 1 11 0,-2 4-11 0,2-2 10 16,-2 6-2-16,2-1-8 0,1-3 12 0,-4-2-4 16,1 11-8-16,-4-6 0 0,1 4 0 0,0-4 0 15,-4 8 0-15,0-8 0 0,1 0-10 0,-1 1 10 16,-6-1-14-16,0 4 3 0,1 4 1 0,-4 0 0 16,1 4 10-16,-4-4-10 0,-4 6 10 0,2-6-10 15,-4 12 10-15,-4-1 0 0,2 9 10 0,-4-1-10 16,0 1 15-16,-4 8-3 0,-6-1-1 0,2-4 0 0,-5 7-11 15,-2 1 12-15,-1 2-12 0,-3 0 12 0,-2 4-12 0,0 1 0 16,-1 3 0-16,0-2 0 16,-3 8 0-16,1 0 0 0,-1 0 0 0,-3 8 0 0,1-8 0 15,-7 5-9-15,-7 3 9 0,1 9-10 0,0-6 10 0,-3-1-13 16,0 9 5-16,3 0 8 0,-3 3-12 0,-1 3 12 16,-5-4-12-16,0 6 12 0,0 3 0 0,-1-3 0 15,1 1 0-15,0 7 12 0,0-5-12 0,-1 8 8 16,4 6-8-16,-3-6 8 0,-1 2-8 15,1 4 0-15,-3 3 0 0,0-1 0 0,0 3 0 0,2 2 0 16,1 1-11-16,-1 0 11 0,4-6 0 0,0 3 0 16,-3 6 0-16,3-1 0 15,2 1-164-15,1 2-32 0,3 3-5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5.2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0 260 7831 0 0,'19'-19'14006'0'0,"-16"19"-13245"0"0,5-2-1576 0 0,21 0 401 0 0,52 2 0 0 0,-35 0 36 0 0,58 2-130 0 0,75-2-116 0 0,-142-1 420 0 0,1-3-1 0 0,63-14 0 0 0,-87 14 112 0 0,0-1 0 0 0,-1-1 1 0 0,25-13-1 0 0,36-27-112 0 0,-73 46 205 0 0,19-16-3 0 0,0 0 1 0 0,26-28-1 0 0,16-14 99 0 0,-61 57 75 0 0,-1 3-112 0 0,-125 305 463 0 0,-28 12 754 0 0,126-269-1059 0 0,-3 0-1 0 0,-2-2 1 0 0,-3-1-1 0 0,-1-2 0 0 0,-82 79 1 0 0,93-102-901 0 0,1-6-47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68 919 0 0,'-2'-8'2456'0'0,"2"7"-2235"0"0,0 0-1 0 0,0 0 0 0 0,0 0 0 0 0,-1 0 0 0 0,1 0 0 0 0,0 0 0 0 0,-1 0 1 0 0,1 0-1 0 0,-1 0 0 0 0,1 0 0 0 0,-1 0 0 0 0,0 0 0 0 0,0-1 0 0 0,0 2-104 0 0,0 0 0 0 0,0 0 0 0 0,1 0-1 0 0,-1 0 1 0 0,0 0 0 0 0,0 0-1 0 0,1 1 1 0 0,-1-1 0 0 0,0 0 0 0 0,0 0-1 0 0,1 0 1 0 0,-1 1 0 0 0,0-1-1 0 0,1 0 1 0 0,-1 1 0 0 0,1-1 0 0 0,-1 1-1 0 0,0-1 1 0 0,1 1 0 0 0,-2 0-1 0 0,-19 15-104 0 0,0 1-1 0 0,1 0 0 0 0,-29 35 1 0 0,26-22 753 0 0,2 2 1 0 0,1 1 0 0 0,-27 60-1 0 0,41-80-490 0 0,0 0-1 0 0,1 1 1 0 0,0-1-1 0 0,-3 16 1 0 0,7-24-222 0 0,1 0 0 0 0,-1-1 1 0 0,1 1-1 0 0,0 0 1 0 0,0-1-1 0 0,0 1 1 0 0,1 0-1 0 0,-1-1 0 0 0,1 1 1 0 0,1 0-1 0 0,-1-1 1 0 0,0 1-1 0 0,1-1 1 0 0,0 0-1 0 0,0 0 1 0 0,4 6-1 0 0,-1-2-70 0 0,0-1 0 0 0,1 0 1 0 0,0-1-1 0 0,0 1 0 0 0,0-1 0 0 0,1 0 0 0 0,0 0 0 0 0,0-1 1 0 0,11 6-1 0 0,-15-10-11 0 0,0 1 0 0 0,0-1 0 0 0,1 0 0 0 0,-1 1 0 0 0,0-1 1 0 0,1-1-1 0 0,0 1 0 0 0,-1-1 0 0 0,1 1 0 0 0,-1-1 0 0 0,1 0 0 0 0,-1 0 0 0 0,1-1 0 0 0,-1 1 0 0 0,1-1 1 0 0,0 1-1 0 0,-1-1 0 0 0,0 0 0 0 0,1-1 0 0 0,-1 1 0 0 0,0 0 0 0 0,1-1 0 0 0,-1 0 0 0 0,0 0 1 0 0,4-3-1 0 0,6-6 31 0 0,-1-1 0 0 0,0 0 0 0 0,0 0 1 0 0,14-22-1 0 0,-8 8 232 0 0,21-44-1 0 0,-31 53-99 0 0,-1 0-1 0 0,-1-1 0 0 0,7-33 1 0 0,3-57 387 0 0,-15 99-404 0 0,0-1 1 0 0,-1 0-1 0 0,0 1 0 0 0,0-1 1 0 0,-1 0-1 0 0,-1 1 1 0 0,-3-17-1 0 0,3 22-94 0 0,1 0 0 0 0,-1-1 0 0 0,0 1 0 0 0,-1 0 0 0 0,1 0 0 0 0,-1 0 1 0 0,0 0-1 0 0,0 0 0 0 0,0 1 0 0 0,0-1 0 0 0,0 1 0 0 0,-1 0 0 0 0,0 0 0 0 0,1 0 0 0 0,-1 0 0 0 0,0 1 0 0 0,-8-4 1 0 0,3 3-181 0 0,1-1 1 0 0,-1 2 0 0 0,0-1 0 0 0,-1 1-1 0 0,-10-1 1 0 0,6 2-640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7367 0 0,'0'0'667'0'0,"-7"2"-534"0"0,6-2 69 0 0,-1 0 0 0 0,1 1 0 0 0,0-1 0 0 0,0 1 0 0 0,0 0 0 0 0,0-1 0 0 0,-1 1 0 0 0,1 0 0 0 0,0 0 0 0 0,0-1-1 0 0,0 1 1 0 0,0 0 0 0 0,1 0 0 0 0,-1 0 0 0 0,0 0 0 0 0,0 0 0 0 0,0 0 0 0 0,1 1 0 0 0,-1-1 0 0 0,1 0 0 0 0,-1 0 0 0 0,1 0-1 0 0,-1 1 1 0 0,1 1 0 0 0,-2 0 585 0 0,-3 14-224 0 0,0 0 1 0 0,1 0-1 0 0,0 0 1 0 0,-1 27 0 0 0,3 72-1020 0 0,2-51 365 0 0,-10 56-2427 0 0,8-99-2494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216 173 2759 0 0,'4'-29'605'0'0,"-2"21"918"0"0,0 0 0 0 0,0 0 0 0 0,1 0-1 0 0,0 0 1 0 0,0 0 0 0 0,7-9 0 0 0,5-3-1966 0 0,-9 13 444 0 0,1 0 1 0 0,0 1-1 0 0,1 0 1 0 0,0 0-1 0 0,0 1 1 0 0,11-6-1 0 0,-15 9 0 0 0,-1 0-1 0 0,1 1 1 0 0,-1 0 0 0 0,1-1-1 0 0,-1 1 1 0 0,1 1 0 0 0,0-1-1 0 0,0 0 1 0 0,0 1 0 0 0,-1 0-1 0 0,1 0 1 0 0,0 0-1 0 0,0 1 1 0 0,0-1 0 0 0,-1 1-1 0 0,1 0 1 0 0,0 0 0 0 0,6 2-1 0 0,-7-1 5 0 0,0 0 0 0 0,0 1 0 0 0,0-1 0 0 0,0 0 0 0 0,0 1 0 0 0,-1 0 0 0 0,0-1 0 0 0,1 1 0 0 0,-1 0 0 0 0,0 0 0 0 0,0 1 0 0 0,0-1 0 0 0,-1 0 0 0 0,3 7 0 0 0,1 5 14 0 0,-1 0 0 0 0,3 17 0 0 0,-1-4 23 0 0,-2-1 0 0 0,-1 1 0 0 0,-2 0-1 0 0,0 0 1 0 0,-5 39 0 0 0,2-59 11 0 0,0 0-1 0 0,0 0 1 0 0,-1 0 0 0 0,0 0 0 0 0,0-1 0 0 0,-1 1-1 0 0,0-1 1 0 0,-7 11 0 0 0,-7 4 308 0 0,-22 24 1 0 0,9-12-124 0 0,19-21-165 0 0,-70 78 167 0 0,70-80-316 0 0,1-1 0 0 0,-2 0-1 0 0,1-1 1 0 0,-1 0 0 0 0,-24 12 0 0 0,30-19-6 0 0,0 1 0 0 0,0-1 0 0 0,0 0 0 0 0,0-1 0 0 0,0 0 1 0 0,0 0-1 0 0,0 0 0 0 0,-13-1 0 0 0,16 0 66 0 0,0-1 0 0 0,1 1 0 0 0,-1-1 0 0 0,1 1 1 0 0,-1-1-1 0 0,1 0 0 0 0,0 0 0 0 0,-1 0 0 0 0,1-1 0 0 0,0 1 0 0 0,0-1 0 0 0,0 0 0 0 0,0 0 1 0 0,0 0-1 0 0,0 0 0 0 0,0-1 0 0 0,1 1 0 0 0,-1-1 0 0 0,-3-4 0 0 0,5 6 23 0 0,1 0 0 0 0,-1-1 0 0 0,0 1 0 0 0,0 0-1 0 0,1-1 1 0 0,-1 1 0 0 0,1-1 0 0 0,-1 1 0 0 0,1-1-1 0 0,0 1 1 0 0,0-1 0 0 0,-1 1 0 0 0,1-1 0 0 0,0 0-1 0 0,0 1 1 0 0,1-1 0 0 0,-1 1 0 0 0,0-1 0 0 0,0 1 0 0 0,1-1-1 0 0,-1 1 1 0 0,1-1 0 0 0,-1 1 0 0 0,1-1 0 0 0,0 1-1 0 0,-1 0 1 0 0,1-1 0 0 0,0 1 0 0 0,0 0 0 0 0,0 0-1 0 0,0-1 1 0 0,0 1 0 0 0,0 0 0 0 0,2-1 0 0 0,1 0 32 0 0,-1-1 1 0 0,1 1-1 0 0,-1 0 1 0 0,1 0-1 0 0,0 0 1 0 0,0 0-1 0 0,0 1 0 0 0,0 0 1 0 0,0 0-1 0 0,0 0 1 0 0,7-1-1 0 0,-1 2-1 0 0,0 0 0 0 0,0 1 0 0 0,-1 0 0 0 0,1 0 0 0 0,12 4-1 0 0,47 17 263 0 0,-27-7-224 0 0,51 15-4547 0 0,-71-23-285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5063 0 0,'0'0'642'0'0,"2"-1"384"0"0,55-10 4013 0 0,-38 6-4653 0 0,26-3 1 0 0,-18 5 18 0 0,1 1 0 0 0,0 1 0 0 0,-1 2-1 0 0,54 8 1 0 0,-80-9-378 0 0,1 1 0 0 0,-1-1-1 0 0,0 0 1 0 0,1 1 0 0 0,-1-1-1 0 0,0 1 1 0 0,0 0 0 0 0,1-1 0 0 0,-1 1-1 0 0,0 0 1 0 0,0 0 0 0 0,0 0-1 0 0,0 0 1 0 0,0 0 0 0 0,0 0-1 0 0,0 0 1 0 0,0 0 0 0 0,0 0 0 0 0,-1 0-1 0 0,1 1 1 0 0,0-1 0 0 0,-1 0-1 0 0,1 1 1 0 0,-1-1 0 0 0,1 0-1 0 0,-1 1 1 0 0,0-1 0 0 0,1 0 0 0 0,-1 1-1 0 0,0-1 1 0 0,0 1 0 0 0,0-1-1 0 0,0 0 1 0 0,0 1 0 0 0,-1-1-1 0 0,1 1 1 0 0,-1 2 0 0 0,-1 3 102 0 0,0 0 0 0 0,0 0 0 0 0,-1 0-1 0 0,0 0 1 0 0,-6 9 0 0 0,3-5-48 0 0,-1-1 0 0 0,0 0-1 0 0,-1 0 1 0 0,0 0 0 0 0,-1-1 0 0 0,-18 15-1 0 0,12-13 38 0 0,-1 0 0 0 0,-1-1-1 0 0,-30 14 1 0 0,44-23-118 0 0,1 0 0 0 0,0 0 0 0 0,0 0 0 0 0,0 1 0 0 0,0-1 0 0 0,0 1 0 0 0,0-1 0 0 0,1 1 0 0 0,-1 0 0 0 0,0-1 0 0 0,-2 5 0 0 0,4-5-7 0 0,-1 0 1 0 0,1 0-1 0 0,-1 0 0 0 0,1 1 0 0 0,0-1 0 0 0,0 0 0 0 0,0 0 1 0 0,-1 0-1 0 0,1 1 0 0 0,0-1 0 0 0,1 0 0 0 0,-1 0 0 0 0,0 0 1 0 0,0 0-1 0 0,0 1 0 0 0,1-1 0 0 0,-1 0 0 0 0,0 0 0 0 0,1 0 1 0 0,-1 0-1 0 0,1 0 0 0 0,0 0 0 0 0,-1 0 0 0 0,1 0 0 0 0,0 0 1 0 0,0 0-1 0 0,-1 0 0 0 0,1 0 0 0 0,0-1 0 0 0,0 1 0 0 0,0 0 1 0 0,0 0-1 0 0,0-1 0 0 0,1 1 0 0 0,1 1-15 0 0,9 8-177 0 0,2-1 1 0 0,-1-1-1 0 0,1 0 0 0 0,19 7 1 0 0,0-2 4 0 0,-21-10 170 0 0,0 2 0 0 0,-1-1 0 0 0,18 12 0 0 0,-23-13 24 0 0,-3-1 0 0 0,1 0 0 0 0,-1 1 0 0 0,1-1 0 0 0,-1 1 0 0 0,0 0 0 0 0,0 0 0 0 0,3 4 0 0 0,-3-4 9 0 0,0 0-1 0 0,0 1 0 0 0,-1-1 0 0 0,1 1 1 0 0,-1-1-1 0 0,0 1 0 0 0,0 0 1 0 0,-1 0-1 0 0,1 0 0 0 0,-1 0 1 0 0,0 0-1 0 0,0 0 0 0 0,0 0 1 0 0,0 1-1 0 0,-1-1 0 0 0,0 5 1 0 0,0-3 22 0 0,-1 1 0 0 0,0-1 0 0 0,0 1 0 0 0,-1-1 0 0 0,1 0 0 0 0,-2 0 0 0 0,1 0 0 0 0,-1 0 0 0 0,-5 10 0 0 0,0-4 14 0 0,1-1 1 0 0,-2-1-1 0 0,0 1 0 0 0,0-1 0 0 0,0-1 0 0 0,-2 0 1 0 0,1 0-1 0 0,-1-1 0 0 0,-20 12 0 0 0,22-16-65 0 0,-1-1 0 0 0,0 1 1 0 0,0-1-1 0 0,0-1 0 0 0,0 0 0 0 0,-1-1 0 0 0,1 0 0 0 0,-1 0 0 0 0,1-1 0 0 0,-17-2 1 0 0,4 1-163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3679 0 0,'0'0'284'0'0,"3"-19"6688"0"0,1 11-6831 0 0,1 0-1 0 0,1 0 1 0 0,-1 1-1 0 0,1-1 1 0 0,1 1-1 0 0,6-6 1 0 0,16-18 835 0 0,-21 22-535 0 0,0 2 0 0 0,1-1 0 0 0,0 1 0 0 0,0 0 0 0 0,1 1 0 0 0,0 0 0 0 0,20-8 0 0 0,-17 9-366 0 0,1 1 0 0 0,0 1 0 0 0,0 0 0 0 0,1 1 0 0 0,-1 0 1 0 0,17 1-1 0 0,-22 0-59 0 0,1 1 0 0 0,-1 1 0 0 0,1-1 1 0 0,-1 2-1 0 0,0-1 0 0 0,1 1 1 0 0,-1 1-1 0 0,10 4 0 0 0,-15-6-16 0 0,-1 0 0 0 0,0 0 0 0 0,-1 0 0 0 0,1 1 0 0 0,0 0 0 0 0,0 0 0 0 0,-1-1 0 0 0,1 1 0 0 0,-1 1 0 0 0,1-1 0 0 0,3 5 0 0 0,-3-4 0 0 0,0 1 0 0 0,0-1 0 0 0,-1 1 0 0 0,1 0 0 0 0,-1 0 0 0 0,0 0 0 0 0,0 0 0 0 0,0 0 0 0 0,-1 0 0 0 0,1 0 0 0 0,-1 1 0 0 0,0-1 0 0 0,0 6 0 0 0,2 2 0 0 0,1 17 0 0 0,0 1 0 0 0,-3 0 0 0 0,0 0 0 0 0,-2-1 0 0 0,-7 53 0 0 0,7-76 0 0 0,0-1 0 0 0,0 0 0 0 0,-1 1 0 0 0,0-1 0 0 0,0 0 0 0 0,0 0 0 0 0,-1 0 0 0 0,1 0 0 0 0,-1-1 0 0 0,0 1 0 0 0,0-1 0 0 0,-1 1 0 0 0,-3 3 0 0 0,-6 3 0 0 0,0 0 0 0 0,-27 17 0 0 0,-4 4 0 0 0,-51 53 0 0 0,48-43 0 0 0,42-37 0 0 0,-1 0 0 0 0,0 1 0 0 0,0-1 0 0 0,-1 0 0 0 0,0 0 0 0 0,0-1 0 0 0,-11 6 0 0 0,16-9 0 0 0,0-1 1 0 0,0 1-1 0 0,0 0 0 0 0,0-1 0 0 0,0 1 0 0 0,0-1 0 0 0,-1 0 1 0 0,1 0-1 0 0,0 0 0 0 0,0 0 0 0 0,-1 0 0 0 0,1 0 0 0 0,0 0 1 0 0,0-1-1 0 0,0 1 0 0 0,-4-2 0 0 0,1 0 8 0 0,4 2 2 0 0,0 0-1 0 0,0-1 1 0 0,1 1 0 0 0,-1 0-1 0 0,0-1 1 0 0,0 1 0 0 0,1-1-1 0 0,-1 1 1 0 0,1-1 0 0 0,-1 1-1 0 0,0-1 1 0 0,1 1 0 0 0,-1-1-1 0 0,0-1 1 0 0,-8-7 74 0 0,2 1-67 0 0,4 6-17 0 0,-3-2 10 0 0,1 2 43 0 0,4 2 445 0 0,-7-21 460 0 0,8 19-865 0 0,1-1 0 0 0,-1 0 0 0 0,0 1 1 0 0,1-1-1 0 0,-1 0 0 0 0,1 1 0 0 0,0-1 0 0 0,0 1 0 0 0,0-1 0 0 0,2-4 0 0 0,-2 6 371 0 0,1 2-384 0 0,4 1-52 0 0,-3-1 20 0 0,3-1-25 0 0,-4 0-1 0 0,0 0 0 0 0,0 0 0 0 0,0 0 0 0 0,-1 0 0 0 0,1-1 0 0 0,0 1 0 0 0,0-1 1 0 0,0 1-1 0 0,0-1 0 0 0,-1 0 0 0 0,1 0 0 0 0,0 1 0 0 0,-1-1 0 0 0,1-1 0 0 0,-1 1 0 0 0,2-1 0 0 0,2-2 162 0 0,-2 3-91 0 0,-1-1 1 0 0,1 1 0 0 0,-1 0-1 0 0,1 0 1 0 0,-1 1 0 0 0,1-1-1 0 0,0 0 1 0 0,-1 1 0 0 0,1 0-1 0 0,0-1 1 0 0,-1 1 0 0 0,1 0-1 0 0,4 1 1 0 0,6 1-80 0 0,22 6-1 0 0,-25-5-14 0 0,1-1-1 0 0,15 2 1 0 0,0-3 14 0 0,91 8 654 0 0,-114-9-603 0 0,4 2-11 0 0,3 0-42 0 0,2 3-11 0 0,0-2 0 0 0,10-5-192 0 0,-20 2 72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3-22T14:45:58.0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15804 12877 460 0,'0'0'20'0,"0"0"5"0,0 0-25 0,0 0 0 15,0 0 0-15,0 0 0 0,0 0 404 0,0 0 76 16,0-9 16-16,4 6 2 0,3-7-378 0,4 7-75 15,3-3-15-15,3 6-3 0,5-3-16 0,-1 3-3 16,3 0-8-16,1 3 12 0,3-3 1 0,-3 0 0 16,3 9 0-16,0-9 0 0,1 6 7 0,-5 1 0 15,1-7 1-15,0 9 0 0,-1-3 7 0,1-2 2 16,3-1 0-16,-3 3 0 0,0-6 9 0,-4 3 1 16,-3 3 1-16,-4-3 0 0,3-3-12 0,-3 10-2 15,1-10-1-15,-5 3 0 0,1 3-18 0,-1-3-8 16,-3 4 8-16,-3-4-8 0,3 6 0 0,-7-6 0 0,3 7 0 0,-3-1 0 15,0 1 0-15,-3-1 0 0,-1 4 0 0,-3-4 0 16,0 0 0-16,0 1 0 16,-3-4-14-16,3 3 5 0,-4 1 9 0,4-1 0 0,-7 1 0 0,7-7-8 15,-4 6 8-15,8-6 0 0,-8 4 0 0,11-7 0 16,0 0 0-16,0 0 0 0,0 0 0 16,0 0 0-16,0 0 0 0,11 3 0 0,3-3 0 0,0 0 0 15,-4 0 0-15,8 0 0 0,7 0 0 0,-4 0 0 16,4 0 8-16,-1 0-8 0,1 0 8 0,3 6-8 15,-7-3 0-15,4-3 0 0,-7 6 0 0,-1-2 0 16,5-1 0-16,-8 6-13 0,0 1 3 0,-4-1 1 16,1-6 9-16,-4 6 0 0,4 1 0 0,-8 2 0 15,1-2 9-15,-1-1-9 0,1 1 12 0,-4-1-12 16,-4 4 12-16,4-1-4 0,-3-2 0 0,-1 2-8 0,1-2 25 0,-4 5-1 16,3-2-1-16,-3-1 0 0,0 1-23 0,-4-4 0 15,1 4 0-15,3-4 0 0,0 7 0 16,-4-10 0-16,-3 4 0 0,0-1 0 15,0 0 10-15,-4 4 1 0,0-4 0 0,1 4 0 0,-4-4-3 0,-1 4-8 16,1-4 12-16,0 1-4 0,0-1-8 0,0-6 10 16,-4 7-10-16,0 5 10 0,1-8-10 0,-4 8 10 15,3-9-10-15,-3 4 10 0,3-1-10 16,4 4-9-16,-4-4 9 0,0 1-13 0,4-4-7 0,0 0 0 16,3-6-1-16,-3 6 0 15,7-12-58-15,0 6-11 0,0 0-2 0,7-6-725 16,-4-4-145-16</inkml:trace>
  <inkml:trace contextRef="#ctx0" brushRef="#br0" timeOffset="518.49">17388 12946 2973 0,'0'0'65'0,"0"0"14"0,-7-6 2 0,-3 3 3 0,-1-4-67 0,4-2-17 0,0 6 0 0,0-7 0 16,7 10-52-16,-3 0-13 16,3 0-3-16,0 0-1 0,-8-9 3 0,-2 9 1 0,3 6 0 0,-4-3 0 0,1 7 44 0,-4 2 9 15,-4-2 1-15,0 12 1 0,-3 0 25 0,3 0 5 16,-3 6 0-16,0-6 1 0,0 9 9 0,0 4 2 15,3-4 0-15,-3 0 0 16,7 1-4-16,-4-1 0 0,4 10 0 0,4-10 0 0,2 4-20 0,1-4-8 16,0 0 0-16,7 1 9 0,4-10 0 0,6 6 0 15,1 0 0-15,3-6 0 0,4 0-9 0,3-6 0 16,0 3 0-16,7-10 0 0,1-6 0 0,2 7 0 16,5-4 0-16,-1-6 0 0,0-6 0 15,0 2 8-15,4-5-8 0,-7 0 8 0,0-4 0 0,-4-6-8 16,4 7 12-16,-4-7-4 0,0-3 32 0,-3 3 5 0,0-3 2 15,-1-9 0-15,-6 6 1 0,3-13 1 0,-7 7 0 16,4-13 0-16,-4 3-30 0,0-3-7 16,0 3 0-16,-3 7-1 0,-4 3 1 0,0-1 0 0,-4 1 0 0,1 0 0 15,-4 12-2-15,-4-3 0 0,1 0 0 0,-4 9 0 16,0-6-10-16,-7 7 0 0,-4-1 0 16,-3 4-11-16,-4-4-10 0,-7 7-3 0,-6-3 0 0,-5 6 0 31,-6 3-80-31,-4 0-17 0,-4 3-3 0,-6-3-1171 0</inkml:trace>
  <inkml:trace contextRef="#ctx0" brushRef="#br0" timeOffset="52650.89">19618 11212 288 0,'0'0'12'0,"-4"6"4"0,1-6-16 0,-1 3 0 16,4-3 0-16,-3 0 0 0,-4 0 238 0,3 0 45 16,4 0 9-16,0 0 1 0,0 0-228 0,0 0-45 15,0 0-10-15,0 0-2 0,0 0 4 0,0 0 0 0,0 0 0 0,0 0 0 16,0 0 26-16,0 0 6 0,0 0 0 0,0 0 1 16,0 0 19-16,0 0 3 15,0 0 1-15,0 0 0 0,0 0-7 0,0 0-1 0,0 0 0 0,0 0 0 16,-3 0 0-16,3 0-1 0,0 0 0 0,0 0 0 15,0 0-21-15,0 0-4 0,0 0-1 0,7-3 0 16,0-3 3-16,-7 6 1 0,0 0 0 0,0 0 0 16,7-6-10-16,0-1-3 0,-7 7 0 0,7-3 0 15,4-3-8-15,-4 3-1 0,0-3-1 0,0 3 0 16,0-1-2-16,-7 4-1 0,10-6 0 0,1 6 0 16,-11 0 7-16,11 0 2 0,3-3 0 0,0 3 0 15,0-6 0-15,4 6 0 0,-1 0 0 0,1 6 0 16,-1-6-8-16,5 0-2 0,-1 0 0 0,4 0 0 15,3-6-10-15,3 6 10 0,5 0-10 0,-1 0 10 0,7-3-2 0,1 3-8 16,-1-4 12-16,4 4-4 0,-4 0-8 16,4 0 12-16,0-6-12 0,0 6 12 15,-4 0-12-15,8-3 8 0,-1-3-8 0,0 6 8 0,-3-10-8 0,4 10 12 16,-1 0-12-16,0 0 12 0,1-3-12 0,-4 3 0 16,-1-3 0-16,1-3 8 0,-3 6-8 15,-1-3 10-15,4-4-10 0,-4 7 10 0,1-3-10 0,-1 3 8 16,0-6-8-16,-3 6 8 0,3 6 1 0,-6-6 0 15,-1 3 0-15,0-3 0 0,-3 0-9 0,0 0 10 16,-4 0-10-16,4 0 10 0,-8 0-10 0,5 0 0 16,-8 0 0-16,0-3 8 0,-11 3-8 0,5 0 8 15,2 0-8-15,-6-6 8 0,-4 6 7 0,0-3 1 16,3 0 0-16,1-4 0 0,-11 7 0 0,0 0 1 16,4-3 0-16,3-3 0 0,0 3-5 0,-4-7-2 0,-3 7 0 15,0-3 0-15,4-3-10 0,-4 2 0 0,-4 1 9 0,1-3-9 16,-4-1 0-16,3 7 0 0,-3-6 0 0,-4-1 8 15,-3 7-8-15,4-3 0 16,-4 3 8-16,3-7-8 0,-7 1 0 0,1 6 8 0,-1-7-8 0,1 10 0 16,-1-9 0-16,0 6 9 0,1-3-9 0,-1-1 0 15,0 1 15-15,1-3-4 0,3-1-1 0,-1 7 0 16,1-6-2-16,4-1 0 0,-4 7 0 0,3-6 0 16,4-1-8-16,0 7 0 0,0-3 0 0,0-3 0 15,0 5 0-15,0 1 0 0,3-3 0 0,4 6 0 16,-3-9 0-16,3 9 0 0,0 0 0 0,0 0 0 15,0 0 0-15,7-4 0 0,0-5 0 0,0 9 0 0,3-3 0 16,5 3-12-16,-1 0 2 0,7 0 1 16,-4 3 9-16,5-3 0 0,2 0 0 0,-2 6 0 0,2-3 0 15,1 1 0-15,0 2 0 0,-1-3 0 0,-6 3 0 0,0-3-10 16,6 7 10-16,-6-7-13 0,-4 6 13 0,0 1 0 16,4-7 0-16,3 6 0 0,-7-2 0 0,4 2 0 15,-8-3 0-15,4 4 0 0,4-4 0 16,-7 3 0-16,-4-2 0 0,0 2 0 0,0-3 0 0,0 7 0 15,-4-10-8-15,1 6 8 0,-8 4 0 0,4-4 0 16,0 1 0-16,-3 2 0 0,-8-2 0 0,1-1 0 16,3 4 0-16,-4-4 0 0,0 0 0 0,4 1 0 15,-3 2 8-15,-1-2-8 0,-3-1 8 0,-7 4-8 0,-4-4 12 16,-3 4-12-16,3-4 13 0,-3 4-4 16,0-4-1-16,-7 4 0 0,3-4 1 0,-3 7 0 0,3-4 0 0,0-2 0 15,-3-1-9-15,0-3 8 0,3 4-8 0,0-1 8 16,0 1-8-16,4-1-9 0,-4-6 9 0,11 7-1505 15</inkml:trace>
  <inkml:trace contextRef="#ctx0" brushRef="#br0" timeOffset="55097.43">24208 15690 1152 0,'0'0'51'0,"0"0"10"0,0 0-49 0,0 0-12 0,-4 0 0 0,-3 3 0 15,7-3 309-15,-7 0 59 0,7 0 12 0,-4 9 3 16,-3-5-307-16,4 5-60 0,-4 4-16 0,0 2 0 16,0 1 19-16,0 3 1 0,-4 0 0 0,0 6 0 15,1 3 35-15,-4-3 7 0,0 6 2 0,-7 10 0 16,3-10-16-16,-7 10-4 0,4 0 0 0,-4 0 0 15,4 3-26-15,-4 0-6 0,1-1 0 0,3 1-1 16,-1-3-11-16,1 0 0 0,0 3 0 16,7-7 0-16,-4-2 0 0,4-4 0 0,4-3-9 0,-4-2 9 15,3-4-23-15,4-4 3 0,0 1 0 0,0-3 0 16,0-7-200-16,0 1-40 0,-4-1-8 0,11-9-2 16</inkml:trace>
  <inkml:trace contextRef="#ctx0" brushRef="#br0" timeOffset="55838.35">25375 16063 1972 0,'0'0'44'0,"-7"-3"8"0,-3-3 3 0,-1 3 0 0,1-4-44 0,-5 4-11 15,1 3 0-15,0 0 0 32,-3 0-47-32,2 0-11 0,-6 3-2 0,0 4-1 0,-4-4 61 0,1 6 18 0,-1 1 1 0,-3-1 0 0,-4 3 65 0,0-2 12 15,4 2 4-15,0 7 0 0,-4-6-3 0,4 6 0 16,0-7 0-16,6 10 0 0,-2-3-36 0,3 3-7 16,7 0-2-16,-4 6 0 0,4-3-41 0,3 3-11 15,1 4 0-15,3-7 0 0,-1 6-10 0,5 0-4 16,3 1-1-16,0-1 0 0,3-3 3 0,5-2 0 15,2-5 0-15,4 8 0 0,0-7 12 0,4-4-11 0,3-2 11 16,0 0-10-16,0-4 31 0,4-2 7 0,0-7 0 0,3 6 1 16,4-9-21-16,0 0-8 0,-1-9 0 15,1 6 9-15,0-7 3 0,0 1 0 16,-4-10 0-16,0 7 0 0,-3-7-1 0,-1 3 0 0,-2-6 0 0,-1-3 0 16,0 0 5-16,4-3 0 0,-8-4 1 0,1 1 0 15,-4 3 11-15,0-4 3 0,0-5 0 0,0 5 0 16,-10 7-17-16,3-3-3 0,-4 6-1 15,-3 3 0-15,0-3 2 0,0 10 1 0,-3-7 0 0,-4 10 0 16,-4-4-2-16,4 10-1 0,-3-3 0 0,-1-4 0 16,0 7-22-16,1 0-4 0,-1-3 0 0,4 6-1 15,0 0-80-15,7 0-16 0,-7 6-3 0,7-6-1 16,-7 3-117 0,7-3-23-16,0 10-5 0</inkml:trace>
  <inkml:trace contextRef="#ctx0" brushRef="#br0" timeOffset="56327.92">26398 16138 2934 0,'0'0'64'0,"0"0"14"0,0 0 2 0,-7 0 3 0,0 0-67 0,-3 0-16 16,-1 0 0-16,1 0 0 15,-1 0-44-15,0 7-13 0,1-4-3 0,-4-3 0 16,-4 6 7-16,0-3 1 0,-3 0 0 0,0 7 0 0,-4-4 52 0,1-3 0 16,-5 10 16-16,5-4-4 0,-8 10 23 0,4-7 5 0,0 7 0 0,-1 3 1 15,1 0-24-15,3-3-5 0,4 3 0 0,0 0-1 16,3 0-2-16,4 0 0 0,4 0 0 0,3 6 0 16,0-6-9-16,3-3-11 0,4 3 3 0,0-4 0 15,7-2 8-15,0 3 0 16,4-6 0-16,3-1 0 0,0 4 0 0,0-4 0 0,4-2 0 0,3-7 0 15,4 6 0-15,-1-3 0 0,-3-6 0 0,8 0 0 16,-5 0 0-16,5-6 8 0,-1-3-8 0,-3 9 11 16,-4-10 1-16,3-2 1 0,1 2 0 15,-4-2 0-15,0 3 16 0,-3-13 3 0,3 3 1 0,-7-3 0 16,0 0-21-16,1 0-12 0,-1 0 12 0,0-6-12 16,-4 6 17-16,1 0-3 0,-4 0-1 0,-3 0 0 15,-1 0 5-15,1 3 1 0,-8 0 0 0,4 7 0 16,-3-1 4-16,-1 1 1 0,-3-4 0 0,0 10 0 15,-4-4-24-15,1 1 0 0,-1 3 0 0,-3-1 0 0,0 1 0 0,0 3 0 16,3-3 0-16,-6 6 0 16,2 0-34-16,5-3-11 15,-4 3-3-15,3 0 0 0,4 0-107 0,0 3-21 0,0-3-5 0,7 0-970 16</inkml:trace>
  <inkml:trace contextRef="#ctx0" brushRef="#br0" timeOffset="57013.23">27555 16101 1767 0,'0'0'78'0,"0"0"17"0,0 0-76 0,-3-7-19 16,3 7 0-16,-4-3 0 0,-3-3-12 0,0 6-5 15,0-3-2-15,0-3 0 16,-3 6-26-16,-1 0-6 15,-7 0-1-15,1 6 0 0,-1-3 65 0,0 3 13 0,-6-3 2 0,-4 7 1 0,-1-1 68 0,-2 4 14 16,-1-1 2-16,0 4 1 0,4 0-28 0,0 6-6 0,-4-4 0 16,4 11-1-16,-4-4-18 0,4 3-3 0,3 3-1 15,4 1 0-15,0 2-42 0,3-2-15 0,4-1 9 0,3-6-9 16,4 3 12-16,4 0-4 0,-1-2 0 0,1-4 0 16,10-1-8-16,-4-2 0 0,4 3 0 0,0-9 0 15,4 6 0-15,7-7 0 0,-4-2 0 0,3-1 0 16,5 0 0-16,-5-9 8 0,1 0-8 0,7-6 8 15,-1 3 0-15,4-6 0 0,-3-1 0 0,0-2 0 16,3 2 26-16,0-6 5 0,-3-2 1 0,0-1 0 16,-1-3-20-16,-2 0-4 0,-1-6-1 0,-4 3 0 15,1-4-5-15,-4-5-1 0,0 3 0 0,-3-1 0 16,3 1 19-16,-4 0 3 0,-2-1 1 0,-5 10 0 16,1 0-32-16,-4 0 0 0,0 3-13 0,-4 7 4 15,-3 3-3-15,0-4-1 0,0 7 0 0,-4-4 0 16,-3 7-103-1,0 3-21-15,-7-3-4 0,3 6-994 0</inkml:trace>
  <inkml:trace contextRef="#ctx0" brushRef="#br0" timeOffset="57489.27">27940 16863 1094 0,'0'0'97'0,"0"0"-77"0,0 0-20 0,0 0 0 16,0 0 204-16,0 0 36 0,0 0 8 0,0 0 2 15,0 3-199-15,0 6-40 0,0 4-11 0,4-4 0 16,-1 1 30-16,1 2 2 0,-1-2 1 0,1-1 0 15,6 4 15-15,-3 5 4 0,0-5 0 0,0 6 0 0,0 0-18 0,1-4-3 16,-1 7-1-16,-4 3 0 16,1-9-19-16,-4 6-11 0,0-3 12 0,0 3-12 15,-4 0 10-15,1-4-10 0,-4 1 8 0,-1-3-8 16,1 3 0-16,0-7 0 0,-3-2 0 0,-1-1 0 16,1 0-19-16,-5-5-5 0,1-4-2 0,0 0-682 15,0-4-137-15</inkml:trace>
  <inkml:trace contextRef="#ctx0" brushRef="#br0" timeOffset="58054.84">29559 16392 1152 0,'0'0'102'0,"0"0"-82"0,-3-3-20 0,3-6 0 16,-4-1 199-16,1 1 35 0,-4 6 7 0,0-7 2 15,0 10-272-15,-8-3-55 0,1 3-10 0,-3-6-2 16,-1 12 72-16,-7-3 16 0,1-3 8 0,-5 10-10 15,1-1 74-15,-4-6 14 0,1 13 3 0,-1-3 1 16,0-1 8-16,4 1 2 0,0 6 0 0,0-7 0 0,3 7-61 0,0 3-12 16,4-10-3-16,0 7 0 0,3 3-16 0,1-3 0 15,2 3 8-15,5-3-8 0,3-4 0 0,3 4 0 16,-3 3 0-16,7 0 0 0,4-3 0 0,-1-7-11 16,4 10 11-16,7-3-10 0,-3-6 10 15,3 2-13-15,4-2 5 0,3 0 8 0,0-4-15 0,4-6 5 16,-1 7 1-16,5-10 0 0,2 6 9 0,-2-6 12 15,-1-6-2-15,0 6-1 0,7-10 7 0,-6 7 2 16,-1-6 0-16,4-4 0 0,-4 0 22 0,0-2 5 16,-3-7 1-16,-4 0 0 0,-3 0 5 0,3 3 1 15,-7-3 0-15,0-3 0 0,-4-3-32 0,1 6-7 16,-4-3-1-16,0 0 0 0,-7 3 0 0,0 6 0 0,0-3 0 16,-3 0 0-16,-4 7-3 0,0-1-1 0,-4-2 0 0,0 2 0 15,-3 4-8-15,0 6 0 0,-3-4 0 0,-1 4 0 16,0 0-14-16,-3-3-5 15,3 3-1-15,-3-4 0 16,4 7-131-16,3 0-26 0,-1 0-6 0,5 0-860 0</inkml:trace>
  <inkml:trace contextRef="#ctx0" brushRef="#br0" timeOffset="58499.65">30286 16411 2948 0,'0'0'131'0,"-11"0"26"0,8-9-125 0,-8 9-32 15,4-10 0-15,0 10 0 16,-3-3-189-16,-1 3-44 16,4-3-9-16,0-3-2 0,-4 6 125 0,1 0 25 0,-4 0 5 0,3 0 1 0,-3 6 131 0,0-3 26 15,-4 0 6-15,1 4 1 0,-5 2 41 0,1 0 9 16,0-2 2-16,0 8 0 0,0-2-80 0,-4-1-15 15,4 7-3-15,0 0-1 0,0-3-14 0,-1 3-3 16,8-1-1-16,4-2 0 0,3 3-11 0,3 3 0 16,1-3 0-16,6-7 0 0,8 10-16 0,-1-3 0 15,4-6 1-15,8 8 0 0,-1-5 3 0,7-3 0 16,-3-1 0-16,3 1 0 0,4-4 12 0,-1 1 12 0,1-4-3 16,0-3 0-16,0 0 1 0,-1-3 0 0,1-3 0 15,-4 0 0-15,4-3 19 0,-7-4 4 0,3 1 1 0,-3-4 0 16,-1 1-15-16,-2-7-3 15,-1 9-1-15,0-5 0 0,-4-4 1 0,-2 0 1 16,-1-3 0-16,-4 3 0 0,1 4 11 0,-4-4 3 0,-7 0 0 0,0 7 0 16,0-1-31-16,-4 0 0 0,-3-2 0 0,0 5 0 15,-3 4 0-15,-4 0 8 0,-4-4-8 0,4 10 0 32,-7-9-29-32,3 6-9 0,-3 3-2 0,0 0 0 15,0 0-11-15,-1 0-2 0,5 0-1 0,3 0 0 0,3 0-179 16,0 3-36-16,-6 3-7 0,17-6-2 0</inkml:trace>
  <inkml:trace contextRef="#ctx0" brushRef="#br0" timeOffset="59227.71">31260 16389 1324 0,'0'0'118'0,"0"0"-94"0,0 0-24 0,0 0 0 16,0 0 0-16,0 0 9 0,0 0-9 0,0 0 0 15,0 0-44-15,-4-3-16 0,-6-3-4 0,2 6 0 0,1 6 122 16,-3-3 24-16,-1 0 5 0,-3 4 1 0,0-4 38 0,-4 6 8 16,4 1 2-16,-3 2 0 0,-1-2-75 0,0 2-14 15,-3 7-3-15,4 3-1 0,2-3-15 0,-2-1-4 16,3-2 0-16,3 6 0 0,-3 0-10 0,7 3-2 15,3-9-1-15,4 6 0 0,4 6 4 0,-1-6 1 16,5 0 0-16,2 0 0 0,1 0-16 0,-1-3 0 16,1-1 0-16,3-2 0 0,4 0 0 0,-1-4 9 15,1-2-9-15,0-7 12 0,-1 3 4 0,4-6 2 16,-3-6 0-16,3 6 0 0,4-10 20 0,-4 7 4 16,4-9 1-16,-1-4 0 0,1 4-26 0,0-1-5 15,-1-6 0-15,-2-3-1 0,-1 3 17 0,-7-3 4 0,0 1 1 0,-3-1 0 16,3 3-4-16,-4-6-1 0,-10 3 0 0,4 0 0 15,-4 0-8-15,-4-3-1 0,-3 9-1 0,0-3 0 16,-3 0-10-16,-1 7-8 16,-7-7 12-16,1 7-12 0,-8-1 0 0,4 4 0 0,0-4-12 0,-4 4 3 31,-3 2-97-31,3 1-19 0,-3 0-4 0,3 6-987 0</inkml:trace>
  <inkml:trace contextRef="#ctx0" brushRef="#br0" timeOffset="60056.68">24317 16835 1324 0,'0'0'118'0,"0"0"-94"0,0 0-24 0,0 0 0 15,0 0 314-15,0 0 58 0,0 0 12 0,0 0 3 32,0 9-358-32,4 0-71 0,-1 1-14 0,1-7-4 15,6 6 0-15,1 1 0 0,-1 2 0 0,4-2 0 0,1 8 20 16,2-5 3-16,-3 9 1 0,4-3 0 0,3 3 24 0,-3 0 12 0,-1 0-12 0,-3 0 12 15,-3 6-15-15,0-6 5 0,-8 0 1 0,-3 0 0 32,-3 6-23-32,-4-6-4 0,-4 0 0 0,-7 0-862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83 107 2303 0 0,'2'-1'2679'0'0,"6"-5"-1631"0"0,-1 0-1 0 0,1-1 1 0 0,-1 0 0 0 0,0 0-1 0 0,7-11 1 0 0,-8 11-141 0 0,-1 2-689 0 0,-1 1 0 0 0,1 0 0 0 0,1 0 0 0 0,-1 0 0 0 0,0 0 0 0 0,1 1 0 0 0,0 0 0 0 0,0 0 0 0 0,0 0 0 0 0,0 1 0 0 0,0 0 0 0 0,0 0 0 0 0,0 1 0 0 0,1 0 0 0 0,-1 0 0 0 0,1 0 0 0 0,-1 1 0 0 0,1 0 0 0 0,10 1 0 0 0,-13-1-177 0 0,-1 1-13 0 0,-1-1 0 0 0,0 1 0 0 0,1-1-1 0 0,-1 1 1 0 0,0 0 0 0 0,1 0 0 0 0,3 2-1 0 0,-4-2-26 0 0,10 6 2 0 0,-11-4-6 0 0,0-2-9 0 0,0 2 2 0 0,1 0 0 0 0,0-1 0 0 0,0 1 0 0 0,-1 0 0 0 0,0 0 0 0 0,1 0 0 0 0,-1 0 0 0 0,0 1 0 0 0,-1-1 0 0 0,2 6 0 0 0,0 33-46 0 0,-2-34 37 0 0,-6 93 38 0 0,5-89-14 0 0,-1 0-1 0 0,-1 0 1 0 0,0 0 0 0 0,0 0 0 0 0,-1-1 0 0 0,-7 15 0 0 0,7-20 10 0 0,-1 1 0 0 0,1-1 0 0 0,-1 0-1 0 0,0 0 1 0 0,0-1 0 0 0,-1 0 0 0 0,0 0-1 0 0,0 0 1 0 0,0 0 0 0 0,-11 6 0 0 0,-6 0 117 0 0,-45 17 1 0 0,26-11-67 0 0,27-12-18 0 0,10-3-35 0 0,1-1 0 0 0,-1 1-1 0 0,1 0 1 0 0,-1 1 0 0 0,1-1-1 0 0,0 1 1 0 0,-1 0 0 0 0,-5 6-1 0 0,-9 11-12 0 0,18-19 96 0 0,-1 1 0 0 0,1-1-1 0 0,0 1 1 0 0,0-1 0 0 0,-1 1-1 0 0,1 0 1 0 0,0 0 0 0 0,1 0-1 0 0,-1-1 1 0 0,0 1 0 0 0,0 0-1 0 0,1 0 1 0 0,-1 0 0 0 0,1 0-1 0 0,-1 4 1 0 0,2-5-17 0 0,-1 0 1 0 0,0 0-1 0 0,1 0 1 0 0,-1 0-1 0 0,1 0 1 0 0,-1 0-1 0 0,1-1 0 0 0,0 1 1 0 0,-1 0-1 0 0,1 0 1 0 0,0 0-1 0 0,0-1 1 0 0,0 1-1 0 0,-1 0 1 0 0,1-1-1 0 0,0 1 0 0 0,0-1 1 0 0,0 1-1 0 0,0-1 1 0 0,0 1-1 0 0,0-1 1 0 0,0 0-1 0 0,0 1 1 0 0,2-1-1 0 0,29 2 955 0 0,-19-2-762 0 0,60 10 404 0 0,-56-6-566 0 0,0-1 0 0 0,0-1 0 0 0,-1-1 0 0 0,30-1 0 0 0,-24-1 212 0 0,7-1 95 0 0,-10-5-341 0 0,-16 6-89 0 0,0-1 0 0 0,0 1 0 0 0,0-1 1 0 0,0 0-1 0 0,0-1 0 0 0,-1 1 0 0 0,1 0 0 0 0,-1-1 0 0 0,3-2 0 0 0,1-2-367 0 0,-5 6-267 0 0,4-4-959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317 216 6911 0 0,'-8'-5'715'0'0,"0"0"334"0"0,1-1 1 0 0,-1 0-1 0 0,1-1 0 0 0,-10-12 0 0 0,11 13-581 0 0,0-1 0 0 0,0 1 0 0 0,-1-1 0 0 0,0 2-1 0 0,-10-7 1 0 0,16 11-474 0 0,-1 1-1 0 0,1 0 1 0 0,0-1-1 0 0,-1 1 0 0 0,1 0 1 0 0,-1 0-1 0 0,1 0 1 0 0,-1 0-1 0 0,1 0 1 0 0,-1 0-1 0 0,1 0 0 0 0,-1 0 1 0 0,1 1-1 0 0,-1-1 1 0 0,1 0-1 0 0,0 1 0 0 0,-1-1 1 0 0,1 1-1 0 0,0 0 1 0 0,-1 0-1 0 0,1-1 1 0 0,0 1-1 0 0,0 0 0 0 0,-1 0 1 0 0,0 1-1 0 0,-5 4-155 0 0,0 1-1 0 0,-10 12 0 0 0,15-16 116 0 0,-17 19-373 0 0,1 2 1 0 0,1 0 0 0 0,-22 43 0 0 0,30-49 452 0 0,2 1-1 0 0,0 0 1 0 0,0 0 0 0 0,2 0 0 0 0,1 0 0 0 0,-3 27 0 0 0,5-31 176 0 0,1 1 0 0 0,0 0 0 0 0,1-1 0 0 0,1 1 0 0 0,3 20 0 0 0,-3-32-169 0 0,0-1 1 0 0,0 1-1 0 0,0 0 1 0 0,1 0-1 0 0,-1 0 1 0 0,1-1-1 0 0,0 1 1 0 0,0-1-1 0 0,0 1 1 0 0,1-1-1 0 0,-1 0 1 0 0,1 0-1 0 0,-1 0 1 0 0,1 0-1 0 0,0 0 1 0 0,0-1-1 0 0,1 1 1 0 0,-1-1-1 0 0,0 0 1 0 0,1 0-1 0 0,-1 0 1 0 0,1 0-1 0 0,0-1 1 0 0,0 0-1 0 0,6 2 1 0 0,7 0-40 0 0,0-1 0 0 0,0 0 1 0 0,0-1-1 0 0,0-1 0 0 0,0-1 1 0 0,0 0-1 0 0,0-2 0 0 0,0 0 1 0 0,0 0-1 0 0,25-10 0 0 0,-29 7 13 0 0,0 0 0 0 0,-1-1 0 0 0,0 0-1 0 0,0-1 1 0 0,-1-1 0 0 0,0 0 0 0 0,-1 0 0 0 0,1-1-1 0 0,9-13 1 0 0,11-16 311 0 0,32-53-1 0 0,-39 56 1 0 0,4-3 111 0 0,-19 28-234 0 0,0 0 1 0 0,-1 0 0 0 0,-1-1 0 0 0,0 0-1 0 0,0-1 1 0 0,5-16 0 0 0,-11 23-169 0 0,0 0 0 0 0,0 0 1 0 0,-1 0-1 0 0,0 0 0 0 0,0-1 1 0 0,0 1-1 0 0,-1 0 0 0 0,0 0 0 0 0,0 0 1 0 0,-1 0-1 0 0,1 0 0 0 0,-1 0 1 0 0,-1 0-1 0 0,-4-9 0 0 0,1 4-72 0 0,-1 0 0 0 0,1 0 0 0 0,-2 1 0 0 0,0 0 0 0 0,0 0 0 0 0,-12-10 0 0 0,14 14-63 0 0,-1 1 1 0 0,1 1-1 0 0,-1-1 0 0 0,-1 1 1 0 0,1 0-1 0 0,0 0 0 0 0,-1 1 1 0 0,-15-4-1 0 0,6 3-562 0 0,0 1 0 0 0,0 0 0 0 0,-23 1 1 0 0,9 1-4980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5983 0 0,'-3'-7'9810'0'0,"-47"170"-7840"0"0,36-120-1520 0 0,-14 70-1 0 0,24-87-637 0 0,1 0 0 0 0,2 0 0 0 0,0 0 0 0 0,3 30 0 0 0,1-35-875 0 0,-1-2-37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1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53 5295 0 0,'0'0'242'0'0,"0"-1"-12"0"0,2-4-131 0 0,-1-1 172 0 0,0 3-146 0 0,1 0-1 0 0,-1 0 1 0 0,0 0-1 0 0,1 0 1 0 0,-1 0-1 0 0,1 0 1 0 0,0 1-1 0 0,0-1 1 0 0,4-4 0 0 0,0 0 1842 0 0,-5 9-1894 0 0,-1-1 0 0 0,1 1 1 0 0,-1 0-1 0 0,0 0 0 0 0,1 0 0 0 0,-1 0 0 0 0,0 0 0 0 0,0-1 1 0 0,0 1-1 0 0,0 0 0 0 0,0 0 0 0 0,-1 0 0 0 0,0 2 1 0 0,-9 27 202 0 0,5-16-97 0 0,-11 40 157 0 0,-29 82 812 0 0,39-121-866 0 0,-2 0 0 0 0,0 0 1 0 0,-1-1-1 0 0,-1 0 0 0 0,0-1 1 0 0,-14 16-1 0 0,-18 10 222 0 0,29-30-513 0 0,1 2 0 0 0,0-1 1 0 0,-12 19-1 0 0,18-22-119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89 1839 0 0,'0'0'83'0'0,"1"0"-6"0"0,9-15 1553 0 0,-4 0 5212 0 0,-5 12-5274 0 0,15-11-453 0 0,-9 10-807 0 0,1 0 0 0 0,-1 0 0 0 0,1 1 0 0 0,0 0 1 0 0,0 0-1 0 0,0 1 0 0 0,1 0 0 0 0,11-1 0 0 0,4-2 636 0 0,-9 2-741 0 0,-1 1 0 0 0,1 0-1 0 0,0 1 1 0 0,0 1 0 0 0,0 0-1 0 0,26 4 1 0 0,-36-4-149 0 0,-4 0-54 0 0,19 9-1 0 0,-3-1 1 0 0,-10-3 0 0 0,-5-2 8 0 0,0 0 0 0 0,1-1 1 0 0,-1 1-1 0 0,0 0 0 0 0,-1 0 0 0 0,1 0 0 0 0,0 0 0 0 0,-1 1 0 0 0,0-1 0 0 0,0 0 1 0 0,0 1-1 0 0,1 5 0 0 0,-1-6 25 0 0,1 5-16 0 0,-1 0 0 0 0,0 0 1 0 0,0 0-1 0 0,-1 0 0 0 0,0 0 1 0 0,0 1-1 0 0,-2 13 0 0 0,-2-5 22 0 0,-1-1 1 0 0,-9 25-1 0 0,13-40-31 0 0,0 3 26 0 0,0 0 1 0 0,-1 0-1 0 0,1 0 1 0 0,-1 0-1 0 0,0 0 1 0 0,0 0-1 0 0,-1-1 1 0 0,1 1 0 0 0,-1-1-1 0 0,0 0 1 0 0,0 0-1 0 0,0 0 1 0 0,0 0-1 0 0,0 0 1 0 0,-1-1-1 0 0,1 1 1 0 0,-1-1-1 0 0,1 0 1 0 0,-8 3 0 0 0,5-4 55 0 0,-5 0 7 0 0,-17 10-26 0 0,20-8-71 0 0,2 0 11 0 0,3-2 32 0 0,-1 1-21 0 0,1 1 18 0 0,3-3-67 0 0,-6 0 179 0 0,-7 2 346 0 0,12-2-189 0 0,-1-1-255 0 0,-3-3-33 0 0,5 3 22 0 0,6-4-33 0 0,0 0-10 0 0,0 0 11 0 0,1 0 48 0 0,-1 0 31 0 0,1 1-10 0 0,-7 4-79 0 0,1-1 0 0 0,-1 1 0 0 0,1-1 0 0 0,-1 1-1 0 0,1 0 1 0 0,-1-1 0 0 0,1 1 0 0 0,-1 0 0 0 0,1-1-1 0 0,-1 1 1 0 0,1 0 0 0 0,-1 0 0 0 0,1 0-1 0 0,-1-1 1 0 0,1 1 0 0 0,0 0 0 0 0,-1 0-1 0 0,1 0 1 0 0,-1 0 0 0 0,1 0 0 0 0,0 0-1 0 0,10 2-11 0 0,-11-3 8 0 0,1 1 1 0 0,-1 0-1 0 0,1 0 1 0 0,-1 0 0 0 0,1 0-1 0 0,-1 0 1 0 0,1 1 0 0 0,-1-1-1 0 0,1 0 1 0 0,-1 0 0 0 0,1 0-1 0 0,-1 0 1 0 0,1 1 0 0 0,-1-1-1 0 0,1 0 1 0 0,-1 0-1 0 0,1 1 1 0 0,-1-1 0 0 0,1 0-1 0 0,0 1 1 0 0,10 8-62 0 0,-5-6 52 0 0,3 0 12 0 0,0-1 0 0 0,-1 0 0 0 0,-1 2-10 0 0,-4-2-33 0 0,2 4 22 0 0,0 2-22 0 0,-2 0 22 0 0,0-2 1 0 0,-2-2-6 0 0,1 11 18 0 0,-1-3 8 0 0,0 1 0 0 0,-1-2 0 0 0,-1 0 0 0 0,0-1 0 0 0,0 1 0 0 0,-1 0 0 0 0,-1 0 0 0 0,-6 18 0 0 0,3-9 0 0 0,5-18 0 0 0,-8 29 90 0 0,-21 47-1 0 0,26-70-71 0 0,0 0-1 0 0,0 0 1 0 0,-1 0-1 0 0,0-1 0 0 0,-1 1 1 0 0,1-1-1 0 0,-1-1 1 0 0,-1 1-1 0 0,1-1 0 0 0,-13 9 1 0 0,6-8 19 0 0,-1-1 0 0 0,0-1 0 0 0,0 0-1 0 0,0 0 1 0 0,0-1 0 0 0,-1-1 0 0 0,-16 1 0 0 0,12-1-47 0 0,5-1 39 0 0,1-1 1 0 0,-1-1-1 0 0,-15-1 0 0 0,17 0-599 0 0,0 0 0 0 0,0 1 0 0 0,0 1 0 0 0,-19 3 0 0 0,20-1-521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9647 0 0,'0'0'868'0'0,"1"0"-641"0"0,8-3 121 0 0,-1 0-1 0 0,0-1 1 0 0,0 0 0 0 0,0 0-1 0 0,0-1 1 0 0,11-8 0 0 0,-8 4-309 0 0,23-11 1 0 0,-17 12-51 0 0,2-1 64 0 0,28-10 0 0 0,-39 17 68 0 0,-1 0 1 0 0,1 0-1 0 0,0 1 0 0 0,0 0 0 0 0,0 0 0 0 0,0 1 0 0 0,9 0 0 0 0,4 2 31 0 0,-1 2 0 0 0,-1-1 0 0 0,1 2 0 0 0,0 1 0 0 0,-1 0 0 0 0,25 13 0 0 0,-36-14-141 0 0,-7-5-9 0 0,0 1 1 0 0,0 0-1 0 0,0-1 1 0 0,0 1-1 0 0,0 0 1 0 0,-1 0-1 0 0,1 0 1 0 0,0 0-1 0 0,0 0 1 0 0,-1 0-1 0 0,1 0 1 0 0,0 0-1 0 0,-1 0 1 0 0,1 0-1 0 0,-1 0 1 0 0,1 0-1 0 0,-1 0 1 0 0,0 1-1 0 0,1-1 1 0 0,-1 2-1 0 0,0-1 10 0 0,1 2 31 0 0,-2 0-40 0 0,0 1 1 0 0,0 0-1 0 0,0 0 1 0 0,-1 0 0 0 0,1-1-1 0 0,-1 1 1 0 0,0-1-1 0 0,-1 1 1 0 0,1-1 0 0 0,-4 4-1 0 0,-1 1 17 0 0,0 0-1 0 0,-15 12 1 0 0,7-6 10 0 0,4-5 7 0 0,0-1 0 0 0,0 0 0 0 0,-1 0 0 0 0,-22 12 0 0 0,26-16-19 0 0,0-2 0 0 0,0 1 0 0 0,-1-1 1 0 0,1 0-1 0 0,-1-1 0 0 0,1 0 0 0 0,-1-1 0 0 0,0 1 0 0 0,-9-1 0 0 0,10-1 30 0 0,-2 0-35 0 0,9 0-13 0 0,1 0 0 0 0,-1 0 0 0 0,1 0 1 0 0,0 0-1 0 0,-1 0 0 0 0,1 0 0 0 0,-1-1 0 0 0,1 1 1 0 0,0 0-1 0 0,-1 0 0 0 0,1 0 0 0 0,-1 0 0 0 0,1 0 0 0 0,0-1 1 0 0,-1 1-1 0 0,1 0 0 0 0,0 0 0 0 0,-1-1 0 0 0,1 1 1 0 0,0 0-1 0 0,-1-1 0 0 0,-2-1 6 0 0,-2-3 47 0 0,5 4-49 0 0,0 0 0 0 0,-1 0 0 0 0,1 0 0 0 0,-1 0 0 0 0,1 0-1 0 0,0 0 1 0 0,0-1 0 0 0,0 1 0 0 0,0 0 0 0 0,0 0 0 0 0,0 0 0 0 0,0 0 0 0 0,0 0-1 0 0,0-1 1 0 0,1 1 0 0 0,-1 0 0 0 0,1-2 0 0 0,6-14-10 0 0,-5 14 22 0 0,0 1 0 0 0,0 0 0 0 0,0-1 0 0 0,0 1 0 0 0,1 0 0 0 0,-1 0 0 0 0,1 0 0 0 0,5-2 0 0 0,-4 2-16 0 0,0 1 0 0 0,0-1 0 0 0,0 1 0 0 0,0 1 0 0 0,1-1 0 0 0,-1 0 0 0 0,0 1 0 0 0,1 0 0 0 0,-1 0 0 0 0,0 0 0 0 0,1 1 0 0 0,-1-1 0 0 0,0 1 0 0 0,0 0 0 0 0,0 0 0 0 0,8 4 0 0 0,9 1 0 0 0,19 6 0 0 0,-34-10 7 0 0,1 0 0 0 0,-1 0 1 0 0,0 1-1 0 0,1 0 0 0 0,-1 1 0 0 0,-1-1 0 0 0,1 1 0 0 0,7 6 0 0 0,-9-6-2 0 0,-1-1 0 0 0,0 1 0 0 0,0 0 0 0 0,0 0 0 0 0,0 0 0 0 0,-1 0 0 0 0,1 0 0 0 0,-1 0 0 0 0,0 1-1 0 0,-1-1 1 0 0,1 1 0 0 0,1 9 0 0 0,-1-5 10 0 0,0 0-1 0 0,-1 1 0 0 0,0-1 0 0 0,-1 0 1 0 0,0 1-1 0 0,-2 11 0 0 0,1-16-8 0 0,0-1 0 0 0,0 0 0 0 0,0 0 0 0 0,-1 0 0 0 0,1-1 0 0 0,-1 1-1 0 0,0 0 1 0 0,0 0 0 0 0,-1-1 0 0 0,1 0 0 0 0,-1 1 0 0 0,0-1 0 0 0,1 0 0 0 0,-2 0-1 0 0,1 0 1 0 0,-5 3 0 0 0,-3 0-32 0 0,0 0 0 0 0,-1 0 0 0 0,0-1 0 0 0,0-1 0 0 0,0 0-1 0 0,0-1 1 0 0,-1 0 0 0 0,-12 1 0 0 0,-36 10-115 0 0,-68 24-3987 0 0,114-34 1030 0 0,0 1-812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74 6415 0 0,'0'0'786'0'0,"-2"-9"431"0"0,0 1-438 0 0,0-1-1 0 0,1 0 1 0 0,0 0 0 0 0,0 1-1 0 0,1-12 1 0 0,0 18-566 0 0,5 26 243 0 0,-4-20-417 0 0,-1-1 0 0 0,1 1 1 0 0,0-1-1 0 0,-1 1 1 0 0,0 7-1 0 0,-1 9 369 0 0,-1 0-1 0 0,-2 0 1 0 0,0 0-1 0 0,-1 0 0 0 0,-1-1 1 0 0,-14 33-1 0 0,15-42-224 0 0,-37 65 320 0 0,37-65-482 0 0,1-1 34 0 0,3-7 146 0 0,2-2-196 0 0,-1 0 0 0 0,0 0 0 0 0,0 0 0 0 0,1 0 1 0 0,-1 0-1 0 0,0 0 0 0 0,0 0 0 0 0,1 0 0 0 0,-1 1 0 0 0,0-1 0 0 0,0 0 0 0 0,1 0 1 0 0,-1 0-1 0 0,0 0 0 0 0,0 0 0 0 0,1 0 0 0 0,-1 1 0 0 0,0-1 0 0 0,0 0 0 0 0,0 0 1 0 0,1 0-1 0 0,-1 0 0 0 0,0 1 0 0 0,0-1 0 0 0,0 0 0 0 0,0 1 0 0 0,1-1 5 0 0,-1 0-1 0 0,0 1 0 0 0,1-1 1 0 0,-1 1-1 0 0,0-1 0 0 0,1 0 1 0 0,-1 1-1 0 0,1-1 0 0 0,-1 0 1 0 0,1 1-1 0 0,-1-1 0 0 0,0 0 1 0 0,1 0-1 0 0,-1 1 0 0 0,1-1 1 0 0,-1 0-1 0 0,1 0 1 0 0,0 0-1 0 0,5 1 34 0 0,-1 0 0 0 0,1-1 1 0 0,-1 0-1 0 0,1 0 0 0 0,-1 0 0 0 0,1 0 0 0 0,-1-1 1 0 0,0 0-1 0 0,10-3 0 0 0,4-3 19 0 0,24-11-1 0 0,13-5 17 0 0,-31 14-104 0 0,-16 5-57 0 0,0 1 1 0 0,0 0-1 0 0,1 1 1 0 0,-1 0-1 0 0,16-1 1 0 0,-23 3-189 0 0,7 1-1587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5 4607 0 0,'-12'-2'437'0'0,"-5"0"-237"0"0,6 1 8531 0 0,11 5-8515 0 0,0 12-57 0 0,-4 132 639 0 0,2-122-599 0 0,-2 0 1 0 0,0 0-1 0 0,-15 44 0 0 0,6-32-63 0 0,2 2 0 0 0,1-1 1 0 0,2 1-1 0 0,2 0 1 0 0,2 1-1 0 0,1-1 0 0 0,2 1 1 0 0,2 0-1 0 0,8 49 1 0 0,-9-85-342 0 0,2 1 0 0 0,-1-1 0 0 0,0 1 1 0 0,1-1-1 0 0,0 0 0 0 0,0 0 0 0 0,1 0 1 0 0,4 7-1 0 0,1-1-5382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1375 0 0,'-11'4'8682'0'0,"10"-4"-8442"0"0,-2 2 6 0 0,3-1-160 0 0,0 0-1 0 0,0 0 1 0 0,0 0-1 0 0,0 0 1 0 0,1-1-1 0 0,-1 1 1 0 0,0 0-1 0 0,0 0 1 0 0,1 0-1 0 0,-1 0 1 0 0,1-1-1 0 0,-1 1 1 0 0,0 0-1 0 0,2 0 1 0 0,2 8 103 0 0,0 0 0 0 0,-1-1 0 0 0,3 13 0 0 0,-5-17-52 0 0,-1-3 349 0 0,3 4-266 0 0,0-1-1 0 0,0 1 1 0 0,-1 0 0 0 0,2 5 0 0 0,-4-10-205 0 0,12 28 798 0 0,-1-3-541 0 0,1 1 0 0 0,1-2 0 0 0,23 35 1 0 0,-34-57-224 0 0,-1-1 1 0 0,1 0 0 0 0,0 1 0 0 0,-1-1-1 0 0,1 0 1 0 0,0 0 0 0 0,0 0-1 0 0,0 0 1 0 0,0-1 0 0 0,0 1 0 0 0,3 1-1 0 0,-4-2-51 0 0,1 0 89 0 0,11-1 154 0 0,3-2-146 0 0,-14 3-87 0 0,1 0 1 0 0,-1-1-1 0 0,0 1 1 0 0,0 0-1 0 0,0 0 1 0 0,1 1-1 0 0,-1-1 1 0 0,0 0-1 0 0,0 1 1 0 0,0-1-1 0 0,0 1 0 0 0,3 1 1 0 0,-3-2-2 0 0,5 2 7 0 0,31 9 73 0 0,49 19 0 0 0,-76-25-71 0 0,0 1-16 0 0,-1 2 0 0 0,-1 0 0 0 0,-1 2 0 0 0,0 0-12 0 0,-1 3-36 0 0,-1 1 36 0 0,-2-2 23 0 0,-3-7 44 0 0,0 9 17 0 0,-2 2 6 0 0,-3 9 51 0 0,2-21-111 0 0,2-1-13 0 0,-1-1-1 0 0,1 1 1 0 0,-1-1-1 0 0,0 1 1 0 0,0-1 0 0 0,0 1-1 0 0,0-1 1 0 0,0 0 0 0 0,-1 0-1 0 0,1 0 1 0 0,-1 0 0 0 0,1 0-1 0 0,-1 0 1 0 0,-3 3-1 0 0,-2 1 4 0 0,6-3-6 0 0,-14 8 56 0 0,8-8-38 0 0,0 0-1 0 0,0 0 0 0 0,-1 0 1 0 0,1-1-1 0 0,-10 2 0 0 0,-41 5 104 0 0,23-5-29 0 0,-1-1 0 0 0,0-3-1 0 0,1 0 1 0 0,-64-10 0 0 0,89 8-61 0 0,5 1-36 0 0,-1 0 1 0 0,1 0-1 0 0,0 0 1 0 0,0 0-1 0 0,0-1 1 0 0,0 0-1 0 0,1 0 1 0 0,-1 0-1 0 0,0-1 1 0 0,1 0-1 0 0,-6-4 1 0 0,6 4-296 0 0,-1-3-1867 0 0,1-2 1097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12295 0 0,'0'0'1620'0'0,"0"-2"-1310"0"0,0-1-240 0 0,0 1 0 0 0,1-1 0 0 0,-1 1 0 0 0,1-1 0 0 0,-1 1 0 0 0,1-1 0 0 0,0 1 0 0 0,0 0 0 0 0,0-1 0 0 0,0 1 0 0 0,0 0 0 0 0,1 0 0 0 0,1-2 0 0 0,0-1 17 0 0,1 1 1 0 0,0 0-1 0 0,1 0 0 0 0,-1 0 0 0 0,7-4 0 0 0,5-2 100 0 0,1 1-1 0 0,26-10 0 0 0,4 2 68 0 0,1 2 1 0 0,50-9-1 0 0,57-17-257 0 0,-97 24-727 0 0,-32 11-3554 0 0,-7 2-886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7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454 185 11631 0 0,'0'0'1054'0'0,"-1"-2"-865"0"0,-2-4-136 0 0,-4-8 383 0 0,5 12-397 0 0,0-1 0 0 0,0 0-1 0 0,1 0 1 0 0,-1 0 0 0 0,1 0 0 0 0,0 0 0 0 0,0 0 0 0 0,0-1-1 0 0,-1-3 1 0 0,1 0-86 0 0,0 1 0 0 0,1 0-1 0 0,0-12 1 0 0,0 12 13 0 0,0 0 0 0 0,0 0 1 0 0,-1 0-1 0 0,0 0 0 0 0,-2-8 0 0 0,-10-12-11 0 0,11 24 134 0 0,0 0 2 0 0,-4-1 48 0 0,0 1-1 0 0,0-1 1 0 0,0 1 0 0 0,0 0 0 0 0,0 1-1 0 0,0-1 1 0 0,0 1 0 0 0,-1 1 0 0 0,1-1-1 0 0,-1 1 1 0 0,1 0 0 0 0,0 0 0 0 0,-1 1-1 0 0,1 0 1 0 0,-9 2 0 0 0,-12 4 241 0 0,-1 1 1 0 0,-29 14-1 0 0,41-15-520 0 0,-4 0 164 0 0,5-1-12 0 0,0 0 0 0 0,0 1 0 0 0,-14 9-1 0 0,24-13-18 0 0,0 0 0 0 0,1 1-1 0 0,-1 0 1 0 0,1 0 0 0 0,0 0-1 0 0,0 1 1 0 0,1-1 0 0 0,-1 1-1 0 0,1 0 1 0 0,0 0 0 0 0,0 0 0 0 0,-3 8-1 0 0,1 2-18 0 0,1 1 0 0 0,0-1 0 0 0,1 1 0 0 0,1 0 0 0 0,0 0 0 0 0,2 0-1 0 0,-1 0 1 0 0,3 16 0 0 0,22 128-82 0 0,-21-147 95 0 0,1 7 13 0 0,1-1 0 0 0,0 0 0 0 0,2 0 0 0 0,9 18 0 0 0,-12-29 0 0 0,0 1 0 0 0,1-1 0 0 0,1 0 0 0 0,-1 0 0 0 0,1-1 0 0 0,1 1 0 0 0,-1-1 0 0 0,1-1 0 0 0,0 1 0 0 0,11 6 0 0 0,-13-9-1 0 0,1-1 0 0 0,0 1 0 0 0,0-1 0 0 0,11 4 0 0 0,-14-7 8 0 0,0 1 0 0 0,1 0 0 0 0,-1-1 1 0 0,1 0-1 0 0,-1 0 0 0 0,1 0 0 0 0,-1 0 1 0 0,0 0-1 0 0,1-1 0 0 0,-1 1 0 0 0,4-2 1 0 0,-2 0 17 0 0,-1 1 1 0 0,0-1 0 0 0,0 0 0 0 0,0 0 0 0 0,0 0 0 0 0,0-1 0 0 0,0 1 0 0 0,-1-1-1 0 0,1 0 1 0 0,-1 0 0 0 0,0 0 0 0 0,0-1 0 0 0,5-5 0 0 0,0-5 83 0 0,0 1 0 0 0,10-25 1 0 0,-8 18-15 0 0,10-29 115 0 0,-2-1-1 0 0,19-85 1 0 0,-34 123-188 0 0,21-115 180 0 0,-24 79 622 0 0,2 53-717 0 0,7 29-101 0 0,-1-1-1 0 0,-1 2 1 0 0,3 62 0 0 0,-11 110-8 0 0,-6-149 79 0 0,-2-1 0 0 0,-31 106-1 0 0,39-161-74 0 0,-5 20 35 0 0,1 1-1 0 0,1 0 0 0 0,-1 28 1 0 0,5-37-55 0 0,0-1 0 0 0,1 0 0 0 0,0 1 0 0 0,1-1 0 0 0,0 0 0 0 0,1 0 0 0 0,5 14 0 0 0,-7-24-100 0 0,0-1 0 0 0,0 1 1 0 0,0 0-1 0 0,1-1 0 0 0,-1 1 1 0 0,1-1-1 0 0,0 1 1 0 0,-1-1-1 0 0,1 0 0 0 0,0 1 1 0 0,0-1-1 0 0,1 0 1 0 0,3 3-1 0 0,12 2-6213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 7367 0 0,'0'0'568'0'0,"-16"0"4776"0"0,9-1-5327 0 0,1 0-1 0 0,-1 0 1 0 0,0 1-1 0 0,0 0 1 0 0,0 0-1 0 0,0 1 0 0 0,1 0 1 0 0,-1 0-1 0 0,0 0 1 0 0,1 1-1 0 0,-8 2 1 0 0,-9 5 497 0 0,-37 21 0 0 0,53-27-404 0 0,2 0-82 0 0,0-1-1 0 0,1 1 0 0 0,-1 1 1 0 0,1-1-1 0 0,0 0 0 0 0,0 1 1 0 0,0 0-1 0 0,0 0 0 0 0,1 0 1 0 0,0 1-1 0 0,0-1 0 0 0,0 1 1 0 0,0 0-1 0 0,0-1 0 0 0,1 1 1 0 0,0 0-1 0 0,0 1 0 0 0,1-1 1 0 0,-1 0-1 0 0,1 0 0 0 0,0 1 1 0 0,0-1-1 0 0,1 11 0 0 0,0 16-42 0 0,1 0 0 0 0,2-1 0 0 0,1 0-1 0 0,1 1 1 0 0,2-2 0 0 0,1 1 0 0 0,2-1 0 0 0,0 0-1 0 0,20 36 1 0 0,-28-62 24 0 0,0 1 0 0 0,0-1-1 0 0,0-1 1 0 0,1 1-1 0 0,-1 0 1 0 0,1-1 0 0 0,0 1-1 0 0,0-1 1 0 0,0 0 0 0 0,1 0-1 0 0,-1 0 1 0 0,1 0 0 0 0,-1 0-1 0 0,1-1 1 0 0,0 0-1 0 0,0 0 1 0 0,0 0 0 0 0,0 0-1 0 0,1-1 1 0 0,4 2 0 0 0,1-1 20 0 0,0 0 1 0 0,0-1 0 0 0,0 0-1 0 0,0 0 1 0 0,0-1 0 0 0,0 0-1 0 0,1-1 1 0 0,-1-1 0 0 0,0 1-1 0 0,0-1 1 0 0,0-1 0 0 0,-1 0 0 0 0,1 0-1 0 0,9-5 1 0 0,-15 5-5 0 0,1 1-1 0 0,-1-1 1 0 0,0 1 0 0 0,0-1-1 0 0,0 0 1 0 0,0-1 0 0 0,0 1-1 0 0,-1-1 1 0 0,0 1 0 0 0,0-1 0 0 0,0 0-1 0 0,0-1 1 0 0,0 1 0 0 0,-1 0-1 0 0,1-1 1 0 0,-1 1 0 0 0,-1-1-1 0 0,1 0 1 0 0,-1 1 0 0 0,1-1 0 0 0,-1 0-1 0 0,0-9 1 0 0,0 5 11 0 0,0-1 1 0 0,-1 1-1 0 0,0 0 1 0 0,-1-1-1 0 0,0 1 1 0 0,0 0-1 0 0,-1 0 0 0 0,0 0 1 0 0,-1 0-1 0 0,0 0 1 0 0,-5-11-1 0 0,7 19-30 0 0,1 0-1 0 0,-1-1 1 0 0,0 1-1 0 0,0 0 0 0 0,1 0 1 0 0,-1 0-1 0 0,0 0 1 0 0,0 1-1 0 0,0-1 1 0 0,0 0-1 0 0,0 0 0 0 0,0 0 1 0 0,0 1-1 0 0,-1-1 1 0 0,1 1-1 0 0,0-1 1 0 0,0 1-1 0 0,0-1 1 0 0,-3 0-1 0 0,2 1-1 0 0,-1 0 0 0 0,1 0 0 0 0,-1 0 0 0 0,1 0 0 0 0,-1 1 0 0 0,1-1 1 0 0,0 0-1 0 0,-1 1 0 0 0,-3 1 0 0 0,-4 3-4 0 0,1 0 1 0 0,0 0-1 0 0,-16 11 1 0 0,24-15-1 0 0,-38 28 0 0 0,16-11-6 0 0,0-1 1 0 0,-36 19 0 0 0,24-17-561 0 0,22-11-3794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4607 0 0,'0'0'6158'0'0,"9"-8"-5070"0"0,-5 4-988 0 0,-3 3 234 0 0,85-3 1967 0 0,-54 1-2173 0 0,1 2 0 0 0,41 3 1 0 0,78 22 95 0 0,-139-21-212 0 0,-6-2 3 0 0,1 1 0 0 0,-1-1 0 0 0,1-1-1 0 0,7 1 1 0 0,-11-2 45 0 0,4 0 16 0 0,-3 0 22 0 0,-1-1-1 0 0,1 1 1 0 0,-1-1-1 0 0,1 0 0 0 0,-1-1 1 0 0,1 1-1 0 0,-1-1 1 0 0,0 0-1 0 0,0 0 1 0 0,-1 0-1 0 0,1 0 0 0 0,-1-1 1 0 0,7-8 1575 0 0,-9 14-1546 0 0,0 3-63 0 0,0 0 1 0 0,0 1-1 0 0,0-1 1 0 0,-1 0-1 0 0,1 0 1 0 0,-1 1-1 0 0,-1-1 1 0 0,1 0-1 0 0,-1 0 1 0 0,-1 6-1 0 0,-1 2 95 0 0,0 0 0 0 0,-9 23 0 0 0,-2 8 66 0 0,9-22-185 0 0,-2 0 1 0 0,0 0-1 0 0,-16 32 1 0 0,16-42-7 0 0,0-1 0 0 0,0 1 1 0 0,-1-2-1 0 0,0 1 1 0 0,-1-1-1 0 0,0 0 0 0 0,-16 13 1 0 0,-57 39 374 0 0,80-62-369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378 134 1375 0 0,'0'0'66'0'0,"1"-9"4"0"0,0 2 201 0 0,2-19 3238 0 0,-5 10-1889 0 0,2 15-1507 0 0,-1 0-1 0 0,1 1 0 0 0,-1-1 0 0 0,1 0 1 0 0,-1 1-1 0 0,1-1 0 0 0,-1 1 0 0 0,1-1 1 0 0,-1 1-1 0 0,0-1 0 0 0,1 1 0 0 0,-1-1 0 0 0,0 1 1 0 0,1 0-1 0 0,-1-1 0 0 0,0 1 0 0 0,0 0 1 0 0,1-1-1 0 0,-2 1 0 0 0,-14-3 1251 0 0,11 3-1120 0 0,-1 1 0 0 0,1 0 0 0 0,0 0 0 0 0,-1 0 0 0 0,1 1 0 0 0,0-1 0 0 0,-9 5 0 0 0,10-5-146 0 0,0 0-1 0 0,0-1 0 0 0,-1 1 0 0 0,1-1 1 0 0,0 0-1 0 0,0-1 0 0 0,-1 1 0 0 0,1-1 1 0 0,-5-1-1 0 0,3 1 77 0 0,0-2 1 0 0,0 1-1 0 0,0-1 0 0 0,1 0 1 0 0,-11-6-1 0 0,11 5-42 0 0,-1 0 0 0 0,0 1 1 0 0,1 0-1 0 0,-14-4 0 0 0,17 7-110 0 0,0-1-1 0 0,0 1 1 0 0,0 0-1 0 0,-1-1 0 0 0,1 1 1 0 0,0 0-1 0 0,0 0 1 0 0,0 1-1 0 0,-1-1 1 0 0,1 0-1 0 0,0 1 1 0 0,0 0-1 0 0,0-1 1 0 0,0 1-1 0 0,0 0 1 0 0,0 0-1 0 0,0 0 1 0 0,-4 3-1 0 0,-1 1 5 0 0,0 1 0 0 0,0 1 0 0 0,0-1 0 0 0,1 1 0 0 0,0 0 0 0 0,1 1 0 0 0,-7 10 1 0 0,-2 6-23 0 0,-11 29 1 0 0,6-2-4 0 0,17-48 0 0 0,0 0 0 0 0,-1 17 11 0 0,2-17 6 0 0,1-1-16 0 0,0-1 1 0 0,0 0-1 0 0,0 0 0 0 0,0 1 1 0 0,0-1-1 0 0,0 0 0 0 0,0 0 1 0 0,0 1-1 0 0,0-1 0 0 0,1 0 1 0 0,-1 0-1 0 0,0 0 1 0 0,1 1-1 0 0,-1-1 0 0 0,2 2 1 0 0,-2-1-24 0 0,1 0 17 0 0,0 1-1 0 0,0-1 0 0 0,1 1 0 0 0,-1-1 0 0 0,0 1 1 0 0,1-1-1 0 0,-1 0 0 0 0,1 1 0 0 0,0-1 0 0 0,0 0 1 0 0,0 0-1 0 0,0 0 0 0 0,0 0 0 0 0,0-1 0 0 0,0 1 1 0 0,1-1-1 0 0,-1 1 0 0 0,0-1 0 0 0,4 1 0 0 0,-6-2 6 0 0,11 6-11 0 0,1-2 1 0 0,-1 0-1 0 0,1 0 1 0 0,17 3-1 0 0,37 5-1 0 0,-36-7 13 0 0,58 17-1 0 0,-69-15 4 0 0,-14-4-12 0 0,-2 0 15 0 0,0 0 0 0 0,0 0 0 0 0,0 0 1 0 0,1 0-1 0 0,-1-1 0 0 0,1 0 0 0 0,7 4 1 0 0,13 11 77 0 0,-13-8-32 0 0,2 1 1 0 0,-2 0-44 0 0,2 4-10 0 0,-11-9 0 0 0,-1 0 0 0 0,3 8 14 0 0,-3-8 3 0 0,-1 0-2 0 0,-4 17 89 0 0,1-10-19 0 0,0 1 1 0 0,-2-1 0 0 0,1 0 0 0 0,-1 0-1 0 0,-1 0 1 0 0,0 0 0 0 0,-1-1 0 0 0,0 0-1 0 0,-1-1 1 0 0,0 0 0 0 0,-1 0-1 0 0,-13 13 1 0 0,18-20-28 0 0,0 0 0 0 0,0-1 1 0 0,0 1-1 0 0,0-1 0 0 0,0 1 0 0 0,0-1 0 0 0,-1-1 0 0 0,1 1 0 0 0,-1-1 1 0 0,1 1-1 0 0,-8 0 0 0 0,-5 0 218 0 0,-33-1 1 0 0,-5 1-116 0 0,4-1-149 0 0,49 0-10 0 0,-1-2-1 0 0,1 1 0 0 0,-1 0 1 0 0,1 0-1 0 0,0-1 1 0 0,-1 1-1 0 0,1-1 0 0 0,0 0 1 0 0,0 0-1 0 0,-1 1 1 0 0,1-1-1 0 0,0-1 0 0 0,0 1 1 0 0,0 0-1 0 0,0-1 1 0 0,0 1-1 0 0,1-1 0 0 0,-4-2 1 0 0,2 0 4 0 0,0 0 0 0 0,1-1 1 0 0,-1 1-1 0 0,1 0 0 0 0,0-1 1 0 0,-2-5-1 0 0,3 6-2 0 0,-3-8 14 0 0,1 0 0 0 0,0 0 1 0 0,0 0-1 0 0,2 0 0 0 0,-1-1 1 0 0,2 1-1 0 0,-1-1 0 0 0,3-15 1 0 0,-1 18-10 0 0,1-1 1 0 0,0 1-1 0 0,0 0 1 0 0,1-1-1 0 0,0 1 1 0 0,1 0-1 0 0,0 1 1 0 0,1-1-1 0 0,0 1 1 0 0,6-9-1 0 0,-1 5 165 0 0,16-14 1 0 0,-3 4 4 0 0,-13 11-121 0 0,0 0-1 0 0,0-1 0 0 0,-1 1 1 0 0,0-2-1 0 0,-1 1 0 0 0,8-20 1 0 0,-4 4 11 0 0,67-152 436 0 0,-77 178-512 0 0,0 0-1 0 0,0 0 1 0 0,0 0 0 0 0,0 0-1 0 0,1 0 1 0 0,-1 0-1 0 0,1 0 1 0 0,-1 1-1 0 0,1-1 1 0 0,0 1 0 0 0,0 0-1 0 0,0 0 1 0 0,1 0-1 0 0,-1 0 1 0 0,4-1-1 0 0,-1 1-215 0 0,0 1-1 0 0,0-1 1 0 0,0 1-1 0 0,1 0 1 0 0,-1 1-1 0 0,0 0 1 0 0,0 0-1 0 0,8 1 1 0 0,2 0-623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84 1375 0 0,'-1'0'107'0'0,"-2"-2"90"0"0,-8-1 5536 0 0,7 1-5697 0 0,-7-12-186 0 0,5 7 574 0 0,1 0-385 0 0,0 1 0 0 0,-1 0 0 0 0,1 1-1 0 0,-1-1 1 0 0,-1 1 0 0 0,-11-8 0 0 0,15 12 53 0 0,0 0 0 0 0,-1 0 0 0 0,1 0-1 0 0,0 0 1 0 0,0 1 0 0 0,-1-1 0 0 0,-3 1 0 0 0,0-1 197 0 0,4 1-167 0 0,0 0 0 0 0,0 0 0 0 0,0 0-1 0 0,0 0 1 0 0,0 1 0 0 0,1 0 0 0 0,-7 1 0 0 0,-4 2 28 0 0,10-4-119 0 0,1 1-1 0 0,0 0 0 0 0,0 0 0 0 0,0-1 0 0 0,0 1 0 0 0,0 1 1 0 0,-2 0-1 0 0,0 0-8 0 0,2-1-17 0 0,1 0-1 0 0,-1-1 1 0 0,1 1-1 0 0,-1 0 1 0 0,0 0 0 0 0,1 0-1 0 0,0 0 1 0 0,-1 0-1 0 0,1 0 1 0 0,0 0-1 0 0,-1 1 1 0 0,-1 1-1 0 0,0 2 1 0 0,-9 9-5 0 0,-4 3 54 0 0,-20 36 334 0 0,35-52-262 0 0,1 1 2 0 0,-3 5-9 0 0,0-2-37 0 0,3-5-77 0 0,0 0 0 0 0,-1 1 0 0 0,1-1 0 0 0,0 0 1 0 0,0 1-1 0 0,-1-1 0 0 0,1 1 0 0 0,0-1 0 0 0,0 1 0 0 0,0-1 0 0 0,0 1 0 0 0,0-1 0 0 0,0 0 0 0 0,0 1 0 0 0,0-1 0 0 0,0 1 0 0 0,0-1 0 0 0,0 1 0 0 0,0-1 0 0 0,0 1 1 0 0,0-1-1 0 0,1 1 0 0 0,1 10 16 0 0,1-6 22 0 0,2 5-22 0 0,-2-5 22 0 0,4 6-22 0 0,6-1 32 0 0,1-3 11 0 0,4-2 35 0 0,-14-6-84 0 0,-1 0 2 0 0,3 0 36 0 0,0-1 0 0 0,0 1 0 0 0,0-1 0 0 0,-1 0 0 0 0,1 0-1 0 0,-1-1 1 0 0,1 0 0 0 0,8-6 0 0 0,3-4 276 0 0,19-17 0 0 0,-10 7 88 0 0,-20 18-287 0 0,0-1 0 0 0,9-12 0 0 0,-13 17-98 0 0,-1-2 39 0 0,2-4 0 0 0,-1 3 14 0 0,-1 1 0 0 0,0-1-1 0 0,0 0 1 0 0,0 1 0 0 0,-1-1 0 0 0,1-5 0 0 0,-1 7 57 0 0,-1-10 100 0 0,1-9 332 0 0,2 15-564 0 0,-1 6-10 0 0,-1 0 0 0 0,1 0 0 0 0,-1 0 0 0 0,1 0 0 0 0,-1 0 0 0 0,0 0 0 0 0,1 0 0 0 0,-1 0 0 0 0,1 0 0 0 0,-1 0 0 0 0,1 0 0 0 0,-1 0 0 0 0,0 0 0 0 0,1 0 0 0 0,-1 0 0 0 0,1 1 0 0 0,-1-1 0 0 0,1 0 0 0 0,-1 1 0 0 0,8 6 0 0 0,-7-6 27 0 0,-1 0 0 0 0,1 0 0 0 0,0 0 0 0 0,-1 0 0 0 0,1 1-1 0 0,-1-1 1 0 0,1 0 0 0 0,-1 0 0 0 0,0 0 0 0 0,1 1 0 0 0,-1-1-1 0 0,0 0 1 0 0,0 0 0 0 0,0 1 0 0 0,0-1 0 0 0,0 0 0 0 0,0 0 0 0 0,0 1-1 0 0,0-1 1 0 0,0 0 0 0 0,-1 0 0 0 0,0 2 0 0 0,0 1-59 0 0,2 14 262 0 0,0 0 0 0 0,1-1 1 0 0,7 34-1 0 0,2 12 95 0 0,-4 4-91 0 0,-3 0 1 0 0,-6 82-1 0 0,0-133-192 0 0,-1 0-1 0 0,0 0 1 0 0,-10 26 0 0 0,7-25 37 0 0,1 0 1 0 0,-3 19-1 0 0,8-32-31 0 0,0 3-24 0 0,0-6-191 0 0,0 0 0 0 0,1 0-1 0 0,-1 0 1 0 0,1-1 0 0 0,-1 1 0 0 0,0 0-1 0 0,1 0 1 0 0,0 0 0 0 0,-1-1 0 0 0,1 1 0 0 0,-1 0-1 0 0,1-1 1 0 0,0 1 0 0 0,-1-1 0 0 0,1 1-1 0 0,0-1 1 0 0,0 1 0 0 0,-1-1 0 0 0,1 1-1 0 0,0-1 1 0 0,0 0 0 0 0,0 1 0 0 0,0-1-1 0 0,-1 0 1 0 0,3 1 0 0 0,-1-1-761 0 0,12 5-4784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4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333 127 1839 0 0,'0'0'3042'0'0,"-1"-1"-2789"0"0,-2-4-165 0 0,3 4 113 0 0,-12-25 2258 0 0,-9-45 730 0 0,21 69-3134 0 0,0 1 0 0 0,-1 0 0 0 0,1 0 0 0 0,-1 0 0 0 0,0 0 0 0 0,1 0 0 0 0,-1-1 0 0 0,0 1 0 0 0,0 0 0 0 0,1 0 0 0 0,-1 1 0 0 0,0-1-1 0 0,0 0 1 0 0,0 0 0 0 0,0 0 0 0 0,0 1 0 0 0,0-1 0 0 0,0 0 0 0 0,-1 1 0 0 0,1-1 0 0 0,0 1 0 0 0,0-1 0 0 0,0 1 0 0 0,-2-1 0 0 0,-4 1-45 0 0,-2 3-10 0 0,0 1 0 0 0,-20 11 0 0 0,18-9 91 0 0,-20 15-1 0 0,8-6 457 0 0,8-3-271 0 0,0 0 0 0 0,0 1 0 0 0,-13 15 0 0 0,18-19-232 0 0,1 4 11 0 0,7-10-36 0 0,-1 1-1 0 0,0 0 0 0 0,0-1 1 0 0,0 0-1 0 0,0 1 0 0 0,0-1 1 0 0,-1 0-1 0 0,-3 2 0 0 0,2-2 17 0 0,3-2-22 0 0,1 0-1 0 0,0 0 1 0 0,-1 0 0 0 0,1 0-1 0 0,0 1 1 0 0,-1-1 0 0 0,1 0-1 0 0,0 1 1 0 0,0-1 0 0 0,0 1-1 0 0,0-1 1 0 0,0 1 0 0 0,1-1-1 0 0,-1 1 1 0 0,-1 2 0 0 0,0-2-50 0 0,0 0 9 0 0,-1 16-113 0 0,3-4 141 0 0,3-2 0 0 0,-1-9 5 0 0,1 0 0 0 0,-1 0 0 0 0,1-1-1 0 0,-1 1 1 0 0,1-1 0 0 0,0 0 0 0 0,0 0-1 0 0,0 0 1 0 0,0 0 0 0 0,0 0-1 0 0,0-1 1 0 0,0 1 0 0 0,1-1 0 0 0,3 1-1 0 0,6 2 106 0 0,0-1 0 0 0,23 2-1 0 0,-26-3-55 0 0,3-1-44 0 0,1-1 1 0 0,-11 1 15 0 0,0-1 0 0 0,1 0 0 0 0,-1 0 0 0 0,0 0 0 0 0,1 0 0 0 0,-1-1 0 0 0,0 1 1 0 0,0-1-1 0 0,4-1 0 0 0,3-1 102 0 0,-6 2-68 0 0,1-1 1 0 0,0 0-1 0 0,-1 0 0 0 0,0 0 0 0 0,1 0 0 0 0,-1-1 0 0 0,0 1 0 0 0,0-1 0 0 0,0 0 1 0 0,5-6-1 0 0,14-10 142 0 0,-19 16-158 0 0,-1-1-1 0 0,1 1 1 0 0,-1-1-1 0 0,0 0 0 0 0,0 0 1 0 0,3-5-1 0 0,-4 6-3 0 0,0-1 0 0 0,0 1 0 0 0,0-1 0 0 0,0 0 0 0 0,0 0 0 0 0,-1 1 0 0 0,1-1 0 0 0,-1 0 0 0 0,0 0-1 0 0,1-7 1 0 0,-2 5 3 0 0,1 5 27 0 0,-1-1 2 0 0,3-27 86 0 0,-3 27-37 0 0,1 4-156 0 0,3 5 23 0 0,7 4 8 0 0,-9-7 7 0 0,6 17 17 0 0,-5-9 328 0 0,7 17 203 0 0,-6-19-530 0 0,-3-5 22 0 0,1 7-21 0 0,0 3 38 0 0,-1-1 14 0 0,-1-8 2 0 0,1 20 57 0 0,-2-7-27 0 0,-1 6-31 0 0,-2 0 31 0 0,0 0-1 0 0,-1-1 0 0 0,-10 29 1 0 0,-4-3 99 0 0,10-25-111 0 0,-9 36 1 0 0,15-48-101 0 0,1-3 24 0 0,-1 0-1 0 0,0 0 1 0 0,-4 9-1 0 0,6-15-10 0 0,-4 7-23 0 0,-4 2 157 0 0,8-10-128 0 0,-1-2 6 0 0,1 1 0 0 0,0 0 0 0 0,0 0 0 0 0,0-1 0 0 0,1 1 1 0 0,-1 0-1 0 0,0 0 0 0 0,1 0 0 0 0,-1 3 0 0 0,0-4 3 0 0,-1 1 1 0 0,1-1-1 0 0,0 1 0 0 0,-1-1 0 0 0,1 0 0 0 0,-1 1 1 0 0,1-1-1 0 0,-4 1 0 0 0,4-1-14 0 0,-20 10 164 0 0,15-9-152 0 0,-4 1 55 0 0,-7-1 0 0 0,1-3-107 0 0,11 0 169 0 0,-1 1-2950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5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8 919 0 0,'0'0'10539'0'0,"-5"1"-10279"0"0,0 0-147 0 0,1 1-34 0 0,2-1-13 0 0,0-1-75 0 0,-16-3 209 0 0,10 2-104 0 0,-49-7 2600 0 0,54 8-2642 0 0,-2 1-9 0 0,1 0 0 0 0,0 0 1 0 0,-1-1-1 0 0,1 1 1 0 0,-8-1-1 0 0,9 0 41 0 0,1 0 0 0 0,-1 0-1 0 0,0 0 1 0 0,0 1 0 0 0,0-1 0 0 0,0 1-1 0 0,0 0 1 0 0,1 0 0 0 0,-1 0-1 0 0,0 0 1 0 0,-3 3 0 0 0,-5 1-27 0 0,1 0-38 0 0,7-4 10 0 0,0 0 0 0 0,0 0-1 0 0,0 0 1 0 0,0 1 0 0 0,1 0 0 0 0,-1-1 0 0 0,1 1-1 0 0,-1 0 1 0 0,1 0 0 0 0,0 0 0 0 0,-3 3 0 0 0,4-3-20 0 0,0-1 69 0 0,0 1-1 0 0,-2 1-15 0 0,-11 20 300 0 0,13-21-32 0 0,-3 12-36 0 0,4-13-273 0 0,-3 2 51 0 0,-4 15 34 0 0,5-13-60 0 0,-2 3-25 0 0,3-6-7 0 0,1-1-11 0 0,-1 0 0 0 0,1 0 0 0 0,-1 0 0 0 0,1 0 0 0 0,0 0 0 0 0,-1 0 0 0 0,1 0 0 0 0,0 0 0 0 0,0 0-1 0 0,0 0 1 0 0,0 0 0 0 0,0 1 0 0 0,0-1 0 0 0,0 0 0 0 0,0 0 0 0 0,0 1 0 0 0,1-1 2 0 0,-1 8 15 0 0,1-6 216 0 0,0-1-136 0 0,4 8 2 0 0,-4-8 87 0 0,3 2-69 0 0,-4-3-116 0 0,0-1 1 0 0,1 1-1 0 0,-1-1 1 0 0,0 1 0 0 0,0 0-1 0 0,1-1 1 0 0,-1 1 0 0 0,1-1-1 0 0,-1 1 1 0 0,0-1 0 0 0,1 1-1 0 0,-1-1 1 0 0,1 0 0 0 0,-1 1-1 0 0,2-1 1 0 0,0 3 4 0 0,19 6 109 0 0,-8-6-110 0 0,33 12 65 0 0,-38-12 30 0 0,0-1 1 0 0,0 0 0 0 0,10 1-1 0 0,14 2 113 0 0,-8-1-165 0 0,-12-1-53 0 0,-1 1 0 0 0,0 2 0 0 0,-1 1 0 0 0,0 0 11 0 0,5 5 44 0 0,-12-10-59 0 0,13 5 17 0 0,2 0 39 0 0,-1 2 24 0 0,-13-7-63 0 0,-3-2-10 0 0,0 1 0 0 0,0-1 0 0 0,0 1 0 0 0,1 0 0 0 0,-1-1 0 0 0,0 1 0 0 0,0 0 1 0 0,0 0-1 0 0,0 0 0 0 0,-1 0 0 0 0,1 0 0 0 0,2 2 0 0 0,9 12-3 0 0,-10-11 0 0 0,0-1 0 0 0,1 1 0 0 0,-1-1 0 0 0,0 1 0 0 0,0 0 0 0 0,0 0 0 0 0,-1 0 0 0 0,0 0 0 0 0,2 6 0 0 0,-2-7 0 0 0,-1 0 0 0 0,1 0 0 0 0,0 0 0 0 0,0 0 0 0 0,3 4 0 0 0,6 11 0 0 0,-6-11 14 0 0,-2-4-3 0 0,-1 1 1 0 0,1-1-1 0 0,0 0 1 0 0,0-1-1 0 0,1 1 1 0 0,-1 0-1 0 0,1-1 1 0 0,4 5 0 0 0,-3-4-16 0 0,-2-2 17 0 0,0 0 0 0 0,-1 1 1 0 0,0-1-1 0 0,1 0 0 0 0,-1 1 1 0 0,0-1-1 0 0,1 1 0 0 0,-1-1 1 0 0,0 1-1 0 0,0-1 0 0 0,0 1 1 0 0,-1 0-1 0 0,2 2 0 0 0,5 17 58 0 0,-5 3-7 0 0,-1-22-21 0 0,1 5-33 0 0,1 1-10 0 0,-2-1 11 0 0,0-4 32 0 0,1 6-33 0 0,0 1-10 0 0,0 1 0 0 0,-1 0 11 0 0,-4-1 42 0 0,-1 1 1 0 0,0-2-33 0 0,2-6 22 0 0,-5 7-30 0 0,7-9-13 0 0,0-1 1 0 0,0 0-1 0 0,0 1 1 0 0,0-1-1 0 0,-1 0 1 0 0,1 0-1 0 0,0 1 0 0 0,0-1 1 0 0,0 0-1 0 0,-1 0 1 0 0,1 0-1 0 0,0 1 1 0 0,0-1-1 0 0,-1 0 0 0 0,1 0 1 0 0,0 0-1 0 0,-1 1 1 0 0,1-1-1 0 0,0 0 1 0 0,0 0-1 0 0,-1 0 1 0 0,1 0-1 0 0,0 0 0 0 0,-1 0 1 0 0,1 0-1 0 0,-9 3 61 0 0,4-1-8 0 0,1-1-50 0 0,-8 0 68 0 0,-8 2 7 0 0,-11-1-78 0 0,1 0 0 0 0,20-1 0 0 0,-33-3 0 0 0,22 2 0 0 0,13 1 19 0 0,6-1-14 0 0,-1 1 0 0 0,1-1 0 0 0,-1 0 0 0 0,1 0 0 0 0,-1 0 0 0 0,1-1 0 0 0,0 1 0 0 0,-5-2 0 0 0,-93-20 59 0 0,90 20-64 0 0,0-1 0 0 0,0 0 0 0 0,-1 0 0 0 0,1-3 0 0 0,2-1 11 0 0,2-3 42 0 0,4 7-46 0 0,0-1-1 0 0,1 1 0 0 0,-1-1 1 0 0,1 1-1 0 0,0-1 0 0 0,0 1 1 0 0,0-1-1 0 0,0 0 0 0 0,0-7 1 0 0,1 11-7 0 0,0-9 0 0 0,0 0 0 0 0,6-7 0 0 0,-6 8 16 0 0,1 6-11 0 0,-1 0 0 0 0,0 0-1 0 0,1-1 1 0 0,-1 1 0 0 0,1 0-1 0 0,0 0 1 0 0,-1 0 0 0 0,1 0-1 0 0,0 0 1 0 0,0 0 0 0 0,2-2-1 0 0,36-64-4 0 0,-31 55 0 0 0,-7 12 0 0 0,-1 0 0 0 0,1 0 0 0 0,-1 0 0 0 0,1 0 0 0 0,-1 0 0 0 0,1 0 0 0 0,0 1 0 0 0,0-1 0 0 0,0 0 0 0 0,-1 0 0 0 0,1 1 0 0 0,0-1 0 0 0,1 0 0 0 0,7-6 0 0 0,8-4 0 0 0,0 4 0 0 0,0 1 0 0 0,3-4 0 0 0,8-5 0 0 0,-19 10 0 0 0,7-1-31 0 0,-1 2-2 0 0,-14 4 33 0 0,9-3 0 0 0,-1-1 0 0 0,-6 2 0 0 0,0 0 0 0 0,0 0 0 0 0,0 0 0 0 0,0 0 0 0 0,-1 0 0 0 0,1-1 0 0 0,-1 1 0 0 0,1-1 0 0 0,-1 0 0 0 0,0 0 0 0 0,0 1 0 0 0,0-1 0 0 0,2-6 0 0 0,0 1 12 0 0,6-13 191 0 0,16-23-1 0 0,-8 15-80 0 0,-12 19-80 0 0,-1-1-31 0 0,-1-1-9 0 0,-5 9-6 0 0,1-3 59 0 0,0 5-51 0 0,0 0 0 0 0,1 0 0 0 0,-1 0 0 0 0,0 0 0 0 0,0 0 0 0 0,1-1-1 0 0,-1 1 1 0 0,0 0 0 0 0,0 0 0 0 0,0 0 0 0 0,0 0 0 0 0,-1 0 0 0 0,1-1-1 0 0,0 1 1 0 0,0 0 0 0 0,-1 0 0 0 0,1 0 0 0 0,-1 0 0 0 0,1 0 0 0 0,-1 0-1 0 0,1 0 1 0 0,-2-1 0 0 0,1 1-6 0 0,1-1 61 0 0,-1 0-5 0 0,-3-6-43 0 0,-2-2-11 0 0,-1 2 0 0 0,-3 1 0 0 0,0 0 0 0 0,1 3 11 0 0,2 0 51 0 0,-1 0 1 0 0,1 0-1 0 0,-1 1 1 0 0,0 0-1 0 0,0 1 1 0 0,0 0 0 0 0,0 0-1 0 0,0 1 1 0 0,-12-1-1 0 0,-4 0-48 0 0,17 0-16 0 0,-2 2 2 0 0,-1 4 0 0 0,-1-2 0 0 0,1 1 0 0 0,6-2-22 0 0,0 0 1 0 0,1 1-1 0 0,-1-1 0 0 0,0 1 1 0 0,1 0-1 0 0,-6 4 0 0 0,4-3-18 0 0,4-2-79 0 0,0 0-677 0 0,-2 5 327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4:1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241 657 1839 0 0,'0'0'6439'0'0,"1"-1"-6351"0"0,4-6 4777 0 0,-4 6-4811 0 0,-1 1-1 0 0,1 0 1 0 0,0-1 0 0 0,-1 1-1 0 0,1-1 1 0 0,0 1-1 0 0,-1-1 1 0 0,1 0-1 0 0,-1 1 1 0 0,1-1 0 0 0,-1 0-1 0 0,1 1 1 0 0,-1-1-1 0 0,0 0 1 0 0,1 1 0 0 0,-1-1-1 0 0,0 0 1 0 0,1 0-1 0 0,-1-1 1 0 0,5-16 602 0 0,5-16 567 0 0,-10 33-1015 0 0,1-1-15 0 0,1-5-34 0 0,0 0-1 0 0,1 0 1 0 0,4-10 0 0 0,7-13-2 0 0,-4 4-72 0 0,-2-1-1 0 0,0 0 0 0 0,-2 0 1 0 0,-1-1-1 0 0,1-30 0 0 0,-4 39-54 0 0,21-162 1305 0 0,-22 168-1295 0 0,0 5-16 0 0,0 1 0 0 0,-1-1 0 0 0,0 0 1 0 0,0 1-1 0 0,-3-11 0 0 0,5-19 30 0 0,-2 36-44 0 0,0 1 1 0 0,0 0 0 0 0,0 0 0 0 0,0-1 0 0 0,1 1 0 0 0,-1 0 0 0 0,0-1 0 0 0,0 1 0 0 0,0 0 0 0 0,0-1 0 0 0,0 1 0 0 0,0 0 0 0 0,0-1-1 0 0,0 1 1 0 0,0 0 0 0 0,0-1 0 0 0,0 1 0 0 0,0 0 0 0 0,0-1 0 0 0,0 1 0 0 0,0 0 0 0 0,-1-1 0 0 0,1 1 0 0 0,0 0 0 0 0,0-1-1 0 0,0 1 1 0 0,0 0 0 0 0,-1-1 0 0 0,1 1 0 0 0,0 0 0 0 0,0 0 0 0 0,-1-1 0 0 0,1 1 0 0 0,0 0 0 0 0,0 0 0 0 0,-1 0 0 0 0,1-1 0 0 0,0 1-1 0 0,-1 0 1 0 0,1 0 0 0 0,0 0 0 0 0,-1 0 0 0 0,1 0 0 0 0,0 0 0 0 0,-1 0 0 0 0,1-1 0 0 0,0 1 0 0 0,-1 0 0 0 0,1 0 0 0 0,0 0 0 0 0,-1 0-1 0 0,1 1 1 0 0,0-1 0 0 0,-1 0 0 0 0,1 0 0 0 0,0 0 0 0 0,-1 0 0 0 0,1 0 0 0 0,0 0 0 0 0,-1 0 0 0 0,1 1 0 0 0,0-1 0 0 0,0 0 0 0 0,-1 0-1 0 0,1 0 1 0 0,0 1 0 0 0,-1-1 0 0 0,-12 9 3 0 0,13-9-11 0 0,0 1 1 0 0,-1-1-1 0 0,1 0 1 0 0,-1 0-1 0 0,1 1 1 0 0,-1-1 0 0 0,1 0-1 0 0,-1 0 1 0 0,1 0-1 0 0,0 0 1 0 0,-1 1-1 0 0,1-1 1 0 0,-1 0-1 0 0,1 0 1 0 0,-1 0-1 0 0,1 0 1 0 0,-1 0 0 0 0,1 0-1 0 0,-1 0 1 0 0,1 0-1 0 0,-2-1 1 0 0,-8 1 44 0 0,6 0-48 0 0,3 0 0 0 0,1 0 0 0 0,-1 0 0 0 0,1 0 0 0 0,0 0 0 0 0,-1 0 0 0 0,1 0 0 0 0,0 0 0 0 0,-1 0 0 0 0,1 0 0 0 0,-1 0 0 0 0,1 0 0 0 0,0 0 0 0 0,-1 0 0 0 0,1 0 0 0 0,0 0 0 0 0,-1 0 0 0 0,1 1 0 0 0,0-1 0 0 0,-1 0 0 0 0,1 0 0 0 0,0 0 0 0 0,-1 1 0 0 0,1-1 0 0 0,0 0 0 0 0,-1 1 0 0 0,-9 8 0 0 0,2-2 0 0 0,0 0 0 0 0,0 1 0 0 0,1 0 0 0 0,1 0 0 0 0,-12 18 0 0 0,9-13 0 0 0,-17 21 0 0 0,-22 19 43 0 0,19-21 35 0 0,-60 54 1 0 0,82-81-33 0 0,0 1 0 0 0,1 1 0 0 0,0-1 0 0 0,0 1 0 0 0,-5 7 0 0 0,11-6 11 0 0,0-6-54 0 0,0-1-3 0 0,0 1 0 0 0,0-1 1 0 0,0 1-1 0 0,0-1 0 0 0,0 1 0 0 0,1-1 0 0 0,-1 0 0 0 0,0 1 0 0 0,1-1 0 0 0,-1 0 0 0 0,1 1 1 0 0,0-1-1 0 0,-1 0 0 0 0,1 0 0 0 0,0 1 0 0 0,0-1 0 0 0,1 2 0 0 0,2 0 9 0 0,-2 1-3 0 0,1-1-1 0 0,0 0 1 0 0,1 0 0 0 0,-1 0 0 0 0,0 0-1 0 0,1-1 1 0 0,-1 1 0 0 0,1-1 0 0 0,0 0-1 0 0,0 0 1 0 0,5 2 0 0 0,7 1 16 0 0,26 6 0 0 0,-31-8-18 0 0,6 0 13 0 0,0-1 0 0 0,-1-1 0 0 0,1-1 0 0 0,0 0 0 0 0,0-1 0 0 0,27-5 0 0 0,-22 2-2 0 0,0 2-1 0 0,-1 0 1 0 0,31 3 0 0 0,37 13-1647 0 0,-62-8-5386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18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93 133 10535 0 0,'0'0'482'0'0,"-2"-2"-8"0"0,-4-9-304 0 0,3 8-8 0 0,0-1 1 0 0,0-1-1 0 0,0 1 1 0 0,1 0-1 0 0,-1-1 1 0 0,1 1-1 0 0,1-1 1 0 0,-1 0-1 0 0,0 1 1 0 0,1-1-1 0 0,0 0 1 0 0,0 0-1 0 0,1 0 1 0 0,-1 0-1 0 0,1-10 1 0 0,0 9-194 0 0,1 2 186 0 0,6-11-123 0 0,-2 7-23 0 0,-3 5-1 0 0,-1 3 8 0 0,0 1 0 0 0,-1-1-1 0 0,1 1 1 0 0,0 0 0 0 0,0-1 0 0 0,-1 1 0 0 0,1 0-1 0 0,-1 0 1 0 0,1-1 0 0 0,0 1 0 0 0,-1 0 0 0 0,1 0-1 0 0,-1 1 1 0 0,5 7 108 0 0,-1 0 0 0 0,-1 1 0 0 0,0 0 0 0 0,0 0-1 0 0,-1 0 1 0 0,2 17 0 0 0,-1 66 1695 0 0,0-7-127 0 0,5 50-397 0 0,-2-26-873 0 0,5 638 819 0 0,-15-616-1375 0 0,-20 337 104 0 0,-4 52 511 0 0,14-196-262 0 0,0 251 80 0 0,12-395-131 0 0,2 217 648 0 0,-2 115-664 0 0,-24 155-170 0 0,5-14 586 0 0,26-222-457 0 0,30 49 145 0 0,-30-272 41 0 0,-5-138-261 0 0,0 29 12 0 0,-2 151 51 0 0,2-227-72 0 0,6 45-1 0 0,-5-56-14 0 0,1-3-13 0 0,1-1 54 0 0,0-1-62 0 0,0-2-25 0 0,-1 1 1 0 0,0-1-1 0 0,-1 0 1 0 0,0 1-1 0 0,1 10 1 0 0,0-12 48 0 0,-3 23-17 0 0,-1 4 66 0 0,2 1-64 0 0,0-17 0 0 0,-2-1 0 0 0,1 1 0 0 0,-4 42-544 0 0,3-30 88 0 0,-3 34 145 0 0,1 28 301 0 0,3-74 56 0 0,0-8-29 0 0,1 0-1 0 0,0 1 1 0 0,0-1 0 0 0,2 10-1 0 0,1-2-16 0 0,2-1 13 0 0,-1-5 22 0 0,-3-8-111 0 0,0 1-96 0 0,2 10 92 0 0,-2 7 0 0 0,-2-14 78 0 0,0-1-8 0 0,-2 23-50 0 0,-1 2 60 0 0,2 1 0 0 0,0-14 0 0 0,1-2 0 0 0,1-2 0 0 0,3 1 0 0 0,-3-4-16 0 0,-5 21-953 0 0,3-18 590 0 0,-4 14-717 0 0,4-22 629 0 0,1 1 0 0 0,0 0 0 0 0,0 0-1 0 0,0 8 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1 626 5983 0 0,'0'0'5515'0'0,"3"-1"-5287"0"0,97-16 357 0 0,-22 10 391 0 0,81 5-1 0 0,57-5 313 0 0,-68-15-394 0 0,24-3-387 0 0,193 12 487 0 0,-45 4-341 0 0,115-10-28 0 0,-125-2-44 0 0,-52 2-148 0 0,290-18 369 0 0,-164 15-331 0 0,-5-6-174 0 0,-20 7-168 0 0,-12 2-10 0 0,-270 10-75 0 0,138-11 72 0 0,-104 15-61 0 0,237-17 155 0 0,-186 3-92 0 0,152-14 99 0 0,-217 26-150 0 0,124-12 90 0 0,-130 8-91 0 0,136-12 73 0 0,434-16 5 0 0,-150 19-73 0 0,-250 13-58 0 0,98-1-3 0 0,-235 10 27 0 0,309 0-10 0 0,-162 1 28 0 0,119-4-57 0 0,106-27 55 0 0,-68-15-69 0 0,-299 27-996 0 0,221 2 1 0 0,-262 16-385 0 0,-2-2-62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4607 0 0,'0'0'10104'0'0,"6"10"-9888"0"0,-1 0-127 0 0,-1 1 0 0 0,0 1 0 0 0,-1-1 0 0 0,0 0-1 0 0,-1 1 1 0 0,1 12 0 0 0,2 75 301 0 0,-5-57-330 0 0,6 147 138 0 0,-5-143-158 0 0,0-25 35 0 0,0 0 0 0 0,-2 0 1 0 0,-5 33-1 0 0,6-52-223 0 0,0-1 106 0 0,0 0-1 0 0,-1 0 1 0 0,1 0 0 0 0,0 0-1 0 0,-1 0 1 0 0,1 0-1 0 0,-1 0 1 0 0,1 0 0 0 0,-1 0-1 0 0,1 0 1 0 0,-1 0 0 0 0,0 0-1 0 0,0 0 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8.45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 1 18655 0 0,'0'0'859'0'0,"-2"1"-26"0"0,-9 7-534 0 0,10-5-295 0 0,-1-1 1 0 0,1 1-1 0 0,-1-1 1 0 0,1 1-1 0 0,0 0 1 0 0,0 0-1 0 0,0-1 1 0 0,1 1-1 0 0,-1 0 1 0 0,1 0-1 0 0,-1 0 0 0 0,1 0 1 0 0,0 0-1 0 0,1 5 1 0 0,0 6 27 0 0,6 25 1 0 0,-5-26-14 0 0,22 134-1425 0 0,5 151 1 0 0,-27-205-15 0 0,-3-51 669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268 7 6215 0 0,'0'0'1322'0'0,"-2"-1"-598"0"0,-2 0-214 0 0,1-1 0 0 0,-1 1 0 0 0,1 1 0 0 0,-1-1 0 0 0,1 1 0 0 0,-1-1 0 0 0,0 1 0 0 0,1 0 0 0 0,-1 0 0 0 0,1 1 0 0 0,-8 0 0 0 0,-44 14-467 0 0,44-11 530 0 0,6-3-536 0 0,-1 1 0 0 0,1 0 0 0 0,0 1 1 0 0,0 0-1 0 0,0-1 0 0 0,0 2 1 0 0,0-1-1 0 0,1 0 0 0 0,0 1 0 0 0,-1 0 1 0 0,1 0-1 0 0,1 0 0 0 0,-1 1 1 0 0,-5 8-1 0 0,2 0 53 0 0,0 0 0 0 0,1 1 1 0 0,0 0-1 0 0,-4 20 0 0 0,-2 8-44 0 0,-11 73 0 0 0,21-93-21 0 0,0 1 0 0 0,1-1 0 0 0,2 1 0 0 0,0-1 1 0 0,5 25-1 0 0,-4-40 35 0 0,0 0 0 0 0,0 0 0 0 0,0 0 0 0 0,1 0 0 0 0,0-1 0 0 0,1 1 0 0 0,-1-1 0 0 0,1 0 0 0 0,0 0 0 0 0,1-1 1 0 0,-1 1-1 0 0,1-1 0 0 0,1 0 0 0 0,-1 0 0 0 0,0 0 0 0 0,10 5 0 0 0,1 0-49 0 0,2 0-1 0 0,0-2 1 0 0,0 0 0 0 0,33 10 0 0 0,-29-12-66 0 0,-1 0 1 0 0,1-2-1 0 0,0-1 1 0 0,0-1-1 0 0,0-1 1 0 0,43-2-1 0 0,-54 0 56 0 0,-6 0 0 0 0,0 1 0 0 0,-1-1 0 0 0,1 0 0 0 0,0 0 0 0 0,-1-1 0 0 0,1 1 0 0 0,0-1 0 0 0,-1 0 0 0 0,5-3 0 0 0,-6 3 7 0 0,1 0 0 0 0,-1 0 0 0 0,0 0 0 0 0,0-1 0 0 0,0 1 0 0 0,0-1 0 0 0,3-4 0 0 0,5-7 49 0 0,-7 4-26 0 0,0 1 0 0 0,-1-1 0 0 0,0 0-1 0 0,0 1 1 0 0,-1-1 0 0 0,0-1 0 0 0,-1 1 0 0 0,1-12-1 0 0,-7-83 231 0 0,3 84-253 0 0,0-2 13 0 0,-2 0-1 0 0,-1 1 1 0 0,-1 0 0 0 0,0 0 0 0 0,-2 0 0 0 0,-18-37 0 0 0,22 52-46 0 0,-1-1-1 0 0,1 1 1 0 0,-2 0 0 0 0,1 0-1 0 0,-1 1 1 0 0,0 0 0 0 0,0 0-1 0 0,-1 0 1 0 0,1 1-1 0 0,-1 0 1 0 0,-15-8 0 0 0,1 2-81 0 0,-1 1 1 0 0,-1 1-1 0 0,-23-5 1 0 0,32 11-25 0 0,0 0 0 0 0,0 1 0 0 0,0 1 0 0 0,-19 1 0 0 0,31 0-62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204 35 2303 0 0,'0'0'102'0'0,"-1"-1"-1"0"0,-27 0 7373 0 0,20 3-5209 0 0,4 0-2127 0 0,1 0 0 0 0,0 0 0 0 0,-1 1 1 0 0,1-1-1 0 0,-3 5 0 0 0,4-6-133 0 0,0 1-1 0 0,0 0 1 0 0,0 0-1 0 0,0 0 1 0 0,0 0-1 0 0,1 1 1 0 0,-1-1-1 0 0,1 0 1 0 0,0 1 0 0 0,-2 4-1 0 0,-1 1-1 0 0,-11 23 59 0 0,1 1-1 0 0,-17 62 0 0 0,-6 70 332 0 0,36-160-386 0 0,-3 13 58 0 0,-11 74 77 0 0,14-82-88 0 0,0 0-1 0 0,1 1 0 0 0,0-1 0 0 0,1 1 1 0 0,0-1-1 0 0,0 0 0 0 0,4 13 1 0 0,-4-20-26 0 0,0 1 0 0 0,1-1 0 0 0,-1 0 1 0 0,0 1-1 0 0,1-1 0 0 0,0 0 0 0 0,-1 0 0 0 0,1 0 1 0 0,0 0-1 0 0,0-1 0 0 0,0 1 0 0 0,1 0 1 0 0,-1-1-1 0 0,0 0 0 0 0,0 1 0 0 0,1-1 1 0 0,3 1-1 0 0,1 1-6 0 0,-1-1 0 0 0,0-1 0 0 0,1 1 1 0 0,0-1-1 0 0,8 1 0 0 0,21-2 68 0 0,-1-2 1 0 0,0-1-1 0 0,0-2 1 0 0,0-1-1 0 0,34-11 1 0 0,-59 14-19 0 0,0 0 0 0 0,0-1 0 0 0,-1 0 0 0 0,0 0 0 0 0,1-1 1 0 0,12-9-1 0 0,-18 11-12 0 0,1-1 0 0 0,-1 1 0 0 0,0-1-1 0 0,-1 0 1 0 0,1 0 0 0 0,-1-1 0 0 0,1 1 0 0 0,-1-1 0 0 0,-1 1 0 0 0,1-1 0 0 0,-1 0 0 0 0,1 0 0 0 0,2-10 0 0 0,-1-6 119 0 0,-1 1 1 0 0,0 0 0 0 0,0-33-1 0 0,-11-62 205 0 0,6 96-356 0 0,-2-1 1 0 0,0 1-1 0 0,-1 0 0 0 0,-1 1 1 0 0,-1-1-1 0 0,0 1 0 0 0,-1 0 0 0 0,-2 1 1 0 0,-15-24-1 0 0,19 34-23 0 0,1 1 1 0 0,-1 0-1 0 0,0 0 1 0 0,-1 0-1 0 0,0 1 0 0 0,1 0 1 0 0,-2 0-1 0 0,1 1 1 0 0,0 0-1 0 0,-1 0 0 0 0,0 1 1 0 0,0 0-1 0 0,0 0 1 0 0,0 1-1 0 0,-1 0 1 0 0,-8-1-1 0 0,7 2-71 0 0,-1 0-1 0 0,0 1 1 0 0,1 0-1 0 0,-1 1 1 0 0,0 0-1 0 0,1 0 1 0 0,-1 1-1 0 0,1 1 1 0 0,0 0-1 0 0,0 0 1 0 0,0 1-1 0 0,-13 6 1 0 0,5 0-822 0 0,2 1 1 0 0,-29 23-1 0 0,20-13-4528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 72 9671 0 0,'-7'-7'7744'0'0,"9"6"-7671"0"0,0-1 0 0 0,0 0 0 0 0,0 1-1 0 0,0 0 1 0 0,0-1 0 0 0,4-1 0 0 0,-4 3-55 0 0,18-10-122 0 0,1 1-1 0 0,0 1 1 0 0,1 0-1 0 0,0 2 1 0 0,23-4 0 0 0,-37 9 62 0 0,1 1 1 0 0,0 0 0 0 0,0 0 0 0 0,0 0-1 0 0,0 1 1 0 0,0 1 0 0 0,0-1 0 0 0,14 6 0 0 0,9 1-1012 0 0,-20-5 15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 1 5527 0 0,'0'0'250'0'0,"-1"1"-2"0"0,-16 10 5241 0 0,12-1-2770 0 0,2 29-2529 0 0,-30 477 1440 0 0,33-489-1681 0 0,0-1 0 0 0,2 0 1 0 0,2 0-1 0 0,0-1 0 0 0,8 26 1 0 0,-10-37-826 0 0,0-2-270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155 78 5983 0 0,'-1'-10'486'0'0,"0"0"0"0"0,0 0-1 0 0,-1 0 1 0 0,-1 1-1 0 0,-5-15 733 0 0,7 23-1135 0 0,-1 1 0 0 0,1-1 1 0 0,-1 1-1 0 0,0-1 0 0 0,1 1 1 0 0,-1-1-1 0 0,0 1 0 0 0,0 0 1 0 0,-2 0-1 0 0,2 0-63 0 0,-1 0 0 0 0,1 1-1 0 0,0-1 1 0 0,0 1 0 0 0,-1 0 0 0 0,1 0-1 0 0,0 0 1 0 0,0 0 0 0 0,0 0 0 0 0,0 0-1 0 0,0 0 1 0 0,0 1 0 0 0,0-1 0 0 0,0 1-1 0 0,1-1 1 0 0,-1 1 0 0 0,-1 2 0 0 0,-4 4-25 0 0,1 1 1 0 0,-8 12 0 0 0,6-6-9 0 0,0 1 1 0 0,1 0-1 0 0,0 0 1 0 0,2 1-1 0 0,0-1 1 0 0,1 1-1 0 0,0 0 1 0 0,1 1-1 0 0,1-1 1 0 0,1 0-1 0 0,1 1 1 0 0,2 24-1 0 0,1-25 270 0 0,2-1-1 0 0,0 0 0 0 0,1 0 1 0 0,0 0-1 0 0,2-1 1 0 0,0 0-1 0 0,13 19 1 0 0,-18-28-237 0 0,1 0-1 0 0,0-1 1 0 0,1 1 0 0 0,-1-1 0 0 0,1 0-1 0 0,0 0 1 0 0,1-1 0 0 0,-1 0 0 0 0,1 0-1 0 0,-1 0 1 0 0,11 5 0 0 0,-12-8-50 0 0,0 1 1 0 0,-1-1-1 0 0,1 0 0 0 0,0 0 1 0 0,0 0-1 0 0,0-1 1 0 0,0 1-1 0 0,0-1 0 0 0,0 0 1 0 0,0 0-1 0 0,0-1 0 0 0,0 1 1 0 0,0-1-1 0 0,0 1 1 0 0,0-2-1 0 0,0 1 0 0 0,0 0 1 0 0,-1-1-1 0 0,1 1 1 0 0,0-1-1 0 0,3-2 0 0 0,2-3 59 0 0,0 1-1 0 0,-1-1 1 0 0,1-1 0 0 0,-1 0-1 0 0,-1 0 1 0 0,0 0-1 0 0,0-1 1 0 0,-1 0-1 0 0,0 0 1 0 0,0-1 0 0 0,-1 1-1 0 0,0-1 1 0 0,6-21-1 0 0,-9 23 62 0 0,-1-1-1 0 0,0 0 0 0 0,0 0 0 0 0,-1 0 1 0 0,0 0-1 0 0,-1 0 0 0 0,0 0 1 0 0,0 0-1 0 0,-3-9 0 0 0,-3-7 169 0 0,-19-44-1 0 0,19 52-106 0 0,-2 0 0 0 0,0 1 0 0 0,0 0 0 0 0,-2 1 0 0 0,-12-15 0 0 0,19 25 20 0 0,-1 1 1 0 0,1 0-1 0 0,-1 0 1 0 0,0 0-1 0 0,0 1 1 0 0,0 0-1 0 0,-11-6 1 0 0,1 4 71 0 0,0-1-1 0 0,-18-3 1 0 0,25 15-3858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141 113 9671 0 0,'-2'-6'367'0'0,"-3"-6"1028"0"0,1-1 1 0 0,-4-20 0 0 0,8 31-979 0 0,-5-21 674 0 0,5 22-1151 0 0,-13 1-174 0 0,9 1 224 0 0,-1 0-1 0 0,0 0 0 0 0,1 1 0 0 0,0-1 1 0 0,-1 1-1 0 0,1 0 0 0 0,0 0 0 0 0,0 1 1 0 0,0-1-1 0 0,0 1 0 0 0,0 0 0 0 0,0 0 1 0 0,1 0-1 0 0,-1 0 0 0 0,1 1 1 0 0,0 0-1 0 0,0-1 0 0 0,1 1 0 0 0,-1 0 1 0 0,1 0-1 0 0,0 0 0 0 0,-3 8 0 0 0,1-2 49 0 0,1-1 0 0 0,0 1 0 0 0,0 0 0 0 0,1-1 0 0 0,1 1 0 0 0,-1 0 0 0 0,2 0 0 0 0,-1 0-1 0 0,3 18 1 0 0,-1-17-19 0 0,3 23 67 0 0,13 48 0 0 0,-14-71-70 0 0,1 0-1 0 0,0 0 1 0 0,1 0 0 0 0,0-1-1 0 0,0 1 1 0 0,1-1 0 0 0,1-1 0 0 0,8 11-1 0 0,-7-11-45 0 0,-1-1 1 0 0,1-1-1 0 0,1 0 0 0 0,-1 0 0 0 0,1 0 0 0 0,0-1 1 0 0,1 0-1 0 0,0-1 0 0 0,0 0 0 0 0,13 5 0 0 0,-17-8 25 0 0,1-1-1 0 0,-1 1 1 0 0,0-1-1 0 0,1 0 0 0 0,-1-1 1 0 0,1 1-1 0 0,-1-1 0 0 0,1 0 1 0 0,-1-1-1 0 0,1 0 1 0 0,-1 0-1 0 0,1 0 0 0 0,-1-1 1 0 0,0 0-1 0 0,0 0 0 0 0,0 0 1 0 0,0-1-1 0 0,11-6 1 0 0,-11 5 162 0 0,1-1-1 0 0,-1 0 1 0 0,1 0 0 0 0,-2 0 0 0 0,12-12 0 0 0,-14 12-60 0 0,-1 1-1 0 0,1-1 1 0 0,-1 1-1 0 0,1-1 1 0 0,-1 0 0 0 0,-1 0-1 0 0,1 0 1 0 0,-1 0-1 0 0,1 0 1 0 0,-1-8 0 0 0,1-24 380 0 0,-1-1 1 0 0,-2 0 0 0 0,-8-44-1 0 0,7 65-280 0 0,0 0-1 0 0,-2-1 1 0 0,0 2 0 0 0,0-1-1 0 0,-9-19 1 0 0,10 30-154 0 0,1 1 1 0 0,-1 0-1 0 0,0 0 0 0 0,0 1 0 0 0,-1-1 1 0 0,1 0-1 0 0,-1 1 0 0 0,0 0 0 0 0,0 0 1 0 0,0 0-1 0 0,-1 1 0 0 0,1-1 1 0 0,-1 1-1 0 0,0 0 0 0 0,0 0 0 0 0,0 1 1 0 0,0 0-1 0 0,-1-1 0 0 0,-9-1 0 0 0,4 2-136 0 0,0 0-1 0 0,-1 1 1 0 0,1 1-1 0 0,-1 0 0 0 0,1 0 1 0 0,0 1-1 0 0,-1 1 0 0 0,1 0 1 0 0,0 0-1 0 0,0 1 0 0 0,0 0 1 0 0,0 1-1 0 0,0 0 0 0 0,1 1 1 0 0,-13 8-1 0 0,-2 4-701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42 191 4607 0 0,'-4'-7'665'0'0,"-1"0"0"0"0,1 0 0 0 0,0 0 0 0 0,0 0 0 0 0,1-1 0 0 0,0 1-1 0 0,1-1 1 0 0,-1 0 0 0 0,0-9 0 0 0,0 3 1235 0 0,0-28 0 0 0,4 8-2919 0 0,-1 33 1039 0 0,-1 0 1 0 0,1 0 0 0 0,1 0-1 0 0,-1 0 1 0 0,0 0 0 0 0,0 0 0 0 0,0 0-1 0 0,0 1 1 0 0,1-1 0 0 0,-1 0-1 0 0,0 0 1 0 0,1 0 0 0 0,-1 0 0 0 0,0 1-1 0 0,1-1 1 0 0,-1 0 0 0 0,1 0-1 0 0,1 0 1 0 0,-2 1 28 0 0,0-1 1 0 0,1 1-1 0 0,-1 0 0 0 0,1 0 0 0 0,-1 0 1 0 0,1 0-1 0 0,-1 0 0 0 0,1 0 0 0 0,-1 0 1 0 0,0 1-1 0 0,1-1 0 0 0,-1 0 0 0 0,1 0 1 0 0,-1 0-1 0 0,1 0 0 0 0,-1 0 0 0 0,0 1 1 0 0,1-1-1 0 0,-1 0 0 0 0,0 0 0 0 0,1 1 1 0 0,-1-1-1 0 0,0 0 0 0 0,1 1 0 0 0,0 0 1 0 0,2 3 175 0 0,0 0 1 0 0,0 0-1 0 0,0 0 0 0 0,0 1 1 0 0,3 6-1 0 0,4 13 310 0 0,-2 1-1 0 0,11 51 1 0 0,-6-22 44 0 0,-1 2-18 0 0,-3 1 0 0 0,2 69 1 0 0,10 62-61 0 0,-18-174-437 0 0,0-1 0 0 0,1 0-1 0 0,0-1 1 0 0,1 1 0 0 0,9 18-1 0 0,-12-28-186 0 0,0 1 0 0 0,0-1-1 0 0,0 0 1 0 0,0 0 0 0 0,1 0-1 0 0,0 0 1 0 0,-1 0 0 0 0,1 0-1 0 0,0-1 1 0 0,0 1 0 0 0,0-1-1 0 0,1 0 1 0 0,-1 0 0 0 0,1 0-1 0 0,-1 0 1 0 0,1 0 0 0 0,-1-1-1 0 0,1 0 1 0 0,0 0 0 0 0,0 0-1 0 0,0 0 1 0 0,7 0 0 0 0,-2-1-1183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86 100 8287 0 0,'-4'-8'863'0'0,"0"-3"1044"0"0,1-1 0 0 0,-3-20 0 0 0,0-4 1245 0 0,0 57-2889 0 0,1-3-258 0 0,-3 21-1 0 0,-10 71-191 0 0,-6 48 218 0 0,23-113 181 0 0,1 0 0 0 0,10 65 1 0 0,-9-98-174 0 0,2 11 112 0 0,10 43 0 0 0,-11-59-114 0 0,1 1 0 0 0,-1-1 0 0 0,1 0 0 0 0,0 0 0 0 0,1-1 0 0 0,-1 1 0 0 0,1-1 0 0 0,1 1 0 0 0,9 10 0 0 0,-11-15-28 0 0,0 1 0 0 0,0-1 0 0 0,0 0 1 0 0,1 0-1 0 0,-1 0 0 0 0,1-1 0 0 0,-1 1 0 0 0,1-1 0 0 0,0 1 0 0 0,-1-1 0 0 0,1-1 0 0 0,0 1 0 0 0,0 0 0 0 0,0-1 0 0 0,0 0 0 0 0,0 0 1 0 0,0 0-1 0 0,-1 0 0 0 0,1-1 0 0 0,0 1 0 0 0,0-1 0 0 0,0 0 0 0 0,-1 0 0 0 0,1 0 0 0 0,4-3 0 0 0,2 0-4 0 0,-1-1 1 0 0,1 0-1 0 0,-1-1 0 0 0,0 0 0 0 0,0 0 0 0 0,-1-1 1 0 0,0 0-1 0 0,8-9 0 0 0,13-16-60 0 0,-2-2 0 0 0,-2-1 0 0 0,-1-1-1 0 0,-1-1 1 0 0,29-66 0 0 0,-49 96 63 0 0,0 0 1 0 0,-1 0-1 0 0,0 0 0 0 0,0 0 0 0 0,-1-1 0 0 0,0 1 1 0 0,0 0-1 0 0,-1-10 0 0 0,0 12 4 0 0,-1 1 1 0 0,1 0-1 0 0,-1-1 0 0 0,0 1 0 0 0,-1 0 0 0 0,1 0 1 0 0,-1 0-1 0 0,1 0 0 0 0,-1 0 0 0 0,-1 0 0 0 0,1 0 1 0 0,0 1-1 0 0,-1-1 0 0 0,0 1 0 0 0,-4-5 1 0 0,-13-10 14 0 0,-1 1 1 0 0,-32-20 0 0 0,-21-17 102 0 0,57 40-75 0 0,-1 1-1 0 0,-31-18 1 0 0,45 29-68 0 0,0 0 48 0 0,0-1-1 0 0,0 1 1 0 0,-1 0-1 0 0,1 1 1 0 0,0-1 0 0 0,-8-1-1 0 0,9 3-65 0 0,1 0 0 0 0,-1 0 1 0 0,1 0-1 0 0,-1 0 0 0 0,1 1 0 0 0,-1-1 0 0 0,1 1 1 0 0,-1-1-1 0 0,1 1 0 0 0,0 0 0 0 0,-1 0 0 0 0,1 0 1 0 0,0 0-1 0 0,-1 0 0 0 0,1 1 0 0 0,0-1 0 0 0,-4 4 1 0 0,4-3-263 0 0,0 1 1 0 0,0 0 0 0 0,0-1 0 0 0,0 1 0 0 0,1 0-1 0 0,-1 0 1 0 0,1 0 0 0 0,-1 1 0 0 0,1-1 0 0 0,0 0 0 0 0,0 0-1 0 0,1 1 1 0 0,-1-1 0 0 0,1 0 0 0 0,-1 5 0 0 0,-1 6-2300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82 287 2759 0 0,'-14'-61'1310'0'0,"7"20"6406"0"0,7 38-7362 0 0,-1 0-230 0 0,1-1 0 0 0,-1 1 0 0 0,1-1 0 0 0,0 0-1 0 0,0 1 1 0 0,0-1 0 0 0,1 0 0 0 0,1-6 0 0 0,-2 9 32 0 0,-3 14 249 0 0,-18 106 1734 0 0,16-101-1755 0 0,-9 26 1 0 0,10-31-236 0 0,0-1 0 0 0,0 1 0 0 0,-3 22 0 0 0,7-26-76 0 0,1 1-1 0 0,-1-1 1 0 0,1 1-1 0 0,1-1 1 0 0,5 18-1 0 0,-2-6 45 0 0,0 3 37 0 0,2-1 1 0 0,12 29-1 0 0,-15-42-124 0 0,1 0 1 0 0,0 0-1 0 0,0-1 1 0 0,1 0-1 0 0,1 0 1 0 0,-1-1-1 0 0,13 12 1 0 0,-16-17-29 0 0,-1-1 0 0 0,1 1-1 0 0,0-1 1 0 0,1 0 0 0 0,-1 0 0 0 0,0-1 0 0 0,1 1-1 0 0,-1-1 1 0 0,1 1 0 0 0,-1-1 0 0 0,1 0 0 0 0,-1-1-1 0 0,1 1 1 0 0,0 0 0 0 0,0-1 0 0 0,-1 0 0 0 0,1 0 0 0 0,0 0-1 0 0,4-1 1 0 0,-2 0-11 0 0,0-1-1 0 0,-1 0 1 0 0,0 0-1 0 0,1 0 1 0 0,-1 0-1 0 0,0-1 1 0 0,0 0 0 0 0,0 0-1 0 0,-1 0 1 0 0,1 0-1 0 0,-1-1 1 0 0,5-4-1 0 0,18-20 320 0 0,-2-2-1 0 0,-1 0 0 0 0,-1-1 1 0 0,-1-2-1 0 0,-2 0 0 0 0,20-45 1 0 0,-38 73-223 0 0,0-1 0 0 0,-1 1 0 0 0,1-1 1 0 0,-1 0-1 0 0,-1 0 0 0 0,1 1 0 0 0,-1-1 1 0 0,0 0-1 0 0,0 0 0 0 0,-1-7 1 0 0,-2-7 76 0 0,-10-31 0 0 0,6 27-131 0 0,3 5 0 0 0,-2 0 0 0 0,-1 0 0 0 0,0 1 0 0 0,-1 0 0 0 0,-1 0 1 0 0,-1 1-1 0 0,-12-17 0 0 0,17 27-17 0 0,0 1 1 0 0,-1-1-1 0 0,0 1 1 0 0,-1 0-1 0 0,1 0 1 0 0,-1 1-1 0 0,0 0 1 0 0,-1 0-1 0 0,1 1 1 0 0,-1 0-1 0 0,0 0 1 0 0,0 1-1 0 0,0 0 1 0 0,0 0-1 0 0,0 1 1 0 0,-1 0-1 0 0,1 0 1 0 0,-14 0-1 0 0,-1 2-440 0 0,0 2 0 0 0,1 0 0 0 0,-1 2-1 0 0,1 0 1 0 0,-36 13 0 0 0,52-15-88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73 105 2759 0 0,'0'0'126'0'0,"-2"0"-5"0"0,-3 0 396 0 0,1 1 0 0 0,-1 0 0 0 0,0 0 0 0 0,1 0 0 0 0,-1 1 0 0 0,0 0 0 0 0,1 0 0 0 0,0 0 0 0 0,-1 0 0 0 0,1 0 0 0 0,0 1 0 0 0,0 0 0 0 0,-8 8 4954 0 0,21-17-4611 0 0,6-4-451 0 0,0 0 1 0 0,1 2-1 0 0,0 0 1 0 0,1 0-1 0 0,30-8 1 0 0,-8 6 176 0 0,59-8 0 0 0,-62 13-607 0 0,52-8-353 0 0,-76 10-865 0 0,0-1 1 0 0,20-9 0 0 0,-21 7-348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19.2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36 483 9215 0 0,'0'0'707'0'0,"-2"0"-464"0"0,-17 2 222 0 0,15-4-142 0 0,2 1-23 0 0,2 0-207 0 0,-1 1 0 0 0,1 0 1 0 0,-1-1-1 0 0,1 1 0 0 0,-1-1 1 0 0,1 1-1 0 0,-1-1 0 0 0,1 1 1 0 0,0-1-1 0 0,-1 1 0 0 0,1-1 1 0 0,0 1-1 0 0,-1-1 0 0 0,1 0 1 0 0,0 1-1 0 0,0-1 0 0 0,-1 1 0 0 0,1-1 1 0 0,0 0-1 0 0,0 1 0 0 0,0-1 1 0 0,0-1-1 0 0,0 1 181 0 0,-1-4-90 0 0,1 0 1 0 0,0 0 0 0 0,0 1 0 0 0,0-1-1 0 0,1 0 1 0 0,-1 0 0 0 0,1 0 0 0 0,0 0-1 0 0,2-4 1 0 0,17-42-60 0 0,-16 44-27 0 0,2-7-88 0 0,1 1 0 0 0,1 0-1 0 0,0 0 1 0 0,1 1-1 0 0,0 0 1 0 0,1 0 0 0 0,15-13-1 0 0,-9 11-5 0 0,0 2 0 0 0,1-1 0 0 0,0 2 0 0 0,32-16 0 0 0,-13 11-8 0 0,62-18-1 0 0,39-3-2 0 0,-63 19 14 0 0,102-28-7 0 0,-156 40 0 0 0,-17 5-1 0 0,1 0-1 0 0,0-1 1 0 0,0 1 0 0 0,0 0 0 0 0,0 1 0 0 0,0-1 0 0 0,1 1 0 0 0,-1 0-1 0 0,8 1 1 0 0,3 3-47 0 0,-13-3 48 0 0,0 0-1 0 0,-1 0 0 0 0,1 0 1 0 0,-1 0-1 0 0,0 0 0 0 0,1 0 1 0 0,-1 1-1 0 0,0-1 1 0 0,1 0-1 0 0,-1 1 0 0 0,0-1 1 0 0,0 1-1 0 0,0-1 0 0 0,-1 1 1 0 0,1 0-1 0 0,1 3 1 0 0,-1-2-1 0 0,0 1 1 0 0,-1 0-1 0 0,1-1 1 0 0,-1 1 0 0 0,0 0-1 0 0,0-1 1 0 0,-1 8-1 0 0,-1 1 4 0 0,-1-1-1 0 0,0 1 1 0 0,-1-1-1 0 0,-6 14 1 0 0,-74 142 114 0 0,2 48-173 0 0,21-49 47 0 0,39-115 10 0 0,-33 58-1 0 0,44-89 0 0 0,2 1 0 0 0,-11 34-1 0 0,6-16-70 0 0,11-31 23 0 0,0 1 0 0 0,-2 14 0 0 0,4-4-12 0 0,2-11 59 0 0,0-1 0 0 0,0 1 0 0 0,0 0 1 0 0,1-1-1 0 0,0 1 0 0 0,1-1 0 0 0,0 0 0 0 0,0 1 0 0 0,0-1 0 0 0,1 0 0 0 0,0-1 0 0 0,6 9 0 0 0,-6-11 1 0 0,-1 0-1 0 0,1 0 0 0 0,0-1 1 0 0,0 1-1 0 0,0-1 1 0 0,0 0-1 0 0,1 0 1 0 0,-1 0-1 0 0,1 0 1 0 0,0-1-1 0 0,0 0 0 0 0,0 0 1 0 0,0 0-1 0 0,0-1 1 0 0,0 0-1 0 0,1 0 1 0 0,-1 0-1 0 0,11 0 1 0 0,-3-1-272 0 0,0 0 1 0 0,1-1 0 0 0,-1 0-1 0 0,0-2 1 0 0,26-6 0 0 0,-13-2-4739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 24 5063 0 0,'0'0'232'0'0,"-2"-24"8181"0"0,6 31-7045 0 0,6 20-1942 0 0,0 13 846 0 0,-2 0 0 0 0,3 46 0 0 0,-10-72 234 0 0,-2 1-1 0 0,0-1 1 0 0,-5 24 0 0 0,3-19-69 0 0,-2 23 0 0 0,21 235-410 0 0,-15-266-68 0 0,0 4-189 0 0,-1-9-55 0 0,0 1 0 0 0,1 0 0 0 0,0 0 0 0 0,0 0 1 0 0,1 0-1 0 0,0 0 0 0 0,0-1 0 0 0,0 1 0 0 0,7 10 0 0 0,-4-11-1179 0 0,1-2-51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33 3223 0 0,'-7'-5'283'0'0,"-2"1"-254"0"0,-5 1 1082 0 0,-4 17 6232 0 0,15-11-6683 0 0,-7 18 1990 0 0,-3 24-2488 0 0,11-37-16 0 0,-10 41-175 0 0,-29 107-142 0 0,34-137 407 0 0,2 1 0 0 0,0-1-1 0 0,1 1 1 0 0,-2 29 0 0 0,6-41-159 0 0,0-1 0 0 0,0 1 0 0 0,0-1 1 0 0,1 1-1 0 0,1-1 0 0 0,-1 1 0 0 0,1-1 1 0 0,0 0-1 0 0,0 0 0 0 0,1 0 1 0 0,0 0-1 0 0,1 0 0 0 0,-1-1 0 0 0,1 0 1 0 0,6 8-1 0 0,-8-11-61 0 0,1-1 0 0 0,-1 0 0 0 0,0 0 0 0 0,1 0 0 0 0,-1 0 0 0 0,1 0 0 0 0,-1 0 0 0 0,1-1 0 0 0,0 1 0 0 0,0-1 0 0 0,0 0 0 0 0,0 0 0 0 0,0 0 0 0 0,5 1 0 0 0,-3-2-4 0 0,0 0 0 0 0,1 1 0 0 0,-1-1 0 0 0,0-1 1 0 0,0 1-1 0 0,1-1 0 0 0,-1 0 0 0 0,5-2 1 0 0,3-1-24 0 0,-1-1 1 0 0,0 0-1 0 0,0-1 0 0 0,-1-1 1 0 0,1 0-1 0 0,10-9 1 0 0,-8 5-39 0 0,0-1 0 0 0,-1 0 1 0 0,-1-1-1 0 0,0 0 0 0 0,11-18 0 0 0,-16 21 67 0 0,-1 0-1 0 0,0 0 0 0 0,-1-1 0 0 0,0 0 1 0 0,0 0-1 0 0,-1-1 0 0 0,-1 1 0 0 0,4-19 1 0 0,-6 18 43 0 0,-1 1 0 0 0,0-1 1 0 0,0 1-1 0 0,-2-1 0 0 0,1 1 0 0 0,-1 0 1 0 0,-7-22-1 0 0,0 9 38 0 0,0 0 0 0 0,-18-31 1 0 0,24 49-312 0 0,-4-8 381 0 0,-1 1 0 0 0,0 0 0 0 0,-15-18 0 0 0,20 27-310 0 0,-1 1 0 0 0,0-1 0 0 0,1 1 0 0 0,-1 0 0 0 0,-1 0-1 0 0,-4-2 1 0 0,6 3-353 0 0,-1 1 0 0 0,1-1 0 0 0,-1 1 0 0 0,0 0-1 0 0,1 0 1 0 0,-1 0 0 0 0,0 1 0 0 0,0 0-1 0 0,-4-1 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53:00.0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200 125 8287 0 0,'-8'-23'1055'0'0,"-14"-29"0"0"0,16 41 675 0 0,0 1 1 0 0,-10-14 0 0 0,10 20-1735 0 0,-2 7-76 0 0,5-1 47 0 0,-1 1 1 0 0,1 1 0 0 0,0-1-1 0 0,1 0 1 0 0,-1 1 0 0 0,0-1-1 0 0,1 1 1 0 0,0 0 0 0 0,0 0 0 0 0,-3 7-1 0 0,-1 6-45 0 0,-5 23-1 0 0,7-25 46 0 0,-58 192 345 0 0,59-196-120 0 0,0 1 0 0 0,1-1 1 0 0,0 1-1 0 0,0 0 0 0 0,2 0 0 0 0,-1 0 0 0 0,2 0 0 0 0,-1-1 0 0 0,4 18 0 0 0,0-11-108 0 0,1 0-1 0 0,0 0 0 0 0,1 0 1 0 0,1-1-1 0 0,11 21 1 0 0,-16-35-103 0 0,1 1-1 0 0,-1 0 1 0 0,0 0 0 0 0,1-1 0 0 0,0 0 0 0 0,0 1 0 0 0,0-1 0 0 0,0 0 0 0 0,0 0 0 0 0,1-1 0 0 0,-1 1 0 0 0,1-1 0 0 0,6 4 0 0 0,-7-5 5 0 0,0 0 0 0 0,1 0 0 0 0,-1 0 0 0 0,0-1 0 0 0,0 1 0 0 0,0-1 0 0 0,1 0 0 0 0,-1 0 0 0 0,0 0 0 0 0,0 0 0 0 0,0-1 0 0 0,1 1 0 0 0,-1-1 0 0 0,0 0 0 0 0,0 0 0 0 0,0 0 0 0 0,0 0 0 0 0,0-1 0 0 0,3-1 0 0 0,3-3 25 0 0,-1 1 1 0 0,0-2-1 0 0,0 1 1 0 0,-1-1 0 0 0,0 0-1 0 0,0 0 1 0 0,-1-1-1 0 0,8-11 1 0 0,3-8 150 0 0,17-36 1 0 0,-29 54-79 0 0,-1-1 0 0 0,0 1-1 0 0,4-15 1 0 0,-7 19-32 0 0,0 0-1 0 0,-1 0 0 0 0,0 0 1 0 0,1 1-1 0 0,-1-1 1 0 0,-1 0-1 0 0,1 0 1 0 0,-1 0-1 0 0,-1-6 1 0 0,-6-14 158 0 0,-2-1 1 0 0,0 1 0 0 0,-2 0 0 0 0,0 1 0 0 0,-2 1 0 0 0,-1 0-1 0 0,-24-30 1 0 0,30 43-143 0 0,1 0 0 0 0,-2 1 0 0 0,1 0 1 0 0,-1 0-1 0 0,-17-10 0 0 0,22 15-232 0 0,0 1 1 0 0,0 0-1 0 0,0 1 0 0 0,0-1 1 0 0,-1 1-1 0 0,1 0 1 0 0,-1 1-1 0 0,0-1 0 0 0,1 1 1 0 0,-1 0-1 0 0,0 0 1 0 0,0 1-1 0 0,0 0 0 0 0,-9 0 1 0 0,4 3-920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18.9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93 133 10535 0 0,'0'0'482'0'0,"-2"-2"-8"0"0,-4-9-304 0 0,3 8-8 0 0,0-1 1 0 0,0-1-1 0 0,0 1 1 0 0,1 0-1 0 0,-1-1 1 0 0,1 1-1 0 0,1-1 1 0 0,-1 0-1 0 0,0 1 1 0 0,1-1-1 0 0,0 0 1 0 0,0 0-1 0 0,1 0 1 0 0,-1 0-1 0 0,1-10 1 0 0,0 9-194 0 0,1 2 186 0 0,6-11-123 0 0,-2 7-23 0 0,-3 5-1 0 0,-1 3 8 0 0,0 1 0 0 0,-1-1-1 0 0,1 1 1 0 0,0 0 0 0 0,0-1 0 0 0,-1 1 0 0 0,1 0-1 0 0,-1 0 1 0 0,1-1 0 0 0,0 1 0 0 0,-1 0 0 0 0,1 0-1 0 0,-1 1 1 0 0,5 7 108 0 0,-1 0 0 0 0,-1 1 0 0 0,0 0 0 0 0,0 0-1 0 0,-1 0 1 0 0,2 17 0 0 0,-1 66 1695 0 0,0-7-127 0 0,5 50-397 0 0,-2-26-873 0 0,5 638 819 0 0,-15-616-1375 0 0,-20 337 104 0 0,-4 52 511 0 0,14-196-262 0 0,0 251 80 0 0,12-395-131 0 0,2 217 648 0 0,-2 115-664 0 0,-24 155-170 0 0,5-14 586 0 0,26-222-457 0 0,30 49 145 0 0,-30-272 41 0 0,-5-138-261 0 0,0 29 12 0 0,-2 151 51 0 0,2-227-72 0 0,6 45-1 0 0,-5-56-14 0 0,1-3-13 0 0,1-1 54 0 0,0-1-62 0 0,0-2-25 0 0,-1 1 1 0 0,0-1-1 0 0,-1 0 1 0 0,0 1-1 0 0,1 10 1 0 0,0-12 48 0 0,-3 23-17 0 0,-1 4 66 0 0,2 1-64 0 0,0-17 0 0 0,-2-1 0 0 0,1 1 0 0 0,-4 42-544 0 0,3-30 88 0 0,-3 34 145 0 0,1 28 301 0 0,3-74 56 0 0,0-8-29 0 0,1 0-1 0 0,0 1 1 0 0,0-1 0 0 0,2 10-1 0 0,1-2-16 0 0,2-1 13 0 0,-1-5 22 0 0,-3-8-111 0 0,0 1-96 0 0,2 10 92 0 0,-2 7 0 0 0,-2-14 78 0 0,0-1-8 0 0,-2 23-50 0 0,-1 2 60 0 0,2 1 0 0 0,0-14 0 0 0,1-2 0 0 0,1-2 0 0 0,3 1 0 0 0,-3-4-16 0 0,-5 21-953 0 0,3-18 590 0 0,-4 14-717 0 0,4-22 629 0 0,1 1 0 0 0,0 0 0 0 0,0 0-1 0 0,0 8 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5:21.8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1 626 5983 0 0,'0'0'5515'0'0,"3"-1"-5287"0"0,97-16 357 0 0,-22 10 391 0 0,81 5-1 0 0,57-5 313 0 0,-68-15-394 0 0,24-3-387 0 0,193 12 487 0 0,-45 4-341 0 0,115-10-28 0 0,-125-2-44 0 0,-52 2-148 0 0,290-18 369 0 0,-164 15-331 0 0,-5-6-174 0 0,-20 7-168 0 0,-12 2-10 0 0,-270 10-75 0 0,138-11 72 0 0,-104 15-61 0 0,237-17 155 0 0,-186 3-92 0 0,152-14 99 0 0,-217 26-150 0 0,124-12 90 0 0,-130 8-91 0 0,136-12 73 0 0,434-16 5 0 0,-150 19-73 0 0,-250 13-58 0 0,98-1-3 0 0,-235 10 27 0 0,309 0-10 0 0,-162 1 28 0 0,119-4-57 0 0,106-27 55 0 0,-68-15-69 0 0,-299 27-996 0 0,221 2 1 0 0,-262 16-385 0 0,-2-2-62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 68 919 0 0,'-2'-8'2456'0'0,"2"7"-2235"0"0,0 0-1 0 0,0 0 0 0 0,0 0 0 0 0,-1 0 0 0 0,1 0 0 0 0,0 0 0 0 0,-1 0 1 0 0,1 0-1 0 0,-1 0 0 0 0,1 0 0 0 0,-1 0 0 0 0,0 0 0 0 0,0-1 0 0 0,0 2-104 0 0,0 0 0 0 0,0 0 0 0 0,1 0-1 0 0,-1 0 1 0 0,0 0 0 0 0,0 0-1 0 0,1 1 1 0 0,-1-1 0 0 0,0 0 0 0 0,0 0-1 0 0,1 0 1 0 0,-1 1 0 0 0,0-1-1 0 0,1 0 1 0 0,-1 1 0 0 0,1-1 0 0 0,-1 1-1 0 0,0-1 1 0 0,1 1 0 0 0,-2 0-1 0 0,-19 15-104 0 0,0 1-1 0 0,1 0 0 0 0,-29 35 1 0 0,26-22 753 0 0,2 2 1 0 0,1 1 0 0 0,-27 60-1 0 0,41-80-490 0 0,0 0-1 0 0,1 1 1 0 0,0-1-1 0 0,-3 16 1 0 0,7-24-222 0 0,1 0 0 0 0,-1-1 1 0 0,1 1-1 0 0,0 0 1 0 0,0-1-1 0 0,0 1 1 0 0,1 0-1 0 0,-1-1 0 0 0,1 1 1 0 0,1 0-1 0 0,-1-1 1 0 0,0 1-1 0 0,1-1 1 0 0,0 0-1 0 0,0 0 1 0 0,4 6-1 0 0,-1-2-70 0 0,0-1 0 0 0,1 0 1 0 0,0-1-1 0 0,0 1 0 0 0,0-1 0 0 0,1 0 0 0 0,0 0 0 0 0,0-1 1 0 0,11 6-1 0 0,-15-10-11 0 0,0 1 0 0 0,0-1 0 0 0,1 0 0 0 0,-1 1 0 0 0,0-1 1 0 0,1-1-1 0 0,0 1 0 0 0,-1-1 0 0 0,1 1 0 0 0,-1-1 0 0 0,1 0 0 0 0,-1 0 0 0 0,1-1 0 0 0,-1 1 0 0 0,1-1 1 0 0,0 1-1 0 0,-1-1 0 0 0,0 0 0 0 0,1-1 0 0 0,-1 1 0 0 0,0 0 0 0 0,1-1 0 0 0,-1 0 0 0 0,0 0 1 0 0,4-3-1 0 0,6-6 31 0 0,-1-1 0 0 0,0 0 0 0 0,0 0 1 0 0,14-22-1 0 0,-8 8 232 0 0,21-44-1 0 0,-31 53-99 0 0,-1 0-1 0 0,-1-1 0 0 0,7-33 1 0 0,3-57 387 0 0,-15 99-404 0 0,0-1 1 0 0,-1 0-1 0 0,0 1 0 0 0,0-1 1 0 0,-1 0-1 0 0,-1 1 1 0 0,-3-17-1 0 0,3 22-94 0 0,1 0 0 0 0,-1-1 0 0 0,0 1 0 0 0,-1 0 0 0 0,1 0 0 0 0,-1 0 1 0 0,0 0-1 0 0,0 0 0 0 0,0 1 0 0 0,0-1 0 0 0,0 1 0 0 0,-1 0 0 0 0,0 0 0 0 0,1 0 0 0 0,-1 0 0 0 0,0 1 0 0 0,-8-4 1 0 0,3 3-181 0 0,1-1 1 0 0,-1 2 0 0 0,0-1 0 0 0,-1 1-1 0 0,-10-1 1 0 0,6 2-640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0 7367 0 0,'0'0'667'0'0,"-7"2"-534"0"0,6-2 69 0 0,-1 0 0 0 0,1 1 0 0 0,0-1 0 0 0,0 1 0 0 0,0 0 0 0 0,0-1 0 0 0,-1 1 0 0 0,1 0 0 0 0,0 0 0 0 0,0-1-1 0 0,0 1 1 0 0,0 0 0 0 0,1 0 0 0 0,-1 0 0 0 0,0 0 0 0 0,0 0 0 0 0,0 0 0 0 0,1 1 0 0 0,-1-1 0 0 0,1 0 0 0 0,-1 0 0 0 0,1 0-1 0 0,-1 1 1 0 0,1 1 0 0 0,-2 0 585 0 0,-3 14-224 0 0,0 0 1 0 0,1 0-1 0 0,0 0 1 0 0,-1 27 0 0 0,3 72-1020 0 0,2-51 365 0 0,-10 56-2427 0 0,8-99-2494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7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216 173 2759 0 0,'4'-29'605'0'0,"-2"21"918"0"0,0 0 0 0 0,0 0 0 0 0,1 0-1 0 0,0 0 1 0 0,0 0 0 0 0,7-9 0 0 0,5-3-1966 0 0,-9 13 444 0 0,1 0 1 0 0,0 1-1 0 0,1 0 1 0 0,0 0-1 0 0,0 1 1 0 0,11-6-1 0 0,-15 9 0 0 0,-1 0-1 0 0,1 1 1 0 0,-1 0 0 0 0,1-1-1 0 0,-1 1 1 0 0,1 1 0 0 0,0-1-1 0 0,0 0 1 0 0,0 1 0 0 0,-1 0-1 0 0,1 0 1 0 0,0 0-1 0 0,0 1 1 0 0,0-1 0 0 0,-1 1-1 0 0,1 0 1 0 0,0 0 0 0 0,6 2-1 0 0,-7-1 5 0 0,0 0 0 0 0,0 1 0 0 0,0-1 0 0 0,0 0 0 0 0,0 1 0 0 0,-1 0 0 0 0,0-1 0 0 0,1 1 0 0 0,-1 0 0 0 0,0 0 0 0 0,0 1 0 0 0,0-1 0 0 0,-1 0 0 0 0,3 7 0 0 0,1 5 14 0 0,-1 0 0 0 0,3 17 0 0 0,-1-4 23 0 0,-2-1 0 0 0,-1 1 0 0 0,-2 0-1 0 0,0 0 1 0 0,-5 39 0 0 0,2-59 11 0 0,0 0-1 0 0,0 0 1 0 0,-1 0 0 0 0,0 0 0 0 0,0-1 0 0 0,-1 1-1 0 0,0-1 1 0 0,-7 11 0 0 0,-7 4 308 0 0,-22 24 1 0 0,9-12-124 0 0,19-21-165 0 0,-70 78 167 0 0,70-80-316 0 0,1-1 0 0 0,-2 0-1 0 0,1-1 1 0 0,-1 0 0 0 0,-24 12 0 0 0,30-19-6 0 0,0 1 0 0 0,0-1 0 0 0,0 0 0 0 0,0-1 0 0 0,0 0 1 0 0,0 0-1 0 0,0 0 0 0 0,-13-1 0 0 0,16 0 66 0 0,0-1 0 0 0,1 1 0 0 0,-1-1 0 0 0,1 1 1 0 0,-1-1-1 0 0,1 0 0 0 0,0 0 0 0 0,-1 0 0 0 0,1-1 0 0 0,0 1 0 0 0,0-1 0 0 0,0 0 0 0 0,0 0 1 0 0,0 0-1 0 0,0 0 0 0 0,0-1 0 0 0,1 1 0 0 0,-1-1 0 0 0,-3-4 0 0 0,5 6 23 0 0,1 0 0 0 0,-1-1 0 0 0,0 1 0 0 0,0 0-1 0 0,1-1 1 0 0,-1 1 0 0 0,1-1 0 0 0,-1 1 0 0 0,1-1-1 0 0,0 1 1 0 0,0-1 0 0 0,-1 1 0 0 0,1-1 0 0 0,0 0-1 0 0,0 1 1 0 0,1-1 0 0 0,-1 1 0 0 0,0-1 0 0 0,0 1 0 0 0,1-1-1 0 0,-1 1 1 0 0,1-1 0 0 0,-1 1 0 0 0,1-1 0 0 0,0 1-1 0 0,-1 0 1 0 0,1-1 0 0 0,0 1 0 0 0,0 0 0 0 0,0 0-1 0 0,0-1 1 0 0,0 1 0 0 0,0 0 0 0 0,2-1 0 0 0,1 0 32 0 0,-1-1 1 0 0,1 1-1 0 0,-1 0 1 0 0,1 0-1 0 0,0 0 1 0 0,0 0-1 0 0,0 1 0 0 0,0 0 1 0 0,0 0-1 0 0,0 0 1 0 0,7-1-1 0 0,-1 2-1 0 0,0 0 0 0 0,0 1 0 0 0,-1 0 0 0 0,1 0 0 0 0,12 4-1 0 0,47 17 263 0 0,-27-7-224 0 0,51 15-4547 0 0,-71-23-285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3:5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 5063 0 0,'0'0'642'0'0,"2"-1"384"0"0,55-10 4013 0 0,-38 6-4653 0 0,26-3 1 0 0,-18 5 18 0 0,1 1 0 0 0,0 1 0 0 0,-1 2-1 0 0,54 8 1 0 0,-80-9-378 0 0,1 1 0 0 0,-1-1-1 0 0,0 0 1 0 0,1 1 0 0 0,-1-1-1 0 0,0 1 1 0 0,0 0 0 0 0,1-1 0 0 0,-1 1-1 0 0,0 0 1 0 0,0 0 0 0 0,0 0-1 0 0,0 0 1 0 0,0 0 0 0 0,0 0-1 0 0,0 0 1 0 0,0 0 0 0 0,0 0 0 0 0,-1 0-1 0 0,1 1 1 0 0,0-1 0 0 0,-1 0-1 0 0,1 1 1 0 0,-1-1 0 0 0,1 0-1 0 0,-1 1 1 0 0,0-1 0 0 0,1 0 0 0 0,-1 1-1 0 0,0-1 1 0 0,0 1 0 0 0,0-1-1 0 0,0 0 1 0 0,0 1 0 0 0,-1-1-1 0 0,1 1 1 0 0,-1 2 0 0 0,-1 3 102 0 0,0 0 0 0 0,0 0 0 0 0,-1 0-1 0 0,0 0 1 0 0,-6 9 0 0 0,3-5-48 0 0,-1-1 0 0 0,0 0-1 0 0,-1 0 1 0 0,0 0 0 0 0,-1-1 0 0 0,-18 15-1 0 0,12-13 38 0 0,-1 0 0 0 0,-1-1-1 0 0,-30 14 1 0 0,44-23-118 0 0,1 0 0 0 0,0 0 0 0 0,0 0 0 0 0,0 1 0 0 0,0-1 0 0 0,0 1 0 0 0,0-1 0 0 0,1 1 0 0 0,-1 0 0 0 0,0-1 0 0 0,-2 5 0 0 0,4-5-7 0 0,-1 0 1 0 0,1 0-1 0 0,-1 0 0 0 0,1 1 0 0 0,0-1 0 0 0,0 0 0 0 0,0 0 1 0 0,-1 0-1 0 0,1 1 0 0 0,0-1 0 0 0,1 0 0 0 0,-1 0 0 0 0,0 0 1 0 0,0 0-1 0 0,0 1 0 0 0,1-1 0 0 0,-1 0 0 0 0,0 0 0 0 0,1 0 1 0 0,-1 0-1 0 0,1 0 0 0 0,0 0 0 0 0,-1 0 0 0 0,1 0 0 0 0,0 0 1 0 0,0 0-1 0 0,-1 0 0 0 0,1 0 0 0 0,0-1 0 0 0,0 1 0 0 0,0 0 1 0 0,0 0-1 0 0,0-1 0 0 0,1 1 0 0 0,1 1-15 0 0,9 8-177 0 0,2-1 1 0 0,-1-1-1 0 0,1 0 0 0 0,19 7 1 0 0,0-2 4 0 0,-21-10 170 0 0,0 2 0 0 0,-1-1 0 0 0,18 12 0 0 0,-23-13 24 0 0,-3-1 0 0 0,1 0 0 0 0,-1 1 0 0 0,1-1 0 0 0,-1 1 0 0 0,0 0 0 0 0,0 0 0 0 0,3 4 0 0 0,-3-4 9 0 0,0 0-1 0 0,0 1 0 0 0,-1-1 0 0 0,1 1 1 0 0,-1-1-1 0 0,0 1 0 0 0,0 0 1 0 0,-1 0-1 0 0,1 0 0 0 0,-1 0 1 0 0,0 0-1 0 0,0 0 0 0 0,0 0 1 0 0,0 1-1 0 0,-1-1 0 0 0,0 5 1 0 0,0-3 22 0 0,-1 1 0 0 0,0-1 0 0 0,0 1 0 0 0,-1-1 0 0 0,1 0 0 0 0,-2 0 0 0 0,1 0 0 0 0,-1 0 0 0 0,-5 10 0 0 0,0-4 14 0 0,1-1 1 0 0,-2-1-1 0 0,0 1 0 0 0,0-1 0 0 0,0-1 0 0 0,-2 0 1 0 0,1 0-1 0 0,-1-1 0 0 0,-20 12 0 0 0,22-16-65 0 0,-1-1 0 0 0,0 1 1 0 0,0-1-1 0 0,0-1 0 0 0,0 0 0 0 0,-1-1 0 0 0,1 0 0 0 0,-1 0 0 0 0,1-1 0 0 0,-17-2 1 0 0,4 1-163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1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0 194 3679 0 0,'0'0'284'0'0,"3"-19"6688"0"0,1 11-6831 0 0,1 0-1 0 0,1 0 1 0 0,-1 1-1 0 0,1-1 1 0 0,1 1-1 0 0,6-6 1 0 0,16-18 835 0 0,-21 22-535 0 0,0 2 0 0 0,1-1 0 0 0,0 1 0 0 0,0 0 0 0 0,1 1 0 0 0,0 0 0 0 0,20-8 0 0 0,-17 9-366 0 0,1 1 0 0 0,0 1 0 0 0,0 0 0 0 0,1 1 0 0 0,-1 0 1 0 0,17 1-1 0 0,-22 0-59 0 0,1 1 0 0 0,-1 1 0 0 0,1-1 1 0 0,-1 2-1 0 0,0-1 0 0 0,1 1 1 0 0,-1 1-1 0 0,10 4 0 0 0,-15-6-16 0 0,-1 0 0 0 0,0 0 0 0 0,-1 0 0 0 0,1 1 0 0 0,0 0 0 0 0,0 0 0 0 0,-1-1 0 0 0,1 1 0 0 0,-1 1 0 0 0,1-1 0 0 0,3 5 0 0 0,-3-4 0 0 0,0 1 0 0 0,0-1 0 0 0,-1 1 0 0 0,1 0 0 0 0,-1 0 0 0 0,0 0 0 0 0,0 0 0 0 0,0 0 0 0 0,-1 0 0 0 0,1 0 0 0 0,-1 1 0 0 0,0-1 0 0 0,0 6 0 0 0,2 2 0 0 0,1 17 0 0 0,0 1 0 0 0,-3 0 0 0 0,0 0 0 0 0,-2-1 0 0 0,-7 53 0 0 0,7-76 0 0 0,0-1 0 0 0,0 0 0 0 0,-1 1 0 0 0,0-1 0 0 0,0 0 0 0 0,0 0 0 0 0,-1 0 0 0 0,1 0 0 0 0,-1-1 0 0 0,0 1 0 0 0,0-1 0 0 0,-1 1 0 0 0,-3 3 0 0 0,-6 3 0 0 0,0 0 0 0 0,-27 17 0 0 0,-4 4 0 0 0,-51 53 0 0 0,48-43 0 0 0,42-37 0 0 0,-1 0 0 0 0,0 1 0 0 0,0-1 0 0 0,-1 0 0 0 0,0 0 0 0 0,0-1 0 0 0,-11 6 0 0 0,16-9 0 0 0,0-1 1 0 0,0 1-1 0 0,0 0 0 0 0,0-1 0 0 0,0 1 0 0 0,0-1 0 0 0,-1 0 1 0 0,1 0-1 0 0,0 0 0 0 0,0 0 0 0 0,-1 0 0 0 0,1 0 0 0 0,0 0 1 0 0,0-1-1 0 0,0 1 0 0 0,-4-2 0 0 0,1 0 8 0 0,4 2 2 0 0,0 0-1 0 0,0-1 1 0 0,1 1 0 0 0,-1 0-1 0 0,0-1 1 0 0,0 1 0 0 0,1-1-1 0 0,-1 1 1 0 0,1-1 0 0 0,-1 1-1 0 0,0-1 1 0 0,1 1 0 0 0,-1-1-1 0 0,0-1 1 0 0,-8-7 74 0 0,2 1-67 0 0,4 6-17 0 0,-3-2 10 0 0,1 2 43 0 0,4 2 445 0 0,-7-21 460 0 0,8 19-865 0 0,1-1 0 0 0,-1 0 0 0 0,0 1 1 0 0,1-1-1 0 0,-1 0 0 0 0,1 1 0 0 0,0-1 0 0 0,0 1 0 0 0,0-1 0 0 0,2-4 0 0 0,-2 6 371 0 0,1 2-384 0 0,4 1-52 0 0,-3-1 20 0 0,3-1-25 0 0,-4 0-1 0 0,0 0 0 0 0,0 0 0 0 0,0 0 0 0 0,-1 0 0 0 0,1-1 0 0 0,0 1 0 0 0,0-1 1 0 0,0 1-1 0 0,0-1 0 0 0,-1 0 0 0 0,1 0 0 0 0,0 1 0 0 0,-1-1 0 0 0,1-1 0 0 0,-1 1 0 0 0,2-1 0 0 0,2-2 162 0 0,-2 3-91 0 0,-1-1 1 0 0,1 1 0 0 0,-1 0-1 0 0,1 0 1 0 0,-1 1 0 0 0,1-1-1 0 0,0 0 1 0 0,-1 1 0 0 0,1 0-1 0 0,0-1 1 0 0,-1 1 0 0 0,1 0-1 0 0,4 1 1 0 0,6 1-80 0 0,22 6-1 0 0,-25-5-14 0 0,1-1-1 0 0,15 2 1 0 0,0-3 14 0 0,91 8 654 0 0,-114-9-603 0 0,4 2-11 0 0,3 0-42 0 0,2 3-11 0 0,0-2 0 0 0,10-5-192 0 0,-20 2 72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0.0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54 201 3223 0 0,'-6'-8'110'0'0,"-7"-6"-9"0"0,-18-28 0 0 0,30 41 181 0 0,1 0-1 0 0,0 0 1 0 0,-1 0-1 0 0,1 0 1 0 0,0 0-1 0 0,-1 0 1 0 0,1 0-1 0 0,0 0 0 0 0,0 0 1 0 0,0 0-1 0 0,0 0 1 0 0,0 0-1 0 0,0-1 1 0 0,0 1-1 0 0,0 0 1 0 0,1 0-1 0 0,-1 0 1 0 0,0 0-1 0 0,1 0 0 0 0,-1 0 1 0 0,0 0-1 0 0,1 1 1 0 0,-1-1-1 0 0,1 0 1 0 0,0 0-1 0 0,-1 0 1 0 0,1 0-1 0 0,0 0 0 0 0,-1 1 1 0 0,1-1-1 0 0,0 0 1 0 0,0 1-1 0 0,0-1 1 0 0,-1 1-1 0 0,3-2 1 0 0,3-2 387 0 0,1 0 0 0 0,-1 1 0 0 0,13-5 0 0 0,-16 7-622 0 0,32-12-80 0 0,1 2 0 0 0,56-10 0 0 0,76-3-268 0 0,-122 18 260 0 0,97-2-112 0 0,-136 9 110 0 0,18 4 31 0 0,-19-2 14 0 0,-2 1-3 0 0,11 9 1 0 0,-13-10 0 0 0,0 0 0 0 0,0 0 0 0 0,0 0 0 0 0,-1 0 0 0 0,0 1 0 0 0,0-1 0 0 0,1 0 0 0 0,-2 1 0 0 0,1-1 0 0 0,0 0 0 0 0,-1 1 0 0 0,0-1 0 0 0,1 1 0 0 0,-2 6 0 0 0,0 4 0 0 0,-2 0 0 0 0,-4 18 0 0 0,4-22 0 0 0,-14 47 32 0 0,-34 77 0 0 0,45-119-32 0 0,-16 24 0 0 0,21-36-49 0 0,-1 1 0 0 0,0-1 1 0 0,0 0-1 0 0,0-1 0 0 0,0 1 0 0 0,0 0 0 0 0,-1-1 0 0 0,-3 4 0 0 0,2-3-23 0 0,3-1-120 0 0,-2 0-104 0 0,1 0 226 0 0,0 0 1 0 0,0 0-1 0 0,0 1 0 0 0,0-1 1 0 0,1 0-1 0 0,-1 1 0 0 0,0 0 1 0 0,1-1-1 0 0,0 1 0 0 0,0 0 1 0 0,0-1-1 0 0,0 1 1 0 0,0 0-1 0 0,-1 5 0 0 0,1-2-37 0 0,-2 3 90 0 0,2 0 0 0 0,-1 0 0 0 0,2 0 0 0 0,-1 0 0 0 0,1-1 0 0 0,0 1 0 0 0,1 0 0 0 0,0 0-1 0 0,0 0 1 0 0,4 10 0 0 0,-4-16 40 0 0,0-1-1 0 0,0 0 1 0 0,0 1 0 0 0,1-1-1 0 0,-1 0 1 0 0,1 0-1 0 0,-1 0 1 0 0,4 2-1 0 0,-2 0 19 0 0,-1-3-26 0 0,-1 0-1 0 0,0 0 1 0 0,1 1-1 0 0,-1-1 0 0 0,1 0 1 0 0,0-1-1 0 0,-1 1 1 0 0,1 0-1 0 0,0 0 0 0 0,-1-1 1 0 0,4 1-1 0 0,2 2 29 0 0,-1-2-20 0 0,0 1-1 0 0,-1-1 0 0 0,1 0 1 0 0,0-1-1 0 0,0 1 1 0 0,0-1-1 0 0,0 0 0 0 0,0-1 1 0 0,-1 1-1 0 0,1-1 1 0 0,0 0-1 0 0,8-3 0 0 0,25-3-39 0 0,-10 3-48 0 0,-15 2 66 0 0,-1 1-1 0 0,1 0 0 0 0,-1 1 0 0 0,1 0 1 0 0,16 3-1 0 0,-10 3 43 0 0,-16-4-34 0 0,0 0 0 0 0,0 1 0 0 0,-1-1-1 0 0,1 1 1 0 0,-1 0 0 0 0,1 0 0 0 0,-1 0 0 0 0,0 1 0 0 0,0-1 0 0 0,4 6 0 0 0,-7-8-4 0 0,1 0 0 0 0,-1 0 0 0 0,1 0 0 0 0,-1 0 0 0 0,0 0-1 0 0,1 0 1 0 0,-1 0 0 0 0,0 0 0 0 0,0 0 0 0 0,0 1 0 0 0,1-1 0 0 0,-1 0 0 0 0,0 0-1 0 0,0 0 1 0 0,-1 0 0 0 0,1 2 0 0 0,-1 1 8 0 0,1 1 4 0 0,0 0 0 0 0,-1 0-1 0 0,0-1 1 0 0,0 1 0 0 0,0-1 0 0 0,0 1-1 0 0,-1-1 1 0 0,0 1 0 0 0,0-1-1 0 0,-4 6 1 0 0,-3 4 55 0 0,-18 20 0 0 0,10-13 31 0 0,-36 51 208 0 0,-83 149 1 0 0,112-176-511 0 0,-32 55 435 0 0,12-37-4449 0 0,15-29-617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3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83 107 2303 0 0,'2'-1'2679'0'0,"6"-5"-1631"0"0,-1 0-1 0 0,1-1 1 0 0,-1 0 0 0 0,0 0-1 0 0,7-11 1 0 0,-8 11-141 0 0,-1 2-689 0 0,-1 1 0 0 0,1 0 0 0 0,1 0 0 0 0,-1 0 0 0 0,0 0 0 0 0,1 1 0 0 0,0 0 0 0 0,0 0 0 0 0,0 0 0 0 0,0 1 0 0 0,0 0 0 0 0,0 0 0 0 0,0 1 0 0 0,1 0 0 0 0,-1 0 0 0 0,1 0 0 0 0,-1 1 0 0 0,1 0 0 0 0,10 1 0 0 0,-13-1-177 0 0,-1 1-13 0 0,-1-1 0 0 0,0 1 0 0 0,1-1-1 0 0,-1 1 1 0 0,0 0 0 0 0,1 0 0 0 0,3 2-1 0 0,-4-2-26 0 0,10 6 2 0 0,-11-4-6 0 0,0-2-9 0 0,0 2 2 0 0,1 0 0 0 0,0-1 0 0 0,0 1 0 0 0,-1 0 0 0 0,0 0 0 0 0,1 0 0 0 0,-1 0 0 0 0,0 1 0 0 0,-1-1 0 0 0,2 6 0 0 0,0 33-46 0 0,-2-34 37 0 0,-6 93 38 0 0,5-89-14 0 0,-1 0-1 0 0,-1 0 1 0 0,0 0 0 0 0,0 0 0 0 0,-1-1 0 0 0,-7 15 0 0 0,7-20 10 0 0,-1 1 0 0 0,1-1 0 0 0,-1 0-1 0 0,0 0 1 0 0,0-1 0 0 0,-1 0 0 0 0,0 0-1 0 0,0 0 1 0 0,0 0 0 0 0,-11 6 0 0 0,-6 0 117 0 0,-45 17 1 0 0,26-11-67 0 0,27-12-18 0 0,10-3-35 0 0,1-1 0 0 0,-1 1-1 0 0,1 0 1 0 0,-1 1 0 0 0,1-1-1 0 0,0 1 1 0 0,-1 0 0 0 0,-5 6-1 0 0,-9 11-12 0 0,18-19 96 0 0,-1 1 0 0 0,1-1-1 0 0,0 1 1 0 0,0-1 0 0 0,-1 1-1 0 0,1 0 1 0 0,0 0 0 0 0,1 0-1 0 0,-1-1 1 0 0,0 1 0 0 0,0 0-1 0 0,1 0 1 0 0,-1 0 0 0 0,1 0-1 0 0,-1 4 1 0 0,2-5-17 0 0,-1 0 1 0 0,0 0-1 0 0,1 0 1 0 0,-1 0-1 0 0,1 0 1 0 0,-1 0-1 0 0,1-1 0 0 0,0 1 1 0 0,-1 0-1 0 0,1 0 1 0 0,0 0-1 0 0,0-1 1 0 0,0 1-1 0 0,-1 0 1 0 0,1-1-1 0 0,0 1 0 0 0,0-1 1 0 0,0 1-1 0 0,0-1 1 0 0,0 1-1 0 0,0-1 1 0 0,0 0-1 0 0,0 1 1 0 0,2-1-1 0 0,29 2 955 0 0,-19-2-762 0 0,60 10 404 0 0,-56-6-566 0 0,0-1 0 0 0,0-1 0 0 0,-1-1 0 0 0,30-1 0 0 0,-24-1 212 0 0,7-1 95 0 0,-10-5-341 0 0,-16 6-89 0 0,0-1 0 0 0,0 1 0 0 0,0-1 1 0 0,0 0-1 0 0,0-1 0 0 0,-1 1 0 0 0,1 0 0 0 0,-1-1 0 0 0,3-2 0 0 0,1-2-367 0 0,-5 6-267 0 0,4-4-959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08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8 5983 0 0,'-3'-7'9810'0'0,"-47"170"-7840"0"0,36-120-1520 0 0,-14 70-1 0 0,24-87-637 0 0,1 0 0 0 0,2 0 0 0 0,0 0 0 0 0,3 30 0 0 0,1-35-875 0 0,-1-2-37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14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231 53 5295 0 0,'0'0'242'0'0,"0"-1"-12"0"0,2-4-131 0 0,-1-1 172 0 0,0 3-146 0 0,1 0-1 0 0,-1 0 1 0 0,0 0-1 0 0,1 0 1 0 0,-1 0-1 0 0,1 0 1 0 0,0 1-1 0 0,0-1 1 0 0,4-4 0 0 0,0 0 1842 0 0,-5 9-1894 0 0,-1-1 0 0 0,1 1 1 0 0,-1 0-1 0 0,0 0 0 0 0,1 0 0 0 0,-1 0 0 0 0,0 0 0 0 0,0-1 1 0 0,0 1-1 0 0,0 0 0 0 0,0 0 0 0 0,-1 0 0 0 0,0 2 1 0 0,-9 27 202 0 0,5-16-97 0 0,-11 40 157 0 0,-29 82 812 0 0,39-121-866 0 0,-2 0 0 0 0,0 0 1 0 0,-1-1-1 0 0,-1 0 0 0 0,0-1 1 0 0,-14 16-1 0 0,-18 10 222 0 0,29-30-513 0 0,1 2 0 0 0,0-1 1 0 0,-12 19-1 0 0,18-22-119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89 1839 0 0,'0'0'83'0'0,"1"0"-6"0"0,9-15 1553 0 0,-4 0 5212 0 0,-5 12-5274 0 0,15-11-453 0 0,-9 10-807 0 0,1 0 0 0 0,-1 0 0 0 0,1 1 0 0 0,0 0 1 0 0,0 0-1 0 0,0 1 0 0 0,1 0 0 0 0,11-1 0 0 0,4-2 636 0 0,-9 2-741 0 0,-1 1 0 0 0,1 0-1 0 0,0 1 1 0 0,0 1 0 0 0,0 0-1 0 0,26 4 1 0 0,-36-4-149 0 0,-4 0-54 0 0,19 9-1 0 0,-3-1 1 0 0,-10-3 0 0 0,-5-2 8 0 0,0 0 0 0 0,1-1 1 0 0,-1 1-1 0 0,0 0 0 0 0,-1 0 0 0 0,1 0 0 0 0,0 0 0 0 0,-1 1 0 0 0,0-1 0 0 0,0 0 1 0 0,0 1-1 0 0,1 5 0 0 0,-1-6 25 0 0,1 5-16 0 0,-1 0 0 0 0,0 0 1 0 0,0 0-1 0 0,-1 0 0 0 0,0 0 1 0 0,0 1-1 0 0,-2 13 0 0 0,-2-5 22 0 0,-1-1 1 0 0,-9 25-1 0 0,13-40-31 0 0,0 3 26 0 0,0 0 1 0 0,-1 0-1 0 0,1 0 1 0 0,-1 0-1 0 0,0 0 1 0 0,0 0-1 0 0,-1-1 1 0 0,1 1 0 0 0,-1-1-1 0 0,0 0 1 0 0,0 0-1 0 0,0 0 1 0 0,0 0-1 0 0,0 0 1 0 0,-1-1-1 0 0,1 1 1 0 0,-1-1-1 0 0,1 0 1 0 0,-8 3 0 0 0,5-4 55 0 0,-5 0 7 0 0,-17 10-26 0 0,20-8-71 0 0,2 0 11 0 0,3-2 32 0 0,-1 1-21 0 0,1 1 18 0 0,3-3-67 0 0,-6 0 179 0 0,-7 2 346 0 0,12-2-189 0 0,-1-1-255 0 0,-3-3-33 0 0,5 3 22 0 0,6-4-33 0 0,0 0-10 0 0,0 0 11 0 0,1 0 48 0 0,-1 0 31 0 0,1 1-10 0 0,-7 4-79 0 0,1-1 0 0 0,-1 1 0 0 0,1-1 0 0 0,-1 1-1 0 0,1 0 1 0 0,-1-1 0 0 0,1 1 0 0 0,-1 0 0 0 0,1-1-1 0 0,-1 1 1 0 0,1 0 0 0 0,-1 0 0 0 0,1 0-1 0 0,-1-1 1 0 0,1 1 0 0 0,0 0 0 0 0,-1 0-1 0 0,1 0 1 0 0,-1 0 0 0 0,1 0 0 0 0,0 0-1 0 0,10 2-11 0 0,-11-3 8 0 0,1 1 1 0 0,-1 0-1 0 0,1 0 1 0 0,-1 0 0 0 0,1 0-1 0 0,-1 0 1 0 0,1 1 0 0 0,-1-1-1 0 0,1 0 1 0 0,-1 0 0 0 0,1 0-1 0 0,-1 0 1 0 0,1 1 0 0 0,-1-1-1 0 0,1 0 1 0 0,-1 0-1 0 0,1 1 1 0 0,-1-1 0 0 0,1 0-1 0 0,0 1 1 0 0,10 8-62 0 0,-5-6 52 0 0,3 0 12 0 0,0-1 0 0 0,-1 0 0 0 0,-1 2-10 0 0,-4-2-33 0 0,2 4 22 0 0,0 2-22 0 0,-2 0 22 0 0,0-2 1 0 0,-2-2-6 0 0,1 11 18 0 0,-1-3 8 0 0,0 1 0 0 0,-1-2 0 0 0,-1 0 0 0 0,0-1 0 0 0,0 1 0 0 0,-1 0 0 0 0,-1 0 0 0 0,-6 18 0 0 0,3-9 0 0 0,5-18 0 0 0,-8 29 90 0 0,-21 47-1 0 0,26-70-71 0 0,0 0-1 0 0,0 0 1 0 0,-1 0-1 0 0,0-1 0 0 0,-1 1 1 0 0,1-1-1 0 0,-1-1 1 0 0,-1 1-1 0 0,1-1 0 0 0,-13 9 1 0 0,6-8 19 0 0,-1-1 0 0 0,0-1 0 0 0,0 0-1 0 0,0 0 1 0 0,0-1 0 0 0,-1-1 0 0 0,-16 1 0 0 0,12-1-47 0 0,5-1 39 0 0,1-1 1 0 0,-1-1-1 0 0,-15-1 0 0 0,17 0-599 0 0,0 0 0 0 0,0 1 0 0 0,0 1 0 0 0,-19 3 0 0 0,20-1-521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14:2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9647 0 0,'0'0'868'0'0,"1"0"-641"0"0,8-3 121 0 0,-1 0-1 0 0,0-1 1 0 0,0 0 0 0 0,0 0-1 0 0,0-1 1 0 0,11-8 0 0 0,-8 4-309 0 0,23-11 1 0 0,-17 12-51 0 0,2-1 64 0 0,28-10 0 0 0,-39 17 68 0 0,-1 0 1 0 0,1 0-1 0 0,0 1 0 0 0,0 0 0 0 0,0 0 0 0 0,0 1 0 0 0,9 0 0 0 0,4 2 31 0 0,-1 2 0 0 0,-1-1 0 0 0,1 2 0 0 0,0 1 0 0 0,-1 0 0 0 0,25 13 0 0 0,-36-14-141 0 0,-7-5-9 0 0,0 1 1 0 0,0 0-1 0 0,0-1 1 0 0,0 1-1 0 0,0 0 1 0 0,-1 0-1 0 0,1 0 1 0 0,0 0-1 0 0,0 0 1 0 0,-1 0-1 0 0,1 0 1 0 0,0 0-1 0 0,-1 0 1 0 0,1 0-1 0 0,-1 0 1 0 0,1 0-1 0 0,-1 0 1 0 0,0 1-1 0 0,1-1 1 0 0,-1 2-1 0 0,0-1 10 0 0,1 2 31 0 0,-2 0-40 0 0,0 1 1 0 0,0 0-1 0 0,0 0 1 0 0,-1 0 0 0 0,1-1-1 0 0,-1 1 1 0 0,0-1-1 0 0,-1 1 1 0 0,1-1 0 0 0,-4 4-1 0 0,-1 1 17 0 0,0 0-1 0 0,-15 12 1 0 0,7-6 10 0 0,4-5 7 0 0,0-1 0 0 0,0 0 0 0 0,-1 0 0 0 0,-22 12 0 0 0,26-16-19 0 0,0-2 0 0 0,0 1 0 0 0,-1-1 1 0 0,1 0-1 0 0,-1-1 0 0 0,1 0 0 0 0,-1-1 0 0 0,0 1 0 0 0,-9-1 0 0 0,10-1 30 0 0,-2 0-35 0 0,9 0-13 0 0,1 0 0 0 0,-1 0 0 0 0,1 0 1 0 0,0 0-1 0 0,-1 0 0 0 0,1 0 0 0 0,-1-1 0 0 0,1 1 1 0 0,0 0-1 0 0,-1 0 0 0 0,1 0 0 0 0,-1 0 0 0 0,1 0 0 0 0,0-1 1 0 0,-1 1-1 0 0,1 0 0 0 0,0 0 0 0 0,-1-1 0 0 0,1 1 1 0 0,0 0-1 0 0,-1-1 0 0 0,-2-1 6 0 0,-2-3 47 0 0,5 4-49 0 0,0 0 0 0 0,-1 0 0 0 0,1 0 0 0 0,-1 0 0 0 0,1 0-1 0 0,0 0 1 0 0,0-1 0 0 0,0 1 0 0 0,0 0 0 0 0,0 0 0 0 0,0 0 0 0 0,0 0 0 0 0,0 0-1 0 0,0-1 1 0 0,1 1 0 0 0,-1 0 0 0 0,1-2 0 0 0,6-14-10 0 0,-5 14 22 0 0,0 1 0 0 0,0 0 0 0 0,0-1 0 0 0,0 1 0 0 0,1 0 0 0 0,-1 0 0 0 0,1 0 0 0 0,5-2 0 0 0,-4 2-16 0 0,0 1 0 0 0,0-1 0 0 0,0 1 0 0 0,0 1 0 0 0,1-1 0 0 0,-1 0 0 0 0,0 1 0 0 0,1 0 0 0 0,-1 0 0 0 0,0 0 0 0 0,1 1 0 0 0,-1-1 0 0 0,0 1 0 0 0,0 0 0 0 0,0 0 0 0 0,8 4 0 0 0,9 1 0 0 0,19 6 0 0 0,-34-10 7 0 0,1 0 0 0 0,-1 0 1 0 0,0 1-1 0 0,1 0 0 0 0,-1 1 0 0 0,-1-1 0 0 0,1 1 0 0 0,7 6 0 0 0,-9-6-2 0 0,-1-1 0 0 0,0 1 0 0 0,0 0 0 0 0,0 0 0 0 0,0 0 0 0 0,-1 0 0 0 0,1 0 0 0 0,-1 0 0 0 0,0 1-1 0 0,-1-1 1 0 0,1 1 0 0 0,1 9 0 0 0,-1-5 10 0 0,0 0-1 0 0,-1 1 0 0 0,0-1 0 0 0,-1 0 1 0 0,0 1-1 0 0,-2 11 0 0 0,1-16-8 0 0,0-1 0 0 0,0 0 0 0 0,0 0 0 0 0,-1 0 0 0 0,1-1 0 0 0,-1 1-1 0 0,0 0 1 0 0,0 0 0 0 0,-1-1 0 0 0,1 0 0 0 0,-1 1 0 0 0,0-1 0 0 0,1 0 0 0 0,-2 0-1 0 0,1 0 1 0 0,-5 3 0 0 0,-3 0-32 0 0,0 0 0 0 0,-1 0 0 0 0,0-1 0 0 0,0-1 0 0 0,0 0-1 0 0,0-1 1 0 0,-1 0 0 0 0,-12 1 0 0 0,-36 10-115 0 0,-68 24-3987 0 0,114-34 1030 0 0,0 1-812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5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74 6415 0 0,'0'0'786'0'0,"-2"-9"431"0"0,0 1-438 0 0,0-1-1 0 0,1 0 1 0 0,0 0 0 0 0,0 1-1 0 0,1-12 1 0 0,0 18-566 0 0,5 26 243 0 0,-4-20-417 0 0,-1-1 0 0 0,1 1 1 0 0,0-1-1 0 0,-1 1 1 0 0,0 7-1 0 0,-1 9 369 0 0,-1 0-1 0 0,-2 0 1 0 0,0 0-1 0 0,-1 0 0 0 0,-1-1 1 0 0,-14 33-1 0 0,15-42-224 0 0,-37 65 320 0 0,37-65-482 0 0,1-1 34 0 0,3-7 146 0 0,2-2-196 0 0,-1 0 0 0 0,0 0 0 0 0,0 0 0 0 0,1 0 1 0 0,-1 0-1 0 0,0 0 0 0 0,0 0 0 0 0,1 0 0 0 0,-1 1 0 0 0,0-1 0 0 0,0 0 0 0 0,1 0 1 0 0,-1 0-1 0 0,0 0 0 0 0,0 0 0 0 0,1 0 0 0 0,-1 1 0 0 0,0-1 0 0 0,0 0 0 0 0,0 0 1 0 0,1 0-1 0 0,-1 0 0 0 0,0 1 0 0 0,0-1 0 0 0,0 0 0 0 0,0 1 0 0 0,1-1 5 0 0,-1 0-1 0 0,0 1 0 0 0,1-1 1 0 0,-1 1-1 0 0,0-1 0 0 0,1 0 1 0 0,-1 1-1 0 0,1-1 0 0 0,-1 0 1 0 0,1 1-1 0 0,-1-1 0 0 0,0 0 1 0 0,1 0-1 0 0,-1 1 0 0 0,1-1 1 0 0,-1 0-1 0 0,1 0 1 0 0,0 0-1 0 0,5 1 34 0 0,-1 0 0 0 0,1-1 1 0 0,-1 0-1 0 0,1 0 0 0 0,-1 0 0 0 0,1 0 0 0 0,-1-1 1 0 0,0 0-1 0 0,10-3 0 0 0,4-3 19 0 0,24-11-1 0 0,13-5 17 0 0,-31 14-104 0 0,-16 5-57 0 0,0 1 1 0 0,0 0-1 0 0,1 1 1 0 0,-1 0-1 0 0,16-1 1 0 0,-23 3-189 0 0,7 1-1587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0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5 4607 0 0,'-12'-2'437'0'0,"-5"0"-237"0"0,6 1 8531 0 0,11 5-8515 0 0,0 12-57 0 0,-4 132 639 0 0,2-122-599 0 0,-2 0 1 0 0,0 0-1 0 0,-15 44 0 0 0,6-32-63 0 0,2 2 0 0 0,1-1 1 0 0,2 1-1 0 0,2 0 1 0 0,2 1-1 0 0,1-1 0 0 0,2 1 1 0 0,2 0-1 0 0,8 49 1 0 0,-9-85-342 0 0,2 1 0 0 0,-1-1 0 0 0,0 1 1 0 0,1-1-1 0 0,0 0 0 0 0,0 0 0 0 0,1 0 1 0 0,4 7-1 0 0,1-1-5382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1375 0 0,'-11'4'8682'0'0,"10"-4"-8442"0"0,-2 2 6 0 0,3-1-160 0 0,0 0-1 0 0,0 0 1 0 0,0 0-1 0 0,0 0 1 0 0,1-1-1 0 0,-1 1 1 0 0,0 0-1 0 0,0 0 1 0 0,1 0-1 0 0,-1 0 1 0 0,1-1-1 0 0,-1 1 1 0 0,0 0-1 0 0,2 0 1 0 0,2 8 103 0 0,0 0 0 0 0,-1-1 0 0 0,3 13 0 0 0,-5-17-52 0 0,-1-3 349 0 0,3 4-266 0 0,0-1-1 0 0,0 1 1 0 0,-1 0 0 0 0,2 5 0 0 0,-4-10-205 0 0,12 28 798 0 0,-1-3-541 0 0,1 1 0 0 0,1-2 0 0 0,23 35 1 0 0,-34-57-224 0 0,-1-1 1 0 0,1 0 0 0 0,0 1 0 0 0,-1-1-1 0 0,1 0 1 0 0,0 0 0 0 0,0 0-1 0 0,0 0 1 0 0,0-1 0 0 0,0 1 0 0 0,3 1-1 0 0,-4-2-51 0 0,1 0 89 0 0,11-1 154 0 0,3-2-146 0 0,-14 3-87 0 0,1 0 1 0 0,-1-1-1 0 0,0 1 1 0 0,0 0-1 0 0,0 0 1 0 0,1 1-1 0 0,-1-1 1 0 0,0 0-1 0 0,0 1 1 0 0,0-1-1 0 0,0 1 0 0 0,3 1 1 0 0,-3-2-2 0 0,5 2 7 0 0,31 9 73 0 0,49 19 0 0 0,-76-25-71 0 0,0 1-16 0 0,-1 2 0 0 0,-1 0 0 0 0,-1 2 0 0 0,0 0-12 0 0,-1 3-36 0 0,-1 1 36 0 0,-2-2 23 0 0,-3-7 44 0 0,0 9 17 0 0,-2 2 6 0 0,-3 9 51 0 0,2-21-111 0 0,2-1-13 0 0,-1-1-1 0 0,1 1 1 0 0,-1-1-1 0 0,0 1 1 0 0,0-1 0 0 0,0 1-1 0 0,0-1 1 0 0,0 0 0 0 0,-1 0-1 0 0,1 0 1 0 0,-1 0 0 0 0,1 0-1 0 0,-1 0 1 0 0,-3 3-1 0 0,-2 1 4 0 0,6-3-6 0 0,-14 8 56 0 0,8-8-38 0 0,0 0-1 0 0,0 0 0 0 0,-1 0 1 0 0,1-1-1 0 0,-10 2 0 0 0,-41 5 104 0 0,23-5-29 0 0,-1-1 0 0 0,0-3-1 0 0,1 0 1 0 0,-64-10 0 0 0,89 8-61 0 0,5 1-36 0 0,-1 0 1 0 0,1 0-1 0 0,0 0 1 0 0,0 0-1 0 0,0-1 1 0 0,0 0-1 0 0,1 0 1 0 0,-1 0-1 0 0,0-1 1 0 0,1 0-1 0 0,-6-4 1 0 0,6 4-296 0 0,-1-3-1867 0 0,1-2 1097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1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1 229 12295 0 0,'0'0'1620'0'0,"0"-2"-1310"0"0,0-1-240 0 0,0 1 0 0 0,1-1 0 0 0,-1 1 0 0 0,1-1 0 0 0,-1 1 0 0 0,1-1 0 0 0,0 1 0 0 0,0 0 0 0 0,0-1 0 0 0,0 1 0 0 0,0 0 0 0 0,1 0 0 0 0,1-2 0 0 0,0-1 17 0 0,1 1 1 0 0,0 0-1 0 0,1 0 0 0 0,-1 0 0 0 0,7-4 0 0 0,5-2 100 0 0,1 1-1 0 0,26-10 0 0 0,4 2 68 0 0,1 2 1 0 0,50-9-1 0 0,57-17-257 0 0,-97 24-727 0 0,-32 11-3554 0 0,-7 2-886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3 7367 0 0,'0'0'568'0'0,"-16"0"4776"0"0,9-1-5327 0 0,1 0-1 0 0,-1 0 1 0 0,0 1-1 0 0,0 0 1 0 0,0 0-1 0 0,0 1 0 0 0,1 0 1 0 0,-1 0-1 0 0,0 0 1 0 0,1 1-1 0 0,-8 2 1 0 0,-9 5 497 0 0,-37 21 0 0 0,53-27-404 0 0,2 0-82 0 0,0-1-1 0 0,1 1 0 0 0,-1 1 1 0 0,1-1-1 0 0,0 0 0 0 0,0 1 1 0 0,0 0-1 0 0,0 0 0 0 0,1 0 1 0 0,0 1-1 0 0,0-1 0 0 0,0 1 1 0 0,0 0-1 0 0,0-1 0 0 0,1 1 1 0 0,0 0-1 0 0,0 1 0 0 0,1-1 1 0 0,-1 0-1 0 0,1 0 0 0 0,0 1 1 0 0,0-1-1 0 0,1 11 0 0 0,0 16-42 0 0,1 0 0 0 0,2-1 0 0 0,1 0-1 0 0,1 1 1 0 0,2-2 0 0 0,1 1 0 0 0,2-1 0 0 0,0 0-1 0 0,20 36 1 0 0,-28-62 24 0 0,0 1 0 0 0,0-1-1 0 0,0-1 1 0 0,1 1-1 0 0,-1 0 1 0 0,1-1 0 0 0,0 1-1 0 0,0-1 1 0 0,0 0 0 0 0,1 0-1 0 0,-1 0 1 0 0,1 0 0 0 0,-1 0-1 0 0,1-1 1 0 0,0 0-1 0 0,0 0 1 0 0,0 0 0 0 0,0 0-1 0 0,1-1 1 0 0,4 2 0 0 0,1-1 20 0 0,0 0 1 0 0,0-1 0 0 0,0 0-1 0 0,0 0 1 0 0,0-1 0 0 0,0 0-1 0 0,1-1 1 0 0,-1-1 0 0 0,0 1-1 0 0,0-1 1 0 0,0-1 0 0 0,-1 0 0 0 0,1 0-1 0 0,9-5 1 0 0,-15 5-5 0 0,1 1-1 0 0,-1-1 1 0 0,0 1 0 0 0,0-1-1 0 0,0 0 1 0 0,0-1 0 0 0,0 1-1 0 0,-1-1 1 0 0,0 1 0 0 0,0-1 0 0 0,0 0-1 0 0,0-1 1 0 0,0 1 0 0 0,-1 0-1 0 0,1-1 1 0 0,-1 1 0 0 0,-1-1-1 0 0,1 0 1 0 0,-1 1 0 0 0,1-1 0 0 0,-1 0-1 0 0,0-9 1 0 0,0 5 11 0 0,0-1 1 0 0,-1 1-1 0 0,0 0 1 0 0,-1-1-1 0 0,0 1 1 0 0,0 0-1 0 0,-1 0 0 0 0,0 0 1 0 0,-1 0-1 0 0,0 0 1 0 0,-5-11-1 0 0,7 19-30 0 0,1 0-1 0 0,-1-1 1 0 0,0 1-1 0 0,0 0 0 0 0,1 0 1 0 0,-1 0-1 0 0,0 0 1 0 0,0 1-1 0 0,0-1 1 0 0,0 0-1 0 0,0 0 0 0 0,0 0 1 0 0,0 1-1 0 0,-1-1 1 0 0,1 1-1 0 0,0-1 1 0 0,0 1-1 0 0,0-1 1 0 0,-3 0-1 0 0,2 1-1 0 0,-1 0 0 0 0,1 0 0 0 0,-1 0 0 0 0,1 0 0 0 0,-1 1 0 0 0,1-1 1 0 0,0 0-1 0 0,-1 1 0 0 0,-3 1 0 0 0,-4 3-4 0 0,1 0 1 0 0,0 0-1 0 0,-16 11 1 0 0,24-15-1 0 0,-38 28 0 0 0,16-11-6 0 0,0-1 1 0 0,-36 19 0 0 0,24-17-561 0 0,22-11-3794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0.6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191 1 8751 0 0,'-3'2'674'0'0,"-20"17"-515"0"0,14-13 230 0 0,2 0 1 0 0,-1 0 0 0 0,1 1 0 0 0,0 0 0 0 0,0 0-1 0 0,1 1 1 0 0,-7 9 0 0 0,3 4 364 0 0,1 1 0 0 0,1 0 1 0 0,1 0-1 0 0,-6 27 0 0 0,-6 20-772 0 0,-8 30-32 0 0,24-85 42 0 0,1 0 0 0 0,0-1 0 0 0,2 1 0 0 0,-1 0 0 0 0,3 19 0 0 0,-1-21-24 0 0,3 9 9 0 0,0-14 24 0 0,0 1-1 0 0,9 11 0 0 0,-10-14-6 0 0,0-1-1 0 0,0 0 1 0 0,0 0 0 0 0,1 0-1 0 0,0 0 1 0 0,0 0-1 0 0,0-1 1 0 0,0 0-1 0 0,7 4 1 0 0,-7-5 4 0 0,1 0 1 0 0,-1-1 0 0 0,1 1-1 0 0,0-1 1 0 0,0 0-1 0 0,7 0 1 0 0,0 0-9 0 0,-1 0 0 0 0,1-1 1 0 0,0-1-1 0 0,0 0 0 0 0,14-3 1 0 0,59-19 15 0 0,-51 13-18 0 0,18-5-194 0 0,67-29 0 0 0,-90 30-813 0 0,0-1 0 0 0,0-1 1 0 0,38-30-1 0 0,-32 18-444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3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4607 0 0,'0'0'6158'0'0,"9"-8"-5070"0"0,-5 4-988 0 0,-3 3 234 0 0,85-3 1967 0 0,-54 1-2173 0 0,1 2 0 0 0,41 3 1 0 0,78 22 95 0 0,-139-21-212 0 0,-6-2 3 0 0,1 1 0 0 0,-1-1 0 0 0,1-1-1 0 0,7 1 1 0 0,-11-2 45 0 0,4 0 16 0 0,-3 0 22 0 0,-1-1-1 0 0,1 1 1 0 0,-1-1-1 0 0,1 0 0 0 0,-1-1 1 0 0,1 1-1 0 0,-1-1 1 0 0,0 0-1 0 0,0 0 1 0 0,-1 0-1 0 0,1 0 0 0 0,-1-1 1 0 0,7-8 1575 0 0,-9 14-1546 0 0,0 3-63 0 0,0 0 1 0 0,0 1-1 0 0,0-1 1 0 0,-1 0-1 0 0,1 0 1 0 0,-1 1-1 0 0,-1-1 1 0 0,1 0-1 0 0,-1 0 1 0 0,-1 6-1 0 0,-1 2 95 0 0,0 0 0 0 0,-9 23 0 0 0,-2 8 66 0 0,9-22-185 0 0,-2 0 1 0 0,0 0-1 0 0,-16 32 1 0 0,16-42-7 0 0,0-1 0 0 0,0 1 1 0 0,-1-2-1 0 0,0 1 1 0 0,-1-1-1 0 0,0 0 0 0 0,-16 13 1 0 0,-57 39 374 0 0,80-62-369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26.2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378 134 1375 0 0,'0'0'66'0'0,"1"-9"4"0"0,0 2 201 0 0,2-19 3238 0 0,-5 10-1889 0 0,2 15-1507 0 0,-1 0-1 0 0,1 1 0 0 0,-1-1 0 0 0,1 0 1 0 0,-1 1-1 0 0,1-1 0 0 0,-1 1 0 0 0,1-1 1 0 0,-1 1-1 0 0,0-1 0 0 0,1 1 0 0 0,-1-1 0 0 0,0 1 1 0 0,1 0-1 0 0,-1-1 0 0 0,0 1 0 0 0,0 0 1 0 0,1-1-1 0 0,-2 1 0 0 0,-14-3 1251 0 0,11 3-1120 0 0,-1 1 0 0 0,1 0 0 0 0,0 0 0 0 0,-1 0 0 0 0,1 1 0 0 0,0-1 0 0 0,-9 5 0 0 0,10-5-146 0 0,0 0-1 0 0,0-1 0 0 0,-1 1 0 0 0,1-1 1 0 0,0 0-1 0 0,0-1 0 0 0,-1 1 0 0 0,1-1 1 0 0,-5-1-1 0 0,3 1 77 0 0,0-2 1 0 0,0 1-1 0 0,0-1 0 0 0,1 0 1 0 0,-11-6-1 0 0,11 5-42 0 0,-1 0 0 0 0,0 1 1 0 0,1 0-1 0 0,-14-4 0 0 0,17 7-110 0 0,0-1-1 0 0,0 1 1 0 0,0 0-1 0 0,-1-1 0 0 0,1 1 1 0 0,0 0-1 0 0,0 0 1 0 0,0 1-1 0 0,-1-1 1 0 0,1 0-1 0 0,0 1 1 0 0,0 0-1 0 0,0-1 1 0 0,0 1-1 0 0,0 0 1 0 0,0 0-1 0 0,0 0 1 0 0,-4 3-1 0 0,-1 1 5 0 0,0 1 0 0 0,0 1 0 0 0,0-1 0 0 0,1 1 0 0 0,0 0 0 0 0,1 1 0 0 0,-7 10 1 0 0,-2 6-23 0 0,-11 29 1 0 0,6-2-4 0 0,17-48 0 0 0,0 0 0 0 0,-1 17 11 0 0,2-17 6 0 0,1-1-16 0 0,0-1 1 0 0,0 0-1 0 0,0 0 0 0 0,0 1 1 0 0,0-1-1 0 0,0 0 0 0 0,0 0 1 0 0,0 1-1 0 0,0-1 0 0 0,1 0 1 0 0,-1 0-1 0 0,0 0 1 0 0,1 1-1 0 0,-1-1 0 0 0,2 2 1 0 0,-2-1-24 0 0,1 0 17 0 0,0 1-1 0 0,0-1 0 0 0,1 1 0 0 0,-1-1 0 0 0,0 1 1 0 0,1-1-1 0 0,-1 0 0 0 0,1 1 0 0 0,0-1 0 0 0,0 0 1 0 0,0 0-1 0 0,0 0 0 0 0,0 0 0 0 0,0-1 0 0 0,0 1 1 0 0,1-1-1 0 0,-1 1 0 0 0,0-1 0 0 0,4 1 0 0 0,-6-2 6 0 0,11 6-11 0 0,1-2 1 0 0,-1 0-1 0 0,1 0 1 0 0,17 3-1 0 0,37 5-1 0 0,-36-7 13 0 0,58 17-1 0 0,-69-15 4 0 0,-14-4-12 0 0,-2 0 15 0 0,0 0 0 0 0,0 0 0 0 0,0 0 1 0 0,1 0-1 0 0,-1-1 0 0 0,1 0 0 0 0,7 4 1 0 0,13 11 77 0 0,-13-8-32 0 0,2 1 1 0 0,-2 0-44 0 0,2 4-10 0 0,-11-9 0 0 0,-1 0 0 0 0,3 8 14 0 0,-3-8 3 0 0,-1 0-2 0 0,-4 17 89 0 0,1-10-19 0 0,0 1 1 0 0,-2-1 0 0 0,1 0 0 0 0,-1 0-1 0 0,-1 0 1 0 0,0 0 0 0 0,-1-1 0 0 0,0 0-1 0 0,-1-1 1 0 0,0 0 0 0 0,-1 0-1 0 0,-13 13 1 0 0,18-20-28 0 0,0 0 0 0 0,0-1 1 0 0,0 1-1 0 0,0-1 0 0 0,0 1 0 0 0,0-1 0 0 0,-1-1 0 0 0,1 1 0 0 0,-1-1 1 0 0,1 1-1 0 0,-8 0 0 0 0,-5 0 218 0 0,-33-1 1 0 0,-5 1-116 0 0,4-1-149 0 0,49 0-10 0 0,-1-2-1 0 0,1 1 0 0 0,-1 0 1 0 0,1 0-1 0 0,0-1 1 0 0,-1 1-1 0 0,1-1 0 0 0,0 0 1 0 0,0 0-1 0 0,-1 1 1 0 0,1-1-1 0 0,0-1 0 0 0,0 1 1 0 0,0 0-1 0 0,0-1 1 0 0,0 1-1 0 0,1-1 0 0 0,-4-2 1 0 0,2 0 4 0 0,0 0 0 0 0,1-1 1 0 0,-1 1-1 0 0,1 0 0 0 0,0-1 1 0 0,-2-5-1 0 0,3 6-2 0 0,-3-8 14 0 0,1 0 0 0 0,0 0 1 0 0,0 0-1 0 0,2 0 0 0 0,-1-1 1 0 0,2 1-1 0 0,-1-1 0 0 0,3-15 1 0 0,-1 18-10 0 0,1-1 1 0 0,0 1-1 0 0,0 0 1 0 0,1-1-1 0 0,0 1 1 0 0,1 0-1 0 0,0 1 1 0 0,1-1-1 0 0,0 1 1 0 0,6-9-1 0 0,-1 5 165 0 0,16-14 1 0 0,-3 4 4 0 0,-13 11-121 0 0,0 0-1 0 0,0-1 0 0 0,-1 1 1 0 0,0-2-1 0 0,-1 1 0 0 0,8-20 1 0 0,-4 4 11 0 0,67-152 436 0 0,-77 178-512 0 0,0 0-1 0 0,0 0 1 0 0,0 0 0 0 0,0 0-1 0 0,1 0 1 0 0,-1 0-1 0 0,1 0 1 0 0,-1 1-1 0 0,1-1 1 0 0,0 1 0 0 0,0 0-1 0 0,0 0 1 0 0,1 0-1 0 0,-1 0 1 0 0,4-1-1 0 0,-1 1-215 0 0,0 1-1 0 0,0-1 1 0 0,0 1-1 0 0,1 0 1 0 0,-1 1-1 0 0,0 0 1 0 0,0 0-1 0 0,8 1 1 0 0,2 0-623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31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288 84 1375 0 0,'-1'0'107'0'0,"-2"-2"90"0"0,-8-1 5536 0 0,7 1-5697 0 0,-7-12-186 0 0,5 7 574 0 0,1 0-385 0 0,0 1 0 0 0,-1 0 0 0 0,1 1-1 0 0,-1-1 1 0 0,-1 1 0 0 0,-11-8 0 0 0,15 12 53 0 0,0 0 0 0 0,-1 0 0 0 0,1 0-1 0 0,0 0 1 0 0,0 1 0 0 0,-1-1 0 0 0,-3 1 0 0 0,0-1 197 0 0,4 1-167 0 0,0 0 0 0 0,0 0 0 0 0,0 0-1 0 0,0 0 1 0 0,0 1 0 0 0,1 0 0 0 0,-7 1 0 0 0,-4 2 28 0 0,10-4-119 0 0,1 1-1 0 0,0 0 0 0 0,0 0 0 0 0,0-1 0 0 0,0 1 0 0 0,0 1 1 0 0,-2 0-1 0 0,0 0-8 0 0,2-1-17 0 0,1 0-1 0 0,-1-1 1 0 0,1 1-1 0 0,-1 0 1 0 0,0 0 0 0 0,1 0-1 0 0,0 0 1 0 0,-1 0-1 0 0,1 0 1 0 0,0 0-1 0 0,-1 1 1 0 0,-1 1-1 0 0,0 2 1 0 0,-9 9-5 0 0,-4 3 54 0 0,-20 36 334 0 0,35-52-262 0 0,1 1 2 0 0,-3 5-9 0 0,0-2-37 0 0,3-5-77 0 0,0 0 0 0 0,-1 1 0 0 0,1-1 0 0 0,0 0 1 0 0,0 1-1 0 0,-1-1 0 0 0,1 1 0 0 0,0-1 0 0 0,0 1 0 0 0,0-1 0 0 0,0 1 0 0 0,0-1 0 0 0,0 0 0 0 0,0 1 0 0 0,0-1 0 0 0,0 1 0 0 0,0-1 0 0 0,0 1 0 0 0,0-1 0 0 0,0 1 1 0 0,0-1-1 0 0,1 1 0 0 0,1 10 16 0 0,1-6 22 0 0,2 5-22 0 0,-2-5 22 0 0,4 6-22 0 0,6-1 32 0 0,1-3 11 0 0,4-2 35 0 0,-14-6-84 0 0,-1 0 2 0 0,3 0 36 0 0,0-1 0 0 0,0 1 0 0 0,0-1 0 0 0,-1 0 0 0 0,1 0-1 0 0,-1-1 1 0 0,1 0 0 0 0,8-6 0 0 0,3-4 276 0 0,19-17 0 0 0,-10 7 88 0 0,-20 18-287 0 0,0-1 0 0 0,9-12 0 0 0,-13 17-98 0 0,-1-2 39 0 0,2-4 0 0 0,-1 3 14 0 0,-1 1 0 0 0,0-1-1 0 0,0 0 1 0 0,0 1 0 0 0,-1-1 0 0 0,1-5 0 0 0,-1 7 57 0 0,-1-10 100 0 0,1-9 332 0 0,2 15-564 0 0,-1 6-10 0 0,-1 0 0 0 0,1 0 0 0 0,-1 0 0 0 0,1 0 0 0 0,-1 0 0 0 0,0 0 0 0 0,1 0 0 0 0,-1 0 0 0 0,1 0 0 0 0,-1 0 0 0 0,1 0 0 0 0,-1 0 0 0 0,0 0 0 0 0,1 0 0 0 0,-1 0 0 0 0,1 1 0 0 0,-1-1 0 0 0,1 0 0 0 0,-1 1 0 0 0,8 6 0 0 0,-7-6 27 0 0,-1 0 0 0 0,1 0 0 0 0,0 0 0 0 0,-1 0 0 0 0,1 1-1 0 0,-1-1 1 0 0,1 0 0 0 0,-1 0 0 0 0,0 0 0 0 0,1 1 0 0 0,-1-1-1 0 0,0 0 1 0 0,0 0 0 0 0,0 1 0 0 0,0-1 0 0 0,0 0 0 0 0,0 0 0 0 0,0 1-1 0 0,0-1 1 0 0,0 0 0 0 0,-1 0 0 0 0,0 2 0 0 0,0 1-59 0 0,2 14 262 0 0,0 0 0 0 0,1-1 1 0 0,7 34-1 0 0,2 12 95 0 0,-4 4-91 0 0,-3 0 1 0 0,-6 82-1 0 0,0-133-192 0 0,-1 0-1 0 0,0 0 1 0 0,-10 26 0 0 0,7-25 37 0 0,1 0 1 0 0,-3 19-1 0 0,8-32-31 0 0,0 3-24 0 0,0-6-191 0 0,0 0 0 0 0,1 0-1 0 0,-1 0 1 0 0,1-1 0 0 0,-1 1 0 0 0,0 0-1 0 0,1 0 1 0 0,0 0 0 0 0,-1-1 0 0 0,1 1 0 0 0,-1 0-1 0 0,1-1 1 0 0,0 1 0 0 0,-1-1 0 0 0,1 1-1 0 0,0-1 1 0 0,0 1 0 0 0,-1-1 0 0 0,1 1-1 0 0,0-1 1 0 0,0 0 0 0 0,0 1 0 0 0,0-1-1 0 0,-1 0 1 0 0,3 1 0 0 0,-1-1-761 0 0,12 5-4784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4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333 127 1839 0 0,'0'0'3042'0'0,"-1"-1"-2789"0"0,-2-4-165 0 0,3 4 113 0 0,-12-25 2258 0 0,-9-45 730 0 0,21 69-3134 0 0,0 1 0 0 0,-1 0 0 0 0,1 0 0 0 0,-1 0 0 0 0,0 0 0 0 0,1 0 0 0 0,-1-1 0 0 0,0 1 0 0 0,0 0 0 0 0,1 0 0 0 0,-1 1 0 0 0,0-1-1 0 0,0 0 1 0 0,0 0 0 0 0,0 0 0 0 0,0 1 0 0 0,0-1 0 0 0,0 0 0 0 0,-1 1 0 0 0,1-1 0 0 0,0 1 0 0 0,0-1 0 0 0,0 1 0 0 0,-2-1 0 0 0,-4 1-45 0 0,-2 3-10 0 0,0 1 0 0 0,-20 11 0 0 0,18-9 91 0 0,-20 15-1 0 0,8-6 457 0 0,8-3-271 0 0,0 0 0 0 0,0 1 0 0 0,-13 15 0 0 0,18-19-232 0 0,1 4 11 0 0,7-10-36 0 0,-1 1-1 0 0,0 0 0 0 0,0-1 1 0 0,0 0-1 0 0,0 1 0 0 0,0-1 1 0 0,-1 0-1 0 0,-3 2 0 0 0,2-2 17 0 0,3-2-22 0 0,1 0-1 0 0,0 0 1 0 0,-1 0 0 0 0,1 0-1 0 0,0 1 1 0 0,-1-1 0 0 0,1 0-1 0 0,0 1 1 0 0,0-1 0 0 0,0 1-1 0 0,0-1 1 0 0,0 1 0 0 0,1-1-1 0 0,-1 1 1 0 0,-1 2 0 0 0,0-2-50 0 0,0 0 9 0 0,-1 16-113 0 0,3-4 141 0 0,3-2 0 0 0,-1-9 5 0 0,1 0 0 0 0,-1 0 0 0 0,1-1-1 0 0,-1 1 1 0 0,1-1 0 0 0,0 0 0 0 0,0 0-1 0 0,0 0 1 0 0,0 0 0 0 0,0 0-1 0 0,0-1 1 0 0,0 1 0 0 0,1-1 0 0 0,3 1-1 0 0,6 2 106 0 0,0-1 0 0 0,23 2-1 0 0,-26-3-55 0 0,3-1-44 0 0,1-1 1 0 0,-11 1 15 0 0,0-1 0 0 0,1 0 0 0 0,-1 0 0 0 0,0 0 0 0 0,1 0 0 0 0,-1-1 0 0 0,0 1 1 0 0,0-1-1 0 0,4-1 0 0 0,3-1 102 0 0,-6 2-68 0 0,1-1 1 0 0,0 0-1 0 0,-1 0 0 0 0,0 0 0 0 0,1 0 0 0 0,-1-1 0 0 0,0 1 0 0 0,0-1 0 0 0,0 0 1 0 0,5-6-1 0 0,14-10 142 0 0,-19 16-158 0 0,-1-1-1 0 0,1 1 1 0 0,-1-1-1 0 0,0 0 0 0 0,0 0 1 0 0,3-5-1 0 0,-4 6-3 0 0,0-1 0 0 0,0 1 0 0 0,0-1 0 0 0,0 0 0 0 0,0 0 0 0 0,-1 1 0 0 0,1-1 0 0 0,-1 0 0 0 0,0 0-1 0 0,1-7 1 0 0,-2 5 3 0 0,1 5 27 0 0,-1-1 2 0 0,3-27 86 0 0,-3 27-37 0 0,1 4-156 0 0,3 5 23 0 0,7 4 8 0 0,-9-7 7 0 0,6 17 17 0 0,-5-9 328 0 0,7 17 203 0 0,-6-19-530 0 0,-3-5 22 0 0,1 7-21 0 0,0 3 38 0 0,-1-1 14 0 0,-1-8 2 0 0,1 20 57 0 0,-2-7-27 0 0,-1 6-31 0 0,-2 0 31 0 0,0 0-1 0 0,-1-1 0 0 0,-10 29 1 0 0,-4-3 99 0 0,10-25-111 0 0,-9 36 1 0 0,15-48-101 0 0,1-3 24 0 0,-1 0-1 0 0,0 0 1 0 0,-4 9-1 0 0,6-15-10 0 0,-4 7-23 0 0,-4 2 157 0 0,8-10-128 0 0,-1-2 6 0 0,1 1 0 0 0,0 0 0 0 0,0 0 0 0 0,0-1 0 0 0,1 1 1 0 0,-1 0-1 0 0,0 0 0 0 0,1 0 0 0 0,-1 3 0 0 0,0-4 3 0 0,-1 1 1 0 0,1-1-1 0 0,0 1 0 0 0,-1-1 0 0 0,1 0 0 0 0,-1 1 1 0 0,1-1-1 0 0,-4 1 0 0 0,4-1-14 0 0,-20 10 164 0 0,15-9-152 0 0,-4 1 55 0 0,-7-1 0 0 0,1-3-107 0 0,11 0 169 0 0,-1 1-2950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3:55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8 919 0 0,'0'0'10539'0'0,"-5"1"-10279"0"0,0 0-147 0 0,1 1-34 0 0,2-1-13 0 0,0-1-75 0 0,-16-3 209 0 0,10 2-104 0 0,-49-7 2600 0 0,54 8-2642 0 0,-2 1-9 0 0,1 0 0 0 0,0 0 1 0 0,-1-1-1 0 0,1 1 1 0 0,-8-1-1 0 0,9 0 41 0 0,1 0 0 0 0,-1 0-1 0 0,0 0 1 0 0,0 1 0 0 0,0-1 0 0 0,0 1-1 0 0,0 0 1 0 0,1 0 0 0 0,-1 0-1 0 0,0 0 1 0 0,-3 3 0 0 0,-5 1-27 0 0,1 0-38 0 0,7-4 10 0 0,0 0 0 0 0,0 0-1 0 0,0 0 1 0 0,0 1 0 0 0,1 0 0 0 0,-1-1 0 0 0,1 1-1 0 0,-1 0 1 0 0,1 0 0 0 0,0 0 0 0 0,-3 3 0 0 0,4-3-20 0 0,0-1 69 0 0,0 1-1 0 0,-2 1-15 0 0,-11 20 300 0 0,13-21-32 0 0,-3 12-36 0 0,4-13-273 0 0,-3 2 51 0 0,-4 15 34 0 0,5-13-60 0 0,-2 3-25 0 0,3-6-7 0 0,1-1-11 0 0,-1 0 0 0 0,1 0 0 0 0,-1 0 0 0 0,1 0 0 0 0,0 0 0 0 0,-1 0 0 0 0,1 0 0 0 0,0 0 0 0 0,0 0-1 0 0,0 0 1 0 0,0 0 0 0 0,0 1 0 0 0,0-1 0 0 0,0 0 0 0 0,0 0 0 0 0,0 1 0 0 0,1-1 2 0 0,-1 8 15 0 0,1-6 216 0 0,0-1-136 0 0,4 8 2 0 0,-4-8 87 0 0,3 2-69 0 0,-4-3-116 0 0,0-1 1 0 0,1 1-1 0 0,-1-1 1 0 0,0 1 0 0 0,0 0-1 0 0,1-1 1 0 0,-1 1 0 0 0,1-1-1 0 0,-1 1 1 0 0,0-1 0 0 0,1 1-1 0 0,-1-1 1 0 0,1 0 0 0 0,-1 1-1 0 0,2-1 1 0 0,0 3 4 0 0,19 6 109 0 0,-8-6-110 0 0,33 12 65 0 0,-38-12 30 0 0,0-1 1 0 0,0 0 0 0 0,10 1-1 0 0,14 2 113 0 0,-8-1-165 0 0,-12-1-53 0 0,-1 1 0 0 0,0 2 0 0 0,-1 1 0 0 0,0 0 11 0 0,5 5 44 0 0,-12-10-59 0 0,13 5 17 0 0,2 0 39 0 0,-1 2 24 0 0,-13-7-63 0 0,-3-2-10 0 0,0 1 0 0 0,0-1 0 0 0,0 1 0 0 0,1 0 0 0 0,-1-1 0 0 0,0 1 0 0 0,0 0 1 0 0,0 0-1 0 0,0 0 0 0 0,-1 0 0 0 0,1 0 0 0 0,2 2 0 0 0,9 12-3 0 0,-10-11 0 0 0,0-1 0 0 0,1 1 0 0 0,-1-1 0 0 0,0 1 0 0 0,0 0 0 0 0,0 0 0 0 0,-1 0 0 0 0,0 0 0 0 0,2 6 0 0 0,-2-7 0 0 0,-1 0 0 0 0,1 0 0 0 0,0 0 0 0 0,0 0 0 0 0,3 4 0 0 0,6 11 0 0 0,-6-11 14 0 0,-2-4-3 0 0,-1 1 1 0 0,1-1-1 0 0,0 0 1 0 0,0-1-1 0 0,1 1 1 0 0,-1 0-1 0 0,1-1 1 0 0,4 5 0 0 0,-3-4-16 0 0,-2-2 17 0 0,0 0 0 0 0,-1 1 1 0 0,0-1-1 0 0,1 0 0 0 0,-1 1 1 0 0,0-1-1 0 0,1 1 0 0 0,-1-1 1 0 0,0 1-1 0 0,0-1 0 0 0,0 1 1 0 0,-1 0-1 0 0,2 2 0 0 0,5 17 58 0 0,-5 3-7 0 0,-1-22-21 0 0,1 5-33 0 0,1 1-10 0 0,-2-1 11 0 0,0-4 32 0 0,1 6-33 0 0,0 1-10 0 0,0 1 0 0 0,-1 0 11 0 0,-4-1 42 0 0,-1 1 1 0 0,0-2-33 0 0,2-6 22 0 0,-5 7-30 0 0,7-9-13 0 0,0-1 1 0 0,0 0-1 0 0,0 1 1 0 0,0-1-1 0 0,-1 0 1 0 0,1 0-1 0 0,0 1 0 0 0,0-1 1 0 0,0 0-1 0 0,-1 0 1 0 0,1 0-1 0 0,0 1 1 0 0,0-1-1 0 0,-1 0 0 0 0,1 0 1 0 0,0 0-1 0 0,-1 1 1 0 0,1-1-1 0 0,0 0 1 0 0,0 0-1 0 0,-1 0 1 0 0,1 0-1 0 0,0 0 0 0 0,-1 0 1 0 0,1 0-1 0 0,-9 3 61 0 0,4-1-8 0 0,1-1-50 0 0,-8 0 68 0 0,-8 2 7 0 0,-11-1-78 0 0,1 0 0 0 0,20-1 0 0 0,-33-3 0 0 0,22 2 0 0 0,13 1 19 0 0,6-1-14 0 0,-1 1 0 0 0,1-1 0 0 0,-1 0 0 0 0,1 0 0 0 0,-1 0 0 0 0,1-1 0 0 0,0 1 0 0 0,-5-2 0 0 0,-93-20 59 0 0,90 20-64 0 0,0-1 0 0 0,0 0 0 0 0,-1 0 0 0 0,1-3 0 0 0,2-1 11 0 0,2-3 42 0 0,4 7-46 0 0,0-1-1 0 0,1 1 0 0 0,-1-1 1 0 0,1 1-1 0 0,0-1 0 0 0,0 1 1 0 0,0-1-1 0 0,0 0 0 0 0,0-7 1 0 0,1 11-7 0 0,0-9 0 0 0,0 0 0 0 0,6-7 0 0 0,-6 8 16 0 0,1 6-11 0 0,-1 0 0 0 0,0 0-1 0 0,1-1 1 0 0,-1 1 0 0 0,1 0-1 0 0,0 0 1 0 0,-1 0 0 0 0,1 0-1 0 0,0 0 1 0 0,0 0 0 0 0,2-2-1 0 0,36-64-4 0 0,-31 55 0 0 0,-7 12 0 0 0,-1 0 0 0 0,1 0 0 0 0,-1 0 0 0 0,1 0 0 0 0,-1 0 0 0 0,1 0 0 0 0,0 1 0 0 0,0-1 0 0 0,0 0 0 0 0,-1 0 0 0 0,1 1 0 0 0,0-1 0 0 0,1 0 0 0 0,7-6 0 0 0,8-4 0 0 0,0 4 0 0 0,0 1 0 0 0,3-4 0 0 0,8-5 0 0 0,-19 10 0 0 0,7-1-31 0 0,-1 2-2 0 0,-14 4 33 0 0,9-3 0 0 0,-1-1 0 0 0,-6 2 0 0 0,0 0 0 0 0,0 0 0 0 0,0 0 0 0 0,0 0 0 0 0,-1 0 0 0 0,1-1 0 0 0,-1 1 0 0 0,1-1 0 0 0,-1 0 0 0 0,0 0 0 0 0,0 1 0 0 0,0-1 0 0 0,2-6 0 0 0,0 1 12 0 0,6-13 191 0 0,16-23-1 0 0,-8 15-80 0 0,-12 19-80 0 0,-1-1-31 0 0,-1-1-9 0 0,-5 9-6 0 0,1-3 59 0 0,0 5-51 0 0,0 0 0 0 0,1 0 0 0 0,-1 0 0 0 0,0 0 0 0 0,0 0 0 0 0,1-1-1 0 0,-1 1 1 0 0,0 0 0 0 0,0 0 0 0 0,0 0 0 0 0,0 0 0 0 0,-1 0 0 0 0,1-1-1 0 0,0 1 1 0 0,0 0 0 0 0,-1 0 0 0 0,1 0 0 0 0,-1 0 0 0 0,1 0 0 0 0,-1 0-1 0 0,1 0 1 0 0,-2-1 0 0 0,1 1-6 0 0,1-1 61 0 0,-1 0-5 0 0,-3-6-43 0 0,-2-2-11 0 0,-1 2 0 0 0,-3 1 0 0 0,0 0 0 0 0,1 3 11 0 0,2 0 51 0 0,-1 0 1 0 0,1 0-1 0 0,-1 1 1 0 0,0 0-1 0 0,0 1 1 0 0,0 0 0 0 0,0 0-1 0 0,0 1 1 0 0,-12-1-1 0 0,-4 0-48 0 0,17 0-16 0 0,-2 2 2 0 0,-1 4 0 0 0,-1-2 0 0 0,1 1 0 0 0,6-2-22 0 0,0 0 1 0 0,1 1-1 0 0,-1-1 0 0 0,0 1 1 0 0,1 0-1 0 0,-6 4 0 0 0,4-3-18 0 0,4-2-79 0 0,0 0-677 0 0,-2 5 327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24:1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241 657 1839 0 0,'0'0'6439'0'0,"1"-1"-6351"0"0,4-6 4777 0 0,-4 6-4811 0 0,-1 1-1 0 0,1 0 1 0 0,0-1 0 0 0,-1 1-1 0 0,1-1 1 0 0,0 1-1 0 0,-1-1 1 0 0,1 0-1 0 0,-1 1 1 0 0,1-1 0 0 0,-1 0-1 0 0,1 1 1 0 0,-1-1-1 0 0,0 0 1 0 0,1 1 0 0 0,-1-1-1 0 0,0 0 1 0 0,1 0-1 0 0,-1-1 1 0 0,5-16 602 0 0,5-16 567 0 0,-10 33-1015 0 0,1-1-15 0 0,1-5-34 0 0,0 0-1 0 0,1 0 1 0 0,4-10 0 0 0,7-13-2 0 0,-4 4-72 0 0,-2-1-1 0 0,0 0 0 0 0,-2 0 1 0 0,-1-1-1 0 0,1-30 0 0 0,-4 39-54 0 0,21-162 1305 0 0,-22 168-1295 0 0,0 5-16 0 0,0 1 0 0 0,-1-1 0 0 0,0 0 1 0 0,0 1-1 0 0,-3-11 0 0 0,5-19 30 0 0,-2 36-44 0 0,0 1 1 0 0,0 0 0 0 0,0 0 0 0 0,0-1 0 0 0,1 1 0 0 0,-1 0 0 0 0,0-1 0 0 0,0 1 0 0 0,0 0 0 0 0,0-1 0 0 0,0 1 0 0 0,0 0 0 0 0,0-1-1 0 0,0 1 1 0 0,0 0 0 0 0,0-1 0 0 0,0 1 0 0 0,0 0 0 0 0,0-1 0 0 0,0 1 0 0 0,0 0 0 0 0,-1-1 0 0 0,1 1 0 0 0,0 0 0 0 0,0-1-1 0 0,0 1 1 0 0,0 0 0 0 0,-1-1 0 0 0,1 1 0 0 0,0 0 0 0 0,0 0 0 0 0,-1-1 0 0 0,1 1 0 0 0,0 0 0 0 0,0 0 0 0 0,-1 0 0 0 0,1-1 0 0 0,0 1-1 0 0,-1 0 1 0 0,1 0 0 0 0,0 0 0 0 0,-1 0 0 0 0,1 0 0 0 0,0 0 0 0 0,-1 0 0 0 0,1-1 0 0 0,0 1 0 0 0,-1 0 0 0 0,1 0 0 0 0,0 0 0 0 0,-1 0-1 0 0,1 1 1 0 0,0-1 0 0 0,-1 0 0 0 0,1 0 0 0 0,0 0 0 0 0,-1 0 0 0 0,1 0 0 0 0,0 0 0 0 0,-1 0 0 0 0,1 1 0 0 0,0-1 0 0 0,0 0 0 0 0,-1 0-1 0 0,1 0 1 0 0,0 1 0 0 0,-1-1 0 0 0,-12 9 3 0 0,13-9-11 0 0,0 1 1 0 0,-1-1-1 0 0,1 0 1 0 0,-1 0-1 0 0,1 1 1 0 0,-1-1 0 0 0,1 0-1 0 0,-1 0 1 0 0,1 0-1 0 0,0 0 1 0 0,-1 1-1 0 0,1-1 1 0 0,-1 0-1 0 0,1 0 1 0 0,-1 0-1 0 0,1 0 1 0 0,-1 0 0 0 0,1 0-1 0 0,-1 0 1 0 0,1 0-1 0 0,-2-1 1 0 0,-8 1 44 0 0,6 0-48 0 0,3 0 0 0 0,1 0 0 0 0,-1 0 0 0 0,1 0 0 0 0,0 0 0 0 0,-1 0 0 0 0,1 0 0 0 0,0 0 0 0 0,-1 0 0 0 0,1 0 0 0 0,-1 0 0 0 0,1 0 0 0 0,0 0 0 0 0,-1 0 0 0 0,1 0 0 0 0,0 0 0 0 0,-1 0 0 0 0,1 1 0 0 0,0-1 0 0 0,-1 0 0 0 0,1 0 0 0 0,0 0 0 0 0,-1 1 0 0 0,1-1 0 0 0,0 0 0 0 0,-1 1 0 0 0,-9 8 0 0 0,2-2 0 0 0,0 0 0 0 0,0 1 0 0 0,1 0 0 0 0,1 0 0 0 0,-12 18 0 0 0,9-13 0 0 0,-17 21 0 0 0,-22 19 43 0 0,19-21 35 0 0,-60 54 1 0 0,82-81-33 0 0,0 1 0 0 0,1 1 0 0 0,0-1 0 0 0,0 1 0 0 0,-5 7 0 0 0,11-6 11 0 0,0-6-54 0 0,0-1-3 0 0,0 1 0 0 0,0-1 1 0 0,0 1-1 0 0,0-1 0 0 0,0 1 0 0 0,1-1 0 0 0,-1 0 0 0 0,0 1 0 0 0,1-1 0 0 0,-1 0 0 0 0,1 1 1 0 0,0-1-1 0 0,-1 0 0 0 0,1 0 0 0 0,0 1 0 0 0,0-1 0 0 0,1 2 0 0 0,2 0 9 0 0,-2 1-3 0 0,1-1-1 0 0,0 0 1 0 0,1 0 0 0 0,-1 0 0 0 0,0 0-1 0 0,1-1 1 0 0,-1 1 0 0 0,1-1 0 0 0,0 0-1 0 0,0 0 1 0 0,5 2 0 0 0,7 1 16 0 0,26 6 0 0 0,-31-8-18 0 0,6 0 13 0 0,0-1 0 0 0,-1-1 0 0 0,1-1 0 0 0,0 0 0 0 0,0-1 0 0 0,27-5 0 0 0,-22 2-2 0 0,0 2-1 0 0,-1 0 1 0 0,31 3 0 0 0,37 13-1647 0 0,-62-8-5386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08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1375 0 0,'0'0'128'0'0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5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2 919 0 0,'0'0'2431'0'0,"-9"0"1308"0"0,2-1-2476 0 0,0 0 0 0 0,0 1 0 0 0,-12 1 0 0 0,14 0-1194 0 0,0 0-1 0 0,0 0 1 0 0,0 0-1 0 0,0 1 1 0 0,0 0 0 0 0,1 0-1 0 0,-1 0 1 0 0,1 1 0 0 0,-9 5-1 0 0,-7 8-85 0 0,1 1 0 0 0,-28 31 0 0 0,11-9 310 0 0,14-8 436 0 0,21-30-496 0 0,1 0-89 0 0,-1 0-136 0 0,1-1 0 0 0,0 0 1 0 0,0 0-1 0 0,0 1 0 0 0,0-1 1 0 0,0 0-1 0 0,0 0 0 0 0,0 1 1 0 0,0-1-1 0 0,0 0 0 0 0,0 1 1 0 0,0-1-1 0 0,0 0 0 0 0,0 0 1 0 0,0 1-1 0 0,0-1 0 0 0,0 0 1 0 0,0 0-1 0 0,0 1 0 0 0,0-1 1 0 0,0 0-1 0 0,0 0 0 0 0,1 1 1 0 0,-1-1-1 0 0,0 1 0 0 0,43 15 119 0 0,-35-14-102 0 0,-1 0 0 0 0,1 1 0 0 0,-1 0 0 0 0,0 0-1 0 0,0 0 1 0 0,0 1 0 0 0,-1 0 0 0 0,1 0 0 0 0,-1 1-1 0 0,9 8 1 0 0,4 8-64 0 0,14 17-110 0 0,-30-34 137 0 0,0 0 1 0 0,-1 0-1 0 0,1 0 1 0 0,-1 1 0 0 0,0-1-1 0 0,0 1 1 0 0,2 7-1 0 0,-3-4 12 0 0,-1-1 0 0 0,0-3-1 0 0,-1-1 0 0 0,0 0 0 0 0,1 0 0 0 0,-1 0 0 0 0,0 0 1 0 0,-1 0-1 0 0,1 0 0 0 0,0 0 0 0 0,-1 0 0 0 0,0 0 0 0 0,0 0 0 0 0,0-1 0 0 0,0 1 0 0 0,0-1 0 0 0,0 1 0 0 0,0-1 0 0 0,-1 0 0 0 0,1 0 0 0 0,-1 0 0 0 0,-3 2 0 0 0,-6 5-53 0 0,1-1-3 0 0,0 0-1 0 0,-1 0 1 0 0,0-1 0 0 0,0-1 0 0 0,-19 8 0 0 0,19-11-304 0 0,10-4 233 0 0,1 1-303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91 2303 0 0,'0'-1'167'0'0,"0"-3"483"0"0,0 1 0 0 0,1-1 1 0 0,-1 1-1 0 0,1 0 0 0 0,-1-1 0 0 0,1 1 0 0 0,0 0 0 0 0,1-1 0 0 0,1-2 1 0 0,0 1-921 0 0,0 0 1 0 0,0 0 0 0 0,1 1 0 0 0,0-1 0 0 0,0 1 0 0 0,6-5 0 0 0,0-1 203 0 0,-9 10 95 0 0,-1-1-1 0 0,0 1 1 0 0,1-1-1 0 0,-1 1 1 0 0,0 0-1 0 0,1-1 1 0 0,-1 1-1 0 0,1 0 1 0 0,-1-1-1 0 0,1 1 1 0 0,-1 0-1 0 0,1 0 1 0 0,-1-1-1 0 0,1 1 1 0 0,-1 0-1 0 0,1 0 1 0 0,-1 0-1 0 0,1 0 1 0 0,-1 0 0 0 0,1 0-1 0 0,-1 0 1 0 0,1 0-1 0 0,-1 0 1 0 0,1 0-1 0 0,-1 0 1 0 0,1 0-1 0 0,-1 0 1 0 0,1 0-1 0 0,0 0 1 0 0,-1 0-1 0 0,1 1 1 0 0,1 0 62 0 0,-1 0-1 0 0,0 0 1 0 0,0 0 0 0 0,0 0 0 0 0,0 1-1 0 0,-1-1 1 0 0,1 0 0 0 0,0 0 0 0 0,0 1-1 0 0,-1-1 1 0 0,2 3 0 0 0,1 6 648 0 0,-1 0 1 0 0,3 16-1 0 0,-5-24-571 0 0,14 56 1500 0 0,-9-41-1478 0 0,-1 1 0 0 0,2 17-1 0 0,1 23-47 0 0,-2-22-29 0 0,0 39 0 0 0,-3 91-41 0 0,0-102-248 0 0,-2-63-730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6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5 124 11975 0 0,'-4'-30'1472'0'0,"4"29"-480"0"0,12-12 3310 0 0,13 6-4357 0 0,1 1 0 0 0,40-4 1 0 0,-43 8-158 0 0,-1-1 1 0 0,1-1 0 0 0,-1-2 0 0 0,32-11 0 0 0,-8-7-3875 0 0,-45 23 2954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1.0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101 1 10135 0 0,'-8'20'896'0'0,"-7"-1"-712"0"0,-9-1-184 0 0,6 9 0 0 0,4 11 2624 0 0,3 3 496 0 0,3 4 96 0 0,6 5 16 0 0,2 1-2880 0 0,4 4-584 0 0,0 4-120 0 0,2 10-16 0 0,-1 11-208 0 0,5 13-48 0 0,4 5-8 0 0,2-4-5048 0 0,0-5-1008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7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0 407 2303 0 0,'5'9'12319'0'0,"-5"-41"-12043"0"0,9-278 439 0 0,-8 304-577 0 0,0 0 0 0 0,0 0 0 0 0,0 0 0 0 0,1 1 0 0 0,0-1 0 0 0,0 0 0 0 0,0 1 0 0 0,5-8 0 0 0,-5 12-31 0 0,4-3-86 0 0,-4 3-29 0 0,0 0 0 0 0,0 0 1 0 0,0 0-1 0 0,0 0 0 0 0,0 0 0 0 0,1 0 0 0 0,-1 1 0 0 0,0-1 0 0 0,1 1 0 0 0,-1-1 1 0 0,4 1-1 0 0,0 0 8 0 0,-5 0-17 0 0,4 0-39 0 0,7 6-11 0 0,-9-6-88 0 0,-1 1 0 0 0,0-1-1 0 0,0 1 1 0 0,0 0 0 0 0,0 0 0 0 0,0 0 0 0 0,-1 0 0 0 0,1 0 0 0 0,0 1 0 0 0,0-1 0 0 0,-1 0 0 0 0,1 1 0 0 0,-1-1 0 0 0,1 1 0 0 0,-1 0 0 0 0,2 2 0 0 0,0-1-2125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7.7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44 5527 0 0,'0'-1'423'0'0,"-1"0"-382"0"0,1 1 0 0 0,0-1 0 0 0,-1 0 0 0 0,1 0 0 0 0,-1 0 0 0 0,1 1 0 0 0,-1-1 0 0 0,1 0 0 0 0,-1 0 0 0 0,1 1 0 0 0,-1-1 0 0 0,0 0 0 0 0,0 1 0 0 0,1-1 0 0 0,-1 1 1 0 0,-5-4 4370 0 0,0-2-3485 0 0,1 1-906 0 0,4 3-11 0 0,-1 1 0 0 0,1-1 0 0 0,-1 1 0 0 0,1 0 0 0 0,-1 0 0 0 0,0-1-1 0 0,0 1 1 0 0,1 0 0 0 0,-1 1 0 0 0,0-1 0 0 0,0 0 0 0 0,0 0 0 0 0,0 1 0 0 0,0-1-1 0 0,0 1 1 0 0,0 0 0 0 0,0-1 0 0 0,0 1 0 0 0,0 0 0 0 0,-1 0 0 0 0,1 1-1 0 0,-3-1 1 0 0,5 0-2 0 0,-3 1 53 0 0,-1 0 0 0 0,0 0 0 0 0,1 1 0 0 0,-1-1 0 0 0,1 1 0 0 0,0-1 0 0 0,-1 1 0 0 0,1 0 0 0 0,0 0 0 0 0,0 0 0 0 0,0 1 0 0 0,0-1 0 0 0,1 1 0 0 0,-1 0 0 0 0,1 0 0 0 0,-1 0 0 0 0,1 0 1 0 0,0 0-1 0 0,0 0 0 0 0,1 0 0 0 0,-3 6 0 0 0,-2 6 242 0 0,1 1 1 0 0,0 0 0 0 0,-4 24-1 0 0,7-28-288 0 0,-1 1-1 0 0,2-1 1 0 0,0 1-1 0 0,0 0 1 0 0,1-1 0 0 0,1 1-1 0 0,0 0 1 0 0,1-1-1 0 0,0 1 1 0 0,8 22-1 0 0,-10-34-2 0 0,1 0 0 0 0,-1 0-1 0 0,1 0 1 0 0,0 0 0 0 0,0 0-1 0 0,-1 0 1 0 0,1 0 0 0 0,0-1-1 0 0,0 1 1 0 0,0 0 0 0 0,0-1-1 0 0,0 1 1 0 0,0 0 0 0 0,0-1-1 0 0,0 1 1 0 0,0-1 0 0 0,0 0-1 0 0,0 1 1 0 0,0-1-1 0 0,0 0 1 0 0,0 0 0 0 0,0 1-1 0 0,1-1 1 0 0,-1 0 0 0 0,0 0-1 0 0,0 0 1 0 0,0 0 0 0 0,0-1-1 0 0,0 1 1 0 0,1 0 0 0 0,-1 0-1 0 0,0-1 1 0 0,2 0 0 0 0,1 0 9 0 0,0-1 0 0 0,1 1 0 0 0,-1-1-1 0 0,0 0 1 0 0,0-1 0 0 0,-1 1 0 0 0,6-4 0 0 0,-2-1-1 0 0,-1 1 0 0 0,0-1 0 0 0,0-1 1 0 0,0 1-1 0 0,-1-1 0 0 0,-1 0 0 0 0,1 0 0 0 0,4-12 0 0 0,-2 2 20 0 0,-1 0 0 0 0,-1 0-1 0 0,3-21 1 0 0,-5 2-6 0 0,-3 31-11 0 0,0 0 0 0 0,1 0 0 0 0,-1 0 0 0 0,1 0 0 0 0,1 0 0 0 0,-1 0 0 0 0,1 0-1 0 0,2-6 1 0 0,-3 11 95 0 0,1-1 61 0 0,-2 2-161 0 0,0 0 0 0 0,0 0 0 0 0,0 0-1 0 0,0 0 1 0 0,0-1 0 0 0,0 1 0 0 0,1 0-1 0 0,-1 0 1 0 0,0 0 0 0 0,0 0 0 0 0,0 0-1 0 0,0 0 1 0 0,0-1 0 0 0,0 1 0 0 0,0 0 0 0 0,1 0-1 0 0,-1 0 1 0 0,0 0 0 0 0,0 0 0 0 0,0 0-1 0 0,0 0 1 0 0,0 0 0 0 0,1 0 0 0 0,-1 0-1 0 0,0 0 1 0 0,0 0 0 0 0,0 0 0 0 0,0-1-1 0 0,1 1 1 0 0,-1 0 0 0 0,0 0 0 0 0,0 0-1 0 0,0 1 1 0 0,0-1 0 0 0,0 0 0 0 0,1 0 0 0 0,-1 0-1 0 0,1 1-16 0 0,0 0 0 0 0,1 0 0 0 0,-1 0 0 0 0,0 0 0 0 0,0 0 1 0 0,0 0-1 0 0,-1 0 0 0 0,1 0 0 0 0,0 1 0 0 0,0-1 0 0 0,-1 0 0 0 0,1 1 0 0 0,0-1 0 0 0,-1 0 0 0 0,0 1 0 0 0,1-1 0 0 0,-1 3 0 0 0,2 3 0 0 0,7 22-3 0 0,5 30 1 0 0,-9-37 18 0 0,1 1-1 0 0,0-1 1 0 0,12 25 0 0 0,-13-35-46 0 0,-3-7-15 0 0,0-1 0 0 0,0 1 0 0 0,0-1 0 0 0,1 0 0 0 0,-1 0 0 0 0,1 0 0 0 0,0 0 0 0 0,5 5 0 0 0,1 4-1839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11055 0 0,'0'0'1002'0'0,"1"2"-672"0"0,13 23 2188 0 0,-5-10-2382 0 0,0 0-1 0 0,-1 1 1 0 0,-1 0-1 0 0,0 0 0 0 0,6 28 1 0 0,-7-19-590 0 0,-2-9-153 0 0,-1 1-1 0 0,0 1 0 0 0,-1-1 0 0 0,-1 0 1 0 0,-1 34-1 0 0,-4-38 392 0 0,3-12 493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8287 0 0,'-5'-7'12088'0'0,"14"2"-11808"0"0,0 3-536 0 0,2 2-112 0 0,-1 1-5024 0 0,0 1-1008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8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13 7631 0 0,'0'0'690'0'0,"-1"-1"-569"0"0,-3-1-72 0 0,1 1 0 0 0,0-1 0 0 0,-1 1 0 0 0,1 0-1 0 0,-1 0 1 0 0,1 0 0 0 0,-1 0 0 0 0,1 0 0 0 0,-1 1 0 0 0,0 0 0 0 0,1 0-1 0 0,-1 0 1 0 0,0 0 0 0 0,1 0 0 0 0,-6 2 0 0 0,0 0-42 0 0,0 1 0 0 0,0 0 1 0 0,1 1-1 0 0,-9 5 0 0 0,11-6-40 0 0,-6 3 158 0 0,0 0 0 0 0,1 1-1 0 0,0 1 1 0 0,0-1 0 0 0,1 2 0 0 0,0 0-1 0 0,-12 13 1 0 0,16-14 160 0 0,0-1-1 0 0,1 2 1 0 0,0-1 0 0 0,0 0-1 0 0,1 1 1 0 0,0 0 0 0 0,0 0 0 0 0,1 0-1 0 0,1 1 1 0 0,-4 16 0 0 0,5-21-213 0 0,0 1 0 0 0,1-1 0 0 0,0 1 0 0 0,0 5 0 0 0,0-9-53 0 0,1 0 0 0 0,-1 0 0 0 0,1 0 0 0 0,-1 0 0 0 0,1 0 0 0 0,0 0 0 0 0,-1 0 0 0 0,1 0 0 0 0,0-1 0 0 0,0 1 0 0 0,1 0 0 0 0,-1-1 0 0 0,3 4 0 0 0,-3-5-4 0 0,1 1 0 0 0,-1-1 0 0 0,0 0 0 0 0,1 0 0 0 0,-1 0 0 0 0,0 1 0 0 0,1-1 0 0 0,-1-1 0 0 0,0 1 0 0 0,1 0 0 0 0,-1 0 0 0 0,3-1 0 0 0,-2 0 4 0 0,7-1-4 0 0,-1 0 0 0 0,0 0 0 0 0,0-1 0 0 0,0-1 1 0 0,-1 1-1 0 0,1-1 0 0 0,-1-1 0 0 0,0 1 0 0 0,0-1 0 0 0,0 0 1 0 0,8-9-1 0 0,-3 2-31 0 0,-1-1 0 0 0,0 0 0 0 0,0-1 0 0 0,13-23 0 0 0,-19 29 16 0 0,-2 0 0 0 0,1 0 0 0 0,-1 0 0 0 0,0-1-1 0 0,0 1 1 0 0,1-14 0 0 0,-4 20 43 0 0,-3-2-33 0 0,-4 7-10 0 0,2 1 34 0 0,-1 0 0 0 0,1 1 0 0 0,0 0 0 0 0,0 0 0 0 0,1 0-1 0 0,-1 1 1 0 0,1 0 0 0 0,1-1 0 0 0,-1 1 0 0 0,1 0 0 0 0,0 1-1 0 0,-4 10 1 0 0,4-7-27 0 0,1-1 0 0 0,-1 1 0 0 0,2 1-1 0 0,0-1 1 0 0,0 0 0 0 0,0 0 0 0 0,3 17 0 0 0,-1 3 2 0 0,-1 1-9 0 0,1 0 0 0 0,2 0 0 0 0,1 0 0 0 0,12 41 0 0 0,-10-47 39 0 0,-1 0-1 0 0,0 0 1 0 0,-2 1-1 0 0,0 26 1 0 0,-3-38-14 0 0,-1 1 0 0 0,0-1 0 0 0,0 1 0 0 0,-2-1 0 0 0,0 0 0 0 0,0 1 0 0 0,-2-2 0 0 0,-9 23 0 0 0,11-30 60 0 0,0-1 1 0 0,0 0 0 0 0,-1 0 0 0 0,0 0 0 0 0,0 0-1 0 0,0 0 1 0 0,0-1 0 0 0,-1 1 0 0 0,0-1 0 0 0,0 0-1 0 0,-7 4 1 0 0,10-7-99 0 0,0 0 1 0 0,-1 0-1 0 0,1 0 1 0 0,0 0-1 0 0,-1 0 0 0 0,1-1 1 0 0,-1 1-1 0 0,1-1 0 0 0,-1 1 1 0 0,1-1-1 0 0,-1 0 0 0 0,1 0 1 0 0,-1 0-1 0 0,1 0 0 0 0,-1 0 1 0 0,1-1-1 0 0,-1 1 0 0 0,1-1 1 0 0,-1 0-1 0 0,1 0 0 0 0,0 1 1 0 0,-1-2-1 0 0,1 1 0 0 0,0 0 1 0 0,0 0-1 0 0,0-1 1 0 0,0 1-1 0 0,0-1 0 0 0,0 0 1 0 0,-3-2-1 0 0,-5-9-1304 0 0,0-4-3965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19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17503 0 0,'0'0'1852'0'0,"0"1"-1916"0"0,-1 2-6 0 0,1 0 0 0 0,0-1-1 0 0,0 1 1 0 0,0 0 0 0 0,0-1 0 0 0,0 1 0 0 0,1 0-1 0 0,-1-1 1 0 0,1 1 0 0 0,1 3 0 0 0,13 29-1051 0 0,-7-16 784 0 0,13 41-230 0 0,18 89 0 0 0,-13-46 351 0 0,-21-76 422 0 0,0 1-1 0 0,-2 0 1 0 0,-2-1 0 0 0,-1 38-1 0 0,0-31 446 0 0,0-33 14 0 0,-2-9-574 0 0,-1 0-1 0 0,0-1 1 0 0,0 1-1 0 0,-7-11 1 0 0,7 11-40 0 0,-29-63 288 0 0,30 63-286 0 0,1 6-11 0 0,1 1 0 0 0,0-1 0 0 0,0 0-1 0 0,-1 0 1 0 0,1 0 0 0 0,0 1 0 0 0,0-1-1 0 0,1 0 1 0 0,-1 0 0 0 0,0 0 0 0 0,1 1 0 0 0,-1-1-1 0 0,1 0 1 0 0,-1 0 0 0 0,1 1 0 0 0,0-1 0 0 0,0 0-1 0 0,1-1 1 0 0,0 1-17 0 0,0-1 0 0 0,0 1-1 0 0,0 0 1 0 0,1-1 0 0 0,-1 1-1 0 0,1 0 1 0 0,-1 1 0 0 0,1-1 0 0 0,5-2-1 0 0,-2 1-44 0 0,-1 1-1 0 0,1 0 0 0 0,0 0 0 0 0,0 0 0 0 0,1 1 1 0 0,-1 0-1 0 0,0 0 0 0 0,0 1 0 0 0,13 0 1 0 0,-14 1-13 0 0,0 0 0 0 0,0 0 0 0 0,-1 1 0 0 0,1-1 1 0 0,0 1-1 0 0,-1 0 0 0 0,1 0 0 0 0,-1 0 0 0 0,1 1 0 0 0,5 4 1 0 0,3 5-64 0 0,0 0 1 0 0,15 18 0 0 0,-17-15 69 0 0,0-1 1 0 0,-1 2-1 0 0,10 20 1 0 0,-14-23-118 0 0,0-1 0 0 0,1-1 0 0 0,1 1 1 0 0,0-1-1 0 0,0 0 0 0 0,18 16 1 0 0,-25-26-432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3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72 5063 0 0,'7'-30'1054'0'0,"-5"23"521"0"0,1-1 0 0 0,0 1 0 0 0,7-13 2344 0 0,-9 20-3886 0 0,-1 1 1 0 0,1-1 0 0 0,-1 0-1 0 0,1 1 1 0 0,-1-1 0 0 0,0 1-1 0 0,1-1 1 0 0,-1 0 0 0 0,1 1-1 0 0,-1-1 1 0 0,0 1 0 0 0,1-1-1 0 0,-1 1 1 0 0,0-1 0 0 0,0 1 0 0 0,1-1-1 0 0,-1 1 1 0 0,0 0 0 0 0,0-1-1 0 0,0 1 1 0 0,0-1 0 0 0,0 1-1 0 0,0 0 1 0 0,0-1 0 0 0,0 2-1 0 0,1 15 402 0 0,-4 8-44 0 0,0 0 0 0 0,-11 38 0 0 0,7-37-187 0 0,2-1 0 0 0,-4 36-1 0 0,8-57-203 0 0,1-3 0 0 0,0 0 0 0 0,0 0 0 0 0,0 0 0 0 0,0 0 0 0 0,0 0 0 0 0,0 0 0 0 0,0 1 0 0 0,0-1 0 0 0,0 0 0 0 0,0 0 0 0 0,1 0 0 0 0,-1 0 0 0 0,0 0 0 0 0,2 2 0 0 0,7 20 0 0 0,-2-13 0 0 0,2-2 6 0 0,0 0-1 0 0,1-1 0 0 0,0 0 1 0 0,0-1-1 0 0,12 7 0 0 0,60 22 29 0 0,-35-16-156 0 0,-46-18 7 0 0,1 0 0 0 0,0 1 0 0 0,-1-1 0 0 0,1 0 0 0 0,0 0 1 0 0,-1 1-1 0 0,0-1 0 0 0,1 1 0 0 0,-1-1 0 0 0,0 1 0 0 0,0 0 0 0 0,0 0 0 0 0,1 1 0 0 0,-1-1-492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3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27 123 6911 0 0,'-1'1'528'0'0,"-7"0"-1682"0"0,-5 2 4272 0 0,8-3 509 0 0,15-4-2378 0 0,227-65 729 0 0,-154 40-1987 0 0,-48 14-4197 0 0,-9 5-957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131 108 8287 0 0,'0'0'382'0'0,"-5"-13"140"0"0,0-5 344 0 0,2-1-500 0 0,2 16-251 0 0,1 0 0 0 0,-1 0 1 0 0,0 0-1 0 0,0 1 0 0 0,0-1 0 0 0,0 0 0 0 0,-1 0 0 0 0,1 1 0 0 0,-1-1 0 0 0,1 1 0 0 0,-1-1 0 0 0,0 1 0 0 0,0 0 0 0 0,0 0 0 0 0,0 0 0 0 0,0 0 0 0 0,-1 0 1 0 0,-2-2-1 0 0,3 3-62 0 0,1 0 55 0 0,-1 0-1 0 0,1 0 0 0 0,0 0 1 0 0,0 1-1 0 0,0-1 0 0 0,-1 1 1 0 0,1-1-1 0 0,0 1 0 0 0,-1-1 1 0 0,1 1-1 0 0,0 0 0 0 0,-1-1 0 0 0,1 1 1 0 0,0 0-1 0 0,-1 0 0 0 0,1 0 1 0 0,-1 0-1 0 0,1 1 0 0 0,0-1 1 0 0,-1 0-1 0 0,-1 1 0 0 0,1 0-93 0 0,0 0 0 0 0,0 0 1 0 0,0 1-1 0 0,1-1 0 0 0,-1 0 0 0 0,0 1 0 0 0,1 0 0 0 0,-1-1 0 0 0,1 1 0 0 0,-1 0 0 0 0,1 0 0 0 0,0-1 0 0 0,0 1 0 0 0,0 0 0 0 0,0 0 0 0 0,-1 3 0 0 0,-2 6-17 0 0,0 1 0 0 0,1-1-1 0 0,0 1 1 0 0,-1 17 0 0 0,-1 49-46 0 0,4-73 50 0 0,1 8-15 0 0,-2 17 4 0 0,1 0 0 0 0,2 1 0 0 0,1-1 0 0 0,8 42 0 0 0,-9-68 24 0 0,-1-1 0 0 0,1 0 0 0 0,1 1 0 0 0,-1-1 0 0 0,1 0 0 0 0,-1 0 0 0 0,1 0-1 0 0,0 0 1 0 0,0 0 0 0 0,0 0 0 0 0,0 0 0 0 0,1-1 0 0 0,-1 1 0 0 0,1-1 0 0 0,-1 1 0 0 0,1-1 0 0 0,0 0-1 0 0,0 0 1 0 0,5 2 0 0 0,1-1 116 0 0,1 1 1 0 0,0-1-1 0 0,0-1 0 0 0,1 0 1 0 0,11 1-1 0 0,-10-2-110 0 0,-2 1-649 0 0,0-1-1 0 0,0 0 1 0 0,0-1-1 0 0,0 0 1 0 0,13-2-1 0 0,-14 0-569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6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0 4607 0 0,'0'0'354'0'0,"-6"5"-199"0"0,3-3 2302 0 0,1 0-2197 0 0,1 0 1 0 0,-1 0-1 0 0,1 0 0 0 0,0 0 1 0 0,0 0-1 0 0,0 0 1 0 0,-1 0-1 0 0,2 0 0 0 0,-1 1 1 0 0,0-1-1 0 0,0 0 1 0 0,1 1-1 0 0,0-1 0 0 0,-1 0 1 0 0,1 1-1 0 0,0-1 1 0 0,0 1-1 0 0,0 2 0 0 0,2 5-303 0 0,-1 0-1 0 0,1 1 1 0 0,4 9-1 0 0,4 19 421 0 0,-5-1 88 0 0,2 12 760 0 0,0 59 0 0 0,-4-67-755 0 0,-3-39-454 0 0,1-1-1 0 0,0 1 1 0 0,0 0 0 0 0,-1 0 0 0 0,2 0 0 0 0,-1 0 0 0 0,0-1 0 0 0,0 1-1 0 0,1-1 1 0 0,0 1 0 0 0,3 4 0 0 0,3 1 34 0 0,-2-4-49 0 0,4-1 1 0 0,-7-1-2 0 0,9 0 0 0 0,8-10 0 0 0,-15 5 25 0 0,0-1 0 0 0,-1 0 0 0 0,1 0 0 0 0,0 0 0 0 0,-1 0 0 0 0,0-1 0 0 0,0 0 0 0 0,-1 0-1 0 0,1 0 1 0 0,-1 0 0 0 0,0 0 0 0 0,0-1 0 0 0,-1 1 0 0 0,1-1 0 0 0,-1 0 0 0 0,-1 0 0 0 0,3-10 0 0 0,0-7 139 0 0,-1-1-1 0 0,-1 0 1 0 0,-1-27 0 0 0,-1 30-107 0 0,1-15 118 0 0,-6-42 1 0 0,-3 52-189 0 0,8 25-51 0 0,0 3-63 0 0,0 11 212 0 0,1-1 1 0 0,0 1-1 0 0,1-1 0 0 0,0 0 0 0 0,8 21 1 0 0,-2-3 14 0 0,-4-12-84 0 0,1 0 0 0 0,1 0 0 0 0,1 0 0 0 0,1 0 0 0 0,0-1 0 0 0,1-1 0 0 0,0 1 0 0 0,16 18 0 0 0,-21-30-44 0 0,3 3 3 0 0,-1 0 0 0 0,2 0 0 0 0,7 6 0 0 0,-14-13-204 0 0,9 0-3422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9:16:22.15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270 105 5527 0 0,'-6'0'139'0'0,"1"0"0"0"0,0-1 0 0 0,-1 0-1 0 0,1 0 1 0 0,-1 0 0 0 0,1 0-1 0 0,0-1 1 0 0,0 0 0 0 0,0 0-1 0 0,-5-3 1 0 0,7 3 75 0 0,0 0-1 0 0,1 0 1 0 0,-1 0 0 0 0,1 0-1 0 0,-1 0 1 0 0,1 0-1 0 0,0-1 1 0 0,0 1 0 0 0,0-1-1 0 0,0 1 1 0 0,0-1-1 0 0,0 0 1 0 0,1 0 0 0 0,0 0-1 0 0,-1 0 1 0 0,1 0-1 0 0,-1-5 1 0 0,-2-6-97 0 0,0-10 1385 0 0,3 28-1303 0 0,1 0 0 0 0,-1-1 0 0 0,0 1 0 0 0,0 0 0 0 0,-2 4 0 0 0,0 5 37 0 0,-9 31-50 0 0,-2 0-1 0 0,-2-1 1 0 0,-1-1-1 0 0,-3-1 1 0 0,-35 57 0 0 0,39-73-164 0 0,14-23 518 0 0,6-2-316 0 0,88-15 813 0 0,-60 8-708 0 0,63-4 0 0 0,-68 10-293 0 0,0 2-1 0 0,0 0 1 0 0,0 1 0 0 0,-1 2-1 0 0,1 1 1 0 0,-1 1 0 0 0,0 1 0 0 0,43 18-1 0 0,-31-8-66 0 0,-6-3-21 0 0,33 19-1 0 0,-50-22 53 0 0,-5-1 11 0 0,5 11 54 0 0,-4-1-1 0 0,-5-3-15 0 0,-1 0 0 0 0,0-1 0 0 0,-1 2 0 0 0,2 21 0 0 0,-1 72 170 0 0,-5-70-201 0 0,-3 0 0 0 0,-8 50 1 0 0,5-65 55 0 0,0 1 0 0 0,-2-1 0 0 0,-1-1 0 0 0,-17 36 59 0 0,27-62-347 0 0,-1 0 194 0 0,0 0 0 0 0,0 0 0 0 0,0 0 0 0 0,-1 0 0 0 0,1 0 0 0 0,0 0 0 0 0,0 0 0 0 0,0 0 0 0 0,-1 0 0 0 0,0-2 0 0 0,0-1-28 0 0,0-12-343 0 0,0 1 1 0 0,1-1 0 0 0,1 0 0 0 0,1 1 0 0 0,0-1 0 0 0,8-26 0 0 0,-6 21-765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0 436 11455 0 0,'0'0'1786'0'0,"2"1"-1500"0"0,5 4-46 0 0,0-2-206 0 0,-7-3-19 0 0,1 0 1 0 0,-1 0-1 0 0,1 0 1 0 0,-1 1 0 0 0,1-1-1 0 0,-1 0 1 0 0,1 0-1 0 0,0-1 1 0 0,-1 1 0 0 0,1 0-1 0 0,-1 0 1 0 0,1 0-1 0 0,-1 0 1 0 0,1 0-1 0 0,-1 0 1 0 0,0-1 0 0 0,1 1-1 0 0,-1 0 1 0 0,1 0-1 0 0,-1-1 1 0 0,1 1 0 0 0,-1 0-1 0 0,0-1 1 0 0,1 1-1 0 0,-1 0 1 0 0,0-1 0 0 0,1 1-1 0 0,-1-1 1 0 0,0 1-1 0 0,1 0 1 0 0,-1-1 0 0 0,0 1-1 0 0,0-1 1 0 0,1 0-1 0 0,4-18 1393 0 0,-5 11-905 0 0,-1-1 0 0 0,1 1-1 0 0,-4-12 1 0 0,1-6 34 0 0,-1-10-96 0 0,-3-38-7 0 0,4-105-1 0 0,2 167-311 0 0,1 9-65 0 0,0 0 0 0 0,0 0 0 0 0,0 0 0 0 0,0 0 0 0 0,0 0-1 0 0,0 0 1 0 0,2-5 0 0 0,-1 7-82 0 0,-1 0 0 0 0,0 0 0 0 0,1 0 0 0 0,-1 0-1 0 0,1 0 1 0 0,-1 1 0 0 0,1-1 0 0 0,-1 0 0 0 0,1 0 0 0 0,-1 1 0 0 0,1-1-1 0 0,0 0 1 0 0,-1 1 0 0 0,1-1 0 0 0,0 0 0 0 0,0 1 0 0 0,-1-1 0 0 0,1 1 0 0 0,0 0-1 0 0,0-1 1 0 0,0 1 0 0 0,0-1 0 0 0,0 1 0 0 0,0 0 0 0 0,0 0 0 0 0,0 0-1 0 0,-1 0 1 0 0,1-1 0 0 0,0 1 0 0 0,0 0 0 0 0,0 1 0 0 0,0-1 0 0 0,1 0-1 0 0,-1 0-20 0 0,10 1-533 0 0,-1 1 0 0 0,0 0 0 0 0,0 1 1 0 0,-1 0-1 0 0,1 0 0 0 0,17 10 0 0 0,6 5-4678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8751 0 0,'0'0'6956'0'0,"0"2"-6488"0"0,21 44-475 0 0,-11-25-49 0 0,-1 1 0 0 0,7 24-1 0 0,-9-18 150 0 0,-1-1 322 0 0,2 1 0 0 0,20 46 0 0 0,-27-73-59 0 0,4 3 268 0 0,-5-3-592 0 0,0-1-1 0 0,0 0 1 0 0,0 0 0 0 0,1 1 0 0 0,-1-1 0 0 0,0 0 0 0 0,0 1 0 0 0,1-1 0 0 0,-1 0 0 0 0,0 0 0 0 0,1 1-1 0 0,-1-1 1 0 0,0 0 0 0 0,1 0 0 0 0,-1 0 0 0 0,0 1 0 0 0,1-1 0 0 0,-1 0 0 0 0,0 0 0 0 0,1 0 0 0 0,-1 0-1 0 0,1 0 1 0 0,-1 0 0 0 0,0 0 0 0 0,1 0 0 0 0,-1 0 0 0 0,1 0 0 0 0,2-1 0 0 0,0 0 0 0 0,0-1 0 0 0,0 1 1 0 0,0-1-1 0 0,0 0 0 0 0,-1 0 0 0 0,1 0 0 0 0,-1 0 0 0 0,1 0 0 0 0,-1-1 1 0 0,0 1-1 0 0,0-1 0 0 0,0 1 0 0 0,0-1 0 0 0,0 0 0 0 0,-1 0 1 0 0,3-5-1 0 0,0-1-12 0 0,-1 0 0 0 0,1-1 0 0 0,-2 1 1 0 0,4-18-1 0 0,-3-3 63 0 0,-1-1-1 0 0,-2-31 1 0 0,2-62 250 0 0,1 94-2407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7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16759 0 0,'0'0'2080'0'0,"1"2"-2029"0"0,6 7-227 0 0,-1 1 0 0 0,16 14 0 0 0,-12-12-17 0 0,13 18-1 0 0,5 16-2 0 0,-17-26 197 0 0,0-1 0 0 0,2 0 0 0 0,19 22 0 0 0,-28-36-127 0 0,-3-3 30 0 0,1-1 1 0 0,-1 1 0 0 0,0 0-1 0 0,1-1 1 0 0,-1 0 0 0 0,1 1-1 0 0,-1-1 1 0 0,1 0 0 0 0,-1 1-1 0 0,1-1 1 0 0,0 0 0 0 0,0 0-1 0 0,0 0 1 0 0,-1-1 0 0 0,1 1-1 0 0,0 0 1 0 0,0-1 0 0 0,0 1-1 0 0,2-1 1 0 0,6-1-5600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28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516 1 9671 0 0,'0'0'440'0'0,"-2"0"-5"0"0,2 0-427 0 0,-1 0-1 0 0,0 0 1 0 0,0 0 0 0 0,1 0-1 0 0,-1 0 1 0 0,0 0 0 0 0,0 0-1 0 0,0 0 1 0 0,1 0 0 0 0,-1 0 0 0 0,0 1-1 0 0,0-1 1 0 0,1 0 0 0 0,-1 0-1 0 0,0 1 1 0 0,0-1 0 0 0,1 1-1 0 0,-1-1 1 0 0,0 1 0 0 0,1-1-1 0 0,-1 1 1 0 0,1-1 0 0 0,-1 1-1 0 0,1-1 1 0 0,-1 1 0 0 0,1 0-1 0 0,-1-1 1 0 0,1 1 0 0 0,-1 0-1 0 0,1-1 1 0 0,-1 2 0 0 0,0 0 143 0 0,-6 9 1861 0 0,1 1 0 0 0,-9 23 0 0 0,-6 10-1842 0 0,-8 7-257 0 0,-36 96 0 0 0,53-119 205 0 0,0 0-1 0 0,-2-1 0 0 0,-1 0 1 0 0,-1-1-1 0 0,-31 38 0 0 0,19-29 694 0 0,2 1 0 0 0,1 2-1 0 0,1 0 1 0 0,-28 68 0 0 0,45-88-624 0 0,-37 92 674 0 0,37-90-889 0 0,1 0 0 0 0,1 0 1 0 0,-3 32-1 0 0,8-34-310 0 0,5-3-27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3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1 199 1375 0 0,'0'0'11454'0'0,"7"17"-10228"0"0,-2-3-794 0 0,0-1-1 0 0,0 1 0 0 0,-2 0 1 0 0,1 1-1 0 0,-2-1 0 0 0,0 1 1 0 0,0 18-1 0 0,-1-24-338 0 0,11 91 784 0 0,-10-88-784 0 0,1 0 0 0 0,0-1 0 0 0,1 1 0 0 0,1-1 0 0 0,0 0 0 0 0,7 13 0 0 0,-11-23 150 0 0,14-8 58 0 0,-15 5-279 0 0,1 1 0 0 0,0 0 0 0 0,-1-1 0 0 0,1 1 0 0 0,-1-1 0 0 0,0 1 0 0 0,1-1 0 0 0,-1 1 1 0 0,0-1-1 0 0,0 1 0 0 0,0-1 0 0 0,0 1 0 0 0,0-2 0 0 0,-4-24 204 0 0,2 14-129 0 0,-23-107 380 0 0,17 91-452 0 0,2 0 0 0 0,0 0-1 0 0,2-1 1 0 0,0-46-1 0 0,4 69-16 0 0,0-5-20 0 0,1 0 1 0 0,0 0 0 0 0,1 0-1 0 0,0 0 1 0 0,0 0 0 0 0,6-14-1 0 0,-3 14-7 0 0,-4 9 9 0 0,0 0 0 0 0,0 0-1 0 0,0 0 1 0 0,0 0 0 0 0,0 1 0 0 0,1-1-1 0 0,0 0 1 0 0,-1 1 0 0 0,1-1 0 0 0,0 1-1 0 0,0-1 1 0 0,0 1 0 0 0,1 0 0 0 0,-1 0-1 0 0,0 0 1 0 0,1 0 0 0 0,0 0 0 0 0,-1 1-1 0 0,5-3 1 0 0,-5 4-3 0 0,1-1 0 0 0,0 1 0 0 0,0-1 0 0 0,0 1 0 0 0,-1 0 0 0 0,1 0 0 0 0,0 0 0 0 0,0 1 0 0 0,0-1-1 0 0,-1 1 1 0 0,1-1 0 0 0,0 1 0 0 0,-1 0 0 0 0,1 0 0 0 0,0 0 0 0 0,-1 0 0 0 0,1 1 0 0 0,-1-1 0 0 0,0 1 0 0 0,1 0 0 0 0,1 2 0 0 0,7 4-46 0 0,-1 2 0 0 0,18 18 0 0 0,-12-6 42 0 0,0-1 0 0 0,23 46 0 0 0,-24-39-69 0 0,27 36-1 0 0,-12-22-201 0 0,19 23-45 0 0,-44-58-97 0 0,1-1-1 0 0,1 0 1 0 0,-1 0 0 0 0,1 0-1 0 0,0-1 1 0 0,15 9 0 0 0,-11-9-5481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7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46 2759 0 0,'-4'-10'3808'0'0,"-2"-14"1418"0"0,5 22-4742 0 0,-5-8 1790 0 0,3 11-2175 0 0,0 0-1 0 0,0 0 0 0 0,0 1 1 0 0,0-1-1 0 0,0 1 1 0 0,0-1-1 0 0,0 1 0 0 0,1 0 1 0 0,-1 0-1 0 0,1 0 1 0 0,-1 0-1 0 0,1 1 0 0 0,0-1 1 0 0,0 1-1 0 0,0-1 0 0 0,0 1 1 0 0,0 0-1 0 0,1 0 1 0 0,-1 0-1 0 0,1 0 0 0 0,0 0 1 0 0,-2 6-1 0 0,0 5 157 0 0,0 0-1 0 0,1 0 1 0 0,-1 29-1 0 0,3-25-281 0 0,-1 0 31 0 0,-1 63 107 0 0,3-74-179 0 0,-1 1 0 0 0,1-1 1 0 0,1 0-1 0 0,-1 1 1 0 0,1-1-1 0 0,1 0 0 0 0,-1 0 1 0 0,6 10-1 0 0,-7-15 34 0 0,0 0-2 0 0,0 0 1 0 0,0 0 0 0 0,1 0-1 0 0,-1-1 1 0 0,0 1 0 0 0,1 0 0 0 0,-1-1-1 0 0,1 1 1 0 0,-1-1 0 0 0,1 1-1 0 0,0-1 1 0 0,-1 0 0 0 0,1 0 0 0 0,0 0-1 0 0,0 0 1 0 0,0 0 0 0 0,0 0 0 0 0,0 0-1 0 0,0 0 1 0 0,0-1 0 0 0,0 1-1 0 0,0-1 1 0 0,4 0 0 0 0,14 1-46 0 0,-12-2 144 0 0,0 1 1 0 0,0-1 0 0 0,0-1-1 0 0,0 0 1 0 0,-1 0 0 0 0,1 0-1 0 0,11-6 1 0 0,-14 6-6 0 0,0-1 0 0 0,0 0 1 0 0,0 0-1 0 0,0 0 0 0 0,0-1 0 0 0,0 1 0 0 0,-1-1 1 0 0,0 0-1 0 0,0 0 0 0 0,0-1 0 0 0,3-4 1 0 0,-4 3-33 0 0,0 1 1 0 0,-1-1 0 0 0,0 1-1 0 0,0-1 1 0 0,0 0 0 0 0,-1 0-1 0 0,0 0 1 0 0,0 0 0 0 0,0 0-1 0 0,-1 0 1 0 0,0 0 0 0 0,0-1-1 0 0,0 1 1 0 0,-1 0 0 0 0,-1-6-1 0 0,0-7 46 0 0,1 6-2 0 0,-1 1-1 0 0,0-1 1 0 0,0 1-1 0 0,-1 0 1 0 0,-5-13 0 0 0,6 22-24 0 0,1-1 1 0 0,-1 1 0 0 0,1 0-1 0 0,-1-1 1 0 0,0 1 0 0 0,-1 0-1 0 0,1 0 1 0 0,0 0 0 0 0,-1 1-1 0 0,0-1 1 0 0,1 1 0 0 0,-1-1-1 0 0,0 1 1 0 0,-1 0 0 0 0,1 0-1 0 0,0 0 1 0 0,0 0 0 0 0,-1 1-1 0 0,1-1 1 0 0,-1 1 0 0 0,-3-1-1 0 0,-20-1 193 0 0,21 2-249 0 0,1 1 1 0 0,-1-1 0 0 0,0 0 0 0 0,-8-3-1 0 0,13 4-66 0 0,-11-12-428 0 0,6 2-2261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8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3223 0 0,'0'2'240'0'0,"0"1"222"0"0,2 68 9941 0 0,6-22-9926 0 0,28 74-965 0 0,-24-88 492 0 0,-2 0 1 0 0,-1 0-1 0 0,8 66 0 0 0,-17 32 483 0 0,-2-53 777 0 0,5-32 1318 0 0,-2-50-2512 0 0,-1 0 1 0 0,1 0-1 0 0,0 1 0 0 0,0-1 0 0 0,-1 0 0 0 0,1 0 1 0 0,3-2-1 0 0,2-7 107 0 0,-2-1-90 0 0,-1-1 1 0 0,-1 1 0 0 0,0-1-1 0 0,1-16 1 0 0,0-8-19 0 0,0 18-67 0 0,1 1 0 0 0,0 0 0 0 0,1 0 0 0 0,1 0 0 0 0,0 0 0 0 0,12-20 0 0 0,-15 33 4 0 0,0 1 0 0 0,1 0-1 0 0,0 0 1 0 0,-1 1 0 0 0,1-1-1 0 0,0 1 1 0 0,1-1 0 0 0,-1 1 0 0 0,1 1-1 0 0,-1-1 1 0 0,1 1 0 0 0,0 0-1 0 0,9-4 1 0 0,-12 6-6 0 0,-1-1 0 0 0,0 1 0 0 0,0 0 0 0 0,0-1 0 0 0,0 1 0 0 0,0 0 0 0 0,1 0 0 0 0,-1 0-1 0 0,0-1 1 0 0,0 1 0 0 0,0 0 0 0 0,0 1 0 0 0,1-1 0 0 0,-1 0 0 0 0,0 0 0 0 0,0 0 0 0 0,0 1 0 0 0,0-1 0 0 0,0 1 0 0 0,1-1-1 0 0,-1 1 1 0 0,0-1 0 0 0,1 2 0 0 0,2 0-10 0 0,2 2-2 0 0,0 0 0 0 0,-1 1 0 0 0,1-1-1 0 0,-1 1 1 0 0,0 0 0 0 0,0 1 0 0 0,0-1-1 0 0,-1 1 1 0 0,0 0 0 0 0,0 0 0 0 0,4 9 0 0 0,1 4 60 0 0,0 0 0 0 0,9 33 0 0 0,-9-20 25 0 0,-7-20-61 0 0,1-1-1 0 0,0 0 0 0 0,1 0 0 0 0,0 0 0 0 0,1-1 1 0 0,0 0-1 0 0,1 0 0 0 0,7 10 0 0 0,4 4-456 0 0,-16-24 98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8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 7367 0 0,'0'0'568'0'0,"-2"1"-141"0"0,0-1 96 0 0,0 1 0 0 0,-1 0 0 0 0,1 0 1 0 0,0 0-1 0 0,0 0 0 0 0,0 1 0 0 0,-4 1 0 0 0,3 0-318 0 0,1 0 0 0 0,-1 1 1 0 0,0-1-1 0 0,1 1 0 0 0,0-1 0 0 0,-3 6 0 0 0,1-2-15 0 0,1 1-1 0 0,0 0 0 0 0,1 0 0 0 0,-1 0 1 0 0,2 0-1 0 0,-1 0 0 0 0,1 1 1 0 0,0-1-1 0 0,1 0 0 0 0,0 1 0 0 0,1 8 1 0 0,0-1-62 0 0,2 1 0 0 0,0 0 0 0 0,1-1 0 0 0,9 24 0 0 0,-10-33-128 0 0,-3-6 0 0 0,1 0 0 0 0,-1 0 0 0 0,0 0 0 0 0,1 0 0 0 0,-1 1 0 0 0,1-1 0 0 0,-1 0 0 0 0,1 0 0 0 0,0 0 0 0 0,-1 0 0 0 0,1 0 0 0 0,0-1 0 0 0,0 1 0 0 0,0 0 0 0 0,-1 0 0 0 0,1 0 0 0 0,1 0 0 0 0,8 7 0 0 0,-9-7-13 0 0,1 0-1 0 0,0 1 1 0 0,0-1 0 0 0,0 0-1 0 0,0 0 1 0 0,0 0 0 0 0,0 0-1 0 0,0 0 1 0 0,0-1-1 0 0,0 1 1 0 0,1-1 0 0 0,-1 1-1 0 0,0-1 1 0 0,0 0 0 0 0,1 0-1 0 0,3 0 1 0 0,-2 0-37 0 0,-1-1 0 0 0,1 0 0 0 0,0 0 0 0 0,0 0 0 0 0,-1-1-1 0 0,1 1 1 0 0,0-1 0 0 0,-1 0 0 0 0,4-2 0 0 0,-1-1-23 0 0,1 1 1 0 0,-2-1-1 0 0,1-1 0 0 0,0 1 0 0 0,-1-1 0 0 0,0 0 1 0 0,-1 0-1 0 0,1 0 0 0 0,5-11 0 0 0,-7 10 212 0 0,-1-1-1 0 0,1 1 0 0 0,-1-1 0 0 0,0 1 1 0 0,-1-1-1 0 0,0 0 0 0 0,0 1 0 0 0,-1-1 1 0 0,0 0-1 0 0,0 0 0 0 0,-1 1 0 0 0,0-1 1 0 0,0 0-1 0 0,-1 0 0 0 0,0 1 0 0 0,0-1 1 0 0,-1 1-1 0 0,0 0 0 0 0,0 0 0 0 0,0 0 1 0 0,-1 0-1 0 0,0 0 0 0 0,-1 1 0 0 0,0 0 1 0 0,0 0-1 0 0,0 0 0 0 0,0 1 0 0 0,-8-6 1 0 0,11 9-153 0 0,1 1 0 0 0,-1 1 0 0 0,0-1 0 0 0,0 0 0 0 0,0 0 0 0 0,1 1 0 0 0,-1-1 0 0 0,0 1 0 0 0,0-1 0 0 0,0 1 0 0 0,0 0 0 0 0,0 0 0 0 0,0 0 0 0 0,0 0 0 0 0,0 0 0 0 0,0 1 0 0 0,0-1 0 0 0,0 0 0 0 0,0 1 0 0 0,0-1 0 0 0,0 1 0 0 0,0 0 0 0 0,1 0 0 0 0,-3 1 1 0 0,-5 3-813 0 0,1 0 1 0 0,0 1-1 0 0,-12 10 1 0 0,10-8-798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9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3679 0 0,'0'0'12620'0'0,"1"1"-12381"0"0,0 4-178 0 0,0-1 0 0 0,1 1 0 0 0,0 0-1 0 0,0-1 1 0 0,5 9 0 0 0,3 8 139 0 0,14 77 712 0 0,-4 1 0 0 0,10 140 0 0 0,-27-206-885 0 0,2 1 1 0 0,2-1-1 0 0,0 0 0 0 0,20 48 0 0 0,-25-75-117 0 0,0 0 0 0 0,0 0 0 0 0,0 0 1 0 0,-1 0-1 0 0,0 0 0 0 0,0 8 0 0 0,-1-12-122 0 0,-2 5-1444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6-02T14:36:39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88 218 4607 0 0,'4'-8'9867'0'0,"12"-12"-5626"0"0,7-10-5333 0 0,-20 27 991 0 0,9-9-169 0 0,-1 0 0 0 0,-1-1 0 0 0,0 0-1 0 0,16-28 1 0 0,-25 40 314 0 0,-1-1 1 0 0,1 1-1 0 0,-1-1 0 0 0,1 0 0 0 0,-1 1 0 0 0,0-1 1 0 0,0 0-1 0 0,0 1 0 0 0,0-1 0 0 0,0 0 1 0 0,0 1-1 0 0,0-1 0 0 0,-1 0 0 0 0,1 1 0 0 0,0-1 1 0 0,-1 0-1 0 0,0 1 0 0 0,1-1 0 0 0,-1 1 0 0 0,0-1 1 0 0,0 1-1 0 0,0-1 0 0 0,0 1 0 0 0,0 0 0 0 0,0-1 1 0 0,0 1-1 0 0,0 0 0 0 0,0 0 0 0 0,-1 0 0 0 0,1 0 1 0 0,0 0-1 0 0,-1 0 0 0 0,-1-1 0 0 0,-1 0 32 0 0,0 0-1 0 0,0 0 1 0 0,0 0-1 0 0,0 0 1 0 0,0 1-1 0 0,0 0 0 0 0,0 0 1 0 0,-1 0-1 0 0,1 0 1 0 0,0 1-1 0 0,-1-1 1 0 0,-3 1-1 0 0,1 1-42 0 0,0 0 0 0 0,1 0-1 0 0,-1 0 1 0 0,1 1 0 0 0,0 0-1 0 0,-1 1 1 0 0,1-1 0 0 0,0 1-1 0 0,0 0 1 0 0,-9 7 0 0 0,11-7-20 0 0,0 1 0 0 0,1-1 1 0 0,-1 1-1 0 0,1 0 0 0 0,0 0 0 0 0,0 0 1 0 0,0 0-1 0 0,1 0 0 0 0,0 1 1 0 0,-1-1-1 0 0,1 1 0 0 0,1-1 0 0 0,-1 1 1 0 0,1 0-1 0 0,-1 5 0 0 0,0 5 34 0 0,0 1 0 0 0,1 0 0 0 0,1-1-1 0 0,1 1 1 0 0,0 0 0 0 0,1-1 0 0 0,1 1 0 0 0,0-1-1 0 0,1 0 1 0 0,7 19 0 0 0,-6-24-201 0 0,1 0 1 0 0,0-1-1 0 0,13 17 1 0 0,-1-1-544 0 0,-16-24 446 0 0,-1 0-1 0 0,1 1 1 0 0,-1-1 0 0 0,1-1-1 0 0,0 1 1 0 0,-1 0-1 0 0,1 0 1 0 0,0-1-1 0 0,0 1 1 0 0,-1-1 0 0 0,1 1-1 0 0,0-1 1 0 0,0 0-1 0 0,0 0 1 0 0,-1 0-1 0 0,1 0 1 0 0,0 0 0 0 0,0 0-1 0 0,0 0 1 0 0,2-1-1 0 0,8-2-4740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4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05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42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5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18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C2587-C0BF-41B9-B0FA-D76263C040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11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1.png"/><Relationship Id="rId117" Type="http://schemas.openxmlformats.org/officeDocument/2006/relationships/customXml" Target="../ink/ink109.xml"/><Relationship Id="rId21" Type="http://schemas.openxmlformats.org/officeDocument/2006/relationships/customXml" Target="../ink/ink61.xml"/><Relationship Id="rId42" Type="http://schemas.openxmlformats.org/officeDocument/2006/relationships/image" Target="../media/image27.png"/><Relationship Id="rId47" Type="http://schemas.openxmlformats.org/officeDocument/2006/relationships/customXml" Target="../ink/ink74.xml"/><Relationship Id="rId63" Type="http://schemas.openxmlformats.org/officeDocument/2006/relationships/customXml" Target="../ink/ink82.xml"/><Relationship Id="rId68" Type="http://schemas.openxmlformats.org/officeDocument/2006/relationships/image" Target="../media/image56.png"/><Relationship Id="rId84" Type="http://schemas.openxmlformats.org/officeDocument/2006/relationships/image" Target="../media/image64.png"/><Relationship Id="rId89" Type="http://schemas.openxmlformats.org/officeDocument/2006/relationships/customXml" Target="../ink/ink95.xml"/><Relationship Id="rId112" Type="http://schemas.openxmlformats.org/officeDocument/2006/relationships/image" Target="../media/image78.png"/><Relationship Id="rId133" Type="http://schemas.openxmlformats.org/officeDocument/2006/relationships/customXml" Target="../ink/ink117.xml"/><Relationship Id="rId138" Type="http://schemas.openxmlformats.org/officeDocument/2006/relationships/image" Target="../media/image42.png"/><Relationship Id="rId16" Type="http://schemas.openxmlformats.org/officeDocument/2006/relationships/image" Target="../media/image131.png"/><Relationship Id="rId107" Type="http://schemas.openxmlformats.org/officeDocument/2006/relationships/customXml" Target="../ink/ink104.xml"/><Relationship Id="rId11" Type="http://schemas.openxmlformats.org/officeDocument/2006/relationships/customXml" Target="../ink/ink56.xml"/><Relationship Id="rId32" Type="http://schemas.openxmlformats.org/officeDocument/2006/relationships/image" Target="../media/image221.png"/><Relationship Id="rId37" Type="http://schemas.openxmlformats.org/officeDocument/2006/relationships/customXml" Target="../ink/ink69.xml"/><Relationship Id="rId53" Type="http://schemas.openxmlformats.org/officeDocument/2006/relationships/customXml" Target="../ink/ink77.xml"/><Relationship Id="rId58" Type="http://schemas.openxmlformats.org/officeDocument/2006/relationships/image" Target="../media/image51.png"/><Relationship Id="rId74" Type="http://schemas.openxmlformats.org/officeDocument/2006/relationships/image" Target="../media/image59.png"/><Relationship Id="rId79" Type="http://schemas.openxmlformats.org/officeDocument/2006/relationships/customXml" Target="../ink/ink90.xml"/><Relationship Id="rId102" Type="http://schemas.openxmlformats.org/officeDocument/2006/relationships/image" Target="../media/image73.png"/><Relationship Id="rId123" Type="http://schemas.openxmlformats.org/officeDocument/2006/relationships/customXml" Target="../ink/ink112.xml"/><Relationship Id="rId128" Type="http://schemas.openxmlformats.org/officeDocument/2006/relationships/image" Target="../media/image38.png"/><Relationship Id="rId144" Type="http://schemas.openxmlformats.org/officeDocument/2006/relationships/image" Target="../media/image45.png"/><Relationship Id="rId5" Type="http://schemas.openxmlformats.org/officeDocument/2006/relationships/customXml" Target="../ink/ink53.xml"/><Relationship Id="rId90" Type="http://schemas.openxmlformats.org/officeDocument/2006/relationships/image" Target="../media/image67.png"/><Relationship Id="rId95" Type="http://schemas.openxmlformats.org/officeDocument/2006/relationships/customXml" Target="../ink/ink98.xml"/><Relationship Id="rId22" Type="http://schemas.openxmlformats.org/officeDocument/2006/relationships/image" Target="../media/image171.png"/><Relationship Id="rId27" Type="http://schemas.openxmlformats.org/officeDocument/2006/relationships/customXml" Target="../ink/ink64.xml"/><Relationship Id="rId43" Type="http://schemas.openxmlformats.org/officeDocument/2006/relationships/customXml" Target="../ink/ink72.xml"/><Relationship Id="rId48" Type="http://schemas.openxmlformats.org/officeDocument/2006/relationships/image" Target="../media/image30.png"/><Relationship Id="rId64" Type="http://schemas.openxmlformats.org/officeDocument/2006/relationships/image" Target="../media/image54.png"/><Relationship Id="rId69" Type="http://schemas.openxmlformats.org/officeDocument/2006/relationships/customXml" Target="../ink/ink85.xml"/><Relationship Id="rId113" Type="http://schemas.openxmlformats.org/officeDocument/2006/relationships/customXml" Target="../ink/ink107.xml"/><Relationship Id="rId118" Type="http://schemas.openxmlformats.org/officeDocument/2006/relationships/image" Target="../media/image81.png"/><Relationship Id="rId134" Type="http://schemas.openxmlformats.org/officeDocument/2006/relationships/image" Target="../media/image160.png"/><Relationship Id="rId139" Type="http://schemas.openxmlformats.org/officeDocument/2006/relationships/customXml" Target="../ink/ink120.xml"/><Relationship Id="rId80" Type="http://schemas.openxmlformats.org/officeDocument/2006/relationships/image" Target="../media/image62.png"/><Relationship Id="rId85" Type="http://schemas.openxmlformats.org/officeDocument/2006/relationships/customXml" Target="../ink/ink93.xml"/><Relationship Id="rId3" Type="http://schemas.microsoft.com/office/2017/06/relationships/model3d" Target="../media/model3d1.glb"/><Relationship Id="rId12" Type="http://schemas.openxmlformats.org/officeDocument/2006/relationships/image" Target="../media/image110.png"/><Relationship Id="rId17" Type="http://schemas.openxmlformats.org/officeDocument/2006/relationships/customXml" Target="../ink/ink59.xml"/><Relationship Id="rId25" Type="http://schemas.openxmlformats.org/officeDocument/2006/relationships/customXml" Target="../ink/ink63.xml"/><Relationship Id="rId33" Type="http://schemas.openxmlformats.org/officeDocument/2006/relationships/customXml" Target="../ink/ink67.xml"/><Relationship Id="rId38" Type="http://schemas.openxmlformats.org/officeDocument/2006/relationships/image" Target="../media/image25.png"/><Relationship Id="rId46" Type="http://schemas.openxmlformats.org/officeDocument/2006/relationships/image" Target="../media/image29.png"/><Relationship Id="rId59" Type="http://schemas.openxmlformats.org/officeDocument/2006/relationships/customXml" Target="../ink/ink80.xml"/><Relationship Id="rId67" Type="http://schemas.openxmlformats.org/officeDocument/2006/relationships/customXml" Target="../ink/ink84.xml"/><Relationship Id="rId103" Type="http://schemas.openxmlformats.org/officeDocument/2006/relationships/customXml" Target="../ink/ink102.xml"/><Relationship Id="rId108" Type="http://schemas.openxmlformats.org/officeDocument/2006/relationships/image" Target="../media/image76.png"/><Relationship Id="rId116" Type="http://schemas.openxmlformats.org/officeDocument/2006/relationships/image" Target="../media/image80.png"/><Relationship Id="rId124" Type="http://schemas.openxmlformats.org/officeDocument/2006/relationships/image" Target="../media/image36.png"/><Relationship Id="rId129" Type="http://schemas.openxmlformats.org/officeDocument/2006/relationships/customXml" Target="../ink/ink115.xml"/><Relationship Id="rId137" Type="http://schemas.openxmlformats.org/officeDocument/2006/relationships/customXml" Target="../ink/ink119.xml"/><Relationship Id="rId20" Type="http://schemas.openxmlformats.org/officeDocument/2006/relationships/image" Target="../media/image150.png"/><Relationship Id="rId41" Type="http://schemas.openxmlformats.org/officeDocument/2006/relationships/customXml" Target="../ink/ink71.xml"/><Relationship Id="rId54" Type="http://schemas.openxmlformats.org/officeDocument/2006/relationships/image" Target="../media/image49.png"/><Relationship Id="rId62" Type="http://schemas.openxmlformats.org/officeDocument/2006/relationships/image" Target="../media/image53.png"/><Relationship Id="rId70" Type="http://schemas.openxmlformats.org/officeDocument/2006/relationships/image" Target="../media/image57.png"/><Relationship Id="rId75" Type="http://schemas.openxmlformats.org/officeDocument/2006/relationships/customXml" Target="../ink/ink88.xml"/><Relationship Id="rId83" Type="http://schemas.openxmlformats.org/officeDocument/2006/relationships/customXml" Target="../ink/ink92.xml"/><Relationship Id="rId88" Type="http://schemas.openxmlformats.org/officeDocument/2006/relationships/image" Target="../media/image66.png"/><Relationship Id="rId91" Type="http://schemas.openxmlformats.org/officeDocument/2006/relationships/customXml" Target="../ink/ink96.xml"/><Relationship Id="rId96" Type="http://schemas.openxmlformats.org/officeDocument/2006/relationships/image" Target="../media/image70.png"/><Relationship Id="rId111" Type="http://schemas.openxmlformats.org/officeDocument/2006/relationships/customXml" Target="../ink/ink106.xml"/><Relationship Id="rId132" Type="http://schemas.openxmlformats.org/officeDocument/2006/relationships/image" Target="../media/image40.png"/><Relationship Id="rId140" Type="http://schemas.openxmlformats.org/officeDocument/2006/relationships/image" Target="../media/image43.png"/><Relationship Id="rId145" Type="http://schemas.openxmlformats.org/officeDocument/2006/relationships/customXml" Target="../ink/ink1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5" Type="http://schemas.openxmlformats.org/officeDocument/2006/relationships/customXml" Target="../ink/ink58.xml"/><Relationship Id="rId23" Type="http://schemas.openxmlformats.org/officeDocument/2006/relationships/customXml" Target="../ink/ink62.xml"/><Relationship Id="rId28" Type="http://schemas.openxmlformats.org/officeDocument/2006/relationships/image" Target="../media/image201.png"/><Relationship Id="rId36" Type="http://schemas.openxmlformats.org/officeDocument/2006/relationships/image" Target="../media/image241.png"/><Relationship Id="rId49" Type="http://schemas.openxmlformats.org/officeDocument/2006/relationships/customXml" Target="../ink/ink75.xml"/><Relationship Id="rId57" Type="http://schemas.openxmlformats.org/officeDocument/2006/relationships/customXml" Target="../ink/ink79.xml"/><Relationship Id="rId106" Type="http://schemas.openxmlformats.org/officeDocument/2006/relationships/image" Target="../media/image75.png"/><Relationship Id="rId114" Type="http://schemas.openxmlformats.org/officeDocument/2006/relationships/image" Target="../media/image79.png"/><Relationship Id="rId119" Type="http://schemas.openxmlformats.org/officeDocument/2006/relationships/customXml" Target="../ink/ink110.xml"/><Relationship Id="rId127" Type="http://schemas.openxmlformats.org/officeDocument/2006/relationships/customXml" Target="../ink/ink114.xml"/><Relationship Id="rId10" Type="http://schemas.openxmlformats.org/officeDocument/2006/relationships/image" Target="../media/image100.png"/><Relationship Id="rId31" Type="http://schemas.openxmlformats.org/officeDocument/2006/relationships/customXml" Target="../ink/ink66.xml"/><Relationship Id="rId44" Type="http://schemas.openxmlformats.org/officeDocument/2006/relationships/image" Target="../media/image28.png"/><Relationship Id="rId52" Type="http://schemas.openxmlformats.org/officeDocument/2006/relationships/image" Target="../media/image48.png"/><Relationship Id="rId60" Type="http://schemas.openxmlformats.org/officeDocument/2006/relationships/image" Target="../media/image52.png"/><Relationship Id="rId65" Type="http://schemas.openxmlformats.org/officeDocument/2006/relationships/customXml" Target="../ink/ink83.xml"/><Relationship Id="rId73" Type="http://schemas.openxmlformats.org/officeDocument/2006/relationships/customXml" Target="../ink/ink87.xml"/><Relationship Id="rId78" Type="http://schemas.openxmlformats.org/officeDocument/2006/relationships/image" Target="../media/image61.png"/><Relationship Id="rId81" Type="http://schemas.openxmlformats.org/officeDocument/2006/relationships/customXml" Target="../ink/ink91.xml"/><Relationship Id="rId86" Type="http://schemas.openxmlformats.org/officeDocument/2006/relationships/image" Target="../media/image65.png"/><Relationship Id="rId94" Type="http://schemas.openxmlformats.org/officeDocument/2006/relationships/image" Target="../media/image69.png"/><Relationship Id="rId99" Type="http://schemas.openxmlformats.org/officeDocument/2006/relationships/customXml" Target="../ink/ink100.xml"/><Relationship Id="rId101" Type="http://schemas.openxmlformats.org/officeDocument/2006/relationships/customXml" Target="../ink/ink101.xml"/><Relationship Id="rId122" Type="http://schemas.openxmlformats.org/officeDocument/2006/relationships/image" Target="../media/image35.png"/><Relationship Id="rId130" Type="http://schemas.openxmlformats.org/officeDocument/2006/relationships/image" Target="../media/image39.png"/><Relationship Id="rId135" Type="http://schemas.openxmlformats.org/officeDocument/2006/relationships/customXml" Target="../ink/ink118.xml"/><Relationship Id="rId143" Type="http://schemas.openxmlformats.org/officeDocument/2006/relationships/customXml" Target="../ink/ink122.xml"/><Relationship Id="rId148" Type="http://schemas.openxmlformats.org/officeDocument/2006/relationships/image" Target="../media/image47.png"/><Relationship Id="rId4" Type="http://schemas.openxmlformats.org/officeDocument/2006/relationships/image" Target="../media/image7.png"/><Relationship Id="rId9" Type="http://schemas.openxmlformats.org/officeDocument/2006/relationships/customXml" Target="../ink/ink55.xml"/><Relationship Id="rId13" Type="http://schemas.openxmlformats.org/officeDocument/2006/relationships/customXml" Target="../ink/ink57.xml"/><Relationship Id="rId18" Type="http://schemas.openxmlformats.org/officeDocument/2006/relationships/image" Target="../media/image141.png"/><Relationship Id="rId39" Type="http://schemas.openxmlformats.org/officeDocument/2006/relationships/customXml" Target="../ink/ink70.xml"/><Relationship Id="rId109" Type="http://schemas.openxmlformats.org/officeDocument/2006/relationships/customXml" Target="../ink/ink105.xml"/><Relationship Id="rId34" Type="http://schemas.openxmlformats.org/officeDocument/2006/relationships/image" Target="../media/image231.png"/><Relationship Id="rId50" Type="http://schemas.openxmlformats.org/officeDocument/2006/relationships/image" Target="../media/image31.png"/><Relationship Id="rId55" Type="http://schemas.openxmlformats.org/officeDocument/2006/relationships/customXml" Target="../ink/ink78.xml"/><Relationship Id="rId76" Type="http://schemas.openxmlformats.org/officeDocument/2006/relationships/image" Target="../media/image60.png"/><Relationship Id="rId97" Type="http://schemas.openxmlformats.org/officeDocument/2006/relationships/customXml" Target="../ink/ink99.xml"/><Relationship Id="rId104" Type="http://schemas.openxmlformats.org/officeDocument/2006/relationships/image" Target="../media/image74.png"/><Relationship Id="rId120" Type="http://schemas.openxmlformats.org/officeDocument/2006/relationships/image" Target="../media/image34.png"/><Relationship Id="rId125" Type="http://schemas.openxmlformats.org/officeDocument/2006/relationships/customXml" Target="../ink/ink113.xml"/><Relationship Id="rId141" Type="http://schemas.openxmlformats.org/officeDocument/2006/relationships/customXml" Target="../ink/ink121.xml"/><Relationship Id="rId146" Type="http://schemas.openxmlformats.org/officeDocument/2006/relationships/image" Target="../media/image46.png"/><Relationship Id="rId7" Type="http://schemas.openxmlformats.org/officeDocument/2006/relationships/customXml" Target="../ink/ink54.xml"/><Relationship Id="rId71" Type="http://schemas.openxmlformats.org/officeDocument/2006/relationships/customXml" Target="../ink/ink86.xml"/><Relationship Id="rId92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65.xml"/><Relationship Id="rId24" Type="http://schemas.openxmlformats.org/officeDocument/2006/relationships/image" Target="../media/image181.png"/><Relationship Id="rId40" Type="http://schemas.openxmlformats.org/officeDocument/2006/relationships/image" Target="../media/image26.png"/><Relationship Id="rId45" Type="http://schemas.openxmlformats.org/officeDocument/2006/relationships/customXml" Target="../ink/ink73.xml"/><Relationship Id="rId66" Type="http://schemas.openxmlformats.org/officeDocument/2006/relationships/image" Target="../media/image55.png"/><Relationship Id="rId87" Type="http://schemas.openxmlformats.org/officeDocument/2006/relationships/customXml" Target="../ink/ink94.xml"/><Relationship Id="rId110" Type="http://schemas.openxmlformats.org/officeDocument/2006/relationships/image" Target="../media/image77.png"/><Relationship Id="rId115" Type="http://schemas.openxmlformats.org/officeDocument/2006/relationships/customXml" Target="../ink/ink108.xml"/><Relationship Id="rId131" Type="http://schemas.openxmlformats.org/officeDocument/2006/relationships/customXml" Target="../ink/ink116.xml"/><Relationship Id="rId136" Type="http://schemas.openxmlformats.org/officeDocument/2006/relationships/image" Target="../media/image41.png"/><Relationship Id="rId61" Type="http://schemas.openxmlformats.org/officeDocument/2006/relationships/customXml" Target="../ink/ink81.xml"/><Relationship Id="rId82" Type="http://schemas.openxmlformats.org/officeDocument/2006/relationships/image" Target="../media/image63.png"/><Relationship Id="rId19" Type="http://schemas.openxmlformats.org/officeDocument/2006/relationships/customXml" Target="../ink/ink60.xml"/><Relationship Id="rId14" Type="http://schemas.openxmlformats.org/officeDocument/2006/relationships/image" Target="../media/image120.png"/><Relationship Id="rId30" Type="http://schemas.openxmlformats.org/officeDocument/2006/relationships/image" Target="../media/image211.png"/><Relationship Id="rId35" Type="http://schemas.openxmlformats.org/officeDocument/2006/relationships/customXml" Target="../ink/ink68.xml"/><Relationship Id="rId56" Type="http://schemas.openxmlformats.org/officeDocument/2006/relationships/image" Target="../media/image50.png"/><Relationship Id="rId77" Type="http://schemas.openxmlformats.org/officeDocument/2006/relationships/customXml" Target="../ink/ink89.xml"/><Relationship Id="rId100" Type="http://schemas.openxmlformats.org/officeDocument/2006/relationships/image" Target="../media/image72.png"/><Relationship Id="rId105" Type="http://schemas.openxmlformats.org/officeDocument/2006/relationships/customXml" Target="../ink/ink103.xml"/><Relationship Id="rId126" Type="http://schemas.openxmlformats.org/officeDocument/2006/relationships/image" Target="../media/image37.png"/><Relationship Id="rId147" Type="http://schemas.openxmlformats.org/officeDocument/2006/relationships/customXml" Target="../ink/ink124.xml"/><Relationship Id="rId8" Type="http://schemas.openxmlformats.org/officeDocument/2006/relationships/image" Target="../media/image33.png"/><Relationship Id="rId51" Type="http://schemas.openxmlformats.org/officeDocument/2006/relationships/customXml" Target="../ink/ink76.xml"/><Relationship Id="rId72" Type="http://schemas.openxmlformats.org/officeDocument/2006/relationships/image" Target="../media/image58.png"/><Relationship Id="rId93" Type="http://schemas.openxmlformats.org/officeDocument/2006/relationships/customXml" Target="../ink/ink97.xml"/><Relationship Id="rId98" Type="http://schemas.openxmlformats.org/officeDocument/2006/relationships/image" Target="../media/image71.png"/><Relationship Id="rId121" Type="http://schemas.openxmlformats.org/officeDocument/2006/relationships/customXml" Target="../ink/ink111.xml"/><Relationship Id="rId142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stanford.edu/people/karpathy/convnetjs/demo/autoencoder.html" TargetMode="External"/><Relationship Id="rId11" Type="http://schemas.openxmlformats.org/officeDocument/2006/relationships/image" Target="../media/image85.png"/><Relationship Id="rId5" Type="http://schemas.openxmlformats.org/officeDocument/2006/relationships/image" Target="../media/image11.png"/><Relationship Id="rId10" Type="http://schemas.openxmlformats.org/officeDocument/2006/relationships/image" Target="../media/image84.png"/><Relationship Id="rId4" Type="http://schemas.openxmlformats.org/officeDocument/2006/relationships/image" Target="../media/image10.png"/><Relationship Id="rId9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810.png"/><Relationship Id="rId2" Type="http://schemas.openxmlformats.org/officeDocument/2006/relationships/hyperlink" Target="https://www.cs.ryerson.ca/~aharley/vis/fc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6.xml"/><Relationship Id="rId5" Type="http://schemas.openxmlformats.org/officeDocument/2006/relationships/image" Target="../media/image117.png"/><Relationship Id="rId4" Type="http://schemas.openxmlformats.org/officeDocument/2006/relationships/customXml" Target="../ink/ink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7.xml"/><Relationship Id="rId7" Type="http://schemas.openxmlformats.org/officeDocument/2006/relationships/image" Target="../media/image96.png"/><Relationship Id="rId2" Type="http://schemas.openxmlformats.org/officeDocument/2006/relationships/hyperlink" Target="https://www.cs.ryerson.ca/~aharley/vis/fc/" TargetMode="Externa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8.xml"/><Relationship Id="rId5" Type="http://schemas.openxmlformats.org/officeDocument/2006/relationships/image" Target="../media/image1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customXml" Target="../ink/ink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customXml" Target="../ink/ink1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cs.stanford.edu/people/karpathy/convnetjs/demo/autoencoder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customXml" Target="../ink/ink131.xml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2.xml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3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hrisharrison.net/index.php/Research/ListenLearner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colab.research.google.com/gist/ZhuoyueLyu/5046225a9ae3675cf633c1df5f63be06/digits-interpolation-notebook-eaai.ipynb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customXml" Target="../ink/ink1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4.png"/><Relationship Id="rId4" Type="http://schemas.openxmlformats.org/officeDocument/2006/relationships/customXml" Target="../ink/ink1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orcle.com/games/Stanford0008/minimalist-cartoons-slideshow" TargetMode="External"/><Relationship Id="rId2" Type="http://schemas.openxmlformats.org/officeDocument/2006/relationships/hyperlink" Target="https://www.sporcle.com/games/MrChewypoo/minimalist_disne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orcle.com/games/MrChewypoo/minimalis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people/karpathy/convnetjs/demo/autoencoder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customXml" Target="../ink/ink8.xml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" Type="http://schemas.openxmlformats.org/officeDocument/2006/relationships/customXml" Target="../ink/ink3.xml"/><Relationship Id="rId21" Type="http://schemas.openxmlformats.org/officeDocument/2006/relationships/customXml" Target="../ink/ink12.xml"/><Relationship Id="rId7" Type="http://schemas.openxmlformats.org/officeDocument/2006/relationships/customXml" Target="../ink/ink5.xml"/><Relationship Id="rId12" Type="http://schemas.openxmlformats.org/officeDocument/2006/relationships/image" Target="../media/image16.png"/><Relationship Id="rId17" Type="http://schemas.openxmlformats.org/officeDocument/2006/relationships/customXml" Target="../ink/ink10.xml"/><Relationship Id="rId25" Type="http://schemas.openxmlformats.org/officeDocument/2006/relationships/customXml" Target="../ink/ink1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7.xml"/><Relationship Id="rId24" Type="http://schemas.openxmlformats.org/officeDocument/2006/relationships/image" Target="../media/image22.png"/><Relationship Id="rId5" Type="http://schemas.openxmlformats.org/officeDocument/2006/relationships/customXml" Target="../ink/ink4.xml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10" Type="http://schemas.openxmlformats.org/officeDocument/2006/relationships/image" Target="../media/image15.png"/><Relationship Id="rId19" Type="http://schemas.openxmlformats.org/officeDocument/2006/relationships/customXml" Target="../ink/ink11.xml"/><Relationship Id="rId4" Type="http://schemas.openxmlformats.org/officeDocument/2006/relationships/image" Target="../media/image12.png"/><Relationship Id="rId9" Type="http://schemas.openxmlformats.org/officeDocument/2006/relationships/customXml" Target="../ink/ink6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9.xml"/><Relationship Id="rId18" Type="http://schemas.openxmlformats.org/officeDocument/2006/relationships/image" Target="../media/image160.png"/><Relationship Id="rId26" Type="http://schemas.openxmlformats.org/officeDocument/2006/relationships/image" Target="../media/image201.png"/><Relationship Id="rId39" Type="http://schemas.openxmlformats.org/officeDocument/2006/relationships/customXml" Target="../ink/ink32.xml"/><Relationship Id="rId21" Type="http://schemas.openxmlformats.org/officeDocument/2006/relationships/customXml" Target="../ink/ink23.xml"/><Relationship Id="rId34" Type="http://schemas.openxmlformats.org/officeDocument/2006/relationships/image" Target="../media/image241.png"/><Relationship Id="rId42" Type="http://schemas.openxmlformats.org/officeDocument/2006/relationships/image" Target="../media/image28.png"/><Relationship Id="rId47" Type="http://schemas.openxmlformats.org/officeDocument/2006/relationships/customXml" Target="../ink/ink36.xml"/><Relationship Id="rId50" Type="http://schemas.openxmlformats.org/officeDocument/2006/relationships/image" Target="../media/image32.png"/><Relationship Id="rId55" Type="http://schemas.openxmlformats.org/officeDocument/2006/relationships/customXml" Target="../ink/ink40.xml"/><Relationship Id="rId63" Type="http://schemas.openxmlformats.org/officeDocument/2006/relationships/customXml" Target="../ink/ink44.xml"/><Relationship Id="rId68" Type="http://schemas.openxmlformats.org/officeDocument/2006/relationships/image" Target="../media/image41.png"/><Relationship Id="rId76" Type="http://schemas.openxmlformats.org/officeDocument/2006/relationships/image" Target="../media/image45.png"/><Relationship Id="rId7" Type="http://schemas.openxmlformats.org/officeDocument/2006/relationships/customXml" Target="../ink/ink16.xml"/><Relationship Id="rId71" Type="http://schemas.openxmlformats.org/officeDocument/2006/relationships/customXml" Target="../ink/ink48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0.png"/><Relationship Id="rId29" Type="http://schemas.openxmlformats.org/officeDocument/2006/relationships/customXml" Target="../ink/ink27.xml"/><Relationship Id="rId11" Type="http://schemas.openxmlformats.org/officeDocument/2006/relationships/customXml" Target="../ink/ink18.xml"/><Relationship Id="rId24" Type="http://schemas.openxmlformats.org/officeDocument/2006/relationships/image" Target="../media/image191.png"/><Relationship Id="rId32" Type="http://schemas.openxmlformats.org/officeDocument/2006/relationships/image" Target="../media/image231.png"/><Relationship Id="rId37" Type="http://schemas.openxmlformats.org/officeDocument/2006/relationships/customXml" Target="../ink/ink31.xml"/><Relationship Id="rId40" Type="http://schemas.openxmlformats.org/officeDocument/2006/relationships/image" Target="../media/image27.png"/><Relationship Id="rId45" Type="http://schemas.openxmlformats.org/officeDocument/2006/relationships/customXml" Target="../ink/ink35.xml"/><Relationship Id="rId53" Type="http://schemas.openxmlformats.org/officeDocument/2006/relationships/customXml" Target="../ink/ink39.xml"/><Relationship Id="rId58" Type="http://schemas.openxmlformats.org/officeDocument/2006/relationships/image" Target="../media/image36.png"/><Relationship Id="rId66" Type="http://schemas.openxmlformats.org/officeDocument/2006/relationships/image" Target="../media/image40.png"/><Relationship Id="rId74" Type="http://schemas.openxmlformats.org/officeDocument/2006/relationships/image" Target="../media/image44.png"/><Relationship Id="rId79" Type="http://schemas.openxmlformats.org/officeDocument/2006/relationships/customXml" Target="../ink/ink52.xml"/><Relationship Id="rId5" Type="http://schemas.openxmlformats.org/officeDocument/2006/relationships/customXml" Target="../ink/ink15.xml"/><Relationship Id="rId61" Type="http://schemas.openxmlformats.org/officeDocument/2006/relationships/customXml" Target="../ink/ink43.xml"/><Relationship Id="rId10" Type="http://schemas.openxmlformats.org/officeDocument/2006/relationships/image" Target="../media/image120.png"/><Relationship Id="rId19" Type="http://schemas.openxmlformats.org/officeDocument/2006/relationships/customXml" Target="../ink/ink22.xml"/><Relationship Id="rId31" Type="http://schemas.openxmlformats.org/officeDocument/2006/relationships/customXml" Target="../ink/ink28.xml"/><Relationship Id="rId44" Type="http://schemas.openxmlformats.org/officeDocument/2006/relationships/image" Target="../media/image29.png"/><Relationship Id="rId52" Type="http://schemas.openxmlformats.org/officeDocument/2006/relationships/image" Target="../media/image33.png"/><Relationship Id="rId60" Type="http://schemas.openxmlformats.org/officeDocument/2006/relationships/image" Target="../media/image37.png"/><Relationship Id="rId65" Type="http://schemas.openxmlformats.org/officeDocument/2006/relationships/customXml" Target="../ink/ink45.xml"/><Relationship Id="rId73" Type="http://schemas.openxmlformats.org/officeDocument/2006/relationships/customXml" Target="../ink/ink49.xml"/><Relationship Id="rId78" Type="http://schemas.openxmlformats.org/officeDocument/2006/relationships/image" Target="../media/image46.png"/><Relationship Id="rId4" Type="http://schemas.openxmlformats.org/officeDocument/2006/relationships/image" Target="../media/image7.png"/><Relationship Id="rId9" Type="http://schemas.openxmlformats.org/officeDocument/2006/relationships/customXml" Target="../ink/ink17.xml"/><Relationship Id="rId14" Type="http://schemas.openxmlformats.org/officeDocument/2006/relationships/image" Target="../media/image141.png"/><Relationship Id="rId22" Type="http://schemas.openxmlformats.org/officeDocument/2006/relationships/image" Target="../media/image181.png"/><Relationship Id="rId27" Type="http://schemas.openxmlformats.org/officeDocument/2006/relationships/customXml" Target="../ink/ink26.xml"/><Relationship Id="rId30" Type="http://schemas.openxmlformats.org/officeDocument/2006/relationships/image" Target="../media/image221.png"/><Relationship Id="rId35" Type="http://schemas.openxmlformats.org/officeDocument/2006/relationships/customXml" Target="../ink/ink30.xml"/><Relationship Id="rId43" Type="http://schemas.openxmlformats.org/officeDocument/2006/relationships/customXml" Target="../ink/ink34.xml"/><Relationship Id="rId48" Type="http://schemas.openxmlformats.org/officeDocument/2006/relationships/image" Target="../media/image31.png"/><Relationship Id="rId56" Type="http://schemas.openxmlformats.org/officeDocument/2006/relationships/image" Target="../media/image35.png"/><Relationship Id="rId64" Type="http://schemas.openxmlformats.org/officeDocument/2006/relationships/image" Target="../media/image39.png"/><Relationship Id="rId69" Type="http://schemas.openxmlformats.org/officeDocument/2006/relationships/customXml" Target="../ink/ink47.xml"/><Relationship Id="rId77" Type="http://schemas.openxmlformats.org/officeDocument/2006/relationships/customXml" Target="../ink/ink51.xml"/><Relationship Id="rId8" Type="http://schemas.openxmlformats.org/officeDocument/2006/relationships/image" Target="../media/image110.png"/><Relationship Id="rId51" Type="http://schemas.openxmlformats.org/officeDocument/2006/relationships/customXml" Target="../ink/ink38.xml"/><Relationship Id="rId72" Type="http://schemas.openxmlformats.org/officeDocument/2006/relationships/image" Target="../media/image43.png"/><Relationship Id="rId80" Type="http://schemas.openxmlformats.org/officeDocument/2006/relationships/image" Target="../media/image47.png"/><Relationship Id="rId3" Type="http://schemas.microsoft.com/office/2017/06/relationships/model3d" Target="../media/model3d1.glb"/><Relationship Id="rId12" Type="http://schemas.openxmlformats.org/officeDocument/2006/relationships/image" Target="../media/image131.png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33" Type="http://schemas.openxmlformats.org/officeDocument/2006/relationships/customXml" Target="../ink/ink29.xml"/><Relationship Id="rId38" Type="http://schemas.openxmlformats.org/officeDocument/2006/relationships/image" Target="../media/image26.png"/><Relationship Id="rId46" Type="http://schemas.openxmlformats.org/officeDocument/2006/relationships/image" Target="../media/image30.png"/><Relationship Id="rId59" Type="http://schemas.openxmlformats.org/officeDocument/2006/relationships/customXml" Target="../ink/ink42.xml"/><Relationship Id="rId67" Type="http://schemas.openxmlformats.org/officeDocument/2006/relationships/customXml" Target="../ink/ink46.xml"/><Relationship Id="rId20" Type="http://schemas.openxmlformats.org/officeDocument/2006/relationships/image" Target="../media/image171.png"/><Relationship Id="rId41" Type="http://schemas.openxmlformats.org/officeDocument/2006/relationships/customXml" Target="../ink/ink33.xml"/><Relationship Id="rId54" Type="http://schemas.openxmlformats.org/officeDocument/2006/relationships/image" Target="../media/image34.png"/><Relationship Id="rId62" Type="http://schemas.openxmlformats.org/officeDocument/2006/relationships/image" Target="../media/image38.png"/><Relationship Id="rId70" Type="http://schemas.openxmlformats.org/officeDocument/2006/relationships/image" Target="../media/image42.png"/><Relationship Id="rId75" Type="http://schemas.openxmlformats.org/officeDocument/2006/relationships/customXml" Target="../ink/ink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5" Type="http://schemas.openxmlformats.org/officeDocument/2006/relationships/customXml" Target="../ink/ink20.xml"/><Relationship Id="rId23" Type="http://schemas.openxmlformats.org/officeDocument/2006/relationships/customXml" Target="../ink/ink24.xml"/><Relationship Id="rId28" Type="http://schemas.openxmlformats.org/officeDocument/2006/relationships/image" Target="../media/image211.png"/><Relationship Id="rId36" Type="http://schemas.openxmlformats.org/officeDocument/2006/relationships/image" Target="../media/image25.png"/><Relationship Id="rId49" Type="http://schemas.openxmlformats.org/officeDocument/2006/relationships/customXml" Target="../ink/ink37.xml"/><Relationship Id="rId57" Type="http://schemas.openxmlformats.org/officeDocument/2006/relationships/customXml" Target="../ink/ink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2288223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Demystifying AI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Feature Learning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784448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099777" cy="560981"/>
          </a:xfrm>
        </p:spPr>
        <p:txBody>
          <a:bodyPr/>
          <a:lstStyle/>
          <a:p>
            <a:r>
              <a:rPr lang="en-US" dirty="0"/>
              <a:t>Step2: In groups, try to organize digits on a 2-D coordinate plot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9D0216-1879-44EB-8EB2-8CB2614266B8}"/>
              </a:ext>
            </a:extLst>
          </p:cNvPr>
          <p:cNvSpPr txBox="1">
            <a:spLocks/>
          </p:cNvSpPr>
          <p:nvPr/>
        </p:nvSpPr>
        <p:spPr>
          <a:xfrm>
            <a:off x="307322" y="5896960"/>
            <a:ext cx="4629501" cy="56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Optional: label the extreme ends of both coordinate axes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465" y="1477008"/>
              <a:ext cx="5975491" cy="88854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75491" cy="8885479"/>
                    </a:xfrm>
                    <a:prstGeom prst="rect">
                      <a:avLst/>
                    </a:prstGeom>
                  </am3d:spPr>
                  <am3d:camera>
                    <am3d:pos x="0" y="0" z="56966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988" d="1000000"/>
                    <am3d:preTrans dx="0" dy="-18114427" dz="-14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657644" ay="-569475" az="-10972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965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465" y="1477008"/>
                <a:ext cx="5975491" cy="8885479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B83FAFFC-C948-4FA0-B1BE-7135EA4DEA08}"/>
              </a:ext>
            </a:extLst>
          </p:cNvPr>
          <p:cNvGrpSpPr/>
          <p:nvPr/>
        </p:nvGrpSpPr>
        <p:grpSpPr>
          <a:xfrm>
            <a:off x="6222558" y="2351658"/>
            <a:ext cx="3971520" cy="2966040"/>
            <a:chOff x="6222558" y="2351658"/>
            <a:chExt cx="3971520" cy="29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14:cNvPr>
                <p14:cNvContentPartPr/>
                <p14:nvPr/>
              </p14:nvContentPartPr>
              <p14:xfrm>
                <a:off x="8162958" y="2351658"/>
                <a:ext cx="49320" cy="2966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45318" y="2334018"/>
                  <a:ext cx="84960" cy="30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14:cNvPr>
                <p14:cNvContentPartPr/>
                <p14:nvPr/>
              </p14:nvContentPartPr>
              <p14:xfrm>
                <a:off x="6222558" y="3711738"/>
                <a:ext cx="3971520" cy="225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04918" y="3693738"/>
                  <a:ext cx="400716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5831C-C84A-4771-ADB3-CE91C374E410}"/>
              </a:ext>
            </a:extLst>
          </p:cNvPr>
          <p:cNvGrpSpPr/>
          <p:nvPr/>
        </p:nvGrpSpPr>
        <p:grpSpPr>
          <a:xfrm>
            <a:off x="5981546" y="3135876"/>
            <a:ext cx="407446" cy="372701"/>
            <a:chOff x="1314243" y="3096654"/>
            <a:chExt cx="407446" cy="372701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E43A148B-BAC0-487D-BFC1-010E293FD28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1615" y="3079282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14:cNvPr>
                <p14:cNvContentPartPr/>
                <p14:nvPr/>
              </p14:nvContentPartPr>
              <p14:xfrm>
                <a:off x="1441472" y="3157891"/>
                <a:ext cx="132840" cy="21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432832" y="3148891"/>
                  <a:ext cx="150480" cy="22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EC064C-E542-48F1-BA00-E15C85E9090D}"/>
              </a:ext>
            </a:extLst>
          </p:cNvPr>
          <p:cNvGrpSpPr/>
          <p:nvPr/>
        </p:nvGrpSpPr>
        <p:grpSpPr>
          <a:xfrm>
            <a:off x="10090188" y="4396468"/>
            <a:ext cx="407446" cy="372701"/>
            <a:chOff x="1645090" y="1963320"/>
            <a:chExt cx="407446" cy="372701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id="{EAF0D2EA-E01F-4B9B-8B5E-458BF1B50D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62462" y="1945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14:cNvPr>
                <p14:cNvContentPartPr/>
                <p14:nvPr/>
              </p14:nvContentPartPr>
              <p14:xfrm>
                <a:off x="1858352" y="2069251"/>
                <a:ext cx="24840" cy="167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49352" y="2060251"/>
                  <a:ext cx="4248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4619BB-EA5A-4AD6-97C7-B1D9CC685D27}"/>
              </a:ext>
            </a:extLst>
          </p:cNvPr>
          <p:cNvGrpSpPr/>
          <p:nvPr/>
        </p:nvGrpSpPr>
        <p:grpSpPr>
          <a:xfrm>
            <a:off x="7424342" y="3484095"/>
            <a:ext cx="407446" cy="372701"/>
            <a:chOff x="2008802" y="2321789"/>
            <a:chExt cx="407446" cy="372701"/>
          </a:xfrm>
        </p:grpSpPr>
        <p:sp>
          <p:nvSpPr>
            <p:cNvPr id="9" name="Wave 8">
              <a:extLst>
                <a:ext uri="{FF2B5EF4-FFF2-40B4-BE49-F238E27FC236}">
                  <a16:creationId xmlns:a16="http://schemas.microsoft.com/office/drawing/2014/main" id="{4F4240B9-809D-4E3F-8211-1E3469AD08D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026174" y="2304417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14:cNvPr>
                <p14:cNvContentPartPr/>
                <p14:nvPr/>
              </p14:nvContentPartPr>
              <p14:xfrm>
                <a:off x="2088392" y="2397571"/>
                <a:ext cx="169200" cy="249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79392" y="2388571"/>
                  <a:ext cx="186840" cy="26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8F6452-AD21-4209-93C0-BDD985DB3A68}"/>
              </a:ext>
            </a:extLst>
          </p:cNvPr>
          <p:cNvGrpSpPr/>
          <p:nvPr/>
        </p:nvGrpSpPr>
        <p:grpSpPr>
          <a:xfrm>
            <a:off x="6439400" y="4599714"/>
            <a:ext cx="407446" cy="372701"/>
            <a:chOff x="2561907" y="2181861"/>
            <a:chExt cx="407446" cy="372701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1D7B4F3-AAF7-4CD6-95DC-8C91C71802F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579279" y="216448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14:cNvPr>
                <p14:cNvContentPartPr/>
                <p14:nvPr/>
              </p14:nvContentPartPr>
              <p14:xfrm>
                <a:off x="2697152" y="2257171"/>
                <a:ext cx="139680" cy="25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688512" y="2248171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5A8FCC-5CF0-4DCB-93D5-900AEE8EE1A2}"/>
              </a:ext>
            </a:extLst>
          </p:cNvPr>
          <p:cNvGrpSpPr/>
          <p:nvPr/>
        </p:nvGrpSpPr>
        <p:grpSpPr>
          <a:xfrm>
            <a:off x="7176403" y="3117110"/>
            <a:ext cx="407446" cy="372701"/>
            <a:chOff x="869728" y="2182256"/>
            <a:chExt cx="407446" cy="372701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AC29F673-891C-45AA-A58A-50E96821FC4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7100" y="216488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14:cNvPr>
                <p14:cNvContentPartPr/>
                <p14:nvPr/>
              </p14:nvContentPartPr>
              <p14:xfrm>
                <a:off x="1042232" y="2232691"/>
                <a:ext cx="165240" cy="243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33232" y="2223691"/>
                  <a:ext cx="1828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DD44E-CD18-4A6E-83F7-2C7E47938B40}"/>
              </a:ext>
            </a:extLst>
          </p:cNvPr>
          <p:cNvGrpSpPr/>
          <p:nvPr/>
        </p:nvGrpSpPr>
        <p:grpSpPr>
          <a:xfrm>
            <a:off x="7957608" y="4131590"/>
            <a:ext cx="407446" cy="372701"/>
            <a:chOff x="2703361" y="3111333"/>
            <a:chExt cx="407446" cy="37270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4C1D3EE8-000C-427E-B756-E5136B7BBA6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20733" y="309396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14:cNvPr>
                <p14:cNvContentPartPr/>
                <p14:nvPr/>
              </p14:nvContentPartPr>
              <p14:xfrm>
                <a:off x="2844752" y="3180931"/>
                <a:ext cx="131040" cy="19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835752" y="3172291"/>
                  <a:ext cx="1486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95C32E-472E-4696-8DE4-9772C3EB4162}"/>
              </a:ext>
            </a:extLst>
          </p:cNvPr>
          <p:cNvGrpSpPr/>
          <p:nvPr/>
        </p:nvGrpSpPr>
        <p:grpSpPr>
          <a:xfrm>
            <a:off x="9732113" y="4396467"/>
            <a:ext cx="407446" cy="372701"/>
            <a:chOff x="1867348" y="4229988"/>
            <a:chExt cx="407446" cy="372701"/>
          </a:xfrm>
        </p:grpSpPr>
        <p:sp>
          <p:nvSpPr>
            <p:cNvPr id="10" name="Wave 9">
              <a:extLst>
                <a:ext uri="{FF2B5EF4-FFF2-40B4-BE49-F238E27FC236}">
                  <a16:creationId xmlns:a16="http://schemas.microsoft.com/office/drawing/2014/main" id="{7138F92C-1ED9-44F9-9B4D-470616E30F5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884720" y="421261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14:cNvPr>
                <p14:cNvContentPartPr/>
                <p14:nvPr/>
              </p14:nvContentPartPr>
              <p14:xfrm>
                <a:off x="2051672" y="4317091"/>
                <a:ext cx="37800" cy="18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43032" y="4308451"/>
                  <a:ext cx="5544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657750-904F-4B38-93C4-E6BEC0A8B5D9}"/>
              </a:ext>
            </a:extLst>
          </p:cNvPr>
          <p:cNvGrpSpPr/>
          <p:nvPr/>
        </p:nvGrpSpPr>
        <p:grpSpPr>
          <a:xfrm>
            <a:off x="9364256" y="4424167"/>
            <a:ext cx="407446" cy="372701"/>
            <a:chOff x="1600477" y="3414320"/>
            <a:chExt cx="407446" cy="372701"/>
          </a:xfrm>
        </p:grpSpPr>
        <p:sp>
          <p:nvSpPr>
            <p:cNvPr id="7" name="Wave 6">
              <a:extLst>
                <a:ext uri="{FF2B5EF4-FFF2-40B4-BE49-F238E27FC236}">
                  <a16:creationId xmlns:a16="http://schemas.microsoft.com/office/drawing/2014/main" id="{B36475B1-BCFC-49D1-8F9B-02EBCCED24C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17849" y="3396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14:cNvPr>
                <p14:cNvContentPartPr/>
                <p14:nvPr/>
              </p14:nvContentPartPr>
              <p14:xfrm>
                <a:off x="1792832" y="3482971"/>
                <a:ext cx="94680" cy="18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784192" y="3474331"/>
                  <a:ext cx="11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EB8475-09E2-44A9-8425-7B168EFA903B}"/>
              </a:ext>
            </a:extLst>
          </p:cNvPr>
          <p:cNvGrpSpPr/>
          <p:nvPr/>
        </p:nvGrpSpPr>
        <p:grpSpPr>
          <a:xfrm>
            <a:off x="6714377" y="4317091"/>
            <a:ext cx="407446" cy="372701"/>
            <a:chOff x="838747" y="3440632"/>
            <a:chExt cx="407446" cy="372701"/>
          </a:xfrm>
        </p:grpSpPr>
        <p:sp>
          <p:nvSpPr>
            <p:cNvPr id="20" name="Wave 19">
              <a:extLst>
                <a:ext uri="{FF2B5EF4-FFF2-40B4-BE49-F238E27FC236}">
                  <a16:creationId xmlns:a16="http://schemas.microsoft.com/office/drawing/2014/main" id="{5CD70E14-1DA0-43B0-8422-D9F8B340C5C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6119" y="342326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14:cNvPr>
                <p14:cNvContentPartPr/>
                <p14:nvPr/>
              </p14:nvContentPartPr>
              <p14:xfrm>
                <a:off x="929912" y="3489811"/>
                <a:ext cx="172440" cy="269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21272" y="3481171"/>
                  <a:ext cx="19008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CCB801-537C-446E-AA51-89B5B84C2191}"/>
              </a:ext>
            </a:extLst>
          </p:cNvPr>
          <p:cNvGrpSpPr/>
          <p:nvPr/>
        </p:nvGrpSpPr>
        <p:grpSpPr>
          <a:xfrm>
            <a:off x="6468471" y="3342122"/>
            <a:ext cx="407446" cy="372701"/>
            <a:chOff x="727588" y="3980575"/>
            <a:chExt cx="407446" cy="372701"/>
          </a:xfrm>
        </p:grpSpPr>
        <p:sp>
          <p:nvSpPr>
            <p:cNvPr id="16" name="Wave 15">
              <a:extLst>
                <a:ext uri="{FF2B5EF4-FFF2-40B4-BE49-F238E27FC236}">
                  <a16:creationId xmlns:a16="http://schemas.microsoft.com/office/drawing/2014/main" id="{02AF8AAC-1AFA-475A-9380-C68A92F15D4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4960" y="3963203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14:cNvPr>
                <p14:cNvContentPartPr/>
                <p14:nvPr/>
              </p14:nvContentPartPr>
              <p14:xfrm>
                <a:off x="876632" y="4063291"/>
                <a:ext cx="164160" cy="200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867992" y="4054651"/>
                  <a:ext cx="18180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2967E3-FE01-441A-A920-FF5DD0F307AD}"/>
              </a:ext>
            </a:extLst>
          </p:cNvPr>
          <p:cNvGrpSpPr/>
          <p:nvPr/>
        </p:nvGrpSpPr>
        <p:grpSpPr>
          <a:xfrm>
            <a:off x="9340956" y="3750747"/>
            <a:ext cx="407446" cy="372701"/>
            <a:chOff x="3229887" y="1859990"/>
            <a:chExt cx="407446" cy="372701"/>
          </a:xfrm>
        </p:grpSpPr>
        <p:sp>
          <p:nvSpPr>
            <p:cNvPr id="53" name="Wave 52">
              <a:extLst>
                <a:ext uri="{FF2B5EF4-FFF2-40B4-BE49-F238E27FC236}">
                  <a16:creationId xmlns:a16="http://schemas.microsoft.com/office/drawing/2014/main" id="{5B726444-1B75-4E06-8F8C-C8469DCD2F7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247259" y="184261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17D8A03-DD7E-4037-8937-7E07139D748F}"/>
                </a:ext>
              </a:extLst>
            </p:cNvPr>
            <p:cNvGrpSpPr/>
            <p:nvPr/>
          </p:nvGrpSpPr>
          <p:grpSpPr>
            <a:xfrm>
              <a:off x="3369554" y="1914832"/>
              <a:ext cx="121320" cy="299520"/>
              <a:chOff x="3369554" y="1914832"/>
              <a:chExt cx="12132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14:cNvPr>
                  <p14:cNvContentPartPr/>
                  <p14:nvPr/>
                </p14:nvContentPartPr>
                <p14:xfrm>
                  <a:off x="3369554" y="1940032"/>
                  <a:ext cx="109800" cy="1231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360554" y="1931032"/>
                    <a:ext cx="1274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14:cNvPr>
                  <p14:cNvContentPartPr/>
                  <p14:nvPr/>
                </p14:nvContentPartPr>
                <p14:xfrm>
                  <a:off x="3444074" y="1914832"/>
                  <a:ext cx="46800" cy="299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3435074" y="1905832"/>
                    <a:ext cx="64440" cy="317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0455B7-80A6-4D5A-9B8A-3927935A0B68}"/>
              </a:ext>
            </a:extLst>
          </p:cNvPr>
          <p:cNvGrpSpPr/>
          <p:nvPr/>
        </p:nvGrpSpPr>
        <p:grpSpPr>
          <a:xfrm>
            <a:off x="8660931" y="3900141"/>
            <a:ext cx="407446" cy="372701"/>
            <a:chOff x="608686" y="2656362"/>
            <a:chExt cx="407446" cy="372701"/>
          </a:xfrm>
        </p:grpSpPr>
        <p:sp>
          <p:nvSpPr>
            <p:cNvPr id="48" name="Wave 47">
              <a:extLst>
                <a:ext uri="{FF2B5EF4-FFF2-40B4-BE49-F238E27FC236}">
                  <a16:creationId xmlns:a16="http://schemas.microsoft.com/office/drawing/2014/main" id="{8C2B4D7F-688A-42BC-8054-4953E1833EE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26058" y="263899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E246A72-20CB-42D5-9AB0-0E95A34AB29F}"/>
                </a:ext>
              </a:extLst>
            </p:cNvPr>
            <p:cNvGrpSpPr/>
            <p:nvPr/>
          </p:nvGrpSpPr>
          <p:grpSpPr>
            <a:xfrm>
              <a:off x="703034" y="2681992"/>
              <a:ext cx="205920" cy="263160"/>
              <a:chOff x="703034" y="2681992"/>
              <a:chExt cx="205920" cy="263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286A5F9C-50A6-42AD-846B-B111C5D978E1}"/>
                      </a:ext>
                    </a:extLst>
                  </p14:cNvPr>
                  <p14:cNvContentPartPr/>
                  <p14:nvPr/>
                </p14:nvContentPartPr>
                <p14:xfrm>
                  <a:off x="703034" y="2743192"/>
                  <a:ext cx="176400" cy="20196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286A5F9C-50A6-42AD-846B-B111C5D978E1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94394" y="2734192"/>
                    <a:ext cx="194040" cy="21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CDA97160-50BD-49DA-8159-26497DCEB45C}"/>
                      </a:ext>
                    </a:extLst>
                  </p14:cNvPr>
                  <p14:cNvContentPartPr/>
                  <p14:nvPr/>
                </p14:nvContentPartPr>
                <p14:xfrm>
                  <a:off x="703034" y="2681992"/>
                  <a:ext cx="205920" cy="8244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CDA97160-50BD-49DA-8159-26497DCEB45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94394" y="2673352"/>
                    <a:ext cx="223560" cy="100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A4B9426-DEBA-4DFC-BF17-44223836CE22}"/>
              </a:ext>
            </a:extLst>
          </p:cNvPr>
          <p:cNvGrpSpPr/>
          <p:nvPr/>
        </p:nvGrpSpPr>
        <p:grpSpPr>
          <a:xfrm>
            <a:off x="6713176" y="3035326"/>
            <a:ext cx="407446" cy="372701"/>
            <a:chOff x="2107093" y="2969420"/>
            <a:chExt cx="407446" cy="372701"/>
          </a:xfrm>
        </p:grpSpPr>
        <p:sp>
          <p:nvSpPr>
            <p:cNvPr id="52" name="Wave 51">
              <a:extLst>
                <a:ext uri="{FF2B5EF4-FFF2-40B4-BE49-F238E27FC236}">
                  <a16:creationId xmlns:a16="http://schemas.microsoft.com/office/drawing/2014/main" id="{FDC52200-B779-4DFF-84C9-A881AC7B25C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4465" y="29520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14:cNvPr>
                <p14:cNvContentPartPr/>
                <p14:nvPr/>
              </p14:nvContentPartPr>
              <p14:xfrm>
                <a:off x="2248154" y="3070432"/>
                <a:ext cx="136440" cy="20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239514" y="3061432"/>
                  <a:ext cx="15408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76F0BBA-75E9-4D51-BEB7-BBB96D9D12FA}"/>
              </a:ext>
            </a:extLst>
          </p:cNvPr>
          <p:cNvGrpSpPr/>
          <p:nvPr/>
        </p:nvGrpSpPr>
        <p:grpSpPr>
          <a:xfrm>
            <a:off x="9044425" y="4131984"/>
            <a:ext cx="407446" cy="372701"/>
            <a:chOff x="1622986" y="2859036"/>
            <a:chExt cx="407446" cy="372701"/>
          </a:xfrm>
        </p:grpSpPr>
        <p:sp>
          <p:nvSpPr>
            <p:cNvPr id="57" name="Wave 56">
              <a:extLst>
                <a:ext uri="{FF2B5EF4-FFF2-40B4-BE49-F238E27FC236}">
                  <a16:creationId xmlns:a16="http://schemas.microsoft.com/office/drawing/2014/main" id="{5CEE8BEA-F0B2-4DF2-BFC7-2394EB38AA9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40358" y="284166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14:cNvPr>
                <p14:cNvContentPartPr/>
                <p14:nvPr/>
              </p14:nvContentPartPr>
              <p14:xfrm>
                <a:off x="1745234" y="2924272"/>
                <a:ext cx="191160" cy="163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736234" y="2915632"/>
                  <a:ext cx="2088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40AF0C-DD07-4834-BBE8-47C95356E397}"/>
              </a:ext>
            </a:extLst>
          </p:cNvPr>
          <p:cNvGrpSpPr/>
          <p:nvPr/>
        </p:nvGrpSpPr>
        <p:grpSpPr>
          <a:xfrm>
            <a:off x="6719642" y="2396730"/>
            <a:ext cx="407446" cy="372701"/>
            <a:chOff x="1381390" y="2254808"/>
            <a:chExt cx="407446" cy="372701"/>
          </a:xfrm>
        </p:grpSpPr>
        <p:sp>
          <p:nvSpPr>
            <p:cNvPr id="50" name="Wave 49">
              <a:extLst>
                <a:ext uri="{FF2B5EF4-FFF2-40B4-BE49-F238E27FC236}">
                  <a16:creationId xmlns:a16="http://schemas.microsoft.com/office/drawing/2014/main" id="{AAA2E137-0EF0-4DAB-BCC1-730F975B42F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98762" y="223743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14:cNvPr>
                <p14:cNvContentPartPr/>
                <p14:nvPr/>
              </p14:nvContentPartPr>
              <p14:xfrm>
                <a:off x="1529954" y="2294992"/>
                <a:ext cx="159120" cy="264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521314" y="2286352"/>
                  <a:ext cx="176760" cy="28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E4F427-6EF7-419E-8308-A9E6767995C5}"/>
              </a:ext>
            </a:extLst>
          </p:cNvPr>
          <p:cNvGrpSpPr/>
          <p:nvPr/>
        </p:nvGrpSpPr>
        <p:grpSpPr>
          <a:xfrm>
            <a:off x="8004595" y="3254281"/>
            <a:ext cx="407446" cy="372701"/>
            <a:chOff x="2830498" y="2517483"/>
            <a:chExt cx="407446" cy="372701"/>
          </a:xfrm>
        </p:grpSpPr>
        <p:sp>
          <p:nvSpPr>
            <p:cNvPr id="51" name="Wave 50">
              <a:extLst>
                <a:ext uri="{FF2B5EF4-FFF2-40B4-BE49-F238E27FC236}">
                  <a16:creationId xmlns:a16="http://schemas.microsoft.com/office/drawing/2014/main" id="{AB524387-0A7F-4C9E-8A3F-9883DB56935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847870" y="250011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14:cNvPr>
                <p14:cNvContentPartPr/>
                <p14:nvPr/>
              </p14:nvContentPartPr>
              <p14:xfrm>
                <a:off x="2987234" y="2615032"/>
                <a:ext cx="111600" cy="24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78594" y="2606392"/>
                  <a:ext cx="129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B49CD-0394-46EB-BFB1-D317C697D03F}"/>
              </a:ext>
            </a:extLst>
          </p:cNvPr>
          <p:cNvGrpSpPr/>
          <p:nvPr/>
        </p:nvGrpSpPr>
        <p:grpSpPr>
          <a:xfrm>
            <a:off x="8337453" y="3226508"/>
            <a:ext cx="407446" cy="372701"/>
            <a:chOff x="3640089" y="2910303"/>
            <a:chExt cx="407446" cy="372701"/>
          </a:xfrm>
        </p:grpSpPr>
        <p:sp>
          <p:nvSpPr>
            <p:cNvPr id="54" name="Wave 53">
              <a:extLst>
                <a:ext uri="{FF2B5EF4-FFF2-40B4-BE49-F238E27FC236}">
                  <a16:creationId xmlns:a16="http://schemas.microsoft.com/office/drawing/2014/main" id="{E37640D4-8CB4-4E6C-AAB4-BB09809BBE7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657461" y="289293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14:cNvPr>
                <p14:cNvContentPartPr/>
                <p14:nvPr/>
              </p14:nvContentPartPr>
              <p14:xfrm>
                <a:off x="3768794" y="2982952"/>
                <a:ext cx="132840" cy="27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759794" y="2974312"/>
                  <a:ext cx="150480" cy="29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9D96E97-EFDA-442E-B916-A6422A7C0560}"/>
              </a:ext>
            </a:extLst>
          </p:cNvPr>
          <p:cNvGrpSpPr/>
          <p:nvPr/>
        </p:nvGrpSpPr>
        <p:grpSpPr>
          <a:xfrm>
            <a:off x="6075283" y="2382482"/>
            <a:ext cx="407446" cy="372701"/>
            <a:chOff x="358493" y="3194380"/>
            <a:chExt cx="407446" cy="372701"/>
          </a:xfrm>
        </p:grpSpPr>
        <p:sp>
          <p:nvSpPr>
            <p:cNvPr id="56" name="Wave 55">
              <a:extLst>
                <a:ext uri="{FF2B5EF4-FFF2-40B4-BE49-F238E27FC236}">
                  <a16:creationId xmlns:a16="http://schemas.microsoft.com/office/drawing/2014/main" id="{4032183E-F130-44F1-BCCD-40A0F081B4A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75865" y="317700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BA72C453-6EEB-4214-91F7-1EF49A098E5F}"/>
                    </a:ext>
                  </a:extLst>
                </p14:cNvPr>
                <p14:cNvContentPartPr/>
                <p14:nvPr/>
              </p14:nvContentPartPr>
              <p14:xfrm>
                <a:off x="478034" y="3270232"/>
                <a:ext cx="168120" cy="235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BA72C453-6EEB-4214-91F7-1EF49A098E5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9394" y="3261592"/>
                  <a:ext cx="185760" cy="253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87161BB-0368-4CB1-A3C8-3E0E72118746}"/>
              </a:ext>
            </a:extLst>
          </p:cNvPr>
          <p:cNvGrpSpPr/>
          <p:nvPr/>
        </p:nvGrpSpPr>
        <p:grpSpPr>
          <a:xfrm>
            <a:off x="9324667" y="3125266"/>
            <a:ext cx="407446" cy="372701"/>
            <a:chOff x="1338596" y="3834521"/>
            <a:chExt cx="407446" cy="372701"/>
          </a:xfrm>
        </p:grpSpPr>
        <p:sp>
          <p:nvSpPr>
            <p:cNvPr id="55" name="Wave 54">
              <a:extLst>
                <a:ext uri="{FF2B5EF4-FFF2-40B4-BE49-F238E27FC236}">
                  <a16:creationId xmlns:a16="http://schemas.microsoft.com/office/drawing/2014/main" id="{20FDD304-617D-4485-8403-C3A7BEF16B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55968" y="381714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14:cNvPr>
                <p14:cNvContentPartPr/>
                <p14:nvPr/>
              </p14:nvContentPartPr>
              <p14:xfrm>
                <a:off x="1433114" y="3921472"/>
                <a:ext cx="182880" cy="236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24474" y="3912472"/>
                  <a:ext cx="20052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40364B1-1E3B-402B-9338-6684BF80A5C6}"/>
              </a:ext>
            </a:extLst>
          </p:cNvPr>
          <p:cNvGrpSpPr/>
          <p:nvPr/>
        </p:nvGrpSpPr>
        <p:grpSpPr>
          <a:xfrm>
            <a:off x="9972832" y="3240778"/>
            <a:ext cx="909497" cy="468360"/>
            <a:chOff x="1075998" y="5230142"/>
            <a:chExt cx="909497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FEA20F-3431-4CA4-BE0B-9D56BFAF0D06}"/>
                    </a:ext>
                  </a:extLst>
                </p14:cNvPr>
                <p14:cNvContentPartPr/>
                <p14:nvPr/>
              </p14:nvContentPartPr>
              <p14:xfrm>
                <a:off x="1075998" y="532863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FEA20F-3431-4CA4-BE0B-9D56BFAF0D0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067358" y="531963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1211069-6919-4493-ABB6-2DFF57E2BCE1}"/>
                </a:ext>
              </a:extLst>
            </p:cNvPr>
            <p:cNvGrpSpPr/>
            <p:nvPr/>
          </p:nvGrpSpPr>
          <p:grpSpPr>
            <a:xfrm>
              <a:off x="1111415" y="5230142"/>
              <a:ext cx="726480" cy="468360"/>
              <a:chOff x="1111415" y="5230142"/>
              <a:chExt cx="726480" cy="468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3E37FBEA-C717-4A64-98A3-AD76EDE9FE57}"/>
                      </a:ext>
                    </a:extLst>
                  </p14:cNvPr>
                  <p14:cNvContentPartPr/>
                  <p14:nvPr/>
                </p14:nvContentPartPr>
                <p14:xfrm>
                  <a:off x="1111415" y="5402582"/>
                  <a:ext cx="90720" cy="174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3E37FBEA-C717-4A64-98A3-AD76EDE9FE5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102775" y="5393582"/>
                    <a:ext cx="10836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F48011C-058B-4F29-A311-02BE66421C46}"/>
                      </a:ext>
                    </a:extLst>
                  </p14:cNvPr>
                  <p14:cNvContentPartPr/>
                  <p14:nvPr/>
                </p14:nvContentPartPr>
                <p14:xfrm>
                  <a:off x="1213295" y="5347862"/>
                  <a:ext cx="50040" cy="2145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3F48011C-058B-4F29-A311-02BE66421C4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204295" y="5339222"/>
                    <a:ext cx="6768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F62D9734-987D-436D-B2A4-D4D7AF045D39}"/>
                      </a:ext>
                    </a:extLst>
                  </p14:cNvPr>
                  <p14:cNvContentPartPr/>
                  <p14:nvPr/>
                </p14:nvContentPartPr>
                <p14:xfrm>
                  <a:off x="1194935" y="5404022"/>
                  <a:ext cx="115560" cy="4464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F62D9734-987D-436D-B2A4-D4D7AF045D39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186295" y="5395022"/>
                    <a:ext cx="133200" cy="6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5FD30D22-7D7C-4546-812D-208511231EB3}"/>
                      </a:ext>
                    </a:extLst>
                  </p14:cNvPr>
                  <p14:cNvContentPartPr/>
                  <p14:nvPr/>
                </p14:nvContentPartPr>
                <p14:xfrm>
                  <a:off x="1309055" y="5390702"/>
                  <a:ext cx="46800" cy="1497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5FD30D22-7D7C-4546-812D-208511231EB3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300055" y="5382062"/>
                    <a:ext cx="64440" cy="16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D47AF848-0192-4006-B8A7-62C811B3C1B1}"/>
                      </a:ext>
                    </a:extLst>
                  </p14:cNvPr>
                  <p14:cNvContentPartPr/>
                  <p14:nvPr/>
                </p14:nvContentPartPr>
                <p14:xfrm>
                  <a:off x="1371335" y="5405822"/>
                  <a:ext cx="109800" cy="11664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D47AF848-0192-4006-B8A7-62C811B3C1B1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362335" y="5396822"/>
                    <a:ext cx="127440" cy="13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52A69DA3-7E78-4C41-A7F7-BF6F517BE53C}"/>
                      </a:ext>
                    </a:extLst>
                  </p14:cNvPr>
                  <p14:cNvContentPartPr/>
                  <p14:nvPr/>
                </p14:nvContentPartPr>
                <p14:xfrm>
                  <a:off x="1500575" y="5418422"/>
                  <a:ext cx="31680" cy="1170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52A69DA3-7E78-4C41-A7F7-BF6F517BE53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491575" y="5409422"/>
                    <a:ext cx="49320" cy="13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C1E20850-D531-4ECF-854D-40954DA49092}"/>
                      </a:ext>
                    </a:extLst>
                  </p14:cNvPr>
                  <p14:cNvContentPartPr/>
                  <p14:nvPr/>
                </p14:nvContentPartPr>
                <p14:xfrm>
                  <a:off x="1491935" y="5373782"/>
                  <a:ext cx="18000" cy="54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C1E20850-D531-4ECF-854D-40954DA4909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482935" y="5365142"/>
                    <a:ext cx="3564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7AF3E7DA-5798-4554-B91D-87B69C08EBE2}"/>
                      </a:ext>
                    </a:extLst>
                  </p14:cNvPr>
                  <p14:cNvContentPartPr/>
                  <p14:nvPr/>
                </p14:nvContentPartPr>
                <p14:xfrm>
                  <a:off x="1571495" y="5397902"/>
                  <a:ext cx="98280" cy="30060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7AF3E7DA-5798-4554-B91D-87B69C08EBE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562855" y="5389262"/>
                    <a:ext cx="115920" cy="31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E5C1C00F-8464-4CAE-B0AC-5A9808F7AD56}"/>
                      </a:ext>
                    </a:extLst>
                  </p14:cNvPr>
                  <p14:cNvContentPartPr/>
                  <p14:nvPr/>
                </p14:nvContentPartPr>
                <p14:xfrm>
                  <a:off x="1689575" y="5230142"/>
                  <a:ext cx="148320" cy="23652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E5C1C00F-8464-4CAE-B0AC-5A9808F7AD56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1680935" y="5221502"/>
                    <a:ext cx="165960" cy="254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0513680-CA27-4F42-B249-D3D775BC8819}"/>
                </a:ext>
              </a:extLst>
            </p:cNvPr>
            <p:cNvGrpSpPr/>
            <p:nvPr/>
          </p:nvGrpSpPr>
          <p:grpSpPr>
            <a:xfrm>
              <a:off x="1844735" y="5282702"/>
              <a:ext cx="140760" cy="158040"/>
              <a:chOff x="1844735" y="5282702"/>
              <a:chExt cx="140760" cy="158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554538EE-28E4-43C3-BEC7-4EA42EFCE3CA}"/>
                      </a:ext>
                    </a:extLst>
                  </p14:cNvPr>
                  <p14:cNvContentPartPr/>
                  <p14:nvPr/>
                </p14:nvContentPartPr>
                <p14:xfrm>
                  <a:off x="1882175" y="5282702"/>
                  <a:ext cx="86400" cy="15804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554538EE-28E4-43C3-BEC7-4EA42EFCE3CA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1873535" y="5273702"/>
                    <a:ext cx="104040" cy="175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2B568F09-63C6-4D57-BC62-F066C4D5D326}"/>
                      </a:ext>
                    </a:extLst>
                  </p14:cNvPr>
                  <p14:cNvContentPartPr/>
                  <p14:nvPr/>
                </p14:nvContentPartPr>
                <p14:xfrm>
                  <a:off x="1844735" y="5316182"/>
                  <a:ext cx="140760" cy="4608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2B568F09-63C6-4D57-BC62-F066C4D5D326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1835735" y="5307542"/>
                    <a:ext cx="158400" cy="63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BD027EC-B9D2-4B9D-BC6F-745F6DE84957}"/>
              </a:ext>
            </a:extLst>
          </p:cNvPr>
          <p:cNvGrpSpPr/>
          <p:nvPr/>
        </p:nvGrpSpPr>
        <p:grpSpPr>
          <a:xfrm>
            <a:off x="5498426" y="3639109"/>
            <a:ext cx="629280" cy="383040"/>
            <a:chOff x="1147055" y="4513022"/>
            <a:chExt cx="629280" cy="38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1685367-DA2A-4E1D-B738-06126B3ED93D}"/>
                    </a:ext>
                  </a:extLst>
                </p14:cNvPr>
                <p14:cNvContentPartPr/>
                <p14:nvPr/>
              </p14:nvContentPartPr>
              <p14:xfrm>
                <a:off x="1147055" y="4557662"/>
                <a:ext cx="81000" cy="171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1685367-DA2A-4E1D-B738-06126B3ED93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38055" y="4548662"/>
                  <a:ext cx="986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8695443-4A67-4C3C-82D4-42697CB0C0BF}"/>
                    </a:ext>
                  </a:extLst>
                </p14:cNvPr>
                <p14:cNvContentPartPr/>
                <p14:nvPr/>
              </p14:nvContentPartPr>
              <p14:xfrm>
                <a:off x="1247855" y="4576742"/>
                <a:ext cx="122040" cy="157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8695443-4A67-4C3C-82D4-42697CB0C0B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239215" y="4567742"/>
                  <a:ext cx="13968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7F4BEC1-355A-4AE4-976A-4D19D967448E}"/>
                    </a:ext>
                  </a:extLst>
                </p14:cNvPr>
                <p14:cNvContentPartPr/>
                <p14:nvPr/>
              </p14:nvContentPartPr>
              <p14:xfrm>
                <a:off x="1386455" y="4554782"/>
                <a:ext cx="58680" cy="1605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7F4BEC1-355A-4AE4-976A-4D19D967448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377455" y="4545782"/>
                  <a:ext cx="763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096F314C-388F-447C-9DD4-D9EE8DEA7A82}"/>
                    </a:ext>
                  </a:extLst>
                </p14:cNvPr>
                <p14:cNvContentPartPr/>
                <p14:nvPr/>
              </p14:nvContentPartPr>
              <p14:xfrm>
                <a:off x="1473575" y="4536062"/>
                <a:ext cx="70200" cy="138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096F314C-388F-447C-9DD4-D9EE8DEA7A8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464935" y="4527062"/>
                  <a:ext cx="8784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7A31663-75F5-4196-AA99-C2D3AF4E2F08}"/>
                    </a:ext>
                  </a:extLst>
                </p14:cNvPr>
                <p14:cNvContentPartPr/>
                <p14:nvPr/>
              </p14:nvContentPartPr>
              <p14:xfrm>
                <a:off x="1602095" y="4557662"/>
                <a:ext cx="77040" cy="936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7A31663-75F5-4196-AA99-C2D3AF4E2F0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593095" y="4549022"/>
                  <a:ext cx="9468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B880322-E280-46FB-89C5-867E9CED807B}"/>
                    </a:ext>
                  </a:extLst>
                </p14:cNvPr>
                <p14:cNvContentPartPr/>
                <p14:nvPr/>
              </p14:nvContentPartPr>
              <p14:xfrm>
                <a:off x="1590575" y="4513022"/>
                <a:ext cx="185760" cy="383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B880322-E280-46FB-89C5-867E9CED807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581935" y="4504382"/>
                  <a:ext cx="203400" cy="40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391626D-8D66-4248-8A4C-7CE369836E16}"/>
              </a:ext>
            </a:extLst>
          </p:cNvPr>
          <p:cNvGrpSpPr/>
          <p:nvPr/>
        </p:nvGrpSpPr>
        <p:grpSpPr>
          <a:xfrm>
            <a:off x="8303064" y="5311762"/>
            <a:ext cx="1071720" cy="352800"/>
            <a:chOff x="2600015" y="4947542"/>
            <a:chExt cx="1071720" cy="35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D53F236-EA37-4005-BEB7-0934EB89FEA6}"/>
                    </a:ext>
                  </a:extLst>
                </p14:cNvPr>
                <p14:cNvContentPartPr/>
                <p14:nvPr/>
              </p14:nvContentPartPr>
              <p14:xfrm>
                <a:off x="2600015" y="5101622"/>
                <a:ext cx="177840" cy="198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D53F236-EA37-4005-BEB7-0934EB89FEA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591375" y="5092622"/>
                  <a:ext cx="1954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2B399CE-7CA6-456B-AA00-7283019A6289}"/>
                    </a:ext>
                  </a:extLst>
                </p14:cNvPr>
                <p14:cNvContentPartPr/>
                <p14:nvPr/>
              </p14:nvContentPartPr>
              <p14:xfrm>
                <a:off x="2828255" y="5110262"/>
                <a:ext cx="84960" cy="131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2B399CE-7CA6-456B-AA00-7283019A628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819255" y="5101262"/>
                  <a:ext cx="102600" cy="1490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2467EB67-3A62-45B3-9F6F-D51618B897BB}"/>
                </a:ext>
              </a:extLst>
            </p:cNvPr>
            <p:cNvGrpSpPr/>
            <p:nvPr/>
          </p:nvGrpSpPr>
          <p:grpSpPr>
            <a:xfrm>
              <a:off x="3090695" y="4947542"/>
              <a:ext cx="581040" cy="336240"/>
              <a:chOff x="3090695" y="4947542"/>
              <a:chExt cx="581040" cy="336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03" name="Ink 102">
                    <a:extLst>
                      <a:ext uri="{FF2B5EF4-FFF2-40B4-BE49-F238E27FC236}">
                        <a16:creationId xmlns:a16="http://schemas.microsoft.com/office/drawing/2014/main" id="{1BF65481-7AD7-410A-B0BA-9128814BC28D}"/>
                      </a:ext>
                    </a:extLst>
                  </p14:cNvPr>
                  <p14:cNvContentPartPr/>
                  <p14:nvPr/>
                </p14:nvContentPartPr>
                <p14:xfrm>
                  <a:off x="3090695" y="4966982"/>
                  <a:ext cx="160200" cy="257400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1BF65481-7AD7-410A-B0BA-9128814BC28D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3081695" y="4957982"/>
                    <a:ext cx="177840" cy="27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04" name="Ink 103">
                    <a:extLst>
                      <a:ext uri="{FF2B5EF4-FFF2-40B4-BE49-F238E27FC236}">
                        <a16:creationId xmlns:a16="http://schemas.microsoft.com/office/drawing/2014/main" id="{2734F2BD-16FD-4937-8A0C-10F65B1D2C82}"/>
                      </a:ext>
                    </a:extLst>
                  </p14:cNvPr>
                  <p14:cNvContentPartPr/>
                  <p14:nvPr/>
                </p14:nvContentPartPr>
                <p14:xfrm>
                  <a:off x="3288335" y="5119982"/>
                  <a:ext cx="73800" cy="108720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2734F2BD-16FD-4937-8A0C-10F65B1D2C82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279695" y="5111342"/>
                    <a:ext cx="91440" cy="12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7EC7C74C-AFD4-46B8-B402-EE040FA3720C}"/>
                      </a:ext>
                    </a:extLst>
                  </p14:cNvPr>
                  <p14:cNvContentPartPr/>
                  <p14:nvPr/>
                </p14:nvContentPartPr>
                <p14:xfrm>
                  <a:off x="3383735" y="4947542"/>
                  <a:ext cx="57960" cy="276480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7EC7C74C-AFD4-46B8-B402-EE040FA3720C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374735" y="4938902"/>
                    <a:ext cx="75600" cy="29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4009D79C-C42E-4031-A644-4B79E40CEAE9}"/>
                      </a:ext>
                    </a:extLst>
                  </p14:cNvPr>
                  <p14:cNvContentPartPr/>
                  <p14:nvPr/>
                </p14:nvContentPartPr>
                <p14:xfrm>
                  <a:off x="3460415" y="5115302"/>
                  <a:ext cx="74520" cy="137160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4009D79C-C42E-4031-A644-4B79E40CEAE9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3451415" y="5106302"/>
                    <a:ext cx="92160" cy="15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1B9B006A-623B-463C-90C9-F85A9B337003}"/>
                      </a:ext>
                    </a:extLst>
                  </p14:cNvPr>
                  <p14:cNvContentPartPr/>
                  <p14:nvPr/>
                </p14:nvContentPartPr>
                <p14:xfrm>
                  <a:off x="3576695" y="5094062"/>
                  <a:ext cx="95040" cy="1897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1B9B006A-623B-463C-90C9-F85A9B337003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3568055" y="5085062"/>
                    <a:ext cx="112680" cy="2073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00A9BB0-26FA-41BC-96A6-5F0B058C0B66}"/>
              </a:ext>
            </a:extLst>
          </p:cNvPr>
          <p:cNvGrpSpPr/>
          <p:nvPr/>
        </p:nvGrpSpPr>
        <p:grpSpPr>
          <a:xfrm>
            <a:off x="8328714" y="2156224"/>
            <a:ext cx="1150560" cy="315360"/>
            <a:chOff x="2594615" y="4231862"/>
            <a:chExt cx="1150560" cy="315360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A293CD23-D889-452E-A8C2-EC5B85183C93}"/>
                </a:ext>
              </a:extLst>
            </p:cNvPr>
            <p:cNvGrpSpPr/>
            <p:nvPr/>
          </p:nvGrpSpPr>
          <p:grpSpPr>
            <a:xfrm>
              <a:off x="2594615" y="4335542"/>
              <a:ext cx="400320" cy="185040"/>
              <a:chOff x="2594615" y="4335542"/>
              <a:chExt cx="400320" cy="185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13314358-F258-4641-A0D1-A5D33A4F75B1}"/>
                      </a:ext>
                    </a:extLst>
                  </p14:cNvPr>
                  <p14:cNvContentPartPr/>
                  <p14:nvPr/>
                </p14:nvContentPartPr>
                <p14:xfrm>
                  <a:off x="2638535" y="4335542"/>
                  <a:ext cx="28800" cy="18144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13314358-F258-4641-A0D1-A5D33A4F75B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2629535" y="4326902"/>
                    <a:ext cx="46440" cy="19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A5669D3A-588F-459A-97EF-E1DE6DDD351C}"/>
                      </a:ext>
                    </a:extLst>
                  </p14:cNvPr>
                  <p14:cNvContentPartPr/>
                  <p14:nvPr/>
                </p14:nvContentPartPr>
                <p14:xfrm>
                  <a:off x="2594615" y="4383422"/>
                  <a:ext cx="120600" cy="29160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A5669D3A-588F-459A-97EF-E1DE6DDD351C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2585975" y="4374422"/>
                    <a:ext cx="138240" cy="4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936AD673-9B42-48BF-8050-609C58CE0056}"/>
                      </a:ext>
                    </a:extLst>
                  </p14:cNvPr>
                  <p14:cNvContentPartPr/>
                  <p14:nvPr/>
                </p14:nvContentPartPr>
                <p14:xfrm>
                  <a:off x="2753735" y="4365062"/>
                  <a:ext cx="144000" cy="15552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936AD673-9B42-48BF-8050-609C58CE0056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2744735" y="4356422"/>
                    <a:ext cx="161640" cy="173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07645F2A-0B37-489F-8733-87053F43F383}"/>
                      </a:ext>
                    </a:extLst>
                  </p14:cNvPr>
                  <p14:cNvContentPartPr/>
                  <p14:nvPr/>
                </p14:nvContentPartPr>
                <p14:xfrm>
                  <a:off x="2920775" y="4388462"/>
                  <a:ext cx="74160" cy="12276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07645F2A-0B37-489F-8733-87053F43F383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2912135" y="4379822"/>
                    <a:ext cx="91800" cy="140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7DC0CF0-B3D7-4802-A9F1-6D6D62327E58}"/>
                </a:ext>
              </a:extLst>
            </p:cNvPr>
            <p:cNvGrpSpPr/>
            <p:nvPr/>
          </p:nvGrpSpPr>
          <p:grpSpPr>
            <a:xfrm>
              <a:off x="3215255" y="4231862"/>
              <a:ext cx="529920" cy="315360"/>
              <a:chOff x="3215255" y="4231862"/>
              <a:chExt cx="529920" cy="315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82BE5968-408E-4784-904C-0EE4C24DDACC}"/>
                      </a:ext>
                    </a:extLst>
                  </p14:cNvPr>
                  <p14:cNvContentPartPr/>
                  <p14:nvPr/>
                </p14:nvContentPartPr>
                <p14:xfrm>
                  <a:off x="3215255" y="4239422"/>
                  <a:ext cx="125280" cy="28008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82BE5968-408E-4784-904C-0EE4C24DDACC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3206615" y="4230422"/>
                    <a:ext cx="142920" cy="29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115E9235-2DCA-4235-B1EA-A5336DAD5A1E}"/>
                      </a:ext>
                    </a:extLst>
                  </p14:cNvPr>
                  <p14:cNvContentPartPr/>
                  <p14:nvPr/>
                </p14:nvContentPartPr>
                <p14:xfrm>
                  <a:off x="3355655" y="4402142"/>
                  <a:ext cx="75960" cy="11376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115E9235-2DCA-4235-B1EA-A5336DAD5A1E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3346655" y="4393502"/>
                    <a:ext cx="93600" cy="13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B7F31E9B-D4C8-466D-9C59-800E398A45AA}"/>
                      </a:ext>
                    </a:extLst>
                  </p14:cNvPr>
                  <p14:cNvContentPartPr/>
                  <p14:nvPr/>
                </p14:nvContentPartPr>
                <p14:xfrm>
                  <a:off x="3465815" y="4231862"/>
                  <a:ext cx="45360" cy="27216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B7F31E9B-D4C8-466D-9C59-800E398A45AA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457175" y="4222862"/>
                    <a:ext cx="63000" cy="28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92AD0BBF-4A31-4079-B21B-D3C06FB73B7C}"/>
                      </a:ext>
                    </a:extLst>
                  </p14:cNvPr>
                  <p14:cNvContentPartPr/>
                  <p14:nvPr/>
                </p14:nvContentPartPr>
                <p14:xfrm>
                  <a:off x="3528815" y="4376222"/>
                  <a:ext cx="106920" cy="1515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92AD0BBF-4A31-4079-B21B-D3C06FB73B7C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519815" y="4367582"/>
                    <a:ext cx="124560" cy="16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22C94A13-4FE5-4EB4-B575-A1C028FAF4F5}"/>
                      </a:ext>
                    </a:extLst>
                  </p14:cNvPr>
                  <p14:cNvContentPartPr/>
                  <p14:nvPr/>
                </p14:nvContentPartPr>
                <p14:xfrm>
                  <a:off x="3656975" y="4370462"/>
                  <a:ext cx="88200" cy="17676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22C94A13-4FE5-4EB4-B575-A1C028FAF4F5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3647975" y="4361822"/>
                    <a:ext cx="105840" cy="194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7A23D567-EFA3-475F-BD20-29699439A275}"/>
              </a:ext>
            </a:extLst>
          </p:cNvPr>
          <p:cNvGrpSpPr/>
          <p:nvPr/>
        </p:nvGrpSpPr>
        <p:grpSpPr>
          <a:xfrm>
            <a:off x="10240518" y="3834688"/>
            <a:ext cx="511920" cy="248760"/>
            <a:chOff x="10240518" y="3834688"/>
            <a:chExt cx="51192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88922E9-E697-4091-BE21-B76CE72661E9}"/>
                    </a:ext>
                  </a:extLst>
                </p14:cNvPr>
                <p14:cNvContentPartPr/>
                <p14:nvPr/>
              </p14:nvContentPartPr>
              <p14:xfrm>
                <a:off x="10240518" y="3835408"/>
                <a:ext cx="16200" cy="220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88922E9-E697-4091-BE21-B76CE72661E9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222878" y="3817768"/>
                  <a:ext cx="51840" cy="255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B6428FCF-B019-44DF-8B13-3B2DAFCC9DB2}"/>
                </a:ext>
              </a:extLst>
            </p:cNvPr>
            <p:cNvGrpSpPr/>
            <p:nvPr/>
          </p:nvGrpSpPr>
          <p:grpSpPr>
            <a:xfrm>
              <a:off x="10354638" y="3834688"/>
              <a:ext cx="397800" cy="248760"/>
              <a:chOff x="10354638" y="3834688"/>
              <a:chExt cx="397800" cy="248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27" name="Ink 126">
                    <a:extLst>
                      <a:ext uri="{FF2B5EF4-FFF2-40B4-BE49-F238E27FC236}">
                        <a16:creationId xmlns:a16="http://schemas.microsoft.com/office/drawing/2014/main" id="{FB9BCE4E-9141-47CA-AD9A-6AD70F35E13F}"/>
                      </a:ext>
                    </a:extLst>
                  </p14:cNvPr>
                  <p14:cNvContentPartPr/>
                  <p14:nvPr/>
                </p14:nvContentPartPr>
                <p14:xfrm>
                  <a:off x="10354638" y="3834688"/>
                  <a:ext cx="188640" cy="239760"/>
                </p14:xfrm>
              </p:contentPart>
            </mc:Choice>
            <mc:Fallback xmlns="">
              <p:pic>
                <p:nvPicPr>
                  <p:cNvPr id="127" name="Ink 126">
                    <a:extLst>
                      <a:ext uri="{FF2B5EF4-FFF2-40B4-BE49-F238E27FC236}">
                        <a16:creationId xmlns:a16="http://schemas.microsoft.com/office/drawing/2014/main" id="{FB9BCE4E-9141-47CA-AD9A-6AD70F35E13F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10336638" y="3816688"/>
                    <a:ext cx="224280" cy="27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28" name="Ink 127">
                    <a:extLst>
                      <a:ext uri="{FF2B5EF4-FFF2-40B4-BE49-F238E27FC236}">
                        <a16:creationId xmlns:a16="http://schemas.microsoft.com/office/drawing/2014/main" id="{88757D9A-A017-4786-823C-C180E0C3A209}"/>
                      </a:ext>
                    </a:extLst>
                  </p14:cNvPr>
                  <p14:cNvContentPartPr/>
                  <p14:nvPr/>
                </p14:nvContentPartPr>
                <p14:xfrm>
                  <a:off x="10579278" y="3848008"/>
                  <a:ext cx="173160" cy="235440"/>
                </p14:xfrm>
              </p:contentPart>
            </mc:Choice>
            <mc:Fallback xmlns="">
              <p:pic>
                <p:nvPicPr>
                  <p:cNvPr id="128" name="Ink 127">
                    <a:extLst>
                      <a:ext uri="{FF2B5EF4-FFF2-40B4-BE49-F238E27FC236}">
                        <a16:creationId xmlns:a16="http://schemas.microsoft.com/office/drawing/2014/main" id="{88757D9A-A017-4786-823C-C180E0C3A209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10561638" y="3830368"/>
                    <a:ext cx="208800" cy="271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F38FB049-E3D8-42C2-B588-F7CDF19600CC}"/>
              </a:ext>
            </a:extLst>
          </p:cNvPr>
          <p:cNvGrpSpPr/>
          <p:nvPr/>
        </p:nvGrpSpPr>
        <p:grpSpPr>
          <a:xfrm>
            <a:off x="5560585" y="4088453"/>
            <a:ext cx="604800" cy="282600"/>
            <a:chOff x="3281744" y="4414470"/>
            <a:chExt cx="60480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1CD0E6C-41A9-4A45-ACF2-B578E70C9C19}"/>
                    </a:ext>
                  </a:extLst>
                </p14:cNvPr>
                <p14:cNvContentPartPr/>
                <p14:nvPr/>
              </p14:nvContentPartPr>
              <p14:xfrm>
                <a:off x="3281744" y="4573230"/>
                <a:ext cx="111600" cy="25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1CD0E6C-41A9-4A45-ACF2-B578E70C9C1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263744" y="4555590"/>
                  <a:ext cx="147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FD3CB87-CE72-4F42-8D60-A1CFBCDB327F}"/>
                    </a:ext>
                  </a:extLst>
                </p14:cNvPr>
                <p14:cNvContentPartPr/>
                <p14:nvPr/>
              </p14:nvContentPartPr>
              <p14:xfrm>
                <a:off x="3529064" y="4414470"/>
                <a:ext cx="21960" cy="282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FD3CB87-CE72-4F42-8D60-A1CFBCDB327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511424" y="4396830"/>
                  <a:ext cx="576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98388C3-E027-486E-8DBD-665AEC308534}"/>
                    </a:ext>
                  </a:extLst>
                </p14:cNvPr>
                <p14:cNvContentPartPr/>
                <p14:nvPr/>
              </p14:nvContentPartPr>
              <p14:xfrm>
                <a:off x="3599264" y="4481790"/>
                <a:ext cx="118800" cy="1864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98388C3-E027-486E-8DBD-665AEC308534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581624" y="4464150"/>
                  <a:ext cx="154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A293C81-63DE-4A4F-8C5E-C3FF105ED7C6}"/>
                    </a:ext>
                  </a:extLst>
                </p14:cNvPr>
                <p14:cNvContentPartPr/>
                <p14:nvPr/>
              </p14:nvContentPartPr>
              <p14:xfrm>
                <a:off x="3745064" y="4449030"/>
                <a:ext cx="141480" cy="189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A293C81-63DE-4A4F-8C5E-C3FF105ED7C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727064" y="4431390"/>
                  <a:ext cx="177120" cy="22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D57BAE-420D-49F7-8810-D3A28EEDC4DE}"/>
              </a:ext>
            </a:extLst>
          </p:cNvPr>
          <p:cNvGrpSpPr/>
          <p:nvPr/>
        </p:nvGrpSpPr>
        <p:grpSpPr>
          <a:xfrm>
            <a:off x="6071228" y="4092409"/>
            <a:ext cx="407446" cy="372701"/>
            <a:chOff x="2227865" y="3455311"/>
            <a:chExt cx="407446" cy="372701"/>
          </a:xfrm>
        </p:grpSpPr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55DE8EBD-F65F-424B-97B1-AAC8729D91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245237" y="343793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14:cNvPr>
                <p14:cNvContentPartPr/>
                <p14:nvPr/>
              </p14:nvContentPartPr>
              <p14:xfrm>
                <a:off x="2342552" y="3538771"/>
                <a:ext cx="224640" cy="237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333552" y="3529771"/>
                  <a:ext cx="24228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E76A0CEA-5F86-4D47-8836-C453BD11836B}"/>
              </a:ext>
            </a:extLst>
          </p:cNvPr>
          <p:cNvGrpSpPr/>
          <p:nvPr/>
        </p:nvGrpSpPr>
        <p:grpSpPr>
          <a:xfrm>
            <a:off x="7579181" y="2217168"/>
            <a:ext cx="503640" cy="299160"/>
            <a:chOff x="3488158" y="3929063"/>
            <a:chExt cx="503640" cy="29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0EB3926-F6F1-4C88-BC0F-C41675823B10}"/>
                    </a:ext>
                  </a:extLst>
                </p14:cNvPr>
                <p14:cNvContentPartPr/>
                <p14:nvPr/>
              </p14:nvContentPartPr>
              <p14:xfrm>
                <a:off x="3488158" y="3940583"/>
                <a:ext cx="95040" cy="284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0EB3926-F6F1-4C88-BC0F-C41675823B1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470518" y="3922583"/>
                  <a:ext cx="130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337DD63-A711-4924-83DC-B7D6849DC76A}"/>
                    </a:ext>
                  </a:extLst>
                </p14:cNvPr>
                <p14:cNvContentPartPr/>
                <p14:nvPr/>
              </p14:nvContentPartPr>
              <p14:xfrm>
                <a:off x="3632518" y="3958583"/>
                <a:ext cx="163440" cy="26964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337DD63-A711-4924-83DC-B7D6849DC76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614878" y="3940943"/>
                  <a:ext cx="1990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D1FE8472-D73F-45F2-B167-EBCC027E47EE}"/>
                    </a:ext>
                  </a:extLst>
                </p14:cNvPr>
                <p14:cNvContentPartPr/>
                <p14:nvPr/>
              </p14:nvContentPartPr>
              <p14:xfrm>
                <a:off x="3834118" y="3929063"/>
                <a:ext cx="157680" cy="2563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D1FE8472-D73F-45F2-B167-EBCC027E47E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3816118" y="3911423"/>
                  <a:ext cx="193320" cy="29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5E3D6E54-3C85-4376-9BC4-D96B13F198BF}"/>
              </a:ext>
            </a:extLst>
          </p:cNvPr>
          <p:cNvGrpSpPr/>
          <p:nvPr/>
        </p:nvGrpSpPr>
        <p:grpSpPr>
          <a:xfrm>
            <a:off x="7436045" y="5253365"/>
            <a:ext cx="651600" cy="298440"/>
            <a:chOff x="3349198" y="4491743"/>
            <a:chExt cx="65160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F13EF63-0E1C-4340-879C-74235AD39070}"/>
                    </a:ext>
                  </a:extLst>
                </p14:cNvPr>
                <p14:cNvContentPartPr/>
                <p14:nvPr/>
              </p14:nvContentPartPr>
              <p14:xfrm>
                <a:off x="3349198" y="4649783"/>
                <a:ext cx="167400" cy="500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F13EF63-0E1C-4340-879C-74235AD3907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3331558" y="4631783"/>
                  <a:ext cx="203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B867C3C-86CD-4FB5-A39D-AE324CE9C152}"/>
                    </a:ext>
                  </a:extLst>
                </p14:cNvPr>
                <p14:cNvContentPartPr/>
                <p14:nvPr/>
              </p14:nvContentPartPr>
              <p14:xfrm>
                <a:off x="3622078" y="4525943"/>
                <a:ext cx="28080" cy="264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B867C3C-86CD-4FB5-A39D-AE324CE9C152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604078" y="4507943"/>
                  <a:ext cx="63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D223E7A-2C1F-4C4D-AACC-638562F84ADA}"/>
                    </a:ext>
                  </a:extLst>
                </p14:cNvPr>
                <p14:cNvContentPartPr/>
                <p14:nvPr/>
              </p14:nvContentPartPr>
              <p14:xfrm>
                <a:off x="3707398" y="4514783"/>
                <a:ext cx="131760" cy="213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D223E7A-2C1F-4C4D-AACC-638562F84AD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689758" y="4496783"/>
                  <a:ext cx="1674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CAC807F-14BA-46D3-B7F0-CDDD654EBFCC}"/>
                    </a:ext>
                  </a:extLst>
                </p14:cNvPr>
                <p14:cNvContentPartPr/>
                <p14:nvPr/>
              </p14:nvContentPartPr>
              <p14:xfrm>
                <a:off x="3888118" y="4491743"/>
                <a:ext cx="112680" cy="230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CAC807F-14BA-46D3-B7F0-CDDD654EBFC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870118" y="4474103"/>
                  <a:ext cx="148320" cy="266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579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4995262" cy="560981"/>
          </a:xfrm>
        </p:spPr>
        <p:txBody>
          <a:bodyPr/>
          <a:lstStyle/>
          <a:p>
            <a:r>
              <a:rPr lang="en-US" dirty="0"/>
              <a:t>Step 3: Prediction!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three students: A,B,C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digit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7030A0"/>
                </a:solidFill>
              </a:rPr>
              <a:t>predicts the digit, 0-9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79D4C2-E5B1-4EDB-A5B8-4CCE5810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63170"/>
            <a:ext cx="5543901" cy="46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7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001536" cy="560981"/>
          </a:xfrm>
        </p:spPr>
        <p:txBody>
          <a:bodyPr/>
          <a:lstStyle/>
          <a:p>
            <a:r>
              <a:rPr lang="en-US" dirty="0"/>
              <a:t>Step 4: Creation!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Select three students: A,B,C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A draws a new digit and hands it to student B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B thinks about where to plot it and comes up with a 2-D coordinate, (x, y)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Student C looks at the coordinate and the plot (but not the drawing from A) and </a:t>
            </a:r>
            <a:r>
              <a:rPr lang="en-US" dirty="0">
                <a:solidFill>
                  <a:srgbClr val="C00000"/>
                </a:solidFill>
              </a:rPr>
              <a:t>draws a new digit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79D4C2-E5B1-4EDB-A5B8-4CCE5810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163170"/>
            <a:ext cx="5543901" cy="46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83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86721-A214-445C-857E-8B8C0B238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595" y="967073"/>
            <a:ext cx="4725306" cy="47209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47E1D6-C237-4BE4-9BA8-45577A8F7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73" y="3233213"/>
            <a:ext cx="591851" cy="6341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to Organize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</p:spPr>
            <p:txBody>
              <a:bodyPr/>
              <a:lstStyle/>
              <a:p>
                <a:r>
                  <a:rPr lang="en-US" dirty="0"/>
                  <a:t>Neural networks can learn to organization too!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Image </a:t>
                </a:r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en-US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 Image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66CF0AB-AC8B-4728-AE33-1FD4E272A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7193407" cy="796304"/>
              </a:xfrm>
              <a:blipFill>
                <a:blip r:embed="rId5"/>
                <a:stretch>
                  <a:fillRect l="-1780" t="-13077" b="-1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A30B06E-470E-49AE-8CAC-23FC2A94864A}"/>
              </a:ext>
            </a:extLst>
          </p:cNvPr>
          <p:cNvSpPr txBox="1"/>
          <p:nvPr/>
        </p:nvSpPr>
        <p:spPr>
          <a:xfrm>
            <a:off x="552099" y="6097805"/>
            <a:ext cx="10359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/>
              </a:rPr>
              <a:t>https://cs.stanford.edu/people/karpathy/convnetjs/demo/autoencoder.html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id="{8B737EA6-4D98-4672-89FC-CE10105B8EE4}"/>
              </a:ext>
            </a:extLst>
          </p:cNvPr>
          <p:cNvSpPr/>
          <p:nvPr/>
        </p:nvSpPr>
        <p:spPr>
          <a:xfrm rot="5400000">
            <a:off x="1594558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A0FC57CD-FBBA-484C-9FA5-BBB95F584623}"/>
              </a:ext>
            </a:extLst>
          </p:cNvPr>
          <p:cNvSpPr/>
          <p:nvPr/>
        </p:nvSpPr>
        <p:spPr>
          <a:xfrm rot="16200000">
            <a:off x="3743846" y="4501404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23C578-D1C3-41D1-A051-18ED064DD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94" y="4653307"/>
            <a:ext cx="592934" cy="6249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05076A-0DE6-4F25-AAC1-9830086DB3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5955" y="4653307"/>
            <a:ext cx="608018" cy="5999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/>
              <p:nvPr/>
            </p:nvSpPr>
            <p:spPr>
              <a:xfrm>
                <a:off x="2759676" y="4653307"/>
                <a:ext cx="83630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(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  <m:r>
                        <a:rPr lang="en-US" sz="2800" i="1" dirty="0" err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,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2800" i="1" dirty="0" err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)</m:t>
                      </m:r>
                    </m:oMath>
                  </m:oMathPara>
                </a14:m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39D188F-CEAD-4BF1-B311-B50EEAD4D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676" y="4653307"/>
                <a:ext cx="836307" cy="523220"/>
              </a:xfrm>
              <a:prstGeom prst="rect">
                <a:avLst/>
              </a:prstGeom>
              <a:blipFill>
                <a:blip r:embed="rId9"/>
                <a:stretch>
                  <a:fillRect l="-16058" r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AD6F24D6-97DD-472F-8138-AD31F0D16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955" y="3233213"/>
            <a:ext cx="591851" cy="634126"/>
          </a:xfrm>
          <a:prstGeom prst="rect">
            <a:avLst/>
          </a:prstGeom>
        </p:spPr>
      </p:pic>
      <p:sp>
        <p:nvSpPr>
          <p:cNvPr id="21" name="Trapezoid 20">
            <a:extLst>
              <a:ext uri="{FF2B5EF4-FFF2-40B4-BE49-F238E27FC236}">
                <a16:creationId xmlns:a16="http://schemas.microsoft.com/office/drawing/2014/main" id="{8FD3E63A-27AF-4AA5-8949-C625833C7815}"/>
              </a:ext>
            </a:extLst>
          </p:cNvPr>
          <p:cNvSpPr/>
          <p:nvPr/>
        </p:nvSpPr>
        <p:spPr>
          <a:xfrm rot="5400000">
            <a:off x="1594558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p:sp>
        <p:nvSpPr>
          <p:cNvPr id="22" name="Trapezoid 21">
            <a:extLst>
              <a:ext uri="{FF2B5EF4-FFF2-40B4-BE49-F238E27FC236}">
                <a16:creationId xmlns:a16="http://schemas.microsoft.com/office/drawing/2014/main" id="{67763D10-060B-473F-9105-F5E4BE951102}"/>
              </a:ext>
            </a:extLst>
          </p:cNvPr>
          <p:cNvSpPr/>
          <p:nvPr/>
        </p:nvSpPr>
        <p:spPr>
          <a:xfrm rot="16200000">
            <a:off x="3743846" y="3085881"/>
            <a:ext cx="941294" cy="894230"/>
          </a:xfrm>
          <a:prstGeom prst="trapezoid">
            <a:avLst>
              <a:gd name="adj" fmla="val 392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/>
              <p:nvPr/>
            </p:nvSpPr>
            <p:spPr>
              <a:xfrm>
                <a:off x="2726056" y="3237784"/>
                <a:ext cx="836307" cy="5132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(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80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</m:sSub>
                    <m:r>
                      <a:rPr lang="en-US" sz="2800" i="1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</m:t>
                    </m:r>
                    <m:sSub>
                      <m:sSub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800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𝑧</m:t>
                        </m:r>
                      </m:e>
                      <m:sub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sub>
                    </m:sSub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Wingdings" panose="05000000000000000000" pitchFamily="2" charset="2"/>
                  </a:rPr>
                  <a:t> </a:t>
                </a:r>
                <a:endPara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2D5A24A-A9FC-4211-A582-1DCB2892E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056" y="3237784"/>
                <a:ext cx="836307" cy="513282"/>
              </a:xfrm>
              <a:prstGeom prst="rect">
                <a:avLst/>
              </a:prstGeom>
              <a:blipFill>
                <a:blip r:embed="rId10"/>
                <a:stretch>
                  <a:fillRect l="-10949" r="-10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/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i="1" dirty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548E34E-6F68-4F28-966B-06227BE87D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86" y="5600540"/>
                <a:ext cx="83630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/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sSubPr>
                        <m:e>
                          <m:r>
                            <a:rPr lang="en-US" sz="3200" i="1" dirty="0" err="1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𝑧</m:t>
                          </m:r>
                        </m:e>
                        <m:sub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E9C1B7E-A83F-47D8-B0FE-08C080C6A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6042" y="2823279"/>
                <a:ext cx="83630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1725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dirty="0">
                <a:hlinkClick r:id="rId2"/>
              </a:rPr>
              <a:t>https://www.cs.ryerson.ca/~aharley/vis/fc/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1604EF-73A7-42D6-A005-8399F5B36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6" y="2560554"/>
            <a:ext cx="10273476" cy="41304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21B3BE-FBAE-4111-A1E8-BA49DFF7D0AB}"/>
                  </a:ext>
                </a:extLst>
              </p14:cNvPr>
              <p14:cNvContentPartPr/>
              <p14:nvPr/>
            </p14:nvContentPartPr>
            <p14:xfrm>
              <a:off x="2040840" y="1472400"/>
              <a:ext cx="4403520" cy="4302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21B3BE-FBAE-4111-A1E8-BA49DFF7D0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31480" y="1463040"/>
                <a:ext cx="4422240" cy="432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6285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Reminder: Image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 of (Fully-connected) neural network to classify images of hand-written digits</a:t>
            </a:r>
          </a:p>
          <a:p>
            <a:r>
              <a:rPr lang="en-US" dirty="0">
                <a:hlinkClick r:id="rId2"/>
              </a:rPr>
              <a:t>https://www.cs.ryerson.ca/~aharley/vis/fc/</a:t>
            </a:r>
            <a:endParaRPr lang="en-US" sz="2400" dirty="0"/>
          </a:p>
          <a:p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14:cNvPr>
              <p14:cNvContentPartPr/>
              <p14:nvPr/>
            </p14:nvContentPartPr>
            <p14:xfrm>
              <a:off x="407520" y="5851440"/>
              <a:ext cx="52560" cy="187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DFECB03-DF1B-4991-A0DB-E4839BCF32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160" y="5842080"/>
                <a:ext cx="7128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419C4942-78BE-4188-BBC2-00B57CDCC3BE}"/>
              </a:ext>
            </a:extLst>
          </p:cNvPr>
          <p:cNvGrpSpPr/>
          <p:nvPr/>
        </p:nvGrpSpPr>
        <p:grpSpPr>
          <a:xfrm>
            <a:off x="2830824" y="2843051"/>
            <a:ext cx="6082609" cy="3027109"/>
            <a:chOff x="90519" y="3539613"/>
            <a:chExt cx="6082609" cy="3027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CF28533-83BA-4F4D-9EC3-FF9BBF52A7B3}"/>
                </a:ext>
              </a:extLst>
            </p:cNvPr>
            <p:cNvSpPr/>
            <p:nvPr/>
          </p:nvSpPr>
          <p:spPr>
            <a:xfrm>
              <a:off x="90519" y="3539613"/>
              <a:ext cx="6082609" cy="3027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20AF33-B4EC-4404-B257-0DE365064297}"/>
                </a:ext>
              </a:extLst>
            </p:cNvPr>
            <p:cNvGrpSpPr/>
            <p:nvPr/>
          </p:nvGrpSpPr>
          <p:grpSpPr>
            <a:xfrm>
              <a:off x="95509" y="4134372"/>
              <a:ext cx="5910282" cy="2326892"/>
              <a:chOff x="0" y="1662420"/>
              <a:chExt cx="5910282" cy="2326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F7699E5-52AC-4EA4-8FFD-13A5DA3B6B99}"/>
                  </a:ext>
                </a:extLst>
              </p:cNvPr>
              <p:cNvSpPr/>
              <p:nvPr/>
            </p:nvSpPr>
            <p:spPr>
              <a:xfrm>
                <a:off x="371535" y="2936902"/>
                <a:ext cx="5538747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300 neurons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2EA0346-D93D-4790-85E9-E051C180F1BA}"/>
                  </a:ext>
                </a:extLst>
              </p:cNvPr>
              <p:cNvSpPr/>
              <p:nvPr/>
            </p:nvSpPr>
            <p:spPr>
              <a:xfrm>
                <a:off x="2174152" y="3429000"/>
                <a:ext cx="1933510" cy="560312"/>
              </a:xfrm>
              <a:prstGeom prst="rect">
                <a:avLst/>
              </a:prstGeom>
              <a:pattFill prst="lgCheck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19050" cmpd="sng">
                <a:solidFill>
                  <a:schemeClr val="tx1"/>
                </a:solidFill>
              </a:ln>
              <a:effectLst/>
              <a:scene3d>
                <a:camera prst="perspectiveRelaxedModerately" fov="7200000"/>
                <a:lightRig rig="threePt" dir="t">
                  <a:rot lat="0" lon="0" rev="1200000"/>
                </a:lightRig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>
                <a:flatTx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784 pixels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E0EE77-9CEA-4ABA-95F6-92E1BDD816E9}"/>
                  </a:ext>
                </a:extLst>
              </p:cNvPr>
              <p:cNvSpPr/>
              <p:nvPr/>
            </p:nvSpPr>
            <p:spPr>
              <a:xfrm>
                <a:off x="1528417" y="2262510"/>
                <a:ext cx="3224981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rPr>
                  <a:t>1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00 neurons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66422D4-5230-4654-86BB-080F0B8F4FC2}"/>
                  </a:ext>
                </a:extLst>
              </p:cNvPr>
              <p:cNvSpPr/>
              <p:nvPr/>
            </p:nvSpPr>
            <p:spPr>
              <a:xfrm>
                <a:off x="2510692" y="1674453"/>
                <a:ext cx="1358754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rPr>
                  <a:t>1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0 neurons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01997C4-997A-4950-8C79-090005F1B0F4}"/>
                  </a:ext>
                </a:extLst>
              </p:cNvPr>
              <p:cNvSpPr txBox="1"/>
              <p:nvPr/>
            </p:nvSpPr>
            <p:spPr>
              <a:xfrm>
                <a:off x="1403072" y="1662420"/>
                <a:ext cx="11076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Output layer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AB26590-B5E6-4C8E-825A-DE45303433E1}"/>
                  </a:ext>
                </a:extLst>
              </p:cNvPr>
              <p:cNvSpPr txBox="1"/>
              <p:nvPr/>
            </p:nvSpPr>
            <p:spPr>
              <a:xfrm>
                <a:off x="299617" y="223013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Hidden layer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5D63E-79FF-4CCE-A683-F8B31969A3E4}"/>
                  </a:ext>
                </a:extLst>
              </p:cNvPr>
              <p:cNvSpPr txBox="1"/>
              <p:nvPr/>
            </p:nvSpPr>
            <p:spPr>
              <a:xfrm>
                <a:off x="0" y="264354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Hidden layer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261C6B-ECBE-46BF-8B75-32B5CC1F8320}"/>
                  </a:ext>
                </a:extLst>
              </p:cNvPr>
              <p:cNvSpPr txBox="1"/>
              <p:nvPr/>
            </p:nvSpPr>
            <p:spPr>
              <a:xfrm>
                <a:off x="1549804" y="3513977"/>
                <a:ext cx="6243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Input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28FC91-1B08-472E-A876-9ECFE97C8DED}"/>
                </a:ext>
              </a:extLst>
            </p:cNvPr>
            <p:cNvSpPr txBox="1"/>
            <p:nvPr/>
          </p:nvSpPr>
          <p:spPr>
            <a:xfrm>
              <a:off x="108989" y="3549157"/>
              <a:ext cx="269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Digit network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8D9232-EB58-43BA-A59C-D271810E69F0}"/>
                  </a:ext>
                </a:extLst>
              </p14:cNvPr>
              <p14:cNvContentPartPr/>
              <p14:nvPr/>
            </p14:nvContentPartPr>
            <p14:xfrm>
              <a:off x="3148200" y="2342880"/>
              <a:ext cx="8915760" cy="243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8D9232-EB58-43BA-A59C-D271810E69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38840" y="2333520"/>
                <a:ext cx="8934480" cy="245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397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684D-AFD8-4D1A-BA77-F01F4A3A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017928"/>
            <a:ext cx="10515600" cy="2039539"/>
          </a:xfrm>
        </p:spPr>
        <p:txBody>
          <a:bodyPr/>
          <a:lstStyle/>
          <a:p>
            <a:r>
              <a:rPr lang="en-US" dirty="0"/>
              <a:t>When we pass a single image through this network how many times does </a:t>
            </a:r>
            <a:r>
              <a:rPr lang="en-US" dirty="0" err="1"/>
              <a:t>ReLU</a:t>
            </a:r>
            <a:r>
              <a:rPr lang="en-US" dirty="0"/>
              <a:t>(z) get called (assume </a:t>
            </a:r>
            <a:r>
              <a:rPr lang="en-US" dirty="0" err="1"/>
              <a:t>ReLU</a:t>
            </a:r>
            <a:r>
              <a:rPr lang="en-US" dirty="0"/>
              <a:t>(z) can only take a single number not many)?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100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400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30,000</a:t>
            </a:r>
          </a:p>
          <a:p>
            <a:endParaRPr lang="en-US" sz="1800" dirty="0"/>
          </a:p>
          <a:p>
            <a:endParaRPr lang="en-US" sz="1800" dirty="0">
              <a:hlinkClick r:id="" action="ppaction://noaction"/>
            </a:endParaRPr>
          </a:p>
          <a:p>
            <a:r>
              <a:rPr lang="en-US" sz="1800" dirty="0">
                <a:hlinkClick r:id="" action="ppaction://noaction"/>
              </a:rPr>
              <a:t>https://www.cs.ryerson.ca/~aharley/vis/fc/</a:t>
            </a:r>
            <a:endParaRPr lang="en-US" sz="1600" dirty="0"/>
          </a:p>
          <a:p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1CB289-26BD-4EAF-9440-152976425FF6}"/>
              </a:ext>
            </a:extLst>
          </p:cNvPr>
          <p:cNvGrpSpPr/>
          <p:nvPr/>
        </p:nvGrpSpPr>
        <p:grpSpPr>
          <a:xfrm>
            <a:off x="4666348" y="2419468"/>
            <a:ext cx="6082609" cy="3027109"/>
            <a:chOff x="90519" y="3539613"/>
            <a:chExt cx="6082609" cy="30271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AAF16B-0361-4E73-9CCC-9156782BB2E5}"/>
                </a:ext>
              </a:extLst>
            </p:cNvPr>
            <p:cNvSpPr/>
            <p:nvPr/>
          </p:nvSpPr>
          <p:spPr>
            <a:xfrm>
              <a:off x="90519" y="3539613"/>
              <a:ext cx="6082609" cy="30271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38E5BB7-0796-466C-AF5E-998DDDC02D92}"/>
                </a:ext>
              </a:extLst>
            </p:cNvPr>
            <p:cNvGrpSpPr/>
            <p:nvPr/>
          </p:nvGrpSpPr>
          <p:grpSpPr>
            <a:xfrm>
              <a:off x="95509" y="4134372"/>
              <a:ext cx="5910282" cy="2326892"/>
              <a:chOff x="0" y="1662420"/>
              <a:chExt cx="5910282" cy="2326892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BE47502-A098-409F-8D85-7617571BEA98}"/>
                  </a:ext>
                </a:extLst>
              </p:cNvPr>
              <p:cNvSpPr/>
              <p:nvPr/>
            </p:nvSpPr>
            <p:spPr>
              <a:xfrm>
                <a:off x="371535" y="2936902"/>
                <a:ext cx="5538747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300 neurons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2A9EA70-D38B-4CF8-A2BE-86712F5D7268}"/>
                  </a:ext>
                </a:extLst>
              </p:cNvPr>
              <p:cNvSpPr/>
              <p:nvPr/>
            </p:nvSpPr>
            <p:spPr>
              <a:xfrm>
                <a:off x="2174152" y="3429000"/>
                <a:ext cx="1933510" cy="560312"/>
              </a:xfrm>
              <a:prstGeom prst="rect">
                <a:avLst/>
              </a:prstGeom>
              <a:pattFill prst="lgCheck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19050" cmpd="sng">
                <a:solidFill>
                  <a:schemeClr val="tx1"/>
                </a:solidFill>
              </a:ln>
              <a:effectLst/>
              <a:scene3d>
                <a:camera prst="perspectiveRelaxedModerately" fov="7200000"/>
                <a:lightRig rig="threePt" dir="t">
                  <a:rot lat="0" lon="0" rev="1200000"/>
                </a:lightRig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rtlCol="0" anchor="ctr">
                <a:flatTx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784 pixels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801867D-C046-43CF-B9C3-8A232B073F1F}"/>
                  </a:ext>
                </a:extLst>
              </p:cNvPr>
              <p:cNvSpPr/>
              <p:nvPr/>
            </p:nvSpPr>
            <p:spPr>
              <a:xfrm>
                <a:off x="1528417" y="2262510"/>
                <a:ext cx="3224981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rPr>
                  <a:t>1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00 neurons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6A94FFB-BD0C-4069-A39E-DCFF870481DF}"/>
                  </a:ext>
                </a:extLst>
              </p:cNvPr>
              <p:cNvSpPr/>
              <p:nvPr/>
            </p:nvSpPr>
            <p:spPr>
              <a:xfrm>
                <a:off x="2510692" y="1674453"/>
                <a:ext cx="1358754" cy="283713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40" t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MU Serif Roman"/>
                    <a:cs typeface="CMU Serif Roman"/>
                    <a:sym typeface="Symbol" charset="0"/>
                  </a:rPr>
                  <a:t>1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MU Serif Roman"/>
                    <a:ea typeface="+mn-ea"/>
                    <a:cs typeface="CMU Serif Roman"/>
                    <a:sym typeface="Symbol" charset="0"/>
                  </a:rPr>
                  <a:t>0 neurons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A66F93A-FB6C-42B4-8539-7B69AFA3CCE1}"/>
                  </a:ext>
                </a:extLst>
              </p:cNvPr>
              <p:cNvSpPr txBox="1"/>
              <p:nvPr/>
            </p:nvSpPr>
            <p:spPr>
              <a:xfrm>
                <a:off x="1403072" y="1662420"/>
                <a:ext cx="11076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Output layer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5F6B7D-763A-4D93-8D2D-A4819E309A15}"/>
                  </a:ext>
                </a:extLst>
              </p:cNvPr>
              <p:cNvSpPr txBox="1"/>
              <p:nvPr/>
            </p:nvSpPr>
            <p:spPr>
              <a:xfrm>
                <a:off x="299617" y="223013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Hidden layer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BFC633-62E7-4274-9652-BCACCD04898D}"/>
                  </a:ext>
                </a:extLst>
              </p:cNvPr>
              <p:cNvSpPr txBox="1"/>
              <p:nvPr/>
            </p:nvSpPr>
            <p:spPr>
              <a:xfrm>
                <a:off x="0" y="2643540"/>
                <a:ext cx="122880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Hidden layer 1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F3FEFA-3BA7-4A9F-A0A1-CEE0C190DA21}"/>
                  </a:ext>
                </a:extLst>
              </p:cNvPr>
              <p:cNvSpPr txBox="1"/>
              <p:nvPr/>
            </p:nvSpPr>
            <p:spPr>
              <a:xfrm>
                <a:off x="1549804" y="3513977"/>
                <a:ext cx="6243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/>
                  <a:t>Input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A80982-8937-470D-8096-1CFC2D3C80CE}"/>
                </a:ext>
              </a:extLst>
            </p:cNvPr>
            <p:cNvSpPr txBox="1"/>
            <p:nvPr/>
          </p:nvSpPr>
          <p:spPr>
            <a:xfrm>
              <a:off x="108989" y="3549157"/>
              <a:ext cx="2694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Digit network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16C7C23-5693-49E5-9151-0D4D0F706A75}"/>
                  </a:ext>
                </a:extLst>
              </p14:cNvPr>
              <p14:cNvContentPartPr/>
              <p14:nvPr/>
            </p14:nvContentPartPr>
            <p14:xfrm>
              <a:off x="199440" y="2928600"/>
              <a:ext cx="10212480" cy="2351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16C7C23-5693-49E5-9151-0D4D0F706A7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080" y="2919240"/>
                <a:ext cx="10231200" cy="237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CF4253-0622-452A-9DE0-F511964F8C8D}"/>
                  </a:ext>
                </a:extLst>
              </p14:cNvPr>
              <p14:cNvContentPartPr/>
              <p14:nvPr/>
            </p14:nvContentPartPr>
            <p14:xfrm>
              <a:off x="7303680" y="1881000"/>
              <a:ext cx="2158200" cy="39164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CF4253-0622-452A-9DE0-F511964F8C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94320" y="1871640"/>
                <a:ext cx="2176920" cy="393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52857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 Autoencoder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992151"/>
            <a:ext cx="10515600" cy="2039539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https://cs.stanford.edu/people/karpathy/convnetjs/demo/autoencoder.html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A1E958-D152-4ED3-9B71-5936A4E10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67" y="3188830"/>
            <a:ext cx="1962424" cy="17814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1225-8EAA-480E-82A1-A470A340F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679" y="3241888"/>
            <a:ext cx="1733792" cy="179095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B08A79A-45CC-42A7-B7AB-2CA4776DD9AB}"/>
              </a:ext>
            </a:extLst>
          </p:cNvPr>
          <p:cNvGrpSpPr/>
          <p:nvPr/>
        </p:nvGrpSpPr>
        <p:grpSpPr>
          <a:xfrm>
            <a:off x="3919199" y="1438409"/>
            <a:ext cx="3994395" cy="5298564"/>
            <a:chOff x="3919199" y="1532540"/>
            <a:chExt cx="3994395" cy="52985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FD7CD48-9871-481B-AACA-B96413B3B793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8C98913-62F4-42D3-BD01-98B95140C91E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Autoencoder network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BC9EBD7-55F5-449C-BBDB-D118791C3846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DC1C09-A45B-4305-BF23-B8F0FE73BEE9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 neurons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71E3EF-6489-423F-B6B2-039C01227A4D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E23CB9-3111-43FC-A05D-C4A7E7453A8B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58BADC-4320-412B-A7B6-5063949E6340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E39D00-8BB6-4F1F-B4F5-851635F3CC39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B80C6-5765-4991-8C8D-1AFF61E75C77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784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neurons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F1AAB6A-39C3-4207-8C06-0F6D4DE6494E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F395E0-DBD4-44E4-88B1-6EA10997F568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D776350-5648-495E-8580-85FDC59B90CE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4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4FBFFF-808C-4652-8F4E-3DF562A63C7D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A5D8C0B-C331-45E3-AB2C-E7A1375A4C45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5A366AA-2BD2-41D8-B067-8572B4A23C2F}"/>
              </a:ext>
            </a:extLst>
          </p:cNvPr>
          <p:cNvSpPr txBox="1"/>
          <p:nvPr/>
        </p:nvSpPr>
        <p:spPr>
          <a:xfrm>
            <a:off x="1565000" y="2568393"/>
            <a:ext cx="1962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Input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rPr>
              <a:t>28x28 = 784 pixels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DF8EACD-B871-42CC-8126-59C5CDFE2D25}"/>
                  </a:ext>
                </a:extLst>
              </p14:cNvPr>
              <p14:cNvContentPartPr/>
              <p14:nvPr/>
            </p14:nvContentPartPr>
            <p14:xfrm>
              <a:off x="2601000" y="1428480"/>
              <a:ext cx="9357840" cy="26892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DF8EACD-B871-42CC-8126-59C5CDFE2D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91640" y="1419120"/>
                <a:ext cx="9376560" cy="270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1721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37815-6675-48CC-A128-9341CD570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7F684D-AFD8-4D1A-BA77-F01F4A3AF7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017928"/>
                <a:ext cx="5754572" cy="2039539"/>
              </a:xfrm>
            </p:spPr>
            <p:txBody>
              <a:bodyPr/>
              <a:lstStyle/>
              <a:p>
                <a:r>
                  <a:rPr lang="en-US" dirty="0"/>
                  <a:t>We talked about using an autoencoder to learn a 2-dimensional feature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𝑓𝑒𝑎𝑡𝑢𝑟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𝑓𝑒𝑎𝑡𝑢𝑟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Where in this network can we find those two numbers?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Layer 3 input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Layer 3 output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Layer 3 weights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Layer 3 bias (offset)(intercept)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>
                    <a:solidFill>
                      <a:schemeClr val="tx1"/>
                    </a:solidFill>
                  </a:rPr>
                  <a:t>Layer 4 weights</a:t>
                </a:r>
              </a:p>
              <a:p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D7F684D-AFD8-4D1A-BA77-F01F4A3AF7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017928"/>
                <a:ext cx="5754572" cy="2039539"/>
              </a:xfrm>
              <a:blipFill>
                <a:blip r:embed="rId2"/>
                <a:stretch>
                  <a:fillRect l="-2225" t="-5075" r="-1165" b="-138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CD7CB6A-8D59-41E6-9D99-02A4F9728DAE}"/>
              </a:ext>
            </a:extLst>
          </p:cNvPr>
          <p:cNvGrpSpPr/>
          <p:nvPr/>
        </p:nvGrpSpPr>
        <p:grpSpPr>
          <a:xfrm>
            <a:off x="7247346" y="887080"/>
            <a:ext cx="3994395" cy="5298564"/>
            <a:chOff x="3919199" y="1532540"/>
            <a:chExt cx="3994395" cy="529856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1A9DA5-FED7-447E-B9B0-E2333D8FE573}"/>
                </a:ext>
              </a:extLst>
            </p:cNvPr>
            <p:cNvSpPr/>
            <p:nvPr/>
          </p:nvSpPr>
          <p:spPr>
            <a:xfrm>
              <a:off x="3919199" y="1532540"/>
              <a:ext cx="3994395" cy="52985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MU Serif Roman"/>
                <a:ea typeface="+mn-ea"/>
                <a:cs typeface="CMU Serif Roman"/>
                <a:sym typeface="Symbo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926DB3-1C94-4692-B363-B240667881FC}"/>
                </a:ext>
              </a:extLst>
            </p:cNvPr>
            <p:cNvSpPr txBox="1"/>
            <p:nvPr/>
          </p:nvSpPr>
          <p:spPr>
            <a:xfrm>
              <a:off x="4036047" y="6367645"/>
              <a:ext cx="2270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Autoencoder network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A4ABE5-E492-4D30-BA16-CBE4CB872CD4}"/>
                </a:ext>
              </a:extLst>
            </p:cNvPr>
            <p:cNvSpPr/>
            <p:nvPr/>
          </p:nvSpPr>
          <p:spPr>
            <a:xfrm rot="5400000">
              <a:off x="3248761" y="4017641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9F9751-595B-4F57-8CFF-412581113BE4}"/>
                </a:ext>
              </a:extLst>
            </p:cNvPr>
            <p:cNvSpPr/>
            <p:nvPr/>
          </p:nvSpPr>
          <p:spPr>
            <a:xfrm rot="5400000">
              <a:off x="4769932" y="4066803"/>
              <a:ext cx="1358754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 neurons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DCF14E-1E1D-477A-B566-E61E22872F48}"/>
                </a:ext>
              </a:extLst>
            </p:cNvPr>
            <p:cNvSpPr txBox="1"/>
            <p:nvPr/>
          </p:nvSpPr>
          <p:spPr>
            <a:xfrm rot="5400000">
              <a:off x="3854631" y="1876189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B020C51-595F-424A-B5D6-0EC33E728BFE}"/>
                </a:ext>
              </a:extLst>
            </p:cNvPr>
            <p:cNvSpPr/>
            <p:nvPr/>
          </p:nvSpPr>
          <p:spPr>
            <a:xfrm rot="5400000">
              <a:off x="2650960" y="4017640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24469B0-4462-46F9-8706-4FFE17742E78}"/>
                </a:ext>
              </a:extLst>
            </p:cNvPr>
            <p:cNvSpPr/>
            <p:nvPr/>
          </p:nvSpPr>
          <p:spPr>
            <a:xfrm rot="5400000">
              <a:off x="5031142" y="4039028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6992228-5AF1-4BF9-925B-A67DF7ACE1B7}"/>
                </a:ext>
              </a:extLst>
            </p:cNvPr>
            <p:cNvSpPr/>
            <p:nvPr/>
          </p:nvSpPr>
          <p:spPr>
            <a:xfrm rot="5400000">
              <a:off x="4433341" y="4039027"/>
              <a:ext cx="3224981" cy="283713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5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0 neurons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7EB9F33-BB2C-4E0B-913B-CF52B98F9E2E}"/>
                </a:ext>
              </a:extLst>
            </p:cNvPr>
            <p:cNvSpPr/>
            <p:nvPr/>
          </p:nvSpPr>
          <p:spPr>
            <a:xfrm rot="5400000">
              <a:off x="4768312" y="4028148"/>
              <a:ext cx="5109882" cy="30777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prstClr val="black"/>
                  </a:solidFill>
                  <a:latin typeface="CMU Serif Roman"/>
                  <a:cs typeface="CMU Serif Roman"/>
                  <a:sym typeface="Symbol" charset="0"/>
                </a:rPr>
                <a:t>784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MU Serif Roman"/>
                  <a:ea typeface="+mn-ea"/>
                  <a:cs typeface="CMU Serif Roman"/>
                  <a:sym typeface="Symbol" charset="0"/>
                </a:rPr>
                <a:t>neurons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9A0AA1-84EA-445B-A82B-BBB1903F93FF}"/>
                </a:ext>
              </a:extLst>
            </p:cNvPr>
            <p:cNvSpPr txBox="1"/>
            <p:nvPr/>
          </p:nvSpPr>
          <p:spPr>
            <a:xfrm rot="5400000">
              <a:off x="4439523" y="187668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1C60359-FDF9-4778-B4CB-1A4CE1DD58D2}"/>
                </a:ext>
              </a:extLst>
            </p:cNvPr>
            <p:cNvSpPr txBox="1"/>
            <p:nvPr/>
          </p:nvSpPr>
          <p:spPr>
            <a:xfrm rot="5400000">
              <a:off x="5019782" y="2856677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EAA509B-48DA-459E-8A9B-0F249DDA02E6}"/>
                </a:ext>
              </a:extLst>
            </p:cNvPr>
            <p:cNvSpPr txBox="1"/>
            <p:nvPr/>
          </p:nvSpPr>
          <p:spPr>
            <a:xfrm rot="5400000">
              <a:off x="5637012" y="1890103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2EB25A-22B7-4D54-AC45-9BA296165EA1}"/>
                </a:ext>
              </a:extLst>
            </p:cNvPr>
            <p:cNvSpPr txBox="1"/>
            <p:nvPr/>
          </p:nvSpPr>
          <p:spPr>
            <a:xfrm rot="5400000">
              <a:off x="6221904" y="1890601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7317EE0-EA00-45D2-96F6-AD4A1D98FC14}"/>
                </a:ext>
              </a:extLst>
            </p:cNvPr>
            <p:cNvSpPr txBox="1"/>
            <p:nvPr/>
          </p:nvSpPr>
          <p:spPr>
            <a:xfrm rot="5400000">
              <a:off x="7265504" y="1890104"/>
              <a:ext cx="8675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i="1" dirty="0"/>
                <a:t>Layer 6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C99C42-4A14-4486-9728-ABBDF206A622}"/>
                  </a:ext>
                </a:extLst>
              </p14:cNvPr>
              <p14:cNvContentPartPr/>
              <p14:nvPr/>
            </p14:nvContentPartPr>
            <p14:xfrm>
              <a:off x="452160" y="3609360"/>
              <a:ext cx="3303720" cy="56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C99C42-4A14-4486-9728-ABBDF206A62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2800" y="3600000"/>
                <a:ext cx="3322440" cy="58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051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AE3E18-95FD-4C11-AEC7-671A80CF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833" y="2392818"/>
            <a:ext cx="5449037" cy="44651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A88340-F22E-4DF9-8A53-123E7F4FB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 with Deep Learning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7BB680-75A1-4C59-B5BF-3488D63E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051932" cy="2039539"/>
          </a:xfrm>
        </p:spPr>
        <p:txBody>
          <a:bodyPr/>
          <a:lstStyle/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Hinton, Geoffrey E., and Ruslan R. </a:t>
            </a:r>
            <a:r>
              <a:rPr lang="en-US" sz="2400" dirty="0" err="1">
                <a:solidFill>
                  <a:srgbClr val="222222"/>
                </a:solidFill>
                <a:latin typeface="Arial" panose="020B0604020202020204" pitchFamily="34" charset="0"/>
              </a:rPr>
              <a:t>Salakhutdinov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"Reducing the dimensionality of data with neural networks.”</a:t>
            </a:r>
          </a:p>
          <a:p>
            <a:r>
              <a:rPr lang="en-US" sz="2400" i="1" dirty="0">
                <a:solidFill>
                  <a:srgbClr val="222222"/>
                </a:solidFill>
                <a:latin typeface="Arial" panose="020B0604020202020204" pitchFamily="34" charset="0"/>
              </a:rPr>
              <a:t>Science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 313.5786 (2006): 504-507.</a:t>
            </a:r>
            <a:endParaRPr lang="en-US" sz="2400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73206A-1D73-4BED-B3A9-D0AEF5C6A51B}"/>
                  </a:ext>
                </a:extLst>
              </p14:cNvPr>
              <p14:cNvContentPartPr/>
              <p14:nvPr/>
            </p14:nvContentPartPr>
            <p14:xfrm>
              <a:off x="606960" y="1442160"/>
              <a:ext cx="6872400" cy="109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73206A-1D73-4BED-B3A9-D0AEF5C6A51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7600" y="1432800"/>
                <a:ext cx="6891120" cy="12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8434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C8542-2484-417E-AEBC-DABF001B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Learner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CACE-EE4A-47D8-8B12-634C9FC7E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Chris Harrison, CMU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6BC8EAF-D254-4E0A-B576-3E1FF36D6DC8}"/>
              </a:ext>
            </a:extLst>
          </p:cNvPr>
          <p:cNvSpPr txBox="1">
            <a:spLocks/>
          </p:cNvSpPr>
          <p:nvPr/>
        </p:nvSpPr>
        <p:spPr>
          <a:xfrm>
            <a:off x="404937" y="4796655"/>
            <a:ext cx="10515600" cy="46518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hlinkClick r:id="rId2"/>
              </a:rPr>
              <a:t>https://chrisharrison.net/index.php/Research/ListenLearner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B32D25-CE88-49EA-8897-B163D3AF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37" y="1754271"/>
            <a:ext cx="11639901" cy="30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89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D1BA9-8D3B-4526-AD4E-0E06C2262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Learner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58DF83-9D5C-4B9B-8935-85DD2E9D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https://chrisharrison.net/index.php/Research/ListenLearner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7B1F6-03F9-4D81-B057-18CF3F658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65" y="1688146"/>
            <a:ext cx="11639901" cy="30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3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BFCA7-A738-46DC-BACC-02D79D93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5AE9F-4EE5-48BD-849A-4E926D5D8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5492354" cy="2039539"/>
          </a:xfrm>
        </p:spPr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Zhuoyue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Lyu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Safinah</a:t>
            </a:r>
            <a:r>
              <a:rPr lang="en-US" b="0" i="0" dirty="0">
                <a:solidFill>
                  <a:srgbClr val="000000"/>
                </a:solidFill>
                <a:effectLst/>
                <a:latin typeface="Lato" panose="020B0604020202020204" pitchFamily="34" charset="0"/>
              </a:rPr>
              <a:t> Ali, and Cynthia Breazeal. EAAI 2022.</a:t>
            </a:r>
            <a:endParaRPr lang="en-US" dirty="0">
              <a:hlinkClick r:id="rId2"/>
            </a:endParaRPr>
          </a:p>
          <a:p>
            <a:r>
              <a:rPr lang="x-none" dirty="0">
                <a:hlinkClick r:id="rId2"/>
              </a:rPr>
              <a:t>https://colab.research.google.com/gist/ZhuoyueLyu/5046225a9ae3675cf633c1df5f63be06/digits-interpolation-notebook-eaai.ipynb</a:t>
            </a:r>
            <a:endParaRPr lang="x-none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A9941-AFAE-4778-87DA-4BC2C3318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276" y="1116520"/>
            <a:ext cx="5411477" cy="537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44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E6BC9-0056-456D-9C2A-00F2BC3D0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Autoencoder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C60AC-9E3F-41F6-BE22-666D9247F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 space interpolation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5E66597-BDC9-42B0-83C5-B6B51494CE00}"/>
                  </a:ext>
                </a:extLst>
              </p14:cNvPr>
              <p14:cNvContentPartPr/>
              <p14:nvPr/>
            </p14:nvContentPartPr>
            <p14:xfrm>
              <a:off x="373840" y="1768277"/>
              <a:ext cx="6321081" cy="4186165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5E66597-BDC9-42B0-83C5-B6B51494CE0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480" y="1758917"/>
                <a:ext cx="6339801" cy="42048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1756B5-96C2-46E5-9983-429C55947C25}"/>
                  </a:ext>
                </a:extLst>
              </p14:cNvPr>
              <p14:cNvContentPartPr/>
              <p14:nvPr/>
            </p14:nvContentPartPr>
            <p14:xfrm>
              <a:off x="3577924" y="1319959"/>
              <a:ext cx="2636917" cy="3375818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1756B5-96C2-46E5-9983-429C55947C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68564" y="1310599"/>
                <a:ext cx="2655636" cy="3394539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FEF68DC-A197-42D1-85F7-7910BAE60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691" y="1271151"/>
            <a:ext cx="4785957" cy="475312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0EF89AA-064F-4DB4-A2F9-4E6C6EB68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63062"/>
            <a:ext cx="12192000" cy="45561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202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0E43-8BCC-4ACA-A3EF-55DFD30C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D59AE-D9B7-4AF4-BE18-3EFF6A5A2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https://experiments.withgoogle.com/ai/melody-mixer/view/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2C4B0-705F-45D2-895F-3D01A36D0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9" y="2223141"/>
            <a:ext cx="11167782" cy="37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2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60E43-8BCC-4ACA-A3EF-55DFD30C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D59AE-D9B7-4AF4-BE18-3EFF6A5A2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https://experiments.withgoogle.com/ai/beat-blender/view/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44FBDF-943F-4C1E-A4C8-F9FE16525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233" y="1889383"/>
            <a:ext cx="4607534" cy="467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35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E5C12-4B0E-4161-AA8C-C2A850B8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Games to warm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332E9-0969-4EBE-8D88-973D240FC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2685" y="6356350"/>
            <a:ext cx="8694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E4EBC5-05FB-46AA-89E6-6721CBA49783}"/>
              </a:ext>
            </a:extLst>
          </p:cNvPr>
          <p:cNvSpPr/>
          <p:nvPr/>
        </p:nvSpPr>
        <p:spPr>
          <a:xfrm>
            <a:off x="639096" y="1120676"/>
            <a:ext cx="1113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https://www.sporcle.com/games/MrChewypoo/minimalist_disney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https://www.sporcle.com/games/Stanford0008/minimalist-cartoons-slideshow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https://www.sporcle.com/games/MrChewypoo/minimalist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7F68E1D-EC48-4E96-82B9-6855E129DC48}"/>
                  </a:ext>
                </a:extLst>
              </p14:cNvPr>
              <p14:cNvContentPartPr/>
              <p14:nvPr/>
            </p14:nvContentPartPr>
            <p14:xfrm>
              <a:off x="840600" y="916200"/>
              <a:ext cx="9671400" cy="50803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7F68E1D-EC48-4E96-82B9-6855E129DC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240" y="906840"/>
                <a:ext cx="9690120" cy="509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0168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asmine (Disney character) - Wikipedia">
            <a:extLst>
              <a:ext uri="{FF2B5EF4-FFF2-40B4-BE49-F238E27FC236}">
                <a16:creationId xmlns:a16="http://schemas.microsoft.com/office/drawing/2014/main" id="{79CFC456-1FC9-4633-A734-D1E2774E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517" y="1558196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D985A7-DC57-4B50-A5C4-FB5C6B64455A}"/>
                  </a:ext>
                </a:extLst>
              </p14:cNvPr>
              <p14:cNvContentPartPr/>
              <p14:nvPr/>
            </p14:nvContentPartPr>
            <p14:xfrm>
              <a:off x="5689440" y="3886200"/>
              <a:ext cx="5641920" cy="2341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D985A7-DC57-4B50-A5C4-FB5C6B6445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80080" y="3876840"/>
                <a:ext cx="5660640" cy="236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759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92C8A-5617-44E4-B95F-66BA47B7D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1C4411-FE6F-4844-9F56-4D1B71AC4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090" y="2757482"/>
            <a:ext cx="898287" cy="1535255"/>
          </a:xfrm>
          <a:prstGeom prst="rect">
            <a:avLst/>
          </a:prstGeom>
        </p:spPr>
      </p:pic>
      <p:pic>
        <p:nvPicPr>
          <p:cNvPr id="2050" name="Picture 2" descr="Jasmine (Disney character) - Wikipedia">
            <a:extLst>
              <a:ext uri="{FF2B5EF4-FFF2-40B4-BE49-F238E27FC236}">
                <a16:creationId xmlns:a16="http://schemas.microsoft.com/office/drawing/2014/main" id="{9BAEF865-360D-45FE-B794-05952D849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462087"/>
            <a:ext cx="2095500" cy="393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incess Jasmine in her peasant disguise from Arabian Nights Scene Maker | Princess  jasmine, Princess, Disney princess">
            <a:extLst>
              <a:ext uri="{FF2B5EF4-FFF2-40B4-BE49-F238E27FC236}">
                <a16:creationId xmlns:a16="http://schemas.microsoft.com/office/drawing/2014/main" id="{7FAB38F4-EFE1-41A7-8F69-F198414A1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2" y="1226612"/>
            <a:ext cx="2931178" cy="440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9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DD6E3-6949-4FF9-AF11-166453F9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Dimensionality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10F2F-8CDE-467A-8C35-B896774F2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https://cs.stanford.edu/people/karpathy/convnetjs/demo/autoencoder.html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2582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be 5">
            <a:extLst>
              <a:ext uri="{FF2B5EF4-FFF2-40B4-BE49-F238E27FC236}">
                <a16:creationId xmlns:a16="http://schemas.microsoft.com/office/drawing/2014/main" id="{2C361435-18FB-4E2A-A655-AAEBAF81ADAA}"/>
              </a:ext>
            </a:extLst>
          </p:cNvPr>
          <p:cNvSpPr/>
          <p:nvPr/>
        </p:nvSpPr>
        <p:spPr>
          <a:xfrm>
            <a:off x="593575" y="2162514"/>
            <a:ext cx="740664" cy="740524"/>
          </a:xfrm>
          <a:prstGeom prst="cube">
            <a:avLst>
              <a:gd name="adj" fmla="val 8549"/>
            </a:avLst>
          </a:prstGeom>
          <a:solidFill>
            <a:srgbClr val="F5F3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60981"/>
          </a:xfrm>
        </p:spPr>
        <p:txBody>
          <a:bodyPr/>
          <a:lstStyle/>
          <a:p>
            <a:r>
              <a:rPr lang="en-US" dirty="0"/>
              <a:t>Step1: Write a bunch of digits 0-9 on post-it notes</a:t>
            </a:r>
          </a:p>
        </p:txBody>
      </p:sp>
      <p:sp>
        <p:nvSpPr>
          <p:cNvPr id="4" name="Wave 3">
            <a:extLst>
              <a:ext uri="{FF2B5EF4-FFF2-40B4-BE49-F238E27FC236}">
                <a16:creationId xmlns:a16="http://schemas.microsoft.com/office/drawing/2014/main" id="{E9DE9328-8CF2-46B4-94B8-88444827202B}"/>
              </a:ext>
            </a:extLst>
          </p:cNvPr>
          <p:cNvSpPr/>
          <p:nvPr/>
        </p:nvSpPr>
        <p:spPr>
          <a:xfrm rot="5400000">
            <a:off x="596303" y="2193116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31D7B4F3-AAF7-4CD6-95DC-8C91C71802F3}"/>
              </a:ext>
            </a:extLst>
          </p:cNvPr>
          <p:cNvSpPr/>
          <p:nvPr/>
        </p:nvSpPr>
        <p:spPr>
          <a:xfrm rot="5400000">
            <a:off x="2304408" y="215224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B36475B1-BCFC-49D1-8F9B-02EBCCED24C6}"/>
              </a:ext>
            </a:extLst>
          </p:cNvPr>
          <p:cNvSpPr/>
          <p:nvPr/>
        </p:nvSpPr>
        <p:spPr>
          <a:xfrm rot="5400000">
            <a:off x="1342978" y="3384707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Wave 7">
            <a:extLst>
              <a:ext uri="{FF2B5EF4-FFF2-40B4-BE49-F238E27FC236}">
                <a16:creationId xmlns:a16="http://schemas.microsoft.com/office/drawing/2014/main" id="{4C1D3EE8-000C-427E-B756-E5136B7BBA67}"/>
              </a:ext>
            </a:extLst>
          </p:cNvPr>
          <p:cNvSpPr/>
          <p:nvPr/>
        </p:nvSpPr>
        <p:spPr>
          <a:xfrm rot="5400000">
            <a:off x="2445862" y="3081720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4F4240B9-809D-4E3F-8211-1E3469AD08D6}"/>
              </a:ext>
            </a:extLst>
          </p:cNvPr>
          <p:cNvSpPr/>
          <p:nvPr/>
        </p:nvSpPr>
        <p:spPr>
          <a:xfrm rot="5400000">
            <a:off x="10524201" y="381897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Wave 9">
            <a:extLst>
              <a:ext uri="{FF2B5EF4-FFF2-40B4-BE49-F238E27FC236}">
                <a16:creationId xmlns:a16="http://schemas.microsoft.com/office/drawing/2014/main" id="{7138F92C-1ED9-44F9-9B4D-470616E30F5F}"/>
              </a:ext>
            </a:extLst>
          </p:cNvPr>
          <p:cNvSpPr/>
          <p:nvPr/>
        </p:nvSpPr>
        <p:spPr>
          <a:xfrm rot="5400000">
            <a:off x="1609849" y="4358662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Wave 10">
            <a:extLst>
              <a:ext uri="{FF2B5EF4-FFF2-40B4-BE49-F238E27FC236}">
                <a16:creationId xmlns:a16="http://schemas.microsoft.com/office/drawing/2014/main" id="{EAF0D2EA-E01F-4B9B-8B5E-458BF1B50D9B}"/>
              </a:ext>
            </a:extLst>
          </p:cNvPr>
          <p:cNvSpPr/>
          <p:nvPr/>
        </p:nvSpPr>
        <p:spPr>
          <a:xfrm rot="5400000">
            <a:off x="3592242" y="1834582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E035D1FD-AE50-4125-90A3-D67FC77FE8B8}"/>
              </a:ext>
            </a:extLst>
          </p:cNvPr>
          <p:cNvSpPr/>
          <p:nvPr/>
        </p:nvSpPr>
        <p:spPr>
          <a:xfrm>
            <a:off x="10842475" y="5289286"/>
            <a:ext cx="740664" cy="740524"/>
          </a:xfrm>
          <a:prstGeom prst="cube">
            <a:avLst>
              <a:gd name="adj" fmla="val 8549"/>
            </a:avLst>
          </a:prstGeom>
          <a:solidFill>
            <a:srgbClr val="F5F3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329DBB56-0C21-4F5E-94A0-6E3F7C9E92D3}"/>
              </a:ext>
            </a:extLst>
          </p:cNvPr>
          <p:cNvSpPr/>
          <p:nvPr/>
        </p:nvSpPr>
        <p:spPr>
          <a:xfrm rot="5400000">
            <a:off x="10845203" y="5319888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Wave 13">
            <a:extLst>
              <a:ext uri="{FF2B5EF4-FFF2-40B4-BE49-F238E27FC236}">
                <a16:creationId xmlns:a16="http://schemas.microsoft.com/office/drawing/2014/main" id="{E43A148B-BAC0-487D-BFC1-010E293FD28C}"/>
              </a:ext>
            </a:extLst>
          </p:cNvPr>
          <p:cNvSpPr/>
          <p:nvPr/>
        </p:nvSpPr>
        <p:spPr>
          <a:xfrm rot="5400000">
            <a:off x="9829642" y="4593843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Wave 14">
            <a:extLst>
              <a:ext uri="{FF2B5EF4-FFF2-40B4-BE49-F238E27FC236}">
                <a16:creationId xmlns:a16="http://schemas.microsoft.com/office/drawing/2014/main" id="{AC29F673-891C-45AA-A58A-50E96821FC47}"/>
              </a:ext>
            </a:extLst>
          </p:cNvPr>
          <p:cNvSpPr/>
          <p:nvPr/>
        </p:nvSpPr>
        <p:spPr>
          <a:xfrm rot="5400000">
            <a:off x="9385127" y="3679445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02AF8AAC-1AFA-475A-9380-C68A92F15D40}"/>
              </a:ext>
            </a:extLst>
          </p:cNvPr>
          <p:cNvSpPr/>
          <p:nvPr/>
        </p:nvSpPr>
        <p:spPr>
          <a:xfrm rot="5400000">
            <a:off x="9242987" y="5477764"/>
            <a:ext cx="635331" cy="694559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8C54913-7141-42D0-BFAD-C53DAD1B09C4}"/>
                  </a:ext>
                </a:extLst>
              </p14:cNvPr>
              <p14:cNvContentPartPr/>
              <p14:nvPr/>
            </p14:nvContentPartPr>
            <p14:xfrm>
              <a:off x="2521758" y="2305144"/>
              <a:ext cx="167400" cy="409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8C54913-7141-42D0-BFAD-C53DAD1B09C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03758" y="2287504"/>
                <a:ext cx="20304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E93AC88-38CA-4A97-BC6E-B9BAA4DBE8E0}"/>
                  </a:ext>
                </a:extLst>
              </p14:cNvPr>
              <p14:cNvContentPartPr/>
              <p14:nvPr/>
            </p14:nvContentPartPr>
            <p14:xfrm>
              <a:off x="3843678" y="2056384"/>
              <a:ext cx="24120" cy="253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E93AC88-38CA-4A97-BC6E-B9BAA4DBE8E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5678" y="2038744"/>
                <a:ext cx="5976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272FA298-37B3-4BC7-AD13-27817BA4BD37}"/>
                  </a:ext>
                </a:extLst>
              </p14:cNvPr>
              <p14:cNvContentPartPr/>
              <p14:nvPr/>
            </p14:nvContentPartPr>
            <p14:xfrm>
              <a:off x="2655678" y="3137464"/>
              <a:ext cx="308520" cy="4291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272FA298-37B3-4BC7-AD13-27817BA4BD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38038" y="3119824"/>
                <a:ext cx="344160" cy="46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8C333BD-D5EC-43E5-92DF-D845AE0CF7E2}"/>
                  </a:ext>
                </a:extLst>
              </p14:cNvPr>
              <p14:cNvContentPartPr/>
              <p14:nvPr/>
            </p14:nvContentPartPr>
            <p14:xfrm>
              <a:off x="1574958" y="3501064"/>
              <a:ext cx="305280" cy="4838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8C333BD-D5EC-43E5-92DF-D845AE0CF7E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57318" y="3483064"/>
                <a:ext cx="340920" cy="51948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F4A7458-3B3B-4B09-A405-310294018D46}"/>
              </a:ext>
            </a:extLst>
          </p:cNvPr>
          <p:cNvGrpSpPr/>
          <p:nvPr/>
        </p:nvGrpSpPr>
        <p:grpSpPr>
          <a:xfrm>
            <a:off x="1818318" y="4459744"/>
            <a:ext cx="243000" cy="376920"/>
            <a:chOff x="1818318" y="4459744"/>
            <a:chExt cx="24300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E8F0F9-1FAA-43CE-9194-D9E47C254E1D}"/>
                    </a:ext>
                  </a:extLst>
                </p14:cNvPr>
                <p14:cNvContentPartPr/>
                <p14:nvPr/>
              </p14:nvContentPartPr>
              <p14:xfrm>
                <a:off x="1818318" y="4459744"/>
                <a:ext cx="243000" cy="220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E8F0F9-1FAA-43CE-9194-D9E47C254E1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00318" y="4442104"/>
                  <a:ext cx="278640" cy="25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974C543-6CD3-4E22-A9BF-5E6B2A2CF634}"/>
                    </a:ext>
                  </a:extLst>
                </p14:cNvPr>
                <p14:cNvContentPartPr/>
                <p14:nvPr/>
              </p14:nvContentPartPr>
              <p14:xfrm>
                <a:off x="2014878" y="4495744"/>
                <a:ext cx="36360" cy="3409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974C543-6CD3-4E22-A9BF-5E6B2A2CF63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97238" y="4478104"/>
                  <a:ext cx="72000" cy="37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A7565D7-D3EE-4CF0-9BA2-787047490BB0}"/>
              </a:ext>
            </a:extLst>
          </p:cNvPr>
          <p:cNvGrpSpPr/>
          <p:nvPr/>
        </p:nvGrpSpPr>
        <p:grpSpPr>
          <a:xfrm>
            <a:off x="9470838" y="3829384"/>
            <a:ext cx="321840" cy="455040"/>
            <a:chOff x="9470838" y="3829384"/>
            <a:chExt cx="32184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D5222CC-849B-44FC-8F4D-C7994F4E5B07}"/>
                    </a:ext>
                  </a:extLst>
                </p14:cNvPr>
                <p14:cNvContentPartPr/>
                <p14:nvPr/>
              </p14:nvContentPartPr>
              <p14:xfrm>
                <a:off x="9470838" y="3895984"/>
                <a:ext cx="260280" cy="388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D5222CC-849B-44FC-8F4D-C7994F4E5B0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9452838" y="3878344"/>
                  <a:ext cx="29592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6693E48-2811-41BD-AB57-2DE14449CEEC}"/>
                    </a:ext>
                  </a:extLst>
                </p14:cNvPr>
                <p14:cNvContentPartPr/>
                <p14:nvPr/>
              </p14:nvContentPartPr>
              <p14:xfrm>
                <a:off x="9708078" y="3829384"/>
                <a:ext cx="84600" cy="298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6693E48-2811-41BD-AB57-2DE14449CEE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690078" y="3811744"/>
                  <a:ext cx="120240" cy="33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456D74-E99E-499A-8613-F5ACF76D9E9B}"/>
              </a:ext>
            </a:extLst>
          </p:cNvPr>
          <p:cNvGrpSpPr/>
          <p:nvPr/>
        </p:nvGrpSpPr>
        <p:grpSpPr>
          <a:xfrm>
            <a:off x="10710678" y="4010104"/>
            <a:ext cx="301320" cy="365760"/>
            <a:chOff x="10710678" y="4010104"/>
            <a:chExt cx="301320" cy="36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A7C6C2C-26D0-4844-A464-646BA1DE5838}"/>
                    </a:ext>
                  </a:extLst>
                </p14:cNvPr>
                <p14:cNvContentPartPr/>
                <p14:nvPr/>
              </p14:nvContentPartPr>
              <p14:xfrm>
                <a:off x="10710678" y="4024144"/>
                <a:ext cx="175680" cy="351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A7C6C2C-26D0-4844-A464-646BA1DE583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93038" y="4006504"/>
                  <a:ext cx="21132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6DA954A-FC55-4F99-A534-06B34F2175B3}"/>
                    </a:ext>
                  </a:extLst>
                </p14:cNvPr>
                <p14:cNvContentPartPr/>
                <p14:nvPr/>
              </p14:nvContentPartPr>
              <p14:xfrm>
                <a:off x="10788438" y="4010104"/>
                <a:ext cx="223560" cy="70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6DA954A-FC55-4F99-A534-06B34F2175B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770798" y="3992464"/>
                  <a:ext cx="259200" cy="106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CC37053-881B-45A8-BE24-43BCA67BEEC8}"/>
                  </a:ext>
                </a:extLst>
              </p14:cNvPr>
              <p14:cNvContentPartPr/>
              <p14:nvPr/>
            </p14:nvContentPartPr>
            <p14:xfrm>
              <a:off x="10079958" y="4695544"/>
              <a:ext cx="198360" cy="4708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CC37053-881B-45A8-BE24-43BCA67BEEC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62318" y="4677544"/>
                <a:ext cx="234000" cy="50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BAF09049-7ED1-42DC-9852-8A8B7AFC1B29}"/>
                  </a:ext>
                </a:extLst>
              </p14:cNvPr>
              <p14:cNvContentPartPr/>
              <p14:nvPr/>
            </p14:nvContentPartPr>
            <p14:xfrm>
              <a:off x="9406398" y="5654224"/>
              <a:ext cx="341640" cy="371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BAF09049-7ED1-42DC-9852-8A8B7AFC1B2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388398" y="5636584"/>
                <a:ext cx="377280" cy="40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614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F1388-B049-457A-9F1C-8FB0B1B5D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Exercise: Human-defined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CF0AB-AC8B-4728-AE33-1FD4E272A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173736" cy="560981"/>
          </a:xfrm>
        </p:spPr>
        <p:txBody>
          <a:bodyPr/>
          <a:lstStyle/>
          <a:p>
            <a:r>
              <a:rPr lang="en-US" dirty="0"/>
              <a:t>Step2: In groups, students try to organize digits on a 2-D coordinate plot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B9D0216-1879-44EB-8EB2-8CB2614266B8}"/>
              </a:ext>
            </a:extLst>
          </p:cNvPr>
          <p:cNvSpPr txBox="1">
            <a:spLocks/>
          </p:cNvSpPr>
          <p:nvPr/>
        </p:nvSpPr>
        <p:spPr>
          <a:xfrm>
            <a:off x="307322" y="5896960"/>
            <a:ext cx="4629501" cy="5609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Optional: label the extreme ends of both coordinate axes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314465" y="1477008"/>
              <a:ext cx="5975491" cy="888547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975491" cy="8885479"/>
                    </a:xfrm>
                    <a:prstGeom prst="rect">
                      <a:avLst/>
                    </a:prstGeom>
                  </am3d:spPr>
                  <am3d:camera>
                    <am3d:pos x="0" y="0" z="5696631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27988" d="1000000"/>
                    <am3d:preTrans dx="0" dy="-18114427" dz="-149844"/>
                    <am3d:scale>
                      <am3d:sx n="1000000" d="1000000"/>
                      <am3d:sy n="1000000" d="1000000"/>
                      <am3d:sz n="1000000" d="1000000"/>
                    </am3d:scale>
                    <am3d:rot ax="657644" ay="-569475" az="-10972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06965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8" name="3D Model 17" descr="Drawing Canvas On Tripod">
                <a:extLst>
                  <a:ext uri="{FF2B5EF4-FFF2-40B4-BE49-F238E27FC236}">
                    <a16:creationId xmlns:a16="http://schemas.microsoft.com/office/drawing/2014/main" id="{2C81904B-44B6-4598-BAB8-EF0B4828F5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4465" y="1477008"/>
                <a:ext cx="5975491" cy="8885479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5085831C-C84A-4771-ADB3-CE91C374E410}"/>
              </a:ext>
            </a:extLst>
          </p:cNvPr>
          <p:cNvGrpSpPr/>
          <p:nvPr/>
        </p:nvGrpSpPr>
        <p:grpSpPr>
          <a:xfrm>
            <a:off x="1314243" y="3096654"/>
            <a:ext cx="407446" cy="372701"/>
            <a:chOff x="1314243" y="3096654"/>
            <a:chExt cx="407446" cy="372701"/>
          </a:xfrm>
        </p:grpSpPr>
        <p:sp>
          <p:nvSpPr>
            <p:cNvPr id="14" name="Wave 13">
              <a:extLst>
                <a:ext uri="{FF2B5EF4-FFF2-40B4-BE49-F238E27FC236}">
                  <a16:creationId xmlns:a16="http://schemas.microsoft.com/office/drawing/2014/main" id="{E43A148B-BAC0-487D-BFC1-010E293FD28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31615" y="3079282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14:cNvPr>
                <p14:cNvContentPartPr/>
                <p14:nvPr/>
              </p14:nvContentPartPr>
              <p14:xfrm>
                <a:off x="1441472" y="3157891"/>
                <a:ext cx="132840" cy="210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5DE5441-5AEA-48CF-9388-A58541FA014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432832" y="3148891"/>
                  <a:ext cx="150480" cy="22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0EC064C-E542-48F1-BA00-E15C85E9090D}"/>
              </a:ext>
            </a:extLst>
          </p:cNvPr>
          <p:cNvGrpSpPr/>
          <p:nvPr/>
        </p:nvGrpSpPr>
        <p:grpSpPr>
          <a:xfrm>
            <a:off x="1645090" y="1963320"/>
            <a:ext cx="407446" cy="372701"/>
            <a:chOff x="1645090" y="1963320"/>
            <a:chExt cx="407446" cy="372701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id="{EAF0D2EA-E01F-4B9B-8B5E-458BF1B50D9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62462" y="1945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14:cNvPr>
                <p14:cNvContentPartPr/>
                <p14:nvPr/>
              </p14:nvContentPartPr>
              <p14:xfrm>
                <a:off x="1858352" y="2069251"/>
                <a:ext cx="24840" cy="1677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B7BAA2-8308-4629-8F7B-32C7AEA363C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849352" y="2060251"/>
                  <a:ext cx="42480" cy="18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F4619BB-EA5A-4AD6-97C7-B1D9CC685D27}"/>
              </a:ext>
            </a:extLst>
          </p:cNvPr>
          <p:cNvGrpSpPr/>
          <p:nvPr/>
        </p:nvGrpSpPr>
        <p:grpSpPr>
          <a:xfrm>
            <a:off x="2008802" y="2321789"/>
            <a:ext cx="407446" cy="372701"/>
            <a:chOff x="2008802" y="2321789"/>
            <a:chExt cx="407446" cy="372701"/>
          </a:xfrm>
        </p:grpSpPr>
        <p:sp>
          <p:nvSpPr>
            <p:cNvPr id="9" name="Wave 8">
              <a:extLst>
                <a:ext uri="{FF2B5EF4-FFF2-40B4-BE49-F238E27FC236}">
                  <a16:creationId xmlns:a16="http://schemas.microsoft.com/office/drawing/2014/main" id="{4F4240B9-809D-4E3F-8211-1E3469AD08D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026174" y="2304417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14:cNvPr>
                <p14:cNvContentPartPr/>
                <p14:nvPr/>
              </p14:nvContentPartPr>
              <p14:xfrm>
                <a:off x="2088392" y="2397571"/>
                <a:ext cx="169200" cy="2494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93D9C67-74F3-4A0B-9135-4C672EF126F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79392" y="2388571"/>
                  <a:ext cx="186840" cy="26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F8F6452-AD21-4209-93C0-BDD985DB3A68}"/>
              </a:ext>
            </a:extLst>
          </p:cNvPr>
          <p:cNvGrpSpPr/>
          <p:nvPr/>
        </p:nvGrpSpPr>
        <p:grpSpPr>
          <a:xfrm>
            <a:off x="2561907" y="2181861"/>
            <a:ext cx="407446" cy="372701"/>
            <a:chOff x="2561907" y="2181861"/>
            <a:chExt cx="407446" cy="372701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31D7B4F3-AAF7-4CD6-95DC-8C91C71802F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579279" y="216448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14:cNvPr>
                <p14:cNvContentPartPr/>
                <p14:nvPr/>
              </p14:nvContentPartPr>
              <p14:xfrm>
                <a:off x="2697152" y="2257171"/>
                <a:ext cx="139680" cy="250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F5B42AB-399E-44BD-ABAA-25AF36C63A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88512" y="2248171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65A8FCC-5CF0-4DCB-93D5-900AEE8EE1A2}"/>
              </a:ext>
            </a:extLst>
          </p:cNvPr>
          <p:cNvGrpSpPr/>
          <p:nvPr/>
        </p:nvGrpSpPr>
        <p:grpSpPr>
          <a:xfrm>
            <a:off x="869728" y="2182256"/>
            <a:ext cx="407446" cy="372701"/>
            <a:chOff x="869728" y="2182256"/>
            <a:chExt cx="407446" cy="372701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AC29F673-891C-45AA-A58A-50E96821FC4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87100" y="216488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14:cNvPr>
                <p14:cNvContentPartPr/>
                <p14:nvPr/>
              </p14:nvContentPartPr>
              <p14:xfrm>
                <a:off x="1042232" y="2232691"/>
                <a:ext cx="165240" cy="243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5646BF4-90AB-4BFC-ABF0-4FE7FD2BDF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33232" y="2223691"/>
                  <a:ext cx="18288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5DD44E-CD18-4A6E-83F7-2C7E47938B40}"/>
              </a:ext>
            </a:extLst>
          </p:cNvPr>
          <p:cNvGrpSpPr/>
          <p:nvPr/>
        </p:nvGrpSpPr>
        <p:grpSpPr>
          <a:xfrm>
            <a:off x="2703361" y="3111333"/>
            <a:ext cx="407446" cy="372701"/>
            <a:chOff x="2703361" y="3111333"/>
            <a:chExt cx="407446" cy="372701"/>
          </a:xfrm>
        </p:grpSpPr>
        <p:sp>
          <p:nvSpPr>
            <p:cNvPr id="8" name="Wave 7">
              <a:extLst>
                <a:ext uri="{FF2B5EF4-FFF2-40B4-BE49-F238E27FC236}">
                  <a16:creationId xmlns:a16="http://schemas.microsoft.com/office/drawing/2014/main" id="{4C1D3EE8-000C-427E-B756-E5136B7BBA6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720733" y="309396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14:cNvPr>
                <p14:cNvContentPartPr/>
                <p14:nvPr/>
              </p14:nvContentPartPr>
              <p14:xfrm>
                <a:off x="2844752" y="3180931"/>
                <a:ext cx="131040" cy="199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021D3FC-CB4E-406D-88E7-83B9A57BA46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835752" y="3172291"/>
                  <a:ext cx="148680" cy="21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8D57BAE-420D-49F7-8810-D3A28EEDC4DE}"/>
              </a:ext>
            </a:extLst>
          </p:cNvPr>
          <p:cNvGrpSpPr/>
          <p:nvPr/>
        </p:nvGrpSpPr>
        <p:grpSpPr>
          <a:xfrm>
            <a:off x="2227865" y="3455311"/>
            <a:ext cx="407446" cy="372701"/>
            <a:chOff x="2227865" y="3455311"/>
            <a:chExt cx="407446" cy="372701"/>
          </a:xfrm>
        </p:grpSpPr>
        <p:sp>
          <p:nvSpPr>
            <p:cNvPr id="19" name="Wave 18">
              <a:extLst>
                <a:ext uri="{FF2B5EF4-FFF2-40B4-BE49-F238E27FC236}">
                  <a16:creationId xmlns:a16="http://schemas.microsoft.com/office/drawing/2014/main" id="{55DE8EBD-F65F-424B-97B1-AAC8729D91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245237" y="343793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14:cNvPr>
                <p14:cNvContentPartPr/>
                <p14:nvPr/>
              </p14:nvContentPartPr>
              <p14:xfrm>
                <a:off x="2342552" y="3538771"/>
                <a:ext cx="224640" cy="237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EC6C6D-0BD1-439D-B5DA-22F50089085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333552" y="3529771"/>
                  <a:ext cx="24228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95C32E-472E-4696-8DE4-9772C3EB4162}"/>
              </a:ext>
            </a:extLst>
          </p:cNvPr>
          <p:cNvGrpSpPr/>
          <p:nvPr/>
        </p:nvGrpSpPr>
        <p:grpSpPr>
          <a:xfrm>
            <a:off x="1867348" y="4229988"/>
            <a:ext cx="407446" cy="372701"/>
            <a:chOff x="1867348" y="4229988"/>
            <a:chExt cx="407446" cy="372701"/>
          </a:xfrm>
        </p:grpSpPr>
        <p:sp>
          <p:nvSpPr>
            <p:cNvPr id="10" name="Wave 9">
              <a:extLst>
                <a:ext uri="{FF2B5EF4-FFF2-40B4-BE49-F238E27FC236}">
                  <a16:creationId xmlns:a16="http://schemas.microsoft.com/office/drawing/2014/main" id="{7138F92C-1ED9-44F9-9B4D-470616E30F5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884720" y="421261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14:cNvPr>
                <p14:cNvContentPartPr/>
                <p14:nvPr/>
              </p14:nvContentPartPr>
              <p14:xfrm>
                <a:off x="2051672" y="4317091"/>
                <a:ext cx="37800" cy="18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7D27C706-9CC5-4431-A4C9-8FD74A9E50F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43032" y="4308451"/>
                  <a:ext cx="5544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657750-904F-4B38-93C4-E6BEC0A8B5D9}"/>
              </a:ext>
            </a:extLst>
          </p:cNvPr>
          <p:cNvGrpSpPr/>
          <p:nvPr/>
        </p:nvGrpSpPr>
        <p:grpSpPr>
          <a:xfrm>
            <a:off x="1600477" y="3414320"/>
            <a:ext cx="407446" cy="372701"/>
            <a:chOff x="1600477" y="3414320"/>
            <a:chExt cx="407446" cy="372701"/>
          </a:xfrm>
        </p:grpSpPr>
        <p:sp>
          <p:nvSpPr>
            <p:cNvPr id="7" name="Wave 6">
              <a:extLst>
                <a:ext uri="{FF2B5EF4-FFF2-40B4-BE49-F238E27FC236}">
                  <a16:creationId xmlns:a16="http://schemas.microsoft.com/office/drawing/2014/main" id="{B36475B1-BCFC-49D1-8F9B-02EBCCED24C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17849" y="33969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14:cNvPr>
                <p14:cNvContentPartPr/>
                <p14:nvPr/>
              </p14:nvContentPartPr>
              <p14:xfrm>
                <a:off x="1792832" y="3482971"/>
                <a:ext cx="94680" cy="1800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3B62604-6807-46DF-BF49-15B531D086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784192" y="3474331"/>
                  <a:ext cx="112320" cy="19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BEB8475-09E2-44A9-8425-7B168EFA903B}"/>
              </a:ext>
            </a:extLst>
          </p:cNvPr>
          <p:cNvGrpSpPr/>
          <p:nvPr/>
        </p:nvGrpSpPr>
        <p:grpSpPr>
          <a:xfrm>
            <a:off x="838747" y="3440632"/>
            <a:ext cx="407446" cy="372701"/>
            <a:chOff x="838747" y="3440632"/>
            <a:chExt cx="407446" cy="372701"/>
          </a:xfrm>
        </p:grpSpPr>
        <p:sp>
          <p:nvSpPr>
            <p:cNvPr id="20" name="Wave 19">
              <a:extLst>
                <a:ext uri="{FF2B5EF4-FFF2-40B4-BE49-F238E27FC236}">
                  <a16:creationId xmlns:a16="http://schemas.microsoft.com/office/drawing/2014/main" id="{5CD70E14-1DA0-43B0-8422-D9F8B340C5C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856119" y="3423260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14:cNvPr>
                <p14:cNvContentPartPr/>
                <p14:nvPr/>
              </p14:nvContentPartPr>
              <p14:xfrm>
                <a:off x="929912" y="3489811"/>
                <a:ext cx="172440" cy="269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C0F4B4A-8631-47F1-81EC-1673603A31E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21272" y="3481171"/>
                  <a:ext cx="190080" cy="28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7CCB801-537C-446E-AA51-89B5B84C2191}"/>
              </a:ext>
            </a:extLst>
          </p:cNvPr>
          <p:cNvGrpSpPr/>
          <p:nvPr/>
        </p:nvGrpSpPr>
        <p:grpSpPr>
          <a:xfrm>
            <a:off x="727588" y="3980575"/>
            <a:ext cx="407446" cy="372701"/>
            <a:chOff x="727588" y="3980575"/>
            <a:chExt cx="407446" cy="372701"/>
          </a:xfrm>
        </p:grpSpPr>
        <p:sp>
          <p:nvSpPr>
            <p:cNvPr id="16" name="Wave 15">
              <a:extLst>
                <a:ext uri="{FF2B5EF4-FFF2-40B4-BE49-F238E27FC236}">
                  <a16:creationId xmlns:a16="http://schemas.microsoft.com/office/drawing/2014/main" id="{02AF8AAC-1AFA-475A-9380-C68A92F15D40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4960" y="3963203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14:cNvPr>
                <p14:cNvContentPartPr/>
                <p14:nvPr/>
              </p14:nvContentPartPr>
              <p14:xfrm>
                <a:off x="876632" y="4063291"/>
                <a:ext cx="164160" cy="200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5302BD-6253-4D90-A173-F52BFA1F4AB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67992" y="4054651"/>
                  <a:ext cx="181800" cy="2181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Wave 47">
            <a:extLst>
              <a:ext uri="{FF2B5EF4-FFF2-40B4-BE49-F238E27FC236}">
                <a16:creationId xmlns:a16="http://schemas.microsoft.com/office/drawing/2014/main" id="{8C2B4D7F-688A-42BC-8054-4953E1833EEA}"/>
              </a:ext>
            </a:extLst>
          </p:cNvPr>
          <p:cNvSpPr>
            <a:spLocks noChangeAspect="1"/>
          </p:cNvSpPr>
          <p:nvPr/>
        </p:nvSpPr>
        <p:spPr>
          <a:xfrm rot="5400000">
            <a:off x="626058" y="2638990"/>
            <a:ext cx="372701" cy="407446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Wave 55">
            <a:extLst>
              <a:ext uri="{FF2B5EF4-FFF2-40B4-BE49-F238E27FC236}">
                <a16:creationId xmlns:a16="http://schemas.microsoft.com/office/drawing/2014/main" id="{4032183E-F130-44F1-BCCD-40A0F081B4A3}"/>
              </a:ext>
            </a:extLst>
          </p:cNvPr>
          <p:cNvSpPr>
            <a:spLocks noChangeAspect="1"/>
          </p:cNvSpPr>
          <p:nvPr/>
        </p:nvSpPr>
        <p:spPr>
          <a:xfrm rot="5400000">
            <a:off x="375865" y="3177008"/>
            <a:ext cx="372701" cy="407446"/>
          </a:xfrm>
          <a:prstGeom prst="wave">
            <a:avLst>
              <a:gd name="adj1" fmla="val 2904"/>
              <a:gd name="adj2" fmla="val 0"/>
            </a:avLst>
          </a:prstGeom>
          <a:solidFill>
            <a:srgbClr val="F5F3CB"/>
          </a:solidFill>
          <a:ln w="6350">
            <a:solidFill>
              <a:schemeClr val="tx1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C2967E3-FE01-441A-A920-FF5DD0F307AD}"/>
              </a:ext>
            </a:extLst>
          </p:cNvPr>
          <p:cNvGrpSpPr/>
          <p:nvPr/>
        </p:nvGrpSpPr>
        <p:grpSpPr>
          <a:xfrm>
            <a:off x="3229887" y="1859990"/>
            <a:ext cx="407446" cy="372701"/>
            <a:chOff x="3229887" y="1859990"/>
            <a:chExt cx="407446" cy="372701"/>
          </a:xfrm>
        </p:grpSpPr>
        <p:sp>
          <p:nvSpPr>
            <p:cNvPr id="53" name="Wave 52">
              <a:extLst>
                <a:ext uri="{FF2B5EF4-FFF2-40B4-BE49-F238E27FC236}">
                  <a16:creationId xmlns:a16="http://schemas.microsoft.com/office/drawing/2014/main" id="{5B726444-1B75-4E06-8F8C-C8469DCD2F7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247259" y="184261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17D8A03-DD7E-4037-8937-7E07139D748F}"/>
                </a:ext>
              </a:extLst>
            </p:cNvPr>
            <p:cNvGrpSpPr/>
            <p:nvPr/>
          </p:nvGrpSpPr>
          <p:grpSpPr>
            <a:xfrm>
              <a:off x="3369554" y="1914832"/>
              <a:ext cx="121320" cy="299520"/>
              <a:chOff x="3369554" y="1914832"/>
              <a:chExt cx="121320" cy="299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14:cNvPr>
                  <p14:cNvContentPartPr/>
                  <p14:nvPr/>
                </p14:nvContentPartPr>
                <p14:xfrm>
                  <a:off x="3369554" y="1940032"/>
                  <a:ext cx="109800" cy="1231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40A5E4A6-8871-4EA8-A0EB-850FBB528DD9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3360554" y="1931032"/>
                    <a:ext cx="127440" cy="14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14:cNvPr>
                  <p14:cNvContentPartPr/>
                  <p14:nvPr/>
                </p14:nvContentPartPr>
                <p14:xfrm>
                  <a:off x="3444074" y="1914832"/>
                  <a:ext cx="46800" cy="299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FE4734B7-CBC8-4603-8F6D-56A9B694BFF7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3435074" y="1905832"/>
                    <a:ext cx="64440" cy="3171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E246A72-20CB-42D5-9AB0-0E95A34AB29F}"/>
              </a:ext>
            </a:extLst>
          </p:cNvPr>
          <p:cNvGrpSpPr/>
          <p:nvPr/>
        </p:nvGrpSpPr>
        <p:grpSpPr>
          <a:xfrm>
            <a:off x="703034" y="2681992"/>
            <a:ext cx="205920" cy="263160"/>
            <a:chOff x="703034" y="2681992"/>
            <a:chExt cx="205920" cy="26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86A5F9C-50A6-42AD-846B-B111C5D978E1}"/>
                    </a:ext>
                  </a:extLst>
                </p14:cNvPr>
                <p14:cNvContentPartPr/>
                <p14:nvPr/>
              </p14:nvContentPartPr>
              <p14:xfrm>
                <a:off x="703034" y="2743192"/>
                <a:ext cx="176400" cy="2019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86A5F9C-50A6-42AD-846B-B111C5D978E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94394" y="2734192"/>
                  <a:ext cx="19404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DA97160-50BD-49DA-8159-26497DCEB45C}"/>
                    </a:ext>
                  </a:extLst>
                </p14:cNvPr>
                <p14:cNvContentPartPr/>
                <p14:nvPr/>
              </p14:nvContentPartPr>
              <p14:xfrm>
                <a:off x="703034" y="2681992"/>
                <a:ext cx="205920" cy="82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DA97160-50BD-49DA-8159-26497DCEB45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94394" y="2673352"/>
                  <a:ext cx="223560" cy="10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A4B9426-DEBA-4DFC-BF17-44223836CE22}"/>
              </a:ext>
            </a:extLst>
          </p:cNvPr>
          <p:cNvGrpSpPr/>
          <p:nvPr/>
        </p:nvGrpSpPr>
        <p:grpSpPr>
          <a:xfrm>
            <a:off x="2107093" y="2969420"/>
            <a:ext cx="407446" cy="372701"/>
            <a:chOff x="2107093" y="2969420"/>
            <a:chExt cx="407446" cy="372701"/>
          </a:xfrm>
        </p:grpSpPr>
        <p:sp>
          <p:nvSpPr>
            <p:cNvPr id="52" name="Wave 51">
              <a:extLst>
                <a:ext uri="{FF2B5EF4-FFF2-40B4-BE49-F238E27FC236}">
                  <a16:creationId xmlns:a16="http://schemas.microsoft.com/office/drawing/2014/main" id="{FDC52200-B779-4DFF-84C9-A881AC7B25C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124465" y="2952048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14:cNvPr>
                <p14:cNvContentPartPr/>
                <p14:nvPr/>
              </p14:nvContentPartPr>
              <p14:xfrm>
                <a:off x="2248154" y="3070432"/>
                <a:ext cx="136440" cy="209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DFA0F4-ECD9-4D78-8475-B3B90475CA1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239514" y="3061432"/>
                  <a:ext cx="15408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76F0BBA-75E9-4D51-BEB7-BBB96D9D12FA}"/>
              </a:ext>
            </a:extLst>
          </p:cNvPr>
          <p:cNvGrpSpPr/>
          <p:nvPr/>
        </p:nvGrpSpPr>
        <p:grpSpPr>
          <a:xfrm>
            <a:off x="1622986" y="2859036"/>
            <a:ext cx="407446" cy="372701"/>
            <a:chOff x="1622986" y="2859036"/>
            <a:chExt cx="407446" cy="372701"/>
          </a:xfrm>
        </p:grpSpPr>
        <p:sp>
          <p:nvSpPr>
            <p:cNvPr id="57" name="Wave 56">
              <a:extLst>
                <a:ext uri="{FF2B5EF4-FFF2-40B4-BE49-F238E27FC236}">
                  <a16:creationId xmlns:a16="http://schemas.microsoft.com/office/drawing/2014/main" id="{5CEE8BEA-F0B2-4DF2-BFC7-2394EB38AA9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640358" y="2841664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14:cNvPr>
                <p14:cNvContentPartPr/>
                <p14:nvPr/>
              </p14:nvContentPartPr>
              <p14:xfrm>
                <a:off x="1745234" y="2924272"/>
                <a:ext cx="191160" cy="1630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C51CF43-AFB5-4BE1-950F-8DB9F85FB9E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736234" y="2915632"/>
                  <a:ext cx="20880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640AF0C-DD07-4834-BBE8-47C95356E397}"/>
              </a:ext>
            </a:extLst>
          </p:cNvPr>
          <p:cNvGrpSpPr/>
          <p:nvPr/>
        </p:nvGrpSpPr>
        <p:grpSpPr>
          <a:xfrm>
            <a:off x="1381390" y="2254808"/>
            <a:ext cx="407446" cy="372701"/>
            <a:chOff x="1381390" y="2254808"/>
            <a:chExt cx="407446" cy="372701"/>
          </a:xfrm>
        </p:grpSpPr>
        <p:sp>
          <p:nvSpPr>
            <p:cNvPr id="50" name="Wave 49">
              <a:extLst>
                <a:ext uri="{FF2B5EF4-FFF2-40B4-BE49-F238E27FC236}">
                  <a16:creationId xmlns:a16="http://schemas.microsoft.com/office/drawing/2014/main" id="{AAA2E137-0EF0-4DAB-BCC1-730F975B42F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98762" y="2237436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14:cNvPr>
                <p14:cNvContentPartPr/>
                <p14:nvPr/>
              </p14:nvContentPartPr>
              <p14:xfrm>
                <a:off x="1529954" y="2294992"/>
                <a:ext cx="159120" cy="2646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6CFA420-6243-471D-B8A2-39C67C85012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21314" y="2286352"/>
                  <a:ext cx="176760" cy="28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2E4F427-6EF7-419E-8308-A9E6767995C5}"/>
              </a:ext>
            </a:extLst>
          </p:cNvPr>
          <p:cNvGrpSpPr/>
          <p:nvPr/>
        </p:nvGrpSpPr>
        <p:grpSpPr>
          <a:xfrm>
            <a:off x="2830498" y="2517483"/>
            <a:ext cx="407446" cy="372701"/>
            <a:chOff x="2830498" y="2517483"/>
            <a:chExt cx="407446" cy="372701"/>
          </a:xfrm>
        </p:grpSpPr>
        <p:sp>
          <p:nvSpPr>
            <p:cNvPr id="51" name="Wave 50">
              <a:extLst>
                <a:ext uri="{FF2B5EF4-FFF2-40B4-BE49-F238E27FC236}">
                  <a16:creationId xmlns:a16="http://schemas.microsoft.com/office/drawing/2014/main" id="{AB524387-0A7F-4C9E-8A3F-9883DB56935A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2847870" y="250011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14:cNvPr>
                <p14:cNvContentPartPr/>
                <p14:nvPr/>
              </p14:nvContentPartPr>
              <p14:xfrm>
                <a:off x="2987234" y="2615032"/>
                <a:ext cx="111600" cy="24876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78EE403-422F-4595-8DA1-53A7944385E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978594" y="2606392"/>
                  <a:ext cx="1292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FCB49CD-0394-46EB-BFB1-D317C697D03F}"/>
              </a:ext>
            </a:extLst>
          </p:cNvPr>
          <p:cNvGrpSpPr/>
          <p:nvPr/>
        </p:nvGrpSpPr>
        <p:grpSpPr>
          <a:xfrm>
            <a:off x="331669" y="1962091"/>
            <a:ext cx="407446" cy="372701"/>
            <a:chOff x="3640089" y="2910303"/>
            <a:chExt cx="407446" cy="372701"/>
          </a:xfrm>
        </p:grpSpPr>
        <p:sp>
          <p:nvSpPr>
            <p:cNvPr id="54" name="Wave 53">
              <a:extLst>
                <a:ext uri="{FF2B5EF4-FFF2-40B4-BE49-F238E27FC236}">
                  <a16:creationId xmlns:a16="http://schemas.microsoft.com/office/drawing/2014/main" id="{E37640D4-8CB4-4E6C-AAB4-BB09809BBE73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657461" y="2892931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14:cNvPr>
                <p14:cNvContentPartPr/>
                <p14:nvPr/>
              </p14:nvContentPartPr>
              <p14:xfrm>
                <a:off x="3768794" y="2982952"/>
                <a:ext cx="132840" cy="2728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CB922DC-2420-4A85-B989-372BDB0939C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759794" y="2974312"/>
                  <a:ext cx="150480" cy="290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BA72C453-6EEB-4214-91F7-1EF49A098E5F}"/>
                  </a:ext>
                </a:extLst>
              </p14:cNvPr>
              <p14:cNvContentPartPr/>
              <p14:nvPr/>
            </p14:nvContentPartPr>
            <p14:xfrm>
              <a:off x="478034" y="3270232"/>
              <a:ext cx="168120" cy="2354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BA72C453-6EEB-4214-91F7-1EF49A098E5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69394" y="3261592"/>
                <a:ext cx="185760" cy="25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987161BB-0368-4CB1-A3C8-3E0E72118746}"/>
              </a:ext>
            </a:extLst>
          </p:cNvPr>
          <p:cNvGrpSpPr/>
          <p:nvPr/>
        </p:nvGrpSpPr>
        <p:grpSpPr>
          <a:xfrm>
            <a:off x="1338596" y="3834521"/>
            <a:ext cx="407446" cy="372701"/>
            <a:chOff x="1338596" y="3834521"/>
            <a:chExt cx="407446" cy="372701"/>
          </a:xfrm>
        </p:grpSpPr>
        <p:sp>
          <p:nvSpPr>
            <p:cNvPr id="55" name="Wave 54">
              <a:extLst>
                <a:ext uri="{FF2B5EF4-FFF2-40B4-BE49-F238E27FC236}">
                  <a16:creationId xmlns:a16="http://schemas.microsoft.com/office/drawing/2014/main" id="{20FDD304-617D-4485-8403-C3A7BEF16BF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355968" y="3817149"/>
              <a:ext cx="372701" cy="407446"/>
            </a:xfrm>
            <a:prstGeom prst="wave">
              <a:avLst>
                <a:gd name="adj1" fmla="val 2904"/>
                <a:gd name="adj2" fmla="val 0"/>
              </a:avLst>
            </a:prstGeom>
            <a:solidFill>
              <a:srgbClr val="F5F3CB"/>
            </a:solidFill>
            <a:ln w="6350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14:cNvPr>
                <p14:cNvContentPartPr/>
                <p14:nvPr/>
              </p14:nvContentPartPr>
              <p14:xfrm>
                <a:off x="1433114" y="3921472"/>
                <a:ext cx="182880" cy="2368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9B87FEC-0338-43B8-8E40-5AF0119DF33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424474" y="3912472"/>
                  <a:ext cx="200520" cy="254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83FAFFC-C948-4FA0-B1BE-7135EA4DEA08}"/>
              </a:ext>
            </a:extLst>
          </p:cNvPr>
          <p:cNvGrpSpPr/>
          <p:nvPr/>
        </p:nvGrpSpPr>
        <p:grpSpPr>
          <a:xfrm>
            <a:off x="6222558" y="2351658"/>
            <a:ext cx="3971520" cy="2966040"/>
            <a:chOff x="6222558" y="2351658"/>
            <a:chExt cx="3971520" cy="296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14:cNvPr>
                <p14:cNvContentPartPr/>
                <p14:nvPr/>
              </p14:nvContentPartPr>
              <p14:xfrm>
                <a:off x="8162958" y="2351658"/>
                <a:ext cx="49320" cy="2966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8FAF770-6505-47E5-827B-E431762E150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145318" y="2334018"/>
                  <a:ext cx="84960" cy="30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14:cNvPr>
                <p14:cNvContentPartPr/>
                <p14:nvPr/>
              </p14:nvContentPartPr>
              <p14:xfrm>
                <a:off x="6222558" y="3711738"/>
                <a:ext cx="3971520" cy="225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6466155-830D-4CBC-B2D6-16B51AC7DDB3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204918" y="3693738"/>
                  <a:ext cx="4007160" cy="26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47BF94D-CAC4-4975-93B5-AC3D861403D3}"/>
              </a:ext>
            </a:extLst>
          </p:cNvPr>
          <p:cNvGrpSpPr/>
          <p:nvPr/>
        </p:nvGrpSpPr>
        <p:grpSpPr>
          <a:xfrm>
            <a:off x="10240518" y="3834688"/>
            <a:ext cx="511920" cy="248760"/>
            <a:chOff x="10240518" y="3834688"/>
            <a:chExt cx="511920" cy="24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F903048-36DD-411F-A303-4BC9A2F297D8}"/>
                    </a:ext>
                  </a:extLst>
                </p14:cNvPr>
                <p14:cNvContentPartPr/>
                <p14:nvPr/>
              </p14:nvContentPartPr>
              <p14:xfrm>
                <a:off x="10240518" y="3835408"/>
                <a:ext cx="16200" cy="220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F903048-36DD-411F-A303-4BC9A2F297D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222878" y="3817768"/>
                  <a:ext cx="51840" cy="2559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3E66AB61-2A37-4A3B-AA23-3B3C673B8531}"/>
                </a:ext>
              </a:extLst>
            </p:cNvPr>
            <p:cNvGrpSpPr/>
            <p:nvPr/>
          </p:nvGrpSpPr>
          <p:grpSpPr>
            <a:xfrm>
              <a:off x="10354638" y="3834688"/>
              <a:ext cx="397800" cy="248760"/>
              <a:chOff x="10354638" y="3834688"/>
              <a:chExt cx="397800" cy="248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4228C5D8-1C25-414A-A743-F8DF22E60FC5}"/>
                      </a:ext>
                    </a:extLst>
                  </p14:cNvPr>
                  <p14:cNvContentPartPr/>
                  <p14:nvPr/>
                </p14:nvContentPartPr>
                <p14:xfrm>
                  <a:off x="10354638" y="3834688"/>
                  <a:ext cx="188640" cy="239760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4228C5D8-1C25-414A-A743-F8DF22E60FC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0336638" y="3816688"/>
                    <a:ext cx="224280" cy="27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F0E2976A-3731-4F1D-B337-55114268120A}"/>
                      </a:ext>
                    </a:extLst>
                  </p14:cNvPr>
                  <p14:cNvContentPartPr/>
                  <p14:nvPr/>
                </p14:nvContentPartPr>
                <p14:xfrm>
                  <a:off x="10579278" y="3848008"/>
                  <a:ext cx="173160" cy="235440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F0E2976A-3731-4F1D-B337-55114268120A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0561638" y="3830368"/>
                    <a:ext cx="208800" cy="2710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4B7F37-81F1-46BF-8A9A-08B25FF07C92}"/>
              </a:ext>
            </a:extLst>
          </p:cNvPr>
          <p:cNvGrpSpPr/>
          <p:nvPr/>
        </p:nvGrpSpPr>
        <p:grpSpPr>
          <a:xfrm>
            <a:off x="5560585" y="4088453"/>
            <a:ext cx="604800" cy="282600"/>
            <a:chOff x="3281744" y="4414470"/>
            <a:chExt cx="604800" cy="28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E6AC18D-A0CB-461E-A226-94CEDE0F9FD3}"/>
                    </a:ext>
                  </a:extLst>
                </p14:cNvPr>
                <p14:cNvContentPartPr/>
                <p14:nvPr/>
              </p14:nvContentPartPr>
              <p14:xfrm>
                <a:off x="3281744" y="4573230"/>
                <a:ext cx="111600" cy="259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E6AC18D-A0CB-461E-A226-94CEDE0F9FD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263744" y="4555590"/>
                  <a:ext cx="14724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B29B8AF5-7DB4-4B6E-9B13-12A489964E41}"/>
                    </a:ext>
                  </a:extLst>
                </p14:cNvPr>
                <p14:cNvContentPartPr/>
                <p14:nvPr/>
              </p14:nvContentPartPr>
              <p14:xfrm>
                <a:off x="3529064" y="4414470"/>
                <a:ext cx="21960" cy="282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B29B8AF5-7DB4-4B6E-9B13-12A489964E4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511424" y="4396830"/>
                  <a:ext cx="576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5ECD586-5C2E-475B-9FC2-203527091C05}"/>
                    </a:ext>
                  </a:extLst>
                </p14:cNvPr>
                <p14:cNvContentPartPr/>
                <p14:nvPr/>
              </p14:nvContentPartPr>
              <p14:xfrm>
                <a:off x="3599264" y="4481790"/>
                <a:ext cx="118800" cy="1864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5ECD586-5C2E-475B-9FC2-203527091C0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581624" y="4464150"/>
                  <a:ext cx="15444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86C3FC47-9EF5-4FAF-8E9F-8CD976541500}"/>
                    </a:ext>
                  </a:extLst>
                </p14:cNvPr>
                <p14:cNvContentPartPr/>
                <p14:nvPr/>
              </p14:nvContentPartPr>
              <p14:xfrm>
                <a:off x="3745064" y="4449030"/>
                <a:ext cx="141480" cy="189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86C3FC47-9EF5-4FAF-8E9F-8CD97654150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727064" y="4431390"/>
                  <a:ext cx="177120" cy="22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287434E-BDF8-4A15-A5E9-07F40720AD7F}"/>
              </a:ext>
            </a:extLst>
          </p:cNvPr>
          <p:cNvGrpSpPr/>
          <p:nvPr/>
        </p:nvGrpSpPr>
        <p:grpSpPr>
          <a:xfrm>
            <a:off x="7579181" y="2217168"/>
            <a:ext cx="503640" cy="299160"/>
            <a:chOff x="3488158" y="3929063"/>
            <a:chExt cx="503640" cy="29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C6F9CDC-8E94-4208-B6C2-687238A78E7A}"/>
                    </a:ext>
                  </a:extLst>
                </p14:cNvPr>
                <p14:cNvContentPartPr/>
                <p14:nvPr/>
              </p14:nvContentPartPr>
              <p14:xfrm>
                <a:off x="3488158" y="3940583"/>
                <a:ext cx="95040" cy="284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C6F9CDC-8E94-4208-B6C2-687238A78E7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470518" y="3922583"/>
                  <a:ext cx="13068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1DFC096A-D842-41AE-838D-0E81BB7C9CDE}"/>
                    </a:ext>
                  </a:extLst>
                </p14:cNvPr>
                <p14:cNvContentPartPr/>
                <p14:nvPr/>
              </p14:nvContentPartPr>
              <p14:xfrm>
                <a:off x="3632518" y="3958583"/>
                <a:ext cx="163440" cy="2696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1DFC096A-D842-41AE-838D-0E81BB7C9CD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14878" y="3940943"/>
                  <a:ext cx="1990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EE23803-5596-4050-9D6A-2825D94370BD}"/>
                    </a:ext>
                  </a:extLst>
                </p14:cNvPr>
                <p14:cNvContentPartPr/>
                <p14:nvPr/>
              </p14:nvContentPartPr>
              <p14:xfrm>
                <a:off x="3834118" y="3929063"/>
                <a:ext cx="157680" cy="256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EE23803-5596-4050-9D6A-2825D94370B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816118" y="3911423"/>
                  <a:ext cx="193320" cy="29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ABADD63-177F-4566-9E2A-AA9EA6B6A806}"/>
              </a:ext>
            </a:extLst>
          </p:cNvPr>
          <p:cNvGrpSpPr/>
          <p:nvPr/>
        </p:nvGrpSpPr>
        <p:grpSpPr>
          <a:xfrm>
            <a:off x="7436045" y="5253365"/>
            <a:ext cx="651600" cy="298440"/>
            <a:chOff x="3349198" y="4491743"/>
            <a:chExt cx="65160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CAC8C7D-F2E4-4F8E-9C8B-FFA1C6EDB78E}"/>
                    </a:ext>
                  </a:extLst>
                </p14:cNvPr>
                <p14:cNvContentPartPr/>
                <p14:nvPr/>
              </p14:nvContentPartPr>
              <p14:xfrm>
                <a:off x="3349198" y="4649783"/>
                <a:ext cx="167400" cy="50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CAC8C7D-F2E4-4F8E-9C8B-FFA1C6EDB78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331558" y="4631783"/>
                  <a:ext cx="203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F5318D01-3493-4922-B49E-2D883EB27223}"/>
                    </a:ext>
                  </a:extLst>
                </p14:cNvPr>
                <p14:cNvContentPartPr/>
                <p14:nvPr/>
              </p14:nvContentPartPr>
              <p14:xfrm>
                <a:off x="3622078" y="4525943"/>
                <a:ext cx="28080" cy="2642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F5318D01-3493-4922-B49E-2D883EB27223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04078" y="4507943"/>
                  <a:ext cx="63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ACFCCD7-90B3-4B0E-B0B9-0794551AC1D6}"/>
                    </a:ext>
                  </a:extLst>
                </p14:cNvPr>
                <p14:cNvContentPartPr/>
                <p14:nvPr/>
              </p14:nvContentPartPr>
              <p14:xfrm>
                <a:off x="3707398" y="4514783"/>
                <a:ext cx="131760" cy="2131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ACFCCD7-90B3-4B0E-B0B9-0794551AC1D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89758" y="4496783"/>
                  <a:ext cx="1674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DEDF13D-2D1E-4DC5-8230-C6B60950883A}"/>
                    </a:ext>
                  </a:extLst>
                </p14:cNvPr>
                <p14:cNvContentPartPr/>
                <p14:nvPr/>
              </p14:nvContentPartPr>
              <p14:xfrm>
                <a:off x="3888118" y="4491743"/>
                <a:ext cx="112680" cy="2307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DEDF13D-2D1E-4DC5-8230-C6B60950883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870118" y="4474103"/>
                  <a:ext cx="148320" cy="266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42425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4469</TotalTime>
  <Words>804</Words>
  <Application>Microsoft Office PowerPoint</Application>
  <PresentationFormat>Widescreen</PresentationFormat>
  <Paragraphs>145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CMU Serif Roman</vt:lpstr>
      <vt:lpstr>Lato</vt:lpstr>
      <vt:lpstr>Wingdings</vt:lpstr>
      <vt:lpstr>Office Theme</vt:lpstr>
      <vt:lpstr>  Demystifying AI  Feature Learning</vt:lpstr>
      <vt:lpstr>Listen Learner</vt:lpstr>
      <vt:lpstr>Games to warm up</vt:lpstr>
      <vt:lpstr>Dimensionality Reduction</vt:lpstr>
      <vt:lpstr>Dimensionality Reduction</vt:lpstr>
      <vt:lpstr>Dimensionality Reduction</vt:lpstr>
      <vt:lpstr>Dimensionality Reduction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Exercise: Human-defined Feature Space</vt:lpstr>
      <vt:lpstr>Learning to Organize Data</vt:lpstr>
      <vt:lpstr>Reminder: Image Classification</vt:lpstr>
      <vt:lpstr>Reminder: Image Classification</vt:lpstr>
      <vt:lpstr>Poll 1</vt:lpstr>
      <vt:lpstr>Digit Autoencoder</vt:lpstr>
      <vt:lpstr>Poll 2</vt:lpstr>
      <vt:lpstr>Dimensionality Reduction with Deep Learning</vt:lpstr>
      <vt:lpstr>Listen Learner</vt:lpstr>
      <vt:lpstr>Autoencoder Demo</vt:lpstr>
      <vt:lpstr>Autoencoder Demo</vt:lpstr>
      <vt:lpstr>Exploring Feature Space</vt:lpstr>
      <vt:lpstr>Exploring Feature Space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138</cp:revision>
  <dcterms:created xsi:type="dcterms:W3CDTF">2020-05-18T13:01:09Z</dcterms:created>
  <dcterms:modified xsi:type="dcterms:W3CDTF">2022-04-30T13:02:07Z</dcterms:modified>
</cp:coreProperties>
</file>