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327" r:id="rId2"/>
    <p:sldId id="2397" r:id="rId3"/>
    <p:sldId id="2345" r:id="rId4"/>
    <p:sldId id="2346" r:id="rId5"/>
    <p:sldId id="2340" r:id="rId6"/>
    <p:sldId id="2339" r:id="rId7"/>
    <p:sldId id="2347" r:id="rId8"/>
    <p:sldId id="2342" r:id="rId9"/>
    <p:sldId id="2348" r:id="rId10"/>
    <p:sldId id="2396" r:id="rId11"/>
    <p:sldId id="2349" r:id="rId12"/>
    <p:sldId id="2392" r:id="rId13"/>
    <p:sldId id="2393" r:id="rId14"/>
    <p:sldId id="2395" r:id="rId15"/>
    <p:sldId id="2394" r:id="rId1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3T15:52:45.05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13561 7430 115 0,'0'0'10'0,"0"0"-10"0,0 0 0 0,0 0 0 0</inkml:trace>
  <inkml:trace contextRef="#ctx0" brushRef="#br0" timeOffset="100.32">13518 7430 403 0,'0'0'17'0,"0"0"5"0,0 0-22 0,0 0 0 0,0 0 0 0,0 0 0 16,-7 6 72-16,0-6 9 0,0 0 3 0,7 0-348 15</inkml:trace>
  <inkml:trace contextRef="#ctx0" brushRef="#br0" timeOffset="918.43">13328 7721 691 0,'0'0'61'0,"0"0"-49"0,0 0-12 0,0 0 0 16,0 0 125-16,0-6 23 0,0 3 4 0,3-3 0 15,-3-4-103-15,4 1-21 0,0 0-4 0,-4 2 0 16,3-2-15-16,-3-1-9 0,7 1 12 0,-3 0-12 16,-1-1 21-16,1 1-2 0,-1-1-1 0,1 1 0 0,-1 3 22 0,1-4 5 15,-1 1 1-15,4-1 0 0,-3 4 2 0,-4-3 1 16,3 6 0-16,-3 3 0 0,0 0-4 0,0 0-1 16,4-7 0-16,-4 7 0 0,0 0-8 0,0 0-3 15,0 0 0-15,0 0 0 0,0 0 5 16,0 0 1-16,0 0 0 0,0 0 0 0,0 0-8 0,0 0-2 15,0 0 0-15,0 0 0 0,0 0-3 0,0 0-1 16,-7 0 0-16,7 0 0 0,-4 7-1 0,-3-4-1 16,0 6 0-16,4-3 0 0,-4-2-7 0,0 5-2 15,3 7 0-15,-6-7 0 0,2 10 0 0,-2-3 0 16,-4 2 0-16,3 1 0 0,-6 6 2 0,2-6 0 0,-2 6 0 16,-1 3 0-16,-7 7 12 0,4-7 2 0,0-3 1 0,-4 3 0 15,1 7-19-15,-1 3-4 0,-3-7-8 0,0 0 12 16,-1 1-12-16,5-4 9 0,-5 0-9 0,8-3 8 15,-3-6-8-15,6 0 10 0,-3 0-10 0,3-4 10 16,4 1-10-16,0-3 8 0,0-4-8 0,3 0 8 16,-3-2-8-16,7 2 0 0,-3-3 0 15,6-3 0 1,-7-3-21-16,8 0-7 0,3 0 0 0,0 0-1 16,0 0-91-16,0 0-17 0,-4-3-4 0,4-9-1 0,4 2-105 0,-1 1-21 0</inkml:trace>
  <inkml:trace contextRef="#ctx0" brushRef="#br0" timeOffset="1345.5">13007 7561 633 0,'0'0'56'0,"0"0"-44"15,-7 4-12-15,7-4 0 0,0 0 186 0,-4 6 35 16,1 3 7-16,3-9 2 0,0 0-109 0,0 0-21 16,0 0-5-16,0 0-1 0,0 0-20 0,0 0-4 15,0 0-1-15,0 0 0 0,0 0-25 0,0 0-6 16,0 0-1-16,0 0 0 0,0 0-2 0,0 0-1 0,0 0 0 0,0 0 0 16,0 0 6-16,0 0 2 0,0 0 0 0,0 0 0 15,0 0-10-15,0 0-3 16,0 0 0-16,3 7 0 0,1-4-12 0,-1 6-2 15,1-3-1-15,3 4 0 0,-3-1-4 0,3 1-1 16,3-1 0-16,-3 7 0 0,0-4 2 0,4 7 0 0,3 3 0 16,-7-3 0-16,0 6 1 0,4-3 0 0,3 3 0 0,0 3 0 15,0-3-3-15,0 10 0 0,-3-7 0 0,3 6 0 16,-4-5 4-16,4 5 1 0,-3-6 0 0,-4 1 0 16,4 2-3-16,-1-9-1 0,1 3 0 0,-4 0 0 15,0-6-10-15,4 0 10 0,-4-4-10 0,0-2 10 16,0 3-10-16,3-7 8 0,-3 0-8 0,0 1 8 15,-3-4-18-15,3-3-4 0,-3 4-1 0,-4-7 0 16,0 0-136-16,0 0-27 16,7-7-6-16</inkml:trace>
  <inkml:trace contextRef="#ctx0" brushRef="#br0" timeOffset="3788.23">13875 7910 460 0,'0'0'41'0,"-7"-7"-33"16,3 7-8-16,-3 0 0 0,0 0 164 0,0-3 32 16,0-3 5-16,0 3 2 0,0-4-155 0,3 7-30 15,-3 0-6-15,4-3-2 0,-4 3-10 0,7 0 0 16,0 0 0-16,0 0 8 0,-7 3 9 0,7-3 2 16,-7 0 0-16,7 0 0 0,0 0 43 0,0 0 9 15,0 0 1-15,0 0 1 0,0 0 5 0,0 0 1 16,-4 7 0-16,4-7 0 0,-3 9 1 0,3-9 1 0,0 0 0 0,0 0 0 15,0 0-6-15,0 0-2 0,-8 3 0 0,8-3 0 16,0 0-24-16,0 0-5 0,0 0 0 0,0 0-1 16,0 0-31-16,0 0-12 0,0 0 8 0,0 0-8 15,0 0 0-15,0 0 0 0,0 0 0 0,11 0 0 16,-4-3 9-16,0-3-9 0,4 6 10 0,-4-3-10 16,3-4 12-16,-3 7-4 0,4 0-8 15,-4-3 12-15,4 3-12 0,-1-6 9 0,1 6-9 0,-1 0 8 16,1 0-8-16,-4 6 10 0,4-3-10 0,-1-3 10 15,1 0 2-15,-1 7 1 0,1-7 0 0,3 3 0 16,0-3-1-16,-3 6 0 0,6-6 0 0,-2 3 0 16,-1-3-12-16,0 7 11 0,3-7-11 0,1 0 10 15,3 0-10-15,-7 0 0 0,0 0 0 0,1 0 0 16,2 0 0-16,1 0 0 0,-1 0 0 0,5 0 0 0,-1-7 10 16,0 14-10-16,0-7 12 0,0 3-12 0,0-3 0 0,1 0 0 15,-5 0 0-15,4 0 0 0,-3 6 0 0,3-6 10 16,-3 0-10-16,3 6 8 0,-3-6-8 0,3 0 8 15,-7 3-8-15,7-3 8 0,0-3-8 0,-3 3 8 16,0-6-8-16,-1 6 8 0,1 0-8 16,-1 0 0-16,1 0 9 0,0 0-9 0,-4 0 14 15,3-6-2-15,-2 6 0 0,-1 0 0 0,0-3 7 16,0 3 1-16,0 0 0 0,0-7 0 0,0 7-20 0,-3 0 0 16,3 0 0-16,-3 0 0 0,3 0 0 0,-4 0 0 15,1 0 0-15,-1 0 0 0,1 0 0 0,0 0 0 16,-4 0 0-16,3 0 0 0,1-3 0 0,-4 3 0 15,-7 0 0-15,10 0-9 0,-3-6 9 0,4 6 11 0,-4 6-3 0,0-6 0 16,4 0-8-16,-4 0 0 0,0-6 0 0,0 6 0 16,-7 0 0-16,11 0 0 0,-11 0 0 15,7 0 0-15,-7 0 0 0,0 0 0 0,7-3 0 16,-7 3 0-16,7-7 0 0,-7 7 0 0,0 0 0 0,0 0 0 16,7 0 8-16,-7 0-8 15,10 0 8-15,-6-3-8 0,-4 3 15 0,0 0-3 0,0 0 0 0,7-6 0 16,-7 6-4-16,7 0-8 0,0-3 11 0,-7 3-11 15,4-6 8-15,-4 6-8 0,7 0 0 0,-7 0 0 16,0 0 0-16,0 0 0 0,7 0 0 0,-7 0 0 16,3-7 0-16,-3 7 0 0,0 0 0 0,0 0 0 15,0 0 0-15,0 0 0 0,0 0 0 0,0 0 0 16,0 0 0-16,0 0 0 0,0 0 0 0,0 0 0 0,0 0 8 0,0 0-8 16,0 0 0-16,0 0 0 0,0 0 8 0,0 0-8 15,0 0 0-15,0 0 0 0,0 0 0 0,0 0 0 16,0 0 0-16,0 0 0 0,0 0 0 15,0 0 0-15,0 0 0 0,0 0 0 16,-7-3 0-16,7 3 0 0,-7 0 0 0,7 0 0 0,-3-6 0 0,3 6 0 16,0 0 0-16,0 0 0 0,-8 6 0 0,8-6 0 15,-7 0 0-15,0 3 0 0,7-3 0 0,-3 7 0 16,-1-1 0-16,4-6 0 0,-7 0 0 0,7 0 0 16,-7 3 0-16,4-3 0 0,-4 6 0 0,7-6 0 15,-7 0 0-15,3 0 0 0,-3 0 0 0,7 0 0 16,0 0 0-16,0 0 0 0,-4-6 0 0,4 6 0 15,0 0 9-15,0 0-9 0,0 0 0 0,0 0 0 16,0 0 0-16,0 0 0 0,0 0 0 0,0 0 0 0,-7 6 0 16,7-6-10-16,0 0 10 0,0 0 0 15,0 0 0-15,0 0 8 0,0 0-8 0,0 0 0 0,0 0 0 16,0 0 0-16,0 0 0 0,0 0 0 16,0 0 0-16,0 0 0 0,-3-6 0 0,3 6 0 0,0 0 0 0,0 0 8 15,0 0-8-15,0 0 0 0,0 0-8 0,0 0 8 16,0 0 0-16,0 0 0 0,0 0 0 15,0 0 0-15,0 0 0 0,0 0 0 0,0 0 0 0,0 0 0 16,0 0 0-16,0 0 0 0,0 0 0 0,0 0 0 16,0 0 0-16,0 0 0 0,0 0 0 0,0 0 0 15,0 0 0-15,0 0 0 0,0 0 0 0,0 0 0 16,0 0 0-16,0 0 0 0,7-9 0 0,-7 9 0 16,0 0 0-16,0 0 0 0,0 0 0 0,0 0 8 15,0 0-8-15,0 0 0 0,7 0 8 0,-7 0-8 0,0 0 0 16,7 0 9-16,-7 0-9 0,0 0 0 0,0 0 8 0,0 0-8 15,0 0 0-15,0 0 0 0,0 0 8 0,7-10-8 16,-7 10 0-16,0 0 0 0,0 0 9 0,0 0-9 16,0 0 0-16,0 0 9 0,0 0-9 0,0 0 8 15,0 0-8-15,0 0 8 0,0 0-8 0,0 0 10 16,0 0-10-16,0 0 10 0,0 0-10 0,0-6 12 16,0 3-12-16,-3-3 12 0,3-4 0 0,-4 7 1 15,4-3 0-15,-3-4 0 0,-5 7-1 0,5-3 0 16,-4-3 0-16,3 2 0 0,-3-2-1 0,0-1-1 15,-3 1 0-15,3 6 0 0,-4-10-10 0,0 10 0 16,-3-3 0-16,0-3 0 0,0 5 0 0,0-2 0 16,0 3 10-16,0-3-10 0,0 6 0 0,0-3 0 15,3-4 0-15,-3 7 0 0,7 0 0 0,0-6 0 0,0 3 0 16,3 3 0-16,4 0 0 0,0 0 0 16,-3 0 0-16,3 0 0 0,0 0 0 0,0 0 0 0,0 0 0 0,0 0 0 15,0 0 0-15,0 0 0 0,0 0-10 0,0 0 10 16,0 0 0-16,0 0-11 0,10 0 11 0,1 3-8 15,-1 3 8-15,1-6-12 0,0 10 12 16,3-10-12-16,-4 9 4 0,1-9 0 0,3 10 0 0,-3-4 0 16,3-3 8-16,-4 3-8 0,1 4 8 0,3-4-8 15,-4-3 8-15,-2 6 0 0,-1 1 0 0,3-4 0 16,1 4 0-16,-4-7 0 0,0 9 0 0,-4-2 0 16,4-1 0-16,-3 0 0 0,0-5 0 0,-1 5 0 15,1 0 0-15,-1 4 0 0,1-10 0 0,-1 6 0 16,-3-9 0-16,0 10 0 0,0-10 0 0,0 9 0 15,0-2 9-15,-3 2-9 0,-1 0 12 0,1 1-12 0,-1-1 12 16,1 1-12-16,-5-1 12 0,1 7-12 0,0-7 0 16,0 10 0-16,-3-3 0 0,3-1 0 0,-4-2 0 0,4 2 0 15,-4-2 0-15,4 3 0 0,-3-7 0 0,3 7 0 16,0-7 0-16,0-6 0 0,3 7-11 0,4-10-9 16,0 0-1-16,0 0-933 15,0 0-186-15</inkml:trace>
  <inkml:trace contextRef="#ctx0" brushRef="#br0" timeOffset="18399.16">1048 6787 2376 0,'0'0'52'0,"0"0"12"0,0 0 1 0,0 0 1 15,0 0-53-15,0 0-13 0,0 0 0 0,0 0 0 0,0 0 0 16,0 0-16-16,0 0 3 0,0 9 1 16,0 1 1-16,-7-1 1 0,7 4 0 0,0-1 0 0,-4-2 10 15,4 8-8-15,0-8 8 0,-3 6-8 16,3 2 8-16,-7-2 16 0,7 3-4 0,-4-3-1 0,-3-4 9 0,3 4 3 15,4-7 0-15,-3 7 0 0,-4-4-12 0,7-2-3 16,-4-1 0-16,4 7 0 0,0-7-8 0,0 1-14 16,0-10 3-16,0 9 1 15,0 1-45-15,0-4-9 0,0-6-1 0,0 9-1 16,0-9-129-16,0 0-25 0,0 0-6 0,0 0-1 0</inkml:trace>
  <inkml:trace contextRef="#ctx0" brushRef="#br0" timeOffset="18906.3">1256 6564 691 0,'0'0'61'0,"0"0"-49"0,-4 0-12 0,4 0 0 0,-10 0 155 0,6 0 28 16,-6 0 5-16,3 0 2 0,7 0-146 0,0 0-28 15,0 0-7-15,0 0-1 0,0 0 26 0,0 0 5 16,-4-3 1-16,4 3 0 0,-3 0 28 0,3 0 7 15,0 0 1-15,0 0 0 0,0 0-10 0,0 0-2 16,0 0 0-16,0 0 0 0,0 0-4 0,0 0 0 16,0 0-1-16,0 0 0 0,0 0-21 0,0 0-4 15,0 0-1-15,3-6 0 0,8 6-9 0,-1-3-3 16,-6 3 0-16,6-7 0 0,4 7-6 0,-3 0-2 16,10 0 0-16,-7 0 0 0,0 0-13 0,8 7 11 15,-8-7-11-15,7 0 10 0,-3 0-10 0,3 3 0 16,-7-3 0-16,7 0 0 0,-7 0 0 0,0 0 0 15,4 0 0-15,-4 0 0 0,-3 0 0 0,3 6 0 16,-4-6 0-16,1 0 0 16,-1 0-38-16,-6 0 0 0,7 0 0 0,-1 0 0 15,-6-6-5-15,6 6-1 0,1-10 0 0,-8 10 0 0,8-9 17 0,-8 9 3 16,4-9 1-16,4 9 0 16,-7-7-24-16,-4 7-5 0,3-3 0 0,-3 3-844 0</inkml:trace>
  <inkml:trace contextRef="#ctx0" brushRef="#br0" timeOffset="19340.05">1263 6680 1591 0,'0'0'70'0,"0"0"15"0,0 0-68 0,0 0-17 16,0-3 0-16,0 3 0 0,0 0 30 0,3-6 2 0,8 6 1 0,-7 0 0 16,3 0-1-16,-4 0-1 0,8 0 0 0,-1 0 0 15,1 0-31-15,3 0 0 0,-10 0 0 0,6 6 0 16,4-6 0-16,4 3 0 0,-15 4 0 0,8-7 0 16,0 3 0-16,-8-3 20 0,11 6-2 0,-3-6-1 15,-4 0 25-15,7 0 5 0,-3 3 1 0,-1-3 0 16,-3 6 8-16,4-6 3 0,-1 0 0 0,1 7 0 15,0-4-47-15,-1-3-12 0,-3 0 0 0,4 9-666 16,-1-9-135-16</inkml:trace>
  <inkml:trace contextRef="#ctx0" brushRef="#br0" timeOffset="22788.12">713 6520 172 0,'0'0'8'0,"0"0"1"0,0 0-9 0,0 0 0 0,0 0 0 0,0 0 0 16,0 0 292-16,0 0 56 15,0 0 11-15,0 0 2 0,0 0-295 0,0 0-66 0,0-9 0 16,0 9 0-16,0 0 0 0,-4-3 0 0,-3-3 8 0,7-4-8 15,0 10 31-15,0-3-1 0,-3-3 0 0,3-4 0 16,-8 4 31-16,5 3 7 0,3-3 0 0,-7 3 1 16,3-4-29-16,1 4-5 0,-8 3-2 0,4-6 0 15,0 3-11-15,0-4-2 0,-7 4-1 0,3-3 0 16,1 0 2-16,-1 3 1 0,4 3 0 0,-3-7 0 16,-1 7-6-16,0-9-2 0,-3 9 0 0,7 0 0 15,0 0-6-15,-3 0-8 0,-1 0 11 0,0 6-11 16,-3-3 0-16,4 4 0 0,-1-4 0 0,-3 3 0 15,3 3 0-15,-3 1 0 0,4 6 0 0,-4-7 0 0,3 0 0 16,-3 7 0-16,3-3 0 0,1 2-9 0,6-2 9 0,-6 2 0 16,3 4 0-16,3-3 0 15,4 3 0-15,-3 6 0 0,-4-6 0 0,7 0 0 0,0-1 0 0,0 1 0 16,7 3 0-16,-4-3 0 0,-3-7 0 0,11 4 0 16,-11 0 0-16,10-7 0 0,-6 1 0 15,-4-10 0-15,10 3 10 0,4-3-10 0,-3 0 10 0,0 0-10 16,-1 0 10-16,-3-10-10 0,4 1 12 0,-1 0-3 15,1-7-1-15,0 6 0 0,-1-2 6 0,-3-4 1 16,0-3 0-16,4 4 0 0,-1 2-6 0,-6-2-1 16,0-4 0-16,3 3 0 0,-4 3-8 0,4-2 0 15,-3-4 9-15,-4 3-9 0,3-3 11 0,4 1-3 0,-3 2 0 16,6-3 0-16,-10 0-8 0,11 4 12 16,-7 2-12-16,3 4 12 0,-4-7-12 0,-3 10 0 0,7 3 0 0,-7 3 8 15,0 0 6-15,0 0 1 0,0 0 0 0,0 0 0 16,0 9-3-16,4 0-1 0,-4 1 0 0,0-1 0 15,3 7 4-15,-3 0 1 0,0-4 0 0,0 7 0 16,0 0 10-16,7 6 2 16,-7-6 1-16,0 6 0 0,4-6-4 0,6 6-1 0,-6 0 0 15,3-3 0-15,-4 3-11 0,8 0-2 0,0-6-1 16,-1 6 0-16,1-13-10 0,-8 4 0 0,8 3-12 0</inkml:trace>
  <inkml:trace contextRef="#ctx0" brushRef="#br0" timeOffset="24454.88">737 8054 921 0,'0'0'40'0,"0"0"10"0,-10 0-40 0,-1 0-10 0,4 6 0 0,0-6 0 15,-4 0 119-15,8 0 21 0,-4 0 5 0,3-6 1 16,1 6-125-16,3 0-21 0,0-10-12 0,0 10 2 16,0-9 22-16,0 0 5 0,3 2 1 0,-3-2 0 15,4-1 14-15,-4 7 2 0,7-3 1 0,-7-3 0 16,0 2 21-16,-7 4 5 0,7-3 1 0,-4 3 0 0,1 3 5 16,-8-6 1-16,4 6 0 0,0-4 0 0,0-2-34 0,-7 6-6 15,3-3-2-15,1-3 0 0,6 6-5 0,-6-10-1 16,-1 10 0-16,1 0 0 0,2-3-11 0,1 3-9 15,-7 3 12-15,7-3-12 0,0 0 0 0,-3 10 0 16,3-4 0-16,3 3 0 0,-7 4-11 0,1 3 1 16,-1 2 0-16,4 1 0 0,-3-3 10 0,-4 12-12 15,3-9 12-15,0 6-12 0,-3-6 12 0,4 6 0 16,-4 0 0-16,3-3-8 0,0-6 8 0,1 9 0 16,-1-13 0-16,8 4 0 0,-4 0 15 0,3-4 5 15,1-2 0-15,3-1 1 0,0-3-10 0,0-6-3 0,0 0 0 0,0 0 0 16,0 0 5-16,3 10 1 0,-3-10 0 15,14 0 0-15,-3 0-2 0,3 0-1 0,4-7 0 0,-4 4 0 16,0 3-11-16,-4-6 0 16,4 3 9-16,1-3-9 0,2-4 0 0,-10 7 0 0,11-3 0 15,-8-4 0-15,-6 1 0 0,7 0 0 0,-1-1 0 0,-6 1 0 16,6-1 0-16,-6-5 9 0,3 5-9 0,-4 4 0 16,4-6 12-16,-3 2-4 0,-4-6 0 0,4 7-8 15,-4 0 12-15,7-1-12 0,-4-5 12 0,-3 5-12 16,7-6 10-16,-3 7-10 0,-1 0 8 0,4 5-8 15,-3-5 9-15,6 3-9 0,-6 3 10 0,3-4-10 16,-4 7 0-16,5 7-16 0,2-4 1 0,-6 6 1 16,-1 1 14-16,4 5 0 0,-3-5 0 0,6 9 0 0,-10-1 13 15,4 4-4-15,3-3-1 0,-7 3 0 16,3 0-8-16,5-3 10 0,-8 0-10 0,3-1 10 16,-3 1-10-16,0 0 12 0,7-3-12 0,-3 3 12 0,-4-1-12 15,3-8 0-15,4 2 0 0,-7-2 0 16,4-1-27-16,3 4-10 0,-4-4-3 15,1 1 0-15,3 5-90 0,3 1-18 0,-6-7-4 16</inkml:trace>
  <inkml:trace contextRef="#ctx0" brushRef="#br0" timeOffset="25119.12">889 8430 954 0,'0'0'42'0,"0"0"9"0,0 0-41 0,0 0-10 0,-7 0 0 0,7 0 0 16,0 0 55-16,0 0 9 0,-4 0 1 0,4 0 1 15,0 0 30-15,0 0 7 0,-10 0 1 0,10 0 0 16,0 0-23-16,0 0-4 0,0 0-1 0,0 0 0 16,0-9-12-16,3-1-4 0,4 1 0 0,-3-1 0 15,-4 1-25-15,0 9-6 0,0 0-1 0,7-6 0 0,-3 3-1 0,-4 3-1 16,3-7 0-16,-3 7 0 0,7-9-26 0,-7 9 0 15,11-3 8-15,-11 3-8 0,3-6 8 0,8 2 0 16,-8-2 0-16,8-3 0 0,-4 9-8 0,0-10 0 16,4 10 0-16,-1-6 0 0,-6 6 0 0,3 0 0 15,7 6 0-15,-7-3 0 16,-4 4 0-16,1-1 0 0,3-3 0 0,-3 7 0 0,3-1 0 0,-7 0 0 16,0 7 0-16,3-7 0 0,-3 10-8 15,-3-9 8-15,3 5-10 0,-7-5 10 0,3 9-11 0,4-10 11 0,-7 0-12 16,3 7 12-16,1 0 0 0,-4-4 0 0,3-2 0 15,-3 5 0-15,4 1 0 0,-8-3 0 16,8 2 0-16,-8-2 0 0,1 3 0 0,6-7 0 16,-7 7 0-16,1-13 0 0,3 6 0 0,3-3 0 0,1 4 0 15,-4-4 9-15,3-3-9 0,4-3 0 0,-7 7 9 16,7-7-9-16,-3 3 0 0,-1 6-8 0,-3-3 0 0,7-3 0 16,-4 4-12-16,4 2-1 0,0 1-1 0,0-1 0 31,0 0-5-31,4 1-1 0,-4-1 0 0,11-3 0 0,-11-2 9 0,3 2 2 0,4 3 0 0,-3-2 0 15,-4-7-11 1,10 3-3-16,-6 3 0 0,6-6 0 0,1 0-23 16,-4 0-5-16,0-6-1 0,4 3 0 0,3-4-97 0,-4-2-20 0</inkml:trace>
  <inkml:trace contextRef="#ctx0" brushRef="#br0" timeOffset="25538.76">1143 8069 1440 0,'0'0'128'0,"0"0"-103"0,0 0-25 0,11-6 0 16,-4 6 118-16,3-3 18 0,4 3 4 0,4-6 1 15,-4 6-105-15,-3-10-20 0,6 10-5 0,1-9-1 16,7 9 8-16,-11 0 2 0,7-6 0 0,-7 3 0 15,7 3-2-15,-7 0 0 0,-3 0 0 0,3 0 0 16,0 3-2-16,-3 3-1 0,-1-6 0 0,-6 0 0 16,-4 0-7-16,10 6 0 0,1-3-8 0,-7-3 12 15,-4 0-12-15,10 0 0 0,1 7 8 0,-8-7-8 16,-3 0-11-16,11 0-5 0,-4 0 0 0,3 0-1 16,-3 0-115-16,1 0-24 0,2 0-4 0</inkml:trace>
  <inkml:trace contextRef="#ctx0" brushRef="#br0" timeOffset="25975.97">1305 8195 2084 0,'0'0'92'0,"0"0"20"15,0 0-90-15,0 0-22 0,0 0 0 0,0 0 0 16,0 0 25-16,11 0 1 0,-1 0 0 0,5 0 0 16,-5 0-13-16,4 0-2 0,-3-6-1 0,6 6 0 0,-2 6-10 0,-1-6-12 15,-4 0 2-15,1 3 1 16,3-3-17-16,-3 0-3 0,3 0-1 0,0-3 0 0,3 3 14 0,-2-6 4 15,-1 6 0-15,7 0 0 16,-4-3-20-16,5-4-4 0,9-2-1 0,-2 6-829 16</inkml:trace>
  <inkml:trace contextRef="#ctx0" brushRef="#br0" timeOffset="31310.43">353 9499 806 0,'0'0'36'0,"0"0"7"0,0-9-35 0,-4 3-8 16,4 3 0-16,0 3 0 0,0 0 167 0,0 0 31 15,0 0 6-15,0 0 2 0,0 0-158 0,4-7-32 16,-4-2-7-16,0 9-1 0,0 0 11 0,0 0 1 15,0 0 1-15,0 0 0 0,0 0 35 0,0 0 6 16,0 0 2-16,0 0 0 0,0 0 9 0,0 0 3 16,0 0 0-16,0 0 0 0,0 0-18 0,0 0-3 0,0 0-1 0,10 0 0 15,-6 0-13-15,6-3-2 0,-2 3-1 0,-5 0 0 16,8 0-30-16,-1-6-8 0,-3 6 0 0,11 0 0 16,-7 6 8-16,3-3 0 0,-4 3 0 0,-3-3 0 15,0 4-18-15,7 2-3 0,-3 0-1 16,-7 7 0-16,3-3 14 0,3-4 0 0,-6 7-10 0,6-1 10 15,-6-2 0-15,3 3 0 0,-4-1-9 16,4-2 9-16,-3-4 0 0,7 1 8 0,-8-1-8 0,8 7 12 16,-8-7-12-16,8-3 0 0,-1 4-9 0,-6-1 9 15,3-6 0-15,4 7 0 0,-8-4 0 0,8 0 0 16,-11-3-17-16,10 4-1 0,-10-4 0 0,4-3 0 16,-4 0-7-16,10 6-2 0,-6-6 0 0,3 3 0 15,-4-3-78-15,-3 0-16 0,0 0-3 0</inkml:trace>
  <inkml:trace contextRef="#ctx0" brushRef="#br0" timeOffset="31712.28">914 9349 979 0,'0'0'43'0,"0"0"9"16,0 0-41-16,-7 0-11 0,3 0 0 0,4 0 0 0,-7 0 139 0,4 0 25 16,-1 6 6-16,-3-3 1 15,-4 4-183-15,8-4-36 0,-8 3-7 0,11-6-1 0,0 0 42 0,0 0 14 0,0 0 0 0,0 0-10 16,0 0 66-16,0 0 12 0,0 0 4 0,-3 9 0 16,3-9 12-16,0 10 2 0,0-10 1 0,0 6 0 15,3 3-26-15,-3 1-5 0,0-1 0 0,0 1-1 16,0 5-33-16,0-2-6 0,0-4-2 0,0 7 0 15,0-7-14-15,0 10 9 0,-3-3-9 0,-4 3 8 16,3 0 3-16,-3 6 0 0,4-7 0 0,-8 8 0 16,0 2-2-16,8-3 0 0,-8-3 0 0,1 9 0 15,-1-3-9-15,4-3 8 16,0 4-8-16,-4-1 8 0,1 0-8 0,3 3 0 0,-4-2 0 0,4-1 0 16,0 6 0-16,0 4 0 0,-4-3 0 0,8-7 0 15,-8 3 0-15,11-9-11 0,-10 3 11 0,6-6-12 16,4 0-29-16,-7-4-7 0,4-5 0 15,3-1-1-15,0 1-51 0,-4-1-11 0,4-9-1 16</inkml:trace>
  <inkml:trace contextRef="#ctx0" brushRef="#br0" timeOffset="32219.49">1072 9446 172 0,'0'0'16'0,"0"0"-16"0,0 0 0 15,0 0 0-15,0 0 363 0,0 0 69 0,0 0 15 0,0 0 2 0,0 0-323 0,0 0-65 16,4 0-13-16,3 0-2 0,-7 0-21 0,0 0-4 15,11-3-1-15,-8 3 0 16,1-6-20-16,-4 6 0 0,7 0 0 0,-4-3 8 0,8-4 20 16,-1 1 5-16,1 6 1 0,0-3 0 0,3 3 5 0,0 0 1 15,7-6 0-15,-7 6 0 0,11-4-14 0,-4-2-2 16,4 6-1-16,-1 0 0 0,1-3-23 16,0 3 0-16,-1 0 0 0,1-6 0 0,-4 6 0 0,0 0 0 15,-6 0 0-15,-1-3 8 0,0 3-8 0,-4 3 0 16,1-3 0-16,0 0 0 0,-11 0-25 0,0 0 0 15,0 0 0-15,10 0 0 16,-10 0-119-16,0 0-24 0,0 0-5 0,0 0-669 0</inkml:trace>
  <inkml:trace contextRef="#ctx0" brushRef="#br0" timeOffset="32625.29">1252 9587 1440 0,'0'0'128'16,"0"0"-103"-16,0 0-25 0,0 0 0 0,0 0 152 0,0 0 24 15,0 0 6-15,-7 3 1 0,7-3-144 0,0 0-29 16,0 0-10-16,0 0 0 0,0 0 19 0,0 0-3 16,0 0-1-16,0 0 0 0,0 0 14 0,0 0 3 15,0 0 1-15,0 0 0 0,7 0-10 0,-7 0-3 16,0 0 0-16,11 0 0 0,-8 7-6 0,8-7-2 15,-11 0 0-15,11 0 0 0,-1 3-12 0,4-3 8 16,-3 6-8-16,7-6 0 0,-1 0 0 0,-3 6 0 16,11-3 0-16,-4-3 0 15,-3 7-93-15,7-7-12 0,-1 3-3 0,4-3-848 0</inkml:trace>
  <inkml:trace contextRef="#ctx0" brushRef="#br0" timeOffset="43255.75">15092 7784 1119 0,'0'0'24'0,"0"0"6"0,-7 3 1 0,7-3 1 0,-4 7-32 0,4-7 0 0,-7 0 0 0,7 0 0 16,0 0 20-16,0 0-3 0,0 0 0 0,0 0 0 15,0 0 2-15,0 0 0 0,0 0 0 0,0 0 0 16,0 0-19-16,0 0 0 0,0 0 8 0,0 0-8 16,0 0 8-16,0 0-8 0,0 0 12 0,0 0-12 15,0 0 30-15,0 0-1 0,0 0 0 0,0 0 0 16,0 0 2-16,7-7 0 0,-7 7 0 0,7 0 0 16,-7 0-6-16,7-9-1 0,0 6 0 0,0-4 0 0,1 7 1 0,-5-3 0 15,4-3 0-15,0 3 0 16,0-3 4-16,0-4 1 0,0 10 0 0,4-6 0 15,-8-3-1-15,5-1 0 0,-1 1 0 0,0 6 0 0,0-10-4 0,0 4-1 16,3-1 0-16,1 1 0 0,-1-4-7 0,1-2-1 16,0-1-1-16,-1-3 0 0,4 0 1 15,0 0 0-15,1 1 0 0,-1-7 0 0,3 6 0 0,-3-6 1 16,8 6 0-16,-5-6 0 0,-3 6-1 0,4-6 0 16,-4 6 0-16,0-9 0 0,0 9 6 0,0-6 1 15,1 6 0-15,-1 0 0 0,-4-6-5 0,4 6-1 0,-3-6 0 16,3 7 0-16,0-11-2 0,4 4-1 15,-4-9 0-15,4 5 0 0,3-5 10 0,0-1 1 0,4 4 1 0,-4-3 0 16,0-1-14-16,4 1-4 0,-1-4 0 16,1 4 0-16,3-1-8 0,0-3 0 0,-3 10 9 0,3-6-9 15,-3 5 14-15,0-5-2 0,-4-1 0 16,0 1 0-16,0 3 4 0,0-4 1 0,-3 1 0 0,3-4 0 16,-7 4 5-16,4-1 1 0,0-3 0 15,-1 4 0-15,1-4-23 0,0 4 0 0,-1-7 0 16,4 3 0-16,-3 4 0 0,3-4 0 0,-7 4 0 0,4-4-8 15,-4 4 8-15,7-4 0 0,0 4 0 16,0 5 0-16,1-5 0 0,-1 9 0 0,-4-10 0 0,5 13 0 16,-5-9 0-16,1 12 0 0,-4-9 0 0,0 9 8 15,0-6 1-15,-3 0 1 0,3 3 0 0,-3-3 0 0,3 0 4 16,-4-3 1-16,1-1 0 0,-1-5 0 16,1 9-7-16,0-3-8 0,-1-7 11 0,1 7-11 0,-1 3 8 0,1-10-8 15,7 7 0-15,-4 0 0 0,3 3 8 0,1-4-8 16,0 4 12-16,-1 3-12 0,8-3 0 0,-7 0 0 15,-4 6 0-15,0 1-12 0,3-1 12 0,-3 3 0 16,1-3 0-16,-5 10 0 0,1 3 0 0,-1-13 0 16,-3 9 0-16,4 1 0 0,-4 3 0 15,0-4 0-15,0 1 0 0,0 0 0 0,-3-1 0 16,3 7 0-16,3-3 0 0,-3-4 0 0,4 1 0 16,-4 3 0-16,4-7 0 0,-4-3 0 0,3 7 0 15,1-7 0-15,-4 7 0 0,0-1 0 0,0 1 0 0,0 0 0 16,0 2 0-16,0 4 0 0,-3-6 0 0,-1 3 0 15,4-4 0-15,-7 10 0 0,0 0 0 0,7 0 0 0,0-9 0 16,-7 9 0-16,0 0 0 0,7 0 0 16,1 0 0-16,2-3 0 0,-10 3 0 0,7-7 0 15,-3 7 0-15,-4 0 0 0,10-6 0 0,-6 6 0 0,-4 0 0 16,7 0 0-16,0-9 0 0,-7 9 0 16,0 0 0-16,7 0 0 0,-7 0 0 0,4 0 0 0,-4 0 0 0,0 0 0 15,0 0 0-15,0 0 0 0,3-10 0 0,-3 10 0 16,0 0 0-16,0 0 0 0,0 0 12 0,0 0-12 15,0 0 0-15,4 0 0 0,-4 0 0 0,0 0-12 16,0 0 12-16,0 0 0 0,0 0 0 0,0-3 0 16,0-3 0-16,0 6 0 0,0 0 0 0,0 0 0 15,0-10 0-15,-7 7 0 0,7 3 0 0,0 0 0 16,-8-6 0-16,1 3 0 0,7 3 0 0,-3-6 0 16,-4 6 0-16,7 0 0 0,0 0 0 0,0 0 0 15,-4-7 8-15,4 7-8 0,0 0 0 0,0 0 0 16,-7-3 0-16,7 3 0 0,0 0 0 0,0 0 0 15,-3 0 0-15,3 0 0 0,0 0 0 0,0 0 0 16,0 0 0-16,0 0 0 0,-4-6 0 0,4 6 0 16,0 0 0-16,0 0 0 0,0 0 0 0,0 0 0 0,0 0 0 0,0 0 0 15,0 0 0-15,0 0 0 16,0 0 0-16,0 0 0 0,0 0 0 0,0 0 0 0,0 0 0 0,0 0 0 16,0 0 0-16,0 0 0 0,0 0 0 0,0 0 0 15,0 0 0-15,0 0 0 0,0 0 0 0,7-3 0 16,0-3 0-16,-7 6 0 0,0 0 0 0,7 0 0 15,0 0 0-15,-7 0 0 0,0 0 10 0,11-10-10 16,-4 10 8-16,0 0-8 0,4 0 8 0,-4 0-8 16,0 0 8-16,3 0-8 0,-3-3 0 0,0 3 8 15,4 3-8-15,-4-3 0 0,4 0 0 0,-1 0 0 16,-3 0 0-16,4 0 0 0,3 0 0 0,-3 0 0 0,-4 0 0 16,3 0 0-16,1 0 19 0,-1 0-2 0,-3 10 0 15,8-10 0-15,-5 0-28 0,1 0-5 0,3 0-2 16,4 0 0-16,-4 6 18 0,3-6 0 0,1 3 0 0,0 3 0 15,-4-6 0-15,7 0 0 0,-7 0 0 0,4 0 0 16,-1 0 0-16,-3 0 0 0,4 0 0 0,0 0 0 16,-4 0 0-16,0 0 0 0,0 0 0 0,0 0 0 15,0 3 12-15,0-3 7 0,-3 0 1 0,3 7 0 16,4-7-20-16,-4 0 0 0,0 0 0 0,0 0 0 16,4 0-19-16,-4 0 3 0,3 0 0 0,1 0 0 0,-4 0 16 15,0 0 0-15,0 0 0 0,0 0 0 0,1-7 14 16,2 7 3-16,-3 0 1 0,0-3 0 0,0 3-18 0,1 0-17 15,-5 0 3-15,4 0 1 0,-3 0 13 0,-1 0 0 16,1 0 0-16,0 0 0 0,-4 0 0 0,3 0 0 16,-10 0 0-16,11 0-9 0,-11 0 9 0,10 0 0 15,-10 0 0-15,11 0 0 0,-4 0 0 16,-7 0 0-16,0 0 0 0,11 0 0 0,-1 0 0 0,1-6 0 16,-11 6 0-16,7-3 0 0,3 3 0 0,-2 0 0 15,-1-6 0-15,-7 6 8 0,7 0-8 16,0 0 0-16,0 0 0 0,-4-10 0 0,4 10 0 0,-7 0 0 15,0 0 0-15,0 0 8 0,4 0-8 0,-4 0 0 16,0 0 0-16,0 0 0 0,0 0 0 0,0 0 0 16,0 0 0-16,7-3 8 0,-7 3-8 0,0 0 0 15,0 0 0-15,0 0 0 0,7 0 0 0,-7 0 0 0,7 0 0 16,-7 0 0-16,0 0 0 0,0 0 0 0,7 0 0 0,-7 0 0 16,7 0 0-16,-7 0 0 0,0 0 0 0,0 0 0 15,0 0 0-15,0 0 0 0,0 0 0 0,0 0 8 16,0 0 0-16,0 0 1 0,0 0 0 0,0 0 0 15,0 0-1-15,0 0 0 0,0 0 0 0,0 0 0 16,0 0-8-16,0 0 0 0,0 0 0 0,0 0 0 16,4-6 0-16,-4 6 0 0,0 0 0 0,0 0 0 15,0 0 0-15,0 0 0 0,0 0 0 0,0 0 0 16,7 0 0-16,-7 0 0 0,0 0 0 0,0 0 0 16,0 0 0-16,0 0 12 0,0 0-12 0,0 0 12 15,0 0 0-15,-4-10 0 0,1 10 0 0,-1-6 0 16,-3 3-3-16,0-3 0 0,3-4 0 0,-6 7 0 15,3-3-9-15,0 6 10 0,-4-3-10 0,4-4 10 16,-3 4-10-16,-1-3 0 0,-3 3 0 0,0-10 8 0,3 10-8 16,-3 3 0-16,0-9 0 0,0 3 0 0,3 6 0 0,-3-13 0 15,4 7 8-15,-5-4-8 0,5 4 0 0,-1 3 0 16,1-3 0-16,-1-4 0 0,4 7 0 0,0-3 0 16,-4-4 0-16,4 7 0 0,0-3 0 0,0 3 0 15,4-3 0-15,-1-1 0 0,-3 4 14 0,4 3 1 16,-1-6 0-16,4 6 0 15,0 0-36-15,0 0-7 0,0 0-2 0,0 0 0 0,0 0 22 0,0 0 8 16,7-3 0-16,-7 3-9 0,7 0 9 0,4 0 0 0,-11 0 0 16,10 0 0-16,1 0 0 0,0 3 0 0,-4 3 0 0,3-6 0 15,-3 3 0-15,4 10 0 16,-1-10 0-16,1 3 0 0,0 4 0 0,-1-7 0 16,4 6 0-16,-3-2 8 0,3-4-8 0,0 6 0 15,-3-3 0-15,3 1 0 0,0-4 0 0,4 3 0 0,-4-3-9 0,0 7 9 16,0-10 0-16,-4 6-11 0,5-3 11 0,-8 3-8 15,3-6 8-15,-3 3 0 0,0 4 0 0,4-1 0 16,-11-6 0-16,3 3 0 0,-3 6 0 0,4-2 0 16,-4-4 0-16,3 6 0 0,-6 1 0 0,-1-4 8 15,1 3-8-15,-1-2 0 0,1-4 8 0,-1 6-8 16,1 1 0-16,3-10 8 0,-4 6-8 0,1 3 0 16,-1-6 0-16,-3 10 0 0,4-4 0 0,-1 1 8 15,-3-1-8-15,0 4 0 0,0-4 0 0,0 7 8 0,-4 3-8 0,4-4 0 16,0 1 8-16,0 3-8 0,-3 0 0 15,2-7 0-15,-2 10 0 0,3-9 0 0,0 2 0 0,0 4 0 16,0 0 0-16,3-3 0 0,-3-7-16 0,4 7-2 16,-5-7 0-16,5 4 0 15,3-13-111-15,0 0-23 0,0 0-4 16,0 0-1026-16</inkml:trace>
  <inkml:trace contextRef="#ctx0" brushRef="#br0" timeOffset="46281.14">15215 8019 518 0,'0'0'46'0,"0"0"-37"16,0 0-9-16,-3 0 0 0,-4 0 131 0,7 0 24 16,0 0 5-16,-7 0 0 0,0 7-100 0,0-7-21 15,0 0-4-15,7 0-1 0,-8-7 4 0,5 7 1 16,-4 0 0-16,7 0 0 0,0 0-20 0,-4-9-4 15,-3 6-1-15,4-4 0 0,-1 4 22 0,4 3 5 16,0-9 1-16,0 3 0 0,0-4 16 0,4 4 3 16,-1-3 1-16,1 5 0 0,-1-2 3 0,1-3 1 0,3 6 0 15,-7 3 0-15,0 0-33 0,0 0-6 16,7-7-2-16,-7 7 0 0,7 0 12 0,-7 0 3 0,0 0 0 0,0 0 0 16,0 0-6-16,0 0-1 15,0 0 0-15,0 0 0 0,7 0-2 0,0 10-1 0,-7-10 0 0,7 0 0 16,-7 0-30-16,7 9 0 0,0-9 0 0,0 10 0 15,-3-10 0-15,3 9 0 0,-7-9 0 0,3 6 0 16,5 4 8-16,-1-1 1 0,0 0 1 0,0 1 0 16,0-1-1-16,0 7 0 15,0-7 0-15,3 10 0 0,5-3 1 0,-1-4 0 0,-4 10 0 0,1-9 0 16,3 6-10-16,-3 6 0 0,-1-6 0 0,4-1 0 16,0 8 0-16,-3-8 8 0,3 7-8 0,0 1 0 15,-3-8 12-15,3 11-4 0,-4-4 0 0,1 0 0 16,3-3 6-16,-3 9 1 0,-4-3 0 0,3-3 0 15,1-3 2-15,0 3 1 0,-4 0 0 0,0-3 0 16,3 4 1-16,1 2 0 0,-4-3 0 0,0 0 0 16,3-3-2-16,1 9 0 0,0-9 0 0,-1 3 0 15,4 0-7-15,-3 4-2 0,3-1 0 0,0-3 0 0,-3-6 1 0,3 6 0 16,0-6 0-16,0 6 0 16,-3-7 0-16,3 8 0 0,-4-4 0 0,4-1 0 0,4 1-9 0,-4-3 0 15,0 6 0-15,0-6 0 0,-3 6 0 0,3-6 0 16,-3 0 8-16,-1-3-8 0,1 9 8 0,-1-3-8 15,-2 3 0-15,2 0 8 0,-3-3-8 0,0 3 0 16,4 9 0-16,-4-9 8 0,-4 4-8 0,1-4 10 16,3-3-10-16,-4 9 10 0,1-9 6 0,3 3 2 15,-3-6 0-15,3 0 0 0,-4 6-5 0,4-6-1 16,0-4 0-16,-3-2 0 0,3 2-4 0,0 4 0 16,0-9-8-16,-3 5 12 0,3-5-12 0,0 9 0 15,3-10 8-15,-3 7-8 0,-3-1 0 0,3-2 0 16,3 6 0-16,-3-4 0 0,-3 4 0 0,3 0 0 15,0-3 0-15,0 9 0 0,0-6 0 0,-3-1 0 0,3 7 0 0,-4-3 0 16,1 4 0-16,-1-8 0 0,1 1 8 0,-1 3-8 16,5-3 0-16,-5-7 0 0,1 4 0 0,-1-6 0 15,1 5 0-15,3-2 0 0,0-7 0 0,-4 10 0 16,1-4 0-16,-1 4 0 0,4-7 0 0,0 7 0 16,0-3 0-16,-3 2 0 0,7-2 0 0,-4 2 0 15,0 1 0-15,0-3 0 0,3 2 0 0,-3 4 0 16,4-3 0-16,0-4 0 0,-8-2 0 0,8 6 0 15,-4-7 0-15,-4 7 0 0,-10-4 0 0,7-2 0 16,0 5 0-16,0 1 0 0,0-7 0 0,0 4 0 0,-3-7 0 16,6 4 0-16,-3-1 0 0,7 0 0 15,-7 1 8-15,4-1-8 0,-1 1 0 0,1-4 0 16,-1 3 9-16,-3-9-9 0,4 10 8 0,3-4-8 0,0 3 8 0,-3-6-8 16,-4-3 0-16,3 10 8 15,-3-10-8-15,7 6 0 0,-3 4 0 0,-1-1 8 0,-3-3-8 0,4 4 0 16,-1-7 0-16,-3-3 0 15,4 9 0-15,-4-3 0 0,3 4 8 0,-3-10-8 0,0 0 0 0,4 6 0 16,-4-6 0-16,3 3 0 0,-3-3 0 0,4 10 0 16,-4-4 0-16,7-3 0 0,-4 3 0 0,1 4 0 15,0-7 0-15,-1 3 0 0,1 4 0 0,3-1 0 16,-4 0 0-16,1 1 0 0,-1-1 0 0,1 1 0 16,3-4 0-16,-4 3 0 0,1 1 0 0,3-1 0 0,-4 1 0 15,4-4 0-15,-3-3 0 0,0 3 0 0,-1 4 0 16,1-4 0-16,-1 3 0 0,-3-6 0 0,0-3 0 0,7 10 0 15,-7-10 0-15,0 6-12 0,0 4 4 0,0-7 8 16,0-3 0-16,0 6 0 16,0-6 0-16,-3 9 12 0,3 1-12 0,0-4 0 0,0-6 0 15,0 9 0-15,0-9 0 0,0 0 0 0,0 4 0 16,0-4 0-16,0 0 0 0,0 9 0 0,0-9 0 0,0 0 0 16,0 0 0-16,0 0 0 0,0 0 8 0,0 6-8 15,0-6 0-15,0 0 0 0,-4 10 0 0,4-10 0 16,0 0 0-16,-3 9 8 0,-1 0-8 0,4-9 0 15,0 0 0-15,-3 7 0 0,3-7 0 0,0 0 0 16,0 0 0-16,0 0 0 0,0 0 0 0,0 0 0 16,0 0 0-16,0 0 8 0,0 0-8 0,0 0 0 0,0 0 0 15,0 0 8-15,0 0-8 0,0 0 0 0,0 0 0 0,0 0 0 16,0 0 8-16,0 0-8 0,0 0 0 0,0 0 0 16,0 0 0-16,0 0 0 0,0 0 0 0,0 0 0 15,0 0 0-15,0 0 0 0,3-7 0 0,1 4 0 16,3-3 0-16,0 3 0 0,0-3 0 0,0-1 0 15,0 4 0-15,3-3 0 0,1 3 0 0,0-3 0 16,3-4 0-16,0 7 0 16,0-3 0-16,0-4 0 0,4 10 0 0,-4-9 0 0,3 9 0 0,5 0 0 15,-1-6-9-15,3 6 9 0,1 0 0 0,0-3 0 16,0 6 0-16,-1-3 0 0,4 0 0 0,1 0-8 16,-5 0 8-16,5 6 0 0,-1-12 0 0,0 6 0 15,-7-3 0-15,4 3 0 0,0-7 0 0,-1 7 0 16,1-9 0-16,0 9 0 0,3-3 0 0,-3 3 0 15,3-7-8-15,-3 7 8 0,-1-3 0 0,4-3 0 0,1 6 0 0,-5 0 0 16,-2 0 0-16,-1 0 0 0,0 0 0 0,0 0 0 16,-3 6 0-16,-4-3 0 0,3-3 0 0,-2 0 0 15,-1 7 0-15,0-7 0 0,-4 0 0 0,-3 3 0 16,4-3 0-16,0 0 0 0,-4 0 0 0,3-3 0 16,1-4 0-16,-4 7 0 0,0-9 0 0,3 9 0 15,-2-3 10-15,-1-3-10 0,-4-1 10 16,4 4-10-16,-7 3 0 0,4 0 8 0,-4 0-8 0,7-6 0 15,-7 6 0-15,0 0 0 0,0 0 0 0,0 0 0 16,3 0 0-16,-3 0 0 0,0 0 0 0,0 0 0 16,0 0-8-16,0 0 8 0,0 0-12 0,0 0 12 0,0 0-18 15,0 0 3-15,0 0 1 0,0 0 0 16,0 0-74 0,0 0-14-16,0 0-3 0,-7 0-1 0,7 0-120 0,0 0-24 0</inkml:trace>
  <inkml:trace contextRef="#ctx0" brushRef="#br0" timeOffset="47171.1">17724 10929 57 0,'0'0'0'0,"0"0"0"15,0 0 0-15,0 0 0 0,0 0 343 0,-7 0 63 16,-1 0 13-16,8 0 2 0,-7-3-316 0,4 3-63 16,-4 0-13-16,3-6-2 0,-3 6 2 0,4-9 1 15,-1 5 0-15,1-2 0 0,-1-3-2 0,1 6 0 16,-4-4 0-16,-1-2 0 0,1-1 8 0,0 1 0 16,-3 0 1-16,-1 2 0 0,1-2 6 0,-4 0 1 15,-1-1 0-15,-2 4 0 0,-1-4-12 0,0 7-3 16,1-3 0-16,3 3 0 0,0-3-3 0,0 6-1 15,-4-3 0-15,0-4 0 0,1 7-5 0,-1 0 0 0,4 0-1 16,0 0 0-16,0-3-5 0,3-3-1 0,0 6 0 0,1-6 0 16,3 2-13-16,0-2 0 0,3 3 8 0,-3-3-8 15,7 3 0-15,0 3 0 0,-3-7 0 0,3 7 0 16,0 0-11-16,0 0 11 0,0 0-10 0,0 0 10 16,0 0-16-16,10 10 2 0,1-1 1 0,-1 1 0 15,5 2 13-15,2 1-11 0,-3-7 11 0,4 3-10 16,-4 1 10-16,4-1 0 0,-1-6 0 15,1 4-8-15,3 2 8 0,-3-3 0 0,-1-3 0 0,-3 4 0 16,1-4 0-16,-1-3 0 0,0 6 0 0,-4-3 0 16,1-3 0-16,-4 6 9 0,4-2-9 0,-4 2 0 15,-7-6 8-15,7 6-8 0,0-3 0 0,0 7 0 16,-7-10 15-16,3 6-4 0,4 3-1 0,-3-5 0 16,-1 5 3-16,1-3 1 0,-4 4 0 0,4-1 0 15,-4 0 3-15,-4-2 1 0,4 2 0 0,0 1 0 0,-4-1 7 16,1 0 2-16,-1 1 0 0,-3 5 0 0,0-5-1 0,4-1 0 15,-8 7 0-15,4-4 0 0,0 4-9 0,-3-3-1 16,2 9-1-16,1 0 0 0,-3-4-7 0,-1 7 0 16,1 1-8-16,-4 2 12 0,3-3-12 0,0 0 0 15,-6-3 0-15,6 3 0 0,4-6 0 0,4 0 0 16,-8-4 0-16,0 4 0 0,1-3 0 0,-1-7 0 16,4-6 0-16,0 4 0 15,7-7-188-15,-7-7-38 0</inkml:trace>
  <inkml:trace contextRef="#ctx0" brushRef="#br0" timeOffset="53656.28">18397 3378 403 0,'0'0'17'0,"0"0"5"0,0 0-22 0,0 0 0 0,0 0 0 0,0 0 0 0,0 0 191 0,0 0 33 15,0 0 8-15,0 0 0 0,0 0-127 0,0 0-25 16,0 0-6-16,0 0-1 0,0 0-13 0,0 0-2 16,0 0-1-16,0 0 0 0,0 0-15 0,0 0-3 15,0 0-1-15,0 0 0 0,0 0-8 0,0 0-2 16,0 0 0-16,0 0 0 0,0 0-1 0,0 0-1 15,0 0 0-15,0 0 0 0,0 0 10 0,0 0 3 16,0 0 0-16,0 0 0 0,0 0 0 0,0 0 0 16,0 0 0-16,7-9 0 0,0 9-1 0,1 0 0 15,-8 0 0-15,3-3 0 0,-3 3-8 0,7-6-2 16,-7 6 0-16,0 0 0 0,0 0-8 0,0 0-1 16,0 0-1-16,0 0 0 0,4 6-10 0,-4-6-8 15,7 3 12-15,-7-3-12 0,3 9 0 0,-3-9 0 0,4 7 0 16,-1 2 0-16,1-6 22 0,-4-3-2 0,3 13-1 0,4-10 0 15,-3 3-19-15,-4-6 8 16,3 3-8-16,1 7 0 0,-4-1 20 0,4 0-4 0,-4 1 0 0,3-4 0 16,-3 13-8-16,0-3-8 0,0-4 12 0,4 4-12 15,-4 3 10-15,0-1-10 0,0 8 8 0,3-8-8 16,1 7 0-16,3-6 8 0,-4 0-8 0,-3 6 0 16,7 3 0-16,-3-9 0 0,-1 6 0 0,4 4 0 15,-7-4 9-15,4 0-9 0,-1 0 10 0,-3-3-10 16,0 6 12-16,0-3-3 0,0 3-1 0,-3-3 0 15,3 4 4-15,0 2 1 0,0-3 0 0,0 0 0 16,3 1 3-16,1 2 0 0,-4-3 0 0,3 0 0 16,1 1-3-16,0 5 0 0,-4-9 0 0,3 3 0 15,1 1-13-15,-1-4 8 0,-6-6-8 0,3 12 0 16,0-9 8-16,0 6-8 0,0-3 0 0,0 0 9 0,-4-6-9 0,-3 6 0 16,3-3 0-16,1 3 8 0,-4 0-8 15,3-6 8-15,-3 0-8 0,0 0 8 0,0-4-8 16,4 4 10-16,-4-3-10 0,0-4 10 0,7 4 4 0,-4 3 1 15,4-10 0-15,-3 7 0 0,-1 0-15 0,4-4 0 16,0 4 8-16,0-7-8 0,0 1 0 0,4 9 0 16,-4-10 8-16,-4 0-8 0,4 7 0 0,0-7 0 15,4 7 0-15,-4-3 0 0,3-4 0 0,-3 0 0 16,0 7 0-16,0-6 0 0,4-1 0 0,-1 7 8 16,-3-7-8-16,0 0 0 0,0-9 13 0,0 7 0 15,-3-4 0-15,3-3 0 0,0 9-13 0,0-9-8 0,0 0 8 0,0 10-13 16,-4-4 13-16,4-6 0 0,0 0 9 0,0 0-9 15,0 0 0-15,0 3 8 0,0-3-8 16,0 6 0-16,-3 4 0 0,3-1 0 0,0-9 0 16,0 6 0-16,3-2 0 0,-3 5 0 0,-3 0 0 0,3-2-10 15,3-4 10-15,1 3 0 0,-4-3 0 0,0-3 0 16,0 0 0-16,3 6 0 0,-3-6 0 16,0 0 0-16,0 0 0 0,0 10 0 0,0-10 0 0,0 9 0 15,0-9 0-15,0 0 0 0,4 10 0 0,-4-4 0 16,0-6 0-16,0 3 0 0,0 7 0 0,0-4 0 15,0-6 0-15,0 9 0 0,0 1 0 0,0-4 0 16,0-6 0-16,0 9 0 0,-4-6 0 0,4-3 0 16,0 0 0-16,0 10 8 0,0-4-8 0,0-6 8 0,-3 10-8 15,3-10 0-15,-4 9 0 0,4-9-8 16,0 6 8-16,0-6 0 0,0 0 0 0,-3 3 8 16,3-3-8-16,0 0 0 0,0 0 0 0,0 0 0 0,0 0 0 15,0 0 0-15,0 0 0 0,0 0 8 0,0 0-8 16,0 0 8-16,0 0-8 0,0 0 8 0,0 0-8 0,0 0 0 15,0 0 0-15,0 0 8 16,0 0-8-16,0 0 0 0,0 0 0 0,-8 0 0 0,8 0 0 16,0 0 0-16,0 0 0 0,0 0 8 0,0 0-8 0,0 0 0 15,0 0 0-15,0 0 0 0,0 0 0 0,0 0 0 16,0 0 0-16,0 0 0 0,0 0 0 0,0 0 0 16,0 0 0-16,0 0 0 0,0 0 0 0,0 0 0 15,0 0 0-15,0 0 0 0,0 0 0 0,0 0 0 16,0 0 0-16,0 0 0 0,0 0 0 0,0 0 0 0,0 0 0 0,0 0 0 15,0 0 0-15,0 0 0 0,0 0 0 0,0 0 0 16,0 0 0-16,8-3 0 0,-5-3 0 0,-3 6-8 16,7 0 8-16,0 0 0 0,-7 0 0 0,7 0 0 15,4-3 0-15,-4-3 0 0,0 6 0 0,-7 0 0 16,10 0 0-16,1 0 0 0,-4 0 0 0,4 0 0 16,-1 0 0-16,1 6 0 0,-1-3 0 0,5-3 0 15,-1 6 0-15,-4-3 0 0,4-3 0 16,-3 0 0-16,3 0 0 0,-3 0 0 0,3 0 0 0,-4 0 0 15,8 0 0-15,-4 0 0 0,0-3 0 0,0-3 0 16,0 6 0-16,1-9 0 0,2 9 0 0,-3-7 0 16,0 4 0-16,1 3 0 0,2-6 0 0,-3 6 0 15,4-3 0-15,-4-4 8 0,4 7-8 0,-1 0 8 0,-3 0-8 16,1 0 0-16,-1-3-8 0,0 3 8 16,0 0 0-16,-4 0 0 0,5 0 0 0,2 0 0 15,1-6 0-15,-4 6 0 0,4 0 0 0,-1 0 0 0,-3-3 0 16,4 3 0-16,0-6 0 0,-4 6 8 15,0-4-8-15,3 4 0 0,-2-6-8 0,-1 6 8 0,0 0 0 16,0 0 0-16,0-3 0 0,0 3 0 16,4 3 0-16,-8-3 0 0,4 0 0 0,-3 0-8 0,7 0 8 15,-8 0 0-15,4-3 0 0,-3 3 0 0,3-6 0 0,0 6 0 16,4 0 0-16,-1 0 0 0,-6 0 0 0,3-6 0 16,7 2 0-16,-7 4 0 0,-3-6 0 0,0 6 0 15,3 0 0-15,3-3 0 0,1-3 0 0,0 6 0 16,-1 0 0-16,-3-10 0 0,4 10 0 0,0-3 0 15,-4-3 0-15,0 6 8 0,0-3-8 0,-3 3 0 0,3-7 0 0,-4 14 8 16,1-7-8-16,-4 0 0 0,3 0 0 16,-2-7 0-16,-8 7 0 0,10 0 0 0,-3 0 0 0,0 0 0 15,0 0 0-15,4 0 0 0,-4 0 0 0,0 0 0 16,4 0 0-16,-1 0 0 0,-3-6 0 0,4 6 0 16,3-3 0-16,-4 3 0 0,1 0 0 0,0-6 0 15,3 6 0-15,0 0 0 0,-4 0 0 0,5-3 0 16,-5 3 0-16,4 0 0 0,0 0 0 0,-7 0 0 15,8 0 0-15,-5 0 0 0,1 0 0 0,-1 0 0 16,-10 0 0-16,0 0 0 0,14 0 0 0,-3 3 0 16,3-3 0-16,-3 0 0 0,3 6 0 0,-4-6 0 15,4-6 0-15,1 6 0 0,-1-3 0 0,-4 3 0 0,1 0 0 16,-1 0 0-16,1 0 0 0,0 0 0 0,3 0 0 0,-4 0 0 16,1 0 0-16,-1 3 0 0,1-3 8 0,0 6 0 15,-4-6 0-15,0 0 0 0,3 0-8 0,-3 0 0 16,-7 0 0-16,7 0 0 15,-7 0-8-15,8 3 8 0,-8-3-8 0,7 6 8 0,3-6 0 16,-6 0 0-16,-4 0 0 0,10 7 0 0,-3-4 0 0,0-3 0 16,0 0 0-16,-3 0 8 0,-4 0-8 0,11 6 0 15,-1-3 8-15,-3-3-8 0,0 0 0 0,0 0 0 16,0 0 0-16,4 0 0 0,-11 0 0 0,7 0 0 16,4 0 0-16,-4 0 0 0,3 0 0 0,-3 10 0 15,0-10 0-15,0 0 8 0,4 0-8 0,-4 0 0 16,0 6 0-16,0-3 0 0,0-3 0 0,0 6 0 15,0-6 8-15,-7 0-8 0,0 0 0 0,7 4 0 0,0 2 0 0,0-6 0 16,-7 0 0-16,8 0 0 0,-1 0 0 0,-7 0 0 16,0 0 0-16,7 0 0 0,-4 0 8 0,-3 0-8 15,0 0 10-15,0 0-2 0,0 0-8 0,0 0 12 16,7 0 6-16,-7 0 1 0,0 0 0 0,4-6 0 16,3 2-19-16,-7 4 0 0,-4-6-8 0,4-3 8 15,0 9 0-15,4-13 0 0,-4 4 0 16,3-4 0-16,-6 4 9 0,3-1-9 0,3 1 0 15,-3-4 9-15,0-2-9 0,0 5 10 0,0-5-10 0,0 5 10 16,0-9-10-16,0 4 12 0,-3 2-12 0,3-2 12 16,3-4-12-16,-3 0 12 0,0 0-12 0,0-6 12 15,-3 0-12-15,-1 3 12 0,4-9-12 0,-3 2 12 16,-1 4-12-16,-3-6 12 0,4 0-12 0,-1-7 12 0,1 3-12 16,3 1 0-16,-4-4 0 0,1 1 0 0,-1 2 0 0,0-2 0 15,4-4 0-15,0 3 0 0,-3 4 0 0,3-4 0 16,0 4 0-16,-4-1 0 0,4 1 0 0,-3-4 0 15,3 3 0-15,-4 7 0 0,4-6 0 0,-3 6 0 16,3 2 0-16,-4-8 0 0,1 6 0 0,-1 6 0 16,1-3 8-16,-1-4-8 0,1 4 0 0,3 0 0 15,-4-3 0-15,4 3 0 0,-3 0 0 0,3 3 0 16,0-3 0-16,-4 6 0 0,4-6 0 16,0 0 0-16,0 6 0 0,0-3 0 0,0 0 0 0,0 3 0 15,0 1 0-15,0-1 0 0,0 0 0 0,0 3 0 16,0 4 0-16,0-4 0 0,-3 0 0 0,3 4 0 15,0-4-9-15,-4 10 9 0,0-7 0 0,4 4 0 16,0-1 0-16,0 1 0 0,-3 0 0 0,3-7 0 16,0 10 0-16,0-4 0 0,3 1-10 0,-3-4 10 0,0 1-8 15,0 2 8-15,0 1 0 0,4 0 0 0,0-1 0 0,-4 1 0 16,0-1 0-16,0 1 0 0,0 0 0 0,0 2 0 16,-4-5 0-16,0 2 0 0,4 4 0 0,0 0 0 15,-3-4 0-15,-1 7-8 0,4 3 8 16,-3-6 0-16,-1-3 0 0,1 5 0 0,-1-2 0 0,4 6-8 15,0 0 8-15,-3-3 0 0,-4-3 0 0,7 6 0 16,0 0 0-16,0 0 0 0,-7 0 0 0,7 0 0 16,-4 0 0-16,4 0 0 0,-7 0 0 0,7 0 0 15,0 0 0-15,-3 0-8 0,3 0 8 0,-7 6 0 16,3-3 0-16,-3 3 0 0,0-2 0 0,3 5-8 0,-3-3 8 16,0-3 0-16,0 7 0 0,0-4 0 15,-3 3 0-15,2 1 0 0,-2-1 0 0,-1-9 0 0,1 7 0 16,-1 2 8-16,-3-9-8 0,3 9 11 0,-3-2-11 15,0-7 0-15,0 0 0 0,0 0 0 16,0 3 0-16,0-3 0 0,-4 0 0 0,1 0 0 0,-5 0 0 16,5 0 0-16,-4 6 0 0,3-3 0 0,0-3 0 0,-3 6 0 15,3-2 0-15,-3 5 0 0,0-9 0 0,0 0 0 16,0 0 0-16,0 6 0 0,-1-3 0 0,5-3 0 16,-4 0 0-16,-1 0 0 0,5 0 0 0,-1 7 0 15,1-7 8-15,-1-7-8 0,-3 7 0 0,0 0 0 16,-1 0 0-16,1-3 0 0,0 3 0 0,0-6 0 15,-4 6 0-15,1 0 8 0,-1 0-8 0,4 0 0 0,0 0 0 16,-1 0 0-16,-2 0 0 0,2 0 0 0,1 0 0 0,-3 0 0 16,2 6 0-16,-2-3 0 0,3 4 0 0,-1-4 0 15,1 3 0-15,0-6 0 16,3 0 0-16,1 6 0 0,-1-2 0 0,1-4 0 16,2 0 0-16,-2 0 0 0,3 0 0 0,-4 0 0 0,0 0 0 0,1 0 0 15,-4 0 0-15,3-4 0 0,-3-2 0 16,0 6 0-16,3-6 0 0,0 6 0 0,1 0 0 0,-1-3 8 15,-3-4-8-15,3 7 0 0,1 0 0 0,-1 0 0 16,4 0 0-16,-4-3 0 0,1 3 0 0,-1-6 0 16,0 6 0-16,4 6 0 0,0-6 0 0,0 0 0 15,0 0 0-15,0 3 0 0,0-3 0 0,0 0 0 16,-1 7 0-16,1-4 0 0,0-3 0 0,0 6 0 16,0-6 0-16,0 0 0 0,0 6 0 0,0-2 0 15,0-4 0-15,3 6 0 0,-3-6 0 0,3 3 0 16,1-3 0-16,-1 0 0 15,1 0 0-15,-1 0 0 0,4 0 0 16,0 0 0-16,0 0 0 16,3 0 0-16,-3 0 0 0,0 0 0 0,0 0 0 0,0 0-11 0,7 0 11 0,0 0 0 0,-4 0-9 15,4 0 9-15,-3-3-9 0,-4-3 9 0,3 2-12 0,4 4 12 16,0 0-52-16,0 0-3 0,0 0-1 0,0 0 0 16,0 0-151-16,0 0-30 0</inkml:trace>
  <inkml:trace contextRef="#ctx0" brushRef="#br0" timeOffset="55640.07">19932 3692 115 0,'0'0'10'0,"0"0"-10"0,0 0 0 0,0 0 0 0,0 0 282 0,0 0 54 15,0 0 12-15,0 0 1 0,3 0-241 0,1-3-48 16,0-4-9-16,-4 7-3 0,0 0-24 0,0 0-6 16,0-3-1-16,3-3 0 0,-3 6-9 0,0 0-8 15,0 0 12-15,0 0-12 0,0 0 42 0,0 0 2 16,0 0 0-16,-7 9 0 0,0-9-8 0,-4 0 0 15,4 7-1-15,0-4 0 0,-3-3 9 0,3 6 3 16,0 0 0-16,-4-2 0 0,0-4 5 0,1 6 0 16,-1-3 1-16,1 6 0 0,-4-9-9 0,3 7-3 15,-7-4 0-15,4 3 0 0,0-6-16 0,0 3-3 16,-4 10-1-16,1-13 0 0,-1 3-5 0,0-3-2 0,-3 0 0 16,0 6 0-16,3-3-1 0,1-3 0 0,-4 7 0 15,3-4 0-15,-3-3 2 0,0 6 0 16,0-3 0-16,3-3 0 0,0 10-5 0,1-4-1 15,2-3 0-15,1 3 0 0,0 4-9 0,4-4 12 0,-4-3-12 0,3 6 12 16,0-2 0-16,1-4 0 0,-1 3 0 0,4-6 0 16,0 10-4-16,-3-4 0 0,2-3 0 0,1-3 0 15,0 0 4-15,0 6 0 0,0-3 0 0,0-3 0 16,0 7-4-16,4-7-8 0,-4 0 12 0,3 3-4 16,-3-3 0-16,-4 0-8 0,8 0 12 0,-4 0-4 15,3 0-8-15,1 0 0 0,-4 0 0 0,7 0 0 16,0 0 12-16,0 0-2 0,-4 0-1 0,4 0 0 15,0 0-9-15,0 0 12 0,-7 0-12 0,7 0 12 16,0 0-12-16,0 0 0 0,0 0 0 0,0 0 8 0,0 0-8 0,0 0 0 16,0 0 0-16,0 0 0 0,7 9 0 0,-3-3 0 15,-4-6 0-15,10 4 0 0,-3 5 0 0,4-3 8 16,0-6-8-16,-1 10 8 0,1-10-8 0,-1 6 8 16,1-3-8-16,3 6 8 0,-3-9-8 0,3 0 0 15,0 0 0-15,-4 7 8 0,8 2-8 0,-4-9 0 16,4 0 0-16,-1 3 0 0,5 4 9 0,-1-1-9 15,0-6 10-15,4 3-10 0,-4-3 10 0,0 0-10 16,-7 6 10-16,4-6-10 0,3 3 8 0,-4-3-8 16,1 7 0-16,3-7 9 0,-3 3-9 0,0-3 0 15,-1 6 9-15,1-6-9 0,-4 3 8 0,4-3-8 16,-4 0 8-16,0 0-8 0,-4 6 8 0,4-6-8 16,-6 0 8-16,2 4-8 0,-3-4 0 0,0 0 8 15,4 0-8-15,-4 0 0 0,-7 0 0 0,7 0 9 16,0 0-9-16,0 0 0 0,-7 0 10 0,0 0-10 0,0 0 8 0,7 6-8 15,-7-6 12-15,0 0-4 0,0 0 0 16,0 0 0-16,0 0 3 0,7 0 0 0,-7 0 0 0,0 0 0 16,0 0-11-16,7 3 10 0,-7-3-10 0,0 0 10 15,0 0-10-15,0 0 0 0,0 0 0 16,4 6 0-16,-4-6 0 0,0 0 0 0,0 0 8 0,3 7-8 16,-3-7 0-16,0 0 0 0,0 0 0 0,0 0 8 15,0 0 0-15,0 0 0 0,0 0 0 0,0 0 0 16,0 0 0-16,0 0 0 0,0 0 0 0,0 0 0 15,-7 3-8-15,7-3 10 0,0 0-10 0,0 0 10 16,-3 6-10-16,3-6 0 0,0 0 0 0,0 0 0 16,0 0 0-16,0 0 0 0,-7 3 0 0,7-3 0 15,0 0 0-15,0 0 0 0,-4 9 0 0,4-9 0 16,0 0 0-16,-7 0 0 0,4 10 0 0,3-10 0 0,-8 6 0 0,5-3 0 16,-4 10 0-16,0-10 0 0,0 3 0 15,3-3 0-15,-3 4 0 0,-3 2 8 0,-1-6-8 0,0 7 0 16,-3-1 9-16,-3-3-9 0,-1 10 9 0,0-4-9 15,-3-5 12-15,0 2-12 0,-4 7 0 0,4-7 0 16,0 4 0-16,-4-4 0 0,4 1 0 0,-4 5 0 16,4-5 0-16,0-1 0 0,0 7 0 0,3-7 0 15,1 7 0-15,3-7 0 0,-4 4 0 0,4-4 0 0,0 10 0 16,0-6 0-16,0-1 0 0,3 4 0 16,-3-4 0-16,3 4 0 0,1-7 0 0,-1 7 0 0,0-3 0 0,1-4 0 15,3 7 0-15,-4-7 0 0,1 1 0 0,-1 5 0 16,1-12 0-16,-1 4 0 0,0 2 0 0,1 0 0 15,-4 1 0-15,3-4 0 0,0-3 0 0,1 7 0 16,-1-1 0-16,4-3 0 0,-3 4 0 0,-1-4 0 16,4-3 0-16,-4 7 0 0,4-10 0 0,0 0-9 15,0 6 9-15,0 3 16 0,0-9-4 0,7 0-1 16,0 0-11-16,-3 3 0 0,3-3 0 16,0 0-11-16,0 0 11 0,0 0 0 0,-4 7 0 0,4-7 0 15,0 0 0-15,4 9 0 0,-4-9 0 0,3 9 0 16,8-2 0-16,-1-4 0 0,1 3 0 0,3-3 8 15,0-3-8-15,4 7 0 0,-4-4 0 0,7-3 0 16,-3 0 0-16,3 0 8 0,-3 0-8 0,3 6 0 16,0-6 0-16,0 3-15 0,0-3 3 0,0 0 0 0,4 6 20 15,0-6 4-15,3 0 0 0,-3 7 1 0,3-4-13 0,-3-3 0 16,-1 0 0-16,1 0 0 0,0 6 0 0,-1-6 0 16,1 3 0-16,-4-3 0 0,4 0 16 0,-4 0 1 15,0 0 0-15,-3 10 0 0,0-10-25 0,-4 0-6 16,0 0-1-16,-4 0 0 0,4 6 15 0,-3-6 0 15,-4 3 0-15,0 3-9 0,4-6-10 0,-4 0-1 16,0 0-1-16,3 0 0 16,1 3-28-16,0 4-6 15,-1-7-1-15,1 0 0 0,3 9-15 0,0-9-3 0,4 10-1 0,3-4 0 16,-4-3-96-16,8 3-19 0,0-3-4 0,-1-3-1 0</inkml:trace>
  <inkml:trace contextRef="#ctx0" brushRef="#br0" timeOffset="60242.55">20888 3294 403 0,'0'0'36'0,"0"0"-36"16,0 0 0-16,0 0 0 0,0 0 94 0,0 0 12 15,0 0 2-15,0 0 1 0,0 0-25 0,0 0-6 16,0 0-1-16,0 0 0 0,0 0-19 0,0 0-4 16,0 0-1-16,0 0 0 0,0 0 18 0,0 0 3 15,0 0 1-15,0 0 0 0,0 0-27 0,0 0-4 16,0 0-2-16,0 0 0 0,0 0-18 0,0 0-4 16,0 0-1-16,0 0 0 0,0 0 15 0,0 0 3 15,0 0 1-15,0 0 0 0,0 0 5 0,0 0 1 16,0 0 0-16,0 0 0 0,0 0-4 0,0 0 0 15,0 0 0-15,0 0 0 0,0 0 0 0,-4-7-1 16,4 7 0-16,0 0 0 0,-3-6-8 0,3 6-2 16,0 0 0-16,-4-3 0 0,4 3-4 0,0 0-1 0,-7 0 0 0,7 0 0 15,0 0-5-15,0 0-2 0,0 0 0 16,0 0 0-16,0 0-17 0,0 0 8 0,0 0-8 16,0 0 0-16,0 0 0 0,0 0 0 0,0 0 0 0,0 0 0 15,0 0 12-15,0 0-4 0,0 0 0 0,0 0-8 16,0 0 15-16,0 0-4 0,0 0-1 0,0 0 0 15,0 0 5-15,0 0 1 0,0 0 0 0,0 0 0 16,0 0 0-16,0 0 1 0,0 0 0 0,0 3 0 16,0-3 0-16,0 13 0 0,0-13 0 0,-3 3 0 15,3-3-8-15,0 0-1 0,0 6-8 0,0-6 12 0,3 3-1 16,-3 7-1-16,0-10 0 0,4 9 0 0,-4 0 3 16,0-9 1-16,3 7 0 0,-3 2 0 15,4-3-14-15,-4 4 8 0,3-7-8 0,-3 6 0 0,8 7 0 0,-8-13 8 16,3 10-8-16,1-4 0 0,-1 4 0 15,1-4 8-15,-1 0-8 0,1 7 0 0,3-6 8 16,0 8-8-16,-4-8 0 0,1-1 9 0,-1 7-9 16,1 0 0-16,-1-7 0 0,1 3 8 0,-1 4-8 0,-3 0 0 15,4-4 0-15,-4 7 0 0,4-3 0 0,-4 0 8 16,3 2-8-16,1 1 0 0,-4 0 8 0,3 6-8 16,-3-9 8-16,4 3-8 0,-1-1 8 0,1 1-8 15,-1 0 0-15,1 6 8 0,-1-9 0 0,4 3-8 16,0-1 12-16,-3 1-4 0,3 0-8 0,0 0 0 15,-3 3 0-15,-1-10 8 0,4 7-8 0,-3 0 0 16,3 6 0-16,-4-6 0 0,1 3 0 0,-1-3 0 16,1 3 8-16,-4 0-8 0,0-1 0 0,3-5 0 15,-3 9 9-15,0-6-9 0,0 3 8 0,0-6-8 0,0 3 10 0,0-1-10 16,0 4 14-16,4-9-3 0,-1 6-1 0,-3-4 0 16,0 1-1-16,0-3 0 0,4 2 0 15,-4 1 0-15,0-7-9 0,0 4 10 0,3-4-10 0,1 1 10 16,-4-1-10-16,4 7 10 0,-1-7-10 0,1 7 10 15,-1-7-10-15,-3 1 8 0,4 5-8 0,-4-2 8 16,7-4-8-16,-4 1 0 0,-3-1 0 0,0 7 8 16,0-7-8-16,0 7 0 0,0-7 0 0,-3 1 8 15,-1 5-8-15,4-2 0 0,0-4 0 0,0 10 8 16,-3-13-8-16,-1 10 0 0,4-3 0 0,-3-4 0 0,3-3 0 16,0 10 8-16,0-7-8 0,3 1 0 0,-3-1 10 0,0 1-10 15,0-1 12-15,4 0-12 0,-4-2 11 0,3 2-11 16,1-6 10-16,-4 7-10 0,3 5 0 0,-3-12 8 15,-3 10-8-15,3-4 0 0,0 1 0 0,-4-1 0 16,4 1 0-16,0-1 0 0,-3-6 0 0,-1 10 0 16,4-10 0-16,0-3 0 0,-3 9 9 0,3-9-9 15,-4 10 8-15,4-10-8 0,-3 6 8 0,3-6-8 16,-4 9 0-16,4-9 8 0,0 0-8 0,0 0 0 16,-7 10 0-16,7-10 0 0,0 0 0 0,0 6 0 15,0 3 0-15,0-9 0 0,0 4 0 0,-4 5 0 16,4-9 0-16,0 9 0 0,-3-2 0 0,3-7 0 15,-4 3 0-15,4 3 0 0,0 3 0 0,-3 1 0 0,3-10 0 16,0 6 0-16,0-6 0 0,-4 3 0 0,4 7 0 0,-3-1 0 16,3-9 0-16,0 0 0 0,-4 6 0 0,4-6 0 15,0 0 0-15,0 4 0 0,-3 2 0 0,-1 3 0 16,4-9 0-16,-3 6 0 0,3-6 0 0,0 10 0 16,0-10 0-16,0 0 0 0,0 0 8 0,-4 3-8 15,1 3 0-15,-1-3 0 0,4 4 0 0,0-7 0 16,0 0 0-16,-3 9 0 0,3-6 0 0,0-3 0 15,0 0 0-15,0 0 0 0,-4 6 0 0,4-6 0 16,0 0 0-16,0 10 0 0,0-10 0 0,-3 6 0 16,3-6 0-16,0 0 0 0,0 0 0 0,0 0 0 15,-4 13 0-15,4-13 0 0,0 0 8 0,0 0-8 16,0 0 0-16,0 0 0 0,-4 0 0 0,4 0 0 16,0 0 0-16,0 9 0 0,-7-3 0 0,7-6 0 15,0 0 0-15,0 0 0 0,0 0 0 0,0 0 0 16,0 4 0-16,0-4 0 0,0 0 0 0,0 0 0 0,-7 6 0 15,7-6 0-15,0 0 8 0,0 0-8 0,0 0 0 0,0 0 0 16,-7 0 0-16,7 0 0 0,0 0 0 0,0 0 0 16,0 0 8-16,0 0-8 0,-3 6 0 0,3-6 0 15,-7-6 0-15,7 6 0 0,0 0 0 0,0 0 0 16,0 0 0-16,0 0 0 0,0 0 0 0,0 0 0 16,0 0 0-16,0 0 0 0,-4 0 0 0,4 0 0 15,0 0 8-15,0 0-8 0,0 0 0 0,0 0 8 16,0 0-8-16,0 0 8 0,0 0-8 0,0 0 0 0,0 0 9 0,0 0-9 15,0 0 0-15,0 0 8 0,0 0-8 16,0 0 0-16,0 0 0 0,0 0 0 0,0 0 0 16,0 0 0-16,0 0 0 0,0 0 0 0,0 0 0 0,0 0 0 15,0 0 0-15,0 0 0 16,0 0 0-16,0 0 0 0,0 0 0 0,0 0 0 0,0 0 0 0,7 0 0 16,-7 0 0-16,0 0 0 0,0 0 0 0,11-6 0 15,-4 6 0-15,3 0 0 0,-10 0 0 0,8 0 8 16,2 0-8-16,-3 0 0 0,4 0 0 0,-1 0 0 15,-3 6 0-15,4-6 0 0,0 0 0 0,-1 0 0 16,1-6 0-16,3 2 0 0,-4 4 0 16,1 0 0-16,0-6 0 0,-1 6 0 0,4 0 0 15,-7-3 0-15,-7 3 0 0,11 0 0 0,3 0 0 0,-3 0 0 16,-1-6 0-16,1 6 0 0,3 0 0 0,0-10 0 16,-3 10 0-16,-1 0 0 0,4-3 0 0,0 3 0 15,0 0 0-15,1-6 0 0,-1 6 0 0,-4 0 0 0,4 0 0 0,1 0 0 16,-5 0 0-16,4 0 0 0,-3 0 0 15,3 0 0-15,-4 0 0 0,1 0 0 0,0 0 0 16,-4 0 0-16,7 0 0 0,-4 0 0 16,1-3 0-16,3 3 0 0,0 0 0 0,0 0 8 0,0-7-8 0,1 7 0 15,2 0 0-15,-3 0 0 0,7 0 0 0,-6 0 0 16,-1 0 0-16,7 0 0 0,0 0 0 16,-3 7 0-16,-8-7 0 0,4 3 0 0,0-3 0 0,1 0 0 15,-1 0 0-15,0-3 0 0,-4 6 0 0,4-3 0 16,8 0 0-16,-5-3 0 0,1 3 0 0,0-7 9 15,-4 7-1-15,3 0-8 0,1-6 0 0,0 6 0 16,-4-3 0-16,0 3-12 0,3 0 12 0,-2 0 0 16,-1 0 0-16,0 0 0 0,7 0 0 0,-7 0 0 0,0 3 0 0,0 3 0 15,-3-6 0-15,3 0 0 0,4 0 0 16,-4 0 0-16,-7 7 0 0,7-7 0 0,0 0 0 0,0 0 0 16,-3 3 0-16,-1-3 0 0,1-3 0 0,3 3 0 15,0-7 0-15,4 7 0 0,-4 0 0 0,3 0 0 16,5 0 0-16,-5 0 0 0,-3-6 0 0,1 3 0 15,6 3 0-15,-4 0 0 0,-6 0 0 0,3 0 0 16,0-6 0-16,-3 6 0 0,3 0 0 0,-4 0 0 16,-3 0 0-16,4 0 0 0,-4-3 0 0,4 3 0 15,-4 3 0-15,0-3 0 0,3 6 0 0,-3-6 0 16,4 0 0-16,-4 0 0 0,-7 0 0 0,11 0 0 16,3-6 0-16,-4 6 0 0,-10 0 0 0,11-3 0 15,0 3 0-15,-1 0 0 0,1 0 10 0,-8-7-10 0,8 7 0 16,-4 0 0-16,0 0 0 0,-7 0 0 15,0 0 0-15,7 0 0 0,4 0 0 0,-4 0 0 0,-7 0 0 16,0 0 0-16,7 0 0 0,0 0 0 0,-7 0 0 16,0 0 0-16,7 0 0 0,0 0 0 0,3 7 0 0,-10-7 0 15,0 0 0-15,0 0 0 0,11 0 0 0,0 0 0 16,-11 0 0-16,0 0 0 0,0 0 0 0,7 3 0 16,0 3 0-16,-7-6 0 0,0 0 0 0,0 0 0 15,10 0 0-15,-3 0 0 0,-7 0 0 16,4 0 0-16,6 3 0 0,1 3 0 0,0-6 0 0,-8 0 0 15,-3 0 0-15,11 0 0 0,-1 7 0 0,-3-7 0 16,-7 0 9-16,0 0-9 0,11 3 0 0,-4-3 0 16,-7 0 0-16,0 0 0 0,0 0 0 0,11 0 0 0,-4 0 8 15,-7 0-8-15,0 0 0 0,10 0 0 0,1 0 0 0,-1 0-12 16,-10 0 12-16,11 0 0 0,0 0 0 0,-4 0 0 16,3 0 0-16,-10 0 0 0,0 0 0 0,11 0 0 15,-4 0 0-15,-7 0 8 0,0 0-8 0,0 0 8 16,7 0-8-16,-7 0 0 0,0 0 0 0,0 0 0 15,0 0 0-15,0 0 0 0,10 0 0 0,-10 0 0 16,0 0 0-16,0 0 0 0,0 0 8 0,0 0-8 16,0 0 12-16,0 0-3 0,8-3 0 0,-8 3 0 15,7-7-9-15,-7 7 0 0,0 0 0 0,0 0 0 16,7-6 0-16,-7 6 0 0,0 0 0 0,0 0 8 16,7-3-8-16,-7 3 0 0,0 0 0 0,0 0 8 15,0 0-8-15,0 0 0 0,3-6 0 0,-3 6 0 16,0 0 0-16,0 0 0 0,0 0 8 0,0 0-8 0,0 0 0 0,0 0 0 15,4-3 0-15,-4 3 0 16,0 0 0-16,0-7 8 0,3 4 0 0,-3 3 0 0,0 0-8 0,4-6 0 16,-4 6 9-16,0-9-9 0,3 5 0 0,-3 4 9 15,0-6-9-15,0 6 0 16,0 0 0-16,4-9 0 0,-4 3 0 0,0 2 0 0,0-5 8 0,0 3-8 16,0-4 0-16,0 7 0 0,0-6 8 0,0-7-8 15,0 7 0-15,0-1 0 16,0-9 11-16,0-3-11 0,0 10 10 0,0-13-10 0,0 0 8 15,0 3-8-15,0-13 0 0,0 10 9 0,0-9-9 16,-4-4 0-16,4 4 0 0,-3-4 8 0,-1 0-8 0,4 4 0 16,-3-7 0-16,-1 10 8 0,1-4-8 0,-1 1 0 15,1-4 0-15,-4 4 0 0,0-1 0 0,-1-2 0 16,5 2 8-16,-8 1-8 0,8-10 0 0,-4 12 0 0,-4-2 0 0,8-7 0 16,-1 10 0-16,1-4 0 15,-4 1 0-15,-1-1 0 0,5 7 9 0,-4-7-9 0,-4 1 10 16,8 6-10-16,-4-10 0 0,0 10 0 15,0-3 0-15,3-1 0 0,-10 7 0 0,7-3 0 0,7-4 0 0,-4 11 0 16,-3-5 0-16,0 1 0 0,0 3-13 0,4 0 4 16,3 4 9-16,0-1 0 0,-11 0 0 0,11 3 0 15,4-2 0-15,-4 2 0 0,-7-3 0 0,7 6 0 16,0-5 0-16,-4 2 0 0,1 0 0 0,-1-2 0 16,-3 2 0-16,3 3 0 0,1-2 0 0,-1 2 0 15,-6 4 8-15,6-7 3 0,4 7 1 0,0 2 0 16,-3-2-26-16,-4-1-5 0,7 1-1 0,0 3 0 15,0 6 20-15,0 0 0 0,0-10 0 0,0 10 0 16,7 0-9-16,-7 0 9 0,-7-3 0 0,7 3-9 16,0 0 9-16,0 0 0 0,0 0 0 0,-7-6 0 0,0 6 0 15,7 0 0-15,0 0 0 0,0 0 0 0,-11 0 0 0,11 0 0 16,0 0 0-16,0 0 0 0,-11 0 0 0,4-9 0 16,7 9 0-16,0 0 0 0,0 0 0 0,-3-4 0 15,-8-2 0-15,4 3 0 0,7 3 0 16,0 0 0-16,-10-6 0 0,3 6 0 0,-1 0 0 15,-2 0 0-15,-4 0 0 0,0 0 0 0,0 0 0 0,-1 6 0 16,8-3 0-16,-7-3 0 0,0 0 0 0,0 6 0 16,3-2 0-16,1-4 11 0,-4 0-11 0,0 9 0 15,0-9 0-15,-1 0 0 0,1 0 0 0,0 6 0 0,-3-6 0 16,-1 3 0-16,4-3 0 0,0 0 0 0,-7 0 0 16,-1 0 0-16,1 0 0 0,4 0 0 0,-1 0 0 0,-3 7 0 15,-4-7 0-15,0 3 0 0,4-3 0 0,0 6-11 16,-11 3 11-16,4 1 0 0,0-1 0 0,3-9 0 15,-3 10 0-15,0-4 0 0,0 3 0 0,-1-2 0 16,1-4 0-16,0 3 0 0,0-3 0 0,-4 3 0 16,7-2 0-16,-7 5 0 0,1-9 8 0,-5 0-8 15,8 6 0-15,0-3 0 0,0-3 0 0,0 0 0 16,-1 7 0-16,5-7 0 0,-1 0 0 0,0 0 0 16,4 0 0-16,0 0 0 0,-4 0 0 0,4 0 0 15,0 0 0-15,0 0 0 0,0 0 0 0,-1 0 0 16,1 0 0-16,0 0 0 0,0 0 0 0,0 0 0 15,0 0 0-15,3 0 0 0,0 3 0 0,1-3 0 16,-1 0 0-16,0 0 0 0,4 0 0 0,-3 0 0 16,-1 6 0-16,4-6 0 0,0 0 0 0,-4 0 0 0,7 6 0 0,4-6 0 15,-7 0 0-15,4 0 0 0,-1 0 0 0,4 0 0 16,-3 0 0-16,-1 0 0 16,4 4 0-16,0-4 0 0,0-4 0 0,0 4 0 0,-4 0 0 0,8 0 0 15,3 0 0-15,-7-6 0 0,-1 6 0 16,1 0-8-16,7 0 0 0,-3 0 0 15,-1 0-22-15,-3-6-4 0,4 6-1 0,-1-10 0 16,1 10-4-16,-4-3-1 0,3-3 0 0,-3 6 0 16,0-9-126-16,0 9-26 0,0-10-4 0</inkml:trace>
  <inkml:trace contextRef="#ctx0" brushRef="#br0" timeOffset="61528.37">21407 4617 115 0,'0'0'10'0,"0"0"-10"0,0 0 0 0,-7 0 0 15,-4 3 291-15,4-3 56 0,0 0 11 0,-4 6 2 16,1-6-219-16,3 7-44 0,-4-7-9 0,4 3-1 16,7-3 4-16,0 0 1 0,0 0 0 0,0 0 0 0,0 0-31 0,0 0-5 15,0 0-2-15,0 0 0 16,0 0-42-16,0 0-12 0,0 0 0 0,0 0 0 0,0 0 23 0,0 0 0 16,11 0 0-16,-1 0 0 0,1 0 4 0,-1 0 1 15,4 0 0-15,-3 0 0 0,3 0-5 0,0 0-1 16,4 0 0-16,-4 0 0 15,0 0-11-15,0 0-3 0,4 0 0 0,-1 6 0 0,5-3-8 0,-5-3 0 16,1 10 9-16,0-10-9 0,3 0 12 0,0 0-1 16,-3 0-1-16,-1 6 0 0,-3-6 3 0,4 0 1 15,7 3 0-15,-8-3 0 0,-3-3 2 0,0 3 0 0,4 0 0 16,0 0 0-16,3-6-1 0,-7 6 0 0,4 0 0 0,-1 0 0 16,1 0-1-16,-4 0 0 0,0 0 0 15,0 0 0-15,0 0-14 0,-3 0 11 0,0 6-11 16,-1-6 10-16,1 3-10 0,-1 3 0 0,-3-6 0 15,4 0 8-15,-11 0-8 0,11 0 0 0,-1 0 9 16,-3 3-9-16,-7-3 0 0,7 0 0 0,4 0 0 0,-4 7 8 16,-7-7-8-16,7 0 0 0,-7 0 0 15,10 0 0-15,1 0 8 0,-11 0-8 0,0 0 8 0,0 0-8 16,7 0 14-16,-7 0-2 0,0 0 0 0,0 0 0 16,0 0 2-16,0 0 0 0,0 0 0 0,0 0 0 15,0 0 1-15,0 0 0 0,0 0 0 0,0 0 0 16,0 0-7-16,0 0-8 0,0 0 11 0,0 0-11 15,0 0 8-15,0 0-8 0,0 0 0 0,0 0 0 16,0 0 0-16,0 0 0 0,0 0 8 0,0 0-8 16,0 0 9-16,0 0-1 0,0 0-8 0,0 0 12 15,0 0-4-15,0 0 0 0,0 0-8 0,0 0 12 0,0 0-4 16,0 0 0-16,0 0-8 0,0 0 12 0,0 0-2 16,0 0-1-16,0 0 0 0,0 0 0 0,0 0-1 0,0 0 0 15,0 0 0-15,0 0 0 0,7 0 2 0,0-7 0 16,-7 4 0-16,7-3 0 15,4 3 0-15,-4-3 0 0,-4-4 0 16,1 1 0-16,3-1-2 0,4 1-8 0,-1 0 12 0,-6-7-4 0,-1 6-8 0,1-2 10 16,6-4-10-16,-3 1 10 0,-3-4-2 0,3 3-8 15,4-3 12-15,-1-3-4 0,1-3-8 0,-4 0 0 16,-4 0 0-16,8-3 0 0,3 6 8 0,-3-9-8 0,-8 12 0 16,4-6 8-16,4-4 0 0,-1 4 0 0,1 6 0 15,-4-9 0-15,0 13-8 0,4-4 0 0,-1 0 0 0,-3 3 0 16,-3 7 0-16,-1-1 0 0,11-2 0 0,-3 3 0 15,-4-4 0-15,0 10-11 0,4-7 3 0,-1 4 0 16,1-3 0-16,-8 6 0 0,4-4 0 0,1 7 0 16,-1-9 8-16,-7 9-13 0,0 0 5 0,0 0 8 15,10 0-23-15,-3-3 3 0,-7 3 1 0,0-6 0 32,-3-4-16-32,3 10-3 0,3-9-1 0,-6 2-889 0,-1-2-177 0</inkml:trace>
  <inkml:trace contextRef="#ctx0" brushRef="#br0" timeOffset="71717.28">22779 2441 230 0,'21'9'20'0,"-21"-9"-20"0,-3 0 0 0,3 0 0 15,10 0 90-15,-10 0 14 0,0 0 2 0,0 0 1 16,0 0-83-16,0 0-16 0,0 0-8 0,0 0 8 16,0 0-8-16,0 0 0 0,14 0 0 0,-7 6 0 15,-7-6 11-15,0 0 0 0,0 0 0 0,0 0 0 16,0 0 62-16,0 0 13 0,0 0 2 0,0 0 1 0,7 10-20 0,-7-10-4 16,-10 3-1-16,3 3 0 0,7-6-20 0,0 0-4 15,-7 3 0-15,0 4-1 0,7-7-19 0,-7 9-3 16,7-9-1-16,-8 0 0 0,-2 6 18 0,-1-3 3 15,11-3 1-15,-3 0 0 0,-11 10-12 0,3-10-2 16,8 0-1-16,-5 6 0 0,1-6 14 0,-3 3 3 16,-1 4 1-16,1-7 0 0,10 0-1 0,-7 3 0 15,-7-3 0-15,-1 6 0 0,5 0-8 0,-4-3-1 16,-4-3-1-16,0 7 0 0,1-4-5 0,3 6-1 16,0-9 0-16,-4 0 0 0,-3 0 0 0,3 6-1 15,4-2 0-15,-7 2 0 0,0-6-1 0,0 3 0 0,3-3 0 0,-3 6 0 16,0-3-6-16,-1-3-2 0,-2 7 0 0,6-7 0 15,0 6 4-15,-3-3 1 0,0-3 0 0,0 6 0 16,0-3 1-16,3-3 0 0,-3 10 0 16,0-10 0-16,0 6-4 0,3-6 0 0,0 0 0 0,1 0 0 15,-4 3-7-15,-1-3-1 0,8 7-8 0,-3-7 12 16,-8 3-2-16,4-3-1 0,-4 0 0 0,4 6 0 16,0-6-9-16,0 0 10 0,-1 0-10 0,-2 6 10 15,-1-3 1-15,0-3 0 0,-6 7 0 0,6-4 0 16,0 6 2-16,0-9 1 0,1 0 0 0,-1 0 0 15,-3 0 2-15,7 0 1 0,0 0 0 0,-1 0 0 16,1 0-17-16,0 0 0 0,0 0 0 0,-4 0 0 16,4 0 0-16,-4 0 8 0,1 6-8 0,-1-6 0 15,0 4 11-15,1 2-11 0,-5-3 10 0,1-3-10 16,0 9 0-16,-4-9 0 0,4 7 0 0,0 2 0 0,3-3 8 16,0-3 0-16,1-3-8 0,2 10 12 15,5-10 4-15,-4 0 1 0,3 0 0 0,0 0 0 0,-3 0-7 0,4-10-2 16,-5 10 0-16,5 0 0 0,-1 0-8 0,0 0 0 15,-3-9 0-15,4 9 0 0,-1 0 0 0,0 0 0 16,1 0 0-16,3 0 0 0,-8 6 0 0,1-3 0 16,4-3 0-16,-5 0 0 0,-2 0 0 0,3 10 0 15,3-4 0-15,0-6 0 0,1 10 0 0,-4-10 0 16,3 3 0-16,4-3 0 0,0 6 9 0,-4-6-9 16,4 0 10-16,3 0-10 0,-3 6 10 0,4-6-10 15,-4 0 10-15,-1 0-10 0,1 0 9 0,0-6-9 16,0 6 8-16,-4 0-8 0,1 0 0 0,3 0 8 0,-4-6-8 15,0 6 0-15,-3 6 0 16,-3-6 0-16,2 0 0 0,-2 6 0 0,6-3 0 0,-3 4 0 0,0-4 0 16,3 6 0-16,-3-9 0 0,0 0 0 0,0 6 0 0,-1 4 0 15,5-10 0-15,-1 0 0 0,0 3 0 0,1-3 0 16,-1 0 12-16,1 0-4 0,-1 6 0 0,0-6 0 16,1 0 0-16,-1 0 0 0,-3 0 0 0,3 0 0 15,-3 0-8-15,0 0 8 0,0 3-8 0,0-3 8 16,-1 0-8-16,1 7 0 0,4-7 0 0,-1 6 0 15,-3-3 0-15,0-3 0 0,-4 0 0 0,4 0 0 16,0 0 0-16,3 6 0 0,-3-2 0 0,3-4 0 16,0 0 0-16,1 0 0 0,3 0 0 0,-4 0 0 15,4 0 0-15,-4 0 0 0,4-4 0 0,0 4 0 0,0-6 0 16,-4 6 0-16,4 0 9 0,0 0-9 0,0 0 0 16,-4 0 0-16,1 0 0 0,-1 0-8 0,4 0 8 0,-4 6 0 15,1-6 0-15,-1 4 0 0,0-4 0 0,4 9 0 16,-7-9 0-16,7 0 0 0,-4 6 0 0,1-6 0 15,3 0 0-15,-7 0 0 0,6 3 0 0,-2-3 0 16,3 0 0-16,0 0 8 0,-1 0-8 0,1 0 0 16,0 0 0-16,0 0 0 0,0 0 0 0,0 0 0 15,0 0 0-15,0 0 8 0,0 0-8 0,-4-3 0 16,4 3 0-16,-4 0 0 0,1 0 0 0,-1 0 0 16,0 0 0-16,-3 0 0 0,0 0 0 0,0 0 0 15,0 0 0-15,-1 0 0 0,-2 0 0 0,3 3 0 0,3-3 0 0,0 0 0 16,4 0 0-16,-3 0 0 15,2 0 0-15,-2 0 0 0,3 0 0 0,0 0 0 0,-4 0 0 0,4 0 0 16,-4 0 0-16,4 0 0 0,0 0 0 0,-4 0 0 16,4 0 0-16,0 0 0 0,0 0 0 0,-4 0 0 15,4 0 0-15,0 0 0 0,-4 0 0 0,1 0 0 16,-1 0 0-16,1 0 8 0,2 0-8 0,-2 0 8 16,3 0-8-16,-4 0 0 0,4 0 0 0,0 0 8 15,0 0-8-15,0 0-8 0,-1 0 8 0,5 0-12 16,-1 0 12-16,-3 0 0 0,4 0 0 0,-4 0 0 15,3 0 0-15,4 0 0 0,-4 0 0 0,1 0 0 16,-1 0 0-16,1 0 0 0,-1 0 0 0,0 7 0 16,1-7 0-16,-1-7 0 0,1 7 0 0,-1 0 0 15,0 0 0-15,4 0 0 0,0 0 0 0,0 0 0 16,-3 0 0-16,3-3 0 0,0 3 0 0,0 0 0 16,-1 0 0-16,5 0 0 0,-4 0 0 0,0 0 0 15,3 0 0-15,4 0 0 0,-7 0 0 0,4 0 0 16,-4 3 0-16,7-3 0 0,-7 0 0 0,7 0 0 0,-4 0 0 15,1 0 0-15,3 0 0 0,0 0 0 0,0 0 0 0,0 0 0 16,0 0 0-16,0 0 0 0,0 0 0 0,0 0 0 16,0 0 0-16,-7 0 0 0,7 0 9 0,-8 0-9 15,8 0 12-15,0 0-12 0,-3-3 0 0,3 3 0 16,-7 0 0-16,7 0-9 0,-4 0 9 0,4 0 0 16,0 0 0-16,-7 0 0 0,4 0 0 0,3 0 0 15,0 0 0-15,0 0 0 0,0 0 0 0,0 0 0 16,0 0 0-16,0 0-8 0,0 0 8 0,0 0-10 0,0 0 10 0,0 0-10 15,0 0 10-15,0 0 0 0,0 0 0 16,0 0 8-16,0 0-8 0,0 0 0 16,0 0 0-16,0 0 8 0,0 0-8 0,0 3 0 0,0-3 0 0,0 10 0 15,0-10 0-15,0 6 0 0,0-6 0 16,0 6 0-16,0-6 0 0,0 10 0 0,0-10-11 0,0 3 11 16,0-3 0-16,0 9 0 0,0-9 0 0,0 0 0 15,0 10 11-15,0-10-11 0,0 6 10 0,0-6-10 16,0 0 0-16,0 0 0 0,0 0 0 0,0 3 0 15,-4 6 0-15,4-9 0 0,0 0 0 0,0 0 0 16,0 0 0-16,0 0 0 0,0 0 0 0,0 0 0 16,0 0 0-16,0 0 0 0,0 0 0 0,0 0 9 0,4 7-9 15,-4-7 0-15,0 0 0 0,0 9 0 0,0-9 0 0,0 0 8 16,0 0 0-16,0 0 0 0,0 0-8 0,0 0 0 16,0 0 0-16,0 0 0 0,0 0 0 15,0 0-14-15,0 0 2 0,0 0 0 0,0 0 12 0,0 0 16 16,0 0-3-16,0 0-1 0,0 0-12 0,0 0-13 15,0 0 2-15,0 0 1 0,0 0 34 0,0 0 6 16,0 0 2-16,0 6 0 0,0-6-32 0,0 0 0 16,0 0 0-16,0 0 0 0,0 0 0 0,0 4 0 15,0-4 0-15,0 0 0 0,0 0 0 0,0 0 8 16,0 0-8-16,0 0 0 0,0 0 0 0,0 0 0 16,0 0 0-16,0 0 0 0,0 0 0 0,0 0 0 15,3 9 0-15,-3-9 0 0,0 0 0 0,0 0 0 16,0 0 0-16,0 0 0 0,0 0 0 0,0 0 0 15,0 6 0-15,0-6 0 0,0 0 0 0,4 3 0 0,-4-3 0 0,0 10 0 16,0-4 0-16,0-6 0 0,0 9 0 16,0-9 0-16,0 10 0 0,0-1 0 0,0-9 0 15,0 10 0-15,0-4 0 0,0 3 0 0,0 1 0 16,0-4 0-16,0-6 0 0,0 9 0 0,0 4 0 0,0-7 0 16,3 7 0-16,-3-7 0 0,0 10 0 0,0-4 0 15,4 4 0-15,-4 3 0 0,3 0 0 0,1-1 0 16,-4-2-10-16,3 12 2 0,1-12 0 0,-4 3 0 15,4 0 8-15,-1-1 0 0,1 8 0 0,-1-8 0 16,1-2 0-16,-1 3 0 0,1 0 0 0,3-1 0 16,-4-2 0-16,1 12 0 0,-1-12 0 0,1 0 0 15,-1-4 0-15,1 7 8 0,-1 0-8 0,1 3 0 0,-4 0 0 16,3 0 0-16,1-3 0 0,-4 2 8 0,-4 1 1 16,4 0 1-16,0 3 0 0,0 1 0 15,0-4-10-15,0-1-9 0,0 1 9 0,0-3-13 16,0 6 13-16,0-6 13 0,0 6-2 0,0 3-1 0,4-12-10 15,-4 12 0-15,-4-9-12 0,4 6 12 0,0 3 0 16,0-9 0-16,0 6 0 0,4-6 0 0,-4 6 0 0,4-6 0 16,-4 6 0-16,0-9 0 0,0 6 0 0,3-3 0 15,1 3 0-15,-4 0 0 0,0-4 0 0,0 7 0 16,0-6 0-16,3 6 8 0,-3 4-8 0,0-11 0 16,0 7 0-16,0 4 0 0,0-4 0 0,0 9 0 15,0-6 0-15,0 7 0 0,-3-7 0 0,3 0 0 0,-4 4 0 16,1-4 0-16,3 0 0 0,0-3 0 0,-4 0 9 15,4-3-9-15,0-6 8 0,0 9-8 0,0-12 10 0,4 2-10 16,-4 4 12-16,0-3-3 0,0-4-1 0,0 4 0 16,3-7-8-16,-3 1 8 15,4 9-8-15,-4-10 8 0,3 0-8 0,1 7 0 0,-4 0 0 16,0-4 8-16,0 4-8 0,0 3 0 0,0 0 0 0,-4-4 0 16,4 10 0-16,0-3 0 0,0-3 0 15,0 6 0-15,-3-6 0 0,3 3 0 0,0-3 0 16,0-7 0-16,0 7 0 0,-4-3 0 0,4 3 0 15,-3-10 0-15,3 7 0 0,0 3 0 0,0-10 0 16,-4 7 8-16,4-7-8 0,0 1 0 0,0 5 0 0,0-2 0 16,0-4 0-16,0-3 0 0,0 4 0 0,0 6 0 15,0-7 0-15,-4 3 0 0,8-2 0 0,-4 6 0 16,-4-7 0-16,1 10 0 0,3-4 0 0,0-5 0 0,3 9 0 0,-3-4 0 16,0-5 0-16,0-1 0 0,0 10 0 0,0-10 0 15,-3 1 0-15,3-1 0 0,0 7 0 0,0-7 0 16,0 1 8-16,0-1-8 0,0 1 0 0,0-4 0 15,0-3 0-15,0 3 0 0,0 4 0 0,0-1 0 16,0-9 8-16,0 9-8 0,-4 1 0 0,4-1 0 16,0-2 0-16,0 8 0 0,-3-5 0 15,3-1 0-15,0 0 0 0,-4 1 0 0,4-1 0 0,0 1 0 16,0-1 0-16,0-3 0 0,0-6 0 0,0 10 0 16,0-10 0-16,0 3 0 0,0-3 0 0,0 9 0 15,0-9 0-15,0 0 8 0,0 7-8 0,0-7 0 16,0 9 0-16,0-9 0 0,-3 9 0 0,3-9 0 15,0 0 8-15,0 10-8 0,0-10 0 0,0 6 0 16,0-6 0-16,-4 9 0 0,4-9 0 0,0 4 0 0,0-4 0 0,0 9 0 16,0-9 0-16,0 0 0 0,0 6 0 0,0-6 0 15,0 0 0-15,0 0 0 0,-3 10 0 0,3-10 0 16,0 0 0-16,0 0 0 16,0 0 9-16,0 0-9 0,0 0 0 0,0 0 9 0,0 0-9 0,0 0 0 15,0 0 8-15,0 0-8 0,0 0 0 0,0 0 0 16,0 0 0-16,0 0 0 0,0 0 8 0,0 0-8 15,0 0 0-15,0 0 8 0,0 0-8 0,0 0 0 16,0 0 0-16,0 0 0 0,7 9 0 0,-7-9 0 16,0 0 0-16,0 0 0 0,0 0 0 0,7 6 0 15,0-3 0-15,-7-3 0 0,0 0 0 0,7 10 0 16,-7-10 0-16,0 0 0 0,0 0 0 0,4 0 0 16,-4 0 0-16,0 0 0 0,0 0 0 0,0 0 0 15,10 6 0-15,-10-6 0 0,0 0 0 0,7 3 0 16,-7-3 0-16,7 0 0 0,-7 0 0 0,7 7 0 15,-7-7 0-15,11 0 0 0,-4 0 0 0,-7 0 0 0,0 0 8 0,11 0-8 16,-1 0 0-16,-3 0 0 0,0 0 0 0,-7 0 0 16,7 0 0-16,0-7 0 0,0 7 8 0,4-3-8 15,-8 3 0-15,8-6 0 0,-4 6 0 0,0-3 10 16,-7 3-10-16,11 0 8 0,-1-7-8 0,1 7 8 16,3-3-8-16,0-3 8 0,0 6-8 15,4 0 0-15,-4-3 0 0,4-3-11 0,-1 6 11 0,1 0 0 16,0-10 0-16,-1 10 0 0,1-6 0 0,-1 3 0 15,5 3 0-15,-5-6 0 0,1 2 0 0,0 4 0 0,-1-6 0 16,1 6 0-16,-1 0 0 0,1-3 0 0,0 3 0 0,-4-6 0 16,7 6 0-16,-3 0 0 0,-1 0 0 0,4 0 0 15,1 0 0-15,-1-3 0 16,-4 3 0-16,5 0 0 0,-1-7 0 0,0 7 9 0,4 0-9 16,-4-3 10-16,4-3-10 0,-4 6 0 0,3-6 0 15,-2 3 0-15,-1 3 0 0,3 0 0 0,-2-7 0 0,-5 7 0 16,4-3 0-16,1-3 0 0,-1 3 0 0,-4 3 0 15,5-7 0-15,-1 7 0 0,0-3 0 0,4 3 0 16,-4-6 0-16,3 6 0 0,1 0 12 0,0 0-4 16,-1 0-8-16,1 0 0 0,7 0 0 0,-4-3 0 15,0 3 0-15,-3 0 8 0,0 0-8 0,-1 0 0 16,1 0 0-16,0 0-11 0,-4 0 1 0,4-6 0 16,-4 6 10-16,4 0 0 0,-4-3 0 0,7 3 0 0,-3-7 0 15,-1 7 0-15,1 0 0 0,0-6 0 0,-4 6 0 16,0 0 0-16,4 0 0 0,-1 6 0 0,-2-6 11 0,6 7-3 15,-3-7 0-15,-4 3 0 16,0 3-8-16,0-3 0 0,0-3 0 0,4 6 0 0,-7-3 0 16,3 4 0-16,0-7 0 0,-3 3 0 0,3-3 0 0,3 0-11 15,-2-3 3-15,2 3 0 0,1 0 8 0,3-7 0 16,0 7 10-16,1 0-10 0,-5-3 0 16,1 3 0-16,3 0 0 0,0 0 0 0,1 3 0 15,-1-3 0-15,0 0 0 0,0 7 9 0,1-4-9 0,-1-3 0 16,-4 0 0-16,5 6 0 0,-1-6 0 0,4 3 0 15,-1-3 0-15,-2 0 0 0,6 0 0 0,-3 0 0 16,-4-3 0-16,4 3 0 0,3 0 0 0,0 0 0 16,-3-6 0-16,0 6 0 0,-1 0 0 0,1 0 0 0,-4 0 8 15,1 0-8-15,2 0 0 0,-2 0 0 0,2-3 0 0,-2 3-11 16,6-7 11-16,0 7 0 16,0-3 0-16,1-3 0 0,-1 6 0 0,-3 0 0 0,-1 0 0 0,5 0 0 15,-8 0 0-15,0 0 0 0,0 0 0 0,-3 0 0 16,3 0 0-16,-3 0 0 0,0 0 0 0,-1 0 0 15,5 0 0-15,-1 0 8 0,-7 0-8 0,7 0 0 16,0 0 0-16,-3 0 0 0,3 0 0 0,-3 0 0 16,-4 0 0-16,7 0 0 0,4 0 0 0,-4 0 8 15,-3 0-8-15,3 0 0 0,1 0 0 0,-5 0 0 16,1 0 0-16,-4 0 0 0,4 0 0 0,-4 0 0 16,4 6 0-16,-1-6 0 0,-2 0 0 0,-1 0 0 15,7 0 0-15,-3 0 0 0,-4 0 0 0,0 0 0 16,0 0 0-16,4 0 8 0,-4 0-8 0,-3 0 0 15,-4 0 0-15,3 0 0 0,12 0 0 0,-8 0 0 0,-4 0 0 16,5 3 8-16,-1-3-8 0,3 0 0 0,-6 0 0 0,0 0 0 16,3 0 0-16,-3 0 0 0,3 0 0 0,-4 0 0 15,-3 0 0-15,4 0 0 0,3 0 0 16,-3 0 0-16,-8 0 0 0,8 0 0 0,0 0 0 16,-1 0 0-16,1 0 0 0,-4-3 0 0,-3 3 0 0,6 0 0 15,1-6 0-15,0 6 0 0,-4 0 0 0,0-3 0 16,11 3 0-16,-4-6 8 0,0 6-8 0,-3 0 0 15,-1 0 0-15,1 0 0 0,-1 0 0 0,-2 0 0 16,-1 0 0-16,-4 0 0 0,4 0 0 0,0 0 0 16,-3 0 0-16,0 0 0 0,-1 0 0 0,1 0 0 15,-1 0 0-15,1 0 0 0,0 0 0 0,-1 0 0 16,1 0 0-16,3 0 0 0,-4 0 0 0,1 0 0 0,0-3 0 16,-1 3 0-16,1-7 0 0,-4 7 0 0,3 0 0 15,1 0 0-15,-4 0 0 0,0 0 0 0,0 0 0 0,-7 0 0 16,7 0 0-16,-7 0 0 0,7 0 0 0,0 0 0 15,-7 0 0-15,7 0 8 0,-7 0-8 0,7 7 0 16,0-7 0-16,1 0 0 0,2 0 0 0,-3 0 0 16,0 0 0-16,0 0 0 0,0 0 0 0,-3-7 0 15,6 7 0-15,-3 7 0 0,1-7 0 0,-8 0 0 16,7 0 0-16,-7 0 0 0,0 0 0 0,10 0 0 16,-3 3 0-16,-7-3 0 0,0 0 0 0,0 0 0 15,7 0 0-15,-7 0 0 0,0 0 0 0,11 0 0 16,-4 0 0-16,-7 0 0 0,7 0 0 0,-7 0 0 15,11 6 0-15,-11-6 0 0,10 3 0 0,-10-3 0 16,0 0 0-16,7 0 0 0,-7 0 0 0,0 0 0 16,0 0 0-16,11 0 0 0,-11 0 0 0,0 0 0 0,0 0 0 0,0 0 0 15,0 0 0-15,7 0 0 0,-7 0 0 0,0 0 0 16,0 0 0-16,10 6 0 0,-10-6 0 0,0 0 8 16,11 3-8-16,-11-3 0 0,0 0 0 0,0 0 0 15,11 0 0-15,-11 0 0 0,7 0 0 0,-7 0 0 16,0 0 0-16,0 0 0 0,0 0 8 0,0 0-8 15,10 0 8-15,-10 0-8 0,0 0 8 0,0 0-8 16,0 0 8-16,11-3-8 0,-11 3 11 0,3-6-3 16,4 3 0-16,-7 3 0 0,4-6-8 0,-4 6 0 15,0 0 0-15,3-10 0 0,1 4 0 0,0-3 0 0,-1 5 0 16,-3 4 0-16,4-6 0 0,-4 6 0 0,3-9 0 16,1-1 0-16,-4 7 0 0,3-3 0 15,1-3 0-15,-4 9 0 0,3-7 8 0,-3-2 0 0,4-1 0 0,-4 7 0 16,3-6-8-16,-3 3 0 0,4-4 0 0,-4 1 0 15,3-1 0-15,-3 1-17 0,4 3 4 0,-4-7 1 16,3-3 35-16,-3 7 7 0,0-7 2 0,0 7 0 16,0-4-32-16,4-2 0 0,-4 5 0 0,0-5 0 15,-4 2 0-15,8-3-13 0,-4 1 1 0,0 5 0 16,0-2 12-16,0-4 16 0,0 0-3 0,0 4-1 16,0-7-12-16,0-3 0 0,0 3 0 0,-4-6 0 15,4 6 0-15,0-9 0 0,0 9 0 0,-3-6 0 16,-1-3 0-16,4 0 0 0,-3-7 0 0,3 10 0 15,-4-12 0-15,1 8 0 0,-1-2 0 0,4-7-10 16,-3 10 10-16,-1-6 0 0,4-1 0 0,-3-2 0 0,-1-1 10 0,4 7 1 16,-3-7 0-16,-1 4 0 0,4-1-11 0,0-3-11 15,-3 10 3-15,3-6 0 0,-4 9 8 0,4-4-8 16,-4 1 8-16,4 0-8 0,-3-3 8 0,3 9 0 16,0-10 0-16,-4 10 0 0,1-3 0 0,-1-3 0 15,1-3 0-15,-1 2 0 0,-3 1 0 0,4 0 0 16,3-3 8-16,-7 2-8 0,3 1 0 15,-3-6 0-15,4 5 0 0,-1 1 0 0,0-3 0 0,1 3 0 16,-1-1 0-16,1 1-12 0,-4 3 12 0,3-3 0 16,1-3 0-16,-4 2 0 0,3 4 0 0,1-3 0 0,-1 3 0 15,1-3 0-15,-4 6 0 0,3 0 0 0,4-6 9 0,-3 2-9 16,-1 5 0-16,4-5 0 0,-4 1 0 16,4 3 0-16,0-3 0 0,-3 0 0 15,3 0 0-15,-4 6 0 0,4-3 0 0,0 0 0 0,-3 4 0 0,3-4 0 16,0 0 0-16,0 3 0 0,-4-6-15 0,1 6 5 15,3 0 10-15,0-6 0 0,-4 13 0 0,4-7 0 16,-3-3 0-16,3 3 11 16,0 0-1-16,-4 3 0 0,1 4-10 0,3-4 0 15,-4-12 0-15,1 12 0 0,-1-2 0 0,1-1 0 0,3 3 0 16,0-3 0-16,-4 0-12 0,4 4 1 0,4 2 1 0,-4-2 0 16,0-4 10-16,0 3 0 0,0 3 0 0,0-2 0 15,0-4 0-15,0 10 0 0,0-7 0 0,0-3 0 16,3 10 0-16,-3-7 0 0,0 7 0 0,-3-1-8 15,3-9 8-15,3 10 0 0,-6 0 0 0,3-1-8 0,-4-6 8 0,4 7 0 16,0 0 0-16,0 2 0 0,-3-2 0 0,3 6 0 16,3-7 0-16,-3 4 0 0,4-6 0 0,-4 5 0 15,0 7 0-15,0-9-8 0,0 3 8 0,0-4 0 16,0 7 0-16,0-13-8 0,0 7-4 16,3 6 0-16,-3-10 0 0,0 10 0 0,0-6 12 0,-3 3 0 15,3-4 0-15,0 10 0 0,-4-9 0 0,1 6 14 16,-1-4-3-16,4-2-1 0,-4 3-10 0,4 6-17 15,-3-3 4-15,3 3 1 0,-4-10 12 0,4 4 16 16,-3-4-3-16,3 10-1 0,0 0-12 0,-4-3-16 16,1-3 3-16,3 6 1 0,-4-3 12 0,1-3 0 15,-4 6 0-15,7 0 0 0,0 0 12 0,0-7 0 16,-7 7-1-16,3 0 0 0,1-3-11 0,3 3-16 0,-4-6 4 0,-3 6 1 16,4 0 11-16,-5 0 8 0,8 0-8 0,0 0 11 15,-3 0-11-15,-4-3-11 16,7 3 3-16,-7 0 0 0,0 0 8 0,3 0 11 15,-3 0-3-15,7 0 0 0,-7 0-8 0,0 0-11 0,4 0 3 16,3 0 0-16,-8 0 8 0,1 0 8 0,0 3-8 0,0-3 11 16,0 0-11-16,-3 6 0 0,3-3 0 15,0 4 0-15,0-7 0 0,-1 6 0 0,1-3-8 0,0-3 8 16,0 0 0-16,-3 6 0 0,3-6 0 0,0 3 0 16,0-6 0-16,-1 3 0 0,-2-6 0 0,-1 6 0 15,4 0 0-15,-3 0 0 0,-4 0 0 0,7-3 0 16,-4-3 0-16,0 6 0 0,-6 0-9 0,3 0 9 15,-1-7 0-15,5 7 0 0,-1 0 0 0,-6 0 0 0,-4-3 0 0,3 3 9 16,7 0-1-16,-6 3 0 0,-1-3-8 16,0 0 0-16,4 0-12 0,4 0 12 0,-4 0 0 0,3 0 0 15,-7 0 0-15,8 7 0 0,3-7 0 0,0 0 0 16,-11 0 0-16,4 0 0 0,7 6 0 0,0-6 0 16,-7 3 0-16,0-3 0 0,3 0 0 0,4 6 0 15,-4-3 0-15,1-3 0 0,-4 10-9 0,0-10-1 16,6 0 0-16,-2 0 0 15,-4 0-114-15,0 0-22 0,3 0-5 0,-3 0-1 0</inkml:trace>
  <inkml:trace contextRef="#ctx0" brushRef="#br0" timeOffset="76838.05">24292 3093 1044 0,'0'0'46'0,"0"0"10"0,0 0-45 0,0 0-11 16,0 0 0-16,0 0 0 0,0 0 90 0,0 0 16 15,0 0 3-15,0 0 1 0,0 0-58 0,-3-9-11 16,3-1-2-16,0 10-1 0,-4-3-18 0,4 3-4 15,0-6-1-15,0 6 0 0,0-7-15 0,0 7 0 16,0 0 8-16,0 0-8 0,0 0 8 0,0 0-8 16,-7-3 11-16,0 3-11 0,0 0 24 0,0 0-1 0,-4 3-1 0,4-3 0 15,-3 7 0-15,-1-7 0 0,1 9 0 0,-4 1 0 16,3-1 9-16,-3-9 1 0,0 9 1 0,3 7 0 16,-7-7 0-16,8 10 0 0,-4-9 0 0,0-1 0 15,0 7-24-15,-1 3-9 0,1-1 0 0,4 4 9 16,3 0-9-16,0-6 10 0,0 3-10 0,3 0 10 15,1-4-2-15,3 4 0 0,0-9 0 0,0 8 0 16,3-8 24-16,4-1 5 0,-3 4 1 0,3-10 0 16,-4 6-22-16,8-9-5 0,-4 6-1 0,3-2 0 15,-2-4-10-15,2 0 10 0,1-4-10 0,-1-2 10 16,1 6-2-16,-1-3 0 0,5-3 0 0,-5 3 0 16,4-13 1-16,-3 16 0 0,3-16 0 0,0 7 0 15,-3 0 4-15,-1-1 1 0,4-6 0 0,-3 7 0 16,-4 0-5-16,0-1-1 0,0 1 0 0,0-7 0 15,0 13 2-15,-3-13 0 0,-1 7 0 0,-3-1 0 0,4 1-10 0,-4 3 12 16,-4-4-12-16,1 1 12 0,3 9-12 0,0 0 0 16,-4-9 9-16,1 5-9 0,-4-2 8 15,0 3-8-15,3-3 8 0,4 6-8 16,-7-7 9-16,7 7-9 0,-7 0 12 0,7 0-12 0,-4-9 9 16,4 9-9-16,0 0 0 0,0 0 9 0,0 0-9 0,0 0 8 15,0 0-8-15,0 0 8 0,0 0 4 16,0 0 0-16,0 0 0 0,0 0 0 0,0 9 2 0,4 4 1 15,-1-4 0-15,-3 4 0 0,4-4 5 0,-1 7 0 16,1 3 1-16,0 0 0 0,-1 3-21 0,4-4 0 16,-3 4-10-16,-1 4 10 0,1-8 0 0,3 7 0 15,-4-6 0-15,1 6 0 0,3-6 0 0,-4 0 0 0,4 6 0 16,1-9 0-16,-1 3 0 0,0-7 0 0,0 7 0 0,3-3 0 16,-3-7-8-16,0 7-2 0,4-7 0 0,-4-6 0 31,0 3-32-31,0 1-6 0,4-7-2 0,-11 0 0 15,7-7-71-15,0 1-15 0,-4 3-2 0,8-6-524 0,-4 2-105 0</inkml:trace>
  <inkml:trace contextRef="#ctx0" brushRef="#br0" timeOffset="77169.61">24649 3394 979 0,'0'0'87'0,"0"0"-70"0,0 0-17 0,0 0 0 0,0 0 234 0,0 0 43 15,0 0 9-15,0 0 2 0,0 0-218 0,0 0-43 16,0 0-9-16,0 0-2 0,3 16-16 0,-3-13 0 16,4 6 0-16,-1 7 0 0,4-4 0 0,-7 4 0 15,4 3 0-15,-1 0 0 0,1 3 0 0,-1-3 0 0,1-1 8 0,-1 1-8 16,-3 9 8-16,4-12-8 0,-1 3 12 0,1 0-12 31,0-1-55-31,3-2-17 0,-7 0-4 0</inkml:trace>
  <inkml:trace contextRef="#ctx0" brushRef="#br1" timeOffset="90268.54">18373 2271 518 0,'0'0'46'0,"0"0"-37"16,0 0-9-16,0 0 0 16,0 0 126-16,0 0 23 0,0 0 5 0,0 0 1 0,0 0-60 0,0 0-12 15,0 0-3-15,0 0 0 0,0 0-24 0,0 0-6 16,0 0-1-16,0 0 0 0,0 0-25 15,0 0-6-15,0 0-1 0,0 0 0 0,0 0 10 0,0 0 1 16,0 0 1-16,0 0 0 0,7-3-4 0,-7 3-1 16,0 0 0-16,0 0 0 0,0 0 3 0,0 0 0 15,0 0 0-15,0 0 0 0,0 0 1 0,0 0 1 16,0 0 0-16,0 0 0 0,0 0-9 0,0 0-3 0,7 3 0 16,-4 7 0-16,1-4-7 0,-1 7-2 15,1-1 0-15,-1 1 0 0,1 2 0 0,-1 4 0 16,1 0 0-16,0 0 0 0,-1 0-8 0,1-4 8 15,3 4-8-15,0 0 8 0,-4-3-8 0,4 2 0 16,0 1 0-16,0-3 8 0,-3 0-8 0,-4-4 12 16,0 4-12-16,7-13 12 0,0 6-12 0,-3-2 8 0,-4-7-8 15,0 0 8-15,7 0 13 0,3 6 3 0,-10-6 0 0,7 0 0 16,0-6-24-16,4 6 0 0,-4-7 0 16,-4-2 0-16,5 6 0 0,-1-7 12 0,0 4-4 15,-4-3 0-15,1-1-8 0,-1 1 9 0,1 3-9 0,-1-4 10 16,1 1-10-16,-1-1 0 0,-3 1 0 0,0 9 0 15,4-3 0-15,-4 3 0 0,0 0 0 0,0 0-11 16,0 0 11-16,0 0 0 0,7-6 0 0,-7 6-8 16,0 0 8-16,7-7 9 0,-7 7-1 0,11-3-8 15,-11 3 0-15,7-6 0 0,-7 6-15 0,0 0 5 16,7 0 10-16,-7 0 0 0,10 0 0 0,-10 0 0 16,11 6 0-16,-4 4-8 0,0-4 8 0,0 3 0 15,0-6 0-15,0 13 0 0,-3-6 0 0,3-7 0 0,-4 3 0 16,4 3 0-16,-7-9 0 0,7 10 0 0,0-1 0 15,-7-9 0-15,0 0 0 0,7 0 0 0,-7 0 0 0,0 0 0 16,0 0 8-16,8 0-8 0,-8 0 18 0,7 0-1 16,-7 0 0-16,7-9 0 0,-4 6 14 0,4-4 2 15,-3-2 1-15,-1 3 0 0,-3 3-6 0,4-7-2 16,-4 4 0-16,3-4 0 0,-3 1-14 0,4-7-2 16,-1 7-1-16,-3 0 0 0,4-1-9 0,-4-9 8 15,3 4-8-15,1 2 8 0,-4-3-8 0,3 4 0 16,1-4 0-16,0 1 8 0,-1 5-8 0,-3-9 0 0,4 4 0 0,-4-4 0 15,0 0 0-15,3 3 0 0,-3 4 0 0,4-4 0 16,-4-3 0-16,3 4 0 0,-3 2 0 0,0 7 0 16,0-13 0-16,0 10 0 0,0 2 0 0,0-2-11 31,0 6-34-31,0 3-7 0,0 0-2 0,0 0 0 16,0 0-142-16,0 0-29 0,0 0-6 0</inkml:trace>
  <inkml:trace contextRef="#ctx0" brushRef="#br1" timeOffset="90652.84">19092 2438 345 0,'-10'3'31'0,"10"-3"-31"15,0 0 0-15,0 0 0 0,0 0 309 0,0 0 56 16,0 0 11-16,0 0 3 0,0 0-275 0,0 0-54 15,0 0-11-15,10 9-3 0,1-3-9 0,-4 4-3 0,-3-1 0 0,-1 1 0 16,4-1-12-16,-7 10-4 16,4-10 0-16,-4 7 0 0,-4-7-8 0,4 10 0 0,-3-3 0 0,-1-4 0 15,-3 4 0-15,3-7-11 0,1 7 3 0,-1-3 0 32,1-7-34-32,-1 13-6 0,1-10-2 0,3-3-756 0</inkml:trace>
  <inkml:trace contextRef="#ctx0" brushRef="#br1" timeOffset="92158.32">20542 1773 403 0,'0'0'36'0,"0"0"-36"0,0 0 0 0,4-3 0 0,3-4 135 16,0-2 20-16,3 9 4 0,1-9 1 0,0 9-123 0,-4-10-24 16,0 10-5-16,3 0 0 0,1-3-8 0,-4 3 0 15,-7 0 0-15,7 3 0 0,-3 3 27 0,-4-6 4 16,3 4 1-16,1 5 0 0,-1 7 39 0,1-7 8 16,-1 0 1-16,1 10 1 0,3-3-8 0,0-3-1 15,-4 2-1-15,1 10 0 0,6-6-28 0,-2 0-6 16,-1 0-1-16,0 0 0 0,-4 6-24 15,8 0-12-15,-4-6 10 0,0-1-10 0,-4 1 12 0,4 3-4 16,-3 0-8-16,0-3 12 0,-1 6 2 0,-3-6 0 0,0 0 0 16,0-4 0-16,4 4 19 0,-4 0 4 15,3-3 1-15,-3-1 0 0,0-2-14 0,4 2-4 0,-4-11 0 0,3 2 0 16,1 3-1-16,-4-9-1 0,0 0 0 0,0 0 0 16,3 0 6-16,-3 0 2 15,0 0 0-15,0 0 0 0,0 0-26 0,0 0 0 0,7 0 0 16,0-9 0-16,-3-1 15 0,-1 1-3 0,-3-7 0 15,4 7 0-15,-4-7-12 0,0-6 0 0,0 4 0 0,0-4 0 16,0 3 8-16,3-9-8 16,-3 9 0-16,4-6 9 0,-1 0-9 0,1 12 0 0,0-12 9 15,-1 9-9-15,1 4 8 0,-1-4-8 0,4 7 10 0,0-1-10 16,0 1 0-16,0 3 0 0,0 2 0 0,-3 4 0 16,7-6 0-16,-4 3 0 0,-7 3 0 0,7 3 0 15,3 3 0-15,-3-2-12 0,0 2 12 0,0 3-10 0,4 1 10 16,-4 5 0-16,0-2-9 0,0 3 9 0,4 2 0 0,-4-2-9 15,3-3 9-15,-3 9 0 16,0-4 0-16,1 1 0 0,-5-3 0 0,4 6 0 16,-3-7 0-16,3 1 0 0,-7-3 0 0,3-4 0 0,1 7 0 15,-1-4 0-15,-3-5 0 0,0 2 0 0,0-9 0 16,0 9 8-16,0-9-8 0,0 0 0 0,0 0 10 0,0 0-10 16,0 0 10-16,-3 10-10 0,3-10 8 15,0 0-8-15,0 0 0 0,-7 6 9 0,3-3 4 0,-6 3 1 16,10-6 0-16,-7 4 0 0,-4-4 2 0,0 0 1 15,1 0 0-15,-4 0 0 0,3 0-8 0,-7 0-1 16,4 0-8-16,0 0 12 0,-3 0-2 0,-1 0-1 16,0-4 0-16,1 4 0 0,3 0-9 0,-1-6 0 0,-2 3 0 0,3 3 0 31,3-6-29-31,-3 6-11 0,3 0-3 0,1 0 0 16,-4 0-85-16,3-10-16 0</inkml:trace>
  <inkml:trace contextRef="#ctx0" brushRef="#br1" timeOffset="98254.78">19188 2262 748 0,'0'0'33'0,"0"0"7"0,0 0-32 0,0 0-8 0,0 0 0 0,0 0 0 15,0 0 88-15,0 0 16 0,0 0 4 0,0 0 0 16,0 0-27-16,0 0-5 0,0 0 0 0,0 0-1 0,7 0-29 0,0 0-6 15,-7 0 0-15,7 0-1 16,-7 0-15-16,7 0-2 0,3 0-1 0,-3 0 0 16,-7 0-21-16,8 0 8 0,2-3-8 0,-3-3 0 0,-7 6 0 0,7 0 8 15,4-7-8-15,-1 7 0 0,1-3 0 0,0-3-8 16,-1 3 0-16,1-4 0 0,-1 4 8 0,4-3-10 16,-3-3 10-16,0 6-10 0,3-4 2 15,-4 7 0-15,1-3 0 0,-4-3 0 0,3 0-4 16,1 2 0-16,3 4 0 0,-3 0 0 0,-1-6 12 0,1 3-13 15,3 3 5-15,-3 0 8 16,-1 0-32-16,1 0 0 16,-1-6 1-16,-3 6 0 0,4 0-50 0,-11 0-11 0,0 0-1 0,11 0-427 15</inkml:trace>
  <inkml:trace contextRef="#ctx0" brushRef="#br1" timeOffset="98815.48">19290 2362 633 0,'0'0'56'0,"0"0"-44"0,0 0-12 0,0 0 0 15,0 0 175-15,0 0 33 0,0 0 6 0,0 0 2 16,7 0-155-16,0 0-30 0,0 0-7 0,4-3 0 16,-11 3-14-16,10-6-2 0,1 6-8 0,-4 0 12 15,3-3 0-15,1 3-1 0,0 0 0 0,-4-6 0 32,3 6-35-32,-3-4-8 0,0 4 0 0,0 0-1 0,4-6 9 0,-4 6 1 0,4 0 1 0,-4 0 0 31,0 0-27-31,3 0-6 0,-3-9-1 0,0 9-492 0</inkml:trace>
  <inkml:trace contextRef="#ctx0" brushRef="#br1" timeOffset="99339.17">19780 1836 172 0,'0'0'8'0,"0"0"1"0,0 0-9 0,0 0 0 0,0 0 0 0,0 0 0 16,-7 0 289-16,7 0 56 0,0 0 11 0,0 0 3 15,0 0-268-15,0 0-54 0,-7 6-10 0,7-6-3 0,0 0-15 0,0 0-9 16,-3 6 10-16,3-6-10 16,0 9 10-16,0 4-10 0,0-7 10 0,3 7-10 0,-3-4 14 0,4 7-3 15,-1 3-1-15,1 0 0 0,-4 2 1 0,3 8 0 16,1-10 0-16,-1 15 0 0,-3-6-3 0,4 7 0 16,-4-1 0-16,0-2 0 15,0 8-8-15,0-5 0 0,0 2 0 0,0-8 8 0,3 5-8 0,1-6 8 16,-4 1-8-16,3 5 8 0,1-15-8 0,-1 6 0 15,1 0 0-15,0-6 0 16,3 0-65-16,0-4-15 0</inkml:trace>
  <inkml:trace contextRef="#ctx0" brushRef="#br1" timeOffset="101560.82">21220 2130 345 0,'0'0'31'0,"0"0"-31"0,0 0 0 0,0 0 0 16,0 0 138-16,0 0 22 15,0 0 4-15,0 0 0 0,0 0-43 0,0 0-9 0,0 0-1 0,0 0-1 16,0 0-31-16,0 0-7 0,0 0 0 0,0 0-1 16,0 0-33-16,0 0-6 0,0 0-2 0,7-3 0 15,-7 3 2-15,0 0 0 0,3-6 0 0,4 6 0 16,0 0-4-16,0 0 0 0,0 0 0 0,0 0 0 15,4 0-16-15,-4 9-3 0,0-9-1 0,0 7 0 16,-3-1-8-16,3 3 0 0,-4 4 9 0,4-4-9 16,-3 1 20-16,3 5-1 0,-4 4 0 0,1-3 0 15,0-4-9-15,-4 10-2 0,0-3 0 0,0-6 0 16,0 12-8-16,-4-6 0 0,0-1 0 0,1 4 0 16,-1-3 0-16,4-6-11 0,-3 2 3 0,-1 4 0 15,1-3-74-15,3-13-14 16,0 13-4-16,3-10 0 0</inkml:trace>
  <inkml:trace contextRef="#ctx0" brushRef="#br1" timeOffset="102768.53">21551 1939 576 0,'0'0'51'0,"0"0"-41"0,0 0-10 0,0 0 0 16,0 0 136-16,0 0 26 0,0 0 5 0,0 0 1 15,11 0-99-15,-4 0-19 0,3 0-4 0,-3-6-1 0,-7 6-21 0,15 0-5 16,-1 0-1-16,0-10 0 15,0 7-6-15,0-3 0 0,4 6-1 0,3-3 0 16,-4-4 17-16,1 7 4 0,0-6 1 0,-1 6 0 0,5-3-33 0,-5-3 0 16,-6 6 0-16,3 0 0 0,0-3 0 0,4 3 0 15,-8 0 0-15,1 0 0 16,-1-7-44-16,1 4-16 0,0 3-4 0,-1 0-568 0</inkml:trace>
  <inkml:trace contextRef="#ctx0" brushRef="#br1" timeOffset="103328.46">21530 2083 57 0,'0'0'0'0,"0"0"0"0,0 0 0 0,0 0 0 16,-3 10 0-16,-5-1 0 0,1-9 265 0,7 0 48 15,0 0 10-15,0 0 1 0,0 0-234 0,0 0-47 0,0 0-10 0,0 0-1 16,0 0-7-16,7 0-1 16,4 0 0-16,3-9 0 0,0 6-3 0,4-4-1 15,0 4 0-15,6-9 0 0,1 8 12 0,0-2 3 16,-8 3 0-16,4-3 0 0,8 6-19 0,-8-10-4 0,0 10-1 0,-3-3 0 16,-1-3-11-16,1 6 0 0,3 0 0 0,-7 0 0 15,-3 0-17-15,-1 0-3 0,4 0 0 0,-3 0 0 31,-11 0-17-31,4 6-4 0,6-3-1 0,-3 7-403 0,-7-10-81 16</inkml:trace>
  <inkml:trace contextRef="#ctx0" brushRef="#br1" timeOffset="107725.04">22204 1657 403 0,'0'0'17'0,"0"0"5"0,0 0-22 0,0 0 0 0,-4 0 0 0,4 0 0 16,0 0 191-16,0 0 33 0,0 0 8 0,0 0 0 15,0 0-151-15,0-3-30 0,0-4-7 0,0 7 0 16,-3-9-21-16,3 9-4 0,7 0-1 0,-4-9 0 16,-3-1 6-16,4 7 2 0,6-3 0 0,1-1 0 15,-4 4-2-15,0-6-1 0,-7 9 0 0,7 0 0 16,7-6-11-16,-7 6-3 0,-7-10 0 0,0 10 0 16,15-3 21-16,-8-3 4 0,-4 6 1 0,-3 0 0 15,7-10-35-15,0 10 0 0,0-6 0 0,0 6 0 0,-7 0 11 0,0 0-11 16,7 0 10-16,-7 0-10 0,0 0 8 0,0 0-8 15,11 0 0-15,0 0 0 0,-1 6 0 0,-3-6-10 16,0 7 0-16,4-4 0 0,3 6 10 0,-3 1 0 16,-4-4 0-16,0-3 0 15,3 6 0-15,1 4 0 0,-1-10 0 0,-6 7 0 0,-1-1 0 0,4 7 0 16,-3-4 0-16,0 1 0 0,-4-1 0 16,0 7 16-16,3 3-4 0,-3-9-1 0,-7 12 0 0,3-7 0 15,-3 1 0-15,4 6 0 0,-1-6-11 0,-3 6 8 16,-3-6-8-16,-1 0 8 0,8 6-8 0,-8-6 0 15,-10 0 0-15,7-1 0 0,0 1 8 0,3-3-8 0,-3 3 8 16,0-4-8-16,-4-5 12 0,4-1-4 0,7 1 0 0,-4-1 0 16,-6-3-8-16,6 4 0 0,4-7 9 0,0-3-9 15,-3 9 0-15,2-9 9 0,1 0-9 0,7 0 0 16,0 0 24-16,-3 0-1 0,-8 0-1 16,4-3 0-16,7 3-22 0,-3-6 0 0,-4 3 0 0,3-7 0 15,1 4 0-15,-1-3 0 0,1-1 0 0,-1 7 0 16,-3-9 0-16,7 8 0 0,0 4 0 0,-4-6 0 15,1-3 0-15,3-1 0 0,3 7-11 0,1-3 11 16,-4 6 0-16,0 0 15 0,0 0-2 0,11-9 0 16,-1 2 0-16,1 7 0 0,-1-3 0 0,1-3 0 15,7 6 8-15,-1 0 2 0,-10 0 0 0,7 0 0 16,4 6-3-16,-4-3 0 0,4-3 0 0,-4 7 0 16,0-1-8-16,0-3-3 0,7 6 0 0,-7 1 0 0,0-4-9 15,1 7 8-15,-1-1-8 0,3 1 8 0,-3-4-8 16,-3 10 0-16,0-10 0 0,-1 7 0 0,4 9 0 0,0-12 0 15,-7-1 0-15,4 1 0 0,3 5-12 0,-3-8 1 16,-4 6 1-16,3-7-663 16,1 0-133-16</inkml:trace>
  <inkml:trace contextRef="#ctx0" brushRef="#br0" timeOffset="114434.25">16496 2726 1447 0,'0'0'32'0,"0"0"6"0,0 0 2 0,0 0 0 0,0 0-32 0,0 0-8 0,0-3 0 0,0 3 0 16,3-6 54-16,-3-1 9 0,0 7 1 0,0-9 1 16,-3 6-21-16,3-7-4 0,0 4 0 0,-4-6-1 15,1 2-31-15,-1-2-8 0,4 9 0 0,-3-7 0 16,-1-6 0-16,1 4 0 0,-1-1 0 0,-3 1 0 16,4-4 12-16,-4 7-1 0,0-10-1 0,-1 10 0 15,5-1 34-15,-8-6 8 0,4 7 0 0,-3-7 1 0,-1 7-17 0,1-4-4 16,-1 7-1-16,0-6 0 15,4 2-4-15,0 4-1 0,0 0 0 0,0 2 0 0,-3-2-26 0,-1 3 0 16,4 3 0-16,3 0 0 0,-6 0 0 16,-1 3 0-16,4 3 0 0,4-6 0 0,3 0 0 0,-7 4 0 15,0 2 0-15,3 3 0 0,0 1 0 0,1-1 0 16,3 7 0-16,0-4 0 0,0 1 0 0,0 9 0 16,3-6 0-16,-3 2 0 0,4 1-9 0,-4 0-7 15,4 6-2-15,-1 0 0 0,1-6 18 0,-4 9 0 16,7-9 0-16,-4 6 0 0,1 3 0 0,3-3 0 15,0 0 0-15,0-3 0 0,0 13 0 0,0-16 0 16,0 15 0-16,0-15 0 0,0 12 0 0,0-9 0 16,-10 3 0-16,3 10 0 0,0-16 0 0,0 9 0 0,0-9 0 15,0-4 9-15,0 11 4 16,0-8 1-16,0 1 0 0,0 0 0 0,0 0-14 0,0-4 0 16,3-5 0-16,1 9 0 15,-1-10-24-15,1 4-4 0,-1-10 0 0,1 6-1 16,3-3-152-16,-7-6-31 0,0 0-5 0,7-6-2 0</inkml:trace>
  <inkml:trace contextRef="#ctx0" brushRef="#br0" timeOffset="114725.07">16062 3228 1440 0,'0'0'64'0,"0"0"12"0,4 0-60 0,-4-10-16 15,3 7 0-15,4-3 0 0,-3-3 132 0,3 5 23 16,3-2 5-16,-3 3 0 0,4-3-100 0,3-1-21 16,-3 4-4-16,3-6-1 0,0 3-20 0,0-4-4 15,4 1-1-15,-1-1 0 0,1 1 10 0,-1-7 1 16,-2 7 1-16,2 9 0 0,-3-13-21 0,0 7 0 15,-10-3 0-15,3 2 0 16,0-2-126-16,0 6-30 0,0-3-5 0,0 3-407 16,0-4-82-16</inkml:trace>
  <inkml:trace contextRef="#ctx0" brushRef="#br0" timeOffset="115058.38">16697 3112 518 0,'0'0'46'0,"0"0"-37"0,0 0-9 0,0 0 0 0,7 0 312 0,0 6 61 16,-7-6 12-16,7 9 3 0,0 1-257 0,0 6-51 15,0-7-11-15,-3-6-1 0,3 13-20 0,-4 3-3 16,4-4-1-16,-3 4 0 0,3 0-22 0,-3 6-5 16,-1-6-1-16,4 9 0 0,-3-9-16 15,-1 3 0-15,4-3 0 0,-3 6 0 16,3-13-138-16,0 7-22 0</inkml:trace>
  <inkml:trace contextRef="#ctx0" brushRef="#br0" timeOffset="122376.86">18090 9161 745 0,'4'-13'32'0,"-4"7"8"0,4-3-32 0,-4-1-8 0,0 1 0 0,0-7 0 0,-4 7 85 0,4-7 15 15,-4 7 4-15,1-1 0 16,-1 1-7-16,4-1-1 0,-3 1 0 0,-4-1 0 15,3 4-19-15,4 6-4 0,-7 0-1 0,4-3 0 0,-4-3-33 0,7 6-7 16,-4 0-2-16,4 0 0 16,0 0-6-16,0 0 0 0,0 0-1 0,0 0 0 0,0 0 16 0,-7-3 3 15,7 3 1-15,-3-10 0 0,3 10-6 0,-4-6-1 16,4-3 0-16,-4 5 0 0,4 4-1 0,-3-6-1 16,-4-3 0-16,0 3 0 0,3 2 6 0,4 4 2 15,-7-6 0-15,0 6 0 0,0 0-14 0,-3 0-4 16,3 6 0-16,-1-2 0 0,1-4-1 0,0 9-1 15,0-3 0-15,4 4 0 0,3-1-22 0,0 7 0 16,-4-4 0-16,4-2 0 0,4 12 0 0,-1-4 0 0,-3 1-10 0,4 0 10 16,-1 0 0-16,4-3 0 0,0 12 0 15,-3-9 0-15,0 6 0 0,-1 0 0 16,-3-3 0-16,4 9 0 0,-4-3 20 0,0 7 4 0,3-7 0 16,1 6 1-16,-1-5-13 0,1 8-2 0,-1-2-1 0,-3-1 0 15,4 4 2-15,-1 6 0 0,-3-10 0 0,4 4 0 16,-1 3-2-16,1-4 0 0,-1 1 0 0,1 6 0 15,-1-3-1-15,1-4 0 0,-1 1 0 0,1 3 0 16,3-4 5-16,0 1 1 0,0-4 0 0,0 4 0 16,0 3-3-16,-3-10-1 0,-1 10 0 0,4-3 0 15,-3-4 2-15,-1 4 0 0,1 6 0 0,-4 0 0 16,0-7-12-16,0 7 8 0,0 0-8 0,0 0 8 16,0-7-8-16,-4 4 0 0,-3-9 0 0,4 8 0 0,-4-11 9 15,3 8-9-15,-3-5 10 0,4-4-10 0,-4 0 14 16,3 0-3-16,-3 7-1 0,4-10 0 0,-1 0-2 0,0-3-8 15,1 3 12-15,-1 0-4 0,1-3-8 0,3 9 0 16,-4-9 0-16,1 10 0 16,3-10 0-16,0 9 8 0,-4-3-8 0,1 0 0 0,-1 10 0 0,1-3 0 15,-4 8 0-15,0-5 0 0,0 3 0 0,3-7 0 16,1-2 0-16,-5 2 0 0,5 1 13 16,3-7-2-16,-4 0-1 0,4-3 0 0,-3 3 1 0,3-6 0 15,0-3 0-15,0 0 0 0,3 0-11 0,1-4 8 16,-4-2-8-16,0 3 8 0,3-7-8 0,-3 10 0 15,0-10 0-15,-3 7 8 0,6-7-8 0,-3 7 0 16,-3-3 0-16,3 2 8 0,-4-5-8 0,8 9 0 16,-4-1 0-16,0-2 0 0,-4 3 0 0,4 0 0 0,-3-4 0 15,3 4 0-15,0-9 0 0,0 5 0 0,0-2 0 16,0-4 0-16,-4 7 12 0,4-7-4 16,0 1 0-16,0-1 0 0,4 1-8 0,-1-4 0 0,-3 3 0 0,4 1 0 15,-4-1 0-15,0-3 0 0,0 4 0 0,0-10 8 16,-4 3-8-16,1 6 10 0,3 4-10 0,-4-4 10 15,4 4-10-15,-3-4 0 0,-1 1 9 0,1-4-9 16,-1 9 0-16,1-2 8 0,-1-4-8 0,1 1 0 16,3-1 0-16,-4-2 0 0,1 2 0 0,3 0 0 15,0-9 0-15,0 7 9 0,0-7-9 0,0 0 0 16,-4 3 10-16,4-3-10 0,0 9 8 0,0-9-8 16,0 0 0-16,0 0 0 0,0 6 8 0,0-6-8 15,0 10 0-15,0-10 0 0,0 0 0 0,0 0 0 16,-3 3 9-16,3-3-9 0,0 0 10 0,0 0-10 15,0 0 10-15,0 0-10 0,-4 6 10 0,4-6-10 16,0 0 0-16,0 0 8 0,0 0-8 0,0 0 0 0,0 0 0 0,0 0 0 16,0 0 0-16,0 0 0 0,0 0-8 0,7 10 8 15,-7-10 0-15,7 0 0 0,-7 0 0 0,7 0 0 16,4 0 0-16,-11 0 9 0,0 0-9 0,0 0 0 16,7 0 0-16,3 0 0 0,1-3 0 0,-4 3 0 15,-7 0 0-15,0 0 0 0,11 0 0 0,-1-7-17 16,-10 7 4-16,14 0 1 0,-3 0 20 0,3-6 4 15,-3 3 0-15,3 3 1 0,0-6-13 0,0 6 0 16,4 0 0-16,-4-4 0 0,3 4 0 0,1-6 0 16,0 6 0-16,-1 0 0 0,1 0 0 0,3-3 0 15,-3 3 0-15,3-6 0 0,0 6 0 0,0 0 0 0,0 0 0 16,1-3 0-16,2-4 0 0,-3 7 0 16,1 0 0-16,2-3 0 0,-3-3 0 0,4 6 0 0,0-3 0 15,-1-3 0-15,5 6 0 0,-5-7 0 0,5 4 0 16,-1-3 0-16,-3 6 0 0,3-3 0 0,0-7 0 0,-3 4 0 15,3 3 8-15,0-3-8 0,0 2 0 0,4-2 9 16,3 6-9-16,1-9 0 0,-5 3 0 0,5 6 8 16,-1-10-8-16,0 10 10 0,1-9-10 0,-1 9 10 15,0-3-10-15,-3-4 0 0,3 7 0 0,-3 0 0 16,0-3 0-16,-4-3 0 0,4 6 0 0,-1 0 0 16,1 0 12-16,-4-3-4 0,4-4 0 0,-4 7 0 15,4 0-8-15,-4 0 0 0,8-6 0 0,-5 3 0 16,1 3 0-16,-4 0 0 0,0-6 8 0,4 6-8 0,-7-10 0 0,3 1 0 15,4 6 0-15,-4-7 8 0,0-2-8 0,4 9 8 16,3-3-8-16,-3-4 8 16,0 1-8-16,0-1 0 0,3 1 9 0,-3-1-9 0,-1 4 0 0,5 3 8 15,-5 3-8-15,1-6 0 0,-4 3 8 16,1-4-8-16,-1 7 8 0,0-3-8 0,0-3 0 0,0 3 0 16,4-3 0-16,0-4 0 0,-4 4 0 0,4 3 8 15,-7-4-8-15,3-2 11 0,7 0-11 0,0-1 12 16,-3 1-12-16,0-1 12 0,0 4-12 0,-1-3 0 15,-2 6 0-15,2-7 0 0,-2 4 0 0,-5-3 0 16,8-1 0-16,-7 10 0 0,-1-9 0 0,5 9 0 16,-5-7 0-16,8 7 0 0,-7 0 0 0,3-3 0 0,-3 3 0 15,3 0 0-15,-3-6 0 0,3 6 0 0,-3 0 0 16,3-3 8-16,-4 3-8 0,1-6 0 0,-4 6 0 0,4 0 8 16,-4-3-8-16,4 3 0 0,-4-7 0 0,0 7 8 15,4 0-8-15,0 0 0 0,-4 0 0 0,0 0 0 16,0 0 0-16,4 0 0 0,3 0 0 15,-3 0 0-15,-8 0 0 0,5 7 0 0,2-4 0 16,-3-3 0-16,-3 6 0 0,3-6 0 0,4 3 0 0,-4-3 0 16,4 6 0-16,-8-3 0 0,5-3-9 0,-1 0 9 15,3 7 0-15,-6-7 0 0,0 0 11 0,-1 0-11 16,5 0 0-16,-1 0 0 0,-4-7 0 0,4 7-12 16,1-3 12-16,-1-3 10 0,0 3-2 0,0-3 0 15,-3 3-8-15,3-4 0 0,7 7 0 0,-7-9 0 16,-3 9 0-16,0 0 0 0,3 0 0 0,3 0 0 15,-2 0 0-15,-5 0 0 0,1 0 0 0,3 6 0 0,0-3 0 16,0-3 0-16,-6 7-12 0,-1-4 12 0,7-3 0 0,-4 0 0 16,-2 6 0-16,2-6 12 0,-3-6-12 0,4 6 0 15,3 0 0-15,-7 0 0 0,0 0 0 0,0-3 0 16,11 3 0-16,-7-7 0 0,-4 7 0 0,4 0 0 16,3-3 0-16,-4 3 0 0,1 0 0 0,-4 0 0 15,0 0-12-15,4 3 12 0,3-3 0 0,-3 0 0 16,-8 0 9-16,4 0-1 0,4 0-8 15,0 0-10-15,-8 0 10 0,1 0-13 0,3 0 13 16,4 0 8-16,-4 0 0 0,0 0-8 0,-4 0 0 0,8 0 0 16,0-3-10-16,-4 3 10 0,3-6 0 0,1 6 0 15,-4 0 0-15,0 0 0 0,4 0 0 0,0 0 0 0,-4 0 12 16,0 0-4-16,0 6-8 0,0-3-14 0,0-3 3 0,0 0 1 16,0 7 10-16,0-4 11 0,-3-3-3 0,0 6 0 15,-1-6-8-15,1 0-11 0,-1 3 3 0,4-3 0 16,-3 0 8-16,3 6 11 0,0-6-3 0,0 3 0 15,0-6-8-15,1 3 0 0,-1 3-12 0,3-3 12 16,-6-3 0-16,3 3 0 0,0 0 0 0,0 3 0 16,-3-3 0-16,3 0 0 15,-3 0 9-15,3 0-1 0,-4 0-8 0,1 0 0 0,-1 0 0 0,1 0 0 16,-4 0 0-16,4 0-10 0,-4 0 10 0,0 0-13 16,0 0 13-16,3 0 10 0,-6 0-2 15,6 0 0-15,-2 0-8 0,-1 0 0 0,-7 0 0 0,10 0 0 16,1 0 0-16,-4 0 0 0,3 0 0 0,-3 0 0 15,8 0 0-15,-5-3 0 0,1 3 0 0,-4 0 0 16,3 0 0-16,-3 0 0 0,4 0 0 0,0 0 0 16,-4 0 0-16,0 0 0 0,0 0 0 0,0 0 0 0,-7 0 0 15,7 0 0-15,-7 0 0 0,7 0 0 0,0 0 0 0,0 0 0 16,-7 0 9-16,0 0-9 0,0 0 0 0,11 0 0 16,-1-6 0-16,-3 6 0 0,-7 0 0 0,0 0 0 15,7 0 0-15,4 0 0 0,-1 0 0 0,-2 0 0 16,-8 0 0-16,7 0 0 0,7 0 0 15,-14 0 0-15,0 0 0 0,7 0 0 0,3 0 0 0,1 6 0 16,-11-6 0-16,0 0 0 0,0 0 0 0,7 0 0 16,-7 0 0-16,7 0 0 0,-7 0 0 0,11 0 0 15,-11 0 0-15,7 3 0 0,-7-3 0 0,10 0 0 0,-3 7 0 16,4-7 8-16,-4 3-8 0,0 3 0 0,0-6-8 0,0 6 8 16,4-2 0-16,-4-4 0 0,0 0 0 0,0 6 0 15,-7-6-8-15,10 3 8 0,-10-3-8 16,7 0 8-16,-7 0 0 0,0 0 0 15,0 0 0-15,0 0-8 0,8 0 8 0,-8 0 12 16,0 0-2-16,0 0-1 0,0 0-9 0,0 0 0 0,0 0 0 0,3 0 0 16,-3 0 0-16,7-9 0 0,-7 9 0 0,4-4 0 15,-1-2 0-15,-3-3 0 16,4-1 0-16,-1 1 0 0,1-7 0 0,-4 7 0 0,3-1 0 0,1-5 0 16,-1 2 0-16,-3-2 0 0,0-4 0 0,0 3 0 15,0-3 0-15,0-6 0 0,0 3 0 0,0-3 8 16,-3-3-8-16,-1-7 12 0,1 1-12 0,-1-4 12 15,-3-6-4-15,0 0-8 0,0 1 12 0,4-1-4 0,-5-3-8 16,1-7 0-16,-3 1 0 0,3 0 0 0,-4-1 0 0,4-2 0 16,0-7 0-16,0 4 0 0,-4 5 0 0,4 1 0 15,0 0 0-15,-3 9 0 0,-1-3 0 0,-3-3 0 16,3 3-12-16,1 3 12 0,-1-10 0 0,1 7 0 16,-1-6 9-16,1 3-1 0,-5-3-8 0,1 5 0 15,4 1 0-15,-4-3 0 0,3 3 0 0,0-3 0 16,1 3 0-16,-1 0 0 0,4 3 0 0,0 0 0 15,4 0 0-15,-4 0 0 0,3 0 0 0,1 7 0 16,-4-7-9-16,3 9 9 0,4-2 0 0,-7-4 0 16,7 3-9-16,-4 4 9 0,1-4 0 0,-1 4 0 15,1-1 0-15,-1 7 0 0,-3-6 0 0,4 5 0 16,-1-5 0-16,1 6 0 0,-4 3 0 0,3-4 0 16,1-5 0-16,-1 12 0 0,0-9 0 0,4 2 0 15,-3 4-8-15,3-3 8 0,0 0 0 0,0 3 0 0,0-4-8 16,3-5 8-16,1 6 0 0,-4 3 0 0,4 0-8 15,-4 3 8-15,3-3 0 0,1-1 0 0,-1 8-8 16,1-1 8-16,-1 0 0 0,1 0 0 0,-1 4 0 0,1-1 0 16,-1 3 0-16,1-2-8 0,-4-4 8 0,3 9 0 15,1-5 0-15,-1 2 0 0,-3-2 0 0,0 5 0 16,4-6 0-16,-4 7 0 0,0-4 0 0,3-2 0 16,-3-1 0-16,4 7 0 0,-4-10 0 0,4 9 0 15,-4-5 0-15,3 5 0 0,1-2 0 0,-1-4 0 16,1 7 0-16,-1-1-8 0,1-5 8 0,-1 5 0 15,1 1 0-15,-1 6 0 0,1-7-8 0,-1-2 8 0,1 9 0 16,-1-4 0-16,-3 7 0 0,0-3 0 0,0 3-8 0,4-6 8 16,-1-3 0-16,-3 5 0 0,0 4 0 15,0 0-8-15,4-6 8 0,-1-3 0 0,-6 2 0 0,3 4 0 16,3-3 0-16,-3 6 0 16,0-9 0-16,4 6 0 0,0-4 0 0,-1 4 0 15,-3-3 0-15,4-4 0 0,-4 7-8 0,0 3 8 0,0 0 0 0,0-6 0 16,0-3 0-16,0 9 0 0,0 0-8 0,0 0 8 15,0-7 0-15,-4 7 0 0,1-3 0 0,-5-3 0 16,5 6 0-16,-4-3 0 0,-4 3 0 16,4 0 0-16,-3 0 0 0,3 0 0 0,0-6 0 0,-4 6 0 15,4 0 0-15,0 6 0 0,0-6 0 0,0 0 0 16,0 0 0-16,-4 0 9 0,1 0-9 0,-1 0 0 16,0 0 0-16,4 0 0 0,-7 0 0 0,4 0 0 15,-4 0 0-15,-1 0-11 0,1 3 11 0,0-3 0 0,-3 0 8 16,-1 6-8-16,-7-3 8 0,4-3-8 0,-7 0 8 0,0 7-8 15,-4-4 0-15,0 3 0 0,-3 0 0 0,3-3 0 16,-3 7 0-16,-4-4-12 0,7-3 12 0,-3 7-12 16,0-10 20-16,3 9 3 0,0-3 1 0,0-3 0 15,-3 4-12-15,0 2 0 0,-4 1 0 0,7-4 0 16,1 3 0-16,-1-6 0 0,-7 7 0 0,4-4 0 16,3 3 0-16,0-2 0 0,-3-4 0 0,0 6 0 15,-1-2-15-15,1-4 5 0,3 6 1 0,-6-3 0 16,-8-6 9-16,3 10 0 0,5-10 0 0,-5 9 0 15,-6 1 0-15,-1-1 14 0,5 0-3 0,-1-2-1 16,0 8-10-16,0-5-14 0,0-1 3 0,0 1 1 0,7-7 10 16,-6 6 0-16,-5 1 0 0,1 2 0 0,3-3 0 0,0-5 14 15,0 5-3-15,0 0-1 0,8-9-10 0,-1 7 0 16,-4 2 0-16,5-9 0 0,-1 10 0 0,-3-10 0 16,-1 0 0-16,1 9 0 0,-4-9 0 0,4 6 0 15,-4-3 0-15,0 4 0 0,4-4 0 0,3 6 0 16,-4-9 8-16,1 6-8 0,3 4 0 0,-7-4 0 15,4-3 0-15,0 7 0 0,3-4 0 0,0-3 0 16,0 6 0-16,1-2 0 0,2-4 0 0,5 3 0 16,-5-6 0-16,5 10 0 0,2-4 0 0,-2-3 0 15,2 3 0-15,-2-3 0 0,2 7 0 0,-2-10 0 16,-5 9 0-16,1-9 0 0,0 6 0 0,-1 4-17 16,5-4 4-16,-5-3 1 0,1 4 12 0,0-4 16 15,0 3-3-15,3-3-1 0,0-3-12 0,0 0 0 16,4 6 0-16,0-6 0 0,-4 0 0 0,0 0 8 0,1 0-8 0,-5 0 0 15,5 0 0-15,2 0 0 0,-2 0 8 0,-1-6-8 16,4 6 0-16,-1 0 0 0,1 0 0 0,0 0 0 16,3 0 0-16,-3 0 0 0,0-3 0 0,3 3 0 15,-3 0 0-15,3 0 0 0,1-6 0 16,-5 6 0-16,5 6 0 0,-5-6 0 0,-2-6 0 16,-1 6 0-16,4 0 0 0,0 0 0 0,-4 0 0 15,4 0 0-15,3 0 0 0,-3 0 0 0,3 0 0 16,-3 0 0-16,3 0 0 0,4-3 8 0,-4-4-8 0,0 7 0 15,4 0 0-15,-3-3 0 0,2-3 0 0,1 6 0 16,-3-6 0-16,-1 2 0 0,-3 4 0 0,3 0 0 16,-3 0 0-16,3-6 0 0,-7 6 0 0,8 6 0 0,-1-6 0 15,-3 0 0-15,-1 4 0 0,1 2 0 0,4-6 0 16,-1 9 0-16,0-9 0 0,0 7 0 16,1-4 0-16,-1-3 0 0,4 0 0 0,0 6 0 0,-4-6 0 0,4 3 0 15,3-3 0-15,-3 0 0 0,0 0 0 0,3 0 0 16,1 0 8-16,-1 0-8 0,4 0 0 0,-4 0 0 15,4 0 0-15,0 0 0 0,0-3 0 0,0 3 0 16,3 0 0-16,1 0 0 0,-1 0-8 0,4-6-5 16,0 6-1-16,0 0 0 15,0 0-122-15,0 0-24 0,7 0-4 16,-4 0-1246-16</inkml:trace>
  <inkml:trace contextRef="#ctx0" brushRef="#br0" timeOffset="124504.45">17642 10942 990 0,'0'0'44'0,"0"0"8"0,0 0-41 0,0 0-11 15,0 0 0-15,-3 3 0 0,-8-3 42 0,11 0 6 0,-7 0 2 16,0 0 0-16,7 0-35 0,0 0-7 0,-3 6-8 0,3-6 11 16,0 0 40-16,0 0 8 0,-7-6 1 0,7 6 1 15,0 0 27-15,0 0 6 0,0 0 1 0,0 0 0 16,-7 0-44-16,7 0-9 0,0 0-2 0,0 0 0 16,0 0-24-16,0 0-6 0,0 0-1 0,0 0 0 15,0 0 2-15,0 0 0 0,0 0 0 0,0 0 0 16,0 0 5-16,7 0 0 0,3-3 1 0,1 3 0 15,-4-6-6-15,3 6-2 0,1 0 0 0,0 0 0 16,-1-7 3-16,4 7 1 0,0-3 0 0,1 3 0 16,-1 0 1-16,0 0 0 0,0 0 0 15,7-6 0-15,-3 6-14 0,-1 0 8 0,1 0-8 16,3-3 0-16,-3 3 0 0,-4 3 8 0,0-3-8 0,4 0 0 16,-1 0 0-16,1 6 8 0,-4-6-8 0,0 0 0 15,4 3 22-15,-4-3-2 0,0 0 0 0,-3 0 0 0,6 0-5 0,-6 0-2 16,3 0 0-16,-4-3 0 0,1 3-3 0,3 0-1 15,-3-6 0-15,-1 6 0 0,1 0-9 16,3 0 10-16,0 0-10 0,-3-3 10 16,3 3-10-16,-4-6 0 0,1 6 9 0,0 0-9 0,-1 0 12 0,1 0-3 15,-1 0 0-15,1 0 0 0,-4 0 8 0,0 0 2 16,-7 0 0-16,7 0 0 0,0 0-3 0,0 0 0 16,-7 0 0-16,7 0 0 0,0-4-16 0,0 4 10 15,0 0-10-15,0-6 8 0,1 6-8 0,2 0 0 16,1-3 0-16,-1-3 8 0,1 6-8 0,-1-3 0 15,-3-4 0-15,4 7 0 0,-4-3 0 0,4 3 0 0,-1-6 0 16,-3 6 0-16,4 0 11 0,-11 0-3 16,7 0-8-16,-7 0 12 0,0 0-4 0,0 0-8 0,7 0 11 15,-7 0-11-15,0 0 24 0,0 0-1 0,7 0-1 0,4-6 0 16,-11 6-11-16,7 0-3 0,0 0 0 0,3-4 0 16,-3-2-8-16,0 6 0 0,1-3 9 0,-1-3-9 15,3 6 10-15,-6-3-2 0,-4 3-8 0,7-7 12 16,0-2-12-16,-4 9 0 0,-3 0 0 15,4-9 0-15,-4 9 0 0,7-7 0 0,-7 7 8 0,0 0-8 16,0 0 0-16,0-3 0 0,3-3 8 0,-3 6-8 16,0 0 0-16,0 0 0 0,0 0 0 0,0 0 0 15,-3-3 0-15,3-4 16 0,-7 4-4 0,3-3 0 16,4 6 10-16,-3 0 2 0,-4-9 0 0,0 9 0 16,0-3-10-16,0-4-2 0,-4 4 0 0,0-3 0 0,4 0 3 0,-7 2 0 15,4 4 0-15,-4-6 0 0,-1 3-15 0,1-3 0 16,4 6 8-16,-4-3-8 15,3-4 0-15,0 7 0 0,4 0 0 0,-3 0 0 0,3 0 0 16,0 0-8-16,0 0 8 16,7 0 0-16,0 0 0 0,0 0-12 0,-4 0 12 0,4 0-10 0,0 0-3 0,0 0-1 15,0 0 0-15,-3 10 0 0,3-10 6 0,0 0 8 16,0 0-13-16,0 0 5 0,0 0 8 16,0 0 0-16,0 0 0 0,7 9-8 0,0-3 8 0,0-2 0 15,3 2 0-15,1-6 0 0,0 0-10 0,3 0 10 16,0-6-12-16,0 6 12 0,4 0-13 0,-4 0 4 15,0 0 1-15,0 0 0 0,3 0 8 0,-6 6 0 0,0-6-9 0,-1 6 9 16,1-3 0-16,-4 7-9 0,3-10 9 0,-2 9 0 16,-5-3 0-16,-3-6 0 15,11 3 0-15,-4 7 0 0,0-4 0 0,-4 4 0 0,1-1 0 16,-4-9 9-16,7 6-9 0,-4 4 0 0,4-7 0 0,-3 6 0 16,-4-9 0-16,3 6 0 0,-3-6 0 0,0 10 0 15,-3-4 0-15,3 4 0 0,-4-1 0 16,1-6 0-16,-4 7 0 0,0-1 15 0,-4 0-4 0,-3 7-1 15,0-7-10-15,0 7 0 0,-4-6 0 0,1 5 0 16,-1-2 8-16,0 2 7 0,4-2 1 0,-3 3 0 16,-1-7-29-16,4 0-6 0,-7 1-1 0,7-1 0 15,-4-2-117 1,4-4-24-16,-4-3-5 0</inkml:trace>
  <inkml:trace contextRef="#ctx0" brushRef="#br0" timeOffset="126684.47">19985 9678 1692 0,'0'0'75'0,"0"0"15"0,0 0-72 0,0 0-18 0,0 0 0 0,0 0 0 15,0 0 51-15,0 0 6 0,0 0 2 0,7-3 0 16,0-3-46-16,0 3-13 0,0-4 0 0,-3-2 8 16,-4 9-8-16,0 0 0 0,0 0 0 0,0 0 0 0,-4-6 20 0,-3 3 0 15,0 3 0-15,-4 0 0 0,1 0 28 0,-4 0 6 16,-4 3 1-16,0-3 0 0,-3 6-19 0,-3-3-4 16,-1 3-1-16,0-6 0 0,-3 7 1 0,0-4 1 15,-4-3 0-15,0 6 0 0,0-3-4 16,1-3-1-16,-1 6 0 0,0-2 0 0,-3 2-12 0,3-3-4 15,4-3 0-15,0 6 0 0,-4-6-2 0,7 3-1 16,-3 4 0-16,3-4 0 0,-3 3-9 0,0-6 8 0,-4 0-8 16,4 9 8-16,0-9-8 0,-4 10 0 0,-3-4 0 15,7-3 0-15,-4 7 9 0,4-10 10 0,-1 6 1 0,5 3 1 16,-1-9-10-16,0 10-3 0,8-4 0 0,-1-3 0 16,0 3 0-16,4-2 0 0,0 2 0 0,4-3 0 15,-5 3-8-15,5-3 10 0,3-3-10 0,0 7 10 16,0-7-2-16,3 0 0 0,4 0 0 0,0 0 0 15,0 0 6-15,0 0 1 0,-7 9 0 0,7-9 0 16,0 0-15-16,0 0 11 0,0 0-11 0,0 0 10 16,0 0-10-16,0 0 0 0,4 6 0 0,-4-6 8 15,3 10-8-15,1-7 0 0,-1 6 0 0,4-2 8 16,-3-4-8-16,3 3-16 0,0 3 4 0,0 1 1 16,-4-1 20-16,5-3 4 0,-1 4 1 0,0-1 0 15,-4 4-14-15,4 3 0 0,-3-1 0 0,3-2 0 16,-4 2 0-16,4 10-16 0,0-6 3 0,-3 0 1 0,3 6 12 0,0-6 16 15,0 9-3-15,4-3-1 0,-4 4-12 0,3-4 0 16,-3 0 0-16,4-3 0 0,0 3 0 0,-4 3-15 16,0-3 3-16,3 3 1 0,-3 1 35 0,0 5 6 15,-7-6 2-15,7 7 0 0,-3-10-32 0,-1 9 0 16,-3 1 0-16,4-4 0 0,0 4 0 0,-4-1 0 16,3 4 0-16,-6 3 0 0,-1-4 0 0,0 1 0 15,4 6 0-15,0-10 0 0,0 13 12 16,4-12-3-16,-8 2-1 0,4 4 0 0,0-13-8 0,0 7 0 15,0-7 0-15,0 0 0 0,-3-3 0 0,3 0 0 16,0-6 0-16,0 6 0 0,0-6 0 0,0 0 0 16,0 0 0-16,-4 0 8 0,1-1-8 0,-1-2 0 15,1 3 0-15,-4-3 8 0,7 2 0 0,-4-8 0 16,1 9 0-16,-1-10 0 0,1 7-8 0,-1 3 0 16,-3-4 9-16,7-5-9 0,-7 8 0 0,4-8 0 15,-5-1 0-15,5 1 8 0,-4-1-8 0,3-3 12 0,-3-3-4 16,4 4 0-16,3-7 4 0,-7 9 0 0,3-9 1 0,4 0 0 15,-3 10 3-15,-4-10 0 0,3 6 0 16,-3-3 0-16,3 3-8 0,4-6-8 0,0 0 11 0,0 0-11 16,-3 3 11-16,3-3-11 0,0 0 10 0,0 0-10 15,0 0 8-15,0 0-8 0,0 0 0 0,0 0 9 16,0 0-9-16,0 0 8 0,0 0-8 0,0 0 8 16,0 0-8-16,0 0 10 0,0 0-10 0,0 0 10 15,0 0-10-15,0 0 0 0,0 0 9 0,0 0-9 16,0 0 8-16,0 0-8 0,0 0 8 0,0 0-8 15,0 0 0-15,7-3 0 0,4 3 0 0,3-6 8 16,-4 3-8-16,4 3 0 0,1-6 0 0,6 6 8 0,-4-10-8 0,1 10 0 16,7-3 0-16,-4 3 8 0,4-6-8 15,-1 6 0-15,1-10 0 0,-4 10 0 0,4 0 0 0,-1 0 0 16,-6-6 0-16,3 6 0 0,-3 0 0 0,3-3 0 16,-3-3 0-16,3 6 0 0,-3-3 0 0,-1-4 0 15,4 4 0-15,4-3 0 0,-4-4 0 0,4 7 0 16,0-3 0-16,-1-3 0 0,1 2 0 0,0 4 0 15,3-3 0-15,0 3 8 0,0-3-8 0,1 2 0 16,-5-2 0-16,4 6 0 0,-3-3 0 0,3-3 0 16,1-1 0-16,-5 4 0 0,1 3 0 0,3 0 0 0,0-6 0 0,-3 3 0 15,3-3 0-15,-3 6 0 0,0-3 0 16,-1-4 0-16,-2 4 0 0,-1-3 0 0,0 6 0 16,0-3 0-16,4-4 0 0,-4 4 0 15,-3-3 0-15,3 0 0 0,0 3 0 0,-3-4 0 0,-1 7 0 16,1 0 8-16,-1-3-8 0,-2-3 0 0,-1 6 0 0,3-3 0 15,-3 3 0-15,1-6 0 0,2 6 0 0,1 0 0 16,-4-4 0-16,0-2 0 0,4 6 0 0,-4 0 0 16,3 0 0-16,-2 0 0 0,2 0 0 15,-3-3 0-15,4 3 0 0,-4 0 0 0,4 0 0 16,-4 3 0-16,3-3 0 0,-6 0 0 0,0 0 0 0,-1 0 0 16,1 0 0-16,-1 0 0 0,1 0 0 0,0 0 0 15,-1 0 0-15,1 6 0 0,-4-6 0 0,3 4 0 16,-3-4 0-16,4 0 0 0,-4 0 0 0,4 0 0 15,-4 0 0-15,3 0 8 0,1 0-8 0,-4 6 0 16,0-6 0-16,0-6 0 0,-7 6 0 0,11 0 0 0,-4 0 0 0,0 0 0 16,-7 0 0-16,7 0 8 0,0-4 0 0,-7 4 1 15,7-6 0-15,-7 6 0 0,0 0 3 16,0 0 0-16,3-3 0 0,-3 3 0 0,0 0 1 16,4-6 1-16,-4-4 0 0,0 4 0 0,0-3-4 0,-4-1-1 15,4 1 0-15,0-1 0 0,-3-5 0 0,-1 5 0 16,4-9 0-16,-3 1 0 0,-1 2-9 0,1-3 0 15,-1 0 0-15,1-6-11 0,-1 3 11 0,1-3 0 16,-4 0 8-16,0-3-8 0,-1 0 8 0,1-7-8 16,0 7 8-16,-3-6-8 0,3-1 8 0,-4 1-8 0,1-4 8 15,-1 3-8-15,-3 1 0 0,3-4 0 0,-3-6 0 0,4 7-8 16,-1-1 16-16,4-3 3 0,0-3 1 0,-7 7 0 16,3-7-12-16,-3 9 0 0,4-2-10 0,-5-1 10 15,5-3 0-15,-1 13 0 0,-3-6-8 0,4 5 8 16,-1 1 0-16,4-6-12 0,0 9 12 0,0-4-12 15,0 1 12-15,0 3 0 0,3-3 0 0,1 3 0 16,-1 0 0-16,1 3 0 0,-1-3 0 0,1 0 0 16,-1 3 0-16,4 0 0 0,-7 3 0 0,3-6 0 15,1 6 0-15,-4 6 0 0,3-5 0 0,-3 2 0 16,4 0 0-16,3 4-9 0,-7-4 9 0,7 0-8 16,-4 7 8-16,1-4-8 0,3-2 8 0,-4 5-8 15,1 1 8-15,3 0 0 0,0-1 0 0,0-6 0 16,0 7 0-16,0 0 0 0,-4-1 0 0,4 4-8 15,0 3 8-15,0-3 0 0,0-4 0 0,0 7-8 16,0 3 8-16,0-6 0 0,0-4 0 0,0 10 0 16,0 0 0-16,0 0 0 0,0 0 0 0,0 0 0 15,0 0 0-15,0 0 0 0,0 0 0 0,0 0 0 0,0 0-12 16,0 0-1-16,0 0 0 0,-7 0 0 0,3 7 13 0,1-4-9 16,-4 3 9-16,3-3-8 15,-3 7 8-15,0-4 0 0,0-3 0 0,0 3-8 0,-3-3 8 0,-1 4 0 16,0-4 0-16,1 3 0 0,-4-6 0 15,3 6 0-15,-7-3 0 0,1 4 0 0,-1-4 0 16,1 3 0-16,-8-3 0 0,4 7 0 0,-4-10 0 0,0 6 0 16,4 3 0-16,-4-9 0 0,1 7 0 0,3-4 0 15,-4 3 0-15,0-3 0 0,0-3 0 0,4 6 0 0,0-6 0 0,-4 4 0 16,4-4-14-16,0 6-1 0,-4-6 0 0,4-6 0 31,-3 6-121-31,-1 0-25 0,0 0-5 0,0 0-1160 0</inkml:trace>
  <inkml:trace contextRef="#ctx0" brushRef="#br0" timeOffset="127795.21">19837 10149 1407 0,'0'0'62'0,"0"0"14"0,0 0-61 0,0 0-15 0,0 0 0 0,10 0 0 16,-3 0 57-16,4 0 9 16,-4 0 2-16,4-7 0 0,-8 7-13 0,8 0-3 15,-8-3 0-15,-3 3 0 0,0 0 0 0,0 0 0 0,0 0 0 16,0 0 0-16,0 0 9 0,0 0 2 0,0 0 0 0,0 0 0 15,0 0 1-15,0 0 1 0,0 0 0 0,-3 3 0 16,-8-3-35-16,4 7-7 0,-4-4-2 0,-3 3 0 16,0-3-7-16,-3 3-2 0,-1-3 0 0,-3 4 0 15,0 2 16-15,-1 1 2 16,-2-1 1-16,3 0 0 0,-4 1-16 0,0-1-3 0,4 7-1 0,-4-7 0 16,1 1-3-16,2-1-8 0,-2 7 12 0,3-7-4 15,-1 1 10-15,1-1 2 0,4 0 0 0,-1 1 0 16,4 5 3-16,-4-5 1 0,4-1 0 0,0 1 0 15,3-1-24-15,1-3 8 0,-1 4-8 0,4-1 0 16,-3 1 0-16,3-4 0 0,0-3 0 0,3 3 0 16,-3-3 0-16,3 4 0 0,4-7 0 0,0 0 0 15,0 0 10-15,-3 3-2 0,-1 3-8 0,4-6 12 16,0 0-12-16,0 0 11 0,0 0-11 0,0 0 10 0,0 0-10 0,0 0 0 16,7 3 9-16,4 4-9 0,-4-7 13 0,7 0-1 15,0 0-1-15,4 0 0 0,-4 0-11 16,7 0 0-16,0 0 0 0,4 0 8 0,3 0-8 0,-3-7 12 15,0 4-12-15,6 3 12 0,-2-6-12 0,6 3 0 16,-7-4 0-16,4 7 0 0,3-3 0 0,-3-3 0 16,0 6 0-16,-4-3 0 0,0-3 0 0,0 6 0 15,-3 0 0-15,3 0 0 0,-3 0 0 0,0-4 0 0,6 4 0 16,-2-6-11-16,-5 6 11 0,5 0 0 16,-8 0 0-16,0 6 0 0,0-2 0 0,0-4 0 15,-3 6 0-15,-4-6 0 0,4 3 0 0,-4-3 8 0,-4 6-8 0,4-3 11 16,-3 4-11-16,-4-4 0 0,0 3 0 0,0-6 0 15,-7 0 0-15,4 10 0 0,-1-1 0 0,-3 0 0 16,0-2 0-16,-3 2 0 0,-1-6 0 16,1 7 0-16,-8 2 0 0,4-3 0 0,-4 1 0 15,-3-1-11-15,0 1 11 0,-3-1 0 0,2 1 0 16,-2-1 0-16,3 7 0 0,-4-4 0 0,-3-2 8 0,0 5-8 16,0-5 0-16,-4 8 0 0,0-8 0 0,-3 6-12 15,3 2 20-15,1-2 3 0,-5-3 1 0,1 2 0 16,0 1-12-16,0-4 0 0,-1 4 0 0,-2 3 0 15,-1-3 0-15,4-4-16 0,-1 4 3 0,5 0 0 16,3-4 37-16,3 4 7 0,-3-7 1 0,0 10 1 0,7-3-33 0,-1-4 0 16,-2 4 0-16,3-7 0 0,7 7 0 15,-4-3 12-15,0-4-4 0,4 7-8 0,0-7 9 0,4 0-9 16,-4 1 0-16,3-1 9 0,-3 7-9 0,4-7 0 16,3 7 0-16,0-7 0 0,0 1 0 0,0-1 0 15,0-6 0-15,7 10 0 16,0-10 0-16,0 3 0 0,0-3 0 0,7-3 0 0,0 0 0 15,4 0 0-15,-1 7 0 0,5-14 0 0,-1 7 0 0,3-3 8 16,1-3-8-16,3 3 8 0,4-3-8 0,-4 6 0 16,1-7 0-16,-1 4 0 0,0 3 0 0,-3-6 0 15,3 6-11-15,-3 0 11 16,-4-3-28-16,3 3-1 0,-2 0 0 0,-1 0 0 16,0 3-11-16,0-3-3 0,0 0 0 0,0 6 0 15,1-6-113-15,2 3-24 0,-3 4-4 0,4-7-940 0</inkml:trace>
  <inkml:trace contextRef="#ctx0" brushRef="#br0" timeOffset="130580.04">21103 9634 518 0,'0'0'46'0,"0"0"-37"0,0 0-9 0,0 0 0 0,0 0 192 0,0 0 37 0,0 0 7 16,0 0 2-16,0 0-158 0,0 0-32 15,-3-3-7-15,3 3-1 0,0 0 28 0,0 0 6 16,-4-6 1-16,4 6 0 0,-3 0-7 0,3 0-2 0,0 0 0 0,0 0 0 16,0 0-30-16,0 0-7 0,0 0-1 0,0 0 0 15,0 0-8-15,3 6-3 0,4-3 0 0,0 7 0 16,0-4 2-16,4 3 0 0,-4 7 0 0,4-3 0 16,-1-4 2-16,4 7 1 0,-3 2 0 0,3 1 0 15,0 6 20-15,-3 0 4 0,3-3 1 0,0 10 0 16,-4-4-25-16,1 6-5 0,0-5-1 0,-1 8 0 15,1 4-3-15,-1-3-1 0,-6 9 0 0,3-3 0 16,-4 0 15-16,1-1 2 0,-4 4 1 0,3 4 0 16,1-4-14-16,-4 3-2 0,4-3-1 0,3-3 0 15,-7 3 6-15,7 3 1 0,-4-6 0 0,1 0 0 16,-1-3-20-16,-3 2 8 0,4-8-8 0,-1 3 0 16,1-4 30-16,-4-9-1 0,0 10 0 0,0-7 0 15,0-3-14-15,0-3-3 0,0 3-1 0,0-6 0 16,-4 0 9-16,4 6 3 0,-7-6 0 0,7-4 0 15,-3 4-23-15,3 0 0 0,0 0 0 0,0-4-8 0,0 1 8 16,0-3 0-16,0 2 0 0,3-5 0 0,-3-1 0 0,4 0 0 16,-4 1 0-16,3-1 0 0,-3-2 0 0,0-4 0 15,0-3 0-15,0 0 0 0,0 6 16 0,0-6 4 16,0 0 2-16,0 0 0 0,0 0-2 0,0 0 0 16,0 0 0-16,0 0 0 0,0 0-3 0,0 0-1 15,0 0 0-15,0 0 0 0,0 0-8 0,0 0-8 16,0 0 12-16,0 0-12 0,0 0 8 0,0 0-8 0,0 0 0 15,0 0 0-15,0 0 10 0,0 0-10 0,0 0 8 0,0 0-8 16,0 0 0-16,0 0 0 0,0 0 0 0,0 0 0 16,11 6 0-16,-11-6 0 0,0 0 0 0,7 0 0 15,0 0 0-15,0 0 0 0,4-6 0 0,-4 6 0 16,3 0 0-16,1 0 8 0,3 0-8 0,0 0 0 16,0 0 0-16,4 0 0 0,-1 0 8 15,8 0-8-15,0-6 0 0,3 6 0 0,0 0 0 0,8-3 0 16,-1 3 0-16,0 0 0 0,-3 0 0 0,0-7 0 15,-1 7 0-15,1 0 0 0,0 0 0 0,-7 0 0 16,-1 0 0-16,4 0 0 0,1 0 0 0,-5-3 0 16,-2 3 0-16,6 0 0 0,0 0 0 0,4 0 0 15,-4-6 0-15,4 6 0 0,-8-3 8 0,12 3-8 16,3-7 0-16,-4 7 8 0,-3-3-8 0,3-3 0 16,4 3 0-16,-4-3 0 0,-3-4 0 0,-1 4-11 15,5 3 11-15,-1-3 0 0,0-4 0 0,-3 7 0 16,-4-3 0-16,-3 6 0 0,10-3 0 0,-7 3 0 15,-6 0 0-15,2 0 8 0,8 0-8 0,-7 3 8 16,-1-3-8-16,-2 0 0 0,2 6 0 0,-3-3 0 0,4-3 0 16,-4 0 0-16,0 0 0 0,4 0 0 0,-4 0 0 15,4 0 0-15,-4-3 0 0,0-3 0 0,1 6 0 16,-1 0 0-16,3-3 0 0,-2-4 0 0,-1 7 0 0,0-3 0 16,-3 3 0-16,-4-6 0 0,3 6 0 0,-3 0 8 15,-3 6-8-15,3-3 11 0,-7-3-11 0,4 0 0 16,-11 0 0-16,10 0 0 0,-10 0 0 0,7 0 0 15,-7 0 0-15,7 0 0 0,-7 0 0 0,11 0 0 0,-11 0 0 16,0 0 0-16,0 0 0 0,7 0 0 0,-7 0 8 0,0 0-8 16,7 0 0-16,-7 0 0 15,0 0 0-15,0 0 0 0,11-3 0 0,-11 3 0 0,0 0 0 0,0 0 0 16,0 0 11-16,0 0-3 0,0-6-8 0,0 6 12 16,0 0-3-16,0-6-1 0,0 6 0 0,0 0 0 15,0 0-8-15,0-10 0 0,-4 7 0 0,1-6 0 16,3 2 0-16,-4-2 8 0,4 0-8 0,0-1 8 15,0 1 0-15,-3-1 0 0,-1 1 0 0,-3-7 0 16,3-2 1-16,4 2 0 0,-7-6 0 0,4 0 0 16,-8 0-9-16,4-9 10 0,0 2-10 0,-3 1 10 15,-1 0-10-15,0-3 0 0,-3-1 0 0,0-2 8 16,4-1-8-16,-1-9 0 0,-3 0 9 0,3 7-9 16,-3-7 8-16,4 0-8 0,-1 0 10 0,0 0-10 0,4-3 8 0,0 3-8 15,-3 0 0-15,3 0 0 0,0-3 0 0,3 0 0 16,-3-3 0-16,4 6 0 15,-4 7 0-15,3-7 0 0,0 9 0 0,1-2 0 0,3 2 0 16,-4 1 0-16,4 12 0 0,0-10 0 0,-3 10-8 0,3-3 8 16,-4 0 0-16,1 6 0 0,-1-6-8 0,4 7 8 15,-3-1 0-15,-1 0 0 0,1 0-8 0,-1 3 8 16,-3-9 0-16,4 7 0 0,-1 5-8 0,1-3 8 16,-1-3 0-16,4 4 0 0,-4-4-8 0,4 0 8 15,0 0 0-15,0 4 0 0,0-4-11 0,4 3 11 16,-4-3-10-16,4 4 10 0,-1 2-10 0,-3-3 10 15,0 7-10-15,4 0 10 0,-4-1-9 0,0 1 9 0,0 9-8 16,0 0 8-16,0 0-10 0,0-6 10 0,0 2-12 0,0 4 12 16,0 0 0-16,0-6-8 0,0 3 8 15,0 3 0-15,0-6 0 0,0 6 0 16,0 0 0-16,0 0 0 0,0 0 0 0,0 0-8 16,0 0 8-16,0 0 0 0,0-10-9 0,0 10 9 0,0 0-13 0,0 0 5 15,0 0 8-15,0 0-13 0,0 0 5 0,0 0 8 16,0 0-11-16,0 0 11 0,0 0-8 0,0 0 8 15,0 0 0-15,-4 10 0 0,4-10 0 0,-3 9 0 16,-1 1 0-16,0-4 0 0,4-6 0 0,-7 9 8 16,7-9-8-16,-3 7 8 0,-4 2-8 0,0-6 8 15,0 6-8-15,0-2 12 0,-4-4-4 0,1 6 0 16,-1-9-8-16,-3 7 12 0,-4 2-4 0,1 0 0 16,-5-9-8-16,5 10 0 0,-1-4 0 0,-3-3 0 0,-7-3 0 15,7 6 0-15,3-2 0 0,0 2 0 0,4-6 0 16,-11 0 0-16,1 9 0 0,-1 1 8 0,0-10-8 0,4 9 0 15,-11-3 0-15,8-2 0 0,3 5 0 0,-4-9 0 16,0 9 0-16,-3-9 0 0,3 7 0 0,-3-7 9 16,3 3-9-16,-6 3 0 0,-5 0 9 15,1-3-9-15,14-3 0 0,-4 0 9 0,-10 0-9 16,3 7 0-16,4-4 0 0,3-3 0 0,-3 9 0 0,3-9 0 16,1 6 0-16,-1-2 0 0,4-4 0 0,0 0 0 15,-4 6 0-15,0-6 0 0,8 3 0 0,-8 3 0 16,0-6 0-16,-3 10 0 0,0-4 0 0,0-3 0 15,6-3 0-15,-2 6 0 0,-8-2 0 0,4 5 0 16,-4-9 0-16,7 6 0 0,-6 4 0 0,6-7 0 16,0 3 0-16,0 0 0 0,4-3 0 0,-3-3 0 0,2 10 0 15,1-10 0-15,0 6 0 0,0-3 0 0,7 4 0 0,-4-7 0 16,1 3 0-16,2-3 0 0,1 0 0 0,4 0 0 16,-8 6-8-16,7-6-1 0,1 0 0 0,-1 3 0 15,1 3-8-15,3-6-2 0,0 7 0 0,3-4 0 31,1 3-136-31,3-6-27 0,0 0-6 0,7 9-1119 0</inkml:trace>
  <inkml:trace contextRef="#ctx0" brushRef="#br0" timeOffset="131696.07">21544 10917 633 0,'0'0'56'0,"0"0"-44"0,0 0-12 0,0 0 0 16,0 0 332-16,0 0 64 0,11-6 12 0,-1 6 4 0,-3 0-336 0,4-4-66 15,3-2-10-15,-3 3-9 0,-4-3 9 0,7 3 0 16,3-4 0-16,1-2 0 0,0 9 38 0,3-10 3 16,-3 4 1-16,3 3 0 0,3-3-13 0,1 3-2 15,-11-4-1-15,7 7 0 0,4-3 15 0,0-3 3 16,-11 6 1-16,4-3 0 0,-1 3-29 0,1-6-5 16,-1 6-2-16,-2 0 0 0,-1 0-1 0,3 0-8 15,4-7 12-15,1 4-4 0,-5 3 6 0,4 0 1 16,8 0 0-16,-5 0 0 0,-2-6-7 0,-1 6 0 15,0 0-8-15,4 0 12 0,-1 0-4 0,-3 0-8 16,-14 0 11-16,8 0-11 0,2 0 22 0,-3 0-2 16,-14 0-1-16,7 0 0 0,0 0 10 0,0 0 3 15,1 0 0-15,-8 0 0 0,0 0-5 0,0 0-1 0,10 0 0 16,-10 0 0-16,0 0-11 0,0 0-3 0,0 0 0 0,4 0 0 16,6 0-12-16,-10 0 0 0,0 0 0 0,4 0 0 15,6 0 0-15,-3 0 0 0,-7 0 0 0,0 0 0 16,7 0 9-16,-7 0-9 0,0 0 8 0,0 0-8 15,0 0 18-15,0 0-2 0,0 0 0 0,0 0 0 16,0 0 13-16,0 0 3 0,0 0 0 0,0 0 0 16,0 0-32-16,0 0 8 0,0 0-8 0,0 0 0 15,0 0 0-15,0 0 0 0,0 0 0 0,0 0 0 16,0 0 0-16,0 0 0 0,0 0 0 0,0 0 0 16,0 0 0-16,0 0 0 0,0 0 0 0,0 0 0 15,0 0 0-15,0 0 0 0,0 0 0 0,0 0 0 16,0 0 0-16,0 0 0 0,0 0 0 0,0 0 0 15,0 0 8-15,0 0 3 0,0 0 0 0,0 0 0 16,0 0 5-16,0 0 0 0,0 0 1 0,8 0 0 0,2 0-1 16,-3-3 0-16,-7 3 0 0,7-7 0 0,4 4-7 0,-1-6-1 15,-3 3-8-15,4-4 12 0,0 1-3 0,-1-7-1 16,1 4 0-16,-8-4 0 0,4-3-8 0,0 3 12 16,4-5-12-16,3-1 12 0,-7 0-12 15,4-3 0-15,-1-1 0 0,1 4 8 0,-1-9-8 0,1 9 0 16,-4-9 0-16,4 9 0 0,3-9 0 15,-4 9 0-15,-6-4 0 0,3 1 0 0,0 7 0 0,0-1 0 16,-3 0 0-16,-4 3 0 0,3 4-13 0,1-4 5 0,-4 0 8 0,3 4-13 16,-3-4 13-16,4 7-9 0,3-7 9 15,-4 4-8-15,4-4 8 0,0 0 0 0,4 4-9 0,0-4 9 16,3 7-9-16,0-1 9 0,-7 1-12 0,7-1 12 31,4 4-30-31,-8-3 1 0,-3 5 0 0,4-2 0 16,-1-3-70-16,1 9-13 0,-11 0-4 0,0 0-771 15,0 0-154-15</inkml:trace>
  <inkml:trace contextRef="#ctx0" brushRef="#br1" timeOffset="138720.23">18785 2779 748 0,'-3'10'67'0,"-1"-1"-54"15,1-9-13-15,-1 10 0 0,4-10 84 0,0 0 13 16,0 0 3-16,0 0 1 0,0 0-60 0,0 0-12 15,0 0-2-15,0 0-1 0,0 0 59 0,0 0 12 16,4-10 3-16,-1 10 0 0,-3-9-7 0,0 9-1 16,4-3 0-16,-4 3 0 0,0 0 13 0,0 0 3 15,0 0 0-15,0 0 0 0,0 0-28 0,0 0-6 0,-4 12-1 0,4-12 0 16,-3 16-21-16,-1-13-4 0,1 6 0 0,3-9-1 16,-4 7-32-16,4-7-7 15,0 9 0-15,0-9-8 0,0 0 0 0,0 0 0 0,0 0 0 0,0 0 0 16,0 0 0-16,0 0 0 0,0 0 0 0,0 0 0 15,-7 0 14-15,4 0-1 0,3 0 0 0,0 0 0 16,-4 0 11-16,4 0 3 0,0 0 0 0,0 0 0 16,-3-3-4-16,3 3-1 0,0 0 0 0,0 0 0 15,0 0-10-15,0 0-1 0,0 0-1 0,0 0 0 16,0 0-10-16,0 0 0 0,0 0 0 0,0 0 0 16,0 0 0-16,0 0 0 0,0 0 0 0,0 0 0 15,0 0 0-15,0 0 0 0,0 0 0 0,0 0 0 16,0 0 0-16,0 0 0 0,0 0 0 0,0 0 0 15,0 0 0-15,0 0 0 0,0 0 0 0,0 0 0 16,0 0 0-16,0 0 0 0,0 0 0 0,0 0 0 16,7 3 12-16,-7-3-4 0,10 6 0 0,-10-6 0 15,4 4-8-15,3 5 0 0,0 0 9 0,-4-2-9 0,4-4 0 0,1 3 0 16,-5 3 0-16,1-2 8 0,-4-7-8 0,7 12 0 16,3-12 0-16,-3 16 0 0,0-16 0 0,-3 3 0 15,-4-3 0-15,10 9 0 0,-2-2 0 0,-5 2 0 16,1-9 0-16,3 10 0 0,-4-1 0 0,4 0 0 15,0 1 0-15,0-4 0 0,0 3 0 0,-3 10 0 16,3-12 0-16,0 2 0 0,0 3 0 0,0 1 0 16,0 0 0-16,-3-4 8 0,6 0-8 0,-6 1 0 15,3-4 0-15,3 3 0 0,-6-2 0 0,0-4 0 0,3 6 0 16,-7-9 0-16,7 0 0 0,-7 0 0 0,7 7 0 0,-7-7 0 16,3 3 0-16,4 3 0 0,-7-6 0 0,4 0 0 15,-4 0 0-15,7 9 0 16,-7-9 0-16,0 3 0 0,0-3 0 0,3 13 0 0,4-10 0 0,-3 7 0 15,-1-1 0-15,1 0 0 0,-4-9 0 0,4 10 0 16,-1-4 0-16,-3 3 0 0,0-9 0 0,0 0 0 16,7 10 0-16,-7-10 0 0,0 0 0 0,0 0 0 15,0 0 0-15,0 0 0 0,0 0 0 0,0 0 0 16,0 0 0-16,0 0 0 0,0 0 0 0,0 0 0 16,0 0 0-16,0 0 8 0,0 0-8 0,0 0 0 15,0 0 9-15,0 0-9 0,0 0 12 0,4 9-12 16,-1-2 0-16,-3-7 0 0,0 9 0 0,0-9-12 15,4 0 12-15,-4 0 0 0,3 9 0 0,-3-9 0 0,7 7 0 16,-7-7 0-16,0 0 0 0,0 0 10 0,0 0-10 16,0 0 0-16,7 3 0 0,4 6 0 15,-11-9 0-15,0 0 0 0,0 0 0 0,3 6 0 16,5-2 0-16,-8-4 0 0,0 0 0 0,3 9 0 0,4 0 0 16,-3-2 0-16,-4 2 9 0,3 1-9 0,-3-4 0 0,7 6 0 15,-3-5 0-15,-1 2 0 0,1-6 0 0,-1 10 0 16,1-10 0-16,-1 6 0 0,-3 1 0 0,4-4 0 15,-4-6 0-15,0 3 0 0,0 6 0 0,0-9 0 16,3 10 0-16,-3-10 8 0,0 0-8 0,0 6 0 16,0-6 0-16,0 0 0 0,0 0 0 0,0 6 0 15,0-6 0-15,0 0 0 0,0 0 0 0,7 4 0 16,-7 5 0-16,0-9 0 0,4 9 0 0,-4-9 0 16,0 7 0-16,0-7 0 0,0 0 0 0,0 9 0 15,0-6 0-15,0-3 0 0,0 0 0 0,0 0 0 0,0 0 0 0,0 0 0 16,0 0 0-16,4 13 0 0,-4-13 0 0,0 3 0 15,0-3 0-15,0 0 0 0,0 0 0 0,0 0 0 16,0 0 0-16,0 0 0 0,0 0 0 16,0 0 0-16,0 0 0 0,0 0 0 0,0 0 0 0,0 0 0 15,0 0 0-15,0 0 0 0,0 0 0 0,0 0 8 16,0 0 0-16,0 0 0 0,-4 6 0 0,-3-3 0 16,3-3-8-16,-3 0 12 0,0 0-4 0,0 0 0 15,-3 0-8-15,-1 0 8 0,1-3-8 0,-1-3 8 16,0 6-8-16,1-3 0 0,-4-4 0 0,0 1 0 15,6 3 0-15,1 3 0 0,-3-6 0 0,-1 3 0 16,1 3 0-16,3-7 0 0,0 7 0 0,7 0 0 16,-7-9 0-16,7 9 0 0,-4 0 0 0,0-9 0 0,-3 5 0 0,7 4 0 15,0 0 0-15,-3-6-8 0,-4 0 8 0,7 6 0 16,-4 0 0-16,4 0 0 16,0 0 0-16,0 0 0 0,0 0 0 0,-7-3 0 15,7 3 0-15,0 0 0 0,0 0 0 0,0 0 0 0,-10 0 0 0,10 0 0 16,0 0 0-16,0 0 0 0,0 0 0 0,0 0 0 15,0 0 0-15,0 0 0 0,0 0 0 0,3 3-10 16,4 3 10-16,0 4 0 0,4-4-8 0,-1-3 8 16,1 6 0-16,3-2 0 0,-3 2 0 0,-1-9-8 15,1 16 8-15,-1-13 0 0,8 6 0 0,-4-2 0 16,-3 2 0-16,3-6 0 0,-3 6 0 0,-1 1 0 16,1-4 0-16,-4 4 0 0,0-4 0 0,0-3 0 15,-7-3 0-15,7 9 0 0,-7-9 0 0,0 0 0 0,0 0 0 0,0 0 0 16,10 0 0-16,-10 0 0 0,0 0 0 0,0 0 0 15,8-9 0-15,-1 6 8 0,-4-3-8 0,1-4 0 16,-1 4 8-16,1-4-8 0,-1 1 0 0,1 6 0 16,-4-6 0-16,3 2 8 0,1-2-8 15,-4 9 0-15,3-3 0 0,-3 3 0 0,7-7 0 0,0-2 0 16,-3 9 0-16,3-9 0 0,-7 9 0 0,7-7 0 16,0 7 0-16,0-9 0 0,0 6 0 0,-3-3 0 15,6 2 0-15,-3-2 0 0,-3 0 0 0,3 6 0 16,-3-10 0-16,-4 10 0 0,3 0 0 0,-3 0 0 15,4-9-17-15,-4 9 0 0,0 0 0 0,0 0 0 16,0 0-155-16,0 0-30 0,0 0-6 0</inkml:trace>
  <inkml:trace contextRef="#ctx0" brushRef="#br1" timeOffset="140315.46">20775 2478 921 0,'0'0'82'0,"0"0"-66"0,0 0-16 0,0 7 0 16,0-7 192-16,-3 9 36 15,3-9 6-15,0 0 2 0,0 0-168 0,0 0-34 0,0 0-6 0,0 0-2 16,0 0 14-16,0 0 2 0,7-9 1 0,-4 9 0 16,-3 0 8-16,0 0 1 0,4-7 1 0,-4 7 0 15,0-9 19-15,0 9 4 0,0 0 1 0,0 0 0 16,0 0-1-16,0 0-1 0,0 0 0 0,-7 0 0 16,7 0-26-16,-7 0-5 0,0 0 0 0,3 0-1 15,-3 0-19-15,7 0-4 0,0 0-1 0,0 0 0 16,-7 9-19-16,7-9 0 0,0 0 0 0,0 0 0 15,0 0 0-15,0 0 0 0,0 0 0 0,0 0 0 16,0 7 0-16,0-7 0 0,0 0 0 0,0 0 0 16,0 0 0-16,0 0 0 0,-4 9 0 0,1-3 0 15,-1-3 0-15,1 13 8 0,-4-13 0 0,0 7-8 16,-7-4 21-16,3 13-2 0,0-4-1 0,4 4 0 16,-3 0-2-16,3 6 0 0,-4-6 0 0,-3 9 0 0,0-3-4 0,0 3 0 15,-4-2-1-15,4 2 0 0,0-3-11 16,0 3 8-16,0-3-8 0,0-6 8 0,-1 9-8 15,5-12 0-15,-8 3 0 0,8 0 0 0,-4-4 0 16,-1-2 8-16,5 2-8 0,-4-5 0 0,0-1 8 16,0 7-8-16,3-4 0 0,-3-5 8 0,0 8 8 0,0-2 0 15,-4-4 1-15,4 7 0 0,-4-7-4 0,4 10-1 16,-4-3 0-16,4-4 0 0,0 4-12 0,-3 3 8 16,2 0-8-16,1-4 0 0,4 4 0 0,-1-3 0 15,-3 3 0-15,7 0 0 0,-4-10 0 0,4 0 0 0,-3 7 0 16,3-6 0-16,-4-4 0 0,4-3 0 15,0 6 0-15,-4-9 0 0,4 7 0 0,0 2 8 16,7-9-8-16,-10 0 0 0,3 0 15 0,-4 3-3 0,4 3-1 16,0 1 0-16,-4-4-11 0,4-3 12 0,0 9-12 15,4 1 12-15,-4-4-12 0,3-3 0 0,-3 6 0 16,4-2 8-16,3-7-8 0,0 0 0 0,0 0 0 16,0 9 0-16,0-9 0 0,0 0 0 0,0 0-9 15,0 0 9-15,0 0 0 0,0 0 0 0,0 0 0 0,0 0 0 16,0 0 0-16,0 0 0 0,0 0 0 0,0 0 0 15,0 0 0-15,0 0 0 0,0 0 0 0,0 0 0 16,0 0 8-16,0 0-8 0,-11 0 0 0,8 0 9 16,3 0-9-16,0 0 0 0,-8 10 0 0,8-10 8 15,0 0-8-15,0 0 0 0,0 0 0 0,0 0 0 16,0 0 0-16,0 0 0 0,0 0-8 0,0 0 8 16,0 0 0-16,-3-10 0 0,3 4 0 0,0-4 0 15,3 1-8-15,1 0 8 0,-4-4 0 0,0 4 0 16,4-7 0-16,-4 7 0 0,0-7 0 0,0 7 0 0,0-1 0 15,0 4 0-15,0-4 0 0,0 1 0 16,0 9 0-16,0 0 0 0,0 0 0 0,0 0 0 0,0-9 0 0,0 9 0 16,0 0 0-16,0-10 0 0,0 1 0 15,3 6 0-15,-3-10 0 0,4 10 0 0,-1-6 0 16,-3 2 0-16,4-5 0 0,-1 2 0 0,4-2 0 0,-3 2 0 16,3 1-9-16,-4 9 9 0,4-13 0 0,-3 7 0 15,3-3 0-15,-7 9 0 0,0 0-9 0,0 0 9 0,0 0 0 0,0 0-9 16,0 0 9-16,4 9 0 0,-4-9 0 15,3 19-8-15,-3-13 8 0,0 7 0 16,0 2 0-16,0-5 0 0,0 9 0 0,-3-10 0 0,-1 7 0 16,0-1 0-16,1-2 0 0,3 3 0 0,-7-7 0 15,3 10 0-15,1-10 11 0,-1 7 4 0,1 0 1 0,3-4 0 16,-4-2-27-16,4 5-5 0,0-2 0 0,-3-7-1 16,-1 10 17-16,4-4 0 0,-3-2 0 0,3-4 0 15,0 10 9-15,-4-13 6 16,4 3 1-16,0-6 0 0,0 0-26 0,0 0-5 0,0 0-1 0,0 0 0 15,0 0 16-15,0 0 0 0,0 0 0 0,0 0 0 16,0 0 0-16,0 0 0 0,0 0 0 0,4 3 0 16,-4-3 0-16,7 10 0 0,0-10 0 0,0 6 0 15,-7-6 0-15,7 3 0 0,0-3 0 0,4 9 0 16,-1-9 0-16,1 7 0 0,-1-7 0 0,1 3 0 0,-1-3 16 16,1 6-3-16,0-6-1 0,-4 10 0 0,0-10-12 0,-7 0 0 15,0 0 0-15,0 0 0 16,0 0-89-16,0 0-18 0,0 0-3 0,3-16-1290 15</inkml:trace>
  <inkml:trace contextRef="#ctx0" brushRef="#br1" timeOffset="143319.19">18669 8145 1360 0,'0'0'60'0,"0"0"13"0,0 0-58 0,0 0-15 16,0 0 0-16,0 0 0 0,0 0 75 0,0 0 12 15,-7 0 2-15,7 0 1 0,0 0-23 0,0 0-5 16,-7-3-1-16,7 3 0 0,0 0-7 0,0 0-2 15,0 0 0-15,0 0 0 0,0 0-9 0,3-7-3 16,1 4 0-16,-1-6 0 0,1 3-27 0,0-4-5 16,-1 7-8-16,4-3 11 0,-7 6 6 0,0-7 2 15,0 7 0-15,0 0 0 0,0 0 5 0,0 0 0 0,0 0 1 16,0 0 0-16,0 0 7 0,0 0 2 0,0 0 0 16,0 0 0-16,0 0-6 0,0 0-2 0,0 0 0 0,0 0 0 15,0 0-2-15,0 0 0 16,0 0 0-16,0 0 0 0,-3-3-9 0,3 3-3 0,0 0 0 0,0 0 0 15,-4 0 2-15,4 0 0 0,0 0 0 0,0 0 0 16,0 0-14-16,0 0 11 16,0 0-11-16,0 0 10 0,0 0-2 0,0 0-8 0,0 0 12 0,0 0-4 15,-3 10 15-15,3-1 2 0,-4 1 1 0,4-1 0 16,0 0-15-16,0 1-3 0,0 5-8 0,4 1 12 16,-4-3-12-16,3 2-12 0,1 4 3 0,-1-3 0 15,-3 3 9-15,4-1 0 0,3 1 0 0,-4 0 0 16,4 6 0-16,-3-6 0 0,-1 0 0 0,4 3 0 15,-3-3 12-15,3-7-1 0,-3 10-1 0,-1-9 0 0,4 2 2 16,-3-5 0-16,3-1 0 0,-4 0 0 0,1 1 1 16,-4-10 1-16,0 0 0 0,7 6 0 0,-7-6 10 15,0 0 3-15,7 0 0 0,0 0 0 16,0 0-27-16,0-6 0 0,0 3-12 0,-3-4 12 16,3-2 0-16,-4 0 0 0,1 2 0 0,-1-5 12 0,-3 2-12 0,4-5 10 15,-4-1-10-15,3 7 10 0,-3-4-10 0,0 4 0 16,4-1 9-16,-4-2-9 0,0 12 0 0,0 0 0 15,0 0 0-15,0 0 0 0,0 0 0 0,0 0 0 16,7 0 0-16,3 6-8 0,-2 0 8 0,-1 4 0 16,3-7 8-16,1 6-8 0,-4 1 0 0,3-1-10 15,-3 1 1-15,0 2 0 0,1-3 9 16,2-5 0-16,-3 5 0 0,0 0 0 0,0-9 0 0,4 10 0 16,-8-4 0-16,8-6 0 0,-7 6 0 0,6-6 8 0,-3 0-8 15,4 0 8-15,-4-6 4 0,3 6 0 16,-3-6 1-16,0 3 0 0,8 3 2 0,-5-7 0 0,1 4 0 15,-1-6 0-15,1 3-15 0,3-4 0 0,-3 1 8 0,-4-1-8 16,3-5 25-16,-3 5 3 0,0-9 0 0,0 4 0 16,0 2-16-16,-3-6-4 0,0 4 0 0,-1-4 0 15,1 0-8-15,-4 3 12 0,3-2-12 0,-3-1 12 16,0 0-12-16,4-3 8 0,-4 3-8 0,3 0 8 16,1 1-8-16,-4 2-9 0,3-3 9 0,1 0-13 31,3 4-51-31,-4 5-9 0,1 1-3 0,-1-1 0 0,1 1-72 15,-1 9-16-15,-3 0-2 0,0 0-670 0,0 0-135 0</inkml:trace>
  <inkml:trace contextRef="#ctx0" brushRef="#br1" timeOffset="145654.31">19375 8355 403 0,'0'0'17'0,"0"0"5"0,0 0-22 0,0 0 0 0,-7 9 0 0,3-6 0 16,4-3 96-16,-7 7 14 16,3 2 3-16,4-9 1 0,0 0-74 0,0 0-14 0,0 0-3 0,0 0-1 15,-7 0 50-15,7 0 9 0,0 0 3 0,0 0 0 16,0 0-8-16,0 0 0 0,0 0-1 0,0 0 0 16,0 0 13-16,0 0 2 0,0 0 1 0,0 0 0 15,0 0-20-15,0 0-4 0,0 0-1 0,4-6 0 16,-1-4-31-16,-3 7-7 0,0 3 0 0,4-6-1 15,3-3-11-15,-3-1-3 0,3 7 0 0,0-10 0 16,0 10-2-16,-4-6-1 0,8 3 0 0,-4-4 0 16,-4 7-10-16,4-3 8 0,0 3-8 0,1-4 8 15,-1 4-8-15,0-3 0 0,0 6 0 0,0 0 0 16,-7 0 0-16,0 0-9 0,3 9 9 0,4-2 0 0,0-4-8 16,-3 6 8-16,-1 1 0 0,1-1 0 0,-4 7 0 0,4-7 0 15,-1 7 12-15,-3-7-3 0,0 4-1 0,4 2 0 16,-1-5 0-16,1-1 0 0,-4 7 0 0,0-7 0 15,0 1 0-15,0 5 0 0,0-2 0 0,0-4 0 16,0 7 0-16,-4-7 0 0,1 1 3 0,3 6 0 16,-4-4 0-16,1-6 0 0,-5 10-11 0,5-3 12 15,-4-4-12-15,0 0 12 0,-4 1-12 0,4-4 10 16,0 4-10-16,-3-1 10 0,-1-3-2 0,0-3 0 16,1 4 0-16,3-4 0 0,0-3 0 15,-4 0-8-15,4 0 12 0,0 0-4 0,3 0-8 0,-3-3 12 16,0-4-12-16,0 4 12 0,0-3-12 0,4 3 10 15,-4-3-10-15,3-4 10 0,1 4-10 0,-1 3 0 16,4-4 0-16,0 7 0 0,-3-3 0 0,3 3 0 0,0 0 0 0,0 0 0 16,3-6 0-16,-3 6 0 0,11-9 0 0,-4 9 0 15,0-4 0-15,3-2 0 0,-3 6 0 0,4-3 0 16,0 3 0-16,-1-6 12 0,1 6-2 0,-1 6 0 16,4-6-1-16,-3 3 0 0,3-3 0 0,-3 6 0 15,3-2-9-15,0 2 0 0,-3 3 0 0,3-6 8 16,-7 7-8-16,3 2 0 0,1-2 0 0,-4-1 0 15,0 4 0-15,0-4 0 0,0 1 0 0,0 5 0 16,-3-5 0-16,-4-1-9 0,3-3 9 0,-3-6 0 16,7 3-12-16,4 4 12 0,-11-7-12 0,7 9 12 15,3-9-141-15,-2 0-22 16,-8 0-4-16,10 0-783 0</inkml:trace>
  <inkml:trace contextRef="#ctx0" brushRef="#br1" timeOffset="146340.16">19706 8142 633 0,'0'0'56'0,"0"0"-44"15,0 0-12-15,0 0 0 0,0 0 216 0,11-7 40 16,-1 7 9-16,1-3 2 0,0-3-164 0,3 3-33 16,-4-3-6-16,4 2-2 0,4-2-23 0,-4 3-5 0,4-3-1 0,-4-4 0 15,7 4-24-15,-3 6-9 0,-1-9 0 0,1 9 9 16,-4-4-9-16,4-2 0 0,-4 6 0 16,0 0 0-16,0-3 0 0,-3 3 0 0,-1 0 0 0,1 0 0 31,-1 0-38-31,-3 3 0 0,4-3 0 0,0 0 0 15,-4 0-33-15,3 0-6 0,-6-3-2 0,6-3 0 16,1 6-69-16,-1-3-15 0</inkml:trace>
  <inkml:trace contextRef="#ctx0" brushRef="#br1" timeOffset="146603.5">19830 8267 1778 0,'0'0'79'0,"0"0"16"0,0 0-76 16,0 0-19-16,0 0 0 0,0 0 0 0,0 0 59 0,7 0 8 16,0-6 1-16,0 3 1 0,3 3-61 0,1 0-8 15,-4-7-12-15,4 7 4 0,-4 0 8 0,3-3 0 16,1 3 8-16,-1 0-8 0,-3 0 8 0,1 0-8 15,-1 0 8-15,0 0-8 16,0 0-26-16,0 0-10 0,-7 0-1 0,7 0-1 16,3 0-122-16,-3 0-24 0</inkml:trace>
  <inkml:trace contextRef="#ctx0" brushRef="#br1" timeOffset="147164.22">20496 7618 2167 0,'0'0'96'0,"0"0"20"0,0 0-93 0,0 0-23 0,-3 6 0 0,-1 10 0 15,1-4 46-15,3 4 5 0,3 3 1 0,-3 0 0 16,4 9-52-16,-4-3 0 0,-4 10 0 0,4 8 0 15,-3-5 0-15,-1 6 0 0,1 3-8 0,-1-3 8 16,-3 0 0-16,0 0 0 0,4-7 0 16,-4 7 0-16,-4-3 0 0,7-3 16 0,-3-1-3 0,0-2-1 15,4-1 4-15,-1-6 0 0,1 1 0 0,-1-4 0 16,1-6-16-16,3-4-15 0,3-5 3 16,1-1 1-1,-1 0-167-15,-3-9-34 0</inkml:trace>
  <inkml:trace contextRef="#ctx0" brushRef="#br1" timeOffset="148219.07">21428 7634 900 0,'0'0'40'0,"0"0"8"0,-4 0-39 0,4 0-9 15,0 0 0-15,0 0 0 0,0 0 0 0,0 0 0 16,0 0-12-16,0 0 12 0,7-10 0 0,-3 4 20 15,-4 6-3-15,7-3 0 0,-4-3 46 0,-3 6 9 16,0 0 1-16,0 0 1 0,0 0 15 0,0 0 3 16,0 0 1-16,0 0 0 0,0 0 1 0,0 0 0 0,0 0 0 0,0 0 0 15,0 0-50-15,0 9-9 0,0-3-3 0,0 10 0 16,-3-4-32-16,3 7 0 0,0 6 0 0,3 0 0 16,-3 4 11-16,0-1-11 15,4 6 10-15,-4 4-10 0,3-4 31 0,1 1 0 16,-4 3 0-16,0-4 0 0,3 1 7 0,-3 2 2 0,-3-12 0 15,3 4 0-15,0-1-11 0,-4 3-1 0,4-9-1 0,-3 0 0 16,-1 0-3-16,1-6-1 0,3 2 0 16,-4-2 0-16,1-3-4 0,3 2-1 0,0-5 0 15,0-4 0-15,0-6-7 0,0 0-2 0,0 0 0 16,0 0 0-16,0 0 4 0,0 0 1 0,-7-6 0 0,3-4 0 16,1-5 6-16,-1 5 0 0,1-9 1 0,-1 4 0 15,1-4-13-15,-1 0-8 0,1-6 8 0,3 6-8 16,0 0 0-16,-4 1 0 0,4-1 0 0,4 3-8 15,-4 0 8-15,3 7 0 0,1 0 0 0,-1-1 0 16,4 1 8-16,0-1 4 0,0 1 1 0,4 3 0 0,-1-4-23 16,1 7-5-16,0-3-1 0,-1-4 0 15,4 1 16-15,-3 6 0 0,3-3 0 0,0-1 0 16,-3 4 0-16,3 3-9 0,0 0 9 0,-4 3 0 0,1 4-9 0,0 2 9 16,6 0-10-16,-3 7 10 0,1-3-12 15,-1 9 12-15,3-4-13 0,1-5 5 0,0 9 8 16,-4-3 0-16,-4-7 0 0,1 4 0 0,3 3 0 0,-3-3 0 15,-8-4 0-15,4 4 0 0,0-1 0 0,0-2 0 16,-10 3 0-16,-1-7 0 0,-3 7 9 0,0-4 1 16,7-2 0-16,-7 5 0 0,-4-5 7 0,1-1 2 15,3 1 0-15,-4-1 0 0,-3 0-10 0,0-2-1 16,0 2-8-16,0-3 12 0,0-3-12 0,0 7 0 0,-8-4 0 0,5-3 0 16,-1-3 0-16,0 0 0 15,-3 0 8-15,0 0-8 16,0 0-20-16,0 0-6 0,0 0-2 0,-1-3 0 15,5-3-12-15,-1 3-4 0,1-4 0 0,2 7 0 16,1-9-192-16,0 9-38 0,-11-9-8 0,15 2-2 0</inkml:trace>
  <inkml:trace contextRef="#ctx0" brushRef="#br1" timeOffset="148763.13">21964 8223 115 0,'0'0'0'0,"0"0"10"0,0 0-10 0,0 0 0 16,0 0 0-16,0 0 0 0,-4-3 511 0,4 3 100 16,0 0 20-16,4-6 4 0,-4-4-507 0,3 4-100 15,1-3-28-15,3 6 8 0,4-4-8 0,-4 4-14 16,0-3 3-16,3 3 1 0,1-4 10 0,3 7 0 16,-7-3-9-16,0-3 9 0,4 6 0 0,-1 0 0 0,1 0 8 15,-4 0-8-15,-7 0 17 0,7-6-1 16,4 6-1-16,-4 0 0 0,-7 0-3 0,0 0 0 0,7 0 0 0,-7 0 0 15,0 0-4-15,0 0 0 0,0 0-8 0,7 6 12 16,0-6-3-16,-7 0-1 0,-4 9 0 0,4 1 0 16,0-1-8-16,0 1 8 0,-7-1-8 0,0 0 8 15,0 7-8-15,0-6 0 0,0 8 0 0,-4-2 8 16,-3-7-8-16,0 10 0 0,7-3 0 0,-3-4 0 16,-8 10 0-16,4-9 0 0,3 3 8 0,1 2-8 15,-1-2 0-15,4-3 0 0,-4-4 9 16,8 7-9-16,3-7 11 0,0-3-3 0,-7-2 0 0,7-4 0 15,0 0-8-15,0 0 0 0,0 0 0 0,7 9 0 16,-7-9 0-16,10 6 0 0,1-6 0 0,0 0 0 16,-1 0 0-16,1-6-17 0,3 6 4 0,-3-9 1 15,-1 9-63-15,4-10-12 0,0 1-2 16,4 3-615-16,0-4-124 0</inkml:trace>
  <inkml:trace contextRef="#ctx0" brushRef="#br1" timeOffset="154678.31">22483 7812 57 0,'-25'16'0'0,"11"-13"0"0,3 3 0 0,-3-2 0 0,3-4 0 0,-3 6 0 16,-3-3 319-16,6 3 58 0,4-6 12 0,-4 0 3 15,-3 0-260-15,7 0-51 0,7 0-10 0,0 0-3 16,0 0-16-16,0 0-4 0,-3 0-1 0,3 0 0 16,3-6-1-16,-3 6 0 0,-7 0 0 0,7 0 0 0,0 0 9 0,0 0 1 15,0 0 1-15,0 0 0 0,0 0-24 0,0 0-5 16,0 0 0-16,0 0-1 0,0 0 9 16,7-3 1-16,4-3 1 0,-4 2 0 0,0-2-25 0,4-3-5 15,-1 6 0-15,8-4-8 0,-4 4 17 0,0-3-3 16,0-3-1-16,7 2 0 0,0 4-5 0,-3-3-8 15,-4 3 11-15,4-4-11 0,0-2 9 16,-1 6-9-16,-3-3 0 0,0-1 9 0,0 4-9 0,4-3 0 16,0 3 0-16,-1-3 0 0,-10 2 0 0,11-2 0 15,7 3-10-15,-8-3 10 16,1 3-34-16,0-4-1 0,3-2 0 0,4 3 0 16,-1-4-23-16,1 7-5 0,-7-3-1 0,-1-4 0 15,4 10-94-15,-6-3-19 0,-1-3-4 0,-4 6-623 0</inkml:trace>
  <inkml:trace contextRef="#ctx0" brushRef="#br1" timeOffset="155249.54">22528 7928 288 0,'-14'0'12'0,"14"0"4"0,0 0-16 0,0 0 0 16,0 0 0-16,0 0 0 0,0 0 59 0,0 0 9 15,-7 0 1-15,0 0 1 0,0 0-60 0,4 0-10 16,3 0 0-16,0 0-10 0,0 0 10 0,0 0 0 16,-7 0 0-16,-1 0 0 0,1 0 97 0,4 0 19 15,3 0 3-15,0 0 1 0,0 0 7 0,0 0 1 16,-11 0 1-16,11 0 0 0,0 0-29 0,0 0-7 16,-7 0-1-16,0 0 0 0,7 0-40 0,0 0-8 15,0 0-1-15,-3 0-1 0,-4 0-4 0,7 0-1 0,0 0 0 0,0 0 0 16,-7 7-6-16,7-7-2 0,0 0 0 15,0 0 0-15,0 0-12 0,0 0-2 0,0 0-1 16,0 0 0-16,0 0-2 0,0 0 0 0,0 0 0 0,7 3 0 16,7-3 4-16,-7 6 0 0,-7-6 0 0,0 0 0 15,14 0 0-15,-4 0 1 0,-2-6 0 0,-1 6 0 16,-7 0-9-16,14 0-8 0,0 0 9 0,-4 0-9 16,-10 0 0-16,11 0 8 0,3 0-8 0,0-3 0 15,-3-4 0-15,-1 7 0 0,1 0 0 0,3 0 0 16,4-3 0-16,-4-3 0 0,-4 6 0 0,5-6 0 15,6 3-14-15,-4-4 4 0,-6-2 1 0,3-1 0 16,4 7-29 0,-4-3-6-16,0-3 0 0,-4 2-1 0,-2 4-116 0,-1-3-23 0,7 6-5 15,-4-3-586-15</inkml:trace>
  <inkml:trace contextRef="#ctx0" brushRef="#br1" timeOffset="155954.65">23178 7731 460 0,'0'0'20'0,"0"0"5"0,0 0-25 0,0 0 0 16,0 0 0-16,0 0 0 0,0 0 303 0,0 0 55 16,0 0 11-16,0 0 3 0,-8-6-236 0,8 6-46 15,0 0-10-15,0 0-1 0,0 0-35 0,0 0-6 0,0 0-2 0,0 0 0 16,0 0-10-16,0 0-2 0,0 0-1 0,4 0 0 15,-4 0 5-15,7-4 0 0,0-2 1 0,0 6 0 16,0 0-15-16,0 0-3 0,4-3-1 0,-4 3 0 16,3-6-10-16,5 6 0 15,-5 0 9-15,4-3-9 0,-3 3 0 0,3-7 9 16,0 7-9-16,0 0 0 0,0-9 12 0,-3 9-4 0,-1 0 0 0,5-6-8 16,-5 3 0-16,1-4-16 0,-1 7 2 0,1 0 0 31,0-3-44-31,-4-3-9 0,3 6-1 0,-3-3-1 0,-7 3-127 15,0 0-24-15,7 0-6 0,-7 0-1 0</inkml:trace>
  <inkml:trace contextRef="#ctx0" brushRef="#br1" timeOffset="156619.1">23601 7427 1440 0,'0'0'128'0,"0"0"-103"16,0 0-25-16,-4-7 0 0,4-2 133 0,0 9 22 16,0 0 4-16,4-9 1 0,-1-7-128 0,4 6-24 15,-3-2-8-15,3-4 0 0,0 7 11 0,0-7-1 16,4 4 0-16,-1-4 0 0,-3 7 7 0,4-1 2 15,3-6 0-15,-3 7 0 0,3 0 7 0,0-1 2 0,0-5 0 0,4 5 0 16,-4 1-12-16,0 6-1 0,0-4-1 0,0 4 0 16,0-3-14-16,-3 6 11 0,-1-3-11 0,-3 3 10 15,0-6-10-15,0 12 0 0,1-3 0 0,-5 3 0 16,4-3 0-16,-3 7 0 0,-1-1 0 16,-3 1 0-16,7-1 8 0,-3 7-8 0,-4-7 8 0,0 10-8 15,3-3 8-15,-3 9-8 0,7-7 0 0,-7 1 8 16,0 6-8-16,0-6 0 15,0 0 0-15,-3 6 0 0,-1-3 0 0,1 3 0 16,-1 0 0-16,1-6 0 0,-4 9 11 0,0-9-3 0,3 6-8 16,-7-6 12-16,-3 3-12 0,0-3 0 0,0 0 0 0,0-1 0 15,0 1 8-15,0-3 0 0,0-7-8 0,0 10 12 16,-1-10-4-16,1 7-8 0,4-6 11 0,-4-1-11 16,7 0 8-16,-4 7-8 0,-3-7 0 0,3-5 0 15,1 2 9-15,-1-6-9 0,4 0 0 0,0 0 9 0,-4-6-9 16,8 2 12-16,-4-2-12 0,3 3 12 0,-3-6-4 15,4 2 0-15,-4-2 0 0,7 0 0 16,-4 2-8-16,1-2 12 0,3-1-12 0,-4 1 12 0,4 9-12 0,0-3 0 16,0 3 9-16,0 0-9 0,0 0 8 0,4-6-8 15,-4 6 10-15,10-7-10 0,-3 14 8 0,4-7-8 16,-1 6 0-16,5-3 9 0,-1 6-9 0,0 7 0 16,0-6 0-16,0-1 0 0,4 7 0 0,-1-4 0 15,-3-2 0-15,4 5 0 0,0-5 0 0,-1 8 10 16,5-8-10-16,-1-1 10 0,-7 7-10 0,3-7 0 0,1 1 0 15,0 5 0-15,-4-11 0 0,3 5 0 0,-2 0-9 0,2 4 9 32,-3-10-58-32,0 6-5 0,1-2-1 0,-1 2-646 15,0-6-130-15</inkml:trace>
  <inkml:trace contextRef="#ctx0" brushRef="#br1" timeOffset="158426.97">18972 8778 518 0,'0'0'23'0,"0"0"5"0,0 0-28 0,0 0 0 0,0 0 0 0,0 0 0 15,-7 0 236-15,7 0 43 0,0 0 8 0,0 0 1 16,0 0-175-16,0 0-35 0,0 0-7 0,0 0-2 0,-3-3-19 0,3 3-4 16,0-6-1-16,3-4 0 15,-3 1-4-15,4 6-1 0,-1-3 0 0,-3 6 0 0,4-10-14 0,-4 10-3 16,0 0-1-16,0 0 0 0,0 0-14 15,0 0-8-15,0 0 8 0,0 0-8 0,0 0 0 0,0 0 0 16,7 10 0-16,-7-1 0 0,4-3 9 0,-4 4 4 16,3-1 1-16,-3 0 0 0,4 1-1 15,-4-1 0-15,0 1 0 0,0-1 0 0,3 0 16 0,1 1 3 16,-1 6 1-16,1-7 0 0,-1 7-12 16,1-4-2-16,-1-2-1 0,4 5 0 0,0 4-8 0,4-3-2 15,0-7 0-15,-4 10 0 0,3-10-8 16,1 10 0-16,-1-3 0 0,-3 3 8 0,0 0-8 0,4 2-9 15,-4-2 9-15,4 3-13 0,-4-6 13 0,0 9 0 16,-4-6 0-16,8 0 0 0,-8 6 10 16,4-6-2-16,-3-1 0 0,3-2 0 0,0 3 10 0,-3-3 2 0,-1-4 0 15,1 7 0-15,3-10 4 0,-4 1 0 0,-3 2 1 16,4-2 0-16,3-7-9 0,-7 6-1 0,0-9-1 0,0 0 0 16,0 0-4-16,7 10-1 0,-7-10 0 0,7 6 0 15,-7-6-9-15,0 0 8 0,0 0-8 0,4 3 8 16,-4-3 0-16,0 0-8 0,0 0 12 0,3 13-4 15,1-10 0-15,-4-3 0 0,0 0 0 0,0 0 0 16,3 9-8-16,-3-9 0 0,0 0 0 0,0 0 0 16,0 10 0-16,0-10 0 0,0 0 8 0,0 0-8 15,4 9 0-15,-4-9 0 0,0 0 0 0,0 0 0 16,0 0 0-16,0 0 0 0,3 6 0 0,-3-6 8 16,0 0-8-16,0 0 0 0,0 0 0 0,0 0 0 15,0 0 10-15,0 0-10 0,0 0 12 0,0 0-12 0,0 0 24 0,0 0-3 16,0 0 0-16,0 0 0 0,0 0-8 0,0 0-1 15,0 0-1-15,0 0 0 0,-7-6-2 0,0 6 0 16,0 0 0-16,3-3 0 0,-6-3-9 0,3 2 8 16,0-2-8-16,0-3 8 0,-4 9-8 0,4-10 0 15,-4 1 0-15,1 9 0 0,3-6 0 0,-4-4 0 16,-3 10 8-16,4-9-8 0,-5 9 0 0,5-10 0 16,-4 10 0-16,0-9 0 0,0 9 0 0,3-6 0 15,0 3 0-15,1-4 0 0,-1 4 0 0,4-3 0 16,-3 3 0-16,3-4 0 0,-1 7 0 0,1-3 0 15,0-3 0-15,7 6 0 0,-3 0 0 0,3 0 0 16,-4-3-9-16,4 3 9 0,0 0 0 0,0 0-8 16,-3-6 8-16,3 6 0 0,0 0-10 0,0 0 10 15,0 0-8-15,0 0 8 0,0 0 0 0,0 0-10 0,0 0 10 0,0 0 0 16,7 0-11-16,0 6 11 0,0-3-10 0,0 3 10 16,0 4-9-16,0-7 9 0,0 6-8 0,4-2 8 15,-1 2 0-15,4 0 0 0,-7 1 0 0,4-1 0 16,3 1 0-16,0 5 0 0,-3-5 0 0,-1-1 0 15,8-3 0-15,-7 4 0 0,-1 2 0 0,4-5 0 16,-7-4 0-16,4 9 0 0,0-2 0 0,-4-1-8 16,0 0 8-16,0-5 0 0,0 5 0 0,0 4 0 15,-4-10 0-15,-3-3 0 0,7 9 0 0,-7-9 0 16,4 0 0-16,-4 0 0 0,0 0 0 0,0 0 8 16,11 6-8-16,-11-6 12 0,0 0-4 0,7 0 0 15,0-6 5-15,0 6 2 0,0-9 0 0,0-1 0 16,-4 1 0-16,4-7 0 0,0 4 0 0,1-4 0 15,-5 0-7-15,4-2-8 0,-3 5 11 0,3-3-11 16,0-3 8-16,0 4-8 0,-4 2 0 0,4-2 0 16,0-1 0-16,-3 6 0 0,0 1 0 0,-1 0 0 15,4-7 0-15,0 7-11 0,-3 5 11 0,3-5-13 16,0 3-14-16,0-4-2 0,0 1-1 0,3 3 0 16,-2-4-58-16,2 1-12 0,1 6-3 0,3-7 0 15,-4 1-63-15,5 0-13 16</inkml:trace>
  <inkml:trace contextRef="#ctx0" brushRef="#br1" timeOffset="159829.47">21205 8490 972 0,'0'0'43'0,"0"0"9"0,-3 0-42 0,3 0-10 0,0 0 0 0,0 0 0 15,0 0 54-15,0 0 9 0,0 0 1 0,0 0 1 16,-4-7-24-16,4 7-5 0,0 0 0 0,-3-3-1 16,3 3-3-16,0 0-1 0,3-6 0 0,-3 6 0 15,0-9 30-15,0 9 7 0,0 0 0 0,0-10 1 16,0 10-9-16,0 0-3 0,0 0 0 0,0 0 0 15,0 0-11-15,0 0-2 0,0 0-1 0,0 0 0 16,0 0-31-16,0 0-12 0,0 0 11 0,0 0-11 16,0 0 16-16,0 0-2 0,-3 0-1 0,3 0 0 0,-7 6-2 0,0-2-1 15,0 5 0-15,0-3 0 16,-4 4 5-16,1-1 1 0,-1 0 0 0,0 7 0 0,1-3 4 0,-4 2 0 16,0 1 1-16,-1-3 0 0,1 5-8 0,-3-2-1 15,-4 3-1-15,-1 0 0 0,1-4 2 0,0 11 1 16,-4-8 0-16,-3 1 0 0,0 0 4 0,0 0 1 15,-1 6 0-15,-2-6 0 0,-5 6 9 0,8-6 1 16,3 6 1-16,1-7 0 0,-4 1-9 0,3 0-1 16,0 0-1-16,0 6 0 0,4-9-19 0,0-4 0 15,0 10 0-15,3-3 0 0,1-6 8 0,-1 2-8 0,0 1 0 0,4-7 0 16,4 1 10-16,-4-1-10 0,3 1 8 0,0-1-8 16,1 0 8-16,-1 1-8 0,1-4 0 0,3-3 8 15,0 7-8-15,0-10 8 0,-1 9-8 0,1-3 8 16,4-6 0-16,-1 10-8 0,-3-10 12 0,7 0-4 15,-3 9-8-15,-1-3 0 0,4-6 0 0,-3 3 8 16,3-3-8-16,0 7 0 0,-7-4 0 0,7 6 0 16,-7-9 0-16,7 0 8 0,-4 7-8 0,4-7 8 15,-3 3 0-15,-1 3 0 0,4-6 0 0,-3 6 0 16,3-6-8-16,0 0 0 0,-4 3 9 0,4-3-9 16,0 0 12-16,-7 7-3 0,7-7 0 0,0 0 0 15,0 0-9-15,-4 3 0 0,-3-3 0 0,7 0 0 16,-3 6 0-16,3-6 0 0,-11 3 14 0,8-3-4 15,3 0-10-15,0 0 12 0,-7 0-12 0,7 0 12 16,-7 0 0-16,7 0 0 0,-7 0 0 0,7 0 0 16,-8-3 6-16,8 3 2 0,-3-6 0 0,-1 3 0 15,4-4-20-15,-3-2 0 0,-1 0 0 0,4 2 0 0,0-2 0 0,4 6 13 16,-4-13-2-16,3 7-1 0,1-1-10 16,-1 1 0-16,1-1 9 0,0-5-9 0,-1 5 0 15,1-5 0-15,-1 5 0 0,1-2 8 0,3-4-8 16,-4 7 0-16,4-7 0 0,-3 7 0 0,-1-4 0 0,-3 4 0 15,7-1 0-15,-3 4 0 0,-1-4 0 0,1 4 0 16,-4 6 0-16,0 0 0 0,0 0 0 0,0 0-8 16,0 0 8-16,0 0-8 0,0 0 8 0,0 0 0 0,0 0 0 0,0 0 0 15,0 0 0-15,7 6 0 0,-7-6 0 16,0 0 0-16,0 0 0 0,4 10-12 16,-4-1 4-16,0 1 0 0,-4-1 8 0,4 1 0 0,-3 5 0 15,-1-5 0-15,0 5 0 0,-3-2 0 0,0 3 0 16,0-7 0-16,0 10 0 0,0-10-8 0,0 7 8 0,0-7-8 15,0 7 8-15,0-7 0 0,3 1 8 0,-3-7-8 16,0 6 0-16,0-2 0 0,4 2 0 0,-4 0 0 16,3-9 11-16,4 0-3 0,0 0 0 0,-3 10 0 15,-1-4-8-15,4-6 0 0,0 0 0 0,7 9 0 16,0-5 0-16,4 2 8 0,-1-3-8 16,8 3 8-16,0 1-8 0,6-4 0 0,1-3 9 0,0 0-9 15,-1 0 0-15,5 0 8 0,2 0-8 0,1 0 0 16,3-3 0-16,4-4-15 0,7-2 3 0,0 3-873 15,-4-4-175-15</inkml:trace>
  <inkml:trace contextRef="#ctx0" brushRef="#br0" timeOffset="166103.9">24031 9992 1094 0,'0'0'97'0,"0"0"-77"0,0 0-20 0,0 0 0 16,0 0 172-16,-7 6 30 0,0-3 6 0,-3 3 2 15,2 4-170-15,-2-1-40 0,-4-9 0 0,3 10 0 16,-6-1 24-16,6-3 5 0,0-3 1 0,4 4 0 16,-3-7 10-16,-1 9 1 0,11-9 1 0,-3 0 0 0,-4 0 18 15,7 0 4-15,0 0 1 0,0 0 0 0,0 0-38 0,10 0-8 16,-3-9-2-16,0-1 0 0,4 4 6 0,-1 3 1 16,1 3 0-16,-4 0 0 0,-7 0-24 0,0 0 0 15,0 0 0-15,0 0 8 0,0 0 18 0,0 0 4 16,0 0 1-16,0 0 0 0,0 0 12 0,0 0 2 15,-7 3 1-15,-4 3 0 0,4-3-27 0,0 4-6 16,0-1-1-16,0-3 0 0,0 3-3 0,0-2-1 16,7-4 0-16,0 0 0 0,0 0 4 0,0 0 0 15,0 0 0-15,0 0 0 0,0 0-4 0,0 0-8 16,0 0 12-16,0 0-4 0,-7-4-8 0,7 4 10 0,0 0-10 16,0 0 10-16,-3 0 2 0,3 0 0 15,0 0 0-15,0 0 0 0,0 0-1 0,0 0 0 0,0 0 0 0,0 0 0 16,0 0-3-16,0 0-8 0,0 0 12 0,0 0-4 15,0 0-8-15,3-6 12 0,4 6-12 16,0-3 12-16,0 6-12 0,0-6 10 0,0-3-10 0,4 6 10 16,3 0-10-16,-3 0 10 15,3 0-10-15,3 0 10 0,1 0-10 0,3-7 8 0,-3 7-8 0,3 0 8 16,0 0-8-16,0 0 0 16,0 0 0-16,1 0 8 0,-1 0-8 0,4-3 0 0,-4 3 0 15,0 0 8-15,0-6-8 0,4 6 0 0,-4 0 0 0,4-3 8 16,-1-3-8-16,1 6 0 0,0-10 9 0,-4 7-9 15,0-3 8-15,0-4-8 0,4 4 8 0,0 3-8 16,-4-3 0-16,3-4 9 0,1 7-9 0,-4-3 0 16,0-3 0-16,-3 5 0 0,3-2 0 0,-3 0 0 15,0 3 8-15,-4 3-8 0,0-10 0 0,0 10 0 16,0 0 8-16,-7-6-8 0,0 6 9 0,0 0-9 16,-7 0 0-16,0 0 0 0,0 0 0 0,0 0 0 0,0 0 11 15,0 0-1-15,0 0 0 0,0 0 0 0,0 0-10 16,0 0 10-16,0 0-10 0,0 0 10 0,0 0-22 15,0 0-4-15,0 0 0 0,0 0-1 16,0 0-87-16,0 0-18 0,0 0-3 16,0 0-738-16,0 0-147 0</inkml:trace>
  <inkml:trace contextRef="#ctx0" brushRef="#br0" timeOffset="168805.46">24028 10123 1324 0,'-18'10'59'0,"11"-10"12"0,-7 6-57 0,3-3-14 0,4 4 0 0,0-4 0 16,7-3 205-16,0 0 39 0,0 0 7 0,0 0 1 16,0 0-222-16,0 0-45 0,0-3-9 0,4-4-1 31,-4-2-7-31,3 9 0 0,4-3-1 0,-3-4 0 0,-4 1 33 0,0 6 0 0,3-3 0 0,-3 3 0 0,0 0 0 0,0 0 8 16,0 0 0-16,0 0 1 0,0 0 13 0,0 0 2 15,0 0 1-15,7 0 0 0,0 3 15 0,1-3 4 16,-8 0 0-16,10 6 0 0,4-6 5 0,0 0 2 15,4-6 0-15,-4 6 0 16,4 0-30-16,-1 0-5 0,5-3-2 0,-5-3 0 0,4 3 1 16,1-4 0-16,-1-2 0 0,3 9 0 0,-2-9-3 15,-1 5 0-15,0-5 0 0,4 3 0 0,-4-1 1 16,0 4 0-16,0-3 0 0,-3 3 0 16,-1-3 4-16,-3 2 1 0,4 4 0 0,-4-6 0 15,0 6-6-15,0 0 0 0,4-3-1 0,-4-3 0 16,0 6 1-16,4 0 1 0,0-3 0 0,-1-4 0 15,1 7 15-15,3-9 4 0,-7 9 0 0,7-6 0 0,-7 3-20 0,4-4-4 0,0-2-8 0,-4 9 12 16,3-3-12-16,1-3 0 16,0 2 0-16,-4-2 0 0,-4 0 0 0,5 3 0 15,-5 3 0-15,1 0 0 0,-1 0 0 0,-3 0 0 16,4 0 0-16,3 0 9 0,-7 0 2 0,4 0 0 0,-1 0 0 0,1 0 0 16,3 0-3-16,-3 0 0 0,3 0 0 0,0 0 0 15,3 0-8-15,-3-7 0 0,4 7 0 0,0-3 0 16,3 3 0-16,0 0 0 0,-3-6 0 0,-1 6 0 15,-3-3 0-15,4 3 0 0,-4-6 8 0,0 6-8 16,-7-4 0-16,4 4 0 0,0 4 0 0,-4-4 0 16,-7 0 8-16,10 0-8 0,-3 0 8 0,0 0-8 15,0 0 13-15,4 0-2 0,0 0-1 0,-1 0 0 16,1 6-10-16,-1-6 8 0,4-6-8 0,1 6 8 16,-1 0-8-16,3 0 0 0,-3-4 0 0,0-2 0 0,1 3 0 15,2-3 0-15,4 6 0 0,-3-3 0 0,-4-4 0 0,0 7 0 16,0 0 0-16,0-6 0 0,-3 6 0 0,0 0 0 15,-1 0 0-15,1 0 0 0,-4 0 0 0,-7 0 0 16,0 0 8-16,0 0-8 0,10 0 0 0,-2 0 10 16,-8 0-10-16,0 0 10 0,7 6-10 0,-7-6 8 15,7 0-8-15,3 0 8 0,1 0-8 0,-4 0 0 16,3 0 0-16,-10 0 0 0,7 0 0 0,4 0 0 16,0 0 0-16,-1 0 0 0,-3 0 0 0,0-6 0 15,-7 6 0-15,11 0 0 0,-11 0 0 0,7 0 0 16,-7 0 8-16,7 6-8 0,-7-6 0 15,0 0 0-15,0 0 9 0,11 0-9 0,-11 0 0 0,7 0 9 16,-7 0-9-16,0 0 0 0,0 0 8 0,7 0-8 0,3 0 0 16,-10 0 0-16,0 0 0 0,0 0 0 0,0 0 0 0,7 0 0 15,-7 0 8-15,7 0-8 0,0-6 0 0,-7 6 0 16,8-3 8-16,-8 3-8 0,7 0 0 0,-7 0 0 16,0 0 0-16,0 0 0 0,0 0 0 0,0 0 0 15,7 0 8-15,-7 0-8 0,0 0 0 0,7 0 0 16,-7 0 0-16,0 0 0 0,7 0 0 0,-7 0 0 15,7 0 0-15,0-6 0 0,0 6 8 0,4 0-8 16,-4 0 0-16,0-3 0 0,0 3 0 0,0-7 0 16,0 7 0-16,3 0 0 0,1-3 0 0,0 3 0 15,-1 0 0-15,1-6 0 0,-4 6 0 0,7 0 0 16,-4 0 0-16,1-3 0 0,0-4 0 0,-4 7 0 16,0 0 0-16,3 0 0 0,1 0 0 0,-4 0 0 15,-7 0 0-15,0 0 0 0,11 0 0 0,-4 0 0 16,-7 0 8-16,0 0-8 0,0 0 0 0,0 0 0 0,0 0 8 0,0 0-8 15,0 0 12-15,0 0-12 0,0 0 19 0,0 0-3 16,0 0-1-16,0 0 0 16,0 0-7-16,0 0 0 0,0 0-8 0,0 0 12 0,-4-3-12 0,4 3 0 15,-3-6 8-15,-5-3-8 0,1 9 0 16,0-7 0-16,4 4 0 0,-4 3 0 0,-4-6 0 0,-3 3 0 16,4-3 8-16,-5 6-8 0,5-4 0 0,-4-2 0 15,-4 3 8-15,4-3-8 0,-4 3 0 0,1-4 11 16,-1-2-11-16,0 3 10 0,1 6-10 0,-1-10 8 15,0 10-8-15,1-9 8 0,3 9-8 0,0-10 0 16,3 7 0-16,0-3 0 0,1 0 0 0,3 3 0 0,0 3 8 0,3-7-8 16,4 7 0-16,0 0 0 15,0 0 0-15,0 0 0 0,0 0-13 0,0 0-2 16,0 0 0-16,0 0 0 0,0 0 15 0,0 0 0 16,0 0 0-16,11 0 0 0,-1 0-11 0,1 7 1 0,0-7 0 0,-1 3 0 15,8 3 10-15,-4-6-10 0,4 9 10 16,3-9-10-16,-4 10-6 0,5-10 0 0,2 6-1 0,1-3 0 15,-4-3 3-15,0 7 1 0,0-7 0 16,1 3 0-16,-1-3 13 0,-4 6 0 0,-6-6-10 0,0 3 10 16,3 3 0-16,0-6 0 0,-14 0 0 0,7 7 0 15,-7-7 0-15,0 0 8 0,0 0-8 0,0 0 8 16,7 3-8-16,0 3 12 0,-7-6-12 0,7 3 12 16,-7-3-12-16,0 0 8 0,7 10-8 0,-3-4 8 15,-1-3-8-15,1 6 0 0,-1-2 0 0,1 2 8 0,-4 0-8 16,3 1 0-16,-3-1 9 0,0 7-9 0,0-7 9 0,-3 10-9 15,-1-9 12-15,1 5-12 0,-4-5 16 0,0 5-4 16,3-2-1-16,-7-4 0 0,4 1-11 0,-3 5 10 16,-1 1-10-16,-3-3 10 0,0-4-10 0,0 0 0 15,0 7 0-15,0-6 0 0,0 5-14 0,-4-2-8 16,0-7-2-16,-3 3 0 16,0 7-126-16,0-6-26 0,-7-1-4 15,3 0-670-15,-7 1-134 0</inkml:trace>
  <inkml:trace contextRef="#ctx0" brushRef="#br0" timeOffset="169784.48">24956 9277 1058 0,'0'0'47'0,"0"0"9"0,0 0-44 0,0 0-12 0,0-3 0 0,3-4 0 16,-3 7 26-16,0 0 3 0,4-9 1 0,-1 9 0 16,-3-9 29-16,0 2 5 0,0 7 2 0,0-3 0 15,0 3 10-15,0-6 1 0,0 6 1 0,0 0 0 16,-3-3-11-16,3 3-3 0,-4-7 0 0,4 7 0 16,0 0-20-16,-7-3-5 0,3-3-1 0,-3 6 0 15,7 0-23-15,-7 0-5 0,0 0-1 0,-3 0 0 0,-1 0 2 16,1 0 0-16,-1 9 0 0,0-2 0 0,-3-4-11 0,7-3 0 15,-3 9 0-15,-1-2 0 0,0 2 0 0,1 0 0 16,-4 1 0-16,3-1 0 0,4 1 12 0,0-1-2 16,-4 4-1-16,1-1 0 0,6-3 2 15,-3 7 0-15,4-6 0 0,-1 8 0 0,1-8-11 0,-1 5 0 16,1-5 0-16,3 6 8 0,0-7-8 0,3 0 0 16,1 1 9-16,-1-7-9 0,-3-3 9 0,7 9-9 15,0-2 12-15,4-7-12 0,0 0 10 0,-4 0-10 16,3 0 8-16,1 0-8 0,-1-7 0 15,1 7 0-15,3-9 0 0,-3 9 0 0,3-9 12 0,-4 5-2 16,4-11-1-16,-3 5 0 0,0 1-9 0,-4 3 0 16,3-4 0-16,1 1 0 0,-4-4 0 0,-4 1 0 15,8 2 0-15,-4 1 0 0,-3-4 0 0,-1 4 0 0,4 0 0 16,-7-4 0-16,0 4 0 0,0-1 0 0,4 1 0 16,-8 6 0-16,4 3 0 0,0 0 0 0,0 0 0 0,0 0 8 15,0 0-8-15,0 0 0 0,0 0 0 0,0 0 0 16,0 0 0-16,4 9 0 0,-1 0 0 15,4-5 0-15,-3 5 0 0,3 7 0 0,-7-7 0 16,3 7 0-16,4-4 0 0,0-2 0 0,1 5 0 0,-1 1 0 16,0-3 0-16,0 2 0 0,3 4 0 0,1-3 8 15,-4-4-8-15,4-2 0 0,-4 5 0 0,0 1 0 32,3-3-49-32,-3-7-3 0,0 10 0 0,0-4-595 0,-3-2-119 0</inkml:trace>
  <inkml:trace contextRef="#ctx0" brushRef="#br0" timeOffset="170484.1">25231 9515 2372 0,'0'0'52'0,"0"-6"12"0,0 6 1 0,0-10 1 0,0 1-53 0,3 0-13 0,1 2 0 0,3-5 0 16,0-4-16-16,-4 7-7 0,4-1-1 0,0 1 0 31,1 3-8-31,-1-4-3 0,0 1 0 0,0 6 0 0,0-4 25 0,0-2 10 0,0 3-8 0,0 3 8 15,0 3 0-15,0-7 0 0,4 7 0 0,-4-3 8 16,3 3-8-16,-3 0 8 0,0-6-8 0,-7 6 8 16,7 0 12-16,4 6 2 0,-4-6 1 0,0 0 0 15,-7 0-5-15,7 3-1 0,0 4 0 0,0-4 0 0,-7-3-9 0,4 12-8 16,3-2 9-16,-4-1-9 0,1 0 8 0,-1 1-8 16,-3-1 0-16,0 10 0 0,0-9 0 0,-3 5 0 15,-1-5 0-15,-3 5 0 0,0-2 0 0,-3 6 0 16,-1-10 0-16,-3 13 0 0,0-3 0 0,3-7 0 15,-3 4 0-15,4 3 0 0,-4-10 8 0,-1 1-8 16,5-1 0-16,3 4 9 0,0-10-9 0,0 6 0 16,7-9 0-16,0 0 8 0,0 0-8 0,0 0 0 15,0 0 0-15,0 0 0 0,0 0 0 0,0 0 0 16,0 0 0-16,0 0 0 0,0 0 0 0,0 0 0 0,0 0 0 0,0 0 0 16,0 0 0-16,10 6 0 0,-3-2 0 0,-7-4 0 15,7 0 0-15,0 6 0 0,8-3 0 0,-5-3 0 16,1 0 0-16,-1 0 0 0,4 0 0 0,0 0 0 15,1 0-20-15,2-3 3 0,-3-3 1 0,4 6 0 32,3-4-115-32,-3-2-22 0,-1-3-5 0,-2 6-1 0</inkml:trace>
  <inkml:trace contextRef="#ctx0" brushRef="#br0" timeOffset="173778.14">23223 4225 1526 0,'0'0'68'0,"0"0"13"0,-7 0-65 0,-3 0-16 0,-1 0 0 0,1 6 0 15,-1-6 30-15,0 3 2 16,1-3 1-16,-4 7 0 0,3-4-33 0,1 3 0 0,-5-3 0 0,5-3 0 16,-4 6 0-16,7-6 0 0,0 4 0 0,0-4 0 15,0-4 8-15,-1 4-8 0,8 0 0 0,0 0 0 16,0 0 38-16,0 0 1 0,0 0 0 0,8-6 0 15,-5-3 26-15,4-1 6 0,-3 1 1 0,3 9 0 16,0-3-28-16,-7 3-4 0,7 0-2 0,0 0 0 16,-7 0-11-16,10 0-3 0,-3 0 0 0,1 3 0 15,2-3-10-15,-3 6-2 0,4-3-1 0,-1-3 0 16,1 7 1-16,0-4 1 0,3 3 0 0,0-3 0 16,0-3 3-16,3 0 1 0,5 0 0 0,-1 6 0 0,4-2 4 15,-1-4 1-15,1 6 0 0,0-3 0 16,3-3-2-16,0 0-1 0,0 0 0 0,4 0 0 0,-4 0 17 15,-3 0 4-15,0 0 1 0,3 0 0 16,-3 0-28-16,3 0-5 0,-4 0-8 0,5 0 11 16,-1 0 9-16,0 0 1 0,-3 0 1 0,7 0 0 0,-8 0 11 15,4 0 3-15,4 0 0 0,-4 0 0 0,4 0-36 0,0 0 0 16,0 0 0-16,-1 0 0 0,1 0 0 16,3 0 0-16,-3 0 0 0,0 0 0 0,0 0 0 0,3 0 0 15,0-3 0-15,1-3 0 0,-1 6 0 0,0-4 0 16,0-2 0-16,-3 6 0 0,0 0 13 0,0 0-4 15,-8 0-1-15,5-3 0 0,-5 3-8 0,1 0 0 0,0 0-12 16,-4 0 12-16,0 0 0 0,-3 0 0 16,3 0 0-16,-4 0 0 0,5 0 0 0,-5 0 0 0,4 0 0 15,1 0 0-15,-1 0 0 0,3-6 0 16,-2 6 0-16,-5-3 0 0,4 3 0 0,-6-7 0 0,2 7 0 16,1 0 8-16,-4 0-8 0,4-3 0 0,-4-3 0 15,0 6 0-15,0 0 8 0,-4 0-8 0,5 0 8 0,-5-3-8 16,1 3 8-16,-1 0-8 0,1-13 8 0,-1 10-8 15,1 3 0-15,-4 0 0 0,4-6 0 0,-4 3 0 16,3 3 0-16,-10 0 8 0,7-7-8 0,0 7 8 16,4 0-8-16,-4 0 0 0,-7 0 0 15,0 0 0-15,11-9 0 0,-4 9 0 0,-7 0 0 0,10-3 0 16,-3 3 0-16,-7 0 0 0,7-6 0 0,-7 6 0 16,11 0 0-16,-11 0 0 0,7 0 0 0,-7 0 0 15,7 0 0-15,-7 0 0 0,7 0 0 0,-7 0 0 0,0 0 0 0,7-3 0 16,0-4 0-16,-7 7 0 15,7 0 0-15,4 0 0 0,-4 0 0 0,0 0 0 16,-7 0 0-16,7-6 0 0,4 6 0 0,-4 0 0 0,-7 0 0 16,7-3 0-16,0-3 8 0,3 6-8 0,-3-4 0 0,1-2 0 15,-1 3 0-15,0-3 8 0,-4 3-8 0,4-4 0 16,0 7 0-16,0-3 0 0,-3-3 0 0,-4 6 0 16,0 0 0-16,7 0 0 0,0-3 0 0,-7 3 0 15,0 0 0-15,0 0 0 0,0 0 0 0,0 0 0 16,0 0 0-16,0 0 0 0,-7 0 0 0,0-6 0 15,-4-1 0-15,1 4 0 0,3 3 0 0,-7 0 0 16,3-6 0-16,-7 3 0 0,4 3 8 0,0-7-8 16,4 7 8-16,-5 0-8 0,1-9 0 0,4 9 0 0,-4-3 8 15,3-3-8-15,0-4 0 0,4 10 0 0,0-6 0 16,0 3 8-16,0-3-8 0,0 6 0 16,4-4 0-16,3 4 0 0,-7-6 0 0,7 6 0 0,0 0 0 0,0 0-11 15,0 0 11-15,0 0-13 0,0 0 5 0,0 0 8 16,0 0-14-16,0 0 5 0,0 0 1 15,10 10 0-15,1-10 8 0,-1 9-10 0,-3-9 10 16,4 0-10-16,0 6 10 0,3-6 0 0,-4 0 0 16,4 0 0-16,-3 0 0 0,0 0 0 0,-1 7 0 0,4-4-8 15,-3-3 8-15,-1 9 0 0,1 0 0 0,0-9 0 16,-1 10-8-16,1-4 8 0,-1 4-8 0,1-1 8 16,-4 0 0-16,0 7-8 0,0-3 8 0,0-4 0 15,0 7 0-15,-7 2 0 0,0-8 0 0,4-1 0 16,-4 7 0-16,-4 3 0 0,1 0-8 0,-4-4 8 0,3 4 0 15,-7-3-10-15,4-4 10 0,0 10 0 0,-3-9 0 16,-1 6 0-16,1-4 0 0,-1 1 0 0,4-3 0 0,0 2 0 16,-4 1 0-16,1-7 0 0,-4 4 8 0,3-4-8 15,-3 10 0-15,3-6 9 16,-3-1-100-16,0-2-20 0,0 5-4 0,3-12-1079 0</inkml:trace>
  <inkml:trace contextRef="#ctx0" brushRef="#br0" timeOffset="181533.3">31627 6614 1576 0,'0'0'35'0,"0"0"7"0,0 0 2 0,0 0 0 0,0 0-36 0,0 0-8 0,0 0 0 0,7 0 0 16,7-6 19-16,-4 6 1 0,1-3 1 0,3-3 0 16,0 6 20-16,4 0 4 0,-4 0 1 0,3 0 0 15,-2-3-5-15,2 3-1 0,1-7 0 0,0 7 0 0,-1 0 5 0,1 0 1 16,-1 0 0-16,1 0 0 0,0 0-8 0,-4 0-2 16,0 0 0-16,0 7 0 0,-3-7-12 0,-1 3-4 15,1-3 0-15,-1 0 0 0,1 0-8 0,0 0-1 16,-1 0-1-16,1 0 0 0,3 0-10 0,3 0 12 15,1-3-12-15,0 3 12 0,3-7 12 0,0 7 2 16,0 0 1-16,4 0 0 0,-4 0-13 0,0 0-2 16,0-6-1-16,1 6 0 0,-1 0-11 0,3 0 0 15,-2 0 0-15,-5 0 0 0,4 0 0 0,-6 0 0 16,-1 0-12-16,-4 0 12 16,-3 6-128-16,-7-6-17 0,0 0-4 0</inkml:trace>
  <inkml:trace contextRef="#ctx0" brushRef="#br0" timeOffset="181926.19">32939 6295 2131 0,'0'0'189'0,"0"0"-151"0,0 0-30 0,0 0-8 0,0 0 138 0,0 0 26 16,0 0 6-16,10 0 1 0,-2 0-147 0,2 3-24 15,1 3-14-15,-1 3 2 0,-3-2 12 0,7 2 0 16,-3 1 0-16,3-1 0 0,0 10 0 0,-3-10 0 15,-4 10 0-15,0-3 0 0,0 2 0 0,4 1 0 16,-4 0-13-16,7 6 5 0,-4-6 8 0,8 15 0 16,-4-8 0-16,0-1 0 0,-3-3 8 0,-1 3 0 31,4 0 0-31,-6-6 0 0,2-1 0 0,-3 1 0 0,4-3 0 0,-4-4 0 0,0 4-8 0,3 0 0 0,-3-7 0 16,1 4 0-1,-1-7-41-15,-7-6-10 0,0 0-1 0</inkml:trace>
  <inkml:trace contextRef="#ctx0" brushRef="#br0" timeOffset="182213.43">33535 6339 2199 0,'0'0'48'0,"0"0"11"0,-3-7 1 0,3 7 2 0,0 0-50 0,-8 7-12 0,8-7 0 0,-3 3 0 15,-4 3 0-15,3-3 0 0,1 10 0 0,-1-1-10 16,1-2 10-16,-4-1 0 0,3 10 0 0,-3 3-8 0,0-3 20 0,0-1 4 16,-4 11 0-16,1-4 1 0,-1 3 27 0,1 0 6 15,-4 7 1-15,-4-1 0 0,0 1-3 0,-3 2-1 16,0 1 0-16,0 6 0 0,-4 0-35 16,0 6-12-16,-3-6 0 0,11-13 9 15,-5 10 3-15,1-4 0 0,-3 1 0 0,-1 3 0 0,4-3-12 16,0-1 8-16,-1 4-8 0,1 6 8 0,0-9-8 0,3 2 0 15,4-5 0-15,4-4-11 16,3-6-154-16,3 0-31 0</inkml:trace>
  <inkml:trace contextRef="#ctx0" brushRef="#br0" timeOffset="183646.17">32346 6608 633 0,'0'0'56'0,"0"0"-44"0,0 0-12 0,0 0 0 15,0 0 176-15,0 0 34 0,0 0 6 0,0 0 2 16,-7 6-120-16,7-6-24 0,-7 0-5 0,7 0-1 15,0 0 8-15,-7 4 2 0,4-4 0 0,3 0 0 16,-8 0-16-16,8 0-3 0,-3 0-1 0,-4 0 0 16,7 0-32-16,0 0-6 0,-7 0-2 0,3 0 0 15,-3 0-18-15,7 0 0 0,0 0 8 0,-7 0-8 0,7 0 0 0,0 0 0 16,-3-4 0-16,3 4 0 16,-7-6 0-16,7 6 0 0,0 0 0 0,0 0 0 0,-4 0 10 0,1-3-2 15,-5-3 0-15,8 6 0 16,-3 0 7-16,-4 0 1 0,3 0 0 0,4 0 0 0,-7-3 3 0,7 3 1 15,0 0 0-15,0 0 0 0,-3-7 0 0,3 7 0 16,0 0 0-16,0 0 0 0,0 0-8 0,0 0-2 16,0 0 0-16,0 0 0 0,0 0-10 0,0 0 8 15,0 0-8-15,7 0 8 0,3 0-8 0,-3 0 0 16,4 0 0-16,0 0 0 0,-1 0 0 0,1 0 0 16,-1 0 0-16,1 0 0 0,0 7 0 0,-1-4 0 0,1-3 0 0,3 0 0 15,-4 0 0-15,1 0 0 0,3 0 0 0,4-3 0 16,-4 3 0-16,4-7 0 0,-1 7 0 0,1 0 8 15,3-6 1-15,4 3 0 0,-4-3 0 16,4 6 0-16,-1 0-9 0,-3-3 0 0,1 3 9 0,-1-7-9 16,-4 7 0-16,-3 0 8 0,1 0-8 15,-1-3 0-15,-4 3 8 0,-3 0-8 0,0 0 10 0,-7 0-10 16,0 0 12-16,7 0-4 0,-7 0-8 0,7 0 12 16,-7 0-3-16,8 0-1 0,-8 0 0 0,10 0 0 15,-3-6 0-15,0 6-8 0,0 0 12 0,0 0-4 16,-7 0 0-16,11-3-8 0,-4-4 12 0,0 7-4 15,0-3-8-15,-7 3 0 0,0 0 9 0,0 0-9 16,0 0 9-16,0 0-9 0,0 0 12 0,0-6-12 16,-7-3 19-16,4 9-3 0,-5-7-1 0,1 4 0 15,0-3 1-15,-3 3 1 0,-1-3 0 0,-3 2 0 0,3-2-8 16,-3-3-1-16,0 6-8 0,0-4 12 0,0-2-12 0,0 3-8 16,-4-4 8-16,4 1-13 0,0 6 26 0,0-7 6 15,0 4 1-15,0-3 0 0,0-1-1 0,0 1 0 16,3-1 0-16,-3 1 0 0,7-7-3 0,-4 10-1 15,8-3 0-15,-8-1 0 0,4 1-15 0,0-1 0 16,0 1 8-16,0 0-8 0,0 2 0 0,3 7 0 16,4 0 0-16,0 0 0 0,0 0-12 0,0 0 0 15,-7-3 1-15,7 3 0 0,0 0-1 0,0 0 0 16,0 0 0-16,4 3 0 16,-1 4-15-16,4 2-3 0,0 0-1 0,0 1 0 0,0-1 16 0,4-2 3 15,0-4 1-15,3 3 0 0,0 3 11 0,4 1-8 0,-1-1 8 16,1-3-8-16,-4 4 8 0,4-7 0 0,-4 6 0 0,0-2 8 15,0 2-8-15,-4 0 0 16,-2-2 0-16,-1-4 0 0,0 6 0 0,0 1 0 16,-4-4 0-16,1 3 0 0,-4-9 0 0,0 10 11 0,0-1-3 15,0 7 0-15,0-7-8 0,-4 1 0 0,4-1 0 0,-3 0 0 16,-1 7 8-16,4-3-8 0,0-4 8 0,0-3-8 16,0 4 0-16,4-1 0 0,-1 1 0 0,1-1 0 15,-1-3 8-15,1-3-8 0,-4 4 8 0,0-7-8 16,3 9 0-16,1 1 0 0,-4-4 0 0,0-3 0 15,0-3 12-15,-4 9 9 0,1 1 3 0,-4-1 0 16,0-3-11-16,-4 4-1 0,-3 5-1 0,0-5 0 16,0-7 0-16,-4 6 0 0,-3 1 0 0,3 2 0 15,-3-2-11-15,4-1 0 0,-1 1 0 0,4-1 0 16,-4 0-114 0,0 1-25-16,4-4-5 0</inkml:trace>
  <inkml:trace contextRef="#ctx0" brushRef="#br0" timeOffset="196905.07">26709 5351 961 0,'0'0'42'0,"0"0"10"0,0 0-42 0,0 0-10 16,0 0 0-16,0 0 0 0,0 0 53 0,0-10 9 15,0 7 2-15,0 3 0 0,0 0 3 0,0 0 1 16,0-6 0-16,0 6 0 0,0 0-7 0,0 0-1 16,0 0 0-16,0 0 0 0,0 0 0 0,0 0-1 15,-4-9 0-15,4 9 0 0,4-10-5 0,-4 10-1 16,0 0 0-16,0 0 0 0,0 0-14 0,0 0-3 16,0 0-1-16,0 0 0 0,0 0 4 0,0 0 1 15,0 0 0-15,0 0 0 0,0 0 4 0,0 0 0 16,0 0 1-16,0 0 0 0,0 0-9 0,0 0-1 0,0 0-1 0,0 0 0 15,0 0-17-15,0 0-3 0,0 0-1 0,0 0 0 16,0-6-13-16,0 6 11 0,0 0-11 0,0 0 10 16,0 0-10-16,0 0 0 0,0 0-10 0,0 0 10 15,7 6 8-15,-4 4 7 0,4-4 1 0,-3 3 1 16,-4 4-17-16,4-13 0 0,-4 9 0 0,3-3 0 16,1 4 10-16,-4-1-2 0,0-9 0 0,3 10 0 15,-3-1 11-15,4 0 1 0,-1-2 1 0,1 2 0 16,3 1-9-16,-4-1-3 0,1 0 0 0,3 1 0 15,-4-1-9-15,4-3 0 0,-3 4-12 0,3 6 12 16,0-7 0-16,0 0 10 0,-3 1 1 0,3 5 0 16,0-2-11-16,-4 6 0 0,4-10 0 0,0 13-11 15,-3-9 29-15,-1 6 6 0,5-4 0 0,-8 4 1 16,3 6-25-16,1-6 0 0,-4 6 0 0,3-3 0 0,-3 0 12 0,4-3-4 16,-4 0 0-16,0 9 0 0,3-9-8 0,-3-4 0 15,4 4-10-15,-4 0 10 0,3 0 0 0,1-4 0 16,-4 4 0-16,7 0 10 0,-4-3-10 0,1 2 0 15,3 1 9-15,-4-3-9 0,4 9 0 0,-3-6 0 16,3 0 0-16,-3 0-8 0,3-1 8 0,-4 7 0 16,4-6 0-16,-3 6 0 0,-1-6 8 0,1 6-8 15,-1-6 8-15,-3 6-8 0,4-3 9 0,-4 3-9 16,0 0 12-16,0-6-12 0,0 9 8 0,0-9-8 0,3 6 0 16,-3-6 0-16,4 0 12 0,-1 3-4 0,1-3 0 0,0-7-8 15,-1 4 15-15,4 3-4 0,0-4-1 0,-3-2 0 16,3 9-10-16,0-10 8 0,-4 7-8 0,4 3 8 15,0-3-8-15,0 0 0 0,-3 0 0 0,0-1 0 16,-1-2 0-16,1 3 8 0,-1 6-8 0,-3-6 0 16,4 0 0-16,-4-4 0 0,0 4 0 0,0 0 0 15,-4-3 0-15,4-4 8 0,-3 4-8 0,3-1 0 16,-4-2 8-16,1-4-8 0,3 1 0 0,0-1 8 16,0 4 0-16,-4-4-8 0,0 1 12 0,4-1-4 15,0-6 1-15,4 7 0 0,-8-1 0 0,4 3 0 16,0-2-9-16,0-1 8 0,-3-6-8 0,3 7 8 15,0-1-8-15,0 4 0 0,-4-1 0 0,4-2 0 16,0-1 0-16,-3 7 0 0,3-7 0 16,0 1 0-16,-4 5 0 0,1-2 0 0,-1-7 8 0,4 10-8 15,0-7 0-15,0 1 0 0,-3-1 0 0,-1-6 0 0,8 7 0 16,-4-4 0-16,-4 3 0 0,4 1 0 16,0-10 0-16,-3 9 0 0,3-3 0 0,0 4 0 0,-4-1 0 15,1 1 0-15,-1-4 8 0,4 3-8 0,0 1 0 16,-3-7 0-16,-1 6 0 0,1 1 0 0,3-4 0 15,-4 3 0-15,1 1 0 0,3-4 0 0,0-6 0 0,-4 9 0 16,4-6 0-16,0 7 0 0,0-10 8 0,-4 6-8 16,4-6 0-16,0 0 8 0,0 0-8 0,0 0 0 15,0 0 9-15,0 0-9 0,0 0 0 0,0 0 9 16,0 0-9-16,0 0 0 0,-3 10 8 0,3-10-8 16,0 0 0-16,0 0 0 0,0 0 12 0,0 0-4 15,0 0 0-15,0 0-8 0,0 0 10 0,0 0-10 0,0 0 8 0,0 0-8 16,0 0 0-16,0 0 0 0,0 0 0 0,0 0 0 15,0 0 0-15,0 0 0 0,-7 0 0 0,7 0 0 16,0 0 0-16,0 0 0 0,0 0 0 0,0 0 0 16,-4 6 0-16,4-6 0 0,0 0 8 0,0 0-8 15,0 0 0-15,0 0 0 0,0 0 9 0,0 0-9 16,0 0 0-16,0 0 0 0,0 0 0 0,0 0 0 16,0 0 0-16,0 0 0 0,0 0 0 0,0 0 0 15,0 0 0-15,-3 3 0 0,-1 6 0 0,4-9 0 16,0 0 0-16,0 0 0 0,0 0 0 0,-3 7 0 15,3-7 0-15,0 0 0 0,0 0 0 0,0 0 0 16,-4 3 0-16,4-3 0 0,0 0 0 0,0 0 0 16,0 0 0-16,0 0 0 0,0 0 0 0,0 0 8 15,0 0-8-15,0 0 0 0,0 0 0 0,0 0 0 16,0 0 0-16,0 0 9 0,0 0-9 0,0 0 0 16,0 0 8-16,0 0-8 0,-7 6 0 0,7-6 0 15,0 0 0-15,0 0 0 0,0 0 0 0,-3 3 0 0,3-3 0 16,0 0 0-16,0 0 0 0,-4 10 0 0,4-10 0 15,0 0 0-15,-3 6 0 0,3-6 0 0,0 0 0 0,0 0 0 16,0 0 0-16,0 0 0 0,0 9-12 0,0-9 1 16,0 0 0-16,0 0 0 15,0 0 20-15,0 0 4 0,0 0 1 0,0 0 0 0,0 0-14 0,0 0 8 16,0 0-8-16,0 0 0 0,0 0 8 0,0 0-8 16,0 0 0-16,0 0 0 0,0 0 0 0,0 10 8 15,0-10-8-15,0 0 0 0,0 0 0 0,0 0 0 16,-4 9 0-16,4-9 0 0,0 0 0 0,0 0 0 15,0 0 0-15,0 0 0 0,0 0 0 0,0 0 0 0,0 0 0 0,0 0 0 16,-3 6 0-16,-1-2 0 0,4-4 0 0,-4 9 0 16,4-9 0-16,-3 6 0 0,3-6 0 0,-4 3 0 15,4-3 0-15,-3 7 0 0,3-7 0 0,-4 9 0 16,1 0 0-16,3-9 0 0,-4 7 0 0,4-7 0 16,-3 3 0-16,3-3 0 0,0 0 0 0,-4 9 0 15,1-2 0-15,3-7 0 0,-4 3 0 0,4-3 0 16,0 0 0-16,-3 6 0 0,3-6 0 0,0 9 0 15,-4-2 0-15,4-7 0 0,0 0 0 0,0 3 0 16,0-3 0-16,-3 9 0 0,3-9 0 0,0 0 0 16,0 0 0-16,0 0 0 0,0 0 0 0,-4 10 0 15,4-10 0-15,0 0 0 0,0 9 0 0,0-9 0 0,0 6 0 0,0-6 0 16,0 3 0-16,0-3 0 16,0 0 0-16,0 0 0 0,0 0 0 0,0 7 0 15,0 2 0-15,0-9 0 0,0 0 0 0,0 0 0 0,0 0 0 0,0 0 0 16,0 0 0-16,0 0 0 15,0 0 0-15,0 0 0 0,0 0 0 0,0 0 0 0,0 0 8 0,0 0-8 16,0 0 0-16,0 0 0 0,0 0 0 16,0 0 8-16,0 0-8 0,0 0 0 0,0 0 0 0,0 0 0 15,0 0 8-15,0 0-8 0,0 0 0 0,0 0 0 16,0 0 0-16,0 0 0 0,0 0 0 0,0 9 0 16,0-9 0-16,0 0 0 0,0 0 0 0,0 7 0 15,0-7 0-15,0 0 0 0,0 0 0 16,0 0 0-16,4 3 0 0,-4-3 0 0,0 0 0 0,3 6 0 0,-3-6 0 15,7 3 0-15,-7-3 0 0,7 0 0 0,0 7 0 0,4-7 9 16,-11 0-9-16,10 0 10 0,-2 0-10 0,2 0 10 16,1 3-10-16,3 3 0 15,-4-6 0-15,8 0 0 0,-4 6 0 0,0-3 0 0,4-3 0 16,0 0 0-16,3 0 0 0,-4 0 0 16,-3 0 0-16,8 0 0 0,-1 0 0 0,7-3 0 0,0 3 8 0,0-6-8 15,4 6 0-15,-4 0 0 0,4-6 0 0,-4 6 0 16,4 0 0-16,-4 0 0 0,4-3 0 0,0 3 0 15,0 3 0-15,-1 3 0 0,1-6 0 0,3 0 0 16,1 0 0-16,-1 6 0 0,-3-3 0 0,-1-3 0 16,1 0 0-16,3 0 0 0,-6 0 8 0,2 0-8 15,-2 0 0-15,2 0 0 0,1 0 0 0,0 0 0 16,3-3 0-16,4 3 0 0,3-6 0 0,-3 6 0 16,-4 0 0-16,1 0 0 0,-1 0 0 0,0 0 0 15,1 0 0-15,-8 6 0 0,4-6 0 0,-4 3 0 0,0-3 0 0,0 7 10 16,-3-7-10-16,3 3 10 0,0-3-10 0,1 0-9 15,-1 0 9-15,4 0-13 0,3 6 13 0,-7-6 0 16,4 0 0-16,-4-6 0 0,4 6 0 0,-4-3 0 16,7-4 0-16,-3 7 0 0,-4-9 0 0,4 9 0 15,-4-6 0-15,4 3 0 0,0-4 0 0,-1 7 0 16,5-3 0-16,-1-3 0 0,4 3 0 0,-4-4 0 16,0 7 0-16,-3-3 0 0,7-3 0 0,-4 6 0 15,-3 0 0-15,0 0 0 0,3 0 0 16,-7 0 0-16,0 0 0 0,1-3 0 0,-5 3 0 0,5-6 0 15,-1 6 0-15,-4 0 0 0,5 0 0 0,-1 0 0 16,0-7 0-16,0 4 0 0,4 3 0 0,0 0 0 16,-7-6 0-16,3 6 0 0,4 0 0 0,-4-3 0 15,3-3 0-15,-2 6 0 0,-1 0 0 0,0 0 0 16,0-4 0-16,1-2 0 0,-1 6 0 0,0 0 0 0,0-3 0 0,0-3 0 16,1 6 0-16,2 0 0 0,-2 0 0 0,2 0 0 15,-6-3 0-15,-4 3 0 0,4 0 0 0,0 0 0 16,-4 0 0-16,4 0 0 0,-4-7 0 0,3 7 0 15,-2 0 0-15,-1 0 0 0,0 7 0 0,-3-4 0 16,3-3 0-16,-4 0 0 0,1 0 0 0,0 6-12 16,-4-6 12-16,3 0 0 0,5 0 0 0,-8 0 0 15,3 3 0-15,1-3 0 0,0 0 0 0,3 0 0 0,-4 0 0 16,1 6 0-16,3-6 0 0,-3 0 0 16,-1 0 0-16,-2 0 0 0,-5 0 0 0,1 4 0 15,3-4 0-15,0 0 0 0,-3 6 0 0,-1-3 10 16,4-3-10-16,-3 0 0 0,3 0 0 0,-3 0 8 15,3-3-8-15,-4 3 0 0,8-6 0 0,-4 6 0 0,0 0 0 16,0 0 0-16,-3-4-12 0,3 4 12 0,0-6 0 0,0 6 0 16,-3 0 0-16,3 0 0 0,0-3 0 0,0 3 0 15,-3-6 0-15,-1 6 0 0,4 0 0 0,-3 0 0 16,-1 0 0-16,1 0 0 0,0 0 0 0,-4 0 0 16,3 0 0-16,-3 0 0 0,0 0 0 0,4 0 0 15,0 6 0-15,-1-6 0 0,-3 0 0 0,0 0 0 16,0 0 0-16,4 0 0 0,-11 0 0 0,7 0 0 15,0 0 0-15,4 0 0 0,-4 0 0 0,3 0 0 0,-10 0 0 16,7 0 0-16,4 0 0 0,-4 0 0 0,0 3 0 16,-7-3 0-16,0 0-9 0,7 0 9 15,-7 0 0-15,0 0 0 0,0 0-8 0,0 0 8 0,11 0 0 0,-11 0 0 16,0 0 0-16,0 0 0 0,7 0 0 0,0 6 0 16,-7-6 0-1,0 0 0-15,3 0 0 0,8 0 0 0,-4 0 0 0,-7 0 11 0,0 0-3 0,0 0-8 16,3-6 8-16,1 3-8 0,-4 3 0 0,3-6 0 15,-3-4 0-15,0 1 0 0,0 3 0 0,0 3-9 16,0-7 9-16,-3 1 0 0,6-1 0 0,-3 4 0 16,0-3 0-16,0-1 0 0,4 1 0 0,-4-1 0 15,0-5 0-15,0 5 8 0,0 1-8 0,0-1 0 16,4 4 10-16,-4-3-2 0,3-1-8 0,1 1 12 16,-1 0-12-16,1-7 0 0,-4 6 0 0,0 1 0 15,3 0 0-15,-3-1 0 0,4-5 0 0,-4 5 0 16,-4 1 0-16,4-1 0 0,0-2 0 0,-3-4 0 15,3 7 0-15,-4-7 14 0,4-3-2 0,-3 0-1 0,3 1-11 16,-4 2 0-16,1-9 9 0,3 6-9 16,0 0 8-16,-4-6-8 0,4 13 10 0,-4-7-10 0,1-3 9 0,3 3-9 15,0 0 8-15,-4 4-8 0,4-7 0 0,-3 6 8 16,3-9-8-16,0 12 0 0,0-12 0 16,0 9 8-16,3-2-8 0,-3-1 0 0,0-6 0 0,4 12 0 15,-1-6 8-15,1 4-8 0,-4-4 0 0,4 3 0 16,-1-3 0-16,1 1 0 0,-1-1 0 0,1-3 8 15,-4 9-8-15,0-6 0 0,0 4 0 0,0-4 8 16,-4 3-8-16,1-2 0 0,3-1 0 0,0 3 0 16,-4 3 8-16,1-5-8 0,-1-4 0 0,-3 9 10 0,3-6-10 15,4-3 10-15,-3 4-10 0,-1-1 0 0,1 0 0 0,3 3 0 16,0-6 0-16,-4 0 0 0,1 4 0 0,3-1 0 16,3 0 0-16,-3 3 0 0,-7-3 0 0,7 1 0 15,0-1 0-15,0 0 0 0,0-3 0 0,0 3 0 16,4 7 0-16,-1-10 0 0,-3 9 0 15,0-6 0-15,0 4 0 0,4-4 0 0,-1 3 0 0,1 4 0 16,-4-4 0-16,3-3 0 0,-3 0 0 0,0 1 0 16,4-4 0-16,3 3 8 0,-7 0-8 0,4-6 8 15,3 6-8-15,-4 0 0 0,-3 0 0 0,7-6 0 16,-3 7 0-16,-1 2 0 0,-3-6 0 0,4 0 0 0,-1 3 0 16,-3 0 0-16,0 4 0 0,0-4 0 15,-3 6 0-15,3-12 0 0,0 10 0 0,0-4 0 16,-4 0 0-16,4 3-11 0,0-3 3 0,0 7 0 0,0-4 8 15,0 0 0-15,0 4 0 0,0-4 0 16,0 7 0-16,0-7 0 0,0 7 0 0,0-4 0 0,0-2 0 16,0 5 0-16,0-6 0 0,-3 7 0 0,3-3-14 0,0-4 2 15,0 6 1-15,-4 4 0 0,4-3 11 0,0-10 0 16,0 10 0-16,-3-1-8 0,3 4 8 0,-4-4 16 16,1 7-4-16,3-6-1 0,0 3-11 0,0-4 0 15,-4 1 0-15,1-1 0 0,3 4 0 0,0-3-14 16,-4-1 5-16,4-2 1 0,-4-1 8 0,1 4 11 15,-1-1-3-15,-3 1 0 0,0 0-8 0,4 5-11 16,-1-5 3-16,-3 3 0 0,0-4 8 0,4 4 14 0,3 3-3 16,-4-3-1-16,1-4-10 0,-1 1 0 0,4 6 0 0,-4-4 0 15,1-2 0 1,-1 0 0-16,1 2 0 0,-4 4 0 0,10-6 0 0,-6 3 0 16,-1 2 0-16,1-2 0 0,-1-3 0 0,4-1-11 0,-3 4 11 15,-1-3-8-15,1 9 8 0,-4-10 0 0,3 1 0 0,1 6 0 16,-1-4 0-16,1-2 0 0,-1 3 0 15,0 3 0-15,1-4 0 0,-1 4 0 0,-3-3 0 16,4-3 0-16,-1 9 0 0,1-10 0 0,-4 10 0 0,3-3-8 16,1-3 8-16,-1-1 0 0,-3 4 0 0,4 3 0 15,-1-6 0-15,0 3 0 0,1 3 0 0,-4-6-12 16,3 6 12-16,-3 0 0 0,4 0 0 0,-4-10 0 16,0 10 0-16,0 0 0 0,0 0 0 0,0 0 0 15,-1 0 0-15,1 0 0 0,0 0-8 0,0 0 8 0,-3 0 0 0,-1 0 0 16,1 10 0-16,-5-10 0 0,5 0 0 0,-1 0 0 15,-3 0 0-15,0 0 0 0,-4 0 0 0,1 0 0 16,-4 6 0-16,-1-6 0 0,1 3 0 16,-3-3-8-16,2 0 8 0,-2 6 0 0,-5-6 0 15,5 0 0-15,-1 0 0 0,-3 3 0 0,-4 4 0 0,0-7 0 16,1 6 0-16,2-3 0 0,-2 3 0 0,-1-2-8 16,-3-4 8-16,3 6 0 0,-7-3 0 15,0 3 0-15,-3-3 0 0,-4 4 0 0,4-4 0 16,-1-3 0-16,-2 0 0 0,2 6-8 0,1-6 8 0,0 3 0 15,3 3 0-15,0-6 0 0,0 7 0 0,0-7 0 16,-3 0 0-16,0 3 0 0,-1-3 0 0,-3 0 0 16,1 0 0-16,2 0 0 0,4 0 0 0,1 0 0 0,-1 0 0 15,0 6 0-15,4-6 0 0,-4 0 0 16,4 0 0-16,-4 0 0 0,0 0 0 0,0-6 0 16,4 6 0-16,-4 0 0 0,0 0 0 0,4 0 0 0,-4 0 0 0,0-3 0 15,4 3 0-15,3-7 0 0,-3 7 0 0,0 0 0 16,0 0 0-16,-1 0 0 0,-6 0 0 0,0 0 0 15,-1 0 0-15,1 0 0 0,-4 7 0 0,0-4 0 16,4-3 0-16,0 6 0 0,-1-3 0 0,4 7 0 16,1-10 0-16,2 0 0 0,-2 6 0 0,-1 3 0 15,-4-9 0-15,5 0 0 0,-1 0 0 0,0 3-8 16,-3 4 8-16,3-7 0 0,-3 6 0 0,6-3 0 16,-3-3 0-16,8 0 0 0,-5 6 0 0,5-6 0 15,-8 4 0-15,4-4 0 0,-4 0 0 0,0 0 0 0,-3 6 0 16,3-6 0-16,0 3 0 0,4-3 0 0,-4 6 0 15,4-6 0-15,3 3 0 0,0-3 0 0,0 7 0 0,4-7-8 16,-4 3 8-16,1 3 0 0,-1-6 0 0,0 0-8 16,-3 9 8-16,3-9 0 0,-3 0 0 0,3 7-8 15,-3-4 8-15,7-3 0 16,-4 0 0-16,4 6 0 0,-1-3 0 0,1-3-8 0,4 0 8 16,2 10 0-16,-2-10 0 0,6 0 0 15,-3 6 0-15,3-6-8 0,-3 3 8 0,3-3 0 0,4 6 0 16,0-6 0-16,-3 0 0 0,2 0 0 0,1 0 0 0,0 4 0 15,0 2 0-15,0-6 0 0,3 6 0 0,1-6-8 16,-1 0 8-16,1 3 0 0,6-3-14 0,1 0 2 0,-1 0 1 16,4 0 0-1,0 0-35-15,0 0-7 0,0 0-2 0,0 0 0 16,0 0-64-16,0 0-13 0,11-3-2 0,-1 3-1 16,1 0-38-16,-1 0-8 0,5 3-2 0,-1-3-511 0,-4 0-102 0</inkml:trace>
  <inkml:trace contextRef="#ctx0" brushRef="#br0" timeOffset="200373.95">28589 5539 1335 0,'0'0'59'0,"0"0"13"0,0 0-58 0,0 0-14 0,0 0 0 0,0 0 0 16,0 0 27-16,0 0 2 0,0 0 1 0,0 0 0 0,0-3-17 0,0-4-3 16,4-2-1-16,-4 9 0 0,0 0-9 0,0 0 0 15,0 0 0-15,0 0 0 0,-7-3 22 0,3-3 2 16,1 3 1-16,3 3 0 0,-11 0 31 0,4-7 5 16,0 7 2-16,-4 0 0 15,1 0-11-15,-1 0-1 0,1 7-1 0,-5-4 0 0,5-3-2 0,-4 0 0 16,0 6 0-16,-1-3 0 0,5-3-7 0,-8 6-1 15,4-6-1-15,-3 3 0 0,-1-3-12 0,4 0-3 16,-4 0 0-16,-3 0 0 0,0 7 7 16,3-7 1-16,1 0 0 0,-1 0 0 0,-3 0-10 0,0 0-2 15,-1-7 0-15,1 7 0 0,-3 0 1 0,2 0 0 16,-2-3 0-16,2 3 0 0,-2-6-1 16,3 6-1-16,-1-3 0 0,1 3 0 0,0-6-7 0,-4 6-2 15,4 0 0-15,-3-3 0 0,2 3-10 0,-2-7-11 0,-1 7 3 0,4 0 0 16,-4 7 8-16,0-7 0 0,1 3 0 15,6-3-8-15,-3 6 8 0,0-6 0 0,3 3 0 0,-3-3 0 16,7 6 0-16,0-3 9 0,3-3 0 0,1 0 0 16,-1 7-1-16,0-7 0 0,1 0 0 0,3 0 0 15,0 3-8-15,3-3 0 0,-6 6 9 0,6-6-9 16,4 0 0-16,0 0 0 0,0 0 0 0,0 0 8 16,-7 0-8-16,7 0 0 0,0 0 0 0,0 0 0 15,0 0 0-15,0 0 9 0,0 0-9 0,-7 10 0 16,7-10 8-16,0 0-8 0,0 0 0 0,0 0 0 15,0 0 0-15,0 0 10 0,-4 6-10 0,4-6 8 16,-3 3 1-16,3-3 0 0,0 9 0 0,0-9 0 0,0 0-1 0,0 0-8 16,0 0 12-16,-7 10-4 0,7-10 12 0,0 0 3 15,0 0 0-15,0 0 0 0,0 0-12 16,0 0-3-16,0 0 0 0,0 0 0 16,0 0-8-16,0 6 0 0,0-6 0 0,0 0-11 0,0 0 11 0,0 0 9 15,0 0-1-15,0 0-8 0,0 0 0 0,0 0 0 16,0 0 0-16,0 0 0 0,-7 3 0 0,7-3 0 15,0 0 8-15,0 0-8 0,0 0 0 0,0 0 0 16,0 0 0-16,-7 6 0 0,7-6 0 0,0 0 13 16,0 0-4-16,0 0-1 0,0 0-8 0,-4 0 0 15,4 0 0-15,0 0 0 0,0 0 11 0,0 0 0 16,-7 0 0-16,7 0 0 0,-7-6-11 0,7 6 0 0,0 0 0 0,-7 0 8 16,0 0-8-16,7 0 0 0,-7 0 0 0,7 0 0 15,-7 0 0-15,7 0 0 0,-4 0 0 0,4 0 0 16,0 0 0-16,-7 0 0 0,0 0 0 0,7 0 0 15,0 0 0-15,0 0 0 0,0 0 0 0,0 0 0 16,0 0 0-16,0 0 0 0,0 0 0 16,0 0 0-16,0 0 0 0,0 0 0 0,0 0 0 15,0 0 0-15,-7 0 0 0,7 0 0 0,0 0 0 0,0 0 0 16,0 0 0-16,-7 0 0 0,0 0 0 0,7 0 0 16,-3 0 0-16,-4 0 0 0,3 0 0 0,-3 0 0 15,7 0 0-15,-4 0 0 0,-3 0 0 0,4 6 0 16,-4-6 0-16,7 0 0 0,-4 0 0 0,4 0 0 15,0 0 0-15,0 0 0 0,-7 0 0 0,7 0 0 16,0 0 0-16,0 0 0 0,0 0 0 0,-3 0 0 0,3 0 0 0,0 0 0 16,-7 0 0-16,7 0 0 0,0 0 0 0,0 0 0 15,-7 0 0-15,3 4 0 16,-3 2 0-16,7-6 0 0,-7 0 0 0,0 0 0 16,0 6 0-16,0-3 0 0,7-3 0 0,-4 0 0 15,4 0 0-15,0 0 0 0,0 0 0 0,0 0 0 0,0 0 0 0,0 0 0 16,0 0 0-16,0 0 0 0,0 0 0 0,0 0 0 15,-7 7 0-15,7-7 0 0,0 0 0 0,0 0 0 16,-3 3 0-16,3-3 0 0,0 9 0 16,0 1 0-16,0-4 0 0,0 3 0 0,0 1 0 0,0-1 0 15,0 0 0-15,3 1 0 0,-3-1 0 0,0 1 0 16,4 5 0-16,-4-5 0 0,3 5-8 0,-3-2 8 16,0 3 0-16,4 2 0 0,-1 1 0 0,1 6 0 0,-1-6 0 15,4 6 0-15,0 0-11 0,4-3 11 0,-4 0-8 0,0 0 8 16,4-3 0-16,-1 6 11 15,1 0-1-15,-4-6 0 0,0 9-10 0,4-3 0 0,-4 4 0 16,0-1-11-16,-4 6 11 0,4-9 0 0,-3 10 0 16,-1-7 0-16,1 0 0 0,-1 7 0 0,1-7 0 0,-4 6 0 15,0-5 0-15,0-4 0 0,0 3 0 0,0 3 0 16,0-9 0-16,0 3 0 0,0 0 0 0,0-3 0 16,0 4 0-16,0-8 0 0,0 1 0 0,0 6 0 15,3-6 0-15,-3 0 0 0,0 6 0 0,0-6 0 16,4 3 0-16,-4-3 9 0,0-1-9 0,0 1 10 15,0 0-10-15,0 6 0 0,0-6 0 0,0 0 0 16,0-1 0-16,0-2 0 0,0 3 0 0,-4 0 0 16,4-4 0-16,-3 4 0 0,3 0 0 0,-4-3 0 15,1-1 0-15,3-2 0 0,-4 6 0 0,1-3 0 0,-1-7 0 16,4 0 0-16,0 1 0 0,-3-1 0 16,3-9 9-16,0 6 0 0,0 4 0 0,0-7 0 0,0-3-1 15,0 6 0-15,0-6 0 0,-4 10 0 0,4-10-8 0,0 6 0 16,0-6 0-16,0 0 8 0,-3 3-8 0,-1 3 0 15,4-6 9-15,-7 3-9 0,4 4 10 0,-4-4-2 16,3 3-8-16,-3-6 12 0,3 3-12 16,-3 4 0-16,0-7 0 0,0 6 0 0,4-3 0 0,3-3 9 15,-4 6-9-15,1-3 12 0,3-3-12 16,-4 10 0-16,4-10 0 0,0 0 0 0,0 0 0 0,0 0 0 16,0 6 0-16,0-6 0 0,0 0 0 0,0 0 0 15,0 0 0-15,0 0 0 0,0 0 8 0,0 0-8 0,7 0 0 16,-7 0 8-16,7 0 0 0,4-6 0 15,-1 6 0-15,-3 0 0 0,4 0-8 0,-4 6 0 0,4-6 0 0,-1 0 0 16,1 0 0-16,3 0 0 0,-3 0 0 0,3 0 0 16,0 0 0-16,0 0 0 0,0 0 0 0,4 0 0 15,-1 0-8-15,4 0 8 0,1 0 0 0,2-6 0 16,5 6 0-16,-5 0 0 0,1-3 0 0,3 3 0 16,-3-7 0-16,0 7 0 0,3-3 0 0,-4-3 0 15,-2 6 0-15,2-3 0 0,-3-3 0 0,4 6 0 16,-4 0 0-16,-3 0 0 0,3 0 0 0,0 6 0 15,-3-3 0-15,7-3 0 0,-4 6 0 0,3-3 0 16,5-3 0-16,-1 7 0 0,4-4 0 0,-4 3 0 16,0-3-8-16,0 3 8 0,1-6 0 0,-1 4 0 15,0 2 0-15,-3-3 0 0,3 3 0 0,-3-6 0 0,-4 0 0 0,0 0 0 16,0 0 0-16,4 0 0 0,-4-9 0 0,0 9 0 16,4-6 0-16,-4 2 0 15,4-2 0-15,-1 6 0 0,5-3 0 0,-5-3 0 0,1 6 0 16,-4-3 0-16,0 3 0 0,-3-7 0 0,3 14 0 15,-3-7 0-15,-1 3 0 0,-2-3 0 0,2 6 0 0,-3-3 0 16,0 3 0-16,-3-2 0 0,3 2-8 16,0-3 8-16,-3 3 0 0,3-6 0 0,-4 10 0 0,5-10 0 15,-5 0 0-15,1 6 0 0,-1-6 0 0,1 0 0 16,-4 0 0-16,4 0 0 0,-4 0 0 0,3 0 0 16,-3 0 0-16,0-6 0 0,4 6 0 0,-11 0 0 15,3 0 8-15,-3 0-8 0,7 0 0 0,-7 0 10 16,0 0-10-16,8-3 10 0,-8 3-10 0,0 0 0 15,0 0 0-15,7-7-11 0,-7 7 11 0,3 0 0 0,-3 0 0 0,7-6 0 16,-7 6 0-16,0 0 0 0,7-3 0 0,0-3 0 16,0 2 0-16,0 4 0 0,-7 0 0 0,7-6 0 15,1 6 0-15,-8 0 0 0,0 0 0 0,7 0 0 16,0 0 0-16,-7 0 0 0,0 0 0 0,0 0 0 16,0 0 0-16,0 0 0 0,0 0 0 0,7 0 0 15,-7 0 0-15,7-3 0 0,-7 3 0 0,7 0 0 16,-7 0 0-16,7 0 0 0,0 0 0 0,-7 0 0 15,0 0 0-15,10-6 0 0,1 6 0 0,-4 0 0 16,4-3 0-16,-4 3 0 0,3 0 0 0,-3 0 0 16,-7 0 0-16,7 0 0 0,4 0 0 0,-11 0 0 15,0 0 0-15,7 0 0 0,0 0 0 0,-7 0 0 16,0 0 0-16,0 0 0 0,0 0 0 0,0 0 0 0,0 0 0 16,0 0 0-16,0 0 10 0,0 0-10 15,0 0 16-15,0 0-2 0,0 0-1 0,0 0 0 0,7-7-5 0,-7 7 0 16,4-3-8-16,-1-3 12 0,-3-3-4 0,0 2-8 15,4-2 11-15,-8-1-11 0,4 1 10 0,0 0-10 16,0-10 8-16,4 3-8 0,-4 7 8 0,0-10-8 16,-4 0 0-16,4 3 8 0,4-2-8 0,-4-7 12 15,0 3-12-15,0-4 12 0,-4 1-4 16,4-3 0-16,0 3 0 0,-3-3 0 0,-1 0 0 0,4-1 0 16,-7-2 0-16,4 0 0 0,-1-4-8 0,1 1 12 15,-1 5-12-15,1-11 12 0,-5 12-12 0,5-7 8 16,-8-3-8-16,1 4 8 0,-1-1-8 0,1-2 8 0,-5 2-8 15,5-2 8-15,-4 8-8 0,3-5 8 16,-3-1-8-16,4-2 8 0,-1 2-8 0,0 7 0 16,1-6 0-16,-1 5 0 0,4-2 0 0,0 3 0 15,0 3 0-15,3 3 0 0,-3-3 0 0,4 0 0 0,-4-4 0 0,7 4 0 16,-4-3 0-16,4 3 0 0,0 3 0 0,0-3 0 16,-3 6 0-16,6 0-11 0,-3-6 3 0,4 6 0 15,-1 1 8-15,1-8 0 0,-4 11 0 0,3-4 0 16,1 0 0-16,-1 4 0 0,-3-4 0 0,4 6 0 15,0-3 0-15,-4 1 0 0,3 5 0 0,-3 1 0 16,4-4 0-16,-4 1-8 0,0 2 8 0,3 1-8 16,-3 0 8-16,0 6 0 0,4-4 0 0,-1-2 0 15,-3-1 0-15,4 4-10 0,-4 3 10 0,0-3-10 16,3 6 10-16,-3-10 0 0,0 1-9 0,4 0 9 16,-1 9 0-16,-3 0 0 0,0 0-9 0,0-10 9 15,0 10 0-15,0 0 0 0,0 0 0 0,0 0 0 16,0 0 0-16,0 0 0 0,0 0 0 0,-7 0 0 0,0 3-8 0,0 4 8 15,4-1-12-15,-4-3 12 0,-1-3-13 16,1 9 4-16,0-9 1 0,0 10 0 0,0-10 8 16,0 9 8-16,-3-3-8 0,3 4 11 0,-4-4-11 0,0-3 0 15,-3 7 0-15,4-4 8 0,-4-3-8 0,3 3-17 16,-3-3 4-16,0-3 1 0,-4 7 12 16,4-7 13-16,-4 3-2 0,4-3-1 0,-7 0-10 0,3 0 0 15,1 0 0-15,-1 0-11 0,1 0 11 0,-1-3 0 16,-3 3-9-16,0 0 9 0,3 0 0 0,-3 0-11 0,0 0 11 0,3 0-8 31,0 0-17-31,1 0-3 0,-4 3-1 0,6 3 0 16,-2 0-71-16,-1-2-15 0,1 5-2 0,-1 0-1 15,0 7-85-15,1 3-17 0,-22 15-3 0,7-5-1 0</inkml:trace>
  <inkml:trace contextRef="#ctx0" brushRef="#br0" timeOffset="201725.37">28303 5812 518 0,'4'-7'46'0,"-1"7"-37"15,-3 0-9-15,0 0 0 0,0 0 201 0,0 0 39 16,0 0 7-16,7 0 1 0,1-3-159 0,-1 3-32 16,-4-6-6-16,4 6-2 0,0-3-9 0,-3-3-3 0,-1 6 0 15,-3 0 0-15,0 0 15 0,0 0 4 0,0 0 0 0,0 0 0 16,0 0-4-16,0 0 0 0,0 0 0 0,0 0 0 16,0 0-4-16,0 0 0 0,-7 0-1 0,0 6 0 15,-3-3-27-15,3-3-6 0,-4 6-1 0,0-3 0 16,1-3-3-16,-1 7-1 0,-3-7 0 0,4 3 0 15,2 3 27-15,-2-3 4 0,-4-3 2 0,3 7 0 16,-6-7-16-16,2 0-3 0,1 3-1 0,0 3 0 16,-3-6 10-16,-1 6 3 0,0-6 0 0,4 3 0 15,-3-3-35-15,2 0 0 0,-2 7 0 0,3-7 0 16,-4 3 13-16,4-3-4 0,0 0-1 0,0 6 0 16,0-6-8-16,-1 0 8 0,1 0-8 0,4 3 8 0,-4-3-8 0,3 0 0 15,-3 6 0-15,0-2 0 0,0-4 8 0,3 6 0 16,-3-3 0-16,7 3 0 0,-4-6-8 0,4 10 0 15,-3-10 0-15,-1 0 0 0,4 6 0 16,0-3 0-16,0 3 9 0,-4-6-9 16,4 3 0-16,-3 4 0 0,3-4 0 0,0 3 8 0,0-3-8 15,0 4 12-15,0-7-4 0,7 0 0 0,0 0-8 0,0 0 0 16,0 0 0-16,0 0 0 0,0 0 25 0,0 0 4 16,0 0 1-16,0 0 0 0,10 0-17 0,1 0-3 15,-1 3-1-15,1-3 0 0,3 6-9 0,4-6 8 16,-1 6-8-16,1-3 8 0,3-3-8 0,4 7 0 15,-1-4 0-15,1 3 0 0,3-3 0 0,4 7 0 0,-4-4 0 16,4-3 0-16,7 3 0 0,-7 4 0 16,3-4 0-16,0-3 0 0,8 6 0 0,-8-2 0 0,0-4 0 15,0-3 0-15,1 6 0 0,-5-3 0 0,-2-3 8 16,-5 7-8-16,5-7 0 0,-8 3 10 16,0 3-10-16,-7-6 10 0,4 6-10 0,-4-3 0 0,0-3 0 0,-4 7 0 15,1-4 0-15,-4-3 0 0,4 6 0 0,-4-3 0 16,-4 3 0-16,1-2 0 0,3 2 0 0,-7-3 12 15,3 3-12-15,-3 4 0 0,0-1-12 0,-3 1 12 16,-1-1 0-16,1 0 0 0,-4-2 0 0,-4 2 0 16,4 0 0-16,0 1 0 0,-4-1 0 0,-3 1 0 15,4 5 8-15,-4-5-8 0,3-1 8 0,-7 7-8 16,4-7 0-16,-3 1 0 0,-1-1 0 0,-3 0 0 16,3 1 0-16,-3-1 0 0,0 7 8 0,0-7-8 15,0 1 0-15,3 5 0 0,-3-2 0 0,3-4 0 16,8 1 9-16,-5 5-9 0,-2 1 10 0,3-3-10 15,-4-4 0-15,0 7 0 0,1-7 0 0,3 7 0 0,-4-4 0 16,0-2 0-16,4 5 0 0,-3 1 0 0,2-3 8 16,-2-4-8-16,3 7 0 0,0-7 0 0,0 7 0 0,-1-4 0 15,1-2 0-15,4 6 0 0,-1-7 9 16,1 0-1-16,-1 1 0 0,0-4 0 0,4 3 13 0,-3 1 3 16,3-4 0-16,0-3 0 0,0 7-24 0,0-4-15 15,-1-3 3-15,1 6 0 0,0-2 12 0,-3-7 15 16,3 9-3-16,0-3-1 0,-7-2-11 0,6 5 0 15,-2-9 0-15,-1 9 0 0,4-2 13 0,0-4-2 16,-3-3-1-16,3 6 0 0,7-6-2 0,-4 3 0 16,-7-3 0-16,8 6 0 0,3-6-8 0,0 0 0 0,0 0 9 15,0 0-9-15,-4 0 8 0,4 0-8 16,0 0 10-16,0 0-10 0,0 0 12 0,0 0-4 0,11 0-8 16,3 0 12-16,-3 0-12 0,3 0 8 0,3 7-8 0,1-4 0 15,0-3 8-15,-1 0-8 0,-3 6 0 0,4-3 0 16,0-3 0-16,3 7 0 0,-3-4 0 0,6-3 0 15,-3 6 0-15,4-6 0 0,0 0 0 0,-1 0 0 16,1 3 12-16,0-3-4 0,0 0-8 0,-1 0 12 16,4 0-12-16,-3 0 0 0,0 0 8 0,3-3-8 15,-7 3 0-15,0-6 0 0,1 6 8 0,-5-3-8 16,-3-4 0-16,4 7 0 0,-4-3 0 0,0 3 0 31,-3-6-36-31,3 6 0 0,-4 0 0 0,-2 0 0 0,2 0-70 0,1 0-14 16,-1 0-4-16,1 0 0 0,3 0 48 0,4 0 10 15,-1 0 2-15,4-3 0 0,4-4-6 16,0 7-1-16,7-9 0 0,-1 3 0 0,-2 3 11 0,6-7 3 0,0-5 0 16,0-1-898-16</inkml:trace>
  <inkml:trace contextRef="#ctx0" brushRef="#br1" timeOffset="-200420.75">5189 10892 1638 0,'0'0'72'16,"0"0"16"-16,0 0-71 0,0 0-17 0,0 0 0 0,0 0 0 0,0 0 22 0,0 0 1 15,0 0 0-15,0 0 0 0,0 0-7 0,0 0-2 16,0 0 0-16,0 0 0 15,0 0 26-15,0 0 4 0,0 0 2 0,0 0 0 0,0 0 26 16,0 0 4-16,0 0 2 0,0 0 0 0,0 0-26 0,0 0-4 16,0-3-2-16,-7-4 0 0,4 4-17 0,3-3-3 15,0 0-1-15,-7 2 0 0,0-2-5 0,7 3-2 16,-11-6 0-16,4 2 0 0,-4-2-2 0,4 0 0 16,-10-1 0-16,10 4 0 0,-4 3-7 0,-3-4-1 15,-4-2-8-15,1 9 12 16,-1-3-4-16,0 3-8 0,-6 3 11 0,3 3-11 0,-1-3 0 0,5 7 0 15,-8-4 0-15,7 10 0 0,1-4 0 0,-4-2 0 16,7 5 0-16,-1-5-9 0,5 9 9 0,-1-4 0 0,-3-2 0 16,7 9-8-16,4-3 8 0,-8 0 0 15,4-1-9-15,3 7 9 0,1-6 0 0,3 6 0 0,-7-3 0 0,7 3 0 16,0 0 0-16,0-3 0 0,7 3 0 0,-7-6 0 16,3 3 0-16,1-3 0 0,7-6 0 0,-4-4 0 15,3 7 8-15,4-7 8 0,0 0 3 0,8-2 0 16,-8-7-6-16,7 0-1 0,-4 0 0 0,1-7 0 15,7 4 1-15,-1-3 0 0,-6-3 0 0,3-1 0 16,0 1-1-16,-3-1 0 0,-11 1 0 0,4-7 0 16,3 1-3-16,-4 2-1 0,-6-3 0 0,3-2 0 15,0 2 20-15,0-3 3 0,-7 10 1 0,4-10 0 32,-4 0-32-32,0 3 0 0,0-2 0 0,0-1 0 0,0 0 0 0,0 3 0 0,-4 1 0 15,4 5 0-15,0 1 9 0,0-1-1 0,0-2 0 0,0 6 0 16,0-4-8-16,0 10 0 0,0 0 0 0,0 0 8 15,0 0 0-15,0 0 0 0,0 0 0 0,0 0 0 16,0 0-8-16,4 10 0 0,3-1 0 0,0 7-11 0,0-4 11 16,3 4 0-16,-3 3 0 0,1 0-8 0,2 6 8 15,1-7 0-15,-4 8 10 0,3 2-10 0,-3-9 8 0,0 6-8 16,0 3 0-16,4-3 0 0,-11 0 0 0,11-3 8 16,-11 0-8-16,3-3 0 0,1 0 0 0,3-1 0 15,-7-2 0-15,0-3 0 0,3-4-17 0,4-3-7 16,-7 4 0-16,0-10-1 15,0 0-138-15,0 0-27 0,0 0-6 0</inkml:trace>
  <inkml:trace contextRef="#ctx0" brushRef="#br1" timeOffset="-199936.75">5599 11312 1555 0,'0'0'138'16,"0"0"-110"-16,0 0-28 0,0 0 0 0,0 0 182 0,0 0 31 15,0 0 7-15,0 0 0 0,0 0-156 0,0 0-32 16,0 0-7-16,0 6-1 0,3-3-5 0,-3 4-2 15,7 2 0-15,-7-3 0 0,0-6-1 0,4 10 0 16,-8 2 0-16,8-2 0 0,-8 5 8 0,4 4 0 16,-7 0 1-16,4 0 0 0,-4 3 11 0,3 0 3 15,0-7 0-15,4 14 0 0,-10-11-11 0,3 4-3 0,3-3 0 0,1 0 0 16,3-7-5-16,0 4 0 0,-4 3-1 0,8-10 0 16,-4 1-19-16,3 5 0 0,1-5 0 0,-4-4 0 31,7-3-108-31,-7-3-21 0,3 7-5 0,-3-7-1038 0</inkml:trace>
  <inkml:trace contextRef="#ctx0" brushRef="#br1" timeOffset="-194870.69">4138 10613 403 0,'0'0'36'0,"0"0"-36"0,0-7 0 0,0-2 0 0,7 0 137 0,-7-1 21 16,0 4 4-16,4-4 1 15,-4 7-38-15,7-3-7 0,-7-3-2 0,0 5 0 0,3-2-38 0,-3 6-8 16,4-9-2-16,-4 9 0 0,0 0-7 0,0 0-1 16,0 0-1-16,0 0 0 0,0 0-18 0,0 0-3 15,0 0-1-15,0 0 0 0,0 0-13 0,0 0-4 16,0 0 0-16,-4 9 0 0,1-3-9 0,-4-2-3 15,3 2 0-15,-6-3 0 0,10 3 10 0,-7-3 2 16,3 7 0-16,0-4 0 0,4-6 0 0,0 10 1 0,-7-1 0 0,7 0 0 16,0 7-21-16,-3-3 9 0,3 9-9 0,0-4 0 15,0 1 13-15,3 9-4 0,4-9-1 0,-7 13 0 16,0-11 3-16,4 5 0 0,0 8 0 0,-4-6 0 16,7 1 4-16,-7 5 1 0,0-6 0 15,0 7 0-15,0-7 13 0,0 6 3 0,0-5 1 16,-7 2 0-16,3-9-13 0,0 9-4 0,4-9 0 0,-7 0 0 15,7 0-16-15,-3-6 0 0,3-4 0 0,-7 4 0 16,3-7 0-16,4 1 0 0,0-10-13 0,0 0 5 16,0 0-132-1,0 0-27-15,0 0-5 0,0 0-781 0</inkml:trace>
  <inkml:trace contextRef="#ctx0" brushRef="#br1" timeOffset="-194516.7">4427 11042 230 0,'0'0'10'0,"-3"0"2"0,-8 0-12 0,8-6 0 0,-8 6 0 0,8-3 0 16,-8-3 472-16,4 6 92 0,7 0 19 15,0 0 3-15,-4-4-470 0,4 4-95 0,0-6-21 0,-7-3 0 16,4 9-25 0,3 0-7-16,-4-10 0 0,4 7-974 0</inkml:trace>
  <inkml:trace contextRef="#ctx0" brushRef="#br1" timeOffset="-193173.54">5941 10751 172 0,'0'0'8'0,"0"0"1"0,-4-4-9 0,1-5 0 0,3 3 0 0,0-4 0 16,0 1 347-16,0 0 67 0,0-1 14 0,0 4 2 16,3-4-318-16,1 1-64 0,-4 6-13 0,0 3-3 15,0 0-14-15,0 0-3 0,0 0-1 0,0 0 0 16,0 0-14-16,0 0 9 0,0 0-9 0,0 0 8 16,0 0 0-16,0 0-8 0,0 0 12 0,3 9-4 15,-3-6-8-15,4 7 10 0,-1-4-10 0,4 4 10 16,-3-1 8-16,3 0 2 0,-3 7 0 0,3-7 0 15,-4 7-20-15,1-3-12 0,3 5 1 0,-7-2 1 16,3 3 18-16,1 6 3 0,-4-6 1 0,0 6 0 0,0-3-4 0,-4 3 0 16,1 3 0-16,-8-3 0 0,4 0-8 0,0-6 0 15,0 9 0-15,3-9 0 0,-6 3 0 0,3-9 0 16,3 6 0-16,1-10 0 0,-8 7 0 16,8-7 0-16,-1 0 0 0,-3 1 0 15,0-1-44-15,3-2-12 0,4-4-1 16,-10 3-799-16</inkml:trace>
  <inkml:trace contextRef="#ctx0" brushRef="#br1" timeOffset="-192846.37">5754 10983 2286 0,'0'0'50'0,"0"0"10"0,0 0 3 0,0 0 1 0,0 0-51 0,0 0-13 0,0 0 0 0,0 0 0 16,0 0 0-16,0 0 0 0,7 0 0 0,3 0 0 15,-2 6 0-15,2-6 0 0,-3-6-10 0,4 3 10 16,-1 3 0-16,-3-7 19 0,7 7-3 0,-3 0-1 15,-4-3-3-15,11 3 0 0,-11-6 0 0,3 6 0 16,1 0 0-16,0 0-1 0,-1 0 0 0,1 0 0 16,-1 6-29-16,4-3-6 0,-3-3 0 0,-4 0-1 15,4 7-34-15,-4-7-6 0,3 3-2 0,4-3-578 16,-10 0-116 0</inkml:trace>
  <inkml:trace contextRef="#ctx0" brushRef="#br1" timeOffset="-189930.5">6904 10544 633 0,'0'0'56'0,"0"0"-44"0,0 0-12 0,0 0 0 16,7-10 260-16,0 1 49 0,-7-1 11 0,4 4 1 0,-1-3-252 0,1-1-50 16,-1 1-11-16,1 0-8 0,3 2 11 0,-7-2-11 15,3 6 10-15,-3-4-10 16,0-2 10-16,4 6-10 0,-4 3 10 0,0 0-10 15,0 0 8-15,0 0-8 0,0 0 0 0,0 0 0 0,-7 0 13 0,0 0-3 16,0 3-1-16,-4 3 0 0,4-3-9 0,-7 7 12 16,0 6-12-16,0-7 12 15,-4 10 22-15,0-4 5 0,-3 1 1 0,7 3 0 0,-11 0 11 0,8 0 2 16,3 6 1-16,-4-7 0 0,0 11-39 16,4-4-15-16,4 0 11 0,-4-3-11 0,3 3 24 0,0 3 0 15,1-3-1-15,-1 3 0 0,4-3-5 0,-3 4-1 16,-1-1 0-16,0 3 0 0,1-2-17 0,-1 5 8 15,4-6-8-15,-7 10 0 0,3-4 0 0,4-5 0 16,-3 5 0-16,-1 1 0 0,4-7 0 0,-3 6 0 16,3-6 0-16,3-2 0 0,0 2 0 0,8-9-9 15,0 6 9-15,-1-6-8 0,4-1 8 0,4-2-12 16,-1 3 12-16,4-3-12 0,1-4-2 0,2 4-1 0,-6 3 0 0,6-10 0 31,1 7-28-31,3-7-5 0,-3 0-2 0,3 1 0 16,0-1-162-16,0 1-32 0,11-1-6 0,-7-3-2 0</inkml:trace>
  <inkml:trace contextRef="#ctx0" brushRef="#br1" timeOffset="-189578.43">6886 11008 1947 0,'0'0'43'0,"0"0"9"0,0 0 1 0,0-10 2 0,0 10-44 0,4-3-11 16,6-9 0-16,-3 9 0 0,4-4-12 0,-4 7-5 16,4-3-1-16,3-3 0 0,-4 6 18 0,1 0-8 15,-1 0 8-15,1 0 0 0,3 0-10 0,-7 0 10 0,4 0-8 0,3 6 8 16,-7-3-9-16,4-3 9 0,-4 7-10 0,-7-7 10 31,7 3-46-31,0 3-3 0,0-6-1 0,-7 0-718 0</inkml:trace>
  <inkml:trace contextRef="#ctx0" brushRef="#br1" timeOffset="-189121.75">7426 10741 1796 0,'0'0'80'0,"0"0"16"0,0 0-77 0,0 0-19 16,0 0 0-16,0 0 0 0,0 0 22 0,0 0 1 0,0 0 0 0,-4 6 0 15,4-2-23-15,-7 8-20 0,4-9 4 0,-1 13 1 16,1-7 15-16,-4 4 0 0,7-7 0 0,-4 13 0 16,1-3 14-16,3-4-1 0,0 10 0 0,0-3 0 15,3 0 3-15,-3 0 0 0,0 9 0 0,0-3 0 16,0 0-2-16,0-3 0 0,-3 9 0 15,-1-9 0-15,-3 10 2 0,4-4 1 0,-4-3 0 0,3-3 0 16,0 3-17-16,-3-6 10 0,4 0-10 0,-4-4 8 16,3 4-17-16,4-10-4 0,0 1-1 0,4-1-589 15,-8-2-117-15</inkml:trace>
  <inkml:trace contextRef="#ctx0" brushRef="#br1" timeOffset="-188644.62">7472 10409 1796 0,'0'0'80'0,"0"0"16"0,0 0-77 0,-7 0-19 15,3 9 0-15,4-9 0 0,-3 10 10 0,3-4-2 0,0-6 0 0,0 9 0 16,0-6-8-16,7 7 8 0,0-1-8 0,3 7 8 16,1-7 14-16,7 1 2 0,-1-1 1 0,4 1 0 15,1 5 3-15,9-5 0 0,-6 5 0 0,3-2 0 16,4 3-20-16,3 9-8 0,-6-7 0 15,2 8 8-15,-2-5-8 0,-5 11 0 0,1-4 0 0,-7 0 0 16,6 0 15-16,-13 7 1 0,3-1 0 0,-7 1 0 16,-3 3-4-16,3-1 0 0,-4-2 0 0,-3-1 0 15,0 1-1-15,0-1-1 0,-3-2 0 0,-1 2 0 16,4-6-10-16,-3 7 0 0,-1-7 0 0,0 6 8 16,1-8-19-16,-8 2-4 0,4 0-1 0,0-3 0 15,-7 0 16-15,4 0 0 0,-8-3 0 0,0-3 0 16,1 6-16-16,-1-6 0 0,0-3 0 0,1-1 0 15,-1-2-14 1,0-7-3-16,4 4-1 0,-3-7 0 0,6-3-102 0,-3-3-21 16,-11-16-4-16,8-6-1 0</inkml:trace>
  <inkml:trace contextRef="#ctx0" brushRef="#br1" timeOffset="-187398.11">8587 10867 1209 0,'0'0'108'0,"0"0"-87"16,0 0-21-16,0 0 0 0,0 0 96 0,-7 0 16 16,0-4 2-16,-1 4 1 15,1 0-115-15,0 0-22 0,0 0-5 0,0 0-1 0,0 0 17 0,0 0 11 16,4 0-13-16,-4 0 5 0,-1-6 24 0,1 6 6 15,0 0 1-15,0 0 0 0,-3 6 4 0,3-6 1 16,-7 4 0-16,3 2 0 0,0-6 24 0,-3 9 4 16,4 1 2-16,-8 5 0 0,4-2-32 0,0 3-6 15,0-1-2-15,-4 4 0 0,4 0 2 0,0 0 0 16,0 6 0-16,3-6 0 0,1-1-20 0,-1 8 0 16,0-8 0-16,4 1 0 0,4 0 0 0,-4-3 0 15,7 2 0-15,0-2 0 0,0-6 0 0,7 5 0 16,-4-5 0-16,4-7 0 0,4 6 0 0,0-3 0 0,-1-6 0 15,1 4 0-15,-1-4 0 0,4-4 0 0,-3-2 0 16,7 3 0-16,-4-3 0 0,3 3 0 0,-6-4 0 16,0-2-9-16,3 3 9 0,0-4 11 0,-4 1-3 0,1-1 0 15,3 1 7-15,-3 0 1 0,-1-1 0 0,4-5 0 16,-7 5-4-16,4-2 0 0,0-4 0 0,-4 0 0 16,3-3-4-16,-3 1-8 0,0 2 11 0,0-3-11 15,0 0 0-15,1 1 0 0,-1 2 0 0,-4 3-9 16,-3-2 9-16,4 5-12 0,-4 4 12 0,3-3-12 15,1 5 12-15,-4 4 0 0,0 0 0 0,0 0 8 0,0 0 11 0,0 0 2 16,0 0 1-16,0 0 0 0,0 0-2 16,0 0-1-16,3 10 0 0,1-1 0 0,-1 1-3 0,4-1-1 15,-7 10 0-15,7-3 0 16,4 9-15-16,-4-3 11 0,0-4-11 0,0 7 10 0,4 1-10 16,-1 2 0-16,-10-3 0 0,7 0 0 0,-3 3 0 15,3-3 0-15,-4-3 0 0,1 3 0 0,0-6-12 0,-1 9 0 16,-3-12-1-16,4 3 0 15,-1-4-39-15,1-5-8 16,3-1-2-16,3 1 0 0,-3-10-134 0,0 6-26 0</inkml:trace>
  <inkml:trace contextRef="#ctx0" brushRef="#br1" timeOffset="-186869.14">8954 11356 806 0,'0'0'36'0,"0"0"7"15,0 0-35-15,0 0-8 0,0-10 0 0,0 7 0 0,3-3 357 0,4-3 70 0,0-1 13 0,4 1 4 31,-1-1-399-31,4 1-79 0,-3 3-16 0,3-4-3 0,0 4 8 0,0-3 1 0,0-1 1 0,-3 1 0 16,3 6 16-16,0-4 3 0,-3 4 1 0,3-3 0 16,-3 0 34-16,-1 6 6 0,-3-3 2 0,0 3 0 15,0 3 18-15,-3-3 4 0,-4 0 1 0,7 6 0 0,0-6-6 0,-4 9-2 16,1 1 0-16,-4-4 0 0,4 3-23 0,-1 1-11 16,-3-1 10-16,4 1-10 0,-8-1 0 0,4 7 0 15,0-4 0-15,-3-2 0 0,-1 5 0 0,0-5-13 16,-3 5 4-16,0-2 1 0,-3 3-4 0,-1-1 0 15,-3-2 0-15,0 3 0 0,0 2 12 0,-4-2 0 16,1 3 0-16,-5-7 0 0,1 4 0 0,-3 3 0 16,-1-3 0-16,4 2 0 0,0-8 0 0,-4 6 0 15,7-13 0-15,-3 6 0 0,10-3 0 0,1 4 0 16,-4-1 0-16,10-3 0 0,-6-2 0 0,6 2 11 16,4-6-3-16,0 0 0 0,0 9 0 0,0-6 0 15,7 4 0-15,0 2 0 0,4 0 17 0,3 1 3 0,4 6 1 0,-1-7 0 16,8 0 25-16,0 1 5 0,3-1 1 0,0 7 0 15,4-7-4-15,3 1 0 0,0-1 0 0,1 0 0 16,2 1-19-16,1-1-4 0,0 1-1 0,0-1 0 16,-4-3-44-16,0 4-10 0,1-1-2 0,-1 1 0 15,0-4-121 1,-3-3-25-16,-7 3-5 0</inkml:trace>
  <inkml:trace contextRef="#ctx0" brushRef="#br1" timeOffset="-181446.41">27164 4288 1105 0,'0'0'24'0,"0"0"4"0,0 0 2 0,0 0 2 0,0 0-32 0,7 0 0 0,0-3 0 0,-7 3 0 16,7-7 58-16,-3 1 5 15,-4 6 1-15,7 0 0 0,3-9-1 0,-10 9 0 0,0 0 0 0,0 0 0 16,0 0 5-16,0-4 2 0,0 4 0 0,0 0 0 15,0 0 3-15,0 0 1 0,0 0 0 0,0 0 0 16,0 0-14-16,0 0-2 0,0 0-1 0,0 0 0 16,7 10-37-16,-3-1-8 0,-4 1-2 0,3-1 0 15,1 7 6-15,-1-4 2 0,1 4 0 0,3 3 0 16,-3-3 1-16,3 2 0 0,-4 1 0 0,1 0 0 16,-4 3-5-16,3-3-1 0,-3 0 0 0,4-1 0 15,-4 1-3-15,0 0-1 0,0-3 0 0,0-1 0 16,3-2 9-16,-3 3 2 0,0-4 0 0,4 4 0 15,-4-7-4-15,3 1 0 0,-3-10 0 0,0 0 0 16,7 6-8-16,-7-6-8 0,0 0 12 0,0 0-12 16,7 9 10-16,-7-9-10 0,11-6 8 0,-4-3-8 0,0 9 8 15,0-13-8-15,0 4 8 0,0-4-8 0,0-6 0 16,-3 7 0-16,3-7 8 0,-4 3-8 0,4 1 0 0,-3-4 0 16,0 3 0-16,-1-3 0 0,1 10 0 15,-4-1 0-15,0 7 0 0,0 3 0 0,0 0 0 0,0 0-9 16,0 0 9-16,0 0 0 0,0 0-11 0,3 10 11 15,1 2-10-15,-1 4 10 0,1 0-8 0,-1-4 8 16,4 7 0-16,0-10-9 0,-3 7 9 0,3 0 0 16,3-7 0-16,-2 4 0 0,2-4 0 15,-3 4 0-15,4-1 0 0,-4-2 0 0,0-4 0 16,3 3 0-16,1-9 0 0,0 3 8 0,-4 4 3 0,0 2 1 16,0 0 0-16,3-9 0 0,-3 7 3 0,4-7 1 15,0 0 0-15,-1 0 0 0,1 0-4 0,-1-7 0 0,-3 4 0 16,4-3 0-16,-4-3 8 0,4-1 2 15,-1 1 0-15,-3 3 0 0,-3-13-4 0,3 3-1 0,-4 4 0 16,1-4 0-16,-1-3-4 0,1 0-1 16,-1-9 0-16,1 6 0 0,0-6-12 0,-4 6 11 0,0-9-11 0,3-4 10 15,4 4-10-15,-7-1 0 0,-3 14 0 0,-1-11 0 16,4 4-12-16,-3 13 0 0,-1-4-1 0,0 0 0 31,4 13-83-31,-3-6-16 0,3 9-3 0,0 0-697 0,-7 9-140 0</inkml:trace>
  <inkml:trace contextRef="#ctx0" brushRef="#br1" timeOffset="-180400.54">27855 4573 403 0,'0'0'17'0,"0"0"5"0,-7 0-22 0,4 9 0 15,-4-9 0-15,3 7 0 0,-6-4 135 0,6-3 22 16,-3 6 5-16,7-6 1 0,-7 0-3 0,7 0 0 16,-7 0 0-16,7 0 0 0,0 0-60 0,-4-6-12 15,-3 6-2-15,4-3-1 0,3 3-30 0,0 0-7 16,-4-7 0-16,4 7-1 0,0 0-23 0,0 0-4 16,0 0 0-16,0 0-1 0,0 0-1 0,0 0 0 15,0 0 0-15,7 0 0 0,-7 0 8 0,7-9 2 0,4 9 0 0,3 0 0 16,-3-3-9-16,-4-3-2 0,7 6 0 15,0 0 0-15,4-7-8 0,-4 4-1 16,3 3-8-16,-3 0 12 0,8-9-1 0,-8 9-1 0,3-6 0 0,-3 6 0 16,1 0 2-16,-5 0 1 0,4 6 0 0,-7-3 0 15,0 3-3-15,-7-6-1 0,4 0 0 0,-4 0 0 16,0 10 1-16,0-1 0 0,-4 0 0 0,1 1 0 16,-4-1-1-16,3 1 0 0,-3-1 0 0,0-3 0 15,-3 1-9-15,3-4 0 0,-4 6 9 0,0 1-9 16,4-4 0-16,-3 3 0 0,3-9 0 0,-4 3 0 15,0 4 0-15,4-7 0 0,0 6 0 0,0-3 0 16,-3-3 0-16,3 0 0 0,3 6 0 0,4-6 0 16,0 0-20-16,0 0 0 0,-7 3 1 0,7-3 0 15,0 0 1-15,0 0 0 0,0 0 0 0,0 0 0 0,0 0 8 0,0 0 2 16,0 0 0-16,7 0 0 0,4 0 8 0,-1 0 0 16,1-3 0-16,3-3 0 0,-3 6 0 0,3-3 0 15,0-3 0-15,0-1 0 0,0 7 0 0,0 0 0 16,4-3 0-16,-4 3 0 0,-4 0 0 0,5 3 0 15,-5-3 0-15,1 7 0 0,-4-7 0 16,0 9 12-16,-7-9-4 0,7 9 0 0,-4-2 8 0,-3 5 3 16,0-2 0-16,-3-1 0 0,3-9-7 0,-4 13-2 15,1-1 0-15,-4-2 0 0,0 5-1 0,-4-12 0 16,4 13 0-16,-3-6 0 0,2-1 12 0,-2 0 3 16,-1 1 0-16,1-1 0 0,-4 4-4 0,3-10-1 15,-3 6 0-15,3 1 0 0,1-1-19 0,-4-3 10 0,0-3-10 16,3 4 8-16,-3 2-8 0,0-9-14 0,-4 10 3 0,4-10 1 31,0 0-126-31,0 0-24 0,-4 0-6 0</inkml:trace>
  <inkml:trace contextRef="#ctx0" brushRef="#br1" timeOffset="-179774.01">28293 4350 1609 0,'-4'0'35'0,"1"0"7"0,-4 0 2 0,3 0 2 0,-3 0-37 0,0-3-9 0,4 3 0 0,-1 0 0 16,4 0 64-16,-7 0 12 0,7 0 1 0,0 0 1 16,0 0-26-16,0 0-4 0,0 0-2 0,0 0 0 15,7-6-29-15,0 3-5 0,0 3-2 0,0-13 0 0,4 10 10 0,-1 3 3 16,4 0 0-16,1 0 0 16,-1-9 6-16,7 9 2 0,-4-6 0 0,1 6 0 15,0 0-31-15,-1 0 0 0,1-10 0 0,3 10-10 0,-7 0 10 16,4 0 0-16,0-3 0 0,-4 3 0 15,0-6 0-15,-4 6-8 0,4 0 8 0,-3-3 0 16,0-4-74-16,-4 7-10 0,0-6-1 0,0 6-832 16</inkml:trace>
  <inkml:trace contextRef="#ctx0" brushRef="#br1" timeOffset="-179436.72">28190 4520 1382 0,'-17'0'61'0,"17"0"13"0,0 0-59 0,0 0-15 0,0 0 0 0,0 0 0 15,0 0 186-15,10 0 34 0,1-3 8 0,3 3 0 16,7-7-153-16,4 7-31 0,0-6-7 0,-1 6-1 16,5-9-24-16,-1 9-12 0,0-3 10 0,4-4-10 0,-8 4 0 15,1 3 0-15,0-6-13 0,-4 3 4 16,0-4-132-16,-3 7-27 0,-1-3-4 0</inkml:trace>
  <inkml:trace contextRef="#ctx0" brushRef="#br1" timeOffset="-178018.99">29030 3708 288 0,'-3'0'12'0,"3"-4"4"0,0-2-16 0,-4 6 0 16,4-6 0-16,0 6 0 15,0 0 184-15,0 0 35 0,0-3 6 0,0 3 2 0,0 0-97 0,0 0-19 16,0-7-4-16,0 7-1 0,0 0-12 0,0 0-2 16,0 0-1-16,0 0 0 0,4-3-6 0,-4 3-1 15,0 0 0-15,0 0 0 0,0 0-15 0,0 0-3 16,0 0-1-16,0 0 0 0,0 0-33 0,0 0-6 15,0 0-2-15,0 0 0 0,-4 10-1 0,1-7-1 16,-5 9 0-16,5-2 0 0,-1 2-10 0,1 4-3 0,-1 0 0 16,-3 3 0-16,4 3 5 0,-1 3 1 0,4 3 0 15,-3 3 0-15,-1 1 17 0,1 2 3 0,-1-6 1 0,1 13 0 16,-1-3-10-16,1-4-2 0,-1 10 0 16,0-6 0-16,4-4-16 0,-3 4-8 0,-1-4 8 0,1 1-8 15,-1-7 0-15,1 7 0 0,3-7 0 0,-4-3 0 16,1 0 0-16,3-13 0 0,-4 7-14 15,4-3 5 1,-7-7-19-16,4 7-3 0,-1-13-1 0,4-3 0 16,0 0-172-16,0 0-36 0</inkml:trace>
  <inkml:trace contextRef="#ctx0" brushRef="#br1" timeOffset="-172167.27">29894 4190 1094 0,'0'0'97'0,"0"0"-77"0,0 0-20 0,0 0 0 16,0 0 178-16,0 0 32 0,0 0 6 0,4-9 2 15,-4 6-112-15,0 3-22 0,0 0-5 0,3-6-1 16,-3-4-46-16,0 10-8 0,4-6-3 0,-4 6 0 16,0 0-12-16,0 0-9 0,4-9 12 0,-4 9-12 15,0 0 19-15,0-10-3 0,3 7-1 0,-3 3 0 16,0 0 2-16,0 0 1 0,0 0 0 0,0 0 0 16,0 0 6-16,0 9 2 0,0 4 0 0,-3 3 0 15,3 2 2-15,-4-2 0 0,0 3 0 0,4 0 0 16,0 6-16-16,4-6-2 0,-4 9-1 0,4-6 0 0,-4-3 17 15,3 0 3-15,4-1 1 0,-3-2 0 0,-1-3-22 0,4 2-8 16,4-12 0-16,-4 10 0 0,3-4 0 16,-3-6 0-16,1 7 0 0,-1-10 0 15,0 6 0-15,-7-6 0 0,7 0 0 0,3-6 0 0,-3 3 0 16,0-4 0-16,4-2 0 0,-7 6 0 0,3-10 0 0,0 10 0 16,0-12 0-16,-4 5 0 0,4-2 0 0,-3-1-20 15,3 1 4-15,-4-4 0 0,4 6 25 0,-3 1 6 16,-1 6 1-16,5-10 0 0,-8 13-27 0,0 0-5 15,0 0 0-15,7 13-1 0,3-10 17 0,-3 6 0 16,0-2 0-16,0-4 0 0,4 6 15 0,0 1 0 0,-1-4 0 16,1-3 0-16,-1 3-26 0,4 4-5 15,-3-10 0-15,0 9-1 0,-1-9 27 0,1 0 6 0,-1 10 0 16,4-10 1-16,-7 0-17 0,4 0 0 0,-4 0 0 0,0 6 0 16,4-3 0-16,-8 3 0 0,4-6 0 0,0 0 0 15,0 0 0-15,0 0 0 0,1 0 0 0,-1 0 0 16,-7 0 0-16,0 0 0 0,7 0 0 0,0 0 0 15,0 0 0-15,3-6 13 0,-3 3-4 0,-3-3-1 16,7-4 4-16,-4 1 1 0,-4-1 0 0,4-5 0 16,-3 2-1-16,-1-3 0 0,4-9 0 0,-3 7 0 15,-1-1-12-15,4-6 0 0,-7-4 0 0,4 4 0 16,-4-3-16-16,0 3-2 0,0 3-1 0,0-3 0 16,0 0-18-16,-4 3-4 0,1 0-1 0,-1 3 0 15,1 7-32-15,-1-4-6 0,1 13-2 0,-4-10 0 16,0 10-152-1,3 3-30-15,4 0-7 0,0 0-1 0</inkml:trace>
  <inkml:trace contextRef="#ctx0" brushRef="#br1" timeOffset="-171597.25">30656 4338 1137 0,'0'0'50'0,"0"0"11"0,0 0-49 0,0 0-12 0,0 0 0 0,0 0 0 16,0 0 73-16,0 0 12 0,0 0 3 0,0 0 0 15,0 0-30-15,0 0-6 0,0 0 0 0,0 0-1 16,0 0-20-16,0 0-4 0,0 0-1 0,0 0 0 15,0 0-7-15,0 0-2 0,0 0 0 0,0 0 0 0,0 0 13 16,0 0 2-16,0 0 1 0,-3 3 0 16,-4 6-5-16,3 1-2 0,1-1 0 0,-4 10 0 15,0-6 6-15,0-1 2 0,0 4 0 0,-4-4 0 0,4 4-10 0,0 3-1 16,0-3-1-16,0-4 0 0,-4 4-14 0,4-7-8 16,4 7 10-16,-1-7-10 0,1 1 0 0,3-10 0 15,3 6 0-15,-3-6 0 0,0 0 0 0,4 3 8 16,-4-3-8-16,10 0 0 0,4 0 0 0,-3-3 0 15,-1-3-9-15,1 6 9 0,3 0-14 0,0-7 3 16,-3 4 1-16,-1 3 0 0,1 0 10 16,0 0-8-16,3-6 8 0,-4 3-8 15,1 3-20-15,-1-6-4 0,1 6-1 0,0 0 0 16,-1-10-179-16,1 10-35 0</inkml:trace>
  <inkml:trace contextRef="#ctx0" brushRef="#br1" timeOffset="-171320.83">30917 4338 864 0,'0'0'76'0,"0"0"-60"0,0 0-16 0,4 3 0 15,-8 6 157-15,1-2 29 0,3 2 6 0,3-6 0 16,-3 7-94-16,0-1-19 0,-3 4-4 0,-1-1-1 15,4-2 8-15,-7 5 2 0,0 1 0 0,0-7 0 16,0 4-21-16,-3 3-4 0,-1 2-1 0,-3 1 0 0,0 0-24 0,0 3-5 16,0 0-1-16,-1-3 0 0,1 6-15 15,4 9-3-15,-4-15-1 0,0 9 0 0,-1 4-24 0,1-10-5 16,0 3 0-16,4 0-1 16,3-13-35-16,0 4-8 0,3 3 0 15,0-10-607-15,1 1-121 0</inkml:trace>
  <inkml:trace contextRef="#ctx0" brushRef="#br1" timeOffset="-170417.28">31108 4090 1512 0,'0'0'67'0,"0"0"13"0,0 0-64 0,0 0-16 0,0 0 0 0,0 0 0 0,0 0 105 0,0 0 18 16,0 0 3-16,11 0 1 0,-1-6-38 0,1 6-7 15,-1-3-2-15,1 3 0 0,-1-7-46 0,5 7-10 0,-1-9-1 16,3 9-1-16,1 0-11 0,0-9-3 0,-1 9 0 0,4-3 0 16,-3-4-8-16,3 7 0 0,0 0 0 15,-3 0 0-15,0 0-20 0,-1 0-4 0,-3 7 0 0,1-4 0 31,2-3-173-31,-6 6-35 0,3-3-8 0,-7-3 0 0</inkml:trace>
  <inkml:trace contextRef="#ctx0" brushRef="#br1" timeOffset="-170171.9">31129 4322 921 0,'0'0'82'0,"0"0"-66"0,0 0-16 0,0 0 0 0,0 0 306 0,0 0 58 16,0 0 11-16,11 0 2 0,-1 0-272 0,1 0-54 15,-1-6-11-15,1-3-3 0,3 9-13 0,0-13-4 16,0 7 0-16,0-4 0 0,1 1-20 0,2 3 0 16,-3-4 0-16,0 1 0 15,1 6-41-15,-1-4-3 0,-4 4-1 0,1-3-662 16,-1 6-132-16</inkml:trace>
  <inkml:trace contextRef="#ctx0" brushRef="#br1" timeOffset="-169450.95">31616 3842 1209 0,'0'0'108'0,"0"0"-87"0,0 0-21 0,0 0 0 15,0 0 141-15,0 0 24 0,0 0 5 0,0 0 1 16,11 0-79-16,-1-9-16 0,-3 9-4 0,4 0 0 16,-1-3-28-16,1-3-5 0,0 6-2 0,-1-4 0 15,1-2-23-15,-1 6-5 0,4 0-1 0,0 0 0 16,-3 0-8-16,0 0 0 0,-1 0 0 0,1 0 0 16,-1 6-124-1,-10-6-21-15,0 0-4 0</inkml:trace>
  <inkml:trace contextRef="#ctx0" brushRef="#br1" timeOffset="-169090.53">32064 3554 1940 0,'0'0'86'0,"0"0"18"0,0 0-84 0,0 0-20 0,-4 9 0 15,1 1 0-15,-4 5 91 0,3-2 13 0,-3 12 4 0,4-6 0 16,-1 6-44-16,-3-3-8 0,4 12-1 0,-1-2-1 15,1-1-27-15,-1 4-6 0,-3-1-1 0,3 4 0 16,-3-4-20-16,7 4 8 0,-3 3-8 0,-1-4 0 16,4 7 0-16,-3-6 0 0,-4 6 0 0,0 6 0 15,3-9-28-15,-6 3-3 16,-1-4-1-16,-3-2 0 0,3 0-105 0,1-7-22 0,-1 0-4 0,-3 1-473 16,3-10-96-16</inkml:trace>
  <inkml:trace contextRef="#ctx0" brushRef="#br1" timeOffset="-166447.97">10114 10635 1652 0,'0'0'36'0,"0"0"8"0,0 0 2 0,-3 6 0 0,-1 3-37 0,4-9-9 16,0 0 0-16,0 0 0 0,-7 7 48 0,7-7 7 0,0 0 1 16,0 0 1-16,0 0-5 0,0 0 0 0,0 0-1 0,0 0 0 15,0 0-22-15,0 9-4 0,0-6-1 0,0 6 0 16,0 1-4-16,4-1-2 0,-8 7 0 0,4-7 0 15,0 10-7-15,-3-3-2 0,3-7 0 0,-4 10 0 16,4 6-9-16,-4-6 0 0,1 6 0 0,-4 0 0 16,0-3 0-16,0 3 0 0,0 3 0 15,0-9 0-15,-4 13 0 0,4-10 0 0,0 3 0 0,0 0 0 16,0-6 0-16,0 6 0 0,0-7 0 0,0-5 0 31,3 3-28-31,-3 2-7 0,4-8-1 0,-4-1-601 0,7-9-120 0</inkml:trace>
  <inkml:trace contextRef="#ctx0" brushRef="#br1" timeOffset="-166160.65">9895 10920 1382 0,'0'0'123'0,"0"0"-99"15,0 0-24-15,0 0 0 0,0 0 168 0,0 0 28 16,0 0 5-16,0 0 2 0,11 6-141 0,-11-6-28 16,14 0-6-16,-3 3 0 0,-11-3 4 0,14 7 2 0,3-7 0 15,-2 6 0-15,-1-6-18 0,3 3-4 0,1-3-1 16,0 0 0-16,-4 0-11 0,3 0 0 0,-3 0 0 0,4 0 0 16,-4 0 0-16,0 0-17 15,-14 0 2-15,14 0 1 16,1 0-26-16,-1-3-4 0,-14 3-2 0,10-6 0 15,4-1-33-15,-3 4-6 0,0-3-2 0,-1 6-501 16,-3-3-100-16</inkml:trace>
  <inkml:trace contextRef="#ctx0" brushRef="#br1" timeOffset="-162437.37">11165 10550 1839 0,'0'0'81'0,"0"0"18"0,-3 3-79 0,3-3-20 16,0 0 0-16,0 0 0 0,0 0 42 0,0 0 5 15,0 0 1-15,0 0 0 0,0 0-48 0,0 0-16 16,-11 0 0-16,4 0 0 0,7 0 3 0,0 0 1 15,-7 0 0-15,7 0 0 0,0 0 12 0,0 0-9 0,-3 9 9 0,-4 1-8 16,0 6 35-16,-4 2 7 0,7 1 2 0,-3 6 0 16,-10 0 1-16,6-3 1 0,4 10 0 0,0-4 0 15,-4 0-3-15,-3 7-1 0,0 2 0 0,4 4 0 16,6-3-34-16,-6-1 0 0,-12-2 0 16,8-1 0-16,14 1 0 0,-7-7 0 0,-3 0 0 15,3-3 0-15,3 3 8 0,4-9-8 0,4 3 12 16,-4-3-12-16,-7-6 11 0,10 2-11 0,8 4 10 15,-1-10-10-15,-10 1 17 0,7-1-2 0,7-2-1 16,4 2 0-16,-4-9-14 0,0 6 9 16,-3-3-9-16,6-3 8 0,1-3-8 0,0-3 0 0,-11 0 0 0,7 3 8 15,0-4-8-15,-3-2 12 0,-4-1-12 0,-4 1 12 16,4-7 6-16,0 4 2 0,0-7 0 0,-3 0 0 0,-1-3 8 16,1 0 1-16,7-3 1 0,-8-3 0 0,-3-3 10 15,4 2 1-15,-1-5 1 0,4 6 0 0,-3-7-30 16,-4-2-12-16,0 8 8 0,3 1-8 15,1 3 15-15,-1 0-3 0,-10 0 0 0,7 6 0 16,0 7 29-16,0-4 6 0,-7 6 1 0,0 1 0 0,4 0-21 16,-4 2-4-16,3 4-1 0,-3-3 0 0,-7 3-22 15,3-3 8-15,8 6-8 0,-8 0 0 0,-6 0 0 0,6 0 0 16,0 6 0-16,4-3 0 16,-7-3-10-16,0 0 0 0,0 6 0 0,3-3 0 15,4-3-94-15,0 7-20 16,-10-7-3-16,6 0-1087 0</inkml:trace>
  <inkml:trace contextRef="#ctx0" brushRef="#br1" timeOffset="-159767.75">32466 3799 0 0,'0'0'0'0,"0"0"0"0,7-4 0 0,-7 4 0 16,7-6 196-16,-3 3-40 0,3-3 32 0,-4 3 7 15,1-4-90-15,-4 7-17 0,7-3-4 0,-7 3-1 16,0 0 57-16,0 0 12 0,0 0 3 0,0 0 0 0,0 0-20 15,0 0-4-15,0 0-1 0,0 0 0 16,0 0-22-16,0 0-4 0,0 0 0 0,0 0-1 0,3 10-43 0,-3-1-8 16,-3 0-1-16,3 4-1 0,0 3-26 0,-4 2-6 15,4-2-1-15,0 3 0 0,-3 6-9 0,-1-3-8 16,1 3 12-16,-4 0-12 16,0 0 18-16,0 3-3 0,-4 1-1 0,4 5 0 0,0-6-14 0,0 1 0 15,-4 5 0-15,4-9 0 0,4 3 0 0,-4 1 16 16,3-4-2-16,1 9 0 0,-1-15 0 0,1 0 0 15,-1 6 0-15,1-6 0 0,-1 0-6 0,0-4-8 16,1 1 11-16,3-4-11 0,0 7 9 0,0-9-9 16,0-1 0-16,0 7 9 0,0-7-9 0,-4 1 0 15,8-4 0-15,-4-6 0 0,0 0 0 0,0 0 0 16,0 0 8-16,0 0-8 0,0 0 0 0,0 0 0 0,0 0 0 0,0 0 0 16,3-6 0-16,1-4 8 15,0 1-8-15,3-7 8 0,-4-3-8 0,1 7 0 0,3-7 0 0,-4 3 8 16,1-9-8-16,3 0 0 0,3 6 0 0,-3-9 0 15,1 9 0-15,-1 4-9 0,3-7 9 16,-3 0-13-16,4 9 13 0,-4-3-12 0,-7 4 12 0,7-1-12 16,0 4 12-16,4-1 0 0,-4 1 0 15,0 0 0-15,3 6-10 0,-3-4 1 0,0 1 0 0,0 6 0 16,0 0 9-16,-7 0-13 0,11 0 5 0,-4 6 8 16,-7-6 0-16,11 7 0 0,-11-7 0 0,7 3 0 15,0 6-12-15,0 7 12 0,-4-7-12 0,4-6 12 16,-3 13 0-16,-1-7 0 0,-3 10 0 0,0-3 0 15,4 0 0-15,-4-4 0 0,-4 13 0 0,4-9 0 16,-3-4 0-16,-1 7 0 0,4 0 0 0,-3-3 0 16,-1 3 0-16,1-4 0 0,-1 1 0 0,1-4 0 0,-4 4 0 0,3-3 0 15,-3-4 8-15,4 7-8 0,-4-7 0 16,0 1 8-16,-4-1-8 0,0-3 8 0,4-3-8 16,-3 4 10-16,-1 2-10 0,1-9 10 0,2 9-10 15,-2-9 12-15,-4 7-12 0,0-7 12 16,0 0-12-16,-1 0 8 0,5-7-8 0,-4 7 8 15,3-9-8-15,1 9 0 0,-1-9-12 0,0 2 12 16,4 4-113-16,0-6-15 0,0 3-4 0,4-4-620 16,-4 1-124-16</inkml:trace>
  <inkml:trace contextRef="#ctx0" brushRef="#br1" timeOffset="-159110.03">32741 4482 691 0,'0'0'30'0,"0"0"7"0,0 0-29 0,0 0-8 15,0 0 0-15,0 0 0 0,7 3 248 0,4-3 48 16,-11 0 9-16,7-3 3 16,0 3-164-16,0 0-33 0,-7 0-7 0,7-6 0 15,0 6-40-15,0 0-8 0,0 0-2 0,0-3 0 0,-7 3-21 0,7 0-4 16,4 0-1-16,-4 0 0 0,-7 0-13 0,11 3-3 15,-11-3-1-15,3 6 0 0,4-3-11 0,-7-3 12 16,0 0-12-16,4 7 12 0,-1 2-12 0,-3 0 12 16,0 1-12-16,-3-1 12 0,3 1-4 0,-7 5-8 15,3-5 12-15,1-1-4 0,-4 0 0 0,0 7-8 16,0-3 12-16,-4-4-4 0,4 7-8 0,0-7 12 0,-4 7-12 16,1-7 12-16,-1 1-12 0,0-1 8 0,-3 0-8 0,4 1 8 15,3-1-8-15,-4 1 0 0,4-4 0 0,4-3 8 16,3-3-16-16,0 0-4 0,0 0-1 0,0 0 0 31,0 0-11-31,0 0-1 0,0 0-1 0,0 0 0 0,10-3 14 0,1-3 2 16,-4 6 1-16,3 0 0 0,1 0 9 15,0 0 0-15,-1 0-9 0,1 0 9 0,-4 0 0 0,3 0 0 0,-3 6 0 16,0-3 0-16,1 3 0 0,-8-6 12 16,3 7-12-16,4-4 12 0,-3 6 8 0,-4-9 3 0,0 0 0 0,0 10 0 15,0 5 1-15,-4-5 1 0,1-1 0 0,-4 7 0 16,-1-4-2-16,1-2-1 0,-3 5 0 0,-1 1 0 15,1-3-10-15,3 2-1 0,-4-5-1 0,4-1 0 16,-4 1-10-16,4 5 0 0,0-5 0 0,-3-1 0 16,6 0 0-16,-3 1-12 0,0-4 2 0,0-3 1 15,7-3-128-15,0 0-26 0,0 0-5 0</inkml:trace>
  <inkml:trace contextRef="#ctx0" brushRef="#br1" timeOffset="-158766.55">33041 4225 1180 0,'0'0'52'0,"0"0"12"0,0 0-52 16,0 0-12-16,7 0 0 0,0 0 0 0,0-3 103 0,0 3 17 0,-7 0 4 0,7 0 1 15,1-6-15-15,-1-1-3 0,0 4-1 0,0 3 0 16,-4 0-11-16,8 0-3 16,-8-6 0-16,4 3 0 0,0-4-30 0,-7 7-6 0,7 0-2 0,-3 0 0 15,-4 0-28-15,7 0-6 0,-7 0 0 0,7-9-1 16,-7 9-19-16,7 0 8 0,-3 0-8 0,-4 0 0 15,7 0-8-15,-7 0-9 0,0 0-2 0,0 0 0 16,3 0-147-16,-3 0-30 0,7 9-5 0,0-9-2 0</inkml:trace>
  <inkml:trace contextRef="#ctx0" brushRef="#br1" timeOffset="-158441.1">33041 4413 1616 0,'0'0'72'0,"0"0"14"0,0 0-69 0,0 0-17 16,0 0 0-16,0 0 0 0,0 0 117 0,7 0 20 16,-7 0 4-16,7 0 1 0,0 0-94 0,0 0-18 0,0 0-4 0,1 0-1 15,2 0-25-15,1 0 0 16,-1 0 0-16,-3 0 0 0,7 0-10 0,-3 0 10 0,0 0-13 0,-1 0 5 16,1 0 8-16,-4 0 0 0,3-3-9 0,-3 3 9 31,4 0-28-31,-4 0-2 0,-7 0 0 0</inkml:trace>
  <inkml:trace contextRef="#ctx0" brushRef="#br1" timeOffset="-157724.65">33662 4037 1094 0,'0'0'48'0,"0"0"11"16,0 0-47-16,0 0-12 0,0 0 0 0,0 0 0 0,0 0 85 0,0 0 15 0,-7 0 4 0,0 3 0 16,3-3-54-16,-3 6-10 0,0-6-3 0,0 7 0 15,-3-4 16-15,3 3 3 0,0 6 1 0,-4-5 0 16,0 2 10-16,4 7 1 0,-3-4 1 0,3 4 0 15,-4 3-26-15,1 0-6 0,-1 9-1 0,4-3 0 16,-7 0-14-16,3-3-3 0,4 3-1 0,-3 3 0 16,-1-3-18-16,4 4 0 0,-4-7-13 0,1 0 5 15,3-4 8-15,0 4 0 0,0-3 0 0,0-6 8 16,3 2-8-16,0 4 11 0,4-9-11 0,-3 5 12 0,3-5 2 16,3-1 1-16,-3 0 0 0,8-2 0 0,-8-7-15 15,3 3 0-15,4 6 0 0,0-9 0 0,-7 0 0 0,7 7 0 16,4-4 0-16,-4-3 0 0,0 0 8 15,4 0-8-15,-11 0 0 0,7 0 9 0,3-3 15 16,-3-4 2-16,0 4 1 0,0-3 0 16,-3-4 17-16,3 7 3 0,0-6 1 0,-4-4 0 0,5 10-16 15,-5-12-2-15,4 5-1 0,-3-2 0 0,-1-1-13 0,1-6-4 16,3 0 0-16,-4 7 0 0,-3-10-12 0,4 3 11 16,-1-6-11-16,1 6 10 0,-1-9-10 0,4 9 0 15,-3-6 0-15,0 0-11 0,3 6 11 0,-4 0 0 16,4 1 0-16,0-1-8 0,0 3 8 0,0-3 0 15,-3 10 0-15,3-7 0 0,-4 7 0 0,1-1-8 16,-4 1 0-16,3 0 0 16,-3-1-15-16,0 10-2 0,-3-9-1 0,3 2 0 0,-4-2 9 0,-3 9 1 0,4-9 1 15,-4 9 0 1,0-3-37-16,-4-4-7 0,1 1-1 0</inkml:trace>
  <inkml:trace contextRef="#ctx0" brushRef="#br1" timeOffset="-156139.28">27548 4940 576 0,'-7'9'51'0,"4"-9"-41"16,3 0-10-16,-7 0 0 0,7 0 178 0,-7 0 34 16,7 0 6-16,0 0 2 0,0 0-89 0,0 0-18 15,0 0-3-15,0 0-1 0,0 0-29 0,0 0-7 16,0 0-1-16,0 0 0 0,7-3-7 0,0-3-1 15,0 6-1-15,3-3 0 0,-10 3-3 0,11-6-1 0,-4 6 0 0,4 0 0 16,-11 0-26-16,10 6-5 0,-3-3 0 0,0 6-1 16,4 1-16-16,-4-4-3 15,-3 10-8-15,-4-4 12 0,3 7-12 0,-3-3 11 0,0 3-11 0,-3-1 10 16,-1 7-10-16,4 4 0 0,-3-14 9 16,-1 14-9-16,0-4 11 0,-3-7-3 0,7 11 0 0,0-20 0 15,-3 16-8-15,-1-6 0 0,4-3-10 16,0 3 10-16,-3-1-22 0,3-2 2 15,-4-3 0-15,4 2 0 16,-3 4-40-16,3-10-8 0,-7 7-2 0,3 0 0 16,4-4-174-16,-3-2-34 0,-1 5-7 0,4 4-2 0</inkml:trace>
  <inkml:trace contextRef="#ctx0" brushRef="#br1" timeOffset="-155317.65">29937 4554 932 0,'0'0'41'0,"0"0"9"0,0 0-40 0,0 0-10 0,0 0 0 0,0 0 0 0,0 0 107 0,0 0 19 15,0 0 4-15,0 0 1 0,0 0-15 0,0 0-4 16,-4 0 0-16,-3 0 0 0,0 0-32 15,0 0-6-15,-4 3-2 0,-3 4 0 0,4-7-33 0,-4 9-7 16,-4 0-2-16,-3 1 0 0,0-1-15 0,-4 1-3 16,-3 12-1-16,0 0 0 0,-4-7-11 0,4 4 0 15,-8 0 9-15,1 6-9 0,0 0 18 0,-4 3-1 16,0-9 0-16,-7 9 0 0,0-3 27 0,4 10 6 16,-4-7 1-16,0 0 0 0,-3-3-3 0,3 10-1 15,0-7 0-15,4 0 0 0,0-3-2 0,3 4 0 0,-4-14 0 16,5 14 0-16,-1-11-16 0,4 7-3 0,3-6-1 15,0 0 0-15,0-3-25 0,4-7 0 0,0 7 0 0,3-7 0 16,0 4 0-16,4 3-14 0,0-7 5 0,3 0 1 16,1 1-5-16,3-1-1 0,3 1 0 15,-3 2 0 1,3-9-14-16,1 7-4 0,3-1 0 0,0-3 0 16,0-3-8-16,0 4-1 0,0 2-1 0,0-9 0 0,3 3 11 15,4-3 3-15,0 0 0 0,-7 0 0 16,7 0-84-16,0 0-16 0,0 0-3 0,0 0-820 0</inkml:trace>
  <inkml:trace contextRef="#ctx0" brushRef="#br1" timeOffset="-154139.45">32085 4655 860 0,'0'0'38'0,"0"0"8"0,0 0-37 0,0 0-9 15,0 0 0-15,0 0 0 0,0 0 56 0,0 0 10 16,0 0 2-16,0 0 0 0,7 0-29 0,-7 0-6 0,0 0-1 0,0 0 0 16,7 0 26-16,0 0 5 0,-7 0 1 0,0 0 0 15,4-10-1-15,-4 10 0 0,7 0 0 0,-7 0 0 16,7-3-12-16,-7 3-3 0,0 0 0 0,0 0 0 15,0 0-29-15,0 0-7 0,7-6 0 0,-7 6-1 16,0 0 18-16,0 0 4 0,0 0 1 0,0 0 0 16,0 0 6-16,0 0 2 0,0 0 0 0,0 0 0 15,0 0 0-15,-11 0 0 0,4 6 0 0,-7-3 0 16,4-3-6-16,-4 10-2 0,3-10 0 0,-3 6 0 16,-4 3-11-16,1-9-3 0,2 0 0 0,-2 3 0 15,-1 4-8-15,-3 2-1 0,3-3-1 0,-3-3 0 16,0 4-10-16,3-4 0 0,-3 6 9 0,-3 1-9 15,-1-4 0-15,0-3 0 0,0 13 0 0,-6-7 8 16,3 1-8-16,-4-4 0 0,-4 3 0 0,1 1 0 0,-4-4 0 16,1 3 9-16,-1 1-9 0,4-1 10 0,-4 4-10 15,0-4 12-15,4 7-12 0,-1-7 12 16,5 1-3-16,-1 5 0 0,-3-15 0 0,6 10 0 0,-2-1-9 16,-5 1 0-16,5-4 0 0,-5 3 0 0,5-6 0 15,-1 7 0-15,-3-4 0 0,3 3 0 16,0-2 0-16,-3-4-11 0,3 6 3 0,4 1 0 0,-8-4 8 15,8 3 0-15,0-9 0 0,0 10 0 0,-4-4 0 0,0-3 0 16,1 3 0-16,2-2 0 0,-2 5 0 16,6-3 8-16,-3-3-8 0,-4 4 0 0,4 2 0 0,-8-6 8 15,5 3-8-15,2 4 0 0,5-4 13 0,-4-3-1 16,-1 7-1-16,1-1 0 0,3-3-11 0,-3 4 0 16,0-1 9-16,3 1-9 0,-6-4 0 0,2 3 0 15,-2-6 0-15,-1 7 0 0,4-4 13 0,-4 3-1 0,-7 1-1 16,4-1 0-16,-1 1-11 0,1-4-17 0,3-3 4 0,1 3 1 15,2 4 12-15,-2-1 0 0,2-3 0 0,1-2 0 16,0 2 0-16,3 3 13 0,-3-6-4 0,-4 4-1 16,4-4 4-16,0 3 0 0,0 4 0 0,-1-1 0 15,1 0-12-15,0 1 0 0,0-4 0 0,3 3 0 16,0 1 0-16,1-1 0 0,3 1 0 0,-1-4 0 16,1 3 0-16,0-6 0 0,0 7 9 0,0-4-9 15,7 4 0-15,-4-1 0 0,0 0 0 0,1-9 0 16,3 10 0-16,-1-10 0 0,5 6 0 0,-1-3 8 15,1-3-8-15,3 6 0 0,0-6 8 0,7 0-8 16,0 0-46-16,0 0-14 0,0 0-2 0,0 0-722 16,0 0-144-16</inkml:trace>
  <inkml:trace contextRef="#ctx0" brushRef="#br0" timeOffset="-146749.54">25552 4394 748 0,'0'0'33'0,"0"-6"7"0,-4 6-32 0,1-9-8 0,-1 6 0 0,4-4 0 16,-3 4 152-16,3 3 29 16,3-9 6-16,1 2 1 0,-1-2-104 0,-3 9-20 0,0-3-4 0,0 3 0 15,0 0-8-15,0 0 0 0,0 0-1 0,-3 0 0 16,-1-6-19-16,-3 6-3 0,0 0-1 0,0 6 0 16,-4-6 11-16,4 0 1 0,-3 0 1 0,3 0 0 15,-4 3 27-15,4-3 4 0,0 0 2 0,7 0 0 16,0 0 2-16,0 0 0 0,0 0 0 0,0 0 0 15,0 0-28-15,0 0-4 0,0 0-2 0,0 0 0 16,0 0-27-16,0-3-6 0,4-10-1 0,-4 13 0 16,0 0-8-16,0 0 0 0,3-3 0 0,-3 3 8 15,0 0-8-15,0 0 8 0,0 0-8 0,0 0 8 0,0 0-8 0,0 0 0 16,-7 0 0-16,7 0 0 0,-11 0 0 16,4 0 12-16,0 0 0 0,0 10 0 0,7-10 4 0,-7 6 0 15,4-3 1-15,-4 6 0 0,7-9-2 0,0 7-1 16,0 2 0-16,0-9 0 15,0 3-4-15,3 7-1 0,4-10 0 0,4 9 0 0,-8-3-1 0,8 1-8 16,3-4 12-16,0 6-4 0,0 1-8 0,0-4 8 16,0 3-8-16,1 1 8 0,-1-1-8 0,0 0 0 15,-4 7 0-15,1-3 0 0,0 2 0 0,-1 4 0 16,1-3 8-16,-8-4-8 0,8 10 0 0,-1-3 10 16,-3 3-10-16,4-6 10 0,0 3 2 0,-1-1 1 0,1-2 0 15,-1 3 0-15,4 0-1 0,1-4 0 16,-5 1 0-16,4-3 0 0,0 2-1 0,0 4-1 15,-3-3 0-15,3-4 0 0,-3 4-2 0,-1 3 0 0,4 0 0 16,-3-1 0-16,0 4-8 0,3-3 0 0,-7 0 9 0,3 6-9 16,1-3 0-16,0 3 0 0,3-6 0 0,-7 6 8 15,3 0-8-15,1-3 0 0,-1 3 0 0,1 0 0 16,0-6 0-16,3 6 0 0,0-6 0 0,0-6 8 16,0 8-8-16,0-8 11 0,0 3-11 0,4 3 12 15,3-1-4-15,0-2 0 0,0-3 0 0,-3 2 0 16,7 4-8-16,-4-10 8 0,0 7-8 0,-3 0 8 15,-1-4-8-15,1 7 0 0,0-9 9 0,-1 5-9 16,-3 1 0-16,-3-4 0 0,3 10 0 0,-3-3 8 16,-1-6-8-16,-3 6 0 0,4 3 0 0,-8-4 0 15,4 1 0-15,1 0 8 0,-1-3-8 0,3-4 0 16,-3 4 0-16,0 3 0 0,0-4 0 0,4-2 8 16,0-1 0-16,-1 1 1 0,4-4 0 0,-3 1 0 0,3 6-9 15,4-7 0-15,-4 0 0 0,0 1 8 0,0-1 3 16,-4 1 0-16,5-4 0 0,-1 3 0 0,0 1-11 0,-4-1 0 15,4-3 0-15,-3 4-11 0,-4-1 11 0,4 1 0 16,-4-1 0-16,0 0 0 0,0 1 0 0,-4-4 0 16,4 3 0-16,-3 1 0 0,-4-1 0 0,4 1 0 15,-1-1 0-15,1 0 8 0,-4 1-8 0,3-1 0 16,4-2 0-16,-3 2 0 0,3 0 0 0,0-2 8 16,0-4-8-16,0 6 0 0,0-3 0 0,-4-2 0 15,8 2 0-15,-4 3 8 0,0-9-8 0,0 10 0 0,4-10 0 0,-4 9 8 16,0-3-8-16,0-2 0 0,0 2 0 0,-3-3 0 15,3 6 0-15,-4-2 0 0,4 2 0 0,-3 0 0 16,-1-2 0-16,1 2 0 0,-1-6 0 0,1 7 0 16,-1-4 0-16,1 3 0 0,-1-2 0 0,1-4 8 15,3 6-8-15,-3-3 0 0,-1 4 0 16,4-7 0-16,-3 3 0 0,3-3 0 0,-4 4 0 0,4-7 8 16,-7 0-8-16,4 9 0 0,-4-9 8 0,0 0-8 15,0 0 9-15,0 0-9 0,0 0 12 0,0 0-12 16,0 0 12-16,0 0-12 0,0 0 12 0,0 0-12 15,0 0 12-15,0 0-12 0,0 0 12 0,0 0-12 16,0 0 13-16,0 0-4 0,-4-9-1 0,-3 2 0 16,4-5-8-16,-4 2 0 0,3 1 0 0,1-7 0 15,-1 7 0-15,-3-1 0 0,3-5 0 0,4 5 0 0,-3-8 0 16,-1 8 0-16,1-5 0 0,-1 5 0 16,-3-9 0-16,4 10 0 0,-1-1 0 0,1-5 0 15,-1 5 0-15,1 1 0 0,-4 0 0 0,3 2 0 16,-3-2 0-16,0-1 0 0,0 1 0 0,3 0 0 0,-3 6 0 15,0-4 0-15,0-2 0 0,4 3 0 0,-4 2 0 0,0-2 0 16,0 3-9-16,-4-3 9 0,4 3 0 0,0-4 0 16,0-2 0-16,0 9 0 0,-4-9 0 0,4 2 0 15,0 4 0-15,-4-3 0 0,4-4 0 0,0 7 0 16,0-3 0-16,0-3 0 0,4 9 0 0,-4-3 0 16,3-4-8-16,1 1 8 0,3 6 0 0,0 0 0 15,0 0 0-15,0 0 0 0,0 0 0 0,0 0-15 0,0 0 5 16,0 0 1-16,0 0 9 0,7 6 0 0,3 4 0 15,1-4 0-15,3-3-8 0,-3 6 8 0,-1 1-8 0,1-1 8 16,-4-2-8-16,0 2 8 0,0 0-8 16,0 1 8-16,0-1 0 0,0 1-10 0,-3-1 10 15,3 7 0-15,-4-7 0 0,1 7-8 0,3-7 8 16,-4 1 0-16,4-1 0 0,0 7 0 0,-3-4 0 16,3-2 0-16,0-1 0 0,0 4 0 0,4-1 0 15,-4-2 0-15,0-1 0 0,3 0 0 0,-3-2 0 0,0 2 0 16,0 0 0-16,-3-2 0 0,3-4 0 0,-3 3 0 15,-4-3 0-15,0-3 0 0,3 10 0 0,-3-10 0 16,0 0 0-16,0 6 0 0,0-6 9 0,0 0-9 16,-3 3 9-16,-1 10-9 0,1-10 10 15,-5 6-10-15,5-3 10 0,-4-2-10 0,-4 5 10 0,4-3-10 16,-3-3 9-16,-1 4-9 0,1-4 8 0,-1 3-8 16,0-6 8-16,-3 9-8 0,4-9 8 0,-1 7-8 15,0-4 0-15,-3-3 0 0,4 0 8 0,3 6-8 0,0-12 0 16,0 6 0-16,-4 0 0 0,4 0 0 0,3 0-9 0,4 6-1 15,-7-6 0-15,7 0 0 16,0 0-22-16,0 3-4 0,-3 7 0 0,-1-1-1 16,1 7-129-16,-1 3-26 0,4 6-4 15</inkml:trace>
  <inkml:trace contextRef="#ctx0" brushRef="#br0" timeOffset="-145167.08">26003 9847 172 0,'-14'0'16'0,"11"0"-16"0,-4 7 0 0,0-7 0 16,-4-7 310-16,4 7 59 0,7 0 12 0,0 0 3 16,0 0-224-16,0 0-45 0,3-9-9 0,1 3-2 15,-1 3-62-15,5-7-13 0,-1 4-2 0,3-3-1 16,1 5-26-16,-1-5 0 0,-3 0 8 0,0-4-8 15,4 4 12-15,0-1 1 0,-8 1 0 0,4-1 0 16,-3 1 36-16,-1 0 7 0,1-7 2 0,-1 7 0 16,1-10 4-16,-1 9 1 0,-3-8 0 0,4 2 0 15,-4-9-31-15,0 6-7 0,3 0-1 0,1 0 0 16,-1-9-2-16,5-3-1 0,-5 3 0 0,4-1 0 16,0 1-10-16,0-6-3 0,0-1 0 0,0-3 0 15,0-5 10-15,4 8 2 0,-8-9 0 0,5 0 0 16,-5-3 4-16,8 0 2 0,-4-3 0 0,-4 3 0 0,4 3 2 15,-3 0 0-15,3 0 0 0,0 0 0 0,0 0-6 16,-3 7-1-16,3-7 0 0,0 0 0 0,3 0-12 0,1 6-9 16,-1 1 12-16,1-4-12 0,3 3 0 0,-3 4 0 15,-1-4 0-15,4 4 0 16,0 6 0-16,1-7 0 0,-5 1 0 0,4 2 0 0,-3-2 12 16,3-1-2-16,-3 1 0 0,-1 6 0 0,1-7-2 0,-1 1 0 15,1 2 0-15,-4 1 0 0,0-4 6 0,4 7 1 16,-4-6 0-16,0 5 0 0,0 1-15 0,0 3 0 15,0-3-9-15,0 3 9 0,7 3 0 0,-7-3 13 16,0 0-1-16,7-4 0 0,0 4-12 0,-7-3 0 16,-3 3 0-16,3-3 0 0,0 3 0 0,-3 3 0 0,6-3 0 15,-3 0 0-15,0 0 0 0,0 3 0 0,-3-3 0 0,3 9 9 16,-4-6-9-16,1-3 10 0,-1 9-10 0,-3-3 10 16,4 1-10-16,-4 2 0 0,0-3 9 0,4 10-9 15,-1-10 0-15,1 3 8 0,-1 4-8 0,1-4 0 16,-1 0 0-16,4 4 9 0,0-4-9 15,-3 3 0-15,3-2 8 0,0-1-8 0,0 4 0 0,-3-4 0 16,3 0 0-16,0 7 0 0,0-4 0 0,0 4 0 16,-4-1 0-16,1-5 0 0,3 8 0 0,-4-5 0 15,1 3 8-15,-1 2-8 0,-3-5 0 0,4-1 0 16,-1 4 0-16,-3-1 0 0,0-2 0 0,0 2 0 16,0-2 0-16,0 2 0 0,4 1 8 0,-4 0-8 15,4-1 0-15,-4 7 0 0,3-6 0 0,1-4 0 0,-1 4 0 16,-3 6 0-16,4-7 0 0,3 1 0 0,-7 3 0 0,3-4 0 15,1 1 0-15,-1 9 0 16,1-7 0-16,-4 4 0 0,0 3 0 0,3-6 0 16,-3 6 0-16,0-9 0 0,0 5 0 0,0 4 0 0,0 0 8 0,0 0-8 15,-3-6 0-15,-4 6 0 0,3 0 0 0,-3-3 0 16,4 3 0-16,-4 0 0 0,0 0 8 16,-1 0-8-16,1 3 0 0,-3-3 0 0,3 0 0 0,0 0 0 15,0 6 0-15,-4-2 0 0,1-4 8 0,-1 6-8 16,-3-3 0-16,3 6 0 0,-3-2 10 0,-4-4-10 15,1 9 8-15,3-8-8 0,0 5 8 0,-4 0-8 16,-3 1 0-16,-4-1 8 0,4 4-8 0,0-1 0 16,0-2 9-16,-1-1-9 0,5 0 0 0,-1-2 0 0,4 2 0 0,0-3 8 15,0-2-8-15,3-4 0 0,1 9 0 0,3-9 0 16,0 6-11-16,0-3 11 0,7-3-13 0,0 0 5 16,0 0-5-16,0 0-1 0,0 0 0 0,0 0 0 15,0 0 0-15,0 0 0 0,0 0 0 0,0 0 0 16,0 0 6-16,7-3 8 0,3-3-13 0,1 3 5 15,-1-3 8-15,1-4 0 0,-1 1-9 0,5 2 9 16,-5-2 0-16,4 6 0 0,4-7 0 0,-4 4 0 16,0-3 0-16,0-1 0 0,0 1 0 0,0 0 0 15,4-1 0-15,-4 4 0 0,-7-3 0 0,4-1 0 16,-1 1 0-16,-2 2 0 0,6-2 0 0,-4 0 0 16,1 5 0-16,-4-2 0 0,7-3 0 0,-3-1 0 15,-1 4 0-15,4 3 0 0,-3-3 0 0,3 6 0 16,-3-3 0-16,3-4 0 0,-4 7 0 0,1 0 0 0,3 0 0 15,-4 0 0-15,-10 0 0 0,8 7 0 0,-1-4 0 0,-7-3 12 16,7 6-12-16,0 3 12 0,-4 1 2 0,-3-1 1 16,0 1 0-16,0 5 0 0,0-2 2 15,0 3 1-15,0 2 0 0,0 1 0 0,-3 3-3 0,3 0-1 16,0-3 0-16,0 6 0 0,0-6-4 0,0 3-1 16,0-3 0-16,0-1 0 0,0 1-9 0,0 0 10 15,0 0-10-15,-4-4 10 0,4 4-10 0,0-3 0 16,-3-4 0-16,3 4 0 0,3 0 0 0,1-7 0 15,-1 1 0-15,4-7-1017 16,4-3-197-16</inkml:trace>
  <inkml:trace contextRef="#ctx0" brushRef="#br2" timeOffset="-119238.28">28646 13425 950 0,'0'0'20'0,"0"0"5"0,0 0 1 0,7 0 2 0,-7 0-28 0,10 0 0 0,1 0 0 0,-1 0 0 16,-3-6 12-16,4 3-4 0,-4-3 0 0,4 3 0 16,-1-4 37-16,-3-2 7 0,4 0 2 0,-1-1 0 15,-2 1 8-15,-1-1 2 0,-4 1 0 0,4-1 0 16,-3 4-6-16,3-3-1 0,-4-1 0 0,-3 1 0 15,0 3-8-15,0-4-1 0,-3 7-1 0,3-3 0 16,0-7 17-16,-4 4 3 0,1 3 1 0,-1-4 0 16,-3 1-9-16,0-7-2 0,-4 7 0 0,1-10 0 0,-1 10-10 0,1-7-3 15,-1-3 0-15,-3 0 0 0,3 0-12 0,1 1-2 16,-1-7-1-16,1-1 0 0,-4 1-10 0,3 3-3 16,-3-9 0-16,3 3 0 0,-3 0 4 0,4-1 1 15,-1-5 0-15,-3-1 0 0,0 1 3 16,3-4 1-16,1 4 0 0,-1-1 0 0,-7 4 3 0,8-4 0 15,-4 1 0-15,-4 6 0 0,4-7-19 0,-4 7-9 16,-3-6 10-16,4 5-10 0,-5-5 39 0,1-1 1 16,0 1 1-16,0 2 0 0,0-2-11 0,0-1-2 15,-1-2-1-15,1-4 0 0,0 3-9 0,3 4-2 16,1-4 0-16,-4 4 0 0,3-4-8 0,0 4-8 16,1-4 12-16,3-3-12 0,-4 4 16 0,0-7-3 15,4 6-1-15,-3-3 0 0,2-3-12 0,-2 7 0 0,-1-7 0 0,-3 6 0 16,3 4 0-16,-3-4-10 0,-4-3 2 0,1 10 0 15,-1-10 8-15,-3 4 0 16,3-1 0-16,-3-3 0 0,0 4 11 0,-4 2-3 0,4-9 0 16,3 7 0-16,-3-1-8 0,3-3 0 0,0 10 0 15,4-4 0-15,0 1 12 0,0-1-2 0,-4 1-1 0,8-4 0 16,-5 4-1-16,1 6 0 0,0-7 0 0,-4 1 0 16,1 5-8-16,3-5 0 0,-1 2 0 0,1-2 0 15,-7 0 0-15,3 5 0 0,4-5 0 0,-4 6-11 16,-3-4 11-16,4 4 0 0,-1-7 0 0,0 7-8 15,4-6 8-15,-4-4 0 0,4 10 0 0,-4-7 0 16,8-2 0-16,-8 2 0 0,4 1 0 0,0-1 0 16,3 1 0-16,-7 6 11 0,1-7-11 0,3 7 12 15,-4 0-12-15,0-1 0 0,0 4 0 0,1-3 0 16,-1-6 0-16,0 9 0 0,4-10 0 0,-3 7 0 16,-1 0 0-16,-3 3 0 0,3-4 8 0,0 4-8 15,1-9 0-15,-1 6 0 0,0-1 0 0,4 1 8 0,3-6-8 0,-6 5 10 16,2-5-10-16,1 9 10 0,-3-10-10 0,-1-2 0 15,0 2 0-15,4-2 0 0,-4 2 0 0,1 1-11 16,-5 2 11-16,1-2-12 0,0-7 12 0,-4 13 0 16,0-7 0-16,1-2 0 0,-1 8 0 0,0-5 0 15,0 6 0-15,1-7 0 0,-1 1 0 0,-3-1 0 16,3-2 0-16,0 2 0 0,-3-3 0 0,3 4 0 16,0-1 0-16,1-2 0 0,-5-1 0 0,5 4 0 15,-1-4 0-15,-3 4 0 0,6-1 0 0,-2 1 0 16,-1-1 0-16,4-3 0 0,-1 4 0 0,1-4 0 15,4-6 0-15,-8 10 0 0,0-4 0 0,-3 1 0 16,-1-4 0-16,1 3 0 0,0-6 0 0,0 10-8 16,-4-4 8-16,4 4 0 0,-4-1 0 0,3-2 0 0,1-7 0 0,0 6 0 15,3-3 0-15,0 4 0 0,1-1 0 0,-5-6 0 16,5 10 0-16,-5-4 0 0,1-6 8 0,0 10-8 16,0-1 0-16,3-2 0 0,-3 2 0 0,3-3 0 15,-4 1 0-15,5 2 0 0,-5-6 0 0,5 4 0 16,-1 2 0-16,4-2-8 0,-4 2 8 0,0-2 0 15,0 2 0-15,4 1 0 0,-3-1 0 0,-1 4-8 16,0-1 8-16,4-5 0 0,-4 9 0 0,7-7 0 16,-6 1 0-16,2-1-8 0,5 4 8 0,-5-1 0 15,5-5 0-15,-1 2 0 0,0 7 0 0,4-6 0 0,-3-1 0 0,2 7-10 16,1 0 10-16,-4-1 0 16,1-2 0-16,-1 9-8 0,0-9 8 0,1 2 0 15,-1 1 0-15,-3 3 0 0,3-3 0 0,0 3 0 0,-3-3 0 16,3 3 0-16,-3-4 0 0,7 4 0 0,-4 3 0 15,4-3 0-15,-3 0 0 0,2 3 0 0,1-3 0 16,0 0 0-16,0 6 0 0,0-6 0 0,3 6 0 0,-3 0 0 16,0 4 0-16,0-7 0 0,-1 0 0 0,5 3 0 15,-8 0 0-15,4-6 0 0,-4 16 0 0,4-13 0 16,0 0 0-16,0 9 0 0,-11-5 0 0,7-4 0 16,8 9 0-16,-1-3-10 0,-7-2 10 0,4 8 0 15,0-6 0-15,3 4 0 0,4-4 0 0,-3 1 0 0,-1 5 0 16,0 1-8-16,11-1 8 0,-7 1 0 0,0-1 8 0,0 1-8 15,7 3 0-15,-4 3 0 0,4-7-12 0,0 4 4 16,-3 3 8-16,3-3 0 0,7 6 0 0,-8 0 0 16,1-10 0-16,0 10 0 0,7 0-9 15,0 0 9-15,0 0 0 0,0 0 0 0,0 0-9 16,0 0 9-16,0 0 0 0,0 0 0 0,-7-3 0 0,7 3 0 16,0 0 0-16,0 0 0 0,0 0 8 0,0 0-8 15,0 0 0-15,0 0 0 0,0 0 0 16,0 0 0-16,-3 3 0 0,3-3 0 0,0 0 0 0,-4 10 0 15,1-1 0-15,3 0 0 0,0-9-10 0,3 10 10 16,-3 5 0-16,4-5 0 0,-4-1 0 0,3 7-8 16,4-7 8-16,-3 1 0 0,-4 5 0 0,0-2 0 15,7 3 0-15,-4-7 0 0,-3 10 0 0,0-10 0 16,4 7 0-16,-4-3 0 0,4 2 0 0,-1-5 0 16,-6 8 0-16,6-8 0 0,1 6 0 0,-1-1 8 0,-3-2-8 0,0 2 0 15,4 1 0-15,-1-3 0 0,1 2 0 0,-4-2 0 16,3 3 0-16,1-7 0 15,-1 10 0-15,-3-10 0 0,-3-3 0 0,3 10 0 0,7-13 0 16,-7 7 0-16,0-1 0 0,0-9 8 0,0 0-8 0,0 0 0 16,0 0 0-16,0 0 0 0,0 0 0 0,0 0 0 15,0 0 0-15,0 0 0 0,-4-9 0 0,1 6 0 16,6-13 0-16,-3 6 0 0,0 1 0 0,-3-7 0 16,3-2 0-16,0-1 0 0,0 3 0 0,0-3 0 15,-7 0 0-15,3 4 0 0,4-7 0 0,-7 0 0 16,4 3 0-16,-8 0-8 0,7 0 8 0,-3 4 0 15,4-4 0-15,-4 0 0 0,0 3 0 0,3 4 0 16,1-4 0-16,-4-3 0 0,-4 10 0 0,4-7 0 0,7 4 0 16,0-4 0-16,-4 0 0 0,1 7 0 0,-1 0 0 0,8-1-8 15,3-5 8-15,-3 11 0 0,-4-2-9 0,3-3 9 16,4 9 0-16,0-10-9 16,-7 10 9-16,4-3 0 0,3-3 0 0,0 6 0 0,0-10 0 0,-7 10 0 15,3 0 0-15,4-6 0 0,4 3 0 0,0 3 0 16,-4-6 0-16,0 3 0 0,3-4 0 15,1 7 0-15,-1-3 0 0,1-3 8 0,0-3-8 16,3 9 0-16,3-10 0 0,1 1 0 0,0-1 8 0,3 4-8 16,11-3 0-16,3-10 0 0,-3 3 0 0,6 4 0 15,8-7-9-15,-3 0 9 0,6 3-13 0,-3-9-929 16,0 0-186-16</inkml:trace>
  <inkml:trace contextRef="#ctx0" brushRef="#br2" timeOffset="-117352.83">28741 13391 1036 0,'0'0'92'0,"0"0"-73"15,0 0-19-15,0 0 0 16,0 0 281-16,0 0 53 0,0 0 10 0,-7 0 3 16,0 0-323-16,3 0-64 0,-3 0-12 0,-3 0-4 0,-1 0 32 0,0 6 7 15,1-6 1-15,-1 3 0 0,-3-3-5 0,0 0-1 16,3-3 0-16,-3 3 0 0,4 0 44 0,-1 3 9 16,-3-3 1-16,-4 0 1 0,8 7 37 0,-8-4 7 15,4-3 2-15,-7 6 0 0,3-6-32 0,-3 9-7 16,-4-9 0-16,-3 10-1 0,0-10-27 0,-4 6-4 15,4-3-8-15,-4 4 11 0,-3-4-3 0,0-3-8 0,-4 9 12 16,0-9-4-16,4 6 7 0,-1-6 1 0,1 0 0 16,0 3 0-16,-4-3-16 0,0 0 0 0,-7 0 8 0,1 0-8 15,-1 0 28-15,0 0 2 0,-4 0 1 0,1 0 0 16,0 7-31-16,3-7 8 0,-4 0-8 0,-2 0 0 16,-1 0 0-16,-4 0 0 0,4 0 0 15,0 0 0-15,-7-7 0 0,7 7 0 0,1 7 0 16,2-14 0-16,1 7 10 0,-1-3 2 0,-3 3 1 0,8-6 0 15,-5 3-1-15,1-3 0 0,-4 6 0 0,0-10 0 16,0 10-4-16,7-9 0 0,-3 6-8 0,-1-4 12 16,5-2 17-16,-5 3 3 0,4-4 1 0,-3 1 0 15,0 0-33-15,-1-1 0 0,4 1 0 0,-3-1 0 16,0 4 0-16,-1 3 0 0,4-7 0 0,-3 4 0 16,-4-3 0-16,0 6 0 0,-7-4 0 0,7-2 0 15,0 3 0-15,0-4 0 0,0 10 0 0,4-9 0 0,3 6 0 0,0-7 15 16,-3 1-3-16,0 3-1 0,-1-4-11 15,1 4 10-15,6-3-10 0,-2-4 10 0,2-3 7 0,1 1 2 16,3 2 0-16,4-3 0 0,0 4-19 0,-1-4 0 16,1 1 0-16,0-4 0 0,-1 3 14 0,1 7-1 15,-4-4 0-15,4-3 0 0,-4 4-13 0,0-4 0 16,-3 7 0-16,0-7 0 0,3 4-13 16,0-4 1-16,4 7 0 0,-4-7 0 0,0 6 12 0,0-8 0 15,4 2 0-15,-4 3 0 0,1-2 12 0,-1-4 1 16,3 0 1-16,1 0 0 0,0-3-14 0,0 4 11 15,3-1-11-15,4-6 10 0,-1 3 1 0,5-3 0 16,-4-1 0-16,3-2 0 0,4 3-11 0,-4-3 0 0,4 3 0 16,0-3-11-16,-4 3 11 0,4-4 0 0,-4 4 8 0,-3 3-8 15,0-9 0-15,3 9 0 0,-3-3 0 16,3 0 0-16,-3-3 0 0,0 3 11 0,3 3-11 16,-3-4 12-16,3 1-12 0,0-3 8 0,1 3-8 0,2-3 8 15,1 3-8-15,0 6 0 0,0-9 0 0,0 3 0 16,0 0 0-16,3 3 0 0,4-3 0 15,-4-1 0-15,1 4 0 0,2-9 0 0,5 3 0 0,-4 0 0 16,3 3 0-16,1-4 0 16,-8 4-9-16,7 3 9 0,1 7 0 0,-4-4 0 0,-4 3 0 0,4-3 0 15,3 13 0-15,1-6 0 16,-8 2 0-16,4 4 9 0,0-4-9 0,3 1 0 16,1 9 0-16,-4-6 0 0,-8 3 0 0,8-4-11 0,7 7 11 0,-3 0-8 15,3 0 8-15,0 0 0 0,0 0 0 0,7 0-8 16,0 0 8-16,0 0-8 0,-8 0 8 0,8 0-8 15,0 0 8-15,-7 7 0 0,0 2-9 0,0-3 9 16,0 4 0-16,4-1-9 0,-4 1 9 0,-4 2 0 16,1 4 0-16,-1-1-8 0,4-2 8 0,-4 3 0 0,-3 2 0 0,0 1 0 15,11 0 0-15,-8-3 0 0,0 3 0 0,4-1 0 16,0-2 0-16,0-7 0 0,4 7 0 0,-1-3 0 16,-3-4 0-16,4-3 0 0,3-6 0 0,0 0 0 15,0 0 0-15,0 0 0 0,0 0 0 0,0 0-12 16,0 0 12-16,0 0-13 0,0 0 0 0,0 0 0 15,7-6 0-15,-4-3 0 0,-6-4 1 0,6-3 0 16,4 7 0-16,-3-7 0 0,-1-2 4 0,1-1 8 16,-4 3-13-16,7-3 5 0,0 7 8 0,-4-4 0 15,-3 0 0-15,4-2 0 0,7 5 0 0,-4-3 0 16,-4-2 0-16,1 2 0 0,3-3 0 0,0 3 0 16,3 4 0-16,-3-4 0 0,-3 7 0 0,7-1 0 0,-1 1 0 15,1 3 8-15,-8-4-8 0,1 10 9 0,6-3-9 0,1 3 10 16,-1 0-2-16,5 0-8 0,-5 3 12 0,4 4-4 15,7-4 20-15,1 6 3 0,-5-3 1 0,4 4 0 16,8-1-20-16,-1 1-3 0,-3-4-1 0,-1 3 0 16,4-6-8-16,1 4 10 0,-1-7-10 0,-3 3 10 15,3 3-10-15,-3-6-11 0,6 0 3 0,-2 0 0 16,6-9-96-16,7 2-20 16,0-2-3-16</inkml:trace>
  <inkml:trace contextRef="#ctx0" brushRef="#br2" timeOffset="-114179.65">28995 13799 1724 0,'0'0'76'0,"0"0"16"0,0 0-73 0,0 0-19 0,0 0 0 0,0 0 0 16,-7 0 52-16,7 0 8 0,0 0 0 0,-4-7 1 16,1 4-2-16,3 3-1 0,0-9 0 0,0 3 0 15,0 6-10-15,0-10-3 0,3 1 0 0,-3-1 0 16,0-5-20-16,4 5-4 0,-4-9-1 0,0 10 0 0,3-7-12 16,-3 7-8-16,-3-7 10 0,3 7-10 15,-4-1 8-15,4 7-8 0,-3-3 0 0,-1 3 0 0,-3-3 0 0,0 6-12 16,0 0 1-16,0 0 0 0,-4 6 11 0,-3 3 16 15,4 1-4-15,-4-1-1 0,-4 7-11 0,4-4-16 16,0 4 4-16,0-3 1 0,-4 12 32 16,0-7 7-16,1 8 0 0,3 2 1 0,-4-3-29 0,0 3 0 15,4-3-8-15,0 3 8 0,-4-3 0 0,4 4 0 16,0-4 0-16,4 0 0 0,-1-3 0 0,4 3 0 16,0-6 0-16,0-1 0 0,0 8 0 0,7-8 0 0,0-2 8 15,0-7-8-15,7 1 9 0,0-1-9 0,0 1 8 0,7-4-8 16,-3-3 0-16,3-3 0 0,0 0 0 0,0 0 0 15,4-3 0-15,-1-3 10 0,1-4-10 0,-4 7 10 16,0-9-10-16,4 2 0 0,-4 7 0 0,0-13 8 16,0 7 17-16,-3 0 3 0,3-1 1 0,-4-6 0 15,-3 7 11-15,4-10 1 0,-4 4 1 0,4 2 0 16,-1-3-26-16,-3-2-4 0,4 2-2 0,-4-3 0 16,-4 7-10-16,5-4 10 0,-1 0-10 0,-4-3 10 15,1 10-10-15,-1 0 0 0,1-1 0 0,-1 1 0 16,-3 2 0-16,0 7 0 0,0 0 0 0,0 0 0 15,0 0-9-15,0 0 9 0,0 0 0 0,4 10 0 16,-1-1 0-16,1 7 0 0,-1 0 0 0,1-4 0 16,-1 4 0-16,1 3 0 0,-4-1 0 15,0-2 9-15,3 3-9 0,-3 6 0 0,0-6 0 0,4 0 8 16,-4-1-8-16,4-2 0 0,-4 3 0 0,0 0 8 0,0-4-8 16,3 4-14-16,-3-3 3 0,0-7 1 15,4 1-46-15,-4-1-8 16,0 1-3-16,0-10 0 0,0 0-139 0,0 0-28 0,0 0-6 15</inkml:trace>
  <inkml:trace contextRef="#ctx0" brushRef="#br2" timeOffset="-113737.06">29468 13846 2293 0,'0'0'101'0,"0"0"22"0,0 0-99 0,0-10-24 0,-4 1 0 0,4 3 0 16,0 2 35-16,0-5 1 0,0 3 1 0,0-4 0 15,0 1-37-15,0 0 0 0,0-1 0 0,0 1 0 16,-7 2 12-16,3 4 7 0,1-6 1 0,-4 3 1 15,0 2-1-15,-4-2 0 0,1 6 0 0,-1 0 0 16,0 0-20-16,1 0 8 0,-8 0-8 0,1 10 0 16,6-4 12-16,-3 3-1 0,3 1-1 0,-3-1 0 15,0 10 24-15,0-3 5 0,3 2 1 0,1 1 0 16,-1-3-20-16,1 6-4 0,6-6-1 0,4 2 0 16,-3 1 6-16,-1 3 2 0,8-3 0 0,-1 0 0 15,1 0-4-15,-1-1-1 0,4 1 0 0,-3 3 0 16,3-3-18-16,0 0 0 0,0 0 0 0,-4-1 0 15,5 1 0-15,-1-3 0 0,0 0 0 0,0-4-9 0,0-2 9 16,0-1 0-16,-4-3 0 0,4 4 0 16,0-4-42-1,4-3-10-15,0 3-1 0,-1-6-1 0,1-6-110 0,-1-3-23 0,4-1-4 0</inkml:trace>
  <inkml:trace contextRef="#ctx0" brushRef="#br2" timeOffset="-113353.43">29771 13319 1958 0,'0'0'174'0,"0"0"-139"0,-4 9-35 0,-6-3 0 16,6-2 129-16,-3 5 19 0,7-3 4 0,4 4 1 16,-1-1-121-16,-3 1-24 0,4 5-8 0,-1-2 0 0,4 2 0 0,0 4 0 15,-3-3 0-15,0 9 0 0,-1-3 31 0,-3 6 1 16,0 7 0-16,-3-1 0 0,3 4-2 0,-4 3 0 15,-3-4 0-15,3 1 0 0,-3 6-18 0,0-4-3 16,4-2-1-16,-1 0 0 0,-3-4-8 0,0 1 12 16,4-7-12-16,-1 0 12 15,1-3-12-15,-1 0-17 0,4-6 4 0,-4 6 1 16,4-12-168-16,-3 2-34 0,3-5-6 16</inkml:trace>
  <inkml:trace contextRef="#ctx0" brushRef="#br2" timeOffset="-113158.66">29535 13764 3409 0,'0'0'75'0,"0"0"15"0,0 0 3 0,0 0 3 0,0 0-76 16,0 0-20-16,10-6 0 0,1-4 0 15,3 1-17-15,7 0-7 0,0-1-2 0,4-5 0 0,7 5 10 0,-4 7 1 0,4-3 1 0,-4-4 0 31,4 7-14-31,-4-3-2 0,0 3-1 0,-3-4 0 16,-4 7-98-16,0 0-20 0,0 0-4 0,-7 0-689 0,0 0-138 0</inkml:trace>
  <inkml:trace contextRef="#ctx0" brushRef="#br2" timeOffset="-112929.14">30060 13890 2970 0,'0'0'65'0,"0"9"14"0,-3 0 2 0,-1 1 3 0,4-1-68 0,0-3-16 16,0 4 0-16,0-1 0 15,4 7 0-15,-1-4 0 0,1-2 8 0,-1 6-8 0,1-7 0 0,-4 7-17 16,3-4 3-16,1 10 1 0,-4-9 13 0,-4 5 0 16,4-2 9-16,-3 3-9 15,-4-3-39-15,0-4-13 0,3 4-4 0,-3 0 0 16,4-4-170-16,-4-2-34 0,-8-4-8 0,15-6 0 0</inkml:trace>
  <inkml:trace contextRef="#ctx0" brushRef="#br2" timeOffset="-112767.84">30198 13469 2649 0,'0'0'117'0,"-11"0"25"0,4 0-114 0,0 0-28 0,-3 0 0 0,-1-6 0 15,7 6 127-15,4 0 19 0,0 0 4 0,0 0 1 16,7 0-366-16,8-3-73 0</inkml:trace>
  <inkml:trace contextRef="#ctx0" brushRef="#br2" timeOffset="-111505.58">30427 13683 2516 0,'-10'3'112'0,"10"-3"22"0,-4 6-107 0,4-6-27 0,0 0 0 0,0 0 0 16,0 0 22-16,4 9-1 16,-4 1 0-16,0 5 0 0,0-2-35 0,3 6-7 15,-3 6-2-15,7-6 0 0,-3 6 11 0,-1 0 3 0,1-3 0 0,-1 3 0 16,4 0 9-16,0-6 16 0,-3 0-4 0,3-1-1 15,0-2 9-15,0 3 1 0,-3-3 1 0,3-4 0 16,-4-6 5-16,4 4 1 0,-3-1 0 0,-1 1 0 16,-3-10 12-16,0 0 4 0,7 0 0 0,-7 0 0 15,0 0-6-15,11 0-1 0,-1-3 0 0,1-4 0 16,0-2-11-16,-4-1-2 0,3 4-1 0,-3-3 0 16,4-4 3-16,-4-2 1 0,4-4 0 0,-4 0 0 15,0 0-27-15,0-3 0 0,0 0 0 0,0-9 0 16,0 9 12-16,0-3-4 0,-4 0 0 0,5 6 0 15,-5-6-8-15,1 6-16 0,3 0 4 0,-4 4 1 16,-3 2-63-16,4-3-13 0,-1 7-2 0,1-1-1 16,-4 1-101-1,3 0-20-15,-3 2-4 0</inkml:trace>
  <inkml:trace contextRef="#ctx0" brushRef="#br2" timeOffset="-111018.38">30960 13774 1987 0,'0'0'44'0,"0"0"8"0,0-7 3 0,0 7 1 0,0-3-45 0,3-3-11 0,1 6 0 16,-4 0 0 0,0-10-131-16,0 10-28 0,0 0-5 0,0 0-2 15,-7 10 79-15,0-4 16 0,-4 4 3 0,1-1 1 0,-8 10 228 0,-3-4 46 0,0 4 9 0,-1 6 1 16,5-6-44-16,-1 0-9 0,1 0-1 0,-1-4-1 15,4 4-86-15,3-3-16 0,1-4-4 0,-1 4-1 16,4-6-44-16,0 5-11 0,3-5 0 0,1-1 0 16,3 0-12-16,3 1-5 0,1-1-1 0,6-2 0 15,-2-4-1-15,2 3 0 0,1-6 0 0,3 3 0 16,3-3 19-16,-2 0-8 0,2 0 8 0,1 0 0 16,-1-3 0-16,1-3 0 0,0 6 0 0,-4-10 0 15,4 7 0-15,-8-3 11 0,1-4-11 0,-1 1 10 16,1 3 6-16,-4-4 0 0,0 1 1 0,-4 0 0 15,-3-1 3-15,0 4 0 0,4-4 0 0,-4 1 0 16,-4 0-4-16,4-1-1 0,-7 1 0 0,4-1 0 0,-4 4 0 0,0-3 0 16,0 6 0-16,7 3 0 15,0 0-15-15,0 0 0 0,0-7 8 0,0 7-8 0,0 0 24 0,0 0 3 16,0 0 0-16,0 0 0 0,-4 10-27 0,1-1 0 16,6 1-12-16,1 5 12 0,-1 1 0 15,1-4 0-15,3 4 0 0,0 0 0 0,0-4 17 0,0 7-1 16,0-3-1-16,0 0 0 0,4-4-15 0,-4 4 0 15,3-7 8-15,1 1-8 0,-4 5 0 0,0-12-18 16,0 7 4-16,0-4 1 16,0-6-168-16,-7 0-34 0,4-6-6 0</inkml:trace>
  <inkml:trace contextRef="#ctx0" brushRef="#br2" timeOffset="-110763.61">31330 13432 3034 0,'0'0'67'0,"0"0"13"0,0 0 4 0,-3 9 1 0,-1-6-68 0,8 13-17 0,-1-7 0 0,4 10 0 16,4-3-44-16,-1 3-13 0,1 6-3 0,3-3 0 16,-3 9 32-16,-1-3 5 0,-3 7 2 0,4-4 0 15,-4 10 21-15,-3-3 0 0,-1-1 0 0,-3 4 0 16,-3-3 18-16,3-4-2 0,-4 1 0 0,4-7 0 15,-4 0-16-15,1 0 0 0,-4-6 0 0,0-3 0 16,3 0-113-16,-3-10-23 0,0 7-5 16</inkml:trace>
  <inkml:trace contextRef="#ctx0" brushRef="#br2" timeOffset="-110576.73">31175 13651 3337 0,'0'0'148'0,"0"0"30"0,0 0-142 0,0 0-36 16,0 0 0-16,0 0 0 0,0 0 24 0,11 6-3 16,3-6 0-16,0 0 0 0,3 7-33 0,1-7-8 15,7 0 0-15,-4 0-1 16,7 0-16-16,0 0-3 0,-3 3-1 0,3-3 0 16,1 0-108-16,-1 0-22 0,-7 0-4 0,4 0-1066 0</inkml:trace>
  <inkml:trace contextRef="#ctx0" brushRef="#br2" timeOffset="-110366.42">31771 13774 2977 0,'0'0'132'0,"0"9"27"0,4 0-127 0,-4 1-32 0,7-1 0 0,-4 7 0 16,4-7 27-16,0 10-1 0,4-10 0 0,-4 7 0 16,0 3-26-16,4 0 0 0,-1-10 0 0,-6 7 0 15,3 3-8-15,-4-1 8 0,1-2 0 0,-4 3 0 16,-4 0-12-16,1-4 3 0,-1 4 0 0,-3 0 0 15,0-3-9-15,0 3-2 0,-3-1 0 0,-1-8 0 32,0 5-122-32,1-5-25 0,-1-10-5 0,4 6 0 0,0-3-24 0,7-3-4 0,-14-19 0 15,3 4-1-15</inkml:trace>
  <inkml:trace contextRef="#ctx0" brushRef="#br2" timeOffset="-110236.54">31856 13444 1958 0,'0'0'87'0,"0"0"17"0,-7 7-83 16,0-4-21-16,0-3 0 0,7 0 0 0,-4 0 308 0,4 0 58 16,0 0 11-16,0 0 3 15,0 0-408-15,0 0-80 0,0 0-17 0,0 0-3 16,0 0-98-16,11 9-19 0</inkml:trace>
  <inkml:trace contextRef="#ctx0" brushRef="#br2" timeOffset="-109834.02">32318 13767 3402 0,'-11'7'151'0,"11"-7"30"0,-7 0-145 0,0 6-28 0,4-6-8 0,3 0 0 32,-7 0-39-32,7 0-9 0,-7 0-1 0,0 3-1 0,0-3-21 0,-4 9-4 0,0 1-1 0,-3-1 0 15,4 7 34 1,-8-1 6-16,4-2 2 0,-4 6 0 0,4-3 54 0,-3 2 12 0,2 1 1 0,1 3 1 15,0-3-14-15,4-7-2 0,-1 4-1 0,0 3 0 16,4-10-17-16,4 7 0 0,-1-7-8 0,4-5 8 16,0 8-17-16,0-12 2 0,0 0 1 0,11 3 0 15,3 7 14-15,-3-10 0 0,3 0 0 0,3 0 0 0,5-3 0 0,-5-4 0 16,1 7 0-16,3-9 0 31,0 9-22-31,0-10-8 0,0 4-2 0,-3 3 0 0,-4-6 32 0,0 2 0 0,0-2 0 0,-3 6 0 0,0-10 25 0,-4 4 11 16,0-1 3-16,0 7 0 0,0-12 18 0,-4 5 4 15,1 1 1-15,-1-1 0 0,1 1-22 0,-1-7-4 16,-3 7 0-16,0-10-1 0,0 3-4 0,0 7-1 16,0-10 0-16,-3 4 0 0,-1 2-30 0,4-3 0 15,-3 4-8-15,-4-4 8 16,3 7-135-16,-3-1-20 0,4 1-4 0,-4-1-755 16,-4 1-151-16</inkml:trace>
  <inkml:trace contextRef="#ctx0" brushRef="#br2" timeOffset="-109259.54">32565 13701 172 0,'0'0'8'0,"0"0"1"0,0 0-9 0,0 0 0 15,0 0 0-15,0 0 0 0,0 0 618 0,0 0 122 16,0 0 24-16,0 0 4 15,0 0-664-15,0 0-134 0,0 0-26 0,3 10-6 16,1-1 17-16,0 7 3 0,-8-4 1 0,4 4 0 0,-4 3 41 0,1 6 8 16,-1-6 1-16,-3 6 1 0,-3-3 6 0,-1 3 2 15,8-6 0-15,-4-4 0 0,0 4 18 0,3 0 4 16,0-3 1-16,1-7 0 0,3 7 2 0,-4-4 0 16,4-5 0-16,0-4 0 0,0-3-18 0,0 0-3 15,0 0-1-15,0 0 0 0,0 0-6 0,11 0-2 0,0 0 0 16,-1-3 0-16,-3-4-13 0,0-2 11 0,4 0-11 0,-4-1 10 15,4 1-10-15,-4-7 0 16,0-3 0-16,0 0 0 0,0 1 0 0,0-7 0 0,0 6 0 0,0-6 0 16,0 6 18-16,0 0-2 15,0 3 0-15,0-2 0 0,0 8-16 0,4 4 0 0,-11 6 0 16,7-3 0-16,7-4 0 0,0 14 0 0,4-4 0 16,-1 6 0-16,4 7 0 0,1 0 0 0,2-4 0 0,1 4 0 15,-4 3 0-15,4-4 0 0,-4-2 0 0,4 3 0 16,-1 2 0-16,1-2 0 0,-4-7 0 0,-3 10 0 15,0-9 0-15,-4 5 0 0,-4-2 0 0,-6-7 0 16,3 4-143 0,-4-1-32-16,-3 0-6 0,-3-2-2 0</inkml:trace>
  <inkml:trace contextRef="#ctx0" brushRef="#br2" timeOffset="-108023.5">29436 14918 1954 0,'0'0'87'0,"0"0"17"0,0 0-83 0,0 0-21 0,0 0 0 0,0 0 0 16,0-9 37-16,3 6 3 15,1-7 1-15,-1 4 0 0,1-4-41 0,-1 1 0 0,1 0 0 0,-1 2 0 16,-3-2 0-16,0 0 0 0,0-1 0 0,0 1 0 16,-3-1 17-16,-1 1-1 0,-3 3-1 0,4-7 0 15,-8 4 26-15,4-1 6 0,-7 4 1 0,4-3 0 16,-1 2-6-16,-3-2-1 0,0 6 0 0,-4 3 0 15,0 0-17-15,1 3-3 0,-4-3-1 0,-1 6 0 16,5-3-5-16,-1 4-2 0,1 2 0 0,-1 0 0 16,0 7-13-16,4 3 9 0,0 0-9 0,3 9 8 15,-3-3-8-15,0 3 0 0,7-3 0 16,-3 10 0-16,-1-7 0 0,4 10 0 0,0 2 0 0,0-2 0 16,3 6 8-16,1 3-8 0,-1-3 0 0,1 0 8 15,-1 0-8-15,4 0 12 0,0-7-12 0,-3 1 12 16,-1 3-12-16,4-7 0 0,-3-2-10 0,3 2 10 15,-4-9-51-15,1 3-4 16,-1-9-1-16,4 6 0 0,-3-9-188 0,-5-7-37 0</inkml:trace>
  <inkml:trace contextRef="#ctx0" brushRef="#br2" timeOffset="-107788.55">28702 15407 2505 0,'0'0'111'0,"0"0"23"0,-7 0-107 0,7 0-27 0,0 0 0 0,3-9 0 16,8-1 20-16,7 1 0 0,3 0-1 0,7-1 0 15,0 1-31-15,8 3-5 0,-1-4-2 0,4 1 0 16,-4-1 19-16,4 1 0 0,0 3 0 0,-4 3 0 16,4-4 0-16,-1 7 0 0,-2 0 12 0,-5 0-3 15,-2 7-9-15,-5-7 0 0,1 3 0 0,-7 3 0 31,-1-3-96-31,-3 6-14 0,1-2-3 0,-8 2-895 0</inkml:trace>
  <inkml:trace contextRef="#ctx0" brushRef="#br2" timeOffset="-107356.61">29510 15395 2876 0,'-18'12'128'0,"8"-5"25"0,-1 2-122 0,-3-6-31 15,3 13 0-15,1-7 0 16,6 1-32-16,1-1-13 0,-1-3-3 0,1 4 0 16,3-1-32-16,0 0-8 0,-4 1 0 0,4 6-1 0,0-4 62 0,-3 4 13 15,3 3 2-15,-4-1 1 0,4-2 24 0,4 3 5 16,-1 6 1-16,1-6 0 0,3 0 0 0,-4-1 0 16,1-2 0-16,6 3 0 0,-3-3-7 0,4-4-2 15,0-2 0-15,-1 5 0 0,1-5-10 0,-1-4 0 16,1-3 0-16,0-3 0 0,3 0 8 0,0-3 0 15,0-3 0-15,0-4 0 0,-3 1 5 0,3 3 1 16,0-7 0-16,-4-3 0 0,1 7-14 0,0-10 0 16,3 3 0-16,-7-2-10 0,3-1 1 0,-3 3 0 15,-3 4 0-15,3-7 0 0,-4-3 9 0,1 3 0 0,-4 0 0 16,0 4 0-16,0-7 0 0,0 6 0 0,0-3 0 0,-4 10 8 16,4-1-8-16,0 4 0 0,0 6 0 0,0 0 0 15,0 0 0-15,0 0 9 0,0 0-9 0,4 6 0 16,3 4 14-16,-3-1-4 0,3 10-1 0,-4-3 0 15,1-4-9-15,-1 7 0 0,1 3 0 0,-4-3 0 16,3-1 0-16,-3 1 0 0,-3 10 0 16,3-14-11-16,0 4 11 0,0 0 0 0,0 6 0 0,-4-9 0 15,1-4-99-15,3 4-17 0,-4 0-4 16,4-7-912-16</inkml:trace>
  <inkml:trace contextRef="#ctx0" brushRef="#br2" timeOffset="-106869.88">29937 15548 1555 0,'-11'10'68'0,"11"-10"16"0,-3 9-68 0,3 1-16 16,-7-4 0-16,7 3 0 0,3 1 121 0,1-7 21 15,-1 6 4-15,4 4 1 16,-3-4-182-16,-1 1-36 0,4 2-7 0,-7 4-2 0,0 3 80 0,-3-10 18 15,6 10 2-15,-6-10 1 0,-1 7 73 0,4 3 14 16,0-10 4-16,0 1 0 0,4 5-27 0,-4-5-5 0,0-1 0 0,0-9-1 16,0 0-30-16,0 0-5 0,0 0-2 0,0 0 0 15,0 0-22-15,0 0-5 16,0 0-1-16,7-3 0 0,-7 3 8 0,7-6 2 0,-4-4 0 16,1 1 0-16,-1 3 4 0,1-7 2 0,0-3 0 0,3 4 0 15,-4-4-10-15,1 0-1 0,-1-2-1 0,1-1 0 16,-1-6-6-16,4 6-2 0,-3-6 0 0,3 6 0 15,0-9-10-15,0 12 0 0,0-6 0 0,0 0 0 16,4 10 0-16,-4-4 0 0,0-3-12 0,0 10 12 16,0-7-15-16,0 7 5 0,0-1 1 0,0 7 0 15,0-3 9-15,0 6-8 0,4-3 8 0,-1 3-8 16,1 0 8-16,0 3 0 0,-1-3-9 0,1 9 9 16,-1-2 0-16,1-4 0 0,-1 6 0 0,1 7 0 15,0-7-8-15,-1 10 8 0,1 0-10 0,-1-4 10 16,1 11 0-16,0-4 0 0,-1 3-8 0,1-7 8 15,-4 7 0-15,-4-6-9 0,1 6 9 0,-1-6-8 0,-3 6-7 0,4-6-1 16,-4-3 0-16,0 3 0 16,0-7-64-16,0 4-12 0,0-7-4 15,0-9 0-15,0 0-88 0,0 0-17 0,0 0-4 0,0 0-1 0</inkml:trace>
  <inkml:trace contextRef="#ctx0" brushRef="#br2" timeOffset="-106467.79">30776 15467 345 0,'0'0'15'0,"0"0"4"0,7-6-19 0,-3-4 0 0,-1 4 0 0,5 3 0 16,-1-7 352-16,0 1 68 0,-4 0 12 0,4-1 4 15,-7 1-299-15,4 2-59 0,-4-2-12 0,0 3-2 16,0 3 32-16,-4-7 6 0,1 4 2 0,-1 3 0 16,-3-3-64-16,0 2-13 0,0-2-3 0,0 6 0 15,-4 0-24-15,1 0 0 0,-1 6 0 0,1-2 0 16,-1 5 0-16,-3 0 0 0,0 1 0 0,3 5 0 16,-3 4 0-16,0 0 0 0,0 6 0 0,-4 0 0 15,4-6 0-15,4 9 0 0,-5-9 0 0,5 6 0 0,-1 0 31 16,4-3 1-16,4 3 0 0,-4-6 0 15,3 0-16-15,1 6-4 0,3-9 0 0,0 3 0 0,3-1-3 16,1-2-1-16,-1-3 0 0,4-4 0 0,0 7-8 0,0-7-11 16,4 0 3-16,-1 1 0 15,5-10-29-15,-1 6-6 16,-4-6-1-16,8 0 0 0,0 0-86 0,-1-6-18 0,4 3-3 0,4-7-853 16</inkml:trace>
  <inkml:trace contextRef="#ctx0" brushRef="#br2" timeOffset="-106163.83">31193 15040 2854 0,'0'0'63'0,"0"0"13"0,0 0 2 0,0 10 2 0,-4-1-64 0,8 1-16 0,-1-1 0 0,1 0 0 16,-1 7 0-16,4-7-16 0,4 10 4 0,-4-3 0 16,0 9 12-16,4-3-12 0,-4 3 12 0,0 3-12 15,0 7 12-15,-4-1 0 0,-3 4 0 0,4-4 0 16,-4 4 0-16,0 3 16 0,-7-4-3 0,3 1-1 16,-3 3-12-16,0-4 0 0,-4 1 0 0,1 3 0 15,-1-10 28-15,4 4 4 0,-3-7 0 0,3-3 0 16,-4 0-52-16,4-6-9 0,3-3-3 0,1-7 0 15,-1 0-92-15,4-9-18 16,0 0-4-16</inkml:trace>
  <inkml:trace contextRef="#ctx0" brushRef="#br2" timeOffset="-105942.04">30886 15495 3405 0,'0'0'75'0,"0"0"15"0,-4 3 3 0,4-3 3 0,0 0-76 0,7 0-20 16,7 6 0-16,4-12 0 16,7 6-40-16,3-3-12 0,4-3-3 0,-1 6 0 0,1-3 38 0,-4-4 7 15,4 7 2-15,-4 0 0 0,-3-3 8 0,0 3 0 16,-1 0 0-16,1 0 0 16,-4 0-56-16,0 0-7 0,-3-6-1 0,-4 6 0 15,0 0-178-15,-3 0-36 0,-1-9-7 0,-2-1-2 0</inkml:trace>
  <inkml:trace contextRef="#ctx0" brushRef="#br2" timeOffset="-105714.96">31574 15504 2862 0,'0'0'127'0,"0"0"25"15,0 0-121-15,0 0-31 0,0 0 0 0,0 0 0 16,7 0-16-16,0 10-10 0,0-1-2 0,0 1 0 15,0-1-12-15,0 1-4 0,-4-4 0 0,1 13 0 0,0-10 77 0,-4 7 15 16,0-4 4-16,0 4 0 0,-4 0-7 16,4-4-1-16,-4 4 0 0,4-7 0 0,-3 7-35 0,3-7-9 15,0-9 0-15,0 3 0 16,0-3-130-16,0 0-28 0,0 0-6 0,0 0-981 16</inkml:trace>
  <inkml:trace contextRef="#ctx0" brushRef="#br2" timeOffset="-105555.27">31687 15213 3409 0,'0'0'75'0,"0"0"15"0,-8 6 3 0,8-6 3 0,-7 0-76 0,7 0-20 0,0 0 0 0,0 0 0 31,0 0-131-31,0 0-29 0,4-9-7 0,7 2-1 16,-4 7-16-16,0-3-3 0,7 3-1 0,-4 0-530 0,4 0-106 0</inkml:trace>
  <inkml:trace contextRef="#ctx0" brushRef="#br2" timeOffset="-105165.96">32008 15388 2732 0,'0'0'121'0,"0"0"25"0,0 0-117 0,0 0-29 0,0 0 0 0,0 0 0 15,0 0 22-15,0 0-2 0,0 0 0 0,0 0 0 16,3 10-54-16,-3-10-11 0,4 9-3 0,-8 7 0 15,-3-7 57-15,0 4 11 0,-4 3 3 0,1 2 0 0,-4-2-2 0,0 3 0 16,-4 6 0-16,4-6 0 16,-4 0 7-16,4 6 0 0,0-7 1 0,3 1 0 15,1 0 0-15,-1-3 0 0,4 3 0 0,0-4 0 0,4-2-15 0,-1 3-3 16,1-7-1-16,3 0 0 0,3 1-10 16,1-1 0-16,3-3 0 0,0-2 0 0,3-4-18 15,1 6 4-15,3-6 1 0,4 0 0 0,-1-6-3 0,1 6 0 16,3-10 0-16,-3 7 0 0,-1-3 16 15,4-4-9-15,-3 7 9 0,0-6-8 0,-4-4 8 0,0 4 9 16,-3-1-1-16,3 1-8 0,-4 0 26 0,-3-1-2 16,0 1 0-16,-3-1 0 0,3-5 9 0,-7 5 2 15,0 1 0-15,0-7 0 0,0 4-4 0,0-4-1 0,-4 3 0 0,-3-8 0 16,4 8-18-16,-1-3-4 0,-3-9-8 16,4 13 12-16,-8-7-20 0,1 3-5 0,6-3-1 0,-3 4 0 31,3-4-74-31,-3 3-16 0,4 7-2 0,3-4-1 15,-4 4-101-15,4-7-21 0,-3 7-4 0,6 2-1 0</inkml:trace>
  <inkml:trace contextRef="#ctx0" brushRef="#br2" timeOffset="-104721.7">32191 15520 979 0,'0'0'87'0,"4"10"-70"0,-1-1-17 0,-3 4 0 15,4-7 288-15,-1 13 53 0,1-10 11 0,-1 7 3 0,1-7-271 0,-4 7-55 16,3-4-10-16,-3-2-3 16,0 5 36-16,4-5 6 0,-4 5 2 0,0-5 0 0,0-1 19 15,0 1 4-15,0-1 1 0,0-9 0 0,0 0-27 0,3 3-5 16,-3-3 0-16,0 0-1 0,0 0-28 0,0 0-6 16,0 0-1-16,0 0 0 0,0 0 0 0,0 0 0 15,4-3 0-15,3-3 0 0,0 3 6 0,-4-7 1 16,4-5 0-16,-3-1 0 0,3 3-12 0,-3-2-3 15,3-4 0-15,0 0 0 0,0-6-8 16,-4 6 0-16,4 0 0 0,0-6 0 0,0 6-8 0,1 4 8 16,-1-4 0-16,3 0 0 0,-3 10 0 0,0-7 0 15,4 7 0-15,-1-1 0 0,-3 7-10 0,4-3 10 16,0 3 0-16,-4-4-9 0,7 7 9 0,-4 0-8 0,1-6 8 16,3 12-8-16,-3-6-3 0,3 0 0 0,-7 10 0 15,3-1 0-15,1 1 3 0,0 5 0 16,-4-2 0-16,0 3 0 0,-4 2 8 0,1 1 14 15,3 6-3-15,-4-6-1 0,-3 6-10 0,4 0-17 0,-4-3 4 0,-4 3 1 16,4 4 20-16,-3-4 5 0,3 0 1 0,0 0 0 31,-4-3-48-31,1-3-10 0,3-4-1 0,-4-5-1 16,4-1-12-16,-3 0-2 0,3-9-1 0,0 0 0 16,0 0-195-16,0 0-40 0,0 0-7 0,-4-12-1 0</inkml:trace>
  <inkml:trace contextRef="#ctx0" brushRef="#br2" timeOffset="-104253.74">32999 15307 172 0,'0'0'16'0,"-4"3"-16"0,-3 3 0 0,0-3 0 0,-3 4 481 0,-1 2 94 16,0 1 18-16,-3-1 4 0,4-3-390 0,-4 4-79 16,0-1-15-16,-1 0-3 0,1 1-78 0,4-1-16 15,-4-2-4-15,3-4 0 0,-3 6-12 0,3 0 0 16,4-9 8-16,0 7-8 0,4-4 11 0,3-3-1 16,0 0 0-16,0 0 0 0,0 0-10 0,0 0 0 15,0 0 0-15,0 0 0 0,0 0 0 0,7 6 0 0,0 0 0 16,3-2-11-16,-3-4-1 0,4 9 0 15,0-3 0-15,-1-3 0 0,1 4 4 0,-1 2 0 0,1 0 0 0,3 1 0 16,-3-1 8-16,-4 1 0 0,3-1 8 0,1 1-8 16,-4 5 27-16,0-5 1 0,0 5 0 0,-3-2 0 15,3 2 3-15,-4-5 1 0,1-1 0 0,-1 7 0 16,-3-3-12-16,4-4-1 0,-4 7-1 0,3-7 0 16,-6 7-2-16,3-7 0 0,0 10 0 0,-4-10 0 15,4 1-16-15,-3 5 0 0,-1-5 0 0,1 6 0 16,-1-4 0-16,1-3 0 0,-8-2 0 0,4-4 0 15,0 6-13-15,-4-2 3 0,1-1 1 0,-1-3 0 16,-3-3-62-16,-4 0-12 16,1-3-2-16</inkml:trace>
  <inkml:trace contextRef="#ctx0" brushRef="#br2" timeOffset="-102507.15">30201 9327 1843 0,'0'0'164'0,"0"0"-132"16,0 0-32-16,0 0 0 16,0 0-152-16,0 0-38 0,0 0-7 0,0 0-2 0,0 0 199 0,0 0 34 15,0 0 10-15,0 0 1 0,0 0-45 0,0 0-16 16,0 0 0-16,0 0 0 15,0 0-157-15,0 0-31 0,0 0-7 0,-3-6-1 16,-4 6 116-16,7 0 22 0,0 0 5 0,0 0 1 0,0 0 52 16,0 0 16-16,0 0-8 0,0 0 8 0,0 0 0 0</inkml:trace>
  <inkml:trace contextRef="#ctx0" brushRef="#br2" timeOffset="-100848.55">30318 9374 115 0,'0'0'10'0,"0"0"-10"0,0 0 0 0,0 0 0 16,0 0 232-16,0 0 44 0,3-6 8 0,-3 6 3 16,-3-3-137-16,3 3-27 0,0-7-6 0,0-2-1 15,-4-1-44-15,4 7-8 0,0-6-3 0,0 9 0 0,-3-6-15 0,-1-4-3 16,8 1-1-16,-8 3 0 0,1 2 8 0,3 4 2 15,0 0 0-15,0-9 0 0,3 3-4 0,-3-4 0 16,0 10 0-16,4-3 0 0,-4 3 0 0,3-6-1 16,1-3 0-16,-4 9 0 0,0 0-15 0,3-7-2 15,1-2-1-15,-1 6 0 0,-3-7-2 0,4 4-1 16,-1-3 0-16,-3 6 0 0,0-10-9 0,-3 10-1 16,3-7-1-16,-4 1 0 0,1 0-3 0,3-1 0 15,0-5 0-15,-4-1 0 0,4 3 4 16,-3-6 1-16,-1 4 0 0,4-4 0 0,-3 0-1 0,3-3-1 15,-4 0 0-15,4-3 0 0,-3 6 1 0,3-6 1 16,-4 0 0-16,4 6 0 0,0 1-4 0,0-8-1 16,0 8 0-16,0-1 0 0,0 3-2 0,4-3-1 0,-1 1 0 15,-3-1 0-15,0 3 0 0,4-3 0 0,-1 0 0 0,-3 1 0 16,4-1-1-16,-4-3-8 0,0 3 12 0,0-3-4 16,0 0-8-16,-4 3 10 0,4 0-10 0,-3 1 10 15,-1-1-10-15,1-6 0 0,-1 6 9 0,1-6-9 16,-1 6 0-16,1 0 0 0,-1-6 0 0,0 6 8 15,1 1-8-15,-1-1 0 0,1-3 0 0,-1 3 0 16,-3 0 0-16,4 0 0 0,-1 4 0 0,1-4 0 16,-1 6 0-16,1-2 0 0,-1-1 0 0,1-3 0 15,3 0 0-15,0 4 0 0,-4 2 0 0,4-3 0 16,-3 1 0-16,3 2 0 0,-4-3 0 0,4 4 0 16,0-4 0-16,0 1 0 0,4 5 0 0,-1-9 0 15,1 4 0-15,-1 2 0 0,1-3 0 0,-1-2-8 16,1 8 8-16,-1-5 0 0,-3-4 0 0,4 9 0 15,-4-5 0-15,0 5 0 0,0 1 0 0,0-1 0 16,-4-2 0-16,4-1-10 0,-3 4 10 0,3 0 0 0,-4-1 0 16,4 7 0-16,0-6 0 0,-3 2 0 0,3-2 0 15,0 0-8-15,0 2 8 0,0-2 0 0,3-1 0 0,-3-2 0 16,7-1-8-16,-3 4 8 0,-1 0 0 16,-3-1 0-16,7 1-8 0,-3-1 8 0,-1-5 0 15,4 5 0-15,-7-2-8 0,4-4 8 0,3 7 0 0,-7-1 0 16,4 4 0-16,-4-4 0 0,0 1 0 0,-4 0 0 15,4-1 0-15,-3 1 0 0,-1 3-9 0,0 2 9 16,-3-2-13-16,7-3 5 0,-3 6 8 0,3 3 0 0,0 0 0 0,0-7 0 16,-4-2 0-16,8 0 0 0,-4-1-8 0,3 1 8 15,1-1 0-15,-1 1-8 0,1-7 8 0,3 1 0 16,-3 5-12-16,3 1 4 0,0-4 0 0,-4 4 0 16,1-4 8-16,-1 4 0 0,4-1-9 15,-7 7 9-15,0-3 0 0,0-3 0 0,0 9 0 16,0-4 0-16,0 4 0 0,0-6 0 0,0-3 0 15,-3 9 0-15,-1-6 0 0,4 6 0 0,-3-4 0 0,-1-2 0 16,1 3 0-16,3 3 0 0,0-9-10 0,-4 2 10 16,4 7 0-16,0 0 0 0,0-3 0 0,0-3 0 15,0 6 0-15,0 0 0 0,0 0 8 0,0 0-8 16,0-9 0-16,0 9 0 0,0 0 0 0,0 0 0 16,0 0 0-16,0 0 0 0,0 0 0 0,0 0 0 15,-10 0-12-15,10 0 3 0,0 0 1 0,0 0 0 16,-7 9 8-16,-1-9 0 0,1 9 0 0,4-9 0 0,-4 10 0 0,0-1 0 15,-4-3 0-15,4-2 8 0,4 2-8 0,-8 3 0 16,4 1 0-16,0-1 0 0,0-9 8 0,0 6 0 16,-4-3 0-16,4 4 0 0,-3-4-8 0,3-3-8 15,-1 6 8-15,1-6-12 0,-3 10 12 0,3-10 0 16,0 0 0-16,0 0 0 0,0 6 0 16,0-3 0-16,-1-3 8 0,5 0-8 0,-4 0 0 0,3 0 0 15,-3 0-10-15,7 0 10 16,0 0-31-16,0 0 1 15,-7-3 0-15,7 3 0 0,0-6 20 0,0 6 10 0,0 0-10 0,0 0 10 0,0-10-10 0,4 4 10 16,3 3-10-16,3-7 10 0,-3 4-8 0,1-3 8 16,2-1 0-16,-3 1-9 0,4 3 9 0,-1-4 0 15,1 10 0-15,0-9 0 0,-4 9 0 0,0-3 0 16,-7 3 0-16,0 0 0 0,0 0 0 0,0 0 0 16,0 0 0-16,0 0 0 0,0 0 0 0,0 0 0 15,0 0 0-15,0 0 0 0,0 0 0 0,0 0 11 16,0 0-3-16,0 0 0 0,0 0-8 0,7 0 10 15,3 3-10-15,-3 3 10 0,4-3-10 0,-4 7 0 0,0-4 0 0,0 3 0 16,4 1 10-16,-1-1-10 0,1 7 12 0,-1-7-12 16,-3 1 0-16,4 5-9 0,0-5-1 0,-4-1 0 15,3 0 10-15,-3 1 0 0,7-1 0 0,-3-2 0 16,-11-7 0-16,7 3 0 0,4-3 0 0,-4 0-841 16,0-10-165-16</inkml:trace>
  <inkml:trace contextRef="#ctx0" brushRef="#br2" timeOffset="-99435.68">29612 6608 115 0,'0'10'0'0,"0"-10"10"0,0 9-10 0,0 0 0 0,-3-2 0 0,3-4 0 15,0-3 155-15,0 0 29 0,-4 6 5 0,4-6 2 16,0 0-123-16,0 0-24 0,0 0-4 0,4 10-2 15,-4-10-1-15,0 0 0 0,0 0 0 0,0 0 0 16,0 0 8-16,0 0 2 0,0 0 0 0,0 0 0 16,0 0 14-16,0 0 3 0,0 0 1 0,0 0 0 0,0 0 11 0,0 0 3 15,0 0 0-15,0 0 0 0,0 0-2 0,0 0 0 16,0 0 0-16,0 0 0 0,0 0-20 0,0 0-4 16,0 0-1-16,0 0 0 0,3-10-20 0,-3 10-4 15,4-6 0-15,-1 3-1 0,1-4-5 0,-1-2-1 16,4 0 0-16,-3-1 0 0,-1 1 2 0,1-1 0 15,-1-5 0-15,1 5 0 0,0-2-6 0,-1-4-1 16,1 0 0-16,3-2 0 0,-4-1-1 0,-3 0-1 16,4 0 0-16,-4 0 0 0,3-3-14 0,1 0 0 15,-4 4 0-15,0-4 0 0,0 9 8 0,0-6-8 0,0-3 0 16,0 10 0-16,0-4 0 0,0-3 0 16,3 10 0-16,1-7 0 0,-1 7 0 0,1-4 0 15,3-2 0-15,-4 5 0 0,1 1 0 0,3-1-8 16,0 1 8-16,0 0-10 0,0-4 10 0,0 10 0 0,0-3 0 0,0-4 0 15,0 1 0-15,0 9-8 0,1-10 8 0,-5 7 0 16,4-3 0-16,-7 6 0 0,0 0 0 0,0 0 0 16,0 0 0-16,0 0 0 0,0 0 0 0,0 0 0 15,0 0 0-15,0 0 0 0,0 0 0 0,0 9 0 16,0 7 0-16,0-3 0 0,0-4 0 0,0 7 0 16,4-1 0-16,-4-2 0 0,3 3 0 0,1 2 0 15,-1 1 0-15,4 0 0 0,-3-3 0 0,3 3 0 16,-4-1 0-16,4-2 0 0,0 3 0 0,1-3 0 15,-1-7 0-15,0 0 0 0,0 7 0 0,0-3 0 16,0-4 8-16,0 0-8 0,0 1 10 0,0-4-10 16,4 3 13-16,-4-2-3 0,3-4-1 0,-3 3 0 0,-7-6 12 15,11 3 3-15,-11-3 0 0,10 0 0 0,-10 0-7 0,7 0-1 16,-7 0 0-16,11 0 0 0,-11 0 4 0,7-3 0 16,4-3 0-16,-4 3 0 0,-7 3 8 15,3-7 1-15,1-2 1 0,-1 3 0 0,4-4-19 16,-3 1-11-16,-1 0 12 0,1-1-12 0,0 1 13 0,-4-7-4 15,0 7-1-15,0-10 0 0,0 6-8 0,0-2 8 16,0-1-8-16,0-3 8 0,0 7-8 0,0-4 0 16,0-3 0-16,0 3 0 0,0-2 0 0,0 2-11 15,-4 3 1-15,4-2 0 16,0-1-16-16,0 7-3 0,4-4-1 0,-4-3 0 16,0 1-17-16,0 5-3 0,0-2-1 0,3 2 0 15,1 1-70-15,-4 0-15 0,0-4-2 0,3 10-1 16,-3-3-104-16,0 6-21 0</inkml:trace>
  <inkml:trace contextRef="#ctx0" brushRef="#br2" timeOffset="-98950.91">30307 6332 345 0,'0'0'31'0,"0"0"-31"0,4 0 0 0,-4 0 0 16,3-9 196-16,1 9 34 0,-4 0 6 0,0-10 2 0,0 1-92 0,0 3-18 16,0 3-4-16,0-4-1 0,0 4-39 0,0 3-8 15,0 0-2-15,-7-6 0 0,0 3-34 0,0 3-6 16,0 0-2-16,-1 3 0 0,-2 3-12 0,-1-3-4 15,4 4 0-15,-7 2 0 0,4 0 2 0,-5 1 0 16,5 6 0-16,-4-4 0 0,3 4-10 0,1 3-8 16,-1-1 12-16,4-2-12 0,-4 9 0 0,8-12 0 15,-4 9 0-15,3-10 0 0,4 4 0 0,0-4 0 16,0 4 0-16,4-7 0 0,3 1 0 0,3-1 0 16,-3 1 0-16,4-4 0 0,0 3 0 15,3-9 0-15,0 7 0 0,3-4 0 0,1-3 0 0,0 0 10 16,-1-3-10-16,5-4 12 0,-1 7-12 0,-7-6 12 0,0 3-12 0,-3-3 12 15,-1 3-12-15,-3-4 12 0,-3-2-12 0,-1 6 12 16,1-4 14-16,-4-2 3 0,0-7 1 0,-4 7 0 16,4 0-9-16,0-1-1 0,0-2-1 0,-3-4 0 15,-4 0-11-15,3 7-8 0,-3-10 12 0,4 3-12 16,-8 4 0-16,4-4-22 0,3 7 3 0,-3-1 1 16,-3-5-19-16,3 5-4 15,3 7-1-15,1-6-633 0,-4-1-126 0</inkml:trace>
  <inkml:trace contextRef="#ctx0" brushRef="#br2" timeOffset="-98359.46">30484 6386 1407 0,'0'0'31'0,"0"0"6"0,7 0 2 0,-4 6 1 0,-3-6-32 0,0 0-8 16,4 3 0-16,-4-3 0 0,0 0 46 0,0 0 8 0,0 0 2 0,3 9 0 15,-3-9-25-15,4 7-5 0,-4 2-1 0,3 0 0 16,-3 1 35-16,-3-1 8 0,3 1 0 0,0-4 1 15,0 3-21-15,0 1-4 0,-4-1 0 0,1 1-1 16,3-1-11-16,0 0-3 0,0-2 0 0,0-7 0 16,0 3-9-16,0-3-3 0,0 0 0 0,0 6 0 15,-7 3 1-15,7-9 0 0,0 0 0 0,0 0 0 16,0 0 0-16,0 0 0 0,0 0 0 0,0 0 0 16,0 0 7-16,0 0 2 0,0 0 0 0,0-9 0 15,0 0-17-15,3 2-10 0,-3 4 12 0,0-6-12 16,4-7 0-16,-1 7 0 0,-3-7 0 0,4 7 0 15,-1-10 0-15,1 9 0 0,-1-8-12 16,4 8 3-16,-7-5-5 0,4 5-1 0,-1 7 0 0,1-3 0 16,-4 6 23-16,7-10 5 0,0 4 1 0,0 3 0 15,0 3-25-15,-7 0-5 0,0 0 0 0,7-6-1 0,4 6 17 16,-4 0 0-16,3 0 0 0,-3 0 0 0,4 0 8 0,-4 6 6 16,4-6 1-16,-4 3 0 0,0 3-15 0,0 4 0 15,0-1-9-15,0-3 9 0,0 7 0 0,0-4 15 16,0 7-2-16,-3 0 0 0,-1-4-13 0,4 4 11 15,-3 3-11-15,-1-4 10 0,1-2-10 0,-4 6 8 16,0-4-8-16,0 1 8 0,0-3-8 16,0 2 0-16,0-5 0 0,0-1 0 15,0 1-39-15,0-1 0 0,0-9 0 0,0 0 0 16,0 0-176-16,0 0-35 0</inkml:trace>
  <inkml:trace contextRef="#ctx0" brushRef="#br2" timeOffset="-97875.38">30857 6536 691 0,'0'0'61'0,"0"0"-49"0,0 0-12 0,8 0 0 16,-1 0 218-16,0 0 41 0,0 0 8 0,-7 0 1 15,0 0-132-15,0 0-26 0,7-9-6 0,0 9 0 16,-7 0-33-16,3-7-7 0,8-2 0 0,-4 9-1 16,0-3-25-16,0-3-5 0,0-4-1 0,-3 10 0 15,6-9 7-15,-6 6 1 0,-1-4 0 0,1 1 0 16,3-3-20-16,-4 6-4 0,1-4-1 0,-1-2 0 0,5-1-7 16,-5 1-8-16,-3 3 11 0,0-4-11 15,4 1 9-15,-1 0-9 0,1 5 0 0,-4-2 9 0,-4-3-9 16,4 9 0-16,0 0 0 0,0 0 0 0,0 0 0 0,0 0 0 15,-7-3 0-15,4-4 0 0,3 7 0 0,-8 0 0 16,1-6 0-16,0 6 0 0,7 0 0 0,-3 0 0 16,-8 0 0-16,1 0 0 0,3 0 0 0,0 6 0 15,7-6 0-15,-7 7 0 0,-1-4 0 0,-2 6 0 16,-1-3 10-16,1 4-10 0,-1 2 0 0,1-2 0 16,2 5 0-16,-2 1 0 15,3-3 0-15,0 2 0 0,3 4-12 0,1-3 12 0,3-4 0 0,-4 4 0 16,4-7 0-16,4 7 0 0,-4-3 12 0,7 2 0 15,-4-5-1-15,4-1 0 0,0 1-11 0,4-1 0 0,3 0 0 0,-7 1 0 16,0-4 0-16,0 4 0 0,7-4 0 0,4-3 0 31,-4-3-71-31,4 0-16 0,-1 0-3 0,-2 0-994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5:04:57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26980 10610 345 0,'0'0'31'0,"0"0"-31"0,0 0 0 0,0 0 0 16,0 0 276-16,8 0 50 0,-1 0 10 0,3-3 1 15,-3 0-263-15,4-4-53 0,-4 7-10 0,3 0-3 16,-3 0-8-16,1-3 0 0,-8 3 0 0,0 0 0 15,10 0 10-15,-10 0 10 0,0 0 1 0,0 0 1 16,4-6 61-16,-4 6 12 0,0 0 2 0,10 0 1 16,-3 0-30-16,0-3-7 0,0-3-1 0,4 6 0 0,0-4-32 0,-1 1-8 15,-10 3 0-15,11-6-1 0,-11 6-11 0,10 0-8 16,1-9 9-16,3 9-9 0,0 0 8 0,0 0-8 16,-7-4 0-16,4-2 9 0,-1 6-9 0,1 0 0 15,-4 0 0-15,4 0 8 0,-11 0-8 16,7 10 0-16,-7-10 9 0,0 0-9 0,7 0 14 0,-7 0-2 15,0 0 0-15,0 0 0 0,0 0 1 0,0 0 0 16,0 0 0-16,0 0 0 0,0 0 0 0,0 0 0 16,-4 9 0-16,4-9 0 0,4 9-5 0,-8 1 0 15,4-1-8-15,0-6 12 0,0 10-4 0,0-4-8 16,-3 1 11-16,3-1-11 0,0-6 0 0,0-3 0 16,3 10 0-16,-3 2 0 0,0-2 0 0,-3-1 0 15,3 4 0-15,0-4 0 0,-4 0 0 0,4 1 0 16,-3-1 0-16,-1 1 0 0,1 2 0 0,-4-9 0 15,7 7 0-15,-4-1 0 0,4-9 8 0,0 0-8 0,-3 10 0 0,3-10 0 16,0 0 10-16,0 0-10 0,0 0 8 0,0 0-8 16,0 0 10-16,0 0-10 0,0 0 12 0,0 0-12 15,0 0 13-15,0 0-4 0,0 0-1 0,0 0 0 16,0 0 1-16,0 0 0 0,0 0 0 0,0 0 0 16,0 0-9-16,0 0 0 0,-4 3 0 0,4-3 0 15,-4 9-8-15,4-9 8 0,0 0 0 0,0 0 0 16,0 0 0-16,0 0 0 0,0 0 0 0,0 0 0 15,0 0 0-15,0 0 0 0,0 0 0 0,0 0 0 16,0 0 0-16,0 0 10 0,0 0-2 0,0 0-8 16,0 0 19-16,0 0-3 0,0 0-1 0,0 0 0 15,0 0-7-15,0 0 0 0,0 0-8 0,8 0 12 16,-1-3-12-16,3-3 11 0,1 6-11 0,-4 0 10 16,0-3-10-16,3-4 10 0,1 7-10 0,0 0 10 15,-1-3-10-15,-3 3 0 0,4-3 0 0,-1-3-11 0,-3 6 11 16,4 0 0-16,-4 0 0 0,0 0 0 0,0 0 0 0,-7 0 0 15,0 0 0-15,11 0 0 0,-4 0 0 0,-7 0 0 16,7 0 0-16,0 0-8 0,4 0 8 0,-4 6 0 16,-7-6 0-16,7 0 0 0,0 3 0 0,0-3 0 15,-7 0 0-15,0 0 0 0,0 0 0 0,7 0 0 16,-7 0 8-16,0 0-8 0,0 0 0 0,0 0 0 16,0 0 0-16,0 0-8 0,0 0 8 0,0 0 0 15,0 0 0-15,7 0 0 0,-7 0 0 0,10 0 0 16,-10 0 0-16,0 0 0 0,0 0 0 0,0 0 0 15,0 0 0-15,8 0 0 0,-8 0 0 0,0 0 0 16,3-3 0-16,-3 3 0 0,0 0 0 0,0 0 0 0,7-6 8 0,-7 6-8 16,0 0 12-16,0-10-1 0,7 7-1 15,-7 3 0-15,0-6-10 0,0 6 0 0,0-3 0 0,4-7 0 16,-4 1 0-16,3 6 0 0,-3-7 0 0,4 1 0 16,-4 6 12-16,3-7-2 0,1 1-1 0,-1 0 0 15,-3-1 1-15,4-2 0 0,3 2 0 0,-4 1 0 16,1-4-10-16,-1 4 8 0,1 3-8 0,0-4 8 15,-1 1-8-15,1-1 0 0,-1 1 0 0,-3 9 0 16,0-3 0-16,7-3 0 0,-7-4 0 0,4 7 0 16,-4-6 0-16,0 9 0 0,3-3 0 0,-3-4 0 15,4-5 0-15,-4 9-17 0,0 3 4 0,-4-7 1 16,4-2 12-16,-3 6 0 0,3 3 0 0,0 0 0 16,0 0 0-16,0 0 10 0,0 0-2 0,0 0 0 0,-4-3-8 0,4 3-11 15,0 0 3-15,0 0 0 0,0 0 8 0,-7 0 0 16,7 0 0-16,-7 0 0 0,7 0 0 0,-7 3 0 15,7-3 0-15,-4 3 0 0,-3-3 0 16,0 0 0-16,0 6 0 0,0-3 0 16,0-3 0-16,0 0 0 0,4 0 0 0,-4 0 0 0,0 0 0 0,-4 0 0 15,4 0 0-15,0 0 0 0,0 7 0 0,-4-7 0 16,4 3 0-16,0-3 8 0,-4 0-8 0,1 0 0 16,-1-3 0-16,1 3-8 0,-1 3 8 0,-3-3 0 15,-4 0 0-15,4 3 0 0,-3 3 0 0,-1-6 0 16,4 3 0-16,-4-3 0 0,1-3 0 0,-5 3 0 15,5 0 0-15,3 0 0 0,0 0 0 0,-1 0 0 0,1 0 0 0,0-6-8 16,4 3 8-16,-4 3 8 0,-1 0-8 0,1-3 11 16,4-4-11-16,-1 7 0 0,4 0 0 0,-3-3-11 15,6-3 11-15,-3 6 0 0,3 0 0 0,4 0-843 16,0 0-164-16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5:03:52.6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1277 16295 633 0,'-14'-12'28'0,"3"5"6"0,1 4-34 0,-4-6 0 0,-7 9 0 0,6-3 0 16,5-4 432-16,-4 7 79 0,7 0 16 0,0 0 3 16,-4 0-423-16,4 7-85 15,3-4-22-15,4-3 0 0,0 0 0 0,0 9-15 0,0-9 2 0,0 10 0 31,4-1-190-31,3 4-37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5:16:25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17198 9321 576 0,'0'0'25'0,"0"0"6"0,7-3-31 0,4-3 0 0,-4-4 0 0,0 10 0 0,0-6 128 0,0 0 20 16,0-4 4-16,0 10 1 16,0-9-80-16,0 6-16 0,0-7-3 0,0 10-1 0,-3-9 11 0,3 9 1 15,-4-3 1-15,-3 3 0 0,7-3-26 16,-7 3-4-16,7-7-2 0,-7 7 0 0,0 0-6 0,0 0 0 16,0 0-1-16,0 0 0 0,0 0-18 0,0 0-9 15,0 0 10-15,-7 10-10 0,0-1 9 0,0 4-9 16,-3-4 8-16,-5 1-8 0,1 2 9 0,0 1-9 15,-3-4 10-15,-1 10-10 0,0-7 19 0,-3 10-3 16,0-9 0-16,0 6 0 0,0-7 29 0,-4 7 6 16,0 0 1-16,1-6 0 0,-1 5-2 0,-3-5 0 15,-1-1 0-15,-2 10 0 0,-1-3-37 0,4 3-13 0,-4-3 9 16,0 3-9-16,8 0 12 0,-5-3-4 0,5-1 0 16,2-2 0-16,5 6 0 0,-4-3 0 0,3-7 0 15,0 7 0-15,1-6-8 0,-1 9 0 0,0-7 9 0,1 1-9 16,-1 0 0-16,4-1 0 0,-4 4 0 0,4-6 8 15,-3 3-8-15,-1-1 9 0,4 4-9 0,0-6 10 16,-4 5-2-16,4-5 0 0,0 6 0 16,0-7 0-16,7 10 0 0,0-3 0 0,-4 0 0 0,-3-3 0 15,3 5-8-15,1-2 8 0,-1 0-8 0,1-6 8 16,-1 5 0-16,4-2 0 0,0 0 0 0,0-4 0 16,3 1 0-16,1-4-8 0,-1 4 12 0,1 6-4 15,-1-7-8-15,4-2 12 0,0 8-12 0,-3-5 12 16,3 0-12-16,0-4 0 0,-4 7 9 0,4-10-9 15,-3 10 0-15,3-10 0 0,0 10 0 0,-4-7 8 16,4-3-8-16,-3 4 0 0,-1-1 0 0,1 4 8 0,-1-4-8 16,1 0 8-16,-1-2-8 0,1-1 8 0,-1 3 1 0,0-2 1 15,4-4 0-15,-3 6 0 0,3-6 7 0,0-3 2 16,0 0 0-16,0 0 0 0,0 0 0 0,0 0 0 16,0 0 0-16,0 0 0 0,0 0 0 0,0 0 0 15,0 0 0-15,0 0 0 0,-4-3-3 0,4 3-1 16,0-9 0-16,-3 6 0 0,-1-4-2 0,1-2 0 15,3 6 0-15,-4-7 0 0,1 1-2 0,-1 6-1 16,1-3 0-16,-1-1 0 0,4 1-10 16,-3-3 10-16,-1 5-10 0,1-2 10 0,3 3-10 0,-4-6 0 15,1 6 9-15,-1-4-9 0,4 4 8 0,0-6-8 16,-4 6 8-16,4-4-8 0,0-2 0 0,0 6 0 0,0-7 0 16,4 1 8-16,-4 6-8 0,4-3 8 15,-4-1-8-15,0-2 8 0,3-1-8 0,-3 1 0 16,4 0 0-16,-4-1 0 0,3 7 0 0,1-6 0 0,-4 6 0 15,0-4 0-15,0 4 0 0,0 3 0 0,0 0 0 0,0 0 8 16,0 0-8-16,0 0 0 0,0 0 0 0,0 0 0 16,0 0 0-16,0 0 0 0,0 10-8 0,0-4 8 15,-4 3 0-15,4 7-8 0,0-4 8 0,0 1 0 16,-3 6 0-16,3-7 0 0,-4 1 0 0,4 6 0 16,0-7 0-16,0-2 0 0,0 2 0 0,-3-2 0 15,3-1 0-15,0 4 0 0,-4-4 0 0,4 0 0 16,-4 4 0-16,4-4 0 0,-3 1 0 0,-1-1 0 0,1-6 0 15,3 7 0-15,-4-1 10 0,4-9-10 0,0 0 14 16,0 0-3-16,0 0-1 0,0 0 0 0,0 0 2 0,0 0 0 16,0 0 0-16,11 0 0 15,-4-9-2-15,4 9 0 0,-1-10 0 0,1 1 0 16,-1 6-10-16,1-7 8 0,3 1-8 0,0-4 8 16,0 4-8-16,0 0 0 0,0-4 0 0,1 4 8 0,-1-4-8 0,0 1 0 15,-4-4 0-15,1 3 0 0,0 4 0 0,3-4-11 16,0 4 3-16,0 0 0 15,4 2-96-15,-4 1-18 0,3-3-4 0,1 5-714 16,0-2-142-16</inkml:trace>
  <inkml:trace contextRef="#ctx0" brushRef="#br0" timeOffset="21577.75">15558 14037 172 0,'0'0'16'0,"0"0"-16"16,0 0 0-16,0 0 0 0,0 0 128 0,0 0 24 0,0 0 4 0,0 0 0 15,0 0-96-15,0 0-19 16,3 7-4-16,-3-1-1 0,0-6-14 0,-3 9-3 0,3-9-1 0,0 0 0 16,0 0-10-16,0 0-8 0,0 0 9 0,0 0-9 15,0 0 21-15,0 0-1 0,0 0-1 0,0 0 0 16,0 0 17-16,0 0 4 0,0 0 1 0,0 0 0 15,0 0-21-15,0 0-4 0,0 0 0 0,0 0-1 16,0 0-15-16,7 0 0 0,-7 0 0 0,0 0 0 16,0 0 17-16,0 0 1 0,0 0 0 0,0 0 0 15,0 0 14-15,0 0 4 0,0 0 0 0,0 0 0 16,0 0-4-16,0 0-1 0,0 0 0 0,0-9 0 16,0 3-13-16,0 6-2 0,0-10-1 0,0 1 0 0,3-4 2 0,-3-2 1 15,4 11 0-15,-4-5 0 16,0 0 2-16,3-1 1 0,-3-2 0 0,4 9 0 0,-4 3-8 0,0-10-1 15,-4 4-1-15,4 3 0 16,0-7 14-16,-3 7 3 0,3-3 1 0,0 6 0 0,-4-3 4 0,4-7 1 16,-3 1 0-16,3 9 0 0,0-9-2 0,-4 5-1 15,4-5 0-15,0 0 0 0,-3-1-11 0,3-2-1 16,0 2-1-16,0 1 0 0,0-4-18 0,0 4 0 16,0-4 8-16,0 1-8 0,0-1 0 0,0-2 0 15,0 5 0-15,0 4 0 0,0-3 0 0,0 2 0 16,0-2 0-16,-4 3 0 0,4-1 0 0,0 7 0 15,0-9 0-15,-4 6 0 0,4-7 8 0,0 10-8 16,-3-3 0-16,3-3 0 0,-4 3 12 0,1-3-4 0,3 6 0 0,0-4-8 16,-4-5 0-16,4 6 0 0,0 3 0 0,-3-6 0 15,3-4 0-15,-4 4 0 0,1-4 0 0,3 4 0 16,0-3 0-16,0 3 0 16,-4-4 0-16,4 4 0 0,0-7 0 0,0 4 0 0,0 0 0 15,0-4 0-15,0 4 0 0,0-1 0 0,0 7 0 16,0-6 0-16,0-1 0 0,0 10 0 0,0 0 0 0,0 0 0 15,-3-9 8-15,3 6-8 0,0 3 0 0,0 0 0 16,-4-10 0-16,4 10 0 0,0 0 8 0,0 0-8 16,0 0 0-16,0 0 0 0,-3-9 8 0,3 6-8 15,0-7 0-15,0 7 8 0,0-3-8 0,0-4 0 16,3 7 9-16,-3-6-9 0,7 6 0 0,-7-3 9 16,4-4-9-16,-4 7 0 0,3 0 0 0,-3 3 0 15,4-6 0-15,-4 6 0 0,0 0 0 0,3-10 0 16,-3 10 0-16,0 0 0 0,0 0 0 0,0 0 0 0,4-9 0 0,-4 9 0 15,0 0 0-15,0 0 0 0,0 0 0 16,0 0 0-16,0 0 0 0,3-3 0 0,1-1 0 0,-4 4 0 16,0 0 0-16,3-6 0 0,-3 6 0 0,4-9 0 15,0 6 0-15,-4 3 8 0,0 0-8 0,0 0 0 16,0 0 0-16,0 0 0 0,0 0 0 0,0 0 0 16,0 0 0-16,0 0 0 0,0 0 0 0,0 0 0 15,0 0 0-15,0 0 0 16,0 0 0-16,0 0 0 0,3-7 0 0,-3 7 0 0,0 0 0 0,0 0 0 15,4-3 0-15,-4 3 0 0,3-9 0 0,-3 9 0 16,0 0 0-16,0 0 0 0,7-3 0 0,-3-4 0 16,-4 7 0-16,3-3 0 0,-3 3 0 0,0 0 0 0,4-9 0 0,-4 9 0 15,0 0 0-15,7 0 0 0,-4-9 0 16,-3 9 0-16,0 0 8 0,0 0 0 0,0 0 0 0,0 0 0 16,4 0-8-16,-4 0 0 0,0 0 0 0,0 0 0 15,0 0 12-15,0 0 0 0,0 0 0 0,0 0 0 16,0 0-4-16,0 0 0 0,0 0 0 0,0 0 0 15,0 0-8-15,0 0 0 0,0-10 9 0,0 7-9 16,0 3 0-16,0 0 0 0,0 0 0 0,0 0 0 16,3-9 0-16,-3 9 0 0,0 0 0 0,0 0 0 15,0 0 0-15,0 0 0 0,0 0 0 0,0 0 0 16,0 0 9-16,0 0-9 0,0 0 12 0,0 0-12 16,0 0 17-16,0 0-3 0,-3 0-1 0,3 0 0 15,0 0-13-15,0 0 9 0,0 0-9 0,0 0 8 16,0 0-8-16,0 0 0 0,0 0 0 0,0 0 8 15,0-10-8-15,0 10 0 0,0 0 0 0,0 0 0 16,0 0 0-16,0 0 0 0,0 0 0 0,0 0 0 16,0 0 0-16,0 0 8 0,0 0-8 0,0 0 8 15,0 0 1-15,0 0 0 0,-7 0 0 0,7 0 0 0,0 0-9 0,0 0 12 16,-7-3-12-16,7 3 12 0,-4 3-12 0,4-3 0 16,-7 0 9-16,4 6-9 0,-4-2 0 0,3-4 9 15,-3 9-9-15,3-6 0 16,-3 7 8-1,0-1-8-15,4-3 0 16,-4 0 0 0,-4 1 0-16,8 2 0 0,-4-6 0 0,0 10 0 0,-1-7 0 0,5-3 0 0,-4 7 0 15,3-7 0-15,-3 3 0 0,4-3 0 0,-4 3 8 0,0-2-8 0,0 2 0 0,3-3 0 0,-3 0 0 0,0 3 0 0,0-2 0 0,3-4 0 16,-3 9 0-16,0-9 0 0,0 6 0 0,4-3 0 16,-8 0 0-16,8 4 0 0,-4-4 8 0,-1-3-8 15,1 0 0-15,-3 6 0 0,6-3 12 0,4-3-2 16,0 0 0-16,0 0 0 0,0 0-10 0,0 0 0 15,0 0 9-15,0 0-9 0,0 0 0 0,0 0 0 0,0 0 0 0,0 0 0 16,0 0 0-16,0 0 0 0,4-9 0 0,3 6 0 16,0-4 0-16,0 1 0 0,4-3 0 0,-1 3 0 15,1-4 0-15,-1 7 0 0,-3 0 0 0,4-3 0 16,0-4 0-16,-4 7 0 0,0-3 0 0,3 3 0 16,-3-7 0-16,0 10 0 0,0-3 0 0,0-3 0 15,1 3 0-15,-1-4 0 0,-7 7 0 0,3-3 0 16,-3 3 0-16,7 0 0 0,0-9 0 0,-7 9 0 0,0 0 0 15,0 0 0-15,0 0 0 0,0 0 0 0,0 0 0 0,0 0 0 16,7 0 0-16,-7 0 0 0,0 0 0 0,7 6 0 16,-7-6 0-16,0 0 0 0,0 0 0 0,0 0 0 15,0 0 0-15,11 3 0 16,-11-3 0-16,0 0 9 0,3 3-9 0,-3-3 0 16,0 0 9-16,11 7-9 0,-11-7 0 0,4 3 9 0,-4-3-9 0,7 9 0 15,0 1 0-15,-4-7 0 0,1 6 0 0,3-3 0 16,-7-6 0-16,0 4 0 0,3 8 0 0,1-6 0 15,-4-2 0-15,0-4 0 0,3 9 0 0,1 0 8 16,-4-9-8-16,0 0 0 0,3 3 0 0,1 7 0 16,-4-10 8-16,0 0-8 0,0 0 0 0,3 0 0 15,-3 0 0-15,8 6 0 0,-8-6 0 0,7 3 0 16,0-3 0-16,3-3 0 16,1-3-143-16,-1 6-21 0,22-13-4 0,-7-5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5:14:59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17353 10152 990 0,'0'0'44'0,"7"-6"8"0,4 6-41 0,-4-3-11 0,0 0 0 0,0 3 0 16,0-7 29-16,4 7 4 0,-8-3 1 0,-3 3 0 0,7-6-19 0,-7 6-4 16,7 0-1-16,-7 0 0 0,0 0 28 0,0 0 6 15,0 0 0-15,0 0 1 0,4-10 11 0,-4 10 3 16,0 0 0-16,0 0 0 16,0 0-10-16,-7 0-1 0,-4 7-1 0,1-4 0 0,-1-3-6 15,-3 6-1-15,0-3 0 0,0 7 0 16,0-7-20-16,-4 6-4 0,0 1 0 0,-3 2-1 0,0-2 18 0,3 2 4 15,-3-2 1-15,0-1 0 0,-4 4-14 0,4-4-4 16,-4 0 0-16,1 4 0 0,-1 3 8 0,-3-4 0 16,3-3 1-16,-3 4 0 0,0 0-7 0,-1-4-2 15,1 4 0-15,0 2 0 0,0-2-20 0,3-1 8 16,-3 7-8-16,3-6 0 0,0 5 0 0,4 1 0 16,4 3 0-16,-5-6 0 0,1 6 0 0,4-3 0 15,-1 3 0-15,0-4 8 0,1 1-8 0,-1-3 9 0,0 3-9 0,-3 0 10 16,4-4 1-16,-1 4 0 0,4-6 0 0,-4 5 0 15,4-5 5-15,-3 6 0 0,2-7 1 0,1 4 0 16,0 0-1-16,4-1-1 0,-5-2 0 0,5-1 0 16,-4 1-6-16,3 6-1 0,-6-7 0 0,2-2 0 15,1 9-8-15,0-7 10 0,0 1-10 0,4 5 10 16,-5-5-10-16,5 3 10 16,-1-4-10-16,1 1 10 0,-1-1-2 0,4-2-8 0,0 9 12 0,0-10-4 15,0 3-8-15,3-2 12 0,-3 2-12 0,4 1 12 16,-4-4-12-16,3 7 0 0,-3-10 0 0,4 10 0 15,-1-3 0-15,1-1 8 0,-1-2-8 0,0-1 0 16,1 0 10-16,-1 4-10 0,1-4 12 0,-1-6-12 16,1 7 0-16,-1-1 0 0,-3 1 0 0,4-1 0 15,-4 4 12-15,3-10-12 0,-3 6 12 0,4 1-12 0,-1-1 0 0,-3-6 0 16,3 6 0-16,1-9 0 0,3 0 12 0,-4 10-12 16,4-10 12-16,-3 3-12 0,3-3 23 0,-4 6-3 15,4-6 0-15,-7 3 0 0,7-3-20 0,0 0 9 16,0 0-9-16,-3 7 0 0,3-7 9 0,-4 3-9 15,4-3 0-15,0 0 9 0,-3 6-9 0,3-6 0 16,0 0 0-16,0 0 8 0,0 0-8 0,0 0 0 16,-7 3 9-16,7-3-9 0,0 0 12 0,0 0-3 15,0 0 0-15,0 0 0 0,0 0 3 0,0 0 0 16,0 0 0-16,0 0 0 0,0 0 0 0,0 0 0 16,0 0 0-16,-4-9 0 0,1-1 12 15,-1 7-12-15,1-6 0 0,3-1-4 0,-4 7-8 16,4-3 12-16,-4-3-4 0,1 6-8 0,3-7 10 15,-4 1-10-15,1 2 10 0,-1 1-2 0,4-3 0 0,-7-1 0 16,7 4 0-16,-3 0-8 0,-1-4 0 0,4 1 0 0,0 6 0 16,-3-7 0-16,3 10 0 0,0-9 8 0,0 6-8 15,0 3 0-15,0 0 0 0,0 0 0 0,0 0 8 16,0 0-8-16,0 0 0 0,0-9 0 0,0 9 0 16,0 0 0-16,0 0 0 0,0 0-8 0,0 0 8 15,0 0 0-15,0 0 0 0,0 0 0 0,0 0 0 16,0 0-8-16,0 0 8 0,0 0-10 0,0 0 10 15,-7 9 0-15,7 0 0 0,-4 1 0 0,1-4 0 16,-1 3 0-16,1 1 0 0,3 2-10 0,0-2 10 16,-4 5 0-16,4-8 0 0,0 2 0 0,0 4 0 15,4-4 0-15,-1 0 0 0,-3 4 0 0,4-4 0 16,-1 1 0-16,1-4 0 0,3 0 0 0,-4 4 0 16,-3-1 0-16,7 1 0 0,-3-7 0 0,-4 6 0 15,0-9 0-15,3 6 0 0,4 1 0 0,-7-7 8 16,4 9-8-16,-4-9 0 0,0 0 9 0,0 6-9 15,0-6 13-15,0 0-1 0,0 0-1 0,0 0 0 0,7 4 3 0,-7-4 1 16,0 0 0-16,7 0 0 0,0 0-2 0,-7 0 0 16,11 0 0-16,-8-4 0 0,4-2-1 0,0 3 0 15,0-6 0-15,0-1 0 0,1 1 3 0,-1-4 0 16,0 4 0-16,0-1 0 0,3-2-2 0,-3 2 0 16,0 1 0-16,0-4 0 0,0 1-13 0,1 3 0 0,-1-1 0 15,0-2 0-15,0 2 0 0,0-2 0 16,3 2 0-16,-3-2 0 15,4 2-52-15,3-2-8 0,0-4 0 0,4 7-1 16,3-4-101-16,0 1-20 0,0 2-4 0</inkml:trace>
  <inkml:trace contextRef="#ctx0" brushRef="#br0" timeOffset="-139718.78">20775 7393 1094 0,'-3'-4'48'0,"3"-5"11"0,0 6-47 0,0-3-12 0,0 3 0 0,-4-4 0 0,1 1 179 0,3 6 33 16,0 0 8-16,0 0 0 0,0-6-158 0,0 6-32 16,0 0-6-16,-8 0-2 0,1-3-14 0,0 3-8 15,0 3 10-15,0-3-10 0,0 0 0 0,0 6 0 0,0-3 0 0,0 0 0 16,-4 4 9-16,1-4 3 0,-4-3 0 0,3 9 0 16,1-9 17-16,-5 13 4 15,5-4 1-15,-4 0 0 0,0 4-19 0,0 3-4 16,-4-1-1-16,4 4 0 0,-4 0-10 0,1-3 0 15,2 2 0-15,-2 1 0 0,3 3 0 0,-4-9 0 0,4 9 0 16,3-7 0-16,-3 1 8 0,4 3 0 0,-1 0 0 0,0-4 0 16,1 7 11-16,3-3 1 0,0 0 1 0,3 3 0 15,1-10-13-15,3 10-8 0,0-6 8 0,3 0-8 16,4-1 0-16,0-2 0 0,4 0 0 0,-4-4 8 16,7-6 0-16,0 6 0 0,4-9 0 0,3 0 0 15,4 7 8-15,-1-14 1 0,5 4 1 0,2-3 0 16,5-6-2-16,-5 2 0 0,1-2 0 0,7-7 0 15,0 6 2-15,-4-6 0 0,-3 7 0 0,0-7 0 16,-4 3-2-16,0 1-1 0,-3-7 0 0,-1 9 0 16,-6-6 1-16,-4 7 0 0,7-7 0 0,-10 6 0 15,-1-5-4-15,1 2 0 0,-4-3 0 0,-3 0 0 0,-1 7 15 16,-6-7 2-16,-1-3 1 0,1 9 0 0,-1-5-16 0,-7 2-3 16,1 0-1-16,-4 4 0 0,0-7-10 0,0 13 8 15,-4-4-8-15,0 4 8 0,1-3-8 16,-5 5 0-16,5-5 0 0,3 9 0 0,-4 0 0 0,0 0-9 15,4 0 9-15,0 0-10 16,4 9-75-16,-1-5-15 0,4 5-4 16,3 0 0-16,-3 1-63 0,11-7-13 0,-4-3-2 0,3 9-1 0</inkml:trace>
  <inkml:trace contextRef="#ctx0" brushRef="#br0" timeOffset="-139257.83">21230 7418 1094 0,'0'0'48'0,"0"-7"11"0,0 7-47 0,0-3-12 0,-3-3 0 0,3 6 0 15,0 0 238-15,0 0 46 0,0 0 8 0,0 0 3 16,0 0-237-16,0 0-47 0,0 0-11 16,10 9 0-16,-6 4 0 0,-1-4 0 0,-3 4 0 0,0 3 0 15,-3-1 0-15,3 1 0 0,-4 0 0 0,1 2 0 16,-1-5 0-16,1 6 0 0,3 3 0 0,0-10 0 15,0 7 0-15,0-6 12 0,3 5-1 0,4 1 0 16,-3-6 5-16,3-1 2 0,0 7 0 0,0-9 0 16,7-1-7-16,-3 0-2 0,3-2 0 0,-4-7 0 0,4 6-9 15,1-6 10-15,-1 0-10 0,0-6 10 16,0 6 10-16,0-3 1 0,0-7 1 0,0 1 0 0,0 6-8 16,-3-10-2-16,-1-3 0 0,1 4 0 0,0 2-1 15,-1-2-1-15,-3-7 0 0,0 7 0 0,-3-7 9 0,3 9 1 16,-4-5 1-16,1 5 0 0,0 1 3 0,-4-1 1 15,3 1 0-15,-3 9 0 0,0 0-9 0,0 0-3 16,0 0 0-16,0 0 0 0,4 9-13 0,3 1 0 16,0 2 0-16,0-2 0 0,0 2 0 0,0-2 0 15,7-1 0-15,-3 4 0 0,3-4 0 0,-4 0 0 16,1 4 0-16,6-4 0 0,-2 1 8 16,-1-1-8-16,-7-6 0 0,7 7 0 0,3-1 0 0,1 1-21 0,-11-7 3 15,0 3 1 1,4-3-16-16,-1-3-3 0,1 0-1 0,-4 0 0 15,-7 0-171-15,7-3-33 0,14-13-7 0,-3-6-2 0</inkml:trace>
  <inkml:trace contextRef="#ctx0" brushRef="#br0" timeOffset="-139018.45">21978 7063 1785 0,'0'0'79'0,"0"0"17"0,0 0-77 0,0 0-19 0,0 0 0 0,0 0 0 16,0 0 124-16,4 7 20 0,-1-1 5 0,4 3 1 16,4 7-116-16,-1 0-23 0,4 2-11 0,-3 1 10 0,0 6-10 0,3-3 0 15,3 10 0-15,-3-1 0 16,-6 0 0-16,6 1 0 0,0 2 0 0,0-2 0 0,-4 5 0 0,-2-2 0 16,-1-4 0-16,0 0 0 0,-4 4-16 0,-3-4 5 15,-3 1 1-15,-1-4 0 31,4-3-103-31,-7 3-21 0,-4-6-4 0,1-3-1 0</inkml:trace>
  <inkml:trace contextRef="#ctx0" brushRef="#br0" timeOffset="-138826.22">21890 7380 1785 0,'14'-12'79'0,"-10"5"17"0,-4-5-77 0,3 9-19 0,8-4 0 0,3-2 0 15,0 6 236-15,3-7 44 0,5 7 9 0,6-3 2 16,0 3-233-16,4-7-46 0,0 10-12 0,10-9 0 31,0 9-62-31,1-3-14 0,-12-3-4 0,5 6 0 16,-1-4-91-16,0 4-18 0,-7-3-4 0</inkml:trace>
  <inkml:trace contextRef="#ctx0" brushRef="#br0" timeOffset="-138322.54">22698 7377 1785 0,'-4'3'159'0,"1"6"-127"0,-1-5-32 0,4 14 0 16,-3-5 68-16,3 6 8 0,0 0 2 0,0 3 0 16,7 3-65-16,-4 3-13 0,-3-6 0 0,4 9 0 15,3-9-36-15,-4 9-2 0,-3-9-1 0,0 0 0 0,0 7 15 0,0-11 2 16,0-2 1-16,-3 6 0 0,-4-6 33 0,3-4 6 15,1 1 2-15,-1-4 0 0,-3-6 45 0,0 7 10 16,7-10 1-16,0 0 1 0,0 0-12 0,-11-3-2 16,4-4-1-16,4 1 0 0,3-3-26 0,0-1-6 15,-7-2-1-15,7-4 0 0,3 0-21 16,1-2-8-16,-8-1 0 0,4-6 0 0,4-4 9 0,-1 7-9 16,1-9 8-16,-1 0-8 0,1-4 0 15,3-2 0-15,4 5 0 0,-1-2 0 0,-3-1 0 0,4-2 0 0,3 5 0 0,0 1 0 16,0 6 8-16,-3-3-8 0,-1 6 8 0,4 0-8 15,4 3 0-15,0 6 0 16,-8-5 0-16,4 5-11 0,11 4 11 0,-4-4 0 16,-7 10 0-16,1-3-8 0,2 3 8 0,-3 3-8 0,0 3 8 0,-3 3-8 15,0-3 8-15,-4 6-12 0,3 1 12 0,-3 2-12 16,-3 1 12-16,-4 6 9 0,3 0-1 0,-3-4-8 16,-3 7 0-16,-1 3 0 15,1 0 0-15,-1-3 0 0,-3 0 0 0,0-3-11 0,-4 0 0 16,-3-3 0-16,7 2 11 0,-7 4 0 0,-7-3 0 15,3-6 0-15,1-1 0 0,-1 4 0 0,-3-7 8 0,3-2-8 16,-3 2 0-16,7 0 0 0,0-9 0 0,3 7 0 16,-3-7-42-1,7-7-10-15,4 7-1 0,-1-9-1 16,4 0-170-16,4-4-35 0,3-18-6 0,10-1-2 0</inkml:trace>
  <inkml:trace contextRef="#ctx0" brushRef="#br0" timeOffset="-137880.65">23308 7192 2170 0,'0'0'96'0,"0"0"20"0,0 0-92 0,0 0-24 15,0 0 0-15,0 0 0 0,0 0 24 0,0 0 0 16,0 0 0-16,0 9 0 0,0 1-24 0,0 2 0 16,-3-2 0-16,-1 2 0 0,4 4 0 0,-4 0 0 15,4 2 0-15,0-5 0 0,4 6 0 0,0-7 0 16,-1 4-11-16,-3 0 11 0,7-7 0 0,-3 4 0 15,-1-4 0-15,8 7 0 0,-4-10 0 0,0 3 0 0,0 1 0 0,3-7 10 16,1 6 6-16,3-9 2 0,-3 0 0 0,3 0 0 16,0 0-6-16,7-3-2 0,-7-6 0 15,7-1 0-15,1 1-10 0,-5-4 0 16,1 4 9-16,-4 0-9 0,0-7 0 0,0 0 0 16,0-6 0-16,-3 10 0 0,-1-7 0 0,1 3 8 0,0-3-8 15,-4 1 0-15,0 5 0 0,-4 1 0 0,4-7 0 0,-3 9 0 16,-4 1 0-16,0 3 0 0,0 6 0 15,0 0 0-15,0-7 19 0,0 7 5 0,0 0 2 0,0 0 0 16,0 0-14-16,0 0-4 0,0 0 0 0,0 0 0 16,7 0-8-16,0 10 0 0,0-1 0 0,0 1 0 15,0 2 0-15,-3 1 0 0,3 5 0 0,0-5 0 16,0 9 8-16,3 0 0 0,-3-3 0 0,1 0 0 16,2 3-8-16,-3-4 0 0,4-2 0 0,-1 6 0 15,1-3 0-15,3 0 0 0,0-7 0 0,0 1 0 16,0-4-24-16,0 4 0 0,1-4 0 0,-5-3 0 15,1-3-129-15,-4-3-27 0,7-9-4 0,4-7-2 16</inkml:trace>
  <inkml:trace contextRef="#ctx0" brushRef="#br0" timeOffset="-137638.18">24250 6844 2188 0,'0'0'195'0,"0"0"-156"0,0 0-31 0,0 16-8 16,3-4 58-16,1 1 10 15,0-1 3-15,-1 7 0 0,4 3-59 0,0 6-12 0,4-3 0 0,-4 7 0 16,0-4 0-16,3 3 19 16,-2 4-3-16,2-4-1 0,-3 0-15 0,0 10 0 0,0-6 0 0,-3 5 0 31,-1-8-20-31,1 2-6 0,-4-2-2 0,0-1 0 15,0-3-95-15,-7-3-19 0,3-6-4 0,-3 3-768 0</inkml:trace>
  <inkml:trace contextRef="#ctx0" brushRef="#br0" timeOffset="-137459.75">24123 7023 2984 0,'14'-10'132'0,"-3"7"28"0,3 0-128 0,3-3-32 15,12-4 0-15,6 10 0 0,11-6 24 0,3 0-2 16,4 3 0-16,0 3 0 0,3 0 8 0,-6 0 2 16,-1 3 0-16,-3-3 0 15,0 6-123-15,-4-3-24 0,1-3-5 0,-5 3-748 16,-6 3-151-16</inkml:trace>
  <inkml:trace contextRef="#ctx0" brushRef="#br0" timeOffset="-136445.15">20158 8089 172 0,'-14'0'8'0,"14"0"1"0,0 0-9 0,0 0 0 0,-4-3 0 0,4 3 0 16,0 0 336-16,4-10 66 0,3 1 13 0,-4 6 2 0,4-7-334 15,0 1-67-15,-3-1-16 0,6 7 0 0,1-6 0 0,0-1 0 16,-4 1-8-16,3-3 8 0,-3 8 0 0,0-2 0 16,0-3 0-16,-7 9 0 0,7-3 32 0,-7 3 11 15,0 0 2-15,0 0 1 16,0 0 10-16,0 0 3 0,0 0 0 0,0 0 0 0,0 0-34 0,-3 3-6 16,-1 6-2-16,-6 1 0 0,-8 2-7 0,1 7-2 15,-5 0 0-15,-6-4 0 0,0 4-8 0,-7 3 0 16,-1 0 0-16,-2-3 0 0,-5 9 0 0,4-6 0 0,-6 0 0 15,-1 0 0-15,-4-3 9 0,-3 3 7 0,0 3 0 0,1-3 1 16,-8 3 21-16,7 0 4 0,0-3 1 0,-4 0 0 16,4 0-1-16,0 0 0 0,-3 3 0 0,0-3 0 15,3 3-27-15,3-3-6 0,1-3-1 0,3 3 0 16,4-4-8-16,6 1 8 0,1-3-8 16,3 3 8-16,4-7-8 0,0-2 10 0,7 2-10 0,0 4 10 15,-1-10-10-15,5 4 0 0,-1-1 0 0,4 0 0 16,3 1 0-16,4-7 0 0,0 6 0 15,0-2 8-15,7-7 1 0,0 0 0 16,0 0 0-16,0 0 0 0,0 0-9 0,0 0 8 0,0 0-8 0,11-7 8 16,-1 7 20-16,-2-9 3 0,-8 9 1 0,7 0 0 15,-7 0-32-15,0 0 0 0,0 0 0 0,0 0 0 16,0 0 0-16,0 0 12 0,0 0 0 0,0 0 0 16,0 0-12-16,0 0 0 0,0 0 0 0,-7 0 0 0,3 0 0 0,-3 6 0 15,3-3 0-15,-3-3 0 16,0 7 0-16,0-4 0 0,0 0 0 0,0-3 0 15,0 6 0-15,0-3 0 0,0-3 0 0,3 0 0 16,-3 0 0-16,7 0 0 0,0 0 0 0,0 0 0 0,-3 0 0 0,3 0 8 16,-7-9-8-16,7 9 0 0,0-3 18 0,3-7-2 15,1 1-1-15,-1-4 0 0,4 1-4 0,1-4-1 16,-1 4 0-16,3-10 0 0,1 9-2 16,3-6 0-16,0 1 0 0,4 2 0 15,-4-6-8-15,3 3-17 0,-3 0 4 0,4-3 1 0,0 3 12 0,-4 7 0 16,0-7 12-16,0 7-12 0,0 2 0 15,-3-2 0-15,-1 2 0 0,-6 7 0 0,3-3 0 0,-7 6 0 16,0 0 0-16,0 0 0 0,0 0 0 0,0 0-12 16,-7 9 3-16,0 1 1 0,0-1 8 0,-4 4-12 15,1-1 12-15,-5 7-12 0,1-7 12 0,0 7 0 16,0-6 0-16,0 6-8 0,0-1 8 0,0-2 0 0,0 3 0 16,-4 0 0-16,4 0 0 0,-4-4 0 15,1 4 0-15,-1 0 0 0,4-3 0 0,-4 6 0 0,1-4 0 0,3-5 0 16,-1 6 0-16,5-7 0 0,3-2 0 15,0 2 0-15,0-2 16 0,7-1-2 16,0-9 0-16,3 9 0 0,8-5-14 0,-1 2 0 0,8-6 0 0,7-6 0 16,3 6 0-16,4-4-10 15,3-5 2-15,7 6 0 16,8-7-61-16,3 1-12 0,7-10-3 0,10 7-700 0,4-1-141 0</inkml:trace>
  <inkml:trace contextRef="#ctx0" brushRef="#br0" timeOffset="-135224.89">28377 11021 1036 0,'0'0'46'0,"0"0"10"16,0 0-45-16,0 0-11 0,0 0 0 0,0 0 0 0,0 0 134 0,0 0 25 16,0 0 5-16,0 0 0 0,0 0-94 0,0 0-19 15,0 9-4-15,0-3-1 0,0 1 21 0,0 2 4 16,-3 0 1-16,3 4 0 16,0 9-8-16,0-3 0 0,0 3-1 0,0 6 0 0,0-3-37 0,0 6-7 15,0-2-2-15,3-4 0 0,-3 6-9 0,0-3-8 16,0-3 9-16,0 4-9 0,0-7 0 0,0 6 8 15,0-6-8-15,-3-7 0 0,3 4 30 0,-7 3 3 16,3-3 1-16,1-6 0 0,-4-1-5 0,3 4-1 0,-3-4 0 16,4-2 0-16,3-10 12 0,0 3 1 15,0-3 1-15,0 0 0 0,0 0-19 0,0 0-4 16,0 0-1-16,3 0 0 0,4-10 18 0,0 4 3 0,4-10 1 16,-4 7 0-16,4-7-28 0,-1-2-12 0,1-1 10 0,3 6-10 15,-4-6 8-15,1 4-8 16,-4-1 0-16,4 4 0 0,-1-1 9 0,-3 0-9 0,4 4 8 0,-4 0-8 15,3-1 8-15,-2 10-8 0,2-9 8 0,1 9-8 16,-1-3 0-16,1-4 0 0,-1 7 0 16,1 7 0-16,0-7 0 0,-1 3 0 0,4-3 0 15,0 9 0-15,1-3 0 0,-1 1 8 0,3-7-8 0,-3 9 0 16,0 1 9-16,1-7-9 0,-5 6 10 0,4 1-10 16,-3 2 9-16,-4-3-9 0,0 1 8 0,0-1-8 15,0 4 8-15,-3-4-8 0,-1 4 8 0,1 2-8 16,3-2 0-16,-4 0 0 0,4-1 0 0,-3-3 0 15,-4 1-16-15,0-10-6 0,7 12-1 0,-4-2 0 16,-3-10-38-16,4 9-8 16,7-2-2-16,-4-1 0 0,-7-6-164 15,0 0-33-15,0 0-6 0</inkml:trace>
  <inkml:trace contextRef="#ctx0" brushRef="#br0" timeOffset="-134966.97">29087 11463 2073 0,'0'0'92'0,"0"0"19"0,0 0-89 0,0 0-22 0,0 0 0 0,0 0 0 16,0 0 157-16,0 0 27 0,0 0 6 0,3 9 1 31,4-6-179-31,0 7-35 0,-3-4-7 0,6 4-2 15,1-4-16-15,-4 0-3 0,4-3-1 0,-4 7 0 16,0-7-7-16,-4 6-1 0,4-3-1 0,-7-6 0 16,0 10-46-16,0-10-9 0,0 0-1 0,-3 6-475 0,-1 3-96 0</inkml:trace>
  <inkml:trace contextRef="#ctx0" brushRef="#br0" timeOffset="-134775.22">29154 11262 2937 0,'-7'-9'130'16,"7"9"27"-16,-4-10-125 0,-3 7-32 0,3-6 0 0,4 9 0 0,0 0 8 16,0 0-8-16,11-3 0 0,0-4 0 15,3-2-172 1,3 6-40-16,1 0-8 0,-4-4-866 0</inkml:trace>
  <inkml:trace contextRef="#ctx0" brushRef="#br0" timeOffset="-134292.65">29626 11388 172 0,'0'0'8'0,"4"-10"1"0,-4 10-9 0,0-9 0 0,0 6 0 0,-4-4 0 16,4 1 368-16,-3 0 71 0,-1-4 14 0,1 1 3 16,-1 6-292-16,1-7-60 0,-1 10-11 0,1-9-2 15,-1 9-39-15,-3-3-7 0,3 3-1 0,-3 0-1 16,0 0-31-16,-3 3-12 0,-1-3 8 16,1 9-8-16,-4-2 0 0,-1-1 0 0,-2 3 0 0,-1 1 0 15,-3 2 14-15,0-2-2 0,0 5-1 16,3-8 0-16,-7 8-11 0,11-2 0 0,0 0 9 0,7-4-9 15,-4 3 10-15,4-2-2 0,4-1-8 0,3 1 12 16,0-1-12-16,-4 1 0 0,4-4 0 0,0-6 0 16,11 6 0-16,3-3 0 0,-3 7 0 0,3-10 0 15,3 0 0-15,1 0 11 0,3 0 0 0,-3-4 0 0,-1-2 13 16,1 6 4-16,0-9 0 0,-1 3 0 0,1-4 8 16,0 1 1-16,-4-4 1 0,0-3 0 15,0 7 1-15,0-3 0 0,-3 2 0 16,3-2 0-16,-4-7-7 0,1 3 0 0,-4-3-1 0,4 0 0 0,-1-3-7 15,1 1-2-15,-8-1 0 0,4-7 0 16,0 4-7-16,-3-3-2 0,-1-3 0 0,-3-1 0 0,0 7-13 0,-3-3 0 16,-1-3 0-16,1 9 0 0,-4 0-10 0,0 0-5 15,0 3-1-15,0 6 0 16,0-5-39-16,3 11-8 16,-3-2-1-16,3 3-1 15,1-4-148-15,3 10-30 0,0 0-5 0</inkml:trace>
  <inkml:trace contextRef="#ctx0" brushRef="#br0" timeOffset="-133810.33">30071 11315 2106 0,'0'0'46'0,"0"0"10"0,0 0 1 0,0 0 3 0,0 0-48 0,0 0-12 0,0 0 0 0,3-3 0 15,4-3-61-15,-7 6-15 0,4-3-2 0,-4 3-1 0,0 0 58 0,0 0 11 16,0 0 10-16,-4-9-13 0,1 9 71 0,-8-10 14 16,1 10 4-16,-1 0 0 0,-7 0-10 0,1 0-2 15,3 0 0-15,-7 0 0 0,-4 10-37 0,4-10-8 16,0 9-2-16,3-6 0 0,0 6-9 0,1 4-8 16,-1-4 9-16,4 1-9 15,0 2 0-15,0 4 0 0,0-3 0 0,3-1 0 16,0 7 0-16,4 0-8 0,0-4 8 0,4 1-13 0,-1 0 13 0,4 0 0 15,4-4 0-15,-4 1-9 0,7-4 9 0,0 0 0 16,0-5 0-16,3 5 0 0,1-6 18 0,0-3-1 16,3-3 0-16,0 0 0 0,0-3 11 0,0-4 3 15,0 1 0-15,4 2 0 0,-1-8 18 0,1 2 4 16,-4 4 1-16,4-7 0 0,-1-3-30 0,1 1-5 16,0-4-2-16,-4 3 0 0,0-3 7 0,0 0 0 0,0-3 1 15,-3-3 0-15,3 2-2 0,-4-2-1 0,-2-6 0 0,2 2 0 16,-3 1-3-16,0 0-1 0,0-1 0 15,0 1 0-15,-3 0-6 0,-1 2-2 0,-3-2 0 16,0 9 0-16,-3 0-10 0,3 0 0 0,-4 0 0 16,4 3-11-16,0 1-1 0,-3 5 0 0,3-3 0 15,0 1 0 1,0 5-86-16,0-2-18 0,0 9-3 0,3-4-1 16,-3 7-124-16,0 0-26 0,0 0-5 0,0 0-1 0</inkml:trace>
  <inkml:trace contextRef="#ctx0" brushRef="#br0" timeOffset="-133368.99">30265 11472 864 0,'0'0'76'0,"0"0"-60"15,7-9-16-15,0-1 0 0,0 7 193 0,4-6 36 16,3 0 7-16,0-1 2 0,-4 1-186 0,1 6-38 16,3-10-14-16,0 4 11 0,-3-1 58 0,-1 1 12 15,-3-1 3-15,0 4 0 0,4-3 16 0,0-1 3 16,-4 1 1-16,0-1 0 0,0 1-56 0,3 0-12 16,-6 2-1-16,3-2-1 0,-4 3-26 0,-3-1-8 15,0 7 0-15,0 0 0 0,-3-6 0 0,3 6-19 16,-7-9 3-16,0 9 0 0,-4 0-4 0,-3 0 0 15,0 0 0-15,-7 6 0 0,-4-3 7 0,4 7 1 0,-4-7 0 0,1 6 0 16,2 1 12-16,1 2 0 0,0-3 0 0,3 4 0 16,4-4 16-16,-3 7 5 15,6-3 2-15,1-1 0 0,-1 1-23 0,4 2 0 0,0 1 0 0,0-6 0 16,0 2 12-16,3-3-3 0,1 7 0 0,3-3 0 16,-4-1-9-16,4 1 0 0,4-4 0 0,-1 1 0 15,1-1 0-15,3 0 0 0,0-5 0 0,3 8 0 31,1-6-24-31,7-3-6 0,3 4-2 0,4-4 0 16,-4-3-147-16,10-3-29 0,-2-4-7 0,-5-2-1 0</inkml:trace>
  <inkml:trace contextRef="#ctx0" brushRef="#br0" timeOffset="-132949.02">30593 11328 1792 0,'0'0'80'0,"0"0"16"0,-4 6-77 0,-3 4-19 16,0-1 0-16,4-3 0 0,3 4 65 0,-7-1 10 15,3 4 1-15,1-4 1 0,-1 4-53 0,1 2-10 16,-1-2-2-16,4-1-1 0,-3 4 0 0,3-10 0 16,-4 10 0-16,4-6 0 0,-4-4 21 0,1 3 5 15,3-9 1-15,0 0 0 0,-4 6 14 0,4-6 4 16,0 0 0-16,0 0 0 0,0 0-26 0,0 0-5 15,0 0-1-15,0 0 0 0,4-6 4 0,-1-3 0 16,5-4 0-16,-1 4 0 0,0-1-10 0,3-2-2 0,-3-1 0 0,4 1 0 16,-1-4-16-16,1 4 0 15,0-7 0-15,3 3 0 0,-4 0 0 0,-3 4 10 16,0 2-10-16,4 1 8 0,-4-4-8 0,0 10 8 0,-3-3-8 16,-4 6 8-16,7 0 4 0,-7 0 0 0,0 0 0 0,10 0 0 15,1 6 0-15,-4-3 0 16,0 4 0-16,4-4 0 0,-4 0-12 0,3 6-11 0,1-2 3 0,-1 2 0 15,-3-3 8-15,4 4-8 0,0-4 8 16,-1 3-8-16,1-2-4 0,-1 2-1 0,1-3 0 16,3 1 0-1,-7 2-106-15,4 7-21 0,-1-4-4 0,1-2 0 0,-1 2-51 0,1 1-9 0,-4-4-3 16,0 1 0-16</inkml:trace>
  <inkml:trace contextRef="#ctx0" brushRef="#br0" timeOffset="-132335.65">31274 10996 2516 0,'0'-16'56'0,"0"13"11"0,3-7 2 0,-3-2 1 0,4 2-56 0,-1-2-14 15,4-1 0-15,4 4 0 0,3-7 0 0,0 10-10 0,0-10 2 0,7 7 0 16,-3-4-1-16,3 10 0 0,-3-6 0 0,3-1 0 16,0 7 9-16,4-3 0 0,-4 6 10 0,0-9-10 15,4 9 17-15,0 0-2 0,-1-4-1 0,-2 4 0 16,-1 0 2-16,0 0 0 0,-3 4 0 0,-1-4 0 15,1 0-1-15,-1 6 0 0,-2-3 0 0,-1 3 0 16,0-3 6-16,-4 10 2 0,1-4 0 16,0 4 0-16,-4 3-23 0,0-1 0 0,-4 4 0 0,1 3 0 0,-8 6 0 15,4-3 0-15,-7 7 0 0,4-1 0 16,-4 0 0-16,-1 1 0 0,-2-1 0 0,-1 1 0 16,1-11 0-16,-4 8-12 0,-1-4 2 0,1-3 0 15,-3-3 10-15,3-1 0 0,-4-2 0 0,0 0 0 0,4-4 0 16,-7 1 0-16,3-4 8 0,1 1-8 0,-1-7 9 0,-3 6-9 15,0-3 12-15,0-2-12 0,7-4 13 0,-1 0-4 16,1 0-1-16,0 0 0 0,4-4-8 0,3-2 0 16,-4 6 0-16,7-3 0 0,1-3 0 0,3 6 0 15,0-7 0-15,0 7 8 0,7-6-8 0,0-3 0 16,7 9 0-16,4-10 0 0,-1 10 0 0,5 0 0 16,-1 0 0-16,0 0 8 0,4 0 10 0,-4 0 2 15,0 7 0-15,4-4 0 0,-1 3 9 0,-2-3 3 16,2 7 0-16,-3-7 0 0,4 6-6 0,0 1-1 15,-4 2 0-15,4-2 0 0,-1 2-25 0,1 4 0 0,3-4 0 16,-3 7 0-16,-4-3-11 0,4 12-4 16,-8-6-1-16,1 0 0 15,-4 0-121-15,-3 9-25 0,-11 1-5 0,-4 5-988 0</inkml:trace>
  <inkml:trace contextRef="#ctx0" brushRef="#br0" timeOffset="-131552.95">28508 12921 2444 0,'0'0'54'0,"-4"9"11"0,-3-9 3 0,0 10 0 0,0-4-55 0,4 0-13 0,-4 10 0 0,3 0 0 0,1 6-15 0,-1 3-5 0,1 6-2 0,3-3 0 16,-4 10 22-16,4-4-9 0,0 7 9 0,0-6 0 15,0 6 32-15,0-10 14 0,4 6 2 0,-1-5 1 16,-3 2 11-16,4-9 3 0,-4 7 0 0,3-4 0 16,-3 0-31-16,0-3-5 0,0-3-2 0,-3 0 0 15,-1 0 3-15,4-3 0 0,-7 0 0 0,4-4 0 16,-5 1-16-16,5 0-4 0,-4-7 0 0,0 1 0 0,3-10 4 0,-3 9 0 15,7-9 0-15,0 0 0 0,-7 0-2 0,4-3 0 16,-4-3 0-16,3-4 0 0,4 1 3 0,-3-4 1 16,3 1 0-16,3-7 0 0,-3 3-3 0,4-9-1 15,-1 3 0-15,4 0 0 0,0 0-10 0,0 4 0 16,-3 5 0-16,3-6 8 0,0 7-8 0,0 2 0 16,0 1 0-16,0-4 0 0,0 10 0 15,0-3 0-15,0 6 0 0,0-3 8 0,0 3-8 0,4 0 0 16,0 3 0-16,-1-3 0 0,4 9-9 0,-3-9 9 15,6 10 0-15,-2-1 0 0,-1 0 0 0,-4 4 0 0,4-4 0 16,1 4 0-16,-5 0 0 0,4 5 0 16,-3-5 0-16,-1 9 0 0,1-7 0 0,-4 1 0 15,4 3 8-15,-4 0-8 0,3-4 0 0,-3 4 0 16,4-6 0-16,-4 3 0 16,0-4-25-16,0 1-2 0,-3-4 0 0,3 0 0 15,-4-5-155-15,1 5-31 0,3-3-7 0</inkml:trace>
  <inkml:trace contextRef="#ctx0" brushRef="#br0" timeOffset="-131368.12">29210 13627 2602 0,'0'0'57'0,"0"0"12"0,-7 6 3 0,3-3 1 0,4 10-58 0,4-4-15 0,-1 0 0 0,5 1 0 15,-5-1-218-15,-3-6-46 0,0-3-10 0,0 0-2 0</inkml:trace>
  <inkml:trace contextRef="#ctx0" brushRef="#br0" timeOffset="-131187.47">29238 13363 3207 0,'0'0'71'0,"0"0"14"0,-7 0 3 0,0 0 2 0,0-3-72 0,0-3-18 0,7 6 0 0,0 0 0 16,0 0-145-16,0 0-33 0,4-3-6 0,3-7-1056 0</inkml:trace>
  <inkml:trace contextRef="#ctx0" brushRef="#br0" timeOffset="-131034.41">29528 13645 633 0,'0'0'56'0,"0"0"-44"0,0 0-12 0,-8-3 0 15,1-3 164-15</inkml:trace>
  <inkml:trace contextRef="#ctx0" brushRef="#br0" timeOffset="-130398.18">29524 13617 1792 0,'0'0'80'0,"4"6"16"0,-4-6-77 0,3 10-19 0,-3-1 0 0,0-2 0 0,0-7 158 0,-3 9 28 0,-1 0 6 0,4-6 0 0,0-3-102 15,-4 10-21-15,1-1-4 0,3-9-1 0,0 0-41 0,0 0-9 16,0 0-2-16,0 0 0 0,0 0-3 0,0 0-1 16,0 0 0-16,3-9 0 0,1-1-8 15,0-2 0-15,3 3 0 0,0-4 0 0,0 4 0 0,-4-4-11 16,4-6 3-16,0 7 0 0,4-1-5 15,-4-6-1-15,0 7 0 0,0-7 0 0,-3 10-6 0,3-1-2 16,-4-2 0-16,-3 2 0 0,0 7 43 0,0 3 9 16,0 0 2-16,0 0 0 0,0 0-7 0,0 0-1 15,0 0 0-15,0 0 0 0,0 0 7 0,4-9 1 16,3 6 0-16,3-4 0 0,-3 7-32 0,0 0 0 16,1-3 0-16,2-3 0 0,1 6 0 0,-4 0 0 0,3 0 0 0,-3 6 0 31,-7-6-26-31,0 0-11 0,0 0-3 0,0 0 0 0,0 0 23 0,0 0 4 0,0 0 1 0,0 0 0 15,0 0 12-15,0 0 0 0,-3-6 0 0,-4 3 0 16,0-4 0-16,-4 7 10 0,4-3-2 0,-3 3 0 16,-1 0 4-16,0 0 0 0,1 3 0 0,-1 4 0 15,4-4-12-15,-7 6 0 0,3-9 0 0,-3 10 0 16,4-1 0-16,-4 0 0 0,0 1 0 0,-1-4 0 16,-2 10 0-16,-1-4 0 0,-3 1 0 0,3-1 0 15,-3 7 0-15,0-6 0 0,7 2 0 0,0 1 0 16,0 0 0-16,7 0 0 0,-4-1 0 15,7-2 0-15,-3-1 0 0,7 1 0 0,-3-4 0 0,6 7 0 0,8-4 0 16,0 1 0-16,3-4 0 0,0 1 0 16,3-1 0-16,1-2 0 0,0 2 0 0,-1-3 0 15,5-3 0-15,-1 4 0 0,-4-7 0 0,1 0 0 16,-4-7 0-16,0 7 0 0,-3 0 0 0,3-9 0 0,-4 9 27 0,-2-3 3 16,2-7 1-16,-3 1 0 0,0 6-12 0,0-3-3 15,0-7 0-15,-3 4 0 0,3-7 0 0,0-3 0 16,-3 0 0-16,3 0 0 0,-4-2-16 0,4-1 0 15,-3 0 0-15,-1-3 0 0,4-4 0 0,-3 4 0 16,3-3 0-16,-4 0 0 0,1-7 0 0,3 4 0 0,0 0 0 16,-3-10 0-16,3 9 0 0,-4 1 0 0,8-3 0 0,-8-1 0 15,4-3 10-15,-3 7-2 0,3 6 0 16,-4-3 0 0,4 3-28-16,1 3-5 0,-8 3-2 0,7 0 0 15,-4 0-33-15,1 7-6 0,-4-1-2 0,7 4 0 16,-7-1-157-16,0 10-32 0,0 0-7 0,0 0 0 0</inkml:trace>
  <inkml:trace contextRef="#ctx0" brushRef="#br0" timeOffset="-129798.93">30141 13495 1414 0,'0'0'63'0,"-10"3"13"0,-1-3-61 0,4 3-15 16,-7-3 0-16,3 6 0 0,-3-2 36 0,0 2 4 15,0-3 0-15,0 6 1 0,0-5-33 0,-4 5-8 16,4 0 0-16,0 1 0 0,3-7 19 0,1 6 1 16,-1 4 1-16,1-4 0 0,3 1 18 0,0 2 3 0,0-2 1 15,-1-1 0-15,1 4-27 0,4-4-6 0,3 0-1 0,0 4 0 16,0-4 22-16,0-9 4 0,3 10 1 0,4-7 0 15,4 3-13-15,0-3-3 0,-1 4 0 0,1-4 0 16,3 3 1-16,4-3 0 0,-4-3 0 0,3 0 0 16,4 0 24-16,-3 0 5 0,0-3 1 15,-1-3 0-15,5 6-22 0,-5-3-4 0,-3-4-1 0,4-2 0 16,-4 3 13-16,4-10 3 0,-4 13 0 0,0-10 0 16,-7-2-16-16,0-1-2 0,0 0-1 0,-3-6 0 15,-1 7 27-15,-3-4 6 0,0-9 1 0,-3 6 0 16,3 0-4-16,0-3-1 0,-4-4 0 0,4-2 0 15,-3 0-27-15,3-1-6 0,-4-2-1 0,4-4 0 16,-4 7-6-16,4-4-2 0,-3 1 0 0,-1 6 0 16,1-4-18-16,-1 10-4 0,-3 0-1 0,4 3 0 15,-4 4-25-15,3-1-6 0,1 7-1 0,-1-4 0 16,1 10-9-16,-1-3-1 16,-3 3-1-16,4-4 0 15,3 7-167-15,0 0-34 0,0 10-6 0,-4-1-2 0</inkml:trace>
  <inkml:trace contextRef="#ctx0" brushRef="#br0" timeOffset="-129417.33">30378 13554 1998 0,'0'0'44'0,"0"0"8"0,10 0 3 0,-3 7 1 0,-7-7-44 0,11 0-12 0,3 0 0 0,4 0 0 31,-4-7-20-31,0 4-7 0,-4 3-1 0,5-3 0 0,-5-3 58 0,1 6 11 16,-1-9 3-16,-3 5 0 0,0 1 60 0,-3-3 12 16,3 3 2-16,-7 3 1 0,0-10-69 0,0 1-14 0,4 0-2 0,-4-1-1 15,-4 1 6-15,4-4 1 0,0 4 0 0,0 6 0 16,-3-7-32-16,3 10-8 0,0 0 0 0,0 0 0 16,-8 0 0-16,8 0-12 0,-7 0 4 0,7 0 0 15,-7 10 8-15,4-7 0 0,-4 6 0 0,0 1 0 16,0 2 0-16,0-2 0 0,-4 2 0 0,4 4-8 15,-4-4-8-15,1 1-2 0,-1 6 0 0,1 0 0 16,-4-4 5-16,3 1 1 0,0 0 0 0,1-1 0 16,-1 1 32-16,4-4 8 0,-3 4 0 0,6-3 1 15,4-1-46 1,0-2-10-16,0 2-1 0,4-2-1 0,6-1-29 0,1 0-6 16,-1-5 0-16,4 2-1 0,1-3-111 15,-1-3-21-15,3 0-5 0,1-3-648 0</inkml:trace>
  <inkml:trace contextRef="#ctx0" brushRef="#br0" timeOffset="-128972.9">30854 13529 633 0,'-7'4'56'0,"-4"2"-44"0,1-3-12 0,-4 6 0 16,0 4 396-16,3-4 76 15,-3 10 16-15,3-6 4 16,4-1-433-16,-3 4-87 0,3-4-16 0,3-2-4 0,-3-1 48 0,3-3 0 0,1 4 0 0,3-1 9 16,0-9 0-16,0 0 0 0,0 0 0 0,0 0 0 15,-4 7 23-15,4-7 4 0,0 0 0 0,0 0 1 16,0 0-4-16,0 0-1 0,0 0 0 0,7-7 0 16,0-2-13-16,-3 6-3 0,3-10-1 15,-3-2 0-15,6 2 15 0,1 0 3 0,-4-5 1 16,3 5 0-16,1-6-34 0,0-3-14 15,6 4 1-15,-3 2 0 0,4 0 5 0,0 0 8 0,-4 1-13 16,0 2 5-16,0 4 8 0,0-1 0 0,4 7 0 0,-4-6 0 16,-4 9 20-16,1-3-1 0,0 3 0 0,-1 3 0 0,1-3-3 15,-4 0 0-15,3 6 0 0,-3-3 0 0,4 7 7 0,-4-7 1 16,0 6 0-16,0 1 0 0,0-1 1 16,0 4 1-16,0-1 0 0,0 4 0 0,0 0-35 0,0 2-7 15,-3 4-2-15,0 6 0 0,-1-2-2 16,1-4 0-16,-1 6 0 0,4-6 0 15,-7 0-32-15,7 0-6 0,-3 0-2 0,-1-4 0 16,1 1-5-16,-1-3-2 0,-3-7 0 0,4 1 0 16,-1 2-7-16,-3-12-2 0,0 0 0 0,0 0-894 0</inkml:trace>
  <inkml:trace contextRef="#ctx0" brushRef="#br0" timeOffset="-128503.39">31701 12899 2098 0,'0'0'93'0,"0"0"19"0,-4-3-89 0,1-3-23 0,-1 3 0 0,4 3 0 0,0 0 91 0,0 0 13 15,0 0 4-15,0 0 0 0,0 0-77 0,4 12-15 16,3 4-4-16,-4-1 0 0,4 7 0 0,0 7 0 16,0 2 0-16,-3 3 0 0,-1 7-3 0,1 3-1 15,-1 6 0-15,1 0 0 16,-4-2 26-16,-4 2 5 0,4-6 1 0,-3-1 0 0,-1 5-29 0,1-11-11 16,-4 4 8-16,3 3-8 0,-3-13 15 0,0 7-3 15,4-7 0-15,-4-6 0 0,0 3-3 0,-1-6-1 0,1-3 0 0,4-6 0 31,-1-1-179-31,4-2-36 0</inkml:trace>
  <inkml:trace contextRef="#ctx0" brushRef="#br0" timeOffset="-127264.28">29132 16486 2163 0,'0'0'96'0,"0"0"20"0,0 0-93 0,0 0-23 16,0 0 0-16,7 0 0 0,1 7 23 0,2-4 0 15,1-3 0-15,-1 6 0 0,1-3-23 0,-4 0 0 16,0 4 0-16,-4-4 0 0,1 6 0 0,0 4 0 16,-4 2 0-16,0 1 0 0,-4 0 0 0,-3-1 0 0,0 7 9 0,0 3-9 15,0 1 9-15,-4 2-9 0,4-3 0 0,-3 6 9 16,-1 1-9-16,4-4 0 0,0 3 0 0,0-6 0 16,3 7 0-16,-3-10 0 0,4 6 0 0,3-3 8 15,-4-6-16-15,4-7-4 0,0 7-1 0,0-6-654 16,0-4-130-16</inkml:trace>
  <inkml:trace contextRef="#ctx0" brushRef="#br0" timeOffset="-125938.95">29711 16599 1555 0,'0'0'138'0,"0"0"-110"15,-4 0-28-15,4 0 0 0,-7-6 280 0,7 6 50 16,0 0 10-16,0 0 3 0,0 0-292 0,0 0-51 16,0 0-25-16,0 0 2 15,-3 9-15-15,-1 1-3 0,1 2-1 0,-4 4 0 0,3 0 42 0,-3 3 0 0,0 3 0 16,0-1 0-16,0 1 0 0,0-3 12 0,-4 9 0 0,1-6-1 16,-1 4-11-16,4-8 8 0,0 1-8 0,0-3 8 15,0-1-8-15,0-2 8 0,3 0-8 0,4-7 8 16,0-6 13-16,0 0 3 0,0 0 0 0,0 0 0 15,0 0-24-15,4-6 0 0,3-7 0 0,0 0 0 32,4-5-20-32,-4-1-8 0,3-3-1 0,4 0-1 0,-3-3 13 0,0 0 2 0,3 0 1 0,-4-4 0 15,4 8 14-15,-3-11-12 0,3 10 12 0,-3 3-12 16,-1 4 12-16,1-4 0 0,-4 10 0 0,3-1 0 16,-6 7 8-16,7 0-8 0,-4-3 12 0,3 12-12 15,1-3 15-15,3 0-4 0,0 7-1 0,4-1 0 0,-1 3 10 16,1-2 3-16,-4 2 0 0,0 7 0 0,4-6-2 15,-4 2 0-15,3 1 0 0,-2 0 0 0,-5-1-21 0,4 4 8 16,-3 0-8-16,-1-3 0 16,-2 3 0-16,-1-7 0 0,3 7-10 0,-6 0 10 15,3-4-55-15,0 4-4 0,-4-6-1 0,4 6 0 16,0-10-108 0,0 4-23-16,1-4-4 0,-5 0-437 0,4-5-87 0</inkml:trace>
  <inkml:trace contextRef="#ctx0" brushRef="#br0" timeOffset="-125381.84">30476 16675 1382 0,'0'0'123'0,"-7"9"-99"0,0-6-24 0,0 7 0 0,0 2 241 0,-3 4 43 0,6-1 9 0,4 11 2 31,-3-1-310-31,6 3-61 0,1-3-13 0,-4 13-3 16,3-7 22-16,-3-3 4 0,0 10 1 0,0-7 0 0,0 4 101 0,0-4 20 0,-7-3 4 0,0 4 0 16,0-7 3-16,4 6 0 0,-5-3 0 0,1-3 0 15,-3 4-40-15,-1-4-8 0,4-3-2 0,0-4 0 16,0 4-5-16,4-9-8 0,-1 6 11 0,0-7-11 16,4-12 12-16,0 0-12 0,0 6 12 0,0-6-12 15,0 0 0-15,0 0 0 0,0 0 0 0,-3-6 0 16,-1 0 19-16,4-10 0 0,-3 1 0 0,3-4 0 0,-4 0 0 15,1-6 0-15,3-3 0 0,-4-4 0 0,4 1-10 0,4 0-1 16,-1-7-8-16,4 0 12 0,0-6-3 0,4 4-1 16,3-4 0-16,4 0 0 0,-4-3-8 0,4 9 0 15,3-3 0-15,-4 1-11 0,5 5 11 0,-5-2-8 16,4 5 8-16,-3 1-8 0,3-1-4 0,0 1 0 16,-3 6 0-16,0-3 0 0,-4 6 12 15,0 0-8-15,-4 3 8 0,1 7-8 0,0 2 8 0,-4 1 0 16,3-4 0-16,-3 10 0 0,0-3 0 0,0 6 0 15,4 0 0-15,0 0 0 0,-4 9-9 0,3 1 0 16,4 2 0-16,-3 4 0 0,-1-1-4 0,1 7-1 0,0 7 0 16,-4-7 0-16,0 0 5 0,0 0 1 0,-7 6 0 0,0-6 0 15,0 3 8-15,-7-6 0 0,3 3 0 16,1-1 0-16,-4 1 0 0,0-3 0 0,0 0 0 16,-1 0 8-16,-2-3-8 0,-1 2 0 0,1-5 0 15,-1-1 0-15,1-2-8 0,-1 6-4 16,-3-10 0-16,3 3 0 15,1-3-90-15,-4-2-18 0,3-4-4 0,-3 0-504 0,0 0-101 0</inkml:trace>
  <inkml:trace contextRef="#ctx0" brushRef="#br0" timeOffset="-124683.78">31179 16477 403 0,'0'0'36'0,"0"0"-36"15,0 0 0-15,0 0 0 0,0 0 408 0,-4 9 76 16,4-9 14-16,-4 7 3 0,4-7-391 0,0 0-78 16,0 0-16-16,-3 3-4 0,3-3-12 0,0 12 0 15,0-12 0-15,0 0-10 0,-4 7 10 0,4 2 0 16,-3-6 0-16,3 10 0 0,0-4 0 0,0 1 0 0,0 2 10 0,3 7-10 16,-6-7 8-16,3 10-8 0,0-3 0 0,0 3 0 15,-4 0 16-15,4 0-2 0,-7 6-1 0,4-6 0 16,-1 0 8-16,1 6 2 15,-1-2 0-15,-3-5 0 0,7-2 12 0,-3 3 2 16,-1-6 1-16,4 0 0 0,0-4 11 0,4 4 3 0,-1-7 0 0,-3-3 0 16,7 4-15-16,-7-10-2 0,4 9-1 0,3-9 0 15,-7 0-3-15,10 10-1 0,-3-7 0 0,-7-3 0 16,7 0-30-16,-7 0 0 0,11 0 0 0,-11 0 0 16,7 0 0-16,0 0 0 0,-7 0 0 15,11-3 0-15,-1 0 0 0,-3-4 0 0,0-2 0 16,4 6 0-16,-4-4 0 0,4-5 0 0,-4 3 0 0,3 5 0 15,4-8 0-15,1-4 0 0,-5 4 0 0,4-7 0 0,0 6 0 16,-3-6 0-16,-1-2 0 0,1-1 0 0,3 0 0 16,-3 0 0-16,-4 0 0 0,0-7 0 0,3 8 0 0,-6-5 0 15,3-2 0-15,-3 9 0 0,3-6 0 0,-7 3 0 16,0 4 0-16,0-1 0 0,0 6 0 0,0 1 0 16,0 2 0-16,0 1 0 0,0 9 0 0,0 0 0 15,0 0 0-15,-7 12 0 16,0-2-18-16,-1 5-10 0,5 1-1 15,-1 6-1-15,-3-3 14 0,4 9 2 0,-1-3 1 0,1 3 0 0,3-2 13 0,-4 5 0 16,4 0 0-16,0 1 0 16,0-1 0-16,4 3 0 0,-4-2 0 0,0-4 0 0,0-6 0 15,3 6 0-15,4-6-8 0,-3-6 8 16,-4 3-25-16,7-7-3 0,-4 4 0 0,5-4 0 16,-5-8-134-16,8 5-27 0,3-3-6 0</inkml:trace>
  <inkml:trace contextRef="#ctx0" brushRef="#br0" timeOffset="-124338.15">32064 16254 2746 0,'0'0'60'0,"-4"7"13"0,1 2 3 16,-4 4 1-16,-4 5-61 0,4 4-16 0,0 3 0 0,4 4 0 0,-1 5 0 0,1-2-10 15,-1 11 2-15,1-2 0 16,-1 0-23-1,0 0-4-15,4-1-1 0,-3 4 0 0,-1 0 23 0,4-3 4 0,0-6 1 0,-3 5 0 16,-1 1 8-16,1-6-12 0,3-4 12 0,-4-9-12 16,1 6-97-16,-4-6-20 0,3 0-4 0,1-9-1 0</inkml:trace>
  <inkml:trace contextRef="#ctx0" brushRef="#br0" timeOffset="-124125.23">31792 16502 3286 0,'0'0'72'0,"0"-6"16"0,0-4 2 0,4 10 2 0,-1-9-73 0,4 6-19 0,4-7 0 0,7 7 0 16,6-6-12-16,8 0-5 0,3-1-2 0,8 1 0 16,3 6 4-16,-1-7 1 0,-2 1 0 0,-1 6 0 15,-3-4 14-15,-4 1 0 0,4 0 0 0,-4-4 0 16,-3 7-67-16,0-6-20 0,-4 9-4 0,0-3-1 31,-7-4-131-31,-3 4-26 0,3-6-6 0,-24-4-1 0</inkml:trace>
  <inkml:trace contextRef="#ctx0" brushRef="#br0" timeOffset="-122821">29729 16016 1378 0,'0'0'30'0,"0"0"6"0,0 0 2 0,0 0 2 0,0 0-32 0,0 0-8 16,0 0 0-16,0 0 0 16,3-6-23-16,4 3-5 0,-7 3-2 0,0 0 0 0,7-7 133 0,-3-2 26 15,3 6 6-15,-4 0 1 0,1-4 10 0,3-2 2 16,-4 6 1-16,1-7 0 0,3 1-66 0,-3 6-14 0,3-6-2 0,-4-1-1 15,4-2-38-15,-3 2-7 0,-1-2-1 0,1-4-1 16,-4 3 10-16,3 4 3 0,-3-4 0 0,0-5 0 16,-3 5-20-16,-1-6-3 0,1 4-1 0,3-4 0 15,-4 0-8-15,4-3 12 0,0 9-12 16,0-5 12-16,-3 2 6 0,3 0 2 0,3-6 0 16,-3 10 0-16,0-7 2 0,0-3 1 0,0 3 0 0,4 4 0 15,-1-4 1-15,1-3 0 0,-4 0 0 0,3 0 0 16,1-6 0-16,-4 6 1 0,3-7 0 0,-3 8 0 15,0-11-8-15,0 7-1 0,0-3-1 0,0-3 0 16,0 5-15-16,-3-2 9 0,3-3-9 0,0-1 8 16,-4 7-8-16,1-3 0 0,3-3 0 0,0-1 0 15,-4 1 0-15,4 0 0 0,0-1-11 0,0 7 11 0,0-3 0 0,0 3-10 16,0-3 10-16,0-4 0 0,0 7-8 16,0-3 8-16,4 6 0 0,-1-3 0 0,1 3 0 15,-1-3-8-15,1 3 8 0,-4 6 0 0,3-2 0 16,1-1 0-16,-4 6-8 0,3-6 8 0,-6 10 0 15,3-4 0-15,0 1-8 0,-4 3 8 0,1-4 0 0,3 4 0 16,-4-1 0-16,1 7 0 0,3-3-8 0,-4-4 8 16,1 10 0-16,3 0 0 0,0 0-8 0,0 0 8 15,0-3 0-15,0 3 0 0,0-9 0 0,0 9-8 0,0 0 8 16,0 0 0-16,0 0 0 0,0 0 0 0,-7-3 0 0,3 3 0 16,4 0-9-16,-7 0 9 0,0 0 0 15,0 3-9-15,-4-3 9 0,1 9 0 16,-1 1-9-16,4-1 9 0,-3-3 0 0,3 4 0 15,-4-1-9-15,4 4 9 0,0-4 0 0,0 0 0 0,0 4-8 16,0-4 8-16,3 1 0 0,1 2-12 0,-1-2 12 16,1-1-10-16,-1 4 10 0,1-4 0 0,-1 4 8 0,1-4-8 15,-1 0 0 1,4-9 0-16,0 0 0 0,-4 0 0 0,4 0 8 0,0 0-8 0,0 0 8 0,0 0-8 16,0 0 0-16,0 0 0 0,0 0 0 0,0 0 8 15,0 0-8-15,4-3 0 0,3-3 8 0,-3-3-8 16,3-4 0-16,0 4 0 0,0-1 0 0,3-2 0 15,-3 2 0-15,4-2 0 0,-4 2 0 0,4-2 0 16,-8-7 0-16,4 10 0 0,0-4 0 0,0 4 0 16,0-4 0-16,0 4 0 0,4-4 0 0,-4 4 0 15,0-1 0-15,0 1 0 0,-3-4 0 0,6 10-8 16,-3-3 8-16,4 6 0 0,-4-3 0 0,4 3 0 16,-4 3 0-16,3-3-10 0,-10 0 10 0,7 9 0 15,0 4-12-15,0-4 12 0,7 10-12 0,-3-6 12 16,0 6 0-16,-1-7 0 0,4 7 0 0,0 0 0 0,1-4 0 0,-1 1 0 15,3-3 0-15,-3-1 0 0,1 7 0 0,2-6 0 16,-6-1 0-16,3-3 0 0,0 4-18 0,0-4 3 16,0 1 1-16,0-4 0 15,4 0-187-15,0-6-38 0,3 7-7 16,-7-14-2-16</inkml:trace>
  <inkml:trace contextRef="#ctx0" brushRef="#br0" timeOffset="-121868.18">29789 12560 2293 0,'0'0'101'0,"0"-9"22"0,-4 6-99 0,-3-7-24 0,3 1 0 0,-3 0 0 15,4 6 32-15,-1-7 0 16,1 1 1-16,3 6 0 16,-4-7-53-16,-3 1-10 0,7-1-2 0,-3-2-1 15,3 2-4-15,-4-2-1 0,4-7 0 0,4 6 0 0,-4-5 38 0,3 5 0 0,-3-6 0 0,4 4 0 16,-1-1 0-16,-3 3 0 0,4-5 0 0,-4 5 0 16,3-6 0-16,1 7 8 0,-1-1-8 0,-3 1 0 15,4-4 12-15,-1 3-4 0,1 4 0 0,-4-4 0 16,4 4-8-16,3-10 0 15,-4 7 0-15,4-1 8 0,0 1 3 0,0-4 0 0,-3 3 0 0,3-5 0 16,-4 5-11-16,1 0 0 0,-1 1 0 0,1 3 0 16,-4-1 0-16,0 1-9 0,-4-1 9 0,1 10-13 15,-1-9 13-15,1 9 0 0,-1-3 0 0,-3-4 0 16,0 4 9-16,0 3-9 0,0 0 0 16,0 0 9-16,0 0-9 0,0 0-17 0,3 0 4 0,-3 3 1 0,0 4 20 0,0-7 5 15,0 3 1-15,0-3 0 0,-3 6-22 0,2-3-5 16,-2 4-1-16,-1-1 0 15,1 0 22-15,-1 4 5 0,1-7 1 0,-1 6 0 0,-3 0-14 16,3-5 0-16,1 5 0 0,3 0 0 0,0-5 0 16,-4 5 0-16,7-3 0 0,-3-3 0 0,7-3 0 0,0 0 12 15,0 0-1-15,0 0-1 0,0 0-10 0,0 0-11 16,0 0 3-16,0 0 0 0,0 0 16 0,0 0 3 16,0 0 1-16,0 0 0 15,7 0-12-15,1-9 0 0,-5 0 0 0,4 5 0 0,0-5 0 16,4 0 0-16,-4 5 0 0,0-5 0 0,3 0 0 15,-2-1 0-15,2 1 0 0,-3 3-11 0,4-4 11 0,-1 1-10 0,-3-1 10 0,0 1-10 16,0 6 10-16,1-3 0 16,-5 2 0-16,4 1 0 0,-7 3 0 0,0 0 0 15,0 0 0-15,0 0 0 0,0 0 0 0,0 0-10 0,7 3 10 0,0 1 0 16,-7-4 0-16,11 9 0 0,-4 0 0 16,3 4 0-16,-2-4 0 0,6 4 0 0,-4-4 0 0,4 1 0 15,-3-1 12-15,-1 4-4 0,5-4-8 0,-1 0 12 16,0-5-12-16,0 5 0 0,4 0 0 0,-4 1 0 15,0-7 0-15,0 6-16 0,0-2 1 0,0-4-657 16,0 0-132-16</inkml:trace>
  <inkml:trace contextRef="#ctx0" brushRef="#br0" timeOffset="-120571.75">29323 10579 288 0,'0'0'25'0,"0"-4"-25"16,0 1 0-16,-11-3 0 0,1-3 212 0,-1-1 38 15,1-2 7-15,-5 2 2 0,-2 1-143 0,3-4-28 16,-4 4-5-16,4-4-2 0,-4-5-25 0,4 5-4 0,-3-6-2 0,2 7 0 15,-2-1-7-15,-1-6-2 0,4 4 0 0,0-4 0 16,0 0 9-16,0 0 2 16,-4 3 0-16,4-2 0 0,-4-1-36 0,1-3-6 15,-1 0-2-15,4 3 0 0,-7-3-8 0,3 0 0 0,1 0-10 0,-5 3 10 16,5-2 0-16,3-1 0 0,-1 3 0 16,-2 3 0-16,3-6 12 0,3 3-2 0,-3-3 0 0,3 4 0 15,-3-4-10-15,0 3 10 0,4-3-10 0,-4 0 10 16,-1 9-10-16,1-5 0 0,4 5 0 15,-1 0 0-15,-3-2 0 0,3 2 0 0,1 4 0 0,-1-1 0 16,1-2-9-16,-1 2 9 0,1 1 0 0,2 6 0 16,-2-6 0-16,3-1 0 0,-4 7 0 0,8-6 0 15,-4-1 0-15,0 1 0 0,0 6 0 0,3-1 0 0,1-2 11 16,-1 3 2-16,0-3 1 0,4 6 0 16,-3-3-4-16,3 3-1 0,-4-7 0 0,4 7 0 15,0 0-9-15,0 0 0 0,-7-3 0 0,7 3 0 0,0 0 0 0,0 0 0 16,0 0 0-16,0 0 0 0,0 0 0 15,0 0 0-15,0 0 0 0,0 0 0 16,0 0-8-16,0 0 8 0,0 0 0 0,0 0 0 0,0 0 0 0,0 0 0 16,0 0 0-16,0 0 0 0,0 0 0 0,0 0 0 15,0 0-9-15,4 3 9 0,-1 7 0 0,1-1 0 16,-4-9 0-16,3 13 0 0,-3-4 0 0,4 1 0 16,0-1-8-16,-4-9 8 0,3 9 0 0,1 1 0 15,-1-4 0-15,1 3 0 0,-4-9 0 0,3 10 0 16,1-1 0-16,-1 1 0 0,1-7 0 0,-4 6 0 0,0-9 0 0,0 13 0 15,0-4 0-15,-4 1 0 0,1-7 0 16,-1 6 0-16,-3 1 0 0,4-10 0 0,-4 9 0 16,-1-6 0-16,-2 3 0 0,-1-3 0 0,4 4 8 0,-3-4-8 15,-1 6 0-15,-3-6 9 0,3-3-9 0,1 0 8 16,-1 0 11-16,1 0 1 0,3 0 1 16,0 0 0-16,-1 0-9 0,8 0-1 0,0 0-1 15,-3 0 0-15,3 0-10 0,0 0 8 0,0 0-8 0,0 0 8 16,0 0 5-16,-4-3 1 0,1-6 0 0,3-1 0 15,0 7-6-15,3-3-8 0,1 0 11 0,-4-4-11 16,3 4 30-16,1-3-1 16,0 2 0-16,-4 1 0 0,3-3-29 0,4-4 0 0,-3 10 0 15,3-6 0-15,0-1 0 0,-4 1 0 0,4-1 0 0,-3 7 0 16,3-3 8-16,0 0 4 0,-4-4 2 0,5 1 0 16,-1 0-14-16,0 5 9 0,-4-5-9 0,4 3 8 15,0-1 4-15,0 1 0 0,-3-3 0 0,3-1 0 16,-4 7-4-16,5-6 0 0,-1-1 0 0,-4 7 0 0,4-3 20 15,0-7 3-15,0 10 1 0,-3-6 0 0,6 0-32 16,1-1 0-16,0 1 0 0,6 6 0 0,1-7 0 0,7 7 0 16,3-3 0-16,7-4 0 0,7 10-10 0,4 0-8 15,7 0-2-15,0 7 0 16,3-4-115-16,15 6-23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5:26:11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17702 4498 961 0,'-3'-9'42'0,"3"9"10"0,-4-3-42 0,-3-4-10 0,0 4 0 0,0-3 0 16,-3 6 50-16,-1-3 8 15,0 3 2-15,1-3 0 0,-1-4-5 0,1 7-1 0,-1-3 0 0,1 3 0 16,-1 0-26-16,4-6-4 0,0 3-2 0,0-3 0 16,-4 6 5-16,4 0 1 0,0-7 0 0,4 1 0 15,-5 6-19-15,1 0-9 0,0 0 10 0,4 0-10 16,3 0 8-16,0 0-8 0,0 0 0 0,0 0 0 15,0 0 27-15,0 0-1 0,-7-3 0 0,7 3 0 16,0 0 26-16,0 0 4 0,-4 3 2 0,4-3 0 16,0 0-2-16,-7 0 0 0,7 0 0 0,-7 6 0 0,-3 1 0 15,6-7 0-15,4 0 0 0,-7 6 0 16,3-3-26-16,4-3-6 0,0 0 0 0,0 0-1 0,0 0 5 0,0 0 2 16,-7 6 0-16,7-6 0 15,0 0-15-15,0 0-3 0,0 3-1 0,4 7 0 16,3-7 1-16,-3 6 1 0,-4-9 0 0,7 10 0 15,-4-1-13-15,4 1 9 0,-3-7-9 0,-1 6 8 16,1 4 0-16,-4-4 0 0,-4 4 0 0,4-4 0 0,-3 10 16 0,-1-7 4 16,-3 7 0-16,0-6 0 0,0 6-4 15,0-7 0-15,0 10 0 0,3-3 0 0,1 0-6 0,3 3-2 16,0-10 0-16,0 10 0 0,-4-9 8 0,4 6 2 16,4-7 0-16,-4 7 0 0,0-7-26 0,0 7 0 0,7 0 8 15,-4-9-8-15,-3 2 0 0,0 1 0 0,4 5 0 0,-1-5 0 16,-3 9 0-16,0-10 10 0,-3 7-2 15,-1 3-8-15,1-3 21 0,3 3-2 16,0 0-1-16,-4 0 0 0,1-3-6 0,-1 3 0 0,4-4-1 0,-3 4 0 16,-1-9-2-16,1 9 0 0,3-6 0 0,0-1 0 15,0-5-9-15,0 2 12 0,3 7-12 16,1-6 12-16,-1 2 2 0,-3-2 1 0,4-1 0 16,-4 1 0-16,-4 3-15 0,1-1 0 0,3-5 0 15,-4 2 0-15,4 4-10 0,0 0 10 0,-3-1-8 0,3-5 8 16,3 2 0-16,1 1 19 0,-4-1-3 0,0 7-1 15,-7-6-15-15,7 2 0 0,-4-2 0 0,1-1 0 16,-4 7 0-16,3-6 0 0,1-1 0 0,-1 4 0 16,0-3 0-16,4-1 0 0,0 1 0 0,0-7 0 15,0 3 8-15,0-6-8 0,0-3 0 0,4 13 0 16,0-7 9-16,-4-6-9 0,7 3 8 0,-4-3-8 16,-3 0 12-16,7 10-2 0,-7-10-1 0,0 0 0 0,0 0-9 0,0 0 8 15,0 0-8-15,0 0 8 0,0 0 0 0,0 0 0 16,0 0 0-16,0 0 0 0,0 0 0 0,0 0-8 15,0 0 12-15,0 0-4 0,0 0 8 0,0 0 2 16,0 0 0-16,0 0 0 0,0 0-18 0,0 0-19 16,0 0 4-16,0 0 1 0,0 0 24 0,0 0 5 15,0 0 1-15,0 0 0 0,0 0-25 0,0 0-5 16,0 0-1-16,0 0 0 0,0 0 15 0,0 0 0 16,0 0 0-16,0 0 0 0,0 0 0 0,0 0 0 15,0 0 0-15,-7-10 0 0,0 10 0 0,7 0 0 16,0 0 0-16,-7-9 0 0,3 6 0 0,-3 3 0 15,0-10 0-15,0 10 0 0,0-9 17 0,0 9-3 0,0-3-1 16,4-3 0-16,-4 6-13 0,3-7-15 0,-3 1 3 0,3-3 1 16,1 6 11-16,-4-7 0 0,7 1 0 0,-4 6 0 15,1-7 0-15,-1 1 0 0,1-1 0 0,3 1 0 16,-4 3 0-16,1-1 0 0,-1-2 0 16,4 0 0-16,-3 2 0 0,-1 1 0 0,-3-3 0 0,0 9 0 15,3-4 0-15,-3-2 0 0,0 3 0 0,0 3 0 16,4 0 0-16,-4 0 0 0,3 0 0 0,4 0 0 15,-7 9 0-15,4-5 0 0,3-4 0 0,-4 9-8 16,4 4 16-16,0 2 4 0,0-12 1 16,4 10 0-16,-1-4-25 0,1 1-4 0,-1 2-2 0,4-2 0 15,-3-1 18-15,3 4 0 0,0-4 0 0,0 4 0 16,4-4 0-16,-8 0 0 0,4 4 0 0,0-4 0 16,0 7 0-16,-3-3 0 0,3-1 0 0,-4-2 0 15,1 2 0-15,3 1 0 0,-4-4 0 0,5 0 0 16,-5 1 0-16,4-1 0 0,0 1 0 0,0-1 0 15,0-3 0-15,0 1 0 0,-3-4 0 0,3 3 0 0,-4-3 0 0,-3-3 0 16,0 0 0-16,7 0 0 0,-7 0 0 0,11 0 8 16,-7-3-8-16,-4 3 0 0,0 0 12 0,3-6-3 15,1-4-1-15,-4 4 0 0,3 0 1 0,-3-4 0 16,4 1 0-16,3 6 0 0,-7 3-9 0,0 0 0 16,3-10 0-16,-3 10 0 0,7-3 8 0,-3-3-8 15,3-3 0-15,-4 2 8 0,5-2-8 0,-5 3 8 16,4-7-8-16,-3 4 8 0,-1-1-8 0,4-2 12 0,0 2-12 15,0 1 12-15,0-4-12 0,0 1 0 0,0-7 0 0,1 7 0 16,-5-7 0-16,4 6 0 0,-3-6 0 0,3 7 8 16,-4-1-8-16,1-2 0 15,3-7 0-15,-4 6 0 16,8 0-68-16,-4 1-16 0,0-1-4 0,4 0-890 16,3-12-178-16</inkml:trace>
  <inkml:trace contextRef="#ctx0" brushRef="#br0" timeOffset="4856.71">3200 12422 230 0,'0'0'20'0,"-4"-3"-20"0,4-3 0 0,-7-3 0 16,4 2 472-16,-8-2 91 0,7 0 17 0,-3 2 4 15,4-5-479-15,-8 9-96 0,8-7-19 0,-8 1-4 32,1-1-14-32,-4 1-2 0,-8 0-1 0,1 5 0 0,-4-5 11 0,1 0 3 0,-4 5 0 0,-4-5 0 15,4 9 17-15,-8-9 0 16,1 9 0-16,0 0 9 0,-11 0 16 0,7 6 3 16,0-3 1-16,-7-3 0 0,-3 0 10 0,3 9 1 0,-3-5 1 0,-8-4 0 15,8 9-5-15,-7-3-2 0,6-3 0 0,-3 7 0 16,4-7-20-16,-8 6-4 0,-3-2-1 0,4-1 0 15,3 0-9-15,-7 4 0 0,0-1 0 0,-7-3-11 16,4 13 19-16,3-6 3 0,0 2 1 0,0 1 0 16,-4 6-12-16,-3 6 0 0,4 0 9 0,3 1-9 15,0 2 0-15,0 0 9 0,14 10-9 0,-4-10 0 0,5 10 0 16,9-6 0-16,-2-4 0 0,6 0 0 0,7 1 0 16,0 5 10-16,11-5-10 0,0-1 12 0,7 4-12 15,4-4 12-15,3 0-12 0,3 1 12 16,4 2-12-16,7-2 0 0,0-1 0 0,8 0-11 0,-8 4 11 15,7-7 12-15,4 3-2 0,3-6-1 16,3 4-9-16,5-7 0 0,-1 0 9 0,11 6-9 0,-4-3 20 16,8-3-1-16,3-3 0 0,-4 3 0 0,4 0-19 0,7-7 8 15,7 1-8-15,3 0 0 0,8-4 24 0,7-3-1 16,-1 1-1-16,8-4 0 0,-4 4-9 0,15-4-1 16,-5-3-1-16,1-3 0 0,7 6-11 0,-7-3 0 15,3 1 0-15,7-4 0 0,4 0 0 0,-3 6 0 0,3-3 0 16,-4 3 0-16,4-3 0 0,-7-3 0 15,-1 10 0-15,1-7 0 0,-7 6 0 0,7-9 0 16,3 7 0-16,-6-7 0 0,2 0 15 0,-2-7 10 0,6 4 3 0,-7-3 0 16,1-7-11-16,-5 4-1 0,1-7-1 0,4-3 0 15,-8 1-15-15,-7-4 0 0,4 0 0 0,-8-6 0 16,-6 2 11-16,0-2-11 0,6-3 12 16,-13-1-12-16,3 1 12 0,-11-3-12 0,-3-1 12 15,-3-6-12-15,-4 1 16 0,-7-1-4 0,-1 0-1 0,-6 7 0 16,-3-7 1-16,-5 9 1 0,-2-2 0 0,-8-7 0 15,3 10 5-15,-13-1 1 0,-8 1 0 0,-3 0 0 16,-3-1-7-16,-4 7-2 0,-11-3 0 0,1 3 0 16,-12-6-10-16,-2 2 8 0,-5 4-8 0,-2 3 8 15,-8-3-8-15,-7 0 0 0,-14 3 0 0,0 3 0 0,-4-2 0 0,-13 2 0 16,2 3 0-16,-2-3 0 16,-12 0 0-16,-2 10-9 0,-8-4 9 0,0 4 0 0,-7-4-8 15,7 4 8-15,-10 0 0 0,3 6 0 16,4-4 0-16,-8 4-8 0,1 3 8 0,3 0 0 15,-7 3 0-15,4-3 0 0,-4 10 0 0,7-1 0 0,-7-3 0 0,0 1 0 16,3 2 0-16,5 0 0 0,6 4-11 0,-4-4-8 16,4 1-1-16,1-1-1 15,6 1-109-15,-10-1-22 0,-8-3-4 0,29 4 0 16</inkml:trace>
  <inkml:trace contextRef="#ctx0" brushRef="#br0" timeOffset="12952.74">16986 6743 864 0,'0'0'38'0,"0"0"8"0,0 0-37 0,0 0-9 0,0 0 0 0,0 0 0 15,4-6 209-15,-4 6 40 0,-4-9 8 0,8 6 2 16,-1 0-202-16,4-4-40 0,4-2-8 0,-4 6-1 15,4-4 7-15,3 4 1 0,-4-6 1 0,-3 9 0 16,4-9-7-16,-4 9-2 0,4 0 0 0,-4-4 0 0,-7 4 29 0,0 0 6 16,0 0 1-16,0 0 0 0,0 0-11 0,0 0-1 15,0 0-1-15,0 0 0 0,3 0 17 0,-3 0 4 16,0 0 1-16,7-6 0 0,-7 6-10 0,7-3-3 16,0 3 0-16,-7 0 0 0,7-9-23 0,0 9-5 15,4-4 0-15,-7-2-1 0,3 3-11 0,-7 3 0 16,0 0 0-16,0 0 8 0,0 0-8 0,3-3 0 15,-3 3 0-15,0 0 8 0,0 0 1 0,0 0 0 16,0 0 0-16,0 0 0 0,0 0 15 0,-3-6 4 16,-4 6 0-16,3-4 0 0,4 4-4 0,-7-6 0 0,7 6 0 15,-4 0 0-15,-3 0-9 0,7 0-3 16,-7 0 0-16,7 0 0 0,-7 0 16 0,7 0 4 16,0 0 0-16,-3 0 0 0,-1-3-19 0,4 3-3 15,-7 0-1-15,7 0 0 0,-7 0 0 0,0 0 0 16,-4 0 0-16,4 0 0 0,0 0 5 0,-3 0 1 0,-1-6 0 0,1 6 0 15,-1 0 11-15,0-3 2 0,-3 3 1 0,0-3 0 16,-3-4-21-16,2 4-8 0,1-3 0 0,0 3 9 16,-3-4 3-16,-8 4 1 0,4 0 0 0,0-3 0 15,-1 3 0-15,-2-4 0 0,-1 7 0 0,-3-3 0 16,3-3-1-16,0 3 0 0,-6 3 0 0,-5-3 0 16,-2-3 1-16,-5 6 0 0,-3 0 0 0,1 0 0 15,-8 0 2-15,0 0 0 0,3 6 0 0,-3-3 0 16,0-3-7-16,-3 0 0 0,-7 0-8 0,-5 0 12 0,-2 3 0 15,3 3 0-15,-4-6 0 0,4 3 0 0,-3-3 0 16,-1 0-1-16,-10 0 0 0,0 7 0 0,-7-4-11 0,7-3 12 16,-4 0-12-16,0 0 12 0,-3 0-12 15,-4 0-9-15,8 0 9 0,-1 0-13 0,7 0 21 0,-3 0 5 16,0 0 1-16,0 0 0 0,7 0-14 0,7 0 9 16,0 0-9-16,10 6 8 0,4-3-8 0,4 0 0 15,3 4 0-15,4-4-11 0,0 3 11 0,3-3-12 16,-4 4 12-16,12-1-12 15,2 0-66-15,5-3-14 0,-4 7-2 0,6-4-1 16,8-3-91-16,-3 0-18 0,3 7-4 0</inkml:trace>
  <inkml:trace contextRef="#ctx0" brushRef="#br0" timeOffset="13651.3">17159 6261 1612 0,'0'0'144'16,"0"0"-116"-16,0 0-28 0,7 3 0 0,-7-3 15 0,11-3-3 15,-4 3-1-15,0 0 0 16,0-10-38-16,-7 10-7 0,0 0-2 0,0 0 0 15,3 0 4-15,-3 0 0 0,0 0 0 0,0 0 0 0,0 0 32 0,0 0 0 16,0 0 0-16,0 0 0 0,0 0 35 0,0 0 1 16,0 0 0-16,0 0 0 0,0 0-16 0,0 0-4 15,0 0 0-15,0 0 0 0,8 0-6 0,-8 0-2 16,0 0 0-16,0 0 0 0,0 0 26 0,0 0 5 16,0 0 1-16,0 0 0 0,0 0 19 0,0 0 4 15,0 0 1-15,0 0 0 0,0 0-4 0,0 0-1 0,0 0 0 0,0 0 0 16,0 0-23-16,0 0-4 15,0 0 0-15,0 0-1 0,0 0-21 0,0 0-10 0,0 0 10 16,-8 6-10-16,1-6 10 0,-3 4-10 0,-4-1 10 0,3-3-10 16,-3 0 29-16,-4 0 0 0,1 6 0 0,-4-6 0 15,-1-6 9-15,1 6 2 0,-11 6 0 0,4-6 0 16,-3-6-2-16,-1 6 0 0,-4-7 0 0,-2 1 0 16,-1-3 12-16,0 6 2 0,0-7 1 0,-7 1 0 15,-7-1-33-15,1 7-6 0,-12-6-2 0,-3 9 0 16,-7-10 6-16,0 10 1 0,0-3 0 0,-4-3 0 0,-6 12-11 15,-5-3-8-15,-2-3 9 0,6 10-9 0,4-7 0 0,-4 6 0 16,-7-2 0-16,8 2-10 0,3-3 10 16,3 4 12-16,4-4-2 0,3 3-1 0,4-2-9 0,0 2 0 15,4-3 0-15,-1-2 0 0,4 2 0 16,4 0 0-16,-1-6 0 0,8 6 0 0,3-3 0 0,0-3-11 16,0-3 1-16,1-3 0 15,-1 6-104-15,3-3-21 0,-2-6-4 0</inkml:trace>
  <inkml:trace contextRef="#ctx0" brushRef="#br0" timeOffset="14826.39">17639 6304 288 0,'0'0'25'0,"0"0"-25"0,0 0 0 0,0 0 0 16,0 0 334-16,0 0 62 0,0 0 12 0,7 10 2 16,-7-10-271-16,0 0-55 0,0 0-10 0,0 0-2 15,0 0-2-15,0 0 0 0,0 0 0 0,0 0 0 16,0 0-18-16,0 0-4 0,0 0-1 0,0 0 0 16,0 0-19-16,0 0-3 0,0 0-1 0,0 0 0 15,11 0-3-15,-4 0-1 0,3-3 0 0,4-4 0 16,-3 7 26-16,7-3 5 0,-1-3 1 0,1 3 0 15,-1 0-7-15,5-3-1 0,2 6 0 0,1-4 0 16,3-2-24-16,-3 6-4 0,0-3-2 0,-1-3 0 0,5 3 1 16,-1 3 0-16,0-4 0 0,4-2 0 0,-4 3 14 15,4-3 3-15,3 3 1 0,0-4 0 16,-3 4-18-16,3 0-4 0,4-3-1 0,0-4 0 0,0 7-10 0,-1-3 0 16,-2 3 0-16,-1 0 0 0,4-4-13 15,-4-2 5-15,-3 9 8 0,-4-3-13 16,-3 0-31-1,-4-3-5-15,-3 6-2 0,-4-4 0 0,0-2-111 16,-7 6-22-16,-7 0-5 0,0 0-583 0,0 0-116 0</inkml:trace>
  <inkml:trace contextRef="#ctx0" brushRef="#br0" timeOffset="15375.41">17745 6555 1490 0,'0'0'32'0,"0"0"8"0,0 0 0 0,0 0 3 0,-7 3-35 0,0-3-8 15,0 0 0-15,3 0 0 0,-3 7 28 0,7-7 4 16,-7 0 1-16,7 0 0 0,-7 0 15 0,0 0 4 15,7 0 0-15,0 0 0 16,-7 3 9-16,7-3 3 0,-7 0 0 0,0 0 0 0,7 0-20 0,-7 0-3 16,7 0-1-16,0 0 0 0,-7 0 15 0,7 0 2 15,0 0 1-15,0 0 0 0,0 0 2 0,0 0 0 16,0 0 0-16,0 0 0 0,0 0 0 0,0 0 0 0,0 0 0 16,10 0 0-16,1 0-18 0,6 0-3 15,1 0-1-15,3 0 0 0,4-3-14 0,7-4-4 16,3 7 0-16,4 0 0 0,7-3 20 0,-1 3 3 0,5 0 1 15,6 0 0-15,-3-6-29 0,7 3-6 0,4 3-1 0,-4-3 0 16,7-3 4-16,0 6 0 0,7 0 0 0,3 0 0 16,-3 0-12-16,4 0 0 0,3 6 0 15,4-3 0 1,10-3-68-16,-7 3-12 0,0 3-2 0,8-3-830 16,6-3-167-16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5:28:00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22267 4414 633 0,'-53'0'28'0,"32"0"6"0,-3 0-34 0,-1 0 0 16,-3 0 0-16,-1 0 0 0,1 0 107 0,0-7 14 15,3 4 3-15,-3 3 1 0,-4-3-104 0,1-3-21 16,-1 3 0-16,0 3 0 15,-10-10-60-15,3 10-5 0,0-3-1 0,-3-3 0 16,-1 6-14-16,1 0-2 0,3 0-1 0,1 0 0 0,-1 0 115 0,-4 0 24 0,5 0 4 0,-5 0 0 16,1 0 47-16,3 0 9 0,0 0 1 15,4 0 1-15,-4 0-7 0,7 0-2 16,1 0 0-16,-1 0 0 0,4-3-26 0,3 3-6 0,-3-7-1 16,3 7 0-16,-3-9-19 0,3 9-4 0,-3-13-1 0,0 10 0 15,0-3-23-15,3-3-5 0,-3 9 0 0,3-13-1 16,7 13-13-16,1-3-2 0,3-3-8 15,3 3 12-15,4-4 1 0,7 7 0 0,0 0 0 0,3-3 0 16,4-6 23-16,11 9 4 0,7-3 0 0,7-4 1 16,6 4-23-16,5 0-5 0,6-3-1 0,8 6 0 15,10-10 0-15,10 10 0 0,4-9 0 0,4 9 0 0,3-3 7 16,4-7 1-16,7 7 0 0,3-6 0 0,4 3-20 16,0-7-9-16,-4 10 1 0,7-6 0 0,8-1 8 15,-8 1 11-15,-3 6-3 0,3-4 0 0,8-5-8 16,3 12 10-16,-7-10-10 0,6 10 10 0,-2-3-10 0,-4-3 0 15,0 6 0-15,-7 0 8 0,-8 6-8 0,1-6 0 16,-4 0 0-16,-6 0 0 0,-5 0 0 0,-3 0 0 16,-14 0 0-16,-3 0 0 0,-8-6 0 0,-3 6 10 15,-7-3-10-15,-4 0 10 0,-6-4-10 0,-8 4 0 16,-3 3 0-16,-4-9-11 0,-7 3 11 0,-4 6 0 0,-2 0 0 16,-8 0 0-16,0 0-8 0,-11-7 0 0,-3 1 0 15,-11 3 0 1,-7 3-20-16,-3-6-3 0,-11-4-1 0,-7 7 0 0,-10 0 19 0,-11-3 3 0,-11-4 1 0,-7 4 0 15,1 0 9-15,-12 3 0 0,-13-4 0 0,-4-2 0 16,0 9 0-16,-11-6 0 0,-10-1 0 0,4 7 0 16,3-3 12-16,-4-3 2 15,-3 6 0-15,0-3 0 0,-4 3 0 0,4 0 0 0,4 3 0 16,-1 3 0-16,4-6-4 0,-4 3-1 0,1 7 0 0,6-7 0 16,11 6-9-16,-3 1 0 0,-1-1 0 0,8 1 0 15,0-1 0-15,10 4 0 0,3-4 9 0,5-6-9 16,2 10-28-1,8-7-9-15,11 3-3 0,2-6 0 0,12 10-126 16,-1-7-26-16</inkml:trace>
  <inkml:trace contextRef="#ctx0" brushRef="#br0" timeOffset="162389.34">26166 8086 1926 0,'0'0'85'0,"0"0"18"0,0 0-83 0,0 0-20 0,0 0 0 0,0 0 0 15,0 0 43-15,0 0 4 16,0 0 1-16,0 0 0 0,0 0-24 0,0 0-5 0,-4 3-1 0,-7 6 0 16,4 1-18-16,0-1-12 0,-3 0 1 0,-4 4 1 15,3-1 20-15,-3-2 4 0,0 9 1 0,-4-7 0 16,1 7 22-16,-1 0 5 0,0 3 1 0,-3-7 0 16,0 7-24-16,0 7-5 0,-4-7-1 0,4 9 0 15,-4 0-13-15,1-2 0 0,-1-1 0 0,-3 3 0 16,-1 0 0-16,1-2 0 0,3-7 0 0,-3 0 0 15,4 0 12-15,-1 0-3 0,4-4-1 0,0 4 0 16,-1-9-8-16,5 3-12 0,-1-4 2 0,0-3 1 16,8 1-150-1,-1-7-29-15,-3-3-7 0</inkml:trace>
  <inkml:trace contextRef="#ctx0" brushRef="#br0" timeOffset="162684.81">25552 8082 230 0,'0'0'20'0,"0"0"-20"16,0 0 0-16,0 0 0 0,0 0 360 0,0 0 68 0,0 0 14 0,10-6 2 16,1 6-324-16,-1 6-66 0,5 1-13 0,-5-1-2 15,-3 7-4-15,4-4-1 0,-1 4 0 0,1 5 0 16,0-5-11-16,-4 9-3 0,3-6 0 0,-3-1 0 15,4 7 3-15,-4-3 0 0,3 3 0 0,1-3 0 16,0 6-3-16,-1 0-1 0,4 0 0 16,0 3 0-16,1-3-19 0,-1 7 0 0,3-1 8 0,1 0-8 15,0 1 0-15,3-7-14 0,-4 6 2 0,5-3 1 32,-1 1-95-32,-4-4-19 0,8 3-4 0,-7-3-469 0,-4-3-94 0</inkml:trace>
  <inkml:trace contextRef="#ctx0" brushRef="#br0" timeOffset="163194.74">26321 8813 2264 0,'0'0'50'0,"0"0"10"0,-7 3 3 0,3 7 0 0,-3-10-51 0,4 9-12 0,-4 0 0 0,3 1 0 16,0-1 0-16,4 4 0 0,-3-1-9 0,3 1 9 0,-7-4-20 0,7 10 3 16,-4-6 0-16,4 9 0 15,-3-7-15-15,-1 1-4 0,4 6 0 16,0-3 0-16,-3-7-19 0,3 10-4 0,0-3-1 0,0-6 0 16,0 12-23-16,0-10-5 0,-4-2 0 0,4 6-404 15,0-7-80-15</inkml:trace>
  <inkml:trace contextRef="#ctx0" brushRef="#br0" timeOffset="164430.4">26899 8434 1638 0,'0'0'36'0,"0"0"7"0,0 0 1 0,0 0 3 0,-3 3-38 0,-4-3-9 0,0 0 0 0,7 0 0 16,-7 0 64-16,7 0 10 0,-4 9 2 0,4-9 1 15,-7 0-37-15,7 0-7 0,0 0-1 0,0 0-1 16,0 0-12-16,0 0-3 0,0 0 0 0,0 0 0 15,0 0 21-15,0 0 4 0,0 0 1 0,0 0 0 16,0 0-14-16,0 0-4 0,7 0 0 0,4 7 0 16,3-7-8-16,0 3-1 0,0-3-1 0,4 0 0 15,-1 3 8-15,8 3 2 0,0-6 0 0,3 0 0 16,0 0-7-16,4 3-1 0,7-3 0 0,-4 0 0 0,7 0-6 0,-6 6-2 16,-1-2 0-16,0-4 0 0,-3 0-8 0,0 0 0 15,-4 6 9-15,0-6-9 0,4-6 0 16,-4 6 8-16,4 0-8 0,-4 0 0 0,7-10 0 15,-3 10 9-15,0-3-9 0,3-3 0 16,-3 3 0-16,0 3 0 0,-4 0 0 0,0 0 0 0,-3 0 0 16,-4 0 0-16,0 0 0 0,-3 0 0 0,-1 0 0 0,1 0 0 15,-7 3 0-15,3 3 0 16,-4-6-38-16,1 0-5 0,-1 0-1 0,-10 0 0 16,0 0-118-16,0 0-24 0,0 0-5 0</inkml:trace>
  <inkml:trace contextRef="#ctx0" brushRef="#br0" timeOffset="166327.87">28346 7571 1432 0,'-11'-9'64'0,"11"9"12"0,-3-3-60 0,3 3-16 16,-7 0 0-16,-1 0 0 0,5 0 39 0,-4-3 5 15,3 3 0-15,4 0 1 0,0 0 8 0,0 0 2 16,0 0 0-16,-3 3 0 0,3-3-12 0,-4 9-3 16,4 1 0-16,4-1 0 0,-4-3 11 0,0 10 1 15,3-3 1-15,1-1 0 0,-4 4-17 0,3-1-3 16,1 4-1-16,-4 3 0 0,3 0-6 0,1 9-2 0,-4 1 0 0,4 2 0 15,-1 7-12-15,4 0-2 0,-3 0-1 16,-1 3 0-16,1-1-9 0,-1 8 0 0,-3-7 0 16,4-1 0-16,-4 8 0 0,7-8 0 0,-4 11 0 15,1-7 0-15,-4 0 9 0,3 3-9 0,1-9 10 0,-4 3-10 16,0-4 29-16,0-5 0 0,0 6 0 0,-7-7 0 16,3-2-17-16,1 5-3 0,-4-5-1 0,0-7 0 15,0 6 4-15,3-3 0 0,-3-3 0 16,0-3 0-16,0-3-1 0,0 0 0 0,0-3 0 0,3-7 0 15,-3 0 5-15,4 4 2 0,-1-4 0 0,1 1 0 16,-1-10 10-16,4 0 1 0,0 0 1 0,0 0 0 16,0 0-10-16,0 0-3 0,0 0 0 0,0 0 0 15,0 0 12-15,0 0 3 0,0 0 0 0,0 0 0 16,0 0-32-16,0 0 0 0,0 0 0 0,0 0 0 0,7 3 8 16,-7-3 1-16,0 0 1 0,11 0 0 15,-4-3-10-15,0 3 0 0,0 3 0 0,0-3 0 0,-7 0 0 16,11-3 0-16,-4 3 0 0,3 0 0 0,1-10 0 15,-1 10 0-15,1 0 0 0,0-3 0 0,-1 3 0 0,1-6 0 16,3 6 0-16,0 0 0 0,0 0 0 0,4-3 0 16,-4 3 0-16,7 0 0 0,0 0 0 0,4 0 0 15,0 0 0-15,6 0 0 0,1 0 0 0,0 0 0 16,3-3 0-16,-3 3 0 0,0 0 0 0,-1 0 0 16,-2 3 0-16,-1-3 0 0,0 3 0 0,-3-3 0 0,-4 9 0 15,4-9 0-15,-8 10 0 0,4-10 0 0,-7 3 0 0,4 3-11 16,0-3 11-16,-1 7 0 0,1-10 0 15,0 0 0-15,-4 0 0 0,3 6 0 0,1-6 0 16,3 0 0-16,-3-6 0 0,3 6 0 16,0 0 0-16,0 0 0 0,-3 0 0 0,3 0 0 0,-3 0 0 15,3-3 0-15,4-4 0 0,-4 7 0 16,-4 0 0-16,1-3 0 0,0 3 0 0,-1 0 0 16,-6 0 0-16,3 0 0 0,0 3 0 0,-3-3 0 0,-4 0 0 0,3 0 0 15,-6 0 0-15,3 7 0 0,-7-7 0 0,7 0 8 16,-7 0-8-16,7 3 0 0,-7-3 0 0,0 0 0 15,7 0 0-15,-7 0 0 0,7 0 0 0,-7 0 0 16,0 0 0-16,0 0 0 0,7 0 0 0,-7 0 8 16,0 0 0-16,0 0 0 0,4-3 0 0,-1-4 0 15,-3-2 7-15,0 9 1 0,4-3 1 0,-4-7 0 0,0 1-8 16,0 6-1-16,3-7-8 0,-3 1 12 0,0 0-12 16,4-4 0-16,-4 4 8 0,0-4-8 0,3 1 17 0,-3-4 1 15,4 3 0-15,-4 1 0 0,3-7-18 0,1 6 0 16,-4-9 0-16,4 4 0 0,-1-4 0 15,1 0 0-15,-4 0-8 0,3-6 8 0,1-4 0 0,-1 7 0 16,-3-12 13-16,4 2-4 0,-1-6-9 0,1 0 10 16,-1 4-10-16,1-4 10 0,-1 0-10 15,1 1 8-15,-1-1-8 0,4 3 8 0,-3 1 0 0,0 2-8 16,3-3 12-16,-4 4-4 0,1-7-8 0,3 10 0 16,-4-10 0-16,4 7 0 0,0 2-11 0,-3 1 11 15,3-1-8-15,0 1 8 0,0 0 0 0,-3 9-8 16,3-3 8-16,-4 3 0 0,1-3 0 0,3 9-8 15,-4-3 8-15,4 0 0 0,-7 4 0 0,4-1-8 0,3 0 8 16,-4 1 0-16,-3 8 0 0,4-2-10 0,-1 0 10 0,-3-1 0 16,4 1-9-16,-4 9 9 15,0-10 0-15,0 7-9 0,0-3 9 0,0 3 0 16,0 3-9-16,0 0 9 0,-4 0 0 0,4 0-9 0,0 0 9 0,-3-3 0 16,3-4-8-16,0 7 8 0,0 0 0 0,-4 0 0 15,-3 0-8-15,7 0 8 0,0 0 0 0,-3 0 0 16,-4 0 0-16,3-3 0 0,-3 3 0 0,4 0 0 15,-4 0 0-15,0-6-8 0,-1 6 8 0,1 6 0 16,0-3 0-16,-3-3 0 0,-1 0 0 16,1 7 0-16,-1-4 0 0,-3-3 0 0,0 0 0 0,-4 9 0 15,1-6 12-15,-1-3-3 0,-3 7-1 0,-4-7 0 16,0 3 0-16,-3-3 0 0,-4 0 0 0,4 0 0 16,-4 0 0-16,1 0-8 0,-1 0 12 0,-3 0-4 0,3 0 0 0,0 0-8 15,0 0 12-15,4 0-4 0,0 0 0 0,0 0 0 16,-4 0 0-16,4 0 0 0,0-3-8 15,-4-4 10-15,-4 7-10 0,5 0 10 0,-1-3-10 16,0 3 0-16,0-6 0 0,4 6 0 0,-7 0 0 0,7 0 0 16,0 0 0-16,3 0 0 0,4 0 0 15,0 0 0-15,-1 0 0 0,8 0 0 0,0 6 0 0,0-6 0 16,3-6-12-16,1 6 12 16,3-3-42-16,0 3-1 0,7 0 0 0,0 0 0 15,0 0-112-15,0 0-22 0,0 0-5 0,3 12-632 16,1-2-126-16</inkml:trace>
  <inkml:trace contextRef="#ctx0" brushRef="#br0" timeOffset="167346.41">29302 7907 1562 0,'0'0'69'0,"0"0"15"16,0 0-68-16,0 0-16 0,0 0 0 0,0 0 0 0,0 0 40 0,0 0 4 16,0 0 0-16,0 0 1 0,-4 0-13 0,4 0-4 15,-7 0 0-15,4 0 0 0,-4 0-1 0,0 0-1 16,-4 0 0-16,0 0 0 0,1 0 29 0,-1-3 5 15,-3 3 2-15,0 0 0 0,0 0-10 0,-4-7-1 16,1 7-1-16,-5 0 0 0,5-3-3 0,-4 3-1 0,-1 3 0 0,-2-3 0 16,6 0-24-16,-3 0-5 15,-4 7-1-15,-3-4 0 0,0-3 4 0,3 0 0 0,-3 3 0 0,0-3 0 16,3-3-10-16,0 3-2 0,1 0 0 16,-5 0 0-16,5 0 0 0,-1 3 0 0,4-3 0 15,0 0 0-15,3 0 10 0,4 0 2 0,0 0 0 0,0 6 0 16,3-6-20-16,4 3 8 0,3-3-8 15,4 0 0-15,0 0 17 0,0 0-3 0,0 0-1 16,0 0 0-16,0 7-4 0,8-4-1 0,-8-3 0 0,10 12 0 16,1-5-8-16,3 2 0 0,0-6 0 0,7 7 0 15,-3-1 0-15,3-6 8 0,0 7-8 0,4-1 0 16,-4-6 0-16,0 3 0 0,0-3 0 0,0 7 0 16,1-1 0-16,2-6 0 0,-10 4 12 0,8-4-4 15,-5-3-8-15,1 9 0 0,-1-6 0 0,1 4 0 0,0-4 0 16,-4 3 0-16,4-3-14 0,-4 7 5 15,0-7 9-15,0 6 12 0,0-9-2 0,0 10-1 0,0-1-9 0,0-6 0 16,-3 7 0-16,3-4 8 0,-3-3-8 0,-1 6-16 16,-3-6 4-16,0 7 1 0,0-1 11 0,-3 1 11 15,-1-1-3-15,1 1 0 0,-4-4-8 16,-4 3 0-16,4 1 0 0,0-1 0 0,-7 4 0 0,4-4 0 16,-4 0 0-16,0-6 0 0,0 13 0 0,0-10 0 15,-4 4 9-15,0-1-9 0,1 1 8 0,-4-1-8 16,3 0 8-16,1 1-8 0,-1-4 0 15,0 4 0-15,-3 2 0 0,0-2 0 0,0-1 0 0,0 3 0 0,0-2 0 16,-4-1 8-16,4 1 6 0,-7-1 2 16,3 1 0-16,-3-4 0 0,3 3-16 0,-3 1 0 0,4 2 0 0,-5-2 0 15,5-1-10-15,-4 3-2 16,-4-2 0-16,7 6 0 0,-3-10 12 0,4 3 0 16,-1 1 0-16,4 2 0 0,0-2 0 0,3-4 11 15,-3 0-11-15,7 0 12 0,-4-2-12 0,8 5 0 0,-4-3 9 0,3 1-9 16,-3-1 12-16,7-6-3 0,0 0 0 0,-3 9 0 15,3-6-9-15,0-3-9 0,3 13 9 0,-3-13-13 16,4 6 13-16,3-3 10 0,0 7-2 0,3-10 0 16,5 9 0-16,2-6-8 0,1-3 12 0,3 7-4 15,7-4-8-15,-3 3 0 0,3-3 0 0,4 0 0 16,0-3 0-16,-1 6 0 0,1-6 0 0,-4 4 0 16,-3-4-22-16,0 0 3 0,-4 0 1 0,0 0 0 15,0 6-28-15,-3-6-6 0,-1 0 0 16,1 0-1-16,-4 0-115 0,4 0-22 15,-4 0-5-15,-3 0-1 0</inkml:trace>
  <inkml:trace contextRef="#ctx0" brushRef="#br0" timeOffset="169764.73">29259 7286 1209 0,'0'0'53'0,"0"0"12"0,0 0-52 0,0 0-13 0,4-3 0 0,-4 3 0 0,0 0 79 0,3-6 13 16,1 2 2-16,-4 4 1 0,0 0-76 0,0-9-19 16,0 0 0-16,-4 9 0 0,1-10 8 0,-4 10-8 15,0-3 9-15,0-6-9 0,-7 9 0 0,0-3 0 16,-4-4 0-16,0 7 0 0,-3 0 21 0,0 0-1 16,-4 0-1-16,-3 0 0 0,3 7-3 0,-6-4-1 15,-1-3 0-15,-3 6 0 0,-4-3 16 16,-4 0 3-16,-2 3 1 0,-1-2 0 0,0-4 8 0,0 6 1 15,4-3 1-15,-1-3 0 0,4 0 4 0,1 0 1 16,2 0 0-16,-2 0 0 0,-1 0-4 0,0 0-1 0,0 0 0 16,0 0 0-16,4 0-22 0,0 0-5 15,0-3-1-15,-1 3 0 0,8-6-7 0,-4 6-2 0,4 0 0 0,3 0 0 16,4 0 11-16,0 0 1 0,0 6 1 0,3-3 0 16,1 3-10-16,-1-3-3 0,4 1 0 0,3 5 0 15,-3-9 4-15,4 9 0 0,-1-2 0 0,7-1 0 16,-3 3-1-16,4-2 0 0,-1-4 0 0,4 6 0 15,-3 1 17-15,3-1 4 0,0-9 1 0,3 6 0 16,-3-6-33-16,4 10 0 0,-1-1 0 0,4 0 0 16,-3 1 0-16,3-1 0 0,-3 4 0 0,3-1 0 15,0-2 13-15,0 2-4 0,0 7-1 0,0 0 0 16,-4 3-8-16,4 3 0 0,-3-3 0 0,3 6 0 16,0-6 0-16,0 9-11 0,-3 1 3 0,3 2 0 15,-4 4 8-15,4-4 0 0,-3 4 0 0,-1 0 0 16,4 2 0-16,-3-2 0 0,-1 0 0 0,1 2 0 15,0-8 0-15,-4 9 0 0,0-7 0 0,0 7 0 16,0-3 0-16,0-4 0 0,-4 0 0 0,4-2 0 16,0 5 0-16,0-2 0 0,0-1 0 0,0 4 0 15,0-3 0-15,0-4 11 0,4 7-3 0,-4-10 0 0,3 3-8 0,-3 1 8 16,4-4-8-16,-1 3 8 16,-3 0-8-16,4-5 0 0,-4 5 0 0,0 0 0 0,0 1 0 0,0 5 0 15,0-5 0-15,-4-1 0 0,4 0 0 0,-3 1 0 16,-1-4 0-16,1 3 8 0,-1-3-8 0,-3-6 0 15,3 0 0-15,-3 7 8 0,0-7 10 0,0 0 2 16,4-10 0-16,-4 10 0 0,0-13 6 0,3 10 2 16,-3-6 0-16,0 6 0 0,3-7-17 0,1 1-3 0,-1 2-8 15,1-2 12-15,-1-1-12 0,-3-2 0 0,4 2 0 0,-1-2 0 16,1 2 0-16,-1 4 0 16,1-3 0-16,-1-10 0 0,1 6 8 0,3 1-8 0,0 2 0 15,0-6 0-15,0-6 0 0,0 10 0 0,0-4 0 16,0-6 0-16,0 0 12 0,7 6-3 0,-7-6-1 15,7 3 0-15,-4 4 2 0,-3-7 0 16,7 3 0-16,4-3 0 0,-4 0 5 0,0 0 1 0,0 0 0 0,0-3 0 16,0 3-16-16,0 0 0 0,4 0 0 0,-4-7 0 15,3 7 0-15,1 0 9 0,3 0-9 0,0 0 8 16,4 0 6-16,-1 0 1 0,5 0 0 0,2 0 0 16,5 0-15-16,-5 7-15 0,4-4 3 0,1-3 1 15,6 0 19-15,-3 6 3 0,3-6 1 0,-3 3 0 16,3 0-12-16,0 4 0 0,-3-7 0 0,3 0 0 0,4 3 0 15,0-3 0-15,7 0 0 0,0 0 0 0,0 0 0 16,3 0 0-16,0 0 0 0,1 0 0 0,-4 0 0 0,-1 0 0 16,1-3 0-16,0-4 0 0,0 7 0 15,3-3-9-15,-3 3 9 0,4 0-13 0,3 0 13 16,-4 3 8-16,-3-3 0 0,0 7-8 0,0-4 0 16,-4 3 0-16,0-3 0 0,4 7 0 0,0-7-9 15,3 6-9-15,1 1-2 0,3-7 0 0,-4 3 20 16,0-3 0-16,-3 3-8 0,0-3 8 0,-4-3 0 15,1 0 0-15,-1 0 0 0,0 0 0 0,4 0 0 0,-3 0 0 16,-1 0 0-16,0 0 0 0,1 0 0 0,-1 0 0 16,-3 0 0-16,-4 0 0 0,-3 0 0 0,0 0 0 15,-4-3 0-15,0-3 0 0,-3 6 19 0,-1 0 1 16,1 0 0-16,0-3 0 0,-1-6-20 0,1 9 0 0,3-10 0 0,-3 10 0 16,3-3 0-16,-3-3 0 0,0 3 0 0,-1-7 0 15,1 10 0-15,-4 0 0 0,-3-9 0 0,3 9 0 16,0 0 0-16,0 0 0 0,-3-3 0 0,3-4 0 15,-3 7 0-15,-1 0 0 0,1 0 0 16,0 0 0-16,-4 0 0 0,0 0 0 0,0 0 0 0,0 0 0 31,-3 0-29-31,-1 0 0 0,4 0 0 0,-3 0 0 16,0 0 29-16,-4 0 0 0,3 7 0 0,-3-7 0 0,0 0 17 0,-3-7 10 0,-4 7 1 16,11 0 1-16,-1 0-29 0,-3 0 8 0,4-3-8 15,-1 0 0-15,1 3 0 0,-1-6 0 0,1 6 8 0,-4 0-8 16,4-3 0-16,-1-4 0 0,1 7 0 0,-1 0 0 15,1-3-13-15,0 3-3 0,-8 0 0 0,4 0 0 16,-7 0 25-16,7 0 5 0,4 3 1 0,-4-3 0 16,0 0-24-16,0 0-5 0,-7 0-1 0,7 0 0 0,4 0 15 0,-4 0 0 15,0 0 0-15,0 0 0 0,0 0 11 0,0 0 1 16,-7 0 1-16,7 0 0 0,-7 0-13 0,0 0-13 16,0 0 2-16,0 0 1 0,4 0 10 0,-4 0 0 15,7-3 0-15,-7 3 0 0,0 0 0 0,0 0 8 16,0 0-8-16,0 0 0 0,0 0 0 0,0 0 0 15,0 0 0-15,0 0 8 0,7 0-8 0,-7 0 12 16,0 0-4-16,7 0 0 0,0 0-8 0,0 0 0 16,-4 0 0-16,-3 0 0 0,7 0 0 0,0-6 0 0,-7 6 0 15,7 0 0-15,-7 0 0 0,8 0 0 0,-8 0 0 0,3 0 0 16,-3 0 0-16,0 0 0 0,0 0 0 0,11 0 0 16,-11 0 0-16,0 0 0 0,0 0 0 15,0 0 0-15,3-3 10 0,-3 3-2 0,4-10-8 16,-4 10 12-16,3 0-12 0,-3 0 0 0,0 0 0 0,4-9 0 15,-1-3 0-15,1 8 0 16,-1-2 0-16,1 3 0 0,-4-3 0 0,3-1 0 0,1-2 0 16,-4 3 0-16,3-7 0 0,-3 4 0 0,4-1 9 0,0-2-9 15,-1 2 13-15,-3-2-2 0,4-7-1 0,-4 7 0 16,3-7 5-16,-3 6 1 0,-3-6 0 0,3-3 0 16,0 0-6-16,-4-9-1 0,4 0 0 0,-3-4 0 15,-1-2 5-15,0-7 1 0,4 3 0 0,-3-3 0 16,3 0-15-16,-4 0 0 0,1-3 0 0,3 3 0 15,-4-3 9-15,4-3-1 0,-3 0 0 0,3-3 0 16,-4 6-8-16,4-4 0 0,-3 1 0 0,-1 3 0 16,4 0 0-16,0 0 0 0,-3 0 0 0,-1 3 0 0,4 0 0 15,0-6 0-15,-3 6 0 0,-1-6 0 0,4 6 0 16,-3-3 0-16,3 0 0 0,0 3 0 0,0 0 0 0,-4 3 0 16,4 7 0-16,0-4 0 15,0 4 0-15,0 3 0 0,4-1 0 0,-4 1 0 0,3-1 0 16,1 10 0-16,-4 1 0 0,3-1 0 0,1 3 0 15,-1 0-11-15,-3 6 3 0,0 4 0 0,0-4 8 16,0 4 0-16,0 0 0 0,0-1 0 0,-3 7-8 0,3-6 0 16,0 9 0-16,-4 0 0 0,4 0 8 0,-3-10 0 15,-1 10 0-15,4 0 0 0,-3-3 0 0,-4-3 0 16,3 3 0-16,4 3 0 0,0 0 0 0,-7 0 0 16,3-3 0-16,4 3 0 0,0 0 0 0,-7-7 0 0,4 7 0 0,-4-9 0 15,7 9 0-15,-4-3-12 0,-3-7 12 16,4 10-12-16,-1-9 12 0,1 6 0 0,-4-3 0 0,0 6 0 15,-4-4 0-15,4 4 0 0,-4-3 0 0,1 3 0 16,-4 0 0-16,3 0 0 0,-3-6 0 0,-4 6 0 16,1 0 0-16,-5 6 0 0,1-6 0 15,-3 3-8-15,2-3 8 0,-2 0 0 0,-4 0 0 16,3 0 0-16,0 0 0 0,0 0 0 0,-3 0 0 0,0 0 0 16,0-3 0-16,-4-3 0 0,0 6 8 0,1 0-8 15,-1-9 0-15,-7 9 0 0,0-4 0 0,0-2 0 16,-3 3 0-16,3 3 9 0,0-3-9 0,1-3 10 15,-1 6-10-15,0-3 0 0,-7-4 0 0,4 7-11 16,-1-3 11-16,-6 0 0 0,0-3 0 0,-1 3 0 16,1-4 0-16,3 7 0 0,0-9 0 0,4 9 0 15,-4-3 0-15,4-7 0 0,-1 7 0 0,1-3 0 0,-7-3 0 16,3 9 0-16,0-7 0 0,4 1 0 0,-4 6 0 16,7 0 0-16,0 0 0 0,0-3 0 0,8 3 0 15,-1 0 0-15,0 3 8 0,0-3-8 0,1 0 0 0,-1 6 0 16,0-3 0-16,0-3 0 0,4 4-12 0,0 2-6 15,3-3-2-15,0 3 0 16,1-3-50-16,-1 7-10 0,4-7-3 0,-4 6 0 16,8 1-117-16,-1-1-23 15,4 1-5-15</inkml:trace>
  <inkml:trace contextRef="#ctx0" brushRef="#br0" timeOffset="171075.09">30081 8631 1519 0,'0'-15'67'0,"0"15"14"0,4-10-65 16,-4-2-16-16,3 2 0 0,-3-2 0 0,4 2 19 0,-1-5 0 0,1-1 0 0,0-6 0 15,-1 9 18-15,1-5 4 0,-1-4 1 0,1 3 0 16,-4-3 13-16,3 6 2 0,4-9 1 0,-3 9 0 15,-1-2-5-15,1-1-1 0,3 3 0 0,0 0 0 16,-4 1-16-16,5-4-4 0,-5 10-1 0,4-4 0 16,-3 4-21-16,3-1-10 0,-4 1 10 0,1 3-10 15,-1-1 0-15,-3 7 0 0,0 0 0 0,0 0 0 16,0 0 0-16,0 0-12 0,0 0 12 0,0 0-10 16,0 0 10-16,0 0 0 0,7 7 0 0,0-1 0 15,-3 3 0-15,3 1 0 0,-4 2 0 0,1-2 8 16,3 8-8-16,-3-5 0 0,-4-1 0 0,3 7 0 0,4-6 0 0,-3 6 0 15,-4-7 0-15,3 7 0 0,1-6 0 0,-1 5 0 16,-3-5 0-16,4-4 0 0,-1 4 0 0,1 3 0 16,-1-4 0-16,4 1 11 0,-3-4 1 15,3 4 1-15,0-4 0 0,0 0 0 0,0-6 1 0,0 7 0 16,4-4 0-16,-1-3 0 16,1 4 4-16,-4-4 1 0,4-3 0 0,-1 0 0 0,-3 0 3 0,0 0 1 15,4-3 0-15,-4-4 0 0,4 4 7 0,-1-3 2 0,-3-4 0 16,4 7 0-16,-4-6 2 0,0-4 1 0,3 1 0 15,-2-4 0-15,-1 4-19 0,0-1-3 0,-4-6-1 16,4 0 0-16,0 4-4 0,0-4-8 16,-3 0 11-16,3-3-11 0,-4 0 0 0,1 3 0 15,0 7 0-15,-1-10-12 0,1 3 0 0,3 7 0 16,-7-7 0-16,3 6 0 16,1 4-29-16,-1-4-6 0,-3 4-1 0,0-1 0 15,4 7-76-15,-4 3-16 0,0 0-4 0,0 0-532 0,0 0-106 0</inkml:trace>
  <inkml:trace contextRef="#ctx0" brushRef="#br0" timeOffset="171568.61">30688 8437 1036 0,'0'0'92'0,"0"0"-73"16,0 0-19-16,-7 0 0 0,0 0 140 0,0 0 25 15,7 0 5-15,-7 6 1 0,0-3-99 0,0-3-20 16,7 0-4-16,-4 10-1 0,-6-7-28 0,3 6-6 16,0-3-1-16,0-2 0 0,3 8-12 0,-3-6 11 15,3-2-11-15,4-4 10 0,-7 9 8 0,4 3 2 16,-1-2 0-16,4-1 0 0,-3 1-20 0,-1-1 0 15,1 1 0-15,3-4 0 0,-4 3 0 0,1 1 0 16,3-10 0-16,3 9 0 0,-3-9 0 0,4 9 0 0,-1 1 0 0,4-7 0 16,-7-3 0-16,0 0 0 0,0 0 0 0,7 9 0 15,4-5 0-15,-4-4 10 0,-7 0-10 0,7 0 8 16,0 0 0-16,4-4-8 0,-4-5 12 0,0 0-4 16,-4 5 0-16,4-2 0 0,0 0 0 0,1-4 0 15,-1 4-8-15,-4-6 8 0,8 2-8 0,-8-2 8 16,4-1-8-16,-3-3 0 0,3 4 0 0,0-1 0 15,-4 1 0-15,1-4 8 0,-1 1-8 0,1-1 0 16,0 3 8-16,-4-6-8 0,0 7 8 0,0 3-8 16,-4-1 0-16,0-2 0 0,1 8 8 0,-1-2-8 15,1 0 0-15,-4 0 0 0,0 2-10 0,3-2 10 16,-3 6-32 0,7 0-1-16,-7 0 0 0,0 0 0 0,4 0-83 15,3 0-17-15,0 0-3 0,0 0-585 0</inkml:trace>
  <inkml:trace contextRef="#ctx0" brushRef="#br0" timeOffset="172089.34">30783 8518 1468 0,'0'0'65'0,"0"0"14"0,0 0-63 0,0 0-16 0,0 0 0 0,0 0 0 15,0 0 24-15,0 0 1 0,4 10 1 0,-4-10 0 16,0 3-26-16,0-3 0 0,0 9 0 0,0-2 0 16,0-1 12-16,0-6-2 0,0 0-1 0,3 9 0 15,-3-2 21-15,0-7 4 16,0 0 1-16,0 0 0 0,-3 6 5 0,3-6 2 0,0 0 0 0,0 9 0 15,-4 1 3-15,4-10 1 0,0 0 0 0,0 0 0 16,0 0-19-16,0 0-4 0,0 0-1 0,0 0 0 16,0 0 2-16,0 0 1 0,0 0 0 0,0 0 0 15,0 0-13-15,0 0-2 0,7-4-1 0,1-2 0 16,-5-6 3-16,4 2 0 0,0 1 0 0,-3 3 0 0,3-10-12 0,0 6 8 16,-4-2-8-16,8-7 8 0,-4 7-8 0,0 2 8 15,4-2-8-15,-1-1 8 0,-3 4-8 0,0-1 0 16,0 1 0-16,0 9 0 0,-7 0-9 15,0 0 9-15,7-3-12 0,1 3 12 0,-1 0 0 16,0 0 0-16,0 3 0 0,0-3 0 0,-4 6 0 0,-3-6-8 16,7 3 8-16,0 4 0 0,-3-4-8 15,-1 0 8-15,1 6-12 0,-1-2 12 0,1-4-9 0,-4 9 9 16,-4-2 0-16,4 2-9 16,0 4-15-16,0-4-4 0,-3 1 0 0,-1 6 0 15,4-7-48-15,0 7-11 0,0-6-1 0,-3 5-1 16,-1-8-126-16,4 2-25 0</inkml:trace>
  <inkml:trace contextRef="#ctx0" brushRef="#br0" timeOffset="172521.83">31147 8581 1454 0,'0'0'64'0,"0"0"14"0,0 0-62 0,3-9-16 0,1 6 0 0,-1-4 0 15,4-2 16-15,0 6 0 0,4-7 0 0,-4 7 0 16,0-6-16-16,0-1 0 0,4 1 0 0,-4 0 0 16,3-1 0-16,-3 4 0 0,1-4 0 0,-5 1 0 15,4 0 24-15,0-1 3 0,-3-2 0 0,-4 2 0 16,3 1 29-16,-3-1 7 0,0 4 1 0,0 0 0 15,-3-3-30-15,3 9-6 0,0 0 0 0,-7-4-1 16,0-2-27-16,0 6 0 0,-1 0 0 0,1 6 0 0,-3-6 0 0,3 4 0 16,0 2-11-16,0-3 11 0,-4 6 0 0,4 1 0 15,0 2 0-15,0 1 0 0,0-4 12 0,0 10 8 16,-4-6 2-16,4 5 0 0,-3-5 8 0,3-1 2 16,-1 7 0-16,1-6 0 0,4 6-4 0,-4-7-1 15,3 4 0-15,1-4 0 0,-1-2-8 0,4 2-2 16,0-8 0-16,4 5 0 0,-1 0-9 0,4 4-8 15,-3-4 9-15,3-2-9 0,0-1 0 0,4 3-21 16,-4-2 3-16,3-4 1 16,1 9-47-16,-1-6-8 0,-3-2-3 0,4-4-839 15</inkml:trace>
  <inkml:trace contextRef="#ctx0" brushRef="#br0" timeOffset="173863.31">31771 8352 576 0,'0'0'25'0,"-3"0"6"0,-1-3-31 0,4 3 0 0,0 0 0 0,-3 0 0 15,-4 0 248-15,7 0 44 0,-4 0 9 0,4 0 2 16,0 0-166-16,0 0-33 0,0 0-6 0,0 0-2 16,0 0-26-16,0 0-6 0,-4 3 0 0,4-3-1 15,0 0-29-15,-7 6-6 0,4 4 0 0,3-10-1 16,0 0 12-16,0 0 2 0,0 0 1 0,0 0 0 15,0 0-34-15,0 0-8 0,0 0 0 0,7 6 0 16,-7-6 18-16,11 6 2 0,3-2 0 0,0 2 0 16,0-3-20-16,4-3 10 0,3 6-10 0,0-3 8 15,7-3-8-15,4 3 0 0,-4 7 0 16,7-10-11-16,1 9 11 0,-1-9 0 0,0 0 0 16,-3 7 0-16,0-4 0 0,-4 0 0 0,0-3 0 0,0 6 0 15,-3-3 0-15,0-3-8 0,-4 0 8 0,4 0-8 16,-4 0 8-16,0 0 0 0,0 0 0 0,0-3 0 15,4-3 0-15,-4 6 0 0,0-3 0 0,-3 3 0 0,3-10 0 16,-3 10 0-16,-1-3 8 0,5-3-8 16,-5 3 0-16,1-4 0 0,-4 7 0 0,4 0 0 0,-4-3 0 0,0 3 0 15,0-3 0-15,-4 3 0 0,1 0 0 0,0 3 0 16,-11-3 0-16,7 0 0 0,-7 0 0 0,0 0 0 16,0 0 0-16,0 0 0 0,0 0 9 0,0 0-9 15,0 0 12-15,0 0-12 0,0 0 0 0,0 0 0 16,0 0 0-16,0 0 0 0,0 0 0 0,-7 0 0 15,0 0 9-15,7 0-9 0,-11 3 0 0,4-3 0 16,7 0 0-16,-7-3 0 0,7 3 0 0,0 0 12 16,-7-3 0-16,3-3 0 0,-3 3-12 0,0-3 0 15,4 2 0-15,3 4-10 0,-4-6 10 0,4 6 0 0,-3-6 0 0,3 6 0 16,0 0 0-16,0 0 0 0,-4-6 0 0,1 2 11 16,3 4-11-16,0 0 0 0,0 0 0 0,0 0 0 15,0 0 0-15,-8-6 0 0,8 6-8 0,-7 0 8 16,0 0 0-16,0 0 0 0,7 0 0 0,0 0 0 15,0 0 0-15,0 0 0 0,0 0-9 0,0 0 9 16,0 0 0-16,0 0 0 0,0 0 0 0,0 0 0 16,0 0 0-16,0 0 0 0,0 0 0 0,0 0 0 15,0 0 0-15,7-3 0 0,-7 3 0 0,7-3 0 16,-7 3 0-16,0 0 0 0,7-6 0 0,-7 6 0 16,0 0 0-16,4 0 0 0,-4 0 0 0,11 0 0 15,-11 0 0-15,0 0 0 0,0 0 0 0,3-4 0 16,-3 4 0-16,7 0 0 0,-7 0 0 0,11-6 0 15,-11 6 0-15,3 0 0 0,-3 0 0 0,0 0 0 16,7 0 0-16,-7 0 0 0,0 0 0 0,7-3 0 16,-7 3 0-16,0 0 0 0,7-6 0 0,-7 6 0 0,0 0 0 0,0 0 0 15,0 0 0-15,0 0 0 0,0 0 0 0,0 0 0 16,0 0 0-16,0-3 0 0,0-7 0 0,-3 7 14 16,-4-3-4-16,0-4-1 15,0 7-9-15,-7-6-12 0,-4-1 2 0,-3 1 1 0,3 6 17 0,-3-6 4 16,0-1 1-16,-4 4 0 0,4 0 3 0,0-4 1 15,0 1 0-15,0 6 0 0,3 0-26 0,0-4-6 16,1 7-1-16,2-3 0 0,5-3 16 0,-4 6 0 16,3 0 0-16,4 0-9 0,0 0-2 0,0 0 0 15,4 0 0-15,3 0 0 0,0 0 11 0,0 0 12 0,0 0-2 0,0 0-1 16,0 0-9-16,0 0-12 0,0 0 2 0,0 0 1 16,0 0 9-16,0 0 0 0,7 0 0 0,3 6 0 15,1-3 0-15,-1 7 0 0,4-7 0 16,4 3 0-16,3 3 0 0,0 1 0 0,-3-4 0 0,3 4-12 15,4 2-2-15,-4-3-1 0,0 10 0 0,0-6 0 16,1 3 6-16,-5-1 1 0,1 4 0 0,-4-6 0 16,0 9 8-16,0-4-13 0,-3-5 5 15,-4 9 8-15,0-3-12 0,0-7 12 16,0 10-10-16,0-6 10 0,-3-1 0 0,-4 1 0 0,3-3 0 0,-3-1 0 16,0-2 0-16,-3 2 0 0,3-2 0 0,-4-1 0 15,-3 0 0-15,3-5 0 0,4-4 0 0,-7 9 10 16,0-3-24-16,0-3-5 0,-3 1-1 0,-1-4 0 15,1 0-120-15,-5 0-25 0,-9-4-5 16,-1 4-1-16</inkml:trace>
  <inkml:trace contextRef="#ctx0" brushRef="#br0" timeOffset="174428.42">32272 7455 576 0,'0'0'51'0,"0"0"-41"0,0 0-10 0,0 0 0 0,0 0 111 0,0 0 20 16,0 0 4-16,0 0 1 0,0 0-44 15,7 10-8-15,0-4-1 0,0 0-1 16,-7-6-9-16,4 10-1 0,3-1-1 0,-4 0 0 0,4 1-18 0,-3 2-3 15,3 1-1-15,-3 3 0 0,-1-1-25 0,4 1-6 16,-3 0-1-16,3 3 0 0,-4-7-17 0,8 7 0 16,-4 0 0-16,0-4 0 0,4 4 0 0,-1-6 0 0,-3-4 0 0,0 10 0 31,0-7-34-31,4 1-4 0,-4-4-1 0,4-2-485 0,-8-4-96 16</inkml:trace>
  <inkml:trace contextRef="#ctx0" brushRef="#br0" timeOffset="174730.33">32646 7502 1555 0,'0'0'68'0,"-11"0"16"15,1 0-68-15,-1 3-16 0,4 1 0 0,-3-4 0 16,3 9 72-16,-4-3 12 0,4-3 1 0,0 7 1 16,0-1-70-16,3 1-16 0,-3-4 0 0,-3 10 0 0,-1-1 0 0,1 1 0 15,-1 0 0-15,0 2 0 0,-3 4 15 0,4 0-2 16,-4 0 0-16,3 7 0 0,-7-8-13 0,1 11 11 16,3 2-11-16,-4-2 10 0,4-1-10 0,-4 0 0 15,4 7 0-15,0-13-11 16,0 6-44-16,3-2-9 0,-3-7-1 15,4 0-463-15,3-4-92 0</inkml:trace>
  <inkml:trace contextRef="#ctx0" brushRef="#br0" timeOffset="175709.33">32576 7866 1094 0,'0'0'97'0,"0"0"-77"0,0 0-20 0,0 0 0 15,7 0 130-15,3 0 22 16,-3-3 5-16,4 3 1 0,3 0-142 0,-4 0-28 0,1-6-5 0,3 6-2 31,-3-3-23-31,-4 3-5 0,3 0-1 0,1 0 0 0,3-4 39 0,-3-2 9 0,-1 6 0 0,-3 0 0 16,4-3 0-16,-4 3 11 0,4-6-3 0,-4 6 0 31,-7 0-99-31,7 0-20 0,-7 0-4 0,0 0-1 0</inkml:trace>
  <inkml:trace contextRef="#ctx0" brushRef="#br0" timeOffset="176701.48">32960 7697 1036 0,'0'0'92'16,"0"0"-73"-16,0 0-19 0,0 0 0 0,0 9 99 0,-3 1 16 16,3 2 3-16,-4-2 1 0,4 2-109 15,0 7-22-15,-4 0-4 0,1-4 0 0,-1 7-4 0,1 3 0 16,-1-9 0-16,-3 6 0 0,4 6 8 0,-4-3 2 15,0 0 0-15,0 1 0 0,3-5 10 0,-3 1 0 0,0 0 0 16,0-3 0-16,0 3 0 0,0-6 0 0,3-4 8 0,-3 1-8 16,4-1 33-16,3-2 3 0,0-10 0 0,0 0 0 15,0 0 5-15,0 0 2 0,0 0 0 0,0 0 0 16,0 0-15-16,3-10-2 0,1 1-1 0,-1-3 0 16,1 2-17-16,-1-6-8 0,4-2 8 0,-7-1-8 15,0-3 0-15,4-3 0 0,-1-3 0 16,-3-4 0-16,-3 1-10 0,3 6-1 0,3-7 0 0,-3 4 0 15,4-3 11-15,-1-1 0 0,-3 1 0 0,4 9-8 16,0-9 8-16,-1 9 0 0,1-3 0 0,3 0-8 16,0 9 8-16,3-3 0 0,-3 0 0 0,0-3-8 15,0 10 8-15,4-1 0 0,0-2 0 0,-1 8-8 16,1-2 8-16,3 3-12 0,0-4 12 0,-3 10-12 16,3-3 12-16,-7 3-13 0,0 0 5 0,3 3 8 0,-3-3-11 15,4 7 11-15,-4-4-8 0,4 6 8 16,-4 4-8-16,0-4 8 0,0 7-8 0,0-4 8 0,-4 1-10 0,1 6 10 15,-1-7-12-15,-3 1 12 0,-3 6-20 16,3-7 2-16,-4 7 1 0,1-7 0 0,-1 7-3 16,-3-6-1-16,0-1 0 0,0-2 0 0,0 5 21 0,4-8 0 15,-4 2 0-15,3-3 8 0,1 4 0 0,-5-4-8 16,1 0 12-16,0-3-4 0,0 7-8 0,-3-10 0 16,-1 3-12-16,1 3 12 15,-1-3-46-15,0-3-2 0,-6-3 0 0,3-6 0 16</inkml:trace>
  <inkml:trace contextRef="#ctx0" brushRef="#br0" timeOffset="177137.05">33214 7772 921 0,'0'0'82'16,"-3"9"-66"-16,-5 4-16 0,5 3 0 0,3-7 70 0,-4 4 10 16,1-4 3-16,3 0 0 15,-4-2-23-15,4 2-4 0,0-9 0 0,0 0-1 0,0 0 17 0,0 0 3 16,0 0 1-16,0 0 0 0,0 0 7 0,0 0 1 15,0 0 1-15,0 0 0 0,0 0 2 0,0 0 0 16,0 0 0-16,4-9 0 0,-4-4-31 0,3 4-5 16,-3-1-2-16,4-2 0 0,-1-1-33 0,1-6-6 15,0 10-2-15,3-7 0 0,-4 1-8 0,4-1 0 16,-3-3 0-16,3 0 0 0,0 7 0 0,0-7 0 16,0 3-10-16,0 1 10 0,0 2 0 0,-3 1-9 15,3-7 9-15,0 9 0 0,0 1-17 0,-4 6 1 16,1-7 1-16,3 1 0 15,-7 9-35-15,7-3-7 0,-7 3-2 0,10 0 0 16,-10 0-38-16,11 0-8 0,3 0-2 16</inkml:trace>
  <inkml:trace contextRef="#ctx0" brushRef="#br0" timeOffset="177522.19">33433 7781 1324 0,'0'0'118'16,"0"0"-94"-16,-4 0-24 0,-3 10 0 0,0-10-14 0,0 3-7 0,7-3-2 0,0 0 0 31,-3 9-5-31,3-9 0 0,0 0-1 0,0 0 0 0,0 0 29 0,0 0 12 0,0 0-1 0,0 0 0 16,0 0 42-16,0 0 9 0,7-3 2 0,0 3 0 16,-7 0 5-16,10-6 2 0,-3 3 0 0,0 3 0 15,0 0-31-15,0-10-7 0,1 10-1 0,-5-3 0 0,-3 3-22 0,7-6-10 16,0 3 8-16,-7 3-8 0,0 0 8 0,4-10-8 15,-1 1 8-15,-3 6-8 0,0 3 8 0,0-6-8 16,0 6 0-16,0-7 8 0,0 7-8 0,-7-6 0 16,4 6 0-16,3 0 0 0,-7 0 0 0,0 0-11 15,-1 0 11-15,-2 6-12 0,3-2 12 0,0-1-8 16,3 6 8-16,-3 0-8 0,0 1 8 0,0-1 0 16,0 1 0-16,0 2-8 0,0 1 8 0,0-4 8 15,0 4-8-15,3-4 11 0,-3 4-11 0,4-4 0 16,-1 7 0-16,1-10 0 0,-1 13 0 0,4-7 0 15,-3-2 0-15,3 2 0 16,0-2-23-16,0-1-9 0,3 4-3 0,-3-4 0 16,7 1-155-16,-3-1-31 0,-4-9-7 0,14 3 0 15</inkml:trace>
  <inkml:trace contextRef="#ctx0" brushRef="#br0" timeOffset="177948.91">33659 7876 115 0,'0'0'0'0,"0"0"10"0,0 0-10 0,0 0 0 0,0 0 0 0,0 0 0 15,0-10 124-15,0 7 24 0,0 3 4 0,0 0 0 16,0-6-16-16,-4 3-4 0,-3-7-1 0,0 10 0 0,0 0-11 0,0-3-1 16,0-3-1-16,0 6 0 15,-4 0-37-15,1-3-7 0,-1 3-2 0,0 0 0 0,1 0-9 16,-1 0-3-16,1 0 0 0,-1 3 0 0,0-3-37 0,1 0-8 15,3 9-2-15,-4-9 0 16,4 10-13-16,0-1 0 0,0 4-9 0,0-4 9 16,3 3-8-16,1-2 8 0,-4 2 0 0,7 4-9 0,-4-3 9 0,4-4 0 15,-3 4 0-15,3-1-8 0,0-2 8 0,0 2 0 16,3-3 0-16,-3 1-8 0,0 2 8 0,4-5-10 16,-1-4 10-16,4 6-10 0,-7-9 10 0,8 3 0 15,-1 4 0-15,0-7 0 0,3 0 0 0,1 0 0 16,-1 0 0-16,1-7 11 0,0 7 17 0,-1-3 4 15,-3-6 1-15,4-1 0 0,-4-2 4 0,3 2 1 16,-3-2 0-16,1-7 0 0,-1-3-13 16,-4 0-2-16,4 0-1 0,-3 0 0 0,3-6-11 15,-4 3-3-15,-3-3 0 0,4 6 0 0,-1-10-8 16,1 7 12-16,-4-3-12 0,0-3 12 0,0 6-12 0,0-3 0 16,-4-4 9-16,4 1-9 15,0 6-20-15,0-4-9 0,0 1-2 0</inkml:trace>
  <inkml:trace contextRef="#ctx0" brushRef="#br0" timeOffset="182649.41">27044 7791 1602 0,'0'0'35'0,"0"0"7"0,0 0 2 0,0 0 1 0,0 0-36 0,0 0-9 0,0 0 0 0,0 0 0 16,3-10 64-16,-3 10 10 0,0 0 2 0,0 0 1 15,4-3-32-15,3-3-6 0,0 6-2 0,-7 0 0 16,11 0-15-16,-11 0-3 0,7 0-1 0,0 0 0 16,7 9 24-16,-7-2 5 15,-3-1 1-15,-4 3 0 0,3 1-31 0,4 9-5 0,-3-7-2 0,-1 7 0 16,1-6 3-16,3 8 1 0,-4-2 0 0,1 3 0 15,-1 0-6-15,1-3 0 0,-1 0-8 0,4-4 12 16,0 4-12-16,1-6 0 0,-1 6 8 0,0-7-8 16,-4-2 23-16,8-1 1 0,-8-6 1 0,8 7 0 15,-4-4-1-15,0-3 0 0,0-3 0 0,4 0 0 16,-11 0-1-16,0 0-1 0,10-9 0 0,-3 9 0 16,0-10 3-16,0 1 1 0,0 6 0 0,0-7 0 0,1-2-26 0,-1-1 0 15,0-3 0-15,0 7 0 0,-4-4 0 16,4 4 0-16,-3 6 0 0,3-6 0 0,0 5 0 0,-7 4-16 15,0 0 3-15,0 0 0 0,7 4 21 0,-7-4 4 16,7 9 0-16,0 0 1 0,0-6-26 16,-3 7-6-16,3 2-1 0,-4-2 0 0,4 2 7 15,0-2 1-15,-3-1 0 0,3 1 0 0,0-7 12 16,-3 6 16-16,3 1-3 0,-4-4-1 0,-3-6-12 0,7 6-16 16,-3 4 3-16,3-1 1 0,-7-9 35 15,7 3 7-15,-7-3 2 0,3 9 0 0,4-9-32 0,-7 0 0 16,0 0 0-16,0 0 0 0,0 0 8 0,7 10-8 15,-7-10 0-15,8 0 0 0,-8 0 13 0,10 0-3 0,-3-3-1 16,-7 3 0-16,0 0 0 0,7-7 0 16,-3 4 0-16,3-6 0 0,0 6 2 0,-4-3 0 0,4-4 0 0,0 4 0 15,-3 0 1-15,3-4 0 0,-3 1 0 0,-1-4 0 16,1 4 7-16,-1-4 1 0,4 1 1 0,-3-7 0 16,3 6-21-16,-4-5 0 0,1-1 0 0,-1 3 0 15,8-3 8-15,-4-3 0 0,-3 0 0 0,-1 0 0 16,4 0-8-16,0 4 0 0,4-4-8 0,-4 3 8 15,-4-3 0-15,4 3 0 0,0-3 0 0,1 10-8 16,2-7-11-16,-3 6-1 0,0 1-1 0,4-4 0 16,-1 3-157-16,5 1-31 0,-5-1-7 15,1-2 0-15</inkml:trace>
  <inkml:trace contextRef="#ctx0" brushRef="#br0" timeOffset="183933.66">29072 9766 1418 0,'0'0'31'0,"0"0"6"0,0 0 2 0,0 0 1 0,0 0-32 0,0 0-8 0,7-3 0 0,-7 3 0 16,4-3 44-16,-4 3 8 0,4-6 0 0,-4 6 1 15,7-10 3-15,-7 10 0 0,7 0 0 0,-7 0 0 0,0 0 5 0,0 0 2 16,0 0 0-16,0 0 0 0,0 0-31 0,0 0-7 16,3 0-1-16,1 10 0 15,-1 2-8-15,4 4-3 0,-7 0 0 0,0 3 0 0,0 3 0 0,0-1 0 16,-3 11 0-16,-1-1 0 16,1 1-13-16,3 8 9 0,-4-8-9 0,1 2 8 0,-1-2-8 0,1-1 0 15,-4-3 0-15,7-3 0 0,-4-3 0 0,0 3 10 16,1-9-1-16,-1 3 0 0,4-7 28 0,-3 7 6 15,-1-6 1-15,4-4 0 0,-3-6-7 0,3-3-1 16,0 0 0-16,0 0 0 0,0 0-12 0,0 0-4 0,0 0 0 0,0 0 0 16,0 0-7-16,10-3-1 0,-3-6-1 15,1-1 0-15,-1-2-11 16,3 2 8-16,-3-5-8 0,4-1 8 0,-1 0-8 0,1 1 0 16,0-7 0-16,3 3 0 0,0 3 0 0,0-3 0 0,0 7 0 0,4-1-11 15,-4-2 11-15,3 5 0 0,-10-2-9 0,8 2 9 16,2 7 0-16,-3-6 0 0,-3 9 0 0,3-4 0 15,0-2-11-15,0 6 3 0,0 0 0 0,0 0 0 16,-3 10-4-16,0-10 0 0,3 9 0 0,-7-6 0 16,3 7 12-16,4-1-8 0,-3-6 8 15,0 7-8-15,-1 5 8 0,-3-9 0 0,4 13-9 0,-1-6 9 16,1 3 0-16,-4-1 0 0,4-5 0 0,-4 8 0 16,-4-5 0-16,1 0-11 0,-1 2 11 0,-3-2-8 15,0-4 8-15,-3 4 8 0,-1-4-8 0,1 4 11 0,-4-4-11 16,-4 0 10-16,1 1-10 0,-8-7 10 0,0 6 2 0,-3-5 0 15,-4 5 0-15,-6-3 0 0,-1-3-4 0,-3 4 0 16,-8-4 0-16,4 0 0 0,1-6-8 0,-1 3 0 16,-3 0 0-16,6-3 0 0,-3-4 20 0,4-2 0 15,-4 0-1-15,4 2 0 16,3-8-166-16,1-1-33 0,-26-22-6 0,25 7-2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45:46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30656 9701 1962 0,'7'-10'43'0,"-3"1"9"0,0 6 1 0,3-7 3 0,-4 7-45 0,1-3-11 0,3-4 0 0,-4 7 0 16,-3-6 32-16,4 9 5 0,-1-10 1 0,1 7 0 15,-1-6-14-15,1-1-4 0,-1 1 0 0,4 6 0 16,-3-6-20-16,3-1 0 0,0 1 0 0,4-4 8 0,-1 4-8 0,1-4 0 15,-1 1 0-15,1-4 0 0,0 3 0 0,-4 4 0 16,0-3 0-16,0 2 0 0,-7-2 0 0,-4-1 0 16,-3-3 0-16,-7 4 0 0,-4 2 0 0,-3-2 0 15,-3-1 0-15,-8 1-8 0,-3-4 18 0,-11 7 4 16,-4-4 1-16,-6 4 0 0,-8-1 54 0,1 4 11 16,-1 0 3-16,1-4 0 0,-1 7-15 0,1-6-4 15,-1-1 0-15,-3 1 0 0,4 9-16 0,3-6-3 16,3-1-1-16,8 4 0 0,7-3-28 0,3 6-7 15,7 0-1-15,7-3 0 0,8 3-8 0,3 0 0 16,7 0 9-16,7 0-9 0,0 0-10 0,0 0-6 0,10 3-2 0,8-3 0 16,7 0 18-16,10 0-10 0,7 6 10 0,15-3-8 15,3 4 8-15,7-4 0 0,0 0 0 0,3 3 0 16,8-3 0-16,3 7-8 0,4-1 8 0,-4-6 0 16,-4 7 0-16,-3 2-8 0,-3-2 8 0,0-1 0 15,-4 1-8-15,0-7 8 16,-7 6-8-16,-4-3 8 0,-7-3 0 0,-6-3 8 0,-12 10 0 0,1-7 0 15,-11-3-8-15,-7 0-12 0,-3 6 4 0,-11-6 0 16,0 0 32-16,0 0 6 0,-18-6 2 0,1 3 0 16,-15-7-32-16,-3 1-13 0,-15 0 1 0,1 6 0 15,-11-7 12-15,0 1 16 0,-3 6-3 0,-4-7-1 16,-11 1-12-16,-3-1 11 0,-4 7-11 0,4-3 10 16,3 3 7-16,4 0 2 0,0-4 0 0,4 7 0 15,3 0 1-15,7 0 0 0,7 7 0 0,10-4 0 0,8 0-20 0,7 6-11 16,3 1 2-16,15-1-907 15,3 1-180-15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40:25.7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20458 4404 1638 0,'-22'-9'72'0,"12"9"16"0,-1-3-71 0,-3 3-17 16,0-10 0-16,0 1 0 0,-4 9 22 0,8-10 1 0,-4 7 0 0,-1-3 0 15,1 3-23-15,4 0 0 0,-4-4 0 0,0 4 0 16,-1-3 0-16,1-3-13 0,4 9 1 0,-4 0 1 16,-8-7 19-16,1 7 3 0,4-6 1 0,-1 6 0 15,-7 6 12-15,1 1 4 0,-5-7 0 0,1 0 0 16,0 6 16-16,0-3 3 0,0 3 1 0,3-6 0 16,-3 0 4-16,-1 0 2 0,5 0 0 0,-1 0 0 15,-3 0-16-15,7 0-3 0,-1 0-1 0,5 0 0 16,-1-6-7-16,4 3-2 0,7-3 0 15,3 6 0-15,4 0-1 0,0 0 0 0,8 0 0 0,6 0 0 16,0 0 0-16,7 0-1 0,4 0 0 0,-1 6 0 16,5-3 13-16,6 3 4 0,0-3 0 0,4 4 0 15,7-4-40-15,3 0 0 0,4 6 0 0,4-2-12 16,-1-4 12-16,4 3 14 0,-4-3-3 0,4 0-1 0,0-3 5 0,7 0 1 16,0 0 0-16,4 0 0 15,-1 0-7-15,-6-3-1 0,-1 3 0 0,5-9 0 0,-5 9-8 16,4-10 8-16,0 7-8 0,4-3 8 0,-8 0-8 0,-3-1 0 15,-7 4 0-15,-4-3 0 0,-6-3 0 0,-8 9 10 16,-3-13-2-16,-4 10-8 0,-3-13 12 0,-8 13-4 16,-3-6 0-16,-7 9-8 0,-7 0 16 0,0 0-4 15,-7-3-1-15,-3-7 0 0,-1 7-11 0,-6-3 12 16,-5 6-12-16,-2 0 12 0,-1-3-12 0,-3 3 0 16,0-7 0-16,-4 7-866 15,-3 0-180-15</inkml:trace>
  <inkml:trace contextRef="#ctx0" brushRef="#br0" timeOffset="3741.97">22779 6515 403 0,'0'0'36'0,"0"0"-36"0,0 0 0 0,-7 6 0 0,-4-6 247 0,4 3 42 16,7-3 9-16,0 0 2 15,-10 0-175-15,6 0-34 0,4 0-7 0,0 0-2 0,0 0-35 0,0 0-7 16,0 0-2-16,0 0 0 0,0 0-22 0,0 0-4 16,0 0 0-16,0 0-1 0,11 3 2 0,-4-3 1 15,-7 0 0-15,0 0 0 0,0 0 16 0,10 6 3 16,-10-6 1-16,0 0 0 0,0 0 7 0,7 0 2 15,7 0 0-15,-3 0 0 0,-11 0-1 0,7-6 0 16,4 6 0-16,3-3 0 0,-4-6-6 0,1 9 0 16,0-10-1-16,3 1 0 0,3 6-19 0,1-7-3 15,-7 1-1-15,3-1 0 0,3-2-12 0,-3 2 0 16,0-2 0-16,1 3 0 0,2-1 0 0,-6-2 0 0,3-1 0 0,-3 0 0 16,-4 4 0-16,3 0 0 15,-3-4 0-15,-3 4 0 0,-1-7 8 0,4 10-8 0,-7-4 11 0,0 1-11 16,0 0 0-16,-3-1 0 0,-1 1 0 0,-3 2-12 15,4 1 35-15,-8 6 7 0,1-3 2 0,-5-3 0 16,1 6-32-16,0 6 0 0,-7-3 0 0,0-3 0 16,-4 10 0-16,0-7 0 0,4 12 0 0,-3-2 0 31,-5-1-20-31,5-2-9 0,6 2-3 0,0 4 0 0,-3 0 32 0,4 3 0 0,-1-7 13 0,0 10-4 16,8-3-9-16,-1 3-11 0,1 0 3 0,-1 0 0 15,7 3 18-15,-3-9 4 0,0 5 1 0,4 1 0 16,3-3-15-16,0 0 0 0,3 3 0 0,1-9 0 15,-1 5 16-15,8-5-2 0,3 6-1 0,0-7 0 16,0-2-26-16,4 2-6 0,7-2-1 0,3-1 0 0,0-6 2 0,4 7 0 16,0-10 0-16,3 6 0 0,0-3-4 15,-3-3-1-15,0-3 0 0,-1-3 0 16,-2 6-124 0,-5-10-25-16,1 4-4 0,-4 0-752 0</inkml:trace>
  <inkml:trace contextRef="#ctx0" brushRef="#br0" timeOffset="4223.04">23379 6442 2181 0,'0'0'48'0,"0"7"9"0,0-4 3 0,-4 3 2 0,4 0-50 0,0 1-12 0,0-7 0 0,7 9 0 0,0 4 0 0,-3-4 0 0,-4 0 0 0,7 1 0 16,-7-4 0-16,3 4 0 0,4-1 0 0,-3 3 0 15,-4-5 0-15,0 2 12 0,0-3-1 0,3 1-1 16,1-4 29-16,-4-3 5 0,0 0 2 0,3 9 0 16,-3-9 9-16,0 0 1 0,0 0 1 0,4 10 0 15,-4-10-6-15,0 0-2 0,0 0 0 0,0 0 0 16,0 0-11-16,0 0-2 0,0 0-1 0,0 0 0 15,0-10-11-15,0 1-3 0,-4-4 0 0,4 1 0 16,-3-4-7-16,3 4-2 0,0-10 0 0,0 3 0 0,0 3-4 0,0-3-8 16,3-3 11-16,-3 0-11 15,4 4 8-15,-4-4-8 0,4 3 0 0,-1 3 0 16,1-9 0-16,-1 9 0 0,1-2 0 0,-1-1 0 0,4 3 0 0,-3 0 0 16,-1 4 8-16,4-1-8 0,0-6 0 0,0 10 10 15,-3-3-10-15,3 2 8 0,0 1-8 0,0 9 0 16,-3-7 0-16,6 1-11 0,-3 6 3 0,4-3 0 15,-1 3 0-15,1 3 0 16,3-3-32-16,0 0-7 0,4 13-1 0,-4-13 0 16,4 9-20-16,-1 1-4 0,1-1 0 15,0 0-1-15,3 1-117 0,-7 2-23 0,0-2-5 0,4 2-706 16</inkml:trace>
  <inkml:trace contextRef="#ctx0" brushRef="#br0" timeOffset="4653.71">23894 6405 1497 0,'0'0'66'0,"0"0"14"15,-11 0-64-15,11 0-16 0,-3 6 0 0,-5 4 0 16,1-1 164-16,4 0 28 0,3-6 7 0,3 7 1 16,-3 2-163-16,0 4-37 0,4-7 0 0,3-2 0 15,-3 2 0-15,-1 1 0 0,-3-10 0 0,4 12 0 16,3-6 0-16,0-2 8 0,-7-4-8 0,0 0 10 0,0 0 3 0,0 0 1 16,0 0 0-16,0 0 0 15,0 0 38-15,0 0 8 0,0 0 2 0,0 0 0 16,3 0-5-16,1-10-1 0,-1 7 0 0,-3-6 0 0,7-1-8 0,-3 1-3 15,-4-4 0-15,7 1 0 0,-4-7-7 0,1 0-2 16,3 3 0-16,-3-2 0 0,6-1-22 0,-3-3-5 16,4 0-1-16,-1 0 0 0,1 0-8 0,0 0 0 15,3 0 0-15,0 3 0 0,-4 0 0 0,4 7 0 16,-3-7 0-16,0 7 0 0,-4-1 0 0,0 7-12 16,0-7 4-16,0 4 8 15,-4 6-37-15,4 3 0 0,-7 0 0 0,7-7 0 16,-7 7-131-16,11 0-25 0,-4 7-6 0,0-7-871 0</inkml:trace>
  <inkml:trace contextRef="#ctx0" brushRef="#br0" timeOffset="5083.88">24543 6292 2790 0,'-14'-9'124'16,"7"9"24"-16,-4 0-118 0,4 0-30 0,-4-4 0 0,1-2 0 15,3 12 22-15,0-2-2 0,-4-4 0 0,1 6 0 16,-1-3-20-16,0 0-13 0,-3 6 1 0,4 1 1 16,-1-7-8-16,-3 6-1 0,3 7-1 0,1-3 0 0,3-1 10 0,0 1 3 15,3 6 0-15,4-7 0 0,-3 7-12 0,3-7-1 16,3 7-1-16,1-6 0 0,3-4 3 0,-4 4 1 16,4-4 0-16,0 7 0 0,4-10 8 0,0 4 2 15,-1-4 0-15,4-3 0 0,-3 0 8 0,6 3 9 16,1-3-1-16,0-3-8 0,3 0 15 0,0-3-4 15,-3-3-1-15,3 3 0 0,0 0 1 0,-3-3 0 16,3-4 0-16,-7-2 0 0,4 2-3 0,-4 1 0 16,-4-4 0-16,1 1 0 0,-1-1 0 0,-2-3 0 15,-1-5 0-15,-4 5 0 0,1-9 7 16,-1 12 1-16,-3-6 0 0,0-3 0 0,0 7 3 0,0-4 1 16,-3 0 0-16,-1 10 0 0,1-4-20 0,-4 1 0 0,-1 2 0 0,1 1 0 15,0 6 0-15,-3-4-9 0,3 4 1 0,-4 3 0 31,4 0-39-31,0 0-7 0,0 0-2 0,7 0 0 16,-7 3-80-16,7-3-17 0,0 0-3 0,0 0-1 16,0 0-59-16,-4 0-12 0,-6 10-3 0,10-10 0 0</inkml:trace>
  <inkml:trace contextRef="#ctx0" brushRef="#br0" timeOffset="5519.27">24952 6405 1904 0,'0'0'84'0,"0"0"18"0,0 6-82 0,4 4-20 15,-4-1 0-15,0 3 0 16,7 4 12-16,-4-3-3 0,1-1 0 0,-1-2 0 0,-3 2-9 0,4-2 0 15,-1-1 0-15,-3 4 0 0,-3-4 0 0,3 0 10 16,0-9-10-16,3 10 10 0,-3-10 30 0,4 9 7 16,-4-3 1-16,0-6 0 0,3 7 29 0,-3-7 7 15,0 0 0-15,4 3 1 0,3 6-34 0,-7-9-7 16,0 0-2-16,0 0 0 0,0 0-6 0,0 0-2 16,0 0 0-16,0 0 0 0,3-9-25 0,1 6-9 15,-4-7 0-15,3 1 9 0,1-1 15 0,-4-2 4 0,0-7 0 0,3 7 0 16,5-7-10-16,-5-3-2 15,1 0 0-15,3 0 0 0,0 0 9 0,0 0 2 0,0 0 0 16,3-6 0-16,-3 6-27 0,4 0 0 0,-4-6 0 0,0 15 0 16,4-9 0-16,-4 3 10 0,0 7-2 0,3 2-8 15,-3-2 8-15,4 3-8 0,-4-1 0 0,4 7 0 16,-1-3 0-16,-3 6 0 0,4 0 0 16,3 0 0-1,-3 6-35-15,3-3-7 0,0 7-2 0,3-1 0 16,1-6-144-16,3 6-30 0,0 1-6 0</inkml:trace>
  <inkml:trace contextRef="#ctx0" brushRef="#br0" timeOffset="8423.01">22860 8158 633 0,'-25'-7'28'0,"18"7"6"0,7 0-34 0,0 0 0 0,0 0 0 0,0 0 0 0,-3-9 304 0,-1 6 53 15,8-6 11-15,-4-1 3 16,-7 7-231-16,3-6-47 0,8-4-9 0,-4 4-1 15,0-10-38-15,3 9-7 0,1-5-2 0,3-4 0 16,3 0-12-16,1 3-2 0,3-2-1 0,4-4 0 0,3-7 3 0,0 7 0 16,0-9 0-16,0 6 0 0,4-3 0 0,3 3 1 15,-7-4 0-15,4 4 0 16,0 0-4-16,0 3-1 0,-1-3 0 0,-3 3 0 0,-3 4-6 0,0-1-2 16,-1-3 0-16,-3 12 0 0,-3-5-12 0,3-1 0 15,-7 3 0-15,4 4 0 0,-8 0 0 0,4 5 0 16,-3-5 9-16,3 0-9 0,-7 9 0 0,0 0 0 15,3-10 8-15,-3 10-8 0,0 0 0 0,0 0 0 16,11 0 0-16,-11 0 0 0,7 7 0 0,0 2 8 16,-3 3-8-16,3 1 8 0,-4 3-8 0,4-1 0 15,-7 7 0-15,4 0-11 0,-1 3 11 0,-3-3 0 0,0 0 8 16,0 0-8-16,4 0 0 0,-4 0 0 0,0 0 0 16,0 0 0-16,3-6 0 0,1-1 0 15,-4 4 0-15,3-6 0 0,1 2 0 0,3-8 0 16,-3 2 0-16,-1 1 0 0,-3-10 8 0,7 6-8 15,0-3 8-15,0-3-8 0,4-3 11 0,-1-3-3 0,1 6 0 16,-4-10 0-16,4 1-8 0,-1 2 8 0,1-2-8 0,-4-7 8 16,0 4-8-16,0-1 10 0,0-6-10 0,0 4 10 15,0-4 1-15,0-3 0 0,-3-6 0 0,6 6 0 16,-3 0-11-16,4-6 12 0,-4-4-12 0,0-2 12 16,4 2-12-16,-4 1 12 0,0-3-12 0,0-4 12 15,0 7-12-15,0-1 0 0,0 7 0 0,4-3 0 16,-4 6 0-16,0 9 0 0,-4 1-12 0,4 2 12 15,-7 10-9-15,0 0 9 0,0 0 0 0,7 4 0 0,0 5 0 0,0 0 0 16,1 1 0-16,-1 9 0 0,0 3 0 0,0 3 0 16,0-3 0-16,0 6 0 0,0-3 0 0,0 6 0 15,0 1 0-15,0-1 0 0,0 0 0 0,0-2 0 16,-3-4 0-16,3 3 0 0,-4-3 0 0,-3 3 0 16,0-3 0-16,4 0 0 0,-8 0-13 0,4-3 4 15,0 0 1-15,-3 0 0 16,-1-3-27-16,-3 0-5 15,4-6 0-15,-1 5-1 0,1-5-112 0,-1-1-23 0,-3-2-4 0,3-4-524 16,-3 0-104-16</inkml:trace>
  <inkml:trace contextRef="#ctx0" brushRef="#br0" timeOffset="9039.61">24567 7261 1882 0,'0'0'84'0,"0"0"16"0,0 0-80 0,0 0-20 0,0 0 0 0,0 0 0 16,0 0 36-16,0 0 4 0,0 0 0 0,-7-6 0 15,0 6-14-15,-3 6-2 0,-1-6-1 0,1 3 0 16,-1 3-5-16,-3-3-1 0,-4 1 0 0,1 5 0 15,-1-9 10-15,-7 9 1 0,4 1 1 0,0-7 0 0,-4 3 20 0,4-3 4 16,3 7 1-16,-3-7 0 16,4 6-23-16,-1 1-5 0,4-1-1 0,0 1 0 0,-4-7-25 0,8 6 0 15,-5 0 0-15,8-5 0 0,-3 5 0 16,3 0 0-16,0-2 0 0,3-1 0 0,4-6 0 0,0 0 0 16,-3 9 0-16,3-9 0 0,3 7 0 0,-3-7 0 15,0 0 0-15,7 3 0 0,4 6 0 0,-4-6 0 16,3-3 0-16,1 7 0 0,3-4 0 0,0-3 0 15,0 6 0-15,0-3 0 0,4 0-9 0,0 4 9 16,-1-4 0-16,5-3 0 0,-8 9 0 0,3-9 0 16,1 9 0-16,-4-5 0 0,0 5 0 15,-3 0 0-15,3-9 0 0,-4 10 0 0,1-7 0 0,0 6 0 16,-4 1 0-16,0-7 0 0,3 6 12 0,-3-2 0 16,-7-7 0-16,4 9 0 0,3-3-4 0,-4 4 0 15,1-1-8-15,0 1 12 0,-1-7-12 0,-3 6 11 16,0 0-11-16,0 4 10 0,0-4-10 0,-3-2 0 0,3-1 0 15,-4 3-11-15,0 1 11 0,1-1 9 16,-4-6-1-16,3 7-8 0,-3-1 20 0,0 4-2 16,0-7-1-16,0 3 0 0,0 1-17 0,-3-4 8 15,-1 3-8-15,0 1 0 0,-3-7 0 0,4 6 0 0,-1 1 0 0,-3-4 0 16,3 0 0-16,1 4-14 0,-4-1 2 0,3 1 1 31,1-7-12-31,-5 6-2 0,5-9-1 0,-4 10 0 0,3-4-1 16,1-3 0-16,-1 0 0 0,4 3 0 0,-4-3-57 0,8-6-12 15,-4-3-3-15,7 6-577 0,0 0-116 0</inkml:trace>
  <inkml:trace contextRef="#ctx0" brushRef="#br0" timeOffset="9656.31">25351 7302 1324 0,'0'0'118'0,"7"-7"-94"16,3 4-24-16,1-3 0 0,-1-3 128 0,5 5 20 16,-1-5 5-16,-4 6 1 0,4-7-125 0,-3 4-29 0,0 3 0 0,-4-6 0 15,-7 9 0-15,0 0 12 0,3 0-4 0,-3 0 0 16,-3-10 34-16,-1 10 7 0,-3-3 2 0,-4 0 0 15,-3 3-2-15,0 3 0 0,0 0 0 0,-4-3 0 16,1 7-16-16,-4-4-3 0,3 6-1 0,0-6 0 16,1 3 5-16,-1-2 1 0,-3 2 0 0,3-3 0 15,1-3-19-15,-1 9-3 0,4-5-1 0,-4 2 0 16,4-3-12-16,0-3 11 0,3 9-11 0,1-9 10 16,-1 10-10-16,4-7 0 0,-3 6 0 0,-1 1 8 15,8-1-8-15,-5 1 0 0,5 2 0 0,-1-2 0 16,1-7 0-16,-1 12 0 0,1-2 0 0,-1-1 0 15,1 1 0-15,-1 6-11 0,1-7 11 0,-1 10-12 16,1-6 12-16,3 0 0 0,0 2 0 0,-4 4 0 16,4-3 0-16,0-6 0 0,-3 6 0 0,-1-1 0 15,4-2 0-15,-3-7 0 0,-1 4 0 0,0 6 0 16,1-7 0-16,-1-2 9 0,-3 2-9 0,4 4 10 16,3-3-10-16,0-1 0 0,-7-3 0 0,3 4 0 0,-6 6 0 0,6-7 0 15,1-2 0-15,-1 9 0 0,-6-10 12 0,10 4-4 16,-4-1 0-16,4 4 0 0,0-10-8 0,0 3 0 15,0-9 0-15,4 10 8 0,-1-7-8 0,4 6 0 16,4-9 9-16,-1 7-9 0,1-7 0 0,-1 3 0 16,5-3 0-16,2 0 0 0,1 0 0 0,-1 0 0 15,5 0 0-15,2 0 0 0,-3 0 0 0,-3 0 8 16,3-3-8-16,0 3 0 0,-3 0-13 0,0 0-7 0,-1-7-2 16,1 7 0-1,-4 0-34-15,0-3-6 0,0 3-2 0,-3-6 0 16,3 3-147-16,-7 3-29 0,7-10-7 0,-3 1-1 0</inkml:trace>
  <inkml:trace contextRef="#ctx0" brushRef="#br0" timeOffset="9884.19">24973 7675 921 0,'0'0'82'16,"4"0"-66"-16,6-10-16 0,1 10 0 16,6-3 313-16,1-3 59 0,3 6 12 0,4-3 3 0,3 0-287 0,-3-4-58 15,0 4-11-15,3-3-3 0,-3 6-18 0,3-3-10 16,0-3 10-16,-3 6-10 16,3-3-23-16,0-1-10 0,0-2-3 0,-3 6-663 15,-4-3-133-15</inkml:trace>
  <inkml:trace contextRef="#ctx0" brushRef="#br0" timeOffset="14677.33">20712 4774 1407 0,'0'0'31'0,"0"0"6"0,0 0 2 0,0 0 1 0,3-3-32 0,-3 3-8 16,-3-6 0-16,-1-4 0 0,4 7 40 0,0 3 8 15,-3-3 0-15,3 3 1 16,-8 0-20-16,8 0-4 0,0 0-1 0,0 0 0 0,-7 0-7 0,7 0-1 15,0 0-1-15,0 0 0 0,0 0 21 0,0 0 4 16,11 3 0-16,0-3 1 0,-1 0 2 0,4 10 0 16,-3-7 0-16,-1 3 0 0,5-3-26 0,-5 10-5 15,1-13 0-15,-1 9-1 0,4 1 17 0,-7 2 4 0,4 7 1 16,0-7 0-16,-1 7-5 0,1 3 0 16,-1-3-1-16,1 3 0 0,-4 0-10 0,4 0-1 0,-1 6-1 15,-3-3 0-15,4 3-15 0,-1-2 11 0,1 11-11 0,0-12 10 16,-1 7-10-16,4 5 0 0,-3-2 0 0,-1-4 8 15,5 0-8-15,-1 1 0 0,0-1 0 0,3-6 0 16,1 7 0-16,0-1 8 0,3-3-8 0,0 4 8 16,0-1-8-16,-3 0 0 0,-1-6 0 0,1 13 0 15,0 0 16-15,-4-7 5 0,-7 10 1 0,4 3 0 16,-4-4-6-16,0 4 0 0,0-3-1 16,-4 6 0-16,4-9 0 31,-3 2 0-31,3 1 0 0,0 0 0 0,-4-6-3 15,4 8 0-15,1-11 0 0,-1 9 0 0,3-1 7 0,-3-5 1 0,4 6 0 0,-1-7 0 0,5 4-7 16,-5-4-1-16,4 4 0 0,-3-4 0 0,3 1 4 0,-4 6 0 0,1-4 0 0,0 1 0 0,-4 3 0 0,3-1 0 16,1 4 0-16,-1-3 0 15,-2 3-7-15,-5-3-1 0,8 3 0 0,-4-7 0 0,0 4 13 16,-4-3 3-16,4 2 0 0,0 1 0 0,0-6-4 0,0 5-1 16,1 4 0-16,-1-6 0 0,3 3-5 0,1-4-1 15,-4 1 0-15,3-4 0 0,1 7 0 0,0-6 0 16,-4-4 0-16,0 0 0 0,0 10 0 0,3-6 0 15,1 5 0-15,-1-2 0 0,-2 0 3 0,-1-7 0 16,0 10 0-16,3 0 0 0,1-1-3 0,-1 1 0 16,-3-3 0-16,8 3 0 0,2-4-1 0,-6 1-1 15,-4 3 0-15,3 9 0 0,8-6-11 0,0 9 0 16,-8-9 0-16,1 6 0 0,3-6 12 0,-3-3-2 16,-1 3-1-16,-3-4 0 0,0 4-1 0,0-3 0 15,0 0 0-15,0 3 0 0,-3 0-8 0,3-4 0 0,0 4 0 16,0-3 0-16,-3 0 0 0,-1 3 0 15,1-4 0-15,3-8 0 0,0 9 0 0,-4-7 0 16,1-3 0-16,-1 10 8 0,4 0-8 0,-3 3 8 0,0 0-8 0,-1-3 8 16,4 2-8-16,-3-2 0 0,3 0 0 0,-4-7 0 15,-3 7 0-15,0-9 0 0,7 2 0 0,-3 4 8 16,-4-4 0-16,0 7 0 0,0-7 0 0,3 7 0 16,-3-3-8-16,0-4 0 0,0 1 0 0,0 2-11 15,0-2 11-15,4-4 11 0,-8 1-3 0,4-1 0 16,0-3-8-16,0-3 0 0,0-3 0 0,-3 6 8 15,-1-2-8-15,4-4 0 0,-3 3 0 0,-1 0 8 0,-3-3 0 16,0 6 0-16,7-3 0 0,-7 3 0 0,4-3-8 0,-1 7 0 16,-3-1 0-16,3 0 0 0,-3 1 0 15,0-1-11-15,0 0 3 0,4-9 0 0,-1 7 8 16,1-7 11-16,-4-1-3 0,0 1 0 0,7-9-8 0,-4 6 0 16,-3-7 0-16,0-2-11 0,3 2 11 15,1-2 0-15,-1-1 8 0,-3 4-8 0,0-7 8 16,4 3-8-16,3-9 8 0,-4 3-8 0,1 7 0 0,-4-7 0 15,7-3 0-15,0 6 0 0,0-3 0 0,0 7 0 16,-4-7 0-16,4-3 0 0,0 9 0 0,0 1 0 16,-7-10 0-16,7 0 0 0,0 0 12 0,0 0-3 15,-4 9 0-15,-3-6 0 0,0-3-9 0,4 0 0 16,3 0 0-16,0 0 0 0,-14 0 0 0,7 7 0 16,7-7 0-16,0 0 12 0,-7 3-12 0,0-3 0 0,7 0 0 0,0 0-11 15,0 0 11-15,-4-10 0 0,-7 7 0 0,8-6 0 16,6 6 8-16,-3-4 3 0,-3-2 1 0,-4 3 0 15,3-4-12-15,1 1 8 0,-1-1-8 0,-3 1 8 16,-3-3-8-16,6-1 8 16,8-3-8-16,-8 4 8 0,-10-1-8 0,3 1 0 0,8-4 0 15,-4 3 0-15,-4-5 0 0,4 5 0 0,7-6 0 16,0 7-11-16,4-7 11 0,-8-3 0 0,-3 9 0 0,4-5 0 16,6 5 0-16,-10 1 0 0,0 2 0 0,0 1-8 15,3-1 8-15,-3 7 0 0,4-6 0 0,-1 6 0 16,-3-4 0-16,7 4-8 0,0 3 8 0,0 0 0 15,-7-6 0-15,7 6 0 0,0 0 0 0,0 0 0 16,0 0 0-16,0 0-12 0,0 0 12 0,0 0-12 16,11 6 12-16,-4-3-10 0,0 10 10 0,0-4-10 15,7 10 10-15,-7 0-10 0,-3-3 10 0,3 2-10 0,-4 4 10 16,4-3 0-16,-3 0 0 0,-1-3-8 0,-3 2 8 0,7 1 0 16,-3-3 0-16,-1 0 0 0,-6-1 0 0,3-5 0 15,11 2 0-15,-4 4 0 0,0-7 0 0,0-2 0 16,-4 2 0-16,8 0 0 0,3 4 0 0,-4-7 8 15,-10-6-8-15,11 10 0 0,3-4 9 0,0 0-9 16,-3-3 12-16,-1-3-12 0,1 7 0 0,3-4 0 16,4-3 0-16,-4 0 0 0,-4 0 0 0,5 0 0 15,2-3 0-15,1-4 0 0,-4 4 0 0,0-3 18 0,4-7-2 16,3 4-1-16,-3-4-6 0,-1 4-1 16,4-3 0-16,4-7 0 0,7-3-8 0,-8 3 0 15,-2-3 9-15,6 0-9 0,0-3 0 0,4-3 8 16,-7-4-8-16,-1 1 0 0,8 0 0 0,-4-1-20 15,4 1 4-15,-4 0 1 16,0-1-99-16,8 7-20 0,10-6-4 0</inkml:trace>
  <inkml:trace contextRef="#ctx0" brushRef="#br1" timeOffset="32588.24">8407 6336 288 0,'7'-10'25'0,"-4"7"-25"16,-3-6 0-16,7-4 0 0,0 4 164 0,0-4 28 16,-3-2 6-16,7 8 1 0,-4-8-169 0,0 5-30 15,3 4-13-15,-3 0 1 0,0-4 12 0,4 7 0 16,0-6 0-16,-1-1 0 0,1 1 8 0,-4 9-8 16,3-6 12-16,1 0-12 0,-4-4 44 15,4 10 1-15,-8-3 1 0,4-3 0 0,-7 6 54 0,0 0 12 16,0 0 1-16,0 0 1 0,0 0-10 0,-3 0-3 15,-4 0 0-15,7 0 0 0,-7 0-6 0,-1 0-2 16,1 0 0-16,0-7 0 0,-7 7-36 0,4 0-7 0,-4 0-2 0,-1 0 0 16,-2 0-27-16,3 0-5 0,-11-6-2 0,0 6 0 15,1 0-14-15,-5 0 0 0,1 0 0 0,3-3 0 16,-10 3 10-16,3-6-1 0,-3 6 0 0,3-3 0 16,-3 3 7-16,0-7 0 0,0 4 1 0,-4 3 0 15,0-9 17-15,-3 9 3 0,-4-3 1 0,-4-4 0 16,1 7-22-16,-7 0-5 0,6 0-1 0,-3 0 0 15,7 0 3-15,-10 7 1 0,3-7 0 0,0 0 0 16,0 3-2-16,-7-3 0 0,4 0 0 0,-4 6 0 16,7-3 13-16,-7 0 3 0,3-3 0 0,1 7 0 15,0-4-28-15,-4-3 0 0,0 0 0 0,0 0 0 16,-4 6 0-16,4-3 0 0,0-3-10 0,0 0 10 16,0 0 0-16,-3 0 0 0,-1 0 8 0,-10 0-8 15,7 0 0-15,4 0 0 0,-8 0 0 0,-3 0 0 0,14 0 0 16,-11 0 0-16,-10 6 0 0,7 1 0 15,4-7 0-15,-1 0 0 0,8 0 0 0,-8 6 0 16,8-6 0-16,-4 3 0 0,3-3 0 0,-6 6 0 0,6-2 0 0,-3-4 0 16,7 0 0-16,0 0 0 0,7 0 0 0,-3 0 0 15,-1 0 0-15,4 6 0 0,-3-6 0 0,6 3 15 16,-2-3-3-16,6 0-1 0,0 0-11 0,7 0 0 16,-7 0 0-16,7 3 0 0,-3-3 0 0,3 6 0 15,0-3 0-15,-3-3 0 0,0 7 0 0,-1-4 0 0,8 0 0 16,-4 3 0-16,1-3 0 0,2 7-11 0,1-10 3 0,3 9 0 15,4-6 8-15,-4 7 11 0,8-10-3 0,-1 9 0 16,7 1-8-16,-10-7 0 0,10 6 0 0,-6 1 0 16,6-4 0-16,0 0 0 0,4 3 9 0,-7-2-9 15,7-1 12-15,3 3-3 0,-3-2 0 0,-7-4 0 16,7 3 3-16,3-3 0 0,1 0 0 16,-1 4 0-16,8-4-2 0,-8 6 0 0,1 1 0 15,6-7 0-15,-7 6-10 0,4 1 8 0,0 2-8 16,0-2 8-16,4 8-8 0,-4-5 0 0,0-1 0 0,0 7 0 15,3-6 0-15,-6 2 0 0,2 1 0 0,1 3 0 16,7-7 0-16,-10 7 0 0,3-6 0 0,3 9 0 16,1-3 0-16,-4-7 0 0,3 7 9 0,-3 3-9 15,4-3 11-15,-5 0-3 0,5 2 0 0,-1 5 0 16,-3-4 4-16,4-1 0 0,-4 8 0 0,7-1 0 16,-4 0-4-16,4 4 0 0,-3 5 0 0,3-2 0 0,-7-4-8 15,7 10 12-15,0-7-12 0,0 7 12 0,0 3-12 0,0-3 0 16,0 3 0-16,0 6 8 0,0 3-8 0,0-3 0 15,0-3 0-15,0 3 0 0,-4 4 0 0,4-1 0 16,-7 0 0-16,7 1 0 0,-3-4 0 0,3 9 0 16,-7-2 8-16,3-4-8 0,0 0 0 0,4 1 0 15,0-1 0-15,0 0 0 0,-7 4 0 0,7-1 0 16,0-2 8-16,0 8-8 0,0-5 0 0,0 5 0 16,7-2 0-16,-7-3 0 0,0 5 0 0,0 7 0 15,0-6 0-15,0 3 0 0,0-3 0 0,0-1 0 16,0 4 0-16,-7-3 0 0,4-4 0 0,3 1 0 15,-7 3 0-15,3 6 0 0,1-3 0 0,-4-1 0 16,3-2 0-16,-3 0 0 0,4 9 0 0,-4-9 0 16,3-1 0-16,4 4 0 0,-4-3 0 0,4 9 8 0,0-9-8 15,-7-1 0-15,7-5 0 0,0 6 0 0,7 6 0 0,-7-10 0 16,0 4 0-16,0 0 0 0,-7-4 0 0,7-2 0 16,-3-4 12-16,3 0-4 0,0 7 0 0,-7-7 0 15,7 0-8-15,-4 1 0 0,1 8 0 0,-8-8 0 16,11-1 8-16,-10-3 0 0,3 0 0 0,3-3 0 15,1-3-8-15,-5 7 0 0,5-8 0 0,-4 8 0 16,3-7 9-16,4-1-9 0,0-2 10 0,0 3-10 16,0-6 0-16,0-4 8 0,4 7-8 0,-4-7 0 0,7-2 0 15,-7-1 0-15,3 1 8 0,5-4-8 16,-8-3 0-16,3 6 0 0,-3-3 0 0,4-2 0 16,-4 5 14-16,7-9-3 0,-7 3-1 0,0-3 0 15,3-6-10-15,-3 12 0 0,0-6 0 0,0 0 0 16,0-3 0-16,0 2 0 0,0-2 8 0,0-3-8 15,0 3 0-15,0 0 0 0,7-4 8 0,-7 1-8 0,0 0 0 0,0 2 0 16,4-5 0-16,-4 6 0 0,7-7 0 0,-4 7 0 16,-3-6 8-16,0 6-8 0,4-7 0 0,3 1 0 15,-7 5 0-15,3-5 0 0,4 6 0 0,-7-7 0 16,0 4 0-16,0 0 0 0,0-7 0 0,0 4 0 16,0 5 8-16,0-5-8 0,0 3 0 0,0-4 0 15,-7 7 0-15,7-3 0 0,0-7 0 0,0 10 0 16,0-7 8-16,0 7-8 0,0-6 0 0,0-1 0 15,0 4 0-15,0-3 0 0,0-1 0 0,0 1 0 0,0-4 0 16,0 10 0-16,7-10 0 0,-7 4 0 0,0-1 0 0,0-2 0 16,0 2 0-16,0 4 0 0,0-7 0 0,0 4 0 15,0-10 0-15,0 7 0 16,0 2 0-16,0-3 0 0,0 1 0 0,0-1 0 16,0 1 8-16,0-1-8 0,0-3 0 0,0 4 0 0,0 5 0 0,0-8 8 15,0 8-8-15,0-2 0 0,-7-4 0 0,7 4 0 16,0-4 0-16,0 1 0 0,-3 2 0 0,3 1 0 15,0-13 0-15,0 9 0 0,0 1 0 0,0-1 0 16,-7 0 0-16,7-5 12 0,0-4-12 0,0 12 12 16,0-12-12-16,-4 10 0 0,4-1 0 0,0-3 0 15,0-6 0-15,0 6 0 0,0 4 0 0,0-1 0 16,0-6 0-16,0-3 0 0,0 10 0 0,0-10-11 16,0 6 11-16,-3-3 0 0,3-3 0 0,0 13 0 0,0-4 0 0,0-3 0 15,0 4 0-15,0-10 0 0,-7 6 0 0,7 0 0 16,0-2 8-16,0-4-8 0,-4 9 0 0,4 0 0 15,0-9 0-15,0 10-8 0,0-10 8 16,0 3 0-16,-7 6 0 0,7-9 0 16,0 0 0-16,0 10 0 0,0-10 0 0,0 0 0 15,0 0 0-15,-3 3 0 0,3 6 0 0,0-9 0 0,0 0 9 0,0 0-9 16,0 7 12-16,0-7-12 0,0 0 13 0,0 0-4 16,0 6-1-16,0-6 0 15,0 0-8-15,0 0 0 0,0 0 0 0,10 6 0 0,-6-3 0 0,-4-3 0 16,10 10 0-16,-6-10 0 0,6 6 8 0,-3-3-8 15,1-3 12-15,2 0-4 0,1 3-8 0,-1-3 8 16,1 0-8-16,-1 0 8 0,-2 0-8 0,2 0 0 16,1 0 0-16,3 0 0 0,3 0 0 0,-2 0 0 0,-1 0 0 0,7 0 0 15,-4 0 12-15,5 0-4 0,-1-3 0 16,3 0 0-16,5-3-8 0,2 2 0 0,-6-2 0 0,0-3 0 16,10 6 0-16,-7-7 0 0,4 7 9 0,-7-3-9 15,10-7 0-15,-10 10 0 0,10-3 0 0,0-4 8 16,1 7-8-16,-1-6 8 0,-7 6-8 0,11-3 8 15,3-4-8-15,-6 10 0 0,2-3 0 0,1 3 0 16,3-3 0-16,-6-3 0 0,-5 6-8 0,12-4 8 16,-8-2 0-16,4-3 0 0,7 6 0 0,0-7 0 15,-8 10 0-15,12-9 0 0,-4 6 0 0,0-7 0 16,3 10 0-16,-7-9 0 0,4 6 0 0,-4-7 0 16,8 1 0-16,-1 0 0 0,-3-1 0 0,3 7 0 15,1-6 0-15,3 5 0 0,0-2 0 0,-4 3 0 16,-3-3 0-16,3 6 0 0,-6 0 0 0,3-3 8 15,3 3-8-15,0 0 0 0,4 0 0 0,-3 3 0 0,3-3 0 16,-1 0 8-16,-2 6-8 0,-8-6 8 0,4 0-8 16,3 3 0-16,1-3 0 0,3 0 0 0,-11 0 0 0,11 0 0 15,-4 0-8-15,4 0 8 0,-3 0 0 0,3 0 0 16,-11 0 0-16,4 0 8 0,0 0-8 0,0 0-10 16,-4-3 10-16,4 3-13 0,0-6 13 0,-1 6 8 15,5 0 0-15,-4 0-8 0,3 6 0 0,-3-3 0 16,0 3 0-16,-4-2 0 0,4-4 0 0,-4 9 0 0,4-6-10 15,0-3 10-15,0 10 0 0,-4-10 0 0,4 9 0 16,0-9 0-16,0 6 0 0,-4 0 0 0,0-6 0 0,4 0 0 16,-3 0 0-16,-1 0 0 0,7 0 0 0,-10 0 0 15,7 0 0-15,-4 0 0 0,1-3 0 16,-1 3 0-16,0 0 0 0,4 0 0 0,-10 0 0 16,-1 0 0-16,4-3 0 0,-4 3 0 15,0-6 0-15,4 6 0 0,0 0 0 0,0 0 0 16,3 0 0-16,4 0 0 0,-4 0 0 0,4 0 0 0,-4 0 0 0,1 6 0 15,-5-3 0-15,1-3 0 0,0 0 0 0,0 3 0 16,0-3 0-16,3 0 0 0,-3 0 0 0,0 0 0 16,3 0 0-16,0 0 0 0,-3 0 0 0,7 0 0 15,-7-3 0-15,3 3 0 0,-3-3 0 0,0 3 0 16,0 0 0-16,-1-6 0 0,5 6 0 0,-1 0 0 16,0-3 0-16,1-3 0 0,-5 6 0 0,5 0 0 0,3 0 0 15,-4 0 0-15,-3 0 8 0,3 0-8 0,-3 0 0 16,0 0 0-16,0 0 0 0,3 0 0 0,7 0 0 0,-3 0 0 15,0-4 0-15,3-2 0 0,-3 6 0 0,0 0 0 16,-4-3 0-16,4 0 0 0,-3-3 10 16,-1 6 0-16,-3-4 0 0,7-2 0 0,-4 6-10 0,7-3-12 15,-3 3 2-15,0-6 1 0,-11 6 9 0,11-3 0 16,-3 3 0-16,2 0 0 0,-9 0 0 0,2 3 0 16,5-3 0-16,-1 0 0 0,0-3 0 15,4 3 0-15,-7 0 0 0,7 0 0 0,7 0 0 0,-7 0 0 16,0 0 9-16,-4 0-9 0,4 0 0 0,-4 0 0 15,1 0 0-15,2 0-12 0,5-4 12 0,-4-2 0 16,3 6 0-16,0 0 0 0,1-3 0 0,-4-3 0 16,3 6 0-16,0 0 0 0,1 0 8 0,-4 0 0 0,0 0 1 15,-1 0 0-15,1 0-9 0,4 0 0 0,-8 0 0 0,4 0 0 16,0-3 0-16,0-4 0 0,-4 7 0 0,0 0 0 16,-3 0 0-16,3 0 0 0,-3 0 0 0,4 0 0 15,-1 0 0-15,4 0 0 0,-4-3 0 0,4 3 0 16,0 0 0-16,0 0 0 0,-4-3 0 0,0-3 0 15,-3 6 0-15,3 0 0 0,1-3 0 16,3-4 0-16,-1 7 0 0,1 0 0 0,-3-3 0 16,3 0 0-16,-4-3 0 0,4 6 0 0,0-3 0 0,-8-4 0 15,5 7 0-15,-4-9 0 0,-4 9 0 0,4 0 0 16,-1-3 0-16,5 0 0 0,-1-3 0 0,0 6 0 16,-3-4 0-16,0-2 0 0,3 3 0 0,4 3 0 15,-3-6 0-15,-5 6 0 0,1-3 0 0,-4-1 0 16,1-2 0-16,3 6 0 0,-1-9 0 0,1 9 0 15,3-3 0-15,-3 3 0 0,0-10 0 0,3 10 0 16,1-3 0-16,-1-3 0 0,0 6-12 0,-3-3 12 0,0-4 0 0,-4 7 0 16,1-3 0-16,-1 3 12 15,-3-3-12-15,3 3-9 0,4-6 9 0,0 6-13 0,-4 0 13 0,0 0 8 16,0 0 0-16,1 0-8 0,-1 0 0 0,-3-3 0 16,-1-4-10-16,1 7 10 0,0 0 0 0,-4 0 0 15,4 0 9-15,3 0-1 0,-3-3-8 0,7-3 0 16,0 6 0-16,-4 0 0 0,0-3 0 0,0 3-10 15,1-9 10-15,2 9-13 0,1 0 13 0,-3-4 8 16,-8-2 0-16,3 6-8 0,-2 0 0 0,-1 0 0 16,0 0 0-16,4-3 0 0,0 3 0 0,-1-6 0 0,8 6 0 0,0 0 0 15,0-3 0-15,0 3 0 0,3 0 0 0,0-4 0 16,1 4 0-16,-5 0 0 0,1-6 0 16,-3 6 0-16,-1 0 0 0,4 0 0 0,-1 0 0 15,5-3 0-15,3 3 0 0,-8-6 0 0,-2 6 0 16,2 0-9-16,5 0 9 0,-1 0 0 0,-7 0 0 15,1 0 0-15,-1 0 0 0,-3 0 0 0,-1 0 10 0,-2 0-10 16,-1 0 0-16,4 0 0 0,3 0 0 0,0-3 0 16,-3 3 0-16,3 0 0 0,8 0 0 0,-5 0-10 15,-2-7 10-15,-1 7 0 0,0 0 10 0,1 0-10 16,-5 0 0-16,1-3 0 0,0 3 0 0,0 0-10 16,3 0 10-16,0 0 0 0,0 0 10 0,1-3-10 0,-8 3 0 15,7 0 0-15,-3 0 0 0,3 0-10 16,-3 0 10-16,0 0 0 0,-1 0 10 0,-2 0-10 15,-5 0 0-15,1 0 0 0,0 0 0 0,-1-6 0 16,-2 6 0-16,-1 0 0 0,3 0 0 0,-2 0-10 16,-1 0 10-16,0 0 0 0,4 0 10 0,-4-3-10 0,0 3 0 0,4-7 0 15,-8 7 0-15,1 0 0 0,0 0 0 0,3 0 0 16,0 0 0-16,0 7 0 0,-3-7 0 16,-1 0-12-16,1 0 12 0,-4 3-10 15,0-3 10-15,0 0 11 0,-3 0-3 0,-1 0 0 0,1 6-8 16,0-3-12-16,-4-3 2 0,3 0 1 0,-3 0 9 0,-7 0 12 15,7 0-2-15,0 0-1 0,4 0-9 0,-4 0 0 16,-7 0 0-16,7 0-11 0,0 0 11 0,0 0 0 16,0-3 8-16,4 3-8 0,-8-6 0 0,8 6-8 0,-4 0 0 15,-3 0 0-15,-4 0 8 0,10 0 11 0,-10 0-3 16,7 0 0-16,0 0-8 0,0 0 0 0,0-3 0 16,-3 3 0-16,3 0 0 0,-7 0 0 0,0 0-10 0,4-7 10 15,3 7 0-15,-7 0 0 0,3 0 0 0,-3 0 10 16,7 0-10-16,0 0 0 0,0-3 0 0,0 3 0 15,0 0 0-15,0 0 0 0,0-3 0 16,1 3 0-16,-1-6 0 0,-4 6 0 0,4 0 0 0,-3 0 0 16,3 0 0-16,-7 0 0 0,0 0 0 15,0 0 0-15,3 0 0 0,-3 0 0 0,7 0 0 0,-7 0 0 16,0 0 0-16,0 0 0 0,0 0-12 0,0 0 12 16,0 0-11-16,0 0 11 0,0 0-8 0,7-3 8 15,-7 3 0-15,4 0 0 0,3-7 0 0,-7 7 0 16,4 0 0-16,-4 0 0 0,0 0 0 0,3 0 0 15,-3 0 8-15,7-9 0 0,-7 9 0 0,0-3 0 16,4-7-8-16,-4 7 0 0,0-3-11 0,0-3 11 16,3 2 0-16,1 1 0 0,-4-3 11 0,0-4-3 0,0 4-8 0,0-4 0 15,3-6-8-15,-3 10 8 0,0-13 0 0,0 10 0 16,0-7 12-16,4 3-4 0,-4-3-6 0,0 0-2 16,0-3 0-16,0 0 0 0,-4 1 0 0,4-8 0 15,-3 7 0-15,-1 0 0 0,4 0 0 0,-3 1 0 16,3-8 0-16,0 7 0 0,-4 0 0 15,1 0 0-15,3 0 0 0,0-6 0 0,-4 6 0 16,1-9-8-16,3 6 8 0,0-3 0 0,0-4 0 16,0 10 0-16,-4-9 0 0,4 6 8 0,-4-3-8 0,4-4 0 15,-3 1 0-15,-1 9 0 0,4-9 0 0,-3 9 0 0,3-10 0 16,-4 7 0-16,4-3 0 0,0 0 0 16,-3 3 0-16,3-7 0 0,0 4 0 0,3-3 0 15,-3 3 0-15,4-4 0 0,-4 4 0 0,3-3 0 16,-3-1 0-16,4 1 0 0,-4 0 0 0,0-1 0 0,0 1 0 0,3 6 0 15,-3-3 0-15,0 2 0 0,-3-2 0 0,3-3 0 16,0 6 0-16,0-3 0 0,0 2 0 0,-4-2 0 16,4-3 0-16,0 0 0 0,-3-1 0 0,3 7 0 15,-4-6 0-15,4 2 0 0,0-2 0 0,0 0 0 16,-3-1 0-16,3 10 0 0,0-9 0 0,0 6 0 16,0 0 0-16,-4 0 0 0,4-3 0 0,0-4 0 15,0 10 0-15,0-9 0 0,-3 6 0 0,3-3 0 16,0 3 0-16,0-4 0 0,0 4 0 0,-4-3 0 0,4 3 0 15,0-3 0-15,-3 3 0 0,3-4 0 0,-7 1 0 16,7 6 0-16,-4-3 0 0,1-3 0 0,-1 6 0 16,4 0 0-16,0-9 0 0,0 9-10 0,0-6 10 15,-3 2 0-15,3-2 0 0,0 3 0 0,0-3 0 16,0-3 0-16,0 5 0 0,-4-2 0 0,4 3 0 16,0-3 0-16,-4-3 0 0,4 9 8 15,-3-3-6-15,3-1-2 0,-4 4 0 0,4-3 0 0,-3-3 0 0,-1 6 0 16,1 0 0-16,3-6 0 0,-4 6 0 0,1-9 0 15,3 9 0-15,0-3 0 0,-4-4 0 0,4 4 0 16,0-3 0-16,0 3 0 0,0-3 0 0,0-3 0 16,0 5 0-16,0-2 0 0,0 0 0 0,0 3 0 15,4-6 0-15,-4-1 0 0,0 1 0 0,0-1 0 0,0 7 0 16,3-12 0-16,1 5 0 0,-4 1 0 0,0 0 0 0,0-4 0 16,0 1 0-16,0-4 0 0,0 4 0 0,0-4 0 15,0 7 0-15,0-4 0 0,0 1 0 0,0-4 0 16,0 7 0-16,-4-4 0 0,4-6 0 0,0 7 0 15,0-4 0-15,0 1 0 0,0-1 0 0,0-3 0 16,4 7 0-16,-4-7 0 0,0 0 0 0,0 10 0 16,3-7 0-16,-3 1 0 0,4 2 0 15,-4-3 0-15,0 1 0 0,3-4 0 0,1 0 0 16,-4 0 0-16,0 1 0 0,0-4 0 0,0 3 0 0,3 7 0 16,-3-7 0-16,0 6 0 0,-3-2 0 0,3 2 0 15,-4 1 0-15,4-4 0 0,0 4 0 0,-3-4 0 16,-1 3 0-16,1-5 0 0,3 8 0 0,-7-2 0 15,3-1 0-15,1-2 0 0,3 5 0 0,-7-2 0 16,3 6 0-16,4-4 0 0,-7 1 0 0,7 0 0 16,-3-1 0-16,-1 7 0 0,1-9 0 0,-1 5 0 15,0-2 0-15,4 0 0 0,-3-1 0 0,-1 1 0 0,4 9 0 0,-3-9 0 16,3 6 0-16,-4-1 0 0,4 1 0 0,-3 3 0 16,3-6 0-16,0 6 0 0,-4 3 0 0,4 4 0 15,0-4 0-15,0 0 0 0,0 3 0 0,-3-2 0 16,3-1 0-16,0 6 0 0,-4-6 0 15,4 7 0-15,-3-7 0 0,3 7 0 16,0-7 0-16,-4 6 0 0,4 1 0 0,0-7 0 0,-3 6 0 0,-1 1 0 16,1-4 0-16,-1 4 0 0,-3 2 0 0,3-2 0 15,1-1 0-15,-1 4 0 0,1 2 0 0,-4 1 0 16,0 0 0-16,0-4-10 0,3 7 10 0,-3-6 0 16,0 9 0-16,0-10 0 0,-4 10 0 0,4-9 0 15,0 6 0-15,0-6 0 0,-3 9 0 0,3-4 0 16,0-2 0-16,-4 3-8 0,0 3 8 0,1-6 0 0,-1 6 0 0,1-3 0 15,-4 3 0-15,3-4 0 0,-7-2 0 0,1 6 11 16,-1 0-11-16,4 0 0 0,0 0 0 0,0-3 7 16,-4 3-7-16,0 0 0 0,1 0 0 15,-4-6 0-15,-1 6 0 0,-2 0-13 0,-1 6 4 0,0-3 1 16,1-3 8-16,-1 0 0 0,-3 0 0 0,0 0 0 16,-4 6 0-16,0-2 0 0,0-1 0 0,-3-3-8 15,0 6 8-15,-4-3 0 0,4-3 0 0,-8 0 0 16,1 0 0-16,0 0 0 0,-1 0 0 0,1 0 0 15,0 6 0-15,-1-2 0 0,-3-4 0 0,1 0 0 16,-5 0 0-16,1 0 0 0,-4-4 0 0,4 4 0 0,3-6 0 0,0 6 0 16,0 0 0-16,0-3 0 0,-3-3 0 15,-4 3 0-15,-7 3 0 0,3-4 0 16,1-2 0-16,-1 6 0 0,1-9 0 0,0 9 0 0,3-3 0 16,-4-4 0-16,1 7 0 0,-4-3 0 0,-4 0 0 0,4-3 0 15,0 3 0-15,0-4 0 0,4 7 0 16,0-3 0-16,-4-6 0 0,0 6 0 0,-4-4 0 0,1 7 0 15,-4-9 0-15,3 6 0 0,-3-6 0 0,7 9 0 16,-3-10 0-16,-1 7 0 0,-7-3 0 0,1 6 0 16,3-13 0-16,0 10 0 0,0-3 0 0,3-4 0 15,1 7 0-15,-1 0 0 0,-3-6 0 0,0 2 0 16,4 4 0-16,-1-6 0 0,1 6 0 0,3-4 0 16,3 4 0-16,1-3 0 0,-4 3 0 0,0-7 0 0,0 7 0 0,-3-3 0 15,3 3 0-15,0-3 0 0,0 6 0 0,0 0 0 16,0-7 0-16,3 1 0 15,-6 3 0-15,-1-3 0 0,1 6 0 0,-4-3 0 16,0-7 0-16,3 10 0 0,1 0 0 0,-1-9 0 16,-6 9 0-16,6-10 0 0,-3 10 0 0,0-3 0 0,4-6 0 15,3 9 0-15,3-3 0 0,1-4 0 16,-8 7 0-16,4 0 0 0,-3-3 0 0,-1-3 0 0,4 6 0 0,0 0 0 16,4 6 0-16,-1-6 0 0,1 0 0 0,-1-6 0 15,5 6 0-15,-5 0 0 0,1 0 0 0,-4 0 0 16,3 6 0-16,1-6 0 0,6 0 0 0,1 0 0 15,-7 0 0-15,6-6 0 0,-3 6 0 0,0 0 0 16,-7-3 0-16,4 3 0 0,3-3 0 0,4 3 0 16,-1-7 0-16,4 7 0 0,1 0 0 0,-1 0 0 0,3 0 0 0,-3-3 0 15,-6-3 0-15,6 6 0 0,3 0 0 16,-2 0 0-16,-1 0 0 0,-4 0 0 0,4 0 0 0,4 6 0 16,0-3 0-16,-1-3 0 0,5 0 0 0,-5 0 0 15,1 7 0-15,-4-7 0 0,7 3 0 0,-3-3 0 16,0 3 0-16,-1-3 0 0,1 0 0 0,0 6 0 15,3-3 0-15,4-3 0 0,-1 0 0 0,1 7 0 16,-4-7 0-16,4 0 0 0,-7 0 0 0,6 0 0 16,1 0 0-16,-4 0 0 0,4 3 0 15,0-3 0-15,-1 0 0 0,1 6 0 0,3-6 0 0,1 3 0 16,-5 0 0-16,5-3 0 0,2 0 0 0,-2 0 0 16,-1 0 0-16,-3 0 0 0,-1 0 0 0,1 0 0 15,3 0 10-15,-3 7-10 0,3-4 0 0,-3-3 0 16,3 0 0-16,0 0-10 0,1 0 10 0,2 6 0 0,8-3 0 0,-10-3 0 15,2 0 0-15,5 0 0 0,-1 0 0 0,-3 0 0 16,3 0 0-16,-3 0 0 0,-4 0 0 0,7 0 0 16,-6 0 0-16,9 0 0 0,-2 0 0 0,-4 0 0 15,-1 0 0-15,5 0 0 0,2 3 0 0,-2-3 0 16,-1 0 0-16,0 7 0 0,8-7 0 0,-4 3 0 16,-4-3 0-16,7 0 8 0,-3 0-8 0,0 0 8 15,0 0-8-15,0 6 0 0,3-3-8 0,-7-3 8 16,1 0 0-16,-1 0 0 0,-3 0 0 0,3 0 8 15,0 0-8-15,4 6 0 0,-4-6-8 0,4 7 8 16,0-7 0-16,-4 0 0 0,4 0 0 0,0 0 0 16,3 0 0-16,-6 0 0 0,6 0 0 0,0 0 0 15,1 0 0-15,3 6 0 0,-4-3 0 0,0-3 0 16,1 0 0-16,6 6 0 0,-7-3 0 0,4-3 8 16,-3 7-8-16,6-4 0 0,-6-3 0 0,2 3 0 15,1-3 0-15,4 0 0 0,-8 6 0 0,7-3 0 0,-3-3 0 16,4 0 0-16,-11 7-8 0,10-4 8 0,-3-3 0 0,0 0 0 15,3 6 0-15,1-6 0 0,3 3 0 0,0-3 0 16,-8 3 0-16,5-3 0 16,3 0-60-16,3 0-6 0,-6 7-2 0,3-7 0 15,0 0-132-15,-8 0-28 0</inkml:trace>
  <inkml:trace contextRef="#ctx0" brushRef="#br1" timeOffset="37008.25">4209 6599 1954 0,'0'0'43'0,"0"0"9"0,-4-3 1 0,-3-3 3 0,4 3-45 0,-5-4-11 0,5 1 0 0,-1 0 0 0,4-4 9 0,0 7 0 16,0-6 0-16,-7 0 0 0,7 5 10 0,7-2 1 16,-3 3 1-16,-1-6 0 0,-3 9 3 0,8 0 1 15,-8 0 0-15,10 0 0 0,-10 0-5 0,4 0-2 16,3 9 0-16,0-6 0 16,0 3-3-16,3 4-1 0,-10-7 0 0,4 9 0 0,-1-2 4 15,5-1 1-15,-8 4 0 0,0-4 0 0,0 4-4 0,-8-4-1 16,8 7 0-16,-3-10 0 0,3 10 5 0,-4-4 1 15,-3 1 0-15,7-1 0 0,-3-2-4 0,-4-1-1 16,7 4 0-16,-4-4 0 0,1 7-15 0,3-10 9 16,0 10-9-16,-7-4 8 0,7-2-8 15,0-1 0-15,0-3 9 0,7 4-9 0,-7-10 9 0,0 0-9 16,0 0 12-16,0 0-12 0,0 0 16 16,3 0-3-16,-3 0-1 0,0 0 0 0,0 0 16 0,11-3 4 0,-11 3 0 0,3-7 0 15,4-5-10-15,0 3-2 0,1-4 0 0,2 4 0 16,-6-7-4-16,3 0 0 15,0 1-1-15,0-4 0 0,3 0-15 0,-3 6 0 0,4-5 0 0,7 5 0 16,-11-6 0-16,0 10 0 0,3-4 0 0,-3 1 0 16,0-1 0-16,4 4 0 0,-7-1 0 0,3 1 0 15,-4 6 0-15,8-3 0 0,-8 6 0 0,-3 0 0 16,0 0 0-16,0 0-8 0,11 0 8 0,-1 9 0 16,-6-6 0-16,7 6 0 0,-4-9 0 15,7 10 0-15,-11-1 0 0,8-6 0 0,-1 7 0 16,1-4 0-16,0-3 8 0,3 7-8 0,-11-7 0 0,-3-3 0 15,7 6 0-15,7-3 0 0,-14-3 0 0,0 0 0 16,0 0 11-16,0 0-11 0,0 0 12 0,0 0-12 16,0 0 15-16,0 0-4 0,0 0-1 0,11-3 0 15,-11 3 2-15,0 0 0 0,3-6 0 0,5 3 0 0,-1-7-12 0,0 1 12 16,-4 6-12-16,8-7 12 0,-1-2-12 16,1 2 0-16,3-2 0 0,-3-4 0 0,3 4 0 0,0 2 0 15,0-2 0-15,-3-1 0 0,-1-3 0 0,-3 10 0 16,7-10 0-16,-3 7 0 0,-8 6 0 0,4-6 0 15,1 5 8-15,-1-2-8 0,-7 6 0 0,0 0 0 16,0 0 0-16,10-3 0 0,-10 3 0 0,7 0 0 16,0 0 0-16,4 0 0 0,-4 3 0 0,0 3 0 15,4-2 0-15,-1 2 0 0,-3-3 0 0,11 6 0 16,-11 1 0-16,11-1-11 0,-8 4 11 0,-3-4 0 0,4 0 0 16,3-2-8-16,-4 2 8 0,1 7 0 0,-4-10 0 0,7 10 0 15,-10-4 0-15,3-2 0 16,-4-1 0-16,1 4 0 0,-4-4 0 0,7 1 8 0,-7-4-8 15,0 3 0-15,3 1 0 0,-3 2 0 0,7-2 0 16,-7-1 0-16,-7 0 0 0,7 1-13 16,7-1 3-16,-7-3 1 15,-7 4-15-15,7-1-4 0,7 1 0 0,-7-1 0 16,4-6-38-16,3 7-8 0,0-10-2 0,0 6 0 16,4-6-25-16,-4 0-6 0,3 0-1 0,8-6-921 0</inkml:trace>
  <inkml:trace contextRef="#ctx0" brushRef="#br1" timeOffset="37547.25">5644 6421 1785 0,'0'0'159'0,"-7"0"-127"16,-3-10-32-16,3 10 0 0,0-3 89 0,3 0 12 15,-3-3 3-15,7 6 0 16,-3 0-120-16,-8-4-24 0,7 4-5 0,-6-6-1 0,-1 6 46 0,4 0 0 16,-7 0 12-16,4 0-2 0,3 6-10 0,-4-2-12 15,-7-4 2-15,4 6 1 0,0-3 25 0,0 0 4 16,0 7 2-16,3-1 0 0,-6 3 8 0,3 4 2 16,-1-3 0-16,1-1 0 0,4 1-4 0,-4-4-1 0,3 10 0 0,-3-6 0 15,7-4-12-15,3 3-3 0,-6 4 0 16,10-3 0-16,-7-1-12 0,7 1 9 0,0 2-9 0,0-2 8 15,7 0-8-15,-7-4 0 0,3 4 9 0,4 2-9 16,-3-2 0-16,3-4 0 0,0 1 0 0,0-4 0 16,-3 3 0-16,3-3-10 0,7-2 10 0,-11-4-13 15,8 0 13-15,-4 6 0 0,7-6 0 0,-3 0 0 16,-8-6 8-16,8 6-8 0,-1-10 12 0,1 10-12 16,3-9 18-16,-3 9-3 0,-4-3-1 0,3-7 0 15,1 1 3-15,-1 6 1 0,4-4 0 0,-3-5 0 16,0 9-8-16,3-3-2 0,0-4 0 0,3 7 0 15,-9-6-8-15,2-1 10 0,-3 7-10 0,0-6 10 16,0 5 7-16,4-2 2 0,-11-3 0 0,3 6 0 16,-3-7 9-16,0 7 3 0,-3-3 0 0,-4 3 0 15,-4-4-11-15,4-5-1 0,0 9-1 0,-3-4 0 16,-5-5-10-16,1 9-8 0,4-7 9 0,-4 1-9 16,0 0 8-16,3-1-8 0,0 7 0 0,1-6 9 0,-1-1-9 0,8 1-17 15,-4 6 4-15,0-7 1 16,7 1-48-16,-8 6-10 0,5-4-2 0,3 4 0 15,0 3-182-15,0 0-37 0,0 0-7 0,0 0-2 0</inkml:trace>
  <inkml:trace contextRef="#ctx0" brushRef="#br1" timeOffset="38135.37">5962 6502 1850 0,'0'0'40'0,"0"0"9"0,0 0 2 0,0 0 1 0,0-6-41 0,0-7-11 0,0 13 0 0,0-3 0 16,0 3-16-16,7-9-4 0,-7-1-2 0,0 1 0 16,0 6 22-16,0 3 0 0,0 0 12 0,0-10-4 15,0 1-8-15,0 6 0 0,-7-3 0 0,7 6 0 16,-4-4 42-16,-6 4 6 0,-1-6 2 0,8 6 0 15,-11 0 4-15,3 0 1 0,0 0 0 0,-3 6 0 16,4-2-23-16,-4-4-4 0,3 0 0 0,-7 9-1 16,1-6-19-16,-1 6-8 0,4 1 8 0,-4-1-8 15,1 4 0-15,-1-4 0 0,0 4 0 0,1 2 0 0,-1 1 0 16,4 3 0-16,-4 0 0 0,1-4-11 0,3 4 11 16,3 0 0-16,1-6 0 0,2 5 0 0,1-5 0 0,4 6 0 15,-4-7 0-15,7-2 11 0,0 2-1 16,7 1 0-16,-4-4 0 0,4 1 0 0,1-4 2 15,2-3 1-15,4 0 0 0,4-3 0 16,-4 0 15-16,7 0 4 0,-3 0 0 0,-1-3 0 0,8-6-32 0,0 5-15 16,-8-5 2-16,1 0 0 0,7-1 13 0,-11 1 0 15,7-1 0-15,-10-2 10 0,6-1-1 0,-3 4 0 16,-3-4 0-16,3 1 0 0,-3-4 21 0,-1 4 4 16,4-1 1-16,-3-3 0 0,-4 1 3 0,4-4 1 15,3 0 0-15,-11 3 0 0,4-2-5 0,7-4-1 0,-10 0 0 0,3 0 0 16,0 3-2-16,0-3-1 0,-3 0 0 0,3 3 0 15,0-3-11-15,-4-6-3 0,-3 12 0 0,0-2 0 16,4-1-2-16,-4-3-1 0,-4 0 0 0,1 3 0 16,-1 3-13-16,1 1 11 0,3-7-11 0,-11 9 10 15,4 1-10-15,0 2 0 0,7-9-12 0,-11 10 12 32,4 6-32-32,0-7 0 0,0 7 1 0,4-3 0 15,3 3-117-15,0 3-24 0,0 0-5 0,0 0-594 0,0 0-118 0</inkml:trace>
  <inkml:trace contextRef="#ctx0" brushRef="#br1" timeOffset="38692.53">6403 6596 1897 0,'0'0'84'0,"0"0"17"0,0 0-81 0,0 0-20 15,0 0 0-15,0 0 0 0,0 0 0 0,0 0 0 16,11-6 0-16,-1 6-8 0,4 0-2 0,-3-3 0 16,3-4 0-16,-4 4 0 0,5-6 19 0,-1-1 4 15,0 7 1-15,3-6 0 0,-6 0 14 0,3 5 4 0,-3-5 0 0,3 0 0 16,0-1 12-16,0 7 2 15,-3-6 1-15,-1-1 0 0,1 7-12 0,-8-3-3 16,4-4 0-16,-3 7 0 0,-1-6-19 0,1-1-4 16,3 7-1-16,0-6 0 0,-7 0-8 0,4-1 10 0,-4 7-10 0,-4-6 10 15,4-1-10-15,-7 7 0 0,7-3 0 0,-7 3 0 16,-4-7 0-16,1 10 0 0,-8-3 0 0,4-3 0 16,0 12 0-16,0-3 0 0,-7-3 0 0,3 10 8 15,-3-7-8-15,3 6 0 0,-3 1 0 0,3 2 0 16,-3-2 0-16,7 8-9 0,-3-5 9 0,-1-1 0 15,0-2 0-15,4 9 0 0,4-7 0 0,-1-2 0 16,-3 2 0-16,7 4 0 0,-4-4 0 0,4 1 0 16,4-1 12-16,-1-2 5 0,1 9 2 0,3-10 0 0,0 4 9 15,7-1 3-15,-4-2 0 0,1-1 0 16,6 4-31-16,-6 5 0 0,3-8 0 0,0 2 0 16,0 1 0-16,4-4 0 0,-4 1 0 0,3 2 0 15,1-6 0-15,3 4 0 0,-4-7-13 0,5 0 4 16,-5 3-32-16,4-6-7 0,-3 4 0 0,6-4-1 15,-6-4-46-15,3-5-9 0,-3 9-1 0,6-9-1 16,1-1-102-16,0 4-21 0,6-22-4 16,1 9-1-16</inkml:trace>
  <inkml:trace contextRef="#ctx0" brushRef="#br1" timeOffset="39075.9">6992 5831 1796 0,'0'0'80'0,"0"0"16"0,0 0-77 0,0 0-19 0,0 0 0 0,0 0 0 16,0 0 61-16,0 0 9 0,0 0 2 0,0 0 0 16,0 0-13-16,0 0-3 0,0 0 0 0,-3 9 0 15,3 1-30-15,0 2-6 0,3 4-2 0,1 0 0 16,-4 6-2-16,7-4-1 0,-7 4 0 0,3 0 0 0,-3 7 13 0,4-4 2 16,-4 6 1-16,3 0 0 0,-3 7-19 0,0-3-3 15,0 5-1-15,0 1 0 0,-3 3-8 0,3-3 8 16,-4-7-8-16,1 7 8 0,3-10 0 0,-7 1 0 15,3-7 0-15,4 3 0 0,-3-6-8 0,3 0 0 16,0 0 0-16,0-3-755 16,0-7-155-16</inkml:trace>
  <inkml:trace contextRef="#ctx0" brushRef="#br2" timeOffset="42945.1">3990 16016 1555 0,'-7'0'138'0,"7"0"-110"0,0 0-28 0,-4 0 0 15,1 0 196-15,3 0 35 0,0 0 6 0,0 0 2 16,0 0-239-16,0 0-55 0,0 0-7 0,0 0-2 0,0 0 52 0,0 0 12 16,7 6 0-16,0 1 0 15,4 2 31-15,-11 4 5 0,3-1 2 0,1 7 0 0,-4 3-8 0,0 0-2 16,0 9 0-16,-4 4 0 0,1 5-2 0,-5 1-1 16,5 3 0-16,3 0 0 0,-14 6-13 0,7-6-2 15,3-3-1-15,-6 0 0 0,6-7 11 0,-6 7 3 16,2-10 0-16,5 1 0 0,-4-10 3 0,7-1 1 15,0 1 0-15,0-3 0 0,0-6-8 0,0-4-2 16,7-3 0-16,-7-6 0 0,0 0-5 0,0 0 0 16,3-6-1-16,5-3 0 15,-5-7 8-15,4-3 1 0,-7 0 1 0,0-2 0 0,-7-5-7 0,4-2-2 16,-5-3 0-16,5 0 0 0,-11-10-12 0,3 9 11 16,4-5-11-16,4-4 10 0,-8 0-10 0,1 0 8 15,6-2-8-15,-3 2 8 0,0 0 6 0,7 3 1 0,-7-2 0 16,3-1 0-16,8 0-7 0,-4-3 0 0,7 3-8 0,-7-2 12 15,7 2-12-15,0 9 0 0,4-8 0 0,-8 8 0 16,8 1 0-16,-1 0 0 0,1 5-10 0,3-2 10 16,-11 13-9-16,8-4 9 0,0-3-10 0,3 3 10 15,0 10-12-15,4-7 12 0,-4 0-13 0,7 10 5 16,-7 0 8-16,4 3 0 0,-1-4 0 0,1 7-8 16,3 0-4-16,0 7-1 0,-7-4 0 0,7 9 0 15,-6-2-11 1,-1-1-3-16,7 4 0 0,-7 5 0 0,0-5 19 0,4 9 8 0,-4 3-8 0,0-3 8 15,-4 3-12-15,1-3 4 0,0 0 0 0,-4 6 0 16,0-3 8-16,3 3 0 0,-10-6 0 0,4 0 0 16,-4 0 0-16,0 0 0 0,-4-3 8 0,-3 3-8 15,4-3 8-15,-8-7-8 0,8 7 8 0,-8-6-8 16,0-1 14-16,1 4-2 0,-1-3 0 0,1-10 0 16,3 6 3-16,-4 0 0 0,1-2 0 0,-5-1 0 15,-2 0-15-15,3-3 9 0,0 7-9 0,-1-4 8 0,-6-3-8 0,7-3 0 16,-7 0 0-16,7 0 0 0,0-3-16 0,-7-3-6 15,6 6-1-15,5-10 0 16,-1 10-169-16,8-9-35 0,-15-4-6 0,25-5-2 0</inkml:trace>
  <inkml:trace contextRef="#ctx0" brushRef="#br2" timeOffset="43574.02">4893 15668 2073 0,'0'0'92'0,"0"0"19"0,0 0-89 0,-3-6-22 0,-5 6 0 0,5-3 0 15,-4-4 80-15,3 7 11 0,1 0 2 0,3 0 1 16,-11-3-75-16,4 3-19 0,0-6 0 0,0 6 0 16,-4 0 0-16,4 0 0 0,-3 0 0 0,-1 0 0 0,1 6 0 0,-1-3 0 15,1-3 0-15,-1 10 0 0,-3-4 0 0,3 0 0 16,-3 4 0-16,0-1-9 0,0 0 9 0,3 4 0 16,-3 6 0-16,-3-7 0 0,-1 10 0 0,0-3 0 15,1 0 0-15,3 3 0 0,-4 0 0 0,4 0-12 16,3 0 2-16,8 0 0 0,-8 0 18 0,8 0 4 15,-4-4 1-15,3 4 0 0,4-6-4 0,0-3-1 16,4-4 0-16,3 4 0 0,0-10 4 0,3 6 0 16,-3-3 0-16,7-2 0 0,-3-4-12 0,3 0 0 15,0-4 9-15,0-2-9 0,4 3 0 0,-7-3 0 16,3-4 0-16,0 4 8 0,0-10 9 0,-4 4 3 16,5-1 0-16,-5-6 0 0,4 7 9 0,-3-7 3 15,-1 7 0-15,-3-7 0 0,8 3-18 0,-12-3-3 16,4 0-1-16,-7 7 0 0,4-7 0 0,-1 7 0 15,-3-7 0-15,7 6 0 0,-7 1 2 0,0-4 0 16,0 13 0-16,0 3 0 0,0 0 6 0,0 0 2 0,0 0 0 0,0 0 0 16,0 0-20-16,0 0 0 0,0 0 0 0,0 0 0 15,0 0 0-15,0 3 0 0,4 6 0 0,3 1 0 16,-4-1 0-16,4 4 0 0,0-4 0 0,1 13-9 16,-5-3 1-16,4 3 0 0,-3-3 0 0,-1 3 0 15,4 0 8-15,-3-1 0 0,3 1 0 0,-7 0 0 16,3-3 0-16,1-6 0 15,3 6 0-15,4-7 0 16,-8 1-44-16,4-4-8 0,7 0 0 0,-10-2-1 16,6-4-171-16,1 0-33 0</inkml:trace>
  <inkml:trace contextRef="#ctx0" brushRef="#br2" timeOffset="43978.15">5158 15938 2250 0,'0'0'49'0,"0"0"11"0,-4 6 1 0,4-6 3 0,0 3-52 0,0-3-12 16,0 9 0-16,0 1 0 15,11-7-114-15,-8 3-26 0,8-3-4 0,-1 7-2 16,-3-7 91-16,0 6 19 16,4-2 3-16,-7-4 1 0,3 6 130 0,-7-9 26 0,0 3 6 0,3 7 1 0,-3-1-35 0,0-9-6 15,0 0-2-15,4 3 0 0,-4-3-24 0,0 0-6 0,0 0-1 0,0 0 0 16,0 0-4-16,0 0-1 0,0 0 0 0,0 0 0 15,0-3-6-15,0-6-2 0,-4-1 0 0,4-2 0 16,-3 2-23-16,3-2-5 0,-7-7 0 0,3-3-1 16,4 3 1-16,-7 4 0 0,0-4 0 0,0-3 0 15,7-6-16-15,-4 6 0 16,4 0 0-16,-7 0 0 0,7 0 31 0,0 0 0 16,0-6 0-16,0 12 0 0,0-3-31 0,7 0 8 0,-7 7-8 0,4-7 0 15,-1 6 0-15,4-5 0 0,4 5-9 0,-7 4 9 31,3-1-28-31,7-2 1 0,-4 2 0 0,-6 7 0 0,6-3 3 0,1 3 0 0,0 0 0 0,3 3 0 16,-4 3-60-16,-3 0-11 16,11 3-2-16,-7-3-1 0,3 7-3 0,-4 2-1 0,1-2 0 0,3-1 0 15,-3 4-141-15,-4 5-28 0,10 14-5 16,-13-4-2-16</inkml:trace>
  <inkml:trace contextRef="#ctx0" brushRef="#br2" timeOffset="44532.39">5719 15724 1670 0,'0'0'148'0,"0"0"-118"15,-8-9-30-15,5 9 0 0,-1-9 98 0,4-1 14 16,-3 7 2-16,3-6 1 16,0-1-157-16,3-2-31 0,1 2-7 0,-1 1 0 0,5-4 56 0,-8 4 12 15,0 0 3-15,0 2 0 0,0 1 46 0,0-3 10 16,0 9 1-16,0 0 1 0,0 0 7 0,-8-4 0 15,-2 4 1-15,6 0 0 0,-6 0-11 0,-1 4-2 0,4-4-1 16,-3 0 0-16,-5 9-1 0,-2-3 0 0,6 1 0 0,-3 2 0 16,-4 0-18-16,8 4-4 0,-4-4-1 0,3 10 0 15,1-6-19-15,3 5 8 0,0 1-8 0,7-3 0 16,-8 3 8-16,5 3-8 0,3-10 0 0,0 10 0 16,0-3 0-16,0 3 8 0,0 0-8 0,0-3 0 15,3 3 8-15,-3-3-8 0,8-7 0 0,-8 1 0 16,7 2 0-16,0-5 8 0,-7-4-8 0,3 3 0 15,4 1 13-15,-3-10-4 0,6 0-1 0,4 0 0 16,1 0-8-16,2 0 0 0,-6-10 9 0,6 1-9 16,-2 3 21-16,2-1 0 0,-3-5 0 0,0 2 0 15,0-8 0-15,-3 5 0 0,-4 4 0 0,0-4 0 16,0-6-13-16,-3 7-8 0,3-1 8 0,-7-2-8 16,0-1 17-16,3-3-1 0,-3 7 0 0,0 2 0 15,0-2 16-15,4-4 4 0,-4 10 0 0,3-4 0 16,-3 10-36-16,0 0 0 0,0 0 0 0,0 0-9 15,0 0 9-15,0 0-13 0,0 0 5 0,0 0 8 0,0 0 0 0,0 0 12 16,0 10 0-16,0-4 0 0,0 3-21 0,0 1-4 16,0-1-1-16,0 1 0 0,4 2 22 0,-1-2 5 15,5 2 1-15,-8 1 0 0,3-4-14 0,4 10 0 16,-3-7 0-16,3-2 0 0,0 9 0 0,0-7 0 16,-4 1 0-16,4-4 0 15,7 4-43-15,-10-4-11 0,3 0-2 0,0 1-1 16,4-7-102-16,-1 6-20 0,-3-2-4 0,7-4-852 15</inkml:trace>
  <inkml:trace contextRef="#ctx0" brushRef="#br2" timeOffset="45298.62">6121 15693 1382 0,'0'0'123'0,"0"0"-99"0,0 0-24 0,0 0 0 15,-7 0 204-15,7 0 35 0,0 0 7 0,0 0 2 32,0 0-289-32,0 0-58 0,0 0-11 0,0 0-2 0,0 0 67 0,0 0 13 0,0 0 4 0,0 0 0 15,10 0 104-15,-10 0 20 0,0 0 5 0,0 0 1 16,4 9-31-16,6 4-7 0,-10-4 0 0,0 1-1 0,0 2-23 16,0-2-5-16,4 2-1 0,-4 7 0 0,-4-6-2 0,4-4-1 15,0 4 0-15,-7-4 0 0,7 4 1 0,-3 2 1 16,-1 1 0-16,4-7 0 15,4 7-19-15,-4-3-4 0,0-1-1 0,0 1 0 16,0-4-1-16,3-3-8 0,-3-6 12 0,0 7-4 16,0-7 8-16,0 0 0 0,0 0 1 0,0 0 0 15,0 0 16-15,0 0 3 0,0 0 1 0,0 0 0 16,0 0-16-16,0 0-3 0,0-7-1 0,7-2 0 0,-3 0 18 0,-4-4 3 16,0-3 1-16,-4 4 0 0,8-7-16 0,-4 6-3 15,7-5-1-15,-4-4 0 0,1 0-9 0,3 0-2 16,-7 3 0-16,11-3 0 0,-11 6-8 0,7-3 0 15,0 1-12-15,-4 8 12 0,4-2-15 0,-3 9 5 16,3-4 1-16,0 4 0 0,4-3 9 0,-4 6 0 0,0 6-9 0,3-3 9 16,1 4-12-16,-1-4 3 0,1 9 0 0,0-2 0 31,-1-1-19-31,4 10-3 0,-7-7-1 0,0 1 0 16,4 6 32-16,0-7 0 0,-8 7 0 0,4-6 0 0,0-4 0 0,0 4 0 0,-3 2 0 0,-1-2 0 15,1-10 27-15,-1 6 5 0,-3-9 0 0,0 0 1 16,11 7-21-16,-11-7-12 0,0 0 12 0,0 0-12 15,0 0 10-15,0 0-10 0,0 0 8 0,3 0-8 16,5-7 13-16,-1 4-2 0,0-6-1 0,3 3 0 16,-3-7-10-16,0 4 0 0,4-4 0 0,-1-6 8 15,-6 7 0-15,3-7-8 0,7 3 12 0,-7 1-4 16,0-7-8-16,4 9 12 0,-1-6-12 0,-2 7 12 16,-1-7-12-16,3 13 0 0,-3-10-10 0,0 7 10 15,4-4-12-15,-1 4 12 0,-3 5-13 0,4-5 5 16,0 6 8-16,-1-3 0 0,1 3 0 0,-1-4 0 0,-6 7-10 15,3 0 10-15,7 0-12 0,-10 0 12 0,6 0-12 16,1 10 4-16,3-10 8 16,0 9-13-16,0 4 13 0,-3-4 0 0,6 4-10 0,-6 5 10 0,3-5 0 15,-3 6 0-15,3 3 0 0,-4 0 0 0,1 0 8 16,3 3 0-16,-7 0 0 0,4-3 0 0,-1 0 4 0,-3 0 1 16,4-4 0-16,3 4 0 0,-7 0-5 0,4-3-8 15,-1 0 11-15,-3-3-11 0,4-1 8 0,-4-2-8 16,0-1 0-16,0 4 0 15,0-10-19-15,4 10-7 0,-11-3-2 0,7-10-935 16,-4 6-187-16</inkml:trace>
  <inkml:trace contextRef="#ctx0" brushRef="#br2" timeOffset="68002.84">5856 10742 864 0,'0'0'38'0,"0"-10"8"0,0 4-37 0,0-7-9 0,0 4 0 0,4 0 0 16,-1 2 114-16,-3-8 21 16,0 5 4-16,0-2 1 0,0 2-68 0,-3-2-12 0,-1-7-4 0,-3 6 0 15,0 1 5-15,3-1 1 0,-10-2 0 0,7 5 0 16,-3-2 2-16,-4 2 1 0,3 1 0 0,-7 3 0 16,8-4-1-16,-11 4 0 15,-1 3 0-15,5 0 0 0,-8-4-43 0,-7 7-9 0,4 0-1 0,-4-3-1 31,-3 3-10-31,0 3 0 0,-4-3 0 0,0 10 0 0,4-1 0 0,-11 4 0 0,0-1 0 0,-7 7 8 16,-3 0-8-16,-4 6 0 0,7 3 0 0,-7 4-11 16,0 2 0-16,0-3 0 0,0 10 0 0,0-6 0 15,7 5 11-15,0 4-10 0,4 3 10 0,7 0-10 16,6 4 10-16,5 2 0 0,2 0 0 0,12 1 0 16,-4-4 0-16,10 3-8 0,7 3 8 0,4-2 0 15,11 5 0-15,0-2-8 0,3 5 8 0,10 1 0 16,12 0-11-16,-1-10 11 0,7 1-13 0,4-1 5 15,0-12-28 1,3-1-6-16,8-8-1 16,3-10 0-16,0 0 34 0,0-13 9 15,3-6 0-15,-3-3 0 0,-3 0 8 0,-8-12 7 0,-3-1 1 16,-4-6 0-16,1-3 49 0,-12-9 11 0,5 0 1 0,-5-4 1 16,-2-9-14-16,-5-3-4 0,-3 0 0 0,1-3 0 0,-5-13-24 0,1 10-4 0,-4-10-2 0,-3 1 0 0,-1-1-13 0,-6-3-2 15,-1-6-1-15,1 9 0 0,-4-3-26 0,0 4-4 16,-7-1-2-16,-4 10 0 0,1 2 18 0,-8 4 0 15,-7 7 0-15,1-1 0 0,-1 6 0 0,-7 7 16 16,0-3-4-16,1 12 0 0,-5-3-12 0,1 6 0 16,-11 1 0-16,0 2 0 0,-3 10 0 0,0-3 0 0,3 2 0 15,-4-2 0 1,4 6-94-16,4 10-12 0,0-10-2 0,6 9-629 0,1 0-126 0</inkml:trace>
  <inkml:trace contextRef="#ctx0" brushRef="#br2" timeOffset="68628.53">5532 7684 2779 0,'-7'-19'123'0,"-4"19"25"0,-3-9-118 0,3 9-30 0,-10-3 0 0,7 0 0 0,-4-4 11 0,4 7-11 15,-3 0 12-15,6 0-12 16,-7 0 0-16,4 0 0 0,-3 0 0 0,6 0 0 15,-7 0 0-15,1 0 0 0,-4 7 0 0,-4-4 0 16,-3 0-36-16,-4 6-4 0,-3-2 0 0,-4 5-1 16,0 1 6-16,-7-1 2 0,-3 7 0 0,-4 3 0 0,0 9 25 0,-4 1 8 0,-2-1 0 0,-9 10 0 15,5 0-11-15,-1 3 11 0,1-1-10 16,7 8 10-16,3-7 8 0,0 9 8 16,10 0 2-16,8 0 0 0,0 10-4 0,10 0-1 15,0 9 0-15,8-6 0 0,10-3-13 0,0 9 0 16,7-6 8-16,10 3-8 0,4-4-9 0,8-2-5 0,2-6-1 0,12-7 0 15,-1 3-1-15,11-12-1 0,-4-7 0 0,7 4 0 16,11-7 17-16,0-9-12 0,0-6 12 0,7 0-10 16,-3-13 10-16,6-3 0 0,4-3 0 0,4-13-8 15,7 3 28-15,-11-9 5 0,-4-9 2 0,-3-3 0 16,4-7 16-16,-4-3 3 0,4-6 1 0,-8 0 0 16,1-4-8-16,-12 1-2 0,1-3 0 0,-7-4 0 15,0-6-13-15,-7-6-4 0,0 0 0 0,-8-3 0 16,-2 2-4-16,-8 8 0 0,0-8-1 0,-14 11 0 0,4-7 0 15,-4 0 0-15,-14 6 0 0,0 0 0 0,-4 7-4 0,-10 6-1 16,0 3 0-16,-4 0 0 16,-3 9-10-16,-15 0 0 0,1-2 0 0,-7 15 8 0,-8-4-8 15,-6 14-11-15,-1-1 3 0,-3 13 0 16,-3 3-24-16,-4 3-5 0,-15 6-1 0,12 13 0 16,-4 7-149-16,3 5-29 0,7 7-7 0</inkml:trace>
  <inkml:trace contextRef="#ctx0" brushRef="#br2" timeOffset="69450.11">8460 12156 2296 0,'-11'-6'102'0,"11"6"21"0,-7-4-99 0,0-2-24 16,-4 3 0-16,-3 0 0 0,4-3 48 0,-4-4 4 16,-1 7 0-16,-6-3 1 0,4 3-43 0,-5-7-10 0,-9 1 0 0,2 6 0 31,-9-4-27-31,-1 4-5 0,0 3 0 0,-3 0-1 16,-4 0 2-16,-4 10 1 0,-2-7 0 0,-5 6 0 0,4 1 30 0,0 2 0 15,0 7 11-15,11-6-3 0,-7 9 20 0,6 6 5 16,1-3 1-16,3 6 0 0,7-3-14 0,1 7-2 0,2-4-1 0,1 10 0 15,7 0-9-15,3 3-8 0,4 0 12 0,4 6-12 16,6 0 0-16,-3-3-12 16,14 3 0-16,-3 0 0 0,3-6 12 0,10 0 0 0,1 0-10 15,7-3 10-15,-1 0 0 0,8 3 0 0,3-4 0 16,8-5 0-16,3-4 0 0,7 0 0 0,7-9 0 0,3 0 0 16,1-3 0-16,6-6 15 0,-3-4-3 0,7 1 0 15,4-10-12-15,-1 0-10 0,1-10 2 0,0 1 0 16,-8-4 20-16,4 1 4 0,-3-7 0 0,-4-3 1 15,3 0 5-15,-6-6 1 0,-1-4 0 0,-3 4 0 0,-3-3 17 16,-8-7 4-16,-3 7 1 0,-11-1 0 0,4-8-5 0,-11 5 0 16,-3-9-1-16,-4 0 0 15,-3-3-10-15,-4 0-1 0,-7-3-1 0,-7 0 0 16,-3 6-9-16,-4 0-2 0,-4-6 0 0,-7 3 0 0,-3 0-16 16,-4 0 0-16,-3-3 0 0,-7 9 0 15,-4-3 0-15,0 3-12 0,-7 7 3 0,1-1 1 0,-5 7-4 0,-3 0-1 16,4 3 0-16,-4 3 0 0,4 3 13 0,-1-3-12 15,-3 3 12-15,4 4-12 16,-4-1-13-16,7 0-3 0,0 0 0 0,0 10 0 16,1-3-116-16,6-7-23 0,-4 10-5 0</inkml:trace>
  <inkml:trace contextRef="#ctx0" brushRef="#br2" timeOffset="70131.95">8707 8719 2304 0,'-18'-19'102'0,"11"10"21"0,-4 3-99 0,-10-1-24 16,7-2 0-16,-4 3 0 16,1-1 81-16,-1-2 11 0,0 9 3 0,4-9 0 15,-7 9-95-15,4-4-32 16,-5-5 0-16,-2 9 0 0,-5-3 4 0,-2-3 0 0,-1 6 1 0,-3 0 0 15,-1 0-3-15,-2 6-1 0,-1-3 0 0,-4 6 0 0,1-5 16 0,7 5 3 16,-11 10 1-16,4-10 0 0,-1 4 11 0,-3-1 8 16,1 10-8-16,2-3 11 0,8 3 15 0,-7 9 3 15,6 1 1-15,1-1 0 0,3 0-8 0,4 10-2 16,0 0 0-16,7 3 0 0,3 0-20 0,0 0-8 16,4-4 0-16,7 1 0 0,4 3 8 0,6-3 9 0,4 3-1 15,7 3-8-15,4-10-10 0,3 10-9 16,11-9-1-16,10 3-1 0,-3 3 21 0,11-4 0 0,6-8 0 15,-7 5 0-15,8-11 0 0,3 5 0 0,3-9 0 16,8 0 0-16,6 0 0 0,-2-3 0 0,-1 3 0 0,0-10 0 16,-4-3 20-16,4-2-2 0,0-4 0 0,-3-3 0 15,0-3-18-15,-8-4 0 0,-3-5 0 0,-4-1 0 16,-6-5 21-16,-4-1-2 0,0-3-1 0,-4-10 0 16,-3 1 2-16,-8-3 1 0,1-7 0 0,0-3 0 15,0-6 11-15,-15-4 1 0,-3 1 1 0,1-10 0 16,-1 7-11-16,-7-13-3 0,-4 3 0 0,-3-6 0 15,-3 6-12-15,-4 3-8 0,-7 1 8 0,-4 5-8 16,-7 1 11-16,-3 9-3 0,-7-3 0 0,-1 3 0 16,-2 0-8-16,-8 6 0 0,-7 3 0 0,-4 1 0 0,-3 11 0 15,-3-2 0-15,-8 13 0 0,4-1-11 16,-3 3-20-16,-1 4-4 0,-10 9-1 0,7 0 0 16,0 6-119-16,10 0-24 0,-3 4-5 0,11-1-510 15,10 10-102-15</inkml:trace>
  <inkml:trace contextRef="#ctx0" brushRef="#br2" timeOffset="70848.83">13723 7546 1382 0,'0'-9'123'16,"0"-4"-99"-16,-3-2-24 0,-1 2 0 15,0-6 289-15,-3-3 53 0,4 10 10 0,-4-7 3 0,3 6-270 0,1 1-53 16,-1-1-12-16,-3-2-1 0,-3 2-19 0,3 1 0 16,-8-4-11-16,1 3 11 15,-3 4-31-15,-4 3 1 0,-4-1 0 0,-3 4 0 16,-4-3 0-16,0 15 0 0,-7-2 0 0,-3 5 0 15,-7 1-2-15,-4 9 0 0,0 9 0 0,-4 0 0 16,-6 10 32-16,3 3 0 0,-4-3 0 0,1 12 0 0,-1-3 28 0,4 7 9 16,-7 5 2-16,4 4 0 0,3 3-22 0,7 3-4 15,0-3-1-15,11 4 0 0,-1-8-4 0,12 8-8 16,2-4 11-16,8-4-11 0,4-8 11 0,2 6-11 16,5-10 10-16,10 0-10 0,0-12 8 0,7 3-8 15,7-3 0-15,4-1 9 0,6-5-9 0,12-4 0 16,10 1 0-16,6-7 8 0,15-10-8 0,4 4 0 0,0-9 0 15,13-7-11-15,4 6 33 0,8-9 6 0,-1-9 2 0,-3-1 0 16,-1-5-22-16,-2-1-8 0,-1-6 0 0,0 0 0 16,7 0 12-16,-10-9-3 0,0 6-1 0,-8-13 0 15,1 7 8-15,-4-10 2 0,-7-3 0 0,-7 0 0 16,0-6 16-16,-7-3 3 0,-11 6 1 0,-7-10 0 16,1 4-25-16,-15-1-5 0,-7 7 0 0,-7-12-8 15,-7 6 25-15,-4-1-1 0,-6-8-1 0,-11 8 0 16,-8 1-8-16,-2 3-2 0,-8 6 0 0,-3 0 0 15,-11 3-13-15,0 0 0 0,0 1 0 0,-7 5 0 16,-11 4-10-16,1-1 2 0,-4 10 0 0,0 4 0 16,0 8-27-1,3 7-5-15,4 3 0 0,3 3-1 0,-3 7-117 0,7 12-23 16,8 6-5-16</inkml:trace>
  <inkml:trace contextRef="#ctx0" brushRef="#br2" timeOffset="71533.22">14542 11178 2570 0,'-15'-32'56'0,"8"20"12"0,-3-17 3 0,-4 7 1 0,0-12-57 0,-4 3-15 0,0-7 0 0,4 3 0 31,-3 4-48-31,-1-10-12 0,0 7-2 0,-3-7-1 16,-4 0 30-16,4-3 5 0,-3 10 2 0,-1-7 0 0,4 0 1 0,-4 10 0 0,4-10 0 0,-4 10 0 15,0 6 37-15,-3-3 7 0,0 6 1 0,-4 3 1 16,0 6 12-16,-3 4 3 0,-4-4 0 0,-6 4 0 15,-5 9-12-15,-6-3-1 0,-4 6-1 0,-4-3 0 16,1 9-12-16,-11 4-2 0,0 6-8 0,-4 3 12 16,-7 9-12-16,1-3 9 0,-1 7-9 0,11-1 8 15,0 4 5-15,3-4 1 0,8 10 0 16,-1-3 0-16,1 3 7 0,6 6 2 0,4 0 0 0,7 7 0 0,4-4-23 0,3 10 0 16,8-1 0-16,6 1-8 0,4 0 8 0,7-4 0 15,3 1 0-15,4 0 0 0,3 2 0 0,4 1 0 16,4 0 0-16,7-7 0 0,6 4 0 0,4-7 0 15,4-6 0-15,7 3 0 0,3 0 0 0,4-6 0 16,7 0 9-16,3-6-9 0,1-4 0 16,2-9 0-16,5 4 0 0,3-10-9 0,3-7 33 15,8-3 6-15,-1-5 2 0,5-4 0 0,-5-10-16 0,1 4-4 16,-1-13 0-16,1-3 0 0,-1-6 7 0,1-7 1 16,3-2 0-16,-3-1 0 0,-8-9 8 0,1-6 1 15,3-4 1-15,-7-5 0 0,0-4 0 0,-1-3 0 16,5 3 0-16,-8-6 0 0,-6 6 2 15,-4-3 1 1,-4-6 0-16,-10 9 0 0,-4 0-19 16,-7 3-4-16,-3 4-1 0,-11 5 0 0,0 1 7 0,-11 3 2 0,-6-3 0 0,-4 9 0 15,-7-6-18-15,-11 6 10 0,-7 0-10 0,-3 3 8 0,-4 0-8 0,-4 10 0 0,1-4-12 16,-7 7 12-16,3 3-15 0,-4 3 5 0,-3 3 1 0,4 1 0 16,-1 5-3-16,8 0 0 0,7 4 0 0,-1 6 0 31,8-3-69-31,3 6-15 0,8 0-2 0,6 9-1 0,4-6-147 0,10 16-30 0</inkml:trace>
  <inkml:trace contextRef="#ctx0" brushRef="#br2" timeOffset="72115.08">16690 10428 2757 0,'-11'-19'122'0,"8"16"26"0,-4-9-119 0,3 2-29 15,-3 1 0-15,4-4 0 0,-1 4 0 0,1-1 0 16,-1 1-13-16,1 0 4 15,-5-1-54-15,1 7-10 0,-3-6-3 0,-1 5 0 16,-3-2 29-16,-3 6 6 0,-8-3 1 0,-3 6 0 0,-8 3 24 0,-2 4 6 16,-8 2 1-16,-4 1 0 0,1 0 9 0,-1 12 14 0,1 0-3 0,-4-3-1 15,0 9 30-15,-3 0 5 0,-1 4 2 0,4 6 0 16,-3-1-19-16,3 4-3 0,4 6-1 0,-4-6 0 16,7 7-11-16,-3 2-2 0,6 0-1 0,-3 0 0 15,0 7-10-15,8-7 0 0,-1 1 0 0,11-7 0 16,6 6 0-16,5-12-11 0,6 3 1 15,1-4 0-15,6 1-7 0,4 0-2 0,7-10 0 0,7 4 0 16,11-4 19-16,3 1 9 0,8-4-1 0,6 3 0 16,4-6 9-16,10-3 2 0,15 0 0 0,6-3 0 15,12 3-3-15,-1-6 0 0,0-10 0 0,7 3 0 16,4-2-16-16,-4-7 0 0,0-7 0 0,-3 4-9 16,-7-6 23-16,-1-10 5 0,5 3 1 0,-8-9 0 0,-7 3-8 0,-4-3-2 15,-6-6 0-15,-4-7 0 0,-11 4 26 0,-3-7 4 16,-3 0 2-16,-8-3 0 15,-3-3 8-15,-8-9 2 0,-6 2 0 0,-8-2 0 16,-2-7-6-16,-8 0-1 0,-11 1 0 0,-3 5 0 0,-4-2-27 0,-3-4-6 16,-7 0 0-16,-4 1-1 0,-7-1 1 0,-10-3 0 15,-11 13 0-15,-7-10 0 16,-7 10-77-16,-11 3-15 0,-7-4-4 0,15 23-1315 16</inkml:trace>
  <inkml:trace contextRef="#ctx0" brushRef="#br2" timeOffset="74025.95">5398 15207 1382 0,'0'0'123'0,"0"-9"-99"0,0-1-24 0,-4 1 0 15,4-4 148-15,0 1 24 0,4-7 4 0,3 6 2 16,-7-5-139-16,0-4-28 0,0 0-11 0,3-7 8 16,1 7 8-16,3 1 0 0,-7-11 1 0,0 1 0 15,0-1 11-15,0 1 3 0,-7-3 0 0,7-7 0 16,0 9 22-16,0-8 5 0,0 2 1 0,-4 0 0 16,4-2 2-16,-3-4 1 0,3 3 0 0,0-3 0 15,-7 0-27-15,3-6-6 0,4 6-1 0,-7 0 0 16,3 0-12-16,1 4-4 0,-4 2 0 0,3 3 0 15,-3 1-12-15,4 3 11 0,-11 2-11 0,7-2 10 0,3 9-10 0,-7 0 0 16,1 0 0-16,-1 3 0 0,8 1 0 0,-8 5 0 16,8 0 0-16,-8-5 0 0,0 8 0 0,8 4 0 15,-4-3 0-15,3 2 0 0,4-2 0 16,-10 6 12-16,10-7-4 0,0 10 0 0,-7-3-8 0,7 3 0 16,0 0 0-16,0 0 0 0,0 0 0 0,0 0 0 15,-7 3 0-15,7-3 0 0,0 10 0 0,-7-7 0 16,3 6 0-16,4 1 0 0,0-10 0 0,-7 9 0 15,3-6 8-15,1 7-8 0,-1 5 0 0,-3-8 0 16,7 11 0-16,-10-5 8 0,3-4-8 0,0 4 0 0,7 6 0 0,-11 0 0 16,4-7 0-16,-4 10 0 0,4-3 0 0,-3 3 0 15,-4-3 0-15,3 3 0 0,-3 3 0 0,3-3 0 16,1 3 0-16,-4-10 0 0,3 7 0 16,-3-6 0-16,3-3 0 0,1-1 0 0,-1-6-12 15,8 1 12-15,-4 2 0 0,3-3 13 0,4-6 0 16,0 0 0-16,0 0-3 0,0 0-1 15,0 0 0-15,0-9 0 0,0-1 1 0,4-2 0 0,3-7 0 16,7 0 0-16,-4 7-10 0,1-10 0 0,7 0 0 0,3-6 0 16,0 6 0-16,-3 0 0 0,3-3 0 0,0 0 0 15,4-1 0-15,-1-2 0 0,-6 6 8 0,0 0-8 16,-1 0 8-16,1-3-8 0,-4 0 12 0,0 3-4 16,0 0-8-16,-3 4-12 0,3 5 2 0,-7 0 1 15,4-5 9-15,-8 8 9 0,8-2-1 0,-8 9-8 0,4-7 17 16,-7 4-3-16,0 6-1 0,0 0 0 0,0 0-5 0,0 0-8 15,0 0 11-15,7 6-11 0,-3-3 8 16,10 7-8-16,-10 2 0 0,3-2 0 0,-4-1 9 0,8 4-9 16,-1 5 0-16,-3-5 9 0,4 6-9 0,-1-7 0 15,1 7 0-15,3 0 0 0,0-3 0 0,4 2 0 16,-7-5 0-16,6 9 0 0,1-3 0 0,-1 3 0 16,5-4-9-16,-8 4 9 15,7 0-78-15,-7 0-9 0,7 0-1 16,-10 10-1-16,6-1-123 0,5 0-25 0,-12 10-5 0</inkml:trace>
  <inkml:trace contextRef="#ctx0" brushRef="#br2" timeOffset="74939.72">5831 15188 1785 0,'-17'0'159'0,"3"0"-127"0,-4 0-32 0,4 0 0 16,0 0 127-16,-4 0 19 0,4-3 4 0,0-3 1 31,3 3-166-31,1 0-33 0,3-4-6 0,0-2-2 0,3 6 16 0,4-7 4 0,0 1 0 0,0-1 0 16,4 1 4-16,-1 3 2 0,1-4 0 0,3 1 0 0,0-4 61 0,0 4 12 15,0 0 2-15,4-4 1 0,3-3 26 0,0 4 4 16,0-4 2-16,4-3 0 0,3 1-4 0,3-8-1 16,1-2 0-16,7-3 0 0,0 0-26 0,6-4-6 15,8-3-1-15,0-5 0 0,0 2-23 0,3-3-5 16,-3 3 0-16,7-3-1 0,-3-6-11 0,-1-3 0 15,7-1 0-15,-3 1 8 0,4 0-8 0,3 3 0 16,-4-4 0-16,4 7 0 0,0-3 0 0,-11 9 0 16,4-3 0-16,-3 1 0 0,3 2 0 0,-7 0 0 0,3 0 0 0,-7 10 0 15,4-4 0-15,-7 4 0 0,3 6 0 0,-6-3 0 16,-1 6 0-16,-7 0 0 16,4 0 0-16,-8 3 0 0,-6 0 0 0,0-3 8 15,-1 10-8-15,-2-1 8 0,2-2-8 0,-13 2 0 16,3 4 0-16,0-1 0 0,-4-2 0 0,-3 2 0 15,0 7 0-15,0-3 0 0,-3 0 0 0,3 6 0 16,-11 0 0-16,4 0 0 0,-7 3 0 0,3 0 0 0,-10 6 0 0,7 1 0 16,-11-1-12-16,4 0 12 0,-3 4-10 0,-1 0 10 15,0 5 0-15,-7 1 0 0,8-3 0 0,-4-1 0 16,3 1 0-16,-7 0 0 0,4-4 0 0,0 1 0 16,3-1 0-16,0-2 0 0,1-1 0 0,6 4 0 15,-7-4 14-15,8-2-1 0,-1-4 0 0,4 3 0 16,-4-3-13-16,1 0 0 0,6 3 0 0,-3-2 0 15,3-4 0-15,1 0 0 0,3 0 0 0,0 0 0 16,7 0 0-16,0 0 0 0,0 0 0 0,0 0 0 16,0 0 0-16,0 0-16 0,3 0 3 0,8-10 1 0,-4 10 0 0,7-6 0 15,0-3 0-15,4-7 0 0,-1 3-1 0,8 1 0 16,-7-7 0-16,3 6 0 0,7-5 13 0,0 5 0 16,0-6 0-16,4 7 0 0,0-7 0 0,-4 6 0 15,0 1 8-15,1 2-8 0,-1-2 0 16,-11 2 0-16,5 4 0 0,-1-6 0 15,-4 2 8-15,-2 10-8 0,2-9 0 0,-6 9 0 0,-1-3 16 0,4-7-3 16,-3 10-1-16,3-3 0 0,-7-3 3 0,0 6 0 16,4-3 0-16,-1 3 0 0,-2-7-7 0,2 7 0 15,1 0-8-15,-4 0 12 0,3 7-2 0,-3-4-1 16,4-3 0-16,-4 9 0 0,7-2-9 0,-7 5 8 16,0-3-8-16,0 4 8 0,0 0-8 0,0-4 12 0,-7 10-12 0,4-4 12 15,-4 4-3-15,-4 3 0 0,4 0 0 0,-7-3 0 16,4 3 3-16,-4 0 0 0,0 6 0 0,0-6 0 15,3 0-12-15,-10 6 0 0,7-3 0 16,3 4 0 0,-6-4-97-16,6 6-19 0,-3 0-3 0</inkml:trace>
  <inkml:trace contextRef="#ctx0" brushRef="#br2" timeOffset="77536.19">7112 15778 1447 0,'0'0'64'0,"0"0"13"0,0 0-61 0,0 0-16 0,0 0 0 0,0 0 0 15,0 0 83-15,0 0 13 0,0 0 4 0,0 0 0 16,0 0-70-16,0 0-14 0,0 0-2 0,11 6-1 16,-4-3 14-16,3 0 2 15,1-3 1-15,3 0 0 0,-3 0 2 0,6-3 1 16,1 0 0-16,3-3 0 0,-3-4-9 0,-1 10-3 0,1-9 0 0,0 6 0 16,-8-7-9-16,8 1-3 0,-4 0 0 0,-4 5 0 15,5-5 15-15,-5 0 2 0,-3-1 1 0,0 4 0 16,4-10 9-16,-8 10 1 0,4-3 1 0,0-7 0 15,-7 10-15-15,8-4-3 0,-5 1-1 0,1-4 0 16,-1-2-19-16,-3 5 10 0,0 4-10 0,-3-3 8 16,-1-1-8-16,1 1 0 0,-1-1 0 0,0 10 0 15,-10-3 0-15,4-3 0 0,-1 6-11 0,-6 6 11 16,2-3 0-16,-2 7 0 0,-4-1 0 0,-1 4 0 16,5-4 0-16,-11 13-8 0,6-3 8 0,1 0 0 0,-3-4-15 0,2 14 3 15,8-4 0-15,-7-3 0 0,7-4 12 16,0 4 0-16,7 0 12 0,0 7-12 0,3-8 11 0,1-2-11 15,-1-3 10-15,8 3-10 0,-1 0 9 0,1-7-9 16,-1 1 8-16,1 5-8 0,3-5 8 0,0-4-8 16,0 4 0-16,4-4 8 0,-8 7-8 0,8-10-12 15,-1 1 2-15,1-4 1 0,-4 6-12 0,11-9-3 16,-4 0 0-16,7 0 0 16,-7 0-6-16,7-3-2 0,4-3 0 0,0-4 0 15,3-2-23-15,3-7-5 0,-6 3 0 0,3-3-1 16,-3-2-9-16,3-8-2 0,-3 4 0 0,0-3-766 0</inkml:trace>
  <inkml:trace contextRef="#ctx0" brushRef="#br2" timeOffset="77770.85">7786 15173 1670 0,'0'0'74'0,"0"0"15"0,0 0-71 0,0 0-18 0,-4 6 0 0,4 3 0 16,0-3 190-16,0 4 34 0,0-4 8 0,4 4 0 15,-4 2-173-15,3 7-35 0,1-7-8 0,3 7 0 16,0-6-6-16,-3 12-1 0,3-3 0 0,0 3 0 16,3 3 19-16,-3 4 3 0,-3-7 1 0,-1 6 0 15,1 7-32-15,-4-7-10 0,3 3 0 0,-6-2 0 16,3 2 10-16,-4 4 0 0,-3 0-9 0,0-7 9 16,-3 7-18-16,3-7 1 0,0 0 0 0,3-6 0 15,-10-3-48-15,3 0-10 0,1-3-1 16,3-6-649-16,0 2-130 0</inkml:trace>
  <inkml:trace contextRef="#ctx0" brushRef="#br2" timeOffset="78287.28">7775 15577 3297 0,'-10'0'146'0,"3"0"30"0,3-3-140 0,4 3-36 15,0 0 0-15,0 0 0 16,0 0-16-16,11-6-9 0,6-4-3 0,1 10 0 16,0-3-20-16,6-6-5 0,1 9-1 0,-4-10 0 15,4 10-21-15,3-3-4 0,0-3-1 0,-3 6 0 16,3-3-84-16,0 3-16 0,-3 0-4 0,0 0-1 16,-4 0 75-16,0 0 15 0,-3 3 3 0,-4-3 1 15,-4 6 9-15,1-3 2 0,-11-3 0 0,0 0 0 0,0 0 80 0,0 0 0 0,0 0 10 0,0 0 1 16,0 0 80-16,0 0 16 0,7 0 3 0,0 0 1 15,-7 0-52-15,11-3-11 0,-4-3-1 0,3 3-1 16,-3-7-30-16,4 7-7 0,-4-3-1 0,4 3 0 16,-4-7 1-16,0 1 0 0,0 6 0 0,-4-3 0 15,1 2 17-15,-4 4 3 0,3-9 1 0,-3 9 0 16,0 0 22-16,0 0 5 0,0 0 1 0,0 0 0 16,-7 0-18-16,0-3-3 0,-3 3-1 0,-1 3 0 0,-3-3-6 15,3 0-2-15,-6 3 0 0,3 3 0 0,0-2-6 0,-1 2-2 16,-2-3 0-16,3 6 0 0,0 1-20 0,-4-7 0 15,4 13 0-15,-4-10 0 0,4 13 0 0,-4-7 0 16,8 7 0-16,-8 0 0 0,4-3-12 0,4 2-6 16,-1 4-2-16,4 0 0 15,0-3 20-15,0 3 0 0,7 0-8 0,-4 0 8 0,4-3-12 0,4-7 2 16,-1 10 0-16,1-3 0 0,3-6 34 16,-4 2 6-16,4-2 2 0,1-4 0 15,2 1-52-15,1-7-9 0,-1 6-3 0,4-6 0 16,4-3-20-16,0 0-5 0,3-3-1 0,-4 3 0 15,1-9-189-15,7-1-37 0</inkml:trace>
  <inkml:trace contextRef="#ctx0" brushRef="#br2" timeOffset="78638.89">8311 15696 1630 0,'4'10'72'0,"0"-1"16"0,-1 0-71 16,1 1-17-16,-1 2 0 0,1 1 0 0,10 6 8 0,-11 0-8 0,4-7 9 0,0 10-9 15,0-3 12-15,0-7-3 0,1 7-1 0,-1-6 0 16,7-1 32-16,-11 7 5 0,4-6 2 0,-3-4 0 16,-1 0 29-16,4-5 7 0,-7-4 1 0,0 0 0 15,0 0 17-15,0 0 4 0,0 0 1 0,0 0 0 16,0 0-34-16,0-4-6 0,0-8-2 0,-7-4 0 16,4 4-41-16,-1-1-9 0,1-6-2 0,-4-3 0 15,7 4-3-15,-11-7-1 0,8 3 0 0,-4-7 0 16,3 7-8-16,0-3 0 0,1-3 0 0,-1 6 0 15,-3-6 8-15,0 6 0 0,7 0 0 0,0 0 0 0,0 3 5 16,4 4 1-16,6-4 0 0,-10 0 0 0,11 3 5 0,0-3 1 16,3 1 0-16,-7 8 0 0,10-2-20 0,-6-1 0 15,7 4 8-15,-4-1-8 0,3 1 0 0,1 9 0 16,-4-3 0-16,4 3-9 16,-1-7-41-16,-2 7-8 0,2 7-2 0,4-4 0 15,-7-3-116-15,1 6-24 0,2-3-5 0,-3 4-816 0</inkml:trace>
  <inkml:trace contextRef="#ctx0" brushRef="#br2" timeOffset="79087">9035 15345 1152 0,'0'0'102'0,"0"0"-82"15,0 0-20-15,3-9 0 0,1 9 196 0,-4 0 34 16,0 0 7-16,0 0 2 0,0 0-207 0,0 0-40 0,0 0-9 0,-4 0-2 15,-3 0 2-15,-7 6 0 0,3-3 0 0,-3 10 0 16,-7-7 45-16,4 3 10 0,-5 4 2 0,1-1 0 16,-4-2 27-16,1 2 5 0,6-2 2 0,-3 2 0 15,3-2 2-15,4-1 1 0,-3 0 0 0,6-5 0 16,0 5-47-16,4-3-10 0,0-3-1 0,7-3-1 16,0 0-18-16,0 0-9 0,0 0 1 0,0 0 0 15,0 0-16-15,4 10-4 16,3-7 0-16,0 6 0 0,0 1 15 0,0-7 2 0,4 3 1 0,-1-3 0 0,4 7 10 0,0-10-8 15,1 6 8-15,2 0-8 0,1 1 8 0,-4-4 0 16,0 6 0-16,4-6 0 16,-1 7 0-16,-3-4 0 0,1 3 0 0,-1-2 0 0,0 2 0 15,0 0 14-15,-4 4-3 0,1-4-1 0,-4 7 6 16,4-10 2-16,-4 13 0 0,-4-6 0 16,1-4-1-16,-1 10 0 0,-3-7 0 0,0 1 0 0,4 3-1 0,-8-1 0 15,1 4 0-15,-1-6 0 0,1 2-3 0,-4 1-1 16,0-7 0-16,3 4 0 0,-10 6-3 0,3-7-1 15,-3 4 0-15,4-3 0 0,-1-1-8 16,-6-3 0-16,-1 4 9 0,0-4-9 0,-6 4-12 0,2-4-6 16,1 1-2-16,-3-4-784 0,-1 0-158 0</inkml:trace>
  <inkml:trace contextRef="#ctx0" brushRef="#br3" timeOffset="103922.52">2057 4658 1555 0,'-39'-12'68'0,"18"2"16"0,-11 7-68 0,4-6-16 15,-8 2 0-15,5-5 0 0,3 9 61 0,-4-4 9 0,4 4 2 0,3-3 0 31,0 6-45-31,0 0-9 0,4 0-2 0,0 0 0 0,7 9 6 0,0-9 1 0,0 10 0 0,-4-10 0 16,11 9-23-16,-11 1 0 0,11-7 0 0,-3 3 0 16,-1-3 10-16,4 7-2 0,4-7-8 0,-1 3 12 15,4-6 32-15,0 0 5 0,0 0 2 0,0 0 0 16,7 0 31-16,11 3 6 0,-1-3 2 0,5 0 0 16,9-3-14-16,8 3-4 0,7-9 0 0,3-1 0 15,4 10-22-15,7-9-5 0,7 6-1 0,-3 3 0 16,6-7-23-16,4 4-5 0,1-6 0 0,6 9-1 15,0 0-15-15,-4-10 11 0,1 10-11 0,-4-9 10 16,0 9-10-16,0-3 0 0,-3 0 0 0,-1-3-11 16,-10 2 11-16,0-2 0 0,-14 6 0 0,4-3 0 0,-15-3 0 0,0 6 8 15,0 0-8-15,-10-7 8 16,-7 1-8-16,-1 6 9 0,-2 0-9 0,-12 0 10 16,-3 0-10-16,0 0 10 0,0 0-10 0,0 0 10 15,0 0-66-15,-3-3-12 0,-12 3-4 16,-2 0-778-16,3 3-156 0</inkml:trace>
  <inkml:trace contextRef="#ctx0" brushRef="#br3" timeOffset="105076.02">2646 4903 2538 0,'0'-16'112'0,"-4"0"24"0,4 4-109 0,-7-1-27 0,4-5 0 0,-4 5 0 16,3-6 37-16,4 3 3 0,-7 1 0 0,4 2 0 15,3 1-19-15,0-7-3 0,-4 9-1 0,4 1 0 16,0 9-17-16,0 0 0 0,0 0 0 0,0 0 0 16,0 0 0-16,0 0 0 0,0 0-12 0,0 6 3 0,4 4-3 0,-4-1-1 15,3 4 0-15,-3-4 0 0,0-3 13 0,-3 10 15 16,3 0-3-16,-4-7-1 16,4 10 21-16,0 0 4 0,-11-4 0 0,11 4 1 15,-10 3 3-15,6 6 0 0,-6-2 0 0,-1 5 0 0,1 0-11 16,-1 1-1-16,-3 12-1 0,3-4 0 0,-3 1-19 0,4 3-8 15,-1 9 0-15,-3 1 8 0,3-1-8 0,1 0 0 16,-4 4 0-16,3-4 0 0,-3 3 0 0,0-2 0 16,-4-1 0-16,11 7 0 0,0 2 0 0,-3-5 0 15,-8 5 0-15,0 1 8 0,1 0-8 0,-8 3 0 16,4-4 9-16,-4 7-9 0,4-3 12 0,-4 0-1 16,8-3-1-16,-5 0 0 0,-2-1-1 0,10 4 0 15,-8-3 0-15,1 9 0 0,7-6 1 0,0 3 0 0,0-3 0 16,-4 0 0-16,8-4-10 0,-4 1 8 0,3 0-8 0,4-1 8 15,-4-2-8-15,4-4 0 16,-3 4 9-16,6-4-9 0,-10-2 0 0,7-1 0 16,3 0 0-16,1 1 8 0,-8-4-8 0,4 3 0 15,-3-9 8-15,3 6-8 0,-4 0 0 0,1-6 8 16,-1 0-8-16,7-3 0 0,-6-7 12 0,-1 7-1 16,-3 3-1-16,4-3 0 0,-1 0-2 0,0-1-8 0,-3-5 12 0,4 6-4 15,-1-7-8-15,4 4 0 0,-4-4 0 0,4-2 8 16,0 2-8-16,0-2 0 0,4-4 0 0,-8-6 8 15,11 0-8-15,-7 0 10 0,4 0-10 0,3-4 10 16,-4 1-10-16,-3-6 10 0,7 6-10 0,-4-4 10 16,4-5 0-16,0 5 0 0,-7-2 0 0,7-4 0 15,-3-6 2-15,3 7 1 0,0-10 0 0,-4 3 0 0,4 6-1 0,0-9 0 16,0 0 0-16,0 0 0 16,0 0 1-16,0 0 0 0,-7-9 0 0,4 6 0 0,3-7-3 0,0 1-1 15,-7 0 0-15,3-4 0 0,4 0-9 0,-7-5 10 16,4 5-10-16,-1-6 10 0,-3 4-10 0,4-4 10 15,-8 0-10-15,7-3 10 0,-6 0-10 0,3-6 0 16,-4 6 0-16,8 0 8 0,-11-3-8 0,6-3 0 16,5 6 0-16,-8-7 0 0,8 8 0 15,-4-1 0-15,3 0 0 0,-6-3 0 16,10-1 0-16,-4 5 0 0,-3-1 0 0,4 6 0 0,3-3 0 0,0 7 0 16,-7-4 0-16,7 3 0 0,0 4 0 0,0-1 0 15,0 10 0-15,0 0 0 0,0 0 0 0,0 0-9 16,0 0 9-16,0 0 0 0,-4 10-12 0,4 2 12 15,0-2-12-15,-4 9 12 0,4-1-11 0,0 4 11 0,4 4-10 16,0-5 10-16,3 11-16 0,-7-10 4 0,10 9 0 16,-3-3 0-16,0-6 12 0,4 10 10 0,-8-10-2 0,8 0 0 15,-8 0-8-15,5 6-11 0,2-6 3 0,-6 0 0 16,-1-4 8-16,4 4 11 0,4-9-3 0,-11 9 0 16,10-3-8-16,-6-7 0 0,-4 4 0 0,3-4 0 15,5 1 0-15,-8 0 0 0,3-4 0 16,4 0 0-16,-7 1 0 0,4-7 0 15,-4-3 8-15,0 9-8 0,0-9 0 0,0 0 0 0,10 0 0 0,-10 0 8 16,4 7-8-16,6-14 10 0,1 7-10 0,-1-3 10 16,-6-3-2-16,10-7 0 0,4 4 0 0,-4-7 0 15,0-3 2-15,7-2 0 0,4-1 0 0,-11-7 0 16,7 7 0-16,-3-6 0 0,3 3 0 0,4-3 0 16,-4 3-10-16,3-3 0 0,-2 6-10 0,-5 0 10 15,4 0 0-15,1-7 0 0,-8 14 0 0,0-4 0 16,0 0 0-16,-3 7-9 0,3-1 9 0,3 1 0 0,-6-4-20 15,-4 6 0-15,11-2 1 0,-11 3 0 16,10-1-73-16,-3 4-14 0,-3-4-3 0,3 4-890 16,0-6-177-16</inkml:trace>
  <inkml:trace contextRef="#ctx0" brushRef="#br3" timeOffset="110073.01">19018 7179 115 0,'0'0'10'0,"0"0"-10"0,0 0 0 0,0 0 0 15,0 0 171-15,0 0 32 0,4-3 6 0,-4 3 2 16,0 0-76-16,0 0-15 0,3-6-4 0,1 3 0 0,-1-3-26 0,-3 6-6 16,0 0 0-16,7-4-1 0,0 1-16 0,-3-3-3 15,-4 6-1-15,0 0 0 0,4 0-20 0,-4 0-4 16,0 0-1-16,0-9 0 0,0 9-21 0,0 0-4 15,3-4-1-15,-3 4 0 0,0 0 0 0,-3-6-1 16,-5 3 0-16,5 0 0 0,-1-3 14 0,1 3 3 16,-1-4 1-16,1 4 0 0,-1-6 19 0,1 9 4 15,-4-10 1-15,0 7 0 0,0-3 3 0,0 3 0 16,0-7 0-16,-1 7 0 0,-2-3-14 0,-1 6-2 16,1-3-1-16,-4-3 0 0,3 6-13 0,-3 6-2 0,0-3-1 15,0 3 0-15,0-3-23 0,-4 7 9 16,4-1-9-16,-4 4 0 0,1-1 0 0,-1 7 0 15,0-6 0-15,-3 5 0 0,7 1-11 0,-4-3 11 0,1 12-12 0,3-6 12 16,-1 0 0-16,5 0 0 0,-1 0 0 0,1 0 0 16,3 3 14-16,3-9-3 0,1 6-1 0,-1 6 0 15,1-9-10-15,6-4 12 0,-3 4-12 0,7-6 12 16,-3 5-4-16,6-5 0 0,1-4 0 0,3 1 0 16,0-1-8-16,4-6 0 0,-4 4 0 15,7-4 0-15,-3-3 0 0,3-3 0 0,0-4 0 16,0 4 0-16,0-3 11 0,4-7 0 0,-4 4 0 0,4 0 0 15,-4-4-11-15,0 1 10 0,0-1-10 0,-3-3 10 16,-4 4 2-16,4-7 0 0,-1 3 0 0,-3-3 0 16,1 1 4-16,-5-4 2 0,8 0 0 0,-8 0 0 15,5 3-2-15,-8-3 0 0,0 0 0 0,0 3 0 16,0-3 0-16,-4 7 0 0,-6-4 0 0,3 0 0 16,0-3-8-16,0 3-8 0,-4 7 12 0,-3-7-12 0,4 3 0 15,-4 1 0-15,-4-1 0 0,4-3-12 0,-4 6-6 0,1 1-1 16,3-4 0-16,0 7 0 15,-4 3-35-15,0-4-7 0,4 1-2 0,0 3 0 16,7 6-127-16,-3 0-26 0,3 0-4 0,0 0-2 16,0 0-45-16,0 0-9 0</inkml:trace>
  <inkml:trace contextRef="#ctx0" brushRef="#br3" timeOffset="110640">19188 7114 1206 0,'0'0'53'0,"0"0"11"0,0 0-51 16,0 0-13-16,7 0 0 0,0-7 0 0,3 7 32 0,-3 0 3 0,4 0 1 0,-4 0 0 15,4 0 22-15,-11 0 5 0,7 0 1 0,0 0 0 16,-7 0-10-16,0 0-2 0,0 0 0 0,0 0 0 16,0 0 18-16,7 0 3 0,-7 0 1 0,3 7 0 15,-3-4 2-15,-3 6 0 0,-1 0 0 0,1-5 0 16,-4 5-5-16,3 4-1 0,-3-4 0 0,4 0 0 15,-5 4-34-15,5 3-6 0,-1-4-2 0,1 1 0 16,-1 5-6-16,1-5-2 0,-1 0 0 0,4 5 0 16,0 4-10-16,0-3-2 0,-3-6-8 0,3 9 12 15,3-7-12-15,1 1 11 0,-1 0-11 16,1-1 10-16,3-5-2 0,0 2 0 0,4-2 0 0,-1 2 0 16,1-2-8-16,3-4 0 0,-4-3 0 0,5-3 0 15,-1 0 0-15,0 0 8 0,3 0-8 0,-2-9 8 0,-1 6 0 0,0-7 0 16,-4 1 0-16,4-1 0 15,-3 1 4-15,0 3 0 0,-4-4 0 0,0-2 0 0,3-4 4 0,-6 3 0 16,-1-5 1-16,1 5 0 0,-1-6-2 16,-3 7-1-16,4-7 0 0,-4 3 0 0,-4 1-5 0,1-1-1 15,3 0 0-15,3 4 0 0,-3 2-8 0,0-2 0 16,4 2 0-16,-4 1 0 0,0 9 0 0,0 0 0 16,0 0-8-16,0 0 8 0,0 0 0 0,0 0 0 15,0 0-9-15,0 0 9 0,0 0 0 0,0 0-10 16,3 9 10-16,1 1-8 0,3 2 8 0,-3 4 0 0,3 0 0 15,-4 2 8-15,1-5-8 0,3 6 11 0,0 0-11 0,0-4 12 16,3 4-12-16,-3-6 0 16,1-4 0-16,2 10 0 0,1-7 0 0,-4 1-9 0,3-4 9 0,4 1-13 31,1 2-34-31,2-2-6 0,-6-1-2 0,3-6 0 16,4 4-99-16,-8-4-20 0,1-3-4 0,-1 0-1 15,1 0-69-15,-4-3-13 0,4-10-3 0,-4-3-1 0</inkml:trace>
  <inkml:trace contextRef="#ctx0" brushRef="#br3" timeOffset="110923.2">19876 6756 1843 0,'0'0'164'0,"0"0"-132"15,0 0-32-15,-4 3 0 0,4 13 332 0,-4-4 60 16,4 1 12-16,4-1 3 0,0 7-345 0,-1-6-62 16,1 12-26-16,-1 0 2 0,1-3 14 0,-1 9 10 15,1-2-12-15,-1-4 12 0,4 6-14 0,-3 0 4 16,-4 1 1-16,3-1 0 16,1 4-28-16,-1-4-6 0,-6 0-1 0,3 1 0 15,0-1-10-15,-4-9-2 0,1 9-1 0,-1-9 0 16,1 3-25-16,-4-9-5 0,3 6-1 0,-3-13 0 15,4 4-116-15,-4-4-23 0,-1 1-5 0,1-10 0 0</inkml:trace>
  <inkml:trace contextRef="#ctx0" brushRef="#br3" timeOffset="111120">19586 7029 1728 0,'0'0'153'0,"0"0"-122"0,0 0-31 0,0 0 0 0,0 0 282 0,0 0 50 0,11 3 11 0,3-3 1 15,7 0-228-15,0 0-47 0,0 0-9 0,1 0-1 16,6 0-38-16,-3 0-7 0,-1 0-2 0,4-3 0 16,-3-3-12-16,3 6 0 0,1 0 0 0,-1-4-10 15,0 4-45-15,4-6-9 0,0 3-1 0,-4 0-1 16,0-3-99 0,-3 6-20-16,-1 0-4 0,1-4-941 0</inkml:trace>
  <inkml:trace contextRef="#ctx0" brushRef="#br3" timeOffset="111715.59">20122 7192 1036 0,'0'0'92'0,"0"9"-73"16,4-2-19-16,-4 2 0 0,0-3 280 0,0 4 53 15,4 2 11-15,-1 4 1 0,-3-4-227 0,0 1-46 0,0 3-8 0,0-1-3 16,0 4-1-16,4-6 0 0,-8 9 0 0,4 0 0 16,4-4-41-16,-4 4-9 0,3 0-2 0,-3 7 0 15,-3-8-8-15,6 1 0 0,-3 0 0 0,4 0-11 16,-4 0 11-16,3-3 0 16,1 3 8-16,-1-3-8 0,1-7 11 0,-1 7-3 0,-3-6 0 15,7-1 0-15,-3-2 32 0,3-1 5 0,-7 1 2 0,0-10 0 16,0 0-27-16,0 0-4 0,0 0-2 0,0 0 0 15,0 0 4-15,0 0 1 0,0 0 0 0,0 0 0 16,-4-10 9-16,4-2 3 0,4-7 0 0,-1 0 0 16,-3-3-31-16,0 0 0 0,4 0 0 0,-1-9 0 15,1-1 0-15,0-2 0 0,3-4 0 0,0 1 9 16,0-4-33-16,-4 3-8 0,1 1 0 0,-1-1-1 16,4 7 33-16,0-4 0 0,-3 4 0 0,-1 3 0 0,1 2 22 15,0-2 8-15,-1 3 2 0,1 3 0 16,-1 0-32-16,4-3 0 0,0 9 0 0,4-2 0 0,-8-1 0 0,8 6 0 15,-4 4 0-15,0 0 0 16,0 5-27-16,4-5-1 16,-8 9-1-16,-3 0 0 0,11 0 29 0,-4 0 0 0,0 9 0 0,0 4 0 0,0-4-22 15,-3 10 2-15,-1 0 0 0,1-3 0 0,-4 6 20 0,3 0-11 16,-3-4 11-16,0 4-8 0,0 0 8 0,0-3 0 16,0 3 0-16,0-3 0 0,-3 3 0 0,-1-3 0 15,4-4 12-15,-3 7-4 0,-1-6 0 16,0 0 0-16,1 2 0 0,-1-5 0 0,1-4 1 0,-1 1 1 15,-3 2 0-15,7-2 0 0,-3-1-10 0,3-6-11 16,-7 4 3-16,7-7 0 16,0 0-64-16,-7 0-13 0,0 0-3 0,0-7 0 15,-1 4-80-15,1 0-16 0,0-3-3 0,0-4-833 0</inkml:trace>
  <inkml:trace contextRef="#ctx0" brushRef="#br3" timeOffset="112289.93">20496 7041 864 0,'0'0'76'0,"0"0"-60"0,0 0-16 0,0 0 0 16,0 0 271-16,0 0 51 0,0 0 10 0,0 0 3 16,0 0-220-16,0 0-44 0,0 0-9 0,0 0-2 15,0 0-3-15,-3 10-1 0,3 2 0 0,0-2 0 16,-4-7-38-16,4 13-8 0,-3-7-2 0,-1 4 0 15,4-1 18-15,-3 1 3 0,-1 2 1 0,4 1 0 16,0 0 3-16,0-1 1 0,0 1 0 0,0 0 0 16,0 2-34-16,4 1 0 0,-1-3 0 0,-3 3 0 0,4-7 0 0,-1 7 0 15,4-6 0-15,-3-1 0 0,3-2 10 0,0-1-10 16,0 0 8-16,4-5-8 0,-1-4 21 0,-3 0-1 16,-7 0 0-16,11 0 0 0,3 0 10 0,-3-4 2 15,-1-5 0-15,1 6 0 0,-1-6-20 0,4-1-4 16,1-2-8-16,-5-4 12 0,1 3-12 0,3 1-16 15,-4-7 3-15,1 3 1 0,0-3 12 0,3 1 0 16,-4-4 9-16,1 3-9 0,-4 6 0 0,4-5 0 16,-1 5 0-16,-3 0 0 0,4-5 0 0,-4 8 0 0,0-2 0 0,0-7 0 15,0 6 12-15,-4 4-3 0,5-4-1 0,-5 1 0 16,1 2-8-16,-1-2 0 0,1 2 9 16,-4 4-9-16,3 0 0 0,-3 6 0 0,0-6 0 0,0 6 0 15,0 0 0-15,0 0 0 0,0 0 0 16,0 0 0-16,0 0 0 0,0 0 0 0,0 0 0 0,0 0 0 15,-3 9 0-15,-1 4 0 0,-3-4 0 0,7 4 0 16,-3 5 15-16,-1 1-2 0,0-3 0 16,1 9 0-16,-1-9-5 0,1 6-8 0,-1 6 11 15,1-3-11-15,-1 0 15 0,1 0-4 16,-1 3-1-16,1-3 0 0,-4 7-10 0,7-10-14 0,0 0 3 16,-4 0 1-1,4 3 10-15,-3-3 0 0,3-7 0 0,3 7 0 0,-3-6-20 16,4 0-3-16,-4-1 0 0,0-2 0 0,7-4-125 0,-7-6-26 0,0 7-5 15,0-10-962-15</inkml:trace>
  <inkml:trace contextRef="#ctx0" brushRef="#br3" timeOffset="113282.46">19435 7769 1609 0,'0'0'71'0,"0"0"15"0,0 0-69 0,3-10-17 0,-3 10 0 0,0 0 0 0,0 0 103 15,0 0 17-15,4-9 3 0,-4 9 1 16,0 0-40-16,0 0-7 0,0 0-1 0,0 0-1 0,0 0-24 0,3 16-5 16,-3-10-1-16,4 13 0 0,-1-7-29 0,-3 10-7 15,0 7-1-15,0-7 0 0,0 6 4 0,0-3 0 16,0 6 0-16,0 1 0 0,-3-1 25 0,3 3 6 16,-7 4 1-16,3-3 0 0,1-4-16 0,-1 0-4 15,0 1 0-15,1-1 0 0,-4 3-12 0,3-2-4 16,-3-1 0-16,4 1 0 0,-1-1-8 0,1 0 0 15,-1 1 0-15,1-10 0 0,-1-1 0 0,1 5 0 16,-1-11 0-16,1 4 0 0,-1-6 34 0,1 5 5 16,3-5 1-16,-4-4 0 0,0 1-29 0,1-1-11 15,3-6 8-15,0-3-8 0,-4 10 14 0,4-10-2 16,0 0-1-16,0 0 0 0,-7 3-11 0,7-3 12 16,0 0-12-16,0 0 12 0,-3 6 16 0,3-6 3 0,-7 3 1 0,7-3 0 15,0 0-24-15,0 0-8 16,0 0 0-16,0 0 9 0,0 0-9 0,-4 0 0 15,-3-3 0-15,7 3 0 0,-3-6 0 0,-4 3 10 0,3-7-2 0,4 7-8 16,-3-3 10-16,3-3-10 0,0-4 8 0,-4 4-8 16,4-4 12-16,-4-6-4 0,1 7 0 0,3-7 0 15,-4 3-8-15,4-3 8 0,-7 1-8 0,7-4 8 16,-3 3-8-16,-4 6 0 0,3-2 9 0,1-1-9 16,-4 3 0-16,7-5 8 0,-4 8-8 0,1-2 0 15,-1 2 8-15,1 7-8 0,3 3 8 0,-4-9-8 16,4 9 0-16,0 0 0 0,0-4 0 0,0 4 0 15,0 0 0-15,0 0-12 0,0 0 4 0,0 0 0 0,0 0 8 0,-7 0 0 16,7 0 0-16,-4 4 0 0,1 5 0 16,-1 0 0-16,4 4 0 0,0-4-8 0,0 4 8 0,0-1 0 15,0 7 0-15,4-6-8 0,-1 6 8 0,1-1 0 16,3-2 0-16,0 3 0 0,0-7 0 0,0 7 8 16,0 0-8-16,4-6 0 0,-1 5 12 15,1-5-1-15,3-4-1 0,-3 4 0 0,3-7 18 16,0 1 3-16,0-1 1 0,4-3 0 0,-4-3-32 0,7 0 0 15,-3 0-11-15,-1 0 11 0,1-9 0 0,3 5 12 16,4-5 0-16,-4 0 0 0,-3-4 0 0,3 0 0 16,-4-5 0-16,1-1 0 0,0-3-12 15,-1 0 0-15,-3-3 9 16,0-3-9-16,1 6-12 16,-5-7-6-16,1-2-2 0,-4 6 0 15,0-3-74-15,0 3-15 0,-4-4-3 16,5-2-831-16,-1 6-165 0</inkml:trace>
  <inkml:trace contextRef="#ctx0" brushRef="#br3" timeOffset="114084.06">21061 6659 1569 0,'0'0'69'0,"0"0"15"0,0 0-67 0,0 0-17 15,0-6 0-15,3-4 0 0,1 7 54 0,-4 3 7 16,7-3 2-16,0-3 0 0,0 2-63 0,0-2-20 16,-3 3 0-16,3-3 0 0,0 3 20 0,-7 3 0 15,0 0 0-15,0 0 0 16,0 0 0-16,0 0 8 0,0 0 0 0,0 0 1 0,0 0 36 0,7 3 7 15,3-3 2-15,1 6 0 0,-4-3 9 0,-3 7 1 16,-1-4 1-16,1 0 0 0,3 4-19 0,-7 2-4 16,3 4-1-16,-3-1 0 0,0 1-20 0,0 0-4 15,0 12-1-15,-3-6 0 0,3 0 0 0,0 9 0 16,-4-9 0-16,1 10 0 0,-1-1-6 0,1 0-2 16,-1 1 0-16,4-4 0 0,-3-3 0 0,3 6 0 0,-4 1 0 0,4-1 0 15,0 4-8-15,-4-7 0 0,4 0 0 0,-3 0-11 31,3 0-15-31,0 1-3 0,0-7-1 0,3 0 0 16,-3-7 3-16,4 4 1 0,-4 0 0 0,0-7 0 16,4-2-8-16,-4 2-2 0,0-2 0 0,0-7-620 0,0-3-124 15</inkml:trace>
  <inkml:trace contextRef="#ctx0" brushRef="#br3" timeOffset="114314.05">20902 6991 2602 0,'0'0'57'0,"0"0"12"0,0 0 3 0,0-3 1 0,4-6-58 0,3 6-15 16,0-4 0-16,7 4 0 0,-4-3 28 0,8 0 4 15,0-4 0-15,3 4 0 0,-3-3-32 0,6-4 0 16,1 10 0-16,3-3 0 15,0 2-21-15,1-5-11 0,-5 6-1 0,1-3-1 16,0 12-75-16,-1-6-15 0,-6 3-4 0,3-3-564 16,-7 9-112-16</inkml:trace>
  <inkml:trace contextRef="#ctx0" brushRef="#br3" timeOffset="115378.76">18860 6094 806 0,'0'0'72'0,"0"0"-58"0,0 0-14 0,0 0 0 15,-4 0 328-15,4 0 62 0,-7 10 418 16,3-4-742-16,1 0-66 0,3 4-17 0,-4-4-2 15,4 3-1-15,0-2 0 0,0 2 0 0,0 7 0 16,4-4 20-16,-4 1 0 0,0 6 0 0,0-4 0 16,0 10-10-16,0-3 10 0,0 0-8 0,0 0 8 15,0 0 0-15,0 0 0 0,-4 6 0 0,4-2 0 0,-3-8 0 16,-1 1 12-16,4-3-4 0,-3 3 0 0,3-7 4 0,0 4 0 16,0-4 1-16,0-2 0 0,0-10 11 0,0 0 3 15,0 0 0-15,0 0 0 0,0 0 0 0,0 0 0 16,0 0 0-16,0 0 0 0,0 0-11 0,-4-16-1 15,4 10-1-15,0-10 0 0,-3 0-3 0,-1 1-1 16,4-7 0-16,-3 0 0 0,-1 3 9 0,1-6 1 16,-1-3 1-16,1 3 0 0,-1-4-1 15,0-2 0-15,4 6 0 0,0-3 0 0,-3-4-10 0,3 7-2 16,0-3-8-16,0-3 12 16,0 9-12-16,0-10 9 0,0 14-9 0,3-14 8 0,-3 10-8 0,4 0 10 15,0 0-10-15,-1 4 10 0,-3-4 6 0,4 6 2 16,3 0 0-16,-4 4 0 0,4-7-10 0,-3 6-8 15,6 4 9-15,-3 0-9 0,4-4 0 0,0 10 0 16,-1-3-11-16,1 3 11 0,3-7-12 0,-4 10 12 0,5 0-10 16,2 0 10-16,-3 0-12 0,4 10 12 0,0-7-13 0,-4 6 5 15,3 4 8-15,-3-7 11 0,4 6-3 0,-4 1 0 16,4-4-8-16,-1 10 0 0,1 0 0 0,-7-3 0 16,-1-1 0-16,1 1 0 0,-4 3 0 0,0-7 0 31,0 10-28-31,-3-6-4 0,-1 0 0 0,1-1-1 0,-4-2 33 0,0-1 16 0,0 1-2 0,-4-4 0 15,1 1-14-15,-1 2 0 0,-3-5 0 0,0 2 0 16,3-3-9-16,-3 4-2 0,0-4 0 0,-3 3 0 0,-1-2-5 16,1 2-2-16,2-3 0 0,-6-2 0 15,0 5-13 1,4-6-2-16,-1 3-1 0,-3-3 0 0,3-3-2 16,-3 7-1-16,0-4 0 0,0-3 0 0,3 0-35 0,-3 0-6 0,0-3-2 15,7-4-854-15</inkml:trace>
  <inkml:trace contextRef="#ctx0" brushRef="#br3" timeOffset="115815.78">19360 6148 1947 0,'0'0'86'0,"-7"9"18"0,-3-3-83 0,3-2-21 0,0 5 0 0,0-6 0 15,0 3 32-15,3-3 3 0,4-3 0 0,0 0 0 16,0 0-17-16,0 0-3 16,0 0-1-16,0 0 0 0,0 0-3 0,0 0-1 15,0 0 0-15,0 0 0 0,0-9-10 0,0 6 0 0,4-6 9 0,-4-1-9 16,0 7 28-16,0-3 2 0,3-1 0 0,-3-2 0 15,0 3 25-15,0-4 5 0,0-2 0 0,0 2 1 16,0-2 0-16,0 2 0 0,0-2 0 0,0-1 0 16,4-2-29-16,-4 2-7 0,3-6-1 0,1 7 0 15,3-4-12-15,-4 0-4 0,1 1 0 0,6-4 0 16,-3 0-8-16,4 7 0 0,0-7 0 0,-1 6 0 0,1-6 0 16,-1 10-11-16,4-4 3 0,-3 4 0 0,0 0 8 0,-4-4 0 15,3 4 0-15,1-1 0 31,-4 7-27-31,4-6 0 0,-4 9 0 0,0-10 0 0,0 10-113 16,0 0-22-16,0 0-5 0,3 0-1 0,1 7-96 16,0-4-19-16,3 16-4 0,0-7-1 0</inkml:trace>
  <inkml:trace contextRef="#ctx0" brushRef="#br3" timeOffset="116180.7">19696 6010 172 0,'0'0'16'0,"0"0"-16"15,0 0 0-15,0 0 0 0,0 0 420 0,0 0 80 16,7 0 17-16,0 0 3 0,0 0-398 0,3-3-80 16,4 3-16-16,-3-7-3 0,0 4-23 0,3 0 0 0,0-3 0 0,0-4 0 15,0 4-19-15,0-3 2 0,0-1 0 0,0 1 0 32,1-1-16-32,-5-2-3 0,1 6-1 0,-1-7 0 0,-3 4 25 0,0-4 12 0,-3 4-10 0,-4-1 10 15,0 10 19-15,-4-3 9 0,4-6 3 0,-7 6 0 16,-3-4 0-16,-1 7 0 0,1 0 0 0,-1 0 0 15,0 0 4-15,-3 0 1 0,0 0 0 0,0 0 0 16,0 10-20-16,-4-4-3 0,4 0-1 0,0 4 0 16,0-1-12-16,0 4 0 0,0-4 0 0,0 4 0 15,0-4 0-15,-1 10-12 0,1-7 3 0,0-2 0 16,4 9 9-16,-1-7 0 0,4 1 0 0,-4 2 0 0,1 1 0 16,-1-7 0-16,4 4 0 0,0 6 0 15,4-7 0-15,3 4 0 0,0-3 0 0,0-4 0 16,7 7-26-16,0-7 0 0,-4 1 0 15,11-4 0-15,8 0-130 0,-1 0-25 0,0-3-6 0,4-3-589 16</inkml:trace>
  <inkml:trace contextRef="#ctx0" brushRef="#br3" timeOffset="116645.83">20302 5978 172 0,'0'0'16'0,"0"0"-16"0,0 0 0 0,0 0 0 16,0 0 312-16,-7 0 60 0,4-3 12 0,3 3 3 16,-4-3-249-16,-3 3-50 15,0-6-9-15,-3 6-3 0,-1 6-12 0,-3-3-4 16,0 0 0-16,0-3 0 0,-4 10-41 0,0-10-9 16,1 9-2-16,-4-6 0 0,-1 7-8 0,-2-1 0 0,6 4 0 0,-3-4 0 15,0 0 0-15,3 1 10 0,4 2-10 0,0-2 10 16,0 2 1-16,3 7 0 0,-3-6 0 0,7 2 0 15,0 1 5-15,3 3 2 0,-3-7 0 0,4 1 0 16,3 3-7-16,3-4-2 0,-3-2 0 0,7 2 0 16,0-2 14-16,4-7 2 0,3 6 1 0,0 1 0 15,4-10-10-15,0 0-1 0,3 0-1 0,0 0 0 16,0-10 10-16,4 7 3 0,-4-6 0 0,0-1 0 0,4 1-6 16,-4-4-1-16,-3 1 0 0,3-4 0 0,-4 3-11 15,1-8-9-15,0 2 12 0,-4 3-12 0,0-3 39 16,0-3 1-16,0-6 0 0,0 6 0 15,-3-3-16-15,-1-3-4 0,-3-4 0 0,4 1 0 0,-4 0 20 16,0-1 3-16,0 1 1 0,-3 0 0 0,-1-1-21 0,1 4-4 16,-1 0-1-16,-3 0 0 0,0-7-4 0,0 10-1 15,-3-3 0-15,-1 0 0 0,1-4 14 0,-4 7 2 16,0-3 1-16,0 3 0 0,0-3-30 16,-1 3-10-16,-2-4 0 0,3 4 0 15,-4-3-78-15,1 6-15 0,-8-3-3 0,4 0-758 16,-4-7-151-16</inkml:trace>
  <inkml:trace contextRef="#ctx0" brushRef="#br3" timeOffset="118730">17198 15765 2246 0,'0'0'100'0,"0"0"20"0,0 0-96 0,0 0-24 15,0 0 0-15,0 0 0 0,0 0 74 0,0 0 10 16,0 0 3-16,0 0 0 0,3-6-54 0,1-7-10 15,-4 4-3-15,4-4 0 0,-1-5 4 0,1 5 0 16,-1-6 0-16,4 7 0 0,-3-7-24 0,-1 3 0 0,-3-3-10 0,4 1 10 16,-1-4-8-16,-3 0 8 15,0 0 0-15,0 0 0 0,0-6 0 0,-3 6 0 0,3-10 12 0,0 10-3 16,-4-9-9-16,1 9 0 0,3-9 0 0,-4-1 0 16,1 7 0-16,-1-3 0 15,1-3-12-15,3 6 12 0,-4-4 0 0,1 1 8 0,-1 6 2 0,4 0 0 16,-4 0-2-16,4 0-8 0,-3 3 12 0,3 7-4 15,-4-7 1-15,4 7 0 0,-3-7 0 0,-1 12 0 16,1-2-1-16,3 0 0 0,0-1 0 0,-4 1 0 16,4 9-8-16,0-10-11 0,-3 7 3 0,3 3 0 15,-4-3 0-15,4 3 0 0,0 0 0 0,0 0 0 16,-3-6 8-16,3 6 0 0,-7 0 0 0,7 0 0 16,-7 0 0-16,3 9 0 0,-3-6 0 0,3 4 0 15,-3 2 0-15,4-3-8 0,-4 4 8 0,0-1-8 16,3 4 8-16,1-4 0 0,-1 1 0 0,-3 2 0 15,4-2 0-15,-4-1 0 0,3 0 0 0,1 1 0 16,-5-1 0-16,5-6 0 0,-1 7 0 0,4-10 0 16,-3 3 8-16,3-3 3 0,0 0 1 0,0 0 0 15,0 0-12-15,0 0 8 0,0 0-8 0,0 0 8 0,0 0 0 0,7 0 0 16,-4-13 0-16,1 10 0 0,3-6-8 0,-3-1 0 16,3 1 0-16,0 0 0 0,0-4 0 0,-4 0 0 15,4-2 0-15,0 8 0 0,-3-8 0 16,-4 5 0-16,3 4 0 0,1-3 0 0,-4 2 0 0,3 1 0 15,-3 6 0-15,4-6 0 0,-4 6 28 0,0 0 3 16,0-3 1-16,0 3 0 0,0 0-20 16,0 0-4-16,0 0-8 0,0 0 12 0,0 0 0 0,7-7 0 0,-7 7 0 15,7 0 0-15,0-3-12 0,0-3 9 0,4 6-9 0,-4 0 8 16,0 0 0-16,4 9-8 16,-4-9 12-16,3 10-4 0,-3-1-8 15,4 1 0-15,-4 2-12 0,0 1 12 16,0 2 0-16,4 1 0 0,-1 0 0 0,-3 0 0 0,0-1 0 0,4 1 0 15,3-7 0-15,0 4 0 0,-3 6-9 0,3-10 9 0,0 4 0 16,0-4 0-16,4 0 0 0,-4 1 0 16,0-4 0-16,3 0 0 0,1-3-18 0,0-3 3 0,-4 7 1 0,3-7 0 15,1 0-117 1,-4 0-23-16,-3-7-5 0,-1 7-1004 0</inkml:trace>
  <inkml:trace contextRef="#ctx0" brushRef="#br3" timeOffset="119282.89">16725 16101 1324 0,'0'0'118'0,"0"0"-94"0,0 0-24 0,0 0 0 16,0 0 313-16,0 0 59 0,0 0 11 0,0 0 2 15,0 0-317-15,0 0-68 0,0 0 0 0,0 6-16 16,0-6-3-16,0 9-1 0,0 1 0 0,0 2 0 0,4-2 20 0,-1 2 0 16,1 4 0-16,-1 0 0 0,-3 2 8 0,0-5 0 15,0 6-8-15,0 3 12 0,0 6-12 0,0-3 0 16,-3 6 0-16,3-2 0 0,0-4-12 0,-7 6 0 16,3 0 1-16,1 1 0 15,-4-1-27-15,0 1-6 0,-4-4 0 0,4-3-1 16,0-3-15-16,0 0-4 0,-4-3 0 0,4-1-615 15,0-5-123-15</inkml:trace>
  <inkml:trace contextRef="#ctx0" brushRef="#br3" timeOffset="119531.98">16439 16339 1324 0,'0'0'118'0,"0"0"-94"0,0 0-24 0,0 0 0 15,0 0 328-15,0 0 62 0,11 0 12 0,3-3 2 16,7 3-328-16,0-3-65 0,-3-3-11 0,3 2 0 16,4-2-11-16,0 3 11 0,-1-3-8 0,-2 6 8 15,2-3 0-15,4-1 0 16,1-2 0-16,-1 6 0 0,-3 0 0 0,3 0 0 0,0 0 0 0,-3 0-8 31,-1 6-79-31,-2-6-15 0,-5 4-3 0,4-4-1 0,-3 3-92 0,0-3-18 16,10 0-4-16,-7 0-1 0</inkml:trace>
  <inkml:trace contextRef="#ctx0" brushRef="#br3" timeOffset="119868.76">17170 16392 2559 0,'-14'10'113'0,"10"-1"24"0,-3-3-109 0,0 1-28 0,3 12 0 0,-3-7 0 16,0-3-89-16,7 4-23 0,0 3-5 0,0-4-1 15,0 1 48-15,0 6 10 0,4-7 1 0,-4-2 1 0,0 2 34 0,0 4 6 16,0-4 2-16,0-9 0 0,0 7 64 0,0 2 12 16,-4-5 4-16,4-4 0 0,0-3 9 0,0 0 3 15,0 0 0-15,0 0 0 0,0 0 16 0,0 0 3 16,0 0 1-16,0 0 0 0,-3-3-58 0,3-7-11 16,-4-2-3-16,4-4 0 0,0 4-12 0,-3-4-4 0,3-9 0 15,0 3 0-15,0 0-8 0,3-3 0 0,1-3 0 0,-1-4 0 16,1 1 0-16,-1 6 8 0,1-3-8 0,-1 2 8 15,-3 1 15-15,4 3 2 0,-1 0 1 0,1 10 0 16,0-7-26-16,3 10 8 0,0-4-8 0,-4 4 0 31,4-4-20-31,0 4-10 0,0-1-2 0,4 7 0 16,-4 0-74-16,4-3-15 0,3 6-3 0,-4 0-1 16,4 0-60-16,0 0-12 0,4 6-3 0,0-3 0 0</inkml:trace>
  <inkml:trace contextRef="#ctx0" brushRef="#br3" timeOffset="120535.85">17526 16201 576 0,'0'0'51'0,"0"0"-41"0,0 0-10 0,0 0 0 16,-4 0 346-16,4 0 67 0,0 0 14 0,-7 9 2 16,4 1-272-16,-1-1-54 0,1-6-11 0,-1 7-3 15,4 2-10-15,0-2-3 0,0 9 0 0,0-7 0 16,4 7-60-16,-1-6-16 0,-6 8 0 0,6-2 0 16,1 0 0-16,3-3 0 0,0 6 0 0,0-3 0 15,-3-1 0-15,-1-2 0 0,8 3 0 0,-4-7 0 16,0 7-23-16,0-6-7 0,3 2-2 0,-2-2 0 15,2-4 32-15,-6 1 0 0,3-7 0 0,0 6 0 16,0-6 0-16,-4-3 8 0,-3 0 1 0,11 0 0 16,-1 0 11-16,-2 0 3 0,2 0 0 0,1-9 0 15,-1 6-12-15,1-6-3 0,-1-1 0 0,5 4 0 16,-5-10-8-16,1 7 8 0,3-7-8 0,-4 0 8 16,1 1-8-16,0-4 0 0,-1 0 0 0,-3 3-11 15,4-2 11-15,-4-1 0 0,-4-3 0 0,4 9 0 16,-3-6 8-16,0 4 3 0,-1-1 1 0,-3 4 0 0,4 2 0 15,-4 1 0-15,0 9 0 0,0 0 0 0,0 0 16 0,0 0 3 16,0 0 1-16,0 0 0 0,0 0-32 0,3 9 0 16,1 4 0-16,3 2 0 0,0-2 0 0,0-1 0 15,0 7 0-15,0-6 0 0,3 6 0 0,1-7 0 16,-4 1 0-16,0 6 0 16,4-7-22-16,-4 7-7 0,0-7-2 0,-4-2 0 15,4 9 19-15,-3-7 3 0,0-2 1 0,-4 2 0 16,3-2-112-16,-3-4-21 0,4 0-5 0,-4-6-597 15,0 6-119-15</inkml:trace>
  <inkml:trace contextRef="#ctx0" brushRef="#br3" timeOffset="120984.97">18133 16486 2066 0,'0'0'45'0,"3"0"10"0,4-3 1 0,-3-3 3 0,6 3-47 0,1-7-12 0,3 1 0 0,0 3 0 15,4-4-58-15,-4-5-14 0,7 8-2 0,-7-2-1 0,4-7 75 0,-4 4 0 16,4 2 14-16,-4-2-2 0,0 2 83 0,-3 1 16 16,-1-3 3-16,-3 2 1 0,0 1-32 0,0-4-7 15,-3 4 0-15,-1-1-1 0,1-2-27 0,3-1-4 16,-4-6-2-16,1 10 0 0,-4-4-27 0,0-5-6 15,0 5-1-15,0 4 0 16,0-4-8-16,0 4 8 0,-4-1-8 0,4-2 8 16,-7 9-32-16,4-4-6 0,-8 4-2 0,4-3 0 15,0 6 24-15,-7 9 8 0,0-2 0 0,0 2-9 0,0-3 0 0,-4 10 0 16,4 0 0-16,0-1 0 0,0 1 18 0,0 3 4 16,0 0 1-16,-1 3 0 0,5 0 13 0,-1 0 2 15,4 0 1-15,0-1 0 0,4-2-16 0,-1 3-3 16,1-3-1-16,3 3 0 0,0 0 0 0,0-10 0 0,7 10 0 15,-4-6 0-15,4 0-10 0,0-7 0 0,0 10 0 0,4-6 0 16,-1-4 0-16,5 0-11 0,-5-5 3 0,4 5 0 31,0-6-36-31,0 6-6 0,1-9-2 0,-1 7 0 16,7-7-98-16,-7 3-20 0,7-3-4 0,-3-3-483 0,-1-4-97 0</inkml:trace>
  <inkml:trace contextRef="#ctx0" brushRef="#br3" timeOffset="122247.96">17078 17283 1969 0,'0'0'43'0,"0"3"9"0,0-3 1 0,-4 13 3 0,4-13-44 0,0 0-12 15,0 0 0-15,0 0 0 0,0 0 0 0,0 0-12 16,0 0 2-16,0 0 1 0,8 0-7 0,-1 0-2 16,0-4 0-16,3-2 0 0,-6 3 38 0,-4 3 8 15,7 0 2-15,0-9 0 0,-7 9 19 0,3 0 4 16,-3 0 1-16,0 0 0 0,0-10-4 0,0 7-1 15,0-6 0-15,0-1 0 0,-3 1-11 0,3 6-2 0,-4-7-1 0,1 7 0 16,-1-3-26-16,-3-3-9 0,0-4 0 0,0 4 9 16,0-4-9-16,-4 4 10 15,-3-1-10-15,0-2 10 0,0 9-10 0,-4-4 0 0,-3-2 0 0,0 6 0 16,4 3 0-16,-5 0-11 0,-2 0 11 0,-1 3-8 16,4 3-4-16,3-3-1 0,-3 7 0 0,0-1 0 15,3 0 13-15,4 4 0 0,-4-4 0 0,4 1 0 16,0-1 9-16,4-2 5 0,-1 2 1 15,4 0 0-15,0 4 6 0,-4-4 2 0,8 1 0 0,-4-1 0 16,3 1-15-16,1-1-8 0,-4-3 10 0,3 10-10 16,1 0 0-16,-1-1 0 0,1 1 0 0,-5 0 0 15,5-1 0-15,-1 4 0 0,1-6 0 0,-1 9 0 16,1-7 8-16,3 1-8 0,0 0 0 0,0-4 0 16,0 1 0-16,0-4 0 0,3 1 0 0,-3-1 0 15,0-9 11-15,4 3-11 0,-4-3 12 0,0 0-12 0,3 13 28 0,-3-13 0 16,0 0-1-16,0 0 0 0,0 0-12 0,0 0-3 15,0 0 0-15,4 6 0 0,-4-6 0 0,0 0 0 16,0 0 0-16,3 3 0 0,-3-3-12 0,0 0 0 16,8 9 0-16,-5-9 0 0,-3 0 0 0,11 10 0 15,-4-7 0-15,0-3 0 0,0 6 0 0,3-3 0 16,-3-3 0-16,8 7 0 0,-8-4 0 0,3-3 0 16,-3 0 0-16,0 0 0 0,4 3 0 0,-4 3 0 15,-7-6 0-15,11 0 0 0,-1 3 14 16,1-3-3-16,-4 0-1 0,3 0 0 0,4 0 0 0,1-3 0 15,-1 3 0-15,3-6 0 0,-3 3-2 0,1 3-8 16,6-10 12-16,3 10-4 0,-6-9 4 0,3 6 0 16,0-7 0-16,1 1 0 0,-5 6-12 0,4-3 0 15,-7-7 0-15,4 10 0 0,-4-3 0 0,0-4 0 0,-3 4 0 16,-1 0 0-16,-2-4 8 0,2 1-8 0,-3-4 12 0,0 4-4 16,-3-4 7-16,3 1 1 0,-4-7 0 0,1 10 0 15,-1-7-5-15,1 0-1 0,3 1 0 0,-7-4 0 16,0 0-10-16,0 6 0 0,0-5 0 0,0 5 0 15,-4 1 0-15,4-1 0 0,-3-3 0 0,-1 7 0 16,1-4-12-16,-4 4-2 0,0 0 0 0,0-4 0 16,0 4-3-16,0 5-1 0,-4-5 0 0,0 0 0 15,1 9-18-15,-1-10-3 0,1 10-1 16,-4-3 0 0,3 0-59-16,-3-3-12 0,3 6-2 0,4 0-1019 0</inkml:trace>
  <inkml:trace contextRef="#ctx0" brushRef="#br3" timeOffset="122838.73">17431 17167 2444 0,'0'0'108'0,"0"0"23"0,0 0-105 0,0 0-26 0,-7-6 0 0,0 6 0 16,7 0 76-16,0 0 9 0,0 0 3 0,0 0 0 15,0 0-64-15,-7 0-13 0,0 6-3 0,3-3 0 16,0 0-8-16,-3 7 0 0,4-1 0 0,-1 4 0 16,1 2 0-16,3 1-12 0,-4 0 2 0,4-1 1 15,0 4 9-15,-3 0 0 0,3-3 0 0,0 12 0 16,0-6 0-16,0 0 0 0,0-4 0 0,3 1 0 15,-3-3 0-15,4 3 0 0,3-7 0 0,-4 7 0 16,4-6 0-16,1-4 0 16,2 4 0-16,4-7 0 0,-3-3 0 15,-1 3 0-15,1-3-11 16,0-3 11-16,-1-3-15 0,4-3 3 0,-3 6 1 0,3-3 0 16,0-6 11-16,0-1 0 0,-3 1 8 15,-1-1-8-15,4-2 11 0,-6-7-3 16,-1 6 0-16,0 4 0 0,0-4 4 0,0-5 0 0,-4 2 0 0,4 0 0 15,-7 1 0-15,7-1 0 0,-3 0 0 0,-1 1 0 0,-3 8-12 0,4 1 0 0,-1-3 0 0,-3 9 0 0,4-4 0 16,-4 4 0-16,0 0 0 0,0 0 0 0,0 0 0 0,0 0 0 16,0 0 0-16,0 0 0 0,0 0 0 0,4 4 0 15,3 2 0-15,-4 3 0 0,1-2 0 0,-4 2 0 16,3 0 0-16,1 4 0 0,-4-4 0 0,3 10 0 16,1-6 0-16,-4-1 0 0,3 7 0 0,-3 0 0 15,4 3 0-15,-1-3 0 0,1-4 0 16,-4 1-17-16,3 0 4 0,4 2 1 0,-3-5-7 15,3-4-1-15,-3 4 0 0,3-4 0 16,-4-2-86-16,4-4-18 0,0 0-3 0,0-3-1 16,0-3-84-16,0 3-18 0,11-10-3 0,-7-5-1 0</inkml:trace>
  <inkml:trace contextRef="#ctx0" brushRef="#br3" timeOffset="123100.8">17995 16929 576 0,'0'0'51'0,"0"0"-41"0,0 0-10 0,0 0 0 16,0 0 496-16,0 0 96 0,0 9 20 0,0 4 4 16,4-4-486-16,-4 0-98 0,3 4-19 0,1-4-4 15,3 10-9-15,0-6-14 0,0 9 3 0,0 0 1 0,-3 6 2 16,3-6 0-16,0 0 0 0,-4 9 0 15,1-9 8-15,-1 9 0 0,-3 1 0 0,0-1-8 16,0 4 8-16,0-4 0 0,0 7 0 0,-3-7 0 16,3-6-39-16,-4 6-12 0,1-2-2 0,-1-7-1 15,1-1-17-15,-1-2-3 0,-3-3-1 0,3-7-641 16,-3 1-128-16</inkml:trace>
  <inkml:trace contextRef="#ctx0" brushRef="#br3" timeOffset="123350.64">17748 17223 2304 0,'0'0'204'0,"0"0"-163"0,0 0-33 0,0 0-8 16,0 0 180-16,0 0 35 0,0 0 6 0,11 0 2 31,3 0-204-31,4 0-41 0,-1-3-8 0,4-3-2 0,1 6 11 0,2-9 1 16,1 9 1-16,3-7 0 0,4 1 19 0,-4 3-12 15,7-3 12-15,-3 2-10 16,0-5-24-16,-4 9-5 0,0-3-1 0,-3 3 0 16,-4-6-40-16,-3 6-8 0,-4 0-1 0,0 0-1 15,-3 6-138-15,-4-3-27 0,3-3-5 0,-10 0-2 0</inkml:trace>
  <inkml:trace contextRef="#ctx0" brushRef="#br3" timeOffset="124089.96">18422 17277 2530 0,'0'0'112'0,"0"0"24"0,-3 0-109 0,-5 6-27 0,1-6 0 0,7 0 0 15,-3 3 8-15,-1 6-8 0,4 4 8 0,0-4-8 16,0 4 0-16,0 6-14 0,0 0 2 0,0 3 0 15,0-1 22-15,0 5 5 0,0 2 1 0,-3-3 0 16,3 6-4-16,-4 1 0 0,1-4 0 16,-1-3 0-16,1 6 16 0,3-6 4 0,-4 0 0 0,1-3 0 15,-1-3-10-15,4 0-2 0,-3-3 0 0,3-1 0 16,-4-2-6-16,1-4-2 0,3 1 0 0,-4-4 0 16,4-6-12-16,0 0 0 0,0 0 0 0,0 0 0 15,0 0 0-15,0 0-10 0,0 0 2 0,0 0 0 16,4-6 8-16,-1-4 11 0,-3-5-3 0,4 2 0 15,-1 1 20-15,-3-7 3 0,0-3 1 0,4 3 0 16,-1-6-21-16,1-3-11 0,-1-4 12 0,1-2-12 16,-1-1 20-16,4-2-2 0,0 2-1 0,-3-2 0 15,3-1-7-15,0 0-2 0,4 7 0 0,-1-4 0 16,1 4-8-16,-1-3 0 0,1 2 0 0,3 4 0 0,-3-3-15 16,-1-1-1-16,1 10-1 0,-1-6 0 0,1 6 3 0,3 7 1 15,-3-4 0-15,-4 0 0 0,3 9 13 0,1-2 0 16,0 3 0-16,-1 5 0 15,1-5-28-15,-1 9-4 0,4 0 0 16,-3 9 0-16,3-5 16 0,0 11 4 0,0-2 0 0,0-1 0 0,1 10-7 16,-5-3-1-16,4 0 0 0,0 3 0 0,-3-6 20 0,-4 2 0 15,0 4 0-15,0 0 0 0,-3-3 0 0,-4 3 0 0,0-9 0 16,-4 5 0-16,1 1 16 0,-1 0 6 0,-3-3 2 0,-4-4 0 16,1 4 12-16,-4 0 2 0,0-1 1 0,-1 1 0 15,-2-7-19-15,-4 10-3 0,-1-9-1 16,1-1 0-16,-3-3-5 0,-1 4-2 0,0-1 0 15,1-3 0-15,2 1-9 0,-2-7 0 16,3 0 0-16,3 0-11 0,0 0-1 0,1 0 0 0,2-4 0 0,5 1 0 31,-1-3-128-31,1 3-27 0,3-3-5 0,0-4-606 0,3 4-122 0</inkml:trace>
  <inkml:trace contextRef="#ctx0" brushRef="#br3" timeOffset="124601.84">18838 17151 2718 0,'0'0'60'0,"0"0"12"0,0 0 2 0,0 0 2 0,0 0-60 0,0 0-16 16,0 0 0-16,11 6 0 15,-4-2-48-15,0 5-13 0,4-6-3 0,-4 7 0 16,0-4 52-16,0-3 12 0,0 10 0 0,-4-4 0 15,-3 10 48-15,0-7 13 0,0 7 3 0,-3-6 0 0,3 9-26 0,-4 0-5 16,-3-4-1-16,7 4 0 0,-3-3 0 0,-1 0-1 16,4-3 0-16,0 2 0 0,0-5-31 0,4 3 8 15,-1-4-8-15,1-9 0 0,3 7 0 0,3-10 0 16,5 3 0-16,-1-3 0 16,3-3-29-16,1 0-9 0,3-4-2 0,0-2 0 0,0 3 22 0,1-4 4 0,-1-5 1 15,-4 2 0-15,1 4 13 0,0-4 0 0,-4 1 0 0,0-4 0 16,0 3 8-16,-3 1 4 0,-1-7 0 0,1 6 1 15,-1-5 22-15,-3 5 4 0,-3-6 1 0,-1 7 0 16,1 2-24-16,0-2-4 0,-1 2 0 0,-3 1-1 16,0 0 1-16,0 9 1 0,0 0 0 0,0 0 0 15,0 0-5-15,0 0 0 0,0 0-8 0,0 0 12 16,0 0-12-16,0 0-12 0,0 0 3 0,7 6 0 16,0-3 9-16,-3 6 0 0,3 1 0 0,-7-1 0 15,3 4 12-15,1-1 4 0,-1 7 0 0,1-6 1 16,-1 9-1-16,1-4-1 0,3 4 0 0,-4 0 0 15,5-3-4-15,-5 3-1 0,8-3 0 0,-4 3 0 16,0-10-10-16,0 7 0 0,3-6 0 0,-3 6 0 16,4-7-36-16,-4-3-5 15,4 1-2-15,-4-7 0 0,0 6-107 0,3-9-22 0,1-9-4 0,-4 6-989 16</inkml:trace>
  <inkml:trace contextRef="#ctx0" brushRef="#br3" timeOffset="124867.69">19752 16740 3200 0,'0'0'142'0,"0"0"29"16,0 0-137-16,0 7-34 0,-3-4 0 0,3-3 0 15,0 9-51-15,3 4-17 0,1 2-3 0,-4 1-1 16,7 3 15-16,-4 3 2 0,1 9 1 0,-1 1 0 0,1 2 37 0,-1 4 7 0,-3-4 2 0,4 7 0 15,-4-6 25-15,0 5 6 0,0-2 1 0,-4 0 0 16,4-1-24-16,-3-2 0 0,-1 5 0 0,4-5 0 16,-7-7-8-16,4-3-7 0,-4 3-1 0,3-6 0 31,1-3-30-31,-5-6-6 0,5-1-2 0,-4 4 0 16,3-10-170-16,-6 4-35 0</inkml:trace>
  <inkml:trace contextRef="#ctx0" brushRef="#br3" timeOffset="125071.81">19276 17085 3207 0,'0'0'71'0,"0"0"14"0,0 0 3 0,7 0 2 0,3-9-72 0,1 6-18 16,3-7 0-16,4 1 0 0,3-4 8 0,0 1-8 16,7-4 12-16,4 7-12 15,0-4 28-15,7 4 0 0,-4-4-1 0,4 4 0 16,7 0-3-16,-1-1-1 0,1 4 0 0,0 0 0 15,0-4-23-15,0 7 0 0,-4 0 0 0,8-3 0 16,-5 6-88-16,5 0-16 0,-4-4-4 0,-4-2-835 16,-7-3-167-16</inkml:trace>
  <inkml:trace contextRef="#ctx0" brushRef="#br2" timeOffset="104201.12">28173 2554 345 0,'0'0'31'0,"0"0"-31"16,0 0 0-16,0 0 0 0,-7-6 62 0,7 6 6 15,-7 0 2-15,0 0 0 0,0 0-54 0,7 0-16 16,0 0 0-16,0 0 8 0,0 0-8 0,0 0 11 16,0 0-11-16,0 0 12 0,0 0 13 0,0 0 3 15,0 0 1-15,0 0 0 0,0 0 23 0,0 0 5 16,0 0 1-16,0 0 0 0,0 0-11 0,0 0-3 16,0 0 0-16,0 0 0 0,7-3-4 0,0-4-2 0,0 7 0 0,0 0 0 15,-7 0-10-15,0 0-3 0,0 0 0 0,7 0 0 16,0-3-4-16,0 3-1 0,-7 0 0 0,0 0 0 15,0 0-4-15,7 0-2 16,0 0 0-16,-7 0 0 0,0 0-14 0,0 0 0 0,0 0 0 0,0 0 0 16,7 0 26-16,-7 0 2 0,0 0 1 0,0 0 0 15,0 0-5-15,0 0-2 16,0 0 0-16,0 0 0 0,0 0 17 0,0 0 3 0,0 0 1 0,0 0 0 16,0 0-1-16,0 0 0 0,0 0 0 0,0 0 0 15,4-6-18-15,-4 6-4 0,0 0-1 0,0 0 0 16,0 0-8-16,0 0-2 0,0 0 0 0,0 0 0 15,0 0-9-15,0 0 0 0,0 0 0 0,0 0 0 16,-7 0 10-16,7 0-10 0,-7-6 12 0,7 6-12 16,0 0 15-16,0 0-4 0,0 0-1 0,0 0 0 15,-11 0 0-15,11 0 0 0,0 0 0 0,0 0 0 16,-7 6 2-16,7-6 1 0,-7 0 0 0,0 0 0 16,-4 0 5-16,4 0 1 0,-3 0 0 0,3 0 0 0,-4 0-4 0,-3 0-1 15,3 0 0-15,-3 0 0 0,0 6 2 16,0-6 1-16,-4 0 0 0,1 0 0 15,-1 0-2-15,0 3-1 0,-3-3 0 0,0 0 0 16,-4 0-1-16,-3 0 0 0,0 7 0 0,-4-4 0 16,-3-3 2-16,-4 0 0 0,-3 0 0 0,-4 0 0 15,4 6 1-15,3-6 1 0,-4-6 0 0,5 6 0 0,-1 0 3 0,0 0 0 16,0 0 0-16,-3-3 0 0,0 3-4 0,3-7-1 16,7 7 0-16,0 0 0 0,-3-3-6 0,3 3-1 15,4 0 0-15,3-6 0 0,1 6-8 0,6 0 0 16,0 0 0-16,4 0 0 0,4 0 0 0,3 0 8 0,0-6-8 0,7 6 0 15,0 0 0-15,0 0 8 16,10 6-8-16,8-6 0 0,3 6 8 0,7-6-8 0,7 3 8 0,11-3-8 16,4 10 12-16,-1-4-4 0,7-3 0 0,1 0 0 15,-1 4-8-15,8-4 0 0,3-3 0 0,0 6 0 16,-4-3 0-16,1-3-11 0,-8 6 3 0,-3-2 0 16,-3-4 8-16,-4 3 0 0,-1 3 0 0,-2-6 0 15,-1 0 0-15,-3 0 0 0,-7 0 0 0,-4 0 0 16,-3 0 0-16,-4 0 0 0,0 0 0 0,-7-6 0 15,-7 6 0-15,-7 0 0 16,0 0 0-16,0 0 0 0,0 0 0 0,-7-3 0 0,-4-7 0 0,-6 10 0 16,-4 0 0-16,-8 0 0 0,-6 0 0 0,-4 0 0 15,4-3 0-15,-7 3 0 0,-4 0 0 0,-4 0-8 16,-6 0 8-16,-8 0 0 0,-3-6 0 0,4 6 0 16,-4 0 0-16,3 0 0 0,-3 0 0 0,0 0 0 0,-3 0 0 15,3-3 8-15,3 6-8 0,1-3 8 0,6 0-8 16,8 0 0-16,3 0 0 0,4 0 0 0,6 6 0 0,5-6 0 15,3-6 0-15,6 12 0 16,5-3-85-16,6-3-19 0,8-3-3 0,3 3-1017 0</inkml:trace>
  <inkml:trace contextRef="#ctx0" brushRef="#br2" timeOffset="114275.83">28702 2441 172 0,'0'0'16'0,"0"0"-16"0,0 0 0 0,0 0 0 15,-7-3 119-15,0 3 21 0,0-6 4 0,3 6 0 16,-3 0-60-16,4 0-13 0,-4 0-3 0,7 0 0 16,0 0-27-16,-4-3-5 0,-3 3-2 0,0-7 0 15,7 7-8-15,-3 0-2 0,3 0 0 0,-8 0 0 16,1 0-10-16,0 0-2 0,7 0-1 0,-3 0 0 0,-4 0-2 16,0 0 0-16,7 0 0 0,-7 7 0 15,0-7 28-15,7 0 6 0,-7 0 1 0,7 0 0 0,0 0 11 16,-4-7 2-16,-3 7 1 0,7 0 0 15,0 0-16-15,-7 0-3 0,7 0-1 0,0 0 0 0,-7 0-9 0,7 0-1 16,-4-3-1-16,4 3 0 0,0 0-27 16,0 0 0-16,0 0 8 0,0 0-8 0,0 0 11 0,0 0 0 15,0 0 0-15,0 0 0 0,0 0-2 0,0 0 0 16,0 0 0-16,0 0 0 0,7 0-9 0,4 0 0 16,0 0 0-16,3 0 8 0,-4 3-8 0,8-3 10 15,-4 0-10-15,4 0 10 0,3 0 1 0,0 0 0 0,0 0 0 0,0 0 0 16,0 0 12-16,4 7 2 15,3-7 1-15,1 0 0 0,-1 0-17 0,0-7-9 0,0 7 10 0,-3 0-10 16,3 0 12-16,0 0-4 0,1 0-8 0,-5 0 12 16,5 0-12-16,2 0 8 0,-2 0-8 15,-1 7 0-15,0-7 0 0,-3 0 8 0,-1 0-8 0,1 3 0 16,0-3 0-16,-4 0 0 0,0 6 0 0,-3-6 0 16,3 3 0-16,-7-3 0 0,4 0 0 0,-4 3 0 15,0-3 0-15,-4 0 0 0,1 0 0 0,0 0 0 16,-1 0 8-16,-3 0-8 0,4 0 0 0,-11 0 9 15,7-3-9-15,-7 3 12 0,0 0-12 0,7 0 12 16,-7 0-12-16,0 0 0 0,0 0 0 0,0 0-11 16,0 0 11-16,0 0-12 0,0 0 12 0,0 0-12 15,0 0 12-15,0 0 0 0,0 0 8 0,-11 3-8 0,4 4 0 0,0-7 0 16,-3 0 0-16,-4 0 0 0,3 0 0 16,0 0 0-16,-3 0 0 0,-3 0 0 0,3 0 8 0,-4 0-8 15,0 0 8-15,-3-7-8 0,0 7 0 0,-4 0 0 16,-3-3 0-16,3 3 0 0,-3 0 0 0,0 0 0 15,0 0 0-15,3-3 0 0,-3 3 0 0,3-6 0 16,0 6 0-16,1 0 8 0,-5 0-8 0,1 0 0 16,0 0 0-16,-4-3 8 15,8 3-8-15,-5-7 9 0,1 7-9 0,0 0 10 0,0 0-10 0,-1 0 0 16,1-3 0-16,0 3 0 0,7 0 0 0,-4 0 0 16,7 0 0-16,1 0 0 0,3 0 0 0,0 0 0 15,3 0 0-15,0 3 0 16,4-3-72-16,7 0-16 0,0 0-3 0</inkml:trace>
  <inkml:trace contextRef="#ctx0" brushRef="#br2" timeOffset="122900.11">29951 2432 115 0,'0'0'10'0,"-4"-3"-10"15,1-4 0-15,-1 4 0 0,1-3 222 0,-1 6 42 16,-3-13 9-16,4 13 2 0,3 0-153 0,-7-3-30 16,0-3-7-16,-1 3-1 0,-2 3-14 0,-1 0-3 0,1 0-1 0,-4 0 0 15,-1 0-14-15,-2 3-2 0,3 3-1 0,-4-6 0 16,4 0-22-16,0 3-5 16,0-3-1-16,0 0 0 0,7 7 9 0,-4-7 2 0,4 6 0 0,7-6 0 15,0 0-10-15,0 0-2 0,-7 0 0 0,7 0 0 16,0 0 4-16,0 0 1 15,0 0 0-15,0 0 0 0,0 0 8 0,14 0 2 0,0 0 0 0,4 0 0 16,3 0-15-16,7 0-4 0,11 0 0 0,0 6 0 16,3-6 16-16,0 0 4 0,4 0 0 0,4 3 0 15,3-3-23-15,3 0-4 0,8 0-1 0,-1 0 0 16,1 0-8-16,-1 7 8 0,-3-4-8 0,-4-3 8 16,1 0-8-16,-1 6 0 0,1-3 0 0,3 0 0 15,-4 4-97-15,-3-7-22 0,-3 3-4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7:35:17.71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9018 7438 8863 0,'0'0'384'0,"0"0"96"0,0 0-480 0,0 0 0 0,0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42:39.85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4516 4298 172 0,'-11'0'16'0,"4"-7"-16"0,3 4 0 0,-3 3 0 16,4-3 108-16,-1-3 20 0,-6 3 3 0,3 3 1 16,0 0-52-16,0-7-9 0,3 4-3 0,-7 3 0 15,-3-3-10-15,7 3-2 0,4 0-1 0,-8-6 0 16,8 6 10-16,-8 0 3 0,0 0 0 0,4 0 0 16,7 0-30-16,-3 0-6 0,-1-3 0 0,-6 3-1 15,3 0 8-15,0 0 1 0,7 0 1 0,-7 0 0 0,3 3 12 0,-7-3 3 16,4 0 0-16,7 0 0 0,0 0 6 0,0 0 2 15,-7 0 0-15,7 0 0 16,0 0-12-16,0 0-1 0,0 0-1 0,0 0 0 0,0 0 4 0,0 0 1 16,0 0 0-16,0 0 0 0,0 0-10 0,0 0-1 15,14 0-1-15,-10 0 0 0,7-3-23 0,-1 3-5 16,4-7-1-16,-3 7 0 0,-1 0 1 0,1 0 0 16,0 0 0-16,-4 0 0 0,0 0 5 0,3 0 2 15,4 0 0-15,-3 0 0 0,0 0 3 0,3 0 1 16,-4 0 0-16,4 0 0 0,8 0 12 0,-5-3 2 15,4 3 1-15,1 0 0 0,2-6-15 0,4 6-3 16,-3 0-1-16,0 0 0 0,-4 0-11 0,4 0-3 0,-1 0 0 16,-2 0 0-16,2 0 13 0,-3 0 3 0,4 0 0 0,-7 0 0 15,6 0-24-15,-2 0 0 0,6 0 0 0,0 0 0 16,-3 0 0-16,3 0 0 0,-7-3 0 0,7 3 0 16,4 0 14-16,-4-3-2 0,4-4 0 0,-4 4 0 15,4 3 0-15,-4-9 0 0,4 3 0 0,-7 6 0 16,3-7-3-16,4 1-1 0,-8 6 0 15,5-3 0-15,2 3 0 0,-2-6-8 0,-1 3 12 16,0 3-4-16,0 0-8 0,0-7 10 0,1 14-10 0,2-7 10 16,-6-7-10-16,3 14 8 0,4-7-8 0,-7 0 8 15,0 0-8-15,-1 0 12 0,4-7-12 16,1 4 12-16,-1 6-4 0,4-3 0 0,-1 0 0 16,1 0 0-16,3-3-8 0,1 3 12 0,-8 0-12 0,4 0 12 15,3 0-12-15,-3-3 0 0,-1 3 0 0,1-6 0 16,0 6 8-16,-4 0 0 0,-3 0 0 0,7-3 0 0,-8 3 0 0,5-7 0 15,-5 4 0-15,1 3 0 0,-4-3-8 0,0-3 0 16,7 6 0-16,-3 0 0 16,0-3 0-16,-4-4 8 0,0 7-8 0,7 0 8 15,-3-3-8-15,3 3 0 0,4-6 0 0,-4 6 0 0,4 0 0 16,-7 0 8-16,3 0-8 0,4 0 8 0,-11 0-8 0,4 0 0 16,3 0 0-16,-4 0 0 0,1-3 0 0,0 3 0 15,-4 0 0-15,0 0 0 0,4-3 0 0,0 3 0 16,-8-7 0-16,1 7 8 15,0 0-8-15,3-3 8 0,0 3-8 0,4 0 8 0,-11 0-8 0,7-6 0 16,4 3 0-16,-8 3 0 0,1-6 0 0,6 6 0 16,-9 0 0-16,6 0 0 0,-4 0 0 0,1 0 8 15,-4 0 0-15,4 0 0 0,-1-7-8 0,-6 1-11 16,3 6 3-16,-3 0 0 0,3 0 8 0,-4 0 14 0,5-3-3 16,-5 3-1-16,-3 0-10 0,4 0-14 0,-1-6 3 0,-3 3 1 15,0 3 20-15,0 0 4 0,4-7 1 16,-11 7 0-16,4 0-15 0,-1-3 0 0,4 3 8 0,0 0-8 15,0-3 0-15,-7 3 0 0,0 0 0 0,7-6 0 16,-7 6 0-16,7 0 0 0,-3 0 0 0,-4 0 0 16,0 0 0-16,0 0 0 0,0 0 0 0,0 0 0 15,0 0 0-15,0 0 0 0,3-3 0 0,-3 3 0 16,0 0-69-16,4-10-7 0,3 7-2 0,-7 3 0 16,4-6-133-16,-1 3-26 15</inkml:trace>
  <inkml:trace contextRef="#ctx0" brushRef="#br0" timeOffset="11707.77">10192 6590 1609 0,'0'0'71'0,"0"0"15"0,-7-10-69 0,0 10-17 15,0-3 0-15,0 0 0 0,-1-3 0 16,1 3 0-16,0-4 0 0,-3 7 0 16,-4 0-51-16,3-3-13 0,-7 3-4 0,1-6 0 15,-8 6-12-15,-3 0-4 0,0 0 0 0,-1 6 0 0,-2-3 55 0,-5-3 10 16,-2 7 3-16,2-4 0 0,-2-3 46 0,-1 9 10 0,3-6 1 15,-6-3 1-15,3 7 42 0,-3-7 8 0,-4 3 1 0,4-3 1 16,-4 0-8-16,-3 6-2 0,3-3 0 16,-7-3 0-16,3 0-61 0,1 0-13 0,-4 7-2 0,4-4-8 15,-4-3 0-15,-7 3 0 0,3-3 0 0,-6 6 0 16,3-3 0-16,-4 7 0 0,8-4 0 0,-4 0 0 16,-4 0 0-16,1-2 0 0,-1 5 0 0,1 0 0 15,-1-5 0-15,-3 5 0 0,11 0 0 16,0 1 0-16,3-7 0 0,-4 6 0 0,4 1 0 0,-3-7 0 15,10 6 0-15,-10-3 0 0,10-2 0 0,-4 5 0 16,8-6 0 15,3 3 12-31,0-2-1 0,4-4 0 16,0 0 31-16,3 6 6 0,0-6 2 0,1 3 0 16,-1-3-18-16,-4 0-4 0,12 0-1 0,-8 0 0 15,4 3-11-15,3 3-3 0,0-2 0 0,4-4 0 0,-3 0-13 0,-1 6 0 0,4-3 0 0,7-3 0 0,-11 0 0 16,7 6 0-16,1-3 0 0,-1-3 0 0,4 3 0 0,0-3 0 0,0 0 10 0,0 7-2 0,3-4-8 0,0-3-10 15,4 0 10-15,-3 6-13 0,3-6 13 0,7 3 0 16,-11-3 12-16,11 0-12 0,-3 0 12 0,3 0-4 16,0 0 0-16,0 0-8 0,-7 10 11 0,7-10-11 15,-4 3 10-15,4-3-10 0,0 6 15 0,0-6-3 16,0 0-1-16,-11 3 0 0,11-3 9 0,-3 0 1 16,-1 10 1-16,4-10 0 0,-7 0-2 0,7 0-1 15,-7 6 0-15,7-6 0 0,-3 3-19 16,3-3 10-16,0 0-10 0,0 0 8 0,0 0-8 0,0 0 10 0,0 0-10 15,0 0 10-15,0 0-10 0,0 0 8 16,0 0-8-16,0 0 8 0,0 0-8 0,0 0 0 16,-7 3 9-16,3-3-9 0,4 0 8 0,-7 6-8 15,4-2 10-15,-1 5-10 0,-3 0 12 0,3-5-3 0,-3 5-1 16,7 0 0-16,-3 1 0 0,3-1 0 0,0 4 0 16,0-1 0-16,3-2 4 0,1 2 0 0,3 7 0 0,0 0 0 15,4-3-12-15,-4 2 0 0,0 4 0 0,3 0 0 16,-3 6 0-16,-3-2 0 0,-1 11-10 0,1 4 10 15,-4-3 0-15,0 12-9 0,-7 3 9 0,0-9 0 16,0 9 0-16,0-3 0 0,-7-6 0 0,3 3-8 16,0-3 8-16,1 3 0 0,-1 3 0 15,1-6 0-15,-1 3 0 0,4 0 0 0,-7 4 0 0,7-7 0 16,3-1 0-16,-6-2 0 0,3 0 8 0,-4 0-8 16,8 0 0-16,-1-4 0 0,-7 4 0 0,4-3 0 0,0-1 8 15,7 1-8-15,-7-4 10 0,4 7-10 0,-4-6 18 0,3 5-2 16,1 1-1-16,-1-6 0 0,-3 2-15 0,0-2 0 15,0-1 0-15,0-2 0 0,3 8 11 16,-6-8-11-16,10-1 12 0,-11 0-12 0,4-2 17 16,4-4-3-16,-8-3-1 0,4 0 0 15,3-4-13-15,-3 1 0 0,7 3 0 0,-10-3 0 0,10-3 0 0,-7-1 0 16,0-2 0-16,3-1 0 0,4 1 0 0,-3 6 0 16,-1-10 0-16,4 4 9 0,-7-4 0 15,4 4 0-15,3-4 0 0,-4 4 0 0,4-4-9 0,0 0 0 16,-3 4 0-16,3 6 0 0,-4-7 0 0,0-2 0 15,4 2 0-15,-7-2 0 0,7 5 0 0,0-8 0 16,-3 2 0-16,3 0 0 0,0 1 21 0,0-7-1 0,0 6 0 16,0 1 0-16,0-10-6 0,0 3-2 0,0 6 0 0,0-2 0 15,0-7-3-15,0 0-1 0,0 3 0 0,0-3 0 16,0 0 4-16,0 0 0 0,10 12 0 0,-10-12 0 16,0 0-4-16,0 0 0 0,0 0 0 15,0 0 0-15,8 10-8 0,-8-10 0 16,0 0 0-16,0 0 0 0,0 0 0 0,7 0 0 15,3 0 0-15,-10 0 0 0,7 6 0 0,0-3 0 0,4-3 0 0,-1 6 8 16,-10-6-8-16,4 4 0 0,7-1 0 0,-1-3 0 16,-3 0 0-16,4 9 0 0,-1-9 0 0,4 10 0 15,-3-4 0-15,3 0 0 0,-3-6 0 0,6 9 0 16,-6 1 0-16,3-7 0 0,0 3 0 0,0-3 0 16,0 4 0-16,4-4 0 0,-4-3 0 0,0 6 0 15,4-3 0-15,0 0 0 0,3-3 0 0,0 7 8 16,4-4-8-16,-1-3 0 0,1 0 9 0,3 6-9 0,4-6 0 0,0 3 8 15,3 3-8-15,0-2 0 0,8-1 0 0,-8 3 0 16,4-3 0-16,-1 3 0 0,5 1 0 0,-4-1 0 16,-1-3 0-16,1-3 8 0,4 0-8 0,2 0 0 15,-6 0 0-15,7 0 8 0,-11-3-8 0,8 3 0 16,3-6 0-16,-4 3 0 0,7 3 0 0,-13 0 0 16,2-4 0-16,1-2 0 0,0 6 0 0,0-3 0 15,0-3 0-15,3 3 0 0,11-1 0 0,-7-2 0 16,3 6 0-16,4 0 0 0,3 0 0 0,-3-3 0 15,0-3 0-15,4 6 0 0,-1-3 0 0,8-4 0 16,-4 7 0-16,0-3 0 0,-4 3 0 0,0 0 0 16,1-3 0-16,-8-3 0 0,1 6 0 0,-1 0 0 15,0-10 0-15,-3 10 0 0,0 0 0 0,0-3 0 0,-7-3 0 16,3 6 0-16,4-3 0 0,-4 3 0 0,1-10 0 16,3 10 0-16,-4 0 0 0,0-3 0 0,4-3 0 15,7 3 0-15,0 3 0 0,7-3 0 0,0-3 0 0,0 6 0 16,0-4 0-16,-4-2 0 0,-3 6 0 0,7-3 0 15,4-3 0-15,-8 3 0 0,-3-1 0 0,-4-2-8 16,-6 6 8-16,3 0 0 0,-8 0 0 0,1-3 0 16,-11 3 0-16,1 3 0 0,-1-3 0 0,-3 0 0 15,-4 0 0-15,-4 0 0 0,5 0 0 16,-5 0 0-16,4-3 8 0,-7-3-8 0,1 6 8 0,2 0-8 16,4-10 0-16,-3 10 9 0,-7-3-9 15,3 0 0-15,10-3 0 0,-6 6 0 0,-7 0 0 0,-1-3 0 0,1-4 0 16,-1 7 0-16,1-3 0 0,-4 3 0 0,-7 0 0 0,0 0 0 15,11-9 0-15,-1 6 0 0,-10 3 0 16,11-7 0-16,-1-2 0 0,1 9 0 16,3-6 0-16,-7-1 0 0,-3-2 10 0,3 0-10 15,3 2 9-15,1-2-9 0,-8-7 10 0,4 4-10 16,4 2 12-16,3-5-4 0,-3-1-8 0,-1-6 12 0,4 0-12 0,-3 3 8 16,7-3-8-16,-4-9 0 0,-4 6 9 0,1-6-9 15,3-1 8-15,0-2-8 0,-7-4 16 0,4 4-1 16,-1-4-1-16,1 3 0 0,0-5-3 0,-4-1-1 15,0-3 0-15,-4 3 0 0,11-3 4 0,-7-6 1 16,-7-3 0-16,4 0 0 0,3 6-15 0,-4-7 11 0,-3 4-11 16,0-3 10-16,0-1-10 0,0-5 0 0,4-4 0 15,0 7 0-15,-8-7 0 0,4-3 0 0,7-3 0 0,-7 6 0 16,4 1 0-16,-4-1-16 0,0-3 4 0,3 3 1 16,1 1 11-16,-4 5-10 0,-7-2 10 15,7 5-10-15,0 10 10 0,-4-6-8 0,-3 6 8 16,0 4-8-16,0-4 8 0,3 3 0 0,-3 0 0 0,0 7 0 15,-3-1 0-15,3-2 0 0,3 5 0 0,1 1-8 16,-8-1 8-16,7-2 0 0,4 9 0 0,0 0-8 16,-3 0 8-16,3-3-8 0,3 6 8 0,1 0-8 15,-1 3-1-15,1 6 0 0,-4-6 0 0,0 7 0 16,7-1 0-16,-7 4 0 0,-3-4 0 0,-1 4 0 16,0 0 9-16,4 9-10 0,0 0 10 0,-3 0-10 15,-4 0 2-15,0 0 0 0,7 0 0 0,-7 0 0 16,0 9 8-16,0-6-8 0,0-3 8 0,0 10-8 15,0-1 8-15,-4-9-8 0,4 9 8 0,-4-6-8 0,1-3 8 0,-4 7 0 16,-4-4 0-16,4-3 0 0,3 0 0 0,-3 0 8 16,-11-3-8-16,-3 3 0 0,4-7 8 0,-1 7-8 15,-3-3 10-15,-8-3-10 0,-6 3 12 0,3 3-3 16,0 0-1-16,-3-3 0 0,-4-3 0 16,-3 6 0-16,-1-10 0 0,-2 7 0 15,-5-6-8-15,-3 9 12 0,-3-4-12 0,-1-2 12 16,1 6-12-16,-4 0 0 0,-8-3 0 0,1-3 8 0,-7 6-8 0,0 6 0 15,7-3 0-15,-4 3 0 0,-3-2 0 0,0 8 0 16,-4-2 0-16,-3-1 0 0,4 3-8 0,-5 4-4 16,-2 0-1-16,-1 3 0 15,-3-1-198-15,-4 8-39 0</inkml:trace>
  <inkml:trace contextRef="#ctx0" brushRef="#br0" timeOffset="13446.21">10128 10215 1670 0,'0'0'74'0,"0"0"15"0,0 0-71 0,0-6-18 15,0-4 0-15,0-2 0 0,-7 12 165 0,7-10 30 0,-3-2 5 0,-1 9 2 16,1-4-167-16,-4-2-35 15,-4 6 0-15,0-7-10 0,-3 1-9 0,-7-4-1 16,-4 4-1-16,1 0 0 0,-8 5 21 0,-3-5-11 16,-4 6 11-16,-3-3-8 0,-8 6 8 0,4 6 0 0,-3-6 8 0,-4 3-8 15,-3 0 30-15,-4 3 2 0,-7-2 0 0,-4 11 0 16,0-9 12-16,-3 10 2 0,0-6 1 0,-3-4 0 16,-8 3-11-16,-3 1-1 0,0 2-1 0,3-2 0 15,0-4-18-15,-3 0-3 0,-4 0-1 0,8-2 0 16,-8 2-3-16,4-3-1 0,10-3 0 0,-3 6 0 0,0-6-8 15,0 3 8-15,0-3-8 0,3 0 8 0,-3 0-8 16,3 0 0-16,4-3 0 0,7 3 0 0,-10 3 0 0,10 1 0 16,-8-4 0-16,8 0 0 0,4 9 0 0,3-9 0 15,3 6 0-15,1-3 0 0,0-3 0 0,10 0 0 16,-4 0 11-16,8 7-11 0,-4-4 18 16,7 0-2-16,11-3-1 0,-7 0 0 0,10 0 8 15,0 0 1-15,-3 0 1 0,11 0 0 0,2 0-25 16,-6 0 0-16,7 0 0 0,0 6 0 15,4-3 0-15,-1-3 0 0,0 7 0 0,4-4 0 0,4 0 0 0,-1 6 0 16,4 1 0-16,-7 2 0 0,7 4 0 0,0 0 0 16,7 12 0-16,-3-3 0 0,-1 6 0 0,4 7 0 15,4-4 0-15,0 10 0 0,-8 3 0 0,8 0 0 16,3 7 0-16,-4 5 0 0,4-2 0 0,-7 15-14 16,4 3 2-16,-4 10 0 0,0-1 12 0,0 1 16 15,0 6-3-15,4 3-1 0,-8 3-12 0,4-6-10 0,4 0 2 0,-4 0 0 16,4-3 21-16,-1 6 5 0,4-9 1 0,0 9 0 15,4-13-6-15,-7-2-1 0,6-1 0 0,-3-3 0 16,4 1-12-16,-7-4 11 0,6-7-11 16,-6 1 10-16,3-6-10 0,-3-4 0 0,-4-2 0 15,0-4 0-15,3-6 0 0,-3-3 12 0,0 2-12 16,0-2 12-16,4 0-12 0,-11-7 8 0,7-2-8 16,-3-1 8-16,-4 1 15 0,3-4 2 0,1-6 1 15,3 0 0-15,-7-10-26 0,0 7 0 0,0-6-9 16,0-4 9-16,3 3 0 0,-3-2 16 0,0-4-2 0,0 0 0 15,0 1-14-15,0-7 11 0,0 0-11 0,0 0 10 0,0 0 1 16,0 0 0-16,0 0 0 0,0 0 0 16,0 0-3-16,0 0 0 0,0 0 0 0,7 3 0 0,4-3-8 0,3 0 0 15,0 0 0-15,4 0 0 0,-1 0 0 16,5 0-12-16,2 9 2 0,4-9 1 0,8 7 9 0,3-4 0 16,3 6 0-16,7-6 0 0,11 7 0 0,-7-10 0 15,7 9-8-15,7-6 8 0,-3-3 0 0,10 6 0 16,3-2 0-16,8-4-8 0,0 6 8 0,3-6 0 15,0 0 0-15,4 0-8 0,3-6-4 0,4 2 0 16,-7-2 0-16,6 0 0 0,-2-4 12 0,2 1 0 16,8-3 0-16,-3-4 0 0,-8 3 0 0,7 1 0 15,-3-7 0-15,0 10 8 0,-1-4-8 0,-2 0-15 16,-8-2 4-16,-3 2 1 0,3 1 10 0,0-7 0 0,0 9 0 16,-7-2 0-16,-3 3 0 0,-4-4 0 15,0 4 0-15,4-1 0 0,3-2 0 0,-7-1 0 16,-7-6 0-16,-4 10 0 0,1-7-12 0,-4 0-1 0,0 7 0 15,0-3 0-15,-7-1-3 0,7-6 0 0,3 10 0 16,-10-4 0-16,-4 1 0 0,-3 2 0 0,4-2 0 0,-11 2 0 16,-4 1 4-16,-3 0 0 0,-4 5 0 0,4-2 0 15,-1-3 12-15,-10 6 0 0,-6-7 0 0,6 7 10 16,7-3-2-16,-10 3 0 0,-4-4 0 0,-4 4 0 16,8 0 3-16,-4-3 0 0,-3-4 0 0,-1 10 0 15,-6-6-3-15,3 0-8 0,10-4 12 0,-10 1-4 16,-7-4-8-16,8 4 10 0,2-3-10 0,1-1 10 15,-8-6-10-15,1 0 12 0,3 7-12 0,-4-10 12 0,4 0 1 16,-3 0 1-16,-4-6 0 16,3 3 0-16,8-7 1 0,-7-5 0 0,-8 2 0 0,4-9 0 15,4 4-1-15,-4-11 0 0,-4 4 0 0,1-12 0 16,-1 5-6-16,0-11-8 0,4-4 11 0,-3 3-11 0,-1-6 9 16,1 6-9-16,3-10 0 0,0 4 9 0,0-9 0 0,0 12 0 15,0-10 0-15,3 10 0 0,1-3-9 16,-1 0 0-16,-6 0 0 0,6 6-11 15,5 0-3-15,-8 4-1 0,-4-1 0 0,0 10 0 16,1-1 1-16,-1 7 0 0,-3 3 0 0,-7 0 0 0,0 4 0 16,-4-1 0-16,8 10 0 0,-8-1 0 0,-6 7 14 0,-1-3-12 15,4 3 12-15,0-3-12 0,-1 6 12 0,1 0 0 16,0 3 0-16,3-3 0 0,1 9 0 0,3 1 0 16,-8-4 0-16,12 4 0 0,-1 2 0 0,4 1 0 0,-7 3 0 15,4-4 0-15,-1 4 0 0,4 0 0 0,0-1 0 16,-4-2 0-16,-3 6 0 0,4-3-11 0,3 2 11 0,-8-5-13 15,-6 9 13-15,4 0 0 0,-1-9-10 0,-7 9 10 16,1 0 0-16,-1-4 0 0,-7 4-9 0,4 0 9 16,3 0 0-16,-7 0 0 0,-6 0 0 0,2 0 0 15,1 0 0-15,3-6 14 0,-6 3-4 0,-1 3-1 16,-4-9 6-16,1 9 1 0,7-10 0 0,-8 7 0 16,-6-6-2-16,0-1 0 0,6 1 0 15,5 6 0-15,-5-7-5 0,1 1-1 0,0 0 0 16,3 5 0-16,-4-5-8 0,-2 0 0 0,2 5 0 0,-3-5 0 15,-3 0 0-15,3 9 0 0,4-10 0 0,-1 10 0 16,1 0-48 0,3 0-8-16,4 6-1 0,3-12-878 0,-3 6-175 0</inkml:trace>
  <inkml:trace contextRef="#ctx0" brushRef="#br0" timeOffset="15448.42">14958 8064 1335 0,'0'0'59'0,"0"0"13"0,0 9-58 0,-4-6-14 0,1 10 0 0,3-7 0 0,0 3 28 0,0 1 2 16,0-4 1-16,0 4 0 15,0-10 11-15,-4 9 2 0,4 3 1 0,0-2 0 16,-3-1 30-16,3 1 5 0,0-1 2 0,0 4 0 16,-4-4 19-16,4 4 4 0,0-1 1 0,0-2 0 0,0 11-25 0,4-2-5 15,-4 3 0-15,3 10-1 0,1 2-24 0,-1 4-5 16,4-4-1-16,0 16 0 0,-3-6-29 0,6 6-7 16,-2-2-1-16,-1 11 0 0,3 4-8 0,-3 3 0 15,0 6 0-15,0 0-11 0,-3 3 11 0,3 0-10 16,-4 1 10-16,-3 8-10 0,0 1 10 0,-3 0 12 15,3-4-2-15,-4-6-1 0,4 7-9 0,-3-4 0 0,-1 1 0 0,4-1 8 16,-7 4 12-16,7-4 1 0,-3-6 1 0,3 0 0 16,-4 0-2-16,1 4-1 0,-1-10 0 0,-3 6 0 15,7-6-5-15,-3 3-1 0,-4-13 0 0,3 7 0 16,4-10-13-16,-4 0 0 0,1 1 8 16,-1-4-8-16,1-6 13 0,3-4 0 0,-4 4 0 15,4-6 0-15,-3-7 2 0,3-6 0 16,-4-3 0-16,4-3 0 0,0-6 13 0,-3 2 4 0,3-8 0 0,0-7 0 15,0 0-13-15,0 0-3 0,0 0 0 0,0 0 0 16,0 0 12-16,3-13 3 0,-3 4 0 0,0-4 0 16,4-6-7-16,-4 7 0 0,3-7-1 0,-3 7 0 15,0-1-23-15,4 0 0 0,-4 4 0 0,3 0 0 16,-3 2 0-16,0 7 0 0,0 0-10 0,0 0 10 0,0 0-11 0,0 0 11 16,11-3-10-16,-4 3 10 0,4 3-10 0,-4-3 10 15,3 10-10-15,4-10 10 0,-3 9 0 0,7-9 0 16,-1 10 0-16,8-7 0 0,3-3 0 0,4 0 0 15,0 0 0-15,6 6 0 0,8-6 0 0,4 3 0 16,-1-3 0-16,1-3 0 0,2 3 0 0,1-6 0 16,7 6 0-16,4 0 0 0,3 0 0 0,-4 0 0 15,8 9 0-15,-8-9 0 0,1 10 0 0,3-7 0 16,0 6 0-16,4 0 0 0,3 1-9 0,-4-1 9 16,-3 4-8-16,0-4 8 0,-7 1 8 0,4-1 6 15,-4 0 2-15,3-2 0 0,4 2-16 0,-3 1 0 16,3-7 0-16,-4 6 0 0,4-3-12 0,-3-3-3 15,3-3 0-15,0 0 0 0,0 0 15 0,3 0 0 16,-3 0 0-16,0-3 0 0,-7-3 0 0,0 6 0 16,-7-3 0-16,0-6 0 0,-3 9 0 0,-1-10 0 0,-7 10 0 15,1-9 0-15,3 9 0 0,-4 0 0 0,-7-3 8 0,4 3-8 16,-7-4 13-16,-1-2-1 0,-6 6 0 0,0 0 0 16,-4-3-12-16,0-3 0 0,-3 6 0 0,-4 0 0 15,4-3 0-15,-4 3 0 0,0-7 0 0,3 7 0 16,1-3 0-16,0 0-12 0,-1-3 3 0,4 6 0 15,-3-3 9-15,3 3 0 0,-3-7 10 0,3 7-10 16,0 0 0-16,0 7 0 0,1-4 0 0,-1-3 0 16,0 6 0-16,-3-3 0 0,-4-3-10 0,3 3 10 15,-6-3 0-15,-1 7 0 0,1-4 0 0,-4-3-8 16,-7 0 8-16,0 0 0 0,0 0 0 0,0 0 0 16,0 0 0-16,0 0 12 0,0 0-4 0,0 0 0 15,0 0 3-15,0 0 1 0,0 0 0 0,7 0 0 16,-7 0-1-16,0 0 0 0,7 0 0 0,0 0 0 15,-7 0-11-15,7 0 0 0,-7 0 0 0,11 0 0 16,-11 0 0-16,0 0 0 0,0 0 0 0,7 0 0 0,-7 0 0 0,0 0-9 16,0 0 9-16,0 0-13 0,0 0 25 0,0 0 6 15,0 0 1-15,0 0 0 0,0 0-19 0,0 0-19 16,0 0 4-16,0 0 1 0,0 0 14 0,0 0 8 16,0 0 0-16,0 0-8 0,0 0 10 0,0 0-10 15,0 0 8-15,0 0-8 0,0 0 0 0,0 0 8 0,0 0-8 0,4-10 0 16,-4 10 8-16,0 0-8 0,0 0 8 0,0-6-8 15,-4-3 11-15,4-1-3 0,0 1-8 0,-7-10 12 16,3 7-4-16,-3-1-8 0,4-6 11 0,-4 0-11 16,0 4 8-16,-4-7-8 15,4-3 0-15,0 3 0 0,-4-3 9 0,1-4-9 16,-1-2 0-16,1 0 9 0,3-1-9 0,-7 1 0 16,6-4 0-16,-2-5 8 0,-1-4-8 0,1-6 0 15,3 6 9-15,0-3-9 0,0-4 0 0,3 1 0 0,-7-3 0 16,4 9 0-16,0-6 0 0,4-3 8 0,-4 6-8 0,0-4 0 15,3 1 11-15,-3 3-3 0,0 0 0 0,0 0 0 16,0 0-8-16,0 3 0 0,0 0 0 0,0 4 0 16,0-1 0-16,0-3 0 0,0 3 0 0,0-3 0 15,-1 10 0-15,5-7 0 0,-4 0 0 0,3-3 0 16,-3 4 0-16,4-1 0 0,-4-3 0 0,3 9 0 0,-3-2-8 0,4-4 8 16,-4 3 0-16,3 1 0 15,-3-7 0-15,3 3 0 0,-3 0 0 0,0-3 0 0,4 4 0 0,-4 5 0 16,3-6 0-16,-3 1 0 0,4 8 0 0,-1-2 0 15,1-1 0-15,-1-2 0 0,-3 5 0 0,3 1 0 16,4-4 0-16,-3 4 0 0,-1-10 0 0,4 10 0 16,0 0 0-16,0-1 0 0,0 1-8 0,-3-1 8 15,3 7 0-15,0-3 0 0,0 6 0 16,-4-3-9-16,4 3 9 0,-3 3 0 0,3 1 0 16,-4 2-8-16,1 0 8 0,-1 1 0 0,-3-1 0 0,0 3 0 15,4 1-8-15,-4 2 8 0,0 1 0 0,3 0-8 16,-3 5 8-16,0-2 0 0,0 3-10 0,0 0 10 15,0-3-8-15,0 6 8 0,0 0 0 0,0 0-10 16,-4 6 10-16,0-3 0 0,1-3-8 0,-1 3 8 0,4-3 0 16,-7 6 0-16,0-2 0 0,0-4-8 0,0 0 8 0,0 0 0 15,-1 6 0-15,-2-12 0 0,-1 6 0 0,-3 0 0 16,0 0 0-16,0 0 0 0,-4 0 0 0,-3 0 0 16,-4-4 0-16,0-2 0 0,-3 6 0 0,0-3 0 15,-11 0 0-15,-4-3 0 0,1 2 0 16,-11-2 0-16,-10 6 0 0,-1-3 0 0,0-3 0 15,-3 6 0-15,-7-3 0 0,4-1 0 0,-8-2 0 16,0 6 0-16,8-3 0 0,-1-3 0 16,-7 6 0-16,4-3 0 0,-3-4 0 0,2 4 0 0,1 3 0 0,4-3 0 15,3-3 0-15,-4 6 0 0,-3-10 0 0,3 10 0 16,-3 0 0-16,11-3 0 0,3 3 0 0,0 0 0 0,3-6 0 16,-3 3 0-16,0 3 0 0,3 0 0 0,8 0 0 15,-4 0 0-15,11 0 0 0,-1 0 0 16,4 0 0-16,4 0 0 0,3 0 0 0,4 0 0 15,0 0-12-15,-1-3-3 0,1-4 0 0,0 7 0 16,0-9-139-16,-1 3-28 0,1 0-6 0,7-4 0 0</inkml:trace>
  <inkml:trace contextRef="#ctx0" brushRef="#br0" timeOffset="17062.59">6586 4310 979 0,'0'0'87'0,"0"-3"-70"0,0-6-17 0,0-1 0 16,-3 1 329-16,3 6 63 0,3-7 12 0,-3 10 2 15,0 0-320-15,7-9-64 0,0 9-13 0,-7 0-9 16,8 0 0-16,2 0 0 0,-10 0 0 0,4 9-12 16,6 4 3-16,1-4 1 0,-1 13 0 0,5-3 0 0,2 6 8 0,1 3 0 15,-1-3 0-15,5 7 0 0,-1 5 0 16,3-2 0-16,5 9 9 0,-1-4-9 15,0 11 17-15,0-7-3 0,4 9-1 0,0-9 0 0,0 6 1 0,3 0 0 16,0-3 0-16,0 6 0 0,1-6-2 0,-5 7-1 16,1-1 0-16,-4 4 0 0,4 2-2 0,-7-2 0 15,-4 5 0-15,0 1 0 0,0-3 2 0,-3-4 0 16,3 7 0-16,-10 3 0 0,-1-7 8 0,4-2 1 16,-3-7 1-16,3-6 0 0,-3 6-7 0,-1-9-2 15,4-7 0-15,-10-3 0 0,7 1 32 0,-1-10 7 16,-3 0 1-16,0 0 0 0,0-3-24 0,0-7-5 15,0-3-1-15,0 1 0 0,-3-1 14 0,0-6 4 16,-1 7 0-16,-3-10 0 0,0 0-15 0,7 0-2 0,-7 0-1 16,0 0 0-16,4-10-8 0,3 10-2 15,-4-9 0-15,-3 9 0 0,4-3 16 0,-1-7 4 16,4 1 0-16,-7 6 0 0,7-6-32 0,-7-1 0 16,0 7 0-16,0-3 0 0,0 6 0 0,4-13 0 0,-4 10 0 0,0-3 0 15,0-4 0-15,3 7 0 0,-6-6 0 0,3-1-10 16,3 7 10-16,-3-6 0 0,0-1 0 0,4 1 8 15,-8 3 0-15,4-4 0 0,4-5 0 0,-4 8 0 16,-4-8-8-16,4 2 0 0,0 1 0 0,0-7 8 16,0 6-8-16,0-6 0 0,-3 7 0 0,3-7 8 15,-4 7-8-15,4-7 0 0,0 9 0 0,0-2 0 16,0 2 0-16,0 1 0 0,-7-4 0 0,7 4 0 16,0 9 0-16,-3-3 0 0,3-3 0 0,0 6 0 15,0 0 0-15,-7 0 0 0,0-7-8 0,0 1 8 0,3 6 0 0,-6 6 0 16,2 1 0-16,1-7 0 0,-7 6 0 0,7 3 0 15,-3-6 0-15,6 10 0 0,-10-4 0 0,3 1-12 16,4-1 4-16,0 4 0 0,-3 6 8 0,3-7 0 16,3 1 0-16,-10 2 0 0,7-2 0 0,3-1 0 15,-10 7 0-15,7 0 0 0,0-3 0 0,0-1 0 16,-3 1 0-16,-1-7 0 0,7 10 0 16,-3-6 0-16,-3 6 0 0,3-7 0 0,7 1-13 15,-11-4-1-15,4 4 0 0,0-4 0 0,4 1 14 0,-1 2 0 16,1-6 0-16,3-3 0 0,0-3 0 0,-8 7 10 15,8-4-10-15,0-3 8 0,0 0-8 0,0 0 0 16,0 0 0-16,0 0 0 0,-7 0 0 0,0-10 8 16,4 7-8-16,3-3 8 0,-11 0-8 15,4-4 12-15,0 1-12 0,4-4 12 0,-4-2-12 16,-8 5 8-16,5-5-8 0,-1 2 8 0,-3-3-8 0,-3 1 0 16,2-1 9-16,1-6-9 0,-3 10 0 0,-5-7 0 0,5-3 0 0,-1 3 8 15,1 3-8-15,-1 1 0 0,0-7 0 16,4 0 8-16,-3 9-8 0,6-6 0 0,-3 7 0 0,0-7 0 15,7 10 0-15,-4-4 0 0,4 4 0 0,0 9 0 16,7-3 0-16,0 3-12 0,0 0 4 0,0 0 0 16,0 3 0-16,4 6 0 0,3 4 0 0,7 2 0 15,-4 1 8-15,8 3 0 0,0-7 8 16,3 7-8-16,7 3 0 0,0-3-18 0,4 0 3 0,-4-4 1 16,4 4 14-16,0-6 16 0,3 6-3 0,0-7-1 15,-3 1-12-15,3 2 0 0,0-2 8 0,-6-10-8 16,2 6 0-16,-2 1-16 0,-5-1 3 0,8-6 1 15,-4 4 12-15,4-4 13 0,-7-3-2 0,3 6-1 16,0-3-10-16,-3 0 0 0,0-3 0 0,-1 7 0 16,1-4 0-16,-7-3 8 0,-1 0 0 0,1 6 0 0,0-3-8 15,-8-3 0-15,4 0 0 0,-7 0 0 0,4 6 0 0,-11-6 0 16,0 0 0-16,0 0 0 0,0 0 0 0,0 0 0 16,0 0 0-16,0 0 8 0,0 0-8 0,0 0 0 15,0 0 0-15,-4-9 0 0,1 3 0 0,-4-4 0 16,3-2 0-16,-6 2 8 15,-1 4-60-15,4-10-12 0,0 7-2 16,-4-4-1-16,4-5-184 0,0 5-37 0</inkml:trace>
  <inkml:trace contextRef="#ctx0" brushRef="#br0" timeOffset="18261.82">7348 4106 2530 0,'-3'0'56'0,"-4"-6"11"0,0-3 2 0,3 9 3 0,4-13-58 0,-7 10-14 0,7-3 0 0,0-4 0 0,7 7 0 0,-7-6 0 16,4 6 0-16,3 3 0 0,0-7 0 0,0 4 0 15,3 0 0-15,-2 3-10 0,-1 3 2 0,3 0 0 16,4 7 0-16,0-1 0 0,1 1 8 0,2 2 0 15,1 1 0-15,6 5 0 0,-2 1 0 0,9 3 11 16,-2 0-3-16,6 0 0 0,4 0 6 0,7 0 1 16,-4-3 0-16,7 9 0 0,-3-6 21 0,7 0 4 15,-4 0 0-15,8-3 1 0,3 3-17 0,0-10-3 16,10 10-1-16,4 6 0 0,1-12-12 0,6 9-8 0,3 0 8 0,8-3-8 16,3 6 8-16,8-3-8 0,-5 4 8 0,8 2-8 15,0 4 9-15,7-4-9 0,-4 10 12 0,4-10-12 16,-3 4 0-16,6 5 0 0,0-5 0 0,-3 6-9 15,-3 2 9-15,3-11 0 0,3 9 0 0,0 2 0 16,-6-2 28-16,-4-3 5 0,3-1 1 16,0 4 0-16,1 0-22 0,-4 0-4 0,-11 0 0 15,11-4-8-15,10 10 19 0,-3-6-3 0,-7-3-1 0,-7 12 0 16,3-6-6-16,0 0-1 0,-3-4 0 0,0 14 0 16,-4-1-8-16,-3-3 0 0,-4 3 0 0,7-2 8 15,0 2-8-15,1 0 0 0,-5 4 0 0,1 2 0 16,3-5 10-16,-3-1 0 0,-4 0 0 0,-3 1 0 15,-4-1 2-15,-7-3 1 0,0-6 0 0,0 6 0 16,0 3 3-16,-3-2 0 0,3 2 0 0,-3 0 0 0,-4 0-3 16,0 1 0-16,0-10 0 0,-4 6 0 0,1-3-13 0,3 0 0 15,0-3 8-15,0 0-8 0,-4 0 8 16,-3-4-8-16,-3 1 11 0,-8-6-11 0,0-4 13 0,-3-3-4 16,-3-3-1-16,-5 4 0 0,-2-8-8 0,-5-2 0 15,-2-3 0-15,-1 3 0 0,-7-7 9 0,4-2 0 16,-8 2 0-16,-3-5 0 0,1-4 4 0,-5 6 1 15,4-9 0-15,-3 0 0 0,-4 0-3 0,-7 0-1 16,0 0 0-16,11 0 0 0,-4-3-10 0,-7 3 12 16,3-6-12-16,1 3 12 0,-4-7-12 0,0 1 8 15,-4-1-8-15,1 7 8 0,-4-9-8 0,-1-4 0 0,-2 3 0 0,-4 4 8 16,-4-7-8-16,0 1 0 16,-6-7 0-16,3 9 0 0,-4-6 0 0,4-3 0 15,0 0 0-15,-4 1 0 0,0-8 0 0,1 7 8 0,-1 0-8 16,0-3 0-16,-3 0 0 0,3 3 0 0,1 0 0 0,-5 0 0 15,-2 4 0-15,2 2 0 0,1-3 0 0,0 7 0 16,-7 2 0-16,6-2 0 0,-2 2 0 0,2 1 0 16,5-1 0-16,3 1 0 0,3 0 0 0,0 9 0 15,4-4 0-15,4 1 0 0,-1-3-12 0,4 6 12 16,7 0-8-16,0 0 8 0,0 0 0 0,0 0 0 16,7 0 0-16,0 6-11 0,0-3 11 0,4 1-8 15,3 5-5-15,3 0-1 0,1 1 0 0,3 2 0 16,4-2 14-16,0 2-11 0,-1 4 11 0,1-4-10 15,-4 1 10-15,4 0-8 0,-4 5 8 0,0-5-8 16,-3 6 8-16,3 0 0 0,-7-4 0 0,4 4 0 16,-1 3 0-16,1-3 0 0,3 3 0 0,-3 0-8 15,3-3 8-15,0-1 0 0,0-2 8 0,4 6-8 0,-4 0 0 0,0-3 0 16,1 3 0-16,-1-4-8 0,0 1 8 0,-3-3 0 16,3 3 0-16,-7-7 0 0,0 4 0 15,-4 0 0-15,1-7 0 0,0 4 0 16,-8 2 0-16,4-2 0 0,-7-4 0 0,0 4 8 0,0-4-8 0,-3-6 11 15,-4 7-11-15,3-1 12 0,-3-6-3 0,-4-3 0 16,4 7 0-16,-3-4 0 0,-8-3-1 0,8 0-8 16,-4 0 12-16,3 0-4 0,-3-3 2 0,3-4 0 15,-3 4 0-15,0 0 0 0,-4-3-10 0,4-4 0 0,-3 7 0 16,3-6 0 0,-8-1-64-16,1-2-16 0,-4 2-2 0,-3-8-1 15,-3 5-67-15,-8 1-14 0,-11-7-2 0</inkml:trace>
  <inkml:trace contextRef="#ctx0" brushRef="#br0" timeOffset="19365.82">6138 4624 1267 0,'0'0'56'0,"0"0"12"0,0 0-55 0,0 0-13 16,0 0 0-16,0 0 0 0,0 3 84 0,-7 9 13 15,7 4 3-15,-3 0 1 0,-1 3-34 0,1-1-7 0,-1 1-2 0,1 6 0 16,3-3 5-16,0 10 1 0,-7-1 0 0,7 0 0 16,7 4-33-16,-7-4-7 0,0 7 0 0,0-4-1 15,3 10 5-15,1-3 0 0,6 3 1 0,-3-3 0 16,4 9-29-16,-4-6 0 16,11 9 0-16,-8 0 0 0,4-3 12 0,-3 1-3 0,7-4-1 15,-1 6 0-15,1-3-8 0,3 7 0 0,-7-10 0 0,7 0-11 16,-7 6 20-16,8-3 4 0,-8-6 1 0,3-3 0 15,1 3-4-15,0-4-1 0,-1-2 0 0,-6-3 0 16,3-4 10-16,-4 0 1 0,5-6 1 0,-5 4 0 16,-3-4 10-16,4-6 1 0,-4-1 1 0,-4-5 0 0,4-1 11 15,-7-2 3-15,4-1 0 0,0-6 0 16,-4-3-19-16,0 0-4 0,0 0-1 0,0 0 0 16,0 0-5-16,0 0-1 0,0 0 0 0,0 0 0 0,0 0 6 15,0 0 1-15,0 0 0 0,0 0 0 0,0 0-5 0,0-3-1 16,0-6 0-16,0-4 0 0,0-6 4 0,-4 4 1 15,0-4 0-15,4-9 0 0,-7 6-1 0,4-10 0 16,-11 7 0-16,7-3 0 0,3-3-22 0,-10-1 0 16,3-2 0-16,4 3 8 0,-7-10-8 0,4 9 0 15,-4 1 8-15,3 0-8 0,0-1 0 0,1 10 0 16,-1-9 0-16,4 9 8 0,-10 3-8 0,10 4 0 16,-4-1-11-16,-3 3 11 0,3 10 0 0,4-3 0 0,0 3 0 15,4 3 0 1,-4 3-32-16,7-3-1 0,-7 9 0 0,3 4 0 0,4-4 12 0,0 10 2 0,4 0 1 0,3-3 0 15,-7 12 18-15,3-3-10 16,4 3 10-16,0-3-8 0,4 7 0 0,-4-1 0 16,7-3 0-16,-3 4 0 0,-4-7 8 0,3 3 0 15,1 0 0-15,-1-3 0 0,1 3 0 0,0-2 0 0,-4-5 0 0,3 1 0 16,-3 10 0-16,-3-10 0 16,3 3 0-16,0 0 0 0,0-3 0 0,-4-3 0 0,4-1 0 0,-3-2 0 15,3 0 0-15,-3-4 0 0,-1 1 0 0,4-1 0 16,-3 4 0-16,-1-10 0 0,-3 4 0 0,0-10 0 15,0 9 0-15,0 4 8 0,0-4 0 0,0-9 0 16,0 0-8-16,0 0 0 0,0 10 0 0,0-10 8 16,0 0 0-16,0 0 1 0,0 0 0 0,0 0 0 0,0 0 7 0,0 0 2 15,0 0 0-15,0 0 0 16,0 0-2-16,-3-10-1 0,3 1 0 0,0 2 0 0,-4-8 4 0,4 5 1 16,-7-5 0-16,7-4 0 0,-7 6 3 0,4-5 1 15,-5-1 0-15,1-3 0 0,4 6-8 0,-8-12 0 16,4 6-1-16,0-6 0 0,-3 6-6 0,3-10-1 15,0 10 0-15,-1-3 0 0,5-3-8 0,-4 9 0 16,0-6 0-16,3 3 0 0,1 3 0 0,-1 1 0 16,-3-4 0-16,4 6 0 15,-1 0-29-15,4 4 1 0,-3 2 1 0,3 1 0 16,-4 6-125-16,4 3-26 0,0 0-5 0,11-3-673 16,-1-4-136-16</inkml:trace>
  <inkml:trace contextRef="#ctx0" brushRef="#br1" timeOffset="37403.74">8393 4338 921 0,'-22'0'82'0,"12"0"-66"15,-4-6-16-15,0 3 0 0,3 3 152 0,4-6 28 16,-7 6 4-16,3-7 2 0,1 1-138 0,3 3-28 0,-4-3-6 0,4-4-1 15,3 7 3-15,-3-6 0 0,4 6 0 0,-1 3 0 16,1-10 28-16,3 10 7 16,0 0 1-16,0-9 0 0,0 6-16 0,0 3-4 0,7-7 0 0,3-2 0 15,-2 9 4-15,-1 0 0 0,0 0 0 0,0-3 0 16,7 3 8-16,3 0 1 0,-6 0 1 16,7 3 0-16,3-3 7 0,0 0 2 0,4 6 0 0,-1-6 0 15,1 0 6-15,3 3 2 0,1-3 0 0,9 0 0 16,-9-3-28-16,9 3-6 0,8-6-1 0,4 6 0 15,-5 0-4-15,8 0 0 0,4 0-1 0,-4 0 0 16,0 6-2-16,3-6 0 0,4 0 0 0,0 0 0 16,0 0-21-16,7 0 0 0,-3 0 0 0,-1 3-12 15,1-3 12-15,3 7 0 0,-7-7 0 0,3 0 0 16,4 0 16-16,4 0 0 0,-4 3-1 0,0-3 0 16,0 0-3-16,-4 6 0 0,-3-3 0 0,11-3 0 0,3 0 15 15,-7 0 2-15,-11 0 1 0,1 3 0 0,3 4-30 0,-4-7 0 16,-3 0 0-16,-4 3 0 0,-3-3 0 0,4 0 0 15,-1 0 0-15,-7 0 0 0,-10 0 0 0,0-3 9 16,7 3-9-16,-4 0 8 0,-3 0-8 0,-4 0 8 16,-7 0-8-16,4 0 8 0,-4-7-8 0,-3 7 10 15,-8-3-10-15,1 3 10 0,-1-3-10 0,1-3 8 16,-11 6-8-16,0 0 8 0,4-3-8 0,-4 3 10 16,0 0-10-16,0 0 10 0,0 0-26 15,0 0-6-15,3-7-1 0,-3 7 0 16,0 0-107-16,0 0-22 0,0 0-4 0,-7 7-1093 0</inkml:trace>
  <inkml:trace contextRef="#ctx0" brushRef="#br1" timeOffset="41396.44">11656 5778 864 0,'0'0'76'0,"0"0"-60"0,-11 0-16 0,4 0 0 0,4 6 267 0,-8-3 50 15,-3-3 11-15,0 0 1 0,0 0-259 0,3 6-52 16,1 1-10-16,-8-7-8 0,-3 0 0 0,7 0 0 16,14 0 0-16,-11 0 0 0,-7 0 16 0,4 0 0 15,4-13 1-15,3 13 0 0,0 0-5 0,-4 0-2 16,-7-3 0-16,8 3 0 0,-1 0 19 15,-6 0 4-15,-1 3 1 0,-3-3 0 0,3 0-1 0,0 0 0 16,-6 0 0-16,-1 0 0 0,0 0 8 0,1 0 2 16,-5 0 0-16,-2 0 0 0,-12 0 1 0,5 0 0 15,6 0 0-15,-3 0 0 0,-8 0-28 16,1 0-4-16,3 0-2 0,0 0 0 0,-3 0 5 0,0 0 1 16,-8-3 0-16,4-3 0 0,1 6-5 0,-5 6-1 0,-13-6 0 15,3 0 0-15,3 0-2 0,1 0 0 16,-1 0 0-16,1 0 0 0,-4 0 10 0,0 0 2 0,-4 0 0 0,4-6 0 15,0 6-20-15,1 0 0 0,-1 0 0 0,-4 0 0 16,4-3 0-16,-3 3 0 0,-4 0 0 0,0 0 0 16,-1 0 0-16,1 0 0 0,4-7-8 0,-4 7 8 15,3 7 0-15,-3-7 18 0,0 0-2 0,-3 0-1 16,-1 3-15-16,4-3 11 0,0 0-11 0,4 6 10 16,-4-3-10-16,0-3 10 0,0 6-10 0,-4 1 10 15,4-7-10-15,4 0 0 0,3 6 0 0,-4-6 0 16,4 0 0-16,0 0 8 0,-3 0-8 0,-1 0 8 15,4 3 0-15,0-3 0 0,0 0 0 0,0 6 0 0,7-3-8 0,-7-3 0 16,7 0 0-16,-3 0 0 0,0 0 8 0,3 0 8 16,3 0 3-16,1 7 0 0,-4-4-9 15,11-3-2-15,-4 0 0 0,7 3 0 0,-7-3 4 0,7 0 1 16,4 0 0-16,-7 0 0 0,6 0-13 16,-2 0 0-16,2 0 8 0,8 0-8 0,-7 6 0 15,3-6 0-15,4 3 0 0,3-3-10 16,0 0 10-16,-3 0 0 0,7 0 0 0,0 0 8 0,-4 7-8 0,4-7 8 15,0 0-8-15,3 0 8 0,1 0-8 0,-1 0 9 16,-3-7-9-16,3 7 10 0,0 0-10 0,-3 0 10 16,0 0-10-16,4 0 10 0,-1 0-10 0,0 0 12 15,4 0-12-15,0 7 12 0,0-4-3 0,3-3 0 16,-6 0 0-16,10 0 0 0,-4 6-9 0,4-3 8 0,0 0-8 0,7 4 8 16,0-7-8-16,-7 9 0 0,3-3 0 0,-3 4 0 15,7-1 0-15,0 4 0 16,0 5 0-16,0-5 0 0,7 6 0 0,-7-7 0 0,-7 7 0 15,4 3 0-15,3 0 0 0,-4 0 0 0,4 6 0 16,-3-3 0-16,-1 7 0 0,1-4 0 0,3 6 0 0,0-2 0 16,-7 9 8-16,3-7-8 0,4 7 8 0,0 6-8 15,0-3 9-15,0 3-9 0,0-6 10 0,0 9-10 16,0 3 10-16,0 0-10 0,0 1 10 0,0 8-10 16,0 1 8-16,4 0-8 0,-4-1 0 0,-4 4 0 15,4-3 0-15,0 9 8 0,0 0-8 0,0 4 0 16,0-1 0-16,0 0 11 0,0 0-11 0,4-3 10 15,-4 10-10-15,7-4 0 0,-7 7-12 0,3-3 12 16,4-7 0-16,0 10 0 0,0 5 0 0,4-2 0 16,-4-3 0-16,0 0 0 0,4 6 0 0,-8-4 0 15,4 7 0-15,7-6 0 0,-10 6 0 0,3 0 0 0,-7 0 0 0,3 4 0 16,1-4 0-16,-4 6 0 0,0-3 0 0,-4 0 0 16,4 7 0-16,-3-7 0 0,3 10 0 0,0-4 0 15,0-6 0-15,0 7 0 0,0-1 0 0,0 1 0 16,3-4 0-16,8 1 0 0,-7-4 0 0,3 0 0 15,-4 7 0-15,4-7 0 0,-3-3 0 0,6 3 0 16,-6-3 0-16,3 0 0 0,0 7 0 0,0-11 0 16,4 5 0-16,-8-1 0 0,1 9 0 0,3-6 0 15,3-3 0-15,-10 4 0 0,7-4 0 16,-3 0 8-16,-1 0-8 0,1 0 0 0,3-6 0 16,-4 6 0-16,5-10 0 0,-8 7 0 0,3-3 0 0,1-3 0 0,-1-1 0 15,-3-2 0-15,4-7 0 0,-4-3 0 16,3 1 0-16,-3-4 0 0,0 3 0 0,0 0 0 0,0-6 8 0,0-4-8 15,-3-2 0-15,3-4 0 0,-4 4 0 16,1-4 8-16,-1-2-8 0,1-4 0 0,3 3 9 0,-8-3-9 16,5-3 8-16,-4 4-8 0,0-8 8 0,0-2-8 15,3-6 10-15,-6 5-2 0,3 1-8 0,0-6 12 16,-4-4-12-16,4 7 11 0,-4-7-11 0,8 0 10 16,-8-5-10-16,4-5 8 0,0 1-8 0,4 7 8 15,-8-11-8-15,4-2 0 0,3 6 0 0,1-6 0 16,-8-1 0-16,4 1 8 0,-3-3 0 15,6-4 0-15,1 0-8 0,-4-2 0 0,3 2 0 0,-7-3 0 0,8-2 8 16,-4 5 0-16,7-9 0 0,-4 3 0 0,4-3-8 0,0 0 12 16,-7 0-12-16,0 10 12 0,0-10-12 0,7 0 0 15,0 0 9-15,0 0-9 0,-3 6 0 0,3-6 8 16,0 0-8-16,0 0 0 16,0 0 0-16,0 0 9 0,0 0-9 0,7 3 0 15,0-3 0-15,3 0 0 0,1 0 0 0,7 0 0 16,-1-3 0-16,8-3 0 0,-7 6 0 0,6-4 0 0,1-2 0 0,0 0 0 15,3 0 0-15,0-4 0 0,0 7 0 0,8-6 0 16,-1-1 0-16,7 1 0 0,4-1 0 0,3 4 0 16,4-3 0-1,7-1 0-15,-3 1 0 0,3 6-9 16,0-4 9-16,7-2 0 16,3 6-16-16,8-6 1 0,-8 5 1 0,8-2 0 0,3 3 14 0,-3-3 15 15,-1 3-3-15,8-1-1 0,3-2-19 0,4 3-4 0,-11-3-1 0,7 3 0 0,4-4 13 0,0 4 13 0,3-6-2 16,0-1-1-16,-3 7-10 0,3-6 0 15,4 6 0-15,0-4 0 0,3-2 0 0,-7 6-11 0,4 0 3 0,-4 3 0 16,4 0 8-16,0 0 0 0,-7 0 0 0,3 3 0 16,-3 0 0-16,-1 6 0 0,8-2 0 0,-4-4 0 15,-6 6 0-15,2-6 0 0,-2-3 0 0,-1 10 0 16,7-10 0-16,-7 6 0 0,-7-3 0 16,0 0 0-16,1 4 0 0,-8-4 0 0,0 3 0 0,-4-3 0 15,4-3 0-15,-3 6 0 0,-1-2 0 0,-6-1-8 16,-4-3 8-16,0 0 0 0,7 6 8 0,0-3-8 15,0-3 0-15,4 0 0 0,-4 6 0 0,-4-2 0 16,1-4 0-16,-4 0 8 0,0 6-8 0,-4-3 0 16,0-3 0-16,-3 3 0 0,4-3 0 0,-4 6 0 15,-7-3 0-15,-1 4 0 0,-6-4 0 0,-3 3 0 0,-1-3 0 16,-7-3 0-16,-3 3 0 0,-1-3 0 0,1 0 0 0,-4 7 0 16,-7-7 0-16,0 0-8 0,1 0 8 0,-5 0 0 15,-3-7 0-15,0 7 0 0,0 0 0 0,-7 0 0 16,7-3 0-16,-3-6 0 0,-4 6 0 0,3-4 0 15,-3-2 8-15,0-3-8 0,0 2 0 0,0 1 8 16,0-7-8-16,0-3 0 0,0 0 0 16,0-3 0-16,4 1 0 0,-4-1 8 0,4-7-8 0,-4 4 0 15,0-3 0-15,0-3 0 0,0-4 0 0,-4 4 9 16,4-4-9-16,-4-2 0 0,1-7 10 0,-1 3-10 0,1-3 8 16,-4-6-8-16,3 6 8 0,-3-9-8 0,4 3 0 0,-4-4 8 15,0 1-8-15,0-3 0 16,-1-4 0-16,5-3 8 0,-4-3-8 0,0-6 0 15,0 10 0-15,0-4 0 0,0 0 0 0,3-3 0 16,-3-6 0-16,0-4 0 0,0 1 0 0,3 3 0 0,-3 2 0 0,0-2 0 16,4-3 0-16,-4-1 0 0,0-5 0 15,-4 8 0-15,4 1 0 0,-4-6 0 16,1 5 0-16,-1-8 0 0,1 8 0 0,-1-5 8 16,4 3-8-16,-3-4 0 0,-1 0 0 15,0 7 8-15,1-9-8 0,3-1 0 0,0 0 0 16,-4 7 0-16,4-4 8 0,-4 1-8 0,4-4 0 0,-3 0 0 0,-1-2 0 0,4 5 8 15,-7-3 0-15,3 1 0 0,1 5 0 0,-1-8 0 16,1-1-8-16,-4 3 0 0,7 4 0 0,-4-7 0 16,-3-3 0-16,3 3 0 0,1 3 0 0,-4 4-11 0,-1 2 11 15,1-2 0-15,0-7 0 0,0 3 0 16,0 1 0-16,0 2 0 0,-4 1 0 0,8 5 0 16,-4-8 0-16,3 9 0 0,0-10 0 0,1 0-8 0,-1 4 8 0,1-4 0 15,3 10 0-15,-4-10 0 0,4 0 0 0,-4 4 0 16,4-4 0-16,0 7 0 0,0-4 0 0,-3 10 0 15,-1-6 0-15,4-4 0 0,-4 10 0 0,-3-3 9 16,7 3-9-16,-3 6 0 0,-1-6 8 0,0 6-8 16,1-6 0-16,-4 0 0 0,0 6 9 0,0-6-9 15,3 9 0-15,0 0 9 0,1-3-9 0,-1 4 10 16,1-1-10-16,3 0 10 0,7-3-7 0,-4 4-3 16,-10-1 0-16,7 6 0 0,7-2 0 0,-4 6 0 0,-3-1 0 15,4-2 0-15,-4-1 0 0,3 4 0 0,8 6 0 0,-4-3 0 16,-11 0 0-16,8 6 0 0,6 3 0 0,-3-3 0 15,-3 3 0-15,3 4 0 0,3-4 0 0,1 0 0 16,-1 0 0-16,1 7 0 16,-11 3 0-16,10-1 0 0,8 1 0 0,-11 3 0 15,-7-4 0-15,0 10 0 0,3 0 0 0,4 4 0 16,-3-4 0-16,-1 0 0 0,1 9 0 0,3 1-10 16,3-4 10-16,-6 3-12 15,-8 4-25-15,7 0-6 0,12-4-1 0,-5 13 0 16,1-9-104-16,-1 9-22 0,4 0-4 0,7 0-1 0</inkml:trace>
  <inkml:trace contextRef="#ctx0" brushRef="#br1" timeOffset="43152.65">7422 15028 1324 0,'0'0'118'0,"0"0"-94"16,0 0-24-16,0 0 0 0,-10 0 284 0,3 3 52 16,3 4 10-16,4-7 2 0,0 0-235 0,-3 3-47 15,3-3-10-15,0 9-1 0,3 4-41 0,1-4-14 16,-1 7 9-16,-3-4-9 0,7 1 0 0,0 9 0 0,-7-3 0 15,4 3 0-15,0 0 0 0,-1 9-9 0,-3 0 0 0,0 1 0 16,0 2 9-16,0-2 0 16,-3-1 0-16,3 0 0 0,-8 7 0 0,1-7 0 0,4 1 0 0,-4-7 8 15,0 6 11-15,3-9 2 16,-3 0 1-16,7 0 0 0,-7 3 14 0,4-9 2 16,-1 2 1-16,4-5 0 0,0-4-21 0,0 1-4 0,0-7-1 0,0-3 0 15,0 0-1-15,0 0-1 0,0 0 0 0,0 0 0 16,0 0 4-16,0 0 1 0,4-3 0 0,6-7 0 15,-10 1-3-15,4 0 0 0,-4-4 0 0,3 4 0 16,1-4-5-16,-1-6 0 0,-3 10-8 0,4-4 12 16,-1 4-12-16,1 6 0 0,-1-3 0 0,4-1 0 15,-7 7-9-15,4-6 9 0,3 6-13 0,7-3 5 16,-10 3-2-16,6 0 0 0,4 0 0 0,-3 3 0 16,3-3 10-16,-3 6-12 0,6-3 12 0,-3 1-12 0,-3 2 12 0,7-3 0 15,-4-3 0-15,3 6 0 0,-6-3 0 0,3 4 0 16,-3-4 0-16,-1 0 0 0,4-3 0 0,-3 9 0 15,3-2 8-15,-7-4-8 0,4 6 0 0,-4 1 0 16,3 2 0-16,-3-3 0 0,-3 4 0 16,-1 6 8-16,1-7-8 0,3 1 0 0,-7 6 0 15,0 0 0-15,4-7 0 0,-4 1 0 16,0 5 0-16,0-5 0 0,3 3 0 0,1-10 0 0,-1 10-21 0,1-7-3 16,-1-3 0-16,4 1 0 15,0-7-126-15,0 0-26 0,-7 0-4 0,11-7-612 16,0 1-123-16</inkml:trace>
  <inkml:trace contextRef="#ctx0" brushRef="#br1" timeOffset="43343.11">8065 15681 288 0,'0'0'25'0,"0"9"-25"0,0-6 0 0,-4 10 0 15,0-7 659-15,1 3 126 0,3-2 26 0,0 2 5 16,-4 0-658-16,8 4-131 0,-4-4-27 0,3 1 0 31,-3-1-113-31,4 1-19 0,-4-10-3 0,4 9-1 16,-4-9-15-16,0 6-3 0,0-6-1 0,0 0 0 15,0 0-49-15,0 0-11 0,-4 10-1 0,-3-10-1 0</inkml:trace>
  <inkml:trace contextRef="#ctx0" brushRef="#br1" timeOffset="43491.21">7987 15398 2073 0,'0'0'45'0,"0"0"10"0,0 0 1 0,0 0 4 0,0 0-48 0,0 0-12 16,0 7 0-16,0-7 0 0,0 6 24 0,0-6 4 15,0 0 0-15,0 0 0 16,0 6-46-16,0-6-9 0,10 3-1 0,1-3-599 16,3 0-119-16</inkml:trace>
  <inkml:trace contextRef="#ctx0" brushRef="#br1" timeOffset="43965.67">8491 15643 2746 0,'0'0'60'0,"0"0"13"0,0 0 3 0,0 0 1 0,0 0-61 0,4 0-16 16,3-3 0-16,0-7 0 16,4 7-48-16,-4-3-13 0,3-3-3 0,-3 2 0 15,0-2-6-15,0 3-2 0,0-4 0 0,1 7 0 0,-5-6 72 0,-3 9 0 0,0 0 15 0,-3-3-3 16,3-4 42-16,-4 4 8 0,-3 0 2 0,-4 3 0 15,4 0-4-15,-3 3 0 0,-1-3 0 0,-3 3 0 16,0-3-25-16,0 10-6 0,0-10-1 0,-4 9 0 16,4-9 0-16,-4 9 0 0,8-5 0 0,-4 2 0 15,-1-3-28-15,8 6 0 0,0-5 0 0,4 5 0 16,-1 0 0-16,1 1 0 0,-1-1 0 0,1 4 0 16,3-4-20-16,0 4-9 0,3-1-3 15,1-2 0-15,-1 5 32 0,1-2 0 0,-1-1 13 0,4 1-4 0,-7-4-9 16,7 1 0-16,-3-1 9 0,3 1-9 15,-3 2 0-15,10-9-13 0,-11 4 1 0,4-4 1 0,7-3 35 16,-3 0 6-16,0 0 2 0,3 0 0 0,0-3-32 16,-4-7 0-16,8 1 0 0,-4-1 0 0,0-2 17 0,0-1-2 15,0 1-1-15,1-4 0 0,-5 3 6 0,4-5 2 16,-7 2 0-16,4-3 0 0,-1-3 5 0,1 3 1 16,-4-3 0-16,-3-6 0 0,-1 6-11 0,1-9-1 15,-1 9-1-15,4-9 0 0,-7-1 0 0,-7 7 0 16,4-3 0-16,-1-3 0 0,-3 5-15 0,4-2 0 15,-1-3 0-15,-3 9 0 0,0-3 0 0,0 3 0 16,0 3 0-16,3 0 0 16,-3 7-20-16,0-7-9 0,4 9-3 0,-4-2 0 15,3-1-110-15,4 4-22 0,-3 0-5 0,3 5-670 0,3-2-133 0</inkml:trace>
  <inkml:trace contextRef="#ctx0" brushRef="#br1" timeOffset="44461.68">9073 15555 1450 0,'0'0'64'0,"0"0"14"0,0 0-62 0,0 0-16 0,0 0 0 0,0 0 0 15,0 0 98-15,0 0 17 0,8-9 3 0,-8 9 1 16,3 0 4-16,-3 0 1 0,0-10 0 0,0 10 0 15,0-3-12-15,0-3-3 0,-3 0 0 0,-1-1 0 0,0 4-61 0,-3-3-13 16,4 6-3-16,-4 0 0 16,0 0 0-16,-4 0 0 0,4 0 0 0,-7 6 0 0,0-3-32 0,0 7 0 15,0-1 0-15,0 4 0 0,-1-1 0 0,1 4 0 16,0-4 0-16,-3 1 0 0,-1 9 0 0,4-6-14 16,3-1 1-16,4 1 0 0,-7 0 13 0,7-4 0 15,0 7 0-15,3-6 0 0,1-4 0 0,-1 7 0 16,4-10 0-16,0 3 0 0,4 1-8 0,-1 2 8 15,-3-2-13-15,4-4 5 0,3-3-8 0,0 0-2 16,0 4 0-16,0-4 0 0,4-3 18 0,3 0 0 0,0-3 0 16,7-4 0-16,-10 4 0 0,10 0 9 15,-7-6-9-15,7-1 8 0,-7 1 16 0,4-4 2 0,3 1 1 16,-10-4 0-16,3 3 1 0,0-5 1 16,-3-4 0-16,-4 0 0 0,3 3 5 0,1-3 1 0,-8-3 0 15,4-3 0-15,-3-4-8 0,-1 1-2 0,4 0 0 0,-7-4 0 16,0-6-9-16,0 10-3 0,0-4 0 0,0-2 0 15,0 12-13-15,0-7-13 0,0 4 2 0,0 3 1 32,0 6-55-32,4 0-11 0,-4 4-3 0,3-1 0 0,1 4-171 15,-4 8-34-15</inkml:trace>
  <inkml:trace contextRef="#ctx0" brushRef="#br1" timeOffset="44814.05">9313 15527 2080 0,'0'0'92'0,"0"0"20"0,7 6-90 0,0-3-22 0,1-3 0 0,2 0 0 0,4 0 59 0,0 0 7 16,0-3 2-16,1 3 0 0,-1-6-48 0,3 6-10 15,1 0-2-15,7 0 0 16,-15-3-8-16,8 0 12 0,-4-4-12 0,4 7 12 16,-4-3 21-16,0-3 5 0,-7 6 1 0,3-3 0 0,5-3-9 0,-15 2-2 15,0 4 0-15,7-3 0 0,-7 3 12 0,0 0 1 16,0 0 1-16,-4-6 0 0,1-3-19 0,3 9-4 15,-11-4-1-15,4 4 0 0,-4-6 11 0,1 12 3 16,-4-6 0-16,7 4 0 0,-11-4-32 0,4 9 0 16,0 0 0-16,0 1 0 0,-4-1 0 0,4 4 0 15,-4-1 0-15,8-2 0 0,-4 9 0 0,3-7-13 0,0 7 1 0,4-3 0 16,0 2 12-16,0 1 8 0,4 0 0 0,3-3-8 16,0 2 10-16,0 1-10 0,0-3 8 0,0 3-8 15,0 0 0-15,3-4 0 0,1 1 0 0,3-3 0 31,0-4-16-31,3 0-9 0,5-2-2 0,-1-1 0 16,-4-3-97-16,8-3-19 0,-4 6-4 0,4-6-608 0,3-6-121 16</inkml:trace>
  <inkml:trace contextRef="#ctx0" brushRef="#br1" timeOffset="45221.43">9765 15496 518 0,'0'0'46'0,"0"9"-37"0,-4-3-9 0,4 4 0 16,-3-4 405-16,3 3 79 0,-4 1 16 0,4 2 4 0,-3-2-408 0,-1-1-80 16,4 4-16-16,0-4 0 15,0 4-37-15,0 2-3 0,0-2 0 0,4-4 0 0,-4 4 40 0,0-4 0 16,0 1 0-16,0-1 0 0,0-3 51 0,0 4 14 16,0-10 3-16,0 0 1 0,0 0 20 0,0 6 4 15,0-6 1-15,0 0 0 0,0 0-44 0,0 0-9 16,0 0-1-16,0 0-1 0,0 0-14 0,0 0-2 15,3-10-1-15,1 1 0 0,-1 0-6 0,4-4-2 16,-3 4 0-16,7-10 0 0,-8 6 2 0,8 1 0 16,-1-7 0-16,1 0 0 0,-1 4-4 0,-3-4 0 15,4 0 0-15,0 3 0 0,-1 1-1 0,4-1-1 16,-7 0 0-16,7 4 0 0,-3 2 3 0,0 7 1 16,-1-6 0-16,4 6 0 0,-3-4-4 0,3 7-1 15,0 0 0-15,0 0 0 0,4 0-9 0,-4 0 10 0,0 0-10 16,4 7 10-16,-8-4-10 0,8 6 0 0,-4-6 0 0,0 7 8 15,-3-1-8-15,3 4-14 0,0 2 3 0,-3-2 1 16,3-1 2-16,-4 1 0 0,1 6 0 0,-1-7 0 31,5 4-19-31,-8 0-3 0,0-7-1 0,3 4 0 16,1 2-141-16,-4-2-28 0,-4-10-5 0</inkml:trace>
  <inkml:trace contextRef="#ctx0" brushRef="#br1" timeOffset="51519.84">7811 16631 1440 0,'0'0'128'0,"0"0"-103"0,3-19-25 0,1 16 192 0,3-4 34 16,0-5 6-16,3 3 2 16,1-1-193-16,3-2-41 0,-3 2 0 0,3 1-8 15,0-4-16-15,7 4-2 0,-14-1-1 0,11-2 0 16,-4 2 27-16,0 7 0 0,0-6 0 0,0 9 0 0,4-10 0 0,3 10-13 16,-11 0 5-16,5-3 8 0,2 6 0 0,1-3 0 15,-4 7 14-15,0-4-4 0,0 9-10 0,4-2 0 16,-8 2 9-16,5-2-9 0,-5 9 0 0,4-1 0 15,-3-2 0-15,-1 6 0 0,4 3 0 0,-10-3 0 16,3 0 0-16,-3 3 0 0,-1-6 20 0,1 9-1 16,-8-3 0-16,1-3 0 0,-1 0-9 0,-3 6-2 15,-4-3 0-15,1 1 0 0,-4-1 4 0,-4-3 1 16,4 9 0-16,-7-9 0 0,3 6-4 16,-3-6-1-16,7 0 0 0,-7-3 0 0,3-3-8 15,0 2 0-15,8-5 9 0,-8 3-9 0,4-7 0 0,0-3 9 16,0-6-9-16,7 6 0 0,-4-2 17 0,1-4-3 15,-1 0-1-15,4-4 0 0,0-2 7 0,0 3 0 0,0-6 1 0,0-1 0 16,0 1-6-16,3-4-2 0,4 4 0 0,-7 0 0 16,0-4-13-16,4 0 11 0,3 4-11 15,3 0 10-15,1-1-10 0,6-2 0 0,-10 9 0 0,7-7 0 16,0 4 0-16,4 3-9 0,-4-7 9 0,4 7-13 16,3-3 13-16,-4 6 0 0,1 0 12 0,3 0-12 15,-3 0 0-15,3 0 0 0,-4 0 0 0,1 6 0 16,3-3 9-16,-3-3-1 0,-1 10-8 0,4-7 12 15,-3 6 21-15,-1-2 4 0,4 2 1 0,-3-3 0 16,0 10-28-16,3-4-10 0,-4 1 0 0,4 0 9 0,-3 2-9 0,3 1 0 16,-3-7 0-16,-4 10 0 0,3-10 0 0,4 4-9 15,-6-4 9-15,2 1-13 0,-3-1-5 16,4-2-1-16,-8 2 0 0,1 0 0 16,-4-9-73-16,7 7-14 0,-7-7-3 0,0 0-952 15</inkml:trace>
  <inkml:trace contextRef="#ctx0" brushRef="#br1" timeOffset="52704.56">8985 16819 1324 0,'0'0'118'0,"0"0"-94"0,0 0-24 0,0 0 0 0,-3-6 288 0,3-4 54 16,0 10 10-16,0 0 3 0,0-6-302 0,0 6-53 15,0 0-24-15,0 0 1 16,0 0-34-16,0 0-7 0,0 0-2 0,0 0 0 0,0 0 66 0,0 0 17 16,0 0 2-16,-4 6 0 0,4 4 13 0,-3-1 2 0,3 4 1 0,0 5 0 15,-4-5-35-15,4 9 0 16,0-3 0-16,0-7 0 0,0 7 8 0,0 3-8 15,-7-3 0-15,7 3 0 0,0-10 30 0,0 10 2 16,-7-12 1-16,7 8 0 0,0-5 1 0,0-4 0 0,-3 1 0 0,3-10 0 16,0 0-15-16,0 0-3 0,0 0-1 0,0 0 0 15,0 0-7-15,0 0 0 0,0 0-8 0,0 0 12 16,3-6-12-16,-3-1 0 0,4-2 0 0,-1-1 0 16,-3-2 0-16,0-4 0 0,0 4 0 0,0-7 0 15,7 6 0-15,-7-6 0 0,0-2 0 0,0-1 0 16,0 0 0-16,7 3 9 15,-3-3-1-15,-1 6 0 0,4-3-8 0,4 1 0 0,-1 5-10 0,1 4 10 16,-4-4-10-16,7 4 10 0,0-1-10 0,0 1 10 16,-3-1-13-16,3 10 3 0,0-3 1 0,0 0 0 0,0 3 9 15,1 0 0-15,-1 3 0 0,0-3 0 0,0 3 0 0,0-3 0 16,-3 10-8-16,3-4 8 0,-4 4 0 16,1-4 0-16,-1 13 0 0,1-7 8 0,0 4-8 15,-4 0 0-15,3 2 0 0,1-5 0 0,-4 9-8 16,-4-3 8-16,5 3-8 0,-5-4 8 15,4 4-50-15,-3-9-5 16,3 9-1-16,-7-6 0 0,0-4-11 0,3 1-2 16,1-4-1-16,-1 0 0 0,8-5-153 15,-4-4-30-15,3 0-7 0,12 0 0 0</inkml:trace>
  <inkml:trace contextRef="#ctx0" brushRef="#br1" timeOffset="52844.58">9571 16800 1407 0,'0'0'62'0,"-7"0"14"0</inkml:trace>
  <inkml:trace contextRef="#ctx0" brushRef="#br1" timeOffset="53265.65">9521 16897 2833 0,'0'0'62'0,"0"0"13"0,0 0 2 0,0 0 3 0,0 0-64 0,0 0-16 0,0 0 0 0,15-9 0 32,-5 6-67-32,4-7-17 0,0 1-3 0,1-1-1 0,2 4 39 0,-3 0 7 15,0-3 2-15,0 5 0 0,-6-2 83 0,6 3 17 0,-4-6 3 0,1 9 1 0,-1-4-26 16,1-2-5-16,0 3-1 0,-1 0 0 15,1-3-19-15,-4 2-4 0,3-2-1 0,-3 3 0 0,0-3 4 0,1 3 0 16,-5 0 0-16,-3-4 0 0,4-2-12 0,-4 9 8 16,0-10-8-16,0 7 8 0,-4 0 0 0,4-6 0 15,-3 2 0-15,-5-2 0 0,5 6-8 0,-4-6 0 16,0 5 0-16,-4-2 0 0,1 0 0 0,-1 0 0 16,4 6 0-16,-4-4 0 0,1 4 0 0,-1 4 13 15,-3-4-3-15,0 0-1 0,3 9-9 0,-3 0-11 16,0 1 3-16,0-4 0 0,4 10 8 0,3-4 0 0,-4 1 0 0,4 3 0 15,3-1 0-15,4 4 0 16,0 3 0-16,-3 0 0 0,6-3 0 0,1 3 0 16,-1 0 0-16,1-4 0 0,3-2 0 0,4 3 0 15,-11 3 0-15,7-3 0 0,3-7-8 0,-6 7 0 16,3-6 0-16,0 5 0 0,0-5-13 0,0-4-3 0,0 1 0 0,4-7 0 31,-1 6-152-31,1-9-30 0,3 7-6 0,0-14-782 0</inkml:trace>
  <inkml:trace contextRef="#ctx0" brushRef="#br1" timeOffset="53717.91">10040 16697 1209 0,'0'0'53'0,"0"0"12"0,0 0-52 0,0 0-13 15,0 0 0-15,0 0 0 0,0 0 216 0,0 0 41 16,0 0 8-16,0 0 2 0,0 0-222 0,0 0-45 15,0 0 0-15,0 0-15 0,-7 9 38 0,-4 0 7 16,8 4 2-16,-4-1 0 0,3 7 27 0,1 0 5 16,-4 3 2-16,7 0 0 0,-7 0-43 0,7 0-9 15,-4 0-2-15,1 3 0 0,-1-9 10 0,4 6 2 16,0-1 0-16,0-2 0 0,4-6 3 0,-4 3 1 16,3-4 0-16,1 1 0 0,-4-4-17 0,7 0-3 15,0-5-8-15,0-4 12 0,-4 6-12 0,8-6-8 16,0-6 8-16,3 6-13 0,-4-4 13 0,4-5 0 15,0 6 0-15,-3-7 0 0,3 1 0 0,0 0 0 16,-3-10 0-16,-1 6 0 0,1 4 0 0,0-7 0 16,-1-3 0-16,-3 1 0 0,0-4 0 0,0 9 0 0,0-6 0 15,-3 10 0-15,-4-4 0 0,3 4 0 0,-3 9 0 0,0 0 0 16,0 0 20-16,0 0-2 0,0 0-1 0,0 0 0 16,0 0-4-16,0 0-1 0,0 0 0 0,0 0 0 15,4 9 16-15,3-6 4 0,-3 7 0 16,-1 6 0-16,1-4-32 0,3 1 0 0,-4 5 0 0,1-2 0 15,3 3 0-15,-4 0 0 0,1 0 0 0,3-4 0 16,-7 4-20 0,3 0-9-16,4-3-3 0,1-7 0 0,-8 10 0 0,3-10 0 0,4 4 0 0,0-10 0 15,0 6-132-15,0 1-28 0,-7-10-4 0</inkml:trace>
  <inkml:trace contextRef="#ctx0" brushRef="#br1" timeOffset="54046.45">10463 17095 518 0,'15'9'46'0,"-15"-9"-37"15,0 0-9-15,-11 10 0 0,0-7 560 0,1 0 111 16,10-3 21-16,0 0 5 16,-11 0-893-16,11 0-180 0,7-3-35 0,-7 3-7 15,0-10 146-15,4 1 30 0,3 6 6 0,0-7 0 0,0 1 439 0,-4 0 87 16,-6-1 18-16,3 4 3 0,11-4-91 0,-8-2-19 15,-6-4-3-15,-1 4-1 0,11-20-102 16,-10 14-67-16,-1-4 0 0,0 0 9 0,4 0 3 16,8 0 0-16,-8-6 0 0,-4 6-13 15,8 0-3-15,3-3 0 0,3 6 0 0,-3 0 0 0,0 6-1 16,4-5 0-16,-1 8 0 0,5-2-11 0,-5 2-3 16,-6 1 0-16,6 6 0 0,8-7-9 0,-8 7 0 0,-10 3 0 15,4-6 0 1,7 6-20-16,-11 0-7 0,0 0-1 0,0 0 0 15,0 0-83-15,10 0-17 0,4 0-3 0,-3 9-633 0,-1-9-128 0</inkml:trace>
  <inkml:trace contextRef="#ctx0" brushRef="#br1" timeOffset="54436.54">10911 16747 864 0,'25'0'38'0,"-25"0"8"0,0 0-37 15,0 0-9-15,0 0 0 0,0 0 0 0,0 0 449 0,0 0 88 16,0 0 18-16,0 0 3 15,7 0-494-15,-7 0-100 0,-7 0-19 0,7 0-4 16,0 0 17-16,-7 12 3 0,-7-2 1 16,0 2 0-16,0 4 38 0,-7 0 18 0,-1 6-2 0,5-4 0 0,-4 4-16 0,-1 0 10 15,12 0-10-15,-4-3 8 0,-4 3 2 0,4-3 0 16,7 0 0-16,0-4 0 0,3 4 11 0,1-6 3 16,-4-1 0-16,7 4 0 0,7-4-24 15,-4-2 0-15,1-1 0 0,3-6 0 16,4 7-30-16,3-7-10 0,-4-3-3 0,4 0 0 0,4 0 20 0,0 0 4 15,6-3 1-15,-6 0 0 0,-4-4 18 0,7-2-8 16,7 0 8-16,-3 2 0 0,-14-2 11 0,3-1 9 16,11-8 1-16,-4 8 1 0,-4-2 22 0,-3-7 5 15,-3 6 1-15,0 1 0 0,3-7 5 0,-4 6 1 0,-6-5 0 16,-1 2 0-16,1 0-24 0,-4 1-5 0,-7-1-1 16,0 0 0-16,0 1-7 0,0 2-2 15,0 4 0-15,-4-1 0 0,-7 4-9 0,4 0-8 0,11-4 9 0,-8 1-9 16,-3 6 0-16,0 0-20 0,7-4 4 0,0-2 0 31,-4 9-123-31,4-3-24 0,-3-4-5 0</inkml:trace>
  <inkml:trace contextRef="#ctx0" brushRef="#br1" timeOffset="54867.48">11275 16863 633 0,'-11'12'28'0,"11"-12"6"0,7 10-34 0,-7-7 0 15,-3 6 0-15,-1 1 0 16,4-1 476-16,0-6 89 0,4 7 18 0,-4-1 3 16,0 0-554-16,3 1-112 0,4-1-21 0,-3-3-5 0,-4 4 71 0,0-10 15 15,0 9 2-15,3-2 1 0,-3-7 81 0,0 6 16 16,-3 3 3-16,3-9 1 0,7 7-42 0,-7-7-8 16,0 0-2-16,0 0 0 0,0 0-19 0,0 0-4 15,0 0-1-15,0 0 0 0,0 0 39 0,0 0 7 16,0 0 2-16,0-10 0 0,-4 1-27 0,4-4-5 15,7-3 0-15,-3 4-1 0,-1-10-12 0,1 3-3 16,3-3 0-16,4 0 0 0,-1 3-8 0,1-2 0 0,-4-1 0 16,3 0 0-16,8 9-10 0,-7 1-1 0,-4-4 0 0,0 6 0 15,7 4 11-15,-4-3 0 0,5 2 0 0,-8-2 0 16,-7 9 0-16,10-3 9 16,8 3-9-16,-11-3 0 0,-7 3 0 0,0 0 0 0,14 0 0 0,0 3 0 15,-14-3 0-15,11 9 0 0,-1 4 0 0,4-4 0 16,4 4 0-16,-7 3 0 0,-4-1 0 0,3 7 0 15,4-3 0-15,-3 3 0 0,-7 0 0 0,3 0 0 16,0-3 9-16,-4 3-9 0,1-4 0 0,-4 1 9 16,0-3-22-16,3 0-5 0,4-4-1 0,-3 1 0 15,-4-7-26 1,0-6-6-16,3 6-1 0,-3-6 0 0,0 0-113 0,11 0-23 0,-1-6-5 0</inkml:trace>
  <inkml:trace contextRef="#ctx0" brushRef="#br1" timeOffset="55307.41">12072 16599 1900 0,'0'0'84'0,"0"0"18"0,0 0-82 0,0 0-20 0,0 0 0 0,0 0 0 0,0 0 264 0,0 0 49 16,-3 3 10-16,-5 7 1 15,1-10-324-15,-3 6-60 0,-1 0-14 0,-3 1-3 16,0-4 28-16,-7 6 5 0,7 1 2 0,-7-1 0 0,-4 4 61 0,4-4 12 15,0 0 2-15,3 1 1 0,4-7-22 0,0 6-4 16,0-6 0-16,3 7-8 0,4-4 16 0,3-3-3 16,4-3-1-16,0 0 0 0,0 0-12 0,0 0 0 15,0 0 0-15,0 0 0 0,0 0 0 0,0 0 0 16,7-3 0-16,1-3 0 0,2 6 0 0,1 0 0 0,-1 0-8 0,4-3 8 16,1 3-12-16,-1-7 12 15,0 7-12-15,3 0 12 0,1 0 0 0,0 0 0 0,-1 0 0 0,1 0 0 16,7 7-12-16,-4-4 12 0,-4-3-12 0,1 6 12 15,0 0-8-15,3 1 8 0,-3-4 0 0,-1 6 0 16,1 4 0-16,-4-4 12 0,0 10 0 0,0-6 0 16,0 9-3-16,0-1-1 0,-7-2 0 0,0 3 0 15,4 0 20-15,-7 6 3 0,-1-3 1 0,1 1 0 16,-8-1-17-16,4-3-3 0,-3 0-1 0,-1 0 0 16,-7 6 8-16,4-9 1 0,0-4 1 0,-7 4 0 15,0 3-21-15,0-9 0 0,-4 5 0 0,-3-5 0 16,0 6 0-16,0-10 0 0,-4-6 0 0,-7-3 8 15,1 0-168-15,-8 0-34 0</inkml:trace>
  <inkml:trace contextRef="#ctx0" brushRef="#br2" timeOffset="67296.77">4643 8995 1094 0,'-7'-9'97'0,"3"5"-77"0,0-5-20 0,1 0 0 15,3-1 188-15,-7 4 33 0,7 0 7 0,-4-4 2 16,4 10-154-16,0 0-32 0,0 0-5 0,0 0-2 15,0 0-23-15,11 0-5 0,-8 0-1 0,5-3 0 16,6 3 4-16,0 0 0 0,7 0 0 0,4 0 0 0,-1-6 34 0,5 3 7 16,13 3 2-16,-7-3 0 15,15-4 1-15,-1 7 0 0,-3-9 0 0,7 9 0 0,3-3-3 16,-3 0 0-16,-4-4 0 0,4 7 0 16,-3-3-33-16,-4 3-6 0,3-6-2 0,-3 6 0 15,7 0-12-15,-4 6 0 0,-7-6 0 0,8 0 0 16,-15 3-100-16,4-3-19 0,-4 7-4 0,1-4-1 15,-12-6-98-15,4 3-20 0</inkml:trace>
  <inkml:trace contextRef="#ctx0" brushRef="#br2" timeOffset="68438.5">7553 9384 921 0,'0'0'82'0,"0"0"-66"0,0 0-16 0,-7 0 0 15,7 0 144-15,0 0 24 0,0 0 6 0,0 0 1 16,0 0-123-16,7 9-24 0,7-6-4 0,-3-3-2 15,6 0 2-15,4 0 1 0,1 0 0 0,2 0 0 16,8-3 28-16,0 3 6 0,0-6 1 0,3 3 0 16,0 3-2-16,4 0 0 0,-4-10 0 0,1 10 0 0,-1 0-22 0,0-3-4 15,4 3 0-15,-4 0-1 0,7-6-31 0,1 6 0 16,3 0 0-16,3 6 0 0,0-3 0 16,-3-3 0-16,4 7 12 0,-8-4-3 15,0-3-9-15,4 9 0 0,-3-6 0 0,-5 4 0 0,5-4 0 16,-4 3 0-16,-1-3 0 0,-2 0 8 15,2 4-84-15,-6-4-18 16,-4-3-3-16,-3 6-818 0</inkml:trace>
  <inkml:trace contextRef="#ctx0" brushRef="#br2" timeOffset="69146.39">4745 11601 2642 0,'0'0'58'0,"3"-3"12"0,1-4 2 0,-1 4 3 0,12-6-60 0,-5 9-15 0,8-10 0 0,6 10 0 16,8-9 0-16,4 9-16 0,2-6 3 0,8 0 1 16,0 2 4-16,7-2 8 0,3 6-13 0,-3 0 5 0,4-3 8 0,-4-3-13 15,7 3 5-15,0 3 8 16,7 0-11-16,-7 0 11 0,3 0-8 0,-3 0 8 16,-3 3-16-16,3 3 3 0,-11-6 0 0,4 3 0 15,0 7-139-15,-4-4-28 16,-3 0-6-16</inkml:trace>
  <inkml:trace contextRef="#ctx0" brushRef="#br2" timeOffset="69796.56">7747 13037 2804 0,'0'0'62'0,"7"-3"13"0,4-6 2 0,6 9 1 0,8-4-62 0,-4-2-16 0,7 6 0 0,4 0 0 16,7 0 0-16,-7 0 0 0,6 0 0 0,12 0-10 16,-4 0 2-16,10 0 0 0,1 0 0 0,3-3 0 31,0 3-29-31,0-6-6 0,0 6-1 0,-4 0 0 0,4-3-4 15,-4 3-2-15,8 3 0 0,-4 3-691 0,0-3-139 0</inkml:trace>
  <inkml:trace contextRef="#ctx0" brushRef="#br2" timeOffset="71048.23">8456 17537 1904 0,'-10'0'84'0,"10"0"18"0,-8 3-82 0,5-3-20 16,-1 0 0-16,4 0 0 0,0 0 40 0,-7 0 4 16,7 0 1-16,0 0 0 0,0 0-21 0,0 0-4 0,0 0 0 0,0 0-1 15,-10 0-7-15,6 0-2 0,4 0 0 0,-3 9 0 16,-4-5-10-16,0 2 0 16,0 3 0-16,-4 4 0 0,7-4 0 0,-13 4 0 0,3-1 0 0,-4 7 0 15,7-6 0-15,-3 5 0 0,4-5 0 0,-4 3 0 16,0-1 0-16,6-5 0 0,-2 2 0 0,3-2 0 15,3 2 0-15,1-2-12 0,3-1 2 0,0-9 1 16,0 13 9-16,0-4 0 16,3 0 0-16,4-2 0 0,0-1 9 0,0 0 4 0,4 4 1 15,0-7 0-15,6 9-14 0,-3-5 8 0,4-4-8 0,7 9 0 16,-8-5 9-16,5 2-9 0,-1-6 8 0,3 3-8 16,-6-2 15-16,3-1-3 0,0-3 0 15,-3 6 0-15,-4-3-20 0,4-3-5 0,-4 0-1 0,0 0 0 16,-3 0-2-16,-1 0-1 0,1 0 0 0,-1 0 0 15,-3 0-202-15,4 0-40 0</inkml:trace>
  <inkml:trace contextRef="#ctx0" brushRef="#br2" timeOffset="71373.77">8791 17509 2012 0,'0'0'89'0,"0"6"19"0,-14-6-87 0,7 3-21 0,0 0 0 0,3 4 0 15,-3-4 14-15,0 6-2 0,0 4 0 0,4-4 0 32,-1 7-68-32,4-4-15 0,-10 1-2 0,6 6-1 0,1 3 61 0,-4-10 13 0,3 10 0 0,-3 0 0 15,0-3 56-15,-4 3 8 0,4 6 3 0,0-3 0 16,-3 6 8-16,-4 1 1 0,3-1 1 0,-3 10 0 15,0-7-23-15,0 4-5 0,3-3-1 0,-3 5 0 16,3-5-48-16,-3-4 0 0,0 0-16 0,4 1 4 16,-1-4-8-16,4-3 0 0,3-3-1 0,-3-3 0 31,7-7-102-31,0-2-20 0,7-1-4 0,-7-9-759 0</inkml:trace>
  <inkml:trace contextRef="#ctx0" brushRef="#br2" timeOffset="72049.53">9144 18164 2325 0,'0'0'103'0,"0"0"21"0,0 0-99 0,-4 9-25 0,1-2 0 0,-1-1 0 16,4 3 37-16,-3 1 3 0,3-1 0 0,0-6 0 31,0 7-76-31,3-1-14 0,1 4-3 0,-1-4-1 0,-3 1 38 0,0-1 7 0,0 0 9 0,0 4-13 15,0-1-3-15,0-2 0 0,-3 2 0 0,-1-2 0 16,4-1 27-16,0 4 5 0,-3-4 0 0,3-9 1 16,0 10 14-16,0-10 2 0,0 0 1 0,0 0 0 15,0 0 7-15,0 0 2 16,0 0 0-16,0-10 0 0,3 1-29 0,1-4-6 0,3 1 0 0,0-7-8 16,0 6 0-16,0-5 0 0,0-4 0 0,0 3 0 15,4-3 0-15,-4 0 0 0,4-10 0 0,-1 11 0 0,1-5 0 16,-4-2-11-16,0-3 11 0,3 0-10 0,-3 5 10 0,0-2-12 15,4 0 12-15,0 6-12 0,-1-3 12 0,4 6 0 16,-3 0 0-16,0-3 0 0,-1 10-11 0,1-1-3 16,6 4-1-16,1-1 0 15,7 1 15-15,-11 6 8 0,3-3 0 0,1 6-8 16,0 0-16 0,-1 0-11-16,-3 6-1 0,-3-3-1 15,0 6 14-15,-1 1 3 0,-3-7 1 16,0 13 0-1,0-10 11-15,-3 10-12 0,3-4 12 16,-7 1-12-16,3 6 12 0,-3-7-10 0,0 10 10 0,0-6-10 0,-3-1-1 0,3 1 0 16,-4 0 0-16,1-1 0 0,-1-2 11 0,1 0 0 0,-4-1 0 0,3 7-8 0,-3-7-5 0,4 4-1 0,-4-10 0 0,0 10 0 0,-1-3 22 15,-2-10 5-15,-1 6 1 0,4 1 0 0,-3-1-14 0,-4-6 0 0,3 6 0 0,-3-9 0 16,0 7 0-16,0-4 8 0,3-3-8 0,-3 3 0 16,0 3 0-16,0-6 0 0,7 0 0 15,-11 0 0 1,4 0-26-16,0 0-8 0,0 0-2 0,0 0 0 15,-1 0-33-15,5 0-7 0,-1 0-2 0,1-6-506 0,-1 6-100 16</inkml:trace>
  <inkml:trace contextRef="#ctx0" brushRef="#br2" timeOffset="72724.36">10008 17825 2055 0,'0'0'91'0,"-7"-3"19"0,0 3-88 0,-3 0-22 15,3-6 0-15,-4 6 0 0,7-3 22 0,-6 0 0 16,3-4 0-16,0 7 0 16,0-9-65-16,3 9-13 0,4 0-2 0,-7-3-1 15,0-3 23-15,0 6 5 0,3-3 1 0,-3 3 0 0,-3 3 30 0,-1-3 0 0,1 9 0 0,-1 0 0 16,-3 1 14-16,3 2-1 0,-6-2 0 0,3 9 0 15,0-4-3-15,-1 4-1 0,-2 3 0 0,3 0 0 16,0-3 2-16,3 3 0 0,4 0 0 16,0 0 0-16,0-3 9 0,3-7 3 0,1 7 0 0,3-7 0 15,3 7-39-15,-3-9-7 0,4 2-1 0,3-2-1 16,-4-7 11-16,4 6 2 0,1-3 1 0,-1-2 0 16,3 5 20-16,-3-9 4 0,4 0 1 0,-4-3 0 15,3-3 6-15,1 6 2 0,0-4 0 0,-1-2 0 16,-3-3-7-16,4-4-2 0,3 4 0 0,-3-1 0 0,-4-2 0 15,3 2 0-15,-3-2 0 0,4-7 0 0,-1 7-5 0,1-1-8 16,-4-6 11-16,4 7-11 0,-8-1 14 0,4-3-4 16,4 1-1-16,-4-1 0 15,0 3 3-15,0 4 0 0,0 0 0 0,0-4 0 16,0 10 5-16,0-3 2 0,-3 3 0 0,-4 3 0 0,7-7-19 0,-7 7 10 16,0 0-10-16,0 0 8 15,10 10-8-15,-3-4 0 0,0 3-10 0,-3-2 10 0,3 2-8 16,-3 0 8-16,-4 10 0 0,3-6-9 0,-3 9 9 15,0-3 0-15,0-1 0 0,0-2 8 0,0 6-8 0,0-3 0 16,4 0 0-16,-1-4 0 16,-3 1-10-16,0-3 10 0,0-1-12 0,4-2 12 15,-4 2-48-15,3-3-2 0,1 1-1 0,-4-10-900 0</inkml:trace>
  <inkml:trace contextRef="#ctx0" brushRef="#br2" timeOffset="73144.2">10234 18205 1324 0,'0'0'59'0,"0"0"12"0,0 0-57 0,0 0-14 0,0 0 0 0,0 0 0 15,0 0 28-15,0 0 2 0,0 0 1 0,0 0-651 16,0 0 496-1,-3-13-296-15,6-6 361 0,-3 19 47 0,7-3 12 0,-3-3 0 0,-1 0 315 0,1 0 65 16,3-4 12-16,-4 1 4 0,1 6-187 0,-1-7-37 16,1 1-7-16,-1-1-1 0,4-2-79 0,1-1-15 15,-8 1-3-15,7-4-1 0,0 0-13 0,0-2-2 16,-4-1-1-16,1-3 0 0,-1 0-34 0,4 3-6 16,-3-3-2-16,3 6 0 0,-4-2-8 0,5-1-11 15,2 0 3-15,1 6 0 0,-11 1 8 0,7-7 0 16,3 10 0-16,1-4 0 0,-1 4 0 0,1-1 0 15,0-2 0-15,-1 9 0 0,8-4 0 0,-11-2 0 16,-7 6 0-16,11 0 0 16,3-4-32-16,-4 4-2 0,-10 3 0 0,4-6 0 15,10 6 3-15,-4-3 1 0,-10 3 0 0,0 0 0 16,0 0-21-16,0 0-4 0,7 3-1 0,-7-3 0 16,0 0 0-16,0 0 0 0,11 0 0 0,3 9 0 15,-7-2-29-15,0-4-7 0,-7-3 0 0,11 12-740 0</inkml:trace>
  <inkml:trace contextRef="#ctx0" brushRef="#br2" timeOffset="73665.64">10904 17863 1497 0,'0'0'133'0,"0"0"-106"0,7-6-27 0,-3-4 0 16,3 7 129-16,-3-6 21 0,-4-1 4 0,0 1 1 15,3 3-184-15,4-4-37 0,-10 4-7 0,-1-3-2 16,-3 6 63-16,0-1 12 0,3-2 0 0,-6 6 0 16,-4 0 56-16,0 6 6 0,7-2 2 0,-8-1 0 0,1 6-39 0,-3 0-7 15,6 1-2-15,-3-1 0 0,3 4 26 0,1-1 5 16,-4 7 1-16,3 0 0 0,4-3-32 0,0 2-7 15,-7 1-1-15,3-3 0 0,8 3-8 0,-1 0 0 16,1-1 0-16,-4-5 0 0,3 0 0 16,4-1 0-16,4-3 0 0,-1 4 0 0,-6-4 0 15,6 1-12-15,4-10 2 0,0 9 1 0,-7-9 9 16,0 0 0-16,7 0 0 0,4 0 0 0,3 0-22 0,-7-3 1 16,-7 3 0-16,14-6 0 0,4-7 35 0,-8 4 7 15,-2-1 2-15,-1 1 0 0,3-3-12 0,1 2-3 16,-4-2 0-16,0 2 0 0,3-9-8 0,-2 7 8 0,-5 2-8 15,1-2 8-15,-8-1 2 0,8 4 0 16,-1-1 0-16,1 1 0 0,-4 9 9 0,0 0 1 0,0 0 1 0,0 0 0 16,0 0 0-16,0 0 0 0,0 0 0 0,0 0 0 15,14 9-21-15,-11 1-10 0,-3 2 1 0,4-2 0 16,-1 2 9-16,1-2 12 0,-4 2-2 0,0-2-1 16,-4-1-17-16,8 4-4 0,-1-4-1 0,-3 7 0 15,-7-10-11 1,7 3-3-16,4 1 0 0,-1-1 0 0,-6-6-88 15,3-3-17-15,0 0-4 0,0 0-769 0</inkml:trace>
  <inkml:trace contextRef="#ctx0" brushRef="#br2" timeOffset="74338.23">11232 17907 1450 0,'0'0'64'0,"0"0"14"0,0 0-62 0,0 0-16 16,0 0 0-16,0 0 0 0,0 0 18 0,0 0 1 16,-3 9 0-16,-1-6 0 0,4-3 17 0,0 13 4 15,-7-4 1-15,0 4 0 0,0 3 54 0,0-7 10 16,4 4 3-16,-1-10 0 0,-6 12-32 0,2-8-7 0,8-7-1 0,-3 9 0 15,-1-3-38-15,1-2-8 0,-1 5-2 0,4-9 0 16,7 3 10-16,-7-3 2 0,-3 6 0 0,3-6 0 16,0 0-20-16,0 0-3 0,0 0-1 0,0 0 0 15,10-9 10-15,1 0 2 0,0-1 0 0,-4 1 0 16,0-4-4-16,0-6 0 0,3 4 0 0,1-4 0 16,-4 0-16-16,4 6 0 0,3-5 0 0,-4 5 0 15,1 1 0-15,-1-1-9 16,1-3 1-16,0 13 0 0,3-6-8 0,-4 6 0 0,-10 3-1 0,7 0 0 15,8 3 5-15,-8 0 0 0,-7-3 1 16,3 9 0-16,4 1 3 0,-3 2 0 0,-1 4 0 0,1-3 0 16,-8-1 8-16,8 4 0 0,-1-10 0 0,1 10 0 15,-8-4 0-15,4-9 11 0,7 7-3 0,-7-10 0 16,0 0 7-16,0 0 1 0,0 0 0 0,7 0 0 0,4 0-7 0,-4-3-1 16,-7 3 0-16,11-7 0 0,-1-5-8 0,4 2 8 15,-7-2-8-15,4-1 8 0,3-2-8 0,0 2-17 16,-3 4 4-16,-4-4 1 0,-4 1 12 0,4 2-11 15,7-2 11-15,-3 2-10 0,-11 4 10 16,7 0-12-16,4-1 12 0,-4 4-12 16,-7 3 12-16,0 0-10 0,10 0 10 0,1 3-10 0,3 4 10 0,-3-1 0 15,-4 0-9-15,3-3 9 0,4 4 0 0,0-4 0 16,-3-3 0-16,0 9 0 0,-1-6 8 0,4-3-8 16,-7 10 0-16,4-4 8 0,-4 0-8 0,4 1 0 0,-4-4 0 15,0 6 0-15,-4 1 0 0,1 2 0 0,-1-3 0 0,1 4-11 16,-4 6 11-16,0-7-13 0,-4 4 5 0,4 0 8 31,0-7-40-31,-3 4 0 0,-1-4 0 0,4 1 0 16,0-10-89-16,0 0-19 0,0 9-3 0,0-9-738 0</inkml:trace>
  <inkml:trace contextRef="#ctx0" brushRef="#br2" timeOffset="74705.39">12065 17982 806 0,'4'10'72'0,"-4"-10"-58"0,0 0-14 0,0 0 0 15,0 0 456-15,0 0 89 0,3-7 18 0,-3 4 3 16,4-6-566-16,-4-1-109 0,10 7-24 0,-3-9-5 16,7-4 42-16,4 3 8 0,-4 4 1 0,4 0 1 15,-1-7 25-15,1 0 5 0,-4 4 0 0,0 2 1 0,0-2 84 0,-3 2 17 16,0-2 3-16,-4 2 1 0,0 1-29 0,-4 6-5 15,1-3-2-15,-1 3 0 16,-6-7 7-16,-1 10 2 0,-3 0 0 0,0 0 0 0,0 0-23 0,-4 0 9 16,1 0-9-16,-8 6 0 0,4-2 10 0,-7-1-10 15,3 6 8-15,1 0-8 16,-5-2 0-16,1-1 0 0,0 10 0 0,3-1 0 0,-3 1 0 16,4 0 0-16,-1 3 0 0,4-7 0 15,0 10 24-15,3 0 5 0,1-3 2 0,3 0 0 0,-4 3-18 16,7-10-3-16,1 10-1 0,-1-6 0 0,4-4-9 0,0 1 0 15,4-1 0-15,-1-2 0 0,1-4 0 0,3-3-11 16,0 10 3-16,4-7 0 16,-4-3-41-16,7 3-8 0,0-2-2 0,4-4-583 15,-1 0-117-15</inkml:trace>
  <inkml:trace contextRef="#ctx0" brushRef="#br2" timeOffset="75299.25">12594 17593 115 0,'0'0'0'0,"0"0"10"0,0 0-10 0,0 0 0 0,0 0 0 0,0 0 0 16,0 0 580-16,0 0 113 0,7 7 23 0,0-4 5 31,-7-3-653-31,4 9-132 0,-1 1-25 0,1 2-6 0,-1-2 66 0,-3 2 13 0,0 1 2 0,0-4 1 16,0 13 46-16,-3-3 10 0,-1 3 1 0,-6-3 1 0,3 6-29 0,0 0-5 15,-4 0-2-15,4-3 0 0,-4 0-9 0,1 0 0 16,-1-4 0-16,1 4 0 15,3-3-100-15,0-6-23 0,0-1-4 0,3 4-863 16</inkml:trace>
  <inkml:trace contextRef="#ctx0" brushRef="#br2" timeOffset="75828.52">12488 17719 1843 0,'0'0'164'0,"0"0"-132"0,0 0-32 0,0 0 0 16,0 0 232-16,7 0 40 0,-3-3 8 0,7-4 2 31,-4-2-247-31,3 6-50 0,8-7-9 0,-1 7-3 16,1-3-27-16,7 3-6 0,-1-3 0 0,1 2-1 0,3 4 37 0,1-3 7 0,-5-3 1 0,1 6 1 31,0 0-9-31,-4 6-1 0,4-6-1 0,-8 3 0 15,4 1-31-15,-3 2-7 0,0-3 0 0,-4 3-1 16,0-3 5-16,-4 7 0 0,1-7 1 0,0 3 0 0,-11-6 45 0,7 3 14 0,0 7 0 0,3-10-10 31,-10 0-17-31,0 0-3 0,4 3-1 0,-4-3 0 0,10 6-109 16,-10-6-23-16,0 0-4 0,0 0-1 0,7 0 55 0,1 0 10 0,-8 0 3 0,7-6 0 16,0 3 160-16,0 3 32 0,0-10 6 0,-7 10 2 15,0 0 12-15,0 0 4 0,3 0 0 0,-3 0 0 0,0 0-44 0,0 0-9 16,0-9-2-16,0 9 0 0,0 0-5 0,-7 0-2 15,4 0 0-15,-4 0 0 0,0 0-23 0,0 0-5 16,-4 0-1-16,4 0 0 0,0 9 12 0,-4-9 3 16,1 7 0-16,-1-4 0 0,0 0-28 0,1 6-12 15,-4-2 10-15,3 2-10 0,-3-3 0 0,4 4 0 16,-1 9 0-16,-3-7 0 0,3 4 0 16,1-1 0-16,-1 4 0 0,0 3 0 0,4-9 0 15,0 9 0-15,0-4 0 0,4 4 0 16,3-3 13-16,0 0-3 0,0-6-1 0,0-1 0 0,3 10-9 0,4-12 0 15,-3 2 0-15,3-6 0 16,4 4-42-16,-1-7-1 0,1 6 0 0,3-6 0 16,0-3-145-16,4 0-28 0,20-9-7 0,-6 3-1 0</inkml:trace>
  <inkml:trace contextRef="#ctx0" brushRef="#br2" timeOffset="76248.55">13257 17879 2718 0,'0'0'120'15,"-3"9"25"-15,-4 1-116 0,3-7-29 0,-6 6 0 0,6 0 0 16,-3 1-66-16,4-1-19 0,-1 1-4 0,1-4-1 16,3-6-10-16,-4 9-1 0,4 1-1 0,0 2 0 15,0-2 33-15,0-10 6 0,0 6 2 0,0 3 0 16,0-2 105-16,0-1 22 0,0-6 4 0,0 9 1 0,0 1-8 0,0-10-2 15,0 0 0-15,0 0 0 0,0 0-26 0,0 0-6 16,0 0-1-16,0 0 0 0,0 0-3 0,0 0-1 16,0 0 0-16,0 0 0 0,0-10 9 0,4 1 2 15,-4 9 0-15,3-9 0 0,1-4 5 0,-1-3 2 16,-3 4 0-16,7-7 0 0,-3 3-21 0,3-3-4 16,0-2-1-16,0-1 0 0,3 3-6 15,-2-3-2-15,-5 0 0 0,4 0 0 0,0 3-8 0,0 0 0 16,0-3 0-16,0 0 0 0,0 0 0 0,4 4 0 15,3 5 0-15,-3-6 0 0,-1 4 0 0,1-1 0 16,-1 3 0-16,1 4 0 0,0-7 0 0,-1 1 0 0,1 8 0 16,-1 1 0-16,1-3 0 0,-1 6-17 0,-2-4 4 0,-1 4 1 15,-7 3-7-15,7 0-1 16,-7 0 0-16,0 0 0 16,7 3-131-16,0 4-26 0,-7-7-6 0,3 3-841 0</inkml:trace>
  <inkml:trace contextRef="#ctx0" brushRef="#br1" timeOffset="84789.19">16355 6207 1389 0,'-14'-6'61'0,"7"3"14"0,-7 3-60 0,3 0-15 16,0-3 0-16,1-4 0 0,-4 7 71 0,0 0 11 16,3-9 2-16,0 9 1 0,1-3-45 0,-1 0-10 0,1-3-2 0,-4-4 0 15,-1 10-28-15,1-9 0 0,0 9 0 0,0-13 0 16,0 13 0-16,-4-3 0 16,1-3 0-16,-4 3 0 0,-1-4 12 0,-2 7-4 0,-1-3-8 0,-3 3 12 15,-4 0 8-15,0 0 0 0,0 0 1 16,-3 0 0-16,-4 3 3 0,4-3 1 0,-4 7 0 0,4-7 0 15,0 3 3-15,-1-3 1 0,1 0 0 0,-4 0 0 16,1 6 11-16,2-6 3 0,-6 0 0 0,3 0 0 16,4 0-17-16,-4 0-3 0,0 0-1 0,0 0 0 15,4 0-2-15,0 0 0 0,0-6 0 0,6 6 0 16,-2 0-12-16,-1 0-8 0,4 0 10 0,-1 6-10 16,-2-3 12-16,3-3-3 0,-8 0-1 0,8 13 0 15,0-13 1-15,0 0 0 0,-4 6 0 0,4-3 0 16,-4 7-9-16,4-10 0 0,3 9 0 0,-3-6 0 0,3 6 0 0,4-9-9 15,-4 7 0-15,4-4 0 16,3 0 25-16,1 3 4 0,3-3 2 0,3-3 0 0,-3 0 11 16,3 7 3-16,1-7 0 0,-1 3 0 15,4-3-9-15,0 0-2 0,-4 0 0 0,8 0 0 0,-4 9-25 0,0-6 0 16,0-3 0-16,0 7 0 0,0-4 0 0,0 3 0 16,3-3 0-16,-7 10 0 0,8-7 0 0,-4-3 0 15,0 7-9-15,3-1 9 0,-3-6 0 0,4 6 0 16,-1 1 0-16,1 2 0 0,-1-2 0 0,1 2 0 15,3 4 8-15,-4-3-8 0,8-4 0 0,-4 4 0 16,0-1 0-16,0 7 0 0,3 0 9 0,1-4-9 0,-4 4 8 16,3 0-8-16,1 0 0 0,-1-3 0 15,-3 5 0-15,4 1 0 0,-1-3 18 0,-3 9-2 16,7-2 0-16,-3 2 0 0,-1 6-16 0,1-2 0 0,-1 8 0 16,5 1 0-16,-5 6 0 15,4 3 0-15,-3 4 0 0,-1 5 0 0,1-2 0 0,3 9 0 0,-4 6-10 16,1 3 10-16,-1-12 0 0,1 6 0 0,-4-7 0 0,0-5 0 15,3 2 10-15,-3-2 3 0,-3 6 1 0,3-1 0 16,-4-5 10-16,1 5 1 0,-1-8 1 0,1 8 0 16,-1-8-26-16,1 5 0 0,-1-2 0 0,4 2 0 15,0-2 12-15,0 6-4 0,4 6 0 0,-1-13 0 16,4 7-8-16,0-1 0 0,0-5 0 0,0 6-11 16,-3-1 11-16,3 1 0 0,0 0 0 0,0-1 8 15,4-2-8-15,-4-4 0 0,0-2 0 0,0-1 0 16,0 0 0-16,-4 1 9 0,1 5-9 0,0-5 0 15,3 2 0-15,-7-6 0 0,3 3 0 0,-3-9 0 16,4 7 19-16,-4-8-3 0,0 11-1 0,-4-4 0 16,4-6-15-16,0 9 8 0,-3 0-8 0,3-2 0 15,0-1 12-15,0-3-4 0,-4 0-8 0,1 0 12 16,3 3-12-16,-4 0 0 0,4 7 0 0,0-4 0 0,0 7 0 0,-4-4 0 16,8 4 0-16,-4-7 0 15,0-6 0-15,4 6-8 0,3-3 8 0,-4 4 0 0,1-10 0 16,3 9-10-16,0-12 10 0,0-1-8 0,-4 1 17 0,4-9 4 15,-3 2 1-15,-1-3 0 0,5 1-6 0,-5-10-8 16,1 9 11-16,-1-3-11 0,1-3 8 0,-4-3-8 16,3 10 0-16,-3-10 0 0,0 9 0 0,0 0 0 0,4 1 0 15,-4-1 0-15,0 0 0 0,0 1 0 0,0-1 0 16,3-3 0-16,-3-2 0 0,4 5 0 0,-4-9 0 16,0 6 0-16,3-6 0 0,-3-3 0 0,0-4 0 0,0 4 0 15,0 0 0-15,0-3 0 0,0-7 0 16,-3 7 0-16,3-4 0 0,3 1 0 0,-3 0 0 15,-3-4 0-15,-1 0 0 0,4 4 0 0,0-4 0 16,-3 1 0-16,3 2 0 0,-4-2 0 16,1-1 0-16,-1 4 0 0,1-4 8 0,-1 4-8 0,1-4 0 0,-1 0 0 15,0 1 0-15,1-1 0 0,-1 1 0 0,1-4 0 16,3 0 0-16,-4-3 0 0,1 7 0 0,3-10 0 16,0 0 0-16,0 0 0 0,0 0 0 0,0 0 0 15,0 0 0-15,0 0 0 0,0 0 0 0,0 0 0 16,0 0 0-16,0 0 0 0,0 0 0 0,0 0 0 15,0 0 0-15,0 0 0 0,7-3 0 0,0-4-9 16,0 7 9-16,0 0 0 0,0-3 0 0,4 3 0 16,-4 0 0-16,3 0-8 0,1 0 8 0,-1 0 0 0,1 0 0 15,3 0-10-15,0 0 10 0,4 0 0 0,-4 0 0 16,7-6-8-16,-3 6 8 0,3-3 0 0,4 3 0 0,-1-10 0 16,1 7-8-16,7-3 8 0,-4-7 0 0,4 4 0 15,-4 0-8-15,4 2 8 0,3-2 0 0,0-1 0 16,1 4-8-16,6 0 8 0,4 0 0 0,-4 3 0 15,0-4 0-15,1 7 0 0,3 0-8 0,0 0 8 16,-1 0 0-16,1 7 0 0,-3-4-14 0,2-3 4 16,-2 6 1-16,3-3 0 0,0 0 9 0,3-3 0 15,-3 6 0-15,3-2 0 0,4-4 0 0,-7 0 0 16,0 0 0-16,0-4 0 0,0-2 0 0,-1 6 0 16,5-6 0-16,-1 0 0 0,1-4 8 0,6 7-8 0,0-6 8 15,-3-1-8-15,4 7 0 0,-8-3 0 0,4 6 0 0,-4 0 0 16,4-3 0-16,4 6 0 0,3-3 0 0,-4 0 0 15,1 9 0-15,-4-9-8 0,0 10 8 0,-1-7-12 16,-6 6 12-16,4-9 0 0,-1 10 0 0,-3-4 0 16,3-3-11-16,1 0 11 0,-4-3-13 0,-4 0 5 15,0 0 8-15,1 0 0 0,-1 0 0 0,-3 0 0 16,-4 0 0-16,0 0 0 0,1 0 0 0,-5 0 0 16,1 0 0-16,0 0 0 0,0 6 0 0,-4-2 0 15,0 2 0-15,0-3 8 0,4 3-8 0,0-3 0 16,3 1 0-16,-3 5 0 0,-4-9 0 0,0 9 0 15,-3-6 0-15,0 7 9 0,-4-4-9 16,3-3 0-16,-6 4 0 0,0-4 0 0,-1 0 0 0,1 3 0 16,3-3 9-16,-7 4-9 0,4-4 0 0,0-3 9 15,-1 9-9-15,1-6 0 0,-4-3 0 0,0 6 0 0,-3-2 10 16,3-4-10-16,-4 6 12 0,4-3-12 0,-3-3 13 0,0 0-4 16,-4 0-1-16,3 6 0 0,1-3-8 0,3-3 0 15,-3 4 9-15,3-4-9 0,-4 0 0 0,4 0 0 16,0 0 0-16,1 0 0 0,-1 0 0 0,0 0 0 15,-4 0 0-15,4 0 0 0,-3 0 0 0,0 0 0 16,-1 6 0-16,1-6 0 0,-4 0 12 0,-7 0-3 16,7 0 0-16,-7 0 0 0,7 3-9 0,-7-3 0 0,0 0 0 0,11 0 0 15,-4 0 0-15,-7 0 0 0,7 0 0 16,0 0 8-16,-7 0-8 0,10 0 8 0,-3 9-8 0,0-9 8 16,0 4-8-16,4 2 0 0,-4-6 0 0,0 0 8 15,0 0-8-15,0 0 0 0,0 3 0 0,4-3 0 16,-4 0 0-16,-7 0 0 0,7 6 0 0,-7-6 0 15,7 3 0-15,-7-3 0 0,7 0 0 0,-7 0 0 16,0 0 0-16,0 0 0 0,0 0 8 0,0 0-8 16,0 0 13-16,0 0-2 0,0 0-1 0,7 0 0 15,-7 0-2-15,0 0-8 0,7 0 12 16,-7 0-4-16,7 0-8 0,-3-3 0 0,6-3 0 0,-3-3 8 16,-3 5-8-16,3 1 0 0,0-3 0 0,0-3 8 15,0-4-8-15,0 0 8 0,-3 4-8 0,3-10 8 16,3 7-8-16,-2-7 12 0,-5-3-12 0,1 0 12 15,-1 3-2-15,1-6 0 0,-4-3 0 0,3 3 0 16,1-13-2-16,-1 7-8 0,1-13 12 0,-1 0-4 0,-3-6-8 0,0-3 10 16,0-10-10-16,0 9 10 0,0-8-10 0,0 5 0 15,0-5 9-15,0 2-9 0,0 0 0 0,0-2 0 16,-3-1 0-16,3 0 0 0,-4 4 0 0,1 2 0 16,-1-2 0-16,-3 5 8 0,0-2 0 0,0-4 0 15,-4-2 0-15,1 8 0 0,3-8 3 0,-4 8 1 16,1-2 0-16,-1-7 0 0,-3 0-2 0,0-2 0 15,3-8 0-15,1-2 0 0,-1 3-10 16,0 0 0-16,1-3 0 0,3-1 8 0,0-5-8 0,3-1 0 16,-3 4 0-16,7 3 0 0,0-4 0 0,0 4 0 15,0 0-9-15,4-7 9 0,-1 4 0 0,-3-4 0 16,0 10 0-16,4 3 0 0,-8 0 0 0,4 0 0 16,0 0 0-16,-3 3 0 0,-4 1 0 0,3 2 9 0,1 3-9 15,-1 4 8-15,-3 3-8 0,3 2 0 16,-6-2 0-16,6 3 0 0,-6-3 0 0,6 2 12 0,-6-2-12 0,3 0 12 15,0 6-12-15,0-3 0 16,3-1 0-16,-3 4 0 0,0-3-12 0,0 0 1 0,0-3 1 16,3-1 0-16,-6 1 1 0,6 0 0 15,-3-1 0-15,0 4 0 0,0 6 9 0,3-6-10 16,-3 6 10-16,4 4-10 0,-4-4 10 0,0 3 0 0,0 3 0 0,3 1 0 16,1-4 0-16,-4 10 0 0,0-4 0 0,-1 4 11 15,1-1-11-15,4 10 0 0,-8-6-12 0,4 6 12 16,0-3-9-16,-3-3 9 0,3 6 0 0,-1 3 0 15,1 3-9-15,0-2 9 0,0-1 0 0,4-3-9 16,-4 6 9-16,0-3-12 0,0 1 12 0,0-4-12 16,0 3 12-16,3 6-13 0,-7 1 5 0,4-7 8 15,4 6-20-15,-4-5 3 0,0 8 1 0,0-2 0 16,0-1 16-16,0 4 9 0,-4-4-1 0,4 4 0 0,-4-1-8 0,4 1 8 16,0 6-8-16,0-4 8 0,-3-2-8 0,3 6 0 15,-1-7 0-15,1 7-11 0,0-3 3 0,0 3 0 16,-3 0 0-16,3-3 0 0,0 2 8 0,3-2 0 15,-7 3 0-15,4-3 0 0,0 3 0 0,0-7 0 16,-3 10 0-16,-1-9 0 16,1 9 0-16,-5-3 0 0,1 3 0 0,0-7 8 0,-7 7-8 0,3 0 0 15,-6 0-11-15,-1 0 11 0,0 0 0 0,1 0 0 0,-1 0 13 16,0 0-4-16,1 0-9 0,-5 0 12 0,-2-3-12 16,2 3 12-16,1 0-12 0,-4-3-17 0,4 3 4 15,-4-6 1-15,4 6 35 0,-4 0 7 0,1-3 2 16,-5-4 0-16,-2 7-32 0,2-3 0 15,-2-6 0-15,-1 9 0 0,-11-10 0 0,4 7 0 0,1-3 0 16,-1 3 0-16,0-6 0 0,0 9 0 16,-3-10 0-16,-1 1 0 0,-3 9 0 0,0-7 0 0,1 1 0 15,-1-3 0-15,3 9-10 0,4-10-2 0,0 7 0 0,4 0 0 16,0-3 21-16,-1 3 4 0,-2-4 1 0,-1 7 0 16,3 0-14-16,1-3 0 0,0 3 0 0,3 0 0 15,0 3-88 1,4-3-12-16,-4 0-1 0,4 7-1 0,0-4-114 0,3-3-22 0</inkml:trace>
  <inkml:trace contextRef="#ctx0" brushRef="#br1" timeOffset="86859.24">14947 4523 921 0,'0'0'40'0,"0"0"10"0,0 0-40 0,0 0-10 16,0 0 0-16,4-3 0 0,-4 3 244 0,3-9 48 15,1-1 8-15,-1 4 3 0,4-3-233 0,-7 2-46 16,0-2-10-16,0 3-2 0,0-4-12 0,0 4 0 0,-3-3-9 0,-1 9 9 15,-3-13 0-15,0 10 0 0,0 3 0 0,0-9 0 16,-3 9-12-16,-1-7 12 0,0 7-13 0,-3 7 5 16,-3-4 8-16,-1 3-8 0,-3-3 8 0,3 10-8 15,-3 2 16-15,0-5 3 0,3 2 1 0,-3 7 0 16,0-3 7-16,7 6 1 0,-4 0 1 16,8-3 0-16,-5 9 15 0,8-3 2 0,4 3 1 0,3-6 0 15,0 3-39-15,3 3 0 0,1-6 0 0,6 6 0 16,1-6 0-16,7 0 0 0,-1-3 0 15,8-3-12 1,0 3-14-16,-1-7-3 0,1 1-1 0,3-4 0 16,1-3-26-16,-1-2-4 0,0 2-2 0,0-12 0 0,-3 6 32 0,3-4 6 0,-3-2 2 0,0-3 0 15,-1-4 22-15,-3 10 0 0,4-16 0 0,-7 7 0 16,-1-1 12-16,-6-2 6 0,3-1 2 0,-3 0 0 16,-4-6 19-16,-4 3 4 0,4 4 1 0,-3-4 0 15,-4-3 16-15,0 3 3 0,-4-3 1 0,1 0 0 0,-1 10-44 0,1-10-8 16,-8 3-1-16,1 6-1 0,-1-2-20 15,0 2-4-15,-3 4-1 0,0-4 0 16,0 4-16-16,0-1-3 0,0-2-1 0,0 9 0 16,0-4 7-16,-1-2 2 0,5 6 0 0,-1-7 0 15,1 10-26-15,-1-3-4 0,4-3-2 0,0 3-514 16,3-3-104-16</inkml:trace>
  <inkml:trace contextRef="#ctx0" brushRef="#br1" timeOffset="87857.07">15448 4523 1036 0,'0'0'46'0,"-7"7"10"0,0-7-45 0,0 0-11 0,0 3 0 0,0 3 0 16,-4-6 308-16,8 0 60 0,3 0 12 0,0 0 3 16,0 0-307-16,-4 3-62 0,4-3-14 0,4 13 0 15,-1-4 0-15,1 1 0 0,-4-1 0 0,3 3 0 0,1-2 0 0,-1 2-12 16,1-2 12-16,-1 9-12 15,-3-7 12-15,4 10 0 0,0-3 0 0,-4-7 0 0,0 10 0 16,0-3 0-16,0 0 0 0,0-3 0 0,0 9 0 16,0-9 0-16,0 2 0 0,0-5 0 15,0 6 0-15,0-7 0 0,-4 1 10 0,4-4-10 0,0 1 25 16,0 2-1-16,0-6 0 0,0-2 0 0,4 5 1 16,-4-9 0-16,0 0 0 0,3 9 0 0,-3-9-13 0,4 3-4 15,-4-3 0-15,3 10 0 0,-3-10-8 0,0 0 0 16,0 0 0-16,7 6 8 0,-7-6-8 0,7 6 0 15,-7-6 0-15,0 0 0 0,0 0 8 0,0 0-8 16,0 0 0-16,0 0 8 0,4 7-8 0,-4-7 0 16,0 0 9-16,0 0-9 0,0 0 13 0,0 0-1 0,0 0-1 0,0 0 0 15,0 0-1-15,0 0 0 0,0 0 0 0,0 0 0 16,0 0-2-16,-4 9 0 0,4-9 0 16,0 0 0-1,0 0-35-15,0 0-7 0,0 0-2 0,0 0 0 16,0 0-29-16,0 0-7 0,0 0 0 0,0 0-1 15,0 0 20-15,0 0 4 0,0 0 1 0,0 0 0 0,0 0 38 0,0 0 10 0,0 0 0 0,0 0 0 16,0 0 24-16,0 0 8 0,-7 0 0 0,7 0 1 16,0 0-5-16,-7 3 0 0,7-3-1 0,0 0 0 15,0 0-3-15,0 0-1 0,0 0 0 0,0 0 0 16,0 0-11-16,0 0-3 0,0 0 0 0,0 0 0 16,0 0-9-16,0 0 10 0,11 0-10 0,-4 0 10 15,3 0 7-15,-3 0 2 0,4 0 0 0,0 0 0 16,-8 0 11-16,8-3 2 0,-1 3 1 0,-3 0 0 15,0 0-21-15,4 0-12 0,-4 0 12 0,0-6-12 16,0 3 17-16,0-4-3 0,0 7-1 0,0-6 0 0,0 0 5 0,0 3 1 16,0-4 0-16,4 1 0 15,-7-3-4-15,6-1-1 0,-3 1 0 0,0 0 0 0,0-4-4 16,-3 1-1-16,3 2 0 0,0-9 0 0,-4 0-9 0,5 7 10 16,-1-7-10-16,-4 7 10 0,1-7-10 0,-1-6 10 15,1 6-10-15,-1-3 10 0,1 3-10 16,-4 3 0-16,0 1 0 0,0 2 0 0,3 4 0 0,-3-4 0 15,-3 10-9-15,3 3 9 0,0-6 0 0,0 6-8 16,0 0 8-16,0 0 0 0,0 0-9 0,0 0 9 16,0 0 0-16,0 0-9 0,0 0 9 0,0 0 0 15,0 0-9-15,-4 9 9 0,1 1 0 0,-1-1-9 16,4 0 9-16,0 4 0 0,-3 0 0 0,3-1-8 0,-4 7 8 16,4 0 0-16,0-4 0 0,0 4 0 0,4 3 0 0,-4 0 0 15,3 3 0-15,-3-9 0 0,4 12 0 0,-1-12 0 16,1 3 0-16,-1-7 0 0,1 7 0 0,3-7 0 15,-4 4 0-15,4-3 0 0,0-4 0 0,1 1 0 16,-5-4-29-16,4 0-9 0,4-3-2 16,-4 3 0-16,3-2-108 0,-10-4-23 15,7 0-4-15,0-4-1 0,-7 4-28 0,8-6-7 0,-5 3-1 0,1-3 0 16</inkml:trace>
  <inkml:trace contextRef="#ctx0" brushRef="#br1" timeOffset="88140.35">15847 4439 1440 0,'0'0'128'0,"0"0"-103"16,0 0-25-16,0 0 0 0,0 0 158 0,0 0 26 16,0 0 6-16,0 0 1 0,10 6-135 0,-6 3-26 15,3-6-6-15,0 4 0 0,4-1 3 0,-4 3 1 16,0 1 0-16,3-1 0 0,1 4-9 0,-4-1-2 15,0 7 0-15,0 0 0 0,0 0-4 0,0 3-1 16,-3 3 0-16,3 3 0 0,-7-6 5 0,3 3 1 0,1 6 0 0,-1-2 0 16,-3-4-18-16,4 3-12 0,-4-6 1 0,0 0 1 15,3 6 10-15,-3-12 0 16,4 3-9-16,-1-1 9 16,-3-5-41-16,4-1-4 0,-1 4-1 0,1-3 0 15,0-4-121-15,-4-9-24 0,0 0-5 0,0 0 0 0</inkml:trace>
  <inkml:trace contextRef="#ctx0" brushRef="#br1" timeOffset="88340.9">15879 4602 2595 0,'0'0'115'0,"0"0"24"15,0 0-111-15,0 0-28 0,0 0 0 0,14-7 0 16,0 7 57-16,-4-3 7 0,4-3 0 0,1 6 1 15,2-3-57-15,-3 0-8 0,4 3 0 0,-4-6-12 16,4 6-89-16,-1-4-18 0,-3-2-3 0,4 6-1 16,0 0-117-16,-1 0-23 0,22-3-5 0,-11 3 0 0</inkml:trace>
  <inkml:trace contextRef="#ctx0" brushRef="#br1" timeOffset="88807.43">16245 4796 2343 0,'0'0'52'0,"0"10"10"0,0 2 2 0,0 4 2 0,0-1-53 0,0 4-13 16,4 3 0-16,-4 0 0 0,0 0 15 0,0 3 0 16,0-3 0-16,0 3 0 0,0-3-15 0,3 6 0 15,-3-2 0-15,0 5 0 0,-3-3-13 0,3-3-6 0,-4 7-1 16,1-4 0-16,-1-6 8 0,1 0 0 0,-1-4 1 0,-3 4 0 16,4-9 11-16,-1 6 0 0,1-7 10 0,-1-2-10 15,1-1 66-15,-1-6 7 0,4-3 2 0,0 0 0 16,-7 0-9-16,4-3-2 0,-5-3 0 0,5-7 0 15,-4 4-19-15,3 0-4 0,-3-13-1 0,4 0 0 16,-1 0-40-16,1-3 0 0,-1-1 0 0,4-8 0 16,0 0 0-16,0 2 0 0,4-5 0 0,-1-1 8 15,1-3-32-15,-1 0-6 0,8 1-2 16,-4-4 0-16,4-6 32 0,3 9 0 0,-4-6 0 0,4 6 0 16,4 0-12-16,0 7 3 0,-4-4 1 0,7 7 0 15,-3-1 8-15,-1 7 0 0,-3-3 0 0,0 12 0 16,4-12 0-16,0 16-10 0,-1-7 10 15,4 9 0-15,-6-2 0 0,6 9 0 0,-4-4 0 16,1 7 0-16,-7 0-13 0,3 0 4 0,-4 10 1 0,1-1 0 16,-1 1-4-16,-2 2 0 0,-1 7 0 15,-4-3 0-15,1 2-5 0,-4 1-2 0,3 3 0 0,-3 0 0 0,-3 0 5 0,3 0 1 16,-4 0 0-16,1 6 0 0,-4-6 13 16,3 0 0-16,0 0 0 0,1 0 0 0,-4-3 0 0,3 0 0 15,4-7 0-15,-3 7 0 16,-4-3-80-16,3-10-12 0,1-3-4 0,-1 7 0 15,-3-1-153-15,4-6-31 0,3-3-7 0,0 0-1 0</inkml:trace>
  <inkml:trace contextRef="#ctx0" brushRef="#br1" timeOffset="89292.55">16746 4530 2066 0,'0'0'92'0,"0"0"18"0,0 0-88 0,0 0-22 0,0 0 0 0,0 0 0 16,-7 3 68-16,4 3 10 0,-4-3 2 0,3 3 0 15,4 1-42-15,-3 8-8 0,-1-2-2 0,1-1 0 16,3-2-8-16,3 12-3 0,-3-3 0 0,4-1 0 16,-1 4-17-16,4 0 0 0,-3 0 0 0,3 0 0 15,0-3 0-15,0-3 0 0,0-7 8 0,0 10-8 16,4-6 0-16,-1-4 0 0,1 3 0 0,-4-5 0 15,3-4 0-15,1 3 0 0,0-3 0 0,-4-3 0 16,3 0 11-16,-3 0-11 0,0 0 10 0,4 0-10 16,0-9 16-16,-1 9-4 0,-6-10 0 0,6 4 0 0,1-3-12 15,-1-1 0-15,-3 1-9 0,1-4 9 0,2-2 0 16,-3 2 0-16,4-6 0 0,-4 4 0 0,-4-4 8 0,4 0-8 16,-3 3 12-16,3 1-12 0,-4-1 8 0,1 0-8 15,-4 4 0-15,4 9 0 0,-1-10 0 0,-3 7 0 16,0-4 0-16,0 10 0 0,0 0 0 0,0 0 0 15,0 0 0-15,0 0 0 0,0 0 0 0,0 0 8 16,0 0-8-16,0 0 10 0,0 0-10 0,0 0-9 16,4 10 9-16,3 9-13 0,-4-10 13 0,4 4 15 15,-3-1-3-15,3 7-1 0,0 0-11 0,0-4-12 16,-4 7 2-16,5-3 1 0,-1 0 9 0,0-3 16 0,0 9-4 0,0-9-1 16,3 5-11-16,-3-5 0 0,4 0 0 0,-4 0 0 31,4-10-33-31,-1 9 1 0,-3-5 0 0,0-4 0 15,-3 0-152-15,3-2-29 0,-7-4-7 0</inkml:trace>
  <inkml:trace contextRef="#ctx0" brushRef="#br1" timeOffset="89557.19">17300 4341 2808 0,'0'0'124'0,"0"0"26"15,0 0-120-15,4 10-30 0,-4-1 0 0,7 1 0 0,-4 2 0 0,4 7 0 16,0 3 0-16,4-6 0 0,0 9 0 0,-4 0-8 16,3 3 8-16,1 3-13 0,-1 1 13 0,1 2 0 15,0 1 0-15,-4-4 0 16,0 0-40-16,0 1-8 0,0-1-1 0,0-9-1 15,-4 10-37-15,1-11-7 0,-1-2-2 0,-3 3 0 16,4-9-128-16,-4 2-27 0,7-5-5 0</inkml:trace>
  <inkml:trace contextRef="#ctx0" brushRef="#br1" timeOffset="89754.25">17170 4511 1958 0,'0'0'87'0,"0"0"17"0,0 0-83 0,0 0-21 0,0 0 0 0,10 0 0 16,1 6 224-16,3-3 40 0,0-3 8 0,7 3 1 15,-3-3-197-15,10 0-39 0,-3 7-8 0,3-7-1 16,4 0-28-16,0 0-14 0,3 0 2 0,4 0 0 16,-1 0-177-16,-2-7-35 0,3 4-8 0</inkml:trace>
  <inkml:trace contextRef="#ctx0" brushRef="#br1" timeOffset="90090.28">18281 4207 2372 0,'0'0'105'0,"0"0"22"0,0 0-102 0,-4 15-25 16,1-5 0-16,-1 2 0 0,1 1 50 0,3 9 5 16,0 0 1-16,-4 0 0 0,4 6-40 0,0 0-7 0,0-3-1 0,0 10-8 15,0-10 8-15,0 6-8 0,0-3 0 0,-3 10 0 16,3-13 0-16,0 13 0 0,-4-7 0 0,4 4 0 15,-3-4 0-15,3 0-16 0,-4-9 4 0,4 6 0 32,-3-2-39-32,3-8-7 0,0 1-2 0,3-6 0 15,-3-1-150-15,4 1-30 0,-1 2-7 0,8-5-1 0</inkml:trace>
  <inkml:trace contextRef="#ctx0" brushRef="#br1" timeOffset="90575.89">18538 4586 1785 0,'0'0'79'0,"0"0"17"0,0 0-77 0,0 0-19 16,-7 0 0-16,0 0 0 0,0 0 130 0,0 0 22 16,0 0 5-16,-3 6 1 0,-1-3-114 0,-3-3-22 15,3 10-5-15,-3-1-1 0,0 1 4 0,4-1 1 16,-5 4 0-16,1-1 0 0,4 7-21 0,-1-6 0 15,4 5 0-15,0 1 0 0,0-3 0 0,3 12 0 16,1-12 0-16,3-1 0 0,3 1 0 0,1 0 0 16,0-4 0-16,3 1 0 0,3-4-14 0,-3 1-7 15,4-1-2-15,-1-9 0 0,1 3 23 0,0-3 0 16,-1-3 0-16,4 3 0 0,-3-6 20 0,3 3 9 16,-3-7 2-16,-4 7 0 0,0-6-11 0,0-1-1 0,3 1-1 0,-3 0 0 15,0-1 0-15,-3-2 0 0,-1-7 0 0,1 6 0 16,-4 1-18-16,0-1 0 15,-4-3 0-15,1 4 0 0,3-1 0 0,0 4-9 0,-4-4 1 0,1 7 0 16,-4 3-2-16,3-3 0 0,4 6 0 0,0 0 0 16,0 0 10-16,-7 6 14 0,0-3-3 0,7-3-1 15,0 0 22-15,7 10 5 0,-7 2 1 0,4-3 0 16,3 10-21-16,-4-9-4 0,4 2-1 0,0 1 0 16,0-4-12-16,4 10 8 0,0-6-8 0,-1 9 0 15,1-7 0-15,-1 1 0 0,1-7 0 0,3 10-10 16,-3-3-8-16,3-7-2 0,0 1 0 0,0 2 0 15,0-2-60-15,0-1-13 0,4-3-3 16,-4 0 0-16,0-6-68 0,0 7-13 0,-3-4-3 0,3-3-694 16</inkml:trace>
  <inkml:trace contextRef="#ctx0" brushRef="#br1" timeOffset="90972.6">18814 4655 2516 0,'0'0'56'0,"0"0"11"0,7 3 2 0,0 10 1 0,0-7-56 0,3 7-14 0,-3-1 0 0,4-3 0 15,3 10 0-15,-3-6 0 0,3 6 0 0,-4-7 0 16,1 10 0-16,0-3 0 0,3 0 0 0,-4-4 0 15,1 4 0-15,-1 3-10 0,1-9 2 0,0 6 0 16,3-7-35-16,-4 4-6 16,1-4-2-16,-1-2 0 0,8-1-14 0,-7-3-3 0,3 1-1 0,-4-4 0 15,8-3-88-15,-4 0-18 0,0 0-3 0,0-3-1 16</inkml:trace>
  <inkml:trace contextRef="#ctx0" brushRef="#br1" timeOffset="91212.18">19375 4574 2458 0,'0'0'54'0,"-7"9"11"0,-1 0 3 0,-2 1 1 0,3 2-55 0,-4 1-14 16,-3 6 0-16,4-7 0 0,-1 10 9 0,0 0-1 15,-3 6 0-15,0-3 0 0,-3 7-8 0,-1-1 0 16,0 7 0-16,-3-4 0 0,-4 4 0 0,1-4 0 15,-1 1 0-15,0-4 0 0,1 1-11 0,-1 5-1 0,0-5 0 0,1-7 0 16,2 6 0-16,1 3 0 0,0-5 0 0,3-1 0 31,4-3-117-31,0-3-24 0,4-3-5 0,3-7-749 0</inkml:trace>
  <inkml:trace contextRef="#ctx0" brushRef="#br1" timeOffset="91661.19">19470 4812 2282 0,'0'0'50'0,"7"0"10"0,3-6 3 0,-2 6 1 15,2 0-51-15,4-4-13 0,0-2 0 0,0 6 0 0,1 0 18 0,2-9 1 16,1 9 0-16,3 0 0 0,-3 0-19 0,-1-13 0 16,4 10 0-16,1-6-9 0,-5-1-7 0,1 1 0 15,0 6-1-15,-4-10 0 16,-4 7-11-16,1-4-3 0,-4 1 0 0,0 3 0 0,0-4 21 0,-7 4 10 16,0-3-10-16,0 2 10 0,-4 1 23 0,1 3 10 15,-4-3 3-15,0 3 0 0,-4-7-8 0,-3 10-2 0,4-3 0 0,-8-3 0 16,0 6-3-16,-3-3-1 15,7 6 0-15,-4-3 0 0,4 0-22 0,0 6 0 16,0-3 0-16,3 10 0 0,1-4 0 0,-1 13 16 16,1-3-3-16,3 3 0 0,0 0-3 0,-1 6-1 0,1-3 0 0,4 3 0 15,-4-3-9-15,3-3 8 0,4 10-8 0,0-13 8 16,0-1-8-16,4 1 0 0,-1-3 0 0,4 3 0 16,-3-7 0-16,3 1-9 0,4-4 9 0,-4 1-13 31,0 2-103-31,3-6-20 0,1-2-4 0,3 2-517 0,4-3-104 0</inkml:trace>
  <inkml:trace contextRef="#ctx0" brushRef="#br1" timeOffset="92061.33">20006 4828 2145 0,'0'0'47'0,"0"9"9"0,-3 3 3 0,3 7 2 0,-4 0-49 0,0-3-12 16,1-7 0-16,3 13 0 0,-4-12 32 0,4 8 3 16,-3-5 1-16,-1 6 0 0,1-7-12 0,3 1-1 15,0-7-1-15,0 3 0 0,0 1-22 0,0-10 8 16,0 0-8-16,0 0 0 0,3 6 0 0,-3-6 0 15,0 0 0-15,0 0 0 0,0 0 0 0,0 0 14 16,0 0-2-16,0 0 0 0,0 0 63 0,0 0 12 16,4-6 2-16,-1 0 1 0,-3-7-21 0,4 7-4 0,-1-10-1 15,-3 0 0-15,8-6-35 0,-5 7-7 0,8-7-2 0,-4-3 0 16,7 0-12-16,-4 3-8 0,4-6 8 0,1 6-8 16,2 3 0-16,1-6 0 0,-4 3 0 0,7 3 0 15,0 0-8-15,4 7 8 0,0-1-8 0,-1 0 8 16,1 4-14-16,3 0 2 0,1-1 1 0,-1 7 0 15,0-3-103-15,7 3-21 16,1-7-4-16,-1 7-657 0,7-3-131 0</inkml:trace>
  <inkml:trace contextRef="#ctx0" brushRef="#br1" timeOffset="96621.62">15296 5235 1947 0,'0'0'86'0,"0"0"18"0,0 0-83 0,0 0-21 16,0 0 0-16,0 0 0 0,0 0 38 0,0 0 3 15,0 0 1-15,0 0 0 0,0 0-42 0,0 0 0 16,0 10 0-16,0-10 0 0,0 6 0 0,0-6 0 16,0 6 0-16,4-3 0 0,3 7 8 0,0-1 0 15,-3-6 0-15,-1 7 0 0,1-1 24 0,3 4 4 16,3-4 0-16,-6 4 1 0,3 2-11 0,-4 1-2 16,1 3-1-16,-4 0 0 0,0 2 15 0,0 5 3 15,0-8 1-15,-4 14 0 0,-3-10-23 0,-3 9-5 0,-4 0-1 0,0 1 0 16,-1 9-5-16,-2-7-8 0,3-3 11 0,-4 1-11 15,4-1 8-15,3 0-8 16,1-9 0-16,3 0 0 0,0-3 0 0,3 3 0 0,1-9 0 0,3-4-9 31,0-3-137-31,0-6-27 0,0 0-6 0,0 0-1 0</inkml:trace>
  <inkml:trace contextRef="#ctx0" brushRef="#br1" timeOffset="97429.86">15720 5546 1789 0,'0'0'79'0,"0"0"17"0,0 0-77 0,0 0-19 0,0 0 0 0,0 0 0 16,0 0 47-16,0 0 5 0,0 0 2 15,0 0 0-15,0 0-54 0,0 0 0 0,0 0-8 16,0 0 0-16,0 0 8 0,0 9 0 0,0 4 0 0,0 2 0 16,-4-12 0-16,1 10 0 0,-1 6-9 0,-3-7 9 15,0 7 0-15,4 3 0 0,-4 0 0 0,-1-3 0 16,-2 3 0-16,3-3 8 0,0-4-8 0,0 4 12 16,0 0-4-16,0 0 0 0,3-7 0 0,1 1 0 15,-1-4 5-15,0 1 1 0,1-7 0 0,3-3 0 0,0 0 4 0,0 0 1 16,0 0 0-16,0 0 0 0,0 0 6 0,0 0 2 15,0 0 0-15,0 0 0 0,0 0-3 0,0 0 0 16,3-3 0-16,-3-7 0 0,4 1-7 0,0-1-1 16,3 1-1-16,-4-4 0 0,1 4-3 0,3 0 0 15,0-7 0-15,0 0 0 0,0 4-12 0,3-4 11 16,-2 0-11-16,2 4 10 0,-3-7-10 16,4 10 0-16,-4-4 0 0,3 4 0 0,1-4 0 0,3 4 12 15,-3-1-12-15,-1-2 12 0,1 2-1 0,3-2 0 16,7 2 0-16,-3 1 0 0,-1 0-2 0,1 2 0 15,3-2 0-15,-3 3 0 0,-1 2-9 0,-2-2-14 16,-1 6 3-16,-4 6 1 0,1-2 2 0,-4 2 0 16,0 3 0-16,0-2 0 0,0 8 16 0,0-2 3 15,-3-1 1-15,-1 10 0 0,1-3-4 0,-1 0-8 16,-3-3 12-16,4 2-4 0,-4 4 4 0,3-3 0 0,-3-6 0 0,4 9 0 16,-4 0-12-16,0-13 0 0,0 10 0 0,0-7 0 15,0 7 0-15,3-9 0 0,1-1-14 0,-1-3 5 31,-3 4-28-31,0-10-6 0,0 0-1 0,0 0 0 0,7 9-92 0,-7-9-20 16,0 0-3-16</inkml:trace>
  <inkml:trace contextRef="#ctx0" brushRef="#br1" timeOffset="98252.86">16217 5690 172 0,'0'0'16'0,"0"0"-16"16,0 0 0-16,0 0 0 0,0 0 236 0,0 0 44 16,0 0 8-16,7 0 3 0,0 0-150 0,0-6-29 15,0 6-7-15,0 0-1 0,8-7-40 0,-5 1-8 16,4 3-1-16,-3-3-1 0,3 3-35 0,-3-4-7 16,-1 4-2-16,1-6 0 0,3 6-10 0,0-4 8 15,-3 4-8-15,-1-6 8 0,1 6-8 0,-1-4 0 16,1-2 0-16,-1 6 8 0,1-7 7 0,-4 7 1 15,0-6 0-15,0 3 0 0,4-1 22 0,-8-2 5 16,4-1 1-16,-3 1 0 0,3 0 8 0,-4-1 1 16,1 7 1-16,-4-6 0 0,0-1-35 0,0 1-7 0,0 3-2 0,-4-1 0 15,1 4 3-15,-1-6 1 16,-3 3 0-16,0 6 0 0,-7-7-14 0,4 1 0 16,-8 12 8-16,0 1-8 0,4-7 0 0,0 6 0 15,-4 3 0-15,1 1 0 0,-1 2 0 0,1 1-15 16,-5-1 5-16,5 7 1 0,3 3 9 0,0-3 0 0,3 0 0 0,4-4 0 15,-4 7 0-15,8-3 0 0,-1 3 10 0,1 0-10 16,-1-3 8-16,4-7-8 0,0 10 0 0,0-3 9 16,0 3-9-16,0-3 0 0,0-7 0 0,4 7 8 15,-4-6-8-15,3-1 0 0,1 4 0 16,3-3 0 0,3-10-22-16,1 6-6 0,0 4-2 0,3-13 0 0,7 6-117 15,-7-6-23-15,0 0-5 0,4 0-1 0</inkml:trace>
  <inkml:trace contextRef="#ctx0" brushRef="#br1" timeOffset="98790.29">16686 5568 1440 0,'0'0'128'0,"0"0"-103"0,0 0-25 0,0 0 0 16,-7 0 178-16,7 0 30 0,-7 0 7 0,4 6 1 15,-4-3-158-15,3 3-31 0,1-3-7 0,-1 10 0 16,4-7-20-16,0 7-9 0,0-1 1 16,0 4 0-16,0 0 8 0,0 6-10 0,4-7 10 0,-4 1-10 15,7 3 10-15,-4 3-8 0,-3-3 8 0,4-7-8 16,3 7 8-16,-4-7-13 0,4 1 5 0,-3-4 8 15,-1 7 0-15,1-10 0 0,3 1 0 0,0-4 0 16,0 3 0-16,4-6 0 0,-1-6 9 0,4 6-1 16,1-10 2-16,-1 7 1 0,3-6 0 0,-3-1 0 15,8-2-11-15,-8 2 12 0,3-2-12 16,-3 6 12-16,4-16-12 0,0 9 0 0,-8 1 0 0,1-7 0 16,-1 6 0-16,-2-6 0 0,2 7 11 0,-6-7-11 15,-1 7 0-15,1-1 0 0,-1-3 0 0,-3 13 0 16,-3-6 10-16,3 9-1 0,0 0 0 0,0 0 0 15,0 0 6-15,0 0 1 0,0 0 0 0,0 0 0 0,-4 9-4 0,4 1-1 16,-3-1 0-16,3 4 0 0,0-1-2 0,3 1 0 16,-3-4 0-16,4 10 0 0,-4 3-1 0,0-3 0 15,0-4 0-15,3 4 0 0,-3 3-8 0,0-3 0 16,0 0 0-16,4-4 0 0,-1 4-9 0,1 3-4 16,-4-9-1-16,3 5 0 0,1-5-6 0,-1-4-2 15,1 7 0-15,-1-10 0 16,-3-6-42-16,0 0-8 0,0 0-1 0,0 0-901 0</inkml:trace>
  <inkml:trace contextRef="#ctx0" brushRef="#br1" timeOffset="99202.24">17036 5963 1882 0,'0'0'84'0,"0"0"16"0,0 0-80 0,0 0-20 0,0 0 0 0,0 0 0 16,0 0 64-16,0 0 8 0,10-7 1 0,-10 7 1 16,7 0-58-16,0-3-16 0,4-3 0 0,-4 3 8 15,4 0-8-15,-4-4 0 0,0 4 0 0,0-3 0 0,0 3 0 0,-4-3 0 16,-3 6 0-16,7-7-11 15,-3 1 59-15,-1-3 12 0,1 6 3 0,-1-7 0 0,1 1-5 0,0-1-1 16,-4-2 0-16,3-1 0 0,1 1-13 0,-1-4-4 16,4 7 0-16,-3-13 0 0,-1 9-32 0,4-9-8 15,-3 3 0-15,3 4 0 0,0-4 0 0,0 0 0 16,-3 0 0-16,3 4 0 0,0-4 12 0,0 9 0 16,-4-5 0-16,4 5 0 0,0-5 0 0,0-1 0 15,4 6 0-15,-4-2 0 0,0 3-12 0,4 2 0 16,-1-5 0-16,1 2-11 0,-1 7-1 0,5-3 0 15,-1 3 0-15,0-7 0 16,0 10-41-16,0-3-9 0,4 3-2 0,-1 0 0 16,-3 0-83-16,4 0-17 0,-4 0-3 0,4 0-783 0</inkml:trace>
  <inkml:trace contextRef="#ctx0" brushRef="#br1" timeOffset="99615.43">17649 5637 1580 0,'0'0'70'0,"-7"3"14"0,4 3-67 0,-1-3-17 0,-3 0 0 0,-3 4 0 16,3-4 60-16,-4 6 8 0,1 4 1 0,-1-7 1 15,-3-3-45-15,3 6-9 0,-3 4-1 0,0-4-1 16,0 10-6-16,0-6-8 0,-4-4 11 0,4 10-11 16,-4-3 14-16,4 2-4 0,0 1-1 0,4-6 0 15,3-1 12-15,-1 7 3 0,5-6 0 0,-1-4 0 16,1 10-9-16,3-7-2 0,3-2 0 0,1-7 0 15,-1 6 3-15,5 1 0 0,2-10 0 0,-10 0 0 16,0 0-2-16,14 9 0 0,4-6 0 0,3-3 0 0,-3 0 6 0,3 0 0 16,4 0 1-16,-4-3 0 15,0 0-21-15,0-3 0 0,0 3 0 0,0-4 8 16,-3-2-8-16,0-4 0 0,-4 4 0 0,0 0 0 0,0-7 0 16,-3 0 12-16,3 4-2 0,-4 2-1 0,-3-5-9 0,0-1 8 15,0 3-8-15,-3 1 8 0,3-7 8 16,-7 7 2-16,4-7 0 0,-4 6 0 0,0-6 19 0,0-3 4 15,-4 4 1-15,4 5 0 0,-4-6-42 0,1 7 0 0,-1-1 0 16,-3 4 0-16,0-4 8 0,-3 4 7 16,-1-1 1-16,4 7 0 0,-3-3-16 0,2-3-16 15,-2 9 3-15,3 0 1 16,0 0-101-16,-4 0-20 0,8 0-4 0,3 0-526 0,-7 6-105 0</inkml:trace>
  <inkml:trace contextRef="#ctx0" brushRef="#br1" timeOffset="100072.4">17858 5778 979 0,'0'0'87'0,"0"0"-70"0,0 0-17 0,7 0 0 15,-7 0 167-15,7 6 29 0,-7-6 7 0,7 3 1 16,-4 10-127-16,1-13-25 0,-4 0-4 0,3 9-2 15,-3 0-16-15,4 1-3 0,-4-7-1 0,0 6 0 0,0 1-4 0,0-1-1 16,0-6 0-16,0 7 0 16,3-1 20-16,-3-6 4 0,0-3 1 0,0 10 0 15,0-10 13-15,0 9 2 0,0-9 1 0,0 0 0 0,0 0-21 0,0 0-4 16,0 0-1-16,0 0 0 0,0 0 5 0,7 0 1 16,4-3 0-16,0-3 0 0,-8 3-11 0,8-7-3 15,-4 1 0-15,0-1 0 0,0-2-6 0,4-1-2 16,-4 1 0-16,3-7 0 0,4 0-3 0,0 7-1 15,0-7 0-15,1-3 0 0,2 3-16 0,-3-3 0 16,4 13 0-16,-4-13 0 0,0 9 0 0,4 1 0 16,-4 2 0-16,0 1 0 0,0 6 0 0,-3-4 0 0,3-2 0 0,-4 9 0 15,1 0 0-15,0 0 0 0,3 0 0 16,-4 0 0-16,4 0 0 0,-3 9 0 0,3 1 0 16,0-1 0-16,0 1 0 0,0 2 0 0,1 1 0 15,-1 2 0-15,0 1 9 0,3 6-1 0,-2-3-8 16,-1 3 12-16,0-3-12 0,-4 6 9 15,4-7-9-15,-6 11 8 0,-1-4-8 0,0-3 0 0,0 6 0 0,-4-3 0 16,-3 0-21-16,4-3 0 0,-1 0 0 0,-3 0-850 16,-3-3-169-16</inkml:trace>
  <inkml:trace contextRef="#ctx0" brushRef="#br2" timeOffset="112858.73">12785 8747 1324 0,'-11'-6'118'0,"8"3"-94"0,-4-3-24 0,3 6 0 15,-3-4 218-15,0-2 39 0,3 3 8 0,4 3 2 16,0 0-153-16,0 0-30 0,0 0-7 0,7-3-1 16,8-3-55-16,-1 3-11 0,3-4-2 0,8 7-8 15,3-3 0-15,4 3 0 0,7-6 0 0,7 3 0 16,3 3-8-16,0-3 8 0,4-4 0 0,0 7-9 16,-3 0 9-16,-1 0 0 0,0 0 0 0,1 0 0 15,-4-3 0-15,3-3 0 0,-3 3 0 0,3-7 0 16,4 1-17-16,-3 6 1 0,-1-3 1 0,0-7 0 15,-3 4-33 1,-3-4-6-16,-1 0-2 0,-3 4 0 0,-1-3-41 16,1-4-9-16,-3 10-2 0,-5-4-508 0,-2 1-103 0</inkml:trace>
  <inkml:trace contextRef="#ctx0" brushRef="#br2" timeOffset="113500.53">13046 11739 1094 0,'-28'9'48'0,"13"-9"11"0,1 0-47 0,-7 10-12 16,-4-7 0-16,4 3 0 0,0-3 254 0,0-3 49 15,-4 10 9-15,4-1 3 0,3-6-219 0,4 7-44 16,0-1-9-16,4-3-2 0,6 0 16 0,4-6 3 16,0 0 1-16,11 0 0 0,3 7-15 0,7-7-3 15,7 0-1-15,11-7 0 0,7 4-13 0,7-6-2 16,3 0-1-16,4-1 0 0,7-2 3 0,-3-1 1 15,-1 1 0-15,4-4 0 0,-3 3-30 0,3 4 0 0,0-4 0 0,-4 4 0 16,1 0 0-16,-4-1 0 0,0 4 0 16,-4 0 0-1,-3 2-26-15,-4 4-11 0,4-6-3 0,-3 12 0 16,-4-2-36-16,0 2-7 0,-1 0-1 0,-2 0-1 16,-1-2-88-16,-3 5-18 0,0-3-3 0,-4-3-722 0</inkml:trace>
  <inkml:trace contextRef="#ctx0" brushRef="#br2" timeOffset="114546.45">16545 10779 1263 0,'0'0'56'0,"0"0"12"0,0 0-55 0,0 0-13 0,4-6 0 0,3 0 0 15,0-4 41-15,0 7 6 0,-3-6 1 0,3-1 0 16,-4 1-61-16,1 6-12 0,-1-7-3 0,1 7 0 16,-1-3-28-16,1-3-7 0,-1 9-1 0,-3 0 0 15,0-7 26-15,0 7 5 0,0-6 1 0,0 6 0 0,0 0 48 0,0 0 9 16,0 0 3-16,0 0 0 0,-3 0-12 0,3 0-3 15,-11 0 0-15,11 0 0 16,0 0 34-16,0 0 6 0,0 0 2 0,0 0 0 0,0 0 40 0,0 0 8 16,0 0 1-16,0 0 1 0,0 0-34 0,0 0-7 15,0 0-2-15,0 0 0 0,0 0-26 0,0 0-6 16,0 0-1-16,0 0 0 0,4-3 0 0,-1-6 0 16,1 2 0-16,-4 1 0 0,3 0-17 0,-3 6-3 15,4-10-1-15,-4 7 0 0,0-6 1 0,3-1 0 16,-3 7 0-16,0-6 0 0,-3-1 10 0,3 1 1 15,0 0 1-15,-4 2 0 0,4-8-1 0,-3 5 0 16,-4-2 0-16,3 2 0 0,-3-2-7 0,0 2-1 16,-4 1-1-16,1-4 0 0,-1 4-11 0,-3 6 0 0,-7-7 0 15,0 1 0-15,0 6 0 0,0-3 0 0,-8 2 0 16,-2-2 0-16,-1 6 0 0,-3 0 0 0,3 0 0 0,-7 0 0 16,4 6-12-16,-4-2 12 0,0 11-10 0,0-2 10 15,-3-1 0-15,-4 7 0 0,4 3 0 0,-1 0 0 16,5 0 0-16,-1 0 0 0,0 9 0 0,0 1 0 15,4 5 9-15,3-2 2 0,0-4 0 0,4 4 0 16,7-4-11-16,0 0 0 0,7-2 9 0,0 5-9 16,3-3 14-16,4 4-2 0,3 6 0 0,4-1 0 15,4 1-12-15,3-6-10 0,4 6 2 0,3-7 0 32,3-3-25-32,8 1-5 0,7-10-1 0,3-4 0 15,7 4-13-15,8-6-2 0,6-3-1 0,1-4 0 16,3-6-5-16,0 3 0 0,0-6-1 0,3-6 0 0,1-3 1 0,-1-1 0 0,1 4 0 15,-4-10 0-15,-4 7 36 0,-3-13 7 0,-7 6 1 0,0-2 1 0,-8-11 53 0,-2 7 10 16,-1-9 3-16,0 6 0 0,-6-6 16 0,-1-1 3 16,-4-9 1-16,1 10 0 0,-4-10 5 0,-3 7 2 15,-4-7 0-15,-3 7 0 0,-1-7-22 0,-3-3-5 16,-7 3-1-16,4-3 0 0,-4-3-38 0,0 10-12 16,-4-1 0-16,-3-3 0 15,-3 7-22-15,3 2-11 0,-8 1-3 0,1 9 0 16,-3-6-101-16,-4 6-21 0,-1 0-4 0</inkml:trace>
  <inkml:trace contextRef="#ctx0" brushRef="#br2" timeOffset="116118.87">20415 5586 1796 0,'0'0'80'0,"0"0"16"0,0 0-77 0,0 0-19 16,0 0 0-16,0 0 0 0,11 0 13 0,-1-3-1 15,-3 3 0-15,4-6 0 0,0 3-12 16,6-3 0-16,-3 6 8 0,4-13-8 0,3 10 0 0,-3-3 0 15,3-4 0-15,0 4 0 0,-3-3 0 0,-1 2 0 16,8-5 0-16,0 9 0 0,-4-4 0 0,0 7 0 16,-3-3-8-16,3-3 8 0,0 6 0 0,-3 6 0 0,-1-3 0 0,-2-3 0 15,-1 0 17-15,-4 10 1 0,1-10 0 0,-1 6 0 16,5 0-18-16,-5 1 0 16,-3 2 0-16,0-6 0 0,0 10 28 0,-3-7 0 0,-1 3-1 0,-3-2 0 15,0 8-17-15,-3-12-10 0,3 4 12 0,-7-1-12 16,7 3 0-16,-7 7 0 0,-4-10 0 0,4 4 0 15,0-1 0-15,0 4 0 0,-4-7 0 0,4 3 0 16,0-2 0-16,4 2 0 0,-4 0 0 0,3-2 0 16,1-1 0-16,3 0 0 0,-4 4 0 0,4-7 0 15,0-3 0-15,4 9 0 0,-1-6 0 16,-3 7 0-16,0-10 0 0,4 9 0 0,3 1 0 0,-4-7 0 16,-3-3 0-16,4 9 0 0,-4-9 0 0,3 13 0 15,4-7 0-15,0 3 0 0,-3-6 0 0,-1 10 0 16,5-4 0-16,-5 1 0 0,4-1 0 0,-3 4 0 0,3-4 0 15,-4 4 0-15,-3-4-15 0,0 4 5 0,0-7 10 16,0 3 12-16,0 1-2 0,-3-4-1 16,3-6-9-16,-4 9 0 0,4 1 0 0,-3 2 0 0,3-12 0 15,-4 10 0-15,1-4 0 0,-1 0 0 0,4-6 0 0,0 10 0 16,0-10 0-16,-3 6 0 0,3-6 0 16,-8 3 0-16,5 10 0 0,-1-13 8 0,-3 6-8 0,0-3 12 15,0-3-12-15,-3 9 12 0,-1-9-12 0,-3 7 0 16,0-4 0-16,0-3 0 0,-7 3 8 0,3-3 0 15,0 0 0-15,1 9 0 0,-5-9-8 0,1 0 0 16,0 0 0-16,0 0 0 0,3 0 0 0,4 0 0 16,-3 0 0-16,2 0 0 0,5 0 0 15,-1 0-11-15,1 0 3 0,3 0 0 16,-4-3-32-16,4 3-7 0,0 0-1 0,7 0 0 16,0 0-36-16,0 0-8 0,0 0-2 0,0 0 0 0</inkml:trace>
  <inkml:trace contextRef="#ctx0" brushRef="#br2" timeOffset="116877.42">21361 5925 1987 0,'0'0'44'0,"0"0"8"0,0 0 3 0,0 0 1 0,0 0-45 0,-4 6-11 16,4-6 0-16,0 10 0 0,-7-4 20 0,7 3 3 15,0 1 0-15,4 9 0 0,-4-7-23 0,0 7 0 16,3-3 0-16,1 9-8 0,-4-10 8 0,0 14-8 16,0-4 8-16,0 3-8 0,0-3 8 0,0 6 0 15,-4 1 0-15,1-1 0 0,-1 0 0 0,-3 1-8 16,0-1 8-16,0 1 0 0,0-4 0 0,-4-3 0 0,4-3 0 0,0 0 0 16,-3-3 11-16,3-1-3 0,0-5 0 0,3 6 0 15,0-7 10-15,1-9 2 0,3-3 0 0,0 0 0 16,0 0 19-16,0 0 4 0,0 0 1 0,-7-3 0 15,0-6-16-15,0-1-4 0,0-2 0 0,3-1 0 16,-3-5-6-16,4-1-2 0,-1-6 0 16,1-4 0-16,3 4-3 0,0-3-1 0,0-3 0 15,3-4 0-15,-3-5-12 0,4-1-16 16,6 6 3-16,-3 1 1 0,0-4 12 0,4 4 0 0,-1-4 0 0,1 7 0 16,3-4-21-16,-3 4 1 15,3 6 1-15,0 0 0 0,4-10 19 0,-4 10 0 0,0-3 0 0,3 0 0 16,1 6 0-16,0 0 9 31,-1 0-1-31,1 3 0 0,-4 3-8 0,4 1 0 0,-4-7-10 0,4 9 10 0,-4 4-8 0,-4-1 8 16,8-2 0-16,-4 2-9 0,-7 10 1 0,4-3 0 0,3-3 0 0,-4 12 0 15,1-3 8-15,3 4-12 0,-3-4 12 0,3 6-12 16,7 4-3-16,-7-4-1 0,-3 1 0 0,3 2 0 0,0 1 16 0,3 5-11 16,-2-5 11-16,-5-4-10 0,1 10 10 0,-4-6 0 15,3 6 8-15,1-7-8 0,-11 1 0 16,0 2 0-16,7-2 0 0,-7-1 0 15,-7 4 0-15,0-3 12 0,0-1-2 0,3 1-1 0,-3-4-9 0,0 4 0 16,-7-7 0-16,0 3 0 0,3 1 0 0,-3-4 0 16,-10 3 0-16,2-2 0 0,5-4 0 0,-4 3 0 15,-4-6 0-15,4 3 0 16,-4 0-36-16,7-3-10 0,-3 0-2 0,4 0 0 16,2 0-116-16,1 0-24 0,0 0-5 0,4-3-1 0</inkml:trace>
  <inkml:trace contextRef="#ctx0" brushRef="#br2" timeOffset="117412.25">22278 5746 1267 0,'-11'0'112'15,"4"0"-89"-15,7 0-23 0,0-3 0 0,-10-6 181 16,3 9 32-16,7 0 7 0,-7 0 0 0,0 0-171 0,-1-3-34 16,-6 3-7-16,0 0-8 0,4 3 0 0,-4 3 0 15,-4-3 0-15,0 0 0 0,1 7 0 16,-1-1 0-16,0 4 0 0,-3-4 0 16,0 10 0-16,3-7 0 0,8 1 0 0,-4 6 0 0,-4-7 0 0,4 7 0 15,7-6 0-15,0 9 0 0,-4-13 0 0,4 10 0 16,4-7 0-16,-1-2 0 0,8 2 0 0,-4-2 0 15,0 2 0-15,7-2 0 0,3-1 0 0,-3-3 0 16,-7-6 12-16,7 7-3 0,4-1-9 0,0-3 0 16,-4-3 0-16,3 0 0 0,-10 0 0 0,11-9 0 15,3 9 0-15,-3 0 0 0,-4-13 0 0,3 4 0 0,1 6 0 16,-1-7 0-16,-3 1 0 0,-3-1 0 0,6-2 9 16,1 2-9-16,0 1 10 0,-4-4-2 0,-4-5-8 0,4 5 12 15,4 4 18-15,-4-4 3 0,-4-6 1 0,1 13 0 16,0-3-9-16,-1-1-1 0,-3 10-1 0,0 0 0 15,0 0 14-15,0 0 3 0,0 0 1 16,0 0 0-16,0 0-26 0,4 10-6 0,3-7-1 16,0 9 0-16,-4-2-8 0,1-1 0 0,-1 4 0 0,4 2 0 15,7-8 0-15,-7 8 0 0,-7-2 0 0,8-1 0 16,-1-2 0-16,0 2 0 0,-4 7 0 0,1-6 0 16,-1-4 0-16,8 4-11 0,-4-4 3 0,0 7 0 15,-7-10-23 1,3 3-4-16,8 1-1 0,-4-1 0 0,-7-9-113 15,7 3-23-15,11-3-5 0,-1 0-1 0</inkml:trace>
  <inkml:trace contextRef="#ctx0" brushRef="#br2" timeOffset="117746.15">22426 5988 1209 0,'0'0'108'0,"0"0"-87"16,0 0-21-16,0 0 0 0,0 0 196 0,0 0 34 15,0 0 7-15,0 9 2 0,0-9-198 0,0 0-41 16,0 0 0-16,0 0-11 0,-3 10 11 0,3-10 0 16,0 0 0-16,0 0 0 0,0 0-8 0,0 0 0 15,7 0 0-15,0-7 0 0,-7 7 19 0,7-3 4 16,0 0 1-16,-4-3 0 0,4-4 49 0,-3-2 11 0,-4 2 1 0,3 1 1 16,1-4-7-16,-1 4-2 15,1-7 0-15,-4 1 0 0,0-1-13 0,4 0-4 16,-1-6 0-16,-3 7 0 0,0-4-31 0,4 0-6 0,3-3-2 15,0 3 0-15,-4 4-13 0,1-1 9 0,6-6-9 0,-3 13 8 16,4-4-8-16,-4 1 0 0,0-1-12 0,4 7 12 31,-1-4-28-31,4 4 1 0,-7 0 1 0,8 3 0 16,6-4-34-16,-4 7-6 0,1 0-2 0,0 0 0 0,3 0-144 16,0 0-28-16,25 0-7 0,-14 7-1 0</inkml:trace>
  <inkml:trace contextRef="#ctx0" brushRef="#br2" timeOffset="118195.55">23079 5743 403 0,'0'0'36'0,"0"0"-36"0,0 0 0 0,0 0 0 0,0 0 420 0,0 0 78 15,0 0 15-15,0 0 3 16,0 0-388-16,0 0-79 0,0 0-15 0,0 0-3 16,0 0-16-16,0 0-3 0,-11 3-1 0,4 4 0 15,-3-4-11-15,-5 6-16 0,-6 4 4 0,0-4 1 0,0 4 11 0,0-4 0 16,-4 0 0-16,0 4 8 0,11 6-8 0,-3-7 0 15,-1 4 0-15,0 0 0 0,-3-7 0 0,11 4 0 16,6 2 0-16,1-2 0 0,-5-10 0 0,8 6 0 16,0-9 0-16,4 10 0 0,3-1 8 0,-7-9 1 15,0 0 0-15,11 3 0 0,6 7-9 0,-3-10-17 16,-3 6 4-16,3-6 1 0,4 0 12 0,-1 0 16 16,1-6-3-16,0 6-1 0,-1 0-12 0,1-10-16 0,-4 10 3 15,-3-3 1-15,-1-6 12 0,4 6 16 0,-3-4-3 16,-1-2-1-16,1 3-4 0,-4-4-8 0,0 1 11 0,4 3-11 15,-8-10 24-15,4 0-1 0,-3 4-1 0,3 2 0 16,-4-2-9-16,1-7-1 0,-1 13-1 0,5-1 0 16,-1-2-2-16,-4 0 0 0,-3 9 0 0,0 0 0 15,0 0 6-15,0 0 1 0,0 0 0 16,0 0 0-16,0 0 3 0,0 0 1 0,4 0 0 0,-4 9 0 16,3 0-20-16,1 10-12 0,-4-6 1 0,3 6 1 15,1-4 10-15,-1 4 0 0,1-6-9 0,3 5 9 16,-4-5-16-16,4 6 0 0,1-7 1 0,-1 4 0 31,-4-3-39-31,8-4-8 0,-4 0-2 0,0-2 0 0,0-1-159 0,-7-6-32 0,14-6-6 16,-14 6-2-16</inkml:trace>
  <inkml:trace contextRef="#ctx0" brushRef="#br2" timeOffset="118811.73">23463 5862 1152 0,'0'0'102'0,"0"0"-82"16,0 0-20-16,0 0 0 16,0 0 368-16,0 0 70 0,0 0 14 0,-3 10 2 0,3 2-370 15,0 4-73-15,0-7-11 0,-4-2-11 0,4 8-1 0,0-5 0 16,0-10 0-16,0 6 0 16,0-6-22-16,0 16-5 0,0-16-1 0,0 0 0 0,0 0 16 0,0 0 4 15,7 3 0-15,-7-3 0 0,0 0 20 0,7 0 8 16,0 0 0-16,4 0 0 0,-4-10 10 0,0 1 2 15,4 6 0-15,-1-10 0 0,-3 4 16 0,0-10 3 0,4 7 1 0,0-7 0 16,-1-3-23-16,1 3-4 0,-4-3-1 0,3 0 0 16,1 0-12-16,-1 3 0 0,-2 4 0 15,-1-1 0-15,-4 10 0 0,1-1-10 0,-4 7 2 0,0 0 0 16,0 0 8-16,0 0 0 0,0 0 0 0,0 10 0 16,0 2 0-16,0 4 0 0,0 0 0 15,0-7 0-15,0 4 0 0,3 9 0 0,-3-13 0 16,4 0 0-16,-1 4 0 0,4-4 0 0,-7-9 0 0,0 0 0 15,7 7 0-15,-7-7 11 0,7 3-3 0,0-3 0 16,4-3-8-16,-4-4 0 0,4 7 0 0,-1-9 0 16,1 6 12-16,-1-7 0 0,-3 1 0 0,4 6 0 0,0-3-12 15,-1-7 0-15,1 4 0 0,-4-1 0 16,0 4 0-16,4-3 0 0,-4 2 0 0,0 1 0 16,0 0 0-16,0-4 0 0,0 7 0 0,0-3 0 15,3 6 0-15,-3 0 0 0,1 0 0 0,-1-3 0 0,3 3 0 16,-3-3 0-16,0-4 0 0,0 7 0 0,4 0 0 0,0 0 0 15,-1-3 0-15,4-3 0 0,0 6 0 0,0 0 0 16,1-3 0-16,2 3 0 0,-6 3 0 0,3-3 0 16,-4 6 0-16,1-3 0 0,0 10 0 0,-4-4 0 15,3 1 0-15,-6 9 0 0,3-4 0 0,-4 4 0 16,4 3 0-16,-7-3 0 0,4 3 27 0,-4-3 3 16,0 3 1-16,0-4 0 0,0-2-31 0,0 6 8 15,0-6-8-15,0-1 0 0,0 1 0 0,3-3 0 0,-3-1 0 0,4 1 0 31,0-4-32-31,-1 0-10 0,4 1-2 0,-3-7 0 16,-4-3-108-16,3 9-23 0,-3-9-4 0,11 0-881 0</inkml:trace>
  <inkml:trace contextRef="#ctx0" brushRef="#br2" timeOffset="119712.95">24670 5608 806 0,'0'0'72'0,"0"0"-58"0,0 0-14 0,0 0 0 16,0 0 274-16,-7-3 52 0,3-3 10 0,-3 6 3 16,-3 0-259-16,-1 0-51 0,0 0-10 0,-3 0-3 15,0 0-1-15,-3 0-1 0,-5 6 0 0,1-3 0 0,0 4-14 0,3-4 9 16,1 6-9-16,6-6 8 0,-3 7-8 0,7-10 0 15,-4 9 0-15,11-9 0 0,0 0 0 0,0 0 0 16,0 0 0-16,4 3-11 0,7 7 11 0,-4-4 0 16,-7-6 0-16,7 3 0 0,3-3 0 0,1 6 9 15,-1-6-1-15,1 0-8 0,0 7 19 0,-1-7-3 16,1 0-1-16,-4 0 0 0,-7 0 0 0,10 9 0 16,-3-9 0-16,0 9 0 0,1 1-15 0,-1-7 0 15,-7 6 8-15,7 1-8 0,-4 2 0 0,1-2 9 0,-4-10-9 16,3 6 8-16,4 0-8 15,-3 4 0-15,-1-1 0 0,1 4 0 0,3-13 0 0,-7 9 8 16,7-3-8-16,-4-3 0 0,1 10 0 0,0-7 0 0,-4-6 8 16,3 10-8-16,1 2 0 0,-4 1 0 15,0-4 0-15,0 10 0 0,-4-3 0 0,1-7 0 16,3 0 0-16,-4 4 0 0,4 6 22 0,0-7 2 0,-4-2 1 16,1-1 0-16,-1 4 1 0,4-4 0 0,-3 4 0 0,-4-4 0 15,3 0-15-15,1 4-3 0,-1-7-8 0,1 4 12 16,-1-7-12-16,-3 9 0 0,4-5 0 0,-4 2 0 15,0-3 0-15,-1 1 0 0,-6 2 0 0,4-6 0 16,-4 10 0-16,0-13 0 0,-4 9 0 0,0-3 0 16,-3 4-19-16,0-7-6 0,-7 0-2 0,-4 3-701 15,-3-3-141-15</inkml:trace>
  <inkml:trace contextRef="#ctx0" brushRef="#br3" timeOffset="139846.23">11744 4225 115 0,'0'0'10'0,"-7"7"-10"0,-4-7 0 0,4 3 0 15,0-3 268-15,0 0 51 0,0 0 10 0,0 0 3 16,7 0-187-16,-3-3-37 0,-1-4-7 0,0 7-1 16,1-3-13-16,3 3-3 0,0 0 0 0,0 0 0 15,0-6-37-15,0 6-8 0,0 0-2 0,0 0 0 16,0 0 5-16,0 0 1 0,0 0 0 0,0 0 0 15,0 0-15-15,0 0-4 0,-4-3 0 0,4 3 0 0,0 0 11 0,0 0 1 16,-3-6 1-16,3 6 0 0,0 0-1 0,0 0 0 16,0 0 0-16,0 0 0 15,0 0-4-15,10 0 0 0,1-7-1 0,0 1 0 0,-1 6-31 16,4 0 0-16,0 0 0 0,1 0 0 16,-1 0 0-16,0 6 0 0,3 1 0 0,-2-7 0 15,2 6 12-15,1 3-3 0,-4-9-1 0,7 3 0 0,0 4-8 0,-3-4 8 16,7 0-8-16,-4-3 8 0,3 0 0 0,-2 0 0 15,2 0 0-15,1 0 0 0,3 0 4 0,0 0 0 16,-3 0 0-16,0 0 0 0,3 0 6 0,0 0 2 16,-3 0 0-16,0 0 0 0,-1 0-1 0,1 0 0 15,0 0 0-15,-1 0 0 0,1 6-19 0,0-6 10 0,0 0-10 0,-1 3 8 16,1-3-8-16,0 0 0 16,-1 7 0-16,5-7 0 0,-5 0 0 0,1 3 0 15,0-3 11-15,3 6-11 0,-3-12 18 0,3 6-2 0,-4 6-1 0,5-6 0 16,-5 0-3-16,5-6-1 0,-1 6 0 0,0-3 0 15,4-4 9-15,3 4 1 0,0-3 1 0,-3 6 0 16,3-3-22-16,-3-7-16 0,-4 10 2 0,4-3 1 16,-7-3 13-16,3 3 0 0,0-3 0 15,-3 6 0-15,0 0 0 0,-4 0 0 0,3 0 9 16,-2 0-9-16,-5 0 10 0,4 0-10 0,-3 0 10 0,0 0-10 16,-1 0 11-16,5 6-11 0,-1-6 12 0,0-6-12 15,0 12 12-15,4-3-12 0,-4-3 12 0,0 6-12 16,-3-6 12-16,3 0-12 0,4 0 12 0,-4 0-12 15,3-6 10-15,1 6-10 0,0-3 8 0,0 3-8 16,-1-6 8-16,-3 6-8 0,1 0 0 0,2 0 8 0,-3 0-8 16,1-7 10-16,-5 1-10 0,4 6 10 15,1-3-10-15,-5 3 0 0,4 0 0 0,-3 0-11 0,3-6 11 0,0 6 0 16,0 6 0-16,4-6 0 0,-7 0 0 0,3 0 8 16,-3 0-8-16,3 0 0 0,3 0 9 0,1 0-9 15,0 0 12-15,0 0-12 0,-1 0 10 0,1 0-10 16,0 0 8-16,-1 0-8 0,1 0 0 0,-4 0 0 15,0 0 0-15,1 0 0 0,2 0 0 0,1 0 12 16,-4 0 0-16,4 0 0 0,-1-6-12 0,1 6 0 16,3-3 0-16,-3-4-11 0,-4 4 11 0,7 3 0 15,-3 3 0-15,0-3 0 0,0 0 0 0,-1 0 0 16,1 7 0-16,0-7 8 0,-1 0-8 0,-2 0-16 16,-1 3 4-16,0 3 0 0,0-6 25 0,0 0 5 15,0 0 1-15,-3 0 0 0,3 3-19 0,0-3 0 16,-3 0 0-16,7 0 0 0,-4-3 0 0,4 3 0 15,-1 0 0-15,1 0-12 0,-7 0 12 0,3 0 0 0,7-6 0 16,-3 3 0-16,-1 3 8 0,1 0-8 0,3 0 0 0,-3 0 0 16,3 0 15-16,-3 3-1 0,0 3 0 0,-1-6 0 15,-3 0-14-15,4 3 0 0,-4-3 0 0,4 6 0 16,-4-6-8-16,0 7-5 0,4-7-1 0,-4 0 0 16,4 6 14-16,-4-6 0 0,0 0 0 15,4 3 10-15,0-3-10 0,-1 0 0 0,4 0 9 16,1 0-9-16,-1 0 0 0,0 0 0 0,0 6 0 0,4-6 8 15,-7 0-8-15,3 0 0 0,-3 3 0 0,3-3 8 0,-3 0-8 16,3 0 0-16,4 0 0 0,-4 0 0 0,4 0 0 16,-4 7 0-16,-3-4 0 0,-1 0 0 15,1-3 0-15,7 6 0 0,-4-3 0 0,0-3 0 16,0 7 0-16,-3-4 0 0,0-3 0 0,-1 9 0 16,1-9 0-16,0 3 0 0,-4 4 0 0,4-7 0 15,3 0 10-15,-3 0-2 0,3 0-8 0,0 0 12 16,7 0-12-16,1 0 0 0,-5 0 0 0,5 0 0 0,2 0 0 0,-6 0 0 15,0 3 0-15,0-3 0 0,-4 0 0 0,0 6 0 16,0-3 0-16,-3-3 0 0,0 3 10 0,-4 4-10 16,4-7 10-16,-1 3-10 0,1 3 8 0,3-6-8 15,-3 0 0-15,3 0 0 0,0 0 8 0,1 0-8 16,-5 3 0-16,4-3 0 0,1 0 0 0,2 6 0 16,-2-6 0-16,-1 0 0 0,0 0 0 0,0 7 0 15,-3-7 8-15,0 0-8 0,-1 0 0 0,-2 0 0 0,2 0 0 0,1-7 0 16,-4 7 0-16,0-6 0 0,4 6 8 0,3-3-8 15,-3 3 0-15,3-9 0 0,-3 2 8 0,3 4-8 16,-3 3 0-16,6 0 8 0,-2 0-8 0,-5 0 0 16,5 0 8-16,-1 0-8 0,-3 0 0 15,-1 0 0-15,1 0 0 0,0 0 8 0,-1 0-8 16,1 0 0-16,0-3 0 0,-1-3 0 0,1 6 0 16,7 0 0-16,-4-3 0 0,4 3 8 0,-4 0-8 0,4 0 0 15,-4-7 0-15,4 4 0 0,0 3 0 0,-1 0 0 16,-3 0 0-16,1 0 0 0,-1 0 0 0,-3 0 0 15,3 0 9-15,0 0-9 0,-3 0 8 0,3 0-8 16,0 0 0-16,-3-3 0 0,3 3 0 0,0 0 0 16,-6-6 8-16,2 6-8 0,1 0 0 0,0 0 8 15,-4 0-8-15,0 0 0 0,4 0 0 0,-1 0 0 0,-3 0 0 0,4 0 0 16,-7 6 0-16,3-3 0 0,-3-6 0 0,-1 3 0 16,1 0 8-16,0 0-8 0,-4 0 0 15,0 0 0-15,3 0 0 0,1 0 0 0,-4 0 0 0,4 0 0 16,-1 0-10-16,-2 0 10 0,-1-6 0 0,3 6 0 15,4 6 0-15,-3-6 10 0,0 0-10 0,-4-6 0 16,3 6-10-16,-2 0 10 0,2 0-12 0,-6-3 3 16,3-4 1-16,-7 7 0 15,0-3-169-15,0-6-34 16,0-32-6-16,-7-3-1118 0</inkml:trace>
  <inkml:trace contextRef="#ctx0" brushRef="#br3" timeOffset="174206.98">10125 7393 1105 0,'0'0'48'0,"0"0"12"0,0 0-48 16,0 0-12-16,0 0 0 0,0 0 0 0,0 0 73 0,0 0 13 16,0 0 2-16,0 0 1 0,0 0-25 0,0 0-6 15,3-7-1-15,-3 1 0 0,0 6-23 0,-3-9-5 16,-1 6-1-16,1-4 0 0,-1 1 4 0,1 0 1 15,-4 3 0-15,0-4 0 0,-1 4 13 0,1-3 2 16,0 3 1-16,0-7 0 0,-3 10-26 0,-1-3-6 16,1-3-1-16,-1 6 0 0,0-3-5 0,-3 3-2 15,0-3 0-15,0-4 0 0,-4 7-1 0,4 0-8 16,0-3 12-16,0 3-4 0,-4-6 17 0,1 6 3 16,-1 0 1-16,4 0 0 15,0 0-21-15,0 0-8 0,-4 0 0 0,4 0 0 0,-4 0 9 0,4 6-9 16,0-3 8-16,0-3-8 0,0 7 8 0,0-4-8 15,0 0 8-15,3-3-8 0,-3 6 15 0,3-3-3 0,1 4 0 16,-4-4 0-16,3 6 4 0,-6-6 1 0,2 7 0 0,1-4 0 16,0 0-17-16,-3 4 8 0,-1-10-8 15,4 9 0-15,-7 0 8 0,7 1-8 0,-8-7 0 0,5 6 0 16,3 4 0-16,-4-4 0 0,4 1 0 0,-4-1 0 16,8 4 8-16,-8-1-8 0,0-2 0 0,1 5 0 15,-1-2 0-15,0-1 0 0,1 1 0 0,-1 6 0 16,1 0 0-16,2-4 0 0,1 1 0 0,4 0 0 15,-4-1 0-15,3 1 0 0,4 0 0 0,-4-1 0 16,4 1 12-16,-3 0-12 0,3-1 12 0,-4 1-12 16,1 6 16-16,-1-3-3 0,4-7-1 0,-4 10 0 15,1-3-12-15,-1 3 0 0,4-3-9 0,-7 0 9 16,3-4 0-16,1 7 13 0,-1 3-1 0,-3-9 0 16,7 6 4-16,-3-3 0 0,-1 3 0 15,-3-3 0-15,7-1-4 0,-4-2 0 0,11 3 0 0,-10 0 0 16,6-4 0-16,1 1-1 0,3 0 0 0,-4 3 0 15,4-7-11-15,0 7-16 0,0-6 4 0,-4 5 1 0,4 1 11 16,0-3 0-16,0 3 0 0,0-7 0 0,-3 10 21 0,-1 0 7 16,4-6 0-16,0-1 1 0,-3 4-21 0,-1 3-8 15,4 0 0-15,0-3 0 0,4 0 0 0,-1-4-20 16,1 4 4-16,-1 3 0 0,5-3 16 0,-1-6 0 16,3 9 0-16,-6-4 0 0,3-5 0 0,3 9 0 15,-3-6 8-15,0-1-8 0,4 1 13 0,-4 0 0 0,4-1 0 16,-4-2 0-16,3-1-13 0,1 7 0 0,-1-6 0 0,8-1 0 15,-11 4 0-15,4-4 0 0,3 1 0 0,0 0-10 16,4 5 10-16,-1-5 0 0,4 3 0 16,1-4 0-16,-1-2 0 0,0 2 0 15,0-9 0-15,4 7 0 0,-4-4 0 0,4-3 16 16,-8 3-4-16,4-3-1 0,1 1-11 0,-5-4 0 0,4 6 0 16,-3-6 0-16,0 3 0 0,-1-3 10 0,1 0-10 0,0 0 10 15,-4 0-10-15,3 0 0 0,-3 0 0 0,1 0 0 16,6 0 0-16,-7 0 10 0,0-3-10 0,4 3 10 15,-4-6-2-15,0 6-8 0,3-4 12 0,1-5-4 16,0 9-8-16,-1-9 8 0,-2-1-8 0,6 7 8 16,-4-6 0-16,4-1 0 0,1-2 0 0,-5 2 0 15,1 1-8-15,3-4 8 0,-7 4-8 0,4-4 8 16,-1-5 13-16,-2 8 3 0,-1-2 0 0,-4-1 0 0,1-6-24 0,3 7 0 16,-3-7 0-16,-1 3 0 0,1 1 0 0,-1-7-8 15,-3 3 0-15,4-3 0 0,-4 0 8 0,4 0 0 16,-4 3 0-16,3-6 0 0,1-3 9 0,-4 6-9 15,0 0 12-15,4-9-12 0,-4 9 0 0,0-3 0 16,0-4 0-16,0 1 0 0,3 6 13 0,-3-9-4 16,0 9-1-16,0 0 0 0,-3 0-8 0,3 0-14 15,-3-6 3-15,3 12 1 0,-7-3 10 16,3 0 8-16,1-2-8 0,-1-1 11 0,1 0 0 0,-4 0 0 16,3-7 0-16,-3 7 0 0,7 1-11 0,-7 2 8 15,0-3-8-15,4 0 8 0,-1 0-8 0,1 0 0 16,-4-6 0-16,0 6 0 0,0 0 8 0,-4 0-8 0,8 3 8 15,-8-3-8-15,1 0 0 0,-1 0 0 16,1 0 0-16,-1-6 0 0,1 6 0 0,-4 0 0 0,7-3 9 16,-4 0-9-16,1 3 0 0,3-3 8 0,-7-3-8 15,3 6 0-15,1 0 8 0,-1 3-8 0,-3-3 10 0,0 0-10 16,0 3 10-16,0 4-10 0,0-4 10 0,0 0-10 16,-4 6 11-16,4 1-11 0,-4-1 12 0,1-2-12 15,-1 11 0-15,-3-5 0 0,4 0 0 0,-1-1 0 16,-3 7-12-16,3-6 12 0,-3-1-13 0,4 10 5 15,-1-9-5-15,0 9-1 0,-3-3 0 0,7 3 0 16,-3-3-83-16,3 3-17 0,-4 0-3 0,0 3-706 16,1 0-141-16</inkml:trace>
  <inkml:trace contextRef="#ctx0" brushRef="#br3" timeOffset="175319.13">10012 10858 2098 0,'-7'-7'46'0,"-7"7"10"0,0-3 1 0,-4-3 3 0,4 3-48 0,-4-7-12 16,-3 10 0-16,7-9 0 0,-4 6 0 0,4-3 12 15,0 2-12-15,0-5 12 0,3 0-12 0,1-1 0 16,-4 4-10-16,3-3 10 0,0 2 0 0,1-2 13 15,-4 3-1-15,0-1 0 0,0-2 16 0,3 6 2 16,-3-3 1-16,3 2 0 0,-6 4-7 0,3 0-2 16,-4 4 0-16,0 2 0 0,1-3-22 0,-5 6 8 0,1 4-8 0,-3-4 0 15,-1 10 0-15,0-6 0 0,-7 9 0 0,4-4 0 16,0 1 0-16,0 6-10 0,0-3 10 0,-1 7 0 16,1-4 0-16,0 6 0 0,0 0 0 0,3 1 0 15,0 5 0-15,4-2 0 0,0 2 8 0,0-2-8 16,3-1 11-16,1 4-11 0,-1-3 12 15,0-1-12-15,4 7 18 0,0-4-3 0,0 7-1 16,3-9 0 0,-3 6 4-16,7 2 1 0,0-2 0 15,0 0 0-15,7-6-19 0,0-4-14 0,4 0 2 0,6-3 1 0,-10-2 27 16,11 2 6-16,-4-3 1 0,7-3 0 0,-4 3-3 0,8-3-1 0,-7 0 0 0,6 3 0 16,1-6-19-16,0 3 8 0,3 0-8 0,0-4 0 15,0 1 8-15,4-3-8 0,-4 6 0 0,4-6 0 0,-1-4 0 0,-2-3 0 16,-1 1 8-16,-4 2-8 0,8-8 0 0,0 5 0 15,-1-3-11-15,5-3 11 16,-8-3 20-16,4 0 12 0,3 0 1 0,0-9 1 0,-3 9-18 0,3-9-3 16,4-4-1-16,-4 4 0 0,4-7-2 0,-4-3-1 15,4 0 0-15,-4-3 0 0,4-3 3 0,-4-3 1 16,4 0 0-16,-4 3 0 0,-4-3 3 0,5-4 1 16,-1-2 0-16,-3 2 0 0,-4-2-3 0,0-4-1 15,0 4 0-15,-3-7 0 0,-1 10-4 0,-3-10-1 16,-3 6 0-16,0 1 0 0,-1-4-8 0,1 7 0 15,-8-1 0-15,4-2-11 0,-3 3 11 0,-1-4 9 16,-3-3-1-16,4 4-8 0,-4-4 14 0,0 1-4 0,0-10-1 16,3 12 0-16,-3-9-9 0,0 4 12 0,4-1-12 0,0 6 12 15,-1-2-12-15,-3 2 0 0,4 4 0 0,3-1 0 16,-7 1 0-16,0 6 0 0,0-3 0 0,-4 6 0 16,4 0 0-16,-3 3 0 15,-4 0-12-15,-1 7 12 0,1-1 0 0,-3 1 0 0,-1-4 0 16,-6 13 0-16,3-7-18 0,-4 1 4 0,-3 6 1 0,-4-3 0 31,4 6-11-31,-4-4-3 0,4 4 0 0,0 0 0 16,-4 0-109-16,4 0-23 0,0 4-4 0</inkml:trace>
  <inkml:trace contextRef="#ctx0" brushRef="#br3" timeOffset="176460.34">17822 8910 288 0,'0'0'25'16,"0"0"-25"-16,0 0 0 0,0-3 0 0,-3-3 322 0,3 0 59 16,-4-1 12-16,4-2 3 0,0 9-273 0,-7-3-55 15,4-3-10-15,-4 2-2 0,0-5-11 0,-4 9-1 16,4-3-1-16,-4-3 0 0,4 6-7 0,-3 0-2 16,3 0 0-16,0 0 0 0,0 0 2 0,-4 0 1 15,0 0 0-15,4 9 0 0,-7-3-20 0,4 1-4 16,-8 2-1-16,4 7 0 0,-4-4-12 0,-3 4 0 15,0 3 0-15,-4 3 0 0,1-4 0 0,2 4 0 16,-6 0 0-16,0 0-10 0,0 10 10 0,-1-10 9 0,5 6-1 16,-1-6-8-16,0 6 41 0,4-6 2 15,4 3 0-15,-1-3 0 0,4 6-19 0,-4-3-4 16,8 7-1-16,-1-1 0 0,0 7-19 0,1-4 0 16,3 10 0-16,-4-3 0 0,4 3 10 0,0-4-10 15,0 4 8-15,0-3-8 0,0 0 0 0,3 0 0 0,-3-7 8 16,0 10-8-16,0-3 8 0,0 3-8 0,-3-3 12 0,3-1-4 15,-4 1-8-15,4-6 0 0,0-4 0 0,0 0 0 16,3 1 16-16,1-4 2 0,-1-3 0 0,4-3 0 16,4-3 3-16,-1 3 1 0,-3 0 0 0,7 0 0 15,0-4-11-15,4-5-3 0,-4 9 0 0,4-3 0 16,3 3-8-16,0-7 8 0,0 1-8 0,4 3 8 16,-1-7-8-16,4 1 0 0,1 3 0 0,2-4 0 15,4 1 28-15,1-4 3 0,2 0 1 0,1-5 0 0,-7 5-32 0,3-3 0 16,4-3 0-16,0-3 0 0,-1 0 8 0,-2 0 6 15,-1-3 1-15,-3-3 0 0,-1 6-3 16,1-3 0-16,0-3 0 0,-4-1 0 0,0-2-12 0,4-1 9 16,-8 1-9-16,4 0 8 0,1-1-8 0,-1-2 0 15,0 2 9-15,4 1-9 0,-4-4 0 16,3 4 0-16,-2-4 0 0,-1 1 8 0,0-4-8 16,4 4 0-16,-1-1 0 0,5-6 0 0,-5 7 0 0,5-7 0 15,-8-3 0-15,3 9 8 0,-2-9-8 0,-5 1 12 16,4-8-4-16,-7 4 0 0,4-3 0 0,-4-6 0 15,0-4 0-15,-3 3 0 0,-1-2 5 0,1 2 2 16,-4-5 0-16,0 8 0 0,0-5 4 0,0-1 1 16,-3 3 0-16,-1-2 0 0,1-1-8 0,-4 1 0 15,0-4-1-15,0-3 0 0,-4 3-11 0,1 7 0 0,-1-7 9 0,1 0-9 16,-8 7 0-16,4-7 8 0,-3 6-8 0,-1 4 0 16,0 3 0-16,-3-4 0 0,0 1 0 0,0 6-8 15,0-3 8-15,0 3-8 0,-4-4 8 16,1 7-8-16,-5-9 8 0,1 9 0 0,4 0 0 15,-8 0-8 1,0 0 8-16,4 0-8 0,0 4 8 0,0-1-8 0,-4-3-1 16,-3 9 0-16,0-6 0 0,-4 7 0 15,0-1-61-15,-7-2-12 0,-7 5-2 0,-7 7-1265 0</inkml:trace>
  <inkml:trace contextRef="#ctx0" brushRef="#br1" timeOffset="211430.81">882 11830 2023 0,'0'0'89'0,"0"0"19"0,0 0-86 0,0-7-22 0,0 4 0 0,0 3 0 15,0 0 30-15,0-9 2 0,0 9 0 0,0 0 0 16,7 0-12-16,-3-3-3 0,-4 3 0 0,0 0 0 15,3 3-17-15,-3-3 0 16,0 0-8-16,7 9 8 0,-3 4-10 0,-4-4 10 0,0 10-10 16,0-3 10-16,-4 9 0 0,4-3 0 0,0 3-8 0,-7 3 8 15,4 4 0-15,-1-1 0 0,-3 0 0 0,3 1-9 16,-6 2 9-16,-1 1 0 16,8-4 0-16,-8 0 0 0,4 1 0 0,4-1 0 0,-1-3 0 0,-3-3 0 15,7 4 0-15,-4-4 0 0,-3-3 0 0,4-4 0 16,3 4-14-16,0-3-1 0,0-6 0 0,3 6 0 15,4-7-85-15,-7-3-18 16,4 1-3-16,-4-7-1 0</inkml:trace>
  <inkml:trace contextRef="#ctx0" brushRef="#br1" timeOffset="211941.79">579 11833 806 0,'-11'0'72'0,"7"-3"-58"0,-3-4-14 0,-3 4 0 16,6-6 235-16,-3 9 44 0,7 0 9 0,0 0 1 31,0 0-261-31,-3-9-53 0,3 5-11 0,0 4-1 0,0 0 25 0,0 0 12 0,0 0-12 0,0 0 12 16,0 0 13-16,0 0 11 0,10-6 1 0,-6 6 1 15,-4 0 50-15,10 0 9 0,1 0 3 0,0 0 0 16,-8 0 1-16,8 0 1 0,-1 0 0 0,1 0 0 16,-4 0-24-16,3 0-5 0,8 0-1 0,-4 0 0 15,0 0-34-15,-3 0-7 0,10 0-2 0,-7 0 0 16,4 0-17-16,3 0 10 0,0 0-10 0,4 0 8 16,-4 0-16-16,7 0-4 0,4 0-1 0,-4-3 0 15,-3 0-10-15,7-3-1 0,-4 6-1 0,-3-4 0 16,6-2 3-16,-2 3 1 0,6-3 0 0,-3 3 0 15,-4 0-17-15,7-4-3 0,-10 7-1 0,7 0 0 16,-4 0-119-16,-4 7-24 0,-2-4-5 0,2 0-1 0</inkml:trace>
  <inkml:trace contextRef="#ctx0" brushRef="#br1" timeOffset="212326.3">589 12551 2282 0,'0'0'50'0,"0"0"10"0,-7 0 3 0,-3 0 1 0,10 0-51 0,0 0-13 0,0 0 0 0,0 0 0 15,0 0-13-15,0 0-6 0,10-3-1 0,-3-7 0 16,0 7 20-16,4-3 12 0,3-3-1 0,7 6-1 0,0-7 3 0,-7 7 1 16,8-3 0-16,-5 3 0 0,4-4-4 0,4 4-1 15,-4 3 0-15,4-3 0 0,0 3-9 0,3 0 0 16,0 0-10-16,-3 3 10 15,-8-3-29-15,5 3 0 0,-8-3 0 16,-4 0 0-16,4 7-46 0,-3-4-9 0,-1-3-1 0,1 0-1 16,-11 0-133-16,4 0-26 0,10 0-6 0,-14 0-1 0</inkml:trace>
  <inkml:trace contextRef="#ctx0" brushRef="#br1" timeOffset="212826.94">1326 12347 345 0,'0'0'31'0,"-3"3"-31"0,-8-3 0 0,1 10 0 15,6-4 554-15,-6 0 105 0,10 1 21 0,-7 2 4 16,14 3-596-1,-7 1-120-15,0-4-23 0,0 1-5 0,3-1 28 0,4 1 6 0,-3 2 1 0,-4-9 0 16,0 7 9-16,0-1 1 0,0-6 1 0,0-3 0 16,0 0 14-16,0 0 13 0,0 0-2 0,0 0-1 15,0 0-2-15,0 0 0 0,0 0 0 0,0 0 0 16,0 0 6-16,0 0 1 0,0-3 0 0,0-6 0 16,3-4-1-16,-3 4 0 0,7-10 0 0,-7 6 0 15,4 1 10-15,3-7 3 0,-4 0 0 0,8-3 0 16,0 7-39-16,-8-4-7 0,8 0-1 0,-1 3-1 0,1 1 8 15,3 2 1-15,-3 1 1 0,-1 2 0 0,4 1 11 16,-3-1 0-16,-1 7 0 0,-2-3 0 0,9 6-8 0,-10 0 0 16,11 0 0-16,-8 0 0 0,5 9 8 0,-5-9 0 15,-6 10 0-15,6-1 0 0,1-6 0 0,3 13 16 16,-3-10-3-16,3 10 0 0,-4-4 12 0,1 1 3 16,3 0 0-16,-4 2 0 0,5 1-28 0,-5 0 0 15,1-1 0-15,-1 1 0 0,-3 0 0 0,0-1 0 16,8 1 0-16,-12 0 0 15,4-1-24-15,-3-5-11 0,3 2-1 0,-7-2-1 16,0 5-15-16,0-8-4 0,3 2 0 0,-3 0 0 16,0 1-113-16,0-10-23 0,0 0-5 0</inkml:trace>
  <inkml:trace contextRef="#ctx0" brushRef="#br1" timeOffset="214200.1">2057 12225 1630 0,'0'0'72'0,"0"0"16"0,0 0-71 0,0 0-17 0,-7 6 0 0,3-3 0 16,1-3 74-16,-4 10 11 0,7-10 3 0,-4 9 0 15,4-6-62-15,0 13-12 0,0-4-2 0,0 1-1 16,0 0-11-16,4 5 0 0,3 4 0 0,-7-3 0 15,3 3 9-15,-3 0 7 0,0 9 0 0,4-9 1 0,-4 10 5 0,7-4 1 16,-7 3 0-16,-7-6 0 0,3 7 7 0,4-1 2 16,-3-9 0-16,-4 6 0 0,3-3 6 0,-3-6 2 15,3 3 0-15,1-9 0 0,-4 5 8 0,3-5 1 16,4-4 1-16,-7 1 0 0,4-4-24 0,3-6-5 16,0 0-1-16,0 0 0 0,0 0-5 0,0 0-2 15,0 0 0-15,0-9 0 0,-7-7-3 0,3 3-1 16,4-5 0-16,-3 2 0 0,-4-12-1 0,7 3 0 0,0-7 0 15,0 4 0-15,0-6-8 0,0 2 10 16,7 1-10-16,-4 0 10 0,-3-4-10 0,4-3 0 16,3 7 0-16,-4 0 0 0,4-1 0 0,-3 1 0 15,6 6 0-15,-6-3 0 0,3 6 0 0,4-3 0 0,-8-4 0 16,8 11-11-16,-1-4 11 0,1 6 0 0,-4 0 0 0,4 1 0 16,-1-1-16-16,1 3 0 0,3 4-1 0,0 0 0 15,4 5 5-15,-11 1 2 0,10 3 0 0,-3 0 0 16,-3 3-4-16,0 1-1 0,3 5 0 15,-4 0 0-15,1 4 2 0,-8 6 0 0,8-7 0 16,3 7 0-16,-3 0 13 0,-1-3 0 0,-10 6-10 0,4 3 10 16,-4-3 0-16,0-7 0 0,0 4 0 0,-4 3 0 15,-3-3 0-15,4 0 0 0,-4-4 0 0,3-5 0 16,-7 2 11-16,8 4-3 0,-8-4-8 0,8 1 12 16,-8-4-4-16,1 1 0 0,-1-1-8 0,-3-6 12 15,7 7 0-15,-7-7 0 0,3 6 0 0,-3-9 0 16,0 0-12-16,3 0 9 0,-3-3-9 0,4-3 8 15,-4 3-24-15,-4-7-6 0,4 1-1 0,0 0 0 16,3 2-106-16,-3-2-22 0,3-1-4 0,1 1-833 16</inkml:trace>
  <inkml:trace contextRef="#ctx0" brushRef="#br1" timeOffset="214719.69">2547 12172 2746 0,'0'0'60'0,"0"0"13"0,0-4 3 0,0 4 1 0,-11 0-61 0,4 0-16 0,7 0 0 0,-3 4 0 31,3-4-29-31,0 0-9 0,-4 9-2 0,-3 0 0 0,4 1 20 0,-4-1 4 0,3 4 1 0,4-1 0 16,-7 4 5-16,0 0 1 0,0-1 0 0,4 1 0 15,-5-3 9-15,5 5 0 0,-8-5 0 0,8 6-8 16,-4-7 27-16,3 4 5 0,-3 0 2 0,4-7 0 16,3 4-2-16,0-4 0 0,0 7 0 0,0-10 0 15,3 3-12-15,4 1-4 0,-7-1 0 0,0 1 0 16,11-7 0-16,-8 3 0 0,8-3 0 0,-8-3 0 16,8 0-8-16,0 0-11 0,-1 0 3 0,4-3 0 15,0-3-20-15,-3 3-3 0,3-4-1 0,4-5 0 16,-8 2 32-16,-3 1 0 0,4 3 0 0,0-10 0 15,-1 7 0-15,1-4 0 0,-1 4 0 0,-3-4 0 16,0 4 13-16,-3-1-4 0,3-2-1 0,-3 2 0 16,-1 1 10-16,4-4 2 0,-7 4 0 0,4 6 0 0,-4-3-7 0,0 6-1 15,0 0 0-15,0 0 0 16,0 0-3-16,0 0-1 0,0 0 0 0,0 0 0 16,10 9-8-16,1 0 0 0,-8 1 0 0,4 2 0 0,-3 4 0 0,3 0 0 15,-3-7 0-15,-1 13 0 0,4-9 9 0,-3 5-9 16,-4 4 10-16,7 0-10 0,-4-3 11 0,4 0-11 15,-7-3 12-15,4 2-12 0,-4 4 0 0,3-6-12 16,4 0 0-16,-3-7 0 16,6 4-32-16,-6-4-7 0,3 0-1 0,-3-5 0 15,-4-4-112-15,10 0-22 0,1-4-5 16,-8 1-1-16</inkml:trace>
  <inkml:trace contextRef="#ctx0" brushRef="#br1" timeOffset="-214502.57">3196 11871 1612 0,'0'0'144'0,"0"0"-116"0,0 0-28 0,0 0 0 16,0 0 271-16,0 0 48 0,0 6 9 0,0 3 3 16,0 1-275-16,4 8-56 0,6-5-10 0,-6 9-2 15,3 0 3-15,3 6 1 0,-2-6 0 0,9 6 0 16,-13-3 8-16,6 7 0 0,1-4 10 0,-1-3-10 0,-6 6 0 0,-1 1 0 15,-3-4-13-15,8 3 4 0,-8-6-7 0,-8 7 0 16,5-10-1-16,-1 9 0 16,-6-9-31-16,3 6-7 0,0-6-1 0,-4 0 0 15,1 0-41-15,3-9-9 0,-1 5-2 0,-2-5 0 16,-1-4-111-16,8 1-22 0,-15-1-5 0,18-9-1 0</inkml:trace>
  <inkml:trace contextRef="#ctx0" brushRef="#br1" timeOffset="-214331.61">2932 12103 3063 0,'0'0'136'0,"0"-7"28"0,-7 4-132 0,7 3-32 0,0 0 0 0,10-6 0 16,1 6 31-16,10-3-1 16,4-4 0-16,-1 4 0 0,1 0-30 0,10-3 0 15,-7-3-13-15,4 2 4 16,3 1-18-16,4-3-3 0,-3-1-1 0,2 4 0 15,-2-3-97-15,-1 2-20 0,4-2-4 0,-8 3-1043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47:03.67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1" timeString="2022-03-17T14:47:08.202"/>
    </inkml:context>
  </inkml:definitions>
  <inkml:trace contextRef="#ctx0" brushRef="#br0">8407 4225 990 0,'0'0'44'0,"0"0"8"0,-11-3-41 0,4 3-11 0,0-6 0 0,-4 3 0 16,-3-3 53-16,4 6 9 0,3 0 2 0,-7-7 0 15,-1 7 8-15,-6 0 3 0,7 0 0 0,0-6 0 16,3 12-11-16,-10 1-1 0,4-7-1 0,-1 0 0 16,0 0-7-16,1 6-2 0,-4-3 0 0,6 3 0 15,-2-6 2-15,3 0 0 0,0 3 0 0,0-3 0 16,3 0-3-16,4 0-1 0,-4 0 0 0,8 0 0 15,3 0-12-15,0 0-3 0,0 0 0 0,0 0 0 16,0 0-9-16,0 0-3 0,0 0 0 0,7 7 0 16,0-1-3-16,7 0-1 0,0-3 0 0,4 4 0 15,3-4-3-15,0 3-1 0,11 0 0 0,-4 1 0 16,4-4-1-16,3 3-1 0,4-3 0 0,7 7 0 16,-7-1 6-16,6-9 0 0,-2 0 1 0,3 0 0 15,3 0 1-15,4 0 0 0,3 0 0 0,1 0 0 0,-1 0 7 0,4 0 2 16,0 3 0-16,-7 3 0 15,4 1-23-15,3-7-8 0,3 0 0 0,-3 0 9 0,7 6 3 0,0-6 0 16,-3 3 0-16,3 3 0 0,0-6 0 16,0 0 0-16,3-6 0 0,4 3 0 0,0-3-12 0,0 6 8 15,-3-7-8-15,0 1 8 0,3 3-8 0,-4-6 8 16,-3-1-8-16,4 1 8 0,-1 6-8 0,-3-4 10 16,-14 1-10-16,0 0 10 0,-7-4-10 0,0 10 0 15,-4-9 0-15,-6 6 8 0,-8 0-8 0,3-4 0 16,5 7 0-16,-12-3 8 0,-9 3-8 0,-1 0 0 15,3 0 0-15,-3 0 0 0,-7 0-11 0,-7 0-4 16,8 0-1-16,-1 0 0 16,0 3-148-16,-7-3-31 0,-4 0-5 0</inkml:trace>
  <inkml:trace contextRef="#ctx1" brushRef="#br0">1300 7613 0</inkml:trace>
  <inkml:trace contextRef="#ctx0" brushRef="#br0" timeOffset="15798.68">942 11560 979 0,'0'0'87'0,"0"0"-70"16,0 0-17-16,0 0 0 0,0 0 209 0,11 0 39 15,-11 0 7-15,3-3 1 0,-3 3-216 0,0 0-40 16,0 0-16-16,0 0 0 0,7 3 16 0,-7 6 0 16,4 1 12-16,-4 2-12 0,0-2 24 0,-4 6-3 15,4-1 0-15,-7 29 44 0,4-16-17 16,-1-6 0-16,-3 0 1 0,7 10 3 0,-11-10 0 15,8 9 0-15,3 0 0 0,-11 1-37 0,8-1-7 16,-8 0-8-16,4 4 11 0,0 6-11 0,0-4 0 0,-7 1-10 0,3 3 10 31,1-1-40-31,-1-5-1 0,-3 6-1 0,3-10 0 16,-3 0-29-16,11-2-5 0,-8-4-2 0</inkml:trace>
  <inkml:trace contextRef="#ctx0" brushRef="#br0" timeOffset="16138.55">519 11736 2941 0,'0'0'130'0,"-11"-10"27"0,7 10-125 16,4 0-32-16,0-9 0 0,0 9 0 0,4-3-8 0,0-4-8 16,3-5-2-16,7 3 0 0,-4-1 3 0,4 4 1 15,11-10 0-15,-4 7 0 0,4 2 14 0,3-2 0 16,4 0 0-16,3-4 10 0,4-3-19 0,-4 10-4 16,-3-3-1-16,10-7 0 0,-6 4-3 0,-1 2-1 15,0 1 0-15,-10 2 0 0,7-2-1 0,-8 0 0 16,1-1 0-16,0 1 0 0,-4-1-1 0,-7 7-1 15,4-6 0-15,-1 6 0 16,-3-4-41-16,1 4-8 0,-5-3-2 0,1 6 0 16,3-3-141-16,-11 0-29 0,8-3-6 0,-11 6 0 0</inkml:trace>
  <inkml:trace contextRef="#ctx0" brushRef="#br0" timeOffset="16491.96">529 12517 2718 0,'0'0'60'0,"0"0"12"0,0 0 2 0,0 0 2 0,0 0-60 0,0 0-16 16,0 0 0-16,0 0 0 15,4 0-29-15,6-10-9 0,1 10-2 0,3-3 0 0,-3-3 40 0,3-4 0 16,7 7 0-16,-7-6 0 0,7-1 0 0,4 1 0 16,0-4 0-16,-1 4 8 0,1-4-8 0,0 4 0 15,-4 0 0-15,7-4 0 0,4-6 0 0,-8 7-11 16,1 2 1-16,-7-2 0 15,3-1-110-15,0-2-21 0,-7 2-5 0,7 4-1 16,-7-7-69-16,-3 0-13 0,14-9-3 0,-11 6-1 0</inkml:trace>
  <inkml:trace contextRef="#ctx0" brushRef="#br0" timeOffset="16944.22">1348 12052 2595 0,'-7'4'57'0,"3"-4"12"0,-7 9 3 0,8-3 0 0,-8 7-57 0,4-1-15 0,4 1 0 0,3 3 0 16,-4-4-12-16,-3 1-6 0,4 2-1 0,3 1 0 16,-7-3 19-16,7 2 0 0,-4-2 0 0,4-1 0 15,4-2-8-15,-4 2 8 0,0-2 0 0,0-4 0 0,0-6 0 0,0 0 0 16,0 9 10-16,0-9-2 0,0 0 4 0,0 0 2 15,0 0 0-15,0 0 0 0,0 0 17 0,0 0 3 16,0 0 1-16,0 0 0 0,-4-6-22 0,4-3-4 16,-3-1-1-16,3 4 0 0,0-10-8 0,3 4 0 15,1-7 0-15,3 6 0 0,3-5 0 0,-3-4 0 16,0 6 0-16,4-3 0 0,3 0 0 16,-3 7 0-16,-1-7 0 0,-3 10 0 0,11-4 0 15,-8 4 0-15,-2-1 0 0,2 7 0 0,1 0 0 16,-8-3 0-16,-3 6-10 0,11 0 10 0,-11 0 0 0,10 0 0 15,1 6 0-15,0-3 10 0,-8 0-10 0,8-3 0 16,-1 10 0-16,-6-4-11 0,3-3 11 0,3 10 0 16,-6-4 0-16,7 3 0 0,-1 4 0 0,-6 0-8 15,6 0 8-15,-6-1-8 0,3 1-4 0,3 0 0 16,-6-7 0-16,-1 10 0 0,5-7-4 0,-5 1-2 0,8-4 0 16,-11 1 0-1,3 2-46-15,-3-12-10 0,7 10-2 0,-7-10-652 0,0 0-130 0</inkml:trace>
  <inkml:trace contextRef="#ctx0" brushRef="#br0" timeOffset="17679.14">1887 12024 1267 0,'0'0'112'0,"0"0"-89"16,0 0-23-16,0 0 0 0,-7 10 180 0,4 5 31 16,3-8 6-16,-7 8 2 15,3 1-198-15,4 0-39 0,-3-1-8 0,-4 4-2 0,7 0 13 0,0 3 3 0,0 3 0 0,0-3 0 16,0 3 12-16,0-3-9 16,7 0 9-16,-7 3-8 0,3-3 8 0,-3-3 0 15,0 3 0-15,0 0 0 0,-3 0 13 0,3-4-1 16,0 4-1-16,-7-3 0 0,7 0 9 0,-4-3 3 15,-3 2 0-15,4 1 0 0,-1-3-4 0,-3-7-1 16,3 7 0-16,4-10 0 0,-7 4 0 0,4-4 0 0,3-6 0 0,0 0 0 16,-7-6 8-16,3 6 2 0,4-10 0 0,-3 4 0 15,-4-10-28-15,7-6 0 0,0 0 0 0,7 1 0 16,-7-8-12-16,3-2-2 0,-3-4 0 0,4-5 0 16,6 5 22-16,-3-6 5 0,-3 10 1 0,7-10 0 15,-1 7-14-15,-6-7 0 0,6 7 8 0,1 2-8 16,-8 4 0-16,8-3-12 0,-1 9 3 0,1 3 0 15,0-3 17-15,-4 6 3 0,3 1 1 0,1 2 0 0,-1 4-12 16,5-1 0-16,-5-2 0 0,4 12 0 0,4-10-15 0,-4 10 5 16,0-3 1-16,-3-3 0 0,10 6 9 0,-7 0-13 15,0 0 5-15,0 6 8 0,7-3-14 0,-7-3 5 16,1 10 1-16,-5-4 0 0,1 0 8 0,-1 4 0 16,-6-1-9-16,3 4 9 0,-7-4 0 15,0 3 10-15,0-2-1 0,-7 9 0 0,3-7 9 16,1 7 2-16,-8 0 0 0,4-3 0 0,-3 2-5 15,-5 1-1-15,5-3 0 0,-4 3 0 0,0-7-1 0,3 4 0 16,-3-4 0-16,0 1 0 0,-4-4-13 0,4 4 0 16,0-4 0-16,0 1 0 15,-7-7-19-15,10 3-9 0,-10-3-3 0,7-3 0 16,0 7-41-16,3-7-9 0,-3 0-2 0,0 0 0 16,3-7-116-16,1 7-23 0,-11 0-5 0,21 0-1 0</inkml:trace>
  <inkml:trace contextRef="#ctx0" brushRef="#br0" timeOffset="18293.59">2462 11896 2012 0,'0'0'44'0,"0"0"10"0,0 0 2 0,0 0 0 0,0 0-45 0,0 0-11 0,-7 6 0 0,7 0 0 0,0-6 0 0,0 10-11 16,0-1 3-16,7 0 0 0,-7 1 0 0,4 2 0 16,-4 1 0-16,3 6 0 0,-3-7 8 0,8 10 0 15,-8-3 0-15,0 3 0 0,3-3 0 0,4 0 0 16,-7-4 0-16,0 4 0 0,0 0 0 0,0-3 0 16,0-1 0-16,0 1 0 0,0-7 20 0,0 4 7 0,0-4 1 15,0-9 0-15,0 0-8 0,0 0-2 0,0 0 0 0,0 0 0 16,7-3-18-16,4-6 10 15,-4-1-10-15,3-2 8 0,-3-1-8 0,4-2 0 0,-4 2 9 0,0-6-9 16,4 4 0-16,-1-4 8 0,1 0-8 0,-1 3 0 16,-6-3 0-16,7 1 0 0,-8 8 0 0,4-2 0 15,4 2 0-15,-11 1 9 0,3 3-9 0,-3 6 0 16,0 0 28-16,0 0-2 0,0 0 0 0,0 0 0 16,0 0-26-16,0 0 0 0,11 6 0 0,-8 0 0 15,-3-6 15-15,7 3 1 0,4 7 0 0,-7 2 0 16,6-2 0-16,-6-1 1 0,3 4 0 0,3 2 0 15,-3-2-17-15,4-1 8 0,-4 1-8 0,7-4 0 16,-10 7 8-16,6-4-8 0,1 1 0 0,-1 0 0 0,1-4 0 16,-8 10 0-16,1-7 0 0,3-2 0 15,-3 2-20-15,3-2-4 0,3-1 0 0,-10-9-1 32,0 0-119-32,0 0-24 0,0 0-5 0</inkml:trace>
  <inkml:trace contextRef="#ctx0" brushRef="#br0" timeOffset="18613.21">2999 11538 3020 0,'0'0'134'0,"0"0"27"0,-7 0-129 0,7 10-32 0,0-1 0 0,0 3 0 15,3 4-9-15,1 0-9 0,3 6-2 0,3-3 0 32,-6 12-16-32,6 0-3 0,1 1-1 0,0-1 0 15,-4 0-12-15,3 4-4 0,1-4 0 0,-1 1 0 16,1-1 16-16,-8 0 4 0,5 4 0 0,-1 2 0 0,0-5 7 0,-7 2 1 0,3-2 1 16,-3-4 0-16,0-3 7 0,0 3 2 0,0-6 0 15,0-3 0 1,-3-3-18-16,3-7-4 0,-7 4-1 0,3-7 0 15,4-6-151-15,0 0-31 0,0 0-5 0,-3-6-2 0</inkml:trace>
  <inkml:trace contextRef="#ctx0" brushRef="#br0" timeOffset="18761.05">3044 11761 1324 0,'0'0'118'0,"0"0"-94"16,0 0-24-16,0 0 0 0,0 0 298 0,0 0 55 16,0 0 11-16,0 0 3 0,8-3-252 0,-8 3-51 15,0 0-9-15,3-3-3 0,8-4 7 0,-1 7 1 16,1 0 0-16,3-3 0 0,-3-3-25 0,3 6-5 15,0-3-1-15,7 0 0 0,-7-4-18 0,7-2-11 16,4 6 12-16,0-7-12 16,-1 1-116-16,1 0-29 0,0-1-7 0,-4-2 0 0</inkml:trace>
  <inkml:trace contextRef="#ctx0" brushRef="#br0" timeOffset="19926.4">3316 11670 345 0,'0'0'15'0,"0"0"4"0,0 0-19 0,-10 0 0 0,10 0 0 0,-8 0 0 15,5 0 198-15,3 0 36 0,-4 0 7 0,4 0 2 16,-10 0-204-16,3 3-39 0,3 0-12 0,1-3 0 15,-8 0 12-15,11 0 0 0,0 0 0 0,0 0 0 16,0 0 33-16,0 0 9 0,-10 6 2 0,10-6 0 16,0 0 33-16,0 0 7 0,-7 4 2 0,7-4 0 15,0 0-36-15,0 0-7 0,0 0-2 0,-4 9 0 0,4-9-21 0,0 0-4 16,-4 0 0-16,4 0-1 16,-10 9 5-16,3-6 0 0,3-3 1 0,-6 7 0 0,-1-4 13 15,8-3 2-15,-8 0 1 0,0 6 0 0,-3-3 7 0,4-3 0 16,-4 10 1-16,0-7 0 15,-4 3 24-15,4-3 5 0,0 7 1 0,-8-7 0 0,8 3-35 16,-7-3-6-16,4 3-2 0,6-2 0 0,-3 2 7 0,-4 0 1 16,4-6 0-16,0 6 0 0,0-2-32 0,3 2-8 15,4-3 0-15,-3-3 0 0,3 0-8 0,0 0-4 16,-4 0 0-16,4 0 0 16,-4 0-83-16,1-9-17 0,-1 5-3 0</inkml:trace>
  <inkml:trace contextRef="#ctx0" brushRef="#br0" timeOffset="26646.32">8975 6141 345 0,'-4'7'15'0,"4"-7"4"0,0 0-19 0,0 0 0 0,0 0 0 0,-7 0 0 16,0-7 147-16,7 7 25 0,-3 0 6 0,3 0 1 16,-8-6-111-16,5 6-23 0,3 0-4 0,0 0-1 15,-4 0 13-15,-3-3 3 0,4-3 0 0,3 6 0 16,0 0-16-16,-4 0-4 0,-3 0 0 0,0 0 0 15,0 0 8-15,0 0 2 0,-4 0 0 0,4 0 0 16,-3 0-2-16,-1 0 0 0,4 0 0 0,-10 0 0 0,6 0 8 0,-3 0 2 16,0 0 0-16,3 0 0 0,-6 0-21 0,-1 0-4 15,4 0-1-15,0 6 0 0,0-6-12 0,-1 0-4 16,1 0 0-16,0 0 0 0,-3 3-1 16,2-3-1-16,1 0 0 0,0 0 0 0,0-3-2 0,0 3 0 15,0-6 0-15,-4 6 0 0,1 0 1 0,3 0 0 16,-8 0 0-16,5-3 0 0,-4 3 2 0,3 0 0 15,-3 0 0-15,-4 0 0 0,0 0-1 0,8 0 0 16,-8-7 0-16,4 7 0 0,-4 7-2 0,4-7 0 16,-4 0 0-16,1-7 0 0,2 14-8 0,-2-7 0 15,-1 0 0-15,4 0 8 0,3 0-8 0,1 0 0 16,-1 0 0-16,4 0 0 0,-7 0 8 0,3 0-8 16,4-7 12-16,-4 7-4 0,4 0 0 0,-3 0-8 15,-1 0 12-15,4 0-4 0,3 0-8 0,-6 0 0 0,2-3 0 16,-2 3-11-16,6 0 19 0,-10 3 3 0,7-6 1 0,-4 3 0 15,1 0-12-15,3 3 0 0,-4-3 0 0,4 0 8 16,0 0-8-16,3 0 0 0,1 0 0 0,-1 0 8 16,0 0-8-16,4 0 0 0,0 0 0 0,0 0 8 15,0 0 4-15,7 0 0 0,0 0 0 0,0 0 0 16,-7 0 0-16,7 0 0 0,0 0 0 0,0 0 0 16,0 0 1-16,-3 0 1 0,3 0 0 0,0 0 0 15,0 0-2-15,0 0 0 0,0 0 0 0,-4 0 0 0,-3 0-12 16,7 0 0-16,-7 7 0 0,7-7 0 0,-7 3 0 15,7-3 0-15,-4 0 0 0,4 0 0 16,-7 6 0-16,7-6 0 0,0 0 0 0,0 0 0 16,-7 3 15-16,7-3-3 0,0 0-1 0,-3 6 0 0,3-6 2 15,0 0 1-15,-7 7 0 0,7-7 0 16,0 6-6-16,0-6-8 0,0 0 11 0,-4 3-11 16,4-3 9-16,-3 10-9 0,3-1 0 0,-4 0 9 0,4-6-9 0,0 7 8 15,0-1-8-15,-7-6 8 0,7 7-8 0,0-1 0 16,0 1 9-16,0-1-9 0,0 0 12 0,0-2-3 15,0 2 0-15,0 7 0 0,0-10-9 0,-3 10 12 16,3-10-12-16,-4 10 12 0,4-1-12 0,-4-5 0 16,1 9 0-16,-1-7 0 0,4 4 0 0,0 0 0 15,0-4 0-15,-7 4 0 0,7-1 9 0,0 1-9 16,0-3 10-16,0-1-10 0,0 7 11 0,7-6-11 0,-7-1 12 16,0 7-12-16,0-7 25 0,0 7-1 0,4-6-1 0,-1 2 0 15,-3-2-23-15,0 0 0 0,0 5-12 0,0-5 4 16,0 6 8-16,0-7 9 0,0 10-1 0,-3-3-8 15,-1-6 12-15,4 9-4 0,0-4 0 0,-7-5-8 16,4 9 11-16,3-6-11 0,0-4 10 0,-4 1-10 16,4 5 12-16,0 1-3 0,-3-3-1 15,3 3 0-15,0-7-8 0,0 7 12 0,0 0-12 0,3-3 12 16,1 2-12-16,-1-5 10 0,-3 6-10 0,0-7 10 16,0 10-10-16,0-3 8 0,0 0-8 0,0-3 8 15,0 2-8-15,0 4 8 16,0-3-8-16,0 6 8 0,7-6-8 15,-7 3 0-15,0 6 0 16,-7-6 0-16,7 0 0 0,0 0 0 0,-3-3 0 0,3 3 0 16,0-3 12-16,0-4-2 0,-4 4-1 0,4-6 0 0,0 9-1 0,0-4 0 0,-3-5 0 0,3 6 0 0,0-7-8 15,-4 10 12-15,1-3-12 0,3-6 12 0,0 5-12 0,0 4 8 16,0-3-8-16,0 0 8 0,-4-3-8 0,4 6 0 16,4 3 9-16,-4 0-9 0,0-3 0 0,0 0 8 15,3 6-8-15,-3-3 0 0,0 3 0 0,0-3 0 16,0 7 0-16,0-4 0 0,0 3 0 0,0-6 0 15,-3 7 0-15,-1-4 8 0,1-6-8 0,-1 9 0 16,-3-9 0-16,4 0 0 0,-1 10 11 0,0-11-3 16,-3 8 0-16,7-4 0 0,-7 3-8 0,0-3 10 15,4 3-10-15,-1 1 10 0,1-4-1 0,-1 6 0 16,4-3 0-16,-3-3 0 0,-1 7-9 0,4-1 0 16,0-3 9-16,0-3-9 0,0 7 0 0,0-1 8 15,0 0-8-15,0 4 0 0,0-4 8 0,0 7-8 16,0 3 10-16,-7-4-10 0,7 4 0 0,0-3 0 0,0-1 0 15,-3-5 0-15,-1 5 0 0,4-5-12 0,-3-1 1 0,3-6 0 16,-4 6 11-16,0-9 12 0,4 10-2 0,-7-4-1 16,4-3-9-16,-4 6 10 0,0 1-10 0,3-4 10 15,1-3-10-15,-1 6 0 0,-3 1 9 0,0-1-9 16,4 1 0-16,-5 8 0 0,1-5 0 0,0 2 8 16,0 1-8-16,4 3 0 0,-4 0 0 0,3-1 0 15,-6-5 0-15,3 6 0 0,3-1 8 0,1-5-8 16,3 2 10-16,-8-2-2 0,5-1-8 0,3-2 12 15,-4 9-12-15,1-10 0 0,-1 0-9 0,1 1 9 16,3-1 0-16,0-3 0 0,-11 4 0 0,4-4 0 16,4 3 0-16,-1 1 0 0,-3-1 0 0,4-3 0 0,-5-3 0 15,1 0 0-15,4 0 0 0,-4 7 0 16,0-10 0-16,3 6 0 0,-3-3 0 0,4-3 0 16,-4 6 0-16,3-6 0 0,1 0 0 0,3 0 0 15,0 0 0-15,-7 0-9 0,7-3 9 0,0 3 0 0,0-3 0 0,0 2 0 16,0 1 0-16,0 0 0 0,0 0 0 0,-4 7 0 15,0-8 0-15,4 8-8 0,-3-4 8 0,-1 3 0 16,1-3 0-16,3 6 0 0,0-2 0 0,-7-4 0 16,3 3 0-16,4-3 0 0,-7-3 0 0,0 3 0 15,7-9 0-15,-3 6 0 0,3 0 0 0,-4 6 0 0,1-6 0 16,3 0 0-16,3 6 0 0,-3-3 0 0,0-3 0 16,0 6 8-16,4-6-8 0,-1 0 0 0,-3 0 0 0,4 6 0 15,-1-3 0-15,4 1 0 0,-3-4 0 0,3 3 0 16,-7-3 0-16,7-1 0 15,-4 8 0-15,5-7 0 0,-8 0 0 0,7 6 0 16,-7-3 0-16,3-3 0 0,1 6 0 0,-1-3 0 0,-3 7 0 16,0-4 0-16,4-3 0 0,-4 3 0 15,0 0 0-15,0-3 0 0,3-3 0 0,-3 10 0 0,0-4 0 0,0 3 8 16,0-6 0-16,0 7 0 0,0-10 0 0,0 9 0 16,-3-9-8-16,3 6-12 0,0-3 4 0,-4 4 0 15,4-8 8-15,0 11 0 0,0-10 0 0,0 9 0 16,0-3 0-16,0-3 0 0,0-3 0 0,4 10 0 15,-1-10 0-15,4 0 0 0,-7 3 0 0,4-3 0 16,3-7 0-16,-7 10 0 0,3-9 0 0,1 6 8 16,-4-3-8-16,0-7 0 0,3 7 0 0,-3 0 0 0,4-3 0 15,-1 6-8-15,-3-3 8 0,0-7-8 0,0 7 8 0,0 3 14 16,0 6-3-16,-3-6-1 0,3-3-20 0,0-4-4 16,-4 7-1-16,1-3 0 0,3-6 15 0,0 6 0 15,-4-7 0-15,1-2 0 0,3 8 0 0,-7-5 8 16,3-1-8-16,4-2 0 0,0-1 8 0,-7 4-8 15,4-4 0-15,-1 1 0 0,4-1 11 16,-3 0-2-16,3-5 0 0,0 8 0 0,0-2-9 16,-4-4-12-16,4 3 2 0,0-3 1 0,-3 4 9 0,3-1 0 15,-7 1 0-15,7-7 0 0,-4 6 0 0,0 4 0 16,1-7 0-16,3 3 0 0,-7-5 0 0,7 8 0 16,-7-6 0-16,3-2 8 0,-3 5-8 0,0 0 0 15,7-5 0-15,-3 5 0 0,-1-3 0 0,1-3 0 0,3 7 0 16,0-7 0-16,-7 6 0 0,3 1 0 0,4-1 0 0,-4-6 0 15,4 7 0-15,0-10-10 0,0 6 10 0,0-6 0 16,0 6 0-16,0-6 0 0,-3 10 0 0,-1-4 0 16,4-6 0-16,-3 3 0 0,3 6 0 0,0-5 0 15,-7 5 0-15,7-9 0 0,-4 9 0 0,4-9 0 16,-3 3 0-16,3-3 0 0,0 10 0 0,0-10 0 16,0 0 0-16,-4 9 0 0,4-9 0 0,0 10 0 15,0-10 0-15,0 3 0 0,0-3 0 0,0 9 0 16,4 1 0-16,-4-10-8 0,0 0 8 0,0 9 0 15,0 0 0-15,0-5 0 0,0-4 0 0,0 0 0 16,0 9 0-16,0-9 0 0,-4 9 0 0,4-9 0 16,0 4 0-16,-3 5 0 0,3 0 0 0,0-9 0 0,0 0 0 0,0 0 0 15,-4 4 0-15,4-4 0 16,0 9 0-16,0-9 0 0,0 0 0 0,0 0 0 16,0 0 0-16,0 9 0 0,0-2 0 0,0-7 0 15,0 0 0-15,0 0 0 0,0 0 0 0,0 0 0 0,0 0 0 0,0 0 0 16,0 0 0-16,0 0 0 0,0 0 0 0,4 6 0 15,-4-6 0-15,0 0 0 0,0 0 0 0,10 9 0 16,1-2 0-16,-8-4 0 0,-3-3 0 0,15 0 0 16,-5 0 0-16,1 0 0 0,3-3 0 0,0-4 0 15,-3 7 0-15,6 0 0 0,-3-3 0 16,4 3 12-16,0 0 0 0,-1-6 0 0,1 6-12 0,-1 0 0 16,1 0 0-16,7 0 0 0,-11-3 0 0,4 3 0 15,3 0 0-15,0-3 0 0,0 3 0 0,0-7 0 16,0 7 0-16,1-9 0 0,-1 6-14 0,3-7-2 15,1 7-1-15,-4-3 0 0,7 3 17 0,1-3 0 0,-1 2 0 0,0-5 0 16,4 9-9-16,0-9 9 0,3 9 0 16,0-10-9-16,-3 10 0 0,3-3 0 15,-7 3 0-15,4 0 0 0,-4 0 1 0,1 0 0 16,-1 0 0-16,4 3 0 0,-4-3 8 0,4 0 0 0,-4 0 0 0,0 0-8 16,4 0 8-16,-8 0 0 0,5 0 0 0,-5 0 0 15,5 0 0-15,-5-3 0 0,1 0 0 0,0-3 0 16,-1 6 0-16,-2-3 0 0,-1-4 0 0,0 7 0 15,-3-3 0-15,3 3 0 0,-4-6 0 0,5 6 0 16,-1 0 0-16,-4 6 0 0,4-6 0 0,4 3 0 16,-4-3 0-16,1 0 0 0,-1 7 0 0,0-4-8 15,0-3 8-15,-3 0 0 0,-1 6-9 0,-3-3 9 0,8 0 0 0,-5-3 0 16,1 0 0-16,-4 6 0 0,0-6 0 0,4 4 0 16,-4-4 0-16,0 0 0 0,-3 0 0 0,-1 6 0 15,4-12 0-15,0 6 0 16,-3 0 0-16,-1 0 0 0,1 0 0 0,-4 0 0 15,4 0 0-15,-1 0 0 0,-3 0 0 0,0 0 0 16,4 0 0-16,-4 0 0 0,0 0 0 0,4 0 0 16,-4-4 0-16,0 4 0 0,0-6 0 0,-7 6 0 0,7 0 0 0,0-3 0 15,4 0 0-15,-11 3 0 0,3-6 0 0,1-4 0 16,-1 10 0-16,1-9 0 0,-4 6 0 0,3-7 8 16,-3 1-8-16,4 6 12 0,-4-7-12 0,3-8 0 15,-3 5 0-15,4 0 0 0,-4 1 0 0,0-4 12 16,0-6-2-16,0 10 0 0,3-7-10 0,-3 3 0 0,0-3 0 15,0 1 0-15,0-4 0 0,0 3 0 0,0-3 0 0,-3-3 0 16,3 3 0-16,0-3 0 0,0 3 0 0,-4-10 0 16,4 7 0-16,0-3 0 0,-3-3 0 0,3-1 0 15,0 1 9-15,-4 0 3 0,1-4 1 0,3 4 0 16,0 0 4-16,-4-1 1 0,1-2 0 0,-1-4 0 16,1 4-18-16,3-7 0 0,-4 9 0 0,0-8 0 15,1 2 0-15,3 0 0 0,-4 4 8 0,4-1-8 16,-3 4 0-16,3 0 0 0,0-7 0 0,-4 13 0 15,4-3 0-15,-3-4 10 0,3 10-2 0,0-3 0 16,0-3-8-16,0 0 0 0,-4 3 0 0,1-3 8 16,3 6-8-16,0-10 0 0,-4 1 0 0,1 6 0 15,3-7 0-15,0 4 0 0,0-3 0 0,-4 0 0 16,4-1 0-16,-3 1 0 0,3-4 0 0,0 4 0 0,0 0 0 16,0-1 0-16,3 1 0 0,1-4 0 0,-8 4 0 15,4 0 0-15,0-1 0 0,0 1 0 0,0 0 0 0,-3 6 0 16,-1-1 0-16,4 1 8 0,-3 3-8 0,-1 4 8 15,4-4-8-15,-3 3 8 0,-1-3-8 0,4 3 0 16,-3-3 0-16,-1 6 0 0,0-6 0 0,4-3 0 16,0 3 0-16,0 0 0 0,-3-3 0 0,6-3 0 15,-3 3 0-15,4-3 0 0,0-3 0 0,-1 9 0 16,-3-10-9-16,4 4 9 0,-4-7 0 16,0 14 0-16,0-8 0 0,0 4 0 0,0-3 0 0,0 6 0 15,-4 0 8-15,4 3-8 0,-7-3 0 16,7 7 0-16,-4-4 0 0,1 0 0 0,-1-3 0 0,1 3 0 15,-1-3 0-15,1 0 0 0,3 0 0 0,-4 4 0 0,4-4 0 0,-3 0 0 16,3 3 0-16,0-6 0 0,0-3 0 0,0 6 0 16,0 0 0-16,0 0 0 15,0-3 8-15,0 0-8 0,0 3 0 0,-4 0 0 0,1 0 0 0,3 3 0 16,0-3 0-16,-4 0 9 0,4 3-9 0,-3-3 8 16,-1 0-8-16,4-3 8 0,0-3-8 0,0 6 8 15,-7-9-8-15,7 6 8 0,0-7-8 0,0 4 8 16,0-3-8-16,0-1-9 0,7 7 9 0,-7-3-13 15,0-3 13-15,0 6 0 0,4-4 0 0,-1 1 0 16,-3 3 10-16,4-3-10 0,-8-4 8 0,4 10-8 16,0-3 0-16,0-3 0 0,0 6 0 0,0-9 0 15,0 6 8-15,-3-3-8 0,3 2 8 0,-4 1-8 16,4 0 0-16,-7-3 0 0,7 6 0 0,-3-3 0 0,-1-3 0 16,0 6 0-16,1 0 0 0,-1-6 0 0,4 3 8 15,0-4-8-15,-3 4 8 0,3-3-8 0,0-3 0 16,0-1 0-16,0 1 0 0,0-4 0 0,0 1 0 0,3-4 0 15,1 7 0-15,-4 0 0 0,0-1 0 0,0 1 0 16,0 0 0-16,0 5 0 16,0-2 0-16,-4 3 0 0,4-3 0 0,0 6 0 0,-3-9 0 15,3 9 0-15,0-10 0 0,0 10 0 0,0-6 0 0,3 3 0 16,1-3 0-16,-1-4 0 0,1 7 0 0,0-3 0 16,-1-3 0-16,4-1 0 0,-7 7 0 0,7-3 0 15,-7-3 0-15,4 6 0 0,-1-4 0 0,1-2 0 16,-1 6 0-16,1-3 0 0,-1-4 0 0,1 1 0 15,-4 0 0-15,3-1 0 0,-3-2 0 0,0 3 12 0,0-4 0 16,0 4 0-16,0-7-12 0,0 13 0 0,-3-3 0 16,3 3 0-16,0-4 0 0,0-2-17 0,0 9 4 0,0 0 1 15,0-6 12-15,0 6 0 0,0-3 0 0,0-3 0 16,0 3 0-16,0-4 0 0,0 4 0 0,0-3 0 16,0 3 0-16,0-3 0 0,0 3 0 0,0 0 0 15,-4 0 0-15,4-4 0 0,0 7 0 0,0-3 0 16,0-3 0-16,0 9 0 0,0-3 0 0,-3 0 0 15,3 0 0-15,0 4 0 0,0-4 0 16,0 0 0-16,0 0 0 0,-4 3 0 0,4-3 0 0,0 0 0 16,0 0 0-16,0-3 0 0,0 0 0 0,0 0 0 15,0 3 0-15,0 0 0 0,0 0 0 0,0-3 0 16,0 3 0-16,0 0 0 0,0 0 0 0,0 3 0 16,0-3 0-16,0 7 0 0,0-4 0 0,0 0 0 15,4-3 0-15,-4 3 0 0,3 3 0 0,-3-2 0 0,0-4 0 16,4 3 0-16,-4-3 0 0,3-3 0 0,-3 0 0 0,0 3 0 15,4 0 0-15,-4 0 0 0,3 3 0 0,-3-3 0 16,4 6 0-16,0-2 0 0,-1-4 0 16,-3 3 0-16,4 6 0 0,-4-5 0 0,0 5 0 15,3-6 0-15,-3 10 0 0,0-4 0 0,4 1 0 16,-1 2 16-16,-3-2-3 0,0 2-1 0,0 1-12 0,0 0-16 16,-3-1 3-16,3 1 1 0,0 9 12 0,-4-13 0 15,4 4 0-15,0-1 0 0,-3 7 0 0,3-6 0 16,0 6 0-16,0 3 0 0,0 0 0 0,-4-7 0 0,4 7 0 15,0 0 0-15,-3-3 0 0,3 3 0 16,-4-3 0-16,4 3 0 0,0 0 0 0,0 0 0 16,-7 0 0-16,7 0 0 0,0 0 0 0,0 0 0 15,-7-6 0-15,7 6 0 0,-7 6 0 0,0-3 0 16,0-6 0-16,3 3 0 0,-3 0 0 0,-3 0 0 0,2 0 0 0,-2 0 0 16,-1 0 0-16,4-6 0 0,-7 6 0 0,4 0 0 15,-5 0 0-15,5 6 0 0,-8-3 0 0,4-3 0 16,-4 0 0-16,1 3 0 0,3 4 0 0,-4-4 0 15,0 3 0-15,1 0 0 0,6 1 0 0,-6-4 0 16,-1 3-11-16,4-3 1 0,3 3 0 0,-3 1 0 16,4-7-127-16,-1 0-26 15,0 0-5-15,4-7 0 0</inkml:trace>
  <inkml:trace contextRef="#ctx0" brushRef="#br0" timeOffset="30832.82">10259 6217 288 0,'0'0'12'0,"0"0"4"0,0 0-16 0,0 0 0 0,0 0 0 0,7-7 0 16,3 7 70-16,-10 0 11 0,0 0 3 0,0 0 0 16,7-3-32-16,-3-6-7 0,-4 9-1 0,4 0 0 15,-4 0 44-15,7-10 9 0,-4 10 2 0,-3 0 0 16,0 0-10-16,0 0-1 0,0 0-1 0,0 0 0 15,0-9-11-15,0 9-1 0,0-3-1 0,0-6 0 16,0 9-25-16,0 0-5 0,-3 0 0 0,-1-10-1 16,8 10-31-16,-4 0-12 0,-7-9 11 0,7 9-11 15,0 0 13-15,0 0-3 0,-8-7-1 0,1 1 0 16,0 6 13-16,4 0 2 0,3 0 1 0,-7-3 0 16,-4-3 23-16,4 6 4 0,4-3 0 0,-4-4 1 0,0 4-4 0,-1 3-1 15,1-3 0-15,0-3 0 0,-3 6 0 0,3 0 0 16,-4 0 0-16,1-3 0 0,-1-4-28 0,-3 7-7 15,0 0-1-15,0 0 0 0,0-3 0 0,-4 3 0 0,4 0 0 16,-4-3 0-16,-3 3-12 0,-4-6 0 0,4 6 0 16,-4 0 0-16,1 0 9 0,-1 0-1 0,0 0 0 15,4 0 0-15,-4 0-8 0,1 0 8 0,3 0-8 16,-1 0 8-16,1 0 7 0,0 0 1 16,0 0 0-16,3 0 0 0,-3 0-1 0,3 0 0 0,1 0 0 0,-1 0 0 15,1 0-5-15,2 0-1 16,-2 0 0-16,-1 0 0 0,8 0-9 0,-12 6 8 15,5-6-8-15,-1 3 8 0,1-3-8 0,2 3 0 16,-2-3 0-16,3 7 0 0,0-4 0 0,-1-3 0 0,1 0 11 0,4 6-11 16,-4-3 0-16,0-3 0 0,3 0 0 15,0 0 0-15,-3 0 0 0,4 3 0 0,3-3 0 0,-4 7 0 16,4-7 0-16,0 3 0 0,-4-3 0 0,4 0 0 16,0 0 0-16,4 0 0 0,-4 0 0 0,7 0 0 15,-7 6 0-15,7-6 0 0,-7 3 0 0,7-3 0 16,-8 0 12-16,8 0-3 0,0 0-1 0,-7 6 0 15,0 1 1-15,7-7 0 0,-3 0 0 0,-4 0 0 0,7 0 8 0,0 0 2 16,0 0 0-16,0 0 0 0,-4 9-19 0,4-9 0 16,0 0 0-16,0 6 0 0,0-6 10 0,0 4-2 15,0 5 0-15,0-9 0 0,0 9-8 0,0-9 0 16,4 3 0-16,-1 7 0 0,1-1 0 0,-1-6 0 16,-3 7 11-16,4-1-11 0,-4 1 14 0,3-7-3 15,-3-3-1-15,4 15 0 16,-4-8-10-16,7 8 12 0,-3-2-12 0,-1-1 12 0,1-2-12 15,-1 9 0-15,-3-4 0 0,4 1 0 0,-4 0 8 0,3-1-8 16,1 1 0-16,-4 3 8 0,3 0-8 0,-3 3 12 16,4-4-12-16,-4-2 12 0,3 6-12 0,1-3 0 15,-1 0 9-15,-3-4-9 0,7 4 9 0,-3 3-9 16,3-3 12-16,0 3-12 0,0 0 11 0,0 6-11 16,4-6 10-16,-4 3-10 0,0-3 8 0,0 6-8 0,0-6 0 15,-4 10 9-15,5-4-9 0,-5-3 0 0,1 6 0 0,-1 7 8 16,1-10-8-16,-4 4 0 0,-4-1 0 0,4 7 0 15,0-7 0-15,-3 0 0 0,3 1 0 0,-4 2 0 16,1 1 9-16,-1-4-9 0,4 0 10 0,0-2-10 16,-4-4 13-16,4 6-3 0,0-3-1 0,0-3 0 15,0 7 2-15,0-7 0 0,0 0 0 0,0-3 0 16,0 0-11-16,0 9 12 0,0-9-12 0,0 6 12 16,4-6-12-16,-4 6 10 0,0-3-10 0,0 7 10 15,0 2-10-15,0-2 8 0,0 5-8 0,0-2 8 0,4-4-8 16,-4 10 0-16,3-7 0 0,-3-2 0 0,-3 5 0 0,3-5 0 15,-4-1 8-15,0 1-8 16,4 2 0-16,-3-3 0 0,-4 1 0 0,3-1 8 0,-3 0-8 16,4-5 0-16,-4 5 0 0,0 0 0 0,3 1 8 0,1-4-8 15,-1-3 8-15,1 6-8 0,-1-3 10 16,4-2-10-16,0 2 12 0,0-3-12 0,0 3 10 0,0-3-10 16,4 3 8-16,-1 4-8 0,-3-7 0 0,4 6 0 15,-4 7 8-15,3-4-8 0,-3-2 0 0,0-1 0 16,0 0 0-16,0 10 0 0,0-6 0 0,4-4 0 15,-8 0 0-15,1 1 0 0,3-4 0 0,-4-3 0 16,1 6 9-16,-1-9-9 0,0 7 11 0,4-4-3 16,0 3 0-16,-3-3 0 0,-1 3-8 0,4 0 0 15,0-2 9-15,0-5-9 0,-3 11 0 0,3-10 8 16,-4 9-8-16,4-9 0 0,-3 9 0 0,-1 1 0 16,1-1 0-16,3 1 8 0,-4-1-8 0,1 6 0 15,-1-11 0-15,1 8 0 0,-1-3 0 0,1 1 11 0,-1-1-11 0,4 1 12 16,-7 8-12-16,7-8 0 0,-3 2 9 15,3 4-9-15,-4-4 0 0,4-2 0 16,0-1 0-16,-4 0 0 0,1 1 0 0,3 2 0 16,-4-2 0-16,1-1 8 0,3 7-8 0,-4-4 0 0,1 4 0 0,-1-4 0 15,1 1 0-15,3 5 0 0,-4-5 0 0,1-4 0 16,3 1 0-16,-4 5 0 0,1-5 0 0,3 2 0 16,-4-3 0-16,4 1 8 0,-3-1-8 0,-1 1 0 15,1 2 12-15,3-3-1 0,-4 1-1 0,4-1 0 16,0 7-10-16,0-7-11 0,-4 0 3 0,4-2 0 15,0 2 8-15,0-3 0 0,0-6 0 0,4 10 0 0,-4-11 0 16,0 1 12-16,0 0-4 0,0 7 0 0,4-7-8 16,-4 6 0-16,0-3 0 0,0-3 0 0,0 6 0 0,0-3 0 15,0-3 0-15,0 9 8 0,0-2-8 0,0-4 0 16,0 6 0-16,0 0 0 0,0 1 0 0,-4 5 0 16,4-2 0-16,-4-4 0 0,4-2 0 0,-3 2 0 15,3 0 0-15,0-6 0 0,-4 7 0 16,4-4 0-16,0-3 0 0,0-3 0 0,0 6 9 0,0-3 1 15,4-3 0-15,-4 6 0 0,-4-6-10 0,4 7 0 16,4-4 0-16,-4-3 8 0,0 0-8 0,3-4 0 16,-3 4 0-16,0 0 0 0,4 0 0 0,-4 3 0 15,0 0 0-15,0-3 0 0,0 0 0 0,0 0 0 16,0 7-9-16,0-8 9 0,0 1 0 0,0 0 0 16,0 0 0-16,-4 7 0 0,4-8 0 0,0 1 0 0,0 7 0 15,4-4 0-15,-4-3 0 0,4-3 0 0,-1 2 0 0,1 1 0 16,-4 0 0-16,3-3 0 0,-3 3 0 15,4-3 0-15,-1 0 0 0,1-4 0 32,-1 7 0-32,-3-3 0 15,4-6 0-15,-1 9 0 0,1-7 0 0,-4 1 0 0,3 3 0 0,1 3 0 0,-4-10 0 16,3 7 0-16,-3 0 0 0,4 0 0 0,-4 3 0 0,0-7 0 0,0 4 0 0,0 0 0 0,3-3 0 0,1 3 0 16,-4-7 0-16,0 7 0 0,4-7 0 0,-4 4 0 15,0 0 0-15,0-1 0 0,0-2 0 0,0 0 0 16,0-1 0-16,0 4 0 0,0-4 0 0,0 1 0 15,0-4 0-15,0 4 0 0,0 3 0 0,0-1 0 16,0-5 0-16,0 2 0 0,0 4 0 0,-4-4 0 16,4-2 0-16,0-1 0 0,0 4 0 0,0-4 0 15,-4 4 0-15,4-4 0 0,0 4 0 0,0-4 0 16,0 4 0-16,-3-4-15 0,3 10 5 0,0-7 1 0,-4 7 9 0,4-3 0 16,0-7 0-16,0 7 0 0,0-10 0 0,0 4 11 15,0-1-3-15,0 4 0 0,0-7-8 0,0-3 0 16,0-3 0-16,0 0 0 0,0 9 0 0,0-9 0 15,0 0 0-15,0 0 0 0,0 0 0 0,0 0 0 16,0 0 11-16,0 0-11 0,0 0 0 0,0 0 0 16,0 0 0-16,4 10 0 0,-4-10 0 0,7 3 0 15,-7-3 0-15,4 9 0 0,-4-9 0 0,7 7 0 0,-7-7 0 16,7 3 0-16,-7-3 0 0,7 3 0 0,0 3 0 16,-7-6 0-16,0 0 0 0,7 3-8 0,3-3-1 0,-10 0 0 15,7 0 9-15,0 0 0 0,4 0 0 16,0-3 0-16,-1-3 0 0,1 6 0 15,-1 0 0-15,1-3-8 0,0 3 8 0,3-3 0 0,-7 3 0 16,3-7 0-16,4 7 0 0,1 0 0 0,-1 0 0 0,0 0 0 16,3 0 0-16,1-3 0 0,3-3 0 0,-3 6 0 15,-1-3-8-15,1-7 8 0,3 7-8 0,-3-3 8 16,0-3-8-16,3 2 8 0,0-2-8 0,-3 3 8 16,3-4 0-16,0 4 0 0,-3-3 0 0,3 2 0 15,0-2 0-15,0 6 0 0,0 0 0 0,4-4 0 16,-4 4 0-16,4-3-8 0,-4 6 8 0,0-3 0 15,0-4 0-15,0 4 0 0,1 0 0 0,-1-3-8 16,0 6 8-16,-3 0 0 0,-1 0 0 0,-3 0 0 0,4-3 0 16,-4 3 0-16,0 0 0 0,0 0 0 0,-3 0 0 0,3 0 0 15,0 0 0-15,-3 0 0 0,3 0 0 0,-4 0 0 16,4 0 0-16,-3 0 0 0,3 0 0 0,-3-6-8 16,6 6 8-16,-3 0 0 0,1 0 0 0,-1 0 0 15,-4 0 0-15,4-4 0 0,1 1 0 0,-1 3 0 16,-4 0 0-16,1 0 0 0,-1-6 0 15,4 6 0-15,-6 0 0 0,-8 0 0 0,0 0 0 16,7 0 0-16,3-3 0 0,-10 3 0 0,0 0 0 0,0 0 0 16,7-6 0-16,0 6 0 0,-7 0 0 0,0 0 0 15,0 0 0-15,7 0 8 0,-3-10-8 0,-4 10 0 16,0 0 0-16,10 0 0 0,8-3 0 0,-7 0 0 16,-11 3 0-16,0 0 0 0,14-6 0 0,-4 6 0 15,-10 0 0-15,0 0 0 0,7 0 0 0,4-4-8 0,0 4 8 16,-11 0 0-16,0 0 0 0,0 0-8 0,10-6 8 0,-6 6 0 15,-4 0 0-15,0 0 0 0,0 0 0 0,7-3 0 16,0-3 0-16,-7 6 8 0,0-6-8 0,3-1 8 16,4-2-8-16,-3 6 11 0,-8-7-11 15,4 1 12-15,4 0-12 0,-1 5 0 0,-3-5 0 0,0 0 0 16,0-1 0-16,0-2 8 0,4 2-8 0,-4-2 8 16,-11-7-8-16,11 6 8 0,4 1-8 0,-4-7 8 15,-4 0-8-15,1 7 0 0,3-10 0 0,0 0 0 16,0 0 0-16,0 0 0 0,-11-6 0 0,4-4 0 15,4-2 8-15,-1-4 0 0,-6-6 0 0,-1 3 0 16,4 4-8-16,0-4 0 0,0-3 0 0,-4 3-11 16,1 1 11-16,3-1 0 0,3 6 8 0,1-2-8 15,-12 2 0-15,8 4 0 0,11-4 0 0,-4 4-8 0,-11 3 8 0,8-4 0 16,-4 7 8-16,7-3-8 0,0-3 18 0,-4 6-1 16,-3-7 0-16,4 1 0 0,-4-7-25 0,3 4-6 15,1-7-1-15,-1 0 0 0,0-6 15 0,4 0 0 16,-3 0 12-16,-1-3-12 0,-3 6 0 0,7 0 0 15,4-3-12-15,-4 3 3 0,-7 0 9 0,7 4 0 16,3-1 0-16,1 9 0 0,-4-5 0 0,-4-1 0 16,8 4 0-16,-4-4 0 0,7 13 0 0,-11-6 0 15,-3-1 0-15,7 4 8 0,0-3-8 0,0 6 0 16,-7-7 0-16,0 1 0 0,4-4 17 0,-4-2-1 16,0 2 0-16,0-5 0 0,-4-4-25 0,4 0-6 15,0-3-1-15,0 3 0 0,-4 0 16 0,8 0 0 0,-1-3 0 16,1 3 0-16,3 3 0 0,-4-3 0 0,1 4-8 0,-1-4 8 15,4 3 0-15,-3 6 0 0,-1-5 0 16,4 5 0-16,4 4 0 0,-4-1 0 0,0 1 0 16,0 3 0-16,0-3 0 0,0 5 0 0,0-2 0 0,0-3 0 15,-4 0 0-15,4-1 0 0,4 1 0 0,-4-4 0 16,-4 4 0-16,4-10 0 0,0 7 0 0,0-7 0 16,0 0 0-16,0 7 0 0,0-7 0 0,0-3 0 15,4 0 0-15,-4-3 0 0,0 3 0 0,3 0 0 16,4 0 0-16,-3 0 0 0,-1-3 0 0,1 13 0 15,-1-7 0-15,4 10 0 0,-3-1 0 0,-4 1 0 16,0 9 11-16,0-9 5 0,7 6 0 0,-7-4 1 16,-7 4-25-16,7 0-6 0,3 0-1 0,1-3 0 0,-4 3 15 15,0-3 0-15,0 3 0 0,0-4 0 0,3-2 0 16,-6 0 0-16,-4-4 0 0,7 1 0 0,3-4 0 0,-3 7 0 16,-3-10 0-16,-1 6 0 0,4-5 10 0,0-1 2 15,4-3 0-15,-4 3 0 0,-4 7-20 16,8-7-4-16,3 6-1 0,0-2 0 0,-11 5 13 0,8 7 0 15,3-3 0-15,4-3 10 0,-8 9-10 16,1 0 0-16,-4 0 0 0,7 0 0 0,0 0 0 16,0 3 0-16,-11-3 0 0,1 0 0 0,3 0 0 0,0 0 16 15,0 0 0-15,3-3-1 0,-3 3-15 0,4-3 0 16,-1 3 0-16,-3-6 0 0,-3 3 0 0,3-6 0 16,10 3 0-16,-6-4 0 0,-8 1 0 0,8-1 0 15,6 1 0-15,1 6 0 0,-4-3 0 0,0-4 0 0,-7 7 0 0,11-3 0 16,3-3 0-16,-4 6 0 0,-10-4 0 0,8-2 0 15,-1 12 0-15,0-6 0 0,-11-3 0 0,4 6 0 16,-3-3 0-16,3-3 0 0,0 6 0 0,0-3 0 16,-7 0 0-16,-1 3 0 0,16-3 0 0,-12 3 0 15,-3-7 0-15,3 7 0 0,4-6 0 0,7 6 0 16,4-9-11-16,-4 6-5 0,-10-7 0 16,-1 4-1-16,11-3 27 0,-3 6 6 0,-8-7 0 0,4 4 1 15,7-3-17-15,-3 6 0 0,-11-3 0 0,7 2 0 16,0-2 0-16,0 6-19 0,0 3 4 0,-4-2 1 15,-3 5 22-15,4-3 5 0,6 0 1 0,-6 7 0 32,-8-7-37-32,4 6-7 0,7-6-2 0,0 7 0 0,0-1 32 0,0 1 0 0,-4-7 0 0,4 0 0 15,7 7 0-15,-7-7 12 0,-7 6-1 0,4-5 0 16,10 2-11-16,-7 0-17 0,-4 4 4 0,1-7 1 16,-4 3 12-16,7 0 0 0,0 1 0 0,-4-1 0 0,-6 4 8 0,3-1 2 15,14 0 0-15,-4-2 0 0,-10 5-10 16,4-2 0-16,3 2 0 0,3 7 0 0,1-6 0 0,-4-1 0 15,-7 1 0-15,7 6 0 0,7-6 0 0,-4-1 0 16,-10 1 0-16,4 2 0 0,3 1 0 0,0-3 0 16,-4 6 0-16,1-7 0 0,-5 1 0 0,8-1 0 15,0 4 0-15,-7 0 0 0,0-4 0 0,4 1 0 16,3 6 0-16,0-7 0 0,-7 1 0 16,3 6 0-16,4-3 0 0,0 6 0 0,4-13-8 0,-4 13 8 15,-7-3 0-15,3-3 0 0,4 6 0 0,0 0 0 16,-10-3 0-16,6-7 0 0,1 10-8 0,3 0 8 15,-7-3 0-15,-1-3 0 0,1 6 0 0,7 0 0 0,0 0 0 16,-7 0 0-16,-3 0-8 0,3 0 8 0,7 0 0 0,0 0 0 16,-11 0 0-16,4 6 0 0,7-6 0 0,-7 3 0 15,7-3 0-15,-7 3 0 0,-4 4 0 0,1-4 0 16,3-3 0-16,-4 9 0 0,-3-9 0 0,3 13 0 16,-3-13-8-16,0 6 8 0,-3-3 0 0,2 3 0 31,-6-3-116-31,4-3-20 0,-4 0-3 0</inkml:trace>
  <inkml:trace contextRef="#ctx0" brushRef="#br0" timeOffset="36139.14">6830 14533 1504 0,'0'0'67'0,"0"0"13"15,0 0-64-15,0 0-16 0,0 0 0 0,0 0 0 0,0 0 91 0,-4-3 14 16,4 3 3-16,-3 0 1 16,-4-7-52-16,7 7-10 0,0 0-3 0,0 0 0 15,0 0-32-15,0 0-12 0,0 0 9 0,0 0-9 0,0 0 0 0,0 0 0 16,7 10 0-16,-4-4 0 0,4 0 0 0,-3 4 0 15,3-1 0-15,-4 4 0 16,1 6 0-16,3 2 0 0,-7-2 0 0,-7 3 0 0,7 0 0 0,-7 6 15 16,3 4-4-16,-3-1-1 0,-3 4 12 0,-1-4 2 15,1 3 1-15,-5 4 0 0,1-3-5 0,-3-1-2 16,3-3 0-16,-4 7 0 0,0-3 9 0,4-4 1 16,0-3 1-16,-4 4 0 0,4-7-10 0,0 6-3 15,4-9 0-15,-1 0 0 0,4 0 2 0,3-3 0 16,-3 3 0-16,0-10 0 15,4 7-36-15,3-7-7 0,-7-2-2 0,7-1 0 16,0-2-97-16,0-7-20 0,0 0-4 0,0 0-1 16,0 0-67-16,0 0-12 0</inkml:trace>
  <inkml:trace contextRef="#ctx0" brushRef="#br0" timeOffset="36799.04">7098 15072 1846 0,'0'0'40'0,"0"0"9"0,0 0 2 0,0 6 1 0,0-6-41 0,-7 4-11 15,0 5 0-15,3 0 0 16,1-5 8-16,-1 5-8 0,-3 0 12 0,4 4-4 0,-4-1 11 0,0 4 1 15,-4-3 1-15,11-1 0 0,-14 10 14 0,7-3 2 16,0-6 1-16,0 8 0 0,-4-5-7 0,4 0-2 16,0 3 0-16,-4-7 0 0,4 4-29 0,-3-4 0 15,3 1 0-15,0-1 0 16,0-2-137-16,3-1-27 0,-3 1-6 0,0-7-1 0</inkml:trace>
  <inkml:trace contextRef="#ctx0" brushRef="#br0" timeOffset="36986.71">7140 14890 2365 0,'0'0'52'0,"0"0"10"0,0-3 2 0,0 3 4 0,0 0-55 0,0 0-13 0,7-6 0 0,4 6 0 31,-4-3-175-31,4 3-37 0,6-7-8 0,1 7-609 0</inkml:trace>
  <inkml:trace contextRef="#ctx0" brushRef="#br0" timeOffset="37439.71">7278 15232 1951 0,'0'0'86'0,"0"0"18"0,0 10-83 0,0-1-21 0,0 3 0 0,0-2 0 0,0 6 28 0,0-10 0 16,0-6 1-16,0 16 0 0,0-4-29 0,0-3 0 15,0 1 0-15,0-4 0 0,0 4 16 0,-7-1-4 16,3 0 0-16,4-6 0 0,0-3 50 0,-10 10 10 15,3-10 1-15,3 9 1 0,4-9-17 0,0 0-3 0,-3 0-1 0,-8 7 0 16,11-7-39-16,0 0-14 0,0 0 9 0,0 0-9 16,-4-7 14-16,8-2-2 0,7-1-1 0,-8-2 0 15,1 3-11-15,3-4 8 0,3 0-8 0,1-5 8 16,-4-1-8-16,11 6 0 0,-8-9-12 0,4 4 12 16,0 2 0-16,0 0 0 0,1 4 0 0,2-7 0 15,-6 6 0-15,3 4 12 0,-4-1 0 0,5 4 0 16,-1 0-12-16,0-4 0 0,-4 7 0 0,1-3 0 15,0 3 0-15,-1 3 0 0,1 0-10 0,-1 0 10 16,-3 0-13-16,0 0 3 0,4 0 1 0,3 9 0 16,-7-6 9-16,0 7 0 0,4 2 0 0,-1-2 0 15,-3 9 0-15,4-7-12 0,-4 4 12 0,-3 0-12 16,-1-4 12-16,4 7 0 0,0-7 0 0,0 7 0 16,0-6-93-1,-7 6-14-15,4-7-2 0,-1 4-587 0,1-4-116 0</inkml:trace>
  <inkml:trace contextRef="#ctx0" brushRef="#br0" timeOffset="37858.3">7987 15326 1324 0,'0'0'59'0,"0"0"12"0,0 0-57 0,0 0-14 15,0 0 0-15,0 0 0 0,0 0 268 0,0 0 50 0,0 0 10 0,7 0 3 32,-4-6-297-32,8-3-59 0,0-7-12 0,3 3-3 0,0 4 16 0,-4-4 2 0,5 1 1 0,-1-4 0 15,0 4 1-15,0-1 0 16,-4 0 0-16,5-2 0 0,-5 2-3 0,-3 4 0 16,4-4 0-16,-11 4 0 0,0-1 10 0,0-2 1 0,0 3 1 0,-7-1 0 15,0 7 41-15,0-6 8 0,0 5 2 0,-4-2 0 16,-3 6-28-16,7-3-12 0,-11 3 10 0,4 3-10 15,0-3 14-15,0 10-3 0,0-10-1 0,0 9 0 16,0 0-10-16,3-5 12 0,-3 5-12 0,7 3 12 16,-4-5 2-16,4 2 1 0,0 4 0 0,0-4 0 15,0 4 13-15,3-4 2 0,1 4 1 0,-8-1 0 16,4 7-31-16,0 0 0 0,7-4 0 0,-7 1 0 16,0-3-14-16,0-1-9 0,4-2-1 0,-1 8-1 0,0-5 3 15,4 0 1-15,4 5 0 0,-4-5 0 16,4-4-8-16,-1 4-2 0,1 3 0 0,3-7 0 15,3-3-25-15,-3 4-4 0,0-1-2 0,4 4-556 16,0-4-111-16</inkml:trace>
  <inkml:trace contextRef="#ctx0" brushRef="#br0" timeOffset="38422.82">8386 15198 115 0,'0'0'10'0,"0"0"-10"0,0-10 0 0,0 10 0 15,-4 0 324-15,4 0 64 0,0 0 12 0,0 0 2 16,-7 0-302-16,3-3-61 0,-6 3-12 0,3 0-3 15,0 3-13-15,0-3-3 0,-4 6-8 0,1-2 12 16,2-4 17-16,-6 9 3 0,4-6 1 16,-8 7 0-16,4-4-4 0,3 0-1 0,-6 4 0 0,6-1 0 15,-3 3 13-15,7-2 3 0,-4-1 0 0,1 4 0 16,3-4-20-16,0 7-4 0,0-4-1 0,3 1 0 16,1 6-19-16,-1-4 8 0,4 1-8 0,0-3 0 15,0-1 0-15,0-2 0 0,4 2 0 0,-1-2-9 16,4-1 9-16,-3 4-8 0,3-7 8 0,0-3-8 15,3-3-4-15,1 6-1 0,0-12 0 0,3 6 0 0,-4 0 13 0,1-9 0 16,-1-1 0-16,-2 7 0 0,-1-6 15 0,3-1-1 16,4-2 0-16,0 2 0 0,-7 1 0 0,1-4 0 15,-1 4 0-15,0-4 0 0,0 1-6 0,0-4-8 16,0 10 11-16,0-10-11 0,3 4 21 0,-10 2-2 16,4 1-1-16,-1 3 0 0,5-1-18 15,-5-2 0-15,-3 9 0 0,0 0 0 0,0 0 8 0,0 0-8 16,0 0 0-16,0 0 0 0,0 0 9 0,4 16-1 15,3-10-8-15,-7 3 12 16,0 1-12-16,0 2 0 0,0 4 0 0,0-4-10 0,0 1 10 0,0-1 9 16,0 4-1-16,7-3-8 0,-7-1 8 0,3 4-8 15,4-10 0-15,0 10 0 0,0-13 0 0,-3 10 0 0,3-7 0 0,0 3 0 32,0-2-136-32,4-7-32 0,-8 6-5 0</inkml:trace>
  <inkml:trace contextRef="#ctx0" brushRef="#br0" timeOffset="38838.96">8615 15536 1094 0,'0'0'48'0,"0"0"11"0,0 0-47 0,0 0-12 0,-4 10 0 0,4-10 0 0,0 0 284 0,0 0 54 15,0 0 11-15,0 0 3 32,0 0-332-32,0 0-67 0,7-10-13 0,0 10-2 0,0-9 30 0,4 6 7 0,-7-7 1 0,3 1 0 0,-4 0 59 15,1 2 12-15,-1-2 2 0,4-1 1 0,-7-2 26 0,0 2 6 16,0-2 1-16,-7-4 0 0,7 7-15 0,-3-7-2 16,3 0-1-16,0 1 0 0,0-4-26 0,0 0-6 15,0-3-1-15,3-3 0 0,-3 3-19 0,7-3-4 16,-3 3-1-16,3 0 0 0,0 0 0 0,0 3 0 15,4-3 0-15,-1 7 0 0,-3-1 6 0,4 0 1 16,-1 1 0-16,4 2 0 0,-3 4-6 0,3-4-1 16,-3 4 0-16,3 6 0 0,-4-4-8 0,1 4-12 0,3 3 2 0,-7-3 1 15,4 3-1-15,-1 0 0 0,4 3 0 0,1 0 0 32,-5-3-51-32,1 10-11 0,-1-10-1 0,4 9-1 15,1-9-2-15,-5 10-1 0,4-7 0 0,0 3 0 16,0-3-74-16,4-3-14 0,-4 10-3 0,4-7-732 0</inkml:trace>
  <inkml:trace contextRef="#ctx0" brushRef="#br0" timeOffset="43949.23">7959 14545 748 0,'0'0'67'0,"0"0"-54"15,0 0-13-15,3 0 0 0,1-6 122 0,-1 0 22 16,4-4 4-16,4 1 0 0,-4 3-112 0,4-1-24 15,-1-2-4-15,-3-3 0 0,4 2 3 0,3 1 1 16,-7-4 0-16,4 4 0 0,-1-1 12 0,1-2 4 16,-1-1 0-16,1 1 0 0,-4-4 20 0,3 7 4 0,-2-4 0 0,-1-6 1 15,-4 7-6-15,1 2-2 0,6-2 0 0,-6 2 0 16,3-2-14-16,-7 2-3 0,7 1-1 0,-4 0 0 16,4-4-27-16,-3 10 8 0,-4-6-8 0,4-1 0 15,-1 1 0-15,1-1 0 0,-4 7 0 0,3-6 0 16,-3-1 0-16,0 7 0 0,-3-3 8 0,3 6-8 15,0 0 0-15,-4-6 0 0,4-1 0 16,-7 4 0-16,3-3 9 0,4 6 0 0,0-3 0 0,-3-3 0 16,-1-1 15-16,1 1 4 0,3 3 0 0,0 3 0 15,-4-6-13-15,4 2-3 0,0-5 0 0,0 9 0 16,-3-3-2-16,3-3-1 0,0 3 0 0,0 3 0 16,0 0-9-16,0 0 0 0,-7-7 0 0,7 4 0 0,0 3 0 15,0 0 0-15,-7 0 0 0,0 0 0 16,0 3 0-16,-4-3-9 0,4 7 9 0,0-4-10 15,0-3 10-15,-4 6 9 0,1-3-1 0,-1-3-8 16,4 3 16-16,4 3-3 0,-8-2-1 0,4 2 0 0,7-3 6 16,-11 3 1-16,4-3 0 0,4 1 0 0,3-4-1 0,-7 0 0 15,0 6 0-15,7-6 0 0,-7 3-10 0,3 3-8 16,-3-3 12-16,0 4-12 0,0-1 0 0,0 0 0 16,3-3 0-16,-3 7 0 0,0-1 8 0,0-6-8 15,-3 4 0-15,6-4 0 0,-3-3 0 0,7 0 0 16,0 0 0-16,0 0 0 0,0 0 8 0,0 0-8 15,0 0 12-15,0 0-12 0,0 0 12 0,0-3-4 0,11-4 0 16,-4-5-8-16,3 2 0 0,4 1 0 0,4-4-10 0,-8 4 10 16,8-4-13-16,-4 1 5 0,4-4 8 0,0 4-13 15,-4 2 3-15,3-2 1 0,1 2 0 0,-4 1 0 16,0 3 9-16,-3-1 0 16,3-2 0-16,-7 9-8 0,0-3 8 0,0-3 0 15,0 2 0-15,-7 4 0 0,0 0 14 0,7 0-2 0,-7 0 0 0,7-3 0 16,-7 3 8-16,7-6 2 15,4 6 0-15,-11 0 0 0,3-3-2 0,4 3-1 0,0 0 0 16,4 3 0-16,-11-3-19 0,0 0 0 0,7 6 8 0,4 1-8 16,3 2 0-16,-7-3 0 0,0 4 0 0,3-4 0 15,-2 3 0-15,-1 7 0 0,0-10 0 0,0 4 0 16,0-1 0-16,0 4 13 0,-4-7-4 0,4-3-1 16,0 6-8-16,0-5-11 0,4 2 3 0,0-3 0 15,-4-3-138 1,3 9-27-16,4-9-6 0</inkml:trace>
  <inkml:trace contextRef="#ctx0" brushRef="#br0" timeOffset="45043.65">10664 14799 288 0,'0'0'25'0,"0"0"-25"16,0 10 0-16,-3-4 0 0,-8-3 299 0,11-3 54 15,0 0 11-15,0 0 3 0,0 0-253 0,0 0-50 16,0 0-11-16,0 0-1 0,0 0-19 0,0 0-3 15,-3 6-1-15,3-6 0 0,0 0 12 0,0 0 3 16,-7-6 0-16,0 6 0 0,-4-3 8 0,4-3 3 0,4 3 0 0,-12-7 0 16,-2 10-10-16,3-9-1 0,7-1-1 0,-7 4 0 15,-4-10 7-15,-3 7 2 0,7-3 0 0,-4-7 0 16,0 6-15-16,-3-6-2 0,-4 4-1 0,4-4 0 16,0 0-18-16,4-3-3 15,-1 6-1-15,0-2 0 0,4-1-12 0,0-3 0 16,-4 3 0-16,4-3 0 15,0 0 0-15,0 0 0 0,0-3 8 16,0 0-8-16,0 3 10 0,3 0-10 0,-3 0 10 16,3 0-10-16,-3 0 0 0,4 3 0 0,-4-3 0 0,3 4 0 0,-3-4 0 0,3 9 0 0,-3 1 0 15,4-4 0-15,-1 3 0 0,0 4 0 0,1 6 0 16,3-7 0-16,0 1 8 0,0 6-8 0,0-3 0 0,3 2 0 16,-3-2 0-16,7 6 0 0,0 0 0 0,0 0 0 15,-3-3 0-15,3 3 0 0,0 0 0 0,0 0 0 16,0 0 0-16,0 13-13 0,0-4 4 0,0 0 1 15,0 4 8-15,-4 3-8 0,4-4 8 0,-3 1-8 16,3-1 8-16,0-2 0 0,-4-1 0 0,0 4-8 0,4-4 8 0,4 0 0 16,-4 1 0-16,0-1-8 0,0-9 8 0,0 0 0 15,0 0 8-15,0 0-8 0,0 3 0 0,0-3 9 16,0 0-9-16,0 0 0 0,0 0 0 16,0 0 0-16,0 0 0 0,0 0 0 0,0 0 8 0,0 0-8 15,0 0 0-15,0 0 0 0,0 0 8 0,0 0-8 16,0 0 12-16,0-3-12 0,-4-6 12 0,4-1-12 15,0 1 12-15,0 0-12 0,-3-1 15 0,-1 4-4 16,4-10-1-16,0 13 0 0,0-6-10 0,0-1 0 16,0 1 0-16,0 3 0 0,0-1 0 0,0-2 0 15,0 6 0-15,4-3 0 0,-4 6 0 0,3-7 0 16,1 1 0-16,0-3 0 0,-1 9 0 0,-3 0 0 16,0 0 0-16,4-10 0 0,-1 7 8 0,4-6 5 0,-7 6 2 15,0 3 0-15,7-7 1 0,-3 4 1 0,3-6 0 16,0-1 0-16,3 10-8 0,-3-9-1 15,1 6-8-15,2 0 12 0,1-4-12 0,3 4 0 16,-4-3 0-16,1 3 0 0,0-3 0 0,-4 2 0 16,3 4 0-16,1 0 0 0,-4 0 0 0,3 0 0 15,-3 0 0-15,-7 0 0 0,8 4 0 0,-1-4 0 0,-7 0-13 0,0 0 4 16,0 0-126 0,10 6-25-16,1-3-4 0</inkml:trace>
  <inkml:trace contextRef="#ctx0" brushRef="#br0" timeOffset="47113.96">10231 15069 403 0,'0'0'36'0,"0"0"-36"0,0 0 0 0,0 0 0 16,0 0 392-16,0 0 71 0,0 0 14 15,7 0 3-15,3 0-377 0,-3 3-76 0,-7-3-15 0,7 0-4 16,-7 0-8-16,7 0 0 0,-7 0 0 0,4 10 0 15,3-1 8-15,0 0 0 0,-7 4 0 0,0-1 0 16,0 7 1-16,-4 3 0 0,8 0 0 0,-4 0 0 16,-4 10-1-16,1-4 0 0,3 3 0 0,0 0 0 0,-7 1 11 15,3-1 1-15,1-6 1 0,-1 7 0 0,1-4-11 0,-4-3-2 16,0-3-8-16,0 3 12 16,3-3-12-16,1-6 11 0,-1 2-11 0,-3-5 10 0,3 3-10 0,1-10 0 15,3 3 0-15,-4 1 0 16,4-10-92-16,0 0-15 0,0 0-2 15,0 0-526-15,-7-10-105 0</inkml:trace>
  <inkml:trace contextRef="#ctx0" brushRef="#br0" timeOffset="48279">10167 15072 1947 0,'0'0'43'0,"0"0"9"0,0 0 1 0,0 0 2 0,0 0-44 0,-3 0-11 0,-5-3 0 0,8 3 0 0,0 0 10 0,0 0 0 16,0-6 0-16,0 0 0 16,0-1 11-16,0 7 3 0,4-3 0 0,-4 3 0 15,4-6 21-15,-1-4 5 0,-3 10 1 0,4-3 0 0,3-6 1 16,-7 9 1-16,0 0 0 0,7 0 0 0,0-10-13 0,0 10-4 15,-7 0 0-15,7-3 0 16,3-6-16-16,1 9-3 0,0-3-1 0,-1-3 0 0,1 6-4 0,3 0 0 16,4-10-1-16,-4 10 0 0,-4-3-11 0,11 3 0 15,4-3 0-15,-4-3 0 0,-3 6 0 0,3 0 0 16,4 0 0-16,-1 6 0 0,1-3-10 0,-4 0 10 16,-3 7 0-16,0-1-9 0,-1-3 9 0,1 0 0 15,-11 4 0-15,4-1-8 0,-4 4 8 0,0-4-10 0,-4 4 10 16,-3 2-10-16,-3-2 10 0,3 0 0 0,0-4 0 0,-4 3 0 15,1 4 0 1,-4-3 0-16,10-1 0 0,-3 1 0 0,-7 2 0 0,3 1-12 16,1-6 12-16,-1 2-12 0,1 7 12 0,-4-7 0 0,-4-2 0 15,4 9 0-15,0-10 0 0,-7 4 16 16,-11-1-4-16,4-2-1 0,0 8-11 0,0-5 0 0,-11-1-12 0,0 4 12 16,1 0 0-16,2 0 0 0,1-7 0 0,3-3 0 15,1 4 0-15,3-4 0 0,3-3 0 16,7 0 0-16,-3-3 0 0,7 0 0 0,0-3 0 0,7 3 12 15,-7 0 7-15,7 0 1 0,0-9 1 0,0-1 0 16,0 10-35-16,4-3-7 0,-4 3-2 0,0 0 0 16,0 0 13-16,10 0 10 0,-10 0-13 0,11 0 5 15,-4 3 8-15,0 3-8 0,3-2 8 0,1-4-8 0,-4 9 8 16,4-9 0-16,3 9 0 0,0-5 0 16,0 5 0-16,4 0 0 0,-1 1 0 0,8-1 0 0,3 1 0 0,-3-4 0 15,-7 3 0-15,6 1 0 0,4-1 0 0,-3 1 0 16,-11-1 0-16,4-3 0 0,-4 4 0 15,0-1 0-15,4 0 0 0,-8-5 0 16,-3 5-22-16,4 0 1 0,0 4 0 0,-4-4 0 16,-11-2-19-16,8 2-4 0,-1-3-1 15,4 4 0-15,-3-1-119 0,-1 0-23 0,-3 1-5 16</inkml:trace>
  <inkml:trace contextRef="#ctx0" brushRef="#br0" timeOffset="48778.09">10735 15590 288 0,'-11'0'25'0,"4"0"-25"15,7 0 0-15,0 0 0 0,0 0 292 0,0 0 52 0,0 0 12 0,0 0 1 16,0 0-272-16,0 0-54 15,0 0-11-15,0 0-3 0,15-4 14 0,-5 4 2 16,-10 0 1-16,7-6 0 0,4 3 50 0,-1 3 11 0,-3-9 1 0,0 9 1 16,-7 0 2-16,11-10 0 0,3 10 0 0,-7-6 0 15,0 0-39-15,0-4-8 0,4 1-2 0,-1 6 0 16,-2-7-32-16,2 7-6 0,1-6-2 0,-1-1 0 16,4 1-10-16,-7 0 0 0,-3-4 0 0,3 4 0 0,7-1 12 0,-7-2-4 15,-7 2 0-15,4 1 0 16,-1-4-8-16,1 4 0 0,-4-1 0 0,-4-2 0 15,1 3 0-15,-1 5 0 0,4 4 0 0,-3-6 0 16,-8 3-23-16,4 3-6 0,7 0-2 0,0 0 0 0,-14 0 31 0,0 0 0 16,0 9 0-16,3-5 10 0,4 5-10 0,-4 3 0 15,-3-2-10-15,4-1 10 0,3 4 0 0,3-4 0 16,-6 7-8-16,3-4 8 0,-1 1 0 0,1-4 0 16,7 4 0-16,-3 0 0 15,-8-4 0-15,8 0 0 0,3 4 0 0,0 3 0 0,0-4 0 0,3 1 0 16,4-4-8-16,0 4 8 0,0-4-10 0,-3 4 1 15,3-4 0-15,0 0 0 0,11 1-8 0,-8-1-2 0,-6-6 0 16,6 7 0 0,8-1-41-16,-4 1-8 0,0-7-1 0,-7 6-1 15,4-9-130-15,3 0-25 0,4 0-6 0,-8 0-1 0</inkml:trace>
  <inkml:trace contextRef="#ctx0" brushRef="#br0" timeOffset="49402.18">11243 15041 1447 0,'0'0'64'0,"-3"0"13"0,-1 0-61 0,4 0-16 16,0 0 0-16,0 0 0 16,-7-3 52-16,7 3 7 0,0 0 1 0,0 0 1 0,0 0 4 0,0 0 1 15,0 0 0-15,0 0 0 0,0 0 6 0,0 0 2 16,0 0 0-16,0 0 0 0,0 0-36 0,0 0-7 15,0 0-2-15,0 0 0 0,0 0-10 0,3 9-3 16,-3 1 0-16,0-4 0 0,-3 9-4 0,3-2 0 0,0 0-1 0,-4 5 0 16,-6-5-11-16,6 9 8 0,4 0-8 0,-7-3 8 15,0 12-8-15,4-9 0 0,-4 0 0 0,7 9 8 16,0-9-8-16,-4 6 0 0,-3-3 0 0,3 4 0 16,8-7 0-16,-4 0 0 0,-7 0 9 0,7-4-9 15,0-5 13-15,0 6-1 0,-4-7-1 0,4-2 0 16,-3 2 7-16,-1-2 2 0,4-1 0 15,-3-6 0-15,-1 7-4 0,4-10 0 0,0 0 0 0,0 9 0 16,-7-3-6-16,7-6-2 0,0 0 0 0,7 7 0 16,0-1 9-16,-7-6 2 0,0 0 0 0,11 3 0 15,3 3 3-15,0-3 1 0,-3-3 0 0,-1 0 0 16,4 0-4-16,1 0-1 0,-1 0 0 0,0-3 0 16,-4-3-18-16,8 6 10 0,0 0-10 0,-1 0 8 15,-10-3-8-15,7 3-17 0,4-6 4 0,-4 6 1 16,-7 0-5-16,0-4-1 0,0 4 0 0,4-3 0 15,0 3-8-15,-1-6-2 0,-10 6 0 0,7 0 0 16,7 0-30-16,0-3-6 0,-14 3-2 0,11-6 0 16,0 6-124-16,3-4-25 0,0-2-5 0,0 3-620 15</inkml:trace>
  <inkml:trace contextRef="#ctx0" brushRef="#br0" timeOffset="49946.95">11642 15047 2602 0,'0'0'57'0,"0"0"12"0,0 0 3 0,0 0 1 0,0 0-58 0,0 0-15 0,0 0 0 0,0 0 0 16,0 0 0-16,0 0 0 0,7 0 0 0,-7 0-10 31,0 0-14-31,0 0-4 0,0 0 0 0,0 0 0 0,0 0 28 0,0 13 0 0,-4-1 0 0,4-2 0 16,0 2 0-16,-3 7 0 0,-8 3 0 0,1-3 0 15,6 3 0-15,-3 0 14 0,-4 0-2 0,4 0 0 16,0-4-4-16,4 4 0 0,3 7-8 0,-4-4 12 16,-3-3-12-16,4 6 9 0,6-6-9 0,4 0 8 15,-3-4-8-15,-1-2 0 0,1 3 0 0,3 0 0 16,3-7 12-16,-3 1-4 0,-3-4 0 0,3 1 0 15,4 2 0-15,-4-5 0 0,-4-4 0 0,4 6 0 16,0-6 12-16,4 3 3 0,-1-2 0 0,-2-4 0 16,-1 6-23-16,3-3 0 0,4-3 0 0,-3 0 8 15,-1-3 0-15,1-3 0 0,3 6 0 0,-3-4 0 16,3-2 6-16,-4 3 2 0,1-6 0 0,3-1 0 0,-3 7 19 16,3-9 4-16,-4-4 1 0,1 3 0 0,3 4-16 0,-3-7-2 15,-1 1-1-15,1-7 0 0,-1 0-8 0,-3 0-1 16,4 0-1-16,0 0 0 0,-4-6 13 0,3 6 4 15,-3-3 0-15,4-4 0 0,-4 7-12 0,0-6-1 16,-3 6-1-16,3 0 0 0,-4 0 2 0,1 3 0 0,-1-2 0 16,1 8 0-16,-1-6-4 0,-3 7-1 0,0-7 0 15,4 6 0-15,-1 1-11 0,-3 2 12 0,0-2-12 0,0 2 12 16,0 1-12-16,0 0-14 0,0 9 3 0,0 0 1 31,-3-10-51-31,3 10-11 0,3-9-1 0,-3 6-1319 0</inkml:trace>
  <inkml:trace contextRef="#ctx0" brushRef="#br0" timeOffset="60521.03">15561 7524 2199 0,'0'-15'97'0,"0"11"21"0,0-5-94 0,0 0-24 16,-3 9 0-16,3-3 0 0,0 3 34 0,0 0 2 16,0 0 1-16,0 0 0 0,0 0-25 0,0 0-4 15,0 0-8-15,-8 3 11 0,5 6-11 0,-1 0 0 16,4 4 9-16,0 3-9 0,0-1 0 0,0 7 9 0,4 0-9 0,-1 7 0 15,1-8 28-15,0 11-2 16,-1 2 0-16,4 4 0 0,0 3 4 0,-3 3 1 0,-1 0 0 0,1-1 0 16,3 8-10-16,-7 2-1 0,3-3-1 0,-3 3 0 15,4 4 1-15,-4 2 1 0,0 7 0 0,0 0 0 16,-4 6-5-16,1 0 0 0,-1 0-1 0,1 4 0 16,-4 5-7-16,3-2-8 0,-3 2 11 0,4-2-11 15,-4-7 8-15,3 0-8 0,-3-6 0 16,0 6 0-16,3 0 0 0,1-6 0 0,-1 6 0 0,1-6 0 15,-1-4 10-15,1 7-2 0,-1-9 0 0,1 3 0 16,-1-1 20-16,1 1 3 0,3 0 1 0,-4 0 0 16,4-1-22-16,-3-8-10 0,3 8 10 0,0-8-10 15,0-1 16-15,0 0-4 0,-4 7 0 0,4-4 0 16,-4-2-4-16,4-1-8 0,-3 0 11 0,3-3-11 16,0 4 8-16,0-1-8 0,-4 0 0 0,1 1 0 0,3-4 0 0,0 3 0 15,-4 0 0-15,4-2 0 16,-3-7 0-16,3 6 0 0,0-6 0 0,0-1 0 15,0 1 31-15,0-3 5 0,3 0 2 0,-3 3 0 0,0-7-30 0,0 1-8 16,0 3 0-16,0 0 0 0,0-7 10 0,0-3-2 16,-3 1-8-16,3-1 12 0,0-3-12 15,-4 4 0-15,1-7 8 0,-4 6-8 0,3-9 0 0,1 10 0 16,-4-4 0-16,3-3 0 0,-3 3 0 0,4-6 0 16,-1-3 0-16,-3 3 0 0,3-3 8 0,1-4 1 15,3-5 1-15,0 2 0 0,-4-2-10 0,4-4 12 16,0-6-12-16,0 9 12 0,0-9-2 0,0 0 0 0,0 0 0 0,0 0 0 15,0 0 0-15,-3 7 0 0,3-1 0 0,-7-3 0 16,7-3-10-16,-4 6 0 0,4-3 0 16,-3 7 0-16,-4-7 16 0,0 3 5 0,7-6 1 0,0 0 0 15,-4 3-22-15,4-3 0 0,-7 7 0 0,7-7 8 16,0 0-8-16,0 0 0 0,0 0 0 0,0 0 0 16,0 0 0-16,0 0 0 0,0 0 0 0,0 0 0 15,11 0 0-15,-4 3 0 0,-7-3 0 0,10 0 0 16,4 0 0-16,-3 0 0 0,0 3 0 0,3-3 0 15,-4 6 0-15,4-3 0 0,-3 4 0 0,3-4 0 16,0 6 0-16,0-6 0 0,0 7 0 0,4-10 0 16,0 9 0-16,-4-3-15 0,7-3 4 0,-3 1 1 15,6-4 10-15,4 6 0 0,-3-3 0 0,0-3 0 16,0 0 0-16,3 0 11 0,4 0-3 0,-4 0 0 0,3 0-8 16,1-3 0-16,0 3 0 0,0 0 0 0,-1-6 0 0,-2 6 0 15,-1 0 0-15,-3 6 0 0,3-3 0 0,-3-3 0 16,3 6 8-16,-4-3-8 0,1 1-12 15,3 2-4-15,1-3 0 0,-5 3-1 16,1-3 25-16,-4 4 6 0,-3-1 1 0,3 0 0 0,0-3-15 16,0 4 0-16,-3-4 0 0,0 3 0 0,-4-3 0 0,0 0 0 15,0-3 0-15,0 0 0 0,0 7 0 0,0-7 0 16,-3 3 0-16,3-3 0 16,0 0 0-16,-3 0 0 0,-1 0 0 0,1 0 9 15,-4 0-9-15,3 0 0 0,-3 0 0 0,4 0 0 0,0 0-14 0,-4 0-5 16,0 0-1-16,0 0 0 0,0 0 7 0,0 0 1 15,0 0 0-15,0 0 0 0,0 0 12 0,-3 0 0 16,-4 0 0-16,7 0 0 0,-7 0 0 0,3 0 0 16,4-3 0-16,-7 3 0 0,0 0 0 0,4-7 0 0,3 7 0 0,-7 0 0 15,3-3 0-15,1-6 16 0,-1 9-3 0,1-10-1 16,-4 10-12-16,3-3 0 0,1-3 0 16,3 3 0-16,-3-7 0 0,-1 1-16 15,1 0 3-15,-1 2 1 0,1-2 20 0,3-1 4 0,0 1 0 16,0-3 1-16,-7 2-13 0,3-2 0 0,1-4 0 0,3 3 0 15,-7 4 8-15,7-4-8 0,-7 1 0 0,0-7 9 16,4 6-9-16,-4-5 0 0,0-1 9 0,0 3-9 16,0-6 0-16,-4 0 9 0,4-3-9 0,-3 3 0 15,-1-3 9-15,4-3-9 0,0 3 0 0,-4-3 9 16,4-4-9-16,0 1 0 0,0-10 0 0,4 10 8 16,-4-4-8-16,4 4 0 0,-1-10 0 0,1 10 8 15,-1-4-8-15,1 1 0 0,3-4 0 0,-4 7 0 0,4 6 0 16,0-7 8-16,-3 4-8 0,-1-3 8 0,-3-1-8 0,4 1 8 15,-4 0-8-15,0 6 8 0,0-7-8 16,0 1 12-16,-4-4-12 0,4-2 12 0,-3-4-12 0,-1 7 10 16,4-7-10-16,0 0 10 0,0 7-10 0,-3-7 0 15,6 0 0-15,-3-3 0 0,0 3 0 0,0-3 0 16,4 4 0-16,-1 8 0 0,-3-5 0 0,4-1 0 16,-4-3 0-16,3 10 0 0,-3 0 0 0,0-1 0 15,0 1 0-15,0 6 8 0,0-3-8 0,-3 2 0 16,3-5 9-16,-4 3-9 0,4-3 0 0,-3-1 8 15,-1 1-8-15,1 3 0 0,-4-10 8 0,3 7-8 16,1-1 8-16,-1-2-8 0,-3-4 0 0,4 0 0 16,-1 1 0-16,1 2 0 0,3-5 0 0,-4 5 0 0,4-6 0 15,0 1-8-15,4-1 8 0,-1 6 0 16,-3-5 0-16,4-1 0 0,-1 6 0 0,1 1 0 16,-4-4 0-16,0 7 0 0,0-1 0 0,0 1 0 15,3 6 0-15,-6-3 0 0,-1-4 0 0,1 10 0 0,3-9 0 0,-4 9 0 16,-3-9 0-16,3-1 0 0,1 1 0 0,-1 6 0 15,1-6 0-15,3-1 0 0,-7-5 0 0,7 5 0 16,0 1 0-16,0-4 0 0,0-5 0 0,0 5 0 16,3-2 0-16,-3 5 0 0,0-2 0 0,4-7-8 15,-1 0 8-15,-3 7 0 0,7 2 0 0,-7 1 0 16,0 0 0-16,4 6 0 0,0-4 0 0,-4 4 0 16,0 0 0-16,0 3 0 0,-4 0 0 0,4 0 0 15,0 3 0-15,-4-3 0 0,4 10 0 0,0-7 0 0,0-3 0 0,0 7 0 16,4-4 0-16,-4 0-8 0,4-3 8 0,-1 3 0 15,-3-6-9-15,4 3 9 0,3-6 0 0,0 6-11 16,0 0 11-16,-4-6-8 0,1 6 8 0,3-3 0 16,-4-4 0-16,4 8 0 0,-3 2 0 0,-1-3 0 15,1 0 0-15,-4 0-8 0,0 12 8 0,0-5 0 16,-4-1 0-16,1 4 0 0,3-1 0 0,-4-3 0 16,1 4 0-16,-1 2-8 0,4 1 8 0,-3-4 0 15,-1 4 0-15,-3-4 0 0,0 4 0 0,0 0-10 16,7-4 10-16,-3 4 0 0,-4-1-10 0,3-2 10 15,4 2-8-15,-3-2 8 0,3 2 0 0,-4 1-10 16,0-4 10-16,1 4 0 0,-1 0 0 0,4 5-8 16,-3-5 8-16,-1 0 0 0,-3 9 0 0,4-3-10 15,-4-4 10-15,3 7-8 0,-3 0 8 0,0 0 0 0,0 0 0 16,-4 0-8-16,4 0 8 0,0 0 9 0,-3 7-1 16,3-7-8-16,-4 3 8 0,4-3-8 15,-4 0 0-15,4 0 0 0,-3 0 0 16,3 0 0-16,-4 0 0 0,4 0 0 0,-3 0 0 0,-1 0 0 0,0 0 0 0,1-3 0 15,-1 3 0-15,-3-7 0 0,0 7 0 0,-4 7 0 16,-3-4 0-16,0-3 0 0,0 6 0 0,-4-3 0 16,-3-3 0-16,3 9 0 0,4-5 0 0,-4 2 0 15,-3-3 0-15,0 6-11 0,0-9 11 0,-1 10-13 16,5-7 13-16,-4-3 0 0,3 0 0 0,0 0 0 16,0 0 0-16,1-3 0 0,-4 3 8 0,-1-3-8 15,1-4 8-15,0 7-8 0,0-3 9 0,-1-3-9 16,5 6 0-16,-1-9 0 0,-7 9 0 0,4 0-10 0,-4 0 10 15,1 0-12-15,2 0 12 0,5 6-12 0,-1-3-1 0,0 6-1 16,1-9 0-16,2 10 0 16,1-7-15-16,0 6-3 0,3-2-1 0,1-4 0 15,-1 6-157-15,1-6-31 0</inkml:trace>
  <inkml:trace contextRef="#ctx0" brushRef="#br0" timeOffset="61661.56">14531 12654 403 0,'0'0'36'0,"0"0"-36"0,0 0 0 0,0 0 0 0,0 0 300 0,0 0 52 16,0 10 12-16,0-7 1 0,0 6-254 0,-4 4-51 16,1-4-11-16,-4-2-1 0,3-4-23 0,-3 6-4 15,0-6-1-15,4 7 0 0,-4-1 4 0,3-3 0 16,4-6 0-16,-7 4 0 0,7-4 12 0,-4 3 2 16,-3 6 1-16,7-9 0 0,-3 0-6 0,-1 10-1 15,1-1 0-15,-1 0 0 0,4 4-8 0,-7-1-1 16,4 4-1-16,-4 0 0 0,3 3-8 0,-3 3-2 15,0-1 0 1,-4 1 0-16,4 0-2 0,-3 7-1 0,-1-4 0 16,1 0 0-16,-1 0 15 0,0-3 4 0,-3 0 0 0,4 0 0 0,3-3 16 0,0 2 3 15,-4-2 1-15,4-6 0 0,0 6-13 0,0-7-3 0,0-2 0 16,0 2 0-16,3-2-3 0,1 2-1 0,-1-2 0 0,1-1 0 16,-1 0-28-16,1 4 0 0,3-4 0 0,0 1 0 15,0-10 0-15,3 3-20 0,1 6 4 0,-4-9 0 16,0 0 25-16,7 0 6 0,0 10 1 0,3-10 0 15,1 3-29-15,0-3-6 0,-1 0-1 0,1 0 0 16,6-3 7-16,-3 3 1 0,1 0 0 0,2 0 0 16,1 0 12-16,0 0 0 0,-1 0 0 15,1 0 0-15,-1 0 0 0,-2 0 16 0,6 3-3 0,-7-3-1 16,0 0-12-16,4 0 0 0,-4 0 0 0,0 0 0 16,0 0 0-16,4 0 0 0,-4 0 0 0,0-3 0 15,3-1 0-15,-2-2 0 0,2 3 0 0,1-3 0 16,-4 3 16-16,4-4 3 0,-4 4 1 0,0 0 0 15,0-3-20-15,0 6 0 0,-3-3 0 0,-4-4 0 16,-7 7-25 0,10 0-12-16,-10 0-3 0,0 0 0 0,0 0-112 0,7 0-22 0,-7 0-5 0,11-3-1 15,-11 3-73-15,10-9-15 0,1 0-4 16,3-4 0-16</inkml:trace>
  <inkml:trace contextRef="#ctx0" brushRef="#br0" timeOffset="61947.85">15078 13153 2188 0,'0'0'195'0,"-7"9"-156"0,0 1-31 0,0-4-8 15,-4 0 157-15,4 1 31 0,0 2 5 0,3-6 2 32,1 10-211-32,-1-4-43 0,1 4-8 0,3 2-1 15,0-2 17-15,0 0 4 0,3 5 1 0,1-5 0 16,-4 6 7-16,3-1 2 0,1-2 0 0,-4 0 0 0,0 0 21 0,3-7 4 0,-3 3 0 0,0 4 1 31,0-10-45-31,0 4-8 0,0-10-3 0,0 0-890 0</inkml:trace>
  <inkml:trace contextRef="#ctx0" brushRef="#br0" timeOffset="62121.67">15120 12915 3200 0,'-7'15'71'0,"3"-5"14"0,-6-4 3 0,-1 0 1 0,1 4-71 0,-1-1-18 15,4 1 0-15,0-7 0 16,0 6-207-16,7-9-45 0,0 0-8 0</inkml:trace>
  <inkml:trace contextRef="#ctx0" brushRef="#br0" timeOffset="62548.12">15240 13257 2833 0,'-14'12'125'0,"10"-2"27"0,-6-4-122 0,3-3-30 0,0 6 0 0,0-6 0 31,0 7-20-31,0-4-9 0,3 0-3 0,4 4 0 0,0-10-19 16,-4 9-4-16,4-3-1 0,0-6 0 0,0 0 28 0,0 0 4 0,0 0 2 0,0 0 0 15,0 0 22-15,0 0 18 0,0 0-3 0,0 0-1 16,0 0 39-16,0 0 8 0,0 0 2 0,0 0 0 15,0 0-24-15,8-6-5 0,2-3-1 0,-6 6 0 16,3-10-1-16,0-3 0 0,0 10 0 0,0-9 0 16,0 2-32-16,3 0 0 0,-2-2 0 0,6 2 0 31,-4 1-24-31,4-1-4 0,-7-3-2 0,0 4 0 0,4 2 30 0,3 1 0 0,-7-3-8 0,7 8 8 16,-3-2 0-16,-1 3 0 0,1-3 0 0,-4 6 0 15,4-3 0-15,-1 3 0 0,-3 0 0 0,-7 0 0 0,0 0 26 0,0 0 5 16,7 3 1-16,-3 6 0 0,3-3-32 0,-3 4 0 15,3-4 0-15,-4 3 0 0,1 7 0 0,-1 0 0 16,4-7 0-16,-3 10 0 16,3-6-26-16,3-1-11 15,-3 10-3-15,0-6 0 0,4-1-32 0,0-5-6 0,-1-1-2 0,-3 4 0 16,0-4-96-16,4-3-19 0,-4-2-4 0,-7-4-426 16,7 3-86-16</inkml:trace>
  <inkml:trace contextRef="#ctx0" brushRef="#br0" timeOffset="62938.7">15695 13310 2163 0,'0'0'96'0,"-3"9"20"0,3-9-93 0,0 0-23 0,-7 10 0 0,7-10 0 16,0 0 86-16,0 0 13 0,0 0 2 0,0 0 1 15,0 0-91-15,10-10-11 0,1 7-17 0,-1-6 4 16,1-1-19-16,-1-2-4 15,5 2-1-15,-1 1 0 0,-4-10 13 0,4 10 4 0,-3-4 0 0,0 1 0 16,-8-1 20-16,4-3 0 0,-3 4 0 0,3 2 0 0,-4 1 0 16,1 6 0-16,-4-6 0 0,0-1 0 0,0 10 20 0,0 0 0 15,0 0-1-15,0 0 0 0,-4-3 12 0,-3 3 2 16,7 0 1-16,-7-6 0 0,-3 6-20 0,2 0-4 16,8 0-1-16,-7 6 0 0,0-6-9 0,0 0 0 15,7 0 0-15,0 0 0 0,-7 3-26 0,4 3 2 16,3-6 1-16,-4 4 0 0,1 8 12 0,3-3 3 15,-4 1 0-15,4 2 0 0,0 4 8 0,0 0-13 16,0-1 5-16,0 1 8 0,0 6 0 0,0-3 0 16,0 3 0-16,0 0 0 0,0 0 0 0,0-3 0 15,4 3 0-15,-1-4 0 16,1 1-49-16,3-6-6 0,3-1-1 0,1-2 0 16,3-1-176-16,0-6-36 0,7-3-8 15,0-3 0-15</inkml:trace>
  <inkml:trace contextRef="#ctx0" brushRef="#br0" timeOffset="63389.21">16341 13206 1670 0,'0'0'74'0,"3"0"15"0,-3 0-71 0,7-3-18 0,-7 3 0 0,0 0 0 16,0 0 76-16,0 0 12 0,0 0 3 0,0 0 0 15,-7 0-73-15,0-9-18 0,7 9 0 0,0 0 0 16,-7 0-10-16,-3-3-6 0,-1 3 0 0,0 3-1 15,-3-3 17-15,4 9 0 0,-8 1-8 0,4-7 8 16,0 6 30-16,3 4 10 0,-6-4 1 0,2 10 1 16,5-6 21-16,-4 2 4 0,3 1 1 0,1-4 0 0,-1 7-19 0,4 0-3 15,3-6-1-15,-3 5 0 16,4-5-17-16,3-1-3 0,3 4-1 0,1-3 0 0,-1-4-24 16,1 1 0-16,3-4 0 0,4 0 0 0,-1-3 0 15,4-3-14-15,-3 0 2 0,3-3 0 16,4-3-16-16,-1 3-4 0,1-7 0 0,-4-2 0 15,4 2 16-15,-1-9 4 0,-3 7 0 16,1 3 0-16,-5-7-1 0,-3 0 0 0,4 4 0 0,-4-1 0 16,-4-6 13-16,1 7 0 0,-4-7 0 0,3 10 0 15,-6-1 0-15,3 7 10 0,-4-6-2 0,4 9 0 0,0 0 28 0,0 0 4 16,-7 0 2-16,7 0 0 0,0 0-14 16,-3 9-4-16,-4 0 0 0,7 1 0 0,-4 2-16 0,8 1-8 15,-4 6 8-15,3-7-8 0,-3 7 12 0,0-6-4 16,7 5 0-16,-3-5 0 0,-1-1-8 0,1 4-9 15,3-3 9-15,-4-4-13 16,1 1-17-16,-1-4-3 0,5 3-1 0,-8-9 0 16,3 0-128-16,-3 0-26 0,0 0-4 0,7 6-720 0</inkml:trace>
  <inkml:trace contextRef="#ctx0" brushRef="#br0" timeOffset="63743.95">16574 13507 2286 0,'0'0'101'0,"0"0"21"16,-4 4-98-16,4-4-24 0,0 0 0 0,0 0 0 15,0 0 50-15,0 0 5 0,0 0 1 0,0 0 0 16,0 0-72-16,0 0-13 0,0 0-3 0,0 0-1 0,0 0 20 0,0 0 4 16,0 0 1-16,0 0 0 0,0-10 39 0,-4 7 8 15,-3-6 1-15,0 9 1 0,0-10-7 0,0 1-2 16,0 3 0-16,-3-4 0 15,-1 1 24-15,4-4 5 0,-4 4 1 0,4-4 0 16,-3-2-22-16,6 2-5 0,-3-6-1 0,4 10 0 0,3-4-18 0,0 1-4 16,0-1-1-16,0-3 0 0,3 4-3 0,4 3-8 15,0-1 12-15,0-2-4 0,4-1-8 0,-1 0 0 16,-2-2 0-16,-1 2 0 0,0 4 0 0,0-4 0 16,0 1 0-16,0 2 0 0,0 4 0 15,-4-6-9-15,4 8 9 0,-3-2-13 0,3-3 0 0,-7 9 0 16,7 0 0-16,-7 0 0 15,7-3-39-15,-7 3-8 0,7-4-2 0,0-2 0 16,4 6-181-16,-1 0-36 0,8-9-7 0,3 9-2 0</inkml:trace>
  <inkml:trace contextRef="#ctx0" brushRef="#br0" timeOffset="66557.84">18101 7600 1562 0,'-11'-7'69'0,"11"7"15"0,-7-3-68 0,4 0-16 0,-8-3 0 0,1 3 0 15,-1-4 61-15,1 4 9 0,-1-3 2 0,-3 3 0 16,3 3-54-16,-3-10-10 0,-3 10-8 0,-5 0 9 16,1-3 7-16,-4 3 2 0,4 0 0 0,0 0 0 15,0 3 0-15,-4-3 0 0,1 0 0 0,2 0 0 0,-2 0 26 0,-1 0 6 16,0 0 1-16,1 0 0 15,-5 0 5-15,5 0 0 0,-4 0 1 0,3 0 0 0,0 0-26 0,0 0-6 16,4 0-1-16,-3 0 0 0,-1 0-12 0,4 0-4 16,-4 0 0-16,0 7 0 15,1-4 4-15,-1-3 0 0,4 3 0 0,-4 3 0 0,0-3-12 0,4 4 0 16,0-4 0-16,0 3 0 0,3 0 0 0,-3 1 0 16,0-4 0-16,3 6 0 0,1-9 0 0,-1 10 8 15,-3-7-8-15,3 3 8 0,4-3-8 0,-4 3 12 16,1-3-12-16,3 4 12 0,-4-4 9 0,7 0 3 0,4-3 0 15,-3 9 0-15,3-9 4 0,0 7 2 0,0-4 0 0,7-3 0 16,-4 3-21-16,1 6-9 16,-1-9 8-16,4 0-8 0,0 10 0 0,0 2 0 15,0-2 0-15,0-1 0 0,4 4 0 0,-4-4 0 0,0 10 0 16,-4-7 0-16,8 10 0 0,-8 7 0 0,4-4 0 0,-3 0 0 16,-1 0 0-16,-3 3 0 0,3 3 0 0,-3 1 0 15,4-4 0-15,-1 10 0 0,4-7 0 0,-3 0 0 16,6 1 0-16,1-1 15 0,3 0-4 0,0 4-1 15,0-1 0-15,4 7 0 0,-4-3 0 0,0-1 0 16,7 11-10-16,-4-5 12 0,-3-2-12 0,4 3 12 16,0 0-12-16,-4 0 0 0,3-3 0 0,-3 3-11 15,0 6 11-15,-3-6 0 0,3 6 0 0,-4-6 0 16,1 0 0-16,-4 6 0 0,7-6 0 0,-3 6 0 16,-1-6 29-16,1 0 8 0,-4-4 2 0,3 4 0 0,-3 6-21 0,4-6-4 15,-1 3-1-15,1 0 0 16,-4-3-5-16,3 7-8 0,1-1 11 0,-4-3-11 15,3 6 8-15,-3-3-8 0,0 4 0 0,-3 5 0 16,-1-6 0-16,4 4 0 0,-3-4 0 0,-1 7 0 0,4-13 0 16,-3 3 0-16,3-6 0 0,0 6 0 0,0-6 12 0,0 0-12 15,3 3 12-15,-3-3-12 0,4-3 8 0,-1 2-8 16,1-2 0-16,3 0 0 0,-4-3 13 0,4-1-4 16,1-2-1-16,-1 5 0 0,0-5-8 0,-4-4 0 15,4 10 0-15,0-6 0 0,0 5 18 16,-3 7 2-16,-1-9 0 0,1 3 0 0,-1 0-20 15,1-1 0-15,-4-5 0 0,3 2 0 0,-3-2 0 16,4-4 0-16,-4 1 0 0,0-7 0 0,4 3 0 0,-4-3 0 0,0 3 0 0,-4 4 0 16,4-7 0-16,0 3 0 0,0 0 0 0,0-3 0 15,0 3 0-15,0-2 0 16,0 2 0-16,0-3 0 0,0-3 0 0,4 6 0 16,-1-6 0-16,1 0 0 0,-1 0 0 0,-3 0 0 15,4 0 0-15,-1-3 0 0,1 3 0 0,-1-4 0 16,-3 4 0-16,4-3 0 0,-4 3 0 0,0 0 0 0,0 0 0 0,-4 0 0 15,4 0 0-15,-3 0 10 16,3 3-2-16,-4-9 0 0,1 6-8 0,-1-4 0 0,1 1 0 0,-1-3 8 16,4-7-8-16,-3 10 0 0,3-9 0 0,0 2 0 15,0-3 0-15,0 1 0 0,0-1 0 0,0-6 8 16,0-3-8-16,0 0 0 0,0 0 0 0,0 0 0 16,7 10 0-16,-7-10 0 0,0 0 0 0,0 0 0 15,0 0 8-15,0 0 0 0,0 0 0 0,0 0 0 0,0 0 5 0,0 0 1 16,0 0 0-16,0 0 0 0,7-6-14 0,-7 6 0 15,7-4 0-15,-7 4 0 0,10 0 10 0,-3-3-1 16,0-3 0-16,0 6 0 0,-7 0-9 0,11 0-12 16,-4 0 2-16,0 6 1 0,0-3 9 0,-7-3-12 15,11 0 12-15,-4 4-12 0,-7-4 12 0,7 6 0 16,-7-6 0-16,0 0-8 0,0 0 8 0,0 0 0 16,0 0 0-16,0 0 0 0,0 0 9 0,7 3-9 15,-7-3 12-15,0 0-12 0,0 0 14 0,0 0-4 16,3 0-1-16,-3 0 0 0,11-3-9 0,-11 3 10 15,0 0-10-15,7 0 10 0,0 0-10 0,0-6 0 16,-7 6 0-16,7-4 0 0,0 4 0 0,4 0 0 16,0-3 0-16,-4-3 0 0,3 6 0 0,1-3 0 15,-1-3 0-15,4 2 0 0,-3-5 0 0,3 6 0 0,0-3 0 0,-3 3 0 16,-1-4 0 0,1 4 0-16,0 0 0 0,3-3 0 0,0 6 0 0,0-10 0 15,-4 10 0-15,8-3 0 0,-4 3 0 0,0 0 8 0,4 0-8 0,-4 3 8 16,0-6-8-16,4 6 0 0,-1-3-10 0,-2 0 10 15,6 7 0-15,-4-7 0 0,5 0-8 0,-5-7 8 16,4 7 0-16,1 0 0 0,-1 0 0 0,0-3 0 16,4 3 0-16,-4 0 0 0,0-6 0 0,-3 6 0 15,-1 0 0-15,1 0 0 0,-4 6 0 0,0-6 0 16,4 3 12-16,-4-3 6 0,0 10 1 0,-4-10 0 16,5 6-19-16,-1-3 0 0,0 0 0 0,-4 4 0 15,1-4 0-15,0-3 0 0,-1 6 0 0,-3-3-9 16,4-3 9-16,-4 0 0 0,-7 0 0 0,7 0 8 15,0-3-8-15,-7 3 0 0,11-6 0 0,-11 6 0 16,7 0 0-16,0-3-8 0,-7 3 8 0,3-7 0 16,1 4 0-16,-1-6 0 0,-3 9 0 0,0 0 0 0,7-3 0 0,-7 3 0 15,4-7 0-15,-1 4 0 0,-3-3 0 0,0 6 0 16,4-6 0-16,3-1 0 0,-7-2 0 0,3 9 0 16,1-9 0-16,0 5 0 0,-1-5 0 0,-3 6 0 15,7-7 0-15,-7 1 0 0,4-4 0 0,-1-5 0 16,1 8 0-16,-1-5 0 0,1-4 0 0,3 0 8 15,-4-3-8-15,1 3 0 0,3-3 0 0,0 0 9 16,0 0-9-16,-3-3 0 0,-1 0 0 0,4 3 0 0,-3-9 0 16,-1 6 0-16,4-3 8 0,-3-4-8 0,-1 1 0 0,1-1 0 15,-4 1 0-15,0 0 0 0,0-4 0 0,0 4 0 16,0-4 8-16,0-2-8 16,-4 2 0-16,4-5 0 0,-3 8 8 0,-4-9-8 0,3 10 0 15,1-13 0-15,-1 0 0 0,1-6 8 16,-1-3-8-16,1-1 0 0,-1 7 8 0,0 0-8 0,1 0 0 15,-1 0 0-15,1 0 0 0,-1-3 0 0,4 0 0 16,0 3 0-16,0-3 0 0,0 3 0 0,0-4 0 0,-3 8 0 16,3-4 0-16,3 3 0 0,-3 3 0 0,0-3 0 15,0 0 0-15,0 0 0 0,0-3 0 0,0 3 0 16,0 0 0-16,0 0 0 0,0 1 0 0,0-4-9 16,-3 6 9-16,-1 6 0 0,1-6 0 0,-1 1 0 15,1 2 0-15,-1-3 0 0,1 1 0 0,-1-1 0 16,1 0 0-16,-1-3 0 0,1 3 0 0,-1-3 0 0,4 4 0 0,0 5 0 15,-3-6 0-15,3 1 0 0,0 8 0 0,0-2 0 16,0 2 0-16,0 1 0 0,0 0 0 0,0-1 0 16,-4 1 0-16,4 9 0 0,-4-9 0 15,4 6 0-15,-3-4 0 0,-1 7-8 16,1-6 8-16,-1 3-10 0,1 3 10 0,-4 0-10 0,3 0 10 16,-3-3 0-16,4 3 0 0,-4 0 0 0,3 0 0 0,1 0 0 15,-5 0 0-15,5-6 0 0,-4 6 0 0,3-3 0 16,-3-3 8-16,4-3-8 0,-4 6 0 0,3-4 0 15,-3 4 0-15,4-3 0 0,-4 0 0 0,3 6 0 16,1-3 0-16,-1 3 0 0,-3 0 0 0,3 0 8 16,1-3-8-16,-4 9 0 0,7-3 9 0,0 0-9 15,-4 4 12-15,4-4-12 0,0 0 0 0,-3 7 0 0,-1-7 0 16,4 3 0-16,0-3 0 0,0 1-9 0,-3-4 9 16,3 3-8-16,-4-3 8 0,4 6 8 0,0-3-8 0,-3 0 11 15,3-2-11-15,-4 2 0 0,1 3-10 0,3-3 10 16,-4 0 0-16,4 7 0 0,-3-7 8 0,-1-3-8 15,4 10 0-15,0-7 0 16,-4 6 0-16,4-6 0 0,0 7 0 0,-3-1 0 0,-1 1 0 0,1-4-9 16,3 7 9-16,0-4 0 0,0 4 0 0,-4-4 8 15,4 1-16-15,-3 2-4 0,3 1 0 0,-4-4 0 32,-6 4-36-32,6-4-8 0,-3-2-2 0,0 8 0 0,4-2-146 0,-4-7-28 0</inkml:trace>
  <inkml:trace contextRef="#ctx0" brushRef="#br0" timeOffset="68090.11">17579 12654 403 0,'0'0'36'0,"0"0"-36"15,0-9 0-15,-4 9 0 0,1-9 288 0,-1 9 50 16,1-3 10-16,-1-7 3 0,4 10-289 0,0 0-62 16,0 0 0-16,0 0-12 0,0 0 47 0,0 0 9 0,0 0 1 15,0 0 1-15,0 0 2 0,0 0 0 0,0 0 0 0,0 0 0 16,7 13 0-16,0-4 0 0,0 0 0 0,1 10 0 15,-8-3-13-15,7 9-3 16,-4 0 0-16,1 7 0 0,-1-1-32 0,1 0 0 0,-4 4 0 16,-4-4 0-16,4 10-13 0,-3-10-3 0,-1 10-1 0,1-10 0 15,-1 4 27-15,1-4 6 0,-5 1 0 0,5-1 1 16,-4-9-17-16,3 0 0 0,1 0 8 0,-1-3-8 16,4-7-17-16,0-2-7 15,0-1-2-15,0-9 0 0,0 0-112 0,0 0-22 0,11 0-5 0,-4-9-1 16</inkml:trace>
  <inkml:trace contextRef="#ctx0" brushRef="#br0" timeOffset="68600.09">17522 12633 1094 0,'-10'0'48'0,"3"-4"11"0,0-2-47 0,0 6-12 15,0-3 0-15,3-3 0 0,-3 3 191 0,4-4 36 16,3 4 7-16,0 3 2 0,0-3-189 0,0-3-38 16,-4-4-9-16,8 7 0 0,3-6 27 0,3 6 3 15,1-4 1-15,3-2 0 0,4 6-5 16,-4-7-1-16,3 7 0 0,-3-3 0 0,1 3-6 0,2-3-2 16,-3 6 0-16,0 0 0 0,-3 0-9 0,0 0-8 15,-1 9 12-15,1-3-12 0,-1 1 0 0,-3 2 0 16,4 0 0-16,-4 10 0 0,0-6 0 0,0-1 0 15,0 4 0-15,4-3 0 0,-1-1 0 0,4 1 0 16,-3 5 0-16,0-5 0 0,-4 3 8 0,3-4-8 16,1 1 0-16,-4 2 0 0,0-2 8 0,0 0-8 0,-3-1 0 0,-1-3 0 15,-3 4 8-15,0-4-8 0,-3 1 9 0,-5 2-9 16,1 4 8-16,-3-3-8 0,-1-1 0 0,-3 1 9 16,-4-4 3-16,1 7 0 0,-4-4 0 0,-4 1 0 15,4-1-4-15,-4-2-8 0,0-1 12 0,1 4-4 16,-1-4-8-16,4 4 10 0,0-7-10 0,3-3 10 15,4 3 20-15,3-2 4 0,8-4 1 0,3 0 0 16,-7 6-18-16,7-6-3 0,0 0-1 0,0 0 0 16,0 0-28-16,0 0-5 0,0 0-2 0,7 6 0 0,3-6 22 15,-3 9 0-15,1 1 0 0,-1-1 0 0,0 1-24 16,0 2 2-16,-4 1 1 0,1 2 0 16,3 1 21-16,-4 3 0 0,1 0 0 0,-1-4 0 0,1 4-17 15,3-6-3-15,4-4 0 0,-1 4 0 16,1-4-4-16,-1 1 0 0,4-4-1 0,1-3 0 15,-1 0-117-15,0-6-23 0,3 0-5 0</inkml:trace>
  <inkml:trace contextRef="#ctx0" brushRef="#br0" timeOffset="69010.83">17956 13147 1382 0,'0'0'123'0,"0"0"-99"0,0 0-24 0,0 0 0 15,0 0 124-15,0 0 19 0,0 0 4 0,0 0 1 16,0 0-137-16,0 0-27 0,0 0-6 0,0 0-1 16,0 0 23-16,0 0 18 0,0 0-3 0,7-6-1 15,-7 6 37-15,8-4 7 0,2-5 2 0,1 3 0 16,-1 3-20-16,1-7-3 16,-1 1-1-16,1-1 0 0,0 4-36 0,-1 0 0 0,-3-4 0 0,4 4-8 31,-4 0-18-31,0-4-3 0,-4 1-1 0,5 6 0 0,-5-6 6 0,-3 9 2 0,0 0 0 0,0 0 0 15,-3-10 6-15,-1 1 2 0,0 2 0 0,-3 1 0 16,-3-3 14-16,-4 9 15 0,0-3-3 0,-4 3-1 16,4 3 7-16,0-3 2 0,-4 6 0 0,0-3 0 15,4 7 9-15,0-1 3 0,0-6 0 0,4 7 0 16,-1 2-16-16,0-3-4 0,4 7 0 0,0-3 0 16,4-1-12-16,-1 1-8 0,1-4 8 0,-1 10-13 15,1-10 13-15,3 7-11 0,0 0 11 0,-4-1-10 0,4-5 10 16,0 2-10-16,0 7 10 0,4-6-10 15,-1 2 10-15,1-2 0 0,-1 0 0 0,4-4-8 0,0 3 8 0,4-2 0 16,3-1 0-16,0-6 0 16,0 4-32-16,4-7 0 0,0 0-1 0,-1-7-591 15,8 1-117-15</inkml:trace>
  <inkml:trace contextRef="#ctx0" brushRef="#br0" timeOffset="69539.75">18242 12601 1915 0,'0'0'42'0,"0"0"9"0,0 0 1 0,0 0 2 0,0 0-43 0,0 10-11 0,4-1 0 0,-1 0 0 15,-3-9 30-15,4 7 4 0,-1 2 1 16,1 0 0-16,-1 4-25 0,1-4-10 0,-4 4 8 0,3 6-8 16,1-10 8-16,-4 4-8 0,0 9 8 0,0-3-8 15,-4-1 25-15,4-2 0 0,0 12 0 0,-3-6 0 0,3 0 8 0,0 0 2 16,-4 0 0-16,4-3 0 0,-3 3-18 0,3 0-3 16,0 6-1-16,-4-6 0 15,4-3-13-15,0 3 0 0,0 0 0 0,-3 0 0 16,3-4 0-16,0-2 8 0,-4 3-8 0,4 0 0 15,-3-7 21-15,-1 7-1 0,4-6-1 0,-3-4 0 0,-1 0 8 0,4 4 1 16,-7-4 1-16,4-5 0 0,3 5-29 0,0-9 0 16,0 0 0-16,0 0 0 0,0 0 16 0,0 0-4 15,0 0 0-15,0 0 0 0,3 9 0 0,-3-9 0 16,7 3 0-16,-3-3 0 0,6 7-12 0,-10-7 0 16,7 0 0-16,0 0 0 0,4-7 0 15,-4 7 0-15,-7 0 0 0,7 0 0 0,4 0 0 0,-11 0 0 16,3 0 0-16,-3 0 0 0,7 0 0 0,0 0-12 0,-7 0 12 15,7 0-13-15,-7 0 13 0,7 0-11 0,0 0 11 16,4 0-10-16,-4-3-2 0,0 3 0 0,4-3 0 16,-1-3 0-1,1 6-23-15,-1-3-5 0,1-3 0 0,0 2-1 16,-1-2-139-16,1 6-27 0,-4-3-5 0,0 3-2 0</inkml:trace>
  <inkml:trace contextRef="#ctx0" brushRef="#br0" timeOffset="70583.73">18584 12749 1904 0,'0'0'84'0,"0"0"18"0,-7-4-82 0,4-2-20 16,3-3 0-16,0 6 0 0,-7-4 54 0,7 7 6 0,0-3 2 0,0 3 0 15,0-3-37-15,0 3-7 0,0 0-2 0,0 0 0 16,0 0 17-16,0 0 3 0,0 0 1 0,-7 6 0 16,7 1-20-16,-7 2-4 0,3 4-1 0,-3-1 0 15,0 7-4-15,0-7 0 0,3 10-8 0,1-3 12 16,-1 3-12-16,-3 0 0 16,7 0 8-16,0 0-8 0,0-3 8 0,0 3-8 0,0 6 11 15,4-6-11-15,-1 0 22 0,-3 0-2 0,4 0-1 0,-1 0 0 16,8 0-19-16,-8-3 0 0,5-7 0 0,-1 7 0 15,0-7 11-15,0 4-2 0,0-3 0 0,3-10 0 16,-6 6-9-16,3-3 0 0,0 1 0 0,-7-7 8 16,0 0 1-16,7 0 0 0,4 6 0 0,-11-6 0 15,7 0 12-15,-7 0 3 0,10 0 0 0,-3 0 0 16,4-6 7-16,-11 6 1 0,7 0 1 0,4 0 0 16,-4-3-20-16,0-1-4 0,0-2-1 0,0 3 0 15,0-3 5-15,3 3 1 0,-6-4 0 0,7 4 0 0,-4-6 3 16,0 9 1-16,0-10 0 0,-4 4 0 0,4-10 6 15,0 7 2-15,-3-3 0 0,-1-1 0 16,1-6-7-16,-1 0-2 0,1 4 0 0,-4-4 0 0,0-3-7 16,0 0-2-16,0-6 0 0,-4 6 0 0,4-3-8 0,-3-4 0 15,-1-2 0-15,1 9 0 0,-1-9 0 0,1 9 0 16,-1-9 0-16,1 9 0 0,-1 0 0 0,1 0-14 16,3 3 3-16,-4 0 1 15,1 3-30-15,3 1-5 0,3-1-2 0,4 0 0 16,0 4-150-16,0-1-31 0</inkml:trace>
  <inkml:trace contextRef="#ctx0" brushRef="#br0" timeOffset="74196.8">20666 10334 1753 0,'0'0'77'0,"-7"0"17"0,0 0-75 0,0-3-19 16,0-3 0-16,-4 6 0 0,4 0 48 0,7 0 5 0,0 0 2 15,-4 6 0-15,4-6 2 0,-3 3 1 0,-1 10 0 0,4-4 0 16,-3 10-10-16,3 0-3 0,3 3 0 0,-3 3 0 16,0 6-25-16,4 7-6 0,-1-1-1 0,-3 10 0 15,4 0-13-15,-1 3 9 0,1 4-9 0,-4-1 8 16,0 13-8-16,0-3 0 0,-7 6 0 0,3 0 0 15,-6 3 0-15,-1 9 0 0,-3-2 0 0,3 2 0 16,-3 4 11-16,4 0-3 0,-4-4-8 0,3-3 12 0,1 4 8 16,-1-7 0-16,4 10 1 0,-4-10 0 0,1 10-1 0,-1-4 0 15,1-5 0-15,2 5 0 0,-2-2-6 16,-4 2-2-16,3-6 0 0,1-3 0 0,-1 1 16 0,4-11 4 16,0-5 0-16,0-7 0 0,3-6-13 0,4 0-3 15,-7-3 0-15,7-1 0 0,-3-5-1 0,3-7-1 16,0-3 0-16,3 0 0 0,-3-3-6 0,0-6-8 15,4 3 11-15,-1-7-11 0,1 7 29 0,-4-6-1 16,7-4 0-16,-4 3 0 0,1-2-13 0,-4 2-3 16,4-2-1-16,-1-4 0 0,1-3 10 0,-1 7 3 15,1-7 0-15,-4-3 0 0,0 0-24 0,0 0 0 16,0 0 0-16,0 0 0 0,0 0 0 0,0 0 11 16,0 0-1-16,0 0 0 0,0 0-10 0,0 0 8 15,0 0-8-15,0 0 8 0,0 0 8 0,7-3 0 0,-7 3 1 16,7 0 0-16,0-4-28 0,0-2-5 15,0 6-2-15,0 0 0 0,4 0 18 0,-1 0-8 16,1 0 8-16,3 6 0 0,3-2 0 0,5-1 0 16,-1-3 0-16,7 6 9 0,0-3 7 0,4-3 0 15,7 6 1-15,0-2 0 0,-1 2-17 0,8-3 0 0,-3 0 0 0,-1 7 0 16,4-10 0-16,7 9 0 0,3-3 0 0,4 0 0 16,4-6-28-1,-4 10-4-15,3-10 0 0,-6 6 0 0,-1-6 52 0,0 0 9 0,8 0 3 0,-4 3 0 16,-7-3-32-16,3 0-18 0,8 3 2 0,-4 4 1 15,-4-7 24-15,1 3 5 0,-4-3 1 0,3 6 0 0,11-3-25 0,-3-3-5 16,-8 7-1-16,4-4 0 16,7 0 16-16,-7-3 0 0,-11 6 0 0,1-6 0 0,3 0 0 15,-4 0 0-15,4 0 0 0,-4 3 0 0,-10-6 0 16,3 3 0-16,4 0 0 0,-7-6 0 0,-4 6 16 16,-6-3 0-16,2 3 0 0,-6-3 0 0,-4-4-16 0,-3 7 0 15,-8 0 0-15,5 0-9 0,-5 0 9 0,-3-3 14 16,-7 3-3-16,0 0-1 0,7-6 2 0,-7 6 1 15,0 0 0-15,4-3 0 0,-1-4 0 0,4 4 0 16,-3-6 0-16,-1 6 0 0,1-4-13 0,-1 1 0 16,5 0 0-16,-5 3 0 0,4-3 0 0,-3-4 0 15,3 4 0-15,-4-4 0 0,1 1 0 0,-1 0 0 16,1-1 9-16,-4 1-9 0,3-4 11 0,-3 4-3 16,-3-4-8-16,-1-5 12 0,1-4 7 0,-1 3 1 0,-3-3 0 0,0 0 0 15,-3-10-9-15,2 1-2 16,-2 0 0-16,-4-4 0 0,0 1 2 0,0-7 0 15,3-9 0-15,-3 6 0 0,-4-9-11 0,4-7 8 0,4 7-8 16,2-10 8-16,1 10-8 0,-3-10 0 0,-1 10 0 0,4-10 0 16,4 0 0-16,3-3 0 0,-11 1 0 0,8-4 0 15,6 6 0-15,-3-3 0 0,-3 3 0 16,-1-3 0-16,1-6 0 0,3 10 0 0,3-1 0 0,-6 0 0 16,-1 0 0-16,0 7 0 0,4-4 0 0,-3 7 0 15,-1 6 0-15,1-6 0 0,-4-1 0 0,3 4 0 16,4 0-8-16,-7 6 8 0,0 0-10 0,4 0 10 15,3 4-11-15,3-1 11 0,-6 0-12 0,3 0 12 16,3 10-12-16,1-7 12 0,-4 1-12 0,0-4 12 0,0 10 0 16,3-1 0-16,4 1 0 0,-3 3 0 0,-4-1 0 15,3 1-10-15,4 3 2 0,-3-3 0 0,-1 6 0 0,1 6 0 16,-4-3 0-16,4 1 0 0,3 5 8 0,-7 1 0 16,-4 2 0-16,4 1 0 0,4-1 0 0,-4 7 0 15,-11-3 0-15,4 6 0 0,7 0 0 16,-4 0-8-16,-6 0 8 0,-1 0 0 0,1 0-11 15,-1 6 11-15,4-3-13 0,-4-3 5 0,-3 10 8 0,4-7-8 16,10-3 8-16,-11 9-8 0,-3-9 8 16,0 10 0-16,0-1 0 0,0-6 0 0,0 7 0 15,-4-4 0-15,-7 0 0 0,4-6 0 0,3 10 0 0,-6-10 0 16,-1 9 0-16,-7-3 8 0,1-3-8 0,-1 1 12 0,-7-4-4 16,-3 6 0-16,-4-3 0 0,0-3 0 0,0 0 0 0,0 0 0 15,-7 0 0-15,4-3 1 0,3-3 0 0,0 6 0 16,-7 0 0-16,-3-4 0 0,-1 1 0 0,1-3 0 15,0 3-9-15,-1-3 0 0,1-4 0 16,3 4 0-16,0-3 0 0,0-1 8 0,0 1-8 0,4 6 0 16,-8-7 0-16,4 1 0 0,4-1 0 0,-1 1 0 15,1 6 0-15,7-3 0 0,-1-1 0 0,1 1 0 16,7-3 0-16,-4 9-9 0,0-4 9 0,0 4-13 16,4-6-74-1,3 3-14-15,1 3-3 0,2-3-851 0,5-3-169 0</inkml:trace>
  <inkml:trace contextRef="#ctx0" brushRef="#br0" timeOffset="75444.25">21403 13689 1324 0,'0'0'118'0,"0"0"-94"0,-7 0-24 0,0-3 0 0,0 3 199 0,7 0 35 16,0 0 7-16,-7 0 2 15,7 0-199-15,0 0-44 0,-4 3 0 0,4-3 0 0,-7 7 0 16,7-1 0-16,0 10 0 0,0-4 0 0,0-3 0 0,4 4 0 15,-4 9 0-15,0 0 0 0,0 0 0 0,-4 3 0 16,4 0 9-16,-3-3-9 0,-4 9 8 0,0-2-8 16,0 2 0-16,-4 0 0 0,-3 1 17 0,0 2-2 15,0-3-1-15,-4 4 0 0,0 3-14 0,-3-4 0 16,0 1 0-16,3-4 0 0,1 0 0 0,-1 1 16 16,4-1-2-16,0-3 0 0,3-3 22 0,1-6 5 15,-1 3 1-15,4 0 0 0,4-3-22 0,-1-7-5 16,-3 4-1-16,7-3 0 0,-4-1-6 0,4 1 0 0,0-4-8 15,0-3 12-15,0 1 2 0,-3 2 0 16,3-9 0-16,0 0 0 0,0 0 11 0,0 9 3 0,0-9 0 16,0 0 0-16,0 0-2 0,-4 7 0 15,1-1 0-15,3-6 0 0,-4 0-5 0,4 0-1 0,0 0 0 0,0 0 0 16,0 0-20-16,0 0 0 0,4 9 0 0,-1-2 0 16,4-4 0-16,-3-3 0 0,7 6 0 0,-1-3 0 15,1-3 9-15,3 0-9 0,0 3 12 0,-3-3-12 16,3 0 8-16,0 0-8 0,-4 0 0 0,4 0 0 15,-3 0 8-15,-4 0-8 0,4 0 0 0,-4 0 0 16,3 0 20-16,1 0 1 0,-1 0 0 0,-2 0 0 16,2 0-21-16,1 0 0 0,-1-3 0 0,1 0 0 15,-1-3-21-15,1 6-9 0,3 0-2 0,-3-3 0 0,-1 3 20 16,1-7 3-16,-4 7 1 0,4 0 0 31,-1 0-100-31,-10 0-20 0,0 0-4 0,7 0-620 0,-7 0-123 0</inkml:trace>
  <inkml:trace contextRef="#ctx0" brushRef="#br0" timeOffset="75930.89">21629 14332 1324 0,'0'0'118'0,"0"0"-94"0,0 0-24 0,0 0 0 15,0 0 171-15,0 0 29 0,0 0 7 0,-7 0 1 32,-4 0-199-32,4 3-39 0,-3 4-8 0,2-4-2 0,-2 3 52 0,-1 3 11 0,1-2 1 0,-1 2 1 15,1 7 26-15,3-4 5 0,-4 1 0 0,0-1 1 16,1-2-8-16,3 9-1 0,0-7-1 0,0 7 0 15,3-7-34-15,1 1-13 0,-1 6 11 0,0-7-11 16,1 4 0-16,6-3-15 0,-3-1 2 0,4 1 0 16,0-4-10-16,-1 0-1 0,8 1-1 0,-4-7 0 15,0 6 5-15,3-9 2 0,4 7 0 0,1-7 0 16,2-7 3-16,-3 7 1 0,4-3 0 0,3-3 0 16,4 0 14-16,-4-4 0 0,-3 4 0 0,3-3-9 15,3-4 20-15,-2 4 4 0,-12-4 1 0,1 4 0 16,-1-4 5-16,-3 4 2 0,4-4 0 0,-4 4 0 15,-7-10 22-15,4 10 5 0,3-4 1 16,-7 4 0-16,-11-4-19 0,4-6-4 0,7 7-1 0,-3 2 0 0,-1-5-7 0,-3-1 0 16,-4 7-1-16,4-4 0 0,0 4-35 0,-3-1-6 15,-4 7-2-15,-1 0 0 16,5-3-32-16,-4 6-6 0,0 0-2 0,0 0 0 16,-1 0-116-16,5 0-24 0,-1 0-5 0</inkml:trace>
  <inkml:trace contextRef="#ctx0" brushRef="#br0" timeOffset="76429.48">22116 14219 2055 0,'0'0'91'0,"0"0"19"0,-7 7-88 0,0-4-22 0,7-3 0 0,-8 9 0 15,-2-3 8-15,-1 1-8 0,1 2 10 0,-1 0-10 16,4 1 0-16,-3 2-13 0,-8 7 1 0,4-6 0 16,3-4 12-16,1 4 8 0,-8-4 0 0,4 4-8 0,0-4 35 0,3 7 0 15,4-10 0-15,-3 3 0 16,-5 1 1-16,8-4 1 0,4 0 0 0,3 4 0 15,-7-4-37-15,7-6-18 0,3 3 2 0,4 7 0 16,0-7-20-16,-7-3-4 0,7 9-1 0,4-9 0 16,0 6 2-16,-1-2 1 0,-10-4 0 0,14 3 0 15,4-3 5-15,-4 0 1 0,-3 6 0 0,-1-6 0 16,1 3 21-16,-1-3 11 0,1 0-10 0,0 0 10 0,-4 6 0 0,3-3 0 16,1-3 0-16,-4 7 0 0,-7-7 0 0,7 6 0 15,0 3 11-15,0-2-3 0,-7-7 23 0,4 3 5 16,-4-3 0-16,3 12 1 0,4-2-9 15,-3-1-1-15,-8 4-1 0,1-4 0 0,3 1-6 0,0-1-2 16,-4 0 0-16,1 1 0 0,-5-4-18 0,5 10 0 16,-1-4 0-16,-3 1 0 0,-3-4 0 0,3 4 0 0,0 2-15 15,0-2 5 1,-4 0-22-16,-3-1-4 0,3-3 0 0,1 10-1 16,-4-6-47-16,0-4-8 0,-8 4-3 0,8-4-697 0</inkml:trace>
  <inkml:trace contextRef="#ctx0" brushRef="#br0" timeOffset="76967.28">22673 14279 1094 0,'-18'0'48'0,"18"0"11"0,0 0-47 0,0 0-12 0,-7-3 0 0,0 3 0 0,-3 0 158 0,3 0 30 15,7 0 5-15,-11 6 2 0,-3 0-134 0,3-3-26 16,4 7-6-16,-3-4-1 0,-8 0 58 0,8 4 11 16,-1-4 3-16,0-3 0 0,1 10-13 0,-4-7-3 15,0-3 0-15,6 6 0 0,8-9-57 0,-7 4-12 16,-7 5-3-16,11-9 0 0,3 0 16 0,0 0 4 15,-7 9 0-15,7-9 0 16,0 0-58-16,0 0-11 0,0 0-3 0,0 0 0 0,-4 13 13 0,4-7 3 16,0 4 0-16,-3-7 0 15,-4 6-7-15,3-6-1 0,4-3 0 0,0 10 0 0,0-10 32 0,0 9 0 0,0 1-8 0,0-10 8 16,4 3 27-16,-4-3 8 0,0 0 1 0,0 9 1 16,7 1-13-16,-7-10-4 0,0 0 0 0,3 9 0 15,-3-9-9-15,4 3-3 0,6 6 0 0,1-2 0 16,-11-7-8-16,3 6 0 0,12 0 0 0,-5-3 0 15,-3 7 0-15,0-4 0 0,4 0 0 0,-4 4 0 16,3-4 0-16,-6 0 0 0,3 4 0 0,-3-1 0 16,-1 4 28-16,-3-4 3 0,-3 0 1 15,-1 1 0-15,4 2-16 0,-7 4-4 0,-4-3 0 0,1-1 0 16,-4 1 0-16,0 6 0 16,-1-7 0-16,-6 10 0 0,-7-6-3 0,3-1-1 0,1 4 0 0,-5-6 0 15,1 9-8-15,-7-3 0 0,0-7 0 0,3 7 0 16,-7 3-17-16,0-3-6 0,-10-7-1 0,-4 1-1211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52:39.8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8431 15430 864 0,'-7'-10'76'0,"0"7"-60"15,0-6-16-15,4-1 0 0,-11-2 117 0,7-7 21 16,-1 10 4-16,5-4 1 0,-1 0-118 0,-3 1-25 0,7-4 0 0,-3 4 0 16,-1 2-11-16,4 1 3 15,-3-1 0-15,3 10 0 0,0 0 8 0,0 0 0 0,0 0 0 0,0 0 0 16,0 0 64-16,0 0 14 0,0 0 3 0,0 0 1 16,0 0 45-16,0 0 9 0,0 0 1 0,0 0 1 15,0 10-18-15,0-10-3 0,0 0-1 0,3 9 0 16,-3 4-41-16,4-4-9 0,-4-9-2 0,3 10 0 15,4 8-38-15,-7-2-8 0,0 12-2 0,0 1 0 16,4-4-16-16,-1 9 10 0,-3 4-10 0,-3-4 8 16,3 7-8-16,0 3 0 0,-4-3-12 0,4 3 12 15,-7 3-11-15,4-10 11 0,-1 4-8 0,-3-3 8 16,4-4 0-16,-4-2 0 0,3-7 12 0,1 0-4 16,-1-10 18-16,-3 4 4 0,7-6 1 0,-3-4 0 15,3-9-15-15,0 0-4 0,0 0 0 0,0 0 0 16,3-9 10-16,1-4 2 0,-1-9 0 0,1 0 0 0,3-6-24 15,0-3 0-15,0 6 0 0,0-7 0 16,3-5 0-16,-6 12 0 0,3-4 0 0,4 4-8 16,-4 3 8-16,3 3 0 0,1 1-9 0,-1 8 9 15,1 4 0-15,0-3 0 0,3 2 0 0,0-2 0 0,0 9 0 16,0 0 0-16,4 0 0 0,-1 0 0 16,4 0 0-16,-3 6 0 0,3-3 0 0,0 4 0 15,1-4 0-15,2 9 0 0,-6-2 0 0,0-1 0 16,6 4 0-16,-13 2 0 0,6 1 8 0,-6 3-8 0,-4-7 0 0,7 10 0 15,-7-3 0-15,4 0 0 0,-4 3 0 0,0 0 12 16,0 0 0-16,-3 0 0 0,-1 0-12 0,1 6 0 16,-1-6 0-16,4-3 8 0,-7-4-8 0,4 4-12 15,-4-6 2-15,3-4 1 0,1 1-12 0,-1-7-3 0,-3-3 0 0,0 0 0 32,0 0-175-32,0 0-35 0,11-3-7 0,-4-7-2 0</inkml:trace>
  <inkml:trace contextRef="#ctx0" brushRef="#br0" timeOffset="361.78">9267 15784 2970 0,'0'0'132'0,"0"6"26"0,0 10-126 0,-3-3-32 0,-4-1 0 0,7 1 0 16,-4 5 45-16,4 1 3 0,0 0 1 0,-3-3 0 15,3 6-49-15,-4-4 0 0,8 1 0 0,-4-6 0 16,0-1-41-16,3-2-3 0,1 2 0 0,-1-2 0 16,-3-10-32-16,0 0-8 0,0 0 0 0,0 0-1 15,0 0-23-15,0 0-4 0,0 0 0 0,0 0-1 16,-7 0-127-16,-3-10-26 0,3 7-5 0,-4-6-1 16,1-1-8-16,-1-5-1 0,0-4-1 0,1-3 0 0,-1-6 211 0,4-4 43 15,0 1 8-15,-3 0 1 0,2-4 10 16,1-6 9-16,0 7-13 0,7-4 5 0,-3 4 55 0,3 2 11 15,0 1 2-15,3 0 1 0,1 9 152 0,-4 0 31 16,3 3 5-16,-3 6 2 0,4-5-39 0,-4 8-7 16,0 7-1-16,0-6-1 0,0 9-102 0,0 0-20 15,0 0-4-15,0 0-1 0,0 0-64 0,0 0-12 0,0 0 0 0,0 0-684 16,7 9-130 0</inkml:trace>
  <inkml:trace contextRef="#ctx0" brushRef="#br0" timeOffset="869.17">9754 15828 1209 0,'0'0'108'16,"0"0"-87"-16,0 0-21 0,0 0 0 15,0 0 150-15,4-6 26 0,3-4 4 0,0 7 2 16,-4-6-128-16,1 6-26 0,3-4-4 0,-3-5-2 15,3 9 6-15,-4-7 2 0,-3 1 0 0,0-1 0 0,0 1 17 0,-3 0 3 16,-1 2 1-16,-3 1 0 0,4-3 28 0,-8-1 5 16,0 7 2-16,1-6 0 15,-4 9-21-15,0-3-4 0,-1-4-1 0,-2 7 0 16,-1 10-38-16,1-10-8 0,2 9-2 0,-2-6 0 16,-1 7-12-16,1-1 0 0,2 10-9 0,5-7 9 0,-4 7 0 0,3 0 0 15,8-3 13-15,-8 3-4 16,4-1-9-16,3 4-9 0,1 0 9 0,3 0-13 0,-4 0 4 15,4 0 1-15,0 0 0 0,0 0 0 0,4-3-4 0,-1 3 0 16,1-10 0-16,-1 4 0 0,1-3 12 0,7-4 0 16,-11 0 0-16,10-6 0 0,-3 4 0 0,4-14 12 15,3 7 0-15,4-9-1 0,-8 6 9 0,11-6 1 0,0-10 1 16,-3-3 0-16,7 0 8 0,-4 0 2 0,4-6 0 16,-1 3 0-16,1-4-32 0,0-2 0 0,-4-4-8 0,-7 1 8 15,0-4 0-15,0 4 8 16,0-4 0-16,-3 4 1 0,-4-7 4 0,-3 6 1 0,-4-5 0 15,0-1 0-15,-4-3 8 0,0 3 2 0,1 7 0 0,-1-4 0 16,-3 4-8-16,-3 2 0 0,-1 1-1 0,4 6 0 16,-3 3-15-16,3 3 0 0,-4 0 0 0,7 10 0 31,-3-4-18-31,4 4-10 0,-1-1-1 0,1 7-1 16,3 3-205-16,0 0-41 0</inkml:trace>
  <inkml:trace contextRef="#ctx0" brushRef="#br0" timeOffset="1428.81">10273 15822 288 0,'0'0'12'0,"0"0"4"0,0 0-16 0,0 0 0 15,0-3 0-15,0-7 0 0,0 1 508 0,0-1 98 16,0 7 20-16,0-6 4 16,0-1-573-16,0 1-114 0,0 3-23 0,-4-4-5 15,4 4 34-15,0-3 7 0,0 2 2 0,-3 1 0 0,-4 3 86 0,7 3 16 16,0 0 4-16,-7-6 1 0,-4 6 34 0,1 6 6 16,-1-3 2-16,4 3 0 0,-4 1-48 0,1 2-10 15,-4 0-1-15,3 1-1 0,0 2-34 0,4 7-13 16,-3-6 11-16,-1 9-11 0,1-4-10 0,3 4-8 15,-4-3-2-15,4 3 0 0,3-3 7 0,1-3 1 16,3 6 0-16,-4-4 0 0,4-5 3 0,0 6 1 0,4 0 0 0,-4-7 0 16,0 1 8-16,3 6 0 0,1-7 0 0,3-3 0 15,0 4 0-15,4-4 0 0,-1-2 9 0,1-4-9 16,3 3 19-16,4-3-3 0,-1-3-1 16,4 0 0-16,4-9 3 0,3 9 1 0,1-10 0 15,-5-2 0-15,4 2-10 0,1-8-1 0,2 5-8 16,-6 1 12-16,-4-7 5 0,0-3 1 0,8 0 0 0,-8 0 0 15,-4-6 1-15,-2 3 0 0,2-4 0 0,-3-2 0 16,0 0-3-16,-3-1-1 0,-7 1 0 0,3-4 0 0,0 1 2 16,-4-4 1-16,-6 4 0 0,3-4 0 0,3 4 2 0,-3-7 0 15,-3 6 0-15,3 1 0 0,-4-4-10 0,1 7-2 16,-1 0 0-16,4 6 0 16,-7-4-8-16,4 4-12 0,3 6 2 0,0 1 1 0,-4 2-8 15,0 0-2-15,4 7 0 0,0 3 0 16,0-1-81-16,0 7-16 0,-7-3-3 0,7 3-1 15,0 0-115-15,0 0-23 0,-7 10-5 0</inkml:trace>
  <inkml:trace contextRef="#ctx0" brushRef="#br0" timeOffset="1894.4">10943 15900 115 0,'-17'6'10'0,"17"-6"-10"0,0 0 0 0,3 7 0 16,-3-7 580-16,0 0 113 16,7 3 23-16,0-3 5 0,7 0-576 0,-3 0-115 15,-4 0-30-15,7 0 8 16,7 0-32-16,-7-10-7 0,-3 7-1 0,-1-6 0 0,5-4 15 0,2 4 2 0,-6-10 1 0,-1 10 0 16,-3-7 3-16,-3-3 1 0,7 7 0 0,-8-7 0 15,-6 0 18-15,3-3 3 0,3 6 1 0,-3-3 0 16,0 1 25-16,-7 5 6 0,0-6 1 0,3 10 0 15,1-4-29-15,-4 13-6 0,-4-9-1 0,1 9 0 16,10 0-8-16,-14 9 8 0,-4 4-8 0,0-4 8 16,8 10-8-16,-4-6 0 0,3 9 0 0,-3-4-11 15,-7 4-1-15,7 0 0 0,3 7 0 0,-3-7 0 0,-4 3 20 0,4 3 3 16,7-6 1-16,-3 9 0 0,-1-9 9 0,0 6 3 16,1-3 0-16,3-3 0 0,0 0 6 0,3-3 2 15,-6 3 0-15,6-6 0 0,4-1-21 0,0 1-11 16,0 0 12-16,-3-7-12 0,3 4 8 0,3-4-8 15,1 4 0-15,-1-4 0 0,1 0 0 0,3 1 10 16,7-7-10-16,-4 3 8 0,-3-3-8 0,8 4 0 16,6-4-10-16,-4-3 10 15,1 0-37-15,0 0-2 16,-1-3 0-16,4-4 0 0,8 7 13 0,-8-9 2 0,-11 6 1 0,5-7 0 16,2 1-91-16,-3 0-18 0,-7 2-4 0,0-8-596 15,0 5-118-15</inkml:trace>
  <inkml:trace contextRef="#ctx0" brushRef="#br0" timeOffset="2517.83">11303 15684 2948 0,'-7'6'65'0,"3"-3"14"0,1-3 2 0,-1 9 1 0,1-5-66 0,3 5-16 16,-7 0 0-16,3 1 0 0,4 2 0 0,0 1 0 15,-7 6 0-15,4 0 0 16,3 3-32-16,-4-4-9 0,1 4-3 0,-1-6 0 0,1 3 26 0,-1 3 5 16,8 0 1-16,-4-4 0 0,-4-5 12 0,1 6 0 0,3-7 0 0,0-2 10 15,0 2-2-15,0-2 0 0,0-1 0 0,0-9 0 16,0 0 4-16,0 0 0 0,0 0 0 0,0 0 0 15,10-3 16-15,1-3 3 0,-11 6 1 0,3-10 0 16,8-2-32-16,-1-7 0 0,-3 6 0 0,0-5 0 16,-3-4 0-16,3 0 0 0,4 0 0 0,-1 0 0 15,-6-6 0-15,3 6 0 0,3 0 0 0,1 9 0 16,-4-6 0-16,0 7 0 0,4 2 0 0,-1 1 0 16,1 9 0-16,-1-3 0 0,-10 3 0 0,15 3 0 15,2 3 0-15,-3-3 0 0,-3 7 0 0,-4-7 0 16,7 6 11-16,0 7-11 0,4-3 12 0,-4-1-12 15,-4-2 19-15,5 2-3 0,2 1-1 0,1 5 0 16,-4-5-5-16,0 6-1 0,0 3 0 0,4 0 0 16,-4 0-9-16,0-4 0 0,-3 4 0 0,-1 0 0 15,1-3 0-15,-4 0 0 0,0-3 0 0,0 2 0 16,0 1 0-16,-3 0-17 0,-1-3 4 0,1-7 1 0,-4 4-6 0,3-4-1 16,-3-9 0-16,0 0 0 15,0 0-142-15,0 0-29 0,0 0-6 0</inkml:trace>
  <inkml:trace contextRef="#ctx0" brushRef="#br0" timeOffset="2884.14">12086 14944 2484 0,'0'0'110'0,"0"3"22"0,-7 6-105 0,4 1-27 0,3-1 0 0,-4-6 0 16,4 13 67-16,4-4 8 0,-1 1 1 0,4-4 1 15,0 10-45-15,0-3-10 0,-3 9-2 0,6 0 0 16,-3 3 20-16,4 7 3 0,-4-4 1 0,4 4 0 15,-1 5 4-15,1 4 2 0,-4-3 0 0,0 0 0 16,0-1-25-16,0 1-5 0,0-3 0 0,-3 3-1 16,-1-4-19-16,1 1 8 0,-1 3-8 0,1-1 0 15,-4-5 8-15,0 3-8 0,3-4 0 0,1-3 0 16,-4 1 0-16,3-1 0 0,1-9 0 0,-1 0 0 16,1 0-95-16,-1-6-16 0,1-4-3 15,0-2-1214-15</inkml:trace>
  <inkml:trace contextRef="#ctx0" brushRef="#br0" timeOffset="4402.76">16164 13812 2206 0,'0'0'48'0,"0"6"11"0,0-6 1 0,-3 9 3 0,-4 1-51 0,0 2-12 0,3 4 0 0,1 0 0 0,-1 2 20 0,4 1 0 16,0-3 1-16,0 9 0 0,4-3-21 0,-4 0 0 15,7 3 0-15,-4-3-8 0,4 6 8 0,-3-6 0 16,6 6 0-16,1-3 0 0,-4 7 0 0,0-1 0 16,0-9 0-16,0 9 8 0,4 1 12 0,-8-1 2 15,4-9 1-15,-3 9 0 0,-1-9 16 0,1 0 3 16,-1-3 1-16,1-6 0 0,-4 6-8 0,0-10-2 15,3 0 0-15,-3-9 0 0,0 0-11 0,0 0-2 16,0 0-1-16,0 0 0 0,0 0-3 0,8-6-1 0,-5 3 0 16,4-6 0-16,0-4-6 0,-3-3-1 0,3 4 0 0,-4-10 0 15,4 3-8-15,0-3 0 0,0-3 0 0,1-3 0 16,-5 6 11-16,4-3-3 0,7 0-8 0,-3 3 12 16,-4 6-12-16,0 0 0 0,3 4 0 0,5-1 0 15,-1 4-10-15,3-1 10 16,1 1-8-16,0 0 8 0,3 9 0 0,0-4 0 15,0 1 0-15,0-3 0 0,4 6 0 0,-4 0 0 0,0 6 0 16,-3-3 0-16,3-3-12 0,-3 4 4 0,-1 2 0 0,-2 3 0 16,-1 4 8-16,-4-1 0 0,4 7 0 0,-3 0 0 15,-8 3-9-15,8 3 0 0,-7 3 0 16,3-3 0-16,-4 7 9 0,1-1-8 0,-4-9 8 0,0 6-8 16,3-6-9-16,1 0-2 0,-4-3 0 0,7 0 0 15,-4-4-88 1,4-5-17-16,-3 2-4 0,-1-5-920 0</inkml:trace>
  <inkml:trace contextRef="#ctx0" brushRef="#br0" timeOffset="4611.38">17184 14310 3196 0,'0'0'71'0,"0"0"14"0,-4 3 3 0,4 13 1 0,-3 0-71 0,6-1-18 0,-3-2 0 0,4-1 0 15,-1 7-88-15,4-6-22 0,-3-1-4 0,3-2-1 16,-3 2-86-16,6-2-18 0,-3-1-3 0</inkml:trace>
  <inkml:trace contextRef="#ctx0" brushRef="#br0" timeOffset="4785.96">17071 13881 2833 0,'0'0'62'0,"0"0"13"0,-7 0 2 0,0-4 3 15,7 4-64-15,0 0-16 0,0 0 0 0,0 0 0 0,0 0-100 0,0 0-23 0,0 0-5 0,7 0-633 16,-7 0-127-16</inkml:trace>
  <inkml:trace contextRef="#ctx0" brushRef="#br0" timeOffset="5734">17505 14266 1785 0,'0'0'159'0,"0"10"-127"15,0-4-32-15,-4 10 0 0,1-4 137 0,3 1 22 16,0-4 4-16,0 1 1 0,0-1-129 0,3 0-26 16,-3-9-9-16,0 7 0 0,0-7 11 0,0 0-11 15,7 9 10-15,-7-9-10 0,0 0 31 0,11 0 0 0,0 0 0 0,-4 0 0 16,3 0 26-16,-3-3 6 0,4-7 1 0,-4-2 0 16,0 3-1-16,4-4 0 0,-8-3 0 0,4 4 0 15,-3-7-32-15,3 6-7 0,0-9 0 0,0 1-1 16,-4 2-23-16,4-3 9 0,0 3-9 0,0 3 0 15,1 1 0-15,-1 2 0 16,0 0 0-16,0 4 0 0,3-3 0 0,-3 5-12 0,0 1 12 16,0 0-12-16,1 3 12 0,-1-4-9 15,0 7 9-15,0-3-8 0,0 3 8 0,3-6 0 0,-3 6 0 16,0 0 0-16,-7 0 0 0,11 0 0 0,-4 6 8 0,0-3-8 16,4 4 0-16,-4-4 9 0,3 9-9 0,1-2 0 15,-4-1 11-15,4 4-11 0,3 2 10 0,-7 1-10 16,0 0 8-16,3-1-8 0,-3-5 0 0,0 2 0 0,1 7 0 15,-5-9 0-15,1 2 0 0,3-3 0 0,-7 1 0 16,3-7 0-16,1 6 0 0,-4-9 0 0,0 0 22 0,3 10 8 16,-3-10 2-16,4 3 0 0,-4-3-20 0,0 0-3 15,0 0-1-15,0 0 0 0,0 0 4 0,7 6 1 16,-7-6 0-16,7 0 0 0,-7 0-13 0,0 0 9 16,7-6-9-16,-7 6 8 0,0 0-8 0,0 0 0 15,0 0 0-15,0 0 8 0,7 0-8 0,-7 0 0 16,0 0 0-16,4-6 0 0,-4 6 8 0,3-7-8 15,1-2 0-15,-1 6 8 0,-3 3-8 0,0-10 0 16,-3 1 9-16,-1 0-9 0,4-4 8 0,-3 4-8 16,-5-4 10-16,1 4-10 0,0-4 8 0,0 4-8 15,-7-1 0-15,4 1 9 0,3 6-9 0,-4-3 0 16,0-1 9-16,1 1-9 0,-1 3 0 0,1-3-8 16,3 6 0-16,-4 0 0 0,4 0 8 0,-4 0-8 15,4 9 8-15,-3-9-8 0,3 9 8 0,-4 1-12 0,4-1 12 16,0 4-12-16,-4-1 12 0,1 4-8 0,3 0 8 0,-4 3-8 15,8-7 8-15,-8 10 0 0,4-3-9 0,3 0 9 16,-3-4 0-16,4 4 0 0,-1 0-9 0,1 3 9 16,-1-10 0-16,1 10 0 0,-1-3 0 0,1 0 0 15,3-3 0-15,0-1 0 0,0 1-8 0,3-7 8 16,1 4 0-16,-1-4 0 0,-3-9 0 16,7 7 0-16,0-4 0 0,0 6 0 0,-7-9 0 0,11 0 0 15,-4 0 0-15,0 0 0 0,4-3 0 0,-1-3 0 16,-3 6 0-16,0-3 0 0,0-4 9 0,1-2-9 0,-1 6 10 15,0-7-10-15,0 1 12 0,0 0-12 0,0-4 15 0,0 4-4 16,3-4-1-16,-2 1 0 0,2-7-2 0,-3 0 0 16,7-3 0-16,-3 6 0 15,-1-9-8-15,1 3 12 0,0 0-12 0,-1 0 12 16,1 0-12-16,-1-9 8 0,1 9-8 0,-8-6 8 16,5 3-8-16,-5-3 0 0,4 6 9 0,-3-10-9 0,-4 7 0 15,0-3 9-15,0-3-9 0,-4-1 0 0,4 1 9 0,-3 6-9 16,-1-3 0-16,1-4 9 0,-5 7-9 0,5-3 0 15,-1-3 0-15,1 9 8 0,-4-3-8 0,3-1 0 16,1 5 0-16,-1-1 0 0,4 0-9 0,-3 9 9 16,-1-6-12-16,4 10 12 0,-3-4-27 0,3 4 2 15,0 0 0-15,-4 2 0 16,4 1-102-16,0-3-20 0,0 9-4 0,0 0-1161 0</inkml:trace>
  <inkml:trace contextRef="#ctx0" brushRef="#br0" timeOffset="6299.76">18426 14257 576 0,'0'0'51'0,"0"0"-41"0,0 0-10 0,0 0 0 16,0-10 257-16,-4-2 50 0,4-4 9 0,0 4 3 16,4 2-353-16,-4-2-70 0,-4-1-15 0,1 4-2 0,3-1 82 0,-4 1 17 15,-3 0 3-15,0 5 1 0,0-5 154 0,0 9 30 16,0-3 6-16,-4-3 2 0,-3 12-20 0,3-3-4 16,-3 3-1-16,0 1 0 15,0-1-86-15,0 6-18 0,0 1-3 0,3 6-1 0,-3 0-26 0,4-4-6 16,-1 10-1-16,0-9 0 0,1 12-8 0,-1-6-17 15,4 0 4-15,0 6 1 16,0-3-23-16,0-3-4 16,4 7-1-16,-1-7 0 0,0-4 40 0,4-2 0 0,0 3 0 0,0-7 0 0,0 7 18 0,4-9 11 15,3-1 3-15,0-6 0 0,0 7-16 0,4-7-4 16,3-3 0-16,-4 0 0 0,8-3-3 0,-4-7-1 0,4 1 0 0,3-4 0 16,0 1 4-16,-3-4 0 0,3-6 0 0,4 6 0 15,-4-9 16-15,0 3 3 0,-3-9 1 16,-1 6 0-16,1-6-16 0,0-4-4 0,-4-3 0 0,0 4 0 15,0-7 7-15,-4 0 1 0,1 1 0 0,-4 2 0 16,0 0 15-16,-3-2 3 0,3 2 1 0,-7 0 0 16,0-2-19-16,-4 8-3 0,1 1-1 0,-1 0 0 15,1 5 18-15,-4-2 3 0,0 3 1 0,-1-3 0 16,1 6-30-16,0 0-8 0,0 3 0 0,0 7 0 16,0-7-22-1,0 6-9-15,4 4-1 0,-1-1-1 0,1 4-42 0,-1 0-8 0,4 6-1 0,0 0-1 16,0 0-99-16,-3 12-19 0,-1-2-4 0,0 12-805 15</inkml:trace>
  <inkml:trace contextRef="#ctx0" brushRef="#br0" timeOffset="6733.1">18764 14429 2617 0,'7'-6'116'0,"-7"6"24"0,7-6-112 0,0-4-28 16,0 7 0-16,1-6 0 0,2-1 28 0,4-2 0 16,0-1 0-16,0-2 0 15,1-1-68-15,-1 0-12 0,0 1-4 0,0-4 0 16,0 0-4-16,-3 6 0 0,-1-5-1 0,-3 2 0 0,0 0 36 0,-3 4 7 0,-1 2 2 0,-3 1 0 16,0 6 74-16,0 3 15 0,0 0 3 0,-10-3 1 15,3 3-42-15,-4 3-9 0,-3 0-2 0,3 6 0 16,-3-2 7-16,4 2 1 0,-4-3 0 0,3 13 0 15,0-6-32-15,4 5 0 0,0 1 0 0,0-3 0 32,0 9-20-32,0-9-9 0,4 6-3 0,-4 0 0 0,3-4 32 0,1 4 0 15,-1-3 0-15,0-6 0 0,4 6 0 0,-3-7 0 0,-1 7 0 0,4-7 0 16,-3 1 20-16,3 6 9 0,0-7 3 0,0-2 0 16,0-1-20-16,3 1-3 0,1-1-1 0,-1-6 0 15,5 7-8-15,2-7 8 0,4 3-8 0,0-3 8 16,4-3-8-16,0 0-17 0,6 0 4 0,-3 0 1 15,4 0-42-15,0-3-8 0,0-3-2 16,-1 3 0-16,1-1-21 0,-4-2-5 0,-7 6-1 0,4-3 0 16,-4-3 50-16,0 3 9 0,-3-7 3 0,-4 1 0 0,0 6 7 0,-4-4 2 15,4-5 0-15,-3 2-577 16,-1 1-115-16</inkml:trace>
  <inkml:trace contextRef="#ctx0" brushRef="#br0" timeOffset="7353.24">19297 14216 2804 0,'0'13'62'0,"0"-13"13"0,0 0 2 0,0 0 1 0,-4 9-62 0,1 0-16 0,-1 4 0 0,4-4 0 16,-3 10-43-16,3-6-11 0,0 9-2 16,0 0-1-16,0-4 9 0,-4 4 1 0,4-3 1 0,0 0 0 15,-3-3 14-15,3 6 4 0,3-7 0 0,-3-2 0 16,0-1 40-16,0 1 9 0,0-4 2 0,-3 1 0 16,3-1 49-16,0-9 9 0,0 0 3 0,0 0 0 0,0 0-16 15,0 0-4-15,0 0 0 0,0 0 0 0,7-9-33 0,0-1-7 16,0 1-2-16,0-4 0 0,0 1-22 0,0-7 0 15,0 0 0-15,0-3-12 0,4 0 3 0,-4 0 0 16,3-3 0-16,1-3 0 0,0 3 1 0,-4-3 0 16,3 0 0-16,1 6 0 0,-1 6 8 15,-3 0 11-15,4 4-3 0,-4-1 0 0,0 7-8 16,4 3 0-16,-1 0 9 0,1 3-9 0,-4 3 8 0,7 0-8 16,4 6 10-16,-4 7-10 0,0-3 0 0,0-1 0 0,0 1 0 0,0 5 0 15,-3 1 0-15,3-3 0 0,0 9 0 0,0-3 0 16,0 0 0-16,-3 0 0 0,-1 0 0 0,-2-3 0 15,-1-4 0-15,0 4 0 16,0 0 0-16,-4-3 0 0,4-1 0 0,-3-2 0 16,-1-1 0-16,-3-5-10 15,0-7-28-15,0 0-6 0,0 0 0 0,0 0-1 16,0 0-154-16,0 0-30 0,0 0-7 0</inkml:trace>
  <inkml:trace contextRef="#ctx0" brushRef="#br0" timeOffset="7908.94">19819 13708 2487 0,'0'0'55'0,"7"-12"11"0,0-4 2 0,-3 3 2 0,3 4-56 0,3 0-14 15,1-4 0-15,0 4 0 0,-1-4 0 0,4 4 0 16,0-1 0-16,0 1 0 0,1 6-13 0,2-7-6 15,1 10-1-15,-4 0 0 16,7 0 29-16,-3 7 6 0,-1-4 1 0,1 6 0 16,3-6 15-16,-3 7 3 0,-1 2 1 0,1-2 0 0,0 5 5 0,3 1 0 15,-3 3 1-15,3 0 0 0,-7 3-26 0,3 3-6 16,-2-3-1-16,-1 9 0 0,0 0-8 0,0 1 8 16,-4 5-8-16,5-5 8 0,-5 2-8 0,1 1 0 15,-1-4 0-15,-3 7 0 0,0-4 0 0,4 1 0 0,-7 2 0 0,-1-2 0 16,1-4 0-16,-8 0-11 0,1 1 3 0,-1-10 0 15,1 6 8-15,-5-6 0 0,-6-10 0 0,4 10 0 16,-8-6 0-16,0 0 0 0,-3-7 8 0,-7 4-8 16,-4-4 8-16,1 1-8 0,-1-7 8 0,4 3-8 15,-4-3 0-15,7-3-8 0,0 0 0 0,4-3 0 16,4-3 8-16,3-7 11 0,-4 4-3 0,7-4 0 16,1 4-8-16,-1-4 8 0,4-6-8 0,4 10 8 15,-4-4 0-15,3 4 0 0,0 6 0 0,4 3 0 16,0 0 20-16,0 0 3 0,0 0 1 15,0 0 0-15,0 0-21 0,11 9-11 0,0 1 12 0,3-4-12 16,3 10 16-16,-2-4-4 0,6-2-1 0,3 2 0 16,1 1 1-16,7-4 0 0,-4 4 0 0,7-4 0 15,-3 0 17-15,0 4 4 0,3-4 1 0,-3 1 0 16,0-1-34-16,-4 1 0 0,4-7 0 0,-4 6 0 16,0 1-22-16,-3-7-8 0,-1 6-2 0,1 1 0 15,-4-7 2-15,0 6 0 0,1 0 0 0,-5-2-858 16,-3-1-171-16</inkml:trace>
  <inkml:trace contextRef="#ctx0" brushRef="#br0" timeOffset="9523.04">24257 11792 633 0,'0'0'56'0,"0"0"-44"0,-7 0-12 0,-4 0 0 15,1 0 320-15,3-3 63 16,-4 3 12-16,4-3 2 16,0-3-365-16,0 6-74 0,0-10-14 0,-4 7-4 0,8-3 70 0,-8 6 14 0,4-3 2 0,-3 0 1 15,-1 3 5-15,0 0 2 0,-6 0 0 16,3 3 0-16,-4 6 14 0,0-6 2 0,-3 7 1 0,0 2 0 15,3 4-29-15,1-1-6 0,-1 4 0 0,4 3-1 16,-7 0 2-16,3 0 1 0,8-3 0 0,-1 9 0 16,0-3-18-16,4 4 0 0,0-4 0 15,7 3 0 1,7-3-24-16,0 3-3 0,4-3 0 0,0 0 0 0,3-3 7 0,3 0 2 0,5 0 0 0,-1 0 0 16,3-9 7-16,1 5 2 0,0-8 0 0,3-7 0 15,-3 6 17-15,3-9 4 0,-3 0 1 0,-1-3 0 16,1-3 15-16,-4-3 4 0,4-4 0 0,0 1 0 0,-4-7 14 15,0 0 3-15,0-3 1 0,-3 0 0 0,-1 0-16 0,-3-3-3 16,-3-3-1-16,0-4 0 0,-4 1-1 0,0 6 0 16,-4-3 0-16,-3-1 0 15,-3 4-3-15,-1-3-1 0,1 6 0 0,-4 0 0 0,0 0-25 0,0 0 0 16,-4 0 0-16,0 4 0 16,1-1-26-16,3 6-4 0,-4 4-1 0,-3 3 0 15,3-1-93-15,-3 4-20 0,0 3-3 0,-3 3-903 16</inkml:trace>
  <inkml:trace contextRef="#ctx0" brushRef="#br0" timeOffset="10073.94">24716 11927 1785 0,'0'0'159'15,"0"0"-127"-15,-4 0-32 0,-3 0 0 16,7 0 213-16,0 0 37 0,0 0 7 0,0 0 2 16,-7 0-233-16,0 6-46 0,3 1-10 0,-3-1-2 15,0 3 0-15,4 4 0 16,-4-1 0-16,3 7 0 0,1-6-19 15,-1 5-4-15,-3 4-1 0,4 0 0 0,-1-3 56 0,0 3 0 0,1 0 0 0,-1 0 0 16,4 0 18-16,0 0 2 0,0 0 0 0,0-3 0 16,4 3 16-16,-1-13 3 0,1 4 1 0,3-4 0 15,0 0-32-15,4 1-8 0,-1-10 0 0,1 3 0 0,3-6 0 0,0-3 0 16,0 2 0-16,4-5 0 0,-1 0 0 0,5-4 0 16,-1-6 0-16,4 4 0 0,-1-4 0 0,1 0 0 15,0-3 8-15,-1 0-8 0,-3 0 0 0,-3-6 0 16,-4 6 0-16,0-3 0 0,-3 3 0 0,-1 0 0 0,-2 6 0 15,-5 1 0-15,1-1 9 0,-1 6 4 16,-6 4 1-16,-1 0 0 0,4 6 28 0,-11 0 6 0,4 0 0 0,0 9 1 16,0-6-49-16,0 7 0 0,0-1 0 0,0 4 0 15,7-4 0-15,0 7 13 0,0-4-1 16,4 1 0-16,-4 6 4 0,7-4 0 16,0 4 0-16,0 0 0 0,0 0-16 0,0-3 0 0,4 6 0 0,-1-4 0 15,4 4-11-15,-3-3 2 0,3 3 0 16,-3-9 0-16,3 9-9 0,0-7-2 0,-4 1 0 0,1-7 0 31,-1 10-60-31,1-9-13 0,0-7-3 0,-1 6 0 16,-3-6-97-16,4-3-20 0,-4 0-4 0,0 0-1 0</inkml:trace>
  <inkml:trace contextRef="#ctx0" brushRef="#br0" timeOffset="10424.2">25576 11400 1036 0,'0'0'46'0,"0"0"10"15,0 0-45-15,0 0-11 0,0 0 0 0,-3 10 0 0,-1-10 331 0,1 9 64 16,3-9 13-16,3 13 2 16,-3-4-351-16,0 3-71 0,4-2-13 0,-1 9-3 0,1 0 13 0,-1-4 3 15,1 7 1-15,0 0 0 0,3 6 41 0,-4-6 8 0,1 6 2 0,3-2 0 16,-4 5-40-16,-3 0 0 0,4 4 0 0,-4-4 0 16,0 0 0-16,0-2 0 0,0 2 0 0,0-6 0 15,-4 7 0-15,1-4 0 0,-4-6-12 0,3 6 4 31,1-3-96-31,-1-3-20 0,1 0-3 0,-1 0-533 0,-3-13-106 0</inkml:trace>
  <inkml:trace contextRef="#ctx0" brushRef="#br0" timeOffset="10657.19">25312 11811 2804 0,'0'0'62'0,"0"0"13"0,0 0 2 0,0 0 1 0,7-3-62 0,0-3-16 16,7 2 0-16,0-2 0 15,4 6-16-15,6-3-7 0,1 0-1 0,0-3 0 16,7-4-6-16,-4 10-2 0,7-3 0 0,-3-3 0 0,0 6 7 0,3 0 1 16,-3 0 0-16,-1 0 0 15,-2 0-90-15,-5 6-18 0,1-3-3 0,0-3-529 16,-8 10-105-16</inkml:trace>
  <inkml:trace contextRef="#ctx0" brushRef="#br0" timeOffset="11607.92">25996 11936 1897 0,'0'0'41'0,"0"0"9"0,0 0 2 0,0 0 2 0,0 4-43 0,0 11-11 0,0-2 0 0,0-1 0 16,0 1 0-16,0 6 0 0,4-7 0 0,-4 7 8 15,-4 3 33-15,4-3 7 0,0 6 0 0,0 3 1 16,0 0-1-16,-3 7-1 16,-1-4 0-16,1 4 0 0,-1-4-47 0,4 7 0 0,-7-4 0 0,4-3 0 15,-5-5 0-15,5 2 0 0,-1 0 9 0,1-6-9 16,-1 3 20-16,4-6 0 0,-3 3-1 0,-1-3 0 16,1-4 1-16,3-5 0 0,-4 5 0 0,4-8 0 15,0-7 11-15,0 0 2 0,0 0 1 0,0 0 0 16,0 0-14-16,0 0-4 0,0 0 0 0,0-13 0 15,4 4-6-15,-4-4-2 0,0-6 0 0,0-3 0 16,0 0-8-16,0-3 0 0,0 0 0 0,0-6 0 16,3-4 0-16,1 4 0 0,-1-3 0 0,1-4 0 0,-1 0 0 0,4-2 0 15,1-1 0-15,2 0 0 0,-6 0 0 0,3 0 0 16,3 7 0-16,4 3 0 0,-3-1 9 0,0 1 3 16,-4 9 1-16,7-3 0 0,-4 0 3 0,1 3 1 15,-4 0 0-15,0 9 0 16,0-5-37-16,0-4-7 0,0 9-1 0,0 1-1 0,4-4 17 0,-4 10 3 15,3-4 1-15,1 4 0 0,0-4 8 0,-1 10-8 16,4-3 8-16,0 0-8 0,-3 3 0 0,0 3 0 16,-1 0 0-16,4 4 0 0,-3 2 8 0,-4 4 0 0,3-1 0 15,1 1 0-15,3 6 0 0,-3-1-8 16,-4 1 8-16,0-3-8 0,0 6 0 0,-4-3 0 0,1-7 0 0,-4 10 0 16,0-3 8-16,-4 0 0 15,4-7 0-15,-3 10 0 0,-4-9 0 0,0 6 11 16,0-7-3-16,0 7 0 0,-4-6 4 0,1 5 0 15,-1-8 0-15,0 2 0 0,1 1-12 0,-1-4 0 0,-3 7 0 0,4-10 0 16,-1 4 0-16,0-1-11 0,-3-3 3 16,4 1 0-1,3-1-32-15,0-3-5 0,-1 6-2 0,1-9 0 16,4 4-30-16,3-4-7 0,0 0 0 0,0 0-565 0,0 0-113 0</inkml:trace>
  <inkml:trace contextRef="#ctx0" brushRef="#br0" timeOffset="12190.82">26441 11789 748 0,'0'0'67'0,"0"0"-54"15,0 0-13-15,0 0 0 0,0 0 342 0,0 0 66 16,0 0 12-16,0 0 4 0,0 0-359 0,3 9-65 16,-3-5-25-16,4 5 1 0,-8 3 24 0,4-2 17 0,4 2-2 0,-1 4-1 15,-6 0-1-15,3 3 0 0,0-1 0 0,-4 4 0 16,4 0-13-16,0 0 0 0,0 0 0 0,0 0 0 15,4-3 22-15,-1 3 2 0,1-3 0 0,-1-7 0 16,1 7 6-16,-1-6 2 16,4-1 0-16,1-2 0 0,-1-1-32 0,0-3 0 15,0-3 0-15,3 1 0 0,1-4 0 0,3 0 0 16,0 0 0-16,0-4 0 0,4-5 0 0,-8 0 0 0,5-1 0 0,-1-2 0 16,-4-1 12-16,1 1-3 0,-4-4-1 0,3 3 0 15,-3-5-8-15,1 2 8 0,-1-3-8 0,0 0 8 16,-4 7 1-16,1-1 0 0,3-3 0 0,-4 10 0 15,-3-3 17-15,0 9 3 0,0 0 1 0,0 0 0 16,0 0 10-16,0 0 3 0,0 0 0 0,4 9 0 16,3-3-24-16,0 10-5 0,-4-3-1 0,5-1 0 0,-1-2-3 15,0 2-1-15,0 7 0 0,0-6 0 0,0 2-9 0,3 1 0 16,-3 3 0-16,0-7 0 0,4 4 0 16,-4-4 0-16,0 1 0 0,0-4 0 15,-3 4-24-15,3-4-6 0,-4 4-2 0,4 3 0 16,-3-4-32-16,-4-2-6 0,3-1-2 0,1-3 0 15,-4-6-3-15,0 0-1 0,0 0 0 0,0 0 0 16,0 0-144-16,0 0-28 0,0 0-7 0,7-12-492 0</inkml:trace>
  <inkml:trace contextRef="#ctx0" brushRef="#br0" timeOffset="12459.14">27023 11501 2833 0,'0'0'62'0,"0"0"13"0,0 0 2 0,0 0 3 0,0 6-64 0,3 9-16 0,1 1 0 0,3 0 0 15,0-1-16-15,4 7-6 0,-1 7-2 0,1-7 0 16,-1 9 24-16,4 0 0 0,-3 4-9 0,-4-4 9 16,4 1 0-16,-1-1 0 0,-6 0 0 0,-1 7 0 15,4-7 0-15,0 4 0 0,-7-4 0 0,0 0 0 16,0-5-36-16,0 5-4 0,4-9-1 0,-4-3 0 15,0 3-7-15,0-7-2 0,-7 1 0 0,3-7 0 16,1 1-93-16,-1-7-18 0,-3 6-4 16,7-9-741-16</inkml:trace>
  <inkml:trace contextRef="#ctx0" brushRef="#br0" timeOffset="12641.84">26741 11726 3049 0,'0'0'67'0,"0"0"13"0,0 0 4 0,0 0 2 0,10 0-69 0,1-9-17 16,3 9 0-16,3 0 0 0,5 0 8 0,-1 0-8 16,4 0 12-16,3 0-12 0,0 0 24 0,4 6-3 15,7-3 0-15,3-3 0 0,4 10-12 0,3-7-9 16,-3-3 12-16,3 0-12 0,-3 6 0 0,0-3 0 16,0-3 0-16,-4 0 0 15,-3 0-36-15,0-9-15 0,3 6-2 0,-7-7-853 0,1 1-170 0</inkml:trace>
  <inkml:trace contextRef="#ctx0" brushRef="#br0" timeOffset="13506.4">8611 4363 1724 0,'-24'7'76'0,"17"-4"16"0,-8 3-73 0,1-3-19 15,-3 0 0-15,-1 4 0 16,-3-4 73-16,3-3 11 0,-3 6 3 0,0-3 0 0,0-3-15 0,0 0-2 15,-1 0-1-15,5 0 0 0,-1-3-10 0,1-3-3 16,2 6 0-16,5-3 0 0,3 3-27 0,7-10-5 16,-11 10-2-16,11 0 0 0,0 0 24 0,0 0 5 15,11 3 1-15,3 4 0 0,4-4-18 0,10 6-3 16,0 1-1-16,7-1 0 0,4 0 2 0,3-2 1 16,11-1 0-16,7 3 0 0,7-9-2 0,0 3-1 0,7-3 0 15,4 7 0-15,3-7 1 0,-3-7 0 0,3 7 0 0,4 0 0 16,3-3-14-16,0 3-2 0,-3-9-1 0,3 3 0 15,0-7-2-15,11 10-1 0,-4-16 0 16,4 10 0-16,-7-7 7 0,3-3 2 16,-3-3 0-16,3 7 0 0,0-10-20 0,-10 6 0 0,-8 3 0 15,1-3 0-15,0 0 0 0,-11 1-17 0,-11 2 1 0,-3-3 1 32,3 10-120-32,-6-4-24 0,-4 1-5 0,-8 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51:39.4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27464 4646 633 0,'0'0'56'0,"-4"-10"-44"16,-3 1-12-16,4-1 0 0,-4-2 248 0,0 9 47 16,-1-7 9-16,5 4 3 15,-8 0-246-15,4 0-49 0,-3 2-12 0,-1-2 0 16,1 3 9-16,-5 3-1 0,-2-6 0 0,-1 6 0 16,-3 0 0-16,0 0-8 0,3 0 12 0,-3 0-4 15,3 0-8-15,-3 0 0 0,-3 0 0 0,-5 0 0 16,5 6 9-16,-5-3 0 0,5 7 0 0,-5-1 0 0,5 0 13 0,3 4 2 15,-8-1 1-15,8 7 0 0,0 0 3 0,0 3 0 16,0 3 0-16,3 3 0 0,-3 4-15 0,7-7-2 16,-4 6-1-16,1 0 0 0,6 7-10 0,0-13 10 15,1 7-10-15,6-1 10 0,1-3-10 0,-1-3 0 0,1 3 0 16,6-2-11-16,1-5 11 0,3-2-8 0,0 0 8 0,0 0-8 16,3-3 8-16,1-4 0 0,0 4 0 0,-1-7 0 15,4-3 0-15,-3 1 0 0,3 2 0 0,4-9 11 16,-1 0-3-16,1 0-8 0,0 0 12 0,6 0-4 15,-3-9 4-15,4 2 1 0,0-5 0 0,0 3 0 16,-4-1 17-16,3-2 3 0,1-1 1 0,0 1 0 16,-1-4-19-16,1 0-4 0,-4 0-1 0,-3-5 0 15,3 5 0-15,0-3 0 0,0-3 0 16,-3 3 0-16,0 0 3 0,-4-6 1 0,0 7 0 0,0-4 0 16,-3-3 14-16,-1-4 4 0,-6 10 0 0,3-2 0 15,0-1-32-15,-7 3 0 0,0-6 0 0,0 6 0 16,-4 3 0-16,1 0 0 0,-4 1 0 0,3-1 0 15,-6 7 12-15,-1-7-3 0,4-3-1 0,-4 10 0 16,1-1-8-16,-1-2 0 0,1 9 0 0,-1-7 0 16,1 4 0-16,-1-6-12 0,4 8 4 0,-4-2 8 15,4 6-44-15,0-3-2 0,4 3 0 0,-4-6 0 16,0 12-161-16,0-6-32 0,-8 3-6 0,15-3-2 0</inkml:trace>
  <inkml:trace contextRef="#ctx0" brushRef="#br0" timeOffset="537.62">27577 4664 1954 0,'0'0'87'0,"0"0"17"0,0 0-83 0,0 0-21 0,0 0 0 0,0 0 0 16,0 0 19-16,0 0-1 0,0 7 0 0,-4 2 0 15,1 7-18-15,-1-1 0 0,-3 1-11 0,0 0 11 16,-4 6 0-16,1 0 0 0,-4 3 0 0,0 0 0 16,-1-3 0-16,5 6 0 0,-4-3 0 0,3-3 0 15,1 6 9-15,-1-3-9 0,4-6 8 0,0 0-8 16,7 0 12-16,0-3-4 0,0-4 0 0,7 4 0 15,0-1 0-15,0-8-8 0,4 2 12 0,-1-6-4 0,1 4 8 0,-1-4 2 16,5-3 0-16,-1 0 0 16,0-3 3-16,3-4 1 0,-3 7 0 0,4-3 0 15,0-6-10-15,-1 2-3 0,1-8 0 0,0 5 0 16,-4-8-1-16,7 8-8 0,-3-6 12 0,-1 1-4 0,-3 2 5 0,0-6 1 16,1 4 0-16,-1-4 0 15,0 0-2-15,0 7-1 0,-4-1 0 0,5-6 0 16,-5 10-11-16,-3-4 0 0,0 4 9 0,0 6-9 0,-7 3 0 0,0 0 0 15,0 0 0-15,0 0-12 0,0 0 12 0,0 0 0 16,0 9 0-16,0-3 8 0,0 10-8 0,0-13 9 16,-3 10-9-16,-4-4 10 0,3 7-10 0,1-4 0 15,-1 1 9-15,4-1-9 0,-3-2 0 0,3 2 0 0,3 4 0 16,1 0 0-16,-1-7-9 0,1 7 0 16,3-4 0-16,-4 1 0 15,8-4-43-15,0 4-8 0,3-1-1 0,0-5-1 16,0 2-120-16,-4-6-24 0,5 4-5 0,-5-7-529 0</inkml:trace>
  <inkml:trace contextRef="#ctx0" brushRef="#br0" timeOffset="885.83">28314 4445 2091 0,'0'0'46'0,"0"0"10"0,-4 9 1 0,1 4 2 0,-1-4-47 0,4 4-12 0,-3 6 0 0,3-4 0 0,0 4 44 0,0 3 6 16,3 0 2-16,-3 6 0 0,4-6-32 0,-1 13-5 16,1-10-2-16,3 0 0 0,-3 9-13 0,-1 4 0 15,1-3 0-15,-1-4 0 0,-3 0-12 0,4 1 2 0,-4-4 0 0,0-3 0 32,0 3-38-32,-4-3-8 0,-3-3-2 0,4-3-898 15</inkml:trace>
  <inkml:trace contextRef="#ctx0" brushRef="#br0" timeOffset="1105.08">28035 4802 2833 0,'0'0'62'0,"0"0"13"0,0 0 2 0,0 0 3 0,0 0-64 0,11-6-16 0,6 6 0 0,5 0 0 15,2 0 0-15,5-3 0 0,-1-3 0 0,7 6 0 16,4 0 0-16,0 0-16 0,-1 0 4 0,1 0 0 16,0 0-37-16,-4 0-7 0,-3-13-2 0,0 13 0 15,-4-3-154-15,0-3-30 0,-3-4-6 0,-7 4-2 0</inkml:trace>
  <inkml:trace contextRef="#ctx0" brushRef="#br0" timeOffset="1775.87">28737 4828 1497 0,'0'0'133'0,"0"0"-106"0,0 0-27 0,-7 9 0 16,0 0 148-16,4 4 25 16,-4-1 5-16,3 7 1 0,4 0-147 0,-3 0-32 0,-1 3 0 0,0 0 0 15,4 3 0-15,-3-3 0 0,-4 9 0 0,3 1 0 16,-3-4 0-16,4 3 0 0,-4 0 0 0,3 1 0 15,-6-1 0-15,3-6 0 0,0-3 0 0,3 0 0 16,-3-3 0-16,0 3 8 0,0-6-8 0,3-4 0 16,-3 1 32-16,4-4-1 0,3-6 0 0,0-3 0 0,0 0 6 0,0 0 2 15,0 0 0-15,0 0 0 0,0-12 5 0,3 2 0 16,1-12 1-16,3 4 0 0,0-4-26 0,0 0-6 16,4 0-1-16,-1-10 0 0,1 1-12 0,-1 0 0 15,8-4 0-15,-4-3 0 0,4 4 9 0,-1-7-1 16,1 7 0-16,0-7 0 0,-1 0-8 0,1 0-11 15,-4 7 3-15,7-1 0 0,-7 4 8 0,7 0 0 16,-6-7 0-16,2 13 0 0,1 3 0 0,-4 0 12 16,0 3-2-16,0 0-1 0,0 10-9 0,0 3 0 15,0 0 0-15,-3-4 0 0,3 10 0 0,0 0-11 16,-3 0 11-16,3 10-12 0,-3-1 12 0,13 13-21 16,-13-3 21-16,-4-7-13 0,0 7 5 15,-4 3 8-15,-3 0-13 0,0 0 4 0,-3 0 1 16,-1 6 0-16,-6-3 0 0,3-3 8 0,-4-3 0 15,1 3 0-15,-1-3-8 0,0-7 8 0,1 10 0 0,-4-6 0 16,0-4 8-16,0 1-8 0,-1-1 12 0,1-2-4 0,-3 2 0 16,-1 4-8-16,-3-13-15 0,0 10 4 0,0-4 1 31,-8-3-14-31,5-2-2 0,-1 5-1 0,-3-6 0 16,3-3-22-16,0 0-5 0,4 0-1 0,3-3 0 15,1-6-138-15,3 5-28 0,-11-11-6 0,11-7-1 0</inkml:trace>
  <inkml:trace contextRef="#ctx0" brushRef="#br0" timeOffset="2284.25">29118 4780 2487 0,'0'-6'55'0,"0"3"11"0,4 3 2 0,-4-9 2 0,3 9-56 0,4-7-14 0,-7 7 0 0,7 0 0 15,1 7-20-15,2-4-6 0,1 3-2 0,-1-3 0 0,-3 10 16 0,0-7 4 16,0 7 0-16,-3 5 0 0,-1 1-12 0,-3-3-3 16,0 6 0-16,-3 0 0 15,-1-3-7-15,-3 3-2 0,4-4 0 0,-4-5 0 0,3 9 32 0,-3-6 0 16,4-1 11-16,-1-5-3 0,4 2 7 0,-3-2 1 16,3-1 1-16,0-9 0 0,3 9-17 0,-3-9-14 0,4 4 2 15,3 2 1-15,0-3 26 0,3-3 5 0,1-3 0 0,3-3 1 16,0 2-21-16,4-5 0 0,-1 0 0 0,1-1 0 15,-4-2 0-15,4 2 0 0,-1 1 0 0,1-7 0 16,0 0 12-16,-4-6-3 0,0 7 0 16,4-4 0-16,-4 0 2 0,-4 10 0 0,1-7 0 15,-1-3 0-15,1 10 3 0,-4-1 1 0,-3 7 0 0,-1-6 0 16,1 6 5-16,-4 3 2 0,3-6 0 0,-3 6 0 16,0 0-8-16,0 0-2 0,4-4 0 0,-4 4 0 15,0 0-3-15,0 0-1 0,7-6 0 0,-7 6 0 16,7 0-8-16,-7 0 0 0,0 0 0 0,7 6 0 15,0-2 0-15,0 5 0 0,-3 0 0 0,-1 4 0 16,1-1 0-16,-1 7 8 0,-3 3-8 0,0 6 8 16,0-6 0-16,4 3 0 0,-4-6 0 0,0 3 0 15,3 0-8-15,1 0 0 0,-4 3 0 0,7-3 0 0,-4-6 0 16,4 3 8-16,-3-1-8 0,3-5 8 16,0 0-26-16,0 2-6 0,-3-2 0 0,3-4-1 15,0-6-93-15,0 4-18 16,-7-7-4-16,7-7-843 0</inkml:trace>
  <inkml:trace contextRef="#ctx0" brushRef="#br0" timeOffset="2548.55">30011 4417 1382 0,'0'0'61'0,"0"0"13"0,0 0-59 0,0 0-15 0,0 0 0 0,0 0 0 16,0 9 231-16,0 4 43 0,0 2 9 0,3-2 1 16,1 6-235-16,-1 3-49 0,-3 3 0 0,4 3-14 15,-1-3 14-15,-3 13 0 0,4 2 0 0,0-2-9 16,3 3 9-16,-4 3-12 0,1 3 12 0,-1-10-12 31,1 4-12-31,-4-9-4 0,0 11 0 0,0-11 0 0,0-4-25 0,-4 3-6 0,1-6-1 0,-4 1 0 31,3-1-89-31,-3-7-19 0,0-2-3 0,-4 0-1 0</inkml:trace>
  <inkml:trace contextRef="#ctx0" brushRef="#br0" timeOffset="2742.86">29792 4671 2941 0,'0'0'64'0,"11"0"14"0,3 6 2 0,7-6 4 0,-3-6-68 0,10 6-16 16,0 6 0-16,4-6 0 0,3 0 12 0,-3-6-2 16,0 6 0-16,-1 0 0 0,1 0-10 0,3 0-11 15,-3 0 3-15,3-7 0 16,-6 1-164-16,2 3-33 0,-6-3-7 16</inkml:trace>
  <inkml:trace contextRef="#ctx0" brushRef="#br0" timeOffset="3507.37">27055 3542 403 0,'0'0'36'0,"0"0"-36"0,0 0 0 0,-4-13 0 0,4 10 264 0,4-6 47 16,3-1 9-16,0 1 1 15,0 6-238-15,-4-7-48 0,8 1-10 0,-4 0-1 0,0-1-11 0,0 4-1 16,-3-4-1-16,3 1 0 0,0 3 5 0,0 0 0 15,-7-1 1-15,0 7 0 0,3-3 23 0,-3 3 5 16,0 0 1-16,0 0 0 0,0 0-18 0,0 0-3 16,0 3-1-16,0 16 0 0,0 3-9 0,0 0-3 15,4 0 0-15,-4 9 0 16,-4 7-4-16,4-4-8 0,0 7 11 0,0-6-11 16,-3 5 15-16,3 1-4 0,-4-6-1 0,4 2 0 0,-3-2-10 0,-1-4 10 15,-3 1-10-15,4-1 10 0,3 0-10 0,-4-9 10 16,-3 3-10-16,0-6 10 0,3 3-10 0,1-3 10 0,3-10-10 15,-4 1 10-15,1-4 2 0,3-6 1 0,0 0 0 0,0 0 0 16,0 0 4-16,0 0 1 0,-4-13 0 0,1 10 0 16,-4-12 6-16,3-1 0 0,1-6 1 0,-1 0 0 15,1-3 8-15,-1 0 2 0,0-3 0 0,4-4 0 16,0 1-14-16,0-7-2 0,-3 1-1 0,3-4 0 16,0 3 2-16,0 1 0 0,3-4 0 0,1 3 0 15,0 1-6-15,-1 2-1 0,1-6 0 0,3 10 0 16,0 0-13-16,3-4 8 0,-3 4-8 0,4-1 0 15,0-5 12-15,-1 2-3 0,1 10-1 0,3 0 0 16,-4 9-8-16,4-6 0 0,1 4 0 0,-1-1 0 16,0 9 0-16,0-2-11 0,0-1 3 0,4 4 0 15,-4 0 8-15,3 9 0 0,-2-4 0 0,2 4 0 16,-3 0-11-16,4 4 11 0,3 5-13 0,0 0 5 16,-3 1-10-16,0 2-2 0,3 1 0 0,0-1 0 15,-3 7 11-15,3 0 9 0,-4-6-13 0,1 9 5 16,0-4 8-16,-4 1 0 0,-7 3 0 0,3-6 0 0,-3 3 0 15,0 3 0-15,-7 6 0 0,-3-13 0 0,-1 11 0 16,-6-1-8-16,-4-3 8 0,3 6-8 0,-7-13-1 0,1 17 0 16,-1-13 0-16,-3 3 0 0,-4 6 9 0,8-12-8 15,-4 2 8-15,-1-5-8 0,1 6-3 0,0-7 0 16,0-2 0-16,3-1 0 16,4 0-19-16,-4-5-4 0,1 2-1 0,6-6-669 15,1-6-135-15</inkml:trace>
  <inkml:trace contextRef="#ctx0" brushRef="#br0" timeOffset="3898.8">27834 3551 1681 0,'0'0'74'0,"4"10"16"0,3-1-72 0,-4 4-18 0,4-4 0 0,-3 4 0 16,-1-4 29-16,1 0 3 0,-1 1 0 0,1-1 0 16,-4 1-20-16,0-4-3 0,0-6-1 0,0 0 0 15,0 0 16-15,-4 9 2 0,4-9 1 0,-7 0 0 16,0 0 5-16,0 0 0 0,4 0 1 0,-4-9 0 0,0 9 21 16,-4-13 4-16,4 10 1 0,3-16 0 0,-3 10 5 0,4-4 0 15,-1 1 1-15,4-4 0 0,-3-6-25 0,3 13-6 16,-4-13-1-16,4 0 0 0,4 9-11 0,-1-5-2 15,1 2-1-15,3-3 0 0,-4 0-6 0,5 0-1 16,2 4 0-16,1-4 0 0,-4 10-12 0,7-4-10 16,-4 0 2-16,1-2 0 0,3 2 8 15,-3 10 11-15,-1-16-3 0,4 10 0 16,-3 6-32-16,3-7-6 0,0 1-2 0,0 9 0 16,0-3-23-16,4 3-5 0,-4 0 0 0,0 3-1 15,4 3-156-15,-4 0-31 0,4 1-7 0</inkml:trace>
  <inkml:trace contextRef="#ctx0" brushRef="#br0" timeOffset="4234.79">28300 3445 1695 0,'0'0'75'0,"0"0"16"0,0 0-73 0,7 9-18 0,0 0 0 0,0-9 0 16,0 4 77-16,0-4 12 0,4 6 3 0,-1-3 0 16,1-3-42-16,3 0-8 0,-3 0-2 0,3 0 0 15,0 0-12-15,0 0-4 0,0 0 0 0,0 0 0 16,4-3-24-16,-4-3 0 0,4 2 0 0,-4-2 0 31,0 0-16-31,0 0-8 0,-4-4-1 0,1 1-1 0,-4 3 26 0,0-4 0 0,-3 1 0 0,3-1-8 16,-7 1 28-16,-4 6 5 0,-3-10 2 0,0 7 0 15,-4-3-9-15,1 9-2 0,-4-4 0 0,0 4 0 16,0-6 0-16,-4 6 0 0,0 6 0 0,1-6 0 16,-1 4 13-16,0-4 3 0,-3 9 0 0,0 0 0 15,3 4-32-15,1-4 0 0,-1 10 0 0,0-3 0 16,4-1 0-16,0 7 0 0,4-3 0 0,-1 3 0 0,8 0 0 0,-4 3 0 15,3 3 0-15,4-6 0 0,-7 0-14 0,7 0-6 16,3 0 0-16,1-3-1 16,3-6-15-16,0 5-4 0,4-5 0 0,3 6 0 15,0-10-45-15,4 1-10 0,3-4-1 0,3-6-517 16,5 9-103-16</inkml:trace>
  <inkml:trace contextRef="#ctx0" brushRef="#br0" timeOffset="4657.54">29090 3435 403 0,'0'0'36'0,"7"0"-36"0,-3-3 0 0,-4 3 0 16,7-6 298-16,-4 0 53 15,1-1 10-15,-4 7 3 0,0 0-264 0,0-3-52 16,0 3-10-16,0 0-2 0,0 0-4 0,0 0 0 16,-4-9 0-16,-3-1 0 0,-3 7-3 0,-1-3-1 0,0 3 0 0,-3 3 0 15,0 0-28-15,-3 0 0 0,-1 0 0 0,-7 0 0 16,1 3 0-16,-5 6 0 0,1 1 0 0,-4 2 0 15,4 1 12-15,-4 6-3 0,1-1-1 0,2 1 0 16,1 3 5-16,7 0 1 0,0 3 0 0,3 3 0 16,4-6-3-16,4 0-1 0,2 7 0 0,5-4 0 15,-1-7-10-15,8 4 0 0,-4-3 0 0,7 3 0 16,4-6 0-16,3-7 0 0,3 1 0 0,4-1 0 16,1 1 8-16,6-10 0 0,-3 0 0 0,3-7 0 15,0 1 15-15,-3-3 2 0,3-7 1 0,-3 3 0 0,-1 1 0 0,-3-10 0 16,1 0 0-16,-5 0 0 0,1-3 14 15,-4-10 4-15,-3 4 0 0,-1 0 0 16,1-1 3-16,-1-2 1 0,-3-7 0 0,4 0 0 0,-4-3-23 16,0 0-4-16,-3-3-1 0,-1 4 0 15,1 2-6-15,-4-3-2 0,-4 3 0 0,1 3 0 16,-4 1 2-16,0 5 0 0,-1 7 0 0,-2-6 0 0,-4 3-14 0,3-4 0 16,-6 11-12-16,2-5 12 15,-6 8-82-15,4-1-10 0,-8 16-1 0,4-4-1 16,-4 14-114-16,0-7-24 0</inkml:trace>
  <inkml:trace contextRef="#ctx0" brushRef="#br0" timeOffset="6492.23">28519 7063 576 0,'0'-3'51'0,"-4"-6"-41"15,-3-1-10-15,0-8 0 0,-4 5 354 0,1-6 69 16,-1-3 13-16,-3 0 4 0,0 4-349 0,-4-4-70 16,-6 0-13-16,-1 0-8 0,-7 0 0 0,0-7 8 15,-6 4-8-15,-5 3 0 0,-3 0 0 0,1 1 0 16,-1 2 0-16,-4 0 0 0,1 0 0 0,0 7 9 16,-11 2-1-16,3-2-8 0,-6 2 32 0,6 7 0 15,4-6 0-15,4 6 0 0,3-4 4 0,0-2 0 0,4 6 0 0,-1-4 0 16,5 4-20-16,-5-6-3 0,1 9-1 0,0-3 0 15,3-4-12-15,0 7 9 0,0 0-9 0,-3 7 8 16,7-4-8-16,-4-3 0 0,4 9 0 0,3-6 0 16,4 4 0-16,-1 2 0 0,5-6 0 0,-1 10 0 15,4-4 12-15,0 1 4 0,-1 2 1 0,5-2 0 16,-1-1-8-16,1 4-1 0,6 2-8 16,0-2 12-16,1-1-12 0,-1 1 8 0,1 6-8 0,3-7 0 15,0 7 16-15,3 3-4 0,-7-3 0 0,8 3 0 0,3-3-12 16,-4 6-13-16,-3-3 2 0,0 9 1 0,0-3 18 15,0 3 3-15,4 1 1 0,-8-1 0 0,0 4 4 0,4-4 0 16,4 4 1-16,-1 5 0 0,1 1-1 16,-1 3-1-16,4-3 0 0,-3 3 0 15,3 9 4-15,0-3 1 0,-4 3 0 0,4 1 0 16,0-1-20-16,0 10 0 0,-3-1 0 0,-4 4 0 16,0-3 0-16,3 0 0 0,-7-4 0 0,4-2 0 0,0 6 27 15,-3-1 5-15,3 1 0 0,0 3 1 0,-4 6-33 0,1 3 0 16,-1-3 0-16,0 0 0 0,-3 4 0 0,4-1 0 15,-1 6 0-15,-3-5 0 0,3-1 16 0,1-3-3 16,3-6-1-16,-4 3 0 0,1-3 0 0,3 0-1 16,-4 6 0-16,4 3 0 0,0-3-2 0,0-6 0 0,3 6 0 0,-3 3 0 15,-3 10-9-15,6-3 0 0,-3 9 0 0,0-4 0 16,0-2 0-16,0 0 0 0,0-1 0 0,3-2 0 16,1-7 0-16,-1 0 0 0,1-9 0 0,3 3 0 15,-4-3 19-15,1 0 11 0,3-3 2 0,-4-1 1 16,1-2-25-16,-1-4-8 0,1 7 0 15,-1-10 0-15,-3 1 0 0,0 5 0 0,0-2 0 16,-4 5 0-16,4 1 0 0,-3 0 0 0,3 0-10 16,-1-1 10-16,1 1 0 0,0 0 0 15,4-1 0-15,-1-5 0 0,-3 6 0 0,7-10 0 0,-3 0 0 0,3 1 8 16,3-7-8-16,1-3 12 0,-4-4-12 0,0-5 12 16,3-4 1-16,1 0 1 0,-1-9 0 0,1 7 0 15,-1-4-14-15,4-3 9 0,-3 0-9 0,3-4 8 16,-3 1-8-16,3-3 10 0,0 3-10 0,-4-7 10 15,4 7-1-15,0-6 0 0,0-4 0 0,-3 4 0 0,3 2-9 16,-3-5 0-16,3 2 9 0,0-2-9 0,-4 2 23 0,4-2 0 16,0-7 0-16,0 6 0 0,0-9-23 15,4 0-8-15,-4 6 0 0,4-2 0 0,-1-4 8 0,4 0 0 16,4 0 8-16,3-4-8 0,0-2 0 0,7 3 8 16,4-3-8-16,4-4 0 0,2 10 0 0,5-3 8 15,3 3-8-15,-1-3 0 0,5-3 0 0,-1 6 8 16,-3 0-8-16,3 0 0 0,1 0 0 0,3 0 0 15,0 0 0-15,0 0 0 0,-1-3 0 16,5 3 0-16,-1 0 0 0,1-7 0 0,-4 7 0 0,0-9-8 16,0 6 8-16,3-7 0 0,4 1-10 0,0 6 10 0,3-7-12 0,1 1 12 15,-8 0 0-15,-3 6-8 16,-3-1 8-16,-4-2 0 0,3 6-12 0,-3 0 2 0,0 6 0 16,0-2 0-16,-4-1 10 0,0 3 0 15,-3-3 0-15,-4 6-8 0,1-5 0 0,-1 5 0 16,-7-9 0-16,-3 9 0 0,-1-9 8 0,-6 7-12 0,0-4 12 0,-4-3-12 15,0 0 12-15,0 0 0 0,-7 0 0 0,4 0 0 16,-11 0 11-16,7 0-3 0,-4-10 0 0,4 7 0 16,-3-3 0-16,-1-3 0 0,4 2 0 0,-7-2 0 15,4 0 0-15,-1-1 0 0,1-2 0 0,0-1 0 16,-1-3-8-16,1 1 0 0,-1-4 0 0,1 0 0 16,3-3 0-16,-4 0 0 0,4 0 8 0,0-6-8 15,0 3 0-15,0-13 0 0,1 4 9 0,-1-7-9 16,0-3 11-16,3-6-3 0,-6-3 0 0,3-1 0 15,0-8 0-15,0-1 0 0,-4 0 0 0,1-12 0 0,-1 3 3 16,-3-7 0-16,4-2 0 0,0 2 0 0,-4-2-11 16,0-1 0-16,3-2 0 0,-3-1 0 15,-3 0 0-15,3 7 0 0,0-4 0 0,0 1 0 16,0-4 0-16,0 1 8 0,0-1-8 0,0-3 8 16,0-3 2-16,0 3 0 0,3-6 0 0,-3 0 0 0,4 0-10 15,3 0 0-15,-4 3 0 0,1-3 8 0,3-6-8 0,0 6-14 16,0 6 3-16,0-6 1 0,0 9 10 0,0-9-10 15,0 9 10-15,-3 1-10 0,-1-1 10 0,1 10 0 16,-1 0 0-16,1 2 0 0,-4 1 0 0,-4 6 0 16,4-6 8-16,0 10-8 0,-3-1 0 0,3 6 0 0,-7 4 0 15,3 0 8-15,1 0-8 0,-1 2 0 0,-3 1 0 0,0-3 0 16,3 0 0-16,-3 2 0 0,4-2 0 0,-4 9 8 16,3-6-8-1,-3 6-12-15,4-3 4 0,-4 0 0 0,7-6 8 0,0 9 0 0,0-6 0 16,0 6 0-16,0 0-10 0,0 0 0 0,0-3 0 0,3 12 0 15,1 1 10-15,-1-4 0 0,-3 7 0 0,4 6 0 16,-4-3 0-16,7 3 0 0,-7-4 0 16,3 7 0-16,-3 0 0 0,4 0 0 0,-1 0 0 0,-3 4 8 15,0-1-8-15,0 3 0 0,-3 1 0 0,3 2-8 16,0-6 8-16,0 7 0 0,0-1 0 0,0-6-8 16,0 7 8-16,-4-1 0 0,4-3 0 0,-3 10 0 15,-1-9 0-15,-3 11 0 0,4-8 0 0,-4 6 0 16,-4-4 0-16,4 7 0 0,-4-6 0 0,1 9 0 15,-4-4 0-15,0-2 0 0,-1 6 0 0,-2 6 0 16,-1-6-13-16,1 4-1 0,-5-4 0 0,5 9 0 0,-4-9-6 0,-1 3-2 16,-2 3 0-16,-1-2 0 15,0-4-114-15,-3 0-22 16,-4 0-5-16,8-4-1143 0</inkml:trace>
  <inkml:trace contextRef="#ctx0" brushRef="#br0" timeOffset="9601.02">28596 13733 864 0,'4'0'76'0,"-4"-6"-60"0,3 0-16 0,1-4 0 15,-4 7 158-15,3-3 29 0,-3 0 5 0,4-1 2 16,-4-2-135-16,3 6-27 0,-3 3-6 0,0-7-1 16,-3 4 19-16,3 0 3 15,0 3 1-15,-4-6 0 0,-3 6 6 0,4-3 2 0,-4-3 0 16,-4 6 0-16,0 0-29 0,-3 0-6 0,0 0-1 0,-3 0 0 16,-8 0 18-16,0 6 3 0,-7-6 1 0,-3 3 0 15,-4-3-20-15,-6 0-4 0,-1 6-1 16,-4-3 0-16,1-6 32 0,3 6 7 0,-3-3 0 0,3 0 1 15,-4 0-26-15,-3 0-6 0,-3 0-1 0,-4 3 0 16,-7-3 7-16,0 0 1 0,7 0 0 0,-3 0 0 16,-1 0-20-16,1 0-3 0,-8 0-1 0,0 7 0 15,8-7-8-15,-1 3 0 0,4-3 9 0,4 0-9 0,0 0 10 16,3 0-2-16,-4 6-8 0,8-6 12 16,-1 0-1-16,5 3-1 0,2-3 0 0,1 0 0 15,3 0-10-15,4 0 8 0,0 0-8 0,3 0 8 0,7 0 10 0,0 0 2 16,1 0 0-16,3 0 0 0,-1-3 0 15,5 3 0-15,3 0 0 0,3 0 0 0,-3 0-20 0,0-6 8 16,3 6-8-16,1 0 0 0,-1 6 14 0,4-3-4 16,-4-3-1-16,4 0 0 0,0 0-9 0,4 7 0 15,-4-4 0-15,3 0 0 0,-3-3 0 0,7 0 0 16,-3 6 0-16,3-6 0 0,-7 3 0 0,7-3 0 16,-4 7 0-16,1-4 8 0,-1 6-8 0,4 0 12 15,-4-5-12-15,1 5 12 0,3 4-12 0,0-4 0 16,3 10 0-16,1-7 0 0,0 10 0 0,-4 0 0 15,3 3 0-15,1 0 0 0,-1 4 0 0,1 2-12 16,-1 3 2-16,4 10 1 0,-3 0 9 0,-1 10 0 16,1 8 0-16,-4 1 0 0,0 6 0 0,0 0-10 15,-4 3 10-15,4 3-10 0,-7-3 10 0,4 4 0 0,-1-4 0 16,-3 3-8-16,0-6 8 0,4 0 0 0,-8 3 0 0,0-6 0 16,4 6 0-16,-3 0 0 0,-4-6 0 0,3 6 0 15,0-6 0-15,1 3 0 0,-1-3 0 0,4 3 0 16,0-3 0-16,-3-3 0 0,3-1 0 15,-1-5 8-15,1 5-8 0,0-8 0 0,4-1 0 16,-1 0 8-16,-6 1-8 0,3-4 0 0,0 0 0 0,0-6 0 16,-1 0 8-16,-2 0-8 0,-1-4 8 0,4-2-8 15,4-3 0-15,-4-7 8 0,3-3-8 0,-3 3 0 0,7-6 14 16,-3-6-2-16,-1 3 0 0,1-7 0 0,3 4 15 16,0-4 2-16,-4-2 1 0,4-7 0 15,-4 6-18-15,4-9-3 0,0 3-1 0,0-3 0 16,0 0-8-16,0 0 12 0,0 0-12 0,0 0 12 15,0 0-12-15,0 0 8 0,0 0-8 0,0 0 8 0,0 0-8 16,0 0 0-16,0 0 0 0,0 0 0 16,0 0 13-16,0 0-2 0,8 7-1 0,-8-7 0 15,0 0-10-15,0 0 0 0,7 3 0 0,0 3 0 0,3-3 8 0,-3-3-8 16,0 0 0-16,4 7 8 0,-1-4-8 0,1-3 0 16,7 0 0-16,-4 3-11 0,3-3 11 0,1 0 0 15,7 6 0-15,-1-3 0 0,5-3 0 0,-1 6 0 16,4-2 8-16,3-4-8 0,0 9 0 0,4-6-10 0,7 7 1 15,3-1 0-15,4-6 9 0,0 7 0 0,4-1-9 16,-1 0 9-16,4-6 0 16,-4 7 0-16,4-4 8 0,4-3-8 0,-1 10 0 0,8-4 0 0,-4-3-14 15,0 4 5-15,4-4 9 0,-4 0 0 0,-7-2 0 0,7 2 0 16,3-3 0-16,8 0-8 0,-8 7 8 0,-3-10-8 16,0 9-2-16,-3-9 0 0,-1 6 0 15,4-3 0-15,-3-3 10 0,3 3 0 0,0-3 0 16,-4 7 0-16,-3-7 0 0,-7 3 0 0,-3-3 0 15,-1 0 0-15,-7 0 0 0,1 0 0 16,-1 0 0-16,-3 0 0 0,0 0 0 0,-4 0 0 0,-7-3 8 0,0 3-8 16,1-7 8-16,-1 7-8 0,-3-3 10 0,-1 0-10 15,1-3 9-15,-4 6-9 0,-3-3 8 0,3-3-8 16,-7 6 0-16,4-4 0 0,-4-5 0 0,0 9 0 16,-3-9 0-16,-1 5 0 0,1-2 0 0,-4 6 0 15,0-3 0-15,0 0 0 0,-7 3 0 0,7-6 0 0,-7 6 0 0,0 0 12 16,0 0-4-16,3-4 0 0,4-2-8 0,-7 6 8 15,4-9-8-15,-4 6 8 0,4-7-8 0,-4 10 0 16,0-9 9-16,3 6-9 0,1-7 13 0,-4-2-1 16,3 2-1-16,-3-2 0 0,4-4-3 0,-4 4-8 15,3 2 12-15,-3-5-4 0,0-4 6 0,4 0 1 16,-4-6 0-16,0-3 0 0,3-4 1 0,-3 1 1 16,0-4 0-16,0-9 0 0,0-3-17 15,0-6 0-15,0 0 8 0,0-4-8 0,0-2 0 0,0 2 10 16,4-2-10-16,-4-4 8 0,0 0-8 0,0-3 0 15,0 1 0-15,0 2 0 0,0 0 0 0,0 4 12 16,0-4-12-16,0 0 12 0,0 4-3 0,-4-4 0 16,4 0 0-16,4 4 0 0,-1-4-9 0,-3 0 8 15,4 7-8-15,-4-4 8 0,7 4-8 0,-4-7-16 16,1 0 4-16,-1 7 1 0,-3-4 19 0,4-2 3 0,-4 8 1 0,4 1 0 16,-4 0-12-16,0 2 0 0,-4 4 0 15,4 0 0-15,-4 0 0 0,1 0 0 0,-1 10 0 0,-3-4 0 16,0 0-10-16,0 10 10 0,0-4-13 0,-3 4 5 15,3 3 8-15,-1-4 0 0,-2 10 0 0,3 0 0 16,-4 0 0-16,4 1 0 0,-3-1 0 0,3 3-8 16,0-3 8-16,-1 3 0 0,1-3 0 0,0 3 0 15,0-3 0-15,4 7 0 0,-1-4 0 0,-3 0 0 16,7 6 0-16,-3-5 0 0,-1 5 0 0,1-6 0 16,-1 10 0-16,1-4-8 0,-1 4 8 0,0-4-8 0,4 4 0 15,-3 0 0-15,-1 5 0 0,1-5 0 16,-1 0-3-16,1 5 0 0,-1-2 0 0,1 6 0 15,-1-3 2-15,-3 0 0 0,4-3 0 0,-4 6 0 16,0 0-9-16,0 0-2 0,3 0 0 0,4 0 0 16,-7 0-8-16,3 0-1 0,4 0-1 0,0 0 0 15,0 0-134-15,0 0-26 0,-3 0-6 0</inkml:trace>
  <inkml:trace contextRef="#ctx0" brushRef="#br0" timeOffset="11164.56">26441 17274 230 0,'0'0'10'0,"0"0"2"0,0 0-12 0,0 0 0 0,-4-7 0 0,4 4 0 15,0-6 418-15,0 9 81 0,0 0 16 0,0-3 3 16,-3-4-405-16,3-2-81 0,0 9-16 0,0 0-3 16,0 0 13-16,0 0 2 0,0 0 1 0,0 0 0 15,0 0 5-15,0 0 1 0,0 0 0 0,0 0 0 16,0 0-3-16,0 9 0 0,-4 7 0 0,1-3 0 15,-1 2-32-15,1 4 0 0,-5 3 0 0,5 0 0 0,-4 6 0 0,0-3 0 16,0 7 0-16,0-1 0 0,3-3 0 16,-3-3 0-16,0 7 0 0,4-4 0 0,-4-3 0 15,3 3-22-15,-3-6 3 0,3 0 1 16,1 0 1-16,3-3 0 0,-4 3 0 0,1-10 0 16,-1-2-103-1,1 5-20-15,3-8-4 0</inkml:trace>
  <inkml:trace contextRef="#ctx0" brushRef="#br0" timeOffset="11418.06">25972 17402 2282 0,'0'0'101'0,"0"0"21"0,0 0-98 0,7-9-24 0,3-1 0 0,8-2 0 32,-1 2-25-32,8 1-11 0,3-4-1 0,4 4-1 15,-4 0 7-15,4 5 2 0,0-5 0 0,-4 6 0 0,0-3 69 0,0 6 15 0,1-4 2 0,-5 4 1 16,1-6-19-16,0 3-4 0,3 3-1 0,-3-3 0 16,6 3-3-16,1-6-1 0,-4 6 0 0,1-3 0 15,-1-4-30-15,-3 4 8 0,3 0-8 0,-4-3 0 16,5 6-160-1,-8 0-34-15,0-3-7 0</inkml:trace>
  <inkml:trace contextRef="#ctx0" brushRef="#br0" timeOffset="11891.71">26917 17531 1558 0,'0'0'69'0,"0"0"15"0,0 0-68 0,0 0-16 0,0 0 0 0,-4 0 0 15,4 0-40-15,0 0-11 0,0 0-2 0,0 0-1 16,0 0 2-16,0 0 0 0,0 0 0 0,0 0 0 0,-3 9 152 0,3-9 32 0,-4 9 5 0,4-5 2 16,0 5-7-16,0 0-2 0,0-9 0 0,0 13 0 15,0 3-56-15,0-4-11 0,0-2-3 0,0 2 0 16,0-2-20-16,0-1-4 0,0 0 0 0,0-2-1 15,0 2-35-15,0 0 0 0,0 1 0 0,0-10 0 16,0 0 13-16,0 0-4 0,0 3-1 0,0-3 0 16,0 0-8-16,0 0 8 0,0 0-8 0,0 0 8 15,0 0 11-15,0 0 1 0,0 0 1 0,4 0 0 16,-1-6 15-16,1-4 2 0,-1-5 1 0,-3 8 0 16,0-8-12-16,0 2-3 0,4-6 0 0,-4 7 0 15,4-10 7-15,-1 0 1 0,1 3 0 0,-1-3 0 16,1-6-32-16,-1 6 0 0,4 0 0 0,-3 9 0 15,-1-5 0-15,4-4 0 0,0 12 0 0,0-5 0 16,4-1 0-16,0 10-8 0,-1-4 8 0,4 1 0 16,-3 3-10-16,3 2 2 0,0-5 0 0,-3 9 0 15,-1 0-3-15,4-3 0 0,-3-3 0 0,0 6 0 16,-1 0-21-16,1 0-5 0,-1 6-1 0,1-3 0 16,-1-3-122-16,1 9-24 0,0-5-4 0,-1 5-505 15,1-3-101-15</inkml:trace>
  <inkml:trace contextRef="#ctx0" brushRef="#br0" timeOffset="12344.76">27414 17405 1555 0,'0'0'138'0,"0"0"-110"0,0 0-28 0,0 0 0 16,0 0 132-16,0 0 22 0,0 16 4 15,0-4 1-15,0-2-131 0,-3 2-28 16,3-2 0-16,-4 2 0 0,1-2 17 0,-1 2 11 15,1 4 1-15,-1-3 1 0,1-1 35 0,-1 1 7 16,1 2 2-16,-1-2 0 0,4-1-49 0,0-2-9 0,0 2-3 0,0-2 0 16,4 9-13-16,-1-10 0 0,1 3 0 0,-1-2 0 15,4-7 0-15,-3 6 0 0,3 1-9 0,0-7 9 16,0-3 0-16,0 6 0 0,0-6 0 0,0 0 10 16,0 3-10-16,4-3 0 0,-4 0 0 0,3-3 0 15,-3-3 0-15,4 3 0 0,3-7 0 0,-3 7 8 16,3-3 2-16,0-3 0 0,0 2 0 0,0-2 0 15,0 0 24-15,0-1 5 0,-3 1 1 0,0-1 0 16,3-2-40-16,-4 2 0 0,4-2 0 0,-7-7 0 0,0 10 20 0,1-4-1 16,-1 1 0-16,0-1 0 0,-7-3-9 15,3 4-2-15,4 9 0 0,-3-4 0 16,-1-2 8-16,1 6 0 0,-1-7 1 0,-3 10 0 16,0 0 3-16,0 0 1 0,0 0 0 0,0 0 0 15,0 0-21-15,0 0-15 0,0 0 3 0,7 10 0 16,-3-1 0-16,-1 1 0 0,5-4 0 0,-1 3 0 0,-4 10-4 0,1-6 0 15,-1 2 0-15,1 1 0 16,-4-7-16-16,0 4-4 0,3 6-1 0,-3-7 0 16,0-2-96-16,0-1-19 0,0 1-4 0,0-1-875 0</inkml:trace>
  <inkml:trace contextRef="#ctx0" brushRef="#br0" timeOffset="12762.1">27958 17647 2718 0,'0'0'60'0,"0"0"12"0,0 0 2 0,0 0 2 0,7-3-60 0,3-4-16 0,4-5 0 0,4 2 0 32,3-2-83-32,4 2-19 0,0-2-4 0,3-7-1 0,0 10 67 0,-3-7 14 0,-1 7 2 0,-2-4 1 15,-1-3 71-15,-4 4 15 0,1 2 2 0,-4-2 1 16,0 2-27-16,0-8-6 0,0 5-1 0,-3-6 0 15,0 7 10-15,-1 2 2 0,-3-5 0 0,0-1 0 16,-3 3-20-16,3 4-3 0,-4 0-1 0,-3 2 0 16,0 1-20-16,0-3-8 0,0 9 0 0,-3-4 0 15,-4 4-4-15,0 0 0 0,0 0 0 0,-7 4 0 16,3 5 4-16,-3 0 0 0,-4 1 0 0,4 2 0 0,-3 1 8 0,-8 6-10 16,4 0 10-16,-4-4-10 0,4 4 10 0,-4 0 0 15,4-7 0-15,3 10 0 0,-3-12 8 0,7 9 0 16,0-4 0-16,3 4 0 0,1-6-8 0,3-4 8 15,0 13-8-15,3-6 8 0,1-4-8 16,3 1 0-16,0 6 0 0,3-7 0 0,4 1 0 0,0-4 0 16,4 0-8-16,-1 4 8 15,5 3-37-15,2-10-3 0,4 3 0 0,1 1 0 16,2 2-24-16,1-2-4 0,0-4-2 0,3-3 0 16,0 7-166-16,4-7-32 0,21 15-8 0,-11-18 0 0</inkml:trace>
  <inkml:trace contextRef="#ctx0" brushRef="#br0" timeOffset="13676.07">26896 18152 403 0,'0'0'36'0,"0"0"-36"0,0 0 0 0,0-10 0 15,3 1 368-15,-3 6 66 16,0-7 14-16,0 1 2 16,0 6-411-16,0-7-83 0,0 1-16 0,0 6-3 0,-3-7 63 0,3 10 24 15,-4-6 0-15,4 6-1 0,0 0 49 0,-3-3 9 0,-4 0 3 0,7 3 0 16,0 0-20-16,-7-7-3 0,0 7-1 0,0 0 0 16,7 0-28-16,-8 0-5 15,1 0-2-15,0 7 0 0,0-4-25 0,0-3 0 0,-3 12 0 0,-1-2 0 16,-3-1 0-16,3 1 0 0,-3 2 0 0,4 1 0 31,-4-4-20-31,-1 7-8 0,1-1-3 0,4-5 0 0,-1 2 23 0,1 7 8 0,-5-9 0 0,8 2-9 16,-3-2 9-16,6 2 0 0,-3-2 0 0,0-1 0 15,4 0-26-15,-1 1 0 0,4-4 0 0,4 3 0 16,-8 1-2 0,8-1-1-16,-1 1 0 0,1-7 0 0,-4-3 15 0,3 9 3 0,-3-9 1 0,7 13 0 0,0-4 10 15,-7-9 14-15,11 0-3 0,0 10-1 0,-1-4 2 0,4-3 0 16,0-3 0-16,0 0 0 0,1 0-4 0,-1 0 0 15,3-3 0-15,-3-3 0 0,4 6 3 0,0-4 0 16,-4-2 0-16,0 3 0 0,0-3-11 0,4 3 12 16,-8 0-12-16,4-4 12 0,-3-2-12 0,0 9 8 15,-4-3-8-15,3-4 8 0,-3 7 4 0,0-3 0 16,0-6 0-16,-3 9 0 0,3-10 20 16,0 10 4-16,0-9 0 0,-3 6 1 0,3-6-20 15,-4-1-4-15,1 7-1 0,3-10 0 0,-4 4 7 0,4-4 1 16,-3-2 0-16,3 5 0 0,-4-2-20 0,1-7 0 15,3 6 0-15,0 1 0 0,0-7 8 0,-3 3-8 0,3 1 12 16,-4-1-12-16,1 0 0 0,-1 4 0 0,-3 2 0 16,0 1 0-16,0 9-9 0,0 0-6 0,0 0-1 0,0 0 0 15,0 0 0-15,-10-3 0 0,-1 0 0 0,1 3 0 32,-1 3-12-32,0-3-2 0,1 3-1 0,3-3 0 0,-4 0 7 0,4 0 0 0,0 6 1 0,0-3 0 15,-4-3-24 1,8 0-5-16,3 0 0 0,0 0-1 0,-7 0-116 0,7 0-23 15,-7 0-5-15,7 0-1 0</inkml:trace>
  <inkml:trace contextRef="#ctx0" brushRef="#br0" timeOffset="14245.83">27460 18111 1324 0,'0'0'118'0,"0"0"-94"0,-3 0-24 0,-4 0 0 0,7 0 182 0,0 0 32 16,0 0 6-16,0 0 2 15,0 0-222-15,0 0-45 0,-4 0-9 0,-3 0-2 0,4 9 68 0,-5 1 14 0,5 2 2 0,-4 4 1 16,0-4 27-16,0 1 4 0,0-1 2 0,0 7 0 16,0-6-35-16,0 2-7 0,3-2-2 15,-3 0 0-15,3-1-6 0,1-2 0 16,3 2-1-16,3-3 0 0,-3-9-11 0,4 10 10 16,0 2-10-16,3-5 10 0,3-4-10 0,-3 3-11 0,4-3 3 0,-1-3 0 15,4 0-12-15,-3 0-1 0,3 0-1 0,-3-3 0 31,3 3-9-31,0-6-1 0,0 3-1 0,0-4 0 0,0 4 19 0,0 0 4 0,-3-3 1 0,3-4 0 16,-3 1 9-16,-1 6 12 0,4-6-2 0,-7-1-1 16,1 4 12-16,-1 0 3 0,3-4 0 0,-3 1 0 15,-3-4-6-15,-1 4-1 0,1 6 0 0,3-7 0 16,0 1-9-16,-4-1-8 0,-3 10 12 0,4-9-12 0,-4 9 0 16,0 0 0-16,3-3-12 0,-3 3 3 0,0 0 9 0,0 0-12 15,0 0 12-15,0 0-12 0,0 0 12 0,0 0 0 16,8 9-9-16,-5-6 9 0,-3 7 0 0,-3-1 0 15,3 4-9-15,0-4 9 16,-4 1 0-16,0 2 0 0,1-2 11 0,3 2-11 0,-4-2 0 16,4 2 0-16,-3-3 0 0,3 7 0 0,0-10-10 0,0 10 10 15,0-6-10-15,3-4 10 16,-3 0-56-16,0-6-4 0,7 9-2 0,1-5-870 16</inkml:trace>
  <inkml:trace contextRef="#ctx0" brushRef="#br0" timeOffset="14597.32">28205 17888 403 0,'0'0'17'0,"0"0"5"15,3 13-22-15,-3-13 0 0,0 0 0 0,0 0 0 16,-3 6 493-16,3-3 95 0,0-3 18 0,-4 9 4 31,1 1-517-31,3-1-103 0,3 4-21 0,-3-4-4 0,0 4 3 0,-3 6 1 0,6-1 0 0,-3-2 0 16,-3 6 31-16,3 0 0 0,-8 6 0 0,5-6 0 15,-1 0 0-15,1 6 0 0,-4-3-9 0,3-3 9 16,-3 3 0-16,4-3 0 0,-1 0 0 0,-3-6 0 16,0 3-27-16,4 3 0 0,-1-13 0 0,1 10-654 15,-1-10-131-15</inkml:trace>
  <inkml:trace contextRef="#ctx0" brushRef="#br0" timeOffset="14910.13">27898 18195 403 0,'0'0'36'0,"0"0"-36"15,0 0 0-15,0 0 0 0,0 0 428 0,3-3 80 0,1-6 15 0,3-1 3 16,0 7-418-16,3-3-83 0,5 0-17 0,-1 0-8 15,3-4 18-15,1 1-2 0,0 6 0 0,-1-7 0 16,4 7 64-16,1-3 13 0,-5 3 3 0,4-4 0 16,1 4-28-16,2 0-4 0,-3-3-2 0,1 3 0 15,-1-4-54-15,-4 7-8 0,1-3 0 0,0 3-10 16,-4-6-12-16,0 6-2 0,0 6-1 0,-3-6 0 16,-4-6-57-16,0 6-11 0,3 6-3 0,-6-6 0 15,-4 0-124-15,10-6-24 0,-10 6-6 0,7 6-1 0</inkml:trace>
  <inkml:trace contextRef="#ctx0" brushRef="#br0" timeOffset="15582.84">28582 18246 1897 0,'0'0'84'0,"0"0"17"0,0 0-81 0,0 0-20 16,0 0 0-16,0 0 0 0,0 0 53 0,0 0 7 0,0 0 0 0,0 3 1 16,-3 6-41-16,-1 1-8 0,0-1-1 0,1 0-1 15,-1 1 22-15,-3 2 4 0,4 1 0 0,-1 6 1 16,-3-7-20-16,4 7-4 0,-4 0-1 0,3-3 0 15,1 5-12-15,-1 1 0 0,-3-3 0 0,4 3 0 16,-1 0 0-16,0 0 12 0,1-6-3 0,-1-1-1 16,4-5-8-16,-3 6 0 0,3-10 9 0,-4 3-9 15,4-9 32-15,0 0 1 0,-3 10 1 0,3-10 0 16,0 0-11-16,0 0-3 0,0 0 0 0,0 0 0 16,0 0 20-16,0 0 3 0,7-10 1 0,-4 1 0 15,1 6-29-15,-1-7-6 0,1-9-1 0,3 4 0 16,-3-7-8-16,3-6 8 0,0 6-8 0,0-10 8 0,0 1 0 15,0 0 0-15,0-1 0 0,0 1 0 0,0 0-8 16,0-4 0-16,4 4 0 0,-1-10 0 0,-3 10 0 0,4-1 0 16,-1 1 0-16,1-1 0 0,0 1 0 0,-1 9-11 15,4-3 3-15,-3 6 0 0,3-3 8 0,-3 3-8 16,3 7 8-16,0-7-8 0,-4 10 8 0,1-1 0 16,0 4 0-16,-4 0 0 0,0-4-11 0,0 10 11 15,-7 0-13-15,7 0 5 16,0 0-21-16,3 0-4 0,1 10-1 15,-7-4 0-15,-4-6 2 0,10 13 1 0,-3-1 0 0,4 7 0 0,-4-7 9 0,0 1 2 0,0 6 0 16,0 3 0-16,0-3 6 0,-3-7 2 0,-1 7 0 16,1-6 0-16,-4 8 12 0,0-8 0 15,0 3 9-15,-4-1-9 0,-3-5 27 0,0 9-1 16,0-10 0-16,0 0 0 0,-4-5-8 0,1 5-2 16,-1-6 0-16,1 6 0 0,-5-2 2 0,1-4 0 15,0 6 0-15,-3-6 0 0,2 4-18 0,-2-4 0 0,3-3 0 16,-4 0 0-16,4 9 0 0,3-9 0 0,-3 0 0 0,4 3 0 15,-1-3 0-15,-3 0-12 0,3 0 1 0,1 0 1 16,-1 0-100 0,1 0-20-16,6 0-4 0,4 0-546 0,-7-3-108 0</inkml:trace>
  <inkml:trace contextRef="#ctx0" brushRef="#br0" timeOffset="16081.73">29002 17941 1785 0,'0'0'159'0,"0"0"-127"0,0 0-32 0,0 0 0 16,0 0 264-16,-4 7 48 0,4-7 8 0,-3 6 3 16,3-6-311-16,0 0-63 0,0 9-12 0,0 1-2 15,0-10 13-15,0 9 4 0,0 4 0 0,-4 2 0 0,1-2 40 0,-1 0 8 16,1 8 0-16,-4 1 0 0,0 0 0 0,0-3 9 15,-1 3-9-15,5-3 8 0,-1 0-8 0,1-4 0 16,-1 4 0-16,4-6 0 0,4 2 10 0,-4-8-10 16,7 2 12-16,-4 1-12 0,1-1 16 0,3-6-4 15,4 7-1-15,-1-10 0 0,1 0 1 0,3 0 1 0,-3-4 0 0,3-2 0 16,0 3 0-16,0-6 0 16,-4 5 0-16,5-2 0 0,-1-3-13 0,-4-4 0 0,1 4 0 0,-1-1 0 15,1 4 9-15,0-10-1 0,-4 4 0 0,0 2 0 16,0 1 4-16,0-3 0 0,0 2 0 0,-4-2 0 15,4 2 0-15,-3-2 0 0,3 2 0 16,-3 1 0-16,-1-1 16 0,-3 10 3 0,7-3 1 16,-3-3 0-16,-4 6-32 0,0 0 0 15,7-3 0-15,-7 3 0 16,0 0-20-16,3 3-9 0,-3-3-3 0,4 9 0 0,3 1 32 0,-7 2 13 0,0-2-1 0,0 5 0 16,0 1-12-16,0 3-16 0,-4-7 3 0,1 10 1 15,3-3 12-15,-4 0 0 0,4-3 0 0,0 3 0 16,0-1 0-16,0-5 0 0,4-1 0 0,-1 7-9 0,1-9-11 15,-1 2-1-15,4-2-1 0,0-7 0 16,1 6-41-16,2-3-8 0,-3-2-1 0,4-4-1 16,-4-4-148-16,3-2-30 0</inkml:trace>
  <inkml:trace contextRef="#ctx0" brushRef="#br0" timeOffset="16411.45">29644 17644 403 0,'0'0'17'0,"0"0"5"0,0 0-22 0,0 0 0 0,0 0 0 0,0 3 0 16,3 6 442-16,-3 4 84 0,0-4 17 0,4 7 3 16,-4-4-411-16,4 1-83 0,-4 6-16 0,0-4-3 15,0 14 25-15,0-8 5 0,-4 1 1 0,0 10 0 16,1-1-32-16,-1 0-7 0,1 1-1 0,-4 2 0 16,3-2-24-16,-3-1 0 0,4 0 0 0,-1-2 0 15,1-7 0-15,-4 0-20 0,3-1 3 0,1-2 1 16,-1 0-166-16,-3-6-33 0,3-1-6 0</inkml:trace>
  <inkml:trace contextRef="#ctx0" brushRef="#br0" timeOffset="16640.08">29401 17778 3092 0,'0'0'137'0,"0"0"28"0,0 0-132 15,0 0-33-15,0 0 0 0,0 0 0 0,0 0 28 0,10-6 0 16,1 6-1-16,6 0 0 0,-3 0-27 0,4 0 0 16,3 0 0-16,-3 0 0 0,7 0 0 0,3 0 0 15,0 0 0-15,7 6 12 0,8-2-12 0,-1-1 0 16,11-3 0-16,0 0 8 16,7 0-88-16,-4 0-19 0,-3 0-3 0,-3 0-786 15,6-3-156-15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53:21.36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19607 7496 172 0,'0'0'16'0,"0"0"-16"0,0 0 0 0,0 0 0 16,0 0 154-16,0 0 28 15,-7 0 6-15,0 6 0 0,-3-3-128 0,3-3-27 0,7 0-5 0,-4-3 0 32,-6 3-44-32,6-6-9 0,4 6-2 0,0 0 0 15,-7 0-25-15,7 0-6 0,-7-3-1 0,7 3 0 0,0 0 74 0,0 0 14 0,0 0 3 16,0 0 1-16,0 0 86 0,0 0 17 0,0 0 3 0,0 0 1 16,0 0-19-16,0 0-3 0,0 0-1 0,0 0 0 15,0 0-25-15,0 0-4 0,7-6-2 0,-7 6 0 16,0 0-14-16,3-3-4 0,-3 3 0 0,8-7 0 15,-8 7 7-15,7-3 1 0,-7-6 0 0,0 9 0 16,3-10-20-16,-3 7-3 0,0-6-1 0,-3 6 0 16,3-4-21-16,-7-2-5 0,-1 3-1 0,-2-1 0 15,3-2-9-15,-7 6-1 0,0-3-1 0,0 6 0 16,-4 0 13-16,0-4 2 0,1 4 1 0,-1 0 0 0,-3 4-30 16,0 2 0-16,3-3 0 0,-3 6 0 15,0 4 11-15,-4 6-11 0,4-7 12 0,-4 10-12 0,0-3 10 16,4 3-10-16,0-3 8 0,3 3-8 0,1 0 13 0,-1 0-2 15,1 0-1-15,6-4 0 0,0 11-10 0,1-4 0 16,-1 3 9-16,8 3-9 0,-1 1 0 0,1 2 0 16,3-2 0-16,0-1 8 0,0 0-8 0,3 1 0 15,8-7 0-15,6 6 0 0,1-9 0 0,3 6 0 16,0-9 8-16,0-3-8 0,4 3 9 0,0-7-9 16,0 7 12-16,3-10-12 0,0-6 32 0,0 7-1 0,0-10 0 0,1 0 0 15,2 0-23-15,5-3-8 0,3-4 0 0,-1-5 0 16,-2 3 18-16,-1-1-2 0,0-2-1 0,4-1 0 15,-7-6-7-15,-1 0 0 16,-2-3-8-16,-1 0 12 0,-3 1 7 0,-4-5 1 0,0 1 0 0,-3 0 0 16,-4-3-20-16,0-3 8 0,-4 6-8 15,1-4 0-15,-4-2 17 0,-3 9-3 0,-4-3-1 0,0-3 0 16,-8 6-2-16,1 0-1 0,0-6 0 0,-3 6 0 16,-1 0-2-16,1 0 0 0,-4 0 0 15,-1 0 0-15,1 3-8 0,0 7 0 0,-3-1 9 0,-1-3-9 16,0 4 0-16,1 2 0 0,-1 1 0 0,0 3 0 15,1-1 0-15,-1-2 0 0,0 6 0 0,1-3 0 16,3 2 0-16,0-5 0 0,-1 9 0 0,1 0 0 16,-3 0 0-16,3 0 0 0,-8 0 0 0,5 9 0 15,-4-5-8-15,-4 5 8 0,4 0-8 0,0 13 8 0,-1-3 0 0,-2 6-10 16,6 0 10-16,-7 0 0 0,4 7-9 16,0-10 9-16,-4 9 0 0,4-9-9 15,0 6 9-15,3-3 0 0,1 4 0 0,-1-4 0 0,8 3-8 16,-1-6 0-16,-3 0 0 0,7 6 0 0,-4-12 8 15,4 3 0-15,4 2 0 0,-1-2 0 0,1-6-10 16,3 6 10-16,3-1-12 0,1-2 12 0,-1 3 0 0,8 0-8 16,-4-4 8-16,3 4 0 0,4 3 0 0,1 0-10 15,-1-3 10-15,0 3-8 0,7-3 8 0,-3-4 0 16,-1 4 0-16,4 0 0 0,1-6 0 0,-1-1 0 16,3-2 0-16,1-1 11 0,0 0-11 0,0-6 0 15,6-3-12-15,-6 0 12 0,0 0 0 0,3 0 0 16,-3-9 0-16,3 3 0 0,-3-10 0 0,3 10 0 15,0-10 9-15,-3 4-9 0,-4-7 10 0,4-3-2 0,-8 0-8 0,4 0 12 16,0-6-4-16,1-4-8 0,-5-2 11 0,-3-1-11 16,4-2 9-16,0-4-9 0,-8 7 0 0,4-7 9 15,-3 9-9-15,-4 1 0 0,0-3 0 0,-7 5 8 16,0-2-8-16,-3 6 8 0,3-3-8 0,-8 3 8 16,-2-4-8-16,-1 7 8 0,1 0-8 0,-4 4 8 15,-4-4-8-15,-3 12 0 0,0-2 0 0,-8-1 0 16,1 4 0-16,-7 9 0 0,0-3 0 0,-4 3 0 15,-7 3 0-15,4-3 0 0,-1 12 0 0,1-2 0 16,0 2-8-16,-1 4 8 0,-3 0 0 16,1 2 0-16,-5 4 0 0,4 0 0 0,0 7 0 0,1-4 0 0,-1 6 0 15,3 0 0-15,5 7-12 0,2-4 12 16,1 10-9-16,7-3 9 0,3 0 0 0,8 0 0 16,2-1 0-16,8-2-8 0,0 0 8 0,11-4 0 0,3-2 0 15,3-1-12-15,5-3 12 0,6-3-10 0,3-3 10 16,8-3-8-16,0-6 8 0,7-4-8 0,3 3 8 15,0-2 0-15,4-10 0 0,0 0 0 0,-4 0 0 0,1-10 0 16,-1 1 0-16,4 3 0 0,3-10 0 0,-3 4 0 16,-3-10 0-16,-1 3 0 0,0-6 0 0,-3-3 8 15,0 2-8-15,-7-5 0 0,-1 0 8 0,-6-7-8 16,-4 7 10-16,0-4-10 0,-7-6 9 0,1 7-9 16,-8-4 8-16,-4 4-8 0,1 2 16 0,-4 1-3 15,-4 0 0-15,-3 6 0 0,-3-4-13 0,-5 4 0 16,1 0 0-16,-3 3 0 0,-4 0 0 0,-1 7 0 0,-9-1 0 15,6 0 0-15,0 1 0 0,-3 5 0 0,-4 4 0 0,0-3 0 16,1 2 0-16,-1-2 0 0,-3 6 0 0,6 3 0 16,1-3 0-16,0-4-8 0,3 7 8 15,1 0 0-15,-1 0 0 0,0 0-10 16,4 0 10-16,0 0-8 16,0 0-15-16,3 7-2 0,4-4-1 0,7-3 0 15,0 9-149-15,7-9-29 0,3 10-7 0</inkml:trace>
  <inkml:trace contextRef="#ctx0" brushRef="#br0" timeOffset="839.72">19734 7929 1652 0,'0'0'73'0,"0"0"15"0,0 0-70 0,-3 0-18 0,3-3 0 0,0-4 0 0,3 4 48 0,-3-6 7 16,4 9 1-16,-4-10 0 0,3 10 9 0,-3-9 3 15,0 9 0-15,0 0 0 0,0 0-1 0,0 0 0 16,8-3 0-16,-8 3 0 0,3 0 30 0,4-3 7 0,4 3 0 0,-4-6 1 16,3 6-26-16,1-4-6 0,-1-2-1 0,1 6 0 15,3 0-40-15,-3 0-8 0,3 0-1 0,-4-3-1 16,5-3 0-16,-5 6 0 0,1 0 0 0,-1-3 0 16,1 3-3-16,-1-4-1 0,1-2 0 0,-4 6 0 15,0 0-2-15,0 0-1 0,0-3 0 0,0-3 0 16,4 6 11-16,0 0 2 0,-1-3 1 15,-3 3 0-15,0 0-7 0,4-7-2 0,-1 7 0 16,4 0 0-16,1-3-8 0,-1 3-3 0,0 0 0 0,0-3 0 16,4 3 0-16,3-6 0 0,3 6 0 0,1 0 0 15,3 0-1-15,1 0 0 0,2 0 0 0,1 0 0 16,0 0-8-16,0 0 0 0,3 0 0 0,4 0 0 16,-1 0 0-16,5 0 0 0,-1 0 0 0,0 0 0 15,4 6 0-15,-3-3 0 0,3-3 0 0,-4 3 0 16,0-3 0-16,1 7 0 0,2-7 0 0,1 0 0 0,4 0 0 15,-1-7 0-15,0 7 0 0,-3 0 0 0,4 0 0 0,-4-3 0 16,-4 3 0-16,0-3 0 0,-10-3 0 0,0 6 0 16,-8 0 0-16,1-3 0 0,-4-4 0 0,-7 7 0 15,-3 0 0-15,0 0 0 0,-11 0 28 0,0 0 3 16,0 0 1-16,0 0 0 0,-11-3-32 0,-7 3 0 16,-3-6 0-16,0 3 0 0,-4 3 0 15,-6-10 0-15,-5 10 0 0,1-3 0 0,-4-3 0 16,0 6 0-16,-3-3 0 0,-4 3 0 0,0 0 0 0,0-3 0 15,1 3 0-15,-1-7 0 0,-7 7 0 0,-4 0 0 0,1-3 0 0,-1 3 0 16,-6 0 0-16,3 0 0 0,4 0 0 0,-1 0 0 16,4 0 0-16,0 0 0 0,0 0 0 15,7 0 0-15,1 0 0 0,2-6 0 16,8 12 0-16,3-3 0 0,8-3 0 0,2 0 0 16,5 0 0-16,6 0 0 0,4 7 0 0,7-7 0 0,0 0 0 0,11 3 0 15,-1-3 0-15,8 0 0 0,10 0 0 0,4 3 0 31,3-3-20-31,4 0-9 0,3 0-3 16,8 0 0-16,-4 0-1 0,10 0-1 0,-3-6 0 0,7-1 0 16,-4 4-126-16,4-3-24 0,-3-3-6 15,-15 6-1-15</inkml:trace>
  <inkml:trace contextRef="#ctx0" brushRef="#br0" timeOffset="2137.06">19343 9867 1440 0,'7'-16'64'0,"-4"13"12"0,-3-6-60 0,4-1-16 0,-4-2 0 0,0 2 0 16,3 1 190-16,-3-4 35 16,-3 4 7-16,3-4 2 0,0 4-143 0,-4-1-29 15,1-2-6-15,-1 3 0 0,1-1-18 0,-4 7-3 0,0-3-1 0,0 3 0 16,0 3-3-16,0 0-1 0,-4 0 0 0,-3 0 0 15,3 9-3-15,-3-6-1 0,-3 7 0 0,-5-1 0 16,1 3 4-16,-4-2 1 0,1 2 0 0,-1 4 0 16,0 0 3-16,1 3 1 15,-5-7 0-15,5 10 0 0,3-3-10 0,-1 3-1 0,5 0-1 0,-1 0 0 16,1 6-7-16,2 0 0 0,5-3-1 0,6 7 0 16,1 2-15-16,6-3 0 0,1 1 0 0,6-4 0 0,8 3-8 15,3-5 8-15,11-1 0 0,0 0 0 0,3-3-8 16,7-4 8-16,1-5 0 0,-1 6 0 15,4-10 0-15,-7 1 0 0,-1-4 0 0,1-6 0 16,0 0 0-16,0 0 0 0,-4-6 0 0,-3-1 0 0,0-2 22 16,-8-4-2-16,-2 1 0 0,2-4 0 15,-3 0 14-15,-3-2 2 0,0-4 1 0,-8-6 0 0,4 2-12 16,-7-5-2-16,0 0-1 0,-3-4 0 0,0-2-10 0,-8 2-1 16,0-3-1-16,-3 1 0 0,-3-1-10 0,-4 4 0 15,-4 2 0-15,0-5 8 0,1 12-8 0,-4-4 10 16,-4-2-10-16,-3 6 10 0,3 6-10 0,-7-3 0 15,4 10 0-15,-4-1 0 0,4 7 0 0,-4-4 0 16,1 10 0-16,-8 0 0 0,4 10 0 0,-4-1 0 0,0 4-8 16,0 6 8-16,4-1 0 0,3 4 0 0,4 0-9 15,3 0 9-15,4 0 0 0,3 10 0 0,4-4 0 0,0 3 0 16,4 1-10-16,6 2 10 0,0-3-8 0,1 4 8 16,6-4-11-16,1 7 11 0,0-7-13 15,6-6 5-15,4 7 8 0,4-10-13 16,3 0 5-16,0 0 8 0,7-4-8 0,1-5 8 15,6-4 0-15,0 1 0 0,0-1 0 0,1-6 0 0,-1-3 0 0,-3-3 8 16,3-6-8-16,0-1 0 0,1 1 9 16,6-4-9-16,-3-5 8 0,-4-4-8 0,-3 0 10 0,0-10-10 15,-4 10 10-15,-4-9-10 0,-2 6 10 0,-5-7-10 16,-3-5 11-16,-7 6-11 0,0-4 12 0,-3 4-12 16,-8-1 12-16,1 1-12 0,-8 0 12 0,-3 5-12 15,-3 1 8-15,-5 3-8 0,-2 1 0 0,-4 11 0 16,-4-2 0-16,0 8 0 0,-3-2 0 0,-1 6 0 15,-2 10 0-15,2-10 0 0,-2 9 0 0,-1-6 0 0,-4 7 0 0,1-4 0 16,0 0-8-16,-4 3 8 0,7 1 0 0,-3 2 0 16,7-2 0-16,3 5 0 0,0-2 0 0,4 0-9 15,7 5 9-15,3-2 0 0,0 3-14 0,8-7 2 16,-1 17 1-16,4-7 0 16,7 0-80-16,4 9-16 0,3-9-3 0,3 9-1 15,8-3-113 1,0-2-24-16</inkml:trace>
  <inkml:trace contextRef="#ctx0" brushRef="#br0" timeOffset="2898.87">19660 10089 2811 0,'-10'-6'62'0,"-4"3"13"0,0-6 2 0,-1 5 2 0,-2-2-63 0,-1 3-16 0,0-6 0 0,4 9 0 16,-3 0 0-16,3 0 0 0,-4-4 0 0,7 4 0 15,1 4 0-15,-1-4 0 0,1 0 0 0,10 0 0 16,0 0 0-16,0 0 9 0,0 0-1 0,0 3 0 0,3 6 26 0,1-3 5 15,3-2 1-15,3 8 0 0,1-6-16 16,3 4-2-16,7-1-1 0,0-3 0 16,1 4 23-16,6-1 4 0,7-2 0 0,0-1 1 15,8 0-25-15,-5-3-4 0,5 4-2 0,-1-4 0 16,8-3-18-16,6 0 0 0,0 0 0 0,4-3 0 0,0 3 0 0,0-7 0 16,-3 7 0-16,-1 0 0 0,1 0 0 0,-4-3 0 15,-4-3 0-15,4 3 0 0,-4-7 0 0,1 10 0 16,-8-3 0-16,-3-3 0 0,-4 3 22 0,-3-4 10 15,-7 4 3-15,-4 3 0 0,-7-3-35 0,0 3 0 16,-7-6 0-16,-7 6 0 0,0 0 16 0,0 0-3 16,0-9-1-16,-4 5 0 0,-3-2 0 0,-7 3 0 15,-7-6 0-15,0 9 0 0,-4-4-4 0,-7-2 0 0,1 6-8 0,-8 0 12 16,-3 0-12-16,-1-3 0 0,4 3 0 0,-3-6 0 16,3 3 0-16,-3 3 0 0,0-4 0 15,3 4 0-15,-3-6 0 0,6 6 0 0,8 6 0 0,3-6 0 16,1 0 0-16,6 0 0 0,7 0 0 0,4 4 0 15,7-4 0-15,7 0 0 0,11 3 0 0,7 3 0 16,14-3 0-16,6-3 0 0,5 0 0 16,10 6 0-16,10-6 0 0,4-6 0 0,11 6 0 0,-4 0 0 15,4 0 0-15,-4 0 0 0,0 0 0 0,-3 0 0 16,-1 0 0-16,-6 0 0 0,-1-3-13 0,-10 3 4 16,-7-6 9-16,-3 6 11 0,-8-3-3 0,-7 3 0 15,-6 0-8-15,-1 0 8 0,-3-4-8 0,-11-2 8 16,0 6-8-16,-4 0 0 0,-10 0 0 0,0 0-11 15,0 0 35-15,0 0 6 0,0 0 2 0,-7 0 0 16,-7 0-32-16,0 0 0 0,-4 0 0 0,-3 6 0 0,-3-2 0 0,-12-4 0 16,-3 0 0-16,-6 0 0 0,-5 3 0 15,-6 3 0-15,-4-3 0 0,0-3 0 16,0 10 0-16,-4-10 0 0,-6 0 0 0,-4 0 0 16,3 0-16-16,1 0-10 0,-1 6-2 0,8-6 0 15,3-6-60-15,3 6-12 0,8-10-2 0,17 7-1368 16</inkml:trace>
  <inkml:trace contextRef="#ctx0" brushRef="#br0" timeOffset="4721.5">19502 14555 1890 0,'0'0'84'0,"0"-10"16"16,0 4-80-16,0-3-20 0,0-7 0 0,3 10 0 16,1-10 22-16,6 4 0 0,4-7 0 0,-3 6 0 15,3-6-7-15,-3-3-2 0,3 7 0 0,-4-1 0 16,1 0 27-16,-4 1 4 0,0 2 2 0,4 4 0 0,-4-1 38 0,-4-2 7 16,-3 2 1-16,-3 7 1 15,-1-3-13-15,1 0-4 0,-4-1 0 0,-4-2 0 0,-3 6-20 0,0-3-4 16,-7-1 0-16,-4 1-1 0,0 6-24 0,-3 0-5 15,0 0-1-15,-1 9 0 0,1-5-7 0,0 5-2 16,-4 0 0-16,4 10 0 0,-4-6 0 16,4 9-1-16,0 0 0 0,-4 6 0 0,11-3-3 0,0 6-8 15,0 7 12-15,-1-4-4 0,5 4-8 0,-1 0 0 16,1-1 0-16,2 4 0 0,5-3-9 0,-1 3 9 0,1 2 0 16,3-2 0-16,3 3 0 0,1-3-8 0,6-10 8 0,4 7 0 15,4-7 0-15,3-3 0 0,0 1 0 16,4-7 0-16,6 0 0 0,5-1 9 0,2-5-9 15,1-3 12-15,0-10 0 0,3 6 0 16,0-9 0-16,1-3 0 0,2-3 12 0,1-4 4 0,0-2 0 16,-4-1 0-16,1-5-17 0,-5-4-3 0,5 3-8 15,-8-3 12-15,0-3 5 0,-3-3 1 0,-4-4 0 16,-3-2 0-16,-4-1-2 0,0-2 0 0,-4-4 0 0,-3 3 0 16,0-3 0-16,1 4 0 0,-5 2 0 0,-3 1 0 15,0 6-6-15,-3-4-2 0,-5 10 0 16,-2 0 0-16,-1 3-8 0,-3 1 0 0,0 5 0 15,-4 1-11-15,-3-1 11 0,4 4 9 0,-1 2-1 0,-3 1-8 16,-4 0 0-16,4-4 0 0,-7 10 0 0,3 0 0 16,0-3 0-16,-3 3 0 0,0 0 0 0,0 3 0 0,3-3 0 0,-3 7 0 15,-4-4 0-15,0 3 0 0,4-3 0 0,-4 0 0 16,1 7 0-16,2-4 0 0,1-3 0 0,3 7 0 16,1-7 0-16,3 6 0 0,-1 1 0 0,1 2 0 15,4-3 0-15,-1 4 0 0,0 3-10 0,8-1 10 16,-4 1-10-16,7 6 10 0,-1 0-12 0,1 3 12 15,4 6-13-15,6-2 5 0,1-4 8 0,-1 6 0 16,5 0-9-16,-1-2 9 0,7-4 0 0,0 3 0 16,0 0 0-16,4-3 0 0,-1-3 0 0,4 0 0 15,1-3 0-15,2-6 0 0,1 5 0 0,3-5 0 16,0-4 0-16,-3 1 0 0,0-1 0 0,3-6 0 16,-3 7 0-16,-4-7 8 0,0-3 0 0,-3 0 0 15,-1 6 0-15,1-12 0 0,3 6-8 0,-3 0 0 0,-1-3 0 16,1 0 0-16,3-4 0 0,-3 4 0 0,3-3 0 0,0-7 0 15,4 4 0-15,-4-1 0 0,-3-2 11 0,3-7-11 16,0 7 0-16,0-7 0 0,0-3 0 0,0 0 0 16,1-10 0-16,-5 11 0 0,1-11 0 0,-4 7 0 15,0-3 0-15,-3-3 17 16,-1-1-1-16,-3 1-1 0,-3 9-15 0,-1-10 0 16,-3 11 8-16,-3-1-8 0,-1 0 0 0,1 0 0 0,-4 3 8 15,-4-3-8-15,1 3 0 0,-4 7 0 0,-4-7 0 16,0 6 0-16,-3 1 0 0,0 2 0 0,3 1 0 0,1-1 0 15,-5 1 0-15,1 9 0 0,0-3 0 0,0-3 0 16,3 6-8-16,-3 6 8 0,0-3 0 0,3-3 0 16,1 6-18-16,3-3 3 0,-1-3 1 0,5 7 0 15,-1-4-106-15,4 0-20 16,4 6-5-16,3-9-811 0,0 10-163 0</inkml:trace>
  <inkml:trace contextRef="#ctx0" brushRef="#br0" timeOffset="5757.23">19801 14743 1555 0,'0'0'68'0,"-7"3"16"0,0 3-68 0,-3-3-16 0,3-3 0 0,0 0 0 16,0 0 392-16,7 0 76 0,0 0 14 0,0 0 3 15,0 0-395-15,0 0-79 0,0 0-11 0,10-3-12 16,1-3 12-16,-1 6 0 0,4 0 0 0,1 0 0 16,-1 0 21-16,3 0 1 0,4 0 0 0,1 6 0 15,2-3 2-15,5-3 0 0,6 7 0 0,4-4 0 16,-1-3-8-16,8 0 0 0,7 6-1 15,4-6 0-15,-4 3-15 0,3-3 0 0,0 0 8 0,8-3-8 16,3 3 0-16,4 0 0 0,-1 0 0 0,1-6 0 16,-4 6 0-16,0 0-8 0,0 0 8 0,0 6 0 15,3-6 0-15,-3 3 0 0,0-3 0 0,-7 0 0 0,-3 0 0 16,-4 3 0-16,-4-3 0 0,-3 0 0 16,0 0 0-16,-7 7 0 0,-4-7 0 0,-3-7 0 0,-4 7 12 0,-3-3-4 15,-1 3-8-15,-10-3 12 0,-3 3-12 0,0-6 0 16,3 6 0-16,-7 0 0 15,-7 0 19-15,0 0 4 0,0 0 1 0,0 0 0 16,0 0-15-16,0 0-9 0,-7-3 12 0,-4-4-12 0,11 7 8 0,-7-3-8 16,-11-3 0-16,1 6 0 0,-1-3 0 0,-7 0 0 15,4-3 0-15,-3 2 0 0,-1-2 0 0,-3 3 0 16,-1-3 0-16,-2-1 0 0,-5-2 8 0,1 3-8 16,-4-7 0-16,-3 10 0 0,-4-6 8 0,0 2-8 15,0-5 0-15,1 9 0 0,-1-4 0 16,0-2 0-16,-4 9 0 0,5-3 0 0,-8 3 0 0,0 0 0 0,0 0 0 15,3 3 0-15,-3-3 0 0,4 6 0 0,3-3 0 0,4 4 0 16,3-4 0-16,7-3 0 0,1 9 0 0,2-6 0 16,5-3 0-16,-1 10 0 0,0-10 0 0,8 6 0 15,-1-3 0-15,4-3 0 0,3 3-8 0,-3 4 8 16,7-7 0-16,0 3 0 0,7-3-10 0,0 0 10 16,0 0 0-16,11 0 0 0,3 0-9 15,0 0 9-15,4 0 0 0,3 0-8 16,0 0 8-16,7 0 0 0,0 0-8 0,8 0 8 0,-1 6 0 0,4-3 0 15,7-3 0-15,-1 6-8 0,1-2 8 0,0-1 0 16,0 6 0-16,3-3 0 0,-3-2 0 0,0 5 0 16,0-6 0-16,3 6-8 0,1-2 8 0,3-4 0 15,3 3 0-15,-7-3 0 0,1 0 0 0,-1-3 0 16,-3 0 12-16,-4 0 0 0,-3 0 0 0,0 0 0 16,0 0-20-16,0 7-5 0,3-7-1 0,-7 0 0 15,-3 3 14-15,0-3 0 0,3 0 0 0,0 0 0 0,-6 0 0 0,-1 0 0 16,-11 0-10-16,5 0 10 0,2 0 0 0,-10 0 0 15,-3 0 8-15,-4-3-8 0,4 3-11 0,-11 0-7 16,0 0-2-16,0 0 0 0,0 0 20 0,-11 3 0 16,4-3 0-16,-7 0 0 0,-11 0 0 0,4 0 16 15,7 0-4-15,-7 6 0 0,-7-3-12 16,-8-3 0-16,4 3 0 0,1 4 0 0,-12-4 0 16,5-3 0-16,-5 9 0 0,1-3 0 0,-7-2 0 15,-4-1 0-15,-4 6 0 0,-3-3 0 0,0-2 0 0,0 5 0 16,4 0 0-16,-1-6 0 0,4 7 0 0,-7-10-16 15,-7 9 3-15,4-6 1 0,-1-3 12 0,1 7 16 16,-4-4-3-16,7-3-1 0,-4 6-12 0,4-6 0 16,1 0 8-16,-5 0-8 0,8 0 0 0,3-6 0 0,0 6 8 0,7 0-8 15,0-3-10-15,7-4-5 0,4 7-1 0,7-3 0 32,3 3-35-32,4-3-7 0,0-3-2 0,10 6 0 15,1-3-136-15,10 3-28 0</inkml:trace>
  <inkml:trace contextRef="#ctx0" brushRef="#br0" timeOffset="6877.14">19279 16813 2826 0,'0'0'62'0,"7"-10"13"0,4 10 2 0,0-6 3 0,-1-4-64 0,1-5-16 16,3 2 0-16,0 1 0 0,0-7-12 0,4-3-6 16,-4 9-1-16,0-5 0 15,-4-1-12-15,-2 6-2 0,-1 1-1 0,0-7 0 0,-7 9 25 0,0-2 9 16,0-1 0-16,0 4-9 0,-4-4 53 0,1 4 12 16,-1 0 1-16,-3-4 1 15,3 4 8-15,-3-1 2 0,0 1 0 0,0-1 0 0,0-2-16 0,0 9-4 16,-3-4 0-16,3-2 0 0,-4 9-19 0,0-3-4 15,-3-6-1-15,0 9 0 0,0-4-24 0,-4-2 0 16,-6 6 0-16,-1 6 0 0,-3-2 0 0,0 2 0 0,-1 0 8 16,-2 10-8-16,-5-1 0 0,5 4 0 0,-5 3 0 15,5 0 0-15,-1 0 0 0,0 9 0 0,4 1 0 16,0-1 0-16,-4 10 0 0,4 3 0 0,3 3 0 0,0 0 0 16,8-3 0-16,-1 6 0 0,0 0 0 0,8-3 0 15,3-6 0-15,3 9 0 0,8-6-11 0,-1 0 11 16,8-3 0-16,6-1 0 0,1 4 0 0,7-9 8 15,3-4-8-15,4 1 0 0,3-7 0 0,4-3 0 16,7-7 0-16,3-5 0 0,0-1 0 0,4-6 0 16,-3 4 16-16,-1-14-2 0,-3 4 0 0,0-6 0 15,0-1-14-15,0-2 9 0,3-10-9 0,0 0 8 16,-3-6 6-16,0 3 1 0,0-4 0 0,0-2 0 16,-4 0 0-16,1-1 0 0,-12 1 0 0,-3 0 0 0,1-4-5 15,-8 1-1-15,0-4 0 0,-7 3 0 0,0-5-9 16,-7 5 0-16,-3-2 9 0,-4 2-9 15,0-6 0-15,-4 10 9 0,-3-4-9 0,-3-2 0 16,-1 12 8-16,-3-7-8 0,-7 4 0 0,-4 6 0 0,0 0 0 16,-6 0 8-16,-1 3-8 0,4-2 0 0,-4 8 10 15,4-6-10-15,-4 7 8 0,0-1-8 0,4-3 8 0,-4 4-8 16,1 2 8-16,2 1-8 0,-2 3 0 0,-1-1 0 16,0-2 0-16,-3 9 0 0,-1-3 0 15,-6 3 0-15,-4 3 0 0,-3 3 0 0,0 4 0 0,-1 2 0 16,1 7 0-16,-1 3 0 0,1 3-12 0,0-3 12 15,6 9-10-15,1 1 10 0,3-1 0 0,4 1 0 16,0-1-8-16,6 0 8 0,5 1 0 0,-1-4 0 0,4-3 0 0,7 3 0 16,7-3-9-16,-4-3-6 0,4 0-1 0,0 3 0 15,7-9 16-15,0 6 8 0,-4-3 0 16,8-7-8 0,-4 7-42-16,7-6-15 0,-4 2-3 0,8-2-1 15,0-1-118-15,3 1-23 0,7 6-5 0</inkml:trace>
  <inkml:trace contextRef="#ctx0" brushRef="#br0" timeOffset="7622.5">19883 16919 3225 0,'-7'6'71'0,"-8"-12"14"0,-2 6 3 0,-1-3 4 0,0 0-74 0,1-3-18 0,-1 6 0 0,4-4 0 15,0-2-9-15,0 6-6 0,3-3-1 0,4-3 0 16,-3 6 16-16,3-3 10 0,3 0-2 0,4 3 0 0,0 0 13 0,0 0 3 15,11 0 0-15,3 3 0 0,-4-3 8 0,8 3 3 16,0-3 0-16,3 6 0 0,3-3-12 0,1 3-3 16,3-2 0-16,8-4 0 0,2 9-6 0,8-6-2 0,11-3 0 0,-1 6 0 15,8-2-12-15,-1 2 0 0,4-3 0 0,4-3 0 16,6 0 0-16,5-3 0 0,2 3 0 0,-3-6 0 16,-3 6 0-16,-4 0 0 0,4-4 0 0,-1-2 0 15,-3 6 0-15,4 0 9 0,-7 0-9 0,-4 0 8 16,-11 0-8-16,0 0 0 0,-6 0 0 0,-1 0-11 15,-3 0 11-15,-4 6 0 0,-3-2 0 0,4-4 0 16,-5 0 0-16,-2 0 0 0,-12 0 0 0,1 0 0 16,3 0 0-16,-7-4 0 0,-14 4 0 0,-7 0 0 15,0 0 8-15,0 0 3 0,0 0 1 0,-10-6 0 16,-15 6-12-16,-3-3-17 0,-4 3 4 0,-7-9 1 16,-13 9 12-16,-8-4 0 0,-4-2 0 0,-7 6 0 15,-6 0 0-15,-8 0 0 0,-3 6 0 0,0-2-9 16,-4 2 9-16,-3-3 0 0,-7 0 0 0,6 7 0 15,5-1 0-15,-1-6 0 0,0 3 0 0,4-2 0 16,0 5 0-16,3-3 0 0,11 0 0 0,7 1 0 16,7-4 0-16,7 3 0 0,0-3 0 0,11 4 0 0,3-4 0 0,4 0 0 15,7-3 0-15,3 0 0 0,7 6 12 0,8-3 0 16,-1-3 1-16,11 0 0 0,0 0-13 0,11 7-16 16,6-4 3-16,8-3 1 0,3 9 12 0,7-6 0 15,4-3 0-15,11 6 0 0,6-6 0 0,11 4 0 16,0-4 12-16,4 0-12 0,3 6 0 15,-4-6 0-15,1 0 0 0,3-6-12 0,7 6 12 0,-7 0 0 16,0 0 12-16,-3 0-12 0,-4 0 0 16,-4 0 0-16,-6 0 0 0,-4 0-12 0,-4-4 12 0,-3-2 0 0,0 6 0 0,-11-3 0 15,-3 0-25-15,-11-3 1 0,-3 3 0 0,-8-4 0 32,1 7-80-32,-11 0-15 0,-4-12-3 0,-6 2-1282 0</inkml:trace>
  <inkml:trace contextRef="#ctx0" brushRef="#br1" timeOffset="22466.71">19145 7938 1152 0,'0'0'102'0,"-7"-9"-82"15,0 6-20-15,-3-4 0 0,-5-2 147 0,5 6 25 16,-1-7 4-16,1 10 2 16,3-9-178-16,3 6-28 0,-3-6-10 0,4 5-2 0,-5-2 30 0,8 6 10 15,0 0 0-15,4-9-9 0,0 6 9 0,-1-1 12 0,-3 4-2 0,7-6-1 16,0 3 3-16,0-3 0 0,-7 6 0 0,0 0 0 16,0 0 24-16,0 0 4 0,0 0 2 0,0 0 0 15,-3 0 31-15,3 0 7 0,0 0 0 0,-4 0 1 16,-3-3 9-16,4-4 2 0,-1 7 0 0,1-3 0 15,-1-6-52-15,0 9-11 0,1-10-1 0,3 10-1 16,-4 0 7-16,-3-3 2 0,4-6 0 0,3 9 0 16,0 0-28-16,0 0-8 0,0 0 0 0,0 0 0 15,0 0 0-15,0 0-16 0,0 0 4 0,0 0 0 16,0 0-8-16,0 0-2 0,0 0 0 0,0 0 0 16,7 9 7-16,-7-9 2 0,0 0 0 0,0 0 0 0,0 0 13 15,0 0 0-15,0 0 0 0,0 0 0 16,0 0 0-16,0 0 0 0,0 0 12 0,0 0-12 15,0 0 40-15,0 0 0 0,0 0 1 0,0 0 0 16,0 0-27-16,0 0-6 0,0 0 0 0,0 0-8 16,0 0-12-16,0 0-8 0,0 0-3 0,0 0 0 15,0 0-52-15,0 0-10 0,0 0-3 0,0 0-647 16,0 0-129-16</inkml:trace>
  <inkml:trace contextRef="#ctx0" brushRef="#br1" timeOffset="23301.12">18944 7966 518 0,'11'-6'23'0,"-4"3"5"0,0-3-28 0,7 3 0 0,-3-7 0 0,-1 7 0 15,-10 3 187-15,11-6 32 0,3 6 6 0,-4-3 2 16,-3-4-219-16,1 7-44 0,-8 0-9 0,0 0-2 16,3-3 24-16,-3 3 5 0,0 0 1 0,0-9 0 0,0 6 39 15,0-4 8-15,0 7 2 0,-3-9 0 16,-1 6 73-16,0-6 15 0,4-1 4 0,0 7 0 15,0 3 0-15,0-6 0 0,4-1 0 0,0 1 0 0,-4-3-55 16,0-1-10-16,0 7-3 0,3-6 0 0,-3 6-29 0,0 3-7 16,0 0 0-16,7-7-1 0,-7 7 8 0,0 0 1 15,0 0 1-15,0 0 0 0,0 0-17 0,0 0-3 16,0 0-1-16,0 0 0 0,0 0 14 0,0 0 2 16,0 0 1-16,-7-3 0 0,4-6 11 0,3 9 3 15,0-3 0-15,0 3 0 0,-8-7-7 0,8 7-2 16,0 0 0-16,-7 0 0 0,7 0-8 0,0 0-2 15,0 0 0-15,0 0 0 0,-7 0-9 0,0 7-3 0,0-4 0 16,0 9 0-16,4 4-8 0,-4-3 0 0,0 5-12 0,0-2 12 16,-1 6 0-16,-2-3 0 15,-4 3 0-15,0 0 0 0,0 6 0 0,-8-3 0 0,1 3 0 16,0 4 0-16,-7-7 0 0,0 3 0 0,-4-3 0 0,-3 3 0 16,-4 4 9-16,-4-1 7 0,1-6 0 15,-4 13 1-15,0-4-1 0,-3 7 0 0,-4-7 0 16,4 14 0-16,-1-5 15 0,-3 1 2 0,-3 0 1 0,-1 6 0 15,-2-6-34-15,-1 6 0 0,0 1 0 0,0-4-9 16,0 3 9-16,0-3 0 0,-4 9 0 0,4-9 0 16,-3 4 8-16,-4-8 1 0,-4 8 0 0,4-7 0 15,0-1-9-15,0 1 0 0,0-3-12 0,0 0 12 16,-4 3 0-16,4-3 0 0,0-7 9 0,7 7-1 16,4-4 4-16,3-2 2 0,4-1 0 0,3-2 0 15,3-4 2-15,-2-3 0 0,6 6 0 0,-4-6 0 0,5 1-8 0,6-4 0 16,0 6-8-16,4-3 12 15,0-3-12-15,-1-3 0 0,5 3 0 0,3 0 0 0,-1-4 0 16,5-5 0-16,-1 3 0 0,4-1 0 16,3-5 0-16,-3 2 0 0,4-2 0 0,-1 2 0 0,1-2 0 15,-1-1 8-15,0 0-8 0,1-6 0 0,3 7 0 0,-4-10 0 16,8 6 8-16,-8-3-8 0,4-3 8 0,4 7-8 16,3-7 11-16,0 0-11 0,-4-7 8 0,4 7-8 15,0 0 0-15,0 0 0 0,0 0-11 0,7-3-5 16,0-6-2-16,4-1 0 15,-1 1-46-15,8 0-10 0,0-1-2 0,6-2-858 16,4-1-172-16</inkml:trace>
  <inkml:trace contextRef="#ctx0" brushRef="#br1" timeOffset="24872.97">18792 7941 115 0,'11'-3'10'0,"-4"-6"-10"16,4 9 0-16,-4-10 0 0,3 7 36 0,-6-3 6 15,3 3 1-15,0-7 0 0,0 7 38 0,-3-3 8 16,-4 6 2-16,3-6 0 16,1 0-22-16,-4-4-4 0,0 10-1 0,3-9 0 0,1 6 14 0,-1-7 2 15,1 1 1-15,-1 6 0 0,1-4 16 0,3-5 3 16,0 2 1-16,3 7 0 0,-2-6-21 0,6-1-4 15,3-2 0-15,1 2-1 0,0 1-47 0,-4 0-8 16,3-4-3-16,-3 10 0 0,4-6-17 0,-4 2 0 16,-3 7 0-16,-1-3 0 0,1 0 14 0,-8-3 6 15,-3 6 0-15,0 0 1 0,0 0 31 0,0 0 7 16,0 0 1-16,0 0 0 0,-3 12-4 0,-1-2 0 16,1-1 0-16,-1 4 0 0,-6 2-5 0,6 1-2 0,-3 3 0 0,4 0 0 15,-4 6-11-15,0-3-2 0,3 9-1 0,-3 0 0 16,0 7 4-16,-7 3 1 0,0-4 0 0,0 10 0 15,-8 1-27-15,1-5-5 0,0 14 0 0,-4-1-8 16,1 7 8-16,-5 3-8 0,-6 3 0 0,0 0 0 16,-7 0 9-16,-4 6-1 0,-4 0-8 0,-3 10 12 15,-3-10 21-15,3 4 4 0,-3-1 1 0,3-3 0 16,0 7-18-16,0-7-4 0,0 10-1 0,0-10 0 16,0 7 3-16,0-7 1 0,0 0 0 0,4 3 0 15,-1-2-3-15,1-1-1 0,3 0 0 0,0-9 0 16,-3 6 0-16,0-3 0 0,-4-3 0 0,-4 6 0 15,-3-3-7-15,4 0-8 0,-4-3 11 0,3 6-11 16,1-9 20-16,0 3-2 0,-1-4-1 0,1 1 0 16,3 3 3-16,0-3 1 0,0-1 0 0,7 1 0 15,0-3-9-15,4-4-1 0,-1-3-1 0,8-2 0 16,3 2-10-16,1-3 10 0,-1-3-10 0,4-3 10 16,0 6-10-16,-4-6 0 0,0 3 9 0,0-3-9 15,1-9 0-15,-1 5 9 0,7-5-9 0,-3-4 0 0,-4 7 9 0,4-7-9 16,0-6 0-16,-1 7 9 0,1-10-9 0,7 6 0 15,-4-6 0-15,4-3 0 0,0-4 0 0,7-5 0 16,-4 2-9-16,4-2 9 0,0-1 0 0,3-3-12 16,1-3 12-16,3 1-10 0,3-4-11 0,4 0-3 15,0 0 0-15,0 0 0 16,4-13-88-16,3 0-17 0,3-8-4 0,8-8-763 0,0-5-152 0</inkml:trace>
  <inkml:trace contextRef="#ctx0" brushRef="#br1" timeOffset="25760.67">18877 8117 1695 0,'0'0'75'0,"-3"-9"16"0,-1-1-73 0,-3 1-18 16,4-4 0-16,-1 4 0 16,0-1-22-16,1-2-8 0,-1 2-2 0,1-2 0 15,3 2 0-15,-4 1-1 0,4-3 0 0,4 2 0 0,-4-2 24 0,3 2 9 16,1 1 0-16,-1-4-9 0,8 1 32 0,-4-4 6 15,4 3 2-15,-1 4 0 0,8-3-23 0,-4-1-8 16,4 4 0-16,-1-1 0 0,-3 1 0 0,8-1 0 16,-8-2-8-16,-4 12 8 0,-3-10 0 0,4 10 0 15,-4-3 0-15,0-3 0 0,-7 6 16 0,0 0 11 16,0 0 1-16,0 0 1 0,0 0 27 0,7-3 4 16,-7 3 2-16,7 0 0 0,4-3-37 0,-4-4-7 15,3 4-2-15,-3-3 0 0,8 0-16 0,-5-1 0 16,1 4 8-16,-1-3-8 0,4-3 21 0,-3 6 1 0,0-7 0 0,-1 7 0 15,1-3-10-15,-1 3-1 0,1-7-1 0,-4 7 0 16,0-3 10-16,-7 6 1 0,7-3 1 0,-7 3 0 16,7 0 19-16,-7 0 4 0,0 0 1 0,0 0 0 15,0 0 11-15,0 0 3 0,4 9 0 0,-8 4 0 16,4-1-20-16,-3 7-3 0,-4 0-1 0,-1 6 0 16,-2 6-6-16,-4 1-2 0,0 2 0 0,0 7 0 15,-4 0-16-15,0 2-3 0,1 8-1 0,-1-1 0 16,-3-3 7-16,3 6 1 0,1 10 0 0,-1-4 0 15,-3 4-7-15,0 3-1 0,-4-3 0 0,-3 3 0 16,-1 6 2-16,-2 0 0 0,-1-3 0 0,0 3 0 16,-3 10 17-16,0-7 3 0,-8 0 1 0,-3 0 0 15,-3 4 10-15,3-1 3 0,0 7 0 0,0-4 0 16,-3 4-27-16,3 3-5 0,0-4 0 0,0 10-1 16,-3 7 2-16,3-10 1 0,-7 3 0 0,4 0 0 0,0 0-3 15,-1 3-1-15,1-3 0 0,-1-3 0 0,5-3 17 0,-1-3 3 16,-4-1 1-16,4 1 0 0,-7 0-31 0,4-4 0 15,0-6-11-15,-8 1 11 0,1 5 0 0,-1-5 18 16,4 5-2-16,-3-6 0 0,3 1-16 0,0-1 0 16,-3-3 8-16,3 0-8 0,0 3 14 0,0 1-1 15,4-1 0-15,3-3 0 0,3 3-1 0,5-3-1 16,6-3 0-16,4 0 0 0,-1 3-11 0,5 1 0 0,-1-1 0 16,4-3 0-16,-4 3 0 0,4-6 0 0,0 6 0 0,-4 0 0 15,0-6 0-15,1 6 0 0,-1-6 0 0,0-4 0 16,1 1 21-16,-1 0 9 0,0 0 2 15,1-4 0-15,-5-2-32 0,1-4 0 0,0 7 0 16,0-13 0-16,3 6 0 0,0-12 0 16,1-1 0-16,2 1 0 0,1-6 0 0,0-4 0 15,0 0 0-15,7 1 0 0,-4-1 10 0,4-9-10 0,0 0 10 16,3 0-10-16,1-3 0 0,3-7 0 0,3-2 0 0,1-1-10 31,3-9-55-31,0 0-11 0,14 0-3 0,3-12-952 0,5-7-190 0</inkml:trace>
  <inkml:trace contextRef="#ctx0" brushRef="#br1" timeOffset="31524.07">16598 10441 590 0,'-24'0'26'0,"16"0"6"0,-2 0-32 0,-1 0 0 0,1-4 0 0,-1-2 0 16,4 6 20-16,0-6-1 0,3 0-1 0,1-4 0 15,-1 7-34-15,1-6-8 0,-1-10 0 16,1 6-243-16</inkml:trace>
  <inkml:trace contextRef="#ctx0" brushRef="#br1" timeOffset="31638.18">16252 10231 705 0,'0'0'31'0,"0"0"7"0,-3-4-30 0,-4 1-8 0,3-3 0 0,-3 6-312 16</inkml:trace>
  <inkml:trace contextRef="#ctx0" brushRef="#br1" timeOffset="32306.07">16129 10152 1011 0,'0'0'44'0,"0"0"11"0,-7 0-44 0,0 3-11 15,7-3 0-15,-4 0 0 0,-3 0 109 0,0 0 20 16,7 0 4-16,0 0 1 0,0 0-34 0,-3 0-6 16,3 0-2-16,0 0 0 0,-7-3-25 0,7 3-6 15,0 0-1-15,0 0 0 0,0 0-18 0,0 0-4 0,0 0-1 0,0 0 0 16,-4-6-11-16,4 0-2 0,4-1-1 0,-4 7 0 15,3-9-1-15,-3 9 0 0,4-3 0 0,-4 3 0 16,0 0 6-16,0 0 2 0,0 0 0 0,0 0 0 16,0 0 2-16,0 0 0 0,0 0 0 0,0 0 0 15,0 0 0-15,0 0 0 0,0 0 0 0,0 0 0 16,0 0 2-16,0 0 1 0,7 0 0 0,-7 0 0 16,0 0-2-16,0 0 0 0,0 0 0 0,0 0 0 15,0 0-1-15,0 0-1 0,0 0 0 0,0 0 0 16,0 0-3-16,7 0 0 0,-7 0 0 0,7 0 0 15,-7 0-9-15,7 0-3 0,-7 0 0 0,0 0 0 16,7-7-8-16,-7 7-8 0,0 0 12 0,0 0-12 16,0 0 8-16,0 0-8 0,11 7 0 0,-11-7 0 15,0 0 0-15,7 3 0 0,-7-3 8 0,3 9-8 16,-3-9 9-16,0 0-1 0,0 0-8 0,4 7 12 0,-4-7 1 16,0 0 0-16,0 0 0 0,0 0 0 0,0 0 14 0,0 0 2 15,0 0 1-15,0 0 0 0,0 0-22 0,0 0-8 16,0 0 0-16,0 0 9 0,0 0 1 0,0 0 0 15,0 0 0-15,7 3 0 0,-7-3-10 0,0 0 12 16,0 0-12-16,3 3 12 0,4-3-12 0,-7 0 0 16,7 9 0-16,0-2 0 0,-7-7 0 0,4 3 0 15,0 6 0-15,-1 0 0 0,1-5 0 0,-4-4 0 16,0 12 0-16,0-12 0 0,3 6 0 0,1 4 0 16,-1-7 0-16,4 6 0 0,-3-5 8 0,-1 5-8 15,4-3 0-15,0-3 8 0,-7-3-8 0,7 10 0 0,0-7 9 16,1 3-9-16,-1-3 0 15,0 7 8-15,0-10-8 0,-4 3 0 0,4 6 0 0,-3-3 8 16,3-2-8-16,-7-4 0 0,7 6 0 0,-4-3 8 0,-3-3-8 16,8 3 0-16,-8-3 8 0,3 6-8 0,-3-6 8 15,0 0-8-15,0 0 0 0,4 4 0 0,-1 2 0 0,-3-6-8 16,0 0 8-16,0 0 14 0,7 3-3 0,-7-3-1 16,0 0-10-16,0 0-11 0,4 9 3 0,-4-9 0 15,0 0 16-15,0 0 3 0,0 0 1 0,3 4 0 16,4-4-12-16,-7 0 0 0,0 0 9 0,0 0-9 31,7 0-42-31,-7 0-13 0,0 0-2 0,0 0-968 0,0 0-194 0</inkml:trace>
  <inkml:trace contextRef="#ctx0" brushRef="#br1" timeOffset="34367.25">18884 17020 1929 0,'0'0'85'0,"0"0"19"0,0 0-84 0,0 0-20 0,-3-7 0 0,3-2 0 15,-4 9 38-15,4 0 3 0,0 0 1 0,-3-3 0 16,3 3-19-16,0-10-4 0,-4 7-1 0,1-3 0 16,3 6 12-16,0 0 2 0,-4 0 1 0,4 0 0 15,0 0 0-15,0 0 0 0,0 0 0 0,0 0 0 16,0 0 3-16,0 0 1 0,0 0 0 0,0 0 0 15,0 0-3-15,0 0-1 0,0 0 0 0,0 0 0 16,0 0 0-16,0 0 0 0,0 0 0 0,0 0 0 16,0 0-21-16,0 0-4 0,0 0 0 0,0 0-8 15,0 0 0-15,0 0 0 0,0 0 0 0,0 0 0 16,0 0-9-16,0 0-6 0,0 0-1 0,0 0 0 16,0 0-34-16,0 0-7 0,0 0-2 0,-3 0 0 15,3 0 35-15,-8 6 6 0,1-3 2 0,4-3 0 16,-4 0 3-16,0 0 1 0,-4 7 0 0,8-4 0 15,-4-3 12-15,0 3 0 0,-1-3 9 0,5 0-9 0,-4 0 36 0,7 0 0 16,0 0 1-16,-4-3 0 0,4 3 13 0,0 0 2 16,0 0 1-16,0 0 0 0,-7-3-23 0,7 3-5 15,0 0-1-15,0 0 0 0,-3-7 7 0,3 7 1 16,0 0 0-16,0 0 0 0,-4-3-7 0,4-3-1 16,-3 6 0-16,-1-3 0 0,1-4 9 0,-1 4 2 15,1 0 0-15,3 3 0 0,-4-6-3 0,4 3-1 16,-3-3 0-16,-1 6 0 0,1-4-4 0,-1-5-1 15,4 9 0-15,-7-9 0 0,3-1-10 0,4 7-3 0,-3-6 0 0,-1 5 0 16,1-2 5-16,3-3 1 16,-4 3 0-16,1-4 0 0,-1 1-19 0,1-1 10 15,-1 1-10-15,1 0 8 0,3-1 0 0,0 4 0 0,-4-4 0 0,1 1 0 16,3 0-8-16,0-1 0 0,-4 7 0 16,1-3 0-16,-1-7 0 0,0 10 0 0,1-3 0 15,3 3 0-15,-4-7 8 0,1 1 7 0,-1 6 1 0,1-4 0 16,-1 4-16-16,1-6 8 0,-1 6-8 0,1-3 0 15,-1-4 9-15,1 10-9 0,-1-3 8 0,4-6-8 16,-3-1 8-16,3 10-8 0,0 0 0 0,0-3 8 16,-4-6-8-16,1-1 0 0,-1 7 0 0,4 3 0 15,0-6 0-15,-3-4 0 0,-1 7 8 0,4 3-8 16,-4-9 0-16,1-1 0 0,3 7 0 0,-7-6 8 16,3 6 0-16,1-3 0 0,-1-4 0 0,1 7 0 0,3-6-8 0,-4-1 0 15,1 7 0-15,-1-3 0 0,4-7 0 0,0 10 0 16,-3-3 0-16,-1-4 0 0,1 7 0 15,3-6 0-15,-4-1 0 0,4 7 0 0,-7-3 0 16,7 3 0-16,-4 0 0 0,1-4 0 0,-4-2 0 0,3 6 0 16,1 0 0-16,-1-3 0 0,4-4 0 0,-14-2 9 15,11 2-9-15,-4 1 9 0,3-1-9 16,-3 4 12-16,0-3-3 0,0-1-9 16,0-9 0-16,0 7 0 0,-4-7 0 15,1 3 0-15,3-2 0 0,-4-1 0 0,0-3 0 0,1 3 0 16,-1-3 0-16,1 0 0 0,-1 0 0 0,-3-3 0 15,0 0 0-15,0 0 0 0,0-3 0 0,0-4 0 0,-4 1 0 16,4 0 0-16,-4-4 0 0,1 1 0 0,-1-4 0 16,4-3 0-16,-4 7 0 0,0-7 0 0,1 6 0 0,-1-5 0 0,-3 8 0 15,3-8 0-15,1 2 0 0,-4-9 0 16,6 6 0-16,-2 4 0 0,3-4 0 0,0-9 0 0,0 9 0 16,-4-3 0-16,0 3 0 0,1-3 0 0,2 3 0 15,-6-2 0-15,7 2 0 0,-3-3 0 16,-1 3 0-16,0-3 0 0,1 0 0 15,-1 0 0-15,0-3 0 0,4 4 0 0,0 2 0 0,-3-3 0 16,-1 3 0-16,4-3 0 0,0 0 0 0,-4-6 0 0,0 6 0 16,1 0 0-16,-1-3 0 0,4 3 0 0,0 4 0 15,-4-4 0-15,4 3 0 0,4 3 0 0,-5 1 0 16,5-4 0-16,-1 6 0 0,-3 1 0 0,4-4 0 16,-5 4 0-16,1 2 0 0,0-8 0 0,0 8 0 15,4 1 0-15,-5 0 0 0,1 6 0 0,0-4 0 16,0-2 0-16,0 6 0 0,0-3 0 0,3 6 0 15,-3-7 0-15,0 8 0 0,0-1 0 0,0 0 0 16,-4 0 0-16,8 0 0 0,-4-7 0 0,-1 8 0 0,5-1 0 0,-4 0 0 16,3-7 0-16,1 7 0 0,-1-3 0 0,4-3 0 15,-4 6 0-15,4-9 0 0,0-1 0 0,0 11 0 16,0-11 0-16,4 7 0 0,-4-3 0 0,3 3 0 16,-3-3 0-16,0-1 0 0,3 7 0 0,-3-9 0 15,4 9 0-15,-4-9 0 0,-4 6 0 0,4-4 0 16,0-2 0-16,-4 0 0 0,1 6 0 0,-1-4 0 15,1-2 0-15,-1 0 0 0,1-1 0 0,-5 1 0 16,5 6 0-16,-4-6 0 0,3-4 0 0,-3 4 0 16,0-7 0-16,3 7 0 0,1-4 0 0,-1-6 0 0,-3 7 0 15,3-4 0-15,4-2 0 0,0 2 0 16,0-3 0-16,-3 0 0 0,3-3 0 0,3 7 0 0,1-7 0 16,-4 9 0-16,3-2 0 0,-3 2 0 0,0-5 0 15,3-1 0-15,-6 6 0 0,3 1 0 0,-4-4 0 0,1 1 0 16,-1-1 0-16,0 3 0 0,-3-2 0 0,0 5 0 15,0-2 0-15,-4-1 0 0,1-2 0 0,-1 5 0 16,1-8 0-16,-1 5 0 0,0-6 0 0,1 7 0 16,-1-1 0-16,0-2 0 0,4-4 0 0,-3 7 0 15,6-7 0-15,0 6 0 0,-3-2 0 0,4 2 0 16,3 4 0-16,0-10 0 0,-4 10 0 0,0-4 0 16,4-2 0-16,-3 2 0 0,-4 4 0 0,3-4 0 15,1 4 0-15,-1-1 0 0,0 1 0 0,1 0 0 0,-1 3 0 16,4-4 0-16,-3 10 0 0,2-9 0 0,1 9 0 0,0 0 0 15,4-3 0-15,-4 6 0 0,0-3 0 0,3 3 0 16,1 1 0-16,-1 2 0 0,4 0-8 0,-3 4-2 16,3 2 0-16,0-2 0 15,0 9-45-15,0 3-9 16,0 0-1-16,0 0-1 0,10 0-85 0,-3 6-17 0,4 13-3 0,-1 3-1173 16</inkml:trace>
  <inkml:trace contextRef="#ctx0" brushRef="#br1" timeOffset="35588.6">18503 17023 2113 0,'0'0'93'0,"0"0"20"0,7 0-90 0,-7 0-23 15,0 0 0-15,7 6 0 0,4-6 56 0,-4 0 6 0,0-6 2 0,4 6 0 16,-4-3-53-16,0-4-11 0,3 7 0 0,-10 0 0 15,4-3 0-15,-4 3 0 0,0 0 0 0,0 0 0 16,3-9 34-16,-3-1 3 0,0 7 1 0,0-3 0 16,-3-4 12-16,-1 4 2 0,-6 0 1 0,3-3 0 15,-4-4 3-15,-3 4 0 0,3-4 0 0,-3 0 0 16,-3-2-15-16,-1-1-2 0,0 0-1 0,1-5 0 16,-4 8-5-16,3-6-1 0,-3-3 0 0,3 7 0 15,0-4-3-15,-3-3-1 0,0 3 0 0,3-3 0 16,1 0-4-16,-4-6 0 0,3 6-1 0,-3-3 0 15,3-3-10-15,-3 2-1 0,0-2-1 0,0-3 0 16,0 0-11-16,-1-1 0 0,-2 1 9 0,-1-4-9 16,0-2 8-16,1 5-8 0,-1-2 8 0,0 2-8 15,1-2 11-15,-1-4-3 0,4 4 0 0,-4-7 0 16,4 7 1-16,0-7 0 0,3 0 0 0,-3-3 0 16,3 3-9-16,-3-2 10 0,3 2-10 0,-3 0 10 0,0 6-2 0,0-5 0 15,0 5 0-15,-4-6 0 0,4 1-8 0,3-1 0 16,-3 0 0-16,0 4-11 0,0-4 11 0,-4 0 0 15,0-9 0-15,1 12 0 0,-1-9 0 0,0 10 0 16,4-4 0-16,0 0 0 0,0-3 0 0,3-6 0 16,0 6 0-16,1-6 0 0,3-3 0 0,3 9 0 0,-3-7 0 0,3 4-8 15,1 0 8-15,-1 3 0 16,1-6 0-16,-4 6-8 0,3 4 8 0,0-4 0 16,-3 0 0-16,0 0 0 15,4-6 0-15,-4 9 8 0,-1-3-8 0,-2 3 0 16,-1 7 9-16,0-7-9 0,4 0 12 0,-3 7-12 0,-4-7 8 0,3 0-8 0,-3 7 0 0,3-7 0 15,0 7 8-15,1-4-8 0,-1-6 0 0,1 10 0 16,2-7 11-16,1 0-11 0,-3 0 10 0,6 7-10 16,-3-7 10-16,0 0-10 0,3 7 10 0,-3-7-10 15,4-3 0-15,-4 3 0 0,3 1 0 0,0-4 0 16,-3 3 0-16,4 0 0 0,-1 3 8 0,-3 1-8 16,0-4 9-16,0 10-9 0,-4-4 8 0,4 4-8 15,-7-1 8-15,3-2-8 0,-7 3 8 0,1 2-8 16,3-2 0-16,-1 0 8 0,8 9-8 0,-3-10 0 15,3 7 8-15,-4-3-8 0,0 6 8 0,4 0-8 0,-3-6 0 16,2 6 0-16,5 0 8 0,-4 0-8 0,0 0 0 0,0 0 0 16,3-6 0-16,0 6 0 0,-3 0 0 0,4 0 0 15,-4-6 0-15,3 3 0 0,-3-3 0 0,0 6 0 16,3-10 0-16,1 10 0 0,-1 0 0 0,4 4 0 16,-4-4 0-16,1 0 0 0,3 3 0 0,0-3 0 15,0 0 0-15,0 9 0 0,0-5 0 0,3 5-9 16,0 1 9-16,1 2-10 0,3 1-2 0,-4-1-1 15,4 1 0-15,4 6 0 16,-4 3-39-16,0 0-8 0,0 0-2 0,0 0 0 16,14 3-82-16,-3 3-17 15,6 7-3-15,1 6-717 0,3 6-143 0</inkml:trace>
  <inkml:trace contextRef="#ctx0" brushRef="#br1" timeOffset="36591.8">18411 17082 1843 0,'0'0'164'0,"0"0"-132"0,0 0-32 0,-7 3 0 16,0-3 183-16,4-3 29 0,-4-3 7 0,3 6 1 16,1-9-185-16,-1 5-35 0,1-5-11 0,3 6 0 15,-4-13 11-15,4 10 8 0,-3-10-8 0,3 4 11 16,0-1-11-16,-4-3 10 0,1 1-10 0,-1-4 10 15,4 0 19-15,-7 7 4 0,0-7 1 0,0 3 0 16,-7-3 9-16,0-3 1 0,-4 4 1 0,4-4 0 16,-7 3-4-16,3-3-1 0,-7 6 0 0,1-9 0 15,-1 3-8-15,0 0-3 0,-6 0 0 0,-1-9 0 0,4 9-15 16,-4-9-3-16,0-1-1 0,0 1 0 0,-3-1-10 0,0-8 0 16,0 5 0-16,-1-6 8 0,1 10-8 0,0-3 0 15,-4-7 9-15,0 0-9 0,0 7 0 0,-3-7 9 16,0 6-9-16,-4-5 0 0,0-1 12 0,0 0-4 15,0-3 0-15,4 3-8 0,-4-3 8 0,7 4-8 16,-7-1 0-16,4-3 0 0,3 3 19 0,-3 4-3 16,-4-4-1-16,4 0 0 0,3-9-6 0,0 9-1 15,4-3 0-15,3 0 0 0,0-6-8 0,4 13 10 16,0-10-10-16,3 12 10 0,0-6-10 0,4 0 0 16,-3 7 0-16,-1-7 0 0,0 0 14 0,-3-2-2 15,0 2-1-15,-1 3 0 0,-2-3-11 0,3 4 0 0,3-7 0 16,0 3 0-16,-3 7 0 0,3-7-14 0,4 0 3 0,-4 7 1 15,4-7 21-15,0 0 4 0,3 0 1 0,1 7 0 16,3-7-16-16,0 0 0 0,-1 7 8 0,5-7-8 16,-1 10 0-16,1-4 0 0,3 4 0 15,-4-1 0-15,4 1 0 0,-4 6 0 0,1 0 8 0,-1 0-8 16,4-3 0-16,-3 12 0 0,-1-6 0 0,0-3 0 16,1 9 0-16,-4-3 9 0,3 1-9 0,1 5 8 15,-5-6-8-15,1 7 0 0,4 2 0 0,-4-2 0 16,3 2 0-16,4 1 0 0,-4 6 0 0,4-7-11 15,0 10 1-15,4-9 0 0,-4 9 0 0,7 0 0 16,0 0-12-16,0 0-2 0,-4 0-1 0,4 0 0 16,0 0-95-16,0 9-18 15,4 4-4-15,3-4-1190 0</inkml:trace>
  <inkml:trace contextRef="#ctx0" brushRef="#br1" timeOffset="38147.86">18951 9908 691 0,'0'0'61'0,"0"0"-49"0,0 0-12 0,0 0 0 16,-3-7 186-16,-1 4 34 0,-3-3 8 0,7 6 0 16,-3-10-163-16,-4 10-33 15,-1-6-6-15,1 0-2 0,4 3 4 0,-8-4 1 0,4 4 0 0,-7-3 0 16,4 3 19-16,-5-6 4 0,1-1 1 0,-3 7 0 16,-1-6 47-16,-3-1 10 0,0 1 2 0,0-4 0 15,-8 4-12-15,5-4-3 0,-5-6 0 0,5 10 0 16,-4-3-36-16,-1 2-7 0,-2 1-2 0,-1 2 0 15,0 1-42-15,4-3-10 0,-4 6 0 0,7-7 0 16,1 7 0-16,-1-3 0 0,0 3-10 0,4-4 10 16,-4 7-37-16,8 0-3 0,-4-3 0 0,3 3 0 15,0 0-20 1,4-3-5-16,-3-3-1 0,2 6 0 0,1 0-18 0,4 0-3 16,-1 0-1-16,-3 0 0 0,4 0-1 0,-1 0-1 0,4 0 0 0,0 6 0 15,3-3-18 1,4-3-4-16,0 0-1 0</inkml:trace>
  <inkml:trace contextRef="#ctx0" brushRef="#br1" timeOffset="38560.97">18962 10030 633 0,'0'0'28'0,"0"0"6"0,0 0-34 0,-7 0 0 0,3-3 0 0,-3 3 0 16,4 0 259-16,-4-3 45 0,0-4 8 0,3 7 3 15,-3 0-209-15,0 0-42 0,0-3-8 0,-4 3-1 16,4-6 17-16,-3 6 3 0,-4-10 1 0,3 10 0 16,-3-3-2-16,3 3 0 0,-6-3 0 0,2-3 0 15,1 6-5-15,-3 0-1 0,-1 0 0 0,-3 0 0 16,-4 0-9-16,1 6-3 0,-1-3 0 0,0 0 0 0,0-3-46 16,4 10-10-16,-3-10 0 0,2 9 0 0,1 4 0 15,0-4 0-15,0 1 0 0,0 2 0 16,3-2-17-16,-3 2-7 0,3-2-2 0,1 5 0 15,3-9-16-15,-1 10-3 0,-2-6-1 0,6-4 0 16,1 0-100 0,3-3-20-16,0 7-4 0,-1-10-524 0,8 0-105 0</inkml:trace>
  <inkml:trace contextRef="#ctx0" brushRef="#br1" timeOffset="38945.89">18997 10262 806 0,'0'0'36'0,"-3"0"7"0,-8 0-35 0,4 0-8 0,-4 0 0 0,1 0 0 15,-1 0 346-15,1 0 67 0,-1 9 14 0,0-9 2 16,4 10-338-16,-3-1-68 0,-1-6-14 0,-3 13-9 16,0-4 0-16,0 1 0 0,-4 0 0 0,1 5 0 15,-1-5 12-15,-3 6-12 0,0 3 12 0,-4-4-12 0,0 4 43 16,1-3 1-16,-5-3 1 0,1 3 0 0,0 3-11 0,0-10-2 15,3 7-1-15,-3-6 0 0,3 5-31 0,4-5 0 16,3 6 0-16,1-7 0 16,2 7-178-16,5-9-35 0</inkml:trace>
  <inkml:trace contextRef="#ctx0" brushRef="#br1" timeOffset="39980.71">18824 14448 230 0,'0'0'20'0,"0"0"-20"15,0 0 0-15,0 0 0 0,-3 0 393 0,3 0 75 16,-4-9 14-16,4 9 3 0,0-3-322 0,-3-4-65 16,3 4-13-16,-4-6-2 0,1 6-27 0,-1-4-4 0,1-2-2 0,-1 9 0 15,-3-6 18-15,-4-1 4 0,1-2 1 0,-4 9 0 16,0-9-7-16,-8 5-2 0,-2-5 0 0,-5 0 0 16,1 9-30-16,-7-10-6 15,0 7-2-15,-1 3 0 0,-2-3-13 0,2-3-2 0,-2 6-1 16,2-3 0-16,1 3-10 0,3-7 0 0,0 7 0 0,-3 0-11 15,3 0-2-15,1-3-1 0,-1 3 0 16,4-3 0 0,0 3-38-16,3-6-8 0,0 6-2 0,7 0 0 15,-3 0-11-15,7 0-3 0,0-3 0 0,4-4 0 0,2 7-84 16,8 0-16-16,0 0-4 0,0 0-758 0</inkml:trace>
  <inkml:trace contextRef="#ctx0" brushRef="#br1" timeOffset="40395.01">19071 14903 288 0,'0'0'25'0,"-3"6"-25"0,-8-6 0 0,0 3 0 16,-3-3 401-16,0 0 75 0,0 0 16 0,-3 3 2 16,-1 4-337-16,0-4-67 0,1-3-14 0,-1 9-2 15,-3-9 26-15,0 10 6 0,-1-7 1 0,1 3 0 16,-3-3-27-16,-1 7-4 0,-3-10-2 0,-1 9 0 15,1-6-11-15,-7 7-3 0,0-1 0 0,-4 3 0 16,4-2-44-16,-1 2-8 0,1 4-8 0,0 0 9 16,-4-7-9-16,4 10 0 0,3-6 0 0,0-1 0 15,-3 7-16-15,3-7 5 0,4 4 1 0,-4-3 0 32,4-4-23-32,-4 4-5 0,8-4-1 0,2-6 0 0,5 7-68 15,-1-4-13-15,7-3-4 0,1-3 0 0,3 0-96 0,7 0-19 16,0 0-4-16,0 0-1 0</inkml:trace>
  <inkml:trace contextRef="#ctx0" brushRef="#br1" timeOffset="40715.18">19226 15176 2937 0,'0'0'64'0,"0"0"14"0,-10 0 2 0,3 0 4 0,-4 3-68 0,1-3-16 0,3 6 0 0,-1-3 0 31,-2 7-20-31,-4-4-7 0,3 0-1 0,-3 10-1 0,-4-4 21 0,1 7 8 0,-8-3 0 0,0 6-9 16,-3 6 9-16,-4-3 0 0,-3 6 0 0,-4 1 8 15,1-1 42-15,2-3 9 0,-6 4 1 0,-4-7 1 16,4 3-13-16,-1-6-2 0,1 0-1 16,3 0 0-16,4 0-45 0,3-3 0 0,4-7-15 15,3-2-933-15,8-1-186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15181/tfp" TargetMode="External"/><Relationship Id="rId2" Type="http://schemas.openxmlformats.org/officeDocument/2006/relationships/hyperlink" Target="https://playground.tensorflow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customXml" Target="../ink/ink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s.ryerson.ca/~aharley/vis/f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s.ryerson.ca/~aharley/vis/f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s.ryerson.ca/~aharley/vis/f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s.ryerson.ca/~aharley/vis/f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s.ryerson.ca/~aharley/vis/f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0.png"/><Relationship Id="rId21" Type="http://schemas.openxmlformats.org/officeDocument/2006/relationships/image" Target="../media/image5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0.png"/><Relationship Id="rId16" Type="http://schemas.openxmlformats.org/officeDocument/2006/relationships/image" Target="../media/image48.png"/><Relationship Id="rId20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2" Type="http://schemas.openxmlformats.org/officeDocument/2006/relationships/image" Target="../media/image340.png"/><Relationship Id="rId16" Type="http://schemas.openxmlformats.org/officeDocument/2006/relationships/image" Target="../media/image48.png"/><Relationship Id="rId20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customXml" Target="../ink/ink5.xml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4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0.png"/><Relationship Id="rId21" Type="http://schemas.openxmlformats.org/officeDocument/2006/relationships/image" Target="../media/image5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0.png"/><Relationship Id="rId16" Type="http://schemas.openxmlformats.org/officeDocument/2006/relationships/image" Target="../media/image48.png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6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34" Type="http://schemas.openxmlformats.org/officeDocument/2006/relationships/image" Target="../media/image91.png"/><Relationship Id="rId42" Type="http://schemas.openxmlformats.org/officeDocument/2006/relationships/image" Target="../media/image56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5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41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4.png"/><Relationship Id="rId40" Type="http://schemas.openxmlformats.org/officeDocument/2006/relationships/image" Target="../media/image4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3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6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34" Type="http://schemas.openxmlformats.org/officeDocument/2006/relationships/image" Target="../media/image9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5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4.png"/><Relationship Id="rId40" Type="http://schemas.openxmlformats.org/officeDocument/2006/relationships/image" Target="../media/image4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3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6.png"/><Relationship Id="rId26" Type="http://schemas.openxmlformats.org/officeDocument/2006/relationships/image" Target="../media/image89.png"/><Relationship Id="rId39" Type="http://schemas.openxmlformats.org/officeDocument/2006/relationships/image" Target="../media/image109.png"/><Relationship Id="rId3" Type="http://schemas.openxmlformats.org/officeDocument/2006/relationships/image" Target="../media/image59.png"/><Relationship Id="rId21" Type="http://schemas.openxmlformats.org/officeDocument/2006/relationships/image" Target="../media/image80.png"/><Relationship Id="rId34" Type="http://schemas.openxmlformats.org/officeDocument/2006/relationships/image" Target="../media/image104.png"/><Relationship Id="rId42" Type="http://schemas.openxmlformats.org/officeDocument/2006/relationships/image" Target="../media/image112.png"/><Relationship Id="rId47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4.png"/><Relationship Id="rId25" Type="http://schemas.openxmlformats.org/officeDocument/2006/relationships/image" Target="../media/image88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46" Type="http://schemas.openxmlformats.org/officeDocument/2006/relationships/customXml" Target="../ink/ink8.xml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8.png"/><Relationship Id="rId29" Type="http://schemas.openxmlformats.org/officeDocument/2006/relationships/image" Target="../media/image95.png"/><Relationship Id="rId41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7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45" Type="http://schemas.openxmlformats.org/officeDocument/2006/relationships/image" Target="../media/image73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86.png"/><Relationship Id="rId28" Type="http://schemas.openxmlformats.org/officeDocument/2006/relationships/image" Target="../media/image101.png"/><Relationship Id="rId36" Type="http://schemas.openxmlformats.org/officeDocument/2006/relationships/image" Target="../media/image106.png"/><Relationship Id="rId10" Type="http://schemas.openxmlformats.org/officeDocument/2006/relationships/image" Target="../media/image66.png"/><Relationship Id="rId19" Type="http://schemas.openxmlformats.org/officeDocument/2006/relationships/image" Target="../media/image77.png"/><Relationship Id="rId31" Type="http://schemas.openxmlformats.org/officeDocument/2006/relationships/image" Target="../media/image48.png"/><Relationship Id="rId44" Type="http://schemas.openxmlformats.org/officeDocument/2006/relationships/image" Target="../media/image114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99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5.png"/><Relationship Id="rId43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customXml" Target="../ink/ink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Neural Network Structure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the colors of the lines represent?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Weight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Value from previous neuron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hlinkClick r:id="rId2"/>
              </a:rPr>
              <a:t>https://playground.tensorflow.org/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https://www.cs.cmu.edu/~15181/tfp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7C182-0B76-41C2-971F-2BAC5C59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603" y="1894921"/>
            <a:ext cx="6295772" cy="36207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D9F2B6-B396-4B45-939C-9847A39C7A32}"/>
                  </a:ext>
                </a:extLst>
              </p14:cNvPr>
              <p14:cNvContentPartPr/>
              <p14:nvPr/>
            </p14:nvContentPartPr>
            <p14:xfrm>
              <a:off x="9712800" y="3775680"/>
              <a:ext cx="220320" cy="11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D9F2B6-B396-4B45-939C-9847A39C7A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03440" y="3766320"/>
                <a:ext cx="239040" cy="1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534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of (Fully-connected) neural network to classify images of hand-written digits</a:t>
            </a:r>
          </a:p>
          <a:p>
            <a:r>
              <a:rPr lang="en-US" dirty="0">
                <a:hlinkClick r:id="rId2"/>
              </a:rPr>
              <a:t>https://www.cs.ryerson.ca/~aharley/vis/fc/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604EF-73A7-42D6-A005-8399F5B36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16" y="2560554"/>
            <a:ext cx="10273476" cy="4130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FECB03-DF1B-4991-A0DB-E4839BCF3207}"/>
                  </a:ext>
                </a:extLst>
              </p14:cNvPr>
              <p14:cNvContentPartPr/>
              <p14:nvPr/>
            </p14:nvContentPartPr>
            <p14:xfrm>
              <a:off x="407520" y="5851440"/>
              <a:ext cx="5256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FECB03-DF1B-4991-A0DB-E4839BCF32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160" y="5842080"/>
                <a:ext cx="7128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28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the colors of the lines represent?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Weight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Value from previous neuron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https://www.cs.ryerson.ca/~aharley/vis/fc/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DE80D-4FDC-4AC1-AB11-7992B5AC3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99697"/>
            <a:ext cx="7273069" cy="32159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5BB07F4-2AB1-432D-AA30-6632FDC62A2A}"/>
                  </a:ext>
                </a:extLst>
              </p14:cNvPr>
              <p14:cNvContentPartPr/>
              <p14:nvPr/>
            </p14:nvContentPartPr>
            <p14:xfrm>
              <a:off x="5523120" y="3324960"/>
              <a:ext cx="710280" cy="1736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5BB07F4-2AB1-432D-AA30-6632FDC62A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3760" y="3315600"/>
                <a:ext cx="729000" cy="17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806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017928"/>
            <a:ext cx="10515600" cy="2039539"/>
          </a:xfrm>
        </p:spPr>
        <p:txBody>
          <a:bodyPr/>
          <a:lstStyle/>
          <a:p>
            <a:r>
              <a:rPr lang="en-US" dirty="0"/>
              <a:t>What do the colors of the neuron squares represent?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Weight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Output value of the neuron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Input value of the neuron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>
              <a:hlinkClick r:id="rId2"/>
            </a:endParaRPr>
          </a:p>
          <a:p>
            <a:r>
              <a:rPr lang="en-US" sz="1800" dirty="0">
                <a:hlinkClick r:id="rId2"/>
              </a:rPr>
              <a:t>https://www.cs.ryerson.ca/~aharley/vis/fc/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DE80D-4FDC-4AC1-AB11-7992B5AC3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080452"/>
            <a:ext cx="7273069" cy="32159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113AA8-2C65-4F1D-BB85-279D5757FB3B}"/>
                  </a:ext>
                </a:extLst>
              </p14:cNvPr>
              <p14:cNvContentPartPr/>
              <p14:nvPr/>
            </p14:nvContentPartPr>
            <p14:xfrm>
              <a:off x="5739120" y="2463840"/>
              <a:ext cx="5951520" cy="380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113AA8-2C65-4F1D-BB85-279D5757FB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9760" y="2454480"/>
                <a:ext cx="5970240" cy="38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13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017928"/>
            <a:ext cx="10515600" cy="2039539"/>
          </a:xfrm>
        </p:spPr>
        <p:txBody>
          <a:bodyPr/>
          <a:lstStyle/>
          <a:p>
            <a:r>
              <a:rPr lang="en-US" dirty="0"/>
              <a:t>How many parameters does one neuron in the output hidden layer have?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101</a:t>
            </a:r>
          </a:p>
          <a:p>
            <a:endParaRPr lang="en-US" dirty="0"/>
          </a:p>
          <a:p>
            <a:endParaRPr lang="en-US" sz="1800" dirty="0"/>
          </a:p>
          <a:p>
            <a:endParaRPr lang="en-US" sz="1800" dirty="0">
              <a:hlinkClick r:id="rId2"/>
            </a:endParaRPr>
          </a:p>
          <a:p>
            <a:r>
              <a:rPr lang="en-US" sz="1800" dirty="0">
                <a:hlinkClick r:id="rId2"/>
              </a:rPr>
              <a:t>https://www.cs.ryerson.ca/~aharley/vis/fc/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02FD0-B4AF-4B2F-A9B7-EC203C47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928325"/>
            <a:ext cx="6019800" cy="41694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56E756-8E5C-4407-9E69-8C7DFBC158D6}"/>
                  </a:ext>
                </a:extLst>
              </p14:cNvPr>
              <p14:cNvContentPartPr/>
              <p14:nvPr/>
            </p14:nvContentPartPr>
            <p14:xfrm>
              <a:off x="299880" y="1592280"/>
              <a:ext cx="6674040" cy="333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56E756-8E5C-4407-9E69-8C7DFBC158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520" y="1582920"/>
                <a:ext cx="6692760" cy="33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97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017928"/>
            <a:ext cx="10515600" cy="2039539"/>
          </a:xfrm>
        </p:spPr>
        <p:txBody>
          <a:bodyPr/>
          <a:lstStyle/>
          <a:p>
            <a:r>
              <a:rPr lang="en-US" dirty="0"/>
              <a:t>How many parameters does one neuron in the first hidden layer have?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300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301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784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785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>
              <a:hlinkClick r:id="rId2"/>
            </a:endParaRPr>
          </a:p>
          <a:p>
            <a:r>
              <a:rPr lang="en-US" sz="1800" dirty="0">
                <a:hlinkClick r:id="rId2"/>
              </a:rPr>
              <a:t>https://www.cs.ryerson.ca/~aharley/vis/fc/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4C8C0-0807-4B8F-84ED-3B7A8C847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650" y="1884539"/>
            <a:ext cx="4710699" cy="42569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3203EF-B4B8-4C67-9092-513D914DD475}"/>
                  </a:ext>
                </a:extLst>
              </p14:cNvPr>
              <p14:cNvContentPartPr/>
              <p14:nvPr/>
            </p14:nvContentPartPr>
            <p14:xfrm>
              <a:off x="7176600" y="1433160"/>
              <a:ext cx="4941000" cy="230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3203EF-B4B8-4C67-9092-513D914DD4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7240" y="1423800"/>
                <a:ext cx="4959720" cy="23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85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Three-neuron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Connecting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9F487-9A1E-42D1-A12B-E3C1A6335750}"/>
              </a:ext>
            </a:extLst>
          </p:cNvPr>
          <p:cNvSpPr txBox="1"/>
          <p:nvPr/>
        </p:nvSpPr>
        <p:spPr>
          <a:xfrm>
            <a:off x="552097" y="1621845"/>
            <a:ext cx="3892735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Plot the function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vs 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max(0, 1x + 2)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max(0, 1x - 2)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-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168EF1-E0C0-458B-9A08-9BBFB8049479}"/>
                  </a:ext>
                </a:extLst>
              </p14:cNvPr>
              <p14:cNvContentPartPr/>
              <p14:nvPr/>
            </p14:nvContentPartPr>
            <p14:xfrm>
              <a:off x="114480" y="558000"/>
              <a:ext cx="12004200" cy="516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168EF1-E0C0-458B-9A08-9BBFB80494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20" y="548640"/>
                <a:ext cx="12022920" cy="51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BDE2A5-A4F6-4A65-8C55-CFDEA692A9A8}"/>
                  </a:ext>
                </a:extLst>
              </p14:cNvPr>
              <p14:cNvContentPartPr/>
              <p14:nvPr/>
            </p14:nvContentPartPr>
            <p14:xfrm>
              <a:off x="10656720" y="3320640"/>
              <a:ext cx="547560" cy="17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BDE2A5-A4F6-4A65-8C55-CFDEA692A9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47360" y="3311280"/>
                <a:ext cx="566280" cy="1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72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37" y="35536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/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9636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A39B1F2A-EACB-4764-8CA5-54C9D21A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41632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/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/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9636" y="29440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C7D56C70-73AA-4396-B962-071F01A1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28678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/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𝑝𝑟𝑒𝑑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/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blipFill>
                <a:blip r:embed="rId8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/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6">
            <a:extLst>
              <a:ext uri="{FF2B5EF4-FFF2-40B4-BE49-F238E27FC236}">
                <a16:creationId xmlns:a16="http://schemas.microsoft.com/office/drawing/2014/main" id="{828435D5-A402-4D85-A9F4-26A56FC1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343" y="2867846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1CFBC695-A986-4A4C-BFDB-0FD42A14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4543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DA618C8-2EDF-4C29-8B3C-88A31D660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3599" y="35536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/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/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/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/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𝑚𝑒𝑎𝑠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6">
            <a:extLst>
              <a:ext uri="{FF2B5EF4-FFF2-40B4-BE49-F238E27FC236}">
                <a16:creationId xmlns:a16="http://schemas.microsoft.com/office/drawing/2014/main" id="{B5946876-9A11-4333-B1EA-911A1950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875" y="508657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16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/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/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Line 6">
            <a:extLst>
              <a:ext uri="{FF2B5EF4-FFF2-40B4-BE49-F238E27FC236}">
                <a16:creationId xmlns:a16="http://schemas.microsoft.com/office/drawing/2014/main" id="{9F0AAEAF-9B9B-4E14-8334-1B083EBA2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8141" y="3548328"/>
            <a:ext cx="662361" cy="62727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/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6">
            <a:extLst>
              <a:ext uri="{FF2B5EF4-FFF2-40B4-BE49-F238E27FC236}">
                <a16:creationId xmlns:a16="http://schemas.microsoft.com/office/drawing/2014/main" id="{42D31C92-F81D-41A0-A989-4C26484A5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5242" y="4532578"/>
            <a:ext cx="625260" cy="55399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Line 6">
            <a:extLst>
              <a:ext uri="{FF2B5EF4-FFF2-40B4-BE49-F238E27FC236}">
                <a16:creationId xmlns:a16="http://schemas.microsoft.com/office/drawing/2014/main" id="{D2026E92-7583-4D38-8D56-DE74EB0CF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9241" y="4366885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F8603A-E412-47BB-83CF-E393717EDC35}"/>
                  </a:ext>
                </a:extLst>
              </p14:cNvPr>
              <p14:cNvContentPartPr/>
              <p14:nvPr/>
            </p14:nvContentPartPr>
            <p14:xfrm>
              <a:off x="523080" y="859680"/>
              <a:ext cx="10610280" cy="555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F8603A-E412-47BB-83CF-E393717EDC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3720" y="850320"/>
                <a:ext cx="10629000" cy="55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624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37" y="35536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/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9636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A39B1F2A-EACB-4764-8CA5-54C9D21A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41632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/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/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9636" y="29440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C7D56C70-73AA-4396-B962-071F01A1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28678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/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𝑝𝑟𝑒𝑑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/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blipFill>
                <a:blip r:embed="rId8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/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6">
            <a:extLst>
              <a:ext uri="{FF2B5EF4-FFF2-40B4-BE49-F238E27FC236}">
                <a16:creationId xmlns:a16="http://schemas.microsoft.com/office/drawing/2014/main" id="{828435D5-A402-4D85-A9F4-26A56FC1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343" y="2867846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1CFBC695-A986-4A4C-BFDB-0FD42A14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4543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DA618C8-2EDF-4C29-8B3C-88A31D660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3599" y="35536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/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/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/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/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𝑚𝑒𝑎𝑠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6">
            <a:extLst>
              <a:ext uri="{FF2B5EF4-FFF2-40B4-BE49-F238E27FC236}">
                <a16:creationId xmlns:a16="http://schemas.microsoft.com/office/drawing/2014/main" id="{B5946876-9A11-4333-B1EA-911A1950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875" y="508657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16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/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/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Line 6">
            <a:extLst>
              <a:ext uri="{FF2B5EF4-FFF2-40B4-BE49-F238E27FC236}">
                <a16:creationId xmlns:a16="http://schemas.microsoft.com/office/drawing/2014/main" id="{9F0AAEAF-9B9B-4E14-8334-1B083EBA2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8141" y="3548328"/>
            <a:ext cx="662361" cy="62727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/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6">
            <a:extLst>
              <a:ext uri="{FF2B5EF4-FFF2-40B4-BE49-F238E27FC236}">
                <a16:creationId xmlns:a16="http://schemas.microsoft.com/office/drawing/2014/main" id="{42D31C92-F81D-41A0-A989-4C26484A5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5242" y="4532578"/>
            <a:ext cx="625260" cy="55399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Line 6">
            <a:extLst>
              <a:ext uri="{FF2B5EF4-FFF2-40B4-BE49-F238E27FC236}">
                <a16:creationId xmlns:a16="http://schemas.microsoft.com/office/drawing/2014/main" id="{D2026E92-7583-4D38-8D56-DE74EB0CF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9241" y="4366885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9A354E-A134-4180-A75A-553FB10C2D0D}"/>
                  </a:ext>
                </a:extLst>
              </p14:cNvPr>
              <p14:cNvContentPartPr/>
              <p14:nvPr/>
            </p14:nvContentPartPr>
            <p14:xfrm>
              <a:off x="3246480" y="26776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9A354E-A134-4180-A75A-553FB10C2D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7120" y="26683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4EA909-4B4C-4FC1-B1A7-3E1EB92D4A81}"/>
                  </a:ext>
                </a:extLst>
              </p14:cNvPr>
              <p14:cNvContentPartPr/>
              <p14:nvPr/>
            </p14:nvContentPartPr>
            <p14:xfrm>
              <a:off x="191880" y="1447920"/>
              <a:ext cx="8689680" cy="517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4EA909-4B4C-4FC1-B1A7-3E1EB92D4A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2520" y="1438560"/>
                <a:ext cx="8708400" cy="51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199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37" y="35536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/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9636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A39B1F2A-EACB-4764-8CA5-54C9D21A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41632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/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/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9636" y="29440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C7D56C70-73AA-4396-B962-071F01A1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28678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/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𝑝𝑟𝑒𝑑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/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blipFill>
                <a:blip r:embed="rId8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/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6">
            <a:extLst>
              <a:ext uri="{FF2B5EF4-FFF2-40B4-BE49-F238E27FC236}">
                <a16:creationId xmlns:a16="http://schemas.microsoft.com/office/drawing/2014/main" id="{828435D5-A402-4D85-A9F4-26A56FC1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343" y="2867846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1CFBC695-A986-4A4C-BFDB-0FD42A14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4543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DA618C8-2EDF-4C29-8B3C-88A31D660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3599" y="35536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/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/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/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/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𝑚𝑒𝑎𝑠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6">
            <a:extLst>
              <a:ext uri="{FF2B5EF4-FFF2-40B4-BE49-F238E27FC236}">
                <a16:creationId xmlns:a16="http://schemas.microsoft.com/office/drawing/2014/main" id="{B5946876-9A11-4333-B1EA-911A1950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875" y="508657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16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/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/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Line 6">
            <a:extLst>
              <a:ext uri="{FF2B5EF4-FFF2-40B4-BE49-F238E27FC236}">
                <a16:creationId xmlns:a16="http://schemas.microsoft.com/office/drawing/2014/main" id="{9F0AAEAF-9B9B-4E14-8334-1B083EBA2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8141" y="3548328"/>
            <a:ext cx="662361" cy="62727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/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6">
            <a:extLst>
              <a:ext uri="{FF2B5EF4-FFF2-40B4-BE49-F238E27FC236}">
                <a16:creationId xmlns:a16="http://schemas.microsoft.com/office/drawing/2014/main" id="{42D31C92-F81D-41A0-A989-4C26484A5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5242" y="4532578"/>
            <a:ext cx="625260" cy="55399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Line 6">
            <a:extLst>
              <a:ext uri="{FF2B5EF4-FFF2-40B4-BE49-F238E27FC236}">
                <a16:creationId xmlns:a16="http://schemas.microsoft.com/office/drawing/2014/main" id="{D2026E92-7583-4D38-8D56-DE74EB0CF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9241" y="4366885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AD4058-EE63-4941-9015-7CCD7CA6CE15}"/>
                  </a:ext>
                </a:extLst>
              </p14:cNvPr>
              <p14:cNvContentPartPr/>
              <p14:nvPr/>
            </p14:nvContentPartPr>
            <p14:xfrm>
              <a:off x="181440" y="1509840"/>
              <a:ext cx="8155080" cy="414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AD4058-EE63-4941-9015-7CCD7CA6CE1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080" y="1500480"/>
                <a:ext cx="8173800" cy="41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0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/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/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/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6">
            <a:extLst>
              <a:ext uri="{FF2B5EF4-FFF2-40B4-BE49-F238E27FC236}">
                <a16:creationId xmlns:a16="http://schemas.microsoft.com/office/drawing/2014/main" id="{E43C25BE-90B0-452C-ADD4-18957C360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776" y="2376835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/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6">
            <a:extLst>
              <a:ext uri="{FF2B5EF4-FFF2-40B4-BE49-F238E27FC236}">
                <a16:creationId xmlns:a16="http://schemas.microsoft.com/office/drawing/2014/main" id="{D2C7FE85-3FAC-45FD-BCC3-CCA9DA3CD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C5CCFDC2-1642-4042-B0FD-B77CD79A5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/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/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/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6">
            <a:extLst>
              <a:ext uri="{FF2B5EF4-FFF2-40B4-BE49-F238E27FC236}">
                <a16:creationId xmlns:a16="http://schemas.microsoft.com/office/drawing/2014/main" id="{DC9FF45D-0BFB-4318-A605-AAE9B97ED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23006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/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/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/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ine 6">
            <a:extLst>
              <a:ext uri="{FF2B5EF4-FFF2-40B4-BE49-F238E27FC236}">
                <a16:creationId xmlns:a16="http://schemas.microsoft.com/office/drawing/2014/main" id="{03F4D054-EE67-4E47-86B5-8609036F3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35843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3" name="Line 6">
            <a:extLst>
              <a:ext uri="{FF2B5EF4-FFF2-40B4-BE49-F238E27FC236}">
                <a16:creationId xmlns:a16="http://schemas.microsoft.com/office/drawing/2014/main" id="{F88C5B79-704E-419B-AAF9-15C8FDEC6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E0701614-D1C6-424D-B117-D5153521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/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3596035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/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/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/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ine 6">
            <a:extLst>
              <a:ext uri="{FF2B5EF4-FFF2-40B4-BE49-F238E27FC236}">
                <a16:creationId xmlns:a16="http://schemas.microsoft.com/office/drawing/2014/main" id="{FD7DAD20-DDD2-49E0-B2CF-D48C4A8F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48035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C8C16FD9-55B7-44F8-A95F-4E7F9A85C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1BA8C68-982B-444D-8C92-E37862E92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8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6260EC-44E4-41A0-AE7B-E1D8D4F0628F}"/>
              </a:ext>
            </a:extLst>
          </p:cNvPr>
          <p:cNvSpPr/>
          <p:nvPr/>
        </p:nvSpPr>
        <p:spPr>
          <a:xfrm>
            <a:off x="1660308" y="4739035"/>
            <a:ext cx="583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/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/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6">
            <a:extLst>
              <a:ext uri="{FF2B5EF4-FFF2-40B4-BE49-F238E27FC236}">
                <a16:creationId xmlns:a16="http://schemas.microsoft.com/office/drawing/2014/main" id="{CD54C42C-D966-4A9E-9252-D56469B6B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0" y="4815235"/>
            <a:ext cx="533398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/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/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/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2950" y="35960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62856182-F89D-4D51-AC34-C1301591A1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48" y="4205635"/>
            <a:ext cx="1447802" cy="6212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Line 6">
            <a:extLst>
              <a:ext uri="{FF2B5EF4-FFF2-40B4-BE49-F238E27FC236}">
                <a16:creationId xmlns:a16="http://schemas.microsoft.com/office/drawing/2014/main" id="{7A42C7D5-4867-4D65-8CA1-2BE1DEB89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0550" y="2300635"/>
            <a:ext cx="1524000" cy="1905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A39B1F2A-EACB-4764-8CA5-54C9D21A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258" y="4205635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/>
              <p:nvPr/>
            </p:nvSpPr>
            <p:spPr>
              <a:xfrm>
                <a:off x="6603912" y="38246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12" y="3824635"/>
                <a:ext cx="53572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/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/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6">
            <a:extLst>
              <a:ext uri="{FF2B5EF4-FFF2-40B4-BE49-F238E27FC236}">
                <a16:creationId xmlns:a16="http://schemas.microsoft.com/office/drawing/2014/main" id="{51D5556C-5B88-4397-B10E-F1D18AACE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6750" y="2300635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2950" y="29864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/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/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6">
            <a:extLst>
              <a:ext uri="{FF2B5EF4-FFF2-40B4-BE49-F238E27FC236}">
                <a16:creationId xmlns:a16="http://schemas.microsoft.com/office/drawing/2014/main" id="{F92CC1E7-FBF9-4D0F-ACA9-733613BD3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50" y="2986435"/>
            <a:ext cx="1447800" cy="1828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C7D56C70-73AA-4396-B962-071F01A1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258" y="29102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/>
              <p:nvPr/>
            </p:nvSpPr>
            <p:spPr>
              <a:xfrm>
                <a:off x="6603912" y="25292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12" y="2529235"/>
                <a:ext cx="5357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/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9511189" y="3191975"/>
                <a:ext cx="70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𝑝𝑟𝑒𝑑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189" y="3191975"/>
                <a:ext cx="701731" cy="369332"/>
              </a:xfrm>
              <a:prstGeom prst="rect">
                <a:avLst/>
              </a:prstGeom>
              <a:blipFill>
                <a:blip r:embed="rId2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/>
              <p:nvPr/>
            </p:nvSpPr>
            <p:spPr>
              <a:xfrm>
                <a:off x="8625989" y="33797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989" y="3379787"/>
                <a:ext cx="381000" cy="368648"/>
              </a:xfrm>
              <a:prstGeom prst="rect">
                <a:avLst/>
              </a:prstGeom>
              <a:blipFill>
                <a:blip r:embed="rId2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/>
              <p:nvPr/>
            </p:nvSpPr>
            <p:spPr>
              <a:xfrm>
                <a:off x="9092775" y="33797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775" y="3379787"/>
                <a:ext cx="381000" cy="36864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6">
            <a:extLst>
              <a:ext uri="{FF2B5EF4-FFF2-40B4-BE49-F238E27FC236}">
                <a16:creationId xmlns:a16="http://schemas.microsoft.com/office/drawing/2014/main" id="{828435D5-A402-4D85-A9F4-26A56FC1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1657" y="2910235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1CFBC695-A986-4A4C-BFDB-0FD42A14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7857" y="35960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DA618C8-2EDF-4C29-8B3C-88A31D660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6913" y="35960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/>
              <p:nvPr/>
            </p:nvSpPr>
            <p:spPr>
              <a:xfrm>
                <a:off x="7509246" y="2757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246" y="2757835"/>
                <a:ext cx="662361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/>
              <p:nvPr/>
            </p:nvSpPr>
            <p:spPr>
              <a:xfrm>
                <a:off x="7559509" y="3900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509" y="3900835"/>
                <a:ext cx="662361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6">
            <a:extLst>
              <a:ext uri="{FF2B5EF4-FFF2-40B4-BE49-F238E27FC236}">
                <a16:creationId xmlns:a16="http://schemas.microsoft.com/office/drawing/2014/main" id="{80CDD04B-F911-4431-A0F0-92334CEC9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992" y="3590715"/>
            <a:ext cx="530263" cy="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92FC5366-ACEB-40E3-AED5-D7BCB36BE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95" y="4803482"/>
            <a:ext cx="567476" cy="1174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/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/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/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/>
              <p:nvPr/>
            </p:nvSpPr>
            <p:spPr>
              <a:xfrm>
                <a:off x="8589457" y="374843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57" y="3748435"/>
                <a:ext cx="53251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Line 6">
            <a:extLst>
              <a:ext uri="{FF2B5EF4-FFF2-40B4-BE49-F238E27FC236}">
                <a16:creationId xmlns:a16="http://schemas.microsoft.com/office/drawing/2014/main" id="{11FA0CE8-4FA0-4B3F-AEB2-B13CC776B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7487" y="3590717"/>
            <a:ext cx="662361" cy="62727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/>
              <p:nvPr/>
            </p:nvSpPr>
            <p:spPr>
              <a:xfrm>
                <a:off x="10536226" y="4217987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226" y="4217987"/>
                <a:ext cx="662361" cy="36864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/>
              <p:nvPr/>
            </p:nvSpPr>
            <p:spPr>
              <a:xfrm>
                <a:off x="8848167" y="4880395"/>
                <a:ext cx="73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𝑚𝑒𝑎𝑠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4880395"/>
                <a:ext cx="732829" cy="369332"/>
              </a:xfrm>
              <a:prstGeom prst="rect">
                <a:avLst/>
              </a:prstGeom>
              <a:blipFill>
                <a:blip r:embed="rId3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6">
            <a:extLst>
              <a:ext uri="{FF2B5EF4-FFF2-40B4-BE49-F238E27FC236}">
                <a16:creationId xmlns:a16="http://schemas.microsoft.com/office/drawing/2014/main" id="{B5946876-9A11-4333-B1EA-911A1950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1189" y="512896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9" name="Line 6">
            <a:extLst>
              <a:ext uri="{FF2B5EF4-FFF2-40B4-BE49-F238E27FC236}">
                <a16:creationId xmlns:a16="http://schemas.microsoft.com/office/drawing/2014/main" id="{8E2DF255-D20F-4A9E-ADE3-500BBA23C9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44588" y="4574967"/>
            <a:ext cx="625260" cy="55399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Line 6">
            <a:extLst>
              <a:ext uri="{FF2B5EF4-FFF2-40B4-BE49-F238E27FC236}">
                <a16:creationId xmlns:a16="http://schemas.microsoft.com/office/drawing/2014/main" id="{8BD97373-1409-4E88-829D-E229F6ACA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98587" y="4409274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/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/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40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23CA86-E4BE-4691-986D-CE7555FD1D9B}"/>
                  </a:ext>
                </a:extLst>
              </p14:cNvPr>
              <p14:cNvContentPartPr/>
              <p14:nvPr/>
            </p14:nvContentPartPr>
            <p14:xfrm>
              <a:off x="2979360" y="1486080"/>
              <a:ext cx="6953760" cy="4361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23CA86-E4BE-4691-986D-CE7555FD1D9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70000" y="1476720"/>
                <a:ext cx="6972480" cy="43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28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/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/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/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6">
            <a:extLst>
              <a:ext uri="{FF2B5EF4-FFF2-40B4-BE49-F238E27FC236}">
                <a16:creationId xmlns:a16="http://schemas.microsoft.com/office/drawing/2014/main" id="{E43C25BE-90B0-452C-ADD4-18957C360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776" y="2376835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/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6">
            <a:extLst>
              <a:ext uri="{FF2B5EF4-FFF2-40B4-BE49-F238E27FC236}">
                <a16:creationId xmlns:a16="http://schemas.microsoft.com/office/drawing/2014/main" id="{D2C7FE85-3FAC-45FD-BCC3-CCA9DA3CD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C5CCFDC2-1642-4042-B0FD-B77CD79A5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/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/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/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6">
            <a:extLst>
              <a:ext uri="{FF2B5EF4-FFF2-40B4-BE49-F238E27FC236}">
                <a16:creationId xmlns:a16="http://schemas.microsoft.com/office/drawing/2014/main" id="{DC9FF45D-0BFB-4318-A605-AAE9B97ED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23006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/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/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/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ine 6">
            <a:extLst>
              <a:ext uri="{FF2B5EF4-FFF2-40B4-BE49-F238E27FC236}">
                <a16:creationId xmlns:a16="http://schemas.microsoft.com/office/drawing/2014/main" id="{03F4D054-EE67-4E47-86B5-8609036F3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35843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3" name="Line 6">
            <a:extLst>
              <a:ext uri="{FF2B5EF4-FFF2-40B4-BE49-F238E27FC236}">
                <a16:creationId xmlns:a16="http://schemas.microsoft.com/office/drawing/2014/main" id="{F88C5B79-704E-419B-AAF9-15C8FDEC6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E0701614-D1C6-424D-B117-D5153521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/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3596035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/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/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/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ine 6">
            <a:extLst>
              <a:ext uri="{FF2B5EF4-FFF2-40B4-BE49-F238E27FC236}">
                <a16:creationId xmlns:a16="http://schemas.microsoft.com/office/drawing/2014/main" id="{FD7DAD20-DDD2-49E0-B2CF-D48C4A8F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48035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C8C16FD9-55B7-44F8-A95F-4E7F9A85C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1BA8C68-982B-444D-8C92-E37862E92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8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6260EC-44E4-41A0-AE7B-E1D8D4F0628F}"/>
              </a:ext>
            </a:extLst>
          </p:cNvPr>
          <p:cNvSpPr/>
          <p:nvPr/>
        </p:nvSpPr>
        <p:spPr>
          <a:xfrm>
            <a:off x="1660308" y="4739035"/>
            <a:ext cx="583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/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/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6">
            <a:extLst>
              <a:ext uri="{FF2B5EF4-FFF2-40B4-BE49-F238E27FC236}">
                <a16:creationId xmlns:a16="http://schemas.microsoft.com/office/drawing/2014/main" id="{CD54C42C-D966-4A9E-9252-D56469B6B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0" y="4815235"/>
            <a:ext cx="533398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/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/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/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2950" y="35960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62856182-F89D-4D51-AC34-C1301591A1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48" y="4205635"/>
            <a:ext cx="1447802" cy="6212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Line 6">
            <a:extLst>
              <a:ext uri="{FF2B5EF4-FFF2-40B4-BE49-F238E27FC236}">
                <a16:creationId xmlns:a16="http://schemas.microsoft.com/office/drawing/2014/main" id="{7A42C7D5-4867-4D65-8CA1-2BE1DEB89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0550" y="2300635"/>
            <a:ext cx="1524000" cy="1905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A39B1F2A-EACB-4764-8CA5-54C9D21A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258" y="4205635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/>
              <p:nvPr/>
            </p:nvSpPr>
            <p:spPr>
              <a:xfrm>
                <a:off x="6603912" y="38246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12" y="3824635"/>
                <a:ext cx="53572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/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/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6">
            <a:extLst>
              <a:ext uri="{FF2B5EF4-FFF2-40B4-BE49-F238E27FC236}">
                <a16:creationId xmlns:a16="http://schemas.microsoft.com/office/drawing/2014/main" id="{51D5556C-5B88-4397-B10E-F1D18AACE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6750" y="2300635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2950" y="29864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/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/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6">
            <a:extLst>
              <a:ext uri="{FF2B5EF4-FFF2-40B4-BE49-F238E27FC236}">
                <a16:creationId xmlns:a16="http://schemas.microsoft.com/office/drawing/2014/main" id="{F92CC1E7-FBF9-4D0F-ACA9-733613BD3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50" y="2986435"/>
            <a:ext cx="1447800" cy="1828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C7D56C70-73AA-4396-B962-071F01A1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258" y="29102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/>
              <p:nvPr/>
            </p:nvSpPr>
            <p:spPr>
              <a:xfrm>
                <a:off x="6603912" y="25292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12" y="2529235"/>
                <a:ext cx="5357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/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9511189" y="3191975"/>
                <a:ext cx="70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𝑝𝑟𝑒𝑑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189" y="3191975"/>
                <a:ext cx="701731" cy="369332"/>
              </a:xfrm>
              <a:prstGeom prst="rect">
                <a:avLst/>
              </a:prstGeom>
              <a:blipFill>
                <a:blip r:embed="rId2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/>
              <p:nvPr/>
            </p:nvSpPr>
            <p:spPr>
              <a:xfrm>
                <a:off x="8625989" y="33797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989" y="3379787"/>
                <a:ext cx="381000" cy="368648"/>
              </a:xfrm>
              <a:prstGeom prst="rect">
                <a:avLst/>
              </a:prstGeom>
              <a:blipFill>
                <a:blip r:embed="rId2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/>
              <p:nvPr/>
            </p:nvSpPr>
            <p:spPr>
              <a:xfrm>
                <a:off x="9092775" y="33797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775" y="3379787"/>
                <a:ext cx="381000" cy="36864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6">
            <a:extLst>
              <a:ext uri="{FF2B5EF4-FFF2-40B4-BE49-F238E27FC236}">
                <a16:creationId xmlns:a16="http://schemas.microsoft.com/office/drawing/2014/main" id="{828435D5-A402-4D85-A9F4-26A56FC1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1657" y="2910235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1CFBC695-A986-4A4C-BFDB-0FD42A14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7857" y="35960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DA618C8-2EDF-4C29-8B3C-88A31D660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6913" y="35960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/>
              <p:nvPr/>
            </p:nvSpPr>
            <p:spPr>
              <a:xfrm>
                <a:off x="7509246" y="2757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246" y="2757835"/>
                <a:ext cx="662361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/>
              <p:nvPr/>
            </p:nvSpPr>
            <p:spPr>
              <a:xfrm>
                <a:off x="7559509" y="3900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509" y="3900835"/>
                <a:ext cx="662361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6">
            <a:extLst>
              <a:ext uri="{FF2B5EF4-FFF2-40B4-BE49-F238E27FC236}">
                <a16:creationId xmlns:a16="http://schemas.microsoft.com/office/drawing/2014/main" id="{80CDD04B-F911-4431-A0F0-92334CEC9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992" y="3590715"/>
            <a:ext cx="530263" cy="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92FC5366-ACEB-40E3-AED5-D7BCB36BE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95" y="4803482"/>
            <a:ext cx="567476" cy="1174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/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/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/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/>
              <p:nvPr/>
            </p:nvSpPr>
            <p:spPr>
              <a:xfrm>
                <a:off x="8589457" y="374843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57" y="3748435"/>
                <a:ext cx="53251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Line 6">
            <a:extLst>
              <a:ext uri="{FF2B5EF4-FFF2-40B4-BE49-F238E27FC236}">
                <a16:creationId xmlns:a16="http://schemas.microsoft.com/office/drawing/2014/main" id="{11FA0CE8-4FA0-4B3F-AEB2-B13CC776B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7487" y="3590717"/>
            <a:ext cx="662361" cy="62727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/>
              <p:nvPr/>
            </p:nvSpPr>
            <p:spPr>
              <a:xfrm>
                <a:off x="10536226" y="4217987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226" y="4217987"/>
                <a:ext cx="662361" cy="36864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/>
              <p:nvPr/>
            </p:nvSpPr>
            <p:spPr>
              <a:xfrm>
                <a:off x="8848167" y="4880395"/>
                <a:ext cx="73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𝑚𝑒𝑎𝑠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4880395"/>
                <a:ext cx="732829" cy="369332"/>
              </a:xfrm>
              <a:prstGeom prst="rect">
                <a:avLst/>
              </a:prstGeom>
              <a:blipFill>
                <a:blip r:embed="rId3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6">
            <a:extLst>
              <a:ext uri="{FF2B5EF4-FFF2-40B4-BE49-F238E27FC236}">
                <a16:creationId xmlns:a16="http://schemas.microsoft.com/office/drawing/2014/main" id="{B5946876-9A11-4333-B1EA-911A1950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1189" y="512896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9" name="Line 6">
            <a:extLst>
              <a:ext uri="{FF2B5EF4-FFF2-40B4-BE49-F238E27FC236}">
                <a16:creationId xmlns:a16="http://schemas.microsoft.com/office/drawing/2014/main" id="{8E2DF255-D20F-4A9E-ADE3-500BBA23C9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44588" y="4574967"/>
            <a:ext cx="625260" cy="55399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Line 6">
            <a:extLst>
              <a:ext uri="{FF2B5EF4-FFF2-40B4-BE49-F238E27FC236}">
                <a16:creationId xmlns:a16="http://schemas.microsoft.com/office/drawing/2014/main" id="{8BD97373-1409-4E88-829D-E229F6ACA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98587" y="4409274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/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/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40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28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/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/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/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6">
            <a:extLst>
              <a:ext uri="{FF2B5EF4-FFF2-40B4-BE49-F238E27FC236}">
                <a16:creationId xmlns:a16="http://schemas.microsoft.com/office/drawing/2014/main" id="{E43C25BE-90B0-452C-ADD4-18957C360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776" y="2376835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/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6">
            <a:extLst>
              <a:ext uri="{FF2B5EF4-FFF2-40B4-BE49-F238E27FC236}">
                <a16:creationId xmlns:a16="http://schemas.microsoft.com/office/drawing/2014/main" id="{D2C7FE85-3FAC-45FD-BCC3-CCA9DA3CD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C5CCFDC2-1642-4042-B0FD-B77CD79A5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/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/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/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6">
            <a:extLst>
              <a:ext uri="{FF2B5EF4-FFF2-40B4-BE49-F238E27FC236}">
                <a16:creationId xmlns:a16="http://schemas.microsoft.com/office/drawing/2014/main" id="{DC9FF45D-0BFB-4318-A605-AAE9B97ED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23006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/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/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/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ine 6">
            <a:extLst>
              <a:ext uri="{FF2B5EF4-FFF2-40B4-BE49-F238E27FC236}">
                <a16:creationId xmlns:a16="http://schemas.microsoft.com/office/drawing/2014/main" id="{03F4D054-EE67-4E47-86B5-8609036F3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35843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3" name="Line 6">
            <a:extLst>
              <a:ext uri="{FF2B5EF4-FFF2-40B4-BE49-F238E27FC236}">
                <a16:creationId xmlns:a16="http://schemas.microsoft.com/office/drawing/2014/main" id="{F88C5B79-704E-419B-AAF9-15C8FDEC6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E0701614-D1C6-424D-B117-D5153521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/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3596035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/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/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/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ine 6">
            <a:extLst>
              <a:ext uri="{FF2B5EF4-FFF2-40B4-BE49-F238E27FC236}">
                <a16:creationId xmlns:a16="http://schemas.microsoft.com/office/drawing/2014/main" id="{FD7DAD20-DDD2-49E0-B2CF-D48C4A8F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48035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C8C16FD9-55B7-44F8-A95F-4E7F9A85C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1BA8C68-982B-444D-8C92-E37862E92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8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6260EC-44E4-41A0-AE7B-E1D8D4F0628F}"/>
              </a:ext>
            </a:extLst>
          </p:cNvPr>
          <p:cNvSpPr/>
          <p:nvPr/>
        </p:nvSpPr>
        <p:spPr>
          <a:xfrm>
            <a:off x="1660308" y="4739035"/>
            <a:ext cx="583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/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/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6">
            <a:extLst>
              <a:ext uri="{FF2B5EF4-FFF2-40B4-BE49-F238E27FC236}">
                <a16:creationId xmlns:a16="http://schemas.microsoft.com/office/drawing/2014/main" id="{CD54C42C-D966-4A9E-9252-D56469B6B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0" y="4815235"/>
            <a:ext cx="533398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/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/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2950" y="35960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62856182-F89D-4D51-AC34-C1301591A1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48" y="4205635"/>
            <a:ext cx="1447802" cy="6212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Line 6">
            <a:extLst>
              <a:ext uri="{FF2B5EF4-FFF2-40B4-BE49-F238E27FC236}">
                <a16:creationId xmlns:a16="http://schemas.microsoft.com/office/drawing/2014/main" id="{7A42C7D5-4867-4D65-8CA1-2BE1DEB89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0550" y="2300635"/>
            <a:ext cx="1524000" cy="1905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/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6">
            <a:extLst>
              <a:ext uri="{FF2B5EF4-FFF2-40B4-BE49-F238E27FC236}">
                <a16:creationId xmlns:a16="http://schemas.microsoft.com/office/drawing/2014/main" id="{51D5556C-5B88-4397-B10E-F1D18AACE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6750" y="2300635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2950" y="29864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/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/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6">
            <a:extLst>
              <a:ext uri="{FF2B5EF4-FFF2-40B4-BE49-F238E27FC236}">
                <a16:creationId xmlns:a16="http://schemas.microsoft.com/office/drawing/2014/main" id="{F92CC1E7-FBF9-4D0F-ACA9-733613BD3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50" y="2986435"/>
            <a:ext cx="1447800" cy="1828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/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9478991" y="2507191"/>
                <a:ext cx="897362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991" y="2507191"/>
                <a:ext cx="897362" cy="390748"/>
              </a:xfrm>
              <a:prstGeom prst="rect">
                <a:avLst/>
              </a:prstGeom>
              <a:blipFill>
                <a:blip r:embed="rId2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6">
            <a:extLst>
              <a:ext uri="{FF2B5EF4-FFF2-40B4-BE49-F238E27FC236}">
                <a16:creationId xmlns:a16="http://schemas.microsoft.com/office/drawing/2014/main" id="{80CDD04B-F911-4431-A0F0-92334CEC9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992" y="3590715"/>
            <a:ext cx="530263" cy="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92FC5366-ACEB-40E3-AED5-D7BCB36BE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95" y="4803482"/>
            <a:ext cx="567476" cy="1174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/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/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/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Line 6">
            <a:extLst>
              <a:ext uri="{FF2B5EF4-FFF2-40B4-BE49-F238E27FC236}">
                <a16:creationId xmlns:a16="http://schemas.microsoft.com/office/drawing/2014/main" id="{11FA0CE8-4FA0-4B3F-AEB2-B13CC776B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4242" y="2894067"/>
            <a:ext cx="846938" cy="1692567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/>
              <p:nvPr/>
            </p:nvSpPr>
            <p:spPr>
              <a:xfrm>
                <a:off x="10877817" y="4575309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817" y="4575309"/>
                <a:ext cx="662361" cy="36864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ine 6">
            <a:extLst>
              <a:ext uri="{FF2B5EF4-FFF2-40B4-BE49-F238E27FC236}">
                <a16:creationId xmlns:a16="http://schemas.microsoft.com/office/drawing/2014/main" id="{8BD97373-1409-4E88-829D-E229F6ACA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2927" y="4770959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/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/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31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E2E58FE-96BC-4949-A50F-786921D5D82A}"/>
                  </a:ext>
                </a:extLst>
              </p:cNvPr>
              <p:cNvSpPr/>
              <p:nvPr/>
            </p:nvSpPr>
            <p:spPr>
              <a:xfrm>
                <a:off x="8610043" y="274616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E2E58FE-96BC-4949-A50F-786921D5D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043" y="2746167"/>
                <a:ext cx="381000" cy="368648"/>
              </a:xfrm>
              <a:prstGeom prst="rect">
                <a:avLst/>
              </a:prstGeom>
              <a:blipFill>
                <a:blip r:embed="rId3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D6F11DD-6CB1-47F0-AFA8-4BAE7EA425E8}"/>
                  </a:ext>
                </a:extLst>
              </p:cNvPr>
              <p:cNvSpPr/>
              <p:nvPr/>
            </p:nvSpPr>
            <p:spPr>
              <a:xfrm>
                <a:off x="9082885" y="274616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D6F11DD-6CB1-47F0-AFA8-4BAE7EA42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885" y="2746167"/>
                <a:ext cx="381000" cy="36864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6">
            <a:extLst>
              <a:ext uri="{FF2B5EF4-FFF2-40B4-BE49-F238E27FC236}">
                <a16:creationId xmlns:a16="http://schemas.microsoft.com/office/drawing/2014/main" id="{D053B652-64B5-4590-B0C0-B04C0EA4D4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92311" y="2974767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Line 6">
            <a:extLst>
              <a:ext uri="{FF2B5EF4-FFF2-40B4-BE49-F238E27FC236}">
                <a16:creationId xmlns:a16="http://schemas.microsoft.com/office/drawing/2014/main" id="{DA28EAF6-7791-4B9F-8E39-6829FCE4A8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244" y="2974767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2E72D44-9FFF-4910-8673-6BFC2AF0738E}"/>
                  </a:ext>
                </a:extLst>
              </p:cNvPr>
              <p:cNvSpPr/>
              <p:nvPr/>
            </p:nvSpPr>
            <p:spPr>
              <a:xfrm>
                <a:off x="8610043" y="396536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2E72D44-9FFF-4910-8673-6BFC2AF07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043" y="3965367"/>
                <a:ext cx="381000" cy="368648"/>
              </a:xfrm>
              <a:prstGeom prst="rect">
                <a:avLst/>
              </a:prstGeom>
              <a:blipFill>
                <a:blip r:embed="rId3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57C3FC9-5AFD-4676-91F3-4889878AB081}"/>
                  </a:ext>
                </a:extLst>
              </p:cNvPr>
              <p:cNvSpPr/>
              <p:nvPr/>
            </p:nvSpPr>
            <p:spPr>
              <a:xfrm>
                <a:off x="9082885" y="396536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57C3FC9-5AFD-4676-91F3-4889878AB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885" y="3965367"/>
                <a:ext cx="381000" cy="36864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Line 6">
            <a:extLst>
              <a:ext uri="{FF2B5EF4-FFF2-40B4-BE49-F238E27FC236}">
                <a16:creationId xmlns:a16="http://schemas.microsoft.com/office/drawing/2014/main" id="{19595D9A-473A-4663-964E-2A7ACD3E5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2311" y="4182299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2" name="Line 6">
            <a:extLst>
              <a:ext uri="{FF2B5EF4-FFF2-40B4-BE49-F238E27FC236}">
                <a16:creationId xmlns:a16="http://schemas.microsoft.com/office/drawing/2014/main" id="{DA6AB6D6-C467-4866-AB54-AFE56D80E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244" y="2974767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7" name="Line 6">
            <a:extLst>
              <a:ext uri="{FF2B5EF4-FFF2-40B4-BE49-F238E27FC236}">
                <a16:creationId xmlns:a16="http://schemas.microsoft.com/office/drawing/2014/main" id="{8511222A-9B46-4107-8A61-E4D8BEA96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3885" y="2898567"/>
            <a:ext cx="700356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3" name="Line 6">
            <a:extLst>
              <a:ext uri="{FF2B5EF4-FFF2-40B4-BE49-F238E27FC236}">
                <a16:creationId xmlns:a16="http://schemas.microsoft.com/office/drawing/2014/main" id="{8D0D5652-388F-4E57-A19D-118E57432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2342" y="4172465"/>
            <a:ext cx="828838" cy="39074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AA99646-F712-48E9-A2DE-FB3AAB603200}"/>
                  </a:ext>
                </a:extLst>
              </p:cNvPr>
              <p:cNvSpPr/>
              <p:nvPr/>
            </p:nvSpPr>
            <p:spPr>
              <a:xfrm>
                <a:off x="8609236" y="312095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AA99646-F712-48E9-A2DE-FB3AAB603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236" y="3120955"/>
                <a:ext cx="53251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831FF7D-B7E1-422C-969E-9725CE6C9D7D}"/>
                  </a:ext>
                </a:extLst>
              </p:cNvPr>
              <p:cNvSpPr/>
              <p:nvPr/>
            </p:nvSpPr>
            <p:spPr>
              <a:xfrm>
                <a:off x="8595659" y="435189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831FF7D-B7E1-422C-969E-9725CE6C9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659" y="4351895"/>
                <a:ext cx="53251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9B9DFFA-B300-4DC0-9FF1-3B37C9A210BC}"/>
                  </a:ext>
                </a:extLst>
              </p:cNvPr>
              <p:cNvSpPr/>
              <p:nvPr/>
            </p:nvSpPr>
            <p:spPr>
              <a:xfrm>
                <a:off x="6632541" y="2615994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9B9DFFA-B300-4DC0-9FF1-3B37C9A21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41" y="2615994"/>
                <a:ext cx="535724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0C0CFD2-57A4-48E8-ABFA-4C6296DEDEA5}"/>
                  </a:ext>
                </a:extLst>
              </p:cNvPr>
              <p:cNvSpPr/>
              <p:nvPr/>
            </p:nvSpPr>
            <p:spPr>
              <a:xfrm>
                <a:off x="6632541" y="3814503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0C0CFD2-57A4-48E8-ABFA-4C6296DED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41" y="3814503"/>
                <a:ext cx="535724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494D1C1-4ECE-4572-A060-A2C96FCB4FB1}"/>
                  </a:ext>
                </a:extLst>
              </p:cNvPr>
              <p:cNvSpPr/>
              <p:nvPr/>
            </p:nvSpPr>
            <p:spPr>
              <a:xfrm>
                <a:off x="7402760" y="260158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494D1C1-4ECE-4572-A060-A2C96FCB4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760" y="2601581"/>
                <a:ext cx="662361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8A8682B-9230-4E19-95D6-A6ABFB97034F}"/>
                  </a:ext>
                </a:extLst>
              </p:cNvPr>
              <p:cNvSpPr/>
              <p:nvPr/>
            </p:nvSpPr>
            <p:spPr>
              <a:xfrm>
                <a:off x="7459975" y="3752640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8A8682B-9230-4E19-95D6-A6ABFB970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75" y="3752640"/>
                <a:ext cx="662361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23E2591-883C-4968-A99D-D12A78A0513D}"/>
                  </a:ext>
                </a:extLst>
              </p:cNvPr>
              <p:cNvSpPr/>
              <p:nvPr/>
            </p:nvSpPr>
            <p:spPr>
              <a:xfrm>
                <a:off x="7417343" y="295815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23E2591-883C-4968-A99D-D12A78A05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43" y="2958153"/>
                <a:ext cx="662361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9BB4FE-632F-4A71-B093-963732006199}"/>
                  </a:ext>
                </a:extLst>
              </p:cNvPr>
              <p:cNvSpPr/>
              <p:nvPr/>
            </p:nvSpPr>
            <p:spPr>
              <a:xfrm>
                <a:off x="7453949" y="410535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9BB4FE-632F-4A71-B093-963732006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949" y="4105357"/>
                <a:ext cx="662361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700D49C-FD51-4898-A357-225C7794633E}"/>
                  </a:ext>
                </a:extLst>
              </p:cNvPr>
              <p:cNvSpPr/>
              <p:nvPr/>
            </p:nvSpPr>
            <p:spPr>
              <a:xfrm>
                <a:off x="9452439" y="3781717"/>
                <a:ext cx="897362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700D49C-FD51-4898-A357-225C77946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439" y="3781717"/>
                <a:ext cx="897362" cy="390748"/>
              </a:xfrm>
              <a:prstGeom prst="rect">
                <a:avLst/>
              </a:prstGeom>
              <a:blipFill>
                <a:blip r:embed="rId4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Line 6">
            <a:extLst>
              <a:ext uri="{FF2B5EF4-FFF2-40B4-BE49-F238E27FC236}">
                <a16:creationId xmlns:a16="http://schemas.microsoft.com/office/drawing/2014/main" id="{1C852D8B-0A5A-4D8E-885B-AEBC7442F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8991" y="4181229"/>
            <a:ext cx="700356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9EC6780-6198-401C-9BE0-CEB440C3C862}"/>
                  </a:ext>
                </a:extLst>
              </p:cNvPr>
              <p:cNvSpPr/>
              <p:nvPr/>
            </p:nvSpPr>
            <p:spPr>
              <a:xfrm>
                <a:off x="9526704" y="4973510"/>
                <a:ext cx="93718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𝑚𝑒𝑎𝑠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9EC6780-6198-401C-9BE0-CEB440C3C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704" y="4973510"/>
                <a:ext cx="937180" cy="381515"/>
              </a:xfrm>
              <a:prstGeom prst="rect">
                <a:avLst/>
              </a:prstGeom>
              <a:blipFill>
                <a:blip r:embed="rId4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Line 6">
            <a:extLst>
              <a:ext uri="{FF2B5EF4-FFF2-40B4-BE49-F238E27FC236}">
                <a16:creationId xmlns:a16="http://schemas.microsoft.com/office/drawing/2014/main" id="{C7EDBE6D-C694-436C-94EE-685C1D35D3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31863" y="4943957"/>
            <a:ext cx="779317" cy="41642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7" name="Line 6">
            <a:extLst>
              <a:ext uri="{FF2B5EF4-FFF2-40B4-BE49-F238E27FC236}">
                <a16:creationId xmlns:a16="http://schemas.microsoft.com/office/drawing/2014/main" id="{C5C9903D-F0B4-41ED-A56E-C4C861D03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1506" y="5364886"/>
            <a:ext cx="700356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8" name="Line 6">
            <a:extLst>
              <a:ext uri="{FF2B5EF4-FFF2-40B4-BE49-F238E27FC236}">
                <a16:creationId xmlns:a16="http://schemas.microsoft.com/office/drawing/2014/main" id="{4AE3C009-E477-4FFE-8D0F-95A558604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58413" y="4939458"/>
            <a:ext cx="752767" cy="100950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093736D-13E4-447F-8B50-4A0F4B33EA64}"/>
                  </a:ext>
                </a:extLst>
              </p:cNvPr>
              <p:cNvSpPr/>
              <p:nvPr/>
            </p:nvSpPr>
            <p:spPr>
              <a:xfrm>
                <a:off x="9508936" y="5549447"/>
                <a:ext cx="942502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𝑚𝑒𝑎𝑠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093736D-13E4-447F-8B50-4A0F4B33E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936" y="5549447"/>
                <a:ext cx="942502" cy="381515"/>
              </a:xfrm>
              <a:prstGeom prst="rect">
                <a:avLst/>
              </a:prstGeom>
              <a:blipFill>
                <a:blip r:embed="rId4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Line 6">
            <a:extLst>
              <a:ext uri="{FF2B5EF4-FFF2-40B4-BE49-F238E27FC236}">
                <a16:creationId xmlns:a16="http://schemas.microsoft.com/office/drawing/2014/main" id="{5AE1AE15-7D9C-4151-9A08-4B10A3F94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8058" y="5948959"/>
            <a:ext cx="700356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F7BD13-7A5A-43E5-BC10-B7F05B7FA5AF}"/>
                  </a:ext>
                </a:extLst>
              </p:cNvPr>
              <p:cNvSpPr/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F7BD13-7A5A-43E5-BC10-B7F05B7FA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0054AF9-AF59-43F3-97B9-9260EF1A2261}"/>
                  </a:ext>
                </a:extLst>
              </p:cNvPr>
              <p:cNvSpPr/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0054AF9-AF59-43F3-97B9-9260EF1A2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14631F-5C17-4A62-83B8-713EEDBF0DF9}"/>
                  </a:ext>
                </a:extLst>
              </p14:cNvPr>
              <p14:cNvContentPartPr/>
              <p14:nvPr/>
            </p14:nvContentPartPr>
            <p14:xfrm>
              <a:off x="9347040" y="1005120"/>
              <a:ext cx="1558800" cy="5697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14631F-5C17-4A62-83B8-713EEDBF0DF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37680" y="995760"/>
                <a:ext cx="1577520" cy="57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55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E294F0-594B-410F-8E8D-2720406C16EC}"/>
                  </a:ext>
                </a:extLst>
              </p14:cNvPr>
              <p14:cNvContentPartPr/>
              <p14:nvPr/>
            </p14:nvContentPartPr>
            <p14:xfrm>
              <a:off x="5722560" y="2656800"/>
              <a:ext cx="2169720" cy="365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E294F0-594B-410F-8E8D-2720406C16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200" y="2647440"/>
                <a:ext cx="2188440" cy="36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27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773</Words>
  <Application>Microsoft Office PowerPoint</Application>
  <PresentationFormat>Widescreen</PresentationFormat>
  <Paragraphs>312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CMU Serif Roman</vt:lpstr>
      <vt:lpstr>Wingdings</vt:lpstr>
      <vt:lpstr>Office Theme</vt:lpstr>
      <vt:lpstr>  Demystifying AI  Neural Network Structure</vt:lpstr>
      <vt:lpstr>Three-neuron network</vt:lpstr>
      <vt:lpstr>Neural Network Architecture</vt:lpstr>
      <vt:lpstr>Neural Network Architecture</vt:lpstr>
      <vt:lpstr>Neural Network Architecture</vt:lpstr>
      <vt:lpstr>Neural Network Architecture</vt:lpstr>
      <vt:lpstr>Neural Network Architecture</vt:lpstr>
      <vt:lpstr>Neural Network Architecture</vt:lpstr>
      <vt:lpstr>Neural Networks</vt:lpstr>
      <vt:lpstr>Simple Network</vt:lpstr>
      <vt:lpstr>Image Classification</vt:lpstr>
      <vt:lpstr>Poll 2</vt:lpstr>
      <vt:lpstr>Poll 3</vt:lpstr>
      <vt:lpstr>Poll 4</vt:lpstr>
      <vt:lpstr>Poll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129</cp:revision>
  <dcterms:created xsi:type="dcterms:W3CDTF">2020-05-18T13:01:09Z</dcterms:created>
  <dcterms:modified xsi:type="dcterms:W3CDTF">2022-04-28T18:07:44Z</dcterms:modified>
</cp:coreProperties>
</file>