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327" r:id="rId2"/>
    <p:sldId id="2397" r:id="rId3"/>
    <p:sldId id="2345" r:id="rId4"/>
    <p:sldId id="2346" r:id="rId5"/>
    <p:sldId id="2340" r:id="rId6"/>
    <p:sldId id="2339" r:id="rId7"/>
    <p:sldId id="2347" r:id="rId8"/>
    <p:sldId id="2342" r:id="rId9"/>
    <p:sldId id="2348" r:id="rId10"/>
    <p:sldId id="2396" r:id="rId11"/>
    <p:sldId id="2349" r:id="rId12"/>
    <p:sldId id="2392" r:id="rId13"/>
    <p:sldId id="2393" r:id="rId14"/>
    <p:sldId id="2395" r:id="rId15"/>
    <p:sldId id="2394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3T15:52:45.05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13561 7430 115 0,'0'0'10'0,"0"0"-10"0,0 0 0 0,0 0 0 0</inkml:trace>
  <inkml:trace contextRef="#ctx0" brushRef="#br0" timeOffset="100.32">13518 7430 403 0,'0'0'17'0,"0"0"5"0,0 0-22 0,0 0 0 0,0 0 0 0,0 0 0 16,-7 6 72-16,0-6 9 0,0 0 3 0,7 0-348 15</inkml:trace>
  <inkml:trace contextRef="#ctx0" brushRef="#br0" timeOffset="918.43">13328 7721 691 0,'0'0'61'0,"0"0"-49"0,0 0-12 0,0 0 0 16,0 0 125-16,0-6 23 0,0 3 4 0,3-3 0 15,-3-4-103-15,4 1-21 0,0 0-4 0,-4 2 0 16,3-2-15-16,-3-1-9 0,7 1 12 0,-3 0-12 16,-1-1 21-16,1 1-2 0,-1-1-1 0,1 1 0 0,-1 3 22 0,1-4 5 15,-1 1 1-15,4-1 0 0,-3 4 2 0,-4-3 1 16,3 6 0-16,-3 3 0 0,0 0-4 0,0 0-1 16,4-7 0-16,-4 7 0 0,0 0-8 0,0 0-3 15,0 0 0-15,0 0 0 0,0 0 5 16,0 0 1-16,0 0 0 0,0 0 0 0,0 0-8 0,0 0-2 15,0 0 0-15,0 0 0 0,0 0-3 0,0 0-1 16,-7 0 0-16,7 0 0 0,-4 7-1 0,-3-4-1 16,0 6 0-16,4-3 0 0,-4-2-7 0,0 5-2 15,3 7 0-15,-6-7 0 0,2 10 0 0,-2-3 0 16,-4 2 0-16,3 1 0 0,-6 6 2 0,2-6 0 0,-2 6 0 16,-1 3 0-16,-7 7 12 0,4-7 2 0,0-3 1 0,-4 3 0 15,1 7-19-15,-1 3-4 0,-3-7-8 0,0 0 12 16,-1 1-12-16,5-4 9 0,-5 0-9 0,8-3 8 15,-3-6-8-15,6 0 10 0,-3 0-10 0,3-4 10 16,4 1-10-16,0-3 8 0,0-4-8 0,3 0 8 16,-3-2-8-16,7 2 0 0,-3-3 0 15,6-3 0 1,-7-3-21-16,8 0-7 0,3 0 0 0,0 0-1 16,0 0-91-16,0 0-17 0,-4-3-4 0,4-9-1 0,4 2-105 0,-1 1-21 0</inkml:trace>
  <inkml:trace contextRef="#ctx0" brushRef="#br0" timeOffset="1345.5">13007 7561 633 0,'0'0'56'0,"0"0"-44"15,-7 4-12-15,7-4 0 0,0 0 186 0,-4 6 35 16,1 3 7-16,3-9 2 0,0 0-109 0,0 0-21 16,0 0-5-16,0 0-1 0,0 0-20 0,0 0-4 15,0 0-1-15,0 0 0 0,0 0-25 0,0 0-6 16,0 0-1-16,0 0 0 0,0 0-2 0,0 0-1 0,0 0 0 0,0 0 0 16,0 0 6-16,0 0 2 0,0 0 0 0,0 0 0 15,0 0-10-15,0 0-3 16,0 0 0-16,3 7 0 0,1-4-12 0,-1 6-2 15,1-3-1-15,3 4 0 0,-3-1-4 0,3 1-1 16,3-1 0-16,-3 7 0 0,0-4 2 0,4 7 0 0,3 3 0 16,-7-3 0-16,0 6 1 0,4-3 0 0,3 3 0 0,0 3 0 15,0-3-3-15,0 10 0 0,-3-7 0 0,3 6 0 16,-4-5 4-16,4 5 1 0,-3-6 0 0,-4 1 0 16,4 2-3-16,-1-9-1 0,1 3 0 0,-4 0 0 15,0-6-10-15,4 0 10 0,-4-4-10 0,0-2 10 16,0 3-10-16,3-7 8 0,-3 0-8 0,0 1 8 15,-3-4-18-15,3-3-4 0,-3 4-1 0,-4-7 0 16,0 0-136-16,0 0-27 16,7-7-6-16</inkml:trace>
  <inkml:trace contextRef="#ctx0" brushRef="#br0" timeOffset="3788.23">13875 7910 460 0,'0'0'41'0,"-7"-7"-33"16,3 7-8-16,-3 0 0 0,0 0 164 0,0-3 32 16,0-3 5-16,0 3 2 0,0-4-155 0,3 7-30 15,-3 0-6-15,4-3-2 0,-4 3-10 0,7 0 0 16,0 0 0-16,0 0 8 0,-7 3 9 0,7-3 2 16,-7 0 0-16,7 0 0 0,0 0 43 0,0 0 9 15,0 0 1-15,0 0 1 0,0 0 5 0,0 0 1 16,-4 7 0-16,4-7 0 0,-3 9 1 0,3-9 1 0,0 0 0 0,0 0 0 15,0 0-6-15,0 0-2 0,-8 3 0 0,8-3 0 16,0 0-24-16,0 0-5 0,0 0 0 0,0 0-1 16,0 0-31-16,0 0-12 0,0 0 8 0,0 0-8 15,0 0 0-15,0 0 0 0,0 0 0 0,11 0 0 16,-4-3 9-16,0-3-9 0,4 6 10 0,-4-3-10 16,3-4 12-16,-3 7-4 0,4 0-8 15,-4-3 12-15,4 3-12 0,-1-6 9 0,1 6-9 0,-1 0 8 16,1 0-8-16,-4 6 10 0,4-3-10 0,-1-3 10 15,1 0 2-15,-1 7 1 0,1-7 0 0,3 3 0 16,0-3-1-16,-3 6 0 0,6-6 0 0,-2 3 0 16,-1-3-12-16,0 7 11 0,3-7-11 0,1 0 10 15,3 0-10-15,-7 0 0 0,0 0 0 0,1 0 0 16,2 0 0-16,1 0 0 0,-1 0 0 0,5 0 0 0,-1-7 10 16,0 14-10-16,0-7 12 0,0 3-12 0,0-3 0 0,1 0 0 15,-5 0 0-15,4 0 0 0,-3 6 0 0,3-6 10 16,-3 0-10-16,3 6 8 0,-3-6-8 0,3 0 8 15,-7 3-8-15,7-3 8 0,0-3-8 0,-3 3 8 16,0-6-8-16,-1 6 8 0,1 0-8 16,-1 0 0-16,1 0 9 0,0 0-9 0,-4 0 14 15,3-6-2-15,-2 6 0 0,-1 0 0 0,0-3 7 16,0 3 1-16,0 0 0 0,0-7 0 0,0 7-20 0,-3 0 0 16,3 0 0-16,-3 0 0 0,3 0 0 0,-4 0 0 15,1 0 0-15,-1 0 0 0,1 0 0 0,0 0 0 16,-4 0 0-16,3 0 0 0,1-3 0 0,-4 3 0 15,-7 0 0-15,10 0-9 0,-3-6 9 0,4 6 11 0,-4 6-3 0,0-6 0 16,4 0-8-16,-4 0 0 0,0-6 0 0,0 6 0 16,-7 0 0-16,11 0 0 0,-11 0 0 15,7 0 0-15,-7 0 0 0,0 0 0 0,7-3 0 16,-7 3 0-16,7-7 0 0,-7 7 0 0,0 0 0 0,0 0 0 16,7 0 8-16,-7 0-8 15,10 0 8-15,-6-3-8 0,-4 3 15 0,0 0-3 0,0 0 0 0,7-6 0 16,-7 6-4-16,7 0-8 0,0-3 11 0,-7 3-11 15,4-6 8-15,-4 6-8 0,7 0 0 0,-7 0 0 16,0 0 0-16,0 0 0 0,7 0 0 0,-7 0 0 16,3-7 0-16,-3 7 0 0,0 0 0 0,0 0 0 15,0 0 0-15,0 0 0 0,0 0 0 0,0 0 0 16,0 0 0-16,0 0 0 0,0 0 0 0,0 0 0 0,0 0 8 0,0 0-8 16,0 0 0-16,0 0 0 0,0 0 8 0,0 0-8 15,0 0 0-15,0 0 0 0,0 0 0 0,0 0 0 16,0 0 0-16,0 0 0 0,0 0 0 15,0 0 0-15,0 0 0 0,0 0 0 16,-7-3 0-16,7 3 0 0,-7 0 0 0,7 0 0 0,-3-6 0 0,3 6 0 16,0 0 0-16,0 0 0 0,-8 6 0 0,8-6 0 15,-7 0 0-15,0 3 0 0,7-3 0 0,-3 7 0 16,-1-1 0-16,4-6 0 0,-7 0 0 0,7 0 0 16,-7 3 0-16,4-3 0 0,-4 6 0 0,7-6 0 15,-7 0 0-15,3 0 0 0,-3 0 0 0,7 0 0 16,0 0 0-16,0 0 0 0,-4-6 0 0,4 6 0 15,0 0 9-15,0 0-9 0,0 0 0 0,0 0 0 16,0 0 0-16,0 0 0 0,0 0 0 0,0 0 0 0,-7 6 0 16,7-6-10-16,0 0 10 0,0 0 0 15,0 0 0-15,0 0 8 0,0 0-8 0,0 0 0 0,0 0 0 16,0 0 0-16,0 0 0 0,0 0 0 16,0 0 0-16,0 0 0 0,-3-6 0 0,3 6 0 0,0 0 0 0,0 0 8 15,0 0-8-15,0 0 0 0,0 0-8 0,0 0 8 16,0 0 0-16,0 0 0 0,0 0 0 15,0 0 0-15,0 0 0 0,0 0 0 0,0 0 0 0,0 0 0 16,0 0 0-16,0 0 0 0,0 0 0 0,0 0 0 16,0 0 0-16,0 0 0 0,0 0 0 0,0 0 0 15,0 0 0-15,0 0 0 0,0 0 0 0,0 0 0 16,0 0 0-16,0 0 0 0,7-9 0 0,-7 9 0 16,0 0 0-16,0 0 0 0,0 0 0 0,0 0 8 15,0 0-8-15,0 0 0 0,7 0 8 0,-7 0-8 0,0 0 0 16,7 0 9-16,-7 0-9 0,0 0 0 0,0 0 8 0,0 0-8 15,0 0 0-15,0 0 0 0,0 0 8 0,7-10-8 16,-7 10 0-16,0 0 0 0,0 0 9 0,0 0-9 16,0 0 0-16,0 0 9 0,0 0-9 0,0 0 8 15,0 0-8-15,0 0 8 0,0 0-8 0,0 0 10 16,0 0-10-16,0 0 10 0,0 0-10 0,0-6 12 16,0 3-12-16,-3-3 12 0,3-4 0 0,-4 7 1 15,4-3 0-15,-3-4 0 0,-5 7-1 0,5-3 0 16,-4-3 0-16,3 2 0 0,-3-2-1 0,0-1-1 15,-3 1 0-15,3 6 0 0,-4-10-10 0,0 10 0 16,-3-3 0-16,0-3 0 0,0 5 0 0,0-2 0 16,0 3 10-16,0-3-10 0,0 6 0 0,0-3 0 15,3-4 0-15,-3 7 0 0,7 0 0 0,0-6 0 0,0 3 0 16,3 3 0-16,4 0 0 0,0 0 0 16,-3 0 0-16,3 0 0 0,0 0 0 0,0 0 0 0,0 0 0 0,0 0 0 15,0 0 0-15,0 0 0 0,0 0-10 0,0 0 10 16,0 0 0-16,0 0-11 0,10 0 11 0,1 3-8 15,-1 3 8-15,1-6-12 0,0 10 12 16,3-10-12-16,-4 9 4 0,1-9 0 0,3 10 0 0,-3-4 0 16,3-3 8-16,-4 3-8 0,1 4 8 0,3-4-8 15,-4-3 8-15,-2 6 0 0,-1 1 0 0,3-4 0 16,1 4 0-16,-4-7 0 0,0 9 0 0,-4-2 0 16,4-1 0-16,-3 0 0 0,0-5 0 0,-1 5 0 15,1 0 0-15,-1 4 0 0,1-10 0 0,-1 6 0 16,-3-9 0-16,0 10 0 0,0-10 0 0,0 9 0 15,0-2 9-15,-3 2-9 0,-1 0 12 0,1 1-12 0,-1-1 12 16,1 1-12-16,-5-1 12 0,1 7-12 0,0-7 0 16,0 10 0-16,-3-3 0 0,3-1 0 0,-4-2 0 0,4 2 0 15,-4-2 0-15,4 3 0 0,-3-7 0 0,3 7 0 16,0-7 0-16,0-6 0 0,3 7-11 0,4-10-9 16,0 0-1-16,0 0-933 15,0 0-186-15</inkml:trace>
  <inkml:trace contextRef="#ctx0" brushRef="#br0" timeOffset="18399.16">1048 6787 2376 0,'0'0'52'0,"0"0"12"0,0 0 1 0,0 0 1 15,0 0-53-15,0 0-13 0,0 0 0 0,0 0 0 0,0 0 0 16,0 0-16-16,0 0 3 0,0 9 1 16,0 1 1-16,-7-1 1 0,7 4 0 0,0-1 0 0,-4-2 10 15,4 8-8-15,0-8 8 0,-3 6-8 16,3 2 8-16,-7-2 16 0,7 3-4 0,-4-3-1 0,-3-4 9 0,3 4 3 15,4-7 0-15,-3 7 0 0,-4-4-12 0,7-2-3 16,-4-1 0-16,4 7 0 0,0-7-8 0,0 1-14 16,0-10 3-16,0 9 1 15,0 1-45-15,0-4-9 0,0-6-1 0,0 9-1 16,0-9-129-16,0 0-25 0,0 0-6 0,0 0-1 0</inkml:trace>
  <inkml:trace contextRef="#ctx0" brushRef="#br0" timeOffset="18906.3">1256 6564 691 0,'0'0'61'0,"0"0"-49"0,-4 0-12 0,4 0 0 0,-10 0 155 0,6 0 28 16,-6 0 5-16,3 0 2 0,7 0-146 0,0 0-28 15,0 0-7-15,0 0-1 0,0 0 26 0,0 0 5 16,-4-3 1-16,4 3 0 0,-3 0 28 0,3 0 7 15,0 0 1-15,0 0 0 0,0 0-10 0,0 0-2 16,0 0 0-16,0 0 0 0,0 0-4 0,0 0 0 16,0 0-1-16,0 0 0 0,0 0-21 0,0 0-4 15,0 0-1-15,3-6 0 0,8 6-9 0,-1-3-3 16,-6 3 0-16,6-7 0 0,4 7-6 0,-3 0-2 16,10 0 0-16,-7 0 0 0,0 0-13 0,8 7 11 15,-8-7-11-15,7 0 10 0,-3 0-10 0,3 3 0 16,-7-3 0-16,7 0 0 0,-7 0 0 0,0 0 0 15,4 0 0-15,-4 0 0 0,-3 0 0 0,3 6 0 16,-4-6 0-16,1 0 0 16,-1 0-38-16,-6 0 0 0,7 0 0 0,-1 0 0 15,-6-6-5-15,6 6-1 0,1-10 0 0,-8 10 0 0,8-9 17 0,-8 9 3 16,4-9 1-16,4 9 0 16,-7-7-24-16,-4 7-5 0,3-3 0 0,-3 3-844 0</inkml:trace>
  <inkml:trace contextRef="#ctx0" brushRef="#br0" timeOffset="19340.05">1263 6680 1591 0,'0'0'70'0,"0"0"15"0,0 0-68 0,0 0-17 16,0-3 0-16,0 3 0 0,0 0 30 0,3-6 2 0,8 6 1 0,-7 0 0 16,3 0-1-16,-4 0-1 0,8 0 0 0,-1 0 0 15,1 0-31-15,3 0 0 0,-10 0 0 0,6 6 0 16,4-6 0-16,4 3 0 0,-15 4 0 0,8-7 0 16,0 3 0-16,-8-3 20 0,11 6-2 0,-3-6-1 15,-4 0 25-15,7 0 5 0,-3 3 1 0,-1-3 0 16,-3 6 8-16,4-6 3 0,-1 0 0 0,1 7 0 15,0-4-47-15,-1-3-12 0,-3 0 0 0,4 9-666 16,-1-9-135-16</inkml:trace>
  <inkml:trace contextRef="#ctx0" brushRef="#br0" timeOffset="22788.12">713 6520 172 0,'0'0'8'0,"0"0"1"0,0 0-9 0,0 0 0 0,0 0 0 0,0 0 0 16,0 0 292-16,0 0 56 15,0 0 11-15,0 0 2 0,0 0-295 0,0 0-66 0,0-9 0 16,0 9 0-16,0 0 0 0,-4-3 0 0,-3-3 8 0,7-4-8 15,0 10 31-15,0-3-1 0,-3-3 0 0,3-4 0 16,-8 4 31-16,5 3 7 0,3-3 0 0,-7 3 1 16,3-4-29-16,1 4-5 0,-8 3-2 0,4-6 0 15,0 3-11-15,0-4-2 0,-7 4-1 0,3-3 0 16,1 0 2-16,-1 3 1 0,4 3 0 0,-3-7 0 16,-1 7-6-16,0-9-2 0,-3 9 0 0,7 0 0 15,0 0-6-15,-3 0-8 0,-1 0 11 0,0 6-11 16,-3-3 0-16,4 4 0 0,-1-4 0 0,-3 3 0 15,3 3 0-15,-3 1 0 0,4 6 0 0,-4-7 0 0,3 0 0 16,-3 7 0-16,3-3 0 0,1 2-9 0,6-2 9 0,-6 2 0 16,3 4 0-16,3-3 0 15,4 3 0-15,-3 6 0 0,-4-6 0 0,7 0 0 0,0-1 0 0,0 1 0 16,7 3 0-16,-4-3 0 0,-3-7 0 0,11 4 0 16,-11 0 0-16,10-7 0 0,-6 1 0 15,-4-10 0-15,10 3 10 0,4-3-10 0,-3 0 10 0,0 0-10 16,-1 0 10-16,-3-10-10 0,4 1 12 0,-1 0-3 15,1-7-1-15,0 6 0 0,-1-2 6 0,-3-4 1 16,0-3 0-16,4 4 0 0,-1 2-6 0,-6-2-1 16,0-4 0-16,3 3 0 0,-4 3-8 0,4-2 0 15,-3-4 9-15,-4 3-9 0,3-3 11 0,4 1-3 0,-3 2 0 16,6-3 0-16,-10 0-8 0,11 4 12 16,-7 2-12-16,3 4 12 0,-4-7-12 0,-3 10 0 0,7 3 0 0,-7 3 8 15,0 0 6-15,0 0 1 0,0 0 0 0,0 0 0 16,0 9-3-16,4 0-1 0,-4 1 0 0,0-1 0 15,3 7 4-15,-3 0 1 0,0-4 0 0,0 7 0 16,0 0 10-16,7 6 2 16,-7-6 1-16,0 6 0 0,4-6-4 0,6 6-1 0,-6 0 0 15,3-3 0-15,-4 3-11 0,8 0-2 0,0-6-1 16,-1 6 0-16,1-13-10 0,-8 4 0 0,8 3-12 0</inkml:trace>
  <inkml:trace contextRef="#ctx0" brushRef="#br0" timeOffset="24454.88">737 8054 921 0,'0'0'40'0,"0"0"10"0,-10 0-40 0,-1 0-10 0,4 6 0 0,0-6 0 15,-4 0 119-15,8 0 21 0,-4 0 5 0,3-6 1 16,1 6-125-16,3 0-21 0,0-10-12 0,0 10 2 16,0-9 22-16,0 0 5 0,3 2 1 0,-3-2 0 15,4-1 14-15,-4 7 2 0,7-3 1 0,-7-3 0 16,0 2 21-16,-7 4 5 0,7-3 1 0,-4 3 0 0,1 3 5 16,-8-6 1-16,4 6 0 0,0-4 0 0,0-2-34 0,-7 6-6 15,3-3-2-15,1-3 0 0,6 6-5 0,-6-10-1 16,-1 10 0-16,1 0 0 0,2-3-11 0,1 3-9 15,-7 3 12-15,7-3-12 0,0 0 0 0,-3 10 0 16,3-4 0-16,3 3 0 0,-7 4-11 0,1 3 1 16,-1 2 0-16,4 1 0 0,-3-3 10 0,-4 12-12 15,3-9 12-15,0 6-12 0,-3-6 12 0,4 6 0 16,-4 0 0-16,3-3-8 0,0-6 8 0,1 9 0 16,-1-13 0-16,8 4 0 0,-4 0 15 0,3-4 5 15,1-2 0-15,3-1 1 0,0-3-10 0,0-6-3 0,0 0 0 0,0 0 0 16,0 0 5-16,3 10 1 0,-3-10 0 15,14 0 0-15,-3 0-2 0,3 0-1 0,4-7 0 0,-4 4 0 16,0 3-11-16,-4-6 0 16,4 3 9-16,1-3-9 0,2-4 0 0,-10 7 0 0,11-3 0 15,-8-4 0-15,-6 1 0 0,7 0 0 0,-1-1 0 0,-6 1 0 16,6-1 0-16,-6-5 9 0,3 5-9 0,-4 4 0 16,4-6 12-16,-3 2-4 0,-4-6 0 0,4 7-8 15,-4 0 12-15,7-1-12 0,-4-5 12 0,-3 5-12 16,7-6 10-16,-3 7-10 0,-1 0 8 0,4 5-8 15,-3-5 9-15,6 3-9 0,-6 3 10 0,3-4-10 16,-4 7 0-16,5 7-16 0,2-4 1 0,-6 6 1 16,-1 1 14-16,4 5 0 0,-3-5 0 0,6 9 0 0,-10-1 13 15,4 4-4-15,3-3-1 0,-7 3 0 16,3 0-8-16,5-3 10 0,-8 0-10 0,3-1 10 16,-3 1-10-16,0 0 12 0,7-3-12 0,-3 3 12 0,-4-1-12 15,3-8 0-15,4 2 0 0,-7-2 0 16,4-1-27-16,3 4-10 0,-4-4-3 15,1 1 0-15,3 5-90 0,3 1-18 0,-6-7-4 16</inkml:trace>
  <inkml:trace contextRef="#ctx0" brushRef="#br0" timeOffset="25119.12">889 8430 954 0,'0'0'42'0,"0"0"9"0,0 0-41 0,0 0-10 0,-7 0 0 0,7 0 0 16,0 0 55-16,0 0 9 0,-4 0 1 0,4 0 1 15,0 0 30-15,0 0 7 0,-10 0 1 0,10 0 0 16,0 0-23-16,0 0-4 0,0 0-1 0,0 0 0 16,0-9-12-16,3-1-4 0,4 1 0 0,-3-1 0 15,-4 1-25-15,0 9-6 0,0 0-1 0,7-6 0 0,-3 3-1 0,-4 3-1 16,3-7 0-16,-3 7 0 0,7-9-26 0,-7 9 0 15,11-3 8-15,-11 3-8 0,3-6 8 0,8 2 0 16,-8-2 0-16,8-3 0 0,-4 9-8 0,0-10 0 16,4 10 0-16,-1-6 0 0,-6 6 0 0,3 0 0 15,7 6 0-15,-7-3 0 16,-4 4 0-16,1-1 0 0,3-3 0 0,-3 7 0 0,3-1 0 0,-7 0 0 16,0 7 0-16,3-7 0 0,-3 10-8 15,-3-9 8-15,3 5-10 0,-7-5 10 0,3 9-11 0,4-10 11 0,-7 0-12 16,3 7 12-16,1 0 0 0,-4-4 0 0,3-2 0 15,-3 5 0-15,4 1 0 0,-8-3 0 16,8 2 0-16,-8-2 0 0,1 3 0 0,6-7 0 16,-7 7 0-16,1-13 0 0,3 6 0 0,3-3 0 0,1 4 0 15,-4-4 9-15,3-3-9 0,4-3 0 0,-7 7 9 16,7-7-9-16,-3 3 0 0,-1 6-8 0,-3-3 0 0,7-3 0 16,-4 4-12-16,4 2-1 0,0 1-1 0,0-1 0 31,0 0-5-31,4 1-1 0,-4-1 0 0,11-3 0 0,-11-2 9 0,3 2 2 0,4 3 0 0,-3-2 0 15,-4-7-11 1,10 3-3-16,-6 3 0 0,6-6 0 0,1 0-23 16,-4 0-5-16,0-6-1 0,4 3 0 0,3-4-97 0,-4-2-20 0</inkml:trace>
  <inkml:trace contextRef="#ctx0" brushRef="#br0" timeOffset="25538.76">1143 8069 1440 0,'0'0'128'0,"0"0"-103"0,0 0-25 0,11-6 0 16,-4 6 118-16,3-3 18 0,4 3 4 0,4-6 1 15,-4 6-105-15,-3-10-20 0,6 10-5 0,1-9-1 16,7 9 8-16,-11 0 2 0,7-6 0 0,-7 3 0 15,7 3-2-15,-7 0 0 0,-3 0 0 0,3 0 0 16,0 3-2-16,-3 3-1 0,-1-6 0 0,-6 0 0 16,-4 0-7-16,10 6 0 0,1-3-8 0,-7-3 12 15,-4 0-12-15,10 0 0 0,1 7 8 0,-8-7-8 16,-3 0-11-16,11 0-5 0,-4 0 0 0,3 0-1 16,-3 0-115-16,1 0-24 0,2 0-4 0</inkml:trace>
  <inkml:trace contextRef="#ctx0" brushRef="#br0" timeOffset="25975.97">1305 8195 2084 0,'0'0'92'0,"0"0"20"15,0 0-90-15,0 0-22 0,0 0 0 0,0 0 0 16,0 0 25-16,11 0 1 0,-1 0 0 0,5 0 0 16,-5 0-13-16,4 0-2 0,-3-6-1 0,6 6 0 0,-2 6-10 0,-1-6-12 15,-4 0 2-15,1 3 1 16,3-3-17-16,-3 0-3 0,3 0-1 0,0-3 0 0,3 3 14 0,-2-6 4 15,-1 6 0-15,7 0 0 16,-4-3-20-16,5-4-4 0,9-2-1 0,-2 6-829 16</inkml:trace>
  <inkml:trace contextRef="#ctx0" brushRef="#br0" timeOffset="31310.43">353 9499 806 0,'0'0'36'0,"0"0"7"0,0-9-35 0,-4 3-8 16,4 3 0-16,0 3 0 0,0 0 167 0,0 0 31 15,0 0 6-15,0 0 2 0,0 0-158 0,4-7-32 16,-4-2-7-16,0 9-1 0,0 0 11 0,0 0 1 15,0 0 1-15,0 0 0 0,0 0 35 0,0 0 6 16,0 0 2-16,0 0 0 0,0 0 9 0,0 0 3 16,0 0 0-16,0 0 0 0,0 0-18 0,0 0-3 0,0 0-1 0,10 0 0 15,-6 0-13-15,6-3-2 0,-2 3-1 0,-5 0 0 16,8 0-30-16,-1-6-8 0,-3 6 0 0,11 0 0 16,-7 6 8-16,3-3 0 0,-4 3 0 0,-3-3 0 15,0 4-18-15,7 2-3 0,-3 0-1 16,-7 7 0-16,3-3 14 0,3-4 0 0,-6 7-10 0,6-1 10 15,-6-2 0-15,3 3 0 0,-4-1-9 16,4-2 9-16,-3-4 0 0,7 1 8 0,-8-1-8 0,8 7 12 16,-8-7-12-16,8-3 0 0,-1 4-9 0,-6-1 9 15,3-6 0-15,4 7 0 0,-8-4 0 0,8 0 0 16,-11-3-17-16,10 4-1 0,-10-4 0 0,4-3 0 16,-4 0-7-16,10 6-2 0,-6-6 0 0,3 3 0 15,-4-3-78-15,-3 0-16 0,0 0-3 0</inkml:trace>
  <inkml:trace contextRef="#ctx0" brushRef="#br0" timeOffset="31712.28">914 9349 979 0,'0'0'43'0,"0"0"9"16,0 0-41-16,-7 0-11 0,3 0 0 0,4 0 0 0,-7 0 139 0,4 0 25 16,-1 6 6-16,-3-3 1 15,-4 4-183-15,8-4-36 0,-8 3-7 0,11-6-1 0,0 0 42 0,0 0 14 0,0 0 0 0,0 0-10 16,0 0 66-16,0 0 12 0,0 0 4 0,-3 9 0 16,3-9 12-16,0 10 2 0,0-10 1 0,0 6 0 15,3 3-26-15,-3 1-5 0,0-1 0 0,0 1-1 16,0 5-33-16,0-2-6 0,0-4-2 0,0 7 0 15,0-7-14-15,0 10 9 0,-3-3-9 0,-4 3 8 16,3 0 3-16,-3 6 0 0,4-7 0 0,-8 8 0 16,0 2-2-16,8-3 0 0,-8-3 0 0,1 9 0 15,-1-3-9-15,4-3 8 16,0 4-8-16,-4-1 8 0,1 0-8 0,3 3 0 0,-4-2 0 0,4-1 0 16,0 6 0-16,0 4 0 0,-4-3 0 0,8-7 0 15,-8 3 0-15,11-9-11 0,-10 3 11 0,6-6-12 16,4 0-29-16,-7-4-7 0,4-5 0 15,3-1-1-15,0 1-51 0,-4-1-11 0,4-9-1 16</inkml:trace>
  <inkml:trace contextRef="#ctx0" brushRef="#br0" timeOffset="32219.49">1072 9446 172 0,'0'0'16'0,"0"0"-16"0,0 0 0 15,0 0 0-15,0 0 363 0,0 0 69 0,0 0 15 0,0 0 2 0,0 0-323 0,0 0-65 16,4 0-13-16,3 0-2 0,-7 0-21 0,0 0-4 15,11-3-1-15,-8 3 0 16,1-6-20-16,-4 6 0 0,7 0 0 0,-4-3 8 0,8-4 20 16,-1 1 5-16,1 6 1 0,0-3 0 0,3 3 5 0,0 0 1 15,7-6 0-15,-7 6 0 0,11-4-14 0,-4-2-2 16,4 6-1-16,-1 0 0 0,1-3-23 16,0 3 0-16,-1 0 0 0,1-6 0 0,-4 6 0 0,0 0 0 15,-6 0 0-15,-1-3 8 0,0 3-8 0,-4 3 0 16,1-3 0-16,0 0 0 0,-11 0-25 0,0 0 0 15,0 0 0-15,10 0 0 16,-10 0-119-16,0 0-24 0,0 0-5 0,0 0-669 0</inkml:trace>
  <inkml:trace contextRef="#ctx0" brushRef="#br0" timeOffset="32625.29">1252 9587 1440 0,'0'0'128'16,"0"0"-103"-16,0 0-25 0,0 0 0 0,0 0 152 0,0 0 24 15,0 0 6-15,-7 3 1 0,7-3-144 0,0 0-29 16,0 0-10-16,0 0 0 0,0 0 19 0,0 0-3 16,0 0-1-16,0 0 0 0,0 0 14 0,0 0 3 15,0 0 1-15,0 0 0 0,7 0-10 0,-7 0-3 16,0 0 0-16,11 0 0 0,-8 7-6 0,8-7-2 15,-11 0 0-15,11 0 0 0,-1 3-12 0,4-3 8 16,-3 6-8-16,7-6 0 0,-1 0 0 0,-3 6 0 16,11-3 0-16,-4-3 0 15,-3 7-93-15,7-7-12 0,-1 3-3 0,4-3-848 0</inkml:trace>
  <inkml:trace contextRef="#ctx0" brushRef="#br0" timeOffset="43255.75">15092 7784 1119 0,'0'0'24'0,"0"0"6"0,-7 3 1 0,7-3 1 0,-4 7-32 0,4-7 0 0,-7 0 0 0,7 0 0 16,0 0 20-16,0 0-3 0,0 0 0 0,0 0 0 15,0 0 2-15,0 0 0 0,0 0 0 0,0 0 0 16,0 0-19-16,0 0 0 0,0 0 8 0,0 0-8 16,0 0 8-16,0 0-8 0,0 0 12 0,0 0-12 15,0 0 30-15,0 0-1 0,0 0 0 0,0 0 0 16,0 0 2-16,7-7 0 0,-7 7 0 0,7 0 0 16,-7 0-6-16,7-9-1 0,0 6 0 0,0-4 0 0,1 7 1 0,-5-3 0 15,4-3 0-15,0 3 0 16,0-3 4-16,0-4 1 0,0 10 0 0,4-6 0 15,-8-3-1-15,5-1 0 0,-1 1 0 0,0 6 0 0,0-10-4 0,0 4-1 16,3-1 0-16,1 1 0 0,-1-4-7 0,1-2-1 16,0-1-1-16,-1-3 0 0,4 0 1 15,0 0 0-15,1 1 0 0,-1-7 0 0,3 6 0 0,-3-6 1 16,8 6 0-16,-5-6 0 0,-3 6-1 0,4-6 0 16,-4 6 0-16,0-9 0 0,0 9 6 0,0-6 1 15,1 6 0-15,-1 0 0 0,-4-6-5 0,4 6-1 0,-3-6 0 16,3 7 0-16,0-11-2 0,4 4-1 15,-4-9 0-15,4 5 0 0,3-5 10 0,0-1 1 0,4 4 1 0,-4-3 0 16,0-1-14-16,4 1-4 0,-1-4 0 16,1 4 0-16,3-1-8 0,0-3 0 0,-3 10 9 0,3-6-9 15,-3 5 14-15,0-5-2 0,-4-1 0 16,0 1 0-16,0 3 4 0,0-4 1 0,-3 1 0 0,3-4 0 16,-7 4 5-16,4-1 1 0,0-3 0 15,-1 4 0-15,1-4-23 0,0 4 0 0,-1-7 0 16,4 3 0-16,-3 4 0 0,3-4 0 0,-7 4 0 0,4-4-8 15,-4 4 8-15,7-4 0 0,0 4 0 16,0 5 0-16,1-5 0 0,-1 9 0 0,-4-10 0 0,5 13 0 16,-5-9 0-16,1 12 0 0,-4-9 0 0,0 9 8 15,0-6 1-15,-3 0 1 0,3 3 0 0,-3-3 0 0,3 0 4 16,-4-3 1-16,1-1 0 0,-1-5 0 16,1 9-7-16,0-3-8 0,-1-7 11 0,1 7-11 0,-1 3 8 0,1-10-8 15,7 7 0-15,-4 0 0 0,3 3 8 0,1-4-8 16,0 4 12-16,-1 3-12 0,8-3 0 0,-7 0 0 15,-4 6 0-15,0 1-12 0,3-1 12 0,-3 3 0 16,1-3 0-16,-5 10 0 0,1 3 0 0,-1-13 0 16,-3 9 0-16,4 1 0 0,-4 3 0 15,0-4 0-15,0 1 0 0,0 0 0 0,-3-1 0 16,3 7 0-16,3-3 0 0,-3-4 0 0,4 1 0 16,-4 3 0-16,4-7 0 0,-4-3 0 0,3 7 0 15,1-7 0-15,-4 7 0 0,0-1 0 0,0 1 0 0,0 0 0 16,0 2 0-16,0 4 0 0,-3-6 0 0,-1 3 0 15,4-4 0-15,-7 10 0 0,0 0 0 0,7 0 0 0,0-9 0 16,-7 9 0-16,0 0 0 0,7 0 0 16,1 0 0-16,2-3 0 0,-10 3 0 0,7-7 0 15,-3 7 0-15,-4 0 0 0,10-6 0 0,-6 6 0 0,-4 0 0 16,7 0 0-16,0-9 0 0,-7 9 0 16,0 0 0-16,7 0 0 0,-7 0 0 0,4 0 0 0,-4 0 0 0,0 0 0 15,0 0 0-15,0 0 0 0,3-10 0 0,-3 10 0 16,0 0 0-16,0 0 0 0,0 0 12 0,0 0-12 15,0 0 0-15,4 0 0 0,-4 0 0 0,0 0-12 16,0 0 12-16,0 0 0 0,0 0 0 0,0-3 0 16,0-3 0-16,0 6 0 0,0 0 0 0,0 0 0 15,0-10 0-15,-7 7 0 0,7 3 0 0,0 0 0 16,-8-6 0-16,1 3 0 0,7 3 0 0,-3-6 0 16,-4 6 0-16,7 0 0 0,0 0 0 0,0 0 0 15,-4-7 8-15,4 7-8 0,0 0 0 0,0 0 0 16,-7-3 0-16,7 3 0 0,0 0 0 0,0 0 0 15,-3 0 0-15,3 0 0 0,0 0 0 0,0 0 0 16,0 0 0-16,0 0 0 0,-4-6 0 0,4 6 0 16,0 0 0-16,0 0 0 0,0 0 0 0,0 0 0 0,0 0 0 0,0 0 0 15,0 0 0-15,0 0 0 16,0 0 0-16,0 0 0 0,0 0 0 0,0 0 0 0,0 0 0 0,0 0 0 16,0 0 0-16,0 0 0 0,0 0 0 0,0 0 0 15,0 0 0-15,0 0 0 0,0 0 0 0,7-3 0 16,0-3 0-16,-7 6 0 0,0 0 0 0,7 0 0 15,0 0 0-15,-7 0 0 0,0 0 10 0,11-10-10 16,-4 10 8-16,0 0-8 0,4 0 8 0,-4 0-8 16,0 0 8-16,3 0-8 0,-3-3 0 0,0 3 8 15,4 3-8-15,-4-3 0 0,4 0 0 0,-1 0 0 16,-3 0 0-16,4 0 0 0,3 0 0 0,-3 0 0 0,-4 0 0 16,3 0 0-16,1 0 19 0,-1 0-2 0,-3 10 0 15,8-10 0-15,-5 0-28 0,1 0-5 0,3 0-2 16,4 0 0-16,-4 6 18 0,3-6 0 0,1 3 0 0,0 3 0 15,-4-6 0-15,7 0 0 0,-7 0 0 0,4 0 0 16,-1 0 0-16,-3 0 0 0,4 0 0 0,0 0 0 16,-4 0 0-16,0 0 0 0,0 0 0 0,0 0 0 15,0 3 12-15,0-3 7 0,-3 0 1 0,3 7 0 16,4-7-20-16,-4 0 0 0,0 0 0 0,0 0 0 16,4 0-19-16,-4 0 3 0,3 0 0 0,1 0 0 0,-4 0 16 15,0 0 0-15,0 0 0 0,0 0 0 0,1-7 14 16,2 7 3-16,-3 0 1 0,0-3 0 0,0 3-18 0,1 0-17 15,-5 0 3-15,4 0 1 0,-3 0 13 0,-1 0 0 16,1 0 0-16,0 0 0 0,-4 0 0 0,3 0 0 16,-10 0 0-16,11 0-9 0,-11 0 9 0,10 0 0 15,-10 0 0-15,11 0 0 0,-4 0 0 16,-7 0 0-16,0 0 0 0,11 0 0 0,-1 0 0 0,1-6 0 16,-11 6 0-16,7-3 0 0,3 3 0 0,-2 0 0 15,-1-6 0-15,-7 6 8 0,7 0-8 16,0 0 0-16,0 0 0 0,-4-10 0 0,4 10 0 0,-7 0 0 15,0 0 0-15,0 0 8 0,4 0-8 0,-4 0 0 16,0 0 0-16,0 0 0 0,0 0 0 0,0 0 0 16,0 0 0-16,7-3 8 0,-7 3-8 0,0 0 0 15,0 0 0-15,0 0 0 0,7 0 0 0,-7 0 0 0,7 0 0 16,-7 0 0-16,0 0 0 0,0 0 0 0,7 0 0 0,-7 0 0 16,7 0 0-16,-7 0 0 0,0 0 0 0,0 0 0 15,0 0 0-15,0 0 0 0,0 0 0 0,0 0 8 16,0 0 0-16,0 0 1 0,0 0 0 0,0 0 0 15,0 0-1-15,0 0 0 0,0 0 0 0,0 0 0 16,0 0-8-16,0 0 0 0,0 0 0 0,0 0 0 16,4-6 0-16,-4 6 0 0,0 0 0 0,0 0 0 15,0 0 0-15,0 0 0 0,0 0 0 0,0 0 0 16,7 0 0-16,-7 0 0 0,0 0 0 0,0 0 0 16,0 0 0-16,0 0 12 0,0 0-12 0,0 0 12 15,0 0 0-15,-4-10 0 0,1 10 0 0,-1-6 0 16,-3 3-3-16,0-3 0 0,3-4 0 0,-6 7 0 15,3-3-9-15,0 6 10 0,-4-3-10 0,4-4 10 16,-3 4-10-16,-1-3 0 0,-3 3 0 0,0-10 8 0,3 10-8 16,-3 3 0-16,0-9 0 0,0 3 0 0,3 6 0 0,-3-13 0 15,4 7 8-15,-5-4-8 0,5 4 0 0,-1 3 0 16,1-3 0-16,-1-4 0 0,4 7 0 0,0-3 0 16,-4-4 0-16,4 7 0 0,0-3 0 0,0 3 0 15,4-3 0-15,-1-1 0 0,-3 4 14 0,4 3 1 16,-1-6 0-16,4 6 0 15,0 0-36-15,0 0-7 0,0 0-2 0,0 0 0 0,0 0 22 0,0 0 8 16,7-3 0-16,-7 3-9 0,7 0 9 0,4 0 0 0,-11 0 0 16,10 0 0-16,1 0 0 0,0 3 0 0,-4 3 0 0,3-6 0 15,-3 3 0-15,4 10 0 16,-1-10 0-16,1 3 0 0,0 4 0 0,-1-7 0 16,4 6 0-16,-3-2 8 0,3-4-8 0,0 6 0 15,-3-3 0-15,3 1 0 0,0-4 0 0,4 3 0 0,-4-3-9 0,0 7 9 16,0-10 0-16,-4 6-11 0,5-3 11 0,-8 3-8 15,3-6 8-15,-3 3 0 0,0 4 0 0,4-1 0 16,-11-6 0-16,3 3 0 0,-3 6 0 0,4-2 0 16,-4-4 0-16,3 6 0 0,-6 1 0 0,-1-4 8 15,1 3-8-15,-1-2 0 0,1-4 8 0,-1 6-8 16,1 1 0-16,3-10 8 0,-4 6-8 0,1 3 0 16,-1-6 0-16,-3 10 0 0,4-4 0 0,-1 1 8 15,-3-1-8-15,0 4 0 0,0-4 0 0,0 7 8 0,-4 3-8 0,4-4 0 16,0 1 8-16,0 3-8 0,-3 0 0 15,2-7 0-15,-2 10 0 0,3-9 0 0,0 2 0 0,0 4 0 16,0 0 0-16,3-3 0 0,-3-7-16 0,4 7-2 16,-5-7 0-16,5 4 0 15,3-13-111-15,0 0-23 0,0 0-4 16,0 0-1026-16</inkml:trace>
  <inkml:trace contextRef="#ctx0" brushRef="#br0" timeOffset="46281.14">15215 8019 518 0,'0'0'46'0,"0"0"-37"16,0 0-9-16,-3 0 0 0,-4 0 131 0,7 0 24 16,0 0 5-16,-7 0 0 0,0 7-100 0,0-7-21 15,0 0-4-15,7 0-1 0,-8-7 4 0,5 7 1 16,-4 0 0-16,7 0 0 0,0 0-20 0,-4-9-4 15,-3 6-1-15,4-4 0 0,-1 4 22 0,4 3 5 16,0-9 1-16,0 3 0 0,0-4 16 0,4 4 3 16,-1-3 1-16,1 5 0 0,-1-2 3 0,1-3 1 0,3 6 0 15,-7 3 0-15,0 0-33 0,0 0-6 16,7-7-2-16,-7 7 0 0,7 0 12 0,-7 0 3 0,0 0 0 0,0 0 0 16,0 0-6-16,0 0-1 15,0 0 0-15,0 0 0 0,7 0-2 0,0 10-1 0,-7-10 0 0,7 0 0 16,-7 0-30-16,7 9 0 0,0-9 0 0,0 10 0 15,-3-10 0-15,3 9 0 0,-7-9 0 0,3 6 0 16,5 4 8-16,-1-1 1 0,0 0 1 0,0 1 0 16,0-1-1-16,0 7 0 15,0-7 0-15,3 10 0 0,5-3 1 0,-1-4 0 0,-4 10 0 0,1-9 0 16,3 6-10-16,-3 6 0 0,-1-6 0 0,4-1 0 16,0 8 0-16,-3-8 8 0,3 7-8 0,0 1 0 15,-3-8 12-15,3 11-4 0,-4-4 0 0,1 0 0 16,3-3 6-16,-3 9 1 0,-4-3 0 0,3-3 0 15,1-3 2-15,0 3 1 0,-4 0 0 0,0-3 0 16,3 4 1-16,1 2 0 0,-4-3 0 0,0 0 0 16,3-3-2-16,1 9 0 0,0-9 0 0,-1 3 0 15,4 0-7-15,-3 4-2 0,3-1 0 0,0-3 0 0,-3-6 1 0,3 6 0 16,0-6 0-16,0 6 0 16,-3-7 0-16,3 8 0 0,-4-4 0 0,4-1 0 0,4 1-9 0,-4-3 0 15,0 6 0-15,0-6 0 0,-3 6 0 0,3-6 0 16,-3 0 8-16,-1-3-8 0,1 9 8 0,-1-3-8 15,-2 3 0-15,2 0 8 0,-3-3-8 0,0 3 0 16,4 9 0-16,-4-9 8 0,-4 4-8 0,1-4 10 16,3-3-10-16,-4 9 10 0,1-9 6 0,3 3 2 15,-3-6 0-15,3 0 0 0,-4 6-5 0,4-6-1 16,0-4 0-16,-3-2 0 0,3 2-4 0,0 4 0 16,0-9-8-16,-3 5 12 0,3-5-12 0,0 9 0 15,3-10 8-15,-3 7-8 0,-3-1 0 0,3-2 0 16,3 6 0-16,-3-4 0 0,-3 4 0 0,3 0 0 15,0-3 0-15,0 9 0 0,0-6 0 0,-3-1 0 0,3 7 0 0,-4-3 0 16,1 4 0-16,-1-8 0 0,1 1 8 0,-1 3-8 16,5-3 0-16,-5-7 0 0,1 4 0 0,-1-6 0 15,1 5 0-15,3-2 0 0,0-7 0 0,-4 10 0 16,1-4 0-16,-1 4 0 0,4-7 0 0,0 7 0 16,0-3 0-16,-3 2 0 0,7-2 0 0,-4 2 0 15,0 1 0-15,0-3 0 0,3 2 0 0,-3 4 0 16,4-3 0-16,0-4 0 0,-8-2 0 0,8 6 0 15,-4-7 0-15,-4 7 0 0,-10-4 0 0,7-2 0 16,0 5 0-16,0 1 0 0,0-7 0 0,0 4 0 0,-3-7 0 16,6 4 0-16,-3-1 0 0,7 0 0 15,-7 1 8-15,4-1-8 0,-1 1 0 0,1-4 0 16,-1 3 9-16,-3-9-9 0,4 10 8 0,3-4-8 0,0 3 8 0,-3-6-8 16,-4-3 0-16,3 10 8 15,-3-10-8-15,7 6 0 0,-3 4 0 0,-1-1 8 0,-3-3-8 0,4 4 0 16,-1-7 0-16,-3-3 0 15,4 9 0-15,-4-3 0 0,3 4 8 0,-3-10-8 0,0 0 0 0,4 6 0 16,-4-6 0-16,3 3 0 0,-3-3 0 0,4 10 0 16,-4-4 0-16,7-3 0 0,-4 3 0 0,1 4 0 15,0-7 0-15,-1 3 0 0,1 4 0 0,3-1 0 16,-4 0 0-16,1 1 0 0,-1-1 0 0,1 1 0 16,3-4 0-16,-4 3 0 0,1 1 0 0,3-1 0 0,-4 1 0 15,4-4 0-15,-3-3 0 0,0 3 0 0,-1 4 0 16,1-4 0-16,-1 3 0 0,-3-6 0 0,0-3 0 0,7 10 0 15,-7-10 0-15,0 6-12 0,0 4 4 0,0-7 8 16,0-3 0-16,0 6 0 16,0-6 0-16,-3 9 12 0,3 1-12 0,0-4 0 0,0-6 0 15,0 9 0-15,0-9 0 0,0 0 0 0,0 4 0 16,0-4 0-16,0 0 0 0,0 9 0 0,0-9 0 0,0 0 0 16,0 0 0-16,0 0 0 0,0 0 8 0,0 6-8 15,0-6 0-15,0 0 0 0,-4 10 0 0,4-10 0 16,0 0 0-16,-3 9 8 0,-1 0-8 0,4-9 0 15,0 0 0-15,-3 7 0 0,3-7 0 0,0 0 0 16,0 0 0-16,0 0 0 0,0 0 0 0,0 0 0 16,0 0 0-16,0 0 8 0,0 0-8 0,0 0 0 0,0 0 0 15,0 0 8-15,0 0-8 0,0 0 0 0,0 0 0 0,0 0 0 16,0 0 8-16,0 0-8 0,0 0 0 0,0 0 0 16,0 0 0-16,0 0 0 0,0 0 0 0,0 0 0 15,0 0 0-15,0 0 0 0,3-7 0 0,1 4 0 16,3-3 0-16,0 3 0 0,0-3 0 0,0-1 0 15,0 4 0-15,3-3 0 0,1 3 0 0,0-3 0 16,3-4 0-16,0 7 0 16,0-3 0-16,0-4 0 0,4 10 0 0,-4-9 0 0,3 9 0 0,5 0 0 15,-1-6-9-15,3 6 9 0,1 0 0 0,0-3 0 16,0 6 0-16,-1-3 0 0,4 0 0 0,1 0-8 16,-5 0 8-16,5 6 0 0,-1-12 0 0,0 6 0 15,-7-3 0-15,4 3 0 0,0-7 0 0,-1 7 0 16,1-9 0-16,0 9 0 0,3-3 0 0,-3 3 0 15,3-7-8-15,-3 7 8 0,-1-3 0 0,4-3 0 0,1 6 0 0,-5 0 0 16,-2 0 0-16,-1 0 0 0,0 0 0 0,0 0 0 16,-3 6 0-16,-4-3 0 0,3-3 0 0,-2 0 0 15,-1 7 0-15,0-7 0 0,-4 0 0 0,-3 3 0 16,4-3 0-16,0 0 0 0,-4 0 0 0,3-3 0 16,1-4 0-16,-4 7 0 0,0-9 0 0,3 9 0 15,-2-3 10-15,-1-3-10 0,-4-1 10 16,4 4-10-16,-7 3 0 0,4 0 8 0,-4 0-8 0,7-6 0 15,-7 6 0-15,0 0 0 0,0 0 0 0,0 0 0 16,3 0 0-16,-3 0 0 0,0 0 0 0,0 0 0 16,0 0-8-16,0 0 8 0,0 0-12 0,0 0 12 0,0 0-18 15,0 0 3-15,0 0 1 0,0 0 0 16,0 0-74 0,0 0-14-16,0 0-3 0,-7 0-1 0,7 0-120 0,0 0-24 0</inkml:trace>
  <inkml:trace contextRef="#ctx0" brushRef="#br0" timeOffset="47171.1">17724 10929 57 0,'0'0'0'0,"0"0"0"15,0 0 0-15,0 0 0 0,0 0 343 0,-7 0 63 16,-1 0 13-16,8 0 2 0,-7-3-316 0,4 3-63 16,-4 0-13-16,3-6-2 0,-3 6 2 0,4-9 1 15,-1 5 0-15,1-2 0 0,-1-3-2 0,1 6 0 16,-4-4 0-16,-1-2 0 0,1-1 8 0,0 1 0 16,-3 0 1-16,-1 2 0 0,1-2 6 0,-4 0 1 15,-1-1 0-15,-2 4 0 0,-1-4-12 0,0 7-3 16,1-3 0-16,3 3 0 0,0-3-3 0,0 6-1 15,-4-3 0-15,0-4 0 0,1 7-5 0,-1 0 0 0,4 0-1 16,0 0 0-16,0-3-5 0,3-3-1 0,0 6 0 0,1-6 0 16,3 2-13-16,0-2 0 0,3 3 8 0,-3-3-8 15,7 3 0-15,0 3 0 0,-3-7 0 0,3 7 0 16,0 0-11-16,0 0 11 0,0 0-10 0,0 0 10 16,0 0-16-16,10 10 2 0,1-1 1 0,-1 1 0 15,5 2 13-15,2 1-11 0,-3-7 11 0,4 3-10 16,-4 1 10-16,4-1 0 0,-1-6 0 15,1 4-8-15,3 2 8 0,-3-3 0 0,-1-3 0 0,-3 4 0 16,1-4 0-16,-1-3 0 0,0 6 0 0,-4-3 0 16,1-3 0-16,-4 6 9 0,4-2-9 0,-4 2 0 15,-7-6 8-15,7 6-8 0,0-3 0 0,0 7 0 16,-7-10 15-16,3 6-4 0,4 3-1 0,-3-5 0 16,-1 5 3-16,1-3 1 0,-4 4 0 0,4-1 0 15,-4 0 3-15,-4-2 1 0,4 2 0 0,0 1 0 0,-4-1 7 16,1 0 2-16,-1 1 0 0,-3 5 0 0,0-5-1 0,4-1 0 15,-8 7 0-15,4-4 0 0,0 4-9 0,-3-3-1 16,2 9-1-16,1 0 0 0,-3-4-7 0,-1 7 0 16,1 1-8-16,-4 2 12 0,3-3-12 0,0 0 0 15,-6-3 0-15,6 3 0 0,4-6 0 0,4 0 0 16,-8-4 0-16,0 4 0 0,1-3 0 0,-1-7 0 16,4-6 0-16,0 4 0 15,7-7-188-15,-7-7-38 0</inkml:trace>
  <inkml:trace contextRef="#ctx0" brushRef="#br0" timeOffset="53656.28">18397 3378 403 0,'0'0'17'0,"0"0"5"0,0 0-22 0,0 0 0 0,0 0 0 0,0 0 0 0,0 0 191 0,0 0 33 15,0 0 8-15,0 0 0 0,0 0-127 0,0 0-25 16,0 0-6-16,0 0-1 0,0 0-13 0,0 0-2 16,0 0-1-16,0 0 0 0,0 0-15 0,0 0-3 15,0 0-1-15,0 0 0 0,0 0-8 0,0 0-2 16,0 0 0-16,0 0 0 0,0 0-1 0,0 0-1 15,0 0 0-15,0 0 0 0,0 0 10 0,0 0 3 16,0 0 0-16,0 0 0 0,0 0 0 0,0 0 0 16,0 0 0-16,7-9 0 0,0 9-1 0,1 0 0 15,-8 0 0-15,3-3 0 0,-3 3-8 0,7-6-2 16,-7 6 0-16,0 0 0 0,0 0-8 0,0 0-1 16,0 0-1-16,0 0 0 0,4 6-10 0,-4-6-8 15,7 3 12-15,-7-3-12 0,3 9 0 0,-3-9 0 0,4 7 0 16,-1 2 0-16,1-6 22 0,-4-3-2 0,3 13-1 0,4-10 0 15,-3 3-19-15,-4-6 8 16,3 3-8-16,1 7 0 0,-4-1 20 0,4 0-4 0,-4 1 0 0,3-4 0 16,-3 13-8-16,0-3-8 0,0-4 12 0,4 4-12 15,-4 3 10-15,0-1-10 0,0 8 8 0,3-8-8 16,1 7 0-16,3-6 8 0,-4 0-8 0,-3 6 0 16,7 3 0-16,-3-9 0 0,-1 6 0 0,4 4 0 15,-7-4 9-15,4 0-9 0,-1 0 10 0,-3-3-10 16,0 6 12-16,0-3-3 0,0 3-1 0,-3-3 0 15,3 4 4-15,0 2 1 0,0-3 0 0,0 0 0 16,3 1 3-16,1 2 0 0,-4-3 0 0,3 0 0 16,1 1-3-16,0 5 0 0,-4-9 0 0,3 3 0 15,1 1-13-15,-1-4 8 0,-6-6-8 0,3 12 0 16,0-9 8-16,0 6-8 0,0-3 0 0,0 0 9 0,-4-6-9 0,-3 6 0 16,3-3 0-16,1 3 8 0,-4 0-8 15,3-6 8-15,-3 0-8 0,0 0 8 0,0-4-8 16,4 4 10-16,-4-3-10 0,0-4 10 0,7 4 4 0,-4 3 1 15,4-10 0-15,-3 7 0 0,-1 0-15 0,4-4 0 16,0 4 8-16,0-7-8 0,0 1 0 0,4 9 0 16,-4-10 8-16,-4 0-8 0,4 7 0 0,0-7 0 15,4 7 0-15,-4-3 0 0,3-4 0 0,-3 0 0 16,0 7 0-16,0-6 0 0,4-1 0 0,-1 7 8 16,-3-7-8-16,0 0 0 0,0-9 13 0,0 7 0 15,-3-4 0-15,3-3 0 0,0 9-13 0,0-9-8 0,0 0 8 0,0 10-13 16,-4-4 13-16,4-6 0 0,0 0 9 0,0 0-9 15,0 0 0-15,0 3 8 0,0-3-8 16,0 6 0-16,-3 4 0 0,3-1 0 0,0-9 0 16,0 6 0-16,3-2 0 0,-3 5 0 0,-3 0 0 0,3-2-10 15,3-4 10-15,1 3 0 0,-4-3 0 0,0-3 0 16,0 0 0-16,3 6 0 0,-3-6 0 16,0 0 0-16,0 0 0 0,0 10 0 0,0-10 0 0,0 9 0 15,0-9 0-15,0 0 0 0,4 10 0 0,-4-4 0 16,0-6 0-16,0 3 0 0,0 7 0 0,0-4 0 15,0-6 0-15,0 9 0 0,0 1 0 0,0-4 0 16,0-6 0-16,0 9 0 0,-4-6 0 0,4-3 0 16,0 0 0-16,0 10 8 0,0-4-8 0,0-6 8 0,-3 10-8 15,3-10 0-15,-4 9 0 0,4-9-8 16,0 6 8-16,0-6 0 0,0 0 0 0,-3 3 8 16,3-3-8-16,0 0 0 0,0 0 0 0,0 0 0 0,0 0 0 15,0 0 0-15,0 0 0 0,0 0 8 0,0 0-8 16,0 0 8-16,0 0-8 0,0 0 8 0,0 0-8 0,0 0 0 15,0 0 0-15,0 0 8 16,0 0-8-16,0 0 0 0,0 0 0 0,-8 0 0 0,8 0 0 16,0 0 0-16,0 0 0 0,0 0 8 0,0 0-8 0,0 0 0 15,0 0 0-15,0 0 0 0,0 0 0 0,0 0 0 16,0 0 0-16,0 0 0 0,0 0 0 0,0 0 0 16,0 0 0-16,0 0 0 0,0 0 0 0,0 0 0 15,0 0 0-15,0 0 0 0,0 0 0 0,0 0 0 16,0 0 0-16,0 0 0 0,0 0 0 0,0 0 0 0,0 0 0 0,0 0 0 15,0 0 0-15,0 0 0 0,0 0 0 0,0 0 0 16,0 0 0-16,8-3 0 0,-5-3 0 0,-3 6-8 16,7 0 8-16,0 0 0 0,-7 0 0 0,7 0 0 15,4-3 0-15,-4-3 0 0,0 6 0 0,-7 0 0 16,10 0 0-16,1 0 0 0,-4 0 0 0,4 0 0 16,-1 0 0-16,1 6 0 0,-1-3 0 0,5-3 0 15,-1 6 0-15,-4-3 0 0,4-3 0 16,-3 0 0-16,3 0 0 0,-3 0 0 0,3 0 0 0,-4 0 0 15,8 0 0-15,-4 0 0 0,0-3 0 0,0-3 0 16,0 6 0-16,1-9 0 0,2 9 0 0,-3-7 0 16,0 4 0-16,1 3 0 0,2-6 0 0,-3 6 0 15,4-3 0-15,-4-4 8 0,4 7-8 0,-1 0 8 0,-3 0-8 16,1 0 0-16,-1-3-8 0,0 3 8 16,0 0 0-16,-4 0 0 0,5 0 0 0,2 0 0 15,1-6 0-15,-4 6 0 0,4 0 0 0,-1 0 0 0,-3-3 0 16,4 3 0-16,0-6 0 0,-4 6 8 15,0-4-8-15,3 4 0 0,-2-6-8 0,-1 6 8 0,0 0 0 16,0 0 0-16,0-3 0 0,0 3 0 16,4 3 0-16,-8-3 0 0,4 0 0 0,-3 0-8 0,7 0 8 15,-8 0 0-15,4-3 0 0,-3 3 0 0,3-6 0 0,0 6 0 16,4 0 0-16,-1 0 0 0,-6 0 0 0,3-6 0 16,7 2 0-16,-7 4 0 0,-3-6 0 0,0 6 0 15,3 0 0-15,3-3 0 0,1-3 0 0,0 6 0 16,-1 0 0-16,-3-10 0 0,4 10 0 0,0-3 0 15,-4-3 0-15,0 6 8 0,0-3-8 0,-3 3 0 0,3-7 0 0,-4 14 8 16,1-7-8-16,-4 0 0 0,3 0 0 16,-2-7 0-16,-8 7 0 0,10 0 0 0,-3 0 0 0,0 0 0 15,0 0 0-15,4 0 0 0,-4 0 0 0,0 0 0 16,4 0 0-16,-1 0 0 0,-3-6 0 0,4 6 0 16,3-3 0-16,-4 3 0 0,1 0 0 0,0-6 0 15,3 6 0-15,0 0 0 0,-4 0 0 0,5-3 0 16,-5 3 0-16,4 0 0 0,0 0 0 0,-7 0 0 15,8 0 0-15,-5 0 0 0,1 0 0 0,-1 0 0 16,-10 0 0-16,0 0 0 0,14 0 0 0,-3 3 0 16,3-3 0-16,-3 0 0 0,3 6 0 0,-4-6 0 15,4-6 0-15,1 6 0 0,-1-3 0 0,-4 3 0 0,1 0 0 16,-1 0 0-16,1 0 0 0,0 0 0 0,3 0 0 0,-4 0 0 16,1 0 0-16,-1 3 0 0,1-3 8 0,0 6 0 15,-4-6 0-15,0 0 0 0,3 0-8 0,-3 0 0 16,-7 0 0-16,7 0 0 15,-7 0-8-15,8 3 8 0,-8-3-8 0,7 6 8 0,3-6 0 16,-6 0 0-16,-4 0 0 0,10 7 0 0,-3-4 0 0,0-3 0 16,0 0 0-16,-3 0 8 0,-4 0-8 0,11 6 0 15,-1-3 8-15,-3-3-8 0,0 0 0 0,0 0 0 16,0 0 0-16,4 0 0 0,-11 0 0 0,7 0 0 16,4 0 0-16,-4 0 0 0,3 0 0 0,-3 10 0 15,0-10 0-15,0 0 8 0,4 0-8 0,-4 0 0 16,0 6 0-16,0-3 0 0,0-3 0 0,0 6 0 15,0-6 8-15,-7 0-8 0,0 0 0 0,7 4 0 0,0 2 0 0,0-6 0 16,-7 0 0-16,8 0 0 0,-1 0 0 0,-7 0 0 16,0 0 0-16,7 0 0 0,-4 0 8 0,-3 0-8 15,0 0 10-15,0 0-2 0,0 0-8 0,0 0 12 16,7 0 6-16,-7 0 1 0,0 0 0 0,4-6 0 16,3 2-19-16,-7 4 0 0,-4-6-8 0,4-3 8 15,0 9 0-15,4-13 0 0,-4 4 0 16,3-4 0-16,-6 4 9 0,3-1-9 0,3 1 0 15,-3-4 9-15,0-2-9 0,0 5 10 0,0-5-10 0,0 5 10 16,0-9-10-16,0 4 12 0,-3 2-12 0,3-2 12 16,3-4-12-16,-3 0 12 0,0 0-12 0,0-6 12 15,-3 0-12-15,-1 3 12 0,4-9-12 0,-3 2 12 16,-1 4-12-16,-3-6 12 0,4 0-12 0,-1-7 12 0,1 3-12 16,3 1 0-16,-4-4 0 0,1 1 0 0,-1 2 0 0,0-2 0 15,4-4 0-15,0 3 0 0,-3 4 0 0,3-4 0 16,0 4 0-16,-4-1 0 0,4 1 0 0,-3-4 0 15,3 3 0-15,-4 7 0 0,4-6 0 0,-3 6 0 16,3 2 0-16,-4-8 0 0,1 6 0 0,-1 6 0 16,1-3 8-16,-1-4-8 0,1 4 0 0,3 0 0 15,-4-3 0-15,4 3 0 0,-3 0 0 0,3 3 0 16,0-3 0-16,-4 6 0 0,4-6 0 16,0 0 0-16,0 6 0 0,0-3 0 0,0 0 0 0,0 3 0 15,0 1 0-15,0-1 0 0,0 0 0 0,0 3 0 16,0 4 0-16,0-4 0 0,-3 0 0 0,3 4 0 15,0-4-9-15,-4 10 9 0,0-7 0 0,4 4 0 16,0-1 0-16,0 1 0 0,-3 0 0 0,3-7 0 16,0 10 0-16,0-4 0 0,3 1-10 0,-3-4 10 0,0 1-8 15,0 2 8-15,0 1 0 0,4 0 0 0,0-1 0 0,-4 1 0 16,0-1 0-16,0 1 0 0,0 0 0 0,0 2 0 16,-4-5 0-16,0 2 0 0,4 4 0 0,0 0 0 15,-3-4 0-15,-1 7-8 0,4 3 8 16,-3-6 0-16,-1-3 0 0,1 5 0 0,-1-2 0 0,4 6-8 15,0 0 8-15,-3-3 0 0,-4-3 0 0,7 6 0 16,0 0 0-16,0 0 0 0,-7 0 0 0,7 0 0 16,-4 0 0-16,4 0 0 0,-7 0 0 0,7 0 0 15,0 0 0-15,-3 0-8 0,3 0 8 0,-7 6 0 16,3-3 0-16,-3 3 0 0,0-2 0 0,3 5-8 0,-3-3 8 16,0-3 0-16,0 7 0 0,0-4 0 15,-3 3 0-15,2 1 0 0,-2-1 0 0,-1-9 0 0,1 7 0 16,-1 2 8-16,-3-9-8 0,3 9 11 0,-3-2-11 15,0-7 0-15,0 0 0 0,0 0 0 16,0 3 0-16,0-3 0 0,-4 0 0 0,1 0 0 0,-5 0 0 16,5 0 0-16,-4 6 0 0,3-3 0 0,0-3 0 0,-3 6 0 15,3-2 0-15,-3 5 0 0,0-9 0 0,0 0 0 16,0 0 0-16,0 6 0 0,-1-3 0 0,5-3 0 16,-4 0 0-16,-1 0 0 0,5 0 0 0,-1 7 0 15,1-7 8-15,-1-7-8 0,-3 7 0 0,0 0 0 16,-1 0 0-16,1-3 0 0,0 3 0 0,0-6 0 15,-4 6 0-15,1 0 8 0,-1 0-8 0,4 0 0 0,0 0 0 16,-1 0 0-16,-2 0 0 0,2 0 0 0,1 0 0 0,-3 0 0 16,2 6 0-16,-2-3 0 0,3 4 0 0,-1-4 0 15,1 3 0-15,0-6 0 16,3 0 0-16,1 6 0 0,-1-2 0 0,1-4 0 16,2 0 0-16,-2 0 0 0,3 0 0 0,-4 0 0 0,0 0 0 0,1 0 0 15,-4 0 0-15,3-4 0 0,-3-2 0 16,0 6 0-16,3-6 0 0,0 6 0 0,1 0 0 0,-1-3 8 15,-3-4-8-15,3 7 0 0,1 0 0 0,-1 0 0 16,4 0 0-16,-4-3 0 0,1 3 0 0,-1-6 0 16,0 6 0-16,4 6 0 0,0-6 0 0,0 0 0 15,0 0 0-15,0 3 0 0,0-3 0 0,0 0 0 16,-1 7 0-16,1-4 0 0,0-3 0 0,0 6 0 16,0-6 0-16,0 0 0 0,0 6 0 0,0-2 0 15,0-4 0-15,3 6 0 0,-3-6 0 0,3 3 0 16,1-3 0-16,-1 0 0 15,1 0 0-15,-1 0 0 0,4 0 0 16,0 0 0-16,0 0 0 16,3 0 0-16,-3 0 0 0,0 0 0 0,0 0 0 0,0 0-11 0,7 0 11 0,0 0 0 0,-4 0-9 15,4 0 9-15,-3-3-9 0,-4-3 9 0,3 2-12 0,4 4 12 16,0 0-52-16,0 0-3 0,0 0-1 0,0 0 0 16,0 0-151-16,0 0-30 0</inkml:trace>
  <inkml:trace contextRef="#ctx0" brushRef="#br0" timeOffset="55640.07">19932 3692 115 0,'0'0'10'0,"0"0"-10"0,0 0 0 0,0 0 0 0,0 0 282 0,0 0 54 15,0 0 12-15,0 0 1 0,3 0-241 0,1-3-48 16,0-4-9-16,-4 7-3 0,0 0-24 0,0 0-6 16,0-3-1-16,3-3 0 0,-3 6-9 0,0 0-8 15,0 0 12-15,0 0-12 0,0 0 42 0,0 0 2 16,0 0 0-16,-7 9 0 0,0-9-8 0,-4 0 0 15,4 7-1-15,0-4 0 0,-3-3 9 0,3 6 3 16,0 0 0-16,-4-2 0 0,0-4 5 0,1 6 0 16,-1-3 1-16,1 6 0 0,-4-9-9 0,3 7-3 15,-7-4 0-15,4 3 0 0,0-6-16 0,0 3-3 16,-4 10-1-16,1-13 0 0,-1 3-5 0,0-3-2 0,-3 0 0 16,0 6 0-16,3-3-1 0,1-3 0 0,-4 7 0 15,3-4 0-15,-3-3 2 0,0 6 0 16,0-3 0-16,3-3 0 0,0 10-5 0,1-4-1 15,2-3 0-15,1 3 0 0,0 4-9 0,4-4 12 0,-4-3-12 0,3 6 12 16,0-2 0-16,1-4 0 0,-1 3 0 0,4-6 0 16,0 10-4-16,-3-4 0 0,2-3 0 0,1-3 0 15,0 0 4-15,0 6 0 0,0-3 0 0,0-3 0 16,0 7-4-16,4-7-8 0,-4 0 12 0,3 3-4 16,-3-3 0-16,-4 0-8 0,8 0 12 0,-4 0-4 15,3 0-8-15,1 0 0 0,-4 0 0 0,7 0 0 16,0 0 12-16,0 0-2 0,-4 0-1 0,4 0 0 15,0 0-9-15,0 0 12 0,-7 0-12 0,7 0 12 16,0 0-12-16,0 0 0 0,0 0 0 0,0 0 8 0,0 0-8 0,0 0 0 16,0 0 0-16,0 0 0 0,7 9 0 0,-3-3 0 15,-4-6 0-15,10 4 0 0,-3 5 0 0,4-3 8 16,0-6-8-16,-1 10 8 0,1-10-8 0,-1 6 8 16,1-3-8-16,3 6 8 0,-3-9-8 0,3 0 0 15,0 0 0-15,-4 7 8 0,8 2-8 0,-4-9 0 16,4 0 0-16,-1 3 0 0,5 4 9 0,-1-1-9 15,0-6 10-15,4 3-10 0,-4-3 10 0,0 0-10 16,-7 6 10-16,4-6-10 0,3 3 8 0,-4-3-8 16,1 7 0-16,3-7 9 0,-3 3-9 0,0-3 0 15,-1 6 9-15,1-6-9 0,-4 3 8 0,4-3-8 16,-4 0 8-16,0 0-8 0,-4 6 8 0,4-6-8 16,-6 0 8-16,2 4-8 0,-3-4 0 0,0 0 8 15,4 0-8-15,-4 0 0 0,-7 0 0 0,7 0 9 16,0 0-9-16,0 0 0 0,-7 0 10 0,0 0-10 0,0 0 8 0,7 6-8 15,-7-6 12-15,0 0-4 0,0 0 0 16,0 0 0-16,0 0 3 0,7 0 0 0,-7 0 0 0,0 0 0 16,0 0-11-16,7 3 10 0,-7-3-10 0,0 0 10 15,0 0-10-15,0 0 0 0,0 0 0 16,4 6 0-16,-4-6 0 0,0 0 0 0,0 0 8 0,3 7-8 16,-3-7 0-16,0 0 0 0,0 0 0 0,0 0 8 15,0 0 0-15,0 0 0 0,0 0 0 0,0 0 0 16,0 0 0-16,0 0 0 0,0 0 0 0,0 0 0 15,-7 3-8-15,7-3 10 0,0 0-10 0,0 0 10 16,-3 6-10-16,3-6 0 0,0 0 0 0,0 0 0 16,0 0 0-16,0 0 0 0,-7 3 0 0,7-3 0 15,0 0 0-15,0 0 0 0,-4 9 0 0,4-9 0 16,0 0 0-16,-7 0 0 0,4 10 0 0,3-10 0 0,-8 6 0 0,5-3 0 16,-4 10 0-16,0-10 0 0,0 3 0 15,3-3 0-15,-3 4 0 0,-3 2 8 0,-1-6-8 0,0 7 0 16,-3-1 9-16,-3-3-9 0,-1 10 9 0,0-4-9 15,-3-5 12-15,0 2-12 0,-4 7 0 0,4-7 0 16,0 4 0-16,-4-4 0 0,4 1 0 0,-4 5 0 16,4-5 0-16,0-1 0 0,0 7 0 0,3-7 0 15,1 7 0-15,3-7 0 0,-4 4 0 0,4-4 0 0,0 10 0 16,0-6 0-16,0-1 0 0,3 4 0 16,-3-4 0-16,3 4 0 0,1-7 0 0,-1 7 0 0,0-3 0 0,1-4 0 15,3 7 0-15,-4-7 0 0,1 1 0 0,-1 5 0 16,1-12 0-16,-1 4 0 0,0 2 0 0,1 0 0 15,-4 1 0-15,3-4 0 0,0-3 0 0,1 7 0 16,-1-1 0-16,4-3 0 0,-3 4 0 0,-1-4 0 16,4-3 0-16,-4 7 0 0,4-10 0 0,0 0-9 15,0 6 9-15,0 3 16 0,0-9-4 0,7 0-1 16,0 0-11-16,-3 3 0 0,3-3 0 16,0 0-11-16,0 0 11 0,0 0 0 0,-4 7 0 0,4-7 0 15,0 0 0-15,4 9 0 0,-4-9 0 0,3 9 0 16,8-2 0-16,-1-4 0 0,1 3 0 0,3-3 8 15,0-3-8-15,4 7 0 0,-4-4 0 0,7-3 0 16,-3 0 0-16,3 0 8 0,-3 0-8 0,3 6 0 16,0-6 0-16,0 3-15 0,0-3 3 0,0 0 0 0,4 6 20 15,0-6 4-15,3 0 0 0,-3 7 1 0,3-4-13 0,-3-3 0 16,-1 0 0-16,1 0 0 0,0 6 0 0,-1-6 0 16,1 3 0-16,-4-3 0 0,4 0 16 0,-4 0 1 15,0 0 0-15,-3 10 0 0,0-10-25 0,-4 0-6 16,0 0-1-16,-4 0 0 0,4 6 15 0,-3-6 0 15,-4 3 0-15,0 3-9 0,4-6-10 0,-4 0-1 16,0 0-1-16,3 0 0 16,1 3-28-16,0 4-6 15,-1-7-1-15,1 0 0 0,3 9-15 0,0-9-3 0,4 10-1 0,3-4 0 16,-4-3-96-16,8 3-19 0,0-3-4 0,-1-3-1 0</inkml:trace>
  <inkml:trace contextRef="#ctx0" brushRef="#br0" timeOffset="60242.55">20888 3294 403 0,'0'0'36'0,"0"0"-36"16,0 0 0-16,0 0 0 0,0 0 94 0,0 0 12 15,0 0 2-15,0 0 1 0,0 0-25 0,0 0-6 16,0 0-1-16,0 0 0 0,0 0-19 0,0 0-4 16,0 0-1-16,0 0 0 0,0 0 18 0,0 0 3 15,0 0 1-15,0 0 0 0,0 0-27 0,0 0-4 16,0 0-2-16,0 0 0 0,0 0-18 0,0 0-4 16,0 0-1-16,0 0 0 0,0 0 15 0,0 0 3 15,0 0 1-15,0 0 0 0,0 0 5 0,0 0 1 16,0 0 0-16,0 0 0 0,0 0-4 0,0 0 0 15,0 0 0-15,0 0 0 0,0 0 0 0,-4-7-1 16,4 7 0-16,0 0 0 0,-3-6-8 0,3 6-2 16,0 0 0-16,-4-3 0 0,4 3-4 0,0 0-1 0,-7 0 0 0,7 0 0 15,0 0-5-15,0 0-2 0,0 0 0 16,0 0 0-16,0 0-17 0,0 0 8 0,0 0-8 16,0 0 0-16,0 0 0 0,0 0 0 0,0 0 0 0,0 0 0 15,0 0 12-15,0 0-4 0,0 0 0 0,0 0-8 16,0 0 15-16,0 0-4 0,0 0-1 0,0 0 0 15,0 0 5-15,0 0 1 0,0 0 0 0,0 0 0 16,0 0 0-16,0 0 1 0,0 0 0 0,0 3 0 16,0-3 0-16,0 13 0 0,0-13 0 0,-3 3 0 15,3-3-8-15,0 0-1 0,0 6-8 0,0-6 12 0,3 3-1 16,-3 7-1-16,0-10 0 0,4 9 0 0,-4 0 3 16,0-9 1-16,3 7 0 0,-3 2 0 15,4-3-14-15,-4 4 8 0,3-7-8 0,-3 6 0 0,8 7 0 0,-8-13 8 16,3 10-8-16,1-4 0 0,-1 4 0 15,1-4 8-15,-1 0-8 0,1 7 0 0,3-6 8 16,0 8-8-16,-4-8 0 0,1-1 9 0,-1 7-9 16,1 0 0-16,-1-7 0 0,1 3 8 0,-1 4-8 0,-3 0 0 15,4-4 0-15,-4 7 0 0,4-3 0 0,-4 0 8 16,3 2-8-16,1 1 0 0,-4 0 8 0,3 6-8 16,-3-9 8-16,4 3-8 0,-1-1 8 0,1 1-8 15,-1 0 0-15,1 6 8 0,-1-9 0 0,4 3-8 16,0-1 12-16,-3 1-4 0,3 0-8 0,0 0 0 15,-3 3 0-15,-1-10 8 0,4 7-8 0,-3 0 0 16,3 6 0-16,-4-6 0 0,1 3 0 0,-1-3 0 16,1 3 8-16,-4 0-8 0,0-1 0 0,3-5 0 15,-3 9 9-15,0-6-9 0,0 3 8 0,0-6-8 0,0 3 10 0,0-1-10 16,0 4 14-16,4-9-3 0,-1 6-1 0,-3-4 0 16,0 1-1-16,0-3 0 0,4 2 0 15,-4 1 0-15,0-7-9 0,0 4 10 0,3-4-10 0,1 1 10 16,-4-1-10-16,4 7 10 0,-1-7-10 0,1 7 10 15,-1-7-10-15,-3 1 8 0,4 5-8 0,-4-2 8 16,7-4-8-16,-4 1 0 0,-3-1 0 0,0 7 8 16,0-7-8-16,0 7 0 0,0-7 0 0,-3 1 8 15,-1 5-8-15,4-2 0 0,0-4 0 0,0 10 8 16,-3-13-8-16,-1 10 0 0,4-3 0 0,-3-4 0 0,3-3 0 16,0 10 8-16,0-7-8 0,3 1 0 0,-3-1 10 0,0 1-10 15,0-1 12-15,4 0-12 0,-4-2 11 0,3 2-11 16,1-6 10-16,-4 7-10 0,3 5 0 0,-3-12 8 15,-3 10-8-15,3-4 0 0,0 1 0 0,-4-1 0 16,4 1 0-16,0-1 0 0,-3-6 0 0,-1 10 0 16,4-10 0-16,0-3 0 0,-3 9 9 0,3-9-9 15,-4 10 8-15,4-10-8 0,-3 6 8 0,3-6-8 16,-4 9 0-16,4-9 8 0,0 0-8 0,0 0 0 16,-7 10 0-16,7-10 0 0,0 0 0 0,0 6 0 15,0 3 0-15,0-9 0 0,0 4 0 0,-4 5 0 16,4-9 0-16,0 9 0 0,-3-2 0 0,3-7 0 15,-4 3 0-15,4 3 0 0,0 3 0 0,-3 1 0 0,3-10 0 16,0 6 0-16,0-6 0 0,-4 3 0 0,4 7 0 0,-3-1 0 16,3-9 0-16,0 0 0 0,-4 6 0 0,4-6 0 15,0 0 0-15,0 4 0 0,-3 2 0 0,-1 3 0 16,4-9 0-16,-3 6 0 0,3-6 0 0,0 10 0 16,0-10 0-16,0 0 0 0,0 0 8 0,-4 3-8 15,1 3 0-15,-1-3 0 0,4 4 0 0,0-7 0 16,0 0 0-16,-3 9 0 0,3-6 0 0,0-3 0 15,0 0 0-15,0 0 0 0,-4 6 0 0,4-6 0 16,0 0 0-16,0 10 0 0,0-10 0 0,-3 6 0 16,3-6 0-16,0 0 0 0,0 0 0 0,0 0 0 15,-4 13 0-15,4-13 0 0,0 0 8 0,0 0-8 16,0 0 0-16,0 0 0 0,-4 0 0 0,4 0 0 16,0 0 0-16,0 9 0 0,-7-3 0 0,7-6 0 15,0 0 0-15,0 0 0 0,0 0 0 0,0 0 0 16,0 4 0-16,0-4 0 0,0 0 0 0,0 0 0 0,-7 6 0 15,7-6 0-15,0 0 8 0,0 0-8 0,0 0 0 0,0 0 0 16,-7 0 0-16,7 0 0 0,0 0 0 0,0 0 0 16,0 0 8-16,0 0-8 0,-3 6 0 0,3-6 0 15,-7-6 0-15,7 6 0 0,0 0 0 0,0 0 0 16,0 0 0-16,0 0 0 0,0 0 0 0,0 0 0 16,0 0 0-16,0 0 0 0,-4 0 0 0,4 0 0 15,0 0 8-15,0 0-8 0,0 0 0 0,0 0 8 16,0 0-8-16,0 0 8 0,0 0-8 0,0 0 0 0,0 0 9 0,0 0-9 15,0 0 0-15,0 0 8 0,0 0-8 16,0 0 0-16,0 0 0 0,0 0 0 0,0 0 0 16,0 0 0-16,0 0 0 0,0 0 0 0,0 0 0 0,0 0 0 15,0 0 0-15,0 0 0 16,0 0 0-16,0 0 0 0,0 0 0 0,0 0 0 0,0 0 0 0,7 0 0 16,-7 0 0-16,0 0 0 0,0 0 0 0,11-6 0 15,-4 6 0-15,3 0 0 0,-10 0 0 0,8 0 8 16,2 0-8-16,-3 0 0 0,4 0 0 0,-1 0 0 15,-3 6 0-15,4-6 0 0,0 0 0 0,-1 0 0 16,1-6 0-16,3 2 0 0,-4 4 0 16,1 0 0-16,0-6 0 0,-1 6 0 0,4 0 0 15,-7-3 0-15,-7 3 0 0,11 0 0 0,3 0 0 0,-3 0 0 16,-1-6 0-16,1 6 0 0,3 0 0 0,0-10 0 16,-3 10 0-16,-1 0 0 0,4-3 0 0,0 3 0 15,0 0 0-15,1-6 0 0,-1 6 0 0,-4 0 0 0,4 0 0 0,1 0 0 16,-5 0 0-16,4 0 0 0,-3 0 0 15,3 0 0-15,-4 0 0 0,1 0 0 0,0 0 0 16,-4 0 0-16,7 0 0 0,-4 0 0 16,1-3 0-16,3 3 0 0,0 0 0 0,0 0 8 0,0-7-8 0,1 7 0 15,2 0 0-15,-3 0 0 0,7 0 0 0,-6 0 0 16,-1 0 0-16,7 0 0 0,0 0 0 16,-3 7 0-16,-8-7 0 0,4 3 0 0,0-3 0 0,1 0 0 15,-1 0 0-15,0-3 0 0,-4 6 0 0,4-3 0 16,8 0 0-16,-5-3 0 0,1 3 0 0,0-7 9 15,-4 7-1-15,3 0-8 0,1-6 0 0,0 6 0 16,-4-3 0-16,0 3-12 0,3 0 12 0,-2 0 0 16,-1 0 0-16,0 0 0 0,7 0 0 0,-7 0 0 0,0 3 0 0,0 3 0 15,-3-6 0-15,3 0 0 0,4 0 0 16,-4 0 0-16,-7 7 0 0,7-7 0 0,0 0 0 0,0 0 0 16,-3 3 0-16,-1-3 0 0,1-3 0 0,3 3 0 15,0-7 0-15,4 7 0 0,-4 0 0 0,3 0 0 16,5 0 0-16,-5 0 0 0,-3-6 0 0,1 3 0 15,6 3 0-15,-4 0 0 0,-6 0 0 0,3 0 0 16,0-6 0-16,-3 6 0 0,3 0 0 0,-4 0 0 16,-3 0 0-16,4 0 0 0,-4-3 0 0,4 3 0 15,-4 3 0-15,0-3 0 0,3 6 0 0,-3-6 0 16,4 0 0-16,-4 0 0 0,-7 0 0 0,11 0 0 16,3-6 0-16,-4 6 0 0,-10 0 0 0,11-3 0 15,0 3 0-15,-1 0 0 0,1 0 10 0,-8-7-10 0,8 7 0 16,-4 0 0-16,0 0 0 0,-7 0 0 15,0 0 0-15,7 0 0 0,4 0 0 0,-4 0 0 0,-7 0 0 16,0 0 0-16,7 0 0 0,0 0 0 0,-7 0 0 16,0 0 0-16,7 0 0 0,0 0 0 0,3 7 0 0,-10-7 0 15,0 0 0-15,0 0 0 0,11 0 0 0,0 0 0 16,-11 0 0-16,0 0 0 0,0 0 0 0,7 3 0 16,0 3 0-16,-7-6 0 0,0 0 0 0,0 0 0 15,10 0 0-15,-3 0 0 0,-7 0 0 16,4 0 0-16,6 3 0 0,1 3 0 0,0-6 0 0,-8 0 0 15,-3 0 0-15,11 0 0 0,-1 7 0 0,-3-7 0 16,-7 0 9-16,0 0-9 0,11 3 0 0,-4-3 0 16,-7 0 0-16,0 0 0 0,0 0 0 0,11 0 0 0,-4 0 8 15,-7 0-8-15,0 0 0 0,10 0 0 0,1 0 0 0,-1 0-12 16,-10 0 12-16,11 0 0 0,0 0 0 0,-4 0 0 16,3 0 0-16,-10 0 0 0,0 0 0 0,11 0 0 15,-4 0 0-15,-7 0 8 0,0 0-8 0,0 0 8 16,7 0-8-16,-7 0 0 0,0 0 0 0,0 0 0 15,0 0 0-15,0 0 0 0,10 0 0 0,-10 0 0 16,0 0 0-16,0 0 0 0,0 0 8 0,0 0-8 16,0 0 12-16,0 0-3 0,8-3 0 0,-8 3 0 15,7-7-9-15,-7 7 0 0,0 0 0 0,0 0 0 16,7-6 0-16,-7 6 0 0,0 0 0 0,0 0 8 16,7-3-8-16,-7 3 0 0,0 0 0 0,0 0 8 15,0 0-8-15,0 0 0 0,3-6 0 0,-3 6 0 16,0 0 0-16,0 0 0 0,0 0 8 0,0 0-8 0,0 0 0 0,0 0 0 15,4-3 0-15,-4 3 0 16,0 0 0-16,0-7 8 0,3 4 0 0,-3 3 0 0,0 0-8 0,4-6 0 16,-4 6 9-16,0-9-9 0,3 5 0 0,-3 4 9 15,0-6-9-15,0 6 0 16,0 0 0-16,4-9 0 0,-4 3 0 0,0 2 0 0,0-5 8 0,0 3-8 16,0-4 0-16,0 7 0 0,0-6 8 0,0-7-8 15,0 7 0-15,0-1 0 16,0-9 11-16,0-3-11 0,0 10 10 0,0-13-10 0,0 0 8 15,0 3-8-15,0-13 0 0,0 10 9 0,0-9-9 16,-4-4 0-16,4 4 0 0,-3-4 8 0,-1 0-8 0,4 4 0 16,-3-7 0-16,-1 10 8 0,1-4-8 0,-1 1 0 15,1-4 0-15,-4 4 0 0,0-1 0 0,-1-2 0 16,5 2 8-16,-8 1-8 0,8-10 0 0,-4 12 0 0,-4-2 0 0,8-7 0 16,-1 10 0-16,1-4 0 15,-4 1 0-15,-1-1 0 0,5 7 9 0,-4-7-9 0,-4 1 10 16,8 6-10-16,-4-10 0 0,0 10 0 15,0-3 0-15,3-1 0 0,-10 7 0 0,7-3 0 0,7-4 0 0,-4 11 0 16,-3-5 0-16,0 1 0 0,0 3-13 0,4 0 4 16,3 4 9-16,0-1 0 0,-11 0 0 0,11 3 0 15,4-2 0-15,-4 2 0 0,-7-3 0 0,7 6 0 16,0-5 0-16,-4 2 0 0,1 0 0 0,-1-2 0 16,-3 2 0-16,3 3 0 0,1-2 0 0,-1 2 0 15,-6 4 8-15,6-7 3 0,4 7 1 0,0 2 0 16,-3-2-26-16,-4-1-5 0,7 1-1 0,0 3 0 15,0 6 20-15,0 0 0 0,0-10 0 0,0 10 0 16,7 0-9-16,-7 0 9 0,-7-3 0 0,7 3-9 16,0 0 9-16,0 0 0 0,0 0 0 0,-7-6 0 0,0 6 0 15,7 0 0-15,0 0 0 0,0 0 0 0,-11 0 0 0,11 0 0 16,0 0 0-16,0 0 0 0,-11 0 0 0,4-9 0 16,7 9 0-16,0 0 0 0,0 0 0 0,-3-4 0 15,-8-2 0-15,4 3 0 0,7 3 0 16,0 0 0-16,-10-6 0 0,3 6 0 0,-1 0 0 15,-2 0 0-15,-4 0 0 0,0 0 0 0,0 0 0 0,-1 6 0 16,8-3 0-16,-7-3 0 0,0 0 0 0,0 6 0 16,3-2 0-16,1-4 11 0,-4 0-11 0,0 9 0 15,0-9 0-15,-1 0 0 0,1 0 0 0,0 6 0 0,-3-6 0 16,-1 3 0-16,4-3 0 0,0 0 0 0,-7 0 0 16,-1 0 0-16,1 0 0 0,4 0 0 0,-1 0 0 0,-3 7 0 15,-4-7 0-15,0 3 0 0,4-3 0 0,0 6-11 16,-11 3 11-16,4 1 0 0,0-1 0 0,3-9 0 15,-3 10 0-15,0-4 0 0,0 3 0 0,-1-2 0 16,1-4 0-16,0 3 0 0,0-3 0 0,-4 3 0 16,7-2 0-16,-7 5 0 0,1-9 8 0,-5 0-8 15,8 6 0-15,0-3 0 0,0-3 0 0,0 0 0 16,-1 7 0-16,5-7 0 0,-1 0 0 0,0 0 0 16,4 0 0-16,0 0 0 0,-4 0 0 0,4 0 0 15,0 0 0-15,0 0 0 0,0 0 0 0,-1 0 0 16,1 0 0-16,0 0 0 0,0 0 0 0,0 0 0 15,0 0 0-15,3 0 0 0,0 3 0 0,1-3 0 16,-1 0 0-16,0 0 0 0,4 0 0 0,-3 0 0 16,-1 6 0-16,4-6 0 0,0 0 0 0,-4 0 0 0,7 6 0 0,4-6 0 15,-7 0 0-15,4 0 0 0,-1 0 0 0,4 0 0 16,-3 0 0-16,-1 0 0 16,4 4 0-16,0-4 0 0,0-4 0 0,0 4 0 0,-4 0 0 0,8 0 0 15,3 0 0-15,-7-6 0 0,-1 6 0 16,1 0-8-16,7 0 0 0,-3 0 0 15,-1 0-22-15,-3-6-4 0,4 6-1 0,-1-10 0 16,1 10-4-16,-4-3-1 0,3-3 0 0,-3 6 0 16,0-9-126-16,0 9-26 0,0-10-4 0</inkml:trace>
  <inkml:trace contextRef="#ctx0" brushRef="#br0" timeOffset="61528.37">21407 4617 115 0,'0'0'10'0,"0"0"-10"0,0 0 0 0,-7 0 0 15,-4 3 291-15,4-3 56 0,0 0 11 0,-4 6 2 16,1-6-219-16,3 7-44 0,-4-7-9 0,4 3-1 16,7-3 4-16,0 0 1 0,0 0 0 0,0 0 0 0,0 0-31 0,0 0-5 15,0 0-2-15,0 0 0 16,0 0-42-16,0 0-12 0,0 0 0 0,0 0 0 0,0 0 23 0,0 0 0 16,11 0 0-16,-1 0 0 0,1 0 4 0,-1 0 1 15,4 0 0-15,-3 0 0 0,3 0-5 0,0 0-1 16,4 0 0-16,-4 0 0 15,0 0-11-15,0 0-3 0,4 0 0 0,-1 6 0 0,5-3-8 0,-5-3 0 16,1 10 9-16,0-10-9 0,3 0 12 0,0 0-1 16,-3 0-1-16,-1 6 0 0,-3-6 3 0,4 0 1 15,7 3 0-15,-8-3 0 0,-3-3 2 0,0 3 0 0,4 0 0 16,0 0 0-16,3-6-1 0,-7 6 0 0,4 0 0 0,-1 0 0 16,1 0-1-16,-4 0 0 0,0 0 0 15,0 0 0-15,0 0-14 0,-3 0 11 0,0 6-11 16,-1-6 10-16,1 3-10 0,-1 3 0 0,-3-6 0 15,4 0 8-15,-11 0-8 0,11 0 0 0,-1 0 9 16,-3 3-9-16,-7-3 0 0,7 0 0 0,4 0 0 0,-4 7 8 16,-7-7-8-16,7 0 0 0,-7 0 0 15,10 0 0-15,1 0 8 0,-11 0-8 0,0 0 8 0,0 0-8 16,7 0 14-16,-7 0-2 0,0 0 0 0,0 0 0 16,0 0 2-16,0 0 0 0,0 0 0 0,0 0 0 15,0 0 1-15,0 0 0 0,0 0 0 0,0 0 0 16,0 0-7-16,0 0-8 0,0 0 11 0,0 0-11 15,0 0 8-15,0 0-8 0,0 0 0 0,0 0 0 16,0 0 0-16,0 0 0 0,0 0 8 0,0 0-8 16,0 0 9-16,0 0-1 0,0 0-8 0,0 0 12 15,0 0-4-15,0 0 0 0,0 0-8 0,0 0 12 0,0 0-4 16,0 0 0-16,0 0-8 0,0 0 12 0,0 0-2 16,0 0-1-16,0 0 0 0,0 0 0 0,0 0-1 0,0 0 0 15,0 0 0-15,0 0 0 0,7 0 2 0,0-7 0 16,-7 4 0-16,7-3 0 15,4 3 0-15,-4-3 0 0,-4-4 0 16,1 1 0-16,3-1-2 0,4 1-8 0,-1 0 12 0,-6-7-4 0,-1 6-8 0,1-2 10 16,6-4-10-16,-3 1 10 0,-3-4-2 0,3 3-8 15,4-3 12-15,-1-3-4 0,1-3-8 0,-4 0 0 16,-4 0 0-16,8-3 0 0,3 6 8 0,-3-9-8 0,-8 12 0 16,4-6 8-16,4-4 0 0,-1 4 0 0,1 6 0 15,-4-9 0-15,0 13-8 0,4-4 0 0,-1 0 0 0,-3 3 0 16,-3 7 0-16,-1-1 0 0,11-2 0 0,-3 3 0 15,-4-4 0-15,0 10-11 0,4-7 3 0,-1 4 0 16,1-3 0-16,-8 6 0 0,4-4 0 0,1 7 0 16,-1-9 8-16,-7 9-13 0,0 0 5 0,0 0 8 15,10 0-23-15,-3-3 3 0,-7 3 1 0,0-6 0 32,-3-4-16-32,3 10-3 0,3-9-1 0,-6 2-889 0,-1-2-177 0</inkml:trace>
  <inkml:trace contextRef="#ctx0" brushRef="#br0" timeOffset="71717.28">22779 2441 230 0,'21'9'20'0,"-21"-9"-20"0,-3 0 0 0,3 0 0 15,10 0 90-15,-10 0 14 0,0 0 2 0,0 0 1 16,0 0-83-16,0 0-16 0,0 0-8 0,0 0 8 16,0 0-8-16,0 0 0 0,14 0 0 0,-7 6 0 15,-7-6 11-15,0 0 0 0,0 0 0 0,0 0 0 16,0 0 62-16,0 0 13 0,0 0 2 0,0 0 1 0,7 10-20 0,-7-10-4 16,-10 3-1-16,3 3 0 0,7-6-20 0,0 0-4 15,-7 3 0-15,0 4-1 0,7-7-19 0,-7 9-3 16,7-9-1-16,-8 0 0 0,-2 6 18 0,-1-3 3 15,11-3 1-15,-3 0 0 0,-11 10-12 0,3-10-2 16,8 0-1-16,-5 6 0 0,1-6 14 0,-3 3 3 16,-1 4 1-16,1-7 0 0,10 0-1 0,-7 3 0 15,-7-3 0-15,-1 6 0 0,5 0-8 0,-4-3-1 16,-4-3-1-16,0 7 0 0,1-4-5 0,3 6-1 16,0-9 0-16,-4 0 0 0,-3 0 0 0,3 6-1 15,4-2 0-15,-7 2 0 0,0-6-1 0,0 3 0 0,3-3 0 0,-3 6 0 16,0-3-6-16,-1-3-2 0,-2 7 0 0,6-7 0 15,0 6 4-15,-3-3 1 0,0-3 0 0,0 6 0 16,0-3 1-16,3-3 0 0,-3 10 0 16,0-10 0-16,0 6-4 0,3-6 0 0,0 0 0 0,1 0 0 15,-4 3-7-15,-1-3-1 0,8 7-8 0,-3-7 12 16,-8 3-2-16,4-3-1 0,-4 0 0 0,4 6 0 16,0-6-9-16,0 0 10 0,-1 0-10 0,-2 6 10 15,-1-3 1-15,0-3 0 0,-6 7 0 0,6-4 0 16,0 6 2-16,0-9 1 0,1 0 0 0,-1 0 0 15,-3 0 2-15,7 0 1 0,0 0 0 0,-1 0 0 16,1 0-17-16,0 0 0 0,0 0 0 0,-4 0 0 16,4 0 0-16,-4 0 8 0,1 6-8 0,-1-6 0 15,0 4 11-15,1 2-11 0,-5-3 10 0,1-3-10 16,0 9 0-16,-4-9 0 0,4 7 0 0,0 2 0 0,3-3 8 16,0-3 0-16,1-3-8 0,2 10 12 15,5-10 4-15,-4 0 1 0,3 0 0 0,0 0 0 0,-3 0-7 0,4-10-2 16,-5 10 0-16,5 0 0 0,-1 0-8 0,0 0 0 15,-3-9 0-15,4 9 0 0,-1 0 0 0,0 0 0 16,1 0 0-16,3 0 0 0,-8 6 0 0,1-3 0 16,4-3 0-16,-5 0 0 0,-2 0 0 0,3 10 0 15,3-4 0-15,0-6 0 0,1 10 0 0,-4-10 0 16,3 3 0-16,4-3 0 0,0 6 9 0,-4-6-9 16,4 0 10-16,3 0-10 0,-3 6 10 0,4-6-10 15,-4 0 10-15,-1 0-10 0,1 0 9 0,0-6-9 16,0 6 8-16,-4 0-8 0,1 0 0 0,3 0 8 0,-4-6-8 15,0 6 0-15,-3 6 0 16,-3-6 0-16,2 0 0 0,-2 6 0 0,6-3 0 0,-3 4 0 0,0-4 0 16,3 6 0-16,-3-9 0 0,0 0 0 0,0 6 0 0,-1 4 0 15,5-10 0-15,-1 0 0 0,0 3 0 0,1-3 0 16,-1 0 12-16,1 0-4 0,-1 6 0 0,0-6 0 16,1 0 0-16,-1 0 0 0,-3 0 0 0,3 0 0 15,-3 0-8-15,0 0 8 0,0 3-8 0,0-3 8 16,-1 0-8-16,1 7 0 0,4-7 0 0,-1 6 0 15,-3-3 0-15,0-3 0 0,-4 0 0 0,4 0 0 16,0 0 0-16,3 6 0 0,-3-2 0 0,3-4 0 16,0 0 0-16,1 0 0 0,3 0 0 0,-4 0 0 15,4 0 0-15,-4 0 0 0,4-4 0 0,0 4 0 0,0-6 0 16,-4 6 0-16,4 0 9 0,0 0-9 0,0 0 0 16,-4 0 0-16,1 0 0 0,-1 0-8 0,4 0 8 0,-4 6 0 15,1-6 0-15,-1 4 0 0,0-4 0 0,4 9 0 16,-7-9 0-16,7 0 0 0,-4 6 0 0,1-6 0 15,3 0 0-15,-7 0 0 0,6 3 0 0,-2-3 0 16,3 0 0-16,0 0 8 0,-1 0-8 0,1 0 0 16,0 0 0-16,0 0 0 0,0 0 0 0,0 0 0 15,0 0 0-15,0 0 8 0,0 0-8 0,-4-3 0 16,4 3 0-16,-4 0 0 0,1 0 0 0,-1 0 0 16,0 0 0-16,-3 0 0 0,0 0 0 0,0 0 0 15,0 0 0-15,-1 0 0 0,-2 0 0 0,3 3 0 0,3-3 0 0,0 0 0 16,4 0 0-16,-3 0 0 15,2 0 0-15,-2 0 0 0,3 0 0 0,0 0 0 0,-4 0 0 0,4 0 0 16,-4 0 0-16,4 0 0 0,0 0 0 0,-4 0 0 16,4 0 0-16,0 0 0 0,0 0 0 0,-4 0 0 15,4 0 0-15,0 0 0 0,-4 0 0 0,1 0 0 16,-1 0 0-16,1 0 8 0,2 0-8 0,-2 0 8 16,3 0-8-16,-4 0 0 0,4 0 0 0,0 0 8 15,0 0-8-15,0 0-8 0,-1 0 8 0,5 0-12 16,-1 0 12-16,-3 0 0 0,4 0 0 0,-4 0 0 15,3 0 0-15,4 0 0 0,-4 0 0 0,1 0 0 16,-1 0 0-16,1 0 0 0,-1 0 0 0,0 7 0 16,1-7 0-16,-1-7 0 0,1 7 0 0,-1 0 0 15,0 0 0-15,4 0 0 0,0 0 0 0,0 0 0 16,-3 0 0-16,3-3 0 0,0 3 0 0,0 0 0 16,-1 0 0-16,5 0 0 0,-4 0 0 0,0 0 0 15,3 0 0-15,4 0 0 0,-7 0 0 0,4 0 0 16,-4 3 0-16,7-3 0 0,-7 0 0 0,7 0 0 0,-4 0 0 15,1 0 0-15,3 0 0 0,0 0 0 0,0 0 0 0,0 0 0 16,0 0 0-16,0 0 0 0,0 0 0 0,0 0 0 16,0 0 0-16,-7 0 0 0,7 0 9 0,-8 0-9 15,8 0 12-15,0 0-12 0,-3-3 0 0,3 3 0 16,-7 0 0-16,7 0-9 0,-4 0 9 0,4 0 0 16,0 0 0-16,-7 0 0 0,4 0 0 0,3 0 0 15,0 0 0-15,0 0 0 0,0 0 0 0,0 0 0 16,0 0 0-16,0 0-8 0,0 0 8 0,0 0-10 0,0 0 10 0,0 0-10 15,0 0 10-15,0 0 0 0,0 0 0 16,0 0 8-16,0 0-8 0,0 0 0 16,0 0 0-16,0 0 8 0,0 0-8 0,0 3 0 0,0-3 0 0,0 10 0 15,0-10 0-15,0 6 0 0,0-6 0 16,0 6 0-16,0-6 0 0,0 10 0 0,0-10-11 0,0 3 11 16,0-3 0-16,0 9 0 0,0-9 0 0,0 0 0 15,0 10 11-15,0-10-11 0,0 6 10 0,0-6-10 16,0 0 0-16,0 0 0 0,0 0 0 0,0 3 0 15,-4 6 0-15,4-9 0 0,0 0 0 0,0 0 0 16,0 0 0-16,0 0 0 0,0 0 0 0,0 0 0 16,0 0 0-16,0 0 0 0,0 0 0 0,0 0 9 0,4 7-9 15,-4-7 0-15,0 0 0 0,0 9 0 0,0-9 0 0,0 0 8 16,0 0 0-16,0 0 0 0,0 0-8 0,0 0 0 16,0 0 0-16,0 0 0 0,0 0 0 15,0 0-14-15,0 0 2 0,0 0 0 0,0 0 12 0,0 0 16 16,0 0-3-16,0 0-1 0,0 0-12 0,0 0-13 15,0 0 2-15,0 0 1 0,0 0 34 0,0 0 6 16,0 0 2-16,0 6 0 0,0-6-32 0,0 0 0 16,0 0 0-16,0 0 0 0,0 0 0 0,0 4 0 15,0-4 0-15,0 0 0 0,0 0 0 0,0 0 8 16,0 0-8-16,0 0 0 0,0 0 0 0,0 0 0 16,0 0 0-16,0 0 0 0,0 0 0 0,0 0 0 15,3 9 0-15,-3-9 0 0,0 0 0 0,0 0 0 16,0 0 0-16,0 0 0 0,0 0 0 0,0 0 0 15,0 6 0-15,0-6 0 0,0 0 0 0,4 3 0 0,-4-3 0 0,0 10 0 16,0-4 0-16,0-6 0 0,0 9 0 16,0-9 0-16,0 10 0 0,0-1 0 0,0-9 0 15,0 10 0-15,0-4 0 0,0 3 0 0,0 1 0 16,0-4 0-16,0-6 0 0,0 9 0 0,0 4 0 0,0-7 0 16,3 7 0-16,-3-7 0 0,0 10 0 0,0-4 0 15,4 4 0-15,-4 3 0 0,3 0 0 0,1-1 0 16,-4-2-10-16,3 12 2 0,1-12 0 0,-4 3 0 15,4 0 8-15,-1-1 0 0,1 8 0 0,-1-8 0 16,1-2 0-16,-1 3 0 0,1 0 0 0,3-1 0 16,-4-2 0-16,1 12 0 0,-1-12 0 0,1 0 0 15,-1-4 0-15,1 7 8 0,-1 0-8 0,1 3 0 0,-4 0 0 16,3 0 0-16,1-3 0 0,-4 2 8 0,-4 1 1 16,4 0 1-16,0 3 0 0,0 1 0 15,0-4-10-15,0-1-9 0,0 1 9 0,0-3-13 16,0 6 13-16,0-6 13 0,0 6-2 0,0 3-1 0,4-12-10 15,-4 12 0-15,-4-9-12 0,4 6 12 0,0 3 0 16,0-9 0-16,0 6 0 0,4-6 0 0,-4 6 0 0,4-6 0 16,-4 6 0-16,0-9 0 0,0 6 0 0,3-3 0 15,1 3 0-15,-4 0 0 0,0-4 0 0,0 7 0 16,0-6 0-16,3 6 8 0,-3 4-8 0,0-11 0 16,0 7 0-16,0 4 0 0,0-4 0 0,0 9 0 15,0-6 0-15,0 7 0 0,-3-7 0 0,3 0 0 0,-4 4 0 16,1-4 0-16,3 0 0 0,0-3 0 0,-4 0 9 15,4-3-9-15,0-6 8 0,0 9-8 0,0-12 10 0,4 2-10 16,-4 4 12-16,0-3-3 0,0-4-1 0,0 4 0 16,3-7-8-16,-3 1 8 15,4 9-8-15,-4-10 8 0,3 0-8 0,1 7 0 0,-4 0 0 16,0-4 8-16,0 4-8 0,0 3 0 0,0 0 0 0,-4-4 0 16,4 10 0-16,0-3 0 0,0-3 0 15,0 6 0-15,-3-6 0 0,3 3 0 0,0-3 0 16,0-7 0-16,0 7 0 0,-4-3 0 0,4 3 0 15,-3-10 0-15,3 7 0 0,0 3 0 0,0-10 0 16,-4 7 8-16,4-7-8 0,0 1 0 0,0 5 0 0,0-2 0 16,0-4 0-16,0-3 0 0,0 4 0 0,0 6 0 15,0-7 0-15,-4 3 0 0,8-2 0 0,-4 6 0 16,-4-7 0-16,1 10 0 0,3-4 0 0,0-5 0 0,3 9 0 0,-3-4 0 16,0-5 0-16,0-1 0 0,0 10 0 0,0-10 0 15,-3 1 0-15,3-1 0 0,0 7 0 0,0-7 0 16,0 1 8-16,0-1-8 0,0 1 0 0,0-4 0 15,0-3 0-15,0 3 0 0,0 4 0 0,0-1 0 16,0-9 8-16,0 9-8 0,-4 1 0 0,4-1 0 16,0-2 0-16,0 8 0 0,-3-5 0 15,3-1 0-15,0 0 0 0,-4 1 0 0,4-1 0 0,0 1 0 16,0-1 0-16,0-3 0 0,0-6 0 0,0 10 0 16,0-10 0-16,0 3 0 0,0-3 0 0,0 9 0 15,0-9 0-15,0 0 8 0,0 7-8 0,0-7 0 16,0 9 0-16,0-9 0 0,-3 9 0 0,3-9 0 15,0 0 8-15,0 10-8 0,0-10 0 0,0 6 0 16,0-6 0-16,-4 9 0 0,4-9 0 0,0 4 0 0,0-4 0 0,0 9 0 16,0-9 0-16,0 0 0 0,0 6 0 0,0-6 0 15,0 0 0-15,0 0 0 0,-3 10 0 0,3-10 0 16,0 0 0-16,0 0 0 16,0 0 9-16,0 0-9 0,0 0 0 0,0 0 9 0,0 0-9 0,0 0 0 15,0 0 8-15,0 0-8 0,0 0 0 0,0 0 0 16,0 0 0-16,0 0 0 0,0 0 8 0,0 0-8 15,0 0 0-15,0 0 8 0,0 0-8 0,0 0 0 16,0 0 0-16,0 0 0 0,7 9 0 0,-7-9 0 16,0 0 0-16,0 0 0 0,0 0 0 0,7 6 0 15,0-3 0-15,-7-3 0 0,0 0 0 0,7 10 0 16,-7-10 0-16,0 0 0 0,0 0 0 0,4 0 0 16,-4 0 0-16,0 0 0 0,0 0 0 0,0 0 0 15,10 6 0-15,-10-6 0 0,0 0 0 0,7 3 0 16,-7-3 0-16,7 0 0 0,-7 0 0 0,7 7 0 15,-7-7 0-15,11 0 0 0,-4 0 0 0,-7 0 0 0,0 0 8 0,11 0-8 16,-1 0 0-16,-3 0 0 0,0 0 0 0,-7 0 0 16,7 0 0-16,0-7 0 0,0 7 8 0,4-3-8 15,-8 3 0-15,8-6 0 0,-4 6 0 0,0-3 10 16,-7 3-10-16,11 0 8 0,-1-7-8 0,1 7 8 16,3-3-8-16,0-3 8 0,0 6-8 15,4 0 0-15,-4-3 0 0,4-3-11 0,-1 6 11 0,1 0 0 16,0-10 0-16,-1 10 0 0,1-6 0 0,-1 3 0 15,5 3 0-15,-5-6 0 0,1 2 0 0,0 4 0 0,-1-6 0 16,1 6 0-16,-1 0 0 0,1-3 0 0,0 3 0 0,-4-6 0 16,7 6 0-16,-3 0 0 0,-1 0 0 0,4 0 0 15,1 0 0-15,-1-3 0 16,-4 3 0-16,5 0 0 0,-1-7 0 0,0 7 9 0,4 0-9 16,-4-3 10-16,4-3-10 0,-4 6 0 0,3-6 0 15,-2 3 0-15,-1 3 0 0,3 0 0 0,-2-7 0 0,-5 7 0 16,4-3 0-16,1-3 0 0,-1 3 0 0,-4 3 0 15,5-7 0-15,-1 7 0 0,0-3 0 0,4 3 0 16,-4-6 0-16,3 6 0 0,1 0 12 0,0 0-4 16,-1 0-8-16,1 0 0 0,7 0 0 0,-4-3 0 15,0 3 0-15,-3 0 8 0,0 0-8 0,-1 0 0 16,1 0 0-16,0 0-11 0,-4 0 1 0,4-6 0 16,-4 6 10-16,4 0 0 0,-4-3 0 0,7 3 0 0,-3-7 0 15,-1 7 0-15,1 0 0 0,0-6 0 0,-4 6 0 16,0 0 0-16,4 0 0 0,-1 6 0 0,-2-6 11 0,6 7-3 15,-3-7 0-15,-4 3 0 16,0 3-8-16,0-3 0 0,0-3 0 0,4 6 0 0,-7-3 0 16,3 4 0-16,0-7 0 0,-3 3 0 0,3-3 0 0,3 0-11 15,-2-3 3-15,2 3 0 0,1 0 8 0,3-7 0 16,0 7 10-16,1 0-10 0,-5-3 0 16,1 3 0-16,3 0 0 0,0 0 0 0,1 3 0 15,-1-3 0-15,0 0 0 0,0 7 9 0,1-4-9 0,-1-3 0 16,-4 0 0-16,5 6 0 0,-1-6 0 0,4 3 0 15,-1-3 0-15,-2 0 0 0,6 0 0 0,-3 0 0 16,-4-3 0-16,4 3 0 0,3 0 0 0,0 0 0 16,-3-6 0-16,0 6 0 0,-1 0 0 0,1 0 0 0,-4 0 8 15,1 0-8-15,2 0 0 0,-2 0 0 0,2-3 0 0,-2 3-11 16,6-7 11-16,0 7 0 16,0-3 0-16,1-3 0 0,-1 6 0 0,-3 0 0 0,-1 0 0 0,5 0 0 15,-8 0 0-15,0 0 0 0,0 0 0 0,-3 0 0 16,3 0 0-16,-3 0 0 0,0 0 0 0,-1 0 0 15,5 0 0-15,-1 0 8 0,-7 0-8 0,7 0 0 16,0 0 0-16,-3 0 0 0,3 0 0 0,-3 0 0 16,-4 0 0-16,7 0 0 0,4 0 0 0,-4 0 8 15,-3 0-8-15,3 0 0 0,1 0 0 0,-5 0 0 16,1 0 0-16,-4 0 0 0,4 0 0 0,-4 0 0 16,4 6 0-16,-1-6 0 0,-2 0 0 0,-1 0 0 15,7 0 0-15,-3 0 0 0,-4 0 0 0,0 0 0 16,0 0 0-16,4 0 8 0,-4 0-8 0,-3 0 0 15,-4 0 0-15,3 0 0 0,12 0 0 0,-8 0 0 0,-4 0 0 16,5 3 8-16,-1-3-8 0,3 0 0 0,-6 0 0 0,0 0 0 16,3 0 0-16,-3 0 0 0,3 0 0 0,-4 0 0 15,-3 0 0-15,4 0 0 0,3 0 0 16,-3 0 0-16,-8 0 0 0,8 0 0 0,0 0 0 16,-1 0 0-16,1 0 0 0,-4-3 0 0,-3 3 0 0,6 0 0 15,1-6 0-15,0 6 0 0,-4 0 0 0,0-3 0 16,11 3 0-16,-4-6 8 0,0 6-8 0,-3 0 0 15,-1 0 0-15,1 0 0 0,-1 0 0 0,-2 0 0 16,-1 0 0-16,-4 0 0 0,4 0 0 0,0 0 0 16,-3 0 0-16,0 0 0 0,-1 0 0 0,1 0 0 15,-1 0 0-15,1 0 0 0,0 0 0 0,-1 0 0 16,1 0 0-16,3 0 0 0,-4 0 0 0,1 0 0 0,0-3 0 16,-1 3 0-16,1-7 0 0,-4 7 0 0,3 0 0 15,1 0 0-15,-4 0 0 0,0 0 0 0,0 0 0 0,-7 0 0 16,7 0 0-16,-7 0 0 0,7 0 0 0,0 0 0 15,-7 0 0-15,7 0 8 0,-7 0-8 0,7 7 0 16,0-7 0-16,1 0 0 0,2 0 0 0,-3 0 0 16,0 0 0-16,0 0 0 0,0 0 0 0,-3-7 0 15,6 7 0-15,-3 7 0 0,1-7 0 0,-8 0 0 16,7 0 0-16,-7 0 0 0,0 0 0 0,10 0 0 16,-3 3 0-16,-7-3 0 0,0 0 0 0,0 0 0 15,7 0 0-15,-7 0 0 0,0 0 0 0,11 0 0 16,-4 0 0-16,-7 0 0 0,7 0 0 0,-7 0 0 15,11 6 0-15,-11-6 0 0,10 3 0 0,-10-3 0 16,0 0 0-16,7 0 0 0,-7 0 0 0,0 0 0 16,0 0 0-16,11 0 0 0,-11 0 0 0,0 0 0 0,0 0 0 0,0 0 0 15,0 0 0-15,7 0 0 0,-7 0 0 0,0 0 0 16,0 0 0-16,10 6 0 0,-10-6 0 0,0 0 8 16,11 3-8-16,-11-3 0 0,0 0 0 0,0 0 0 15,11 0 0-15,-11 0 0 0,7 0 0 0,-7 0 0 16,0 0 0-16,0 0 0 0,0 0 8 0,0 0-8 15,10 0 8-15,-10 0-8 0,0 0 8 0,0 0-8 16,0 0 8-16,11-3-8 0,-11 3 11 0,3-6-3 16,4 3 0-16,-7 3 0 0,4-6-8 0,-4 6 0 15,0 0 0-15,3-10 0 0,1 4 0 0,0-3 0 0,-1 5 0 16,-3 4 0-16,4-6 0 0,-4 6 0 0,3-9 0 16,1-1 0-16,-4 7 0 0,3-3 0 15,1-3 0-15,-4 9 0 0,3-7 8 0,-3-2 0 0,4-1 0 0,-4 7 0 16,3-6-8-16,-3 3 0 0,4-4 0 0,-4 1 0 15,3-1 0-15,-3 1-17 0,4 3 4 0,-4-7 1 16,3-3 35-16,-3 7 7 0,0-7 2 0,0 7 0 16,0-4-32-16,4-2 0 0,-4 5 0 0,0-5 0 15,-4 2 0-15,8-3-13 0,-4 1 1 0,0 5 0 16,0-2 12-16,0-4 16 0,0 0-3 0,0 4-1 16,0-7-12-16,0-3 0 0,0 3 0 0,-4-6 0 15,4 6 0-15,0-9 0 0,0 9 0 0,-3-6 0 16,-1-3 0-16,4 0 0 0,-3-7 0 0,3 10 0 15,-4-12 0-15,1 8 0 0,-1-2 0 0,4-7-10 16,-3 10 10-16,-1-6 0 0,4-1 0 0,-3-2 0 0,-1-1 10 0,4 7 1 16,-3-7 0-16,-1 4 0 0,4-1-11 0,0-3-11 15,-3 10 3-15,3-6 0 0,-4 9 8 0,4-4-8 16,-4 1 8-16,4 0-8 0,-3-3 8 0,3 9 0 16,0-10 0-16,-4 10 0 0,1-3 0 0,-1-3 0 15,1-3 0-15,-1 2 0 0,-3 1 0 0,4 0 0 16,3-3 8-16,-7 2-8 0,3 1 0 15,-3-6 0-15,4 5 0 0,-1 1 0 0,0-3 0 0,1 3 0 16,-1-1 0-16,1 1-12 0,-4 3 12 0,3-3 0 16,1-3 0-16,-4 2 0 0,3 4 0 0,1-3 0 0,-1 3 0 15,1-3 0-15,-4 6 0 0,3 0 0 0,4-6 9 0,-3 2-9 16,-1 5 0-16,4-5 0 0,-4 1 0 16,4 3 0-16,0-3 0 0,-3 0 0 15,3 0 0-15,-4 6 0 0,4-3 0 0,0 0 0 0,-3 4 0 0,3-4 0 16,0 0 0-16,0 3 0 0,-4-6-15 0,1 6 5 15,3 0 10-15,0-6 0 0,-4 13 0 0,4-7 0 16,-3-3 0-16,3 3 11 16,0 0-1-16,-4 3 0 0,1 4-10 0,3-4 0 15,-4-12 0-15,1 12 0 0,-1-2 0 0,1-1 0 0,3 3 0 16,0-3 0-16,-4 0-12 0,4 4 1 0,4 2 1 0,-4-2 0 16,0-4 10-16,0 3 0 0,0 3 0 0,0-2 0 15,0-4 0-15,0 10 0 0,0-7 0 0,0-3 0 16,3 10 0-16,-3-7 0 0,0 7 0 0,-3-1-8 15,3-9 8-15,3 10 0 0,-6 0 0 0,3-1-8 0,-4-6 8 0,4 7 0 16,0 0 0-16,0 2 0 0,-3-2 0 0,3 6 0 16,3-7 0-16,-3 4 0 0,4-6 0 0,-4 5 0 15,0 7 0-15,0-9-8 0,0 3 8 0,0-4 0 16,0 7 0-16,0-13-8 0,0 7-4 16,3 6 0-16,-3-10 0 0,0 10 0 0,0-6 12 0,-3 3 0 15,3-4 0-15,0 10 0 0,-4-9 0 0,1 6 14 16,-1-4-3-16,4-2-1 0,-4 3-10 0,4 6-17 15,-3-3 4-15,3 3 1 0,-4-10 12 0,4 4 16 16,-3-4-3-16,3 10-1 0,0 0-12 0,-4-3-16 16,1-3 3-16,3 6 1 0,-4-3 12 0,1-3 0 15,-4 6 0-15,7 0 0 0,0 0 12 0,0-7 0 16,-7 7-1-16,3 0 0 0,1-3-11 0,3 3-16 0,-4-6 4 0,-3 6 1 16,4 0 11-16,-5 0 8 0,8 0-8 0,0 0 11 15,-3 0-11-15,-4-3-11 16,7 3 3-16,-7 0 0 0,0 0 8 0,3 0 11 15,-3 0-3-15,7 0 0 0,-7 0-8 0,0 0-11 0,4 0 3 16,3 0 0-16,-8 0 8 0,1 0 8 0,0 3-8 0,0-3 11 16,0 0-11-16,-3 6 0 0,3-3 0 15,0 4 0-15,0-7 0 0,-1 6 0 0,1-3-8 0,0-3 8 16,0 0 0-16,-3 6 0 0,3-6 0 0,0 3 0 16,0-6 0-16,-1 3 0 0,-2-6 0 0,-1 6 0 15,4 0 0-15,-3 0 0 0,-4 0 0 0,7-3 0 16,-4-3 0-16,0 6 0 0,-6 0-9 0,3 0 9 15,-1-7 0-15,5 7 0 0,-1 0 0 0,-6 0 0 0,-4-3 0 0,3 3 9 16,7 0-1-16,-6 3 0 0,-1-3-8 16,0 0 0-16,4 0-12 0,4 0 12 0,-4 0 0 0,3 0 0 15,-7 0 0-15,8 7 0 0,3-7 0 0,0 0 0 16,-11 0 0-16,4 0 0 0,7 6 0 0,0-6 0 16,-7 3 0-16,0-3 0 0,3 0 0 0,4 6 0 15,-4-3 0-15,1-3 0 0,-4 10-9 0,0-10-1 16,6 0 0-16,-2 0 0 15,-4 0-114-15,0 0-22 0,3 0-5 0,-3 0-1 0</inkml:trace>
  <inkml:trace contextRef="#ctx0" brushRef="#br0" timeOffset="76838.05">24292 3093 1044 0,'0'0'46'0,"0"0"10"0,0 0-45 0,0 0-11 16,0 0 0-16,0 0 0 0,0 0 90 0,0 0 16 15,0 0 3-15,0 0 1 0,0 0-58 0,-3-9-11 16,3-1-2-16,0 10-1 0,-4-3-18 0,4 3-4 15,0-6-1-15,0 6 0 0,0-7-15 0,0 7 0 16,0 0 8-16,0 0-8 0,0 0 8 0,0 0-8 16,-7-3 11-16,0 3-11 0,0 0 24 0,0 0-1 0,-4 3-1 0,4-3 0 15,-3 7 0-15,-1-7 0 0,1 9 0 0,-4 1 0 16,3-1 9-16,-3-9 1 0,0 9 1 0,3 7 0 16,-7-7 0-16,8 10 0 0,-4-9 0 0,0-1 0 15,0 7-24-15,-1 3-9 0,1-1 0 0,4 4 9 16,3 0-9-16,0-6 10 0,0 3-10 0,3 0 10 15,1-4-2-15,3 4 0 0,0-9 0 0,0 8 0 16,3-8 24-16,4-1 5 0,-3 4 1 0,3-10 0 16,-4 6-22-16,8-9-5 0,-4 6-1 0,3-2 0 15,-2-4-10-15,2 0 10 0,1-4-10 0,-1-2 10 16,1 6-2-16,-1-3 0 0,5-3 0 0,-5 3 0 16,4-13 1-16,-3 16 0 0,3-16 0 0,0 7 0 15,-3 0 4-15,-1-1 1 0,4-6 0 0,-3 7 0 16,-4 0-5-16,0-1-1 0,0 1 0 0,0-7 0 15,0 13 2-15,-3-13 0 0,-1 7 0 0,-3-1 0 0,4 1-10 0,-4 3 12 16,-4-4-12-16,1 1 12 0,3 9-12 0,0 0 0 16,-4-9 9-16,1 5-9 0,-4-2 8 15,0 3-8-15,3-3 8 0,4 6-8 16,-7-7 9-16,7 7-9 0,-7 0 12 0,7 0-12 0,-4-9 9 16,4 9-9-16,0 0 0 0,0 0 9 0,0 0-9 0,0 0 8 15,0 0-8-15,0 0 8 0,0 0 4 16,0 0 0-16,0 0 0 0,0 0 0 0,0 9 2 0,4 4 1 15,-1-4 0-15,-3 4 0 0,4-4 5 0,-1 7 0 16,1 3 1-16,0 0 0 0,-1 3-21 0,4-4 0 16,-3 4-10-16,-1 4 10 0,1-8 0 0,3 7 0 15,-4-6 0-15,1 6 0 0,3-6 0 0,-4 0 0 0,4 6 0 16,1-9 0-16,-1 3 0 0,0-7 0 0,0 7 0 0,3-3 0 16,-3-7-8-16,0 7-2 0,4-7 0 0,-4-6 0 31,0 3-32-31,0 1-6 0,4-7-2 0,-11 0 0 15,7-7-71-15,0 1-15 0,-4 3-2 0,8-6-524 0,-4 2-105 0</inkml:trace>
  <inkml:trace contextRef="#ctx0" brushRef="#br0" timeOffset="77169.61">24649 3394 979 0,'0'0'87'0,"0"0"-70"0,0 0-17 0,0 0 0 0,0 0 234 0,0 0 43 15,0 0 9-15,0 0 2 0,0 0-218 0,0 0-43 16,0 0-9-16,0 0-2 0,3 16-16 0,-3-13 0 16,4 6 0-16,-1 7 0 0,4-4 0 0,-7 4 0 15,4 3 0-15,-1 0 0 0,1 3 0 0,-1-3 0 0,1-1 8 0,-1 1-8 16,-3 9 8-16,4-12-8 0,-1 3 12 0,1 0-12 31,0-1-55-31,3-2-17 0,-7 0-4 0</inkml:trace>
  <inkml:trace contextRef="#ctx0" brushRef="#br1" timeOffset="90268.54">18373 2271 518 0,'0'0'46'0,"0"0"-37"16,0 0-9-16,0 0 0 16,0 0 126-16,0 0 23 0,0 0 5 0,0 0 1 0,0 0-60 0,0 0-12 15,0 0-3-15,0 0 0 0,0 0-24 0,0 0-6 16,0 0-1-16,0 0 0 0,0 0-25 15,0 0-6-15,0 0-1 0,0 0 0 0,0 0 10 0,0 0 1 16,0 0 1-16,0 0 0 0,7-3-4 0,-7 3-1 16,0 0 0-16,0 0 0 0,0 0 3 0,0 0 0 15,0 0 0-15,0 0 0 0,0 0 1 0,0 0 1 16,0 0 0-16,0 0 0 0,0 0-9 0,0 0-3 0,7 3 0 16,-4 7 0-16,1-4-7 0,-1 7-2 15,1-1 0-15,-1 1 0 0,1 2 0 0,-1 4 0 16,1 0 0-16,0 0 0 0,-1 0-8 0,1-4 8 15,3 4-8-15,0 0 8 0,-4-3-8 0,4 2 0 16,0 1 0-16,0-3 8 0,-3 0-8 0,-4-4 12 16,0 4-12-16,7-13 12 0,0 6-12 0,-3-2 8 0,-4-7-8 15,0 0 8-15,7 0 13 0,3 6 3 0,-10-6 0 0,7 0 0 16,0-6-24-16,4 6 0 0,-4-7 0 16,-4-2 0-16,5 6 0 0,-1-7 12 0,0 4-4 15,-4-3 0-15,1-1-8 0,-1 1 9 0,1 3-9 0,-1-4 10 16,1 1-10-16,-1-1 0 0,-3 1 0 0,0 9 0 15,4-3 0-15,-4 3 0 0,0 0 0 0,0 0-11 16,0 0 11-16,0 0 0 0,7-6 0 0,-7 6-8 16,0 0 8-16,7-7 9 0,-7 7-1 0,11-3-8 15,-11 3 0-15,7-6 0 0,-7 6-15 0,0 0 5 16,7 0 10-16,-7 0 0 0,10 0 0 0,-10 0 0 16,11 6 0-16,-4 4-8 0,0-4 8 0,0 3 0 15,0-6 0-15,0 13 0 0,-3-6 0 0,3-7 0 0,-4 3 0 16,4 3 0-16,-7-9 0 0,7 10 0 0,0-1 0 15,-7-9 0-15,0 0 0 0,7 0 0 0,-7 0 0 0,0 0 0 16,0 0 8-16,8 0-8 0,-8 0 18 0,7 0-1 16,-7 0 0-16,7-9 0 0,-4 6 14 0,4-4 2 15,-3-2 1-15,-1 3 0 0,-3 3-6 0,4-7-2 16,-4 4 0-16,3-4 0 0,-3 1-14 0,4-7-2 16,-1 7-1-16,-3 0 0 0,4-1-9 0,-4-9 8 15,3 4-8-15,1 2 8 0,-4-3-8 0,3 4 0 16,1-4 0-16,0 1 8 0,-1 5-8 0,-3-9 0 0,4 4 0 0,-4-4 0 15,0 0 0-15,3 3 0 0,-3 4 0 0,4-4 0 16,-4-3 0-16,3 4 0 0,-3 2 0 0,0 7 0 16,0-13 0-16,0 10 0 0,0 2 0 0,0-2-11 31,0 6-34-31,0 3-7 0,0 0-2 0,0 0 0 16,0 0-142-16,0 0-29 0,0 0-6 0</inkml:trace>
  <inkml:trace contextRef="#ctx0" brushRef="#br1" timeOffset="90652.84">19092 2438 345 0,'-10'3'31'0,"10"-3"-31"15,0 0 0-15,0 0 0 0,0 0 309 0,0 0 56 16,0 0 11-16,0 0 3 0,0 0-275 0,0 0-54 15,0 0-11-15,10 9-3 0,1-3-9 0,-4 4-3 0,-3-1 0 0,-1 1 0 16,4-1-12-16,-7 10-4 16,4-10 0-16,-4 7 0 0,-4-7-8 0,4 10 0 0,-3-3 0 0,-1-4 0 15,-3 4 0-15,3-7-11 0,1 7 3 0,-1-3 0 32,1-7-34-32,-1 13-6 0,1-10-2 0,3-3-756 0</inkml:trace>
  <inkml:trace contextRef="#ctx0" brushRef="#br1" timeOffset="92158.32">20542 1773 403 0,'0'0'36'0,"0"0"-36"0,0 0 0 0,4-3 0 0,3-4 135 16,0-2 20-16,3 9 4 0,1-9 1 0,0 9-123 0,-4-10-24 16,0 10-5-16,3 0 0 0,1-3-8 0,-4 3 0 15,-7 0 0-15,7 3 0 0,-3 3 27 0,-4-6 4 16,3 4 1-16,1 5 0 0,-1 7 39 0,1-7 8 16,-1 0 1-16,1 10 1 0,3-3-8 0,0-3-1 15,-4 2-1-15,1 10 0 0,6-6-28 0,-2 0-6 16,-1 0-1-16,0 0 0 0,-4 6-24 15,8 0-12-15,-4-6 10 0,0-1-10 0,-4 1 12 0,4 3-4 16,-3 0-8-16,0-3 12 0,-1 6 2 0,-3-6 0 0,0 0 0 16,0-4 0-16,4 4 19 0,-4 0 4 15,3-3 1-15,-3-1 0 0,0-2-14 0,4 2-4 0,-4-11 0 0,3 2 0 16,1 3-1-16,-4-9-1 0,0 0 0 0,0 0 0 16,3 0 6-16,-3 0 2 15,0 0 0-15,0 0 0 0,0 0-26 0,0 0 0 0,7 0 0 16,0-9 0-16,-3-1 15 0,-1 1-3 0,-3-7 0 15,4 7 0-15,-4-7-12 0,0-6 0 0,0 4 0 0,0-4 0 16,0 3 8-16,3-9-8 16,-3 9 0-16,4-6 9 0,-1 0-9 0,1 12 0 0,0-12 9 15,-1 9-9-15,1 4 8 0,-1-4-8 0,4 7 10 0,0-1-10 16,0 1 0-16,0 3 0 0,0 2 0 0,-3 4 0 16,7-6 0-16,-4 3 0 0,-7 3 0 0,7 3 0 15,3 3 0-15,-3-2-12 0,0 2 12 0,0 3-10 0,4 1 10 16,-4 5 0-16,0-2-9 0,0 3 9 0,4 2 0 0,-4-2-9 15,3-3 9-15,-3 9 0 16,0-4 0-16,1 1 0 0,-5-3 0 0,4 6 0 16,-3-7 0-16,3 1 0 0,-7-3 0 0,3-4 0 0,1 7 0 15,-1-4 0-15,-3-5 0 0,0 2 0 0,0-9 0 16,0 9 8-16,0-9-8 0,0 0 0 0,0 0 10 0,0 0-10 16,0 0 10-16,-3 10-10 0,3-10 8 15,0 0-8-15,0 0 0 0,-7 6 9 0,3-3 4 0,-6 3 1 16,10-6 0-16,-7 4 0 0,-4-4 2 0,0 0 1 15,1 0 0-15,-4 0 0 0,3 0-8 0,-7 0-1 16,4 0-8-16,0 0 12 0,-3 0-2 0,-1 0-1 16,0-4 0-16,1 4 0 0,3 0-9 0,-1-6 0 0,-2 3 0 0,3 3 0 31,3-6-29-31,-3 6-11 0,3 0-3 0,1 0 0 16,-4 0-85-16,3-10-16 0</inkml:trace>
  <inkml:trace contextRef="#ctx0" brushRef="#br1" timeOffset="98254.78">19188 2262 748 0,'0'0'33'0,"0"0"7"0,0 0-32 0,0 0-8 0,0 0 0 0,0 0 0 15,0 0 88-15,0 0 16 0,0 0 4 0,0 0 0 16,0 0-27-16,0 0-5 0,0 0 0 0,0 0-1 0,7 0-29 0,0 0-6 15,-7 0 0-15,7 0-1 16,-7 0-15-16,7 0-2 0,3 0-1 0,-3 0 0 16,-7 0-21-16,8 0 8 0,2-3-8 0,-3-3 0 0,-7 6 0 0,7 0 8 15,4-7-8-15,-1 7 0 0,1-3 0 0,0-3-8 16,-1 3 0-16,1-4 0 0,-1 4 8 0,4-3-10 16,-3-3 10-16,0 6-10 0,3-4 2 15,-4 7 0-15,1-3 0 0,-4-3 0 0,3 0-4 16,1 2 0-16,3 4 0 0,-3 0 0 0,-1-6 12 0,1 3-13 15,3 3 5-15,-3 0 8 16,-1 0-32-16,1 0 0 16,-1-6 1-16,-3 6 0 0,4 0-50 0,-11 0-11 0,0 0-1 0,11 0-427 15</inkml:trace>
  <inkml:trace contextRef="#ctx0" brushRef="#br1" timeOffset="98815.48">19290 2362 633 0,'0'0'56'0,"0"0"-44"0,0 0-12 0,0 0 0 15,0 0 175-15,0 0 33 0,0 0 6 0,0 0 2 16,7 0-155-16,0 0-30 0,0 0-7 0,4-3 0 16,-11 3-14-16,10-6-2 0,1 6-8 0,-4 0 12 15,3-3 0-15,1 3-1 0,0 0 0 0,-4-6 0 32,3 6-35-32,-3-4-8 0,0 4 0 0,0 0-1 0,4-6 9 0,-4 6 1 0,4 0 1 0,-4 0 0 31,0 0-27-31,3 0-6 0,-3-9-1 0,0 9-492 0</inkml:trace>
  <inkml:trace contextRef="#ctx0" brushRef="#br1" timeOffset="99339.17">19780 1836 172 0,'0'0'8'0,"0"0"1"0,0 0-9 0,0 0 0 0,0 0 0 0,0 0 0 16,-7 0 289-16,7 0 56 0,0 0 11 0,0 0 3 15,0 0-268-15,0 0-54 0,-7 6-10 0,7-6-3 0,0 0-15 0,0 0-9 16,-3 6 10-16,3-6-10 16,0 9 10-16,0 4-10 0,0-7 10 0,3 7-10 0,-3-4 14 0,4 7-3 15,-1 3-1-15,1 0 0 0,-4 2 1 0,3 8 0 16,1-10 0-16,-1 15 0 0,-3-6-3 0,4 7 0 16,-4-1 0-16,0-2 0 15,0 8-8-15,0-5 0 0,0 2 0 0,0-8 8 0,3 5-8 0,1-6 8 16,-4 1-8-16,3 5 8 0,1-15-8 0,-1 6 0 15,1 0 0-15,0-6 0 16,3 0-65-16,0-4-15 0</inkml:trace>
  <inkml:trace contextRef="#ctx0" brushRef="#br1" timeOffset="101560.82">21220 2130 345 0,'0'0'31'0,"0"0"-31"0,0 0 0 0,0 0 0 16,0 0 138-16,0 0 22 15,0 0 4-15,0 0 0 0,0 0-43 0,0 0-9 0,0 0-1 0,0 0-1 16,0 0-31-16,0 0-7 0,0 0 0 0,0 0-1 16,0 0-33-16,0 0-6 0,0 0-2 0,7-3 0 15,-7 3 2-15,0 0 0 0,3-6 0 0,4 6 0 16,0 0-4-16,0 0 0 0,0 0 0 0,0 0 0 15,4 0-16-15,-4 9-3 0,0-9-1 0,0 7 0 16,-3-1-8-16,3 3 0 0,-4 4 9 0,4-4-9 16,-3 1 20-16,3 5-1 0,-4 4 0 0,1-3 0 15,0-4-9-15,-4 10-2 0,0-3 0 0,0-6 0 16,0 12-8-16,-4-6 0 0,0-1 0 0,1 4 0 16,-1-3 0-16,4-6-11 0,-3 2 3 0,-1 4 0 15,1-3-74-15,3-13-14 16,0 13-4-16,3-10 0 0</inkml:trace>
  <inkml:trace contextRef="#ctx0" brushRef="#br1" timeOffset="102768.53">21551 1939 576 0,'0'0'51'0,"0"0"-41"0,0 0-10 0,0 0 0 16,0 0 136-16,0 0 26 0,0 0 5 0,0 0 1 15,11 0-99-15,-4 0-19 0,3 0-4 0,-3-6-1 0,-7 6-21 0,15 0-5 16,-1 0-1-16,0-10 0 15,0 7-6-15,0-3 0 0,4 6-1 0,3-3 0 16,-4-4 17-16,1 7 4 0,0-6 1 0,-1 6 0 0,5-3-33 0,-5-3 0 16,-6 6 0-16,3 0 0 0,0-3 0 0,4 3 0 15,-8 0 0-15,1 0 0 16,-1-7-44-16,1 4-16 0,0 3-4 0,-1 0-568 0</inkml:trace>
  <inkml:trace contextRef="#ctx0" brushRef="#br1" timeOffset="103328.46">21530 2083 57 0,'0'0'0'0,"0"0"0"0,0 0 0 0,0 0 0 16,-3 10 0-16,-5-1 0 0,1-9 265 0,7 0 48 15,0 0 10-15,0 0 1 0,0 0-234 0,0 0-47 0,0 0-10 0,0 0-1 16,0 0-7-16,7 0-1 16,4 0 0-16,3-9 0 0,0 6-3 0,4-4-1 15,0 4 0-15,6-9 0 0,1 8 12 0,0-2 3 16,-8 3 0-16,4-3 0 0,8 6-19 0,-8-10-4 0,0 10-1 0,-3-3 0 16,-1-3-11-16,1 6 0 0,3 0 0 0,-7 0 0 15,-3 0-17-15,-1 0-3 0,4 0 0 0,-3 0 0 31,-11 0-17-31,4 6-4 0,6-3-1 0,-3 7-403 0,-7-10-81 16</inkml:trace>
  <inkml:trace contextRef="#ctx0" brushRef="#br1" timeOffset="107725.04">22204 1657 403 0,'0'0'17'0,"0"0"5"0,0 0-22 0,0 0 0 0,-4 0 0 0,4 0 0 16,0 0 191-16,0 0 33 0,0 0 8 0,0 0 0 15,0 0-151-15,0-3-30 0,0-4-7 0,0 7 0 16,-3-9-21-16,3 9-4 0,7 0-1 0,-4-9 0 16,-3-1 6-16,4 7 2 0,6-3 0 0,1-1 0 15,-4 4-2-15,0-6-1 0,-7 9 0 0,7 0 0 16,7-6-11-16,-7 6-3 0,-7-10 0 0,0 10 0 16,15-3 21-16,-8-3 4 0,-4 6 1 0,-3 0 0 15,7-10-35-15,0 10 0 0,0-6 0 0,0 6 0 0,-7 0 11 0,0 0-11 16,7 0 10-16,-7 0-10 0,0 0 8 0,0 0-8 15,11 0 0-15,0 0 0 0,-1 6 0 0,-3-6-10 16,0 7 0-16,4-4 0 0,3 6 10 0,-3 1 0 16,-4-4 0-16,0-3 0 15,3 6 0-15,1 4 0 0,-1-10 0 0,-6 7 0 0,-1-1 0 0,4 7 0 16,-3-4 0-16,0 1 0 0,-4-1 0 16,0 7 16-16,3 3-4 0,-3-9-1 0,-7 12 0 0,3-7 0 15,-3 1 0-15,4 6 0 0,-1-6-11 0,-3 6 8 16,-3-6-8-16,-1 0 8 0,8 6-8 0,-8-6 0 15,-10 0 0-15,7-1 0 0,0 1 8 0,3-3-8 0,-3 3 8 16,0-4-8-16,-4-5 12 0,4-1-4 0,7 1 0 0,-4-1 0 16,-6-3-8-16,6 4 0 0,4-7 9 0,0-3-9 15,-3 9 0-15,2-9 9 0,1 0-9 0,7 0 0 16,0 0 24-16,-3 0-1 0,-8 0-1 16,4-3 0-16,7 3-22 0,-3-6 0 0,-4 3 0 0,3-7 0 15,1 4 0-15,-1-3 0 0,1-1 0 0,-1 7 0 16,-3-9 0-16,7 8 0 0,0 4 0 0,-4-6 0 15,1-3 0-15,3-1 0 0,3 7-11 0,1-3 11 16,-4 6 0-16,0 0 15 0,0 0-2 0,11-9 0 16,-1 2 0-16,1 7 0 0,-1-3 0 0,1-3 0 15,7 6 8-15,-1 0 2 0,-10 0 0 0,7 0 0 16,4 6-3-16,-4-3 0 0,4-3 0 0,-4 7 0 16,0-1-8-16,0-3-3 0,7 6 0 0,-7 1 0 0,0-4-9 15,1 7 8-15,-1-1-8 0,3 1 8 0,-3-4-8 16,-3 10 0-16,0-10 0 0,-1 7 0 0,4 9 0 0,0-12 0 15,-7-1 0-15,4 1 0 0,3 5-12 0,-3-8 1 16,-4 6 1-16,3-7-663 16,1 0-133-16</inkml:trace>
  <inkml:trace contextRef="#ctx0" brushRef="#br0" timeOffset="114434.25">16496 2726 1447 0,'0'0'32'0,"0"0"6"0,0 0 2 0,0 0 0 0,0 0-32 0,0 0-8 0,0-3 0 0,0 3 0 16,3-6 54-16,-3-1 9 0,0 7 1 0,0-9 1 16,-3 6-21-16,3-7-4 0,0 4 0 0,-4-6-1 15,1 2-31-15,-1-2-8 0,4 9 0 0,-3-7 0 16,-1-6 0-16,1 4 0 0,-1-1 0 0,-3 1 0 16,4-4 12-16,-4 7-1 0,0-10-1 0,-1 10 0 15,5-1 34-15,-8-6 8 0,4 7 0 0,-3-7 1 0,-1 7-17 0,1-4-4 16,-1 7-1-16,0-6 0 15,4 2-4-15,0 4-1 0,0 0 0 0,0 2 0 0,-3-2-26 0,-1 3 0 16,4 3 0-16,3 0 0 0,-6 0 0 16,-1 3 0-16,4 3 0 0,4-6 0 0,3 0 0 0,-7 4 0 15,0 2 0-15,3 3 0 0,0 1 0 0,1-1 0 16,3 7 0-16,0-4 0 0,0 1 0 0,0 9 0 16,3-6 0-16,-3 2 0 0,4 1-9 0,-4 0-7 15,4 6-2-15,-1 0 0 0,1-6 18 0,-4 9 0 16,7-9 0-16,-4 6 0 0,1 3 0 0,3-3 0 15,0 0 0-15,0-3 0 0,0 13 0 0,0-16 0 16,0 15 0-16,0-15 0 0,0 12 0 0,0-9 0 16,-10 3 0-16,3 10 0 0,0-16 0 0,0 9 0 0,0-9 0 15,0-4 9-15,0 11 4 16,0-8 1-16,0 1 0 0,0 0 0 0,0 0-14 0,0-4 0 16,3-5 0-16,1 9 0 15,-1-10-24-15,1 4-4 0,-1-10 0 0,1 6-1 16,3-3-152-16,-7-6-31 0,0 0-5 0,7-6-2 0</inkml:trace>
  <inkml:trace contextRef="#ctx0" brushRef="#br0" timeOffset="114725.07">16062 3228 1440 0,'0'0'64'0,"0"0"12"0,4 0-60 0,-4-10-16 15,3 7 0-15,4-3 0 0,-3-3 132 0,3 5 23 16,3-2 5-16,-3 3 0 0,4-3-100 0,3-1-21 16,-3 4-4-16,3-6-1 0,0 3-20 0,0-4-4 15,4 1-1-15,-1-1 0 0,1 1 10 0,-1-7 1 16,-2 7 1-16,2 9 0 0,-3-13-21 0,0 7 0 15,-10-3 0-15,3 2 0 16,0-2-126-16,0 6-30 0,0-3-5 0,0 3-407 16,0-4-82-16</inkml:trace>
  <inkml:trace contextRef="#ctx0" brushRef="#br0" timeOffset="115058.38">16697 3112 518 0,'0'0'46'0,"0"0"-37"0,0 0-9 0,0 0 0 0,7 0 312 0,0 6 61 16,-7-6 12-16,7 9 3 0,0 1-257 0,0 6-51 15,0-7-11-15,-3-6-1 0,3 13-20 0,-4 3-3 16,4-4-1-16,-3 4 0 0,3 0-22 0,-3 6-5 16,-1-6-1-16,4 9 0 0,-3-9-16 15,-1 3 0-15,4-3 0 0,-3 6 0 16,3-13-138-16,0 7-22 0</inkml:trace>
  <inkml:trace contextRef="#ctx0" brushRef="#br0" timeOffset="122376.86">18090 9161 745 0,'4'-13'32'0,"-4"7"8"0,4-3-32 0,-4-1-8 0,0 1 0 0,0-7 0 0,-4 7 85 0,4-7 15 15,-4 7 4-15,1-1 0 16,-1 1-7-16,4-1-1 0,-3 1 0 0,-4-1 0 15,3 4-19-15,4 6-4 0,-7 0-1 0,4-3 0 0,-4-3-33 0,7 6-7 16,-4 0-2-16,4 0 0 16,0 0-6-16,0 0 0 0,0 0-1 0,0 0 0 0,0 0 16 0,-7-3 3 15,7 3 1-15,-3-10 0 0,3 10-6 0,-4-6-1 16,4-3 0-16,-4 5 0 0,4 4-1 0,-3-6-1 16,-4-3 0-16,0 3 0 0,3 2 6 0,4 4 2 15,-7-6 0-15,0 6 0 0,0 0-14 0,-3 0-4 16,3 6 0-16,-1-2 0 0,1-4-1 0,0 9-1 15,0-3 0-15,4 4 0 0,3-1-22 0,0 7 0 16,-4-4 0-16,4-2 0 0,4 12 0 0,-1-4 0 0,-3 1-10 0,4 0 10 16,-1 0 0-16,4-3 0 0,0 12 0 15,-3-9 0-15,0 6 0 0,-1 0 0 16,-3-3 0-16,4 9 0 0,-4-3 20 0,0 7 4 0,3-7 0 16,1 6 1-16,-1-5-13 0,1 8-2 0,-1-2-1 0,-3-1 0 15,4 4 2-15,-1 6 0 0,-3-10 0 0,4 4 0 16,-1 3-2-16,1-4 0 0,-1 1 0 0,1 6 0 15,-1-3-1-15,1-4 0 0,-1 1 0 0,1 3 0 16,3-4 5-16,0 1 1 0,0-4 0 0,0 4 0 16,0 3-3-16,-3-10-1 0,-1 10 0 0,4-3 0 15,-3-4 2-15,-1 4 0 0,1 6 0 0,-4 0 0 16,0-7-12-16,0 7 8 0,0 0-8 0,0 0 8 16,0-7-8-16,-4 4 0 0,-3-9 0 0,4 8 0 0,-4-11 9 15,3 8-9-15,-3-5 10 0,4-4-10 0,-4 0 14 16,3 0-3-16,-3 7-1 0,4-10 0 0,-1 0-2 0,0-3-8 15,1 3 12-15,-1 0-4 0,1-3-8 0,3 9 0 16,-4-9 0-16,1 10 0 16,3-10 0-16,0 9 8 0,-4-3-8 0,1 0 0 0,-1 10 0 0,1-3 0 15,-4 8 0-15,0-5 0 0,0 3 0 0,3-7 0 16,1-2 0-16,-5 2 0 0,5 1 13 16,3-7-2-16,-4 0-1 0,4-3 0 0,-3 3 1 0,3-6 0 15,0-3 0-15,0 0 0 0,3 0-11 0,1-4 8 16,-4-2-8-16,0 3 8 0,3-7-8 0,-3 10 0 15,0-10 0-15,-3 7 8 0,6-7-8 0,-3 7 0 16,-3-3 0-16,3 2 8 0,-4-5-8 0,8 9 0 16,-4-1 0-16,0-2 0 0,-4 3 0 0,4 0 0 0,-3-4 0 15,3 4 0-15,0-9 0 0,0 5 0 0,0-2 0 16,0-4 0-16,-4 7 12 0,4-7-4 16,0 1 0-16,0-1 0 0,4 1-8 0,-1-4 0 0,-3 3 0 0,4 1 0 15,-4-1 0-15,0-3 0 0,0 4 0 0,0-10 8 16,-4 3-8-16,1 6 10 0,3 4-10 0,-4-4 10 15,4 4-10-15,-3-4 0 0,-1 1 9 0,1-4-9 16,-1 9 0-16,1-2 8 0,-1-4-8 0,1 1 0 16,3-1 0-16,-4-2 0 0,1 2 0 0,3 0 0 15,0-9 0-15,0 7 9 0,0-7-9 0,0 0 0 16,-4 3 10-16,4-3-10 0,0 9 8 0,0-9-8 16,0 0 0-16,0 0 0 0,0 6 8 0,0-6-8 15,0 10 0-15,0-10 0 0,0 0 0 0,0 0 0 16,-3 3 9-16,3-3-9 0,0 0 10 0,0 0-10 15,0 0 10-15,0 0-10 0,-4 6 10 0,4-6-10 16,0 0 0-16,0 0 8 0,0 0-8 0,0 0 0 0,0 0 0 0,0 0 0 16,0 0 0-16,0 0 0 0,0 0-8 0,7 10 8 15,-7-10 0-15,7 0 0 0,-7 0 0 0,7 0 0 16,4 0 0-16,-11 0 9 0,0 0-9 0,0 0 0 16,7 0 0-16,3 0 0 0,1-3 0 0,-4 3 0 15,-7 0 0-15,0 0 0 0,11 0 0 0,-1-7-17 16,-10 7 4-16,14 0 1 0,-3 0 20 0,3-6 4 15,-3 3 0-15,3 3 1 0,0-6-13 0,0 6 0 16,4 0 0-16,-4-4 0 0,3 4 0 0,1-6 0 16,0 6 0-16,-1 0 0 0,1 0 0 0,3-3 0 15,-3 3 0-15,3-6 0 0,0 6 0 0,0 0 0 0,0 0 0 16,1-3 0-16,2-4 0 0,-3 7 0 16,1 0 0-16,2-3 0 0,-3-3 0 0,4 6 0 0,0-3 0 15,-1-3 0-15,5 6 0 0,-5-7 0 0,5 4 0 16,-1-3 0-16,-3 6 0 0,3-3 0 0,0-7 0 0,-3 4 0 15,3 3 8-15,0-3-8 0,0 2 0 0,4-2 9 16,3 6-9-16,1-9 0 0,-5 3 0 0,5 6 8 16,-1-10-8-16,0 10 10 0,1-9-10 0,-1 9 10 15,0-3-10-15,-3-4 0 0,3 7 0 0,-3 0 0 16,0-3 0-16,-4-3 0 0,4 6 0 0,-1 0 0 16,1 0 12-16,-4-3-4 0,4-4 0 0,-4 7 0 15,4 0-8-15,-4 0 0 0,8-6 0 0,-5 3 0 16,1 3 0-16,-4 0 0 0,0-6 8 0,4 6-8 0,-7-10 0 0,3 1 0 15,4 6 0-15,-4-7 8 0,0-2-8 0,4 9 8 16,3-3-8-16,-3-4 8 16,0 1-8-16,0-1 0 0,3 1 9 0,-3-1-9 0,-1 4 0 0,5 3 8 15,-5 3-8-15,1-6 0 0,-4 3 8 16,1-4-8-16,-1 7 8 0,0-3-8 0,0-3 0 0,0 3 0 16,4-3 0-16,0-4 0 0,-4 4 0 0,4 3 8 15,-7-4-8-15,3-2 11 0,7 0-11 0,0-1 12 16,-3 1-12-16,0-1 12 0,0 4-12 0,-1-3 0 15,-2 6 0-15,2-7 0 0,-2 4 0 0,-5-3 0 16,8-1 0-16,-7 10 0 0,-1-9 0 0,5 9 0 16,-5-7 0-16,8 7 0 0,-7 0 0 0,3-3 0 0,-3 3 0 15,3 0 0-15,-3-6 0 0,3 6 0 0,-3 0 0 16,3-3 8-16,-4 3-8 0,1-6 0 0,-4 6 0 0,4 0 8 16,-4-3-8-16,4 3 0 0,-4-7 0 0,0 7 8 15,4 0-8-15,0 0 0 0,-4 0 0 0,0 0 0 16,0 0 0-16,4 0 0 0,3 0 0 15,-3 0 0-15,-8 0 0 0,5 7 0 0,2-4 0 16,-3-3 0-16,-3 6 0 0,3-6 0 0,4 3 0 0,-4-3 0 16,4 6 0-16,-8-3 0 0,5-3-9 0,-1 0 9 15,3 7 0-15,-6-7 0 0,0 0 11 0,-1 0-11 16,5 0 0-16,-1 0 0 0,-4-7 0 0,4 7-12 16,1-3 12-16,-1-3 10 0,0 3-2 0,0-3 0 15,-3 3-8-15,3-4 0 0,7 7 0 0,-7-9 0 16,-3 9 0-16,0 0 0 0,3 0 0 0,3 0 0 15,-2 0 0-15,-5 0 0 0,1 0 0 0,3 6 0 0,0-3 0 16,0-3 0-16,-6 7-12 0,-1-4 12 0,7-3 0 0,-4 0 0 16,-2 6 0-16,2-6 12 0,-3-6-12 0,4 6 0 15,3 0 0-15,-7 0 0 0,0 0 0 0,0-3 0 16,11 3 0-16,-7-7 0 0,-4 7 0 0,4 0 0 16,3-3 0-16,-4 3 0 0,1 0 0 0,-4 0 0 15,0 0-12-15,4 3 12 0,3-3 0 0,-3 0 0 16,-8 0 9-16,4 0-1 0,4 0-8 15,0 0-10-15,-8 0 10 0,1 0-13 0,3 0 13 16,4 0 8-16,-4 0 0 0,0 0-8 0,-4 0 0 0,8 0 0 16,0-3-10-16,-4 3 10 0,3-6 0 0,1 6 0 15,-4 0 0-15,0 0 0 0,4 0 0 0,0 0 0 0,-4 0 12 16,0 0-4-16,0 6-8 0,0-3-14 0,0-3 3 0,0 0 1 16,0 7 10-16,0-4 11 0,-3-3-3 0,0 6 0 15,-1-6-8-15,1 0-11 0,-1 3 3 0,4-3 0 16,-3 0 8-16,3 6 11 0,0-6-3 0,0 3 0 15,0-6-8-15,1 3 0 0,-1 3-12 0,3-3 12 16,-6-3 0-16,3 3 0 0,0 0 0 0,0 3 0 16,-3-3 0-16,3 0 0 15,-3 0 9-15,3 0-1 0,-4 0-8 0,1 0 0 0,-1 0 0 0,1 0 0 16,-4 0 0-16,4 0-10 0,-4 0 10 0,0 0-13 16,0 0 13-16,3 0 10 0,-6 0-2 15,6 0 0-15,-2 0-8 0,-1 0 0 0,-7 0 0 0,10 0 0 16,1 0 0-16,-4 0 0 0,3 0 0 0,-3 0 0 15,8 0 0-15,-5-3 0 0,1 3 0 0,-4 0 0 16,3 0 0-16,-3 0 0 0,4 0 0 0,0 0 0 16,-4 0 0-16,0 0 0 0,0 0 0 0,0 0 0 0,-7 0 0 15,7 0 0-15,-7 0 0 0,7 0 0 0,0 0 0 0,0 0 0 16,-7 0 9-16,0 0-9 0,0 0 0 0,11 0 0 16,-1-6 0-16,-3 6 0 0,-7 0 0 0,0 0 0 15,7 0 0-15,4 0 0 0,-1 0 0 0,-2 0 0 16,-8 0 0-16,7 0 0 0,7 0 0 15,-14 0 0-15,0 0 0 0,7 0 0 0,3 0 0 0,1 6 0 16,-11-6 0-16,0 0 0 0,0 0 0 0,7 0 0 16,-7 0 0-16,7 0 0 0,-7 0 0 0,11 0 0 15,-11 0 0-15,7 3 0 0,-7-3 0 0,10 0 0 0,-3 7 0 16,4-7 8-16,-4 3-8 0,0 3 0 0,0-6-8 0,0 6 8 16,4-2 0-16,-4-4 0 0,0 0 0 0,0 6 0 15,-7-6-8-15,10 3 8 0,-10-3-8 16,7 0 8-16,-7 0 0 0,0 0 0 15,0 0 0-15,0 0-8 0,8 0 8 0,-8 0 12 16,0 0-2-16,0 0-1 0,0 0-9 0,0 0 0 0,0 0 0 0,3 0 0 16,-3 0 0-16,7-9 0 0,-7 9 0 0,4-4 0 15,-1-2 0-15,-3-3 0 16,4-1 0-16,-1 1 0 0,1-7 0 0,-4 7 0 0,3-1 0 0,1-5 0 16,-1 2 0-16,-3-2 0 0,0-4 0 0,0 3 0 15,0-3 0-15,0-6 0 0,0 3 0 0,0-3 8 16,-3-3-8-16,-1-7 12 0,1 1-12 0,-1-4 12 15,-3-6-4-15,0 0-8 0,0 1 12 0,4-1-4 0,-5-3-8 16,1-7 0-16,-3 1 0 0,3 0 0 0,-4-1 0 0,4-2 0 16,0-7 0-16,0 4 0 0,-4 5 0 0,4 1 0 15,0 0 0-15,-3 9 0 0,-1-3 0 0,-3-3 0 16,3 3-12-16,1 3 12 0,-1-10 0 0,1 7 0 16,-1-6 9-16,1 3-1 0,-5-3-8 0,1 5 0 15,4 1 0-15,-4-3 0 0,3 3 0 0,0-3 0 16,1 3 0-16,-1 0 0 0,4 3 0 0,0 0 0 15,4 0 0-15,-4 0 0 0,3 0 0 0,1 7 0 16,-4-7-9-16,3 9 9 0,4-2 0 0,-7-4 0 16,7 3-9-16,-4 4 9 0,1-4 0 0,-1 4 0 15,1-1 0-15,-1 7 0 0,-3-6 0 0,4 5 0 16,-1-5 0-16,1 6 0 0,-4 3 0 0,3-4 0 16,1-5 0-16,-1 12 0 0,0-9 0 0,4 2 0 15,-3 4-8-15,3-3 8 0,0 0 0 0,0 3 0 0,0-4-8 16,3-5 8-16,1 6 0 0,-4 3 0 0,4 0-8 15,-4 3 8-15,3-3 0 0,1-1 0 0,-1 8-8 16,1-1 8-16,-1 0 0 0,1 0 0 0,-1 4 0 0,1-1 0 16,-1 3 0-16,1-2-8 0,-4-4 8 0,3 9 0 15,1-5 0-15,-1 2 0 0,-3-2 0 0,0 5 0 16,4-6 0-16,-4 7 0 0,0-4 0 0,3-2 0 16,-3-1 0-16,4 7 0 0,-4-10 0 0,4 9 0 15,-4-5 0-15,3 5 0 0,1-2 0 0,-1-4 0 16,1 7 0-16,-1-1-8 0,1-5 8 0,-1 5 0 15,1 1 0-15,-1 6 0 0,1-7-8 0,-1-2 8 0,1 9 0 16,-1-4 0-16,-3 7 0 0,0-3 0 0,0 3-8 0,4-6 8 16,-1-3 0-16,-3 5 0 0,0 4 0 15,0 0-8-15,4-6 8 0,-1-3 0 0,-6 2 0 0,3 4 0 16,3-3 0-16,-3 6 0 16,0-9 0-16,4 6 0 0,0-4 0 0,-1 4 0 15,-3-3 0-15,4-4 0 0,-4 7-8 0,0 3 8 0,0 0 0 0,0-6 0 16,0-3 0-16,0 9 0 0,0 0-8 0,0 0 8 15,0-7 0-15,-4 7 0 0,1-3 0 0,-5-3 0 16,5 6 0-16,-4-3 0 0,-4 3 0 16,4 0 0-16,-3 0 0 0,3 0 0 0,0-6 0 0,-4 6 0 15,4 0 0-15,0 6 0 0,0-6 0 0,0 0 0 16,0 0 0-16,-4 0 9 0,1 0-9 0,-1 0 0 16,0 0 0-16,4 0 0 0,-7 0 0 0,4 0 0 15,-4 0 0-15,-1 0-11 0,1 3 11 0,0-3 0 0,-3 0 8 16,-1 6-8-16,-7-3 8 0,4-3-8 0,-7 0 8 0,0 7-8 15,-4-4 0-15,0 3 0 0,-3 0 0 0,3-3 0 16,-3 7 0-16,-4-4-12 0,7-3 12 0,-3 7-12 16,0-10 20-16,3 9 3 0,0-3 1 0,0-3 0 15,-3 4-12-15,0 2 0 0,-4 1 0 0,7-4 0 16,1 3 0-16,-1-6 0 0,-7 7 0 0,4-4 0 16,3 3 0-16,0-2 0 0,-3-4 0 0,0 6 0 15,-1-2-15-15,1-4 5 0,3 6 1 0,-6-3 0 16,-8-6 9-16,3 10 0 0,5-10 0 0,-5 9 0 15,-6 1 0-15,-1-1 14 0,5 0-3 0,-1-2-1 16,0 8-10-16,0-5-14 0,0-1 3 0,0 1 1 0,7-7 10 16,-6 6 0-16,-5 1 0 0,1 2 0 0,3-3 0 0,0-5 14 15,0 5-3-15,0 0-1 0,8-9-10 0,-1 7 0 16,-4 2 0-16,5-9 0 0,-1 10 0 0,-3-10 0 16,-1 0 0-16,1 9 0 0,-4-9 0 0,4 6 0 15,-4-3 0-15,0 4 0 0,4-4 0 0,3 6 0 16,-4-9 8-16,1 6-8 0,3 4 0 0,-7-4 0 15,4-3 0-15,0 7 0 0,3-4 0 0,0-3 0 16,0 6 0-16,1-2 0 0,2-4 0 0,5 3 0 16,-5-6 0-16,5 10 0 0,2-4 0 0,-2-3 0 15,2 3 0-15,-2-3 0 0,2 7 0 0,-2-10 0 16,-5 9 0-16,1-9 0 0,0 6 0 0,-1 4-17 16,5-4 4-16,-5-3 1 0,1 4 12 0,0-4 16 15,0 3-3-15,3-3-1 0,0-3-12 0,0 0 0 16,4 6 0-16,0-6 0 0,-4 0 0 0,0 0 8 0,1 0-8 0,-5 0 0 15,5 0 0-15,2 0 0 0,-2 0 8 0,-1-6-8 16,4 6 0-16,-1 0 0 0,1 0 0 0,0 0 0 16,3 0 0-16,-3 0 0 0,0-3 0 0,3 3 0 15,-3 0 0-15,3 0 0 0,1-6 0 16,-5 6 0-16,5 6 0 0,-5-6 0 0,-2-6 0 16,-1 6 0-16,4 0 0 0,0 0 0 0,-4 0 0 15,4 0 0-15,3 0 0 0,-3 0 0 0,3 0 0 16,-3 0 0-16,3 0 0 0,4-3 8 0,-4-4-8 0,0 7 0 15,4 0 0-15,-3-3 0 0,2-3 0 0,1 6 0 16,-3-6 0-16,-1 2 0 0,-3 4 0 0,3 0 0 16,-3 0 0-16,3-6 0 0,-7 6 0 0,8 6 0 0,-1-6 0 15,-3 0 0-15,-1 4 0 0,1 2 0 0,4-6 0 16,-1 9 0-16,0-9 0 0,0 7 0 16,1-4 0-16,-1-3 0 0,4 0 0 0,0 6 0 0,-4-6 0 0,4 3 0 15,3-3 0-15,-3 0 0 0,0 0 0 0,3 0 0 16,1 0 8-16,-1 0-8 0,4 0 0 0,-4 0 0 15,4 0 0-15,0 0 0 0,0-3 0 0,0 3 0 16,3 0 0-16,1 0 0 0,-1 0-8 0,4-6-5 16,0 6-1-16,0 0 0 15,0 0-122-15,0 0-24 0,7 0-4 16,-4 0-1246-16</inkml:trace>
  <inkml:trace contextRef="#ctx0" brushRef="#br0" timeOffset="124504.45">17642 10942 990 0,'0'0'44'0,"0"0"8"0,0 0-41 0,0 0-11 15,0 0 0-15,-3 3 0 0,-8-3 42 0,11 0 6 0,-7 0 2 16,0 0 0-16,7 0-35 0,0 0-7 0,-3 6-8 0,3-6 11 16,0 0 40-16,0 0 8 0,-7-6 1 0,7 6 1 15,0 0 27-15,0 0 6 0,0 0 1 0,0 0 0 16,-7 0-44-16,7 0-9 0,0 0-2 0,0 0 0 16,0 0-24-16,0 0-6 0,0 0-1 0,0 0 0 15,0 0 2-15,0 0 0 0,0 0 0 0,0 0 0 16,0 0 5-16,7 0 0 0,3-3 1 0,1 3 0 15,-4-6-6-15,3 6-2 0,1 0 0 0,0 0 0 16,-1-7 3-16,4 7 1 0,0-3 0 0,1 3 0 16,-1 0 1-16,0 0 0 0,0 0 0 15,7-6 0-15,-3 6-14 0,-1 0 8 0,1 0-8 16,3-3 0-16,-3 3 0 0,-4 3 8 0,0-3-8 0,4 0 0 16,-1 0 0-16,1 6 8 0,-4-6-8 0,0 0 0 15,4 3 22-15,-4-3-2 0,0 0 0 0,-3 0 0 0,6 0-5 0,-6 0-2 16,3 0 0-16,-4-3 0 0,1 3-3 0,3 0-1 15,-3-6 0-15,-1 6 0 0,1 0-9 16,3 0 10-16,0 0-10 0,-3-3 10 16,3 3-10-16,-4-6 0 0,1 6 9 0,0 0-9 0,-1 0 12 0,1 0-3 15,-1 0 0-15,1 0 0 0,-4 0 8 0,0 0 2 16,-7 0 0-16,7 0 0 0,0 0-3 0,0 0 0 16,-7 0 0-16,7 0 0 0,0-4-16 0,0 4 10 15,0 0-10-15,0-6 8 0,1 6-8 0,2 0 0 16,1-3 0-16,-1-3 8 0,1 6-8 0,-1-3 0 15,-3-4 0-15,4 7 0 0,-4-3 0 0,4 3 0 0,-1-6 0 16,-3 6 0-16,4 0 11 0,-11 0-3 16,7 0-8-16,-7 0 12 0,0 0-4 0,0 0-8 0,7 0 11 15,-7 0-11-15,0 0 24 0,0 0-1 0,7 0-1 0,4-6 0 16,-11 6-11-16,7 0-3 0,0 0 0 0,3-4 0 16,-3-2-8-16,0 6 0 0,1-3 9 0,-1-3-9 15,3 6 10-15,-6-3-2 0,-4 3-8 0,7-7 12 16,0-2-12-16,-4 9 0 0,-3 0 0 15,4-9 0-15,-4 9 0 0,7-7 0 0,-7 7 8 0,0 0-8 16,0 0 0-16,0-3 0 0,3-3 8 0,-3 6-8 16,0 0 0-16,0 0 0 0,0 0 0 0,0 0 0 15,-3-3 0-15,3-4 16 0,-7 4-4 0,3-3 0 16,4 6 10-16,-3 0 2 0,-4-9 0 0,0 9 0 16,0-3-10-16,0-4-2 0,-4 4 0 0,0-3 0 0,4 0 3 0,-7 2 0 15,4 4 0-15,-4-6 0 0,-1 3-15 0,1-3 0 16,4 6 8-16,-4-3-8 15,3-4 0-15,0 7 0 0,4 0 0 0,-3 0 0 0,3 0 0 16,0 0-8-16,0 0 8 16,7 0 0-16,0 0 0 0,0 0-12 0,-4 0 12 0,4 0-10 0,0 0-3 0,0 0-1 15,0 0 0-15,-3 10 0 0,3-10 6 0,0 0 8 16,0 0-13-16,0 0 5 0,0 0 8 16,0 0 0-16,0 0 0 0,7 9-8 0,0-3 8 0,0-2 0 15,3 2 0-15,1-6 0 0,0 0-10 0,3 0 10 16,0-6-12-16,0 6 12 0,4 0-13 0,-4 0 4 15,0 0 1-15,0 0 0 0,3 0 8 0,-6 6 0 0,0-6-9 0,-1 6 9 16,1-3 0-16,-4 7-9 0,3-10 9 0,-2 9 0 16,-5-3 0-16,-3-6 0 15,11 3 0-15,-4 7 0 0,0-4 0 0,-4 4 0 0,1-1 0 16,-4-9 9-16,7 6-9 0,-4 4 0 0,4-7 0 0,-3 6 0 16,-4-9 0-16,3 6 0 0,-3-6 0 0,0 10 0 15,-3-4 0-15,3 4 0 0,-4-1 0 16,1-6 0-16,-4 7 0 0,0-1 15 0,-4 0-4 0,-3 7-1 15,0-7-10-15,0 7 0 0,-4-6 0 0,1 5 0 16,-1-2 8-16,0 2 7 0,4-2 1 0,-3 3 0 16,-1-7-29-16,4 0-6 0,-7 1-1 0,7-1 0 15,-4-2-117 1,4-4-24-16,-4-3-5 0</inkml:trace>
  <inkml:trace contextRef="#ctx0" brushRef="#br0" timeOffset="126684.47">19985 9678 1692 0,'0'0'75'0,"0"0"15"0,0 0-72 0,0 0-18 0,0 0 0 0,0 0 0 15,0 0 51-15,0 0 6 0,0 0 2 0,7-3 0 16,0-3-46-16,0 3-13 0,0-4 0 0,-3-2 8 16,-4 9-8-16,0 0 0 0,0 0 0 0,0 0 0 0,-4-6 20 0,-3 3 0 15,0 3 0-15,-4 0 0 0,1 0 28 0,-4 0 6 16,-4 3 1-16,0-3 0 0,-3 6-19 0,-3-3-4 16,-1 3-1-16,0-6 0 0,-3 7 1 0,0-4 1 15,-4-3 0-15,0 6 0 0,0-3-4 16,1-3-1-16,-1 6 0 0,0-2 0 0,-3 2-12 0,3-3-4 15,4-3 0-15,0 6 0 0,-4-6-2 0,7 3-1 16,-3 4 0-16,3-4 0 0,-3 3-9 0,0-6 8 0,-4 0-8 16,4 9 8-16,0-9-8 0,-4 10 0 0,-3-4 0 15,7-3 0-15,-4 7 9 0,4-10 10 0,-1 6 1 0,5 3 1 16,-1-9-10-16,0 10-3 0,8-4 0 0,-1-3 0 16,0 3 0-16,4-2 0 0,0 2 0 0,4-3 0 15,-5 3-8-15,5-3 10 0,3-3-10 0,0 7 10 16,0-7-2-16,3 0 0 0,4 0 0 0,0 0 0 15,0 0 6-15,0 0 1 0,-7 9 0 0,7-9 0 16,0 0-15-16,0 0 11 0,0 0-11 0,0 0 10 16,0 0-10-16,0 0 0 0,4 6 0 0,-4-6 8 15,3 10-8-15,1-7 0 0,-1 6 0 0,4-2 8 16,-3-4-8-16,3 3-16 0,0 3 4 0,0 1 1 16,-4-1 20-16,5-3 4 0,-1 4 1 0,0-1 0 15,-4 4-14-15,4 3 0 0,-3-1 0 0,3-2 0 16,-4 2 0-16,4 10-16 0,0-6 3 0,-3 0 1 0,3 6 12 0,0-6 16 15,0 9-3-15,4-3-1 0,-4 4-12 0,3-4 0 16,-3 0 0-16,4-3 0 0,0 3 0 0,-4 3-15 16,0-3 3-16,3 3 1 0,-3 1 35 0,0 5 6 15,-7-6 2-15,7 7 0 0,-3-10-32 0,-1 9 0 16,-3 1 0-16,4-4 0 0,0 4 0 0,-4-1 0 16,3 4 0-16,-6 3 0 0,-1-4 0 0,0 1 0 15,4 6 0-15,0-10 0 0,0 13 12 16,4-12-3-16,-8 2-1 0,4 4 0 0,0-13-8 0,0 7 0 15,0-7 0-15,0 0 0 0,-3-3 0 0,3 0 0 16,0-6 0-16,0 6 0 0,0-6 0 0,0 0 0 16,0 0 0-16,-4 0 8 0,1-1-8 0,-1-2 0 15,1 3 0-15,-4-3 8 0,7 2 0 0,-4-8 0 16,1 9 0-16,-1-10 0 0,1 7-8 0,-1 3 0 16,-3-4 9-16,7-5-9 0,-7 8 0 0,4-8 0 15,-5-1 0-15,5 1 8 0,-4-1-8 0,3-3 12 0,-3-3-4 16,4 4 0-16,3-7 4 0,-7 9 0 0,3-9 1 0,4 0 0 15,-3 10 3-15,-4-10 0 0,3 6 0 16,-3-3 0-16,3 3-8 0,4-6-8 0,0 0 11 0,0 0-11 16,-3 3 11-16,3-3-11 0,0 0 10 0,0 0-10 15,0 0 8-15,0 0-8 0,0 0 0 0,0 0 9 16,0 0-9-16,0 0 8 0,0 0-8 0,0 0 8 16,0 0-8-16,0 0 10 0,0 0-10 0,0 0 10 15,0 0-10-15,0 0 0 0,0 0 9 0,0 0-9 16,0 0 8-16,0 0-8 0,0 0 8 0,0 0-8 15,0 0 0-15,7-3 0 0,4 3 0 0,3-6 8 16,-4 3-8-16,4 3 0 0,1-6 0 0,6 6 8 0,-4-10-8 0,1 10 0 16,7-3 0-16,-4 3 8 0,4-6-8 15,-1 6 0-15,1-10 0 0,-4 10 0 0,4 0 0 0,-1 0 0 16,-6-6 0-16,3 6 0 0,-3 0 0 0,3-3 0 16,-3-3 0-16,3 6 0 0,-3-3 0 0,-1-4 0 15,4 4 0-15,4-3 0 0,-4-4 0 0,4 7 0 16,0-3 0-16,-1-3 0 0,1 2 0 0,0 4 0 15,3-3 0-15,0 3 8 0,0-3-8 0,1 2 0 16,-5-2 0-16,4 6 0 0,-3-3 0 0,3-3 0 16,1-1 0-16,-5 4 0 0,1 3 0 0,3 0 0 0,0-6 0 0,-3 3 0 15,3-3 0-15,-3 6 0 0,0-3 0 16,-1-4 0-16,-2 4 0 0,-1-3 0 0,0 6 0 16,0-3 0-16,4-4 0 0,-4 4 0 15,-3-3 0-15,3 0 0 0,0 3 0 0,-3-4 0 0,-1 7 0 16,1 0 8-16,-1-3-8 0,-2-3 0 0,-1 6 0 0,3-3 0 15,-3 3 0-15,1-6 0 0,2 6 0 0,1 0 0 16,-4-4 0-16,0-2 0 0,4 6 0 0,-4 0 0 16,3 0 0-16,-2 0 0 0,2 0 0 15,-3-3 0-15,4 3 0 0,-4 0 0 0,4 0 0 16,-4 3 0-16,3-3 0 0,-6 0 0 0,0 0 0 0,-1 0 0 16,1 0 0-16,-1 0 0 0,1 0 0 0,0 0 0 15,-1 0 0-15,1 6 0 0,-4-6 0 0,3 4 0 16,-3-4 0-16,4 0 0 0,-4 0 0 0,4 0 0 15,-4 0 0-15,3 0 8 0,1 0-8 0,-4 6 0 16,0-6 0-16,0-6 0 0,-7 6 0 0,11 0 0 0,-4 0 0 0,0 0 0 16,-7 0 0-16,7 0 8 0,0-4 0 0,-7 4 1 15,7-6 0-15,-7 6 0 0,0 0 3 16,0 0 0-16,3-3 0 0,-3 3 0 0,0 0 1 16,4-6 1-16,-4-4 0 0,0 4 0 0,0-3-4 0,-4-1-1 15,4 1 0-15,0-1 0 0,-3-5 0 0,-1 5 0 16,4-9 0-16,-3 1 0 0,-1 2-9 0,1-3 0 15,-1 0 0-15,1-6-11 0,-1 3 11 0,1-3 0 16,-4 0 8-16,0-3-8 0,-1 0 8 0,1-7-8 16,0 7 8-16,-3-6-8 0,3-1 8 0,-4 1-8 0,1-4 8 15,-1 3-8-15,-3 1 0 0,3-4 0 0,-3-6 0 0,4 7-8 16,-1-1 16-16,4-3 3 0,0-3 1 0,-7 7 0 16,3-7-12-16,-3 9 0 0,4-2-10 0,-5-1 10 15,5-3 0-15,-1 13 0 0,-3-6-8 0,4 5 8 16,-1 1 0-16,4-6-12 0,0 9 12 0,0-4-12 15,0 1 12-15,0 3 0 0,3-3 0 0,1 3 0 16,-1 0 0-16,1 3 0 0,-1-3 0 0,1 0 0 16,-1 3 0-16,4 0 0 0,-7 3 0 0,3-6 0 15,1 6 0-15,-4 6 0 0,3-5 0 0,-3 2 0 16,4 0 0-16,3 4-9 0,-7-4 9 0,7 0-8 16,-4 7 8-16,1-4-8 0,3-2 8 0,-4 5-8 15,1 1 8-15,3 0 0 0,0-1 0 0,0-6 0 16,0 7 0-16,0 0 0 0,-4-1 0 0,4 4-8 15,0 3 8-15,0-3 0 0,0-4 0 0,0 7-8 16,0 3 8-16,0-6 0 0,0-4 0 0,0 10 0 16,0 0 0-16,0 0 0 0,0 0 0 0,0 0 0 15,0 0 0-15,0 0 0 0,0 0 0 0,0 0 0 0,0 0-12 16,0 0-1-16,0 0 0 0,-7 0 0 0,3 7 13 0,1-4-9 16,-4 3 9-16,3-3-8 15,-3 7 8-15,0-4 0 0,0-3 0 0,0 3-8 0,-3-3 8 0,-1 4 0 16,0-4 0-16,1 3 0 0,-4-6 0 15,3 6 0-15,-7-3 0 0,1 4 0 0,-1-4 0 16,1 3 0-16,-8-3 0 0,4 7 0 0,-4-10 0 0,0 6 0 16,4 3 0-16,-4-9 0 0,1 7 0 0,3-4 0 15,-4 3 0-15,0-3 0 0,0-3 0 0,4 6 0 0,0-6 0 0,-4 4 0 16,4-4-14-16,0 6-1 0,-4-6 0 0,4-6 0 31,-3 6-121-31,-1 0-25 0,0 0-5 0,0 0-1160 0</inkml:trace>
  <inkml:trace contextRef="#ctx0" brushRef="#br0" timeOffset="127795.21">19837 10149 1407 0,'0'0'62'0,"0"0"14"0,0 0-61 0,0 0-15 0,0 0 0 0,10 0 0 16,-3 0 57-16,4 0 9 16,-4 0 2-16,4-7 0 0,-8 7-13 0,8 0-3 15,-8-3 0-15,-3 3 0 0,0 0 0 0,0 0 0 0,0 0 0 16,0 0 0-16,0 0 9 0,0 0 2 0,0 0 0 0,0 0 0 15,0 0 1-15,0 0 1 0,0 0 0 0,-3 3 0 16,-8-3-35-16,4 7-7 0,-4-4-2 0,-3 3 0 16,0-3-7-16,-3 3-2 0,-1-3 0 0,-3 4 0 15,0 2 16-15,-1 1 2 16,-2-1 1-16,3 0 0 0,-4 1-16 0,0-1-3 0,4 7-1 0,-4-7 0 16,1 1-3-16,2-1-8 0,-2 7 12 0,3-7-4 15,-1 1 10-15,1-1 2 0,4 0 0 0,-1 1 0 16,4 5 3-16,-4-5 1 0,4-1 0 0,0 1 0 15,3-1-24-15,1-3 8 0,-1 4-8 0,4-1 0 16,-3 1 0-16,3-4 0 0,0-3 0 0,3 3 0 16,-3-3 0-16,3 4 0 0,4-7 0 0,0 0 0 15,0 0 10-15,-3 3-2 0,-1 3-8 0,4-6 12 16,0 0-12-16,0 0 11 0,0 0-11 0,0 0 10 0,0 0-10 0,0 0 0 16,7 3 9-16,4 4-9 0,-4-7 13 0,7 0-1 15,0 0-1-15,4 0 0 0,-4 0-11 16,7 0 0-16,0 0 0 0,4 0 8 0,3 0-8 0,-3-7 12 15,0 4-12-15,6 3 12 0,-2-6-12 0,6 3 0 16,-7-4 0-16,4 7 0 0,3-3 0 0,-3-3 0 16,0 6 0-16,-4-3 0 0,0-3 0 0,0 6 0 15,-3 0 0-15,3 0 0 0,-3 0 0 0,0-4 0 0,6 4 0 16,-2-6-11-16,-5 6 11 0,5 0 0 16,-8 0 0-16,0 6 0 0,0-2 0 0,0-4 0 15,-3 6 0-15,-4-6 0 0,4 3 0 0,-4-3 8 0,-4 6-8 0,4-3 11 16,-3 4-11-16,-4-4 0 0,0 3 0 0,0-6 0 15,-7 0 0-15,4 10 0 0,-1-1 0 0,-3 0 0 16,0-2 0-16,-3 2 0 0,-1-6 0 16,1 7 0-16,-8 2 0 0,4-3 0 0,-4 1 0 15,-3-1-11-15,0 1 11 0,-3-1 0 0,2 1 0 16,-2-1 0-16,3 7 0 0,-4-4 0 0,-3-2 8 0,0 5-8 16,0-5 0-16,-4 8 0 0,0-8 0 0,-3 6-12 15,3 2 20-15,1-2 3 0,-5-3 1 0,1 2 0 16,0 1-12-16,0-4 0 0,-1 4 0 0,-2 3 0 15,-1-3 0-15,4-4-16 0,-1 4 3 0,5 0 0 16,3-4 37-16,3 4 7 0,-3-7 1 0,0 10 1 0,7-3-33 0,-1-4 0 16,-2 4 0-16,3-7 0 0,7 7 0 15,-4-3 12-15,0-4-4 0,4 7-8 0,0-7 9 0,4 0-9 16,-4 1 0-16,3-1 9 0,-3 7-9 0,4-7 0 16,3 7 0-16,0-7 0 0,0 1 0 0,0-1 0 15,0-6 0-15,7 10 0 16,0-10 0-16,0 3 0 0,0-3 0 0,7-3 0 0,0 0 0 15,4 0 0-15,-1 7 0 0,5-14 0 0,-1 7 0 0,3-3 8 16,1-3-8-16,3 3 8 0,4-3-8 0,-4 6 0 16,1-7 0-16,-1 4 0 0,0 3 0 0,-3-6 0 15,3 6-11-15,-3 0 11 16,-4-3-28-16,3 3-1 0,-2 0 0 0,-1 0 0 16,0 3-11-16,0-3-3 0,0 0 0 0,0 6 0 15,1-6-113-15,2 3-24 0,-3 4-4 0,4-7-940 0</inkml:trace>
  <inkml:trace contextRef="#ctx0" brushRef="#br0" timeOffset="130580.04">21103 9634 518 0,'0'0'46'0,"0"0"-37"0,0 0-9 0,0 0 0 0,0 0 192 0,0 0 37 0,0 0 7 16,0 0 2-16,0 0-158 0,0 0-32 15,-3-3-7-15,3 3-1 0,0 0 28 0,0 0 6 16,-4-6 1-16,4 6 0 0,-3 0-7 0,3 0-2 0,0 0 0 0,0 0 0 16,0 0-30-16,0 0-7 0,0 0-1 0,0 0 0 15,0 0-8-15,3 6-3 0,4-3 0 0,0 7 0 16,0-4 2-16,4 3 0 0,-4 7 0 0,4-3 0 16,-1-4 2-16,4 7 1 0,-3 2 0 0,3 1 0 15,0 6 20-15,-3 0 4 0,3-3 1 0,0 10 0 16,-4-4-25-16,1 6-5 0,0-5-1 0,-1 8 0 15,1 4-3-15,-1-3-1 0,-6 9 0 0,3-3 0 16,-4 0 15-16,1-1 2 0,-4 4 1 0,3 4 0 16,1-4-14-16,-4 3-2 0,4-3-1 0,3-3 0 15,-7 3 6-15,7 3 1 0,-4-6 0 0,1 0 0 16,-1-3-20-16,-3 2 8 0,4-8-8 0,-1 3 0 16,1-4 30-16,-4-9-1 0,0 10 0 0,0-7 0 15,0-3-14-15,0-3-3 0,0 3-1 0,0-6 0 16,-4 0 9-16,4 6 3 0,-7-6 0 0,7-4 0 15,-3 4-23-15,3 0 0 0,0 0 0 0,0-4-8 0,0 1 8 16,0-3 0-16,0 2 0 0,3-5 0 0,-3-1 0 0,4 0 0 16,-4 1 0-16,3-1 0 0,-3-2 0 0,0-4 0 15,0-3 0-15,0 0 0 0,0 6 16 0,0-6 4 16,0 0 2-16,0 0 0 0,0 0-2 0,0 0 0 16,0 0 0-16,0 0 0 0,0 0-3 0,0 0-1 15,0 0 0-15,0 0 0 0,0 0-8 0,0 0-8 16,0 0 12-16,0 0-12 0,0 0 8 0,0 0-8 0,0 0 0 15,0 0 0-15,0 0 10 0,0 0-10 0,0 0 8 0,0 0-8 16,0 0 0-16,0 0 0 0,0 0 0 0,0 0 0 16,11 6 0-16,-11-6 0 0,0 0 0 0,7 0 0 15,0 0 0-15,0 0 0 0,4-6 0 0,-4 6 0 16,3 0 0-16,1 0 8 0,3 0-8 0,0 0 0 16,0 0 0-16,4 0 0 0,-1 0 8 15,8 0-8-15,0-6 0 0,3 6 0 0,0 0 0 0,8-3 0 16,-1 3 0-16,0 0 0 0,-3 0 0 0,0-7 0 15,-1 7 0-15,1 0 0 0,0 0 0 0,-7 0 0 16,-1 0 0-16,4 0 0 0,1 0 0 0,-5-3 0 16,-2 3 0-16,6 0 0 0,0 0 0 0,4 0 0 15,-4-6 0-15,4 6 0 0,-8-3 8 0,12 3-8 16,3-7 0-16,-4 7 8 0,-3-3-8 0,3-3 0 16,4 3 0-16,-4-3 0 0,-3-4 0 0,-1 4-11 15,5 3 11-15,-1-3 0 0,0-4 0 0,-3 7 0 16,-4-3 0-16,-3 6 0 0,10-3 0 0,-7 3 0 15,-6 0 0-15,2 0 8 0,8 0-8 0,-7 3 8 16,-1-3-8-16,-2 0 0 0,2 6 0 0,-3-3 0 0,4-3 0 16,-4 0 0-16,0 0 0 0,4 0 0 0,-4 0 0 15,4 0 0-15,-4-3 0 0,0-3 0 0,1 6 0 16,-1 0 0-16,3-3 0 0,-2-4 0 0,-1 7 0 0,0-3 0 16,-3 3 0-16,-4-6 0 0,3 6 0 0,-3 0 8 15,-3 6-8-15,3-3 11 0,-7-3-11 0,4 0 0 16,-11 0 0-16,10 0 0 0,-10 0 0 0,7 0 0 15,-7 0 0-15,7 0 0 0,-7 0 0 0,11 0 0 0,-11 0 0 16,0 0 0-16,0 0 0 0,7 0 0 0,-7 0 8 0,0 0-8 16,7 0 0-16,-7 0 0 15,0 0 0-15,0 0 0 0,11-3 0 0,-11 3 0 0,0 0 0 0,0 0 0 16,0 0 11-16,0 0-3 0,0-6-8 0,0 6 12 16,0 0-3-16,0-6-1 0,0 6 0 0,0 0 0 15,0 0-8-15,0-10 0 0,-4 7 0 0,1-6 0 16,3 2 0-16,-4-2 8 0,4 0-8 0,0-1 8 15,0 1 0-15,-3-1 0 0,-1 1 0 0,-3-7 0 16,3-2 1-16,4 2 0 0,-7-6 0 0,4 0 0 16,-8 0-9-16,4-9 10 0,0 2-10 0,-3 1 10 15,-1 0-10-15,0-3 0 0,-3-1 0 0,0-2 8 16,4-1-8-16,-1-9 0 0,-3 0 9 0,3 7-9 16,-3-7 8-16,4 0-8 0,-1 0 10 0,0 0-10 0,4-3 8 0,0 3-8 15,-3 0 0-15,3 0 0 0,0-3 0 0,3 0 0 16,-3-3 0-16,4 6 0 15,-4 7 0-15,3-7 0 0,0 9 0 0,1-2 0 0,3 2 0 16,-4 1 0-16,4 12 0 0,0-10 0 0,-3 10-8 0,3-3 8 16,-4 0 0-16,1 6 0 0,-1-6-8 0,4 7 8 15,-3-1 0-15,-1 0 0 0,1 0-8 0,-1 3 8 16,-3-9 0-16,4 7 0 0,-1 5-8 0,1-3 8 16,-1-3 0-16,4 4 0 0,-4-4-8 0,4 0 8 15,0 0 0-15,0 4 0 0,0-4-11 0,4 3 11 16,-4-3-10-16,4 4 10 0,-1 2-10 0,-3-3 10 15,0 7-10-15,4 0 10 0,-4-1-9 0,0 1 9 0,0 9-8 16,0 0 8-16,0 0-10 0,0-6 10 0,0 2-12 0,0 4 12 16,0 0 0-16,0-6-8 0,0 3 8 15,0 3 0-15,0-6 0 0,0 6 0 16,0 0 0-16,0 0 0 0,0 0 0 0,0 0-8 16,0 0 8-16,0 0 0 0,0-10-9 0,0 10 9 0,0 0-13 0,0 0 5 15,0 0 8-15,0 0-13 0,0 0 5 0,0 0 8 16,0 0-11-16,0 0 11 0,0 0-8 0,0 0 8 15,0 0 0-15,-4 10 0 0,4-10 0 0,-3 9 0 16,-1 1 0-16,0-4 0 0,4-6 0 0,-7 9 8 16,7-9-8-16,-3 7 8 0,-4 2-8 0,0-6 8 15,0 6-8-15,0-2 12 0,-4-4-4 0,1 6 0 16,-1-9-8-16,-3 7 12 0,-4 2-4 0,1 0 0 16,-5-9-8-16,5 10 0 0,-1-4 0 0,-3-3 0 0,-7-3 0 15,7 6 0-15,3-2 0 0,0 2 0 0,4-6 0 16,-11 0 0-16,1 9 0 0,-1 1 8 0,0-10-8 0,4 9 0 15,-11-3 0-15,8-2 0 0,3 5 0 0,-4-9 0 16,0 9 0-16,-3-9 0 0,3 7 0 0,-3-7 9 16,3 3-9-16,-6 3 0 0,-5 0 9 15,1-3-9-15,14-3 0 0,-4 0 9 0,-10 0-9 16,3 7 0-16,4-4 0 0,3-3 0 0,-3 9 0 0,3-9 0 16,1 6 0-16,-1-2 0 0,4-4 0 0,0 0 0 15,-4 6 0-15,0-6 0 0,8 3 0 0,-8 3 0 16,0-6 0-16,-3 10 0 0,0-4 0 0,0-3 0 15,6-3 0-15,-2 6 0 0,-8-2 0 0,4 5 0 16,-4-9 0-16,7 6 0 0,-6 4 0 0,6-7 0 16,0 3 0-16,0 0 0 0,4-3 0 0,-3-3 0 0,2 10 0 15,1-10 0-15,0 6 0 0,0-3 0 0,7 4 0 0,-4-7 0 16,1 3 0-16,2-3 0 0,1 0 0 0,4 0 0 16,-8 6-8-16,7-6-1 0,1 0 0 0,-1 3 0 15,1 3-8-15,3-6-2 0,0 7 0 0,3-4 0 31,1 3-136-31,3-6-27 0,0 0-6 0,7 9-1119 0</inkml:trace>
  <inkml:trace contextRef="#ctx0" brushRef="#br0" timeOffset="131696.07">21544 10917 633 0,'0'0'56'0,"0"0"-44"0,0 0-12 0,0 0 0 16,0 0 332-16,0 0 64 0,11-6 12 0,-1 6 4 0,-3 0-336 0,4-4-66 15,3-2-10-15,-3 3-9 0,-4-3 9 0,7 3 0 16,3-4 0-16,1-2 0 0,0 9 38 0,3-10 3 16,-3 4 1-16,3 3 0 0,3-3-13 0,1 3-2 15,-11-4-1-15,7 7 0 0,4-3 15 0,0-3 3 16,-11 6 1-16,4-3 0 0,-1 3-29 0,1-6-5 16,-1 6-2-16,-2 0 0 0,-1 0-1 0,3 0-8 15,4-7 12-15,1 4-4 0,-5 3 6 0,4 0 1 16,8 0 0-16,-5 0 0 0,-2-6-7 0,-1 6 0 15,0 0-8-15,4 0 12 0,-1 0-4 0,-3 0-8 16,-14 0 11-16,8 0-11 0,2 0 22 0,-3 0-2 16,-14 0-1-16,7 0 0 0,0 0 10 0,0 0 3 15,1 0 0-15,-8 0 0 0,0 0-5 0,0 0-1 0,10 0 0 16,-10 0 0-16,0 0-11 0,0 0-3 0,0 0 0 0,4 0 0 16,6 0-12-16,-10 0 0 0,0 0 0 0,4 0 0 15,6 0 0-15,-3 0 0 0,-7 0 0 0,0 0 0 16,7 0 9-16,-7 0-9 0,0 0 8 0,0 0-8 15,0 0 18-15,0 0-2 0,0 0 0 0,0 0 0 16,0 0 13-16,0 0 3 0,0 0 0 0,0 0 0 16,0 0-32-16,0 0 8 0,0 0-8 0,0 0 0 15,0 0 0-15,0 0 0 0,0 0 0 0,0 0 0 16,0 0 0-16,0 0 0 0,0 0 0 0,0 0 0 16,0 0 0-16,0 0 0 0,0 0 0 0,0 0 0 15,0 0 0-15,0 0 0 0,0 0 0 0,0 0 0 16,0 0 0-16,0 0 0 0,0 0 0 0,0 0 0 15,0 0 8-15,0 0 3 0,0 0 0 0,0 0 0 16,0 0 5-16,0 0 0 0,0 0 1 0,8 0 0 0,2 0-1 16,-3-3 0-16,-7 3 0 0,7-7 0 0,4 4-7 0,-1-6-1 15,-3 3-8-15,4-4 12 0,0 1-3 0,-1-7-1 16,1 4 0-16,-8-4 0 0,4-3-8 0,0 3 12 16,4-5-12-16,3-1 12 0,-7 0-12 15,4-3 0-15,-1-1 0 0,1 4 8 0,-1-9-8 0,1 9 0 16,-4-9 0-16,4 9 0 0,3-9 0 15,-4 9 0-15,-6-4 0 0,3 1 0 0,0 7 0 0,0-1 0 16,-3 0 0-16,-4 3 0 0,3 4-13 0,1-4 5 0,-4 0 8 0,3 4-13 16,-3-4 13-16,4 7-9 0,3-7 9 15,-4 4-8-15,4-4 8 0,0 0 0 0,4 4-9 0,0-4 9 16,3 7-9-16,0-1 9 0,-7 1-12 0,7-1 12 31,4 4-30-31,-8-3 1 0,-3 5 0 0,4-2 0 16,-1-3-70-16,1 9-13 0,-11 0-4 0,0 0-771 15,0 0-154-15</inkml:trace>
  <inkml:trace contextRef="#ctx0" brushRef="#br1" timeOffset="138720.23">18785 2779 748 0,'-3'10'67'0,"-1"-1"-54"15,1-9-13-15,-1 10 0 0,4-10 84 0,0 0 13 16,0 0 3-16,0 0 1 0,0 0-60 0,0 0-12 15,0 0-2-15,0 0-1 0,0 0 59 0,0 0 12 16,4-10 3-16,-1 10 0 0,-3-9-7 0,0 9-1 16,4-3 0-16,-4 3 0 0,0 0 13 0,0 0 3 15,0 0 0-15,0 0 0 0,0 0-28 0,0 0-6 0,-4 12-1 0,4-12 0 16,-3 16-21-16,-1-13-4 0,1 6 0 0,3-9-1 16,-4 7-32-16,4-7-7 15,0 9 0-15,0-9-8 0,0 0 0 0,0 0 0 0,0 0 0 0,0 0 0 16,0 0 0-16,0 0 0 0,0 0 0 0,0 0 0 15,-7 0 14-15,4 0-1 0,3 0 0 0,0 0 0 16,-4 0 11-16,4 0 3 0,0 0 0 0,0 0 0 16,-3-3-4-16,3 3-1 0,0 0 0 0,0 0 0 15,0 0-10-15,0 0-1 0,0 0-1 0,0 0 0 16,0 0-10-16,0 0 0 0,0 0 0 0,0 0 0 16,0 0 0-16,0 0 0 0,0 0 0 0,0 0 0 15,0 0 0-15,0 0 0 0,0 0 0 0,0 0 0 16,0 0 0-16,0 0 0 0,0 0 0 0,0 0 0 15,0 0 0-15,0 0 0 0,0 0 0 0,0 0 0 16,0 0 0-16,0 0 0 0,0 0 0 0,0 0 0 16,7 3 12-16,-7-3-4 0,10 6 0 0,-10-6 0 15,4 4-8-15,3 5 0 0,0 0 9 0,-4-2-9 0,4-4 0 0,1 3 0 16,-5 3 0-16,1-2 8 0,-4-7-8 0,7 12 0 16,3-12 0-16,-3 16 0 0,0-16 0 0,-3 3 0 15,-4-3 0-15,10 9 0 0,-2-2 0 0,-5 2 0 16,1-9 0-16,3 10 0 0,-4-1 0 0,4 0 0 15,0 1 0-15,0-4 0 0,0 3 0 0,-3 10 0 16,3-12 0-16,0 2 0 0,0 3 0 0,0 1 0 16,0 0 0-16,-3-4 8 0,6 0-8 0,-6 1 0 15,3-4 0-15,3 3 0 0,-6-2 0 0,0-4 0 0,3 6 0 16,-7-9 0-16,7 0 0 0,-7 0 0 0,7 7 0 0,-7-7 0 16,3 3 0-16,4 3 0 0,-7-6 0 0,4 0 0 15,-4 0 0-15,7 9 0 16,-7-9 0-16,0 3 0 0,0-3 0 0,3 13 0 0,4-10 0 0,-3 7 0 15,-1-1 0-15,1 0 0 0,-4-9 0 0,4 10 0 16,-1-4 0-16,-3 3 0 0,0-9 0 0,0 0 0 16,7 10 0-16,-7-10 0 0,0 0 0 0,0 0 0 15,0 0 0-15,0 0 0 0,0 0 0 0,0 0 0 16,0 0 0-16,0 0 0 0,0 0 0 0,0 0 0 16,0 0 0-16,0 0 8 0,0 0-8 0,0 0 0 15,0 0 9-15,0 0-9 0,0 0 12 0,4 9-12 16,-1-2 0-16,-3-7 0 0,0 9 0 0,0-9-12 15,4 0 12-15,-4 0 0 0,3 9 0 0,-3-9 0 0,7 7 0 16,-7-7 0-16,0 0 0 0,0 0 10 0,0 0-10 16,0 0 0-16,7 3 0 0,4 6 0 15,-11-9 0-15,0 0 0 0,0 0 0 0,3 6 0 16,5-2 0-16,-8-4 0 0,0 0 0 0,3 9 0 0,4 0 0 16,-3-2 0-16,-4 2 9 0,3 1-9 0,-3-4 0 0,7 6 0 15,-3-5 0-15,-1 2 0 0,1-6 0 0,-1 10 0 16,1-10 0-16,-1 6 0 0,-3 1 0 0,4-4 0 15,-4-6 0-15,0 3 0 0,0 6 0 0,0-9 0 16,3 10 0-16,-3-10 8 0,0 0-8 0,0 6 0 16,0-6 0-16,0 0 0 0,0 0 0 0,0 6 0 15,0-6 0-15,0 0 0 0,0 0 0 0,7 4 0 16,-7 5 0-16,0-9 0 0,4 9 0 0,-4-9 0 16,0 7 0-16,0-7 0 0,0 0 0 0,0 9 0 15,0-6 0-15,0-3 0 0,0 0 0 0,0 0 0 0,0 0 0 0,0 0 0 16,0 0 0-16,4 13 0 0,-4-13 0 0,0 3 0 15,0-3 0-15,0 0 0 0,0 0 0 0,0 0 0 16,0 0 0-16,0 0 0 0,0 0 0 16,0 0 0-16,0 0 0 0,0 0 0 0,0 0 0 0,0 0 0 15,0 0 0-15,0 0 0 0,0 0 0 0,0 0 8 16,0 0 0-16,0 0 0 0,-4 6 0 0,-3-3 0 16,3-3-8-16,-3 0 12 0,0 0-4 0,0 0 0 15,-3 0-8-15,-1 0 8 0,1-3-8 0,-1-3 8 16,0 6-8-16,1-3 0 0,-4-4 0 0,0 1 0 15,6 3 0-15,1 3 0 0,-3-6 0 0,-1 3 0 16,1 3 0-16,3-7 0 0,0 7 0 0,7 0 0 16,-7-9 0-16,7 9 0 0,-4 0 0 0,0-9 0 0,-3 5 0 0,7 4 0 15,0 0 0-15,-3-6-8 0,-4 0 8 0,7 6 0 16,-4 0 0-16,4 0 0 16,0 0 0-16,0 0 0 0,0 0 0 0,-7-3 0 15,7 3 0-15,0 0 0 0,0 0 0 0,0 0 0 0,-10 0 0 0,10 0 0 16,0 0 0-16,0 0 0 0,0 0 0 0,0 0 0 15,0 0 0-15,0 0 0 0,0 0 0 0,3 3-10 16,4 3 10-16,0 4 0 0,4-4-8 0,-1-3 8 16,1 6 0-16,3-2 0 0,-3 2 0 0,-1-9-8 15,1 16 8-15,-1-13 0 0,8 6 0 0,-4-2 0 16,-3 2 0-16,3-6 0 0,-3 6 0 0,-1 1 0 16,1-4 0-16,-4 4 0 0,0-4 0 0,0-3 0 15,-7-3 0-15,7 9 0 0,-7-9 0 0,0 0 0 0,0 0 0 0,0 0 0 16,10 0 0-16,-10 0 0 0,0 0 0 0,0 0 0 15,8-9 0-15,-1 6 8 0,-4-3-8 0,1-4 0 16,-1 4 8-16,1-4-8 0,-1 1 0 0,1 6 0 16,-4-6 0-16,3 2 8 0,1-2-8 15,-4 9 0-15,3-3 0 0,-3 3 0 0,7-7 0 0,0-2 0 16,-3 9 0-16,3-9 0 0,-7 9 0 0,7-7 0 16,0 7 0-16,0-9 0 0,0 6 0 0,-3-3 0 15,6 2 0-15,-3-2 0 0,-3 0 0 0,3 6 0 16,-3-10 0-16,-4 10 0 0,3 0 0 0,-3 0 0 15,4-9-17-15,-4 9 0 0,0 0 0 0,0 0 0 16,0 0-155-16,0 0-30 0,0 0-6 0</inkml:trace>
  <inkml:trace contextRef="#ctx0" brushRef="#br1" timeOffset="140315.46">20775 2478 921 0,'0'0'82'0,"0"0"-66"0,0 0-16 0,0 7 0 16,0-7 192-16,-3 9 36 15,3-9 6-15,0 0 2 0,0 0-168 0,0 0-34 0,0 0-6 0,0 0-2 16,0 0 14-16,0 0 2 0,7-9 1 0,-4 9 0 16,-3 0 8-16,0 0 1 0,4-7 1 0,-4 7 0 15,0-9 19-15,0 9 4 0,0 0 1 0,0 0 0 16,0 0-1-16,0 0-1 0,0 0 0 0,-7 0 0 16,7 0-26-16,-7 0-5 0,0 0 0 0,3 0-1 15,-3 0-19-15,7 0-4 0,0 0-1 0,0 0 0 16,-7 9-19-16,7-9 0 0,0 0 0 0,0 0 0 15,0 0 0-15,0 0 0 0,0 0 0 0,0 0 0 16,0 7 0-16,0-7 0 0,0 0 0 0,0 0 0 16,0 0 0-16,0 0 0 0,-4 9 0 0,1-3 0 15,-1-3 0-15,1 13 8 0,-4-13 0 0,0 7-8 16,-7-4 21-16,3 13-2 0,0-4-1 0,4 4 0 16,-3 0-2-16,3 6 0 0,-4-6 0 0,-3 9 0 0,0-3-4 0,0 3 0 15,-4-2-1-15,4 2 0 0,0-3-11 16,0 3 8-16,0-3-8 0,0-6 8 0,-1 9-8 15,5-12 0-15,-8 3 0 0,8 0 0 0,-4-4 0 16,-1-2 8-16,5 2-8 0,-4-5 0 0,0-1 8 16,0 7-8-16,3-4 0 0,-3-5 8 0,0 8 8 0,0-2 0 15,-4-4 1-15,4 7 0 0,-4-7-4 0,4 10-1 16,-4-3 0-16,4-4 0 0,0 4-12 0,-3 3 8 16,2 0-8-16,1-4 0 0,4 4 0 0,-1-3 0 15,-3 3 0-15,7 0 0 0,-4-10 0 0,4 0 0 0,-3 7 0 16,3-6 0-16,-4-4 0 0,4-3 0 15,0 6 0-15,-4-9 0 0,4 7 0 0,0 2 8 16,7-9-8-16,-10 0 0 0,3 0 15 0,-4 3-3 0,4 3-1 16,0 1 0-16,-4-4-11 0,4-3 12 0,0 9-12 15,4 1 12-15,-4-4-12 0,3-3 0 0,-3 6 0 16,4-2 8-16,3-7-8 0,0 0 0 0,0 0 0 16,0 9 0-16,0-9 0 0,0 0 0 0,0 0-9 15,0 0 9-15,0 0 0 0,0 0 0 0,0 0 0 0,0 0 0 16,0 0 0-16,0 0 0 0,0 0 0 0,0 0 0 15,0 0 0-15,0 0 0 0,0 0 0 0,0 0 0 16,0 0 8-16,0 0-8 0,-11 0 0 0,8 0 9 16,3 0-9-16,0 0 0 0,-8 10 0 0,8-10 8 15,0 0-8-15,0 0 0 0,0 0 0 0,0 0 0 16,0 0 0-16,0 0 0 0,0 0-8 0,0 0 8 16,0 0 0-16,-3-10 0 0,3 4 0 0,0-4 0 15,3 1-8-15,1 0 8 0,-4-4 0 0,0 4 0 16,4-7 0-16,-4 7 0 0,0-7 0 0,0 7 0 0,0-1 0 15,0 4 0-15,0-4 0 0,0 1 0 16,0 9 0-16,0 0 0 0,0 0 0 0,0 0 0 0,0-9 0 0,0 9 0 16,0 0 0-16,0-10 0 0,0 1 0 15,3 6 0-15,-3-10 0 0,4 10 0 0,-1-6 0 16,-3 2 0-16,4-5 0 0,-1 2 0 0,4-2 0 0,-3 2 0 16,3 1-9-16,-4 9 9 0,4-13 0 0,-3 7 0 15,3-3 0-15,-7 9 0 0,0 0-9 0,0 0 9 0,0 0 0 0,0 0-9 16,0 0 9-16,4 9 0 0,-4-9 0 15,3 19-8-15,-3-13 8 0,0 7 0 16,0 2 0-16,0-5 0 0,0 9 0 0,-3-10 0 0,-1 7 0 16,0-1 0-16,1-2 0 0,3 3 0 0,-7-7 0 15,3 10 0-15,1-10 11 0,-1 7 4 0,1 0 1 0,3-4 0 16,-4-2-27-16,4 5-5 0,0-2 0 0,-3-7-1 16,-1 10 17-16,4-4 0 0,-3-2 0 0,3-4 0 15,0 10 9-15,-4-13 6 16,4 3 1-16,0-6 0 0,0 0-26 0,0 0-5 0,0 0-1 0,0 0 0 15,0 0 16-15,0 0 0 0,0 0 0 0,0 0 0 16,0 0 0-16,0 0 0 0,0 0 0 0,4 3 0 16,-4-3 0-16,7 10 0 0,0-10 0 0,0 6 0 15,-7-6 0-15,7 3 0 0,0-3 0 0,4 9 0 16,-1-9 0-16,1 7 0 0,-1-7 0 0,1 3 0 0,-1-3 16 16,1 6-3-16,0-6-1 0,-4 10 0 0,0-10-12 0,-7 0 0 15,0 0 0-15,0 0 0 16,0 0-89-16,0 0-18 0,0 0-3 0,3-16-1290 15</inkml:trace>
  <inkml:trace contextRef="#ctx0" brushRef="#br1" timeOffset="143319.19">18669 8145 1360 0,'0'0'60'0,"0"0"13"0,0 0-58 0,0 0-15 16,0 0 0-16,0 0 0 0,0 0 75 0,0 0 12 15,-7 0 2-15,7 0 1 0,0 0-23 0,0 0-5 16,-7-3-1-16,7 3 0 0,0 0-7 0,0 0-2 15,0 0 0-15,0 0 0 0,0 0-9 0,3-7-3 16,1 4 0-16,-1-6 0 0,1 3-27 0,0-4-5 16,-1 7-8-16,4-3 11 0,-7 6 6 0,0-7 2 15,0 7 0-15,0 0 0 0,0 0 5 0,0 0 0 0,0 0 1 16,0 0 0-16,0 0 7 0,0 0 2 0,0 0 0 16,0 0 0-16,0 0-6 0,0 0-2 0,0 0 0 0,0 0 0 15,0 0-2-15,0 0 0 16,0 0 0-16,0 0 0 0,-3-3-9 0,3 3-3 0,0 0 0 0,0 0 0 15,-4 0 2-15,4 0 0 0,0 0 0 0,0 0 0 16,0 0-14-16,0 0 11 16,0 0-11-16,0 0 10 0,0 0-2 0,0 0-8 0,0 0 12 0,0 0-4 15,-3 10 15-15,3-1 2 0,-4 1 1 0,4-1 0 16,0 0-15-16,0 1-3 0,0 5-8 0,4 1 12 16,-4-3-12-16,3 2-12 0,1 4 3 0,-1-3 0 15,-3 3 9-15,4-1 0 0,3 1 0 0,-4 0 0 16,4 6 0-16,-3-6 0 0,-1 0 0 0,4 3 0 15,-3-3 12-15,3-7-1 0,-3 10-1 0,-1-9 0 0,4 2 2 16,-3-5 0-16,3-1 0 0,-4 0 0 0,1 1 1 16,-4-10 1-16,0 0 0 0,7 6 0 0,-7-6 10 15,0 0 3-15,7 0 0 0,0 0 0 16,0 0-27-16,0-6 0 0,0 3-12 0,-3-4 12 16,3-2 0-16,-4 0 0 0,1 2 0 0,-1-5 12 0,-3 2-12 0,4-5 10 15,-4-1-10-15,3 7 10 0,-3-4-10 0,0 4 0 16,4-1 9-16,-4-2-9 0,0 12 0 0,0 0 0 15,0 0 0-15,0 0 0 0,0 0 0 0,0 0 0 16,7 0 0-16,3 6-8 0,-2 0 8 0,-1 4 0 16,3-7 8-16,1 6-8 0,-4 1 0 0,3-1-10 15,-3 1 1-15,0 2 0 0,1-3 9 16,2-5 0-16,-3 5 0 0,0 0 0 0,0-9 0 0,4 10 0 16,-8-4 0-16,8-6 0 0,-7 6 0 0,6-6 8 0,-3 0-8 15,4 0 8-15,-4-6 4 0,3 6 0 16,-3-6 1-16,0 3 0 0,8 3 2 0,-5-7 0 0,1 4 0 15,-1-6 0-15,1 3-15 0,3-4 0 0,-3 1 8 0,-4-1-8 16,3-5 25-16,-3 5 3 0,0-9 0 0,0 4 0 16,0 2-16-16,-3-6-4 0,0 4 0 0,-1-4 0 15,1 0-8-15,-4 3 12 0,3-2-12 0,-3-1 12 16,0 0-12-16,4-3 8 0,-4 3-8 0,3 0 8 16,1 1-8-16,-4 2-9 0,3-3 9 0,1 0-13 31,3 4-51-31,-4 5-9 0,1 1-3 0,-1-1 0 0,1 1-72 15,-1 9-16-15,-3 0-2 0,0 0-670 0,0 0-135 0</inkml:trace>
  <inkml:trace contextRef="#ctx0" brushRef="#br1" timeOffset="145654.31">19375 8355 403 0,'0'0'17'0,"0"0"5"0,0 0-22 0,0 0 0 0,-7 9 0 0,3-6 0 16,4-3 96-16,-7 7 14 16,3 2 3-16,4-9 1 0,0 0-74 0,0 0-14 0,0 0-3 0,0 0-1 15,-7 0 50-15,7 0 9 0,0 0 3 0,0 0 0 16,0 0-8-16,0 0 0 0,0 0-1 0,0 0 0 16,0 0 13-16,0 0 2 0,0 0 1 0,0 0 0 15,0 0-20-15,0 0-4 0,0 0-1 0,4-6 0 16,-1-4-31-16,-3 7-7 0,0 3 0 0,4-6-1 15,3-3-11-15,-3-1-3 0,3 7 0 0,0-10 0 16,0 10-2-16,-4-6-1 0,8 3 0 0,-4-4 0 16,-4 7-10-16,4-3 8 0,0 3-8 0,1-4 8 15,-1 4-8-15,0-3 0 0,0 6 0 0,0 0 0 16,-7 0 0-16,0 0-9 0,3 9 9 0,4-2 0 0,0-4-8 16,-3 6 8-16,-1 1 0 0,1-1 0 0,-4 7 0 0,4-7 0 15,-1 7 12-15,-3-7-3 0,0 4-1 0,4 2 0 16,-1-5 0-16,1-1 0 0,-4 7 0 0,0-7 0 15,0 1 0-15,0 5 0 0,0-2 0 0,0-4 0 16,0 7 0-16,-4-7 0 0,1 1 3 0,3 6 0 16,-4-4 0-16,1-6 0 0,-5 10-11 0,5-3 12 15,-4-4-12-15,0 0 12 0,-4 1-12 0,4-4 10 16,0 4-10-16,-3-1 10 0,-1-3-2 0,0-3 0 16,1 4 0-16,3-4 0 0,0-3 0 15,-4 0-8-15,4 0 12 0,0 0-4 0,3 0-8 0,-3-3 12 16,0-4-12-16,0 4 12 0,0-3-12 0,4 3 10 15,-4-3-10-15,3-4 10 0,1 4-10 0,-1 3 0 16,4-4 0-16,0 7 0 0,-3-3 0 0,3 3 0 0,0 0 0 0,0 0 0 16,3-6 0-16,-3 6 0 0,11-9 0 0,-4 9 0 15,0-4 0-15,3-2 0 0,-3 6 0 0,4-3 0 16,0 3 0-16,-1-6 12 0,1 6-2 0,-1 6 0 16,4-6-1-16,-3 3 0 0,3-3 0 0,-3 6 0 15,3-2-9-15,0 2 0 0,-3 3 0 0,3-6 8 16,-7 7-8-16,3 2 0 0,1-2 0 0,-4-1 0 15,0 4 0-15,0-4 0 0,0 1 0 0,0 5 0 16,-3-5 0-16,-4-1-9 0,3-3 9 0,-3-6 0 16,7 3-12-16,4 4 12 0,-11-7-12 0,7 9 12 15,3-9-141-15,-2 0-22 16,-8 0-4-16,10 0-783 0</inkml:trace>
  <inkml:trace contextRef="#ctx0" brushRef="#br1" timeOffset="146340.16">19706 8142 633 0,'0'0'56'0,"0"0"-44"15,0 0-12-15,0 0 0 0,0 0 216 0,11-7 40 16,-1 7 9-16,1-3 2 0,0-3-164 0,3 3-33 16,-4-3-6-16,4 2-2 0,4-2-23 0,-4 3-5 0,4-3-1 0,-4-4 0 15,7 4-24-15,-3 6-9 0,-1-9 0 0,1 9 9 16,-4-4-9-16,4-2 0 0,-4 6 0 16,0 0 0-16,0-3 0 0,-3 3 0 0,-1 0 0 0,1 0 0 31,-1 0-38-31,-3 3 0 0,4-3 0 0,0 0 0 15,-4 0-33-15,3 0-6 0,-6-3-2 0,6-3 0 16,1 6-69-16,-1-3-15 0</inkml:trace>
  <inkml:trace contextRef="#ctx0" brushRef="#br1" timeOffset="146603.5">19830 8267 1778 0,'0'0'79'0,"0"0"16"0,0 0-76 16,0 0-19-16,0 0 0 0,0 0 0 0,0 0 59 0,7 0 8 16,0-6 1-16,0 3 1 0,3 3-61 0,1 0-8 15,-4-7-12-15,4 7 4 0,-4 0 8 0,3-3 0 16,1 3 8-16,-1 0-8 0,-3 0 8 0,1 0-8 15,-1 0 8-15,0 0-8 16,0 0-26-16,0 0-10 0,-7 0-1 0,7 0-1 16,3 0-122-16,-3 0-24 0</inkml:trace>
  <inkml:trace contextRef="#ctx0" brushRef="#br1" timeOffset="147164.22">20496 7618 2167 0,'0'0'96'0,"0"0"20"0,0 0-93 0,0 0-23 0,-3 6 0 0,-1 10 0 15,1-4 46-15,3 4 5 0,3 3 1 0,-3 0 0 16,4 9-52-16,-4-3 0 0,-4 10 0 0,4 8 0 15,-3-5 0-15,-1 6 0 0,1 3-8 0,-1-3 8 16,-3 0 0-16,0 0 0 0,4-7 0 16,-4 7 0-16,-4-3 0 0,7-3 16 0,-3-1-3 0,0-2-1 15,4-1 4-15,-1-6 0 0,1 1 0 0,-1-4 0 16,1-6-16-16,3-4-15 0,3-5 3 16,1-1 1-1,-1 0-167-15,-3-9-34 0</inkml:trace>
  <inkml:trace contextRef="#ctx0" brushRef="#br1" timeOffset="148219.07">21428 7634 900 0,'0'0'40'0,"0"0"8"0,-4 0-39 0,4 0-9 15,0 0 0-15,0 0 0 0,0 0 0 0,0 0 0 16,0 0-12-16,0 0 12 0,7-10 0 0,-3 4 20 15,-4 6-3-15,7-3 0 0,-4-3 46 0,-3 6 9 16,0 0 1-16,0 0 1 0,0 0 15 0,0 0 3 16,0 0 1-16,0 0 0 0,0 0 1 0,0 0 0 0,0 0 0 0,0 0 0 15,0 0-50-15,0 9-9 0,0-3-3 0,0 10 0 16,-3-4-32-16,3 7 0 0,0 6 0 0,3 0 0 16,-3 4 11-16,0-1-11 15,4 6 10-15,-4 4-10 0,3-4 31 0,1 1 0 16,-4 3 0-16,0-4 0 0,3 1 7 0,-3 2 2 0,-3-12 0 15,3 4 0-15,0-1-11 0,-4 3-1 0,4-9-1 0,-3 0 0 16,-1 0-3-16,1-6-1 0,3 2 0 16,-4-2 0-16,1-3-4 0,3 2-1 0,0-5 0 15,0-4 0-15,0-6-7 0,0 0-2 0,0 0 0 16,0 0 0-16,0 0 4 0,0 0 1 0,-7-6 0 0,3-4 0 16,1-5 6-16,-1 5 0 0,1-9 1 0,-1 4 0 15,1-4-13-15,-1 0-8 0,1-6 8 0,3 6-8 16,0 0 0-16,-4 1 0 0,4-1 0 0,4 3-8 15,-4 0 8-15,3 7 0 0,1 0 0 0,-1-1 0 16,4 1 8-16,0-1 4 0,0 1 1 0,4 3 0 0,-1-4-23 16,1 7-5-16,0-3-1 0,-1-4 0 15,4 1 16-15,-3 6 0 0,3-3 0 0,0-1 0 16,-3 4 0-16,3 3-9 0,0 0 9 0,-4 3 0 0,1 4-9 0,0 2 9 16,6 0-10-16,-3 7 10 0,1-3-12 15,-1 9 12-15,3-4-13 0,1-5 5 0,0 9 8 16,-4-3 0-16,-4-7 0 0,1 4 0 0,3 3 0 0,-3-3 0 15,-8-4 0-15,4 4 0 0,0-1 0 0,0-2 0 16,-10 3 0-16,-1-7 0 0,-3 7 9 0,0-4 1 16,7-2 0-16,-7 5 0 0,-4-5 7 0,1-1 2 15,3 1 0-15,-4-1 0 0,-3 0-10 0,0-2-1 16,0 2-8-16,0-3 12 0,0-3-12 0,0 7 0 0,-8-4 0 0,5-3 0 16,-1-3 0-16,0 0 0 15,-3 0 8-15,0 0-8 16,0 0-20-16,0 0-6 0,0 0-2 0,-1-3 0 15,5-3-12-15,-1 3-4 0,1-4 0 0,2 7 0 16,1-9-192-16,0 9-38 0,-11-9-8 0,15 2-2 0</inkml:trace>
  <inkml:trace contextRef="#ctx0" brushRef="#br1" timeOffset="148763.13">21964 8223 115 0,'0'0'0'0,"0"0"10"0,0 0-10 0,0 0 0 16,0 0 0-16,0 0 0 0,-4-3 511 0,4 3 100 16,0 0 20-16,4-6 4 0,-4-4-507 0,3 4-100 15,1-3-28-15,3 6 8 0,4-4-8 0,-4 4-14 16,0-3 3-16,3 3 1 0,1-4 10 0,3 7 0 16,-7-3-9-16,0-3 9 0,4 6 0 0,-1 0 0 0,1 0 8 15,-4 0-8-15,-7 0 17 0,7-6-1 16,4 6-1-16,-4 0 0 0,-7 0-3 0,0 0 0 0,7 0 0 0,-7 0 0 15,0 0-4-15,0 0 0 0,0 0-8 0,7 6 12 16,0-6-3-16,-7 0-1 0,-4 9 0 0,4 1 0 16,0-1-8-16,0 1 8 0,-7-1-8 0,0 0 8 15,0 7-8-15,0-6 0 0,0 8 0 0,-4-2 8 16,-3-7-8-16,0 10 0 0,7-3 0 0,-3-4 0 16,-8 10 0-16,4-9 0 0,3 3 8 0,1 2-8 15,-1-2 0-15,4-3 0 0,-4-4 9 16,8 7-9-16,3-7 11 0,0-3-3 0,-7-2 0 0,7-4 0 15,0 0-8-15,0 0 0 0,0 0 0 0,7 9 0 16,-7-9 0-16,10 6 0 0,1-6 0 0,0 0 0 16,-1 0 0-16,1-6-17 0,3 6 4 0,-3-9 1 15,-1 9-63-15,4-10-12 0,0 1-2 16,4 3-615-16,0-4-124 0</inkml:trace>
  <inkml:trace contextRef="#ctx0" brushRef="#br1" timeOffset="154678.31">22483 7812 57 0,'-25'16'0'0,"11"-13"0"0,3 3 0 0,-3-2 0 0,3-4 0 0,-3 6 0 16,-3-3 319-16,6 3 58 0,4-6 12 0,-4 0 3 15,-3 0-260-15,7 0-51 0,7 0-10 0,0 0-3 16,0 0-16-16,0 0-4 0,-3 0-1 0,3 0 0 16,3-6-1-16,-3 6 0 0,-7 0 0 0,7 0 0 0,0 0 9 0,0 0 1 15,0 0 1-15,0 0 0 0,0 0-24 0,0 0-5 16,0 0 0-16,0 0-1 0,0 0 9 16,7-3 1-16,4-3 1 0,-4 2 0 0,0-2-25 0,4-3-5 15,-1 6 0-15,8-4-8 0,-4 4 17 0,0-3-3 16,0-3-1-16,7 2 0 0,0 4-5 0,-3-3-8 15,-4 3 11-15,4-4-11 0,0-2 9 16,-1 6-9-16,-3-3 0 0,0-1 9 0,0 4-9 0,4-3 0 16,0 3 0-16,-1-3 0 0,-10 2 0 0,11-2 0 15,7 3-10-15,-8-3 10 16,1 3-34-16,0-4-1 0,3-2 0 0,4 3 0 16,-1-4-23-16,1 7-5 0,-7-3-1 0,-1-4 0 15,4 10-94-15,-6-3-19 0,-1-3-4 0,-4 6-623 0</inkml:trace>
  <inkml:trace contextRef="#ctx0" brushRef="#br1" timeOffset="155249.54">22528 7928 288 0,'-14'0'12'0,"14"0"4"0,0 0-16 0,0 0 0 16,0 0 0-16,0 0 0 0,0 0 59 0,0 0 9 15,-7 0 1-15,0 0 1 0,0 0-60 0,4 0-10 16,3 0 0-16,0 0-10 0,0 0 10 0,0 0 0 16,-7 0 0-16,-1 0 0 0,1 0 97 0,4 0 19 15,3 0 3-15,0 0 1 0,0 0 7 0,0 0 1 16,-11 0 1-16,11 0 0 0,0 0-29 0,0 0-7 16,-7 0-1-16,0 0 0 0,7 0-40 0,0 0-8 15,0 0-1-15,-3 0-1 0,-4 0-4 0,7 0-1 0,0 0 0 0,0 0 0 16,-7 7-6-16,7-7-2 0,0 0 0 15,0 0 0-15,0 0-12 0,0 0-2 0,0 0-1 16,0 0 0-16,0 0-2 0,0 0 0 0,0 0 0 0,7 3 0 16,7-3 4-16,-7 6 0 0,-7-6 0 0,0 0 0 15,14 0 0-15,-4 0 1 0,-2-6 0 0,-1 6 0 16,-7 0-9-16,14 0-8 0,0 0 9 0,-4 0-9 16,-10 0 0-16,11 0 8 0,3 0-8 0,0-3 0 15,-3-4 0-15,-1 7 0 0,1 0 0 0,3 0 0 16,4-3 0-16,-4-3 0 0,-4 6 0 0,5-6 0 15,6 3-14-15,-4-4 4 0,-6-2 1 0,3-1 0 16,4 7-29 0,-4-3-6-16,0-3 0 0,-4 2-1 0,-2 4-116 0,-1-3-23 0,7 6-5 15,-4-3-586-15</inkml:trace>
  <inkml:trace contextRef="#ctx0" brushRef="#br1" timeOffset="155954.65">23178 7731 460 0,'0'0'20'0,"0"0"5"0,0 0-25 0,0 0 0 16,0 0 0-16,0 0 0 0,0 0 303 0,0 0 55 16,0 0 11-16,0 0 3 0,-8-6-236 0,8 6-46 15,0 0-10-15,0 0-1 0,0 0-35 0,0 0-6 0,0 0-2 0,0 0 0 16,0 0-10-16,0 0-2 0,0 0-1 0,4 0 0 15,-4 0 5-15,7-4 0 0,0-2 1 0,0 6 0 16,0 0-15-16,0 0-3 0,4-3-1 0,-4 3 0 16,3-6-10-16,5 6 0 15,-5 0 9-15,4-3-9 0,-3 3 0 0,3-7 9 16,0 7-9-16,0 0 0 0,0-9 12 0,-3 9-4 0,-1 0 0 0,5-6-8 16,-5 3 0-16,1-4-16 0,-1 7 2 0,1 0 0 31,0-3-44-31,-4-3-9 0,3 6-1 0,-3-3-1 0,-7 3-127 15,0 0-24-15,7 0-6 0,-7 0-1 0</inkml:trace>
  <inkml:trace contextRef="#ctx0" brushRef="#br1" timeOffset="156619.1">23601 7427 1440 0,'0'0'128'0,"0"0"-103"16,0 0-25-16,-4-7 0 0,4-2 133 0,0 9 22 16,0 0 4-16,4-9 1 0,-1-7-128 0,4 6-24 15,-3-2-8-15,3-4 0 0,0 7 11 0,0-7-1 16,4 4 0-16,-1-4 0 0,-3 7 7 0,4-1 2 15,3-6 0-15,-3 7 0 0,3 0 7 0,0-1 2 0,0-5 0 0,4 5 0 16,-4 1-12-16,0 6-1 0,0-4-1 0,0 4 0 16,0-3-14-16,-3 6 11 0,-1-3-11 0,-3 3 10 15,0-6-10-15,0 12 0 0,1-3 0 0,-5 3 0 16,4-3 0-16,-3 7 0 0,-1-1 0 16,-3 1 0-16,7-1 8 0,-3 7-8 0,-4-7 8 0,0 10-8 15,3-3 8-15,-3 9-8 0,7-7 0 0,-7 1 8 16,0 6-8-16,0-6 0 15,0 0 0-15,-3 6 0 0,-1-3 0 0,1 3 0 16,-1 0 0-16,1-6 0 0,-4 9 11 0,0-9-3 0,3 6-8 16,-7-6 12-16,-3 3-12 0,0-3 0 0,0 0 0 0,0-1 0 15,0 1 8-15,0-3 0 0,0-7-8 0,0 10 12 16,-1-10-4-16,1 7-8 0,4-6 11 0,-4-1-11 16,7 0 8-16,-4 7-8 0,-3-7 0 0,3-5 0 15,1 2 9-15,-1-6-9 0,4 0 0 0,0 0 9 0,-4-6-9 16,8 2 12-16,-4-2-12 0,3 3 12 0,-3-6-4 15,4 2 0-15,-4-2 0 0,7 0 0 16,-4 2-8-16,1-2 12 0,3-1-12 0,-4 1 12 0,4 9-12 0,0-3 0 16,0 3 9-16,0 0-9 0,0 0 8 0,4-6-8 15,-4 6 10-15,10-7-10 0,-3 14 8 0,4-7-8 16,-1 6 0-16,5-3 9 0,-1 6-9 0,0 7 0 16,0-6 0-16,0-1 0 0,4 7 0 0,-1-4 0 15,-3-2 0-15,4 5 0 0,0-5 0 0,-1 8 10 16,5-8-10-16,-1-1 10 0,-7 7-10 0,3-7 0 0,1 1 0 15,0 5 0-15,-4-11 0 0,3 5 0 0,-2 0-9 0,2 4 9 32,-3-10-58-32,0 6-5 0,1-2-1 0,-1 2-646 15,0-6-130-15</inkml:trace>
  <inkml:trace contextRef="#ctx0" brushRef="#br1" timeOffset="158426.97">18972 8778 518 0,'0'0'23'0,"0"0"5"0,0 0-28 0,0 0 0 0,0 0 0 0,0 0 0 15,-7 0 236-15,7 0 43 0,0 0 8 0,0 0 1 16,0 0-175-16,0 0-35 0,0 0-7 0,0 0-2 0,-3-3-19 0,3 3-4 16,0-6-1-16,3-4 0 15,-3 1-4-15,4 6-1 0,-1-3 0 0,-3 6 0 0,4-10-14 0,-4 10-3 16,0 0-1-16,0 0 0 0,0 0-14 15,0 0-8-15,0 0 8 0,0 0-8 0,0 0 0 0,0 0 0 16,7 10 0-16,-7-1 0 0,4-3 9 0,-4 4 4 16,3-1 1-16,-3 0 0 0,4 1-1 15,-4-1 0-15,0 1 0 0,0-1 0 0,3 0 16 0,1 1 3 16,-1 6 1-16,1-7 0 0,-1 7-12 16,1-4-2-16,-1-2-1 0,4 5 0 0,0 4-8 0,4-3-2 15,0-7 0-15,-4 10 0 0,3-10-8 16,1 10 0-16,-1-3 0 0,-3 3 8 0,0 0-8 0,4 2-9 15,-4-2 9-15,4 3-13 0,-4-6 13 0,0 9 0 16,-4-6 0-16,8 0 0 0,-8 6 10 16,4-6-2-16,-3-1 0 0,3-2 0 0,0 3 10 0,-3-3 2 0,-1-4 0 15,1 7 0-15,3-10 4 0,-4 1 0 0,-3 2 1 16,4-2 0-16,3-7-9 0,-7 6-1 0,0-9-1 0,0 0 0 16,0 0-4-16,7 10-1 0,-7-10 0 0,7 6 0 15,-7-6-9-15,0 0 8 0,0 0-8 0,4 3 8 16,-4-3 0-16,0 0-8 0,0 0 12 0,3 13-4 15,1-10 0-15,-4-3 0 0,0 0 0 0,0 0 0 16,3 9-8-16,-3-9 0 0,0 0 0 0,0 0 0 16,0 10 0-16,0-10 0 0,0 0 8 0,0 0-8 15,4 9 0-15,-4-9 0 0,0 0 0 0,0 0 0 16,0 0 0-16,0 0 0 0,3 6 0 0,-3-6 8 16,0 0-8-16,0 0 0 0,0 0 0 0,0 0 0 15,0 0 10-15,0 0-10 0,0 0 12 0,0 0-12 0,0 0 24 0,0 0-3 16,0 0 0-16,0 0 0 0,0 0-8 0,0 0-1 15,0 0-1-15,0 0 0 0,-7-6-2 0,0 6 0 16,0 0 0-16,3-3 0 0,-6-3-9 0,3 2 8 16,0-2-8-16,0-3 8 0,-4 9-8 0,4-10 0 15,-4 1 0-15,1 9 0 0,3-6 0 0,-4-4 0 16,-3 10 8-16,4-9-8 0,-5 9 0 0,5-10 0 16,-4 10 0-16,0-9 0 0,0 9 0 0,3-6 0 15,0 3 0-15,1-4 0 0,-1 4 0 0,4-3 0 16,-3 3 0-16,3-4 0 0,-1 7 0 0,1-3 0 15,0-3 0-15,7 6 0 0,-3 0 0 0,3 0 0 16,-4-3-9-16,4 3 9 0,0 0 0 0,0 0-8 16,-3-6 8-16,3 6 0 0,0 0-10 0,0 0 10 15,0 0-8-15,0 0 8 0,0 0 0 0,0 0-10 0,0 0 10 0,0 0 0 16,7 0-11-16,0 6 11 0,0-3-10 0,0 3 10 16,0 4-9-16,0-7 9 0,0 6-8 0,4-2 8 15,-1 2 0-15,4 0 0 0,-7 1 0 0,4-1 0 16,3 1 0-16,0 5 0 0,-3-5 0 0,-1-1 0 15,8-3 0-15,-7 4 0 0,-1 2 0 0,4-5 0 16,-7-4 0-16,4 9 0 0,0-2 0 0,-4-1-8 16,0 0 8-16,0-5 0 0,0 5 0 0,0 4 0 15,-4-10 0-15,-3-3 0 0,7 9 0 0,-7-9 0 16,4 0 0-16,-4 0 0 0,0 0 0 0,0 0 8 16,11 6-8-16,-11-6 12 0,0 0-4 0,7 0 0 15,0-6 5-15,0 6 2 0,0-9 0 0,0-1 0 16,-4 1 0-16,4-7 0 0,0 4 0 0,1-4 0 15,-5 0-7-15,4-2-8 0,-3 5 11 0,3-3-11 16,0-3 8-16,0 4-8 0,-4 2 0 0,4-2 0 16,0-1 0-16,-3 6 0 0,0 1 0 0,-1 0 0 15,4-7 0-15,0 7-11 0,-3 5 11 0,3-5-13 16,0 3-14-16,0-4-2 0,0 1-1 0,3 3 0 16,-2-4-58-16,2 1-12 0,1 6-3 0,3-7 0 15,-4 1-63-15,5 0-13 16</inkml:trace>
  <inkml:trace contextRef="#ctx0" brushRef="#br1" timeOffset="159829.47">21205 8490 972 0,'0'0'43'0,"0"0"9"0,-3 0-42 0,3 0-10 0,0 0 0 0,0 0 0 15,0 0 54-15,0 0 9 0,0 0 1 0,0 0 1 16,-4-7-24-16,4 7-5 0,0 0 0 0,-3-3-1 16,3 3-3-16,0 0-1 0,3-6 0 0,-3 6 0 15,0-9 30-15,0 9 7 0,0 0 0 0,0-10 1 16,0 10-9-16,0 0-3 0,0 0 0 0,0 0 0 15,0 0-11-15,0 0-2 0,0 0-1 0,0 0 0 16,0 0-31-16,0 0-12 0,0 0 11 0,0 0-11 16,0 0 16-16,0 0-2 0,-3 0-1 0,3 0 0 0,-7 6-2 0,0-2-1 15,0 5 0-15,0-3 0 16,-4 4 5-16,1-1 1 0,-1 0 0 0,0 7 0 0,1-3 4 0,-4 2 0 16,0 1 1-16,-1-3 0 0,1 5-8 0,-3-2-1 15,-4 3-1-15,-1 0 0 0,1-4 2 0,0 11 1 16,-4-8 0-16,-3 1 0 0,0 0 4 0,0 0 1 15,-1 6 0-15,-2-6 0 0,-5 6 9 0,8-6 1 16,3 6 1-16,1-7 0 0,-4 1-9 0,3 0-1 16,0 0-1-16,0 6 0 0,4-9-19 0,0-4 0 15,0 10 0-15,3-3 0 0,1-6 8 0,-1 2-8 0,0 1 0 0,4-7 0 16,4 1 10-16,-4-1-10 0,3 1 8 0,0-1-8 16,1 0 8-16,-1 1-8 0,1-4 0 0,3-3 8 15,0 7-8-15,0-10 8 0,-1 9-8 0,1-3 8 16,4-6 0-16,-1 10-8 0,-3-10 12 0,7 0-4 15,-3 9-8-15,-1-3 0 0,4-6 0 0,-3 3 8 16,3-3-8-16,0 7 0 0,-7-4 0 0,7 6 0 16,-7-9 0-16,7 0 8 0,-4 7-8 0,4-7 8 15,-3 3 0-15,-1 3 0 0,4-6 0 0,-3 6 0 16,3-6-8-16,0 0 0 0,-4 3 9 0,4-3-9 16,0 0 12-16,-7 7-3 0,7-7 0 0,0 0 0 15,0 0-9-15,-4 3 0 0,-3-3 0 0,7 0 0 16,-3 6 0-16,3-6 0 0,-11 3 14 0,8-3-4 15,3 0-10-15,0 0 12 0,-7 0-12 0,7 0 12 16,-7 0 0-16,7 0 0 0,-7 0 0 0,7 0 0 16,-8-3 6-16,8 3 2 0,-3-6 0 0,-1 3 0 15,4-4-20-15,-3-2 0 0,-1 0 0 0,4 2 0 0,0-2 0 0,4 6 13 16,-4-13-2-16,3 7-1 0,1-1-10 16,-1 1 0-16,1-1 9 0,0-5-9 0,-1 5 0 15,1-5 0-15,-1 5 0 0,1-2 8 0,3-4-8 16,-4 7 0-16,4-7 0 0,-3 7 0 0,-1-4 0 0,-3 4 0 15,7-1 0-15,-3 4 0 0,-1-4 0 0,1 4 0 16,-4 6 0-16,0 0 0 0,0 0 0 0,0 0-8 16,0 0 8-16,0 0-8 0,0 0 8 0,0 0 0 0,0 0 0 0,0 0 0 15,0 0 0-15,7 6 0 0,-7-6 0 16,0 0 0-16,0 0 0 0,4 10-12 16,-4-1 4-16,0 1 0 0,-4-1 8 0,4 1 0 0,-3 5 0 15,-1-5 0-15,0 5 0 0,-3-2 0 0,0 3 0 16,0-7 0-16,0 10 0 0,0-10-8 0,0 7 8 0,0-7-8 15,0 7 8-15,0-7 0 0,3 1 8 0,-3-7-8 16,0 6 0-16,0-2 0 0,4 2 0 0,-4 0 0 16,3-9 11-16,4 0-3 0,0 0 0 0,-3 10 0 15,-1-4-8-15,4-6 0 0,0 0 0 0,7 9 0 16,0-5 0-16,4 2 8 0,-1-3-8 16,8 3 8-16,0 1-8 0,6-4 0 0,1-3 9 0,0 0-9 15,-1 0 0-15,5 0 8 0,2 0-8 0,1 0 0 16,3-3 0-16,4-4-15 0,7-2 3 0,0 3-873 15,-4-4-175-15</inkml:trace>
  <inkml:trace contextRef="#ctx0" brushRef="#br0" timeOffset="166103.9">24031 9992 1094 0,'0'0'97'0,"0"0"-77"0,0 0-20 0,0 0 0 16,0 0 172-16,-7 6 30 0,0-3 6 0,-3 3 2 15,2 4-170-15,-2-1-40 0,-4-9 0 0,3 10 0 16,-6-1 24-16,6-3 5 0,0-3 1 0,4 4 0 16,-3-7 10-16,-1 9 1 0,11-9 1 0,-3 0 0 0,-4 0 18 15,7 0 4-15,0 0 1 0,0 0 0 0,0 0-38 0,10 0-8 16,-3-9-2-16,0-1 0 0,4 4 6 0,-1 3 1 16,1 3 0-16,-4 0 0 0,-7 0-24 0,0 0 0 15,0 0 0-15,0 0 8 0,0 0 18 0,0 0 4 16,0 0 1-16,0 0 0 0,0 0 12 0,0 0 2 15,-7 3 1-15,-4 3 0 0,4-3-27 0,0 4-6 16,0-1-1-16,0-3 0 0,0 3-3 0,0-2-1 16,7-4 0-16,0 0 0 0,0 0 4 0,0 0 0 15,0 0 0-15,0 0 0 0,0 0-4 0,0 0-8 16,0 0 12-16,0 0-4 0,-7-4-8 0,7 4 10 0,0 0-10 16,0 0 10-16,-3 0 2 0,3 0 0 15,0 0 0-15,0 0 0 0,0 0-1 0,0 0 0 0,0 0 0 0,0 0 0 16,0 0-3-16,0 0-8 0,0 0 12 0,0 0-4 15,0 0-8-15,3-6 12 0,4 6-12 16,0-3 12-16,0 6-12 0,0-6 10 0,0-3-10 0,4 6 10 16,3 0-10-16,-3 0 10 15,3 0-10-15,3 0 10 0,1 0-10 0,3-7 8 0,-3 7-8 0,3 0 8 16,0 0-8-16,0 0 0 16,0 0 0-16,1 0 8 0,-1 0-8 0,4-3 0 0,-4 3 0 15,0 0 8-15,0-6-8 0,4 6 0 0,-4 0 0 0,4-3 8 16,-1-3-8-16,1 6 0 0,0-10 9 0,-4 7-9 15,0-3 8-15,0-4-8 0,4 4 8 0,0 3-8 16,-4-3 0-16,3-4 9 0,1 7-9 0,-4-3 0 16,0-3 0-16,-3 5 0 0,3-2 0 0,-3 0 0 15,0 3 8-15,-4 3-8 0,0-10 0 0,0 10 0 16,0 0 8-16,-7-6-8 0,0 6 9 0,0 0-9 16,-7 0 0-16,0 0 0 0,0 0 0 0,0 0 0 0,0 0 11 15,0 0-1-15,0 0 0 0,0 0 0 0,0 0-10 16,0 0 10-16,0 0-10 0,0 0 10 0,0 0-22 15,0 0-4-15,0 0 0 0,0 0-1 16,0 0-87-16,0 0-18 0,0 0-3 16,0 0-738-16,0 0-147 0</inkml:trace>
  <inkml:trace contextRef="#ctx0" brushRef="#br0" timeOffset="168805.46">24028 10123 1324 0,'-18'10'59'0,"11"-10"12"0,-7 6-57 0,3-3-14 0,4 4 0 0,0-4 0 16,7-3 205-16,0 0 39 0,0 0 7 0,0 0 1 16,0 0-222-16,0 0-45 0,0-3-9 0,4-4-1 31,-4-2-7-31,3 9 0 0,4-3-1 0,-3-4 0 0,-4 1 33 0,0 6 0 0,3-3 0 0,-3 3 0 0,0 0 0 0,0 0 8 16,0 0 0-16,0 0 1 0,0 0 13 0,0 0 2 15,0 0 1-15,7 0 0 0,0 3 15 0,1-3 4 16,-8 0 0-16,10 6 0 0,4-6 5 0,0 0 2 15,4-6 0-15,-4 6 0 16,4 0-30-16,-1 0-5 0,5-3-2 0,-5-3 0 0,4 3 1 16,1-4 0-16,-1-2 0 0,3 9 0 0,-2-9-3 15,-1 5 0-15,0-5 0 0,4 3 0 0,-4-1 1 16,0 4 0-16,0-3 0 0,-3 3 0 16,-1-3 4-16,-3 2 1 0,4 4 0 0,-4-6 0 15,0 6-6-15,0 0 0 0,4-3-1 0,-4-3 0 16,0 6 1-16,4 0 1 0,0-3 0 0,-1-4 0 15,1 7 15-15,3-9 4 0,-7 9 0 0,7-6 0 0,-7 3-20 0,4-4-4 0,0-2-8 0,-4 9 12 16,3-3-12-16,1-3 0 16,0 2 0-16,-4-2 0 0,-4 0 0 0,5 3 0 15,-5 3 0-15,1 0 0 0,-1 0 0 0,-3 0 0 16,4 0 0-16,3 0 9 0,-7 0 2 0,4 0 0 0,-1 0 0 0,1 0 0 16,3 0-3-16,-3 0 0 0,3 0 0 0,0 0 0 15,3 0-8-15,-3-7 0 0,4 7 0 0,0-3 0 16,3 3 0-16,0 0 0 0,-3-6 0 0,-1 6 0 15,-3-3 0-15,4 3 0 0,-4-6 8 0,0 6-8 16,-7-4 0-16,4 4 0 0,0 4 0 0,-4-4 0 16,-7 0 8-16,10 0-8 0,-3 0 8 0,0 0-8 15,0 0 13-15,4 0-2 0,0 0-1 0,-1 0 0 16,1 6-10-16,-1-6 8 0,4-6-8 0,1 6 8 16,-1 0-8-16,3 0 0 0,-3-4 0 0,0-2 0 0,1 3 0 15,2-3 0-15,4 6 0 0,-3-3 0 0,-4-4 0 0,0 7 0 16,0 0 0-16,0-6 0 0,-3 6 0 0,0 0 0 15,-1 0 0-15,1 0 0 0,-4 0 0 0,-7 0 0 16,0 0 8-16,0 0-8 0,10 0 0 0,-2 0 10 16,-8 0-10-16,0 0 10 0,7 6-10 0,-7-6 8 15,7 0-8-15,3 0 8 0,1 0-8 0,-4 0 0 16,3 0 0-16,-10 0 0 0,7 0 0 0,4 0 0 16,0 0 0-16,-1 0 0 0,-3 0 0 0,0-6 0 15,-7 6 0-15,11 0 0 0,-11 0 0 0,7 0 0 16,-7 0 8-16,7 6-8 0,-7-6 0 15,0 0 0-15,0 0 9 0,11 0-9 0,-11 0 0 0,7 0 9 16,-7 0-9-16,0 0 0 0,0 0 8 0,7 0-8 0,3 0 0 16,-10 0 0-16,0 0 0 0,0 0 0 0,0 0 0 0,7 0 0 15,-7 0 8-15,7 0-8 0,0-6 0 0,-7 6 0 16,8-3 8-16,-8 3-8 0,7 0 0 0,-7 0 0 16,0 0 0-16,0 0 0 0,0 0 0 0,0 0 0 15,7 0 8-15,-7 0-8 0,0 0 0 0,7 0 0 16,-7 0 0-16,0 0 0 0,7 0 0 0,-7 0 0 15,7 0 0-15,0-6 0 0,0 6 8 0,4 0-8 16,-4 0 0-16,0-3 0 0,0 3 0 0,0-7 0 16,0 7 0-16,3 0 0 0,1-3 0 0,0 3 0 15,-1 0 0-15,1-6 0 0,-4 6 0 0,7 0 0 16,-4 0 0-16,1-3 0 0,0-4 0 0,-4 7 0 16,0 0 0-16,3 0 0 0,1 0 0 0,-4 0 0 15,-7 0 0-15,0 0 0 0,11 0 0 0,-4 0 0 16,-7 0 8-16,0 0-8 0,0 0 0 0,0 0 0 0,0 0 8 0,0 0-8 15,0 0 12-15,0 0-12 0,0 0 19 0,0 0-3 16,0 0-1-16,0 0 0 16,0 0-7-16,0 0 0 0,0 0-8 0,0 0 12 0,-4-3-12 0,4 3 0 15,-3-6 8-15,-5-3-8 0,1 9 0 16,0-7 0-16,4 4 0 0,-4 3 0 0,-4-6 0 0,-3 3 0 16,4-3 8-16,-5 6-8 0,5-4 0 0,-4-2 0 15,-4 3 8-15,4-3-8 0,-4 3 0 0,1-4 11 16,-1-2-11-16,0 3 10 0,1 6-10 0,-1-10 8 15,0 10-8-15,1-9 8 0,3 9-8 0,0-10 0 16,3 7 0-16,0-3 0 0,1 0 0 0,3 3 0 0,0 3 8 0,3-7-8 16,4 7 0-16,0 0 0 15,0 0 0-15,0 0 0 0,0 0-13 0,0 0-2 16,0 0 0-16,0 0 0 0,0 0 15 0,0 0 0 16,0 0 0-16,11 0 0 0,-1 0-11 0,1 7 1 0,0-7 0 0,-1 3 0 15,8 3 10-15,-4-6-10 0,4 9 10 16,3-9-10-16,-4 10-6 0,5-10 0 0,2 6-1 0,1-3 0 15,-4-3 3-15,0 7 1 0,0-7 0 16,1 3 0-16,-1-3 13 0,-4 6 0 0,-6-6-10 0,0 3 10 16,3 3 0-16,0-6 0 0,-14 0 0 0,7 7 0 15,-7-7 0-15,0 0 8 0,0 0-8 0,0 0 8 16,7 3-8-16,0 3 12 0,-7-6-12 0,7 3 12 16,-7-3-12-16,0 0 8 0,7 10-8 0,-3-4 8 15,-1-3-8-15,1 6 0 0,-1-2 0 0,1 2 8 0,-4 0-8 16,3 1 0-16,-3-1 9 0,0 7-9 0,0-7 9 0,-3 10-9 15,-1-9 12-15,1 5-12 0,-4-5 16 0,0 5-4 16,3-2-1-16,-7-4 0 0,4 1-11 0,-3 5 10 16,-1 1-10-16,-3-3 10 0,0-4-10 0,0 0 0 15,0 7 0-15,0-6 0 0,0 5-14 0,-4-2-8 16,0-7-2-16,-3 3 0 16,0 7-126-16,0-6-26 0,-7-1-4 15,3 0-670-15,-7 1-134 0</inkml:trace>
  <inkml:trace contextRef="#ctx0" brushRef="#br0" timeOffset="169784.48">24956 9277 1058 0,'0'0'47'0,"0"0"9"0,0 0-44 0,0 0-12 0,0-3 0 0,3-4 0 16,-3 7 26-16,0 0 3 0,4-9 1 0,-1 9 0 16,-3-9 29-16,0 2 5 0,0 7 2 0,0-3 0 15,0 3 10-15,0-6 1 0,0 6 1 0,0 0 0 16,-3-3-11-16,3 3-3 0,-4-7 0 0,4 7 0 16,0 0-20-16,-7-3-5 0,3-3-1 0,-3 6 0 15,7 0-23-15,-7 0-5 0,0 0-1 0,-3 0 0 0,-1 0 2 16,1 0 0-16,-1 9 0 0,0-2 0 0,-3-4-11 0,7-3 0 15,-3 9 0-15,-1-2 0 0,0 2 0 0,1 0 0 16,-4 1 0-16,3-1 0 0,4 1 12 0,0-1-2 16,-4 4-1-16,1-1 0 0,6-3 2 15,-3 7 0-15,4-6 0 0,-1 8 0 0,1-8-11 0,-1 5 0 16,1-5 0-16,3 6 8 0,0-7-8 0,3 0 0 16,1 1 9-16,-1-7-9 0,-3-3 9 0,7 9-9 15,0-2 12-15,4-7-12 0,0 0 10 0,-4 0-10 16,3 0 8-16,1 0-8 0,-1-7 0 15,1 7 0-15,3-9 0 0,-3 9 0 0,3-9 12 0,-4 5-2 16,4-11-1-16,-3 5 0 0,0 1-9 0,-4 3 0 16,3-4 0-16,1 1 0 0,-4-4 0 0,-4 1 0 15,8 2 0-15,-4 1 0 0,-3-4 0 0,-1 4 0 0,4 0 0 16,-7-4 0-16,0 4 0 0,0-1 0 0,4 1 0 16,-8 6 0-16,4 3 0 0,0 0 0 0,0 0 0 0,0 0 8 15,0 0-8-15,0 0 0 0,0 0 0 0,0 0 0 16,0 0 0-16,4 9 0 0,-1 0 0 15,4-5 0-15,-3 5 0 0,3 7 0 0,-7-7 0 16,3 7 0-16,4-4 0 0,0-2 0 0,1 5 0 0,-1 1 0 16,0-3 0-16,0 2 0 0,3 4 0 0,1-3 8 15,-4-4-8-15,4-2 0 0,-4 5 0 0,0 1 0 32,3-3-49-32,-3-7-3 0,0 10 0 0,0-4-595 0,-3-2-119 0</inkml:trace>
  <inkml:trace contextRef="#ctx0" brushRef="#br0" timeOffset="170484.1">25231 9515 2372 0,'0'0'52'0,"0"-6"12"0,0 6 1 0,0-10 1 0,0 1-53 0,3 0-13 0,1 2 0 0,3-5 0 16,0-4-16-16,-4 7-7 0,4-1-1 0,0 1 0 31,1 3-8-31,-1-4-3 0,0 1 0 0,0 6 0 0,0-4 25 0,0-2 10 0,0 3-8 0,0 3 8 15,0 3 0-15,0-7 0 0,4 7 0 0,-4-3 8 16,3 3-8-16,-3 0 8 0,0-6-8 0,-7 6 8 16,7 0 12-16,4 6 2 0,-4-6 1 0,0 0 0 15,-7 0-5-15,7 3-1 0,0 4 0 0,0-4 0 0,-7-3-9 0,4 12-8 16,3-2 9-16,-4-1-9 0,1 0 8 0,-1 1-8 16,-3-1 0-16,0 10 0 0,0-9 0 0,-3 5 0 15,-1-5 0-15,-3 5 0 0,0-2 0 0,-3 6 0 16,-1-10 0-16,-3 13 0 0,0-3 0 0,3-7 0 15,-3 4 0-15,4 3 0 0,-4-10 8 0,-1 1-8 16,5-1 0-16,3 4 9 0,0-10-9 0,0 6 0 16,7-9 0-16,0 0 8 0,0 0-8 0,0 0 0 15,0 0 0-15,0 0 0 0,0 0 0 0,0 0 0 16,0 0 0-16,0 0 0 0,0 0 0 0,0 0 0 0,0 0 0 0,0 0 0 16,0 0 0-16,10 6 0 0,-3-2 0 0,-7-4 0 15,7 0 0-15,0 6 0 0,8-3 0 0,-5-3 0 16,1 0 0-16,-1 0 0 0,4 0 0 0,0 0 0 15,1 0-20-15,2-3 3 0,-3-3 1 0,4 6 0 32,3-4-115-32,-3-2-22 0,-1-3-5 0,-2 6-1 0</inkml:trace>
  <inkml:trace contextRef="#ctx0" brushRef="#br0" timeOffset="173778.14">23223 4225 1526 0,'0'0'68'0,"0"0"13"0,-7 0-65 0,-3 0-16 0,-1 0 0 0,1 6 0 15,-1-6 30-15,0 3 2 16,1-3 1-16,-4 7 0 0,3-4-33 0,1 3 0 0,-5-3 0 0,5-3 0 16,-4 6 0-16,7-6 0 0,0 4 0 0,0-4 0 15,0-4 8-15,-1 4-8 0,8 0 0 0,0 0 0 16,0 0 38-16,0 0 1 0,0 0 0 0,8-6 0 15,-5-3 26-15,4-1 6 0,-3 1 1 0,3 9 0 16,0-3-28-16,-7 3-4 0,7 0-2 0,0 0 0 16,-7 0-11-16,10 0-3 0,-3 0 0 0,1 3 0 15,2-3-10-15,-3 6-2 0,4-3-1 0,-1-3 0 16,1 7 1-16,0-4 1 0,3 3 0 0,0-3 0 16,0-3 3-16,3 0 1 0,5 0 0 0,-1 6 0 0,4-2 4 15,-1-4 1-15,1 6 0 0,0-3 0 16,3-3-2-16,0 0-1 0,0 0 0 0,4 0 0 0,-4 0 17 15,-3 0 4-15,0 0 1 0,3 0 0 16,-3 0-28-16,3 0-5 0,-4 0-8 0,5 0 11 16,-1 0 9-16,0 0 1 0,-3 0 1 0,7 0 0 0,-8 0 11 15,4 0 3-15,4 0 0 0,-4 0 0 0,4 0-36 0,0 0 0 16,0 0 0-16,-1 0 0 0,1 0 0 16,3 0 0-16,-3 0 0 0,0 0 0 0,0 0 0 0,3 0 0 15,0-3 0-15,1-3 0 0,-1 6 0 0,0-4 0 16,0-2 0-16,-3 6 0 0,0 0 13 0,0 0-4 15,-8 0-1-15,5-3 0 0,-5 3-8 0,1 0 0 0,0 0-12 16,-4 0 12-16,0 0 0 0,-3 0 0 16,3 0 0-16,-4 0 0 0,5 0 0 0,-5 0 0 0,4 0 0 15,1 0 0-15,-1 0 0 0,3-6 0 16,-2 6 0-16,-5-3 0 0,4 3 0 0,-6-7 0 0,2 7 0 16,1 0 8-16,-4 0-8 0,4-3 0 0,-4-3 0 15,0 6 0-15,0 0 8 0,-4 0-8 0,5 0 8 0,-5-3-8 16,1 3 8-16,-1 0-8 0,1-13 8 0,-1 10-8 15,1 3 0-15,-4 0 0 0,4-6 0 0,-4 3 0 16,3 3 0-16,-10 0 8 0,7-7-8 0,0 7 8 16,4 0-8-16,-4 0 0 0,-7 0 0 15,0 0 0-15,11-9 0 0,-4 9 0 0,-7 0 0 0,10-3 0 16,-3 3 0-16,-7 0 0 0,7-6 0 0,-7 6 0 16,11 0 0-16,-11 0 0 0,7 0 0 0,-7 0 0 15,7 0 0-15,-7 0 0 0,7 0 0 0,-7 0 0 0,0 0 0 0,7-3 0 16,0-4 0-16,-7 7 0 15,7 0 0-15,4 0 0 0,-4 0 0 0,0 0 0 16,-7 0 0-16,7-6 0 0,4 6 0 0,-4 0 0 0,-7 0 0 16,7-3 0-16,0-3 8 0,3 6-8 0,-3-4 0 0,1-2 0 15,-1 3 0-15,0-3 8 0,-4 3-8 0,4-4 0 16,0 7 0-16,0-3 0 0,-3-3 0 0,-4 6 0 16,0 0 0-16,7 0 0 0,0-3 0 0,-7 3 0 15,0 0 0-15,0 0 0 0,0 0 0 0,0 0 0 16,0 0 0-16,0 0 0 0,-7 0 0 0,0-6 0 15,-4-1 0-15,1 4 0 0,3 3 0 0,-7 0 0 16,3-6 0-16,-7 3 0 0,4 3 8 0,0-7-8 16,4 7 8-16,-5 0-8 0,1-9 0 0,4 9 0 0,-4-3 8 15,3-3-8-15,0-4 0 0,4 10 0 0,0-6 0 16,0 3 8-16,0-3-8 0,0 6 0 16,4-4 0-16,3 4 0 0,-7-6 0 0,7 6 0 0,0 0 0 0,0 0-11 15,0 0 11-15,0 0-13 0,0 0 5 0,0 0 8 16,0 0-14-16,0 0 5 0,0 0 1 15,10 10 0-15,1-10 8 0,-1 9-10 0,-3-9 10 16,4 0-10-16,0 6 10 0,3-6 0 0,-4 0 0 16,4 0 0-16,-3 0 0 0,0 0 0 0,-1 7 0 0,4-4-8 15,-3-3 8-15,-1 9 0 0,1 0 0 0,0-9 0 16,-1 10-8-16,1-4 8 0,-1 4-8 0,1-1 8 16,-4 0 0-16,0 7-8 0,0-3 8 0,0-4 0 15,0 7 0-15,-7 2 0 0,0-8 0 0,4-1 0 16,-4 7 0-16,-4 3 0 0,1 0-8 0,-4-4 8 0,3 4 0 15,-7-3-10-15,4-4 10 0,0 10 0 0,-3-9 0 16,-1 6 0-16,1-4 0 0,-1 1 0 0,4-3 0 0,0 2 0 16,-4 1 0-16,1-7 0 0,-4 4 8 0,3-4-8 15,-3 10 0-15,3-6 9 16,-3-1-100-16,0-2-20 0,0 5-4 0,3-12-1079 0</inkml:trace>
  <inkml:trace contextRef="#ctx0" brushRef="#br0" timeOffset="181533.3">31627 6614 1576 0,'0'0'35'0,"0"0"7"0,0 0 2 0,0 0 0 0,0 0-36 0,0 0-8 0,0 0 0 0,7 0 0 16,7-6 19-16,-4 6 1 0,1-3 1 0,3-3 0 16,0 6 20-16,4 0 4 0,-4 0 1 0,3 0 0 15,-2-3-5-15,2 3-1 0,1-7 0 0,0 7 0 0,-1 0 5 0,1 0 1 16,-1 0 0-16,1 0 0 0,0 0-8 0,-4 0-2 16,0 0 0-16,0 7 0 0,-3-7-12 0,-1 3-4 15,1-3 0-15,-1 0 0 0,1 0-8 0,0 0-1 16,-1 0-1-16,1 0 0 0,3 0-10 0,3 0 12 15,1-3-12-15,0 3 12 0,3-7 12 0,0 7 2 16,0 0 1-16,4 0 0 0,-4 0-13 0,0 0-2 16,0-6-1-16,1 6 0 0,-1 0-11 0,3 0 0 15,-2 0 0-15,-5 0 0 0,4 0 0 0,-6 0 0 16,-1 0-12-16,-4 0 12 16,-3 6-128-16,-7-6-17 0,0 0-4 0</inkml:trace>
  <inkml:trace contextRef="#ctx0" brushRef="#br0" timeOffset="181926.19">32939 6295 2131 0,'0'0'189'0,"0"0"-151"0,0 0-30 0,0 0-8 0,0 0 138 0,0 0 26 16,0 0 6-16,10 0 1 0,-2 0-147 0,2 3-24 15,1 3-14-15,-1 3 2 0,-3-2 12 0,7 2 0 16,-3 1 0-16,3-1 0 0,0 10 0 0,-3-10 0 15,-4 10 0-15,0-3 0 0,0 2 0 0,4 1 0 16,-4 0-13-16,7 6 5 0,-4-6 8 0,8 15 0 16,-4-8 0-16,0-1 0 0,-3-3 8 0,-1 3 0 31,4 0 0-31,-6-6 0 0,2-1 0 0,-3 1 0 0,4-3 0 0,-4-4 0 0,0 4-8 0,3 0 0 0,-3-7 0 16,1 4 0-1,-1-7-41-15,-7-6-10 0,0 0-1 0</inkml:trace>
  <inkml:trace contextRef="#ctx0" brushRef="#br0" timeOffset="182213.43">33535 6339 2199 0,'0'0'48'0,"0"0"11"0,-3-7 1 0,3 7 2 0,0 0-50 0,-8 7-12 0,8-7 0 0,-3 3 0 15,-4 3 0-15,3-3 0 0,1 10 0 0,-1-1-10 16,1-2 10-16,-4-1 0 0,3 10 0 0,-3 3-8 0,0-3 20 0,0-1 4 16,-4 11 0-16,1-4 1 0,-1 3 27 0,1 0 6 15,-4 7 1-15,-4-1 0 0,0 1-3 0,-3 2-1 16,0 1 0-16,0 6 0 0,-4 0-35 16,0 6-12-16,-3-6 0 0,11-13 9 15,-5 10 3-15,1-4 0 0,-3 1 0 0,-1 3 0 0,4-3-12 16,0-1 8-16,-1 4-8 0,1 6 8 0,0-9-8 0,3 2 0 15,4-5 0-15,4-4-11 16,3-6-154-16,3 0-31 0</inkml:trace>
  <inkml:trace contextRef="#ctx0" brushRef="#br0" timeOffset="183646.17">32346 6608 633 0,'0'0'56'0,"0"0"-44"0,0 0-12 0,0 0 0 15,0 0 176-15,0 0 34 0,0 0 6 0,0 0 2 16,-7 6-120-16,7-6-24 0,-7 0-5 0,7 0-1 15,0 0 8-15,-7 4 2 0,4-4 0 0,3 0 0 16,-8 0-16-16,8 0-3 0,-3 0-1 0,-4 0 0 16,7 0-32-16,0 0-6 0,-7 0-2 0,3 0 0 15,-3 0-18-15,7 0 0 0,0 0 8 0,-7 0-8 0,7 0 0 0,0 0 0 16,-3-4 0-16,3 4 0 16,-7-6 0-16,7 6 0 0,0 0 0 0,0 0 0 0,-4 0 10 0,1-3-2 15,-5-3 0-15,8 6 0 16,-3 0 7-16,-4 0 1 0,3 0 0 0,4 0 0 0,-7-3 3 0,7 3 1 15,0 0 0-15,0 0 0 0,-3-7 0 0,3 7 0 16,0 0 0-16,0 0 0 0,0 0-8 0,0 0-2 16,0 0 0-16,0 0 0 0,0 0-10 0,0 0 8 15,0 0-8-15,7 0 8 0,3 0-8 0,-3 0 0 16,4 0 0-16,0 0 0 0,-1 0 0 0,1 0 0 16,-1 0 0-16,1 0 0 0,0 7 0 0,-1-4 0 0,1-3 0 0,3 0 0 15,-4 0 0-15,1 0 0 0,3 0 0 0,4-3 0 16,-4 3 0-16,4-7 0 0,-1 7 0 0,1 0 8 15,3-6 1-15,4 3 0 0,-4-3 0 16,4 6 0-16,-1 0-9 0,-3-3 0 0,1 3 9 0,-1-7-9 16,-4 7 0-16,-3 0 8 0,1 0-8 15,-1-3 0-15,-4 3 8 0,-3 0-8 0,0 0 10 0,-7 0-10 16,0 0 12-16,7 0-4 0,-7 0-8 0,7 0 12 16,-7 0-3-16,8 0-1 0,-8 0 0 0,10 0 0 15,-3-6 0-15,0 6-8 0,0 0 12 0,0 0-4 16,-7 0 0-16,11-3-8 0,-4-4 12 0,0 7-4 15,0-3-8-15,-7 3 0 0,0 0 9 0,0 0-9 16,0 0 9-16,0 0-9 0,0 0 12 0,0-6-12 16,-7-3 19-16,4 9-3 0,-5-7-1 0,1 4 0 15,0-3 1-15,-3 3 1 0,-1-3 0 0,-3 2 0 0,3-2-8 16,-3-3-1-16,0 6-8 0,0-4 12 0,0-2-12 0,0 3-8 16,-4-4 8-16,4 1-13 0,0 6 26 0,0-7 6 15,0 4 1-15,0-3 0 0,0-1-1 0,0 1 0 16,3-1 0-16,-3 1 0 0,7-7-3 0,-4 10-1 15,8-3 0-15,-8-1 0 0,4 1-15 0,0-1 0 16,0 1 8-16,0 0-8 0,0 2 0 0,3 7 0 16,4 0 0-16,0 0 0 0,0 0-12 0,0 0 0 15,-7-3 1-15,7 3 0 0,0 0-1 0,0 0 0 16,0 0 0-16,4 3 0 16,-1 4-15-16,4 2-3 0,0 0-1 0,0 1 0 0,0-1 16 0,4-2 3 15,0-4 1-15,3 3 0 0,0 3 11 0,4 1-8 0,-1-1 8 16,1-3-8-16,-4 4 8 0,4-7 0 0,-4 6 0 0,0-2 8 15,0 2-8-15,-4 0 0 16,-2-2 0-16,-1-4 0 0,0 6 0 0,0 1 0 16,-4-4 0-16,1 3 0 0,-4-9 0 0,0 10 11 0,0-1-3 15,0 7 0-15,0-7-8 0,-4 1 0 0,4-1 0 0,-3 0 0 16,-1 7 8-16,4-3-8 0,0-4 8 0,0-3-8 16,0 4 0-16,4-1 0 0,-1 1 0 0,1-1 0 15,-1-3 8-15,1-3-8 0,-4 4 8 0,0-7-8 16,3 9 0-16,1 1 0 0,-4-4 0 0,0-3 0 15,0-3 12-15,-4 9 9 0,1 1 3 0,-4-1 0 16,0-3-11-16,-4 4-1 0,-3 5-1 0,0-5 0 16,0-7 0-16,-4 6 0 0,-3 1 0 0,3 2 0 15,-3-2-11-15,4-1 0 0,-1 1 0 0,4-1 0 16,-4 0-114 0,0 1-25-16,4-4-5 0</inkml:trace>
  <inkml:trace contextRef="#ctx0" brushRef="#br0" timeOffset="196905.07">26709 5351 961 0,'0'0'42'0,"0"0"10"0,0 0-42 0,0 0-10 16,0 0 0-16,0 0 0 0,0 0 53 0,0-10 9 15,0 7 2-15,0 3 0 0,0 0 3 0,0 0 1 16,0-6 0-16,0 6 0 0,0 0-7 0,0 0-1 16,0 0 0-16,0 0 0 0,0 0 0 0,0 0-1 15,-4-9 0-15,4 9 0 0,4-10-5 0,-4 10-1 16,0 0 0-16,0 0 0 0,0 0-14 0,0 0-3 16,0 0-1-16,0 0 0 0,0 0 4 0,0 0 1 15,0 0 0-15,0 0 0 0,0 0 4 0,0 0 0 16,0 0 1-16,0 0 0 0,0 0-9 0,0 0-1 0,0 0-1 0,0 0 0 15,0 0-17-15,0 0-3 0,0 0-1 0,0 0 0 16,0-6-13-16,0 6 11 0,0 0-11 0,0 0 10 16,0 0-10-16,0 0 0 0,0 0-10 0,0 0 10 15,7 6 8-15,-4 4 7 0,4-4 1 0,-3 3 1 16,-4 4-17-16,4-13 0 0,-4 9 0 0,3-3 0 16,1 4 10-16,-4-1-2 0,0-9 0 0,3 10 0 15,-3-1 11-15,4 0 1 0,-1-2 1 0,1 2 0 16,3 1-9-16,-4-1-3 0,1 0 0 0,3 1 0 15,-4-1-9-15,4-3 0 0,-3 4-12 0,3 6 12 16,0-7 0-16,0 0 10 0,-3 1 1 0,3 5 0 16,0-2-11-16,-4 6 0 0,4-10 0 0,0 13-11 15,-3-9 29-15,-1 6 6 0,5-4 0 0,-8 4 1 16,3 6-25-16,1-6 0 0,-4 6 0 0,3-3 0 0,-3 0 12 0,4-3-4 16,-4 0 0-16,0 9 0 0,3-9-8 0,-3-4 0 15,4 4-10-15,-4 0 10 0,3 0 0 0,1-4 0 16,-4 4 0-16,7 0 10 0,-4-3-10 0,1 2 0 15,3 1 9-15,-4-3-9 0,4 9 0 0,-3-6 0 16,3 0 0-16,-3 0-8 0,3-1 8 0,-4 7 0 16,4-6 0-16,-3 6 0 0,-1-6 8 0,1 6-8 15,-1-6 8-15,-3 6-8 0,4-3 9 0,-4 3-9 16,0 0 12-16,0-6-12 0,0 9 8 0,0-9-8 0,3 6 0 16,-3-6 0-16,4 0 12 0,-1 3-4 0,1-3 0 0,0-7-8 15,-1 4 15-15,4 3-4 0,0-4-1 0,-3-2 0 16,3 9-10-16,0-10 8 0,-4 7-8 0,4 3 8 15,0-3-8-15,0 0 0 0,-3 0 0 0,0-1 0 16,-1-2 0-16,1 3 8 0,-1 6-8 0,-3-6 0 16,4 0 0-16,-4-4 0 0,0 4 0 0,0 0 0 15,-4-3 0-15,4-4 8 0,-3 4-8 0,3-1 0 16,-4-2 8-16,1-4-8 0,3 1 0 0,0-1 8 16,0 4 0-16,-4-4-8 0,0 1 12 0,4-1-4 15,0-6 1-15,4 7 0 0,-8-1 0 0,4 3 0 16,0-2-9-16,0-1 8 0,-3-6-8 0,3 7 8 15,0-1-8-15,0 4 0 0,-4-1 0 0,4-2 0 16,0-1 0-16,-3 7 0 0,3-7 0 16,0 1 0-16,-4 5 0 0,1-2 0 0,-1-7 8 0,4 10-8 15,0-7 0-15,0 1 0 0,-3-1 0 0,-1-6 0 0,8 7 0 16,-4-4 0-16,-4 3 0 0,4 1 0 16,0-10 0-16,-3 9 0 0,3-3 0 0,0 4 0 0,-4-1 0 15,1 1 0-15,-1-4 8 0,4 3-8 0,0 1 0 16,-3-7 0-16,-1 6 0 0,1 1 0 0,3-4 0 15,-4 3 0-15,1 1 0 0,3-4 0 0,0-6 0 0,-4 9 0 16,4-6 0-16,0 7 0 0,0-10 8 0,-4 6-8 16,4-6 0-16,0 0 8 0,0 0-8 0,0 0 0 15,0 0 9-15,0 0-9 0,0 0 0 0,0 0 9 16,0 0-9-16,0 0 0 0,-3 10 8 0,3-10-8 16,0 0 0-16,0 0 0 0,0 0 12 0,0 0-4 15,0 0 0-15,0 0-8 0,0 0 10 0,0 0-10 0,0 0 8 0,0 0-8 16,0 0 0-16,0 0 0 0,0 0 0 0,0 0 0 15,0 0 0-15,0 0 0 0,-7 0 0 0,7 0 0 16,0 0 0-16,0 0 0 0,0 0 0 0,0 0 0 16,-4 6 0-16,4-6 0 0,0 0 8 0,0 0-8 15,0 0 0-15,0 0 0 0,0 0 9 0,0 0-9 16,0 0 0-16,0 0 0 0,0 0 0 0,0 0 0 16,0 0 0-16,0 0 0 0,0 0 0 0,0 0 0 15,0 0 0-15,-3 3 0 0,-1 6 0 0,4-9 0 16,0 0 0-16,0 0 0 0,0 0 0 0,-3 7 0 15,3-7 0-15,0 0 0 0,0 0 0 0,0 0 0 16,-4 3 0-16,4-3 0 0,0 0 0 0,0 0 0 16,0 0 0-16,0 0 0 0,0 0 0 0,0 0 8 15,0 0-8-15,0 0 0 0,0 0 0 0,0 0 0 16,0 0 0-16,0 0 9 0,0 0-9 0,0 0 0 16,0 0 8-16,0 0-8 0,-7 6 0 0,7-6 0 15,0 0 0-15,0 0 0 0,0 0 0 0,-3 3 0 0,3-3 0 16,0 0 0-16,0 0 0 0,-4 10 0 0,4-10 0 15,0 0 0-15,-3 6 0 0,3-6 0 0,0 0 0 0,0 0 0 16,0 0 0-16,0 0 0 0,0 9-12 0,0-9 1 16,0 0 0-16,0 0 0 15,0 0 20-15,0 0 4 0,0 0 1 0,0 0 0 0,0 0-14 0,0 0 8 16,0 0-8-16,0 0 0 0,0 0 8 0,0 0-8 16,0 0 0-16,0 0 0 0,0 0 0 0,0 10 8 15,0-10-8-15,0 0 0 0,0 0 0 0,0 0 0 16,-4 9 0-16,4-9 0 0,0 0 0 0,0 0 0 15,0 0 0-15,0 0 0 0,0 0 0 0,0 0 0 0,0 0 0 0,0 0 0 16,-3 6 0-16,-1-2 0 0,4-4 0 0,-4 9 0 16,4-9 0-16,-3 6 0 0,3-6 0 0,-4 3 0 15,4-3 0-15,-3 7 0 0,3-7 0 0,-4 9 0 16,1 0 0-16,3-9 0 0,-4 7 0 0,4-7 0 16,-3 3 0-16,3-3 0 0,0 0 0 0,-4 9 0 15,1-2 0-15,3-7 0 0,-4 3 0 0,4-3 0 16,0 0 0-16,-3 6 0 0,3-6 0 0,0 9 0 15,-4-2 0-15,4-7 0 0,0 0 0 0,0 3 0 16,0-3 0-16,-3 9 0 0,3-9 0 0,0 0 0 16,0 0 0-16,0 0 0 0,0 0 0 0,-4 10 0 15,4-10 0-15,0 0 0 0,0 9 0 0,0-9 0 0,0 6 0 0,0-6 0 16,0 3 0-16,0-3 0 16,0 0 0-16,0 0 0 0,0 0 0 0,0 7 0 15,0 2 0-15,0-9 0 0,0 0 0 0,0 0 0 0,0 0 0 0,0 0 0 16,0 0 0-16,0 0 0 15,0 0 0-15,0 0 0 0,0 0 0 0,0 0 0 0,0 0 8 0,0 0-8 16,0 0 0-16,0 0 0 0,0 0 0 16,0 0 8-16,0 0-8 0,0 0 0 0,0 0 0 0,0 0 0 15,0 0 8-15,0 0-8 0,0 0 0 0,0 0 0 16,0 0 0-16,0 0 0 0,0 0 0 0,0 9 0 16,0-9 0-16,0 0 0 0,0 0 0 0,0 7 0 15,0-7 0-15,0 0 0 0,0 0 0 16,0 0 0-16,4 3 0 0,-4-3 0 0,0 0 0 0,3 6 0 0,-3-6 0 15,7 3 0-15,-7-3 0 0,7 0 0 0,0 7 0 0,4-7 9 16,-11 0-9-16,10 0 10 0,-2 0-10 0,2 0 10 16,1 3-10-16,3 3 0 15,-4-6 0-15,8 0 0 0,-4 6 0 0,0-3 0 0,4-3 0 16,0 0 0-16,3 0 0 0,-4 0 0 16,-3 0 0-16,8 0 0 0,-1 0 0 0,7-3 0 0,0 3 8 0,0-6-8 15,4 6 0-15,-4 0 0 0,4-6 0 0,-4 6 0 16,4 0 0-16,-4 0 0 0,4-3 0 0,0 3 0 15,0 3 0-15,-1 3 0 0,1-6 0 0,3 0 0 16,1 0 0-16,-1 6 0 0,-3-3 0 0,-1-3 0 16,1 0 0-16,3 0 0 0,-6 0 8 0,2 0-8 15,-2 0 0-15,2 0 0 0,1 0 0 0,0 0 0 16,3-3 0-16,4 3 0 0,3-6 0 0,-3 6 0 16,-4 0 0-16,1 0 0 0,-1 0 0 0,0 0 0 15,1 0 0-15,-8 6 0 0,4-6 0 0,-4 3 0 0,0-3 0 0,0 7 10 16,-3-7-10-16,3 3 10 0,0-3-10 0,1 0-9 15,-1 0 9-15,4 0-13 0,3 6 13 0,-7-6 0 16,4 0 0-16,-4-6 0 0,4 6 0 0,-4-3 0 16,7-4 0-16,-3 7 0 0,-4-9 0 0,4 9 0 15,-4-6 0-15,4 3 0 0,0-4 0 0,-1 7 0 16,5-3 0-16,-1-3 0 0,4 3 0 0,-4-4 0 16,0 7 0-16,-3-3 0 0,7-3 0 0,-4 6 0 15,-3 0 0-15,0 0 0 0,3 0 0 16,-7 0 0-16,0 0 0 0,1-3 0 0,-5 3 0 0,5-6 0 15,-1 6 0-15,-4 0 0 0,5 0 0 0,-1 0 0 16,0-7 0-16,0 4 0 0,4 3 0 0,0 0 0 16,-7-6 0-16,3 6 0 0,4 0 0 0,-4-3 0 15,3-3 0-15,-2 6 0 0,-1 0 0 0,0 0 0 16,0-4 0-16,1-2 0 0,-1 6 0 0,0 0 0 0,0-3 0 0,0-3 0 16,1 6 0-16,2 0 0 0,-2 0 0 0,2 0 0 15,-6-3 0-15,-4 3 0 0,4 0 0 0,0 0 0 16,-4 0 0-16,4 0 0 0,-4-7 0 0,3 7 0 15,-2 0 0-15,-1 0 0 0,0 7 0 0,-3-4 0 16,3-3 0-16,-4 0 0 0,1 0 0 0,0 6-12 16,-4-6 12-16,3 0 0 0,5 0 0 0,-8 0 0 15,3 3 0-15,1-3 0 0,0 0 0 0,3 0 0 0,-4 0 0 16,1 6 0-16,3-6 0 0,-3 0 0 16,-1 0 0-16,-2 0 0 0,-5 0 0 0,1 4 0 15,3-4 0-15,0 0 0 0,-3 6 0 0,-1-3 10 16,4-3-10-16,-3 0 0 0,3 0 0 0,-3 0 8 15,3-3-8-15,-4 3 0 0,8-6 0 0,-4 6 0 0,0 0 0 16,0 0 0-16,-3-4-12 0,3 4 12 0,0-6 0 0,0 6 0 16,-3 0 0-16,3 0 0 0,0-3 0 0,0 3 0 15,-3-6 0-15,-1 6 0 0,4 0 0 0,-3 0 0 16,-1 0 0-16,1 0 0 0,0 0 0 0,-4 0 0 16,3 0 0-16,-3 0 0 0,0 0 0 0,4 0 0 15,0 6 0-15,-1-6 0 0,-3 0 0 0,0 0 0 16,0 0 0-16,4 0 0 0,-11 0 0 0,7 0 0 15,0 0 0-15,4 0 0 0,-4 0 0 0,3 0 0 0,-10 0 0 16,7 0 0-16,4 0 0 0,-4 0 0 0,0 3 0 16,-7-3 0-16,0 0-9 0,7 0 9 15,-7 0 0-15,0 0 0 0,0 0-8 0,0 0 8 0,11 0 0 0,-11 0 0 16,0 0 0-16,0 0 0 0,7 0 0 0,0 6 0 16,-7-6 0-1,0 0 0-15,3 0 0 0,8 0 0 0,-4 0 0 0,-7 0 11 0,0 0-3 0,0 0-8 16,3-6 8-16,1 3-8 0,-4 3 0 0,3-6 0 15,-3-4 0-15,0 1 0 0,0 3 0 0,0 3-9 16,0-7 9-16,-3 1 0 0,6-1 0 0,-3 4 0 16,0-3 0-16,0-1 0 0,4 1 0 0,-4-1 0 15,0-5 0-15,0 5 8 0,0 1-8 0,0-1 0 16,4 4 10-16,-4-3-2 0,3-1-8 0,1 1 12 16,-1 0-12-16,1-7 0 0,-4 6 0 0,0 1 0 15,3 0 0-15,-3-1 0 0,4-5 0 0,-4 5 0 16,-4 1 0-16,4-1 0 0,0-2 0 0,-3-4 0 15,3 7 0-15,-4-7 14 0,4-3-2 0,-3 0-1 0,3 1-11 16,-4 2 0-16,1-9 9 0,3 6-9 16,0 0 8-16,-4-6-8 0,4 13 10 0,-4-7-10 0,1-3 9 0,3 3-9 15,0 0 8-15,-4 4-8 0,4-7 0 0,-3 6 8 16,3-9-8-16,0 12 0 0,0-12 0 16,0 9 8-16,3-2-8 0,-3-1 0 0,0-6 0 0,4 12 0 15,-1-6 8-15,1 4-8 0,-4-4 0 0,4 3 0 16,-1-3 0-16,1 1 0 0,-1-1 0 0,1-3 8 15,-4 9-8-15,0-6 0 0,0 4 0 0,0-4 8 16,-4 3-8-16,1-2 0 0,3-1 0 0,0 3 0 16,-4 3 8-16,1-5-8 0,-1-4 0 0,-3 9 10 0,3-6-10 15,4-3 10-15,-3 4-10 0,-1-1 0 0,1 0 0 0,3 3 0 16,0-6 0-16,-4 0 0 0,1 4 0 0,3-1 0 16,3 0 0-16,-3 3 0 0,-7-3 0 0,7 1 0 15,0-1 0-15,0 0 0 0,0-3 0 0,0 3 0 16,4 7 0-16,-1-10 0 0,-3 9 0 15,0-6 0-15,0 4 0 0,4-4 0 0,-1 3 0 0,1 4 0 16,-4-4 0-16,3-3 0 0,-3 0 0 0,0 1 0 16,4-4 0-16,3 3 8 0,-7 0-8 0,4-6 8 15,3 6-8-15,-4 0 0 0,-3 0 0 0,7-6 0 16,-3 7 0-16,-1 2 0 0,-3-6 0 0,4 0 0 0,-1 3 0 16,-3 0 0-16,0 4 0 0,0-4 0 15,-3 6 0-15,3-12 0 0,0 10 0 0,0-4 0 16,-4 0 0-16,4 3-11 0,0-3 3 0,0 7 0 0,0-4 8 15,0 0 0-15,0 4 0 0,0-4 0 16,0 7 0-16,0-7 0 0,0 7 0 0,0-4 0 0,0-2 0 16,0 5 0-16,0-6 0 0,-3 7 0 0,3-3-14 0,0-4 2 15,0 6 1-15,-4 4 0 0,4-3 11 0,0-10 0 16,0 10 0-16,-3-1-8 0,3 4 8 0,-4-4 16 16,1 7-4-16,3-6-1 0,0 3-11 0,0-4 0 15,-4 1 0-15,1-1 0 0,3 4 0 0,0-3-14 16,-4-1 5-16,4-2 1 0,-4-1 8 0,1 4 11 15,-1-1-3-15,-3 1 0 0,0 0-8 0,4 5-11 16,-1-5 3-16,-3 3 0 0,0-4 8 0,4 4 14 0,3 3-3 16,-4-3-1-16,1-4-10 0,-1 1 0 0,4 6 0 0,-4-4 0 15,1-2 0 1,-1 0 0-16,1 2 0 0,-4 4 0 0,10-6 0 0,-6 3 0 16,-1 2 0-16,1-2 0 0,-1-3 0 0,4-1-11 0,-3 4 11 15,-1-3-8-15,1 9 8 0,-4-10 0 0,3 1 0 0,1 6 0 16,-1-4 0-16,1-2 0 0,-1 3 0 15,0 3 0-15,1-4 0 0,-1 4 0 0,-3-3 0 16,4-3 0-16,-1 9 0 0,1-10 0 0,-4 10 0 0,3-3-8 16,1-3 8-16,-1-1 0 0,-3 4 0 0,4 3 0 15,-1-6 0-15,0 3 0 0,1 3 0 0,-4-6-12 16,3 6 12-16,-3 0 0 0,4 0 0 0,-4-10 0 16,0 10 0-16,0 0 0 0,0 0 0 0,0 0 0 15,-1 0 0-15,1 0 0 0,0 0-8 0,0 0 8 0,-3 0 0 0,-1 0 0 16,1 10 0-16,-5-10 0 0,5 0 0 0,-1 0 0 15,-3 0 0-15,0 0 0 0,-4 0 0 0,1 0 0 16,-4 6 0-16,-1-6 0 0,1 3 0 16,-3-3-8-16,2 0 8 0,-2 6 0 0,-5-6 0 15,5 0 0-15,-1 0 0 0,-3 3 0 0,-4 4 0 0,0-7 0 16,1 6 0-16,2-3 0 0,-2 3 0 0,-1-2-8 16,-3-4 8-16,3 6 0 0,-7-3 0 15,0 3 0-15,-3-3 0 0,-4 4 0 0,4-4 0 16,-1-3 0-16,-2 0 0 0,2 6-8 0,1-6 8 0,0 3 0 15,3 3 0-15,0-6 0 0,0 7 0 0,0-7 0 16,-3 0 0-16,0 3 0 0,-1-3 0 0,-3 0 0 16,1 0 0-16,2 0 0 0,4 0 0 0,1 0 0 0,-1 0 0 15,0 6 0-15,4-6 0 0,-4 0 0 16,4 0 0-16,-4 0 0 0,0 0 0 0,0-6 0 16,4 6 0-16,-4 0 0 0,0 0 0 0,4 0 0 0,-4 0 0 0,0-3 0 15,4 3 0-15,3-7 0 0,-3 7 0 0,0 0 0 16,0 0 0-16,-1 0 0 0,-6 0 0 0,0 0 0 15,-1 0 0-15,1 0 0 0,-4 7 0 0,0-4 0 16,4-3 0-16,0 6 0 0,-1-3 0 0,4 7 0 16,1-10 0-16,2 0 0 0,-2 6 0 0,-1 3 0 15,-4-9 0-15,5 0 0 0,-1 0 0 0,0 3-8 16,-3 4 8-16,3-7 0 0,-3 6 0 0,6-3 0 16,-3-3 0-16,8 0 0 0,-5 6 0 0,5-6 0 15,-8 4 0-15,4-4 0 0,-4 0 0 0,0 0 0 0,-3 6 0 16,3-6 0-16,0 3 0 0,4-3 0 0,-4 6 0 15,4-6 0-15,3 3 0 0,0-3 0 0,0 7 0 0,4-7-8 16,-4 3 8-16,1 3 0 0,-1-6 0 0,0 0-8 16,-3 9 8-16,3-9 0 0,-3 0 0 0,3 7-8 15,-3-4 8-15,7-3 0 16,-4 0 0-16,4 6 0 0,-1-3 0 0,1-3-8 0,4 0 8 16,2 10 0-16,-2-10 0 0,6 0 0 15,-3 6 0-15,3-6-8 0,-3 3 8 0,3-3 0 0,4 6 0 16,0-6 0-16,-3 0 0 0,2 0 0 0,1 0 0 0,0 4 0 15,0 2 0-15,0-6 0 0,3 6 0 0,1-6-8 16,-1 0 8-16,1 3 0 0,6-3-14 0,1 0 2 0,-1 0 1 16,4 0 0-1,0 0-35-15,0 0-7 0,0 0-2 0,0 0 0 16,0 0-64-16,0 0-13 0,11-3-2 0,-1 3-1 16,1 0-38-16,-1 0-8 0,5 3-2 0,-1-3-511 0,-4 0-102 0</inkml:trace>
  <inkml:trace contextRef="#ctx0" brushRef="#br0" timeOffset="200373.95">28589 5539 1335 0,'0'0'59'0,"0"0"13"0,0 0-58 0,0 0-14 0,0 0 0 0,0 0 0 16,0 0 27-16,0 0 2 0,0 0 1 0,0 0 0 0,0-3-17 0,0-4-3 16,4-2-1-16,-4 9 0 0,0 0-9 0,0 0 0 15,0 0 0-15,0 0 0 0,-7-3 22 0,3-3 2 16,1 3 1-16,3 3 0 0,-11 0 31 0,4-7 5 16,0 7 2-16,-4 0 0 15,1 0-11-15,-1 0-1 0,1 7-1 0,-5-4 0 0,5-3-2 0,-4 0 0 16,0 6 0-16,-1-3 0 0,5-3-7 0,-8 6-1 15,4-6-1-15,-3 3 0 0,-1-3-12 0,4 0-3 16,-4 0 0-16,-3 0 0 0,0 7 7 16,3-7 1-16,1 0 0 0,-1 0 0 0,-3 0-10 0,0 0-2 15,-1-7 0-15,1 7 0 0,-3 0 1 0,2 0 0 16,-2-3 0-16,2 3 0 0,-2-6-1 16,3 6-1-16,-1-3 0 0,1 3 0 0,0-6-7 0,-4 6-2 15,4 0 0-15,-3-3 0 0,2 3-10 0,-2-7-11 0,-1 7 3 0,4 0 0 16,-4 7 8-16,0-7 0 0,1 3 0 15,6-3-8-15,-3 6 8 0,0-6 0 0,3 3 0 0,-3-3 0 16,7 6 0-16,0-3 9 0,3-3 0 0,1 0 0 16,-1 7-1-16,0-7 0 0,1 0 0 0,3 0 0 15,0 3-8-15,3-3 0 0,-6 6 9 0,6-6-9 16,4 0 0-16,0 0 0 0,0 0 0 0,0 0 8 16,-7 0-8-16,7 0 0 0,0 0 0 0,0 0 0 15,0 0 0-15,0 0 9 0,0 0-9 0,-7 10 0 16,7-10 8-16,0 0-8 0,0 0 0 0,0 0 0 15,0 0 0-15,0 0 10 0,-4 6-10 0,4-6 8 16,-3 3 1-16,3-3 0 0,0 9 0 0,0-9 0 0,0 0-1 0,0 0-8 16,0 0 12-16,-7 10-4 0,7-10 12 0,0 0 3 15,0 0 0-15,0 0 0 0,0 0-12 16,0 0-3-16,0 0 0 0,0 0 0 16,0 0-8-16,0 6 0 0,0-6 0 0,0 0-11 0,0 0 11 0,0 0 9 15,0 0-1-15,0 0-8 0,0 0 0 0,0 0 0 16,0 0 0-16,0 0 0 0,-7 3 0 0,7-3 0 15,0 0 8-15,0 0-8 0,0 0 0 0,0 0 0 16,0 0 0-16,-7 6 0 0,7-6 0 0,0 0 13 16,0 0-4-16,0 0-1 0,0 0-8 0,-4 0 0 15,4 0 0-15,0 0 0 0,0 0 11 0,0 0 0 16,-7 0 0-16,7 0 0 0,-7-6-11 0,7 6 0 0,0 0 0 0,-7 0 8 16,0 0-8-16,7 0 0 0,-7 0 0 0,7 0 0 15,-7 0 0-15,7 0 0 0,-4 0 0 0,4 0 0 16,0 0 0-16,-7 0 0 0,0 0 0 0,7 0 0 15,0 0 0-15,0 0 0 0,0 0 0 0,0 0 0 16,0 0 0-16,0 0 0 0,0 0 0 16,0 0 0-16,0 0 0 0,0 0 0 0,0 0 0 15,0 0 0-15,-7 0 0 0,7 0 0 0,0 0 0 0,0 0 0 16,0 0 0-16,-7 0 0 0,0 0 0 0,7 0 0 16,-3 0 0-16,-4 0 0 0,3 0 0 0,-3 0 0 15,7 0 0-15,-4 0 0 0,-3 0 0 0,4 6 0 16,-4-6 0-16,7 0 0 0,-4 0 0 0,4 0 0 15,0 0 0-15,0 0 0 0,-7 0 0 0,7 0 0 16,0 0 0-16,0 0 0 0,0 0 0 0,-3 0 0 0,3 0 0 0,0 0 0 16,-7 0 0-16,7 0 0 0,0 0 0 0,0 0 0 15,-7 0 0-15,3 4 0 16,-3 2 0-16,7-6 0 0,-7 0 0 0,0 0 0 16,0 6 0-16,0-3 0 0,7-3 0 0,-4 0 0 15,4 0 0-15,0 0 0 0,0 0 0 0,0 0 0 0,0 0 0 0,0 0 0 16,0 0 0-16,0 0 0 0,0 0 0 0,0 0 0 15,-7 7 0-15,7-7 0 0,0 0 0 0,0 0 0 16,-3 3 0-16,3-3 0 0,0 9 0 16,0 1 0-16,0-4 0 0,0 3 0 0,0 1 0 0,0-1 0 15,0 0 0-15,3 1 0 0,-3-1 0 0,0 1 0 16,4 5 0-16,-4-5 0 0,3 5-8 0,-3-2 8 16,0 3 0-16,4 2 0 0,-1 1 0 0,1 6 0 0,-1-6 0 15,4 6 0-15,0 0-11 0,4-3 11 0,-4 0-8 0,0 0 8 16,4-3 0-16,-1 6 11 15,1 0-1-15,-4-6 0 0,0 9-10 0,4-3 0 0,-4 4 0 16,0-1-11-16,-4 6 11 0,4-9 0 0,-3 10 0 16,-1-7 0-16,1 0 0 0,-1 7 0 0,1-7 0 0,-4 6 0 15,0-5 0-15,0-4 0 0,0 3 0 0,0 3 0 16,0-9 0-16,0 3 0 0,0 0 0 0,0-3 0 16,0 4 0-16,0-8 0 0,0 1 0 0,0 6 0 15,3-6 0-15,-3 0 0 0,0 6 0 0,0-6 0 16,4 3 0-16,-4-3 9 0,0-1-9 0,0 1 10 15,0 0-10-15,0 6 0 0,0-6 0 0,0 0 0 16,0-1 0-16,0-2 0 0,0 3 0 0,-4 0 0 16,4-4 0-16,-3 4 0 0,3 0 0 0,-4-3 0 15,1-1 0-15,3-2 0 0,-4 6 0 0,1-3 0 0,-1-7 0 16,4 0 0-16,0 1 0 0,-3-1 0 16,3-9 9-16,0 6 0 0,0 4 0 0,0-7 0 0,0-3-1 15,0 6 0-15,0-6 0 0,-4 10 0 0,4-10-8 0,0 6 0 16,0-6 0-16,0 0 8 0,-3 3-8 0,-1 3 0 15,4-6 9-15,-7 3-9 0,4 4 10 0,-4-4-2 16,3 3-8-16,-3-6 12 0,3 3-12 16,-3 4 0-16,0-7 0 0,0 6 0 0,4-3 0 0,3-3 9 15,-4 6-9-15,1-3 12 0,3-3-12 16,-4 10 0-16,4-10 0 0,0 0 0 0,0 0 0 0,0 0 0 16,0 6 0-16,0-6 0 0,0 0 0 0,0 0 0 15,0 0 0-15,0 0 0 0,0 0 8 0,0 0-8 0,7 0 0 16,-7 0 8-16,7 0 0 0,4-6 0 15,-1 6 0-15,-3 0 0 0,4 0-8 0,-4 6 0 0,4-6 0 0,-1 0 0 16,1 0 0-16,3 0 0 0,-3 0 0 0,3 0 0 16,0 0 0-16,0 0 0 0,0 0 0 0,4 0 0 15,-1 0-8-15,4 0 8 0,1 0 0 0,2-6 0 16,5 6 0-16,-5 0 0 0,1-3 0 0,3 3 0 16,-3-7 0-16,0 7 0 0,3-3 0 0,-4-3 0 15,-2 6 0-15,2-3 0 0,-3-3 0 0,4 6 0 16,-4 0 0-16,-3 0 0 0,3 0 0 0,0 6 0 15,-3-3 0-15,7-3 0 0,-4 6 0 0,3-3 0 16,5-3 0-16,-1 7 0 0,4-4 0 0,-4 3 0 16,0-3-8-16,0 3 8 0,1-6 0 0,-1 4 0 15,0 2 0-15,-3-3 0 0,3 3 0 0,-3-6 0 0,-4 0 0 0,0 0 0 16,0 0 0-16,4 0 0 0,-4-9 0 0,0 9 0 16,4-6 0-16,-4 2 0 15,4-2 0-15,-1 6 0 0,5-3 0 0,-5-3 0 0,1 6 0 16,-4-3 0-16,0 3 0 0,-3-7 0 0,3 14 0 15,-3-7 0-15,-1 3 0 0,-2-3 0 0,2 6 0 0,-3-3 0 16,0 3 0-16,-3-2 0 0,3 2-8 16,0-3 8-16,-3 3 0 0,3-6 0 0,-4 10 0 0,5-10 0 15,-5 0 0-15,1 6 0 0,-1-6 0 0,1 0 0 16,-4 0 0-16,4 0 0 0,-4 0 0 0,3 0 0 16,-3 0 0-16,0-6 0 0,4 6 0 0,-11 0 0 15,3 0 8-15,-3 0-8 0,7 0 0 0,-7 0 10 16,0 0-10-16,8-3 10 0,-8 3-10 0,0 0 0 15,0 0 0-15,7-7-11 0,-7 7 11 0,3 0 0 0,-3 0 0 0,7-6 0 16,-7 6 0-16,0 0 0 0,7-3 0 0,0-3 0 16,0 2 0-16,0 4 0 0,-7 0 0 0,7-6 0 15,1 6 0-15,-8 0 0 0,0 0 0 0,7 0 0 16,0 0 0-16,-7 0 0 0,0 0 0 0,0 0 0 16,0 0 0-16,0 0 0 0,0 0 0 0,7 0 0 15,-7 0 0-15,7-3 0 0,-7 3 0 0,7 0 0 16,-7 0 0-16,7 0 0 0,0 0 0 0,-7 0 0 15,0 0 0-15,10-6 0 0,1 6 0 0,-4 0 0 16,4-3 0-16,-4 3 0 0,3 0 0 0,-3 0 0 16,-7 0 0-16,7 0 0 0,4 0 0 0,-11 0 0 15,0 0 0-15,7 0 0 0,0 0 0 0,-7 0 0 16,0 0 0-16,0 0 0 0,0 0 0 0,0 0 0 0,0 0 0 16,0 0 0-16,0 0 10 0,0 0-10 15,0 0 16-15,0 0-2 0,0 0-1 0,0 0 0 0,7-7-5 0,-7 7 0 16,4-3-8-16,-1-3 12 0,-3-3-4 0,0 2-8 15,4-2 11-15,-8-1-11 0,4 1 10 0,0 0-10 16,0-10 8-16,4 3-8 0,-4 7 8 0,0-10-8 16,-4 0 0-16,4 3 8 0,4-2-8 0,-4-7 12 15,0 3-12-15,0-4 12 0,-4 1-4 16,4-3 0-16,0 3 0 0,-3-3 0 0,-1 0 0 0,4-1 0 16,-7-2 0-16,4 0 0 0,-1-4-8 0,1 1 12 15,-1 5-12-15,1-11 12 0,-5 12-12 0,5-7 8 16,-8-3-8-16,1 4 8 0,-1-1-8 0,1-2 8 0,-5 2-8 15,5-2 8-15,-4 8-8 0,3-5 8 16,-3-1-8-16,4-2 8 0,-1 2-8 0,0 7 0 16,1-6 0-16,-1 5 0 0,4-2 0 0,0 3 0 15,0 3 0-15,3 3 0 0,-3-3 0 0,4 0 0 0,-4-4 0 0,7 4 0 16,-4-3 0-16,4 3 0 0,0 3 0 0,0-3 0 16,-3 6 0-16,6 0-11 0,-3-6 3 0,4 6 0 15,-1 1 8-15,1-8 0 0,-4 11 0 0,3-4 0 16,1 0 0-16,-1 4 0 0,-3-4 0 0,4 6 0 15,0-3 0-15,-4 1 0 0,3 5 0 0,-3 1 0 16,4-4 0-16,-4 1-8 0,0 2 8 0,3 1-8 16,-3 0 8-16,0 6 0 0,4-4 0 0,-1-2 0 15,-3-1 0-15,4 4-10 0,-4 3 10 0,0-3-10 16,3 6 10-16,-3-10 0 0,0 1-9 0,4 0 9 16,-1 9 0-16,-3 0 0 0,0 0-9 0,0-10 9 15,0 10 0-15,0 0 0 0,0 0 0 0,0 0 0 16,0 0 0-16,0 0 0 0,0 0 0 0,-7 0 0 0,0 3-8 0,0 4 8 15,4-1-12-15,-4-3 12 0,-1-3-13 16,1 9 4-16,0-9 1 0,0 10 0 0,0-10 8 16,0 9 8-16,-3-3-8 0,3 4 11 0,-4-4-11 0,0-3 0 15,-3 7 0-15,4-4 8 0,-4-3-8 0,3 3-17 16,-3-3 4-16,0-3 1 0,-4 7 12 16,4-7 13-16,-4 3-2 0,4-3-1 0,-7 0-10 0,3 0 0 15,1 0 0-15,-1 0-11 0,1 0 11 0,-1-3 0 16,-3 3-9-16,0 0 9 0,3 0 0 0,-3 0-11 0,0 0 11 0,3 0-8 31,0 0-17-31,1 0-3 0,-4 3-1 0,6 3 0 16,-2 0-71-16,-1-2-15 0,1 5-2 0,-1 0-1 15,0 7-85-15,1 3-17 0,-22 15-3 0,7-5-1 0</inkml:trace>
  <inkml:trace contextRef="#ctx0" brushRef="#br0" timeOffset="201725.37">28303 5812 518 0,'4'-7'46'0,"-1"7"-37"15,-3 0-9-15,0 0 0 0,0 0 201 0,0 0 39 16,0 0 7-16,7 0 1 0,1-3-159 0,-1 3-32 16,-4-6-6-16,4 6-2 0,0-3-9 0,-3-3-3 0,-1 6 0 15,-3 0 0-15,0 0 15 0,0 0 4 0,0 0 0 0,0 0 0 16,0 0-4-16,0 0 0 0,0 0 0 0,0 0 0 16,0 0-4-16,0 0 0 0,-7 0-1 0,0 6 0 15,-3-3-27-15,3-3-6 0,-4 6-1 0,0-3 0 16,1-3-3-16,-1 7-1 0,-3-7 0 0,4 3 0 15,2 3 27-15,-2-3 4 0,-4-3 2 0,3 7 0 16,-6-7-16-16,2 0-3 0,1 3-1 0,0 3 0 16,-3-6 10-16,-1 6 3 0,0-6 0 0,4 3 0 15,-3-3-35-15,2 0 0 0,-2 7 0 0,3-7 0 16,-4 3 13-16,4-3-4 0,0 0-1 0,0 6 0 16,0-6-8-16,-1 0 8 0,1 0-8 0,4 3 8 0,-4-3-8 0,3 0 0 15,-3 6 0-15,0-2 0 0,0-4 8 0,3 6 0 16,-3-3 0-16,7 3 0 0,-4-6-8 0,4 10 0 15,-3-10 0-15,-1 0 0 0,4 6 0 16,0-3 0-16,0 3 9 0,-4-6-9 16,4 3 0-16,-3 4 0 0,3-4 0 0,0 3 8 0,0-3-8 15,0 4 12-15,0-7-4 0,7 0 0 0,0 0-8 0,0 0 0 16,0 0 0-16,0 0 0 0,0 0 25 0,0 0 4 16,0 0 1-16,0 0 0 0,10 0-17 0,1 0-3 15,-1 3-1-15,1-3 0 0,3 6-9 0,4-6 8 16,-1 6-8-16,1-3 8 0,3-3-8 0,4 7 0 15,-1-4 0-15,1 3 0 0,3-3 0 0,4 7 0 0,-4-4 0 16,4-3 0-16,7 3 0 0,-7 4 0 16,3-4 0-16,0-3 0 0,8 6 0 0,-8-2 0 0,0-4 0 15,0-3 0-15,1 6 0 0,-5-3 0 0,-2-3 8 16,-5 7-8-16,5-7 0 0,-8 3 10 16,0 3-10-16,-7-6 10 0,4 6-10 0,-4-3 0 0,0-3 0 0,-4 7 0 15,1-4 0-15,-4-3 0 0,4 6 0 0,-4-3 0 16,-4 3 0-16,1-2 0 0,3 2 0 0,-7-3 12 15,3 3-12-15,-3 4 0 0,0-1-12 0,-3 1 12 16,-1-1 0-16,1 0 0 0,-4-2 0 0,-4 2 0 16,4 0 0-16,0 1 0 0,-4-1 0 0,-3 1 0 15,4 5 8-15,-4-5-8 0,3-1 8 0,-7 7-8 16,4-7 0-16,-3 1 0 0,-1-1 0 0,-3 0 0 16,3 1 0-16,-3-1 0 0,0 7 8 0,0-7-8 15,0 1 0-15,3 5 0 0,-3-2 0 0,3-4 0 16,8 1 9-16,-5 5-9 0,-2 1 10 0,3-3-10 15,-4-4 0-15,0 7 0 0,1-7 0 0,3 7 0 0,-4-4 0 16,0-2 0-16,4 5 0 0,-3 1 0 0,2-3 8 16,-2-4-8-16,3 7 0 0,0-7 0 0,0 7 0 0,-1-4 0 15,1-2 0-15,4 6 0 0,-1-7 9 16,1 0-1-16,-1 1 0 0,0-4 0 0,4 3 13 0,-3 1 3 16,3-4 0-16,0-3 0 0,0 7-24 0,0-4-15 15,-1-3 3-15,1 6 0 0,0-2 12 0,-3-7 15 16,3 9-3-16,0-3-1 0,-7-2-11 0,6 5 0 15,-2-9 0-15,-1 9 0 0,4-2 13 0,0-4-2 16,-3-3-1-16,3 6 0 0,7-6-2 0,-4 3 0 16,-7-3 0-16,8 6 0 0,3-6-8 0,0 0 0 0,0 0 9 15,0 0-9-15,-4 0 8 0,4 0-8 16,0 0 10-16,0 0-10 0,0 0 12 0,0 0-4 0,11 0-8 16,3 0 12-16,-3 0-12 0,3 0 8 0,3 7-8 0,1-4 0 15,0-3 8-15,-1 0-8 0,-3 6 0 0,4-3 0 16,0-3 0-16,3 7 0 0,-3-4 0 0,6-3 0 15,-3 6 0-15,4-6 0 0,0 0 0 0,-1 0 0 16,1 3 12-16,0-3-4 0,0 0-8 0,-1 0 12 16,4 0-12-16,-3 0 0 0,0 0 8 0,3-3-8 15,-7 3 0-15,0-6 0 0,1 6 8 0,-5-3-8 16,-3-4 0-16,4 7 0 0,-4-3 0 0,0 3 0 31,-3-6-36-31,3 6 0 0,-4 0 0 0,-2 0 0 0,2 0-70 0,1 0-14 16,-1 0-4-16,1 0 0 0,3 0 48 0,4 0 10 15,-1 0 2-15,4-3 0 0,4-4-6 16,0 7-1-16,7-9 0 0,-1 3 0 0,-2 3 11 0,6-7 3 0,0-5 0 16,0-1-898-16</inkml:trace>
  <inkml:trace contextRef="#ctx0" brushRef="#br1" timeOffset="-200420.75">5189 10892 1638 0,'0'0'72'16,"0"0"16"-16,0 0-71 0,0 0-17 0,0 0 0 0,0 0 0 0,0 0 22 0,0 0 1 15,0 0 0-15,0 0 0 0,0 0-7 0,0 0-2 16,0 0 0-16,0 0 0 15,0 0 26-15,0 0 4 0,0 0 2 0,0 0 0 0,0 0 26 16,0 0 4-16,0 0 2 0,0 0 0 0,0 0-26 0,0 0-4 16,0-3-2-16,-7-4 0 0,4 4-17 0,3-3-3 15,0 0-1-15,-7 2 0 0,0-2-5 0,7 3-2 16,-11-6 0-16,4 2 0 0,-4-2-2 0,4 0 0 16,-10-1 0-16,10 4 0 0,-4 3-7 0,-3-4-1 15,-4-2-8-15,1 9 12 16,-1-3-4-16,0 3-8 0,-6 3 11 0,3 3-11 0,-1-3 0 0,5 7 0 15,-8-4 0-15,7 10 0 0,1-4 0 0,-4-2 0 16,7 5 0-16,-1-5-9 0,5 9 9 0,-1-4 0 0,-3-2 0 16,7 9-8-16,4-3 8 0,-8 0 0 15,4-1-9-15,3 7 9 0,1-6 0 0,3 6 0 0,-7-3 0 0,7 3 0 16,0 0 0-16,0-3 0 0,7 3 0 0,-7-6 0 16,3 3 0-16,1-3 0 0,7-6 0 0,-4-4 0 15,3 7 8-15,4-7 8 0,0 0 3 0,8-2 0 16,-8-7-6-16,7 0-1 0,-4 0 0 0,1-7 0 15,7 4 1-15,-1-3 0 0,-6-3 0 0,3-1 0 16,0 1-1-16,-3-1 0 0,-11 1 0 0,4-7 0 16,3 1-3-16,-4 2-1 0,-6-3 0 0,3-2 0 15,0 2 20-15,0-3 3 0,-7 10 1 0,4-10 0 32,-4 0-32-32,0 3 0 0,0-2 0 0,0-1 0 0,0 0 0 0,0 3 0 0,-4 1 0 15,4 5 0-15,0 1 9 0,0-1-1 0,0-2 0 0,0 6 0 16,0-4-8-16,0 10 0 0,0 0 0 0,0 0 8 15,0 0 0-15,0 0 0 0,0 0 0 0,0 0 0 16,0 0-8-16,4 10 0 0,3-1 0 0,0 7-11 0,0-4 11 16,3 4 0-16,-3 3 0 0,1 0-8 0,2 6 8 15,1-7 0-15,-4 8 10 0,3 2-10 0,-3-9 8 0,0 6-8 16,0 3 0-16,4-3 0 0,-11 0 0 0,11-3 8 16,-11 0-8-16,3-3 0 0,1 0 0 0,3-1 0 15,-7-2 0-15,0-3 0 0,3-4-17 0,4-3-7 16,-7 4 0-16,0-10-1 15,0 0-138-15,0 0-27 0,0 0-6 0</inkml:trace>
  <inkml:trace contextRef="#ctx0" brushRef="#br1" timeOffset="-199936.75">5599 11312 1555 0,'0'0'138'16,"0"0"-110"-16,0 0-28 0,0 0 0 0,0 0 182 0,0 0 31 15,0 0 7-15,0 0 0 0,0 0-156 0,0 0-32 16,0 0-7-16,0 6-1 0,3-3-5 0,-3 4-2 15,7 2 0-15,-7-3 0 0,0-6-1 0,4 10 0 16,-8 2 0-16,8-2 0 0,-8 5 8 0,4 4 0 16,-7 0 1-16,4 0 0 0,-4 3 11 0,3 0 3 15,0-7 0-15,4 14 0 0,-10-11-11 0,3 4-3 0,3-3 0 0,1 0 0 16,3-7-5-16,0 4 0 0,-4 3-1 0,8-10 0 16,-4 1-19-16,3 5 0 0,1-5 0 0,-4-4 0 31,7-3-108-31,-7-3-21 0,3 7-5 0,-3-7-1038 0</inkml:trace>
  <inkml:trace contextRef="#ctx0" brushRef="#br1" timeOffset="-194870.69">4138 10613 403 0,'0'0'36'0,"0"0"-36"0,0-7 0 0,0-2 0 0,7 0 137 0,-7-1 21 16,0 4 4-16,4-4 1 15,-4 7-38-15,7-3-7 0,-7-3-2 0,0 5 0 0,3-2-38 0,-3 6-8 16,4-9-2-16,-4 9 0 0,0 0-7 0,0 0-1 16,0 0-1-16,0 0 0 0,0 0-18 0,0 0-3 15,0 0-1-15,0 0 0 0,0 0-13 0,0 0-4 16,0 0 0-16,-4 9 0 0,1-3-9 0,-4-2-3 15,3 2 0-15,-6-3 0 0,10 3 10 0,-7-3 2 16,3 7 0-16,0-4 0 0,4-6 0 0,0 10 1 0,-7-1 0 0,7 0 0 16,0 7-21-16,-3-3 9 0,3 9-9 0,0-4 0 15,0 1 13-15,3 9-4 0,4-9-1 0,-7 13 0 16,0-11 3-16,4 5 0 0,0 8 0 0,-4-6 0 16,7 1 4-16,-7 5 1 0,0-6 0 15,0 7 0-15,0-7 13 0,0 6 3 0,0-5 1 16,-7 2 0-16,3-9-13 0,0 9-4 0,4-9 0 0,-7 0 0 15,7 0-16-15,-3-6 0 0,3-4 0 0,-7 4 0 16,3-7 0-16,4 1 0 0,0-10-13 0,0 0 5 16,0 0-132-1,0 0-27-15,0 0-5 0,0 0-781 0</inkml:trace>
  <inkml:trace contextRef="#ctx0" brushRef="#br1" timeOffset="-194516.7">4427 11042 230 0,'0'0'10'0,"-3"0"2"0,-8 0-12 0,8-6 0 0,-8 6 0 0,8-3 0 16,-8-3 472-16,4 6 92 0,7 0 19 15,0 0 3-15,-4-4-470 0,4 4-95 0,0-6-21 0,-7-3 0 16,4 9-25 0,3 0-7-16,-4-10 0 0,4 7-974 0</inkml:trace>
  <inkml:trace contextRef="#ctx0" brushRef="#br1" timeOffset="-193173.54">5941 10751 172 0,'0'0'8'0,"0"0"1"0,-4-4-9 0,1-5 0 0,3 3 0 0,0-4 0 16,0 1 347-16,0 0 67 0,0-1 14 0,0 4 2 16,3-4-318-16,1 1-64 0,-4 6-13 0,0 3-3 15,0 0-14-15,0 0-3 0,0 0-1 0,0 0 0 16,0 0-14-16,0 0 9 0,0 0-9 0,0 0 8 16,0 0 0-16,0 0-8 0,0 0 12 0,3 9-4 15,-3-6-8-15,4 7 10 0,-1-4-10 0,4 4 10 16,-3-1 8-16,3 0 2 0,-3 7 0 0,3-7 0 15,-4 7-20-15,1-3-12 0,3 5 1 0,-7-2 1 16,3 3 18-16,1 6 3 0,-4-6 1 0,0 6 0 0,0-3-4 0,-4 3 0 16,1 3 0-16,-8-3 0 0,4 0-8 0,0-6 0 15,0 9 0-15,3-9 0 0,-6 3 0 0,3-9 0 16,3 6 0-16,1-10 0 0,-8 7 0 16,8-7 0-16,-1 0 0 0,-3 1 0 15,0-1-44-15,3-2-12 0,4-4-1 16,-10 3-799-16</inkml:trace>
  <inkml:trace contextRef="#ctx0" brushRef="#br1" timeOffset="-192846.37">5754 10983 2286 0,'0'0'50'0,"0"0"10"0,0 0 3 0,0 0 1 0,0 0-51 0,0 0-13 0,0 0 0 0,0 0 0 16,0 0 0-16,0 0 0 0,7 0 0 0,3 0 0 15,-2 6 0-15,2-6 0 0,-3-6-10 0,4 3 10 16,-1 3 0-16,-3-7 19 0,7 7-3 0,-3 0-1 15,-4-3-3-15,11 3 0 0,-11-6 0 0,3 6 0 16,1 0 0-16,0 0-1 0,-1 0 0 0,1 0 0 16,-1 6-29-16,4-3-6 0,-3-3 0 0,-4 0-1 15,4 7-34-15,-4-7-6 0,3 3-2 0,4-3-578 16,-10 0-116 0</inkml:trace>
  <inkml:trace contextRef="#ctx0" brushRef="#br1" timeOffset="-189930.5">6904 10544 633 0,'0'0'56'0,"0"0"-44"0,0 0-12 0,0 0 0 16,7-10 260-16,0 1 49 0,-7-1 11 0,4 4 1 0,-1-3-252 0,1-1-50 16,-1 1-11-16,1 0-8 0,3 2 11 0,-7-2-11 15,3 6 10-15,-3-4-10 16,0-2 10-16,4 6-10 0,-4 3 10 0,0 0-10 15,0 0 8-15,0 0-8 0,0 0 0 0,0 0 0 0,-7 0 13 0,0 0-3 16,0 3-1-16,-4 3 0 0,4-3-9 0,-7 7 12 16,0 6-12-16,0-7 12 15,-4 10 22-15,0-4 5 0,-3 1 1 0,7 3 0 0,-11 0 11 0,8 0 2 16,3 6 1-16,-4-7 0 0,0 11-39 16,4-4-15-16,4 0 11 0,-4-3-11 0,3 3 24 0,0 3 0 15,1-3-1-15,-1 3 0 0,4-3-5 0,-3 4-1 16,-1-1 0-16,0 3 0 0,1-2-17 0,-1 5 8 15,4-6-8-15,-7 10 0 0,3-4 0 0,4-5 0 16,-3 5 0-16,-1 1 0 0,4-7 0 0,-3 6 0 16,3-6 0-16,3-2 0 0,0 2 0 0,8-9-9 15,0 6 9-15,-1-6-8 0,4-1 8 0,4-2-12 16,-1 3 12-16,4-3-12 0,1-4-2 0,2 4-1 0,-6 3 0 0,6-10 0 31,1 7-28-31,3-7-5 0,-3 0-2 0,3 1 0 16,0-1-162-16,0 1-32 0,11-1-6 0,-7-3-2 0</inkml:trace>
  <inkml:trace contextRef="#ctx0" brushRef="#br1" timeOffset="-189578.43">6886 11008 1947 0,'0'0'43'0,"0"0"9"0,0 0 1 0,0-10 2 0,0 10-44 0,4-3-11 16,6-9 0-16,-3 9 0 0,4-4-12 0,-4 7-5 16,4-3-1-16,3-3 0 0,-4 6 18 0,1 0-8 15,-1 0 8-15,1 0 0 0,3 0-10 0,-7 0 10 0,4 0-8 0,3 6 8 16,-7-3-9-16,4-3 9 0,-4 7-10 0,-7-7 10 31,7 3-46-31,0 3-3 0,0-6-1 0,-7 0-718 0</inkml:trace>
  <inkml:trace contextRef="#ctx0" brushRef="#br1" timeOffset="-189121.75">7426 10741 1796 0,'0'0'80'0,"0"0"16"0,0 0-77 0,0 0-19 16,0 0 0-16,0 0 0 0,0 0 22 0,0 0 1 0,0 0 0 0,-4 6 0 15,4-2-23-15,-7 8-20 0,4-9 4 0,-1 13 1 16,1-7 15-16,-4 4 0 0,7-7 0 0,-4 13 0 16,1-3 14-16,3-4-1 0,0 10 0 0,0-3 0 15,3 0 3-15,-3 0 0 0,0 9 0 0,0-3 0 16,0 0-2-16,0-3 0 0,-3 9 0 15,-1-9 0-15,-3 10 2 0,4-4 1 0,-4-3 0 0,3-3 0 16,0 3-17-16,-3-6 10 0,4 0-10 0,-4-4 8 16,3 4-17-16,4-10-4 0,0 1-1 0,4-1-589 15,-8-2-117-15</inkml:trace>
  <inkml:trace contextRef="#ctx0" brushRef="#br1" timeOffset="-188644.62">7472 10409 1796 0,'0'0'80'0,"0"0"16"0,0 0-77 0,-7 0-19 15,3 9 0-15,4-9 0 0,-3 10 10 0,3-4-2 0,0-6 0 0,0 9 0 16,0-6-8-16,7 7 8 0,0-1-8 0,3 7 8 16,1-7 14-16,7 1 2 0,-1-1 1 0,4 1 0 15,1 5 3-15,9-5 0 0,-6 5 0 0,3-2 0 16,4 3-20-16,3 9-8 0,-6-7 0 15,2 8 8-15,-2-5-8 0,-5 11 0 0,1-4 0 0,-7 0 0 16,6 0 15-16,-13 7 1 0,3-1 0 0,-7 1 0 16,-3 3-4-16,3-1 0 0,-4-2 0 0,-3-1 0 15,0 1-1-15,0-1-1 0,-3-2 0 0,-1 2 0 16,4-6-10-16,-3 7 0 0,-1-7 0 0,0 6 8 16,1-8-19-16,-8 2-4 0,4 0-1 0,0-3 0 15,-7 0 16-15,4 0 0 0,-8-3 0 0,0-3 0 16,1 6-16-16,-1-6 0 0,0-3 0 0,1-1 0 15,-1-2-14 1,0-7-3-16,4 4-1 0,-3-7 0 0,6-3-102 0,-3-3-21 16,-11-16-4-16,8-6-1 0</inkml:trace>
  <inkml:trace contextRef="#ctx0" brushRef="#br1" timeOffset="-187398.11">8587 10867 1209 0,'0'0'108'0,"0"0"-87"16,0 0-21-16,0 0 0 0,0 0 96 0,-7 0 16 16,0-4 2-16,-1 4 1 15,1 0-115-15,0 0-22 0,0 0-5 0,0 0-1 0,0 0 17 0,0 0 11 16,4 0-13-16,-4 0 5 0,-1-6 24 0,1 6 6 15,0 0 1-15,0 0 0 0,-3 6 4 0,3-6 1 16,-7 4 0-16,3 2 0 0,0-6 24 0,-3 9 4 16,4 1 2-16,-8 5 0 0,4-2-32 0,0 3-6 15,0-1-2-15,-4 4 0 0,4 0 2 0,0 0 0 16,0 6 0-16,3-6 0 0,1-1-20 0,-1 8 0 16,0-8 0-16,4 1 0 0,4 0 0 0,-4-3 0 15,7 2 0-15,0-2 0 0,0-6 0 0,7 5 0 16,-4-5 0-16,4-7 0 0,4 6 0 0,0-3 0 0,-1-6 0 15,1 4 0-15,-1-4 0 0,4-4 0 0,-3-2 0 16,7 3 0-16,-4-3 0 0,3 3 0 0,-6-4 0 16,0-2-9-16,3 3 9 0,0-4 11 0,-4 1-3 0,1-1 0 15,3 1 7-15,-3 0 1 0,-1-1 0 0,4-5 0 16,-7 5-4-16,4-2 0 0,0-4 0 0,-4 0 0 16,3-3-4-16,-3 1-8 0,0 2 11 0,0-3-11 15,0 0 0-15,1 1 0 0,-1 2 0 0,-4 3-9 16,-3-2 9-16,4 5-12 0,-4 4 12 0,3-3-12 15,1 5 12-15,-4 4 0 0,0 0 0 0,0 0 8 0,0 0 11 0,0 0 2 16,0 0 1-16,0 0 0 0,0 0-2 16,0 0-1-16,3 10 0 0,1-1 0 0,-1 1-3 0,4-1-1 15,-7 10 0-15,7-3 0 16,4 9-15-16,-4-3 11 0,0-4-11 0,0 7 10 0,4 1-10 16,-1 2 0-16,-10-3 0 0,7 0 0 0,-3 3 0 15,3-3 0-15,-4-3 0 0,1 3 0 0,0-6-12 0,-1 9 0 16,-3-12-1-16,4 3 0 15,-1-4-39-15,1-5-8 16,3-1-2-16,3 1 0 0,-3-10-134 0,0 6-26 0</inkml:trace>
  <inkml:trace contextRef="#ctx0" brushRef="#br1" timeOffset="-186869.14">8954 11356 806 0,'0'0'36'0,"0"0"7"15,0 0-35-15,0 0-8 0,0-10 0 0,0 7 0 0,3-3 357 0,4-3 70 0,0-1 13 0,4 1 4 31,-1-1-399-31,4 1-79 0,-3 3-16 0,3-4-3 0,0 4 8 0,0-3 1 0,0-1 1 0,-3 1 0 16,3 6 16-16,0-4 3 0,-3 4 1 0,3-3 0 16,-3 0 34-16,-1 6 6 0,-3-3 2 0,0 3 0 15,0 3 18-15,-3-3 4 0,-4 0 1 0,7 6 0 0,0-6-6 0,-4 9-2 16,1 1 0-16,-4-4 0 0,4 3-23 0,-1 1-11 16,-3-1 10-16,4 1-10 0,-8-1 0 0,4 7 0 15,0-4 0-15,-3-2 0 0,-1 5 0 0,0-5-13 16,-3 5 4-16,0-2 1 0,-3 3-4 0,-1-1 0 15,-3-2 0-15,0 3 0 0,0 2 12 0,-4-2 0 16,1 3 0-16,-5-7 0 0,1 4 0 0,-3 3 0 16,-1-3 0-16,4 2 0 0,0-8 0 0,-4 6 0 15,7-13 0-15,-3 6 0 0,10-3 0 0,1 4 0 16,-4-1 0-16,10-3 0 0,-6-2 0 0,6 2 11 16,4-6-3-16,0 0 0 0,0 9 0 0,0-6 0 15,7 4 0-15,0 2 0 0,4 0 17 0,3 1 3 0,4 6 1 0,-1-7 0 16,8 0 25-16,0 1 5 0,3-1 1 0,0 7 0 15,4-7-4-15,3 1 0 0,0-1 0 0,1 0 0 16,2 1-19-16,1-1-4 0,0 1-1 0,0-1 0 16,-4-3-44-16,0 4-10 0,1-1-2 0,-1 1 0 15,0-4-121 1,-3-3-25-16,-7 3-5 0</inkml:trace>
  <inkml:trace contextRef="#ctx0" brushRef="#br1" timeOffset="-181446.41">27164 4288 1105 0,'0'0'24'0,"0"0"4"0,0 0 2 0,0 0 2 0,0 0-32 0,7 0 0 0,0-3 0 0,-7 3 0 16,7-7 58-16,-3 1 5 15,-4 6 1-15,7 0 0 0,3-9-1 0,-10 9 0 0,0 0 0 0,0 0 0 16,0 0 5-16,0-4 2 0,0 4 0 0,0 0 0 15,0 0 3-15,0 0 1 0,0 0 0 0,0 0 0 16,0 0-14-16,0 0-2 0,0 0-1 0,0 0 0 16,7 10-37-16,-3-1-8 0,-4 1-2 0,3-1 0 15,1 7 6-15,-1-4 2 0,1 4 0 0,3 3 0 16,-3-3 1-16,3 2 0 0,-4 1 0 0,1 0 0 16,-4 3-5-16,3-3-1 0,-3 0 0 0,4-1 0 15,-4 1-3-15,0 0-1 0,0-3 0 0,0-1 0 16,3-2 9-16,-3 3 2 0,0-4 0 0,4 4 0 15,-4-7-4-15,3 1 0 0,-3-10 0 0,0 0 0 16,7 6-8-16,-7-6-8 0,0 0 12 0,0 0-12 16,7 9 10-16,-7-9-10 0,11-6 8 0,-4-3-8 0,0 9 8 15,0-13-8-15,0 4 8 0,0-4-8 0,0-6 0 16,-3 7 0-16,3-7 8 0,-4 3-8 0,4 1 0 0,-3-4 0 16,0 3 0-16,-1-3 0 0,1 10 0 15,-4-1 0-15,0 7 0 0,0 3 0 0,0 0 0 0,0 0-9 16,0 0 9-16,0 0 0 0,0 0-11 0,3 10 11 15,1 2-10-15,-1 4 10 0,1 0-8 0,-1-4 8 16,4 7 0-16,0-10-9 0,-3 7 9 0,3 0 0 16,3-7 0-16,-2 4 0 0,2-4 0 15,-3 4 0-15,4-1 0 0,-4-2 0 0,0-4 0 16,3 3 0-16,1-9 0 0,0 3 8 0,-4 4 3 0,0 2 1 16,0 0 0-16,3-9 0 0,-3 7 3 0,4-7 1 15,0 0 0-15,-1 0 0 0,1 0-4 0,-1-7 0 0,-3 4 0 16,4-3 0-16,-4-3 8 0,4-1 2 15,-1 1 0-15,-3 3 0 0,-3-13-4 0,3 3-1 0,-4 4 0 16,1-4 0-16,-1-3-4 0,1 0-1 16,-1-9 0-16,1 6 0 0,0-6-12 0,-4 6 11 0,0-9-11 0,3-4 10 15,4 4-10-15,-7-1 0 0,-3 14 0 0,-1-11 0 16,4 4-12-16,-3 13 0 0,-1-4-1 0,0 0 0 31,4 13-83-31,-3-6-16 0,3 9-3 0,0 0-697 0,-7 9-140 0</inkml:trace>
  <inkml:trace contextRef="#ctx0" brushRef="#br1" timeOffset="-180400.54">27855 4573 403 0,'0'0'17'0,"0"0"5"0,-7 0-22 0,4 9 0 15,-4-9 0-15,3 7 0 0,-6-4 135 0,6-3 22 16,-3 6 5-16,7-6 1 0,-7 0-3 0,7 0 0 16,-7 0 0-16,7 0 0 0,0 0-60 0,-4-6-12 15,-3 6-2-15,4-3-1 0,3 3-30 0,0 0-7 16,-4-7 0-16,4 7-1 0,0 0-23 0,0 0-4 16,0 0 0-16,0 0-1 0,0 0-1 0,0 0 0 15,0 0 0-15,7 0 0 0,-7 0 8 0,7-9 2 0,4 9 0 0,3 0 0 16,-3-3-9-16,-4-3-2 0,7 6 0 15,0 0 0-15,4-7-8 0,-4 4-1 16,3 3-8-16,-3 0 12 0,8-9-1 0,-8 9-1 0,3-6 0 0,-3 6 0 16,1 0 2-16,-5 0 1 0,4 6 0 0,-7-3 0 15,0 3-3-15,-7-6-1 0,4 0 0 0,-4 0 0 16,0 10 1-16,0-1 0 0,-4 0 0 0,1 1 0 16,-4-1-1-16,3 1 0 0,-3-1 0 0,0-3 0 15,-3 1-9-15,3-4 0 0,-4 6 9 0,0 1-9 16,4-4 0-16,-3 3 0 0,3-9 0 0,-4 3 0 15,0 4 0-15,4-7 0 0,0 6 0 0,0-3 0 16,-3-3 0-16,3 0 0 0,3 6 0 0,4-6 0 16,0 0-20-16,0 0 0 0,-7 3 1 0,7-3 0 15,0 0 1-15,0 0 0 0,0 0 0 0,0 0 0 0,0 0 8 0,0 0 2 16,0 0 0-16,7 0 0 0,4 0 8 0,-1 0 0 16,1-3 0-16,3-3 0 0,-3 6 0 0,3-3 0 15,0-3 0-15,0-1 0 0,0 7 0 0,0 0 0 16,4-3 0-16,-4 3 0 0,-4 0 0 0,5 3 0 15,-5-3 0-15,1 7 0 0,-4-7 0 16,0 9 12-16,-7-9-4 0,7 9 0 0,-4-2 8 0,-3 5 3 16,0-2 0-16,-3-1 0 0,3-9-7 0,-4 13-2 15,1-1 0-15,-4-2 0 0,0 5-1 0,-4-12 0 16,4 13 0-16,-3-6 0 0,2-1 12 0,-2 0 3 16,-1 1 0-16,1-1 0 0,-4 4-4 0,3-10-1 15,-3 6 0-15,3 1 0 0,1-1-19 0,-4-3 10 0,0-3-10 16,3 4 8-16,-3 2-8 0,0-9-14 0,-4 10 3 0,4-10 1 31,0 0-126-31,0 0-24 0,-4 0-6 0</inkml:trace>
  <inkml:trace contextRef="#ctx0" brushRef="#br1" timeOffset="-179774.01">28293 4350 1609 0,'-4'0'35'0,"1"0"7"0,-4 0 2 0,3 0 2 0,-3 0-37 0,0-3-9 0,4 3 0 0,-1 0 0 16,4 0 64-16,-7 0 12 0,7 0 1 0,0 0 1 16,0 0-26-16,0 0-4 0,0 0-2 0,0 0 0 15,7-6-29-15,0 3-5 0,0 3-2 0,0-13 0 0,4 10 10 0,-1 3 3 16,4 0 0-16,1 0 0 16,-1-9 6-16,7 9 2 0,-4-6 0 0,1 6 0 15,0 0-31-15,-1 0 0 0,1-10 0 0,3 10-10 0,-7 0 10 16,4 0 0-16,0-3 0 0,-4 3 0 15,0-6 0-15,-4 6-8 0,4 0 8 0,-3-3 0 16,0-4-74-16,-4 7-10 0,0-6-1 0,0 6-832 16</inkml:trace>
  <inkml:trace contextRef="#ctx0" brushRef="#br1" timeOffset="-179436.72">28190 4520 1382 0,'-17'0'61'0,"17"0"13"0,0 0-59 0,0 0-15 0,0 0 0 0,0 0 0 15,0 0 186-15,10 0 34 0,1-3 8 0,3 3 0 16,7-7-153-16,4 7-31 0,0-6-7 0,-1 6-1 16,5-9-24-16,-1 9-12 0,0-3 10 0,4-4-10 0,-8 4 0 15,1 3 0-15,0-6-13 0,-4 3 4 16,0-4-132-16,-3 7-27 0,-1-3-4 0</inkml:trace>
  <inkml:trace contextRef="#ctx0" brushRef="#br1" timeOffset="-178018.99">29030 3708 288 0,'-3'0'12'0,"3"-4"4"0,0-2-16 0,-4 6 0 16,4-6 0-16,0 6 0 15,0 0 184-15,0 0 35 0,0-3 6 0,0 3 2 0,0 0-97 0,0 0-19 16,0-7-4-16,0 7-1 0,0 0-12 0,0 0-2 16,0 0-1-16,0 0 0 0,4-3-6 0,-4 3-1 15,0 0 0-15,0 0 0 0,0 0-15 0,0 0-3 16,0 0-1-16,0 0 0 0,0 0-33 0,0 0-6 15,0 0-2-15,0 0 0 0,-4 10-1 0,1-7-1 16,-5 9 0-16,5-2 0 0,-1 2-10 0,1 4-3 0,-1 0 0 16,-3 3 0-16,4 3 5 0,-1 3 1 0,4 3 0 15,-3 3 0-15,-1 1 17 0,1 2 3 0,-1-6 1 0,1 13 0 16,-1-3-10-16,1-4-2 0,-1 10 0 16,0-6 0-16,4-4-16 0,-3 4-8 0,-1-4 8 0,1 1-8 15,-1-7 0-15,1 7 0 0,3-7 0 0,-4-3 0 16,1 0 0-16,3-13 0 0,-4 7-14 15,4-3 5 1,-7-7-19-16,4 7-3 0,-1-13-1 0,4-3 0 16,0 0-172-16,0 0-36 0</inkml:trace>
  <inkml:trace contextRef="#ctx0" brushRef="#br1" timeOffset="-172167.27">29894 4190 1094 0,'0'0'97'0,"0"0"-77"0,0 0-20 0,0 0 0 16,0 0 178-16,0 0 32 0,0 0 6 0,4-9 2 15,-4 6-112-15,0 3-22 0,0 0-5 0,3-6-1 16,-3-4-46-16,0 10-8 0,4-6-3 0,-4 6 0 16,0 0-12-16,0 0-9 0,4-9 12 0,-4 9-12 15,0 0 19-15,0-10-3 0,3 7-1 0,-3 3 0 16,0 0 2-16,0 0 1 0,0 0 0 0,0 0 0 16,0 0 6-16,0 9 2 0,0 4 0 0,-3 3 0 15,3 2 2-15,-4-2 0 0,0 3 0 0,4 0 0 16,0 6-16-16,4-6-2 0,-4 9-1 0,4-6 0 0,-4-3 17 15,3 0 3-15,4-1 1 0,-3-2 0 0,-1-3-22 0,4 2-8 16,4-12 0-16,-4 10 0 0,3-4 0 16,-3-6 0-16,1 7 0 0,-1-10 0 15,0 6 0-15,-7-6 0 0,7 0 0 0,3-6 0 0,-3 3 0 16,0-4 0-16,4-2 0 0,-7 6 0 0,3-10 0 0,0 10 0 16,0-12 0-16,-4 5 0 0,4-2 0 0,-3-1-20 15,3 1 4-15,-4-4 0 0,4 6 25 0,-3 1 6 16,-1 6 1-16,5-10 0 0,-8 13-27 0,0 0-5 15,0 0 0-15,7 13-1 0,3-10 17 0,-3 6 0 16,0-2 0-16,0-4 0 0,4 6 15 0,0 1 0 0,-1-4 0 16,1-3 0-16,-1 3-26 0,4 4-5 15,-3-10 0-15,0 9-1 0,-1-9 27 0,1 0 6 0,-1 10 0 16,4-10 1-16,-7 0-17 0,4 0 0 0,-4 0 0 0,0 6 0 16,4-3 0-16,-8 3 0 0,4-6 0 0,0 0 0 15,0 0 0-15,0 0 0 0,1 0 0 0,-1 0 0 16,-7 0 0-16,0 0 0 0,7 0 0 0,0 0 0 15,0 0 0-15,3-6 13 0,-3 3-4 0,-3-3-1 16,7-4 4-16,-4 1 1 0,-4-1 0 0,4-5 0 16,-3 2-1-16,-1-3 0 0,4-9 0 0,-3 7 0 15,-1-1-12-15,4-6 0 0,-7-4 0 0,4 4 0 16,-4-3-16-16,0 3-2 0,0 3-1 0,0-3 0 16,0 0-18-16,-4 3-4 0,1 0-1 0,-1 3 0 15,1 7-32-15,-1-4-6 0,1 13-2 0,-4-10 0 16,0 10-152-1,3 3-30-15,4 0-7 0,0 0-1 0</inkml:trace>
  <inkml:trace contextRef="#ctx0" brushRef="#br1" timeOffset="-171597.25">30656 4338 1137 0,'0'0'50'0,"0"0"11"0,0 0-49 0,0 0-12 0,0 0 0 0,0 0 0 16,0 0 73-16,0 0 12 0,0 0 3 0,0 0 0 15,0 0-30-15,0 0-6 0,0 0 0 0,0 0-1 16,0 0-20-16,0 0-4 0,0 0-1 0,0 0 0 15,0 0-7-15,0 0-2 0,0 0 0 0,0 0 0 0,0 0 13 16,0 0 2-16,0 0 1 0,-3 3 0 16,-4 6-5-16,3 1-2 0,1-1 0 0,-4 10 0 15,0-6 6-15,0-1 2 0,0 4 0 0,-4-4 0 0,4 4-10 0,0 3-1 16,0-3-1-16,0-4 0 0,-4 4-14 0,4-7-8 16,4 7 10-16,-1-7-10 0,1 1 0 0,3-10 0 15,3 6 0-15,-3-6 0 0,0 0 0 0,4 3 8 16,-4-3-8-16,10 0 0 0,4 0 0 0,-3-3 0 15,-1-3-9-15,1 6 9 0,3 0-14 0,0-7 3 16,-3 4 1-16,-1 3 0 0,1 0 10 16,0 0-8-16,3-6 8 0,-4 3-8 15,1 3-20-15,-1-6-4 0,1 6-1 0,0 0 0 16,-1-10-179-16,1 10-35 0</inkml:trace>
  <inkml:trace contextRef="#ctx0" brushRef="#br1" timeOffset="-171320.83">30917 4338 864 0,'0'0'76'0,"0"0"-60"0,0 0-16 0,4 3 0 15,-8 6 157-15,1-2 29 0,3 2 6 0,3-6 0 16,-3 7-94-16,0-1-19 0,-3 4-4 0,-1-1-1 15,4-2 8-15,-7 5 2 0,0 1 0 0,0-7 0 16,0 4-21-16,-3 3-4 0,-1 2-1 0,-3 1 0 0,0 0-24 0,0 3-5 16,0 0-1-16,-1-3 0 0,1 6-15 15,4 9-3-15,-4-15-1 0,0 9 0 0,-1 4-24 0,1-10-5 16,0 3 0-16,4 0-1 16,3-13-35-16,0 4-8 0,3 3 0 15,0-10-607-15,1 1-121 0</inkml:trace>
  <inkml:trace contextRef="#ctx0" brushRef="#br1" timeOffset="-170417.28">31108 4090 1512 0,'0'0'67'0,"0"0"13"0,0 0-64 0,0 0-16 0,0 0 0 0,0 0 0 0,0 0 105 0,0 0 18 16,0 0 3-16,11 0 1 0,-1-6-38 0,1 6-7 15,-1-3-2-15,1 3 0 0,-1-7-46 0,5 7-10 0,-1-9-1 16,3 9-1-16,1 0-11 0,0-9-3 0,-1 9 0 0,4-3 0 16,-3-4-8-16,3 7 0 0,0 0 0 15,-3 0 0-15,0 0-20 0,-1 0-4 0,-3 7 0 0,1-4 0 31,2-3-173-31,-6 6-35 0,3-3-8 0,-7-3 0 0</inkml:trace>
  <inkml:trace contextRef="#ctx0" brushRef="#br1" timeOffset="-170171.9">31129 4322 921 0,'0'0'82'0,"0"0"-66"0,0 0-16 0,0 0 0 0,0 0 306 0,0 0 58 16,0 0 11-16,11 0 2 0,-1 0-272 0,1 0-54 15,-1-6-11-15,1-3-3 0,3 9-13 0,0-13-4 16,0 7 0-16,0-4 0 0,1 1-20 0,2 3 0 16,-3-4 0-16,0 1 0 15,1 6-41-15,-1-4-3 0,-4 4-1 0,1-3-662 16,-1 6-132-16</inkml:trace>
  <inkml:trace contextRef="#ctx0" brushRef="#br1" timeOffset="-169450.95">31616 3842 1209 0,'0'0'108'0,"0"0"-87"0,0 0-21 0,0 0 0 15,0 0 141-15,0 0 24 0,0 0 5 0,0 0 1 16,11 0-79-16,-1-9-16 0,-3 9-4 0,4 0 0 16,-1-3-28-16,1-3-5 0,0 6-2 0,-1-4 0 15,1-2-23-15,-1 6-5 0,4 0-1 0,0 0 0 16,-3 0-8-16,0 0 0 0,-1 0 0 0,1 0 0 16,-1 6-124-1,-10-6-21-15,0 0-4 0</inkml:trace>
  <inkml:trace contextRef="#ctx0" brushRef="#br1" timeOffset="-169090.53">32064 3554 1940 0,'0'0'86'0,"0"0"18"0,0 0-84 0,0 0-20 0,-4 9 0 15,1 1 0-15,-4 5 91 0,3-2 13 0,-3 12 4 0,4-6 0 16,-1 6-44-16,-3-3-8 0,4 12-1 0,-1-2-1 15,1-1-27-15,-1 4-6 0,-3-1-1 0,3 4 0 16,-3-4-20-16,7 4 8 0,-3 3-8 0,-1-4 0 16,4 7 0-16,-3-6 0 0,-4 6 0 0,0 6 0 15,3-9-28-15,-6 3-3 16,-1-4-1-16,-3-2 0 0,3 0-105 0,1-7-22 0,-1 0-4 0,-3 1-473 16,3-10-96-16</inkml:trace>
  <inkml:trace contextRef="#ctx0" brushRef="#br1" timeOffset="-166447.97">10114 10635 1652 0,'0'0'36'0,"0"0"8"0,0 0 2 0,-3 6 0 0,-1 3-37 0,4-9-9 16,0 0 0-16,0 0 0 0,-7 7 48 0,7-7 7 0,0 0 1 16,0 0 1-16,0 0-5 0,0 0 0 0,0 0-1 0,0 0 0 15,0 0-22-15,0 9-4 0,0-6-1 0,0 6 0 16,0 1-4-16,4-1-2 0,-8 7 0 0,4-7 0 15,0 10-7-15,-3-3-2 0,3-7 0 0,-4 10 0 16,4 6-9-16,-4-6 0 0,1 6 0 0,-4 0 0 16,0-3 0-16,0 3 0 0,0 3 0 15,0-9 0-15,-4 13 0 0,4-10 0 0,0 3 0 0,0 0 0 16,0-6 0-16,0 6 0 0,0-7 0 0,0-5 0 31,3 3-28-31,-3 2-7 0,4-8-1 0,-4-1-601 0,7-9-120 0</inkml:trace>
  <inkml:trace contextRef="#ctx0" brushRef="#br1" timeOffset="-166160.65">9895 10920 1382 0,'0'0'123'0,"0"0"-99"15,0 0-24-15,0 0 0 0,0 0 168 0,0 0 28 16,0 0 5-16,0 0 2 0,11 6-141 0,-11-6-28 16,14 0-6-16,-3 3 0 0,-11-3 4 0,14 7 2 0,3-7 0 15,-2 6 0-15,-1-6-18 0,3 3-4 0,1-3-1 16,0 0 0-16,-4 0-11 0,3 0 0 0,-3 0 0 0,4 0 0 16,-4 0 0-16,0 0-17 15,-14 0 2-15,14 0 1 16,1 0-26-16,-1-3-4 0,-14 3-2 0,10-6 0 15,4-1-33-15,-3 4-6 0,0-3-2 0,-1 6-501 16,-3-3-100-16</inkml:trace>
  <inkml:trace contextRef="#ctx0" brushRef="#br1" timeOffset="-162437.37">11165 10550 1839 0,'0'0'81'0,"0"0"18"0,-3 3-79 0,3-3-20 16,0 0 0-16,0 0 0 0,0 0 42 0,0 0 5 15,0 0 1-15,0 0 0 0,0 0-48 0,0 0-16 16,-11 0 0-16,4 0 0 0,7 0 3 0,0 0 1 15,-7 0 0-15,7 0 0 0,0 0 12 0,0 0-9 0,-3 9 9 0,-4 1-8 16,0 6 35-16,-4 2 7 0,7 1 2 0,-3 6 0 16,-10 0 1-16,6-3 1 0,4 10 0 0,0-4 0 15,-4 0-3-15,-3 7-1 0,0 2 0 0,4 4 0 16,6-3-34-16,-6-1 0 0,-12-2 0 16,8-1 0-16,14 1 0 0,-7-7 0 0,-3 0 0 15,3-3 0-15,3 3 8 0,4-9-8 0,4 3 12 16,-4-3-12-16,-7-6 11 0,10 2-11 0,8 4 10 15,-1-10-10-15,-10 1 17 0,7-1-2 0,7-2-1 16,4 2 0-16,-4-9-14 0,0 6 9 16,-3-3-9-16,6-3 8 0,1-3-8 0,0-3 0 0,-11 0 0 0,7 3 8 15,0-4-8-15,-3-2 12 0,-4-1-12 0,-4 1 12 16,4-7 6-16,0 4 2 0,0-7 0 0,-3 0 0 0,-1-3 8 16,1 0 1-16,7-3 1 0,-8-3 0 0,-3-3 10 15,4 2 1-15,-1-5 1 0,4 6 0 0,-3-7-30 16,-4-2-12-16,0 8 8 0,3 1-8 15,1 3 15-15,-1 0-3 0,-10 0 0 0,7 6 0 16,0 7 29-16,0-4 6 0,-7 6 1 0,0 1 0 0,4 0-21 16,-4 2-4-16,3 4-1 0,-3-3 0 0,-7 3-22 15,3-3 8-15,8 6-8 0,-8 0 0 0,-6 0 0 0,6 0 0 16,0 6 0-16,4-3 0 16,-7-3-10-16,0 0 0 0,0 6 0 0,3-3 0 15,4-3-94-15,0 7-20 16,-10-7-3-16,6 0-1087 0</inkml:trace>
  <inkml:trace contextRef="#ctx0" brushRef="#br1" timeOffset="-159767.75">32466 3799 0 0,'0'0'0'0,"0"0"0"0,7-4 0 0,-7 4 0 16,7-6 196-16,-3 3-40 0,3-3 32 0,-4 3 7 15,1-4-90-15,-4 7-17 0,7-3-4 0,-7 3-1 16,0 0 57-16,0 0 12 0,0 0 3 0,0 0 0 0,0 0-20 15,0 0-4-15,0 0-1 0,0 0 0 16,0 0-22-16,0 0-4 0,0 0 0 0,0 0-1 0,3 10-43 0,-3-1-8 16,-3 0-1-16,3 4-1 0,0 3-26 0,-4 2-6 15,4-2-1-15,0 3 0 0,-3 6-9 0,-1-3-8 16,1 3 12-16,-4 0-12 16,0 0 18-16,0 3-3 0,-4 1-1 0,4 5 0 0,0-6-14 0,0 1 0 15,-4 5 0-15,4-9 0 0,4 3 0 0,-4 1 16 16,3-4-2-16,1 9 0 0,-1-15 0 0,1 0 0 15,-1 6 0-15,1-6 0 0,-1 0-6 0,0-4-8 16,1 1 11-16,3-4-11 0,0 7 9 0,0-9-9 16,0-1 0-16,0 7 9 0,0-7-9 0,-4 1 0 15,8-4 0-15,-4-6 0 0,0 0 0 0,0 0 0 16,0 0 8-16,0 0-8 0,0 0 0 0,0 0 0 0,0 0 0 0,0 0 0 16,3-6 0-16,1-4 8 15,0 1-8-15,3-7 8 0,-4-3-8 0,1 7 0 0,3-7 0 0,-4 3 8 16,1-9-8-16,3 0 0 0,3 6 0 0,-3-9 0 15,1 9 0-15,-1 4-9 0,3-7 9 16,-3 0-13-16,4 9 13 0,-4-3-12 0,-7 4 12 0,7-1-12 16,0 4 12-16,4-1 0 0,-4 1 0 15,0 0 0-15,3 6-10 0,-3-4 1 0,0 1 0 0,0 6 0 16,0 0 9-16,-7 0-13 0,11 0 5 0,-4 6 8 16,-7-6 0-16,11 7 0 0,-11-7 0 0,7 3 0 15,0 6-12-15,0 7 12 0,-4-7-12 0,4-6 12 16,-3 13 0-16,-1-7 0 0,-3 10 0 0,0-3 0 15,4 0 0-15,-4-4 0 0,-4 13 0 0,4-9 0 16,-3-4 0-16,-1 7 0 0,4 0 0 0,-3-3 0 16,-1 3 0-16,1-4 0 0,-1 1 0 0,1-4 0 0,-4 4 0 0,3-3 0 15,-3-4 8-15,4 7-8 0,-4-7 0 16,0 1 8-16,-4-1-8 0,0-3 8 0,4-3-8 16,-3 4 10-16,-1 2-10 0,1-9 10 0,2 9-10 15,-2-9 12-15,-4 7-12 0,0-7 12 16,0 0-12-16,-1 0 8 0,5-7-8 0,-4 7 8 15,3-9-8-15,1 9 0 0,-1-9-12 0,0 2 12 16,4 4-113-16,0-6-15 0,0 3-4 0,4-4-620 16,-4 1-124-16</inkml:trace>
  <inkml:trace contextRef="#ctx0" brushRef="#br1" timeOffset="-159110.03">32741 4482 691 0,'0'0'30'0,"0"0"7"0,0 0-29 0,0 0-8 15,0 0 0-15,0 0 0 0,7 3 248 0,4-3 48 16,-11 0 9-16,7-3 3 16,0 3-164-16,0 0-33 0,-7 0-7 0,7-6 0 15,0 6-40-15,0 0-8 0,0 0-2 0,0-3 0 0,-7 3-21 0,7 0-4 16,4 0-1-16,-4 0 0 0,-7 0-13 0,11 3-3 15,-11-3-1-15,3 6 0 0,4-3-11 0,-7-3 12 16,0 0-12-16,4 7 12 0,-1 2-12 0,-3 0 12 16,0 1-12-16,-3-1 12 0,3 1-4 0,-7 5-8 15,3-5 12-15,1-1-4 0,-4 0 0 0,0 7-8 16,0-3 12-16,-4-4-4 0,4 7-8 0,0-7 12 0,-4 7-12 16,1-7 12-16,-1 1-12 0,0-1 8 0,-3 0-8 0,4 1 8 15,3-1-8-15,-4 1 0 0,4-4 0 0,4-3 8 16,3-3-16-16,0 0-4 0,0 0-1 0,0 0 0 31,0 0-11-31,0 0-1 0,0 0-1 0,0 0 0 0,10-3 14 0,1-3 2 16,-4 6 1-16,3 0 0 0,1 0 9 15,0 0 0-15,-1 0-9 0,1 0 9 0,-4 0 0 0,3 0 0 0,-3 6 0 16,0-3 0-16,1 3 0 0,-8-6 12 16,3 7-12-16,4-4 12 0,-3 6 8 0,-4-9 3 0,0 0 0 0,0 10 0 15,0 5 1-15,-4-5 1 0,1-1 0 0,-4 7 0 16,-1-4-2-16,1-2-1 0,-3 5 0 0,-1 1 0 15,1-3-10-15,3 2-1 0,-4-5-1 0,4-1 0 16,-4 1-10-16,4 5 0 0,0-5 0 0,-3-1 0 16,6 0 0-16,-3 1-12 0,0-4 2 0,0-3 1 15,7-3-128-15,0 0-26 0,0 0-5 0</inkml:trace>
  <inkml:trace contextRef="#ctx0" brushRef="#br1" timeOffset="-158766.55">33041 4225 1180 0,'0'0'52'0,"0"0"12"0,0 0-52 16,0 0-12-16,7 0 0 0,0 0 0 0,0-3 103 0,0 3 17 0,-7 0 4 0,7 0 1 15,1-6-15-15,-1-1-3 0,0 4-1 0,0 3 0 16,-4 0-11-16,8 0-3 16,-8-6 0-16,4 3 0 0,0-4-30 0,-7 7-6 0,7 0-2 0,-3 0 0 15,-4 0-28-15,7 0-6 0,-7 0 0 0,7-9-1 16,-7 9-19-16,7 0 8 0,-3 0-8 0,-4 0 0 15,7 0-8-15,-7 0-9 0,0 0-2 0,0 0 0 16,3 0-147-16,-3 0-30 0,7 9-5 0,0-9-2 0</inkml:trace>
  <inkml:trace contextRef="#ctx0" brushRef="#br1" timeOffset="-158441.1">33041 4413 1616 0,'0'0'72'0,"0"0"14"0,0 0-69 0,0 0-17 16,0 0 0-16,0 0 0 0,0 0 117 0,7 0 20 16,-7 0 4-16,7 0 1 0,0 0-94 0,0 0-18 0,0 0-4 0,1 0-1 15,2 0-25-15,1 0 0 16,-1 0 0-16,-3 0 0 0,7 0-10 0,-3 0 10 0,0 0-13 0,-1 0 5 16,1 0 8-16,-4 0 0 0,3-3-9 0,-3 3 9 31,4 0-28-31,-4 0-2 0,-7 0 0 0</inkml:trace>
  <inkml:trace contextRef="#ctx0" brushRef="#br1" timeOffset="-157724.65">33662 4037 1094 0,'0'0'48'0,"0"0"11"16,0 0-47-16,0 0-12 0,0 0 0 0,0 0 0 0,0 0 85 0,0 0 15 0,-7 0 4 0,0 3 0 16,3-3-54-16,-3 6-10 0,0-6-3 0,0 7 0 15,-3-4 16-15,3 3 3 0,0 6 1 0,-4-5 0 16,0 2 10-16,4 7 1 0,-3-4 1 0,3 4 0 15,-4 3-26-15,1 0-6 0,-1 9-1 0,4-3 0 16,-7 0-14-16,3-3-3 0,4 3-1 0,-3 3 0 16,-1-3-18-16,4 4 0 0,-4-7-13 0,1 0 5 15,3-4 8-15,0 4 0 0,0-3 0 0,0-6 8 16,3 2-8-16,0 4 11 0,4-9-11 0,-3 5 12 0,3-5 2 16,3-1 1-16,-3 0 0 0,8-2 0 0,-8-7-15 15,3 3 0-15,4 6 0 0,0-9 0 0,-7 0 0 0,7 7 0 16,4-4 0-16,-4-3 0 0,0 0 8 15,4 0-8-15,-11 0 0 0,7 0 9 0,3-3 15 16,-3-4 2-16,0 4 1 0,0-3 0 16,-3-4 17-16,3 7 3 0,0-6 1 0,-4-4 0 0,5 10-16 15,-5-12-2-15,4 5-1 0,-3-2 0 0,-1-1-13 0,1-6-4 16,3 0 0-16,-4 7 0 0,-3-10-12 0,4 3 11 16,-1-6-11-16,1 6 10 0,-1-9-10 0,4 9 0 15,-3-6 0-15,0 0-11 0,3 6 11 0,-4 0 0 16,4 1 0-16,0-1-8 0,0 3 8 0,0-3 0 15,-3 10 0-15,3-7 0 0,-4 7 0 0,1-1-8 16,-4 1 0-16,3 0 0 16,-3-1-15-16,0 10-2 0,-3-9-1 0,3 2 0 0,-4-2 9 0,-3 9 1 0,4-9 1 15,-4 9 0 1,0-3-37-16,-4-4-7 0,1 1-1 0</inkml:trace>
  <inkml:trace contextRef="#ctx0" brushRef="#br1" timeOffset="-156139.28">27548 4940 576 0,'-7'9'51'0,"4"-9"-41"16,3 0-10-16,-7 0 0 0,7 0 178 0,-7 0 34 16,7 0 6-16,0 0 2 0,0 0-89 0,0 0-18 15,0 0-3-15,0 0-1 0,0 0-29 0,0 0-7 16,0 0-1-16,0 0 0 0,7-3-7 0,0-3-1 15,0 6-1-15,3-3 0 0,-10 3-3 0,11-6-1 0,-4 6 0 0,4 0 0 16,-11 0-26-16,10 6-5 0,-3-3 0 0,0 6-1 16,4 1-16-16,-4-4-3 15,-3 10-8-15,-4-4 12 0,3 7-12 0,-3-3 11 0,0 3-11 0,-3-1 10 16,-1 7-10-16,4 4 0 0,-3-14 9 16,-1 14-9-16,0-4 11 0,-3-7-3 0,7 11 0 0,0-20 0 15,-3 16-8-15,-1-6 0 0,4-3-10 16,0 3 10-16,-3-1-22 0,3-2 2 15,-4-3 0-15,4 2 0 16,-3 4-40-16,3-10-8 0,-7 7-2 0,3 0 0 16,4-4-174-16,-3-2-34 0,-1 5-7 0,4 4-2 0</inkml:trace>
  <inkml:trace contextRef="#ctx0" brushRef="#br1" timeOffset="-155317.65">29937 4554 932 0,'0'0'41'0,"0"0"9"0,0 0-40 0,0 0-10 0,0 0 0 0,0 0 0 0,0 0 107 0,0 0 19 15,0 0 4-15,0 0 1 0,0 0-15 0,0 0-4 16,-4 0 0-16,-3 0 0 0,0 0-32 15,0 0-6-15,-4 3-2 0,-3 4 0 0,4-7-33 0,-4 9-7 16,-4 0-2-16,-3 1 0 0,0-1-15 0,-4 1-3 16,-3 12-1-16,0 0 0 0,-4-7-11 0,4 4 0 15,-8 0 9-15,1 6-9 0,0 0 18 0,-4 3-1 16,0-9 0-16,-7 9 0 0,0-3 27 0,4 10 6 16,-4-7 1-16,0 0 0 0,-3-3-3 0,3 10-1 15,0-7 0-15,4 0 0 0,0-3-2 0,3 4 0 0,-4-14 0 16,5 14 0-16,-1-11-16 0,4 7-3 0,3-6-1 15,0 0 0-15,0-3-25 0,4-7 0 0,0 7 0 0,3-7 0 16,0 4 0-16,4 3-14 0,0-7 5 0,3 0 1 16,1 1-5-16,3-1-1 0,3 1 0 15,-3 2 0 1,3-9-14-16,1 7-4 0,3-1 0 0,0-3 0 16,0-3-8-16,0 4-1 0,0 2-1 0,0-9 0 0,3 3 11 15,4-3 3-15,0 0 0 0,-7 0 0 16,7 0-84-16,0 0-16 0,0 0-3 0,0 0-820 0</inkml:trace>
  <inkml:trace contextRef="#ctx0" brushRef="#br1" timeOffset="-154139.45">32085 4655 860 0,'0'0'38'0,"0"0"8"0,0 0-37 0,0 0-9 15,0 0 0-15,0 0 0 0,0 0 56 0,0 0 10 16,0 0 2-16,0 0 0 0,7 0-29 0,-7 0-6 0,0 0-1 0,0 0 0 16,7 0 26-16,0 0 5 0,-7 0 1 0,0 0 0 15,4-10-1-15,-4 10 0 0,7 0 0 0,-7 0 0 16,7-3-12-16,-7 3-3 0,0 0 0 0,0 0 0 15,0 0-29-15,0 0-7 0,7-6 0 0,-7 6-1 16,0 0 18-16,0 0 4 0,0 0 1 0,0 0 0 16,0 0 6-16,0 0 2 0,0 0 0 0,0 0 0 15,0 0 0-15,-11 0 0 0,4 6 0 0,-7-3 0 16,4-3-6-16,-4 10-2 0,3-10 0 0,-3 6 0 16,-4 3-11-16,1-9-3 0,2 0 0 0,-2 3 0 15,-1 4-8-15,-3 2-1 0,3-3-1 0,-3-3 0 16,0 4-10-16,3-4 0 0,-3 6 9 0,-3 1-9 15,-1-4 0-15,0-3 0 0,0 13 0 0,-6-7 8 16,3 1-8-16,-4-4 0 0,-4 3 0 0,1 1 0 0,-4-4 0 16,1 3 9-16,-1 1-9 0,4-1 10 0,-4 4-10 15,0-4 12-15,4 7-12 0,-1-7 12 16,5 1-3-16,-1 5 0 0,-3-15 0 0,6 10 0 0,-2-1-9 16,-5 1 0-16,5-4 0 0,-5 3 0 0,5-6 0 15,-1 7 0-15,-3-4 0 0,3 3 0 16,0-2 0-16,-3-4-11 0,3 6 3 0,4 1 0 0,-8-4 8 15,8 3 0-15,0-9 0 0,0 10 0 0,-4-4 0 0,0-3 0 16,1 3 0-16,2-2 0 0,-2 5 0 16,6-3 8-16,-3-3-8 0,-4 4 0 0,4 2 0 0,-8-6 8 15,5 3-8-15,2 4 0 0,5-4 13 0,-4-3-1 16,-1 7-1-16,1-1 0 0,3-3-11 0,-3 4 0 16,0-1 9-16,3 1-9 0,-6-4 0 0,2 3 0 15,-2-6 0-15,-1 7 0 0,4-4 13 0,-4 3-1 0,-7 1-1 16,4-1 0-16,-1 1-11 0,1-4-17 0,3-3 4 0,1 3 1 15,2 4 12-15,-2-1 0 0,2-3 0 0,1-2 0 16,0 2 0-16,3 3 13 0,-3-6-4 0,-4 4-1 16,4-4 4-16,0 3 0 0,0 4 0 0,-1-1 0 15,1 0-12-15,0 1 0 0,0-4 0 0,3 3 0 16,0 1 0-16,1-1 0 0,3 1 0 0,-1-4 0 16,1 3 0-16,0-6 0 0,0 7 9 0,0-4-9 15,7 4 0-15,-4-1 0 0,0 0 0 0,1-9 0 16,3 10 0-16,-1-10 0 0,5 6 0 0,-1-3 8 15,1-3-8-15,3 6 0 0,0-6 8 0,7 0-8 16,0 0-46-16,0 0-14 0,0 0-2 0,0 0-722 16,0 0-144-16</inkml:trace>
  <inkml:trace contextRef="#ctx0" brushRef="#br0" timeOffset="-146749.54">25552 4394 748 0,'0'0'33'0,"0"-6"7"0,-4 6-32 0,1-9-8 0,-1 6 0 0,4-4 0 16,-3 4 152-16,3 3 29 16,3-9 6-16,1 2 1 0,-1-2-104 0,-3 9-20 0,0-3-4 0,0 3 0 15,0 0-8-15,0 0 0 0,0 0-1 0,-3 0 0 16,-1-6-19-16,-3 6-3 0,0 0-1 0,0 6 0 16,-4-6 11-16,4 0 1 0,-3 0 1 0,3 0 0 15,-4 3 27-15,4-3 4 0,0 0 2 0,7 0 0 16,0 0 2-16,0 0 0 0,0 0 0 0,0 0 0 15,0 0-28-15,0 0-4 0,0 0-2 0,0 0 0 16,0 0-27-16,0-3-6 0,4-10-1 0,-4 13 0 16,0 0-8-16,0 0 0 0,3-3 0 0,-3 3 8 15,0 0-8-15,0 0 8 0,0 0-8 0,0 0 8 0,0 0-8 0,0 0 0 16,-7 0 0-16,7 0 0 0,-11 0 0 16,4 0 12-16,0 0 0 0,0 10 0 0,7-10 4 0,-7 6 0 15,4-3 1-15,-4 6 0 0,7-9-2 0,0 7-1 16,0 2 0-16,0-9 0 15,0 3-4-15,3 7-1 0,4-10 0 0,4 9 0 0,-8-3-1 0,8 1-8 16,3-4 12-16,0 6-4 0,0 1-8 0,0-4 8 16,0 3-8-16,1 1 8 0,-1-1-8 0,0 0 0 15,-4 7 0-15,1-3 0 0,0 2 0 0,-1 4 0 16,1-3 8-16,-8-4-8 0,8 10 0 0,-1-3 10 16,-3 3-10-16,4-6 10 0,0 3 2 0,-1-1 1 0,1-2 0 15,-1 3 0-15,4 0-1 0,1-4 0 16,-5 1 0-16,4-3 0 0,0 2-1 0,0 4-1 15,-3-3 0-15,3-4 0 0,-3 4-2 0,-1 3 0 0,4 0 0 16,-3-1 0-16,0 4-8 0,3-3 0 0,-7 0 9 0,3 6-9 16,1-3 0-16,0 3 0 0,3-6 0 0,-7 6 8 15,3 0-8-15,1-3 0 0,-1 3 0 0,1 0 0 16,0-6 0-16,3 6 0 0,0-6 0 0,0-6 8 16,0 8-8-16,0-8 11 0,0 3-11 0,4 3 12 15,3-1-4-15,0-2 0 0,0-3 0 0,-3 2 0 16,7 4-8-16,-4-10 8 0,0 7-8 0,-3 0 8 15,-1-4-8-15,1 7 0 0,0-9 9 0,-1 5-9 16,-3 1 0-16,-3-4 0 0,3 10 0 0,-3-3 8 16,-1-6-8-16,-3 6 0 0,4 3 0 0,-8-4 0 15,4 1 0-15,1 0 8 0,-1-3-8 0,3-4 0 16,-3 4 0-16,0 3 0 0,0-4 0 0,4-2 8 16,0-1 0-16,-1 1 1 0,4-4 0 0,-3 1 0 0,3 6-9 15,4-7 0-15,-4 0 0 0,0 1 8 0,0-1 3 16,-4 1 0-16,5-4 0 0,-1 3 0 0,0 1-11 0,-4-1 0 15,4-3 0-15,-3 4-11 0,-4-1 11 0,4 1 0 16,-4-1 0-16,0 0 0 0,0 1 0 0,-4-4 0 16,4 3 0-16,-3 1 0 0,-4-1 0 0,4 1 0 15,-1-1 0-15,1 0 8 0,-4 1-8 0,3-1 0 16,4-2 0-16,-3 2 0 0,3 0 0 0,0-2 8 16,0-4-8-16,0 6 0 0,0-3 0 0,-4-2 0 15,8 2 0-15,-4 3 8 0,0-9-8 0,0 10 0 0,4-10 0 0,-4 9 8 16,0-3-8-16,0-2 0 0,0 2 0 0,-3-3 0 15,3 6 0-15,-4-2 0 0,4 2 0 0,-3 0 0 16,-1-2 0-16,1 2 0 0,-1-6 0 0,1 7 0 16,-1-4 0-16,1 3 0 0,-1-2 0 0,1-4 8 15,3 6-8-15,-3-3 0 0,-1 4 0 16,4-7 0-16,-3 3 0 0,3-3 0 0,-4 4 0 0,4-7 8 16,-7 0-8-16,4 9 0 0,-4-9 8 0,0 0-8 15,0 0 9-15,0 0-9 0,0 0 12 0,0 0-12 16,0 0 12-16,0 0-12 0,0 0 12 0,0 0-12 15,0 0 12-15,0 0-12 0,0 0 12 0,0 0-12 16,0 0 13-16,0 0-4 0,-4-9-1 0,-3 2 0 16,4-5-8-16,-4 2 0 0,3 1 0 0,1-7 0 15,-1 7 0-15,-3-1 0 0,3-5 0 0,4 5 0 0,-3-8 0 16,-1 8 0-16,1-5 0 0,-1 5 0 16,-3-9 0-16,4 10 0 0,-1-1 0 0,1-5 0 15,-1 5 0-15,1 1 0 0,-4 0 0 0,3 2 0 16,-3-2 0-16,0-1 0 0,0 1 0 0,3 0 0 0,-3 6 0 15,0-4 0-15,0-2 0 0,4 3 0 0,-4 2 0 0,0-2 0 16,0 3-9-16,-4-3 9 0,4 3 0 0,0-4 0 16,0-2 0-16,0 9 0 0,-4-9 0 0,4 2 0 15,0 4 0-15,-4-3 0 0,4-4 0 0,0 7 0 16,0-3 0-16,0-3 0 0,4 9 0 0,-4-3 0 16,3-4-8-16,1 1 8 0,3 6 0 0,0 0 0 15,0 0 0-15,0 0 0 0,0 0 0 0,0 0-15 0,0 0 5 16,0 0 1-16,0 0 9 0,7 6 0 0,3 4 0 15,1-4 0-15,3-3-8 0,-3 6 8 0,-1 1-8 0,1-1 8 16,-4-2-8-16,0 2 8 0,0 0-8 16,0 1 8-16,0-1 0 0,0 1-10 0,-3-1 10 15,3 7 0-15,-4-7 0 0,1 7-8 0,3-7 8 16,-4 1 0-16,4-1 0 0,0 7 0 0,-3-4 0 16,3-2 0-16,0-1 0 0,0 4 0 0,4-1 0 15,-4-2 0-15,0-1 0 0,3 0 0 0,-3-2 0 0,0 2 0 16,0 0 0-16,-3-2 0 0,3-4 0 0,-3 3 0 15,-4-3 0-15,0-3 0 0,3 10 0 0,-3-10 0 16,0 0 0-16,0 6 0 0,0-6 9 0,0 0-9 16,-3 3 9-16,-1 10-9 0,1-10 10 15,-5 6-10-15,5-3 10 0,-4-2-10 0,-4 5 10 0,4-3-10 16,-3-3 9-16,-1 4-9 0,1-4 8 0,-1 3-8 16,0-6 8-16,-3 9-8 0,4-9 8 0,-1 7-8 15,0-4 0-15,-3-3 0 0,4 0 8 0,3 6-8 0,0-12 0 16,0 6 0-16,-4 0 0 0,4 0 0 0,3 0-9 0,4 6-1 15,-7-6 0-15,7 0 0 16,0 0-22-16,0 3-4 0,-3 7 0 0,-1-1-1 16,1 7-129-16,-1 3-26 0,4 6-4 15</inkml:trace>
  <inkml:trace contextRef="#ctx0" brushRef="#br0" timeOffset="-145167.08">26003 9847 172 0,'-14'0'16'0,"11"0"-16"0,-4 7 0 0,0-7 0 16,-4-7 310-16,4 7 59 0,7 0 12 0,0 0 3 16,0 0-224-16,0 0-45 0,3-9-9 0,1 3-2 15,-1 3-62-15,5-7-13 0,-1 4-2 0,3-3-1 16,1 5-26-16,-1-5 0 0,-3 0 8 0,0-4-8 15,4 4 12-15,0-1 1 0,-8 1 0 0,4-1 0 16,-3 1 36-16,-1 0 7 0,1-7 2 0,-1 7 0 16,1-10 4-16,-1 9 1 0,-3-8 0 0,4 2 0 15,-4-9-31-15,0 6-7 0,3 0-1 0,1 0 0 16,-1-9-2-16,5-3-1 0,-5 3 0 0,4-1 0 16,0 1-10-16,0-6-3 0,0-1 0 0,0-3 0 15,0-5 10-15,4 8 2 0,-8-9 0 0,5 0 0 16,-5-3 4-16,8 0 2 0,-4-3 0 0,-4 3 0 0,4 3 2 15,-3 0 0-15,3 0 0 0,0 0 0 0,0 0-6 16,-3 7-1-16,3-7 0 0,0 0 0 0,3 0-12 0,1 6-9 16,-1 1 12-16,1-4-12 0,3 3 0 0,-3 4 0 15,-1-4 0-15,4 4 0 16,0 6 0-16,1-7 0 0,-5 1 0 0,4 2 0 0,-3-2 12 16,3-1-2-16,-3 1 0 0,-1 6 0 0,1-7-2 0,-1 1 0 15,1 2 0-15,-4 1 0 0,0-4 6 0,4 7 1 16,-4-6 0-16,0 5 0 0,0 1-15 0,0 3 0 15,0-3-9-15,0 3 9 0,7 3 0 0,-7-3 13 16,0 0-1-16,7-4 0 0,0 4-12 0,-7-3 0 16,-3 3 0-16,3-3 0 0,0 3 0 0,-3 3 0 0,6-3 0 15,-3 0 0-15,0 0 0 0,0 3 0 0,-3-3 0 0,3 9 9 16,-4-6-9-16,1-3 10 0,-1 9-10 0,-3-3 10 16,4 1-10-16,-4 2 0 0,0-3 9 0,4 10-9 15,-1-10 0-15,1 3 8 0,-1 4-8 0,1-4 0 16,-1 0 0-16,4 4 9 0,0-4-9 15,-3 3 0-15,3-2 8 0,0-1-8 0,0 4 0 0,-3-4 0 16,3 0 0-16,0 7 0 0,0-4 0 0,0 4 0 16,-4-1 0-16,1-5 0 0,3 8 0 0,-4-5 0 15,1 3 8-15,-1 2-8 0,-3-5 0 0,4-1 0 16,-1 4 0-16,-3-1 0 0,0-2 0 0,0 2 0 16,0-2 0-16,0 2 0 0,4 1 8 0,-4 0-8 15,4-1 0-15,-4 7 0 0,3-6 0 0,1-4 0 0,-1 4 0 16,-3 6 0-16,4-7 0 0,3 1 0 0,-7 3 0 0,3-4 0 15,1 1 0-15,-1 9 0 16,1-7 0-16,-4 4 0 0,0 3 0 0,3-6 0 16,-3 6 0-16,0-9 0 0,0 5 0 0,0 4 0 0,0 0 8 0,0 0-8 15,-3-6 0-15,-4 6 0 0,3 0 0 0,-3-3 0 16,4 3 0-16,-4 0 0 0,0 0 8 16,-1 0-8-16,1 3 0 0,-3-3 0 0,3 0 0 0,0 0 0 15,0 6 0-15,-4-2 0 0,1-4 8 0,-1 6-8 16,-3-3 0-16,3 6 0 0,-3-2 10 0,-4-4-10 15,1 9 8-15,3-8-8 0,0 5 8 0,-4 0-8 16,-3 1 0-16,-4-1 8 0,4 4-8 0,0-1 0 16,0-2 9-16,-1-1-9 0,5 0 0 0,-1-2 0 0,4 2 0 0,0-3 8 15,0-2-8-15,3-4 0 0,1 9 0 0,3-9 0 16,0 6-11-16,0-3 11 0,7-3-13 0,0 0 5 16,0 0-5-16,0 0-1 0,0 0 0 0,0 0 0 15,0 0 0-15,0 0 0 0,0 0 0 0,0 0 0 16,0 0 6-16,7-3 8 0,3-3-13 0,1 3 5 15,-1-3 8-15,1-4 0 0,-1 1-9 0,5 2 9 16,-5-2 0-16,4 6 0 0,4-7 0 0,-4 4 0 16,0-3 0-16,0-1 0 0,0 1 0 0,0 0 0 15,4-1 0-15,-4 4 0 0,-7-3 0 0,4-1 0 16,-1 1 0-16,-2 2 0 0,6-2 0 0,-4 0 0 16,1 5 0-16,-4-2 0 0,7-3 0 0,-3-1 0 15,-1 4 0-15,4 3 0 0,-3-3 0 0,3 6 0 16,-3-3 0-16,3-4 0 0,-4 7 0 0,1 0 0 0,3 0 0 15,-4 0 0-15,-10 0 0 0,8 7 0 0,-1-4 0 0,-7-3 12 16,7 6-12-16,0 3 12 0,-4 1 2 0,-3-1 1 16,0 1 0-16,0 5 0 0,0-2 2 15,0 3 1-15,0 2 0 0,0 1 0 0,-3 3-3 0,3 0-1 16,0-3 0-16,0 6 0 0,0-6-4 0,0 3-1 16,0-3 0-16,0-1 0 0,0 1-9 0,0 0 10 15,0 0-10-15,-4-4 10 0,4 4-10 0,0-3 0 16,-3-4 0-16,3 4 0 0,3 0 0 0,1-7 0 15,-1 1 0-15,4-7-1017 16,4-3-197-16</inkml:trace>
  <inkml:trace contextRef="#ctx0" brushRef="#br2" timeOffset="-119238.28">28646 13425 950 0,'0'0'20'0,"0"0"5"0,0 0 1 0,7 0 2 0,-7 0-28 0,10 0 0 0,1 0 0 0,-1 0 0 16,-3-6 12-16,4 3-4 0,-4-3 0 0,4 3 0 16,-1-4 37-16,-3-2 7 0,4 0 2 0,-1-1 0 15,-2 1 8-15,-1-1 2 0,-4 1 0 0,4-1 0 16,-3 4-6-16,3-3-1 0,-4-1 0 0,-3 1 0 15,0 3-8-15,0-4-1 0,-3 7-1 0,3-3 0 16,0-7 17-16,-4 4 3 0,1 3 1 0,-1-4 0 16,-3 1-9-16,0-7-2 0,-4 7 0 0,1-10 0 0,-1 10-10 0,1-7-3 15,-1-3 0-15,-3 0 0 0,3 0-12 0,1 1-2 16,-1-7-1-16,1-1 0 0,-4 1-10 0,3 3-3 16,-3-9 0-16,3 3 0 0,-3 0 4 0,4-1 1 15,-1-5 0-15,-3-1 0 0,0 1 3 16,3-4 1-16,1 4 0 0,-1-1 0 0,-7 4 3 0,8-4 0 15,-4 1 0-15,-4 6 0 0,4-7-19 0,-4 7-9 16,-3-6 10-16,4 5-10 0,-5-5 39 0,1-1 1 16,0 1 1-16,0 2 0 0,0-2-11 0,0-1-2 15,-1-2-1-15,1-4 0 0,0 3-9 0,3 4-2 16,1-4 0-16,-4 4 0 0,3-4-8 0,0 4-8 16,1-4 12-16,3-3-12 0,-4 4 16 0,0-7-3 15,4 6-1-15,-3-3 0 0,2-3-12 0,-2 7 0 0,-1-7 0 0,-3 6 0 16,3 4 0-16,-3-4-10 0,-4-3 2 0,1 10 0 15,-1-10 8-15,-3 4 0 16,3-1 0-16,-3-3 0 0,0 4 11 0,-4 2-3 0,4-9 0 16,3 7 0-16,-3-1-8 0,3-3 0 0,0 10 0 15,4-4 0-15,0 1 12 0,0-1-2 0,-4 1-1 0,8-4 0 16,-5 4-1-16,1 6 0 0,0-7 0 0,-4 1 0 16,1 5-8-16,3-5 0 0,-1 2 0 0,1-2 0 15,-7 0 0-15,3 5 0 0,4-5 0 0,-4 6-11 16,-3-4 11-16,4 4 0 0,-1-7 0 0,0 7-8 15,4-6 8-15,-4-4 0 0,4 10 0 0,-4-7 0 16,8-2 0-16,-8 2 0 0,4 1 0 0,0-1 0 16,3 1 0-16,-7 6 11 0,1-7-11 0,3 7 12 15,-4 0-12-15,0-1 0 0,0 4 0 0,1-3 0 16,-1-6 0-16,0 9 0 0,4-10 0 0,-3 7 0 16,-1 0 0-16,-3 3 0 0,3-4 8 0,0 4-8 15,1-9 0-15,-1 6 0 0,0-1 0 0,4 1 8 0,3-6-8 0,-6 5 10 16,2-5-10-16,1 9 10 0,-3-10-10 0,-1-2 0 15,0 2 0-15,4-2 0 0,-4 2 0 0,1 1-11 16,-5 2 11-16,1-2-12 0,0-7 12 0,-4 13 0 16,0-7 0-16,1-2 0 0,-1 8 0 0,0-5 0 15,0 6 0-15,1-7 0 0,-1 1 0 0,-3-1 0 16,3-2 0-16,0 2 0 0,-3-3 0 0,3 4 0 16,0-1 0-16,1-2 0 0,-5-1 0 0,5 4 0 15,-1-4 0-15,-3 4 0 0,6-1 0 0,-2 1 0 16,-1-1 0-16,4-3 0 0,-1 4 0 0,1-4 0 15,4-6 0-15,-8 10 0 0,0-4 0 0,-3 1 0 16,-1-4 0-16,1 3 0 0,0-6 0 0,0 10-8 16,-4-4 8-16,4 4 0 0,-4-1 0 0,3-2 0 0,1-7 0 0,0 6 0 15,3-3 0-15,0 4 0 0,1-1 0 0,-5-6 0 16,5 10 0-16,-5-4 0 0,1-6 8 0,0 10-8 16,0-1 0-16,3-2 0 0,-3 2 0 0,3-3 0 15,-4 1 0-15,5 2 0 0,-5-6 0 0,5 4 0 16,-1 2 0-16,4-2-8 0,-4 2 8 0,0-2 0 15,0 2 0-15,4 1 0 0,-3-1 0 0,-1 4-8 16,0-1 8-16,4-5 0 0,-4 9 0 0,7-7 0 16,-6 1 0-16,2-1-8 0,5 4 8 0,-5-1 0 15,5-5 0-15,-1 2 0 0,0 7 0 0,4-6 0 0,-3-1 0 0,2 7-10 16,1 0 10-16,-4-1 0 16,1-2 0-16,-1 9-8 0,0-9 8 0,1 2 0 15,-1 1 0-15,-3 3 0 0,3-3 0 0,0 3 0 0,-3-3 0 16,3 3 0-16,-3-4 0 0,7 4 0 0,-4 3 0 15,4-3 0-15,-3 0 0 0,2 3 0 0,1-3 0 16,0 0 0-16,0 6 0 0,0-6 0 0,3 6 0 0,-3 0 0 16,0 4 0-16,0-7 0 0,-1 0 0 0,5 3 0 15,-8 0 0-15,4-6 0 0,-4 16 0 0,4-13 0 16,0 0 0-16,0 9 0 0,-11-5 0 0,7-4 0 16,8 9 0-16,-1-3-10 0,-7-2 10 0,4 8 0 15,0-6 0-15,3 4 0 0,4-4 0 0,-3 1 0 0,-1 5 0 16,0 1-8-16,11-1 8 0,-7 1 0 0,0-1 8 0,0 1-8 15,7 3 0-15,-4 3 0 0,4-7-12 0,0 4 4 16,-3 3 8-16,3-3 0 0,7 6 0 0,-8 0 0 16,1-10 0-16,0 10 0 0,7 0-9 15,0 0 9-15,0 0 0 0,0 0 0 0,0 0-9 16,0 0 9-16,0 0 0 0,0 0 0 0,-7-3 0 0,7 3 0 16,0 0 0-16,0 0 0 0,0 0 8 0,0 0-8 15,0 0 0-15,0 0 0 0,0 0 0 16,0 0 0-16,-3 3 0 0,3-3 0 0,0 0 0 0,-4 10 0 15,1-1 0-15,3 0 0 0,0-9-10 0,3 10 10 16,-3 5 0-16,4-5 0 0,-4-1 0 0,3 7-8 16,4-7 8-16,-3 1 0 0,-4 5 0 0,0-2 0 15,7 3 0-15,-4-7 0 0,-3 10 0 0,0-10 0 16,4 7 0-16,-4-3 0 0,4 2 0 0,-1-5 0 16,-6 8 0-16,6-8 0 0,1 6 0 0,-1-1 8 0,-3-2-8 0,0 2 0 15,4 1 0-15,-1-3 0 0,1 2 0 0,-4-2 0 16,3 3 0-16,1-7 0 15,-1 10 0-15,-3-10 0 0,-3-3 0 0,3 10 0 0,7-13 0 16,-7 7 0-16,0-1 0 0,0-9 8 0,0 0-8 0,0 0 0 16,0 0 0-16,0 0 0 0,0 0 0 0,0 0 0 15,0 0 0-15,0 0 0 0,-4-9 0 0,1 6 0 16,6-13 0-16,-3 6 0 0,0 1 0 0,-3-7 0 16,3-2 0-16,0-1 0 0,0 3 0 0,0-3 0 15,-7 0 0-15,3 4 0 0,4-7 0 0,-7 0 0 16,4 3 0-16,-8 0-8 0,7 0 8 0,-3 4 0 15,4-4 0-15,-4 0 0 0,0 3 0 0,3 4 0 16,1-4 0-16,-4-3 0 0,-4 10 0 0,4-7 0 0,7 4 0 16,0-4 0-16,-4 0 0 0,1 7 0 0,-1 0 0 0,8-1-8 15,3-5 8-15,-3 11 0 0,-4-2-9 0,3-3 9 16,4 9 0-16,0-10-9 16,-7 10 9-16,4-3 0 0,3-3 0 0,0 6 0 0,0-10 0 0,-7 10 0 15,3 0 0-15,4-6 0 0,4 3 0 0,0 3 0 16,-4-6 0-16,0 3 0 0,3-4 0 15,1 7 0-15,-1-3 0 0,1-3 8 0,0-3-8 16,3 9 0-16,3-10 0 0,1 1 0 0,0-1 8 0,3 4-8 16,11-3 0-16,3-10 0 0,-3 3 0 0,6 4 0 15,8-7-9-15,-3 0 9 0,6 3-13 0,-3-9-929 16,0 0-186-16</inkml:trace>
  <inkml:trace contextRef="#ctx0" brushRef="#br2" timeOffset="-117352.83">28741 13391 1036 0,'0'0'92'0,"0"0"-73"15,0 0-19-15,0 0 0 16,0 0 281-16,0 0 53 0,0 0 10 0,-7 0 3 16,0 0-323-16,3 0-64 0,-3 0-12 0,-3 0-4 0,-1 0 32 0,0 6 7 15,1-6 1-15,-1 3 0 0,-3-3-5 0,0 0-1 16,3-3 0-16,-3 3 0 0,4 0 44 0,-1 3 9 16,-3-3 1-16,-4 0 1 0,8 7 37 0,-8-4 7 15,4-3 2-15,-7 6 0 0,3-6-32 0,-3 9-7 16,-4-9 0-16,-3 10-1 0,0-10-27 0,-4 6-4 15,4-3-8-15,-4 4 11 0,-3-4-3 0,0-3-8 0,-4 9 12 16,0-9-4-16,4 6 7 0,-1-6 1 0,1 0 0 16,0 3 0-16,-4-3-16 0,0 0 0 0,-7 0 8 0,1 0-8 15,-1 0 28-15,0 0 2 0,-4 0 1 0,1 0 0 16,0 7-31-16,3-7 8 0,-4 0-8 0,-2 0 0 16,-1 0 0-16,-4 0 0 0,4 0 0 15,0 0 0-15,-7-7 0 0,7 7 0 0,1 7 0 16,2-14 0-16,1 7 10 0,-1-3 2 0,-3 3 1 0,8-6 0 15,-5 3-1-15,1-3 0 0,-4 6 0 0,0-10 0 16,0 10-4-16,7-9 0 0,-3 6-8 0,-1-4 12 16,5-2 17-16,-5 3 3 0,4-4 1 0,-3 1 0 15,0 0-33-15,-1-1 0 0,4 1 0 0,-3-1 0 16,0 4 0-16,-1 3 0 0,4-7 0 0,-3 4 0 16,-4-3 0-16,0 6 0 0,-7-4 0 0,7-2 0 15,0 3 0-15,0-4 0 0,0 10 0 0,4-9 0 0,3 6 0 0,0-7 15 16,-3 1-3-16,0 3-1 0,-1-4-11 15,1 4 10-15,6-3-10 0,-2-4 10 0,2-3 7 0,1 1 2 16,3 2 0-16,4-3 0 0,0 4-19 0,-1-4 0 16,1 1 0-16,0-4 0 0,-1 3 14 0,1 7-1 15,-4-4 0-15,4-3 0 0,-4 4-13 0,0-4 0 16,-3 7 0-16,0-7 0 0,3 4-13 16,0-4 1-16,4 7 0 0,-4-7 0 0,0 6 12 0,0-8 0 15,4 2 0-15,-4 3 0 0,1-2 12 0,-1-4 1 16,3 0 1-16,1 0 0 0,0-3-14 0,0 4 11 15,3-1-11-15,4-6 10 0,-1 3 1 0,5-3 0 16,-4-1 0-16,3-2 0 0,4 3-11 0,-4-3 0 0,4 3 0 16,0-3-11-16,-4 3 11 0,4-4 0 0,-4 4 8 0,-3 3-8 15,0-9 0-15,3 9 0 0,-3-3 0 16,3 0 0-16,-3-3 0 0,0 3 11 0,3 3-11 16,-3-4 12-16,3 1-12 0,0-3 8 0,1 3-8 0,2-3 8 15,1 3-8-15,0 6 0 0,0-9 0 0,0 3 0 16,0 0 0-16,3 3 0 0,4-3 0 15,-4-1 0-15,1 4 0 0,2-9 0 0,5 3 0 0,-4 0 0 16,3 3 0-16,1-4 0 16,-8 4-9-16,7 3 9 0,1 7 0 0,-4-4 0 0,-4 3 0 0,4-3 0 15,3 13 0-15,1-6 0 16,-8 2 0-16,4 4 9 0,0-4-9 0,3 1 0 16,1 9 0-16,-4-6 0 0,-8 3 0 0,8-4-11 0,7 7 11 0,-3 0-8 15,3 0 8-15,0 0 0 0,0 0 0 0,7 0-8 16,0 0 8-16,0 0-8 0,-8 0 8 0,8 0-8 15,0 0 8-15,-7 7 0 0,0 2-9 0,0-3 9 16,0 4 0-16,4-1-9 0,-4 1 9 0,-4 2 0 16,1 4 0-16,-1-1-8 0,4-2 8 0,-4 3 0 0,-3 2 0 0,0 1 0 15,11 0 0-15,-8-3 0 0,0 3 0 0,4-1 0 16,0-2 0-16,0-7 0 0,4 7 0 0,-1-3 0 16,-3-4 0-16,4-3 0 0,3-6 0 0,0 0 0 15,0 0 0-15,0 0 0 0,0 0 0 0,0 0-12 16,0 0 12-16,0 0-13 0,0 0 0 0,0 0 0 15,7-6 0-15,-4-3 0 0,-6-4 1 0,6-3 0 16,4 7 0-16,-3-7 0 0,-1-2 4 0,1-1 8 16,-4 3-13-16,7-3 5 0,0 7 8 0,-4-4 0 15,-3 0 0-15,4-2 0 0,7 5 0 0,-4-3 0 16,-4-2 0-16,1 2 0 0,3-3 0 0,0 3 0 16,3 4 0-16,-3-4 0 0,-3 7 0 0,7-1 0 0,-1 1 0 15,1 3 8-15,-8-4-8 0,1 10 9 0,6-3-9 0,1 3 10 16,-1 0-2-16,5 0-8 0,-5 3 12 0,4 4-4 15,7-4 20-15,1 6 3 0,-5-3 1 0,4 4 0 16,8-1-20-16,-1 1-3 0,-3-4-1 0,-1 3 0 16,4-6-8-16,1 4 10 0,-1-7-10 0,-3 3 10 15,3 3-10-15,-3-6-11 0,6 0 3 0,-2 0 0 16,6-9-96-16,7 2-20 16,0-2-3-16</inkml:trace>
  <inkml:trace contextRef="#ctx0" brushRef="#br2" timeOffset="-114179.65">28995 13799 1724 0,'0'0'76'0,"0"0"16"0,0 0-73 0,0 0-19 0,0 0 0 0,0 0 0 16,-7 0 52-16,7 0 8 0,0 0 0 0,-4-7 1 16,1 4-2-16,3 3-1 0,0-9 0 0,0 3 0 15,0 6-10-15,0-10-3 0,3 1 0 0,-3-1 0 16,0-5-20-16,4 5-4 0,-4-9-1 0,0 10 0 0,3-7-12 16,-3 7-8-16,-3-7 10 0,3 7-10 15,-4-1 8-15,4 7-8 0,-3-3 0 0,-1 3 0 0,-3-3 0 0,0 6-12 16,0 0 1-16,0 0 0 0,-4 6 11 0,-3 3 16 15,4 1-4-15,-4-1-1 0,-4 7-11 0,4-4-16 16,0 4 4-16,0-3 1 0,-4 12 32 16,0-7 7-16,1 8 0 0,3 2 1 0,-4-3-29 0,0 3 0 15,4-3-8-15,0 3 8 0,-4-3 0 0,4 4 0 16,0-4 0-16,4 0 0 0,-1-3 0 0,4 3 0 16,0-6 0-16,0-1 0 0,0 8 0 0,7-8 0 0,0-2 8 15,0-7-8-15,7 1 9 0,0-1-9 0,0 1 8 0,7-4-8 16,-3-3 0-16,3-3 0 0,0 0 0 0,0 0 0 15,4-3 0-15,-1-3 10 0,1-4-10 0,-4 7 10 16,0-9-10-16,4 2 0 0,-4 7 0 0,0-13 8 16,0 7 17-16,-3 0 3 0,3-1 1 0,-4-6 0 15,-3 7 11-15,4-10 1 0,-4 4 1 0,4 2 0 16,-1-3-26-16,-3-2-4 0,4 2-2 0,-4-3 0 16,-4 7-10-16,5-4 10 0,-1 0-10 0,-4-3 10 15,1 10-10-15,-1 0 0 0,1-1 0 0,-1 1 0 16,-3 2 0-16,0 7 0 0,0 0 0 0,0 0 0 15,0 0-9-15,0 0 9 0,0 0 0 0,4 10 0 16,-1-1 0-16,1 7 0 0,-1 0 0 0,1-4 0 16,-1 4 0-16,1 3 0 0,-4-1 0 15,0-2 9-15,3 3-9 0,-3 6 0 0,0-6 0 0,4 0 8 16,-4-1-8-16,4-2 0 0,-4 3 0 0,0 0 8 0,0-4-8 16,3 4-14-16,-3-3 3 0,0-7 1 15,4 1-46-15,-4-1-8 16,0 1-3-16,0-10 0 0,0 0-139 0,0 0-28 0,0 0-6 15</inkml:trace>
  <inkml:trace contextRef="#ctx0" brushRef="#br2" timeOffset="-113737.06">29468 13846 2293 0,'0'0'101'0,"0"0"22"0,0 0-99 0,0-10-24 0,-4 1 0 0,4 3 0 16,0 2 35-16,0-5 1 0,0 3 1 0,0-4 0 15,0 1-37-15,0 0 0 0,0-1 0 0,0 1 0 16,-7 2 12-16,3 4 7 0,1-6 1 0,-4 3 1 15,0 2-1-15,-4-2 0 0,1 6 0 0,-1 0 0 16,0 0-20-16,1 0 8 0,-8 0-8 0,1 10 0 16,6-4 12-16,-3 3-1 0,3 1-1 0,-3-1 0 15,0 10 24-15,0-3 5 0,3 2 1 0,1 1 0 16,-1-3-20-16,1 6-4 0,6-6-1 0,4 2 0 16,-3 1 6-16,-1 3 2 0,8-3 0 0,-1 0 0 15,1 0-4-15,-1-1-1 0,4 1 0 0,-3 3 0 16,3-3-18-16,0 0 0 0,0 0 0 0,-4-1 0 15,5 1 0-15,-1-3 0 0,0 0 0 0,0-4-9 0,0-2 9 16,0-1 0-16,-4-3 0 0,4 4 0 16,0-4-42-1,4-3-10-15,0 3-1 0,-1-6-1 0,1-6-110 0,-1-3-23 0,4-1-4 0</inkml:trace>
  <inkml:trace contextRef="#ctx0" brushRef="#br2" timeOffset="-113353.43">29771 13319 1958 0,'0'0'174'0,"0"0"-139"0,-4 9-35 0,-6-3 0 16,6-2 129-16,-3 5 19 0,7-3 4 0,4 4 1 16,-1-1-121-16,-3 1-24 0,4 5-8 0,-1-2 0 0,4 2 0 0,0 4 0 15,-3-3 0-15,0 9 0 0,-1-3 31 0,-3 6 1 16,0 7 0-16,-3-1 0 0,3 4-2 0,-4 3 0 15,-3-4 0-15,3 1 0 0,-3 6-18 0,0-4-3 16,4-2-1-16,-1 0 0 0,-3-4-8 0,0 1 12 16,4-7-12-16,-1 0 12 15,1-3-12-15,-1 0-17 0,4-6 4 0,-4 6 1 16,4-12-168-16,-3 2-34 0,3-5-6 16</inkml:trace>
  <inkml:trace contextRef="#ctx0" brushRef="#br2" timeOffset="-113158.66">29535 13764 3409 0,'0'0'75'0,"0"0"15"0,0 0 3 0,0 0 3 0,0 0-76 16,0 0-20-16,10-6 0 0,1-4 0 15,3 1-17-15,7 0-7 0,0-1-2 0,4-5 0 0,7 5 10 0,-4 7 1 0,4-3 1 0,-4-4 0 31,4 7-14-31,-4-3-2 0,0 3-1 0,-3-4 0 16,-4 7-98-16,0 0-20 0,0 0-4 0,-7 0-689 0,0 0-138 0</inkml:trace>
  <inkml:trace contextRef="#ctx0" brushRef="#br2" timeOffset="-112929.14">30060 13890 2970 0,'0'0'65'0,"0"9"14"0,-3 0 2 0,-1 1 3 0,4-1-68 0,0-3-16 16,0 4 0-16,0-1 0 15,4 7 0-15,-1-4 0 0,1-2 8 0,-1 6-8 0,1-7 0 0,-4 7-17 16,3-4 3-16,1 10 1 0,-4-9 13 0,-4 5 0 16,4-2 9-16,-3 3-9 15,-4-3-39-15,0-4-13 0,3 4-4 0,-3 0 0 16,4-4-170-16,-4-2-34 0,-8-4-8 0,15-6 0 0</inkml:trace>
  <inkml:trace contextRef="#ctx0" brushRef="#br2" timeOffset="-112767.84">30198 13469 2649 0,'0'0'117'0,"-11"0"25"0,4 0-114 0,0 0-28 0,-3 0 0 0,-1-6 0 15,7 6 127-15,4 0 19 0,0 0 4 0,0 0 1 16,7 0-366-16,8-3-73 0</inkml:trace>
  <inkml:trace contextRef="#ctx0" brushRef="#br2" timeOffset="-111505.58">30427 13683 2516 0,'-10'3'112'0,"10"-3"22"0,-4 6-107 0,4-6-27 0,0 0 0 0,0 0 0 16,0 0 22-16,4 9-1 16,-4 1 0-16,0 5 0 0,0-2-35 0,3 6-7 15,-3 6-2-15,7-6 0 0,-3 6 11 0,-1 0 3 0,1-3 0 0,-1 3 0 16,4 0 9-16,0-6 16 0,-3 0-4 0,3-1-1 15,0-2 9-15,0 3 1 0,-3-3 1 0,3-4 0 16,-4-6 5-16,4 4 1 0,-3-1 0 0,-1 1 0 16,-3-10 12-16,0 0 4 0,7 0 0 0,-7 0 0 15,0 0-6-15,11 0-1 0,-1-3 0 0,1-4 0 16,0-2-11-16,-4-1-2 0,3 4-1 0,-3-3 0 16,4-4 3-16,-4-2 1 0,4-4 0 0,-4 0 0 15,0 0-27-15,0-3 0 0,0 0 0 0,0-9 0 16,0 9 12-16,0-3-4 0,-4 0 0 0,5 6 0 15,-5-6-8-15,1 6-16 0,3 0 4 0,-4 4 1 16,-3 2-63-16,4-3-13 0,-1 7-2 0,1-1-1 16,-4 1-101-1,3 0-20-15,-3 2-4 0</inkml:trace>
  <inkml:trace contextRef="#ctx0" brushRef="#br2" timeOffset="-111018.38">30960 13774 1987 0,'0'0'44'0,"0"0"8"0,0-7 3 0,0 7 1 0,0-3-45 0,3-3-11 0,1 6 0 16,-4 0 0 0,0-10-131-16,0 10-28 0,0 0-5 0,0 0-2 15,-7 10 79-15,0-4 16 0,-4 4 3 0,1-1 1 0,-8 10 228 0,-3-4 46 0,0 4 9 0,-1 6 1 16,5-6-44-16,-1 0-9 0,1 0-1 0,-1-4-1 15,4 4-86-15,3-3-16 0,1-4-4 0,-1 4-1 16,4-6-44-16,0 5-11 0,3-5 0 0,1-1 0 16,3 0-12-16,3 1-5 0,1-1-1 0,6-2 0 15,-2-4-1-15,2 3 0 0,1-6 0 0,3 3 0 16,3-3 19-16,-2 0-8 0,2 0 8 0,1 0 0 16,-1-3 0-16,1-3 0 0,0 6 0 0,-4-10 0 15,4 7 0-15,-8-3 11 0,1-4-11 0,-1 1 10 16,1 3 6-16,-4-4 0 0,0 1 1 0,-4 0 0 15,-3-1 3-15,0 4 0 0,4-4 0 0,-4 1 0 16,-4 0-4-16,4-1-1 0,-7 1 0 0,4-1 0 0,-4 4 0 0,0-3 0 16,0 6 0-16,7 3 0 15,0 0-15-15,0 0 0 0,0-7 8 0,0 7-8 0,0 0 24 0,0 0 3 16,0 0 0-16,0 0 0 0,-4 10-27 0,1-1 0 16,6 1-12-16,1 5 12 0,-1 1 0 15,1-4 0-15,3 4 0 0,0 0 0 0,0-4 17 0,0 7-1 16,0-3-1-16,0 0 0 0,4-4-15 0,-4 4 0 15,3-7 8-15,1 1-8 0,-4 5 0 0,0-12-18 16,0 7 4-16,0-4 1 16,0-6-168-16,-7 0-34 0,4-6-6 0</inkml:trace>
  <inkml:trace contextRef="#ctx0" brushRef="#br2" timeOffset="-110763.61">31330 13432 3034 0,'0'0'67'0,"0"0"13"0,0 0 4 0,-3 9 1 0,-1-6-68 0,8 13-17 0,-1-7 0 0,4 10 0 16,4-3-44-16,-1 3-13 0,1 6-3 0,3-3 0 16,-3 9 32-16,-1-3 5 0,-3 7 2 0,4-4 0 15,-4 10 21-15,-3-3 0 0,-1-1 0 0,-3 4 0 16,-3-3 18-16,3-4-2 0,-4 1 0 0,4-7 0 15,-4 0-16-15,1 0 0 0,-4-6 0 0,0-3 0 16,3 0-113-16,-3-10-23 0,0 7-5 16</inkml:trace>
  <inkml:trace contextRef="#ctx0" brushRef="#br2" timeOffset="-110576.73">31175 13651 3337 0,'0'0'148'0,"0"0"30"0,0 0-142 0,0 0-36 16,0 0 0-16,0 0 0 0,0 0 24 0,11 6-3 16,3-6 0-16,0 0 0 0,3 7-33 0,1-7-8 15,7 0 0-15,-4 0-1 16,7 0-16-16,0 0-3 0,-3 3-1 0,3-3 0 16,1 0-108-16,-1 0-22 0,-7 0-4 0,4 0-1066 0</inkml:trace>
  <inkml:trace contextRef="#ctx0" brushRef="#br2" timeOffset="-110366.42">31771 13774 2977 0,'0'0'132'0,"0"9"27"0,4 0-127 0,-4 1-32 0,7-1 0 0,-4 7 0 16,4-7 27-16,0 10-1 0,4-10 0 0,-4 7 0 16,0 3-26-16,4 0 0 0,-1-10 0 0,-6 7 0 15,3 3-8-15,-4-1 8 0,1-2 0 0,-4 3 0 16,-4 0-12-16,1-4 3 0,-1 4 0 0,-3 0 0 15,0-3-9-15,0 3-2 0,-3-1 0 0,-1-8 0 32,0 5-122-32,1-5-25 0,-1-10-5 0,4 6 0 0,0-3-24 0,7-3-4 0,-14-19 0 15,3 4-1-15</inkml:trace>
  <inkml:trace contextRef="#ctx0" brushRef="#br2" timeOffset="-110236.54">31856 13444 1958 0,'0'0'87'0,"0"0"17"0,-7 7-83 16,0-4-21-16,0-3 0 0,7 0 0 0,-4 0 308 0,4 0 58 16,0 0 11-16,0 0 3 15,0 0-408-15,0 0-80 0,0 0-17 0,0 0-3 16,0 0-98-16,11 9-19 0</inkml:trace>
  <inkml:trace contextRef="#ctx0" brushRef="#br2" timeOffset="-109834.02">32318 13767 3402 0,'-11'7'151'0,"11"-7"30"0,-7 0-145 0,0 6-28 0,4-6-8 0,3 0 0 32,-7 0-39-32,7 0-9 0,-7 0-1 0,0 3-1 0,0-3-21 0,-4 9-4 0,0 1-1 0,-3-1 0 15,4 7 34 1,-8-1 6-16,4-2 2 0,-4 6 0 0,4-3 54 0,-3 2 12 0,2 1 1 0,1 3 1 15,0-3-14-15,4-7-2 0,-1 4-1 0,0 3 0 16,4-10-17-16,4 7 0 0,-1-7-8 0,4-5 8 16,0 8-17-16,0-12 2 0,0 0 1 0,11 3 0 15,3 7 14-15,-3-10 0 0,3 0 0 0,3 0 0 0,5-3 0 0,-5-4 0 16,1 7 0-16,3-9 0 31,0 9-22-31,0-10-8 0,0 4-2 0,-3 3 0 0,-4-6 32 0,0 2 0 0,0-2 0 0,-3 6 0 0,0-10 25 0,-4 4 11 16,0-1 3-16,0 7 0 0,0-12 18 0,-4 5 4 15,1 1 1-15,-1-1 0 0,1 1-22 0,-1-7-4 16,-3 7 0-16,0-10-1 0,0 3-4 0,0 7-1 16,0-10 0-16,-3 4 0 0,-1 2-30 0,4-3 0 15,-3 4-8-15,-4-4 8 16,3 7-135-16,-3-1-20 0,4 1-4 0,-4-1-755 16,-4 1-151-16</inkml:trace>
  <inkml:trace contextRef="#ctx0" brushRef="#br2" timeOffset="-109259.54">32565 13701 172 0,'0'0'8'0,"0"0"1"0,0 0-9 0,0 0 0 15,0 0 0-15,0 0 0 0,0 0 618 0,0 0 122 16,0 0 24-16,0 0 4 15,0 0-664-15,0 0-134 0,0 0-26 0,3 10-6 16,1-1 17-16,0 7 3 0,-8-4 1 0,4 4 0 0,-4 3 41 0,1 6 8 16,-1-6 1-16,-3 6 1 0,-3-3 6 0,-1 3 2 15,8-6 0-15,-4-4 0 0,0 4 18 0,3 0 4 16,0-3 1-16,1-7 0 0,3 7 2 0,-4-4 0 16,4-5 0-16,0-4 0 0,0-3-18 0,0 0-3 15,0 0-1-15,0 0 0 0,0 0-6 0,11 0-2 0,0 0 0 16,-1-3 0-16,-3-4-13 0,0-2 11 0,4 0-11 0,-4-1 10 15,4 1-10-15,-4-7 0 16,0-3 0-16,0 0 0 0,0 1 0 0,0-7 0 0,0 6 0 0,0-6 0 16,0 6 18-16,0 0-2 15,0 3 0-15,0-2 0 0,0 8-16 0,4 4 0 0,-11 6 0 16,7-3 0-16,7-4 0 0,0 14 0 0,4-4 0 16,-1 6 0-16,4 7 0 0,1 0 0 0,2-4 0 0,1 4 0 15,-4 3 0-15,4-4 0 0,-4-2 0 0,4 3 0 16,-1 2 0-16,1-2 0 0,-4-7 0 0,-3 10 0 15,0-9 0-15,-4 5 0 0,-4-2 0 0,-6-7 0 16,3 4-143 0,-4-1-32-16,-3 0-6 0,-3-2-2 0</inkml:trace>
  <inkml:trace contextRef="#ctx0" brushRef="#br2" timeOffset="-108023.5">29436 14918 1954 0,'0'0'87'0,"0"0"17"0,0 0-83 0,0 0-21 0,0 0 0 0,0 0 0 16,0-9 37-16,3 6 3 15,1-7 1-15,-1 4 0 0,1-4-41 0,-1 1 0 0,1 0 0 0,-1 2 0 16,-3-2 0-16,0 0 0 0,0-1 0 0,0 1 0 16,-3-1 17-16,-1 1-1 0,-3 3-1 0,4-7 0 15,-8 4 26-15,4-1 6 0,-7 4 1 0,4-3 0 16,-1 2-6-16,-3-2-1 0,0 6 0 0,-4 3 0 15,0 0-17-15,1 3-3 0,-4-3-1 0,-1 6 0 16,5-3-5-16,-1 4-2 0,1 2 0 0,-1 0 0 16,0 7-13-16,4 3 9 0,0 0-9 0,3 9 8 15,-3-3-8-15,0 3 0 0,7-3 0 16,-3 10 0-16,-1-7 0 0,4 10 0 0,0 2 0 0,0-2 0 16,3 6 8-16,1 3-8 0,-1-3 0 0,1 0 8 15,-1 0-8-15,4 0 12 0,0-7-12 0,-3 1 12 16,-1 3-12-16,4-7 0 0,-3-2-10 0,3 2 10 15,-4-9-51-15,1 3-4 16,-1-9-1-16,4 6 0 0,-3-9-188 0,-5-7-37 0</inkml:trace>
  <inkml:trace contextRef="#ctx0" brushRef="#br2" timeOffset="-107788.55">28702 15407 2505 0,'0'0'111'0,"0"0"23"0,-7 0-107 0,7 0-27 0,0 0 0 0,3-9 0 16,8-1 20-16,7 1 0 0,3 0-1 0,7-1 0 15,0 1-31-15,8 3-5 0,-1-4-2 0,4 1 0 16,-4-1 19-16,4 1 0 0,0 3 0 0,-4 3 0 16,4-4 0-16,-1 7 0 0,-2 0 12 0,-5 0-3 15,-2 7-9-15,-5-7 0 0,1 3 0 0,-7 3 0 31,-1-3-96-31,-3 6-14 0,1-2-3 0,-8 2-895 0</inkml:trace>
  <inkml:trace contextRef="#ctx0" brushRef="#br2" timeOffset="-107356.61">29510 15395 2876 0,'-18'12'128'0,"8"-5"25"0,-1 2-122 0,-3-6-31 15,3 13 0-15,1-7 0 16,6 1-32-16,1-1-13 0,-1-3-3 0,1 4 0 16,3-1-32-16,0 0-8 0,-4 1 0 0,4 6-1 0,0-4 62 0,-3 4 13 15,3 3 2-15,-4-1 1 0,4-2 24 0,4 3 5 16,-1 6 1-16,1-6 0 0,3 0 0 0,-4-1 0 16,1-2 0-16,6 3 0 0,-3-3-7 0,4-4-2 15,0-2 0-15,-1 5 0 0,1-5-10 0,-1-4 0 16,1-3 0-16,0-3 0 0,3 0 8 0,0-3 0 15,0-3 0-15,0-4 0 0,-3 1 5 0,3 3 1 16,0-7 0-16,-4-3 0 0,1 7-14 0,0-10 0 16,3 3 0-16,-7-2-10 0,3-1 1 0,-3 3 0 15,-3 4 0-15,3-7 0 0,-4-3 9 0,1 3 0 0,-4 0 0 16,0 4 0-16,0-7 0 0,0 6 0 0,0-3 0 0,-4 10 8 16,4-1-8-16,0 4 0 0,0 6 0 0,0 0 0 15,0 0 0-15,0 0 9 0,0 0-9 0,4 6 0 16,3 4 14-16,-3-1-4 0,3 10-1 0,-4-3 0 15,1-4-9-15,-1 7 0 0,1 3 0 0,-4-3 0 16,3-1 0-16,-3 1 0 0,-3 10 0 16,3-14-11-16,0 4 11 0,0 0 0 0,0 6 0 0,-4-9 0 15,1-4-99-15,3 4-17 0,-4 0-4 16,4-7-912-16</inkml:trace>
  <inkml:trace contextRef="#ctx0" brushRef="#br2" timeOffset="-106869.88">29937 15548 1555 0,'-11'10'68'0,"11"-10"16"0,-3 9-68 0,3 1-16 16,-7-4 0-16,7 3 0 0,3 1 121 0,1-7 21 15,-1 6 4-15,4 4 1 16,-3-4-182-16,-1 1-36 0,4 2-7 0,-7 4-2 0,0 3 80 0,-3-10 18 15,6 10 2-15,-6-10 1 0,-1 7 73 0,4 3 14 16,0-10 4-16,0 1 0 0,4 5-27 0,-4-5-5 0,0-1 0 0,0-9-1 16,0 0-30-16,0 0-5 0,0 0-2 0,0 0 0 15,0 0-22-15,0 0-5 16,0 0-1-16,7-3 0 0,-7 3 8 0,7-6 2 0,-4-4 0 16,1 1 0-16,-1 3 4 0,1-7 2 0,0-3 0 0,3 4 0 15,-4-4-10-15,1 0-1 0,-1-2-1 0,1-1 0 16,-1-6-6-16,4 6-2 0,-3-6 0 0,3 6 0 15,0-9-10-15,0 12 0 0,0-6 0 0,0 0 0 16,4 10 0-16,-4-4 0 0,0-3-12 0,0 10 12 16,0-7-15-16,0 7 5 0,0-1 1 0,0 7 0 15,0-3 9-15,0 6-8 0,4-3 8 0,-1 3-8 16,1 0 8-16,0 3 0 0,-1-3-9 0,1 9 9 16,-1-2 0-16,1-4 0 0,-1 6 0 0,1 7 0 15,0-7-8-15,-1 10 8 0,1 0-10 0,-1-4 10 16,1 11 0-16,0-4 0 0,-1 3-8 0,1-7 8 15,-4 7 0-15,-4-6-9 0,1 6 9 0,-1-6-8 0,-3 6-7 0,4-6-1 16,-4-3 0-16,0 3 0 16,0-7-64-16,0 4-12 0,0-7-4 15,0-9 0-15,0 0-88 0,0 0-17 0,0 0-4 0,0 0-1 0</inkml:trace>
  <inkml:trace contextRef="#ctx0" brushRef="#br2" timeOffset="-106467.79">30776 15467 345 0,'0'0'15'0,"0"0"4"0,7-6-19 0,-3-4 0 0,-1 4 0 0,5 3 0 16,-1-7 352-16,0 1 68 0,-4 0 12 0,4-1 4 15,-7 1-299-15,4 2-59 0,-4-2-12 0,0 3-2 16,0 3 32-16,-4-7 6 0,1 4 2 0,-1 3 0 16,-3-3-64-16,0 2-13 0,0-2-3 0,0 6 0 15,-4 0-24-15,1 0 0 0,-1 6 0 0,1-2 0 16,-1 5 0-16,-3 0 0 0,0 1 0 0,3 5 0 16,-3 4 0-16,0 0 0 0,0 6 0 0,-4 0 0 15,4-6 0-15,4 9 0 0,-5-9 0 0,5 6 0 0,-1 0 31 16,4-3 1-16,4 3 0 0,-4-6 0 15,3 0-16-15,1 6-4 0,3-9 0 0,0 3 0 0,3-1-3 16,1-2-1-16,-1-3 0 0,4-4 0 0,0 7-8 0,0-7-11 16,4 0 3-16,-1 1 0 15,5-10-29-15,-1 6-6 16,-4-6-1-16,8 0 0 0,0 0-86 0,-1-6-18 0,4 3-3 0,4-7-853 16</inkml:trace>
  <inkml:trace contextRef="#ctx0" brushRef="#br2" timeOffset="-106163.83">31193 15040 2854 0,'0'0'63'0,"0"0"13"0,0 0 2 0,0 10 2 0,-4-1-64 0,8 1-16 0,-1-1 0 0,1 0 0 16,-1 7 0-16,4-7-16 0,4 10 4 0,-4-3 0 16,0 9 12-16,4-3-12 0,-4 3 12 0,0 3-12 15,0 7 12-15,-4-1 0 0,-3 4 0 0,4-4 0 16,-4 4 0-16,0 3 16 0,-7-4-3 0,3 1-1 16,-3 3-12-16,0-4 0 0,-4 1 0 0,1 3 0 15,-1-10 28-15,4 4 4 0,-3-7 0 0,3-3 0 16,-4 0-52-16,4-6-9 0,3-3-3 0,1-7 0 15,-1 0-92-15,4-9-18 16,0 0-4-16</inkml:trace>
  <inkml:trace contextRef="#ctx0" brushRef="#br2" timeOffset="-105942.04">30886 15495 3405 0,'0'0'75'0,"0"0"15"0,-4 3 3 0,4-3 3 0,0 0-76 0,7 0-20 16,7 6 0-16,4-12 0 16,7 6-40-16,3-3-12 0,4-3-3 0,-1 6 0 0,1-3 38 0,-4-4 7 15,4 7 2-15,-4 0 0 0,-3-3 8 0,0 3 0 16,-1 0 0-16,1 0 0 16,-4 0-56-16,0 0-7 0,-3-6-1 0,-4 6 0 15,0 0-178-15,-3 0-36 0,-1-9-7 0,-2-1-2 0</inkml:trace>
  <inkml:trace contextRef="#ctx0" brushRef="#br2" timeOffset="-105714.96">31574 15504 2862 0,'0'0'127'0,"0"0"25"15,0 0-121-15,0 0-31 0,0 0 0 0,0 0 0 16,7 0-16-16,0 10-10 0,0-1-2 0,0 1 0 15,0-1-12-15,0 1-4 0,-4-4 0 0,1 13 0 0,0-10 77 0,-4 7 15 16,0-4 4-16,0 4 0 0,-4 0-7 16,4-4-1-16,-4 4 0 0,4-7 0 0,-3 7-35 0,3-7-9 15,0-9 0-15,0 3 0 16,0-3-130-16,0 0-28 0,0 0-6 0,0 0-981 16</inkml:trace>
  <inkml:trace contextRef="#ctx0" brushRef="#br2" timeOffset="-105555.27">31687 15213 3409 0,'0'0'75'0,"0"0"15"0,-8 6 3 0,8-6 3 0,-7 0-76 0,7 0-20 0,0 0 0 0,0 0 0 31,0 0-131-31,0 0-29 0,4-9-7 0,7 2-1 16,-4 7-16-16,0-3-3 0,7 3-1 0,-4 0-530 0,4 0-106 0</inkml:trace>
  <inkml:trace contextRef="#ctx0" brushRef="#br2" timeOffset="-105165.96">32008 15388 2732 0,'0'0'121'0,"0"0"25"0,0 0-117 0,0 0-29 0,0 0 0 0,0 0 0 15,0 0 22-15,0 0-2 0,0 0 0 0,0 0 0 16,3 10-54-16,-3-10-11 0,4 9-3 0,-8 7 0 15,-3-7 57-15,0 4 11 0,-4 3 3 0,1 2 0 0,-4-2-2 0,0 3 0 16,-4 6 0-16,4-6 0 16,-4 0 7-16,4 6 0 0,0-7 1 0,3 1 0 15,1 0 0-15,-1-3 0 0,4 3 0 0,0-4 0 0,4-2-15 0,-1 3-3 16,1-7-1-16,3 0 0 0,3 1-10 16,1-1 0-16,3-3 0 0,0-2 0 0,3-4-18 15,1 6 4-15,3-6 1 0,4 0 0 0,-1-6-3 0,1 6 0 16,3-10 0-16,-3 7 0 0,-1-3 16 15,4-4-9-15,-3 7 9 0,0-6-8 0,-4-4 8 0,0 4 9 16,-3-1-1-16,3 1-8 0,-4 0 26 0,-3-1-2 16,0 1 0-16,-3-1 0 0,3-5 9 0,-7 5 2 15,0 1 0-15,0-7 0 0,0 4-4 0,0-4-1 0,-4 3 0 0,-3-8 0 16,4 8-18-16,-1-3-4 0,-3-9-8 16,4 13 12-16,-8-7-20 0,1 3-5 0,6-3-1 0,-3 4 0 31,3-4-74-31,-3 3-16 0,4 7-2 0,3-4-1 15,-4 4-101-15,4-7-21 0,-3 7-4 0,6 2-1 0</inkml:trace>
  <inkml:trace contextRef="#ctx0" brushRef="#br2" timeOffset="-104721.7">32191 15520 979 0,'0'0'87'0,"4"10"-70"0,-1-1-17 0,-3 4 0 15,4-7 288-15,-1 13 53 0,1-10 11 0,-1 7 3 0,1-7-271 0,-4 7-55 16,3-4-10-16,-3-2-3 16,0 5 36-16,4-5 6 0,-4 5 2 0,0-5 0 0,0-1 19 15,0 1 4-15,0-1 1 0,0-9 0 0,0 0-27 0,3 3-5 16,-3-3 0-16,0 0-1 0,0 0-28 0,0 0-6 16,0 0-1-16,0 0 0 0,0 0 0 0,0 0 0 15,4-3 0-15,3-3 0 0,0 3 6 0,-4-7 1 16,4-5 0-16,-3-1 0 0,3 3-12 0,-3-2-3 15,3-4 0-15,0 0 0 0,0-6-8 16,-4 6 0-16,4 0 0 0,0-6 0 0,0 6-8 0,1 4 8 16,-1-4 0-16,3 0 0 0,-3 10 0 0,0-7 0 15,4 7 0-15,-1-1 0 0,-3 7-10 0,4-3 10 16,0 3 0-16,-4-4-9 0,7 7 9 0,-4 0-8 0,1-6 8 16,3 12-8-16,-3-6-3 0,3 0 0 0,-7 10 0 15,3-1 0-15,1 1 3 0,0 5 0 16,-4-2 0-16,0 3 0 0,-4 2 8 0,1 1 14 15,3 6-3-15,-4-6-1 0,-3 6-10 0,4 0-17 0,-4-3 4 0,-4 3 1 16,4 4 20-16,-3-4 5 0,3 0 1 0,0 0 0 31,-4-3-48-31,1-3-10 0,3-4-1 0,-4-5-1 16,4-1-12-16,-3 0-2 0,3-9-1 0,0 0 0 16,0 0-195-16,0 0-40 0,0 0-7 0,-4-12-1 0</inkml:trace>
  <inkml:trace contextRef="#ctx0" brushRef="#br2" timeOffset="-104253.74">32999 15307 172 0,'0'0'16'0,"-4"3"-16"0,-3 3 0 0,0-3 0 0,-3 4 481 0,-1 2 94 16,0 1 18-16,-3-1 4 0,4-3-390 0,-4 4-79 16,0-1-15-16,-1 0-3 0,1 1-78 0,4-1-16 15,-4-2-4-15,3-4 0 0,-3 6-12 0,3 0 0 16,4-9 8-16,0 7-8 0,4-4 11 0,3-3-1 16,0 0 0-16,0 0 0 0,0 0-10 0,0 0 0 15,0 0 0-15,0 0 0 0,0 0 0 0,7 6 0 0,0 0 0 16,3-2-11-16,-3-4-1 0,4 9 0 15,0-3 0-15,-1-3 0 0,1 4 4 0,-1 2 0 0,1 0 0 0,3 1 0 16,-3-1 8-16,-4 1 0 0,3-1 8 0,1 1-8 16,-4 5 27-16,0-5 1 0,0 5 0 0,-3-2 0 15,3 2 3-15,-4-5 1 0,1-1 0 0,-1 7 0 16,-3-3-12-16,4-4-1 0,-4 7-1 0,3-7 0 16,-6 7-2-16,3-7 0 0,0 10 0 0,-4-10 0 15,4 1-16-15,-3 5 0 0,-1-5 0 0,1 6 0 16,-1-4 0-16,1-3 0 0,-8-2 0 0,4-4 0 15,0 6-13-15,-4-2 3 0,1-1 1 0,-1-3 0 16,-3-3-62-16,-4 0-12 16,1-3-2-16</inkml:trace>
  <inkml:trace contextRef="#ctx0" brushRef="#br2" timeOffset="-102507.15">30201 9327 1843 0,'0'0'164'0,"0"0"-132"16,0 0-32-16,0 0 0 16,0 0-152-16,0 0-38 0,0 0-7 0,0 0-2 0,0 0 199 0,0 0 34 15,0 0 10-15,0 0 1 0,0 0-45 0,0 0-16 16,0 0 0-16,0 0 0 15,0 0-157-15,0 0-31 0,0 0-7 0,-3-6-1 16,-4 6 116-16,7 0 22 0,0 0 5 0,0 0 1 0,0 0 52 16,0 0 16-16,0 0-8 0,0 0 8 0,0 0 0 0</inkml:trace>
  <inkml:trace contextRef="#ctx0" brushRef="#br2" timeOffset="-100848.55">30318 9374 115 0,'0'0'10'0,"0"0"-10"0,0 0 0 0,0 0 0 16,0 0 232-16,0 0 44 0,3-6 8 0,-3 6 3 16,-3-3-137-16,3 3-27 0,0-7-6 0,0-2-1 15,-4-1-44-15,4 7-8 0,0-6-3 0,0 9 0 0,-3-6-15 0,-1-4-3 16,8 1-1-16,-8 3 0 0,1 2 8 0,3 4 2 15,0 0 0-15,0-9 0 0,3 3-4 0,-3-4 0 16,0 10 0-16,4-3 0 0,-4 3 0 0,3-6-1 16,1-3 0-16,-4 9 0 0,0 0-15 0,3-7-2 15,1-2-1-15,-1 6 0 0,-3-7-2 0,4 4-1 16,-1-3 0-16,-3 6 0 0,0-10-9 0,-3 10-1 16,3-7-1-16,-4 1 0 0,1 0-3 0,3-1 0 15,0-5 0-15,-4-1 0 0,4 3 4 16,-3-6 1-16,-1 4 0 0,4-4 0 0,-3 0-1 0,3-3-1 15,-4 0 0-15,4-3 0 0,-3 6 1 0,3-6 1 16,-4 0 0-16,4 6 0 0,0 1-4 0,0-8-1 16,0 8 0-16,0-1 0 0,0 3-2 0,4-3-1 0,-1 1 0 15,-3-1 0-15,0 3 0 0,4-3 0 0,-1 0 0 0,-3 1 0 16,4-1-1-16,-4-3-8 0,0 3 12 0,0-3-4 16,0 0-8-16,-4 3 10 0,4 0-10 0,-3 1 10 15,-1-1-10-15,1-6 0 0,-1 6 9 0,1-6-9 16,-1 6 0-16,1 0 0 0,-1-6 0 0,0 6 8 15,1 1-8-15,-1-1 0 0,1-3 0 0,-1 3 0 16,-3 0 0-16,4 0 0 0,-1 4 0 0,1-4 0 16,-1 6 0-16,1-2 0 0,-1-1 0 0,1-3 0 15,3 0 0-15,0 4 0 0,-4 2 0 0,4-3 0 16,-3 1 0-16,3 2 0 0,-4-3 0 0,4 4 0 16,0-4 0-16,0 1 0 0,4 5 0 0,-1-9 0 15,1 4 0-15,-1 2 0 0,1-3 0 0,-1-2-8 16,1 8 8-16,-1-5 0 0,-3-4 0 0,4 9 0 15,-4-5 0-15,0 5 0 0,0 1 0 0,0-1 0 16,-4-2 0-16,4-1-10 0,-3 4 10 0,3 0 0 0,-4-1 0 16,4 7 0-16,0-6 0 0,-3 2 0 0,3-2 0 15,0 0-8-15,0 2 8 0,0-2 0 0,3-1 0 0,-3-2 0 16,7-1-8-16,-3 4 8 0,-1 0 0 16,-3-1 0-16,7 1-8 0,-3-1 8 0,-1-5 0 15,4 5 0-15,-7-2-8 0,4-4 8 0,3 7 0 0,-7-1 0 16,4 4 0-16,-4-4 0 0,0 1 0 0,-4 0 0 15,4-1 0-15,-3 1 0 0,-1 3-9 0,0 2 9 16,-3-2-13-16,7-3 5 0,-3 6 8 0,3 3 0 0,0 0 0 0,0-7 0 16,-4-2 0-16,8 0 0 0,-4-1-8 0,3 1 8 15,1-1 0-15,-1 1-8 0,1-7 8 0,3 1 0 16,-3 5-12-16,3 1 4 0,0-4 0 0,-4 4 0 16,1-4 8-16,-1 4 0 0,4-1-9 15,-7 7 9-15,0-3 0 0,0-3 0 0,0 9 0 16,0-4 0-16,0 4 0 0,0-6 0 0,0-3 0 15,-3 9 0-15,-1-6 0 0,4 6 0 0,-3-4 0 0,-1-2 0 16,1 3 0-16,3 3 0 0,0-9-10 0,-4 2 10 16,4 7 0-16,0 0 0 0,0-3 0 0,0-3 0 15,0 6 0-15,0 0 0 0,0 0 8 0,0 0-8 16,0-9 0-16,0 9 0 0,0 0 0 0,0 0 0 16,0 0 0-16,0 0 0 0,0 0 0 0,0 0 0 15,-10 0-12-15,10 0 3 0,0 0 1 0,0 0 0 16,-7 9 8-16,-1-9 0 0,1 9 0 0,4-9 0 0,-4 10 0 0,0-1 0 15,-4-3 0-15,4-2 8 0,4 2-8 0,-8 3 0 16,4 1 0-16,0-1 0 0,0-9 8 0,0 6 0 16,-4-3 0-16,4 4 0 0,-3-4-8 0,3-3-8 15,-1 6 8-15,1-6-12 0,-3 10 12 0,3-10 0 16,0 0 0-16,0 0 0 0,0 6 0 16,0-3 0-16,-1-3 8 0,5 0-8 0,-4 0 0 0,3 0 0 15,-3 0-10-15,7 0 10 16,0 0-31-16,0 0 1 15,-7-3 0-15,7 3 0 0,0-6 20 0,0 6 10 0,0 0-10 0,0 0 10 0,0-10-10 0,4 4 10 16,3 3-10-16,3-7 10 0,-3 4-8 0,1-3 8 16,2-1 0-16,-3 1-9 0,4 3 9 0,-1-4 0 15,1 10 0-15,0-9 0 0,-4 9 0 0,0-3 0 16,-7 3 0-16,0 0 0 0,0 0 0 0,0 0 0 16,0 0 0-16,0 0 0 0,0 0 0 0,0 0 0 15,0 0 0-15,0 0 0 0,0 0 0 0,0 0 11 16,0 0-3-16,0 0 0 0,0 0-8 0,7 0 10 15,3 3-10-15,-3 3 10 0,4-3-10 0,-4 7 0 0,0-4 0 0,0 3 0 16,4 1 10-16,-1-1-10 0,1 7 12 0,-1-7-12 16,-3 1 0-16,4 5-9 0,0-5-1 0,-4-1 0 15,3 0 10-15,-3 1 0 0,7-1 0 0,-3-2 0 16,-11-7 0-16,7 3 0 0,4-3 0 0,-4 0-841 16,0-10-165-16</inkml:trace>
  <inkml:trace contextRef="#ctx0" brushRef="#br2" timeOffset="-99435.68">29612 6608 115 0,'0'10'0'0,"0"-10"10"0,0 9-10 0,0 0 0 0,-3-2 0 0,3-4 0 15,0-3 155-15,0 0 29 0,-4 6 5 0,4-6 2 16,0 0-123-16,0 0-24 0,0 0-4 0,4 10-2 15,-4-10-1-15,0 0 0 0,0 0 0 0,0 0 0 16,0 0 8-16,0 0 2 0,0 0 0 0,0 0 0 16,0 0 14-16,0 0 3 0,0 0 1 0,0 0 0 0,0 0 11 0,0 0 3 15,0 0 0-15,0 0 0 0,0 0-2 0,0 0 0 16,0 0 0-16,0 0 0 0,0 0-20 0,0 0-4 16,0 0-1-16,0 0 0 0,3-10-20 0,-3 10-4 15,4-6 0-15,-1 3-1 0,1-4-5 0,-1-2-1 16,4 0 0-16,-3-1 0 0,-1 1 2 0,1-1 0 15,-1-5 0-15,1 5 0 0,0-2-6 0,-1-4-1 16,1 0 0-16,3-2 0 0,-4-1-1 0,-3 0-1 16,4 0 0-16,-4 0 0 0,3-3-14 0,1 0 0 15,-4 4 0-15,0-4 0 0,0 9 8 0,0-6-8 0,0-3 0 16,0 10 0-16,0-4 0 0,0-3 0 16,3 10 0-16,1-7 0 0,-1 7 0 0,1-4 0 15,3-2 0-15,-4 5 0 0,1 1 0 0,3-1-8 16,0 1 8-16,0 0-10 0,0-4 10 0,0 10 0 0,0-3 0 0,0-4 0 15,0 1 0-15,0 9-8 0,1-10 8 0,-5 7 0 16,4-3 0-16,-7 6 0 0,0 0 0 0,0 0 0 16,0 0 0-16,0 0 0 0,0 0 0 0,0 0 0 15,0 0 0-15,0 0 0 0,0 0 0 0,0 9 0 16,0 7 0-16,0-3 0 0,0-4 0 0,0 7 0 16,4-1 0-16,-4-2 0 0,3 3 0 0,1 2 0 15,-1 1 0-15,4 0 0 0,-3-3 0 0,3 3 0 16,-4-1 0-16,4-2 0 0,0 3 0 0,1-3 0 15,-1-7 0-15,0 0 0 0,0 7 0 0,0-3 0 16,0-4 8-16,0 0-8 0,0 1 10 0,0-4-10 16,4 3 13-16,-4-2-3 0,3-4-1 0,-3 3 0 0,-7-6 12 15,11 3 3-15,-11-3 0 0,10 0 0 0,-10 0-7 0,7 0-1 16,-7 0 0-16,11 0 0 0,-11 0 4 0,7-3 0 16,4-3 0-16,-4 3 0 0,-7 3 8 15,3-7 1-15,1-2 1 0,-1 3 0 0,4-4-19 16,-3 1-11-16,-1 0 12 0,1-1-12 0,0 1 13 0,-4-7-4 15,0 7-1-15,0-10 0 0,0 6-8 0,0-2 8 16,0-1-8-16,0-3 8 0,0 7-8 0,0-4 0 16,0-3 0-16,0 3 0 0,0-2 0 0,0 2-11 15,-4 3 1-15,4-2 0 16,0-1-16-16,0 7-3 0,4-4-1 0,-4-3 0 16,0 1-17-16,0 5-3 0,0-2-1 0,3 2 0 15,1 1-70-15,-4 0-15 0,0-4-2 0,3 10-1 16,-3-3-104-16,0 6-21 0</inkml:trace>
  <inkml:trace contextRef="#ctx0" brushRef="#br2" timeOffset="-98950.91">30307 6332 345 0,'0'0'31'0,"0"0"-31"0,4 0 0 0,-4 0 0 16,3-9 196-16,1 9 34 0,-4 0 6 0,0-10 2 0,0 1-92 0,0 3-18 16,0 3-4-16,0-4-1 0,0 4-39 0,0 3-8 15,0 0-2-15,-7-6 0 0,0 3-34 0,0 3-6 16,0 0-2-16,-1 3 0 0,-2 3-12 0,-1-3-4 15,4 4 0-15,-7 2 0 0,4 0 2 0,-5 1 0 16,5 6 0-16,-4-4 0 0,3 4-10 0,1 3-8 16,-1-1 12-16,4-2-12 0,-4 9 0 0,8-12 0 15,-4 9 0-15,3-10 0 0,4 4 0 0,0-4 0 16,0 4 0-16,4-7 0 0,3 1 0 0,3-1 0 16,-3 1 0-16,4-4 0 0,0 3 0 15,3-9 0-15,0 7 0 0,3-4 0 0,1-3 0 0,0 0 10 16,-1-3-10-16,5-4 12 0,-1 7-12 0,-7-6 12 0,0 3-12 0,-3-3 12 15,-1 3-12-15,-3-4 12 0,-3-2-12 0,-1 6 12 16,1-4 14-16,-4-2 3 0,0-7 1 0,-4 7 0 16,4 0-9-16,0-1-1 0,0-2-1 0,-3-4 0 15,-4 0-11-15,3 7-8 0,-3-10 12 0,4 3-12 16,-8 4 0-16,4-4-22 0,3 7 3 0,-3-1 1 16,-3-5-19-16,3 5-4 15,3 7-1-15,1-6-633 0,-4-1-126 0</inkml:trace>
  <inkml:trace contextRef="#ctx0" brushRef="#br2" timeOffset="-98359.46">30484 6386 1407 0,'0'0'31'0,"0"0"6"0,7 0 2 0,-4 6 1 0,-3-6-32 0,0 0-8 16,4 3 0-16,-4-3 0 0,0 0 46 0,0 0 8 0,0 0 2 0,3 9 0 15,-3-9-25-15,4 7-5 0,-4 2-1 0,3 0 0 16,-3 1 35-16,-3-1 8 0,3 1 0 0,0-4 1 15,0 3-21-15,0 1-4 0,-4-1 0 0,1 1-1 16,3-1-11-16,0 0-3 0,0-2 0 0,0-7 0 16,0 3-9-16,0-3-3 0,0 0 0 0,0 6 0 15,-7 3 1-15,7-9 0 0,0 0 0 0,0 0 0 16,0 0 0-16,0 0 0 0,0 0 0 0,0 0 0 16,0 0 7-16,0 0 2 0,0 0 0 0,0-9 0 15,0 0-17-15,3 2-10 0,-3 4 12 0,0-6-12 16,4-7 0-16,-1 7 0 0,-3-7 0 0,4 7 0 15,-1-10 0-15,1 9 0 0,-1-8-12 16,4 8 3-16,-7-5-5 0,4 5-1 0,-1 7 0 0,1-3 0 16,-4 6 23-16,7-10 5 0,0 4 1 0,0 3 0 15,0 3-25-15,-7 0-5 0,0 0 0 0,7-6-1 0,4 6 17 16,-4 0 0-16,3 0 0 0,-3 0 0 0,4 0 8 0,-4 6 6 16,4-6 1-16,-4 3 0 0,0 3-15 0,0 4 0 15,0-1-9-15,0-3 9 0,0 7 0 0,0-4 15 16,0 7-2-16,-3 0 0 0,-1-4-13 0,4 4 11 15,-3 3-11-15,-1-4 10 0,1-2-10 0,-4 6 8 16,0-4-8-16,0 1 8 0,0-3-8 16,0 2 0-16,0-5 0 0,0-1 0 15,0 1-39-15,0-1 0 0,0-9 0 0,0 0 0 16,0 0-176-16,0 0-35 0</inkml:trace>
  <inkml:trace contextRef="#ctx0" brushRef="#br2" timeOffset="-97875.38">30857 6536 691 0,'0'0'61'0,"0"0"-49"0,0 0-12 0,8 0 0 16,-1 0 218-16,0 0 41 0,0 0 8 0,-7 0 1 15,0 0-132-15,0 0-26 0,7-9-6 0,0 9 0 16,-7 0-33-16,3-7-7 0,8-2 0 0,-4 9-1 16,0-3-25-16,0-3-5 0,0-4-1 0,-3 10 0 15,6-9 7-15,-6 6 1 0,-1-4 0 0,1 1 0 16,3-3-20-16,-4 6-4 0,1-4-1 0,-1-2 0 0,5-1-7 16,-5 1-8-16,-3 3 11 0,0-4-11 15,4 1 9-15,-1 0-9 0,1 5 0 0,-4-2 9 0,-4-3-9 16,4 9 0-16,0 0 0 0,0 0 0 0,0 0 0 0,0 0 0 15,-7-3 0-15,4-4 0 0,3 7 0 0,-8 0 0 16,1-6 0-16,0 6 0 0,7 0 0 0,-3 0 0 16,-8 0 0-16,1 0 0 0,3 0 0 0,0 6 0 15,7-6 0-15,-7 7 0 0,-1-4 0 0,-2 6 0 16,-1-3 10-16,1 4-10 0,-1 2 0 0,1-2 0 16,2 5 0-16,-2 1 0 15,3-3 0-15,0 2 0 0,3 4-12 0,1-3 12 0,3-4 0 0,-4 4 0 16,4-7 0-16,4 7 0 0,-4-3 12 0,7 2 0 15,-4-5-1-15,4-1 0 0,0 1-11 0,4-1 0 0,3 0 0 0,-7 1 0 16,0-4 0-16,0 4 0 0,7-4 0 0,4-3 0 31,-4-3-71-31,4 0-16 0,-1 0-3 0,-2 0-994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4:45:46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30656 9701 1962 0,'7'-10'43'0,"-3"1"9"0,0 6 1 0,3-7 3 0,-4 7-45 0,1-3-11 0,3-4 0 0,-4 7 0 16,-3-6 32-16,4 9 5 0,-1-10 1 0,1 7 0 15,-1-6-14-15,1-1-4 0,-1 1 0 0,4 6 0 16,-3-6-20-16,3-1 0 0,0 1 0 0,4-4 8 0,-1 4-8 0,1-4 0 15,-1 1 0-15,1-4 0 0,0 3 0 0,-4 4 0 16,0-3 0-16,0 2 0 0,-7-2 0 0,-4-1 0 16,-3-3 0-16,-7 4 0 0,-4 2 0 0,-3-2 0 15,-3-1 0-15,-8 1-8 0,-3-4 18 0,-11 7 4 16,-4-4 1-16,-6 4 0 0,-8-1 54 0,1 4 11 16,-1 0 3-16,1-4 0 0,-1 7-15 0,1-6-4 15,-1-1 0-15,-3 1 0 0,4 9-16 0,3-6-3 16,3-1-1-16,8 4 0 0,7-3-28 0,3 6-7 15,7 0-1-15,7-3 0 0,8 3-8 0,3 0 0 16,7 0 9-16,7 0-9 0,0 0-10 0,0 0-6 0,10 3-2 0,8-3 0 16,7 0 18-16,10 0-10 0,7 6 10 0,15-3-8 15,3 4 8-15,7-4 0 0,0 0 0 0,3 3 0 16,8-3 0-16,3 7-8 0,4-1 8 0,-4-6 0 16,-4 7 0-16,-3 2-8 0,-3-2 8 0,0-1 0 15,-4 1-8-15,0-7 8 16,-7 6-8-16,-4-3 8 0,-7-3 0 0,-6-3 8 0,-12 10 0 0,1-7 0 15,-11-3-8-15,-7 0-12 0,-3 6 4 0,-11-6 0 16,0 0 32-16,0 0 6 0,-18-6 2 0,1 3 0 16,-15-7-32-16,-3 1-13 0,-15 0 1 0,1 6 0 15,-11-7 12-15,0 1 16 0,-3 6-3 0,-4-7-1 16,-11 1-12-16,-3-1 11 0,-4 7-11 0,4-3 10 16,3 3 7-16,4 0 2 0,0-4 0 0,4 7 0 15,3 0 1-15,7 0 0 0,7 7 0 0,10-4 0 0,8 0-20 0,7 6-11 16,3 1 2-16,15-1-907 15,3 1-180-15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14T17:35:17.71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9018 7438 8863 0,'0'0'384'0,"0"0"96"0,0 0-480 0,0 0 0 0,0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17T15:03:52.6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1277 16295 633 0,'-14'-12'28'0,"3"5"6"0,1 4-34 0,-4-6 0 0,-7 9 0 0,6-3 0 16,5-4 432-16,-4 7 79 0,7 0 16 0,0 0 3 16,-4 0-423-16,4 7-85 15,3-4-22-15,4-3 0 0,0 0 0 0,0 9-15 0,0-9 2 0,0 10 0 31,4-1-190-31,3 4-37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15181/tfp" TargetMode="External"/><Relationship Id="rId2" Type="http://schemas.openxmlformats.org/officeDocument/2006/relationships/hyperlink" Target="https://playground.tensorflow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cs.ryerson.ca/~aharley/vis/f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20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4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6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5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4.png"/><Relationship Id="rId40" Type="http://schemas.openxmlformats.org/officeDocument/2006/relationships/image" Target="../media/image4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3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9" Type="http://schemas.openxmlformats.org/officeDocument/2006/relationships/image" Target="../media/image96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34" Type="http://schemas.openxmlformats.org/officeDocument/2006/relationships/image" Target="../media/image91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33" Type="http://schemas.openxmlformats.org/officeDocument/2006/relationships/image" Target="../media/image89.png"/><Relationship Id="rId38" Type="http://schemas.openxmlformats.org/officeDocument/2006/relationships/image" Target="../media/image95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32" Type="http://schemas.openxmlformats.org/officeDocument/2006/relationships/image" Target="../media/image88.png"/><Relationship Id="rId37" Type="http://schemas.openxmlformats.org/officeDocument/2006/relationships/image" Target="../media/image94.png"/><Relationship Id="rId40" Type="http://schemas.openxmlformats.org/officeDocument/2006/relationships/image" Target="../media/image48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36" Type="http://schemas.openxmlformats.org/officeDocument/2006/relationships/image" Target="../media/image93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31" Type="http://schemas.openxmlformats.org/officeDocument/2006/relationships/image" Target="../media/image8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Relationship Id="rId35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6.png"/><Relationship Id="rId26" Type="http://schemas.openxmlformats.org/officeDocument/2006/relationships/image" Target="../media/image89.png"/><Relationship Id="rId39" Type="http://schemas.openxmlformats.org/officeDocument/2006/relationships/image" Target="../media/image109.png"/><Relationship Id="rId3" Type="http://schemas.openxmlformats.org/officeDocument/2006/relationships/image" Target="../media/image59.png"/><Relationship Id="rId21" Type="http://schemas.openxmlformats.org/officeDocument/2006/relationships/image" Target="../media/image80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4.png"/><Relationship Id="rId25" Type="http://schemas.openxmlformats.org/officeDocument/2006/relationships/image" Target="../media/image88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20" Type="http://schemas.openxmlformats.org/officeDocument/2006/relationships/image" Target="../media/image78.png"/><Relationship Id="rId29" Type="http://schemas.openxmlformats.org/officeDocument/2006/relationships/image" Target="../media/image95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7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73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86.png"/><Relationship Id="rId28" Type="http://schemas.openxmlformats.org/officeDocument/2006/relationships/image" Target="../media/image101.png"/><Relationship Id="rId36" Type="http://schemas.openxmlformats.org/officeDocument/2006/relationships/image" Target="../media/image106.png"/><Relationship Id="rId10" Type="http://schemas.openxmlformats.org/officeDocument/2006/relationships/image" Target="../media/image66.png"/><Relationship Id="rId19" Type="http://schemas.openxmlformats.org/officeDocument/2006/relationships/image" Target="../media/image77.png"/><Relationship Id="rId31" Type="http://schemas.openxmlformats.org/officeDocument/2006/relationships/image" Target="../media/image48.png"/><Relationship Id="rId44" Type="http://schemas.openxmlformats.org/officeDocument/2006/relationships/image" Target="../media/image11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99.png"/><Relationship Id="rId27" Type="http://schemas.openxmlformats.org/officeDocument/2006/relationships/image" Target="../media/image91.png"/><Relationship Id="rId30" Type="http://schemas.openxmlformats.org/officeDocument/2006/relationships/image" Target="../media/image96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Neural Network Structure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 colors of the lines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Value from previous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hlinkClick r:id="rId2"/>
              </a:rPr>
              <a:t>https://playground.tensorflow.org/</a:t>
            </a:r>
            <a:endParaRPr lang="en-US" sz="2400" dirty="0"/>
          </a:p>
          <a:p>
            <a:r>
              <a:rPr lang="en-US" sz="2400" dirty="0">
                <a:hlinkClick r:id="rId3"/>
              </a:rPr>
              <a:t>https://www.cs.cmu.edu/~15181/tfp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C182-0B76-41C2-971F-2BAC5C590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603" y="1894921"/>
            <a:ext cx="6295772" cy="36207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4534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 of (Fully-connected) neural network to classify images of hand-written digits</a:t>
            </a:r>
          </a:p>
          <a:p>
            <a:r>
              <a:rPr lang="en-US" dirty="0">
                <a:hlinkClick r:id="rId2"/>
              </a:rPr>
              <a:t>https://www.cs.ryerson.ca/~aharley/vis/fc/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04EF-73A7-42D6-A005-8399F5B36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16" y="2560554"/>
            <a:ext cx="10273476" cy="41304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FECB03-DF1B-4991-A0DB-E4839BCF3207}"/>
                  </a:ext>
                </a:extLst>
              </p14:cNvPr>
              <p14:cNvContentPartPr/>
              <p14:nvPr/>
            </p14:nvContentPartPr>
            <p14:xfrm>
              <a:off x="407520" y="5851440"/>
              <a:ext cx="5256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FECB03-DF1B-4991-A0DB-E4839BCF32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160" y="5842080"/>
                <a:ext cx="71280" cy="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285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the colors of the lines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Value from previous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https://www.cs.ryerson.ca/~aharley/vis/fc/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80D-4FDC-4AC1-AB11-7992B5AC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99697"/>
            <a:ext cx="7273069" cy="32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61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What do the colors of the neuron squares represent?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Weight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Output value of the neuron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Input value of the neuron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DE80D-4FDC-4AC1-AB11-7992B5AC3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80452"/>
            <a:ext cx="7273069" cy="32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How many parameters does one neuron in the output hidden layer have?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101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102FD0-B4AF-4B2F-A9B7-EC203C47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1928325"/>
            <a:ext cx="6019800" cy="41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7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7815-6675-48CC-A128-9341CD57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F684D-AFD8-4D1A-BA77-F01F4A3AF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017928"/>
            <a:ext cx="10515600" cy="2039539"/>
          </a:xfrm>
        </p:spPr>
        <p:txBody>
          <a:bodyPr/>
          <a:lstStyle/>
          <a:p>
            <a:r>
              <a:rPr lang="en-US" dirty="0"/>
              <a:t>How many parameters does one neuron in the first hidden layer have?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300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301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784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785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>
              <a:hlinkClick r:id="rId2"/>
            </a:endParaRPr>
          </a:p>
          <a:p>
            <a:r>
              <a:rPr lang="en-US" sz="1800" dirty="0">
                <a:hlinkClick r:id="rId2"/>
              </a:rPr>
              <a:t>https://www.cs.ryerson.ca/~aharley/vis/fc/</a:t>
            </a:r>
            <a:endParaRPr lang="en-US" sz="16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4C8C0-0807-4B8F-84ED-3B7A8C84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650" y="1884539"/>
            <a:ext cx="4710699" cy="42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7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Three-neuron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Connecting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F487-9A1E-42D1-A12B-E3C1A6335750}"/>
              </a:ext>
            </a:extLst>
          </p:cNvPr>
          <p:cNvSpPr txBox="1"/>
          <p:nvPr/>
        </p:nvSpPr>
        <p:spPr>
          <a:xfrm>
            <a:off x="552097" y="1621845"/>
            <a:ext cx="38927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function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vs 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+ 2)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- 2)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-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14:cNvPr>
              <p14:cNvContentPartPr/>
              <p14:nvPr/>
            </p14:nvContentPartPr>
            <p14:xfrm>
              <a:off x="114480" y="558000"/>
              <a:ext cx="12004200" cy="516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" y="548640"/>
                <a:ext cx="12022920" cy="518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BDE2A5-A4F6-4A65-8C55-CFDEA692A9A8}"/>
                  </a:ext>
                </a:extLst>
              </p14:cNvPr>
              <p14:cNvContentPartPr/>
              <p14:nvPr/>
            </p14:nvContentPartPr>
            <p14:xfrm>
              <a:off x="10656720" y="3320640"/>
              <a:ext cx="547560" cy="17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BDE2A5-A4F6-4A65-8C55-CFDEA692A9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47360" y="3311280"/>
                <a:ext cx="566280" cy="19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725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624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9A354E-A134-4180-A75A-553FB10C2D0D}"/>
                  </a:ext>
                </a:extLst>
              </p14:cNvPr>
              <p14:cNvContentPartPr/>
              <p14:nvPr/>
            </p14:nvContentPartPr>
            <p14:xfrm>
              <a:off x="3246480" y="267768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9A354E-A134-4180-A75A-553FB10C2D0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7120" y="2668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1992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037" y="35536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39469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39469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9636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4163246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3782246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68" y="2727798"/>
                <a:ext cx="381000" cy="368648"/>
              </a:xfrm>
              <a:prstGeom prst="rect">
                <a:avLst/>
              </a:prstGeom>
              <a:blipFill>
                <a:blip r:embed="rId3"/>
                <a:stretch>
                  <a:fillRect l="-4478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944" y="2727798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9636" y="29440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4944" y="28678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98" y="2486846"/>
                <a:ext cx="5357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875" y="3149586"/>
                <a:ext cx="701731" cy="369332"/>
              </a:xfrm>
              <a:prstGeom prst="rect">
                <a:avLst/>
              </a:prstGeom>
              <a:blipFill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675" y="3337398"/>
                <a:ext cx="381000" cy="368648"/>
              </a:xfrm>
              <a:prstGeom prst="rect">
                <a:avLst/>
              </a:prstGeom>
              <a:blipFill>
                <a:blip r:embed="rId8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461" y="3337398"/>
                <a:ext cx="381000" cy="3686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8343" y="2867846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44543" y="3553646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3599" y="355364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32" y="2715446"/>
                <a:ext cx="6623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195" y="3858446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447" y="3096446"/>
                <a:ext cx="53251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595" y="4309506"/>
                <a:ext cx="53251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143" y="3706046"/>
                <a:ext cx="532518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53" y="4838006"/>
                <a:ext cx="732829" cy="369332"/>
              </a:xfrm>
              <a:prstGeom prst="rect">
                <a:avLst/>
              </a:prstGeom>
              <a:blipFill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7875" y="5086576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60434D0-08B6-48FC-B8F2-2E5AD3F9A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16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/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3925FEA-7D1C-49EE-94E4-3B8C3D66E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750" y="2841414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/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9BB89E-3D63-4F2B-B2C9-39827969D0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37" y="3782246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Line 6">
            <a:extLst>
              <a:ext uri="{FF2B5EF4-FFF2-40B4-BE49-F238E27FC236}">
                <a16:creationId xmlns:a16="http://schemas.microsoft.com/office/drawing/2014/main" id="{9F0AAEAF-9B9B-4E14-8334-1B083EBA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28141" y="3548328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/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0A4B2840-1E65-4D59-898D-6C4452E248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880" y="4175598"/>
                <a:ext cx="662361" cy="36864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42D31C92-F81D-41A0-A989-4C26484A5B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5242" y="4532578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2026E92-7583-4D38-8D56-DE74EB0CFC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9241" y="4366885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0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42056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29102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  <a:blipFill>
                <a:blip r:embed="rId2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blipFill>
                <a:blip r:embed="rId2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1657" y="29102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7857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13" y="35960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487" y="3590717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  <a:blipFill>
                <a:blip r:embed="rId3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1189" y="512896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9" name="Line 6">
            <a:extLst>
              <a:ext uri="{FF2B5EF4-FFF2-40B4-BE49-F238E27FC236}">
                <a16:creationId xmlns:a16="http://schemas.microsoft.com/office/drawing/2014/main" id="{8E2DF255-D20F-4A9E-ADE3-500BBA23C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4588" y="4574967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8587" y="4409274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40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28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4B4D6B6-4184-4C72-B197-56B2964BE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7" name="Line 6">
            <a:extLst>
              <a:ext uri="{FF2B5EF4-FFF2-40B4-BE49-F238E27FC236}">
                <a16:creationId xmlns:a16="http://schemas.microsoft.com/office/drawing/2014/main" id="{A39B1F2A-EACB-4764-8CA5-54C9D21A3B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42056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/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737A72F-0A49-4660-9067-83DC88A0A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3824635"/>
                <a:ext cx="535724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AE99413-9B1D-40F5-8C45-125D4D67B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8" name="Line 6">
            <a:extLst>
              <a:ext uri="{FF2B5EF4-FFF2-40B4-BE49-F238E27FC236}">
                <a16:creationId xmlns:a16="http://schemas.microsoft.com/office/drawing/2014/main" id="{C7D56C70-73AA-4396-B962-071F01A15E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258" y="29102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/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8AF46E-0C7C-4EBE-A336-81CA4897E9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3912" y="2529235"/>
                <a:ext cx="535724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𝑝𝑟𝑒𝑑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189" y="3191975"/>
                <a:ext cx="701731" cy="369332"/>
              </a:xfrm>
              <a:prstGeom prst="rect">
                <a:avLst/>
              </a:prstGeom>
              <a:blipFill>
                <a:blip r:embed="rId2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/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B0DBBD9-36F4-4A26-8BAA-D8AA3EBE6C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5989" y="3379787"/>
                <a:ext cx="381000" cy="368648"/>
              </a:xfrm>
              <a:prstGeom prst="rect">
                <a:avLst/>
              </a:prstGeom>
              <a:blipFill>
                <a:blip r:embed="rId2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/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E4C932-5511-40F0-A05E-9FDCFEA701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2775" y="3379787"/>
                <a:ext cx="381000" cy="3686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Line 6">
            <a:extLst>
              <a:ext uri="{FF2B5EF4-FFF2-40B4-BE49-F238E27FC236}">
                <a16:creationId xmlns:a16="http://schemas.microsoft.com/office/drawing/2014/main" id="{828435D5-A402-4D85-A9F4-26A56FC13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41657" y="29102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Line 6">
            <a:extLst>
              <a:ext uri="{FF2B5EF4-FFF2-40B4-BE49-F238E27FC236}">
                <a16:creationId xmlns:a16="http://schemas.microsoft.com/office/drawing/2014/main" id="{1CFBC695-A986-4A4C-BFDB-0FD42A1415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17857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Line 6">
            <a:extLst>
              <a:ext uri="{FF2B5EF4-FFF2-40B4-BE49-F238E27FC236}">
                <a16:creationId xmlns:a16="http://schemas.microsoft.com/office/drawing/2014/main" id="{ADA618C8-2EDF-4C29-8B3C-88A31D660FB5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13" y="35960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/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E333A94-D109-4FA0-87B5-C7BC10651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246" y="2757835"/>
                <a:ext cx="66236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/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F94A169-B891-42AB-981A-9A429C5317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509" y="3900835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/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5C9DB0A-ED6A-4B2B-BCD0-A4ED9C94D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457" y="374843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07487" y="3590717"/>
            <a:ext cx="662361" cy="62727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6226" y="4217987"/>
                <a:ext cx="662361" cy="36864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/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𝑦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𝑚𝑒𝑎𝑠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FA376C4-CEE1-42FF-925C-1C9BD1CA0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4880395"/>
                <a:ext cx="732829" cy="369332"/>
              </a:xfrm>
              <a:prstGeom prst="rect">
                <a:avLst/>
              </a:prstGeom>
              <a:blipFill>
                <a:blip r:embed="rId3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Line 6">
            <a:extLst>
              <a:ext uri="{FF2B5EF4-FFF2-40B4-BE49-F238E27FC236}">
                <a16:creationId xmlns:a16="http://schemas.microsoft.com/office/drawing/2014/main" id="{B5946876-9A11-4333-B1EA-911A1950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1189" y="512896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9" name="Line 6">
            <a:extLst>
              <a:ext uri="{FF2B5EF4-FFF2-40B4-BE49-F238E27FC236}">
                <a16:creationId xmlns:a16="http://schemas.microsoft.com/office/drawing/2014/main" id="{8E2DF255-D20F-4A9E-ADE3-500BBA23C9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044588" y="4574967"/>
            <a:ext cx="625260" cy="55399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98587" y="4409274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40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8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C67E-5A37-4E10-87B6-9E3F5335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62A91-4145-4DB0-9627-26337A200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935429" cy="806456"/>
          </a:xfrm>
        </p:spPr>
        <p:txBody>
          <a:bodyPr/>
          <a:lstStyle/>
          <a:p>
            <a:r>
              <a:rPr lang="en-US" dirty="0"/>
              <a:t>Input, Neurons, Layers, Activation Functions,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/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EB38FC-9BC8-4187-83ED-DB6FEE075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21482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/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0831C1C-47BD-48CE-805C-518E245E99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5" y="2148235"/>
                <a:ext cx="4459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/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80CA1D-2C2D-4D4B-8109-C6F782214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21482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ine 6">
            <a:extLst>
              <a:ext uri="{FF2B5EF4-FFF2-40B4-BE49-F238E27FC236}">
                <a16:creationId xmlns:a16="http://schemas.microsoft.com/office/drawing/2014/main" id="{E43C25BE-90B0-452C-ADD4-18957C3601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776" y="2376835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/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C7900CB-E62B-4200-9AAB-4D1E1FCD9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3355767"/>
                <a:ext cx="44595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/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𝑥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69E61E9-A404-4ADC-A092-69140484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64" y="4574967"/>
                <a:ext cx="4459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ine 6">
            <a:extLst>
              <a:ext uri="{FF2B5EF4-FFF2-40B4-BE49-F238E27FC236}">
                <a16:creationId xmlns:a16="http://schemas.microsoft.com/office/drawing/2014/main" id="{D2C7FE85-3FAC-45FD-BCC3-CCA9DA3CD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Line 6">
            <a:extLst>
              <a:ext uri="{FF2B5EF4-FFF2-40B4-BE49-F238E27FC236}">
                <a16:creationId xmlns:a16="http://schemas.microsoft.com/office/drawing/2014/main" id="{C5CCFDC2-1642-4042-B0FD-B77CD79A5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/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05817F5-7E62-4EAB-8753-631D23AB5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313" y="1995835"/>
                <a:ext cx="66236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/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058E8C4-7401-4011-9A3B-2E834FFF5D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2998103"/>
                <a:ext cx="66236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/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B010F69-3C33-4016-B5AC-13BD0CF1D5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988703"/>
                <a:ext cx="66236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ine 6">
            <a:extLst>
              <a:ext uri="{FF2B5EF4-FFF2-40B4-BE49-F238E27FC236}">
                <a16:creationId xmlns:a16="http://schemas.microsoft.com/office/drawing/2014/main" id="{DC9FF45D-0BFB-4318-A605-AAE9B97ED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2300635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/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B3A00F2-CBF2-4FDE-B6A2-F1D6D1F32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1919635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/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04215D0-B267-406D-8F16-03C7DDD97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33674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/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59A589A-3276-4D5F-B155-6730F3AE1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33674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Line 6">
            <a:extLst>
              <a:ext uri="{FF2B5EF4-FFF2-40B4-BE49-F238E27FC236}">
                <a16:creationId xmlns:a16="http://schemas.microsoft.com/office/drawing/2014/main" id="{03F4D054-EE67-4E47-86B5-8609036F3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35843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3" name="Line 6">
            <a:extLst>
              <a:ext uri="{FF2B5EF4-FFF2-40B4-BE49-F238E27FC236}">
                <a16:creationId xmlns:a16="http://schemas.microsoft.com/office/drawing/2014/main" id="{F88C5B79-704E-419B-AAF9-15C8FDEC6A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4" name="Line 6">
            <a:extLst>
              <a:ext uri="{FF2B5EF4-FFF2-40B4-BE49-F238E27FC236}">
                <a16:creationId xmlns:a16="http://schemas.microsoft.com/office/drawing/2014/main" id="{E0701614-D1C6-424D-B117-D51535214B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31709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/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3B3A8DE-01D0-4506-B0BF-5DC47CEB5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896" y="2352407"/>
                <a:ext cx="662361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Line 6">
            <a:extLst>
              <a:ext uri="{FF2B5EF4-FFF2-40B4-BE49-F238E27FC236}">
                <a16:creationId xmlns:a16="http://schemas.microsoft.com/office/drawing/2014/main" id="{4A648724-FFD8-4477-8A9C-42F631B3D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1" y="3596035"/>
            <a:ext cx="6096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/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EEC97AF8-C0C6-4794-A1A2-AC6190729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5" y="3215035"/>
                <a:ext cx="53572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/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5C48E52-C68F-4D17-B413-8A8C57C193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508" y="4586635"/>
                <a:ext cx="381000" cy="368648"/>
              </a:xfrm>
              <a:prstGeom prst="rect">
                <a:avLst/>
              </a:prstGeom>
              <a:blipFill>
                <a:blip r:embed="rId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/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D8D61E-10F9-483A-AB1A-28DE93850A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350" y="4586635"/>
                <a:ext cx="381000" cy="368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6">
            <a:extLst>
              <a:ext uri="{FF2B5EF4-FFF2-40B4-BE49-F238E27FC236}">
                <a16:creationId xmlns:a16="http://schemas.microsoft.com/office/drawing/2014/main" id="{FD7DAD20-DDD2-49E0-B2CF-D48C4A8FD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76" y="4803567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Line 6">
            <a:extLst>
              <a:ext uri="{FF2B5EF4-FFF2-40B4-BE49-F238E27FC236}">
                <a16:creationId xmlns:a16="http://schemas.microsoft.com/office/drawing/2014/main" id="{C8C16FD9-55B7-44F8-A95F-4E7F9A85C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9" y="2376835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4" name="Line 6">
            <a:extLst>
              <a:ext uri="{FF2B5EF4-FFF2-40B4-BE49-F238E27FC236}">
                <a16:creationId xmlns:a16="http://schemas.microsoft.com/office/drawing/2014/main" id="{71BA8C68-982B-444D-8C92-E37862E92C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1708" y="3596035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6260EC-44E4-41A0-AE7B-E1D8D4F0628F}"/>
              </a:ext>
            </a:extLst>
          </p:cNvPr>
          <p:cNvSpPr/>
          <p:nvPr/>
        </p:nvSpPr>
        <p:spPr>
          <a:xfrm>
            <a:off x="1660308" y="4739035"/>
            <a:ext cx="58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/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326E954-13EC-440B-8061-4318BB64BA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496" y="2605435"/>
                <a:ext cx="66236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/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B6CAA74-D078-495B-9D05-D4C0E3E5A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59" y="3638267"/>
                <a:ext cx="662361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Line 6">
            <a:extLst>
              <a:ext uri="{FF2B5EF4-FFF2-40B4-BE49-F238E27FC236}">
                <a16:creationId xmlns:a16="http://schemas.microsoft.com/office/drawing/2014/main" id="{CD54C42C-D966-4A9E-9252-D56469B6B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350" y="4815235"/>
            <a:ext cx="533398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/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7DCF00B-A205-4991-8B4E-63B276BEF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04" y="4434235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/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66E9E5-1311-46B0-BE8F-D3E788816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39893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/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839372B-812A-4145-A774-A086719D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481" y="2605435"/>
                <a:ext cx="662361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Line 6">
            <a:extLst>
              <a:ext uri="{FF2B5EF4-FFF2-40B4-BE49-F238E27FC236}">
                <a16:creationId xmlns:a16="http://schemas.microsoft.com/office/drawing/2014/main" id="{18D3CC30-F042-4248-A71E-0659847822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2950" y="35960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5" name="Line 6">
            <a:extLst>
              <a:ext uri="{FF2B5EF4-FFF2-40B4-BE49-F238E27FC236}">
                <a16:creationId xmlns:a16="http://schemas.microsoft.com/office/drawing/2014/main" id="{62856182-F89D-4D51-AC34-C1301591A1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48" y="4205635"/>
            <a:ext cx="1447802" cy="6212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6" name="Line 6">
            <a:extLst>
              <a:ext uri="{FF2B5EF4-FFF2-40B4-BE49-F238E27FC236}">
                <a16:creationId xmlns:a16="http://schemas.microsoft.com/office/drawing/2014/main" id="{7A42C7D5-4867-4D65-8CA1-2BE1DEB89A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0550" y="2300635"/>
            <a:ext cx="1524000" cy="19050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/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06DE3C2-00D5-41D4-8BE6-C2F409CC91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227" y="4536561"/>
                <a:ext cx="662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/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05F464C-C76E-403B-BDD6-14A7002BB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082" y="2770187"/>
                <a:ext cx="381000" cy="368648"/>
              </a:xfrm>
              <a:prstGeom prst="rect">
                <a:avLst/>
              </a:prstGeom>
              <a:blipFill>
                <a:blip r:embed="rId16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6">
            <a:extLst>
              <a:ext uri="{FF2B5EF4-FFF2-40B4-BE49-F238E27FC236}">
                <a16:creationId xmlns:a16="http://schemas.microsoft.com/office/drawing/2014/main" id="{51D5556C-5B88-4397-B10E-F1D18AACE8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750" y="2300635"/>
            <a:ext cx="1447800" cy="685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4" name="Line 6">
            <a:extLst>
              <a:ext uri="{FF2B5EF4-FFF2-40B4-BE49-F238E27FC236}">
                <a16:creationId xmlns:a16="http://schemas.microsoft.com/office/drawing/2014/main" id="{1E36FF55-049B-4B2D-B7DA-6974F522A1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2950" y="2986435"/>
            <a:ext cx="1371600" cy="6096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/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0EDEC19-E650-4374-A35E-F8E4E3E29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6" y="3054001"/>
                <a:ext cx="66236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/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ED54FD3-58C8-4B00-87F1-4FDE9FE67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401" y="2148235"/>
                <a:ext cx="662361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6">
            <a:extLst>
              <a:ext uri="{FF2B5EF4-FFF2-40B4-BE49-F238E27FC236}">
                <a16:creationId xmlns:a16="http://schemas.microsoft.com/office/drawing/2014/main" id="{F92CC1E7-FBF9-4D0F-ACA9-733613BD36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6750" y="2986435"/>
            <a:ext cx="1447800" cy="18288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/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693EDF5-C98E-4ED1-8ACE-010B1AC57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649" y="3638267"/>
                <a:ext cx="662361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/>
              <p:nvPr/>
            </p:nvSpPr>
            <p:spPr>
              <a:xfrm>
                <a:off x="9478991" y="2507191"/>
                <a:ext cx="89736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2AA1709-4B2C-431B-AB2E-F5DB9CBBE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991" y="2507191"/>
                <a:ext cx="897362" cy="390748"/>
              </a:xfrm>
              <a:prstGeom prst="rect">
                <a:avLst/>
              </a:prstGeom>
              <a:blipFill>
                <a:blip r:embed="rId2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6">
            <a:extLst>
              <a:ext uri="{FF2B5EF4-FFF2-40B4-BE49-F238E27FC236}">
                <a16:creationId xmlns:a16="http://schemas.microsoft.com/office/drawing/2014/main" id="{80CDD04B-F911-4431-A0F0-92334CEC9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992" y="3590715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Line 6">
            <a:extLst>
              <a:ext uri="{FF2B5EF4-FFF2-40B4-BE49-F238E27FC236}">
                <a16:creationId xmlns:a16="http://schemas.microsoft.com/office/drawing/2014/main" id="{92FC5366-ACEB-40E3-AED5-D7BCB36BED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95" y="4803482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/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CDBE641-63AF-4312-932B-E5C674595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701" y="2523023"/>
                <a:ext cx="532518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/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8E8DB306-5B3F-42FC-B382-108A3FE87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49" y="3736083"/>
                <a:ext cx="532518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/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F39BB714-527F-488C-9B87-0FD7A036D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38" y="4955283"/>
                <a:ext cx="532518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/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6F6C6D3-38DB-425F-98D8-3A3BBDCCF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61" y="3138835"/>
                <a:ext cx="532518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/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CD5E199-11D5-46A7-94C8-801DA3B75B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909" y="4351895"/>
                <a:ext cx="532518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Line 6">
            <a:extLst>
              <a:ext uri="{FF2B5EF4-FFF2-40B4-BE49-F238E27FC236}">
                <a16:creationId xmlns:a16="http://schemas.microsoft.com/office/drawing/2014/main" id="{11FA0CE8-4FA0-4B3F-AEB2-B13CC776BC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4242" y="2894067"/>
            <a:ext cx="846938" cy="169256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/>
              <p:nvPr/>
            </p:nvSpPr>
            <p:spPr>
              <a:xfrm>
                <a:off x="10877817" y="4575309"/>
                <a:ext cx="662361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Symbol" charset="0"/>
                        </a:rPr>
                        <m:t>𝐿𝑜𝑠𝑠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98791EA-4E0B-4157-A23C-8DB5325C2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817" y="4575309"/>
                <a:ext cx="662361" cy="368648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Line 6">
            <a:extLst>
              <a:ext uri="{FF2B5EF4-FFF2-40B4-BE49-F238E27FC236}">
                <a16:creationId xmlns:a16="http://schemas.microsoft.com/office/drawing/2014/main" id="{8BD97373-1409-4E88-829D-E229F6ACA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52927" y="4770959"/>
            <a:ext cx="36576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/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1D2AD58-54C0-4723-9CA6-B44001FC3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439" y="4396092"/>
                <a:ext cx="662361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/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C1399C3C-A0A4-4AE2-B386-80B24735D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01" y="4009301"/>
                <a:ext cx="662361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/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Our weight naming convention: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𝑙𝑎𝑦𝑒𝑟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𝑖𝑛𝑝𝑢𝑡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  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𝑜𝑢𝑡𝑝𝑢𝑡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7952055-8852-4945-9C07-AD3F961468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167" y="207030"/>
                <a:ext cx="3143938" cy="646331"/>
              </a:xfrm>
              <a:prstGeom prst="rect">
                <a:avLst/>
              </a:prstGeom>
              <a:blipFill>
                <a:blip r:embed="rId31"/>
                <a:stretch>
                  <a:fillRect l="-1550" t="-5660" r="-1357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E2E58FE-96BC-4949-A50F-786921D5D82A}"/>
                  </a:ext>
                </a:extLst>
              </p:cNvPr>
              <p:cNvSpPr/>
              <p:nvPr/>
            </p:nvSpPr>
            <p:spPr>
              <a:xfrm>
                <a:off x="8610043" y="27461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E2E58FE-96BC-4949-A50F-786921D5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043" y="2746167"/>
                <a:ext cx="381000" cy="368648"/>
              </a:xfrm>
              <a:prstGeom prst="rect">
                <a:avLst/>
              </a:prstGeom>
              <a:blipFill>
                <a:blip r:embed="rId3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6F11DD-6CB1-47F0-AFA8-4BAE7EA425E8}"/>
                  </a:ext>
                </a:extLst>
              </p:cNvPr>
              <p:cNvSpPr/>
              <p:nvPr/>
            </p:nvSpPr>
            <p:spPr>
              <a:xfrm>
                <a:off x="9082885" y="27461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CD6F11DD-6CB1-47F0-AFA8-4BAE7EA425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85" y="2746167"/>
                <a:ext cx="381000" cy="36864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6">
            <a:extLst>
              <a:ext uri="{FF2B5EF4-FFF2-40B4-BE49-F238E27FC236}">
                <a16:creationId xmlns:a16="http://schemas.microsoft.com/office/drawing/2014/main" id="{D053B652-64B5-4590-B0C0-B04C0EA4D4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92311" y="2974767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6" name="Line 6">
            <a:extLst>
              <a:ext uri="{FF2B5EF4-FFF2-40B4-BE49-F238E27FC236}">
                <a16:creationId xmlns:a16="http://schemas.microsoft.com/office/drawing/2014/main" id="{DA28EAF6-7791-4B9F-8E39-6829FCE4A8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244" y="2974767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2E72D44-9FFF-4910-8673-6BFC2AF0738E}"/>
                  </a:ext>
                </a:extLst>
              </p:cNvPr>
              <p:cNvSpPr/>
              <p:nvPr/>
            </p:nvSpPr>
            <p:spPr>
              <a:xfrm>
                <a:off x="8610043" y="39653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2E72D44-9FFF-4910-8673-6BFC2AF073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043" y="3965367"/>
                <a:ext cx="381000" cy="368648"/>
              </a:xfrm>
              <a:prstGeom prst="rect">
                <a:avLst/>
              </a:prstGeom>
              <a:blipFill>
                <a:blip r:embed="rId32"/>
                <a:stretch>
                  <a:fillRect l="-2941" b="-1515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57C3FC9-5AFD-4676-91F3-4889878AB081}"/>
                  </a:ext>
                </a:extLst>
              </p:cNvPr>
              <p:cNvSpPr/>
              <p:nvPr/>
            </p:nvSpPr>
            <p:spPr>
              <a:xfrm>
                <a:off x="9082885" y="396536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57C3FC9-5AFD-4676-91F3-4889878AB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885" y="3965367"/>
                <a:ext cx="381000" cy="36864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Line 6">
            <a:extLst>
              <a:ext uri="{FF2B5EF4-FFF2-40B4-BE49-F238E27FC236}">
                <a16:creationId xmlns:a16="http://schemas.microsoft.com/office/drawing/2014/main" id="{19595D9A-473A-4663-964E-2A7ACD3E5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2311" y="4182299"/>
            <a:ext cx="2017731" cy="1166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2" name="Line 6">
            <a:extLst>
              <a:ext uri="{FF2B5EF4-FFF2-40B4-BE49-F238E27FC236}">
                <a16:creationId xmlns:a16="http://schemas.microsoft.com/office/drawing/2014/main" id="{DA6AB6D6-C467-4866-AB54-AFE56D80EF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244" y="2974767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7" name="Line 6">
            <a:extLst>
              <a:ext uri="{FF2B5EF4-FFF2-40B4-BE49-F238E27FC236}">
                <a16:creationId xmlns:a16="http://schemas.microsoft.com/office/drawing/2014/main" id="{8511222A-9B46-4107-8A61-E4D8BEA96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3885" y="2898567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3" name="Line 6">
            <a:extLst>
              <a:ext uri="{FF2B5EF4-FFF2-40B4-BE49-F238E27FC236}">
                <a16:creationId xmlns:a16="http://schemas.microsoft.com/office/drawing/2014/main" id="{8D0D5652-388F-4E57-A19D-118E57432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82342" y="4172465"/>
            <a:ext cx="828838" cy="39074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AA99646-F712-48E9-A2DE-FB3AAB603200}"/>
                  </a:ext>
                </a:extLst>
              </p:cNvPr>
              <p:cNvSpPr/>
              <p:nvPr/>
            </p:nvSpPr>
            <p:spPr>
              <a:xfrm>
                <a:off x="8609236" y="312095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2AA99646-F712-48E9-A2DE-FB3AAB603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236" y="3120955"/>
                <a:ext cx="532518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831FF7D-B7E1-422C-969E-9725CE6C9D7D}"/>
                  </a:ext>
                </a:extLst>
              </p:cNvPr>
              <p:cNvSpPr/>
              <p:nvPr/>
            </p:nvSpPr>
            <p:spPr>
              <a:xfrm>
                <a:off x="8595659" y="4351895"/>
                <a:ext cx="532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𝑏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C831FF7D-B7E1-422C-969E-9725CE6C9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659" y="4351895"/>
                <a:ext cx="532518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9B9DFFA-B300-4DC0-9FF1-3B37C9A210BC}"/>
                  </a:ext>
                </a:extLst>
              </p:cNvPr>
              <p:cNvSpPr/>
              <p:nvPr/>
            </p:nvSpPr>
            <p:spPr>
              <a:xfrm>
                <a:off x="6632541" y="2615994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9B9DFFA-B300-4DC0-9FF1-3B37C9A21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41" y="2615994"/>
                <a:ext cx="535724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C0CFD2-57A4-48E8-ABFA-4C6296DEDEA5}"/>
                  </a:ext>
                </a:extLst>
              </p:cNvPr>
              <p:cNvSpPr/>
              <p:nvPr/>
            </p:nvSpPr>
            <p:spPr>
              <a:xfrm>
                <a:off x="6632541" y="3814503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𝑧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0C0CFD2-57A4-48E8-ABFA-4C6296DED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541" y="3814503"/>
                <a:ext cx="535724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94D1C1-4ECE-4572-A060-A2C96FCB4FB1}"/>
                  </a:ext>
                </a:extLst>
              </p:cNvPr>
              <p:cNvSpPr/>
              <p:nvPr/>
            </p:nvSpPr>
            <p:spPr>
              <a:xfrm>
                <a:off x="7402760" y="2601581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494D1C1-4ECE-4572-A060-A2C96FCB4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760" y="2601581"/>
                <a:ext cx="662361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8A8682B-9230-4E19-95D6-A6ABFB97034F}"/>
                  </a:ext>
                </a:extLst>
              </p:cNvPr>
              <p:cNvSpPr/>
              <p:nvPr/>
            </p:nvSpPr>
            <p:spPr>
              <a:xfrm>
                <a:off x="7459975" y="3752640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21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58A8682B-9230-4E19-95D6-A6ABFB9703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75" y="3752640"/>
                <a:ext cx="662361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23E2591-883C-4968-A99D-D12A78A0513D}"/>
                  </a:ext>
                </a:extLst>
              </p:cNvPr>
              <p:cNvSpPr/>
              <p:nvPr/>
            </p:nvSpPr>
            <p:spPr>
              <a:xfrm>
                <a:off x="7417343" y="2958153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12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23E2591-883C-4968-A99D-D12A78A05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343" y="2958153"/>
                <a:ext cx="662361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9BB4FE-632F-4A71-B093-963732006199}"/>
                  </a:ext>
                </a:extLst>
              </p:cNvPr>
              <p:cNvSpPr/>
              <p:nvPr/>
            </p:nvSpPr>
            <p:spPr>
              <a:xfrm>
                <a:off x="7453949" y="4105357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𝑤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</a:rPr>
                        <m:t>3</m:t>
                      </m:r>
                      <m:r>
                        <a:rPr kumimoji="0" lang="en-US" sz="1800" b="0" i="1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</a:rPr>
                        <m:t>11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D9BB4FE-632F-4A71-B093-963732006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949" y="4105357"/>
                <a:ext cx="662361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700D49C-FD51-4898-A357-225C7794633E}"/>
                  </a:ext>
                </a:extLst>
              </p:cNvPr>
              <p:cNvSpPr/>
              <p:nvPr/>
            </p:nvSpPr>
            <p:spPr>
              <a:xfrm>
                <a:off x="9452439" y="3781717"/>
                <a:ext cx="897362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𝑝𝑟𝑒𝑑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700D49C-FD51-4898-A357-225C77946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2439" y="3781717"/>
                <a:ext cx="897362" cy="390748"/>
              </a:xfrm>
              <a:prstGeom prst="rect">
                <a:avLst/>
              </a:prstGeom>
              <a:blipFill>
                <a:blip r:embed="rId4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Line 6">
            <a:extLst>
              <a:ext uri="{FF2B5EF4-FFF2-40B4-BE49-F238E27FC236}">
                <a16:creationId xmlns:a16="http://schemas.microsoft.com/office/drawing/2014/main" id="{1C852D8B-0A5A-4D8E-885B-AEBC7442F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8991" y="4181229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9EC6780-6198-401C-9BE0-CEB440C3C862}"/>
                  </a:ext>
                </a:extLst>
              </p:cNvPr>
              <p:cNvSpPr/>
              <p:nvPr/>
            </p:nvSpPr>
            <p:spPr>
              <a:xfrm>
                <a:off x="9526704" y="4973510"/>
                <a:ext cx="93718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9EC6780-6198-401C-9BE0-CEB440C3C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04" y="4973510"/>
                <a:ext cx="937180" cy="381515"/>
              </a:xfrm>
              <a:prstGeom prst="rect">
                <a:avLst/>
              </a:prstGeom>
              <a:blipFill>
                <a:blip r:embed="rId4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Line 6">
            <a:extLst>
              <a:ext uri="{FF2B5EF4-FFF2-40B4-BE49-F238E27FC236}">
                <a16:creationId xmlns:a16="http://schemas.microsoft.com/office/drawing/2014/main" id="{C7EDBE6D-C694-436C-94EE-685C1D35D3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31863" y="4943957"/>
            <a:ext cx="779317" cy="41642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7" name="Line 6">
            <a:extLst>
              <a:ext uri="{FF2B5EF4-FFF2-40B4-BE49-F238E27FC236}">
                <a16:creationId xmlns:a16="http://schemas.microsoft.com/office/drawing/2014/main" id="{C5C9903D-F0B4-41ED-A56E-C4C861D03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1506" y="5364886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8" name="Line 6">
            <a:extLst>
              <a:ext uri="{FF2B5EF4-FFF2-40B4-BE49-F238E27FC236}">
                <a16:creationId xmlns:a16="http://schemas.microsoft.com/office/drawing/2014/main" id="{4AE3C009-E477-4FFE-8D0F-95A5586041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58413" y="4939458"/>
            <a:ext cx="752767" cy="100950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93736D-13E4-447F-8B50-4A0F4B33EA64}"/>
                  </a:ext>
                </a:extLst>
              </p:cNvPr>
              <p:cNvSpPr/>
              <p:nvPr/>
            </p:nvSpPr>
            <p:spPr>
              <a:xfrm>
                <a:off x="9508936" y="5549447"/>
                <a:ext cx="94250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𝑚𝑒𝑎𝑠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093736D-13E4-447F-8B50-4A0F4B33E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936" y="5549447"/>
                <a:ext cx="942502" cy="381515"/>
              </a:xfrm>
              <a:prstGeom prst="rect">
                <a:avLst/>
              </a:prstGeom>
              <a:blipFill>
                <a:blip r:embed="rId44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Line 6">
            <a:extLst>
              <a:ext uri="{FF2B5EF4-FFF2-40B4-BE49-F238E27FC236}">
                <a16:creationId xmlns:a16="http://schemas.microsoft.com/office/drawing/2014/main" id="{5AE1AE15-7D9C-4151-9A08-4B10A3F94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558058" y="5948959"/>
            <a:ext cx="700356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F7BD13-7A5A-43E5-BC10-B7F05B7FA5AF}"/>
                  </a:ext>
                </a:extLst>
              </p:cNvPr>
              <p:cNvSpPr/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74F7BD13-7A5A-43E5-BC10-B7F05B7FA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3989387"/>
                <a:ext cx="381000" cy="36864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0054AF9-AF59-43F3-97B9-9260EF1A2261}"/>
                  </a:ext>
                </a:extLst>
              </p:cNvPr>
              <p:cNvSpPr/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MU Serif Roman"/>
                  <a:ea typeface="+mn-ea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0054AF9-AF59-43F3-97B9-9260EF1A2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258" y="2770187"/>
                <a:ext cx="381000" cy="368648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55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5"/>
            <a:ext cx="11406351" cy="610918"/>
          </a:xfrm>
        </p:spPr>
        <p:txBody>
          <a:bodyPr>
            <a:normAutofit/>
          </a:bodyPr>
          <a:lstStyle/>
          <a:p>
            <a:r>
              <a:rPr lang="en-US" dirty="0"/>
              <a:t>Many layers of neurons, millions of parameters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9906000" y="1140967"/>
            <a:ext cx="2209800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Output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431034"/>
            <a:ext cx="2235200" cy="167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829800" y="2430197"/>
            <a:ext cx="2286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CAR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MU Serif Roman"/>
              <a:ea typeface="+mn-ea"/>
              <a:cs typeface="CMU Serif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MU Serif Roman"/>
                <a:ea typeface="+mn-ea"/>
                <a:cs typeface="CMU Serif Roman"/>
              </a:rPr>
              <a:t>SKY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15201" y="26670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083863" y="3505200"/>
            <a:ext cx="1550622" cy="304800"/>
          </a:xfrm>
          <a:prstGeom prst="rect">
            <a:avLst/>
          </a:prstGeom>
          <a:gradFill>
            <a:gsLst>
              <a:gs pos="0">
                <a:srgbClr val="00B050"/>
              </a:gs>
              <a:gs pos="85000">
                <a:srgbClr val="5BC450"/>
              </a:gs>
              <a:gs pos="90000">
                <a:srgbClr val="6CC850"/>
              </a:gs>
              <a:gs pos="100000">
                <a:srgbClr val="92D050"/>
              </a:gs>
            </a:gsLst>
          </a:gradFill>
          <a:ln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62801" y="4343400"/>
            <a:ext cx="1295400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10401" y="5176628"/>
            <a:ext cx="1295400" cy="304801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223193" y="5935493"/>
            <a:ext cx="944755" cy="304800"/>
          </a:xfrm>
          <a:prstGeom prst="rect">
            <a:avLst/>
          </a:prstGeom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4"/>
          <p:cNvSpPr txBox="1">
            <a:spLocks/>
          </p:cNvSpPr>
          <p:nvPr/>
        </p:nvSpPr>
        <p:spPr>
          <a:xfrm>
            <a:off x="415158" y="2057400"/>
            <a:ext cx="2039883" cy="1221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 Signal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65537" y="2133600"/>
            <a:ext cx="1911663" cy="44858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083863" y="26670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83863" y="35052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83863" y="4343400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83863" y="5176629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083863" y="5935493"/>
            <a:ext cx="1822137" cy="304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31" y="3038101"/>
            <a:ext cx="5229988" cy="2562599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079111" y="52959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172200" y="52197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79111" y="56007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553200" y="55245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79111" y="59055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248400" y="58293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429000" y="56388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05200" y="55626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29000" y="59436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886200" y="58674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429000" y="62484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581400" y="61722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438144" y="6553201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742944" y="6477000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00600" y="56388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257800" y="55626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4800600" y="59436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57800" y="58674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800600" y="6248402"/>
            <a:ext cx="685800" cy="76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105400" y="6172201"/>
            <a:ext cx="76200" cy="2286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751" y="5276232"/>
            <a:ext cx="1733416" cy="1411880"/>
          </a:xfrm>
          <a:prstGeom prst="rect">
            <a:avLst/>
          </a:prstGeom>
        </p:spPr>
      </p:pic>
      <p:cxnSp>
        <p:nvCxnSpPr>
          <p:cNvPr id="60" name="Straight Connector 59"/>
          <p:cNvCxnSpPr/>
          <p:nvPr/>
        </p:nvCxnSpPr>
        <p:spPr>
          <a:xfrm>
            <a:off x="9639946" y="3930682"/>
            <a:ext cx="271515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8077200" y="3106271"/>
            <a:ext cx="533401" cy="0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070476" y="4778188"/>
            <a:ext cx="387725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077138" y="5619733"/>
            <a:ext cx="228663" cy="2241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070476" y="6373975"/>
            <a:ext cx="93150" cy="4552"/>
          </a:xfrm>
          <a:prstGeom prst="line">
            <a:avLst/>
          </a:prstGeom>
          <a:ln w="63500">
            <a:solidFill>
              <a:srgbClr val="C00000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279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773</Words>
  <Application>Microsoft Office PowerPoint</Application>
  <PresentationFormat>Widescreen</PresentationFormat>
  <Paragraphs>312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CMU Serif Roman</vt:lpstr>
      <vt:lpstr>Wingdings</vt:lpstr>
      <vt:lpstr>Office Theme</vt:lpstr>
      <vt:lpstr>  Demystifying AI  Neural Network Structure</vt:lpstr>
      <vt:lpstr>Three-neuron network</vt:lpstr>
      <vt:lpstr>Neural Network Architecture</vt:lpstr>
      <vt:lpstr>Neural Network Architecture</vt:lpstr>
      <vt:lpstr>Neural Network Architecture</vt:lpstr>
      <vt:lpstr>Neural Network Architecture</vt:lpstr>
      <vt:lpstr>Neural Network Architecture</vt:lpstr>
      <vt:lpstr>Neural Network Architecture</vt:lpstr>
      <vt:lpstr>Neural Networks</vt:lpstr>
      <vt:lpstr>Simple Network</vt:lpstr>
      <vt:lpstr>Image Classification</vt:lpstr>
      <vt:lpstr>Poll 2</vt:lpstr>
      <vt:lpstr>Poll 3</vt:lpstr>
      <vt:lpstr>Poll 4</vt:lpstr>
      <vt:lpstr>Poll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131</cp:revision>
  <dcterms:created xsi:type="dcterms:W3CDTF">2020-05-18T13:01:09Z</dcterms:created>
  <dcterms:modified xsi:type="dcterms:W3CDTF">2022-04-28T18:09:41Z</dcterms:modified>
</cp:coreProperties>
</file>