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327" r:id="rId2"/>
    <p:sldId id="282" r:id="rId3"/>
    <p:sldId id="286" r:id="rId4"/>
    <p:sldId id="285" r:id="rId5"/>
    <p:sldId id="293" r:id="rId6"/>
    <p:sldId id="284" r:id="rId7"/>
    <p:sldId id="2403" r:id="rId8"/>
    <p:sldId id="2400" r:id="rId9"/>
    <p:sldId id="2372" r:id="rId10"/>
    <p:sldId id="2135" r:id="rId11"/>
    <p:sldId id="2402" r:id="rId12"/>
    <p:sldId id="2337" r:id="rId13"/>
    <p:sldId id="2344" r:id="rId1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7T15:28:44.0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23456 5483 864 0,'0'0'76'0,"0"0"-60"0,0 0-16 0,0 0 0 0,0 0 268 0,0 0 50 15,0 0 10-15,0 0 3 0,0 0-238 0,0 0-47 16,0 0-10-16,0 0-1 0,0 6-9 0,4 7-2 16,-4-4 0-16,0 1 0 0,0-1-24 0,0 3 0 15,0-2 0-15,0 6 0 0,3-10 0 0,-3 6 0 16,0 1 0-16,4 6 0 0,-1-7 0 0,1 7 0 16,-1 3 0-16,1 0 0 0,-1 0 13 0,1-3-2 15,-4 3-1-15,3 6 0 16,1-3 11-16,0 6 3 0,-4 1 0 0,-4 5 0 0,4-2 6 0,0-1 2 15,0-2 0-15,-4 8 0 0,1 1-4 0,3 3 0 16,-4 0 0-16,4 6 0 0,0-6 9 0,-3 6 2 16,-1 0 0-16,4-2 0 0,0 5-18 0,0-3-3 0,0 0-1 15,0 3 0-15,0 4-7 0,0 2-2 0,0-2 0 0,0-4 0 16,0 10 3-16,0-3 0 0,0-4 0 0,0 7 0 16,-3-1 8-16,3 1 1 0,-4 3 1 0,1-3 0 15,-1 9-21-15,1-6 0 0,-4-4 0 0,3 1 0 16,-3 9 8-16,0-6-8 0,0 6 10 0,3-6-10 15,-3 6 0-15,0 0 0 0,0-6 0 0,0 6 0 16,0 4 8-16,0-1 0 0,-3 3-8 0,2-3 12 16,-2 1-12-16,-1-1 9 0,4 0-9 0,0 4 8 15,-3-4-8-15,-1 3 0 0,8 1 0 0,-5-4 0 16,5 0 0-16,-1 0 0 0,1-2 0 0,-1 2 0 16,4 0 0-16,0 0 12 0,0-3-12 0,0 4 12 15,0 5-12-15,0-5 10 0,0-1-10 0,4 3 10 0,-4 1-10 16,3 2 0-16,-3-2 9 0,-3-1-9 0,3 0 0 0,0-2 0 15,0 8 0-15,-4-2 0 16,4-7 0-16,-3 7 0 0,-4-4 0 0,3 3 8 16,-3-5-8-16,4 5 0 0,-1-15 0 0,-3 9 8 15,4-3-8-15,-1 1 0 0,0-1 0 0,1-3 0 16,-4 3 0-16,3 3 0 0,1-6 0 0,3-3 0 0,-4 6 0 0,1 0 0 16,-1-3 0-16,4 10 0 0,0-10 0 0,-3 3 9 15,3-10-9-15,0 11 0 0,0-1 14 0,-4-3-4 16,4 3-1-16,0 3 0 0,-3-3-1 0,-1-6 0 15,4 6 0-15,-3 3 0 0,-1-2-8 0,1 2 10 16,-1-3-10-16,1 0 10 0,-1-6-10 0,0 3 0 16,-3 0 0-16,4-6 8 0,-1 9-8 0,1-6 0 15,-1-4 0-15,-3 1 0 0,4 0 0 0,3-1 0 0,-4 1 8 0,4-6-8 16,0 2 8-16,0 4 0 0,0-7 0 0,0 7 0 16,0 0-8-16,0-10 0 0,0 0 0 0,0 7 8 15,4-7-8-15,-4 4 0 0,0-7-12 0,0 3 12 16,0 7 0-16,0-4 0 0,-4-6 0 15,4 4 0-15,0-10 0 0,4 6 8 0,-4-6-8 0,0 0 0 16,0 6 0-16,0-6 8 0,3-4-8 0,-3 1 0 16,0 3 0-16,4-9 8 0,-1 5-8 0,1-8 0 15,-4 2 0-15,3-2 0 0,-3-1 8 0,4-3-8 16,-4-3 0-16,3 7 0 0,-3-4 0 16,4-6 8-16,-4 6-8 0,0-6 0 0,0 0 0 0,0 0 8 15,0 0-8-15,0-3 8 0,0-4-8 0,0 4 8 16,-4-6-8-16,4 5 0 0,-3-5 9 0,3 3-9 15,0-4 0-15,-4 1 0 0,4-4 0 0,-3 4 0 16,3-4 0-16,0 4 0 0,-4-4 0 0,4 0 0 16,0 1 0-16,0-1 0 0,0-6 0 0,0 7-8 15,0-10-11-15,0 0-1 0,0 0-1 0,0 0 0 16,0 0-222 0,0 0-44-16</inkml:trace>
  <inkml:trace contextRef="#ctx0" brushRef="#br0" timeOffset="1586.66">17882 10936 1324 0,'-3'-3'118'0,"-4"-3"-94"16,0-1-24-16,3 1 0 0,1-3 218 0,-1 6 39 15,8-4 8-15,-4 1 2 0,0 0-199 0,0 6-39 16,3-10-8-16,-3 10-1 0,0 0-9 0,0 0-2 16,4 0 0-16,-4 0 0 0,0 0-9 0,0 0 0 15,0 0 0-15,0 0-11 0,0 0 11 0,0 0 0 16,0 0 8-16,0 0-8 0,0 0 0 0,0 0 8 15,0 0-8-15,0 0 0 0,-4 0 0 0,4 0 0 16,0 0-12-16,-7 7 4 0,0-4 8 0,0-3 14 16,0 6-3-16,-4-3-1 0,4 0-10 0,0 4 0 15,0-4 0-15,-3 6 0 0,-1 1 0 0,0-7 0 16,1 6 0-16,-4 0 8 0,3 4-8 0,1-4 0 16,-5 1 0-16,1 2 0 0,0-2 12 0,0 2-2 15,0-2-1-15,3-1 0 0,1 1 15 0,3-7 4 16,-4 6 0-16,4-9 0 0,7 0 14 0,0 0 3 0,-7 6 1 15,7-6 0-15,0 0-26 0,0 0-6 16,0 0-1-16,11 0 0 0,3-6-1 0,0 6 0 16,0-3 0-16,4-3 0 0,-1 6 3 0,4-3 0 0,4-7 0 0,3 10 0 15,1-9-15-15,2 9 8 0,5-10-8 0,-1 4 0 16,7 0 8-16,1-4-8 0,2 7 0 0,1-3 0 16,0 0 22-16,4-1-2 0,-1 7 0 0,0-9 0 15,8 9-20-15,3-3 0 0,0-7-10 0,7 10 10 16,0-3 0-16,0-3 11 0,0 6 0 0,7-3 0 15,-4-3-11-15,8 6 12 0,3-3-12 0,0-1 12 16,-7-2-12-16,8 3 12 0,2-3-12 0,1-4 12 16,7 7-12-16,-4-6 0 0,0 6 9 0,4-4-9 15,3-2 0-15,4 3 0 0,0-1 0 0,-4-2 0 0,0 6 0 0,0-7 0 16,1 10 0-16,6-9 0 0,-3 9 0 0,-4-3 0 16,0-3 0-16,7 2 0 0,4-5 0 15,-7 9 0-15,0 0 0 0,3 0 0 16,4 0 0-16,0 0 0 0,-11 0 0 0,-3 0 0 0,-1 0 0 0,1 0 0 15,0 6 0-15,3-6 0 0,-3 3 0 0,0 1 0 16,-4-4 8-16,0 0-8 0,-3 0 8 0,3 0-8 16,11 0 8-16,-1 6-8 0,-9-6 0 0,6 0 8 15,-3 0-8-15,3 0 0 0,0 0 9 0,-3-6-9 16,-8 6 12-16,5 0-12 0,-1-4 0 0,4-5 0 16,-1 9 0-16,-2-3 0 0,-5-3 0 0,4 6 0 15,1-10 0-15,-1 10 0 0,7-3 0 0,-10 3 0 16,-4-3 0-16,7-3 0 0,4 6 0 0,3-3 0 15,-3 3 0-15,-8-7 0 0,-2 7 0 0,2 0 0 16,8-3 0-16,-4 3 0 0,0-6 0 0,-3 6 0 16,3 0 0-16,-3-3 0 0,-4 3 0 0,4-3 0 0,3-4 8 0,0 7-8 15,-7 0 10-15,4 0-2 0,-4 0 0 0,4 0 0 16,-1 0-8-16,1 0 10 0,-4 0-10 0,-3 0 10 16,3 0-10-16,-4 0 0 0,5 0 0 0,2 0 8 15,4 0-8-15,-3 7 0 0,0-4 0 0,-4-3 0 16,4 3 0-16,3-3 0 0,-4 6 0 0,1-3 0 15,-11-3 0-15,7 7 0 0,0-4 0 0,1-3 0 16,2 6 0-16,-3-3 0 0,1 0 8 0,-8-3-8 16,-4 0 0-16,4 10 8 0,4-10-8 0,-4 6 8 15,4-3 2-15,-4-3 0 0,-7 6 0 0,-4-3 0 16,-3-3 1-16,4 0 0 0,3 4 0 0,0-4 0 0,-4 0-2 16,-3 0 0-16,0 6 0 0,-3-6 0 0,-4 3-9 15,-4-3 0-15,0 0 9 0,1 0-9 0,3 0 0 16,-8 0 8-16,-2 0-8 0,-1 0 0 0,0 0 0 0,-6 0-12 15,-4 0 2-15,-4 0 0 16,-4-3-114-16,-2-3-24 0,-5 6-4 0,1-13-1135 0</inkml:trace>
  <inkml:trace contextRef="#ctx0" brushRef="#br0" timeOffset="3575.51">30709 10767 230 0,'0'0'20'0,"0"0"-20"15,0 0 0-15,0 0 97 0,0 0 15 16,-3-3 4-16,3 3 0 0,-4-7 19 0,4 7 4 0,-7-3 1 15,4-3 0-15,-1 3-4 0,4 3-1 0,0 0 0 0,0 0 0 16,0 0-25-16,0 0-5 0,0 0-1 0,0 0 0 16,0 0-28-16,0 0-7 0,0 0-1 0,0 0 0 15,0 0-25-15,11 3-6 0,-11-3-1 0,3 9 0 16,1 1-8-16,-1-4-1 0,1 0-1 0,-4 4 0 16,0-1 5-16,0 0 1 0,-4 1 0 0,4 2 0 15,-3-2-6-15,-1 2-1 0,4 1 0 0,0-4 0 16,-7 10-6-16,4-6-2 0,3 6 0 0,-4-7 0 15,1 7 7-15,3-7 2 0,0 7 0 16,0-6 0-16,0-1 6 0,3 7 2 0,1-6 0 0,-4-4 0 16,3 0-6-16,-3-9 0 0,0 0-1 0,4 4 0 15,-4-4-4-15,0 0-1 0,0 0 0 0,0 0 0 16,7-4-3-16,3-5-1 0,-3 0 0 0,0 2 0 16,1-8-6-16,-5-7-2 0,8 9 0 0,-8-9 0 0,4 0-10 0,0 0 0 15,-3-3 0-15,-1 0 8 16,8-6-8-16,-4 3 0 0,0-4 0 0,0 1 0 0,0-4 0 15,0 4-11-15,4 0 3 0,-1 12 0 0,1-3 8 16,0 6-13-16,-1 1 5 0,-3 2 8 16,-3 4 0-16,6-1 0 0,1 4 0 0,-1 0 0 0,1 6 0 15,3 0-17-15,-3 0 4 0,-1 9 1 0,1-6 12 16,-1 7 0-16,1 5 0 0,0 1 10 0,-1 3-10 16,-3 3-14-16,0 0 3 0,0 0 1 0,-3 6 10 0,-4-3 0 15,-4-3 0-15,4 3 0 0,-3-3 0 0,-1 0 9 16,4 0-9-16,-7-3 10 0,4-4 0 0,-1 4 0 15,1-6 0-15,-4-4 0 0,7 4 2 0,-4-4 0 0,4-9 0 16,0 0 0-16,0 0 0 0,0 0 1 0,0 0 0 0,0 0 0 16,7 0 1-16,-3-3 0 0,-1-3 0 15,4-7 0-15,4 4-14 0,-4-1 8 0,0-5-8 0,0-1 0 16,4 0 0-16,-4-3 0 0,0-3 0 16,0 4 0-16,-4-4 0 0,4 0 0 0,-3-6 0 15,3 6 0-15,-4 9-11 0,5-6 2 16,-5 7 0-16,1-1 0 0,3-6 9 0,-4 10 0 0,4-4 0 0,0 4-8 15,0-4 8-15,0 4 0 0,0 0 0 0,-3-1 0 16,3 7 0-16,0-6-8 0,4 6 8 0,-4-4 0 16,0 4 0-16,3-3-8 0,-3 3 8 0,4 0 0 15,-4 3 0-15,0 0-8 0,4 0 8 0,-4 3 0 16,3-3 0-16,1 12-8 0,-4-2 8 0,0-1 0 16,4 0 0-16,-4 4 0 0,0 0 0 0,0 5-8 0,0 4 8 15,0-3 0-15,3 3 10 0,-6-3-10 0,7-3 12 0,-4 6-4 16,-4-4-8-16,4 4 12 0,-3-3-4 0,3 0-8 15,-4-3 11-15,1-1-11 0,-1 1 12 0,1 3-4 16,-1-7 0-16,-3 4-8 0,4-3 11 0,-4-1-11 16,0 1 10-16,4-4-10 0,3 4 10 0,0 2-10 15,-7-2 10-15,3-1-10 0,4-2 14 0,0 2-3 16,-3 7-1-16,3-6 0 0,0-4-10 16,-4 0 0-16,1 4 0 0,3-4 0 0,-3 1 0 15,3-1 0-15,0-6 0 0,0 7 0 0,-4-1 0 16,-3-9-14-16,7 3 5 0,-3 7 1 15,-4-10-85-15,3 6-17 0,-3-6-3 0,0 0-1 16,0 0-128-16,0 0-26 0</inkml:trace>
  <inkml:trace contextRef="#ctx0" brushRef="#br0" timeOffset="5324.74">23347 4564 1404 0,'0'0'62'0,"0"0"13"0,0-3-60 0,0-3-15 15,0-1 0-15,3 1 0 0,1 3 65 0,-1-6 11 16,-3-1 1-16,4 7 1 0,-4 3-8 0,3-6-2 15,-3 6 0-15,0 0 0 0,4-3-10 0,-4 3-2 0,0 0-1 16,0 0 0-16,0 0-10 0,0 0-1 16,0 0-1-16,0 0 0 0,0 0-15 0,0 0-2 15,0 0-1-15,0 0 0 0,0 0 6 0,0 0 1 0,0 0 0 0,0 0 0 16,7 12-16-16,0-2-4 0,0-1 0 0,-3 7 0 16,-1-7 6-16,1 13 1 0,3-3 0 0,-4 0 0 15,1 6 17-15,-1-3 4 0,4-3 1 0,-3 2 0 16,7 8-14-16,-8 2-3 0,4-9-1 15,-3 3 0-15,-4 0-3 0,7 0-1 0,-4-3 0 0,1 0 0 16,-4-3-7-16,7 3-2 0,-4-10 0 0,-3 10 0 16,4-3-2-16,-1-6 0 0,-3 2 0 0,4-2 0 15,-1-4 3-15,1 1 0 0,-4-7 0 0,4 6 0 16,-4-9 8-16,3 4 1 0,-3-4 1 0,0 0 0 16,0 0-5-16,0 0-2 0,0 0 0 0,0 0 0 15,0 0 0-15,7-4 0 0,-3-5 0 0,3-4 0 16,0 1-5-16,-4 2-1 0,1-5 0 0,-1 2 0 15,4-6-8-15,-3 4 0 0,-1-4 0 0,5 0 8 16,-5 3-8-16,4 1 0 0,0-1 0 0,0-3 0 0,0 7 0 16,0-7 0-16,4 10 0 0,-4-4 0 15,4-6-9-15,-1 10 9 0,1-4 0 0,-1 10 0 0,1-13-8 16,-1 13 8-16,5-6 0 0,-5 6 0 0,1-7 0 0,-1 1-8 16,1 9 8-16,3-3 0 0,-3-4 0 0,-1 7 0 15,4 7-8-15,-7-4 8 0,4 6 0 0,0-6-10 16,-1 4 10-16,-3-4-8 0,4 6 8 0,-4 4-8 15,3-4 8-15,-3 4-8 0,4 2 8 0,-4-2 0 16,0 0 0-16,-3-4 0 0,-4 3 0 0,3-2 0 16,1-1 0-16,-1 4 0 0,-3-4 0 0,0 4 0 0,0-7 0 15,0 3 0-15,0-5 10 0,-3 8-2 0,3-12-8 0,-4 10 12 16,1-1-3-16,-1-3-1 0,-3 0 0 0,0 4 0 16,-4-4 0-16,1 0-8 0,-1 1 12 0,-3 2-4 15,4-6-8-15,-5-3 10 0,1 7-10 0,0-1 10 16,0-6-10-16,4 6 12 0,-5-3-12 0,5-3 12 15,-1 6-4-15,-3-2 0 0,4-4 0 0,-5 6 0 16,5-3-8-16,-1-3 12 0,1 0-12 0,-4 0 12 16,3-3-12-16,-3 3 8 0,3-6-8 0,1 6 8 15,-1 0-8-15,1-4 0 0,-5-2 0 0,5 3 0 16,-1-3 0-16,1 6 0 0,3-13 8 0,-4 13-8 16,-3-3 0-16,3 3-11 0,4 0 3 0,-3 0 0 15,-1 0-10-15,-3 0-2 0,7 0 0 0,0 0 0 16,-4 0-95-16,1 3-19 15,3-3-4-15,-4 7-1 0,8-1-92 0,-1-6-18 0,-3 0-4 16</inkml:trace>
  <inkml:trace contextRef="#ctx0" brushRef="#br1" timeOffset="35255.33">9031 6822 57 0,'0'0'0'0,"0"9"0"15,-10 1 0-15,2-7 0 0,-2 6 176 0,-1-2 31 0,1-4 5 0,-1 9 2 16,-6-2-120-16,2-4-24 16,-2 0-5-16,6 4-1 0,-6 5-13 0,2-2-3 15,-6-1-1-15,0 10 0 0,3-6-2 0,-3 0 0 16,0 2 0-16,3 1 0 0,-3-3 4 0,0 6 1 0,-4-3 0 0,4 3 0 16,-3 6-25-16,2-3-5 0,1-3 0 0,-3 9-1 15,-1-3 1-15,0-2 0 0,0 5 0 0,-3 0 0 16,0 1 9-16,0 5 3 0,-4-2 0 0,4-1 0 15,-4 4-6-15,4-4-1 0,-4 4 0 0,0-3 0 16,4-1 7-16,-4 7 2 0,1-4 0 0,-1 1 0 0,4 3-6 16,-1 3 0-16,1 3-1 0,0-3 0 0,0-10-16 15,-4 10-3-15,4-3-8 0,0 0 12 0,-4-1-12 0,0 4 8 16,4-3-8-16,3 3 0 0,-7 0 8 0,1 3-8 16,-5-3 0-16,5 0 0 0,2 6 0 0,-2-3 8 15,-5 3-8-15,5-6 0 0,2 6 8 0,-6-6 0 16,0 0-8-16,0 9 12 15,-1-6 8-15,1 0 0 0,0 0 1 0,7 0 0 0,-8 4-3 16,1-8-1-16,3 1 0 0,-3 7 0 0,7-8-4 0,-4 1-1 16,0 6 0-16,0 4 0 0,4-10 1 0,-3 6 0 15,-1-6 0-15,0 6 0 0,0-6-1 0,-3 0 0 16,7 3 0-16,-8 0 0 0,12 3 2 0,-8-6 0 16,4 6 0-16,-4-3 0 0,4 3-5 0,3 0-1 0,-7-3 0 15,8 4 0-15,-1 2-8 0,0-9 0 0,1 3 0 0,-1 0 8 16,0-3-8-16,1 6 0 0,-5-6 9 0,1 6-9 15,0 0 0-15,-4-3 9 0,4-6-9 0,-7 3 0 16,3 6 9-16,4-6-9 0,-8 0 0 0,1-3 9 16,3 9 2-16,1-6 0 0,-1 0 0 0,0-4 0 15,4 4-1-15,0-3 0 0,-1 3 0 0,5-3 0 16,-4 0-10-16,3-7 10 0,0 7-10 0,-10 0 10 16,3 2-2-16,4-2-8 0,3 3 12 0,0-3-4 15,-6 3-8-15,3 3 0 0,-1-10 0 0,1 4 0 16,3 3 8-16,1-3-8 0,-1-3 8 0,4-1-8 15,-4 4 0-15,4 0 0 0,-4-7 0 0,1 7 0 16,-1-3 8-16,-3-1-8 0,6-5 8 0,-2 5-8 16,-1-2 8-16,-7-4-8 0,8 0 8 0,-1 4-8 15,4-7 0-15,-4 3 0 0,7-5 0 0,-3 5 0 16,-3 0 0-16,-1 1 0 0,4-1 0 0,-4 0 0 16,4-2 0-16,3 2 0 0,-6 0 0 0,2 1 0 0,1-1 0 15,4 0 0-15,-8-6 0 0,0 7 0 0,0-1 0 0,4 4 0 16,-10-4 0-16,2 7 0 0,-2-7 11 0,6 4-3 15,-3-4-8-15,3 3 12 0,0 4-12 0,1-7 11 16,-5 1-11-16,12-1 10 0,-8 0-1 0,4 1 0 16,0-1 0-16,3 0 0 0,-3-5-9 0,7 5 0 15,-7 0 0-15,7-2-11 0,-8 2 11 0,5 0 0 16,-1-3 0-16,0 10 0 0,-3-3 0 0,0-4 0 16,3 0 0-16,-6 1 0 0,3 8 0 0,-1-5 0 15,5 6 0-15,-4-1 0 0,-4-5 0 0,0 6 0 16,1-1 10-16,-1 4-10 0,4-3 0 0,-4 3 0 15,0-3-8-15,1 3 8 0,-1 6 0 0,4-6 0 16,0 0 0-16,-4 3 0 0,7-3 0 0,-3 0 0 16,0-4 0-16,3 4 0 0,-3-3 0 0,-4 3 0 15,4 0 0-15,0-3 0 0,-7 2 0 0,3 4 0 0,4-3 0 0,-4 0 0 16,4 0 0-16,-4-3 0 0,1 3 0 0,-1 3 0 16,0-3 8-16,8 3-8 0,-12-6 0 0,12 2 9 15,-8 8 4-15,0-7 1 0,4 6 0 0,-3-6 0 16,2 0-6-16,5-4-8 0,-11 1 11 0,3 3-11 15,0 3 8-15,0-3-8 0,1 0 0 0,-1 0 0 16,0 0 0-16,1-4 0 0,-1 1 0 0,0 3 0 16,4-3 12-16,0 0-4 0,-4-7 0 15,8 7-8-15,-5-7 0 0,-2 7 0 0,3 0 0 0,3 3-12 0,-3-7 12 16,7-2 0-16,-11 6 0 0,4-1 0 0,0-5 16 0,3 6-3 16,-3-10-1-16,0 4 0 0,3-4-1 0,-3 10-1 15,-4-7 0-15,4-3 0 0,-4 10-10 0,4-9 10 16,-4 2-10-16,8 4 10 0,-4-4-10 0,0 4 0 15,3-1 0-15,-7-5 0 0,8 5 0 0,-1-2 0 16,-3-4 0-16,7 1 0 0,-11-1 0 0,11 0 10 16,-7-2-10-16,7-4 10 0,-8 6-10 0,8 0 0 15,-7-2 0-15,0-4 0 0,3 3 0 0,1-3 8 16,-1 3-8-16,-3-3 0 0,0-3 0 0,3 0 0 16,-7 6 8-16,4 1-8 0,0-4 0 0,3-3 10 15,-6 0-10-15,3 9 10 0,-1-9-2 0,8 6-8 16,-10-6 12-16,-1 0-4 0,4 6-8 0,3-6 10 0,-3 0-10 0,0 0 10 15,3 0-10-15,-3 0 10 0,7 0-10 0,-7-3 10 16,7-7-10-16,3 10 0 0,-3-3 0 0,-4 0 8 16,4-6-8-16,0 5 0 0,0-2 0 0,-4 3 0 15,4-7 0-15,0 7 0 0,0-6 8 0,-4 6-8 16,4-7 0-16,0 7 0 0,-7-7 0 0,7 7 0 16,-7 0 0-16,6-3 0 0,1-1 0 0,0 1 0 15,-7 0 0-15,7-1 0 0,3 1 0 0,-3 0 0 16,-3-7 0-16,10 4 0 0,-4 2 0 0,0-2 0 15,1 0-12-15,-1-4 12 0,1 3-10 0,6 4 10 16,-10-3-11-16,7-1 11 0,3 1-12 0,-6-4 12 16,6 4-16-16,-3 2 4 0,4-2 1 0,-8 0 0 31,11-4-17-31,-3 3-3 0,-4-2-1 0,7-1 0 0,-4 4-119 0,8-4-24 0,-4 1-5 0,0-1 0 16</inkml:trace>
  <inkml:trace contextRef="#ctx0" brushRef="#br0" timeOffset="44341.25">25146 10441 633 0,'0'0'28'0,"-4"6"6"0,-3-6-34 0,0 0 0 16,-3 3 0-16,3-3 0 0,0 0 162 0,3 0 26 15,-3 0 4-15,7 0 2 0,0 0-82 0,0 0-16 16,0 0-3-16,0 0-1 0,0 0-14 0,0 0-3 15,0 0-1-15,0 0 0 0,0 0 12 0,0 0 2 16,0 0 1-16,0 0 0 0,0 0-14 0,0 0-3 16,0 0-1-16,0 0 0 0,0 0-35 0,0 0-8 15,4 13 0-15,-1-4-1 0,-3 10-27 0,-3-7 0 16,-1 10 0-16,1 0 0 0,-4 6 9 0,-1 1-9 0,-2 5 10 16,-4-2-10-16,3 2 12 0,1-3-4 0,-1 7-8 0,4-4 12 15,0-2-12-15,0 2 0 0,3-2 0 0,1-1 0 16,3 0-9-16,0 1-2 0,0-10 0 0,7 0 0 31,-4 0-24-31,8-4-5 0,-4 4 0 0,7-12-707 0,4 2-141 16</inkml:trace>
  <inkml:trace contextRef="#ctx0" brushRef="#br0" timeOffset="45147.27">27263 10535 1220 0,'0'0'27'0,"0"-10"5"0,0 7 2 0,0-6 0 0,0 9-34 0,3-10 0 16,-3 1 0-16,0 9 0 0,4-3 134 0,-1-7 20 0,1 7 4 0,-4 3 1 16,0 0-23-16,0 0-4 0,0 0 0 0,0 0-1 15,0 0-30-15,0 0-5 0,0 0-2 0,0 0 0 16,0 0-40-16,0 0-8 15,0 0-2-15,0 0 0 0,0 10-35 0,0-4-9 0,-4 10 0 0,4-1 0 16,-3 4 0-16,-1 3 0 0,1 0 0 0,-4 9-11 16,0-2 11-16,3-4 0 0,-7 6 0 0,8 0 0 15,-4 1-12-15,0-1 0 0,0 0 0 0,0-2 0 32,0-4-14-32,0 3-3 0,3-3-1 0,-3 3 0 15,0-3-102-15,3-3-21 0,4 3-4 0,0-9-839 0</inkml:trace>
  <inkml:trace contextRef="#ctx0" brushRef="#br0" timeOffset="45864.01">21188 10522 2084 0,'0'0'46'0,"0"0"10"0,0 0 1 0,0 0 1 0,0 0-46 0,0 0-12 16,0 0 0-16,0 0 0 0,0 0 23 0,0 3 2 16,0 7 1-16,-4 2 0 0,4 7-18 0,0-6-8 0,-3 12 0 0,3-3 8 15,-4 3 2-15,4-3 0 0,-7 6 0 16,7-3 0-16,-7 3 8 0,4-3 2 0,-1 3 0 0,4-2 0 15,-3 2 0-15,-1 0 1 0,4-3 0 0,0 6 0 16,-3 1-21-16,3-4 0 0,0-3 0 0,-4-3 0 31,0 6-22-31,1-3-9 0,-1-3-1 0,-3-3-1 16,4 3-135-16,-8 0-28 0,4-6-4 0</inkml:trace>
  <inkml:trace contextRef="#ctx0" brushRef="#br0" timeOffset="46401.42">18909 10491 460 0,'0'0'41'0,"0"0"-33"16,0 0-8-16,0 0 0 0,0 0 145 0,-7 3 27 0,0 3 6 0,3-3 1 15,4-3-50-15,-7 10-9 0,0-7-3 0,0 6 0 16,0 1 16-16,4-1 3 15,-5 0 1-15,5 1 0 0,-4 6-45 0,3 2-8 0,-3-5-3 0,4 9 0 16,-1-3-23-16,1 9-5 0,-4-3-1 0,3-3 0 16,1 9-27-16,-1-2-5 0,1-4-2 0,-5 6 0 15,5 0-18-15,-4 1 0 0,0-1 8 0,0 0-8 16,-4 1 0-16,4 5-12 0,0-8 1 0,-3 2 1 16,2 0-106-16,1-2-22 0,-3-4-4 0,3 0-842 15</inkml:trace>
  <inkml:trace contextRef="#ctx0" brushRef="#br0" timeOffset="47095.36">22871 8907 1094 0,'0'0'97'0,"0"0"-77"0,-7-6-20 0,-1 3 0 16,5-7 160-16,3 7 28 0,0 3 5 0,-4-6 2 16,-3 3-99-16,7 3-19 0,0 0-4 0,0 0-1 15,0 0-12-15,0 0-4 16,11-6 0-16,3 2 0 0,0 1 7 0,4 3 1 16,-1-6 0-16,5 6 0 0,6 0-36 0,0-3-6 15,0 3-2-15,4 0 0 0,0 0 0 0,7 0 0 0,-4 3 0 0,11-3 0 16,3 0 1-16,1 6 0 0,-1-6 0 0,4 3 0 15,0 1-33-15,-4-4-6 0,-3 0-2 0,0 0 0 32,0 6-69-32,0-6-15 0,3 0-2 0,-3-6-610 0,-7 6-123 0</inkml:trace>
  <inkml:trace contextRef="#ctx0" brushRef="#br0" timeOffset="47866.62">23153 6734 230 0,'-11'-6'20'0,"1"6"-20"0,-4 0 0 0,-1 0 0 16,1 0 410-16,0 6 78 0,0-6 15 0,4 3 3 15,2-3-337-15,1 0-67 0,7 0-14 0,0 0-2 16,0 0-43-16,15 0-9 0,-1-3-2 0,10-3 0 15,5 6-9-15,13-6-3 0,7-4 0 0,11 1 0 16,11-1-11-16,-1-2-9 0,4 2 12 0,8 1-12 31,6-10-19-31,0 16-10 0,4-6-3 0,-4-1 0 16,4 1-128-16,-8 6-27 0,4-7-5 0,-3 7-706 0</inkml:trace>
  <inkml:trace contextRef="#ctx0" brushRef="#br0" timeOffset="48779.92">22902 12868 1440 0,'0'0'128'0,"0"0"-103"0,0 0-25 0,0 0 0 15,-3-3 89-15,-1-1 13 0,4 4 2 0,0-6 1 16,-3 3-70-16,6-3-15 0,-3-4-2 0,7 7-1 0,7 0 3 0,-6-3 1 15,-8-4 0-15,10 7 0 0,1-3 4 0,3 3 1 16,-4-7 0-16,1 1 0 16,7 9 7-16,-1-3 2 0,4-3 0 0,1 3 0 15,2 3-16-15,4 0-3 0,1 0-1 0,6 0 0 0,4 0-15 0,3 0 0 16,0 0 8-16,8-4-8 0,-1 4 0 0,1 0 0 16,-1 0 0-16,-3 0 0 15,0 0-140-15,0 0-22 0</inkml:trace>
  <inkml:trace contextRef="#ctx0" brushRef="#br0" timeOffset="49366.3">22662 14771 1555 0,'0'0'138'0,"-7"3"-110"0,-3 0-28 0,-1-3 0 0,8 7 212 0,3-7 38 16,0 0 7-16,0 0 2 0,0 0-223 0,0 0-45 0,10 9-9 0,1-6-2 15,-1 7 20-15,8-7 0 0,10-3 0 0,4 0 0 16,3 0 19-16,8 0 7 15,6-3 2-15,4-7 0 0,0 7 22 0,7-6 5 16,3-1 1-16,8 1 0 0,7-10-45 0,-1 7-11 0,1-1 0 16,-1 0 0-1,-3-2-60-15,4 2-15 0,0-6-2 0,3 4-682 0,0-1-136 0</inkml:trace>
  <inkml:trace contextRef="#ctx0" brushRef="#br0" timeOffset="52600.16">4773 16747 1346 0,'0'0'60'0,"0"0"12"0,0 0-58 0,0 0-14 0,0 0 0 0,7-10 0 16,-7 10 55-16,0-9 8 0,0 9 1 0,0 0 1 15,0 0-15-15,0 0-3 0,0 0-1 0,0 0 0 16,0 0-5-16,0 0-1 0,0 0 0 0,0 0 0 16,0 0 1-16,0 0 0 0,0 0 0 0,0 0 0 15,0 0-3-15,0 0-1 0,0 12 0 0,0-2 0 16,0 6-2-16,0-1-1 0,4 4 0 0,-1 3 0 16,4 0 0-16,-3 9 0 0,3 1 0 0,-4-1 0 15,1 3 0-15,-1-2 0 0,4 9 0 0,1-1 0 0,-8-5-15 16,3 6-3-16,4-1-1 0,-7-5 0 15,0 6-15-15,0-10 9 0,0 7-9 0,0-10 8 0,0 0-8 16,0-6 0-16,0 0 9 0,-7 0-9 16,7-6-58-16,-3-4-16 0,3-2-3 15,-8-7-651-15,8-3-131 0</inkml:trace>
  <inkml:trace contextRef="#ctx0" brushRef="#br0" timeOffset="53999.77">1640 14947 1396 0,'0'0'62'0,"0"0"13"0,0 0-60 0,0 0-15 16,0 0 0-16,0 0 0 0,0 0 45 0,7 9 7 0,-7-9 0 0,0 10 1 15,4-4-12-15,3 0-2 0,-7-6-1 0,4 6 0 16,-4-6-6-16,3 4-2 0,15-4 0 0,-8 0 0 16,-3 0 10-16,11 0 3 0,0-10 0 0,3 10 0 15,7-6 9-15,4-4 1 0,-4 1 1 0,7 0 0 16,1-1-25-16,-1 1-5 0,4-1 0 0,3 4-1 15,4-10-23-15,3 10 0 0,1-3 0 0,-4-7 0 16,-4 13 0-16,0-6 0 0,-3-1 0 0,-4 10 0 31,1 0-138-31,-8 0-26 0,4 0-4 0,-8 0-399 0,-3 10-79 0</inkml:trace>
  <inkml:trace contextRef="#ctx0" brushRef="#br0" timeOffset="54766.98">1602 12717 115 0,'0'0'0'0,"0"0"10"0,0 0-10 0,0 0 0 16,0 0 0-16,0 0 0 0,0 0 31 0,0 10 4 15,0-10 1-15,0 3 0 0,0-3-18 0,-4 9-3 16,4-9-1-16,0 0 0 0,0 0 74 0,-7 10 16 15,4-7 2-15,-5 3 1 0,5-3 1 0,-1 3 1 16,-6-2 0-16,3-1 0 0,3 3-4 0,-3-6-1 16,4 3 0-16,3-3 0 0,-4 0-6 15,4 0-2-15,0 0 0 0,-10 6 0 0,10-6-48 0,0 0-9 16,0 0-3-16,0 3 0 0,0-3-10 0,0 10-2 0,0-10-1 16,3 9 0-16,-3-9 16 0,11 3 3 0,-1 7 1 0,1-10 0 15,3 9-4-15,0-6-1 0,7-3 0 0,4 7 0 16,0-4-18-16,-1-3-4 0,12 0-1 0,2 0 0 15,8 0-15-15,-7 0 8 0,7 0-8 0,3-3 0 16,-3-4 0-16,4 7 8 0,6-6-8 0,-7-3 0 16,8-1 0-16,-8 1 8 0,4-1-8 0,-3 1 0 15,2 6 0-15,-9-6-8 0,-1 5-1 0,-3-5 0 32,0 3-103-32,-8-7-20 0,5 10-4 0,-12-3-768 0</inkml:trace>
  <inkml:trace contextRef="#ctx0" brushRef="#br0" timeOffset="55543.21">1633 10641 460 0,'-10'-9'20'0,"10"6"5"0,-11-7-25 0,4 7 0 0,4-6 0 0,-8-1 0 16,8 1 323-16,-5 0 59 0,5 2 12 0,3-2 2 15,-4 3-291-15,-3-4-58 0,4 4-12 0,3 6-3 16,0 0-20-16,0-6-12 0,0 6 12 0,0 0-12 15,0 0 0-15,0 0-17 0,3-10 1 16,8 1 1-16,0 6 6 0,-1 3 1 0,4-3 0 0,0-4 0 16,7 7 8-16,4 0 0 0,10-3 10 0,-6-3-10 15,6 3 36-15,4 3 2 0,3-10 0 16,7 10 0-16,-3-3-18 0,4-3-4 0,-1 6-1 0,8-3 0 16,-5-3-15-16,8 6 8 0,7 0-8 0,1 0 0 15,-1 6-106 1,3-3-27-16,54 3-6 0,-26-3-1 0</inkml:trace>
  <inkml:trace contextRef="#ctx0" brushRef="#br0" timeOffset="56379.93">6791 16464 2300 0,'0'0'51'0,"0"-3"10"0,-4-3 3 0,4 6 0 0,0 0-52 0,0 0-12 0,0 0 0 0,0 0 0 16,0 0 44-16,11 9 7 0,-11 1 1 0,4 2 0 15,-1 10-32-15,-3 3-7 0,0 1-1 0,-3 2 0 16,-1 3-3-16,4 4-1 0,-7-1 0 0,0 7 0 15,3 0-8-15,-3 3 0 0,-3-4 0 0,-1 4 0 16,4-3 0-16,0 3 0 0,0-3 0 0,0-1 0 16,0-8 0-16,3-7 0 0,4 0 0 0,0-9 0 15,-7 2 0-15,14-5 0 0,-7 0 0 0,7-4 0 32,4 0-154-32,0 1-26 0,3-7-6 0,3 6-762 0</inkml:trace>
  <inkml:trace contextRef="#ctx0" brushRef="#br0" timeOffset="57570.84">9088 16464 1616 0,'0'0'72'0,"0"0"14"0,0 0-69 0,0 0-17 0,0 0 0 0,0 0 0 16,0 0 56-16,0 0 7 0,0 0 1 0,-4 10 1 16,4-1 4-16,0 4 1 0,-3-4 0 0,3 4 0 15,0 9 0-15,0-3 0 0,0 9 0 0,0 3 0 16,0 4-34-16,0 5-6 0,-4 7-2 0,4 4 0 16,-4 2-28-16,4 6 8 0,-7-2-8 0,4-4 0 0,-1 7 0 0,-3-4 0 15,0 4 0-15,0-4 0 16,0 4-126-16,7-4-18 0,-10-6-4 0</inkml:trace>
  <inkml:trace contextRef="#ctx0" brushRef="#br1" timeOffset="72179.11">27316 10673 115 0,'0'0'10'0,"0"0"-10"16,0 0 0-16,0 0 0 0,0 0 144 0,0 0 28 15,0 0 4-15,0 0 2 0,0 0-98 0,0 0-19 16,0 0-4-16,0 0-1 0,0 0 11 0,0 0 1 15,0 0 1-15,0 0 0 0,0 0 24 0,0 0 5 16,0 0 1-16,0 0 0 0,0-3-21 0,0 3-4 16,3-7-1-16,-3 7 0 0,4-6 4 0,-4 0 1 15,0 6 0-15,0-3 0 0,0 3 4 0,0-7 1 0,0-2 0 0,-4 6 0 16,1 0 3-16,3-4 1 0,-4 4 0 0,4 3 0 16,-3-6-51-16,-1 3-9 0,-3-7-3 0,7 10 0 15,-4 0-12-15,1-3-4 0,-1-3 0 16,4 6 0-16,-3-3 19 0,3 3 3 0,-7-6 1 0,7 6 0 15,-4 0-18-15,-3-4-3 0,0 4-1 0,4-3 0 16,-4 3-1-16,0 3-8 0,-1-3 12 0,1 4-4 16,0 2 0-16,0-3-8 0,4 6 12 0,-4-2-4 15,3-1-8-15,1 0 12 0,-1 4-12 0,1 2 12 16,-1-2-12-16,1 2 8 0,-1 1-8 0,0 2 8 16,4-8-8-16,-3 11 0 0,-1-5 9 15,1 3-9-15,-1-4 0 0,-3 1 9 0,0-1-9 0,0 7 0 16,4-6 14-16,-4-4-4 15,0 0-1-15,0 4 0 0,-4-4 6 0,7 1 1 0,-3-7 0 0,4 6 0 16,3-9-5-16,0 0-1 0,0 0 0 0,0 0 0 16,0 0-10-16,0 0 0 0,3 7 9 0,8-4-9 15,-4 3 8-15,-7-6-8 0,0 0 8 0,7 3-8 16,7 0 0-16,-3-3 9 0,3 0-9 0,0 0 0 16,0 0 0-16,0 0 0 0,0 0 0 0,4 0 0 15,-7 0 0-15,3-3 0 0,0 3 0 0,-4-3 0 0,1-3 9 0,-1 6-9 16,-2-3 0-16,2-4 9 0,-3 4 2 0,0-6 0 15,4-1 0-15,-4 7 0 0,-4-6 3 0,1-1 1 16,3 1 0-16,-3 0 0 0,3-4-3 0,-7 4-1 16,3-4 0-16,1-6 0 0,-1 7-3 0,-3-7-8 15,0 6 12-15,0-5-4 0,-3 5-8 0,3-6 10 16,-4-3-10-16,4 10 10 0,-3-1-10 0,-1 1 0 16,1-4 9-16,-1 7-9 0,-3 2 0 0,3 1 9 0,1-3-9 0,-4 9 0 15,0-4 0-15,0-2 0 0,0 6 0 0,0 0 0 16,0 0 0-16,3 0 0 0,-7 6 0 0,1-2 0 15,-1-4 12-15,4 6-4 0,-3-3 0 0,-4 3-8 16,3-3 0-16,0 1 0 0,1 5-10 0,-1 0 10 16,1 1 0-16,-1-1 0 0,0 4 0 0,1-1 0 15,-1 4 0-15,4-3 0 0,0-1 0 0,0 1 0 16,4 5 0-16,-1-5 0 0,1-4 0 0,-1 4 0 16,4 3 0-16,0-7 0 0,-4-3 0 0,8 4 0 15,-4-1 0-15,4 0 0 0,-1-5 0 0,1 2 0 16,-4-6 0-16,3 3 0 0,-3-3 0 0,0 0 0 15,0 0 0-15,4 9 8 0,3-5-8 0,0 2 0 16,0-3 0-16,-7-3 0 0,0 0 0 0,10 0 0 16,1 0 0-16,0-3 0 0,-1 3 0 0,1 0 0 15,-1-10 0-15,1 10 0 0,-1-9 0 0,1 9 0 16,0-9 0-16,-1 5 0 0,4-5 0 0,-3 0 0 0,-4-1 0 0,4 4 0 16,-1-3 0-16,1-1 8 0,-1-2-8 0,-3-4 0 15,-3 3 0-15,-1 1 0 0,1-1 0 0,-1-2 8 16,1 2-8-16,-4-6 0 0,0 7 0 15,0-7 8-15,-4 13-8 0,1-10 0 0,-1 7 0 0,-3 5 8 16,4-5-8-16,-4 6 0 0,0-3 0 0,-4 6 0 16,1 0 8-16,-1 0-8 0,0 6 0 15,1-3 0-15,-1 6 0 0,1 1 0 0,-4 2 0 0,3 1 0 16,-3-4-9-16,3 4 9 16,1 3 0-16,-1-1 0 0,4 1 0 0,0 0 0 0,0-1 0 15,3 1 0-15,-3-7-8 0,4 10 8 0,3-9 0 0,-4 2 0 0,4-2 0 16,4-1 0-16,3 0 0 0,0-2-8 0,0-1 8 15,0-3 0-15,4 6 0 0,6-9 0 0,-3 0 0 0,0 0 0 16,4 0 0-16,0 0 0 16,-4 0 0-16,7-3 0 0,-3-3 0 0,-1 6 0 0,-3-9 0 0,1 5 0 15,-1-5 0-15,-4 0 0 0,1-1 0 0,-4 7 0 16,0-6 0-16,3-4 0 0,-2 4 0 0,-5-1 0 16,-3-2 9-16,0 2-9 0,-3-2 8 0,3-1-8 15,-4 4 0-15,0-7 8 0,1 4-8 0,-4 2 0 16,0 10 0-16,-4-3 8 0,4-3-8 0,0 3 0 15,0 0 0-15,-3 3 0 0,2 0 0 0,-2 3 0 0,3 0 0 0,-4-3 0 16,1 9 0-16,-1 1 0 0,0-4 0 0,1 0 0 16,-4 4-8-16,3-1 8 0,-3 4 0 0,0 2 0 15,3-2 0-15,-3-1 0 0,7-2 0 0,-3 2 0 16,3-2-9-16,3-1 9 0,-3 1 0 0,7-7 0 16,0-3 0-16,0 9 0 0,0-9 0 0,7 9 0 15,-7-9 0-15,7 4 0 0,7-4 0 0,-3 0 0 16,-4 0 0-16,7 0 0 0,-3 0 0 0,6-4 0 15,-6-5 0-15,3 6 0 0,4-3 0 0,-4-4 0 16,0 4 0-16,0-3 0 0,-4-1 0 0,1 1 0 16,-4-1 0-16,0-2 0 0,0 2 0 0,-3 1 0 15,-4 0 0-15,0-4 0 0,0 4 8 0,-4 6-8 16,-3-4 0-16,4 1 0 0,-4 0 8 0,-4 6-8 0,0 0 0 16,-3 0 0-16,0 0 0 0,0 9 0 0,0-6 0 15,-4 4 0-15,4-4 0 0,-3 6 0 0,-1 4 0 0,4-4 0 16,0 0 0-16,0 4 0 0,3-4 0 0,0 1 0 15,4-1 0-15,0 1-8 0,0-7 8 0,0 6 0 16,7-9 0-16,0 0-10 0,0 10 10 0,0-10-8 16,0 0 8-16,7 3 0 0,-7-3 0 0,4 9 0 15,-4-9 0-15,10 0 0 0,1 0 0 0,-4 0 0 16,4 0 0-16,-1 0 0 0,1 0 0 0,-1 0 0 16,4-3 0-16,-3-3 0 0,0 3 0 0,-1-4 0 15,-3 7 0-15,4-3 0 0,-4-6 0 0,0 6 0 16,4-4 0-16,-11 7 0 0,3-3 0 0,4-6 0 15,-7-1 0-15,4 7 0 0,-4-3 0 0,-4-3 8 16,4 5-8-16,-3-5 0 0,-4 6 0 0,3-3 8 16,-7 2-8-16,4-5 0 0,0 9 0 0,0 0 0 0,0 0 0 15,0-3 0-15,0 3 0 0,0 3 0 16,0-3 0-16,0 9 0 0,0-5 0 0,3 5 0 0,1-3 0 16,-1 1-10-16,-3 2 10 0,4 0 0 0,-1 1 0 0,1-1-8 15,-4 1 8-15,7-1 0 0,-4-3 0 0,4 4 0 16,4-1 0-16,-4-9 0 0,3 9 0 0,1-5 0 15,-4-4 0-15,7 9 0 0,0-9 0 0,0 6 0 16,0-6 0-16,3 0 0 0,1 0 0 0,0-6 0 16,-1 6 0-16,-3-9 0 0,7 9 0 0,-3-4 0 15,0-5 0-15,-1 0 0 0,1-1 0 0,-4 4 0 0,0-3 0 0,3-1 0 16,-6 1 0-16,3-4 0 0,-3 4 0 0,-1-4 0 16,-3-2 8-1,4 2-8-15,-4 4 0 0,-4-1 0 0,1 4 0 0,-1 0 0 16,-3-4 0-16,3 1 0 0,-3 9 8 0,0-3-8 0,-3 3 0 15,-1 0 0-15,4 0 0 0,-4 3 0 0,1 3 0 16,-1-3 0-16,1 7 0 0,3-1 0 16,-4 1 0-16,-3 2-10 0,7 1 10 0,-4-4 0 0,4 10 0 0,4-7-8 15,-4 7 8-15,3-6 0 0,1 6 0 0,-1-7-8 16,1 7 8-16,3-7 0 0,0 1 0 0,3-4 0 16,1 4 0-16,-1-4 0 0,4 1 0 0,-3-1 0 15,3-6 0-15,0 7 0 0,3-10 0 0,-2 6 0 16,2-3 0-16,1-3 0 0,-1-3 0 0,4-3 0 15,-7 6 0-15,8-10 0 0,-5 7 0 0,1-6 0 0,-1-1 0 16,-3 1 0-16,0-4 0 0,0 4 8 0,1-4-8 16,-5 4 0-16,1-4 0 0,-4-5 8 0,3 5-8 0,-6 1 8 15,3-4-8-15,-4 3 8 0,1 1-8 0,-5-1 0 16,1 4 0-16,0 3 0 0,0-1 0 0,-3 1 0 16,3 6 0-16,-4 0 0 0,0 0 0 0,4 0 0 15,0 0 0-15,4 6 0 0,-4-3 0 0,7-3 0 16,-4 4-9-16,1 5 9 0,-1 0 0 0,4 1 0 15,-3-1-9-15,-1 4 9 0,4-1 0 0,0-2-8 16,0 2 8-16,0 7 0 0,0-6 0 0,0 5 0 16,0-5 0-16,0-4 0 0,4 4 0 0,-4 3-8 15,0-7 8-15,3-3 0 0,1 4 0 0,-1-1 0 16,-3-9 0-16,0 0 0 0,0 0 0 0,7 0 0 16,-7 0 0-16,7 0 0 0,0 0 0 0,0-3 0 0,1-3 0 15,-1-4 0-15,0 4 0 0,0-10 8 0,-4 4-8 0,1-7 0 16,3 6 0-16,-4-5 8 0,-3 5-8 0,0-6 0 15,0-3 0-15,-3 7 0 0,3-4 0 0,-4 0 0 16,-3 3 0-16,4 1 0 0,-1 5 0 0,-3 7 0 16,-3-6 0-16,6 9 0 0,-7 0 0 0,4 0-10 15,0 6 0-15,-3 0 0 0,3 1 0 0,0 5 0 16,0-3 10-16,-4 4-12 0,4-4 12 0,0 4-12 16,3 6 12-16,1-7 0 0,-1-2 0 0,1 2-8 15,-1 4 8-15,4-4 0 16,0-2 0-16,0-1-8 0,4-6 8 0,-1 10 0 0,1-7 0 0,3-3 0 15,-4 4 0-15,4-4 0 0,-7-3 0 0,11 3 0 16,0-3 0-16,-1 0 0 0,-3 0 0 0,4 0-8 16,-1-3 8-16,1 0 0 0,-4-4 0 0,0-2 0 15,0 6 0-15,0-7 0 0,-3 1 0 0,-1 0 0 0,1 5 0 16,-4-5 8-16,0-3-8 0,0 2 0 0,0 1 0 16,0-1 8-16,-4 1-8 0,1 6 0 0,-1-7 0 0,1 10 0 15,-1-3 0-15,-3-3 0 0,7 6 0 16,0 0 0-16,-3 0-10 0,3 0 10 15,-7 0-149-15,3-3-23 0</inkml:trace>
  <inkml:trace contextRef="#ctx0" brushRef="#br2" timeOffset="123985.12">4960 10384 230 0,'0'0'20'0,"-7"0"-20"0,3 3 0 0,-6-3 0 16,3 0 284-16,0 0 53 0,7 0 11 0,-7 0 1 16,3 7-228-16,-6-4-45 0,10-3-10 0,-4 0-2 0,-6 3 15 0,10 3 2 15,-11-6 1-15,11 0 0 0,-7 3-47 0,3 4-10 16,4-7-1-16,0 0-1 0,0 0-23 0,-3 3 0 15,3-3 0-15,0 0 0 0,0 0 0 0,0 0-15 16,0 0 3-16,0 0 0 16,0 0-46-16,0 0-9 0,7-3-1 0,-4-4-1 15,4 4-87-15,1-6-18 0,2-10-3 0,4 13-1 16</inkml:trace>
  <inkml:trace contextRef="#ctx0" brushRef="#br2" timeOffset="126233.29">1009 14019 518 0,'0'0'46'0,"0"0"-37"0,-7 0-9 0,7 0 0 0,-4 6 96 0,4-6 16 16,-7 0 4-16,7 0 1 0,-3 3-85 0,3-3-16 16,0 0-4-16,0 0-1 0,0 0 19 0,0 0 4 0,0 0 1 0,0 0 0 15,0-9-35-15,0 9 0 16,3-4 0-16,8-5 0 0,-11 6 11 0,10-3 8 0,-6-7 1 0,3 10 1 16,4-3 3-16,-8-4 1 0,8 7 0 0,-1-6 0 15,1-1 5-15,-4 1 1 0,11-4 0 0,-4 4 0 16,-4-4 1-16,4 1 1 0,1-1 0 0,-1-2 0 15,7-1-5-15,-7 0 0 0,7 4-1 0,0-7 0 16,-7 3-15-16,11 1-2 0,-4-1-1 0,4-3 0 16,-7 0-1-16,6-3 0 0,-3 3 0 15,4 4 0-15,-4-4 0 0,4 0-8 0,-4-3 12 0,-3 7-4 16,6-4-8-16,1 0 8 0,-4-3-8 0,4 0 8 16,0 3-8-16,-1-3 0 0,8 0 0 0,-7 0 8 15,-4 0 1-15,4-6 0 0,-1 6 0 0,1 0 0 16,0-3-9-16,0 0 8 0,-1 3-8 0,1-3 8 15,0-3 11-15,-1 6 1 0,1-3 1 0,0 0 0 16,-4 3 2-16,4 0 0 0,-1-3 0 0,1-3 0 0,0 9-8 16,6-3-2-16,-6-3 0 0,-4 3 0 0,7 0-5 0,-3-3 0 15,7 3-8-15,-4 0 12 0,4 0-12 0,-7 0 0 16,3-6 0-16,4 6 0 0,-8 0 0 0,1 0 0 16,0-3 0-16,-1-4 0 0,-3 11 9 0,4-4-9 15,0 0 8-15,-4 0-8 0,-3 0 11 0,3 0-3 16,0 3-8-16,4-3 12 0,-1 3 8 0,-6-3 2 15,10 4 0-15,-10 2 0 0,3-3 0 0,4 0 0 16,-1 4 0-16,-2-4 0 0,2 0 2 0,1 3 0 16,0-6 0-16,3 4 0 0,-3-1-24 0,3-3 0 0,-11 0 0 15,8 0-12-15,0 0 12 0,-4 0 9 0,4-3-1 0,-4 3-8 16,4 0 11-16,-1 6-11 0,-3-9 10 16,4 10-10-16,3-7 0 0,-3 3 8 15,7-3-8-15,-7 3 0 0,-1-3 0 0,4 3 8 16,-3-3-8-16,3 0 0 0,1 0 12 0,-5 0-3 0,8 0-1 0,-7-6 0 15,-1 6-8-15,1 0 10 0,-4 0-10 0,4 0 10 16,0-6-10-16,-1 6 10 0,1-9-10 0,0 9 10 16,3 0-10-16,0-6 0 0,-3 6 0 0,-7-3 0 15,6 3 10-15,8-6-10 0,-7 9 12 16,3-3-12-16,-3-3 17 0,3 6-3 0,-4-3-1 16,1 0 0-16,0 0 2 0,0 0 0 0,-1-3 0 0,1 0 0 15,7 3-6-15,-8-6-1 0,5 6 0 0,2-3 0 16,-2-4-8-16,2 8 0 0,-2-8 0 0,2 4 0 15,-2-3 0-15,6 6 0 0,-3 0 0 0,-1-3 0 16,1 0 0-16,-4 3-11 0,4-3 3 0,-4 3 0 0,0-6 8 0,-3 6 0 16,3-6 0-16,4 2 0 0,-4-2 0 15,4 6 8-15,0-9-8 0,-4 9 8 0,4-9-8 0,-4 6 0 16,4-4 0-16,3 4 0 0,0-3 0 0,-3 3 0 16,3-3 0-16,-6 3 0 15,2 0 0-15,5-1 0 0,-12-2 0 0,12-3 8 0,-12 6-8 0,12-3 0 16,-8-7 0-16,4 4 0 0,3-1 0 0,-3 1 0 15,10 0 0-15,-7 6 0 0,0-7 0 0,-3 1 8 16,0-1-8-16,0 4 0 0,-1-3 0 0,-2 9 0 16,2-9 0-16,-2 9 8 0,-1-7-8 0,4-2 0 15,-4 6 0-15,4-6 0 0,6 2 0 0,-2 4 0 0,-12-6 8 0,5 0-8 16,6 2 9-16,-3 4-9 0,3-6 12 0,-3 0-12 16,3 2 12-16,-3-2-12 0,3 6 12 0,0-3-12 15,-7-4 10-15,8 1-10 0,-4-4 8 0,3 4-8 16,4-3 0-16,-1-4 0 0,1 7 8 0,0-1-8 15,0-2 0-15,3 2 0 0,-3-8 0 16,3 5 0-16,-3 1 0 0,0-4 10 0,0 7-10 16,-4-10 10-16,0 10-2 0,4-7 0 0,0 0 0 0,0-2 0 15,-4 5 10-15,7-6 2 0,-6 10 0 0,6-4 0 16,0-5-20-16,-6 5 0 0,2-2 0 0,1 2-9 16,3-6 9-16,-6 10 8 0,3-10-8 0,-1 7 11 15,5-7-2-15,-1 0 0 0,-7 7 0 0,4-7 0 16,3 0 0-16,4 7 0 0,-7-7 0 0,0 0 0 15,3 10-9-15,-6-4 0 0,2-6 0 0,1 10-11 16,3 0 11-16,-3-4 0 0,0 4 8 0,0-4-8 0,0-2 0 16,3 5 0-16,-3-2 0 0,0 3 0 0,-1-1 0 0,-2 1 0 15,-1-4 0-15,0-2 0 0,4 5 0 16,-4 1 0-16,4 0 0 0,0-1 0 0,3 7 0 0,1-6 0 16,-5-1 0-16,1 1 0 0,0 0 0 0,0-4 0 15,3 4 0-15,-7 0 0 0,1-1 0 0,-1-5 0 16,4 5 0-16,0 1 0 0,-1-4 0 0,-2 4 0 15,-5 0 0-15,5-1 0 0,6 1 0 0,0 0 0 16,-6-1 0-16,2 10 0 0,-2-3 0 0,-1-3 0 16,-3-3 0-16,0 9 0 0,-4-10 0 15,4 4 0-15,-4 3 0 0,3-3 8 0,1-4-8 0,0 7 0 16,0-3 0-16,-1 3 0 0,1-3 0 0,0 3 11 16,0-4-11-16,-1 8 12 0,-2 2-12 0,2-6 0 15,-2 3 0-15,2 0 0 0,-6-7 0 0,3 11 0 16,4-7 0-16,-4-4 0 0,-3 7 0 0,3-3 0 0,4-3 0 0,-4 3 0 15,4-3 0-15,-4 6 0 0,0-6 0 0,1 3 0 16,2-4 0-16,-2 7 0 0,-5 0 0 0,1 4 0 16,3-4 0-16,0 0 0 0,-6 9 14 0,-1-6-4 15,0 4-10-15,0-4 12 0,0 0-12 0,0 6 12 16,-6-5-12-16,6-4 0 0,0 9 0 0,-3-6 0 16,-1 7 8-16,1-7-8 0,-1 10 0 0,5-7 8 15,-8 0-8-15,3 4 0 0,-3 2 0 0,1-2 0 16,6 2 21-16,-7-2-1 0,-11 6 0 0,4-10 0 0,8 6-30 15,-5 1-6-15,-6 0-2 0,3 5 0 0,0-2 18 16,-4 3 0-16,4-6-8 0,0-1 8 16,-7 1-64-1,7 9-10-15,4-3-2 0,3-7-730 0,-7 10-146 0</inkml:trace>
  <inkml:trace contextRef="#ctx0" brushRef="#br2" timeOffset="140961.1">25523 6439 802 0,'0'0'36'0,"8"-6"7"0,2 3-35 0,-3 0-8 0,0-3 0 0,-3-4 0 16,-4 10 12-16,3-3 1 0,1-6 0 0,-4 9 0 16,7 0 21-16,-7 0 4 0,0 0 1 0,0 0 0 15,0-10 67-15,0 10 14 0,-4-3 2 0,4 3 1 16,0 0-12-16,0 0-3 0,0 0 0 0,0 0 0 0,-7-6-20 0,7 6-5 16,0 0-1-16,-3 0 0 0,-4-3-18 0,7 3-3 15,-7 0-1-15,0 0 0 0,0 0-23 0,-1 3-5 16,1-3 0-16,0 9-1 0,-3-3-18 0,-1 4-3 15,1-4-1-15,-4 10 0 0,3-4-1 0,0 1-8 16,1-1 12-16,-1 7-4 0,1-6 0 0,-1 6-8 16,4-7 12-16,0 4-4 0,0-4-8 0,0 1 12 15,3-1-12-15,-3-2 12 16,4-1-12-16,-4 4 0 0,3-4 9 0,4 1-9 0,-3-1 12 0,3-6-3 16,3 7 0-16,-3-10 0 0,4 0 0 0,3 9 0 15,-4-9 0-15,8 3 0 0,-4 3 1 0,3-6 0 16,1 0 0-16,0 0 0 0,-1-6 1 0,4 3 0 0,-3 3 0 15,-1 0 0-15,-2-3 3 0,-1-3 1 0,7-4 0 0,-4 7 0 16,1 0-4-16,-4-3-1 16,-4-4 0-16,4 1 0 0,-3 3 0 0,0-1 0 0,-1-5 0 0,1 2 0 15,-1 1 3-15,1-1 1 0,-8 1 0 0,4 3 0 16,0-4-2-16,-3 1 0 0,3-4 0 0,-4 4 0 16,1 0-4-16,-1-1 0 0,-3-2-8 0,3 2 12 15,1 1-12-15,-4-1 0 0,7 1 0 0,-4 6 0 16,-3 0 0-16,0-3 0 0,0 6 0 0,0 0 0 15,0 6 0-15,0-3 0 0,-4 0-9 0,4 6 9 16,-3 1 0-16,-1 9 0 0,1-7 0 0,-1 1 10 16,4 6-10-16,-4-7 0 0,1 7 0 0,3-7 0 15,0 7 0-15,3-6 0 0,-3 3 0 0,4-1 0 16,3-5 0-16,-4 2 0 0,4 4 0 0,4-10 0 16,-1 4 0-16,1-4 0 0,3-3 0 0,0 6 0 0,0-6 0 15,0-3 0-15,0 7 0 0,7-7 0 0,0 0 13 0,-3-7-2 16,3 4-1-16,0-6 0 0,0 6-10 0,0-3 8 15,-3-4-8-15,-1 4 8 0,1-4-8 0,-4 1 8 16,4-4-8-16,-4-2 8 0,0 9-8 0,0-10 0 16,-4 6 9-16,4-2-9 0,-3-1 0 0,3-5 8 15,-7 5-8-15,0 0 0 0,0-2 0 0,0 2 9 16,-4 4-9-16,1-1 0 0,-4 4 9 0,0 0-9 16,0-4 0-16,0 10 9 0,0 0-9 0,-1 0 12 15,-2 0-12-15,-1 7 12 0,-3-4-12 0,4 6 0 0,-1 1 0 16,-3 2 0-16,3-2 0 0,1 2 0 15,-1-2 0-15,-3 2 0 0,3-2 0 0,1-1 0 16,-1 0 0-16,4 4 0 0,0-4 0 0,0 1 0 16,0-7 0-16,4 6 0 0,3-9 0 0,0 0 0 15,0 0 0-15,0 10 0 0,0-10 0 0,0 0 0 16,3 3-9-16,8-3 9 0,-4 9 0 0,3-9 0 16,4 0-8-16,1 0 8 0,-1-3 0 0,3-3 0 0,4 6 0 0,1-3 0 15,-1 0 0-15,3-4 0 0,1-2 0 0,0 6 0 16,0-4 0-16,-8 1 0 0,4-3 0 0,1 2 0 15,-8-5 0-15,0 3 0 0,0-1 0 0,-4 7 0 16,-2-10 0-16,-5 4 0 0,1 0 9 0,-4-4-9 16,-4 4 0-16,-3-1 0 0,0 1 0 0,-4-1-11 15,-3 1 35-15,0 6 8 0,-4-6 0 0,1 9 1 16,-4-4-33-16,0-2-12 0,3 6 0 0,-3 10 0 16,0-4 12-16,3 0 0 0,-3 3 0 0,0 7 0 15,6-3 0-15,-2-1-9 0,-1 1 9 0,4 2-8 0,3 1 8 0,1 0 0 16,-1-1 0-16,4-5-8 0,0 9 8 0,4-7 0 15,-1 1 0-15,1-4-8 0,6 1 8 0,1 2 0 16,-1-2 0-16,4-4-8 0,-3 0 8 0,6 0 0 16,1-2 0-16,-4-4 0 0,7 0 0 15,0 0 0-15,0 0 0 0,0-4 8 16,1-5 0-16,-1 6 1 0,0-3 0 0,0-4 0 0,4-2-9 16,-4 2 10-16,0 1-10 0,0-4 10 0,0 4-10 0,-3-4 8 15,-1-6-8-15,-3 7 8 0,0-1-8 0,0 1 0 16,-3-4 0-16,-1 4 8 0,1-7-8 0,-8 6 8 0,1 1-8 15,-1-4 8-15,1 4-8 0,-8 2 8 0,4 4-8 16,-3 0 8-16,3-4-8 0,-4 10 0 0,-3-3 0 0,3 3 8 16,1 3-8-16,3-3 0 0,0 0 0 0,-4 6 0 15,-3-2 0-15,3 8-11 0,8-2 11 0,-8-1-8 16,1 3 8-16,-1 4 0 0,4-3-9 0,0-1 9 16,0 7 0-16,0-6-9 0,3-1 9 0,1 7 0 15,3-7 0-15,0-2 0 0,0 2 0 0,0-2 0 16,7-1-8-16,3 1 8 0,-3-7 0 0,0 6 0 15,4-9 0-15,0 0 0 0,-4 0 0 0,3 6 0 16,4-12 0-16,0 6 0 0,4-3 0 0,-4-3 0 16,4 3 0-16,-4-7 8 0,0 1-8 0,0-1 0 15,4-2 9-15,-4 2-9 0,-3-2 8 0,3 3-8 16,-7-4 0-16,0 4 8 0,-4-10-8 0,-3 12 0 16,0-8 8-16,-3 12-8 0,-1-4 0 0,-6 4 8 15,-1 0-8-15,0 6 0 0,-6 0 9 0,-1 4-9 16,-3 2 0-16,0 4 0 0,0-1 0 0,0-2 0 0,-4 2 0 15,4 7 0-15,3-7 0 0,4-2-8 0,-4 2 8 0,4-2 0 16,7-1 0-16,0 4 0 0,0-4 0 0,7-9-10 16,0 6 10-16,0-6 0 0,0 4-9 0,0-4 9 15,7 9 0-15,0-9-9 0,0 3 9 0,4-3 0 16,3-3 0-16,0 3 0 0,0-9 0 0,0 5 0 16,4-2 0-16,-4-3 0 0,4 3 0 0,-1-10 0 15,1 6 0-15,0 4 0 0,-1-10 0 0,1 4 8 16,-8 3-8-16,4-4 0 0,1-6 0 0,-5 10 8 15,-3-4-8-15,-3 4 0 0,3-1 0 0,-4 4 8 16,-6 0-8-16,-1-4 0 0,1 10 0 0,-8-3 9 16,4 3-9-16,-3 0 0 0,-8 0 8 0,7 3-8 15,-3 4 0-15,0 2 0 0,-4-3 0 0,4 4 0 16,0-1 0-16,0 4 0 0,4-4 0 0,-1 7 0 16,4-10 0-16,0 10-9 0,0-10 9 0,3 3 0 0,1 1-9 0,3-10 9 15,3 9-8-15,1 1 8 0,-4-10-10 16,3 3 10-16,4 3-8 0,4-3 8 0,-4-3 0 0,4 7-9 15,-1-7 9-15,4-7 0 0,-3 7 0 0,3 0 0 16,-3-3 0-16,-1-3 0 0,1 6 0 0,-4-3 0 16,3-4 0-16,1 4 8 0,-8 0-8 0,-3 3 0 15,8-6 0-15,-8 6 8 0,0 0-8 0,7-10 0 16,0 7 0-16,-4-3 0 0,-3 3 0 0,0 3 8 16,4-9-8-16,-4 5 0 0,0-2 0 0,0 3 0 15,0-6 0-15,0 5 0 0,-4-2 0 0,1-3 8 16,3 9-8-16,-7-3 0 0,3-7 0 0,1 10 0 15,-5-9 0-15,5 9 0 0,-4 0 0 0,0-3 0 16,0 3 0-16,-4 3 0 0,1-3 0 0,3 6 0 0,-4-3 0 16,0 3-10-16,1 1 10 0,-1-1 0 15,1 3-9-15,-1 4 9 0,4 0 0 0,-4-4-9 16,-3 3 9-16,4 7 0 0,3-6-9 0,3-4 9 0,1 4 0 0,-1-4 0 16,1 7 0-16,3-10 0 0,7 4-8 0,-7-1 8 15,0-9 0-15,3 3 0 0,1 7 0 0,-1-10 0 16,-3 0 0-16,0 0 0 0,0 0-8 0,7 0 8 15,-7-13-10-15,4 4 10 16,-1-4-105-16,1-6-15 0,-4-3-4 0,0-3 0 16</inkml:trace>
  <inkml:trace contextRef="#ctx0" brushRef="#br3" timeOffset="151751.87">476 9080 1497 0,'0'0'133'0,"0"0"-106"15,0 0-27-15,0 0 0 0,0 0 92 0,0 0 14 16,0 0 2-16,0 0 1 0,0 0-69 0,0 0-13 15,0 0-3-15,0 0-1 0,7 6-13 0,-7-6-2 16,0 0-8-16,11 3 12 0,-8 6 0 0,-3-9-1 16,0 0 0-16,7 4 0 0,-3 5 17 0,-4-3 3 15,4 4 1-15,-4-10 0 0,0 0 6 0,0 6 2 16,7 3 0-16,-7-2 0 0,0-7-2 0,0 6 0 0,3 3 0 0,-3-9 0 16,7 7 1-16,-3-4 0 0,-4-3 0 0,0 9 0 15,3-6 1-15,4 7 0 0,-7-10 0 0,11 0 0 16,-8 9-24-16,4-9-4 0,-7 0 0 0,4 10-1 15,7-7 3-15,-8-3 1 0,8 9 0 0,-11-9 0 16,0 0-4-16,10 9-1 0,-6-2 0 0,3-4 0 16,-7-3-2-16,3 3 0 0,1 6 0 0,3 1 0 15,-7-7 3-15,3 6 0 0,-3-2 0 0,0-4 0 16,0-3-2-16,8 12 0 0,-8-12 0 0,3 7 0 16,4-4 4-16,-7-3 1 0,4 9 0 0,6-9 0 15,-6 10 3-15,6-10 1 0,1 3 0 0,0-3 0 16,-1 0-2-16,-3 0-1 0,4 0 0 0,-1 0 0 15,1 0-15-15,3 6 9 0,-3-3-9 0,-1 3 8 16,4-3-8-16,-3 4 0 0,-1-4 0 0,-6 0 8 16,7 6-8-16,-8-2 0 0,4-1 0 0,-3 3 0 15,3 1 0-15,-4-1 0 0,1 1 0 0,3-7 0 0,-7-3 8 0,3 9-8 16,4 1 8-16,-3-7-8 0,7 6 10 0,-8 1-10 16,4-10 12-16,4 9-12 0,-4-6 12 0,0 3-4 15,7-3 0-15,-7 4-8 0,0-1 14 0,0 0-4 16,4-3-1-16,-4 4 0 0,0-4-9 0,3 6 12 15,-6-6-12-15,3 7 12 0,-4-1-12 0,8-3 10 16,-7 1-10-16,3 2 10 0,-4 1-2 0,1-1-8 16,3-6 12-16,-4 6-4 0,4 1 3 0,-3-7 0 15,-4 6 0-15,7 1 0 0,-4-1 1 0,1-6 0 16,3 4 0-16,4-4 0 0,-8 6-4 0,1-9 0 16,6 10 0-16,-3-7 0 0,-3 3-8 0,6-3 0 15,1 3 9-15,0-2-9 0,-8-4 0 0,1 9 0 16,3-6 0-16,3 3 8 0,-6-2-8 0,-1 5 0 15,4-6 0-15,-3 6 0 0,3-2 0 0,-3-4 0 0,-4-3 0 16,7 12 8-16,-4-2-8 0,-3-1 0 0,4 1 0 0,-4-1 0 16,7 0 0-16,-7-2 0 0,0 2 0 0,3 1 8 15,-3-10-8-15,11 9 0 0,-8 0 0 0,4 1 8 16,4-7-8-16,-8 9 0 0,8-5 8 0,-7-4-8 16,6 6 8-16,1 1-8 15,-1-7 10-15,1 6-10 0,0 1 10 0,-4-1-10 0,0-6 10 0,7 7-10 16,-11 2 9-16,8-2-9 0,-4-1 8 0,-4 0-8 15,4 1 0-15,-3 2 0 0,0-2 0 0,3 2 0 16,3-2 8-16,-6 2-8 0,-1 4 8 0,4-4-8 16,4 1 0-16,-8-4 0 0,8 4 0 0,0-4 0 0,-8 4 0 0,8-4 0 15,-8 1 0-15,8-1 0 16,-4-6 0-16,3 7 0 0,-3 2 0 0,1-2 0 16,2-1 0-16,-6 0 0 0,6-5 0 0,-6 5 0 15,3 0 0-15,3 1 0 0,-6-1 0 0,7 1 0 16,-8-7 0-16,4 6 0 0,0-6 8 0,0 7-8 15,4-1 0-15,-1 0 0 0,-3-5 9 0,4 5-9 0,3 0 0 0,-3-5 0 16,-1 5 0-16,4 0 8 0,4 1-8 0,-4-1 0 16,0 1 0-16,-3-4 0 0,3 3 0 0,0 1 0 15,-3-4 0-15,-1 0 0 0,-6 0 0 0,6-2-8 16,1 5 0-16,0-3 0 0,-1-3 8 0,1 1 0 16,3 2 0-16,-4-3 0 0,-6 3 11 0,6-3-3 0,1 4 0 0,-7-4 0 15,6 0-8-15,1 3 8 0,-1-3-8 16,1 4 8-16,-4-4-8 0,-7-3 0 0,7 3 0 0,7 6 0 15,-10-9 0-15,6 10 0 0,1-4 0 0,-4-3 0 16,-7-3 0-16,7 3 0 0,4 7 0 0,-1-1 0 16,-6-3 0-16,3 1 0 0,3 2 0 15,-6-3 0-15,6 4 0 0,-6-4 0 16,3 0 0-16,4 4 0 0,-4-4 0 0,0 3 0 16,3-2 0-16,-6 2 0 0,6-3 0 0,1 1 0 0,0-4 0 0,-4 6 0 15,3-3 0-15,8 1 0 0,-11-1 0 0,3-3 0 16,1 6 0-16,0-5 0 0,10 5 0 0,-14-3 0 15,3-3 0-15,1 4 0 0,0-1 0 0,3 3 0 16,-4-2 0-16,4-4 0 0,1 6 0 0,-5 1 0 16,4-7-12-16,4 6 1 0,-8 0 1 0,5 1 0 15,-1-1 10-15,0-2 16 0,-4 2-4 0,1 0-1 16,3 4-11-16,0-4 0 0,-3 1 0 0,6 2 0 0,-10-2 0 0,11-1 0 16,-4 4 0-16,-3-4 0 0,3 0 0 0,-4 4 0 15,8-4 0-15,0 4 0 0,-4-4 0 0,-4 1 0 16,5-1 0-16,6 1 0 0,-7 2 0 0,0-2 0 15,0-1 0-15,4 3 0 0,-4-2 0 0,0-1 0 16,0 1 0-16,4-4 0 0,-4 3 0 0,0 1 0 16,-4 2 0-16,1-2 0 0,0-1 0 15,3 4 0-15,-4 2 0 0,4-2 0 16,1-4 0-16,-1 4 0 0,3-1 0 0,-3-2 0 0,-3 2 0 0,3-2 0 16,0-1 0-16,4 1 0 0,-4-7 0 0,-3 6 0 15,-4 1 8-15,10 2-8 0,-6-6 0 0,-4-3 0 16,3 10 0-16,5-7 0 0,-5-3 0 0,1 7 8 0,-1-4-8 15,1 0 0-15,-1 4 0 0,5-4 0 0,-5-3 8 16,1 7-8-16,-4-1 0 0,10 0 0 0,-9-5 0 0,9 8 0 16,-6-6 0-16,-4 4 0 0,10-4 0 15,-2 3 0-15,-5 1 0 0,4-4 0 0,0 0 8 0,0 1-8 16,4 2 0-16,-4 1 0 0,-3-4 0 0,-1 3 0 16,4 1 0-16,-3-1 0 0,-4-6 0 0,4 7 0 15,-1-1 0-15,1 0 0 0,3 1 0 0,-3-1 0 16,-1-3 0-16,1 4 0 0,-1-4 0 0,-6-3 0 15,6 10 0-15,1-7 0 0,-11-6 8 0,7 3-8 16,11 7 0-16,-8 2 0 0,-6-2 0 0,6-4 0 16,1 0 0-16,-7 4 0 0,6-1 8 0,-6 0-8 15,3 1 0-15,-4-7 0 0,4 6 0 0,0 1 8 16,-7-10-8-16,7 9 0 0,4 1 0 0,-8-4 0 16,8 3 0-16,-7-3 0 0,3-2 0 0,3 5 0 15,-6-6 0-15,6 7 0 0,1-4 0 0,-8-3 0 16,8 6 0-16,0-6 0 0,-8 7 0 0,8-1 0 0,-1 1 0 0,1-7 0 15,-8 6 0-15,8-2 0 0,0-1 0 0,-1 3 0 16,-3-3 0-16,0 4 0 0,4-4 0 0,-4 4 0 16,11-4 0-16,-8 3 0 0,-6-2 0 0,6 2 0 15,4 0 0-15,-3 1 0 0,0 2 0 0,-8-2 0 16,8-7 0-16,-1 6 0 0,1 1 0 0,3 2 8 16,-3-2-8-16,3-1 0 0,-4 0 0 0,4 4 0 0,-3-4 0 15,3 1 0-15,-3 2 0 0,-1-2 0 16,1-1 0-16,3 1 0 0,-4-1 0 0,5-3 0 0,-5 4 0 15,1-1 0-15,3 0 0 0,-4 4 0 16,-3-4 0-16,4 4 0 0,0-4 0 0,-1 4 0 16,1-4 0-16,-1 10 0 0,-3-6 0 0,4-4 0 0,0 4 0 0,-1-4 0 15,1 10 0-15,-1-7 0 0,4 1 0 16,-3-4 0-16,0 1 0 0,3 2 0 0,0 4 0 0,0-4 0 16,4 1 0-16,-4-4 0 0,0 4 0 0,7-4 0 15,-7 4 0-15,0-4 0 0,0 7 0 0,4-3 0 16,-4-1 0-16,0 1 0 0,7 2 0 0,-10 1 0 15,7 3 0-15,-1 0 0 0,-3-4 0 0,-3 4 0 16,3 3 0-16,0-3 0 0,0 0 0 0,4-4 0 16,-8 7 0-16,8-3 0 0,-4 3 0 0,4 0 0 15,-4-3 0-15,0-7 0 0,7 7 0 0,-7-6 0 0,8 6 0 0,-8-7 0 16,7 1 0-16,4 2 0 0,-8-2 0 16,4-1 0-16,0-2 0 0,4 2 0 0,-7-2 0 15,3 9 0-15,0-7 0 0,4 1 0 0,-4 2 0 0,-3-2 0 16,3-1 0-16,-4 7 0 0,5-6 0 0,-1 9 0 15,-4-3 0-15,5-7 0 0,-1 10 0 16,-7-3 0-16,7 0 0 0,-10-4 0 0,6 10 0 0,1-3 0 16,0-6 0-16,3 3 0 0,-7 3 0 0,7 0 0 15,-3-3 0-15,-1-7 0 0,8 7 0 0,0-6 0 16,-11 5 0-16,7-5 0 0,4 6 8 0,-8-7-8 16,1 1 8-16,7 6-8 0,-11-7 0 0,7 4 0 15,-11-4 0-15,8 1 0 0,-4 6 0 0,4-7 0 16,-1 7 0-16,1-6 0 0,-7 5 0 0,6 1 0 15,5-3 0-15,-12 6 0 0,8-3 0 0,-1-7 0 16,1 10 0-16,0-3 0 0,-1 0 0 0,4-7 0 0,-6 7 0 16,6-3 0-16,-4 0 0 0,5-1 0 0,-1-5 0 0,-4 8 0 15,1-5 0-15,7 6 0 0,-11-7 0 0,7 1 0 16,-7 6 0-16,4-7 0 0,-1 7 0 16,1-6 0-16,0 5 0 0,-1-5 0 0,1 6 0 15,-4 0 0-15,4-4 0 0,-1 4 0 0,-6-6 0 0,3 5 0 16,4-5 0-16,-1 6 0 0,-6-7 0 0,3 4 0 15,-3 0 0-15,6 3 0 0,-3-7 0 0,4 1 0 16,-4 5 0-16,0-5 0 0,4 6 0 0,-4-7 0 16,0 7 0-16,7-6 0 0,-7 5 0 0,0 1 0 15,4-3 0-15,-4 0 0 0,0-1 0 0,0 1 0 16,0 0 0-16,4-1 0 0,-11 1 8 0,11 0-8 16,-8-1 0-16,5-5 0 0,-5 2 0 0,4 7 0 15,7-6 0-15,-10-4 0 0,3 4 0 0,0-4 0 0,0 0 0 16,0 4 0-16,4-4 0 0,-7 1 0 0,3-1 0 15,-4 1 0-15,4-1 0 0,-3 4 0 0,3-4 0 0,0 0 0 16,-3-2 0-16,3 2 0 0,-3 1 0 0,-1 2 0 16,1-3 0-16,-4 1 0 0,3-1 0 0,1-6 0 15,-1 7 8-15,-2-1-8 0,-1 4 0 0,3-4 0 16,-3 1 0-16,4-1 0 0,-4-6 0 0,0 7 0 16,4-1 0-16,-4-6 0 0,0 6 0 0,3 1 0 15,-3-4 0-15,4 0 0 0,-1 4 0 0,1-4 0 16,0-3 0-16,-4 7 0 0,0-7 0 0,3 6 0 0,1 1 0 15,-8-7 0-15,4 6 0 0,8 1 0 0,-12-1 0 16,4-6 0-16,0 7 0 0,4-1 0 0,-1 0 0 0,-3 1 0 16,0-7 0-16,4 6 0 0,-4 1 8 15,7-7-8-15,-3 6 0 0,-4 1 0 0,0-7 0 16,4 6 8-16,-4 1-8 0,3-4 0 0,1 0 0 16,-1 4 0-16,-3-1 0 0,7 0 0 0,-6 1 0 0,2-1 0 15,1-3 0-15,-4 4 0 0,3 6 0 0,4-10 0 16,-10 13 0-16,7-7 0 0,-1-2 0 0,-3 8 0 15,0 1 0-15,4-3 0 0,-1 0 0 0,1-1 0 16,3 4 0-16,-3-6 0 0,3 5 0 0,0-5 0 16,-3 6 0-16,3-7 8 0,0 7-8 0,3-6 8 15,-3-1-8-15,4 7 0 0,0-6 0 0,-1 5 0 16,1-5 0-16,3 6 0 0,-3-7 0 0,3 4 0 0,-3-3 0 16,3-1 0-16,0 1 0 0,-3 5 8 15,-1-5-8-15,1 6 0 0,-4-7-10 0,4 7 10 16,-4 0 0-16,-4-3 0 0,4 2 0 0,1 4 0 15,-5 0 0-15,4 0 0 0,-3-3 0 0,3 3 0 16,0-3 0-16,-3 3 0 0,3-3 0 0,0 3 0 0,-4-7 0 0,8 4 0 16,0 0 0-16,-4 0 0 15,3-4 0-15,1 4 0 0,0-6 0 0,3 6 0 16,-3-7 0-16,3 1 0 0,-4 2 0 0,1 1 0 0,0 0 0 0,3-1 0 16,0 1 0-16,0 0 10 0,0 3-10 0,-3-1 0 15,0-2 0-15,3 3-11 0,-4 3 11 0,1-3 0 16,0 3 0-16,-8-4 0 0,4-2 0 0,4 3 0 15,-4 3 0-15,-3-3 0 0,6-1 0 0,-6-2 0 16,7 6 0-16,-4-3 0 0,3 0 0 0,-6-4 0 16,7 1 0-16,-1 0 0 0,1-1 0 0,-1 1 0 0,1 0 0 15,3-1 0-15,-3-5 0 0,-4 9 0 0,0-7 0 0,4 1 0 16,-1-4 0-16,5 10 0 0,-5-6 8 0,1-1-2 16,-4 7-6-16,7-7 0 0,-3 7 0 0,-1-6-10 15,-2 6 10-15,2-1 0 0,1-2 0 0,-4 3 0 16,0 0 0-16,4 3 0 0,-4-4 0 0,3-2 0 15,-2 3 0-15,2-6 0 0,-3 8 0 16,4-5 0-16,0 0 0 0,-1 3 0 0,1-7 0 16,3 7 0-16,0-6 0 0,0-4 0 0,0 10 0 0,1-7 0 15,-1-2 0-15,-4 2 0 0,5-2 0 0,-5 2 8 16,1 7-6-16,0-6-2 0,-1-4 0 0,1 10 0 16,-1-7 0-16,5 7 0 0,-12 0 0 0,8-3 0 15,-4 6 0-15,4-4 0 0,-4 4 0 0,3 0 0 16,-3 0 0-16,4 0 0 0,-4-3 0 0,4 3 0 0,-1 0 0 15,5 0 0-15,-5-3 0 0,8 3 0 0,-4 0 0 0,4-4 0 16,3 4 0-16,-3 0 0 0,-1-3 0 0,5-6 0 16,-5 9 0-16,1-4 0 0,0 4 0 0,-1-3 0 15,1 3 0-15,0 0 0 0,0 0 0 0,-4 0 0 16,3-3 0-16,-2 12 0 0,-1-9 0 0,0 9 0 16,0-9 0-16,4 7 0 0,-4-4 0 0,4 6 0 15,-1-9 0-15,5 6 0 0,-5-3 0 0,8-6 0 16,-4 9 0-16,4-6 0 0,3 0 0 0,-3-3 0 15,-4-3 0-15,4 6 0 0,0-3 0 0,-4-1 0 16,-7-2 0-16,4 3 0 0,-1 0 0 0,-2-7 0 16,-1 7 0-16,0-6 0 0,-7-1 0 0,4 7 0 15,6-10 0-15,-2 4 0 16,-5-4-40-16,1-6-7 0,3 7-1 0,-3-10-1015 16,3 0-202-16</inkml:trace>
  <inkml:trace contextRef="#ctx0" brushRef="#br3" timeOffset="165277.94">21241 6612 1036 0,'0'0'46'0,"-7"0"10"16,3-3-45-16,-3-7-11 0,4 7 0 0,3 3 0 0,-4-6 206 0,4 3 39 15,0-7 8-15,0 1 2 16,0 6-155-16,0-4-32 0,4 4-5 0,-4-6-2 0,3 0-22 0,1 5-5 16,-1-2-1-16,4 3 0 0,0-6-9 15,0 9-3-15,-3-10 0 0,3 7 0 0,-4-3 10 0,-3 6 1 16,4-3 1-16,-4 3 0 0,4-4-12 0,-4 4-2 16,3-6-1-16,-3 6 0 0,4-9 3 0,-4 9 1 15,0 0 0-15,0 0 0 0,0 0 4 0,0 0 1 16,0 0 0-16,0 0 0 0,0 0-1 0,0 0 0 15,-4 0 0-15,4 0 0 0,0 0-9 0,-11 0-1 16,1 0-1-16,-1 6 0 0,4-3-6 0,-3 3-1 16,3 1 0-16,0-1 0 0,-1-3-8 0,5 7 0 15,-4-4 9-15,3 0-9 0,-3 4 0 0,4-1 0 16,3-6 0-16,0 6 8 0,0 1-8 0,0 2 0 0,0-2-8 0,0-4 8 16,3 4 0-16,1-4 0 15,-4-6 0-15,3 6 0 0,4 3 0 0,0-5 0 0,-7-4 0 16,11 6 8-16,0-3-8 0,3-3 0 15,-4 3 0-15,1-6 8 0,3 3 0 0,-3-3 1 16,3-3 0-16,0 6 0 0,0-10 0 0,0 1 0 0,0 6 0 16,-3-7 0-16,3 7 0 0,0-3 0 0,-3 3 0 15,-4-7 0-15,3 1-1 0,-3 6-8 0,0-4 12 16,0 4-4-16,-3-6 4 0,3 6 0 0,-7-7 0 0,0 4 0 16,0 6 9-16,0-3 3 0,-4-6 0 0,1 5 0 15,-1-2-24-15,-3 3-12 0,0-3 2 0,0 6 0 16,0 0 10-16,-3-3 0 0,-5 3 0 0,5 3 8 15,-1-3-8-15,-3 6 0 0,0-3 0 0,0 3 0 16,0-2 0-16,0 8 0 0,-4-2 0 0,4-1-8 0,0 0 8 0,3 1 0 16,1 2 0-16,-1-2 0 0,4 2 0 0,0-2 0 15,7 2 0-15,-4-2 0 0,1 2 11 0,6-2-3 16,-3-1 0-16,8-6 0 0,-1 7-8 0,0-1-14 16,3-9 3-16,1 9 1 0,-1-6 10 15,1 4 0-15,3-4 0 0,0-3 0 0,-3 0 0 16,3 0 8-16,0-3-8 0,-3-4 0 0,3 1 8 0,0 0-8 15,-4-3 10-15,1-4-10 0,3 10 9 0,-3-7-9 16,-1 1 8-16,-3-4-8 0,0 4 8 0,0 0-8 16,0-4 0-16,1 4 8 0,-8-4-8 0,3 4 8 15,-3-7-8-15,-3 10 8 0,-1-10 0 0,0 10-8 16,1-10 12-16,-4 7-4 0,-4 6-8 0,4-7 0 16,-3 1 9-16,-1 9-9 0,-3-3 0 0,0-4 0 0,3 7 0 0,-3 0 0 15,0 7 0-15,0-4 0 0,0 3 0 0,-4-3 0 16,4 7 0-16,0-1 0 0,3 0 0 15,1 4-8-15,3-4 8 0,0 4 0 0,3-4-9 0,1 4 9 16,-1-1 0-16,1-2-9 0,3 6 9 0,3-10 0 16,4 3 0-16,0 1-8 0,-3-1 8 0,3-6 0 15,3 7 0-15,1-4 0 0,0-3 0 16,3-3 0-16,-4 0 0 0,4 3 0 0,0-6 0 16,1 3 0-16,-1-3 11 0,-4-3-11 0,8-4 12 0,-4 4-12 15,0-4 13-15,0 1-4 0,-3-3-1 0,-1-4 0 16,5 6-8-16,-8-2 0 0,3 2 0 0,-3-2-11 15,0 3 11-15,0-4 0 0,-3 4 0 0,-4-1 0 0,0 1 0 16,0 2 0-16,-4 1 0 0,1-3 0 0,-4 9 8 0,-4-3-8 16,4 3 8-16,-3 0-8 15,-5 3 0-15,1-3-8 0,0 6 0 0,-3-3 0 16,-1 10 8-16,0-4-8 0,-3 1 8 0,0-1-8 16,3 4 8-16,-3-4 0 0,0 3 0 0,3-2-8 0,4 9 8 0,0-7 0 15,7 1 0-15,-4 2 0 0,8-2-8 0,-4 0 8 16,3-4-8-16,4 4 8 0,0 2 0 0,4-2 0 15,6-4 0-15,1 1 0 0,0-4 0 0,3 0 0 16,3-3 0-16,1 3 0 0,3-2 0 0,-3-4 0 16,3 0 0-16,-3-4 0 0,-1-2 11 0,1-3-3 15,0 6 0-15,-4-7 0 0,-4 1-8 0,4-1 0 16,-3-2 0-16,-4 3 0 0,0-4 0 0,-3 0 12 0,-4-5-4 16,0 8 0-16,-4-2 1 0,1-7 0 0,-5 9 0 0,1-2 0 15,0 2-9-15,-3 7 0 0,-1-6 0 0,-3 0 0 16,4 5 8-16,-5 4 0 0,-2 0 0 15,3 0 0-15,0 4-8 0,-1-4-11 0,1 6 3 0,0-3 0 16,4 9 8-16,-1-5 0 0,0 2-9 0,1-3 9 16,-1 4-9-16,4-1 9 0,0 1-12 0,4-1 12 15,-1 0-8-15,1-5 8 0,6 8 0 0,1-6 0 16,-1 4 0-16,4-7 0 0,0 6 0 0,0-5 0 16,4 5 0-16,-4-9 0 0,0 6 0 0,0-6 0 15,4 3 0-15,-1-3 0 0,1-3 0 0,-1-3 0 16,1 6 0-16,0-9 11 0,-1 9-11 0,-3-10 10 15,4 7-10-15,-1-6 0 0,-3-1 9 0,1-2-9 16,-1 2 0-16,0 1 0 0,-4-4 0 0,1 4 0 0,-1-4 0 16,1 1 0-16,-1 2 0 0,-3 1 8 0,0 0-8 0,4-1 0 15,-4 7 0-15,0 3 0 0,0 0 0 0,0 0 0 16,0 0 0-16,0 0 0 0,0 0 0 0,0 0-8 16,0 0 8-16,0 0-8 0,0 0 8 0,0 0-8 15,0 0 8-15,-4 9-8 0,1-5 8 0,-1 5 0 16,1 0 0-16,-1-6 0 0,1 7 0 15,-4-4 0-15,3 0-9 0,1 1 9 0,-5-4 0 0,5 3 0 16,-4-3 0-16,3 4 0 0,1-4 0 0,-1 0 0 16,-3 6 0-16,4-3 0 0,-1-2 0 0,1 5 0 15,-4-6 0-15,0 7 0 0,3 2 0 0,0-2 0 16,-3 5 0-16,4-2 0 0,-4-1 0 0,3-2 0 16,1 2-10-16,-1-2 10 0,4-4 0 0,0-6 0 15,0 0 0-15,0 0 10 0,7 3-10 0,-7-3 0 16,0 0 0-16,7 0 0 0,0-9 9 0,4-1 0 0,-7 1 0 15,3-4 0-15,0 4-9 0,-4-4 0 0,1-5 0 0,-1 5-11 16,-3 0 11-16,0 1 0 0,0-4 8 0,0 7-8 16,-3-4 0-16,-1 10-8 0,4-3 0 0,-7 3 0 15,7 3-6-15,-3-7-1 0,-4 14 0 0,-1-4 0 16,1 6-2-16,4-2-1 0,-4-1 0 0,3 3 0 16,1 1-10-1,-1-1-3-15,4-9 0 0,7 3-887 0,0 7-178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7T16:30:39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4456 14091 115 0,'0'0'0'0,"0"0"10"0,0 0-10 0,3-10 0 16,1 7 0-16,-4 3 0 0,7-9 155 0,-4 6 29 16,4-4 5-16,-7 7 2 0,0 0-124 0,0 0-25 15,0 0-5-15,0 0-1 0,0 0 20 0,0 0 3 16,0 0 1-16,0 0 0 0,0 0-5 0,0 0-1 0,-7-3 0 0,7 3 0 16,0 0 9-16,-3-6 1 0,-11 6 1 0,14 0 0 15,0 0 3-15,0 0 0 16,-7 0 0-16,3-3 0 0,-7 0-10 0,11 3-2 0,0 0 0 0,-7-7 0 15,0 7-9-15,0 0-3 0,4-9 0 0,-4 9 0 16,0-3-5-16,7 3-2 0,0 0 0 0,0 0 0 16,-11-6-9-16,11 6-3 15,-7 0 0-15,7 0 0 0,0 0-5 0,-4 0-2 0,-3 0 0 0,7 0 0 16,-7 0-6-16,7 0-2 0,-7 0 0 0,7 0 0 16,0 0-10-16,0 0 0 0,0 0 9 0,0 9-9 15,0-9 0-15,0 0 0 0,0 0 0 0,0 9 0 16,0-2 0-16,0-7 8 0,0 0-8 0,7 6 0 15,0 0 0-15,0-3 0 0,-3 7 0 0,7-4 0 16,-4 0 0-16,7-6 0 0,-11 10 0 0,8-10 0 16,-1 9 0-16,1-6 0 0,-7 3 0 0,3-2 0 15,0 2 0-15,0-3 0 0,-4 3 0 0,4-3 8 0,-7-3-8 0,0 0 0 16,0 0 0-16,7 4 8 0,-7-4 0 0,0 0 1 16,11 0 0-16,-11 0 0 15,0 0 15-15,7-7 2 0,-3 1 1 0,3-3 0 16,-4-1-5-16,1 4-1 0,-4-3 0 0,0-1 0 15,-4 1-6-15,4-1-2 0,-3-2 0 0,3 2 0 16,-7 1-3-16,3 6-1 0,4-7 0 0,-11 1 0 0,4 0-9 0,0 2 8 16,-3 1-8-16,3-3 8 0,0 9-8 0,-4-3 8 15,-7 3-8-15,11 0 8 16,-3 3-8-16,-4 3 10 0,-4-3-10 0,4 10 10 0,0-4-10 0,0 4 8 16,3-4-8-16,-7 7 8 0,4-4-8 0,4 1 0 15,3-1 0-15,0 4 0 0,3-4 0 0,-3 1 8 16,7-4-8-16,-3 1 8 0,6-7-8 0,-3-3 0 0,7 9 0 0,4 1 0 15,-8-7 16-15,8 3-1 0,-1-3-1 16,-3-3 0-16,4 0-14 0,7 0-12 0,-11 0 3 0,10 0 0 16,-3 0 9-16,1-3 12 0,-1-3-2 0,-4 3-1 15,4-7-9-15,4 1 0 0,-7 6 0 0,3-7 0 16,-4 1-8-16,-3 0 8 0,0 5 0 0,4-5 0 16,0-3 0-16,-11 2 13 0,7 1-1 0,0-1-1 15,-4 7-11-15,-3-6 0 0,0-1 0 0,0 1 0 16,0 6 0-16,-3-3 8 0,3 2-8 15,-7 1 8-15,0-3-8 0,7 6 0 16,-7-3 0-16,-4 3 0 0,-3 0 8 0,3 3-8 0,-3-3 0 0,4 9 8 16,-5-5-8-16,1 5 10 0,-3-3-10 0,-1 4 10 15,7-4-10-15,-3 3 8 0,-3 1-8 0,10 2 8 16,-4-2-8-16,0-1 0 0,4 0 0 0,0-5 8 0,7-4-8 0,0 0 0 16,0 0 0-16,0 0 8 0,0 0-8 15,0 0 0-15,0 0 9 0,0 0-9 0,0 0 0 0,7 0 0 16,4 0 0-16,-4 0 8 0,4-4-8 15,-8-5 0-15,8 9 0 0,-1-3 0 0,-3-3 0 0,4 3 0 16,-4-4 0-16,4 4 8 0,-4 0-8 0,0-3 0 16,-4 3 0-16,4-4 0 0,0 7 0 0,0-9 0 15,-7 9 0-15,0 0 0 0,0-3 0 0,0 3 0 16,0-10 0-16,0 10 8 0,0-3-8 0,0 3 0 16,0 0 8-16,-7-6-8 0,4 6 10 0,-8 0-2 15,8 0-8-15,-8 0 12 0,1 0 0 0,-1 0-1 0,0 6 0 0,4-3 0 16,-10 7-2-1,10-7 0-15,-4 6 0 0,0 1 0 0,-3-1-9 0,4-6 8 16,3 7-8-16,0-1 8 0,7 4-8 0,0-4 0 16,0-9 0-16,0 0-11 15,3 0-120-15,18 0-24 0</inkml:trace>
  <inkml:trace contextRef="#ctx0" brushRef="#br0" timeOffset="2814.39">4364 14091 781 0,'0'0'34'0,"0"0"8"0,0 0-34 0,0 0-8 15,0 0 0-15,0 0 0 0,0 0 88 16,0 0 15-16,0 0 3 0,0 0 1 0,0 0-49 0,0 0-10 16,0 0-1-16,0 0-1 0,0 0-16 0,0-10-3 15,0 10-1-15,3-3 0 0,-3-6-8 0,0 9-2 16,0-3 0-16,0 3 0 0,0-7 2 0,0 7 0 15,-3-9 0-15,3 9 0 0,0-3 12 0,0 3 2 16,-4-10 1-16,-3 10 0 0,7 0-7 0,-3-3-2 16,-4-3 0-16,0 6 0 0,0 0-3 0,7 0-1 15,-4 0 0-15,4 0 0 0,-11 0-11 0,11 0-9 0,0 0 12 16,0 0-12-16,-7 0 0 0,7 0 0 16,0 0 0-16,0 0 0 0,0 0 0 0,0 0 0 0,-3 9 0 0,3-9 0 15,0 10 0-15,0-7 0 0,0 6 0 0,0 1 0 16,0-1 0-16,0 1 0 15,0-1 0-15,3-6 0 0,-3-3 0 0,0 13 0 0,7-7 0 0,-7-6 0 16,0 0 0-16,4 3 0 0,3 6 0 0,4-5 0 16,-11-4 0-16,0 0 0 0,0 0 0 0,7 6 0 15,-7-6 0-15,0 0 0 0,0 0 0 0,10-6 0 16,-3 6 0-16,0-4 0 0,0 1 10 0,-7 3-10 16,4-6 8-16,3-3-8 0,-7 5 8 0,4-5-8 15,-4 6-17-15,7-3-9 0,-7-4-2 0</inkml:trace>
  <inkml:trace contextRef="#ctx0" brushRef="#br0" timeOffset="10542.5">4509 13950 115 0,'0'0'10'0,"0"0"-10"0,0 0 0 0,0 0 0 16,0 0 87-16,0 0 15 15,0 0 3-15,0 0 1 0,0 0 6 0,0 0 2 0,-4 3 0 16,4-3 0-16,0 0-32 0,0 0-6 0,-11 9-2 0,4-9 0 16,7 0-39-16,0 0-8 0,0 0-2 0,0 0 0 15,-3 3-4-15,-1-3-1 0,4 0 0 16,0 0 0-16,0 0-20 0,0 0 0 0,0 0 0 0,-10 10 0 16,3-10-8-16,3 9-7 0,4-9-1 0,-3 0 0 15,-8 9 16-15,4-5 0 0,7-4 0 0,-4 0 0 16,-6 9 11-16,10-9-2 0,-4 0 0 0,4 0 0 15,0 0 15-15,-7 9 4 0,4-5 0 0,3-4 0 16,0 0 16-16,0 0 4 0,0 0 1 0,-7 0 0 16,7 0-23-16,0 0-5 0,0 0-1 0,-7 6 0 15,0-3-3-15,7-3-1 0,0 0 0 0,0 0 0 0,0 0 3 0,0 0 0 16,0 0 0-16,0 0 0 0,0 0-10 0,0 0-1 16,0 0-8-16,0 0 12 0,10 0-12 15,1-3 0-15,-11 3 8 0,3-6-8 0,4 6 0 0,0 0 0 16,-7 0 0-16,7-4 0 0,4 1 0 0,-7-3 0 15,-4 6 0-15,7-3 0 0,0-3 8 0,0 6 0 16,-4-7-8-16,-3 7 12 0,7-6 7 0,0-3 1 16,0 6 0-16,-3-4 0 0,3 1 4 0,4 0 0 15,-8-4 1-15,8 1 0 0,-1 3-5 16,-3-4 0-16,4-5-1 0,-1 2 0 0,1 4-2 0,10-7 0 16,-7 0 0-16,0-6 0 0,8 10-6 0,-8-7-2 15,7-3 0-15,-7 6 0 0,7-3-9 0,-3 1 0 0,-1-1 0 16,8 3 8-16,-7-3-8 0,-1 1 0 0,8 2 0 0,-11-3 0 15,4 0 0-15,3 7 0 0,0-7 0 16,-3 3 0-16,3 1 0 0,0-7 0 0,-7 9 0 0,0-6 0 16,4 4 16-16,0-4 2 0,3 0 0 0,-7 3 0 15,7-9-26-15,-3 3-6 0,3 0-1 16,0-3 0-16,4-3 15 0,-4 6 0 0,4-6 0 16,-1 3 0-16,1-4 0 0,0 4 0 0,-8-3 0 0,12 6 0 15,-5 0 0-15,-6 0 0 0,7 0 0 0,-1 4 0 16,5-1 10-16,-5 3 5 0,1-3 1 0,-7 7 0 15,3-7-24-15,0 6-5 0,-7 1-1 0,7-4 0 16,-10 4 24-16,6-1 5 0,-2-6 1 16,2 10 0-16,-6-4-16 0,3-6 0 0,0 7 0 0,0-7 0 15,-3 7 0-15,3-1-18 0,-4-6 4 0,1 7 1 16,0-7 13-16,-1 9 16 0,1-2-3 0,3-1-1 0,-7-2-12 16,3 8 0-16,-3-2 0 0,4 3 0 0,-11-1 0 0,7 1-16 15,-7 6 3-15,0 0 1 0,4-3 12 0,3-3 0 16,0 3 0-16,0-4 0 0,-7 7 0 0,3-3 0 15,11 0 0-15,-10-3 0 0,3-4 0 0,0 7 0 16,4-6 0-16,-1-1 0 0,-3 1 0 16,7 6 0-16,-3-7 0 0,-4 1 0 0,4 0 0 0,3 6 0 15,-4-7 0-15,1 1 0 0,0-1 10 0,-1 7-2 16,1-6 0-16,-1 6 0 0,-3-4-8 0,0-2-11 16,4 3 3-16,-4-1 0 0,0-2 8 0,4 0 0 15,-4 2 0-15,0-2 0 0,3-1 0 0,4-2 0 0,-3-4 0 16,3 10 0-16,-3-10 0 0,-1 4 0 0,1-1 0 15,3-2 8-15,-3 2-8 0,-4 4 0 0,0-4 0 16,3 4 0-16,-6-4 0 0,3 1 0 0,-4 2 0 0,1 4 0 16,3 0 0-16,-7-1 8 0,0 7-8 0,4-9 8 15,-4 9-8-15,0-3 0 0,7-7 0 0,-7 10 0 16,0 0 0-16,0 0 0 0,-7-3 8 0,7 3-8 16,0 0 0-16,0 0 0 0,0 0 0 15,-4-6 8-15,4 6-8 0,-7 0 0 0,0 0 8 0,0 0-8 16,3 0 11-16,-6 0-3 0,3-3 0 0,0 6 0 15,0-3 0-15,-4 0 0 0,4 6 0 0,-4-3 0 16,1-3 0-16,-1 0-8 0,-3 10 12 0,3-7-4 16,1-3 0-16,-4 9-8 0,3-2 12 0,-3-1-4 15,0 3-8-15,3-2 0 0,-6 2 0 0,-1-3 0 16,4 4 0-16,-4-1 0 0,4-3 0 0,-3 1 0 0,6 2 0 0,-7 0 0 16,4-5 0-16,-3 5 0 0,6 0 0 0,0-9 0 15,-6 10 0-15,10-1 0 0,-11-6 0 0,11 4 0 16,-4-4 0-16,-3 6 0 0,7-6 0 0,4-3 0 15,-11 7 0-15,7-4 0 0,3-3 0 0,4 0 0 16,0 0 0-16,0 0 0 0,0 0 0 0,0 0 0 16,0 0 0-16,0 0 0 0,0 0 0 0,4-10 0 15,6 7 0-15,1-6 0 0,-4 6-11 0,10-4 11 16,-6-2-8-16,3 6 8 0,0-7-8 0,7 1 8 16,-6 6-8-16,9-7 8 0,-3 1 0 0,1-4-8 0,-1 4 8 15,7-3 0-15,-10-1 0 0,3-3 0 16,0 7 0-16,4-4-8 0,-8 4 8 0,4-4 0 15,1 4 0-15,-5 0 0 0,1 2 0 0,0 1 0 16,-4-3 0-16,3 9 0 0,-6-4 0 0,3-2 0 16,-3 3 0-16,-1 0 0 0,4-3 0 0,-10 6 0 0,3 0 0 15,7 0 0-15,-11 6 0 0,-3-6 9 16,0 0-1-16,8 3-8 0,-8-3 17 0,3 9-3 16,1 1-1-16,-1-7 0 0,4 10 6 0,-7-4 1 0,7 0 0 0,-7 1 0 15,0-7 7-15,0 6 1 0,0 4 1 0,0-4 0 16,0 1-8-16,0-1-1 0,0 4-1 0,0-4 0 15,0 4-11-15,-7-4-8 0,7 0 9 0,-3 4-9 16,-1-4 0-16,4 1 8 0,0 2-8 0,-3-2 0 16,-1-1 0-16,1 4 0 0,3-4-9 15,0 4 9-15,-8-4-28 16,5 0 0-16,3 4 0 0,0 3 0 0,0-4-80 0,0 1-16 0,0-1-4 16</inkml:trace>
  <inkml:trace contextRef="#ctx0" brushRef="#br0" timeOffset="16141.42">6558 12002 288 0,'0'0'12'0,"0"0"4"0,0 0-16 0,-7 0 0 0,-3 7 0 0,2-4 0 0,8-3 304 0,-7 0 59 16,4 6 11-16,-8-6 2 15,11 0-292-15,0 0-58 0,0 0-12 0,0 0-2 16,-7-6-4-16,7 6 0 0,0 0 0 0,-3 0 0 0,-1-10 3 0,4 7 0 16,0-6 0-16,0-1 0 0,0 7-2 0,0-3 0 15,0 3 0-15,0-7 0 0,0 7 18 0,0 3 3 16,-7-6 1-16,7 6 0 0,0 0 6 0,-3 0 2 15,-4 0 0-15,-1 0 0 0,-2 0 3 0,3 0 1 16,0 6 0-16,0-3 0 0,-4 7-11 0,1-7-3 16,3 6 0-16,-4 4 0 0,4-4-17 0,-4 1-3 15,4 2-1-15,-3-2 0 0,6-1-8 0,1 4 0 16,-4-7 9-16,7 3-9 0,0-9 0 0,3 3 0 0,1 10 0 0,-4-13 0 16,0 0 0-16,3 6 0 15,11-3 0-15,-10 7 0 0,3-7 9 0,0 3-9 16,-7-6 12-16,0 0-12 0,10 3 0 0,-2 4 0 0,-1-4 0 15,0 3 0-15,-7-6 8 0,0 0-8 0,0 0 9 0,10 0-9 16,-3 0 13-16,-7 0-3 0,7-6-1 16,4 6 0-16,-11-3 12 0,10-4 3 0,-10-2 0 0,8 3 0 15,-5-4-1-15,4 1 0 16,0-4 0-16,-7-2 0 0,4 2-12 0,3 4-3 0,0-7 0 0,0 0 0 16,-7 7 4-16,3-7 1 0,4 0 0 0,-7 4 0 15,4 3-5-15,-4 2-8 0,4-2 11 0,-4 3-11 16,-4-4 8-16,0 7-8 0,-3 0 0 0,4-3 0 15,-4 6 0-15,-4 6 0 0,4-3 0 0,-7 0 0 0,3 7 0 16,4-1 0-16,-7-3 0 0,4 1 0 0,-8 2 0 16,8 3 0-16,-1-2 0 0,0 6 0 0,1-4 13 0,-1 1-1 15,1-1 0-15,3 7 0 0,-4-6-12 16,4 5 0-16,0-5 0 0,0 3 0 0,3-4 0 0,-3 1 0 16,4-1 0-16,3-2 0 0,-4 5 0 0,4-8 0 15,0 2 0-15,0-9 0 16,0 0-11-16,7 9-5 0,-7-9 0 0,0 0-1 15,7 4 17-15,4 2 0 0,3-6 0 0,-3-6 0 0,-1 2 0 0,4-5 0 16,0 0 0-16,0-4 0 0,1 4 0 0,-5-1 0 16,4-2 0-16,4-1 9 0,-8-6-9 0,5 10 0 15,-1-4 0-15,-7 1 0 0,7 2 13 0,-4-2-2 16,-6 2-1-16,3 1 0 0,0 0-10 0,0-4 0 16,-7 4-12-16,0-4 12 0,0 4 0 0,0-1 0 15,-7 1 0-15,4 0 0 0,-4 5 8 0,3-5-8 0,0 6 8 0,-3-3-8 16,4 6 0-16,-8 0 8 0,4 0-8 0,0 0 0 15,0 6 0-15,-3-3 0 0,2 10 0 0,-2-4 0 16,-1 0 0-16,4 1 0 0,0-1 0 0,-7 4 0 16,7-1 0-16,4-2 0 0,-8 8 0 0,0-5 0 15,4 0 0-15,0 2 0 0,0-2 0 16,4-4 0-16,-1 1 0 0,4-4 0 16,4 3 0-16,-4-9 0 0,10 7 0 0,-10-7-11 0,4 3 11 0,6-3-8 15,1 6 8-15,0-12 0 0,-1 6 0 0,4-10 0 16,-3 10 0-16,3-3 0 0,-4-3 0 0,1 0 0 15,3-4 0-15,-7 4 0 0,11-4 0 0,-15 7 0 0,4 0 0 16,1-3 0-16,-1-3 0 0,-4 9 0 16,4-7 0-16,-7 1 11 0,0-3-11 0,0-1 12 15,0 7-12-15,0-6 0 0,-7-1 0 0,4 7 0 16,-1-6 9-16,1-1 0 0,-5 1 0 0,1-1 0 0,4 4-9 0,-11-3 0 16,7 3 0-16,3 2 0 0,-13-5 0 0,9 9 0 15,-2 0 0-15,-4 0 0 0,3 0 0 0,1 6 0 16,-1 1 0-16,0-1 0 0,1-3 0 0,-1 6 0 15,4 4 0-15,0-4 0 0,0 4-9 0,0 3 9 16,4-4 0-16,3 1 0 0,-8 2-8 0,8-2 8 16,0-1 0-16,0 1 0 0,0-4-8 0,8 4 8 15,-8-4 0-15,0-9 0 0,0 0-8 0,7 10 8 16,0-4 0-16,3-3 0 0,-3 0 0 0,4-3-8 0,-1-3 8 0,1 3 0 16,3-9 0-16,0 6 0 0,4-7 0 0,-8 1 0 15,8-1 0-15,0-2 8 0,-4 2-8 0,0-2 0 16,7 2 0-16,-10 1 11 0,-4-4-11 0,3 4 10 15,-3 0-10-15,4-1 0 0,-4 1 9 16,-7 3-9-16,0-4 0 0,-3 4 0 0,-1-7 0 0,0 10 0 16,-3-3 0-16,0 3 0 0,4-3 0 0,-11 6 0 15,7-4 10-15,-7 8-2 0,-1-4-8 0,5 0 12 16,-4 6-12-16,3-3 0 0,1 3 0 0,-1-3-10 16,0 7 10-16,8-1 0 0,-11 1 0 0,10-4 0 15,-3 3 0-15,7 1 0 0,-7 2-8 0,7-2 8 16,-3-1 0-16,3 0 0 0,3-5 0 0,-3 5 0 15,0 0 0-15,7 1-10 0,-7-1 10 0,4-6 0 16,-4-3 0-16,7 10 0 0,-7-10 0 0,7 3 0 16,0 6 0-16,-7-9 0 0,0 0 0 0,10 0 0 15,-2 0 0-15,-5-3 0 0,4-3 0 0,0 3 0 16,-3-7 10-16,3 7-1 0,0-6 0 0,0-1 0 16,-7 1-9-16,0 0 12 0,3 2-12 0,4-2 12 15,-7-7-12-15,0 10 8 0,4-3-8 0,-4-1 8 0,4-2-8 16,-4 2 0-16,-4-6 0 0,4 10 0 0,-4-9 8 0,4 11-8 15,0-5 0-15,-7 0 8 16,4 5-8-16,-8-2 0 0,4 3 0 0,0 3 0 0,-7 0 0 0,3 0 0 16,1 3 0-16,-1-3 0 0,1 10 0 0,-1-4 0 15,1-3 0-15,3 10 0 0,-4-4 0 0,4 0 0 16,0 4 0-16,0 3-11 0,3-4 11 0,-3 1 0 16,4 5 0-16,-1-5 0 0,4 0 0 0,0-4-10 15,0 3 10-15,0 4 0 0,7-6-8 0,0 2 8 0,-3-2 0 16,3-7 0-16,7 6-9 0,-3-6 9 0,-4 3 0 0,3-2-9 15,1-4 9-15,-1 0 0 0,4 0 0 0,4 0 0 16,-4-10 0-16,-3 10 0 0,3-6 0 16,-4-3 8-16,5-1-8 0,-1 1 0 0,-4-1 0 0,1 1 8 15,-1-1-8-15,-3 4 12 0,-3-9-4 0,3 8 0 16,0-2-8-16,-3-7 0 0,-4 13 0 0,0-9 0 16,-4 2 0-16,4-2 16 0,-7 2-4 0,4 1-1 15,-1-1-11-15,-3 1 0 0,3 0 0 0,4 9 8 16,-7-7-8-16,4 1 0 0,-4 6 9 15,7 0-9-15,0 0 0 0,-7 0 0 0,0 0 0 0,3 0-8 16,-6 9 8-16,3-5-8 0,-1 5 8 0,-2 0-8 16,3 4 8-16,0-4 0 0,0 4 0 0,3-4-8 15,-3 7 8-15,0-10 0 0,4 4 0 0,3-1-8 16,-4 4 8-16,4-4 0 0,4 0 0 0,-4-6 0 0,0-3 0 16,7 10 0-16,3-4 0 0,-6-3-8 0,-4-3 8 0,7 0 0 15,0 7 0-15,3-4 0 0,-3-3 0 0,1 0 0 16,-8 0 0-16,10 0 0 0,-3 0 0 0,-7 0 0 15,7 0 0-15,-7 0 0 0,0 0 0 0,7-3 0 16,4-4 0-16,-11 7 0 0,0 0 0 0,0 0 0 16,3-3 0-16,4-3 0 0,-3 3 0 0,-1-7 0 15,1 1 0-15,-4 6 0 0,7-3 0 0,0-1 8 16,-7 1-8-16,0-3 0 0,0-1 0 0,0 7 0 16,0-6 0-16,0 6 8 0,-7-4-8 0,7 7-10 15,-7-3 10-15,0-3-13 0,3 3 13 0,-6 3 15 0,-1 0-3 16,1 3-1-16,-4-3-11 0,-1 9 0 15,5-2 0-15,-8-4 0 0,4 9 0 0,-4-2 0 0,8-1 9 16,-4 4-9-16,3-4 0 0,-3 0 9 0,4 1-9 16,10-7 0-1,-8 6-28-15,8-9-12 0,8-3-2 0,2-6-1202 0</inkml:trace>
  <inkml:trace contextRef="#ctx0" brushRef="#br0" timeOffset="21693.18">6713 11902 115 0,'0'0'10'0,"0"3"-10"0,-10-3 0 0,10 3 0 0,-11-3 27 0,8 6 3 15,-4-6 1-15,7 0 0 16</inkml:trace>
  <inkml:trace contextRef="#ctx0" brushRef="#br0" timeOffset="24571.39">6625 11918 324 0,'0'0'14'0,"0"0"3"0,0 0-17 0,0 0 0 0,0 0 0 0,0 0 0 15,0 0 13 1,0 0-1-16,0 0 0 0,0 0 0 0,-7 9-12 0,7-9 0 0,0 0 8 0,0 6-8 16,-10 1 0-16,2-7 8 0,8 0-8 0,-7 9 0 15,-3-9 44-15,3 6 2 0,7-6 1 0,-7 0 0 16,0 3-3-16,3-3 0 0,4 0 0 0,0 0 0 16,0 0-11-16,-14 0-2 0,7 3-1 0,7-3 0 15,0 0-8-15,-4 7-2 0,-3-4 0 0,7-3 0 16,-3 0-5-16,3 0-2 0,0 0 0 0,0 0 0 15,-11 0 9-15,11 0 2 0,0 0 0 16,0 0 0-16,0 0-7 0,0 0-1 0,0 0 0 0,0 0 0 16,0 0-6-16,0 0-2 0,0 0 0 0,0 0 0 15,0 0 16-15,0 0 4 0,0 0 0 0,0 0 0 16,0 0 8-16,0 0 3 0,0 0 0 0,0 0 0 16,0 0-11-16,0 0-1 0,0 0-1 0,-7 6 0 15,7-6-13-15,0 0-2 0,0 0-1 0,0 0 0 16,0 0 10-16,0 0 1 0,0 0 1 0,0 0 0 0,0 0-11 15,0 0-3-15,0 0 0 0,0 0 0 0,0 0-8 16,0 0 0-16,0 0 9 0,0 0-9 0,0 0 8 0,0 0-8 16,0 0 8-16,0 0-8 0,0 0 14 0,0 0-2 15,0 0 0-15,0 0 0 0,0 0 1 0,0 0 0 16,0 0 0-16,0 0 0 0,-7 3 8 0,7-3 2 16,-7 0 0-16,7 0 0 0,0 0-23 0,0 0 0 15,0 0 0-15,0 0 0 0,0 0 0 0,0 0 8 16,0 0-8-16,0 0 8 0,0 0 2 0,0 0 1 0,0 0 0 0,0 0 0 15,0 0 1-15,0 0 0 0,0 0 0 0,0 0 0 16,0 0-12-16,0 0 0 0,0 0 0 0,0 0 8 16,0 0-8-16,0 0 0 0,0 0 0 0,0 0 8 15,0 0-8-15,0 0 0 0,0 0 0 0,0 0 0 16,0 0 0-16,0 10 0 0,0-10 0 0,0 0 0 16,0 0 0-16,0 0 0 0,0 0 0 0,0 0 8 15,-7 3-8-15,7-3 0 0,0 0 0 0,0 0 8 16,0 0-8-16,0 0 0 0,0 0 0 0,0 0 0 15,0 0 0-15,0 0 8 0,0 0-8 0,0 0 0 16,0 0 0-16,0 0 0 0,0 0 0 0,0 0 0 16,0 0 0-16,0 0 8 0,0 0-8 0,0 0 0 15,0 0 27-15,0 0 0 0,0 0 0 0,0 0 0 16,0 0-16-16,0 0-3 0,0 0-8 0,0 0 12 16,0 9-12-16,0-9 11 0,0 0-11 0,0 0 10 15,0 0 2-15,0 0 0 0,0 0 0 0,0 0 0 0,0 0-12 16,0 0 8-16,0 0-8 0,0 0 8 15,0 0 0-15,0 0 0 0,0 0 0 0,0 0 0 0,0 0-8 16,0 0 0-16,0 0 0 0,0 0 8 0,0 0 0 0,0 0-8 16,0 0 12-16,0 0-4 15,0 0 8-15,0 0 2 0,0 0 0 0,0 0 0 0,0 7-18 0,0-7 0 16,0 0 0-16,0 0 0 16,0 0 8-16,0 0-8 0,0 0 12 0,0 0-12 0,0 0 11 0,0 0-11 15,-3 9 10-15,3-9-10 0,-4 3 0 0,4-3 8 16,0 0-8-16,0 0 0 0,0 0 0 0,-4 3 9 15,4-3-9-15,0 0 8 0,0 6-8 0,-10-2 12 0,10-4-12 16,0 0 12-16,-11 0-12 0,8 6 12 16,-4-3-12-16,7-3 12 0,0 0-3 0,-4 0 0 0,-3 0 0 15,7 0 0-15,0 0-1 0,0 0 0 0,-7 0 0 0,7 0 0 16,0 0-8-16,0 0 10 0,0 0-10 0,0 0 10 16,0 0-10-16,0 0 8 0,0 0-8 0,0 0 8 15,0 0-8-15,0 0 0 0,0 0 0 0,0 0 8 16,7-3-8-16,-7 3 0 0,0-10 0 0,0 10 0 15,7-6 8-15,-7 6-8 0,4-6 0 0,-1 0 8 16,-3 6 0-16,4-10 0 16,-1 7 0-16,1-6 0 0,3-1 0 0,-7 7-8 0,0-3 12 0,3-7-4 15,4 10 0-15,1-3-8 0,-5-3 12 0,4 2-4 16,0 1-8-16,4-3 0 0,3-1 9 0,-4 4-9 16,-6-4 0-16,7 4 0 0,-1-3 0 0,1-4 0 15,3 4 0-15,-11-1 0 0,4 4 0 0,4-3 8 0,3-1-8 16,-3 1 0-16,3 0 0 0,-4-1 0 0,5-2 0 0,-1 2 0 15,0 1 0-15,3-4 8 0,-6 4-8 0,3-4 0 16,0 1 0-16,0-1 0 0,0-2 0 0,-3 5 0 16,3-2 0-16,-3-1 0 0,3 0 0 0,-4-2 9 15,1 2-9-15,3-6 0 0,-3 7 10 0,3-7-10 16,0 7 8-16,0-1-8 0,-3-6 8 0,3 4-8 16,-4-1 0-16,8-6 8 0,-8 9 0 0,5-5-8 15,2 5 12-15,-3-6-4 0,0 7-8 0,8-7 0 16,-8 9-10-16,0-2 10 0,0-1 0 0,4-6 0 0,-11 10 0 0,10-3 0 15,-6 2 0-15,7-2 0 16,-8-1 0-16,4-3 0 0,4 4 0 0,-8 2 0 16,5-2 0-16,-5-1 0 0,4-2 0 0,-3 2 0 15,3 1 0-15,0-7 0 0,-3 9 0 0,3-2 0 16,-4-1 0-16,4 1 0 0,-3-4 0 0,0 0 0 16,-1 1 0-16,1-1 0 0,3 0 0 0,-4 4 0 0,1-1 0 15,3 4 0-15,-7-4 0 0,4 4 0 0,-4-1 0 16,3 1 0-16,-6 0 0 0,3 2 0 0,7-2 0 0,-10 3 0 15,-1-4 0-15,4 7 0 0,0-6 0 0,0-1 0 16,0 7 0-16,0-6 0 0,-3-1 0 0,3 7 0 16,0-3 0-16,-3-7 0 0,3 4 0 0,0 6 0 15,0-3 0-15,3-1-12 0,-10-2 3 0,7 3 1 16,0-4 8-16,-3 4 11 0,3 0-3 0,-3-4 0 16,3 7-8-16,-4-6 12 0,1-1-12 0,3 1 12 0,-4 6-12 0,4-7 0 15,-3 7 0-15,-1-3 0 0,1-3 0 0,3 5 0 16,0-5 0-16,-7 9-11 0,0 0 11 0,0 0 0 15,0-9 0-15,4-1 0 0,-1 10 0 0,-3 0 0 16,4-6 0-16,3 0-8 0,0 3 8 16,-7 3 0-16,3-7 0 0,-3 7 0 0,7-3 0 0,-7 3 0 15,0-9 0-15,0 9 0 0,0 0 0 0,7-3 0 16,-3-4 0-16,-4 7 0 0,0 0 0 0,0 0 0 16,7-9 0-16,-7 9 0 0,7-3 0 0,-7 3 0 15,0 0 0-15,7-3 0 0,-7 3 0 0,7-7 0 16,0-2 0-16,-7 9 0 0,7-3 0 0,-7 3 0 15,0 0 0-15,7-6 0 0,0 2 0 0,-7 4 0 16,0 0 0-16,0 0 0 0,7-3 0 0,-7 3 0 16,0 0 0-16,0 0 0 0,0 0 0 0,11-6 0 0,-11 6 0 0,0 0 0 15,0 0 0-15,7 0 0 0,-7 0 0 0,0 0 0 16,0 0 0-16,11-3 0 0,-11 3 0 0,0 0 0 16,7-6 0-16,-7 6 0 0,0 0 0 0,0 0 0 15,3-4 0-15,-3 4 0 0,0 0 0 0,0 0 0 16,7-6 0-16,4 6 0 0,-11 0 0 0,7-3 0 15,-7 3 0-15,7-9 0 0,0 9 0 0,-7 0 0 16,7-3 0-16,-7 3 0 16,0 0 0-16,7-7 0 0,0 7 0 0,-7 0 0 0,0 0 0 0,7 0 0 15,-7 0 0-15,0 0 0 0,0 0 0 0,0 0 0 16,0 0 0-16,11-3 0 0,-11 3 0 0,0 0 0 16,0 0 0-16,7-6 0 0,-7 6 0 0,0 0 0 0,0 0 0 15,7-3 0-15,0 3 0 0,-7 0 0 0,0 0 0 0,0 0 0 16,0 0 0-16,7-3 0 0,-7 3 0 0,0 0 0 15,0 0 0-15,7-7 0 0,-7 7 0 0,7 0 0 16,-7 0 0-16,0 0 0 0,0 0 0 0,0 0 0 16,0 0 0-16,0 0 0 0,0 0 0 0,0 0-8 15,0 0 0-15,0 0 0 0,0 0 8 0,0 0 12 16,7-3-2-16,-7 3-1 0,0 0-9 0,7-6 0 16,0 6 0-16,-7 0 0 0,11-3 0 0,-8 0 0 15,1-4 0-15,3 4 0 0,0-3 0 0,0 6-14 16,-7 0 5-16,0 0 1 0,4-9 8 0,-1 9 11 15,-3 0-3-15,0 0 0 0,0 0-8 0,0 0 0 16,7-4 0-16,-7 4 0 0,0 0 0 0,0 0 0 16,4-3 0-16,-4 3 0 0,0 0 0 0,0 0 0 15,0 0 0-15,0 0 0 0,3-6 0 0,8 3 0 16,-11 3 0-16,0-6 0 0,3 2 0 0,-3 4 0 16,4-6 0-16,-4 6 0 0,0 0 0 0,3-6 0 15,-3 0 0-15,0 6 0 0,0 0 0 0,0 0 0 0,4-10 0 16,-4 10 0-16,0 0 0 0,0 0 0 0,0 0 0 0,0 0 0 15,0 0 0-15,0 0 0 0,-4-3 0 0,4 3 0 16,0 0 0-16,0 0 0 0,0-9 0 0,0 9 0 16,0 0 0-16,0 0 0 0,0 0 0 0,0 0 0 15,0 0 0-15,0 0-14 0,4-10 2 0,-4 10 0 16,0 0 12-16,0 0 16 0,0-9-3 0,0 9-1 16,0 0-12-16,4-3 0 0,-4 3 0 0,0 0 0 15,0-10 0-15,0 10 0 0,0 0 0 0,0 0 0 0,0 0 0 16,0 0 0-16,0 0 8 0,0 0-8 15,0 0 0-15,0 0-16 0,-8 0 3 0,8 0 1 16,-7 0 12-16,4 0 16 0,3 0-3 0,-11 0-1 0,4 10-12 16,-3-7 9-16,6-3-9 0,-3 6 8 0,-4-3 1 0,4-3 0 15,-3 7 0-15,3-4 0 0,-4 0-1 0,4 3 0 16,-3-3 0-16,-1 4 0 0,-3-4 0 0,3-3 0 16,-3 6 0-16,-3-3 0 0,6-3-8 0,-7 3 12 15,4-3-12-15,0 0 12 0,0 6-12 0,-4-6 0 16,4 0 0-16,0 4 8 0,4-4-8 0,-5 0 8 15,5 0-8-15,-1 0 8 0,4 0-8 0,-3 0 0 16,6 0 0-16,-3 0 0 0,0 0 0 0,7 0 0 16,0 0 0-16,-4 0 0 0,-3 0 0 0,7 0 0 0,0 0 0 0,0 0 0 15,-7 0 0-15,7 0 0 0,0 0-10 0,0 0 10 16,0 0 0-16,0 0 0 0,0 0 0 0,0 0 0 16,0 0 0-16,0 0-9 0,4-4 9 0,-1-2-8 15,-3 6 8-15,4-6 0 0,3 0 0 0,0-4 0 16,4 7 0-16,-1-6 0 15,4 6 0-15,-7-4 0 0,11-2 0 0,0 6 0 16,-1-7 0-16,1 7 0 0,0-3 0 0,6 3-12 16,-10-3 12-16,4 2-12 0,0-5 12 0,-1 9 0 15,1-9 0-15,-4 9 0 0,0 0 0 0,0-4 0 0,4-2 0 0,-8 6 0 16,5 0 0-16,-5 0 0 0,4 0 0 0,-3 0 0 16,-1-3 0-16,1 3 0 0,-4 0 0 0,0 0 0 15,4 0 0-15,-4 3 0 0,0-3 0 0,0 6 0 16,0-6 0-16,-7 0 0 0,0 0 0 0,0 0 0 15,0 0 0-15,0 0 0 0,0 0 0 0,0 0 0 16,0 10 8-16,0-7-8 0,0-3 8 0,-4 13-8 0,4-4 0 16,-3-3 9-16,3-6-9 0,-7 3 0 15,7 10 11-15,-7-7-11 0,0 4 10 0,3-4-10 16,1 3 8-16,-4 1-8 0,3-1 0 0,-3 0 9 0,0 1-9 0,0 2 10 16,0-2-10-16,0 2 10 0,-4 1-10 0,4 3 0 15,0-4 9-15,0 1-9 0,-4-4 10 0,8 4-2 16,-4-4-8-16,0 4 12 0,3-4-12 0,1 0 0 15,-1-2 0-15,4-1 0 0,0-6 0 0,0 9 0 16,0-9 0-16,4 10 0 0,-1-1 0 0,1 1 0 16,-4-10 0-16,7 3 0 0,-7-3 0 0,3 12 0 15,-3-12 0-15,4 7 0 0,-4-7 0 0,7 3-8 16,-7-3 8-16,4 9 0 0,3 4-18 0,-4-4 3 16,-3-9 1-16,4 9 0 15,-1 1-10-15,1-1-3 0,-1 1 0 0,-3-4 0 16,4 3-37-16,-1 1-7 0,-3-10-1 0,0 0-681 0,11 9-136 0</inkml:trace>
  <inkml:trace contextRef="#ctx0" brushRef="#br0" timeOffset="25847.31">8227 10409 1213 0,'0'0'53'0,"0"0"12"0,0 0-52 0,0 0-13 0,0 0 0 0,-14 0 0 16,14 0 30-16,-14 0 3 0,14 0 1 0,0 0 0 16,-11-3-34-16,11 3 0 0,-11-6 0 0,11 6-9 15,0 0 17-15,0 0 3 16,0 0 1-16,-10-3 0 0,10 3 3 0,0 0 1 0,0-10 0 15,0 10 0-15,-11-9 16 0,11 9 4 0,0 0 1 0,0 0 0 16,-7-3-3-16,7 3-1 0,-10 0 0 16,10 0 0-16,0 0-2 0,-11-3-1 0,11 3 0 0,-11 3 0 15,11-3-8-15,0 0-2 0,-10 0 0 0,10 0 0 16,-11 3-7-16,11-3-1 0,-7 9-1 0,0-2 0 16,7-7-11-16,-3 3 0 0,3 9 0 0,0-2 8 15,0-1-8-15,0-6 0 0,7 7 0 0,-4-1 0 16,4 0 0-16,4 1 0 0,-11-1 0 0,7-6 0 15,3 10 0-15,-6-13 0 0,3 9 0 0,4-9 0 16,-4 7 0-16,0-7 0 0,0 3 0 0,3-3 0 0,-3-3 30 16,1-4 4-16,-1 4 1 0,0-3 0 15,-4 0 5-15,1-4 0 0,3 1 1 0,0-1 0 16,-4 1-12-16,1-4-2 0,-1 1-1 0,4-4 0 16,0 4-8-16,-3 2-2 0,-4-2 0 0,4-7 0 15,-1 10-16-15,4-4 10 0,-7 4-10 0,0-1 8 16,0-2-8-16,0 2 0 0,0 7 0 0,-7-3 8 15,4 3-8-15,-1 0 0 0,0-4 9 0,-3 7-9 0,-3 0 0 0,3 0 8 16,7 0-8-16,-7 0 0 0,-4 10 0 0,1-7 0 16,3 6 0-16,-1 1 8 0,1-1-8 0,0 0 0 15,4 4 0-15,-4 0 0 0,3-4 0 0,1 7 0 16,-1-4 0-16,4 1 0 0,0-1-10 0,4-2 10 16,-4 8-12-16,3-5 12 0,1-4 0 0,3 1 0 0,-4-7 0 15,4 6 0-15,-3 1 0 0,7-7 0 0,-1-3 0 16,-3 6 0-16,-7-6 0 0,7 3 0 0,4-6 0 0,-4-3 0 15,3 6 0-15,-3-3 0 0,4 0 0 0,-4-4 0 16,4-2 9-16,-4 0-9 0,0 2 8 0,3 1-8 16,-3-3 8-16,1-1-8 0,-5-2 0 0,4 2 8 15,-3-2-8-15,-4 2 0 0,3 1 9 0,-3-4-9 16,-3 4 11-16,-1 0-3 0,4 2 0 0,-3-2 0 16,-1-1-8-16,1 4 10 0,-5-6-10 0,8 8 10 15,-7-2-10-15,0 3 0 0,0-3 0 16,4 6 0-16,-4 0 0 0,0 6 0 0,0-6 0 0,0 3 0 15,-1 3 0-15,1-2 0 0,0 8 0 0,0-2 0 16,4-1 13-16,-4 4 1 0,0-4 0 0,3 10 0 31,1-7-36-31,-1-2-7 0,4 2-2 0,0 7 0 0,0-10 31 0,7 4 13 0,-3-4-1 0,-1 1 0 16,1-7-12-16,3 6 0 0,-7-2 0 16,10-4 0-16,-3 0 0 15,4-3 0-15,-4 0 0 0,0 0 0 16,4-3 0-16,-1-7 0 15,-3 10 0-15,0-9 0 0,4 0 0 0,-4 5 0 0,0-5 9 0,-3 0-9 16,3 5 17-16,0-5-1 0,-7 0-1 0,7-4 0 0,-7 4-15 0,0-1 8 0,0-2-8 0,0 2 0 0,0 1 8 0,0 0-8 16,-7 2 0-16,7 1 9 0,-7-3-9 0,0 5 0 15,3-2 9-15,-3 6-9 0,0 0 0 0,3 0 0 0,-10 0 0 16,4 6 0-16,-1-2 0 0,1 5 0 16,3-3 0-16,-1 1-8 0,-9 2 8 0,10 0 0 0,7 1 0 0,0 2 8 15,-7-2-8-15,3-1 0 0,4 1 0 0,0 2 0 16,0-9 0-16,0 7-16 0,0-1 4 0,0-9 0 15,11 9 12-15,-8-5 0 16,4 2 0-16,-3-3 8 0,-4-3-8 0,10 0 0 16,-2 6 0-16,2-6 8 0,-10 0-8 0,7-6-8 0,4 6 8 15,-8-9-12-15,4 5 12 0,-3 1 0 0,6-3 8 0,-10-3-8 16,0-1 19-16,0 10-1 0,4-3 0 0,-4-6 0 16,0-1-6-16,-4 7-2 0,4-6 0 0,-7 6 0 15,7-4-10-15,0 7 8 0,-7-9-8 0,4 9 8 16,-1-3-8-16,4 3 0 0,0 0 0 0,-3-3 0 15,-4 3 0-15,7 0-12 0,0 0 0 0,0 0-752 16,0 0-150-16</inkml:trace>
  <inkml:trace contextRef="#ctx0" brushRef="#br0" timeOffset="34124.61">8234 10387 644 0,'0'0'28'0,"0"0"7"0,0 0-35 0,0 0 0 0,0 0 0 0,0 0 0 16,0 0 76-16,0 0 9 0,0 0 2 0,0 0 0 16,-7-3-27-16,7 3-6 0,-7-6-1 0,7 6 0 15,0 0-28-15,-7-6-5 0,7 6-2 0,0 0 0 16,0 0 18-16,0 0 3 0,-4-7 1 0,4 7 0 15,0 0-12-15,0 0-3 0,0 0 0 0,0 0 0 16,0 0 4-16,0 0 1 0,0 0 0 0,0 0 0 16,0 0-12-16,0 0-2 0,0 0-1 0,0 0 0 15,0 0 11-15,0 0 2 0,0 0 1 0,0 0 0 16,0 0 0-16,0 0 0 0,0 0 0 0,0 0 0 0,0 0-9 16,0 0-3-16,0 0 0 0,0 0 0 0,0 0-1 0,0 0 0 15,0 0 0-15,0 0 0 16,0 0-8-16,0 0-8 0,4 0 9 0,10-3-9 0,-14-3 8 0,7 6-8 15,3-3 0-15,-3 3 0 0,4-6 20 0,3 6-1 16,0-4-1-16,0 1 0 0,-3-3-29 0,3 6-5 16,4-3-2-16,-8-3 0 0,8 6 18 0,-4 0 0 15,4-4 0-15,-4-2 0 0,0 3 11 0,0 0 5 16,4-3 2-16,-1 2 0 0,-3-2-27 0,8 3-6 16,-8-6-1-16,3 6 0 0,5-4 16 0,-5-2 0 15,4 6 9-15,0-7-9 0,1 7 8 0,-5-3-8 16,4 3 0-16,1-3 9 0,-1 2-1 0,-4-5 0 0,5 9 0 15,-5-9 0-15,1 9-8 0,0-4 0 16,-1-2 0-16,1 3-11 0,3-6 11 0,-3 9 0 16,-1-10 8-16,4 10-8 0,-3-9 8 0,0 3-8 0,-1-4 8 0,4 1-8 15,1-1 9-15,-1 1-9 0,0-4 12 0,0 4-12 16,4 0 11-16,-4-4-11 0,0 4 10 0,4-1-10 16,-4-2 0-16,4 2 8 0,-4 1-8 0,-3 6 0 15,-4-7 0-15,3 10 9 0,1-9-9 0,-4 6 8 16,-3-4-8-16,-1 4 0 0,4-6 0 0,0 0 0 15,1 9 0-15,-1-10 0 0,-4 7 0 0,1-6 0 16,3 5 15-16,0-2-3 0,-3 3 0 0,3-3 0 16,-4 3-12-16,1-1 11 0,-1-2-11 0,5 6 10 15,-8-9-10-15,7 9 0 0,-4-3 0 0,-3 0 0 0,0-4 0 16,8 4 0-16,-8-3 0 0,0 6 8 0,0-3-8 16,0-4 0-16,3 7 0 0,-3 0 0 0,-7 0 0 15,0 0 0-15,7-3 0 0,-7 3 0 16,8 0 0-16,-8 0 0 0,0 0 0 0,0 0 0 0,0 0 0 0,0 0 8 15,0 0-8-15,0 0 0 0,0 0 16 0,0 0-3 16,0 0 0-16,0 0 0 0,0 0 2 0,7 0 0 16,-4-3 0-16,4-3 0 0,-3 6-15 0,3-10-10 15,0 10 2-15,0-3 0 0,3-3 8 16,-2 6 11-16,-1-3-3 0,3 0 0 0,-3-3-8 0,4 6 0 16,-8 0 0-16,4 0 0 0,0 0 0 0,0 0-11 15,-7 0 3-15,8-4 0 0,-1 4 8 0,-7 0 0 16,7-6 0-16,-7 6 0 0,7 0 0 0,-7 0 11 15,7 0-3-15,-7 0 0 0,7 0-8 0,3 0 0 16,-3 0 0-16,1-3 0 0,-5-3 0 0,4 3 0 16,0 3 0-16,0-10 0 0,-7 10 0 0,4 0 0 15,6-3 0-15,-10 3 0 0,0 0 0 0,0 0 0 16,7-6-14-16,-7 6 5 0,0 0 9 0,0 0 0 16,0 0 0-16,0 0 0 0,0 0 0 0,0 0 0 15,-3 0 10-15,-1 0-10 0,1-3 11 0,-1 3-11 0,1-4 12 0,-1 4-12 16,-3-6 11-16,4 6-11 0,-1 0 10 0,-3 0-10 15,4 0 8-15,-1-3-8 0,-3-3 0 0,7 6 9 16,0 0-9-16,0-3 0 0,-4-4 0 16,-3 7 8-16,7 0-8 0,0 0 0 0,-3-3 0 0,-1 0 0 15,1-3 0-15,3 6 10 0,-7 0-10 0,0 0 10 16,0 0 2-16,-4 0 0 0,4 0 0 16,-4 0 0-16,1 0 11 0,-1 0 2 0,-3 0 1 0,4 6 0 0,-5-6-15 0,1 0-3 15,0 0-8-15,0 0 12 0,3-6-2 16,-3 6-1-16,0 0 0 0,0 0 0 15,4-3 3-15,-5-4 1 0,1 7 0 0,4-3 0 16,-4-3-5-16,0 6 0 0,3-3-8 0,0 0 12 16,-3 3-12-16,4 0 0 0,3 0 0 0,-7 0 0 15,3 0 0-15,4 3 0 0,-7-3-12 0,7 3 12 0,0-3 0 0,0 6 0 16,-4-6 0-16,4 0 0 0,7 0 0 0,0 0-8 16,-4 3 8-16,-3-3 0 0,7 0 0 0,0 0 0 15,0 0 0-15,0 0 9 0,0 0-9 0,0 0 0 16,0 0 0-16,0 0 0 0,7-3 0 0,0 3 8 15,1-6-8-15,6 3 0 0,-4 3 0 0,8-3 0 16,-4-3 0-16,4 6 0 0,-1 0 0 0,1-4 0 0,0 4 0 0,-1 0 0 16,4 0 0-16,1 0 0 0,-5 0 0 15,1 0 0-15,-1 0 0 0,5 0 0 0,-5 0 0 0,-3 0 0 16,0 0 0-16,4 0 0 0,-7 4 0 0,3-4 0 16,0 0 0-16,-4 0 0 0,1 0 0 0,0 0 0 15,-1 0 0-15,1 0 0 0,-1 0 0 0,-3 0 0 16,4 0 0-16,-4 0 0 0,-3 0 0 0,-4 0 0 15,7 0 0-15,-7 0 0 0,0 0 8 0,7 0-8 16,3 0 0-16,-3 0-11 0,-7 0 3 16,0 0 0-16,0 0 8 0,0 0 11 0,0 0-3 15,0 0 0-15,0 0-8 0,0 0-9 0,4 9 9 0,-4-9-13 16,0 0 13-16,0 0 10 0,0 0-2 0,0 0 0 16,7 9-8-16,-7-9 0 0,0 0 0 0,0 0 0 15,3 3 0-15,-3-3-14 0,0 0 5 0,4 10 1 16,-4-10 33-16,4 9 7 0,-8-6 2 0,4-3 0 15,0 10-34-15,0-1-12 0,-4 1 0 0,-3-7 0 0,7 6 12 16,-3 1 15-16,-1-7-3 0,1 6-1 0,-4 1 2 0,0-4 1 16,0 0 0-16,0 0 0 0,3-3 2 0,-6 7 0 15,2-1 0-15,1 1 0 0,-3-1 6 0,-1 4 2 16,-3-4 0-16,0 4 0 0,0-1 0 0,-4-2 0 16,4 2 0-16,0 4 0 0,0-4 2 0,-4 1 1 15,8-4 0-15,-4 4 0 0,-1 2-7 16,5-2-2-16,-1-4 0 0,1 4 0 0,3-4-10 0,0-5-8 0,0 5 9 15,7-3-9-15,-7 0 0 0,-1 1 0 16,8-7 0-16,0 0 0 0,0 0 0 0,0 0 0 16,0 0-13-16,0 0 4 15,0 0-127-15,0 0-26 0,0 0-5 0</inkml:trace>
  <inkml:trace contextRef="#ctx0" brushRef="#br0" timeOffset="36811.71">10135 9744 518 0,'0'0'46'0,"0"0"-37"0,0 0-9 0,0 0 0 16,0 0 119-16,0 0 21 0,-7 0 5 0,0 0 1 16,0 0-48-16,0 0-10 0,0-3-1 0,0 3-1 15,0 0-18-15,0 0-4 0,3-6-1 0,1 6 0 16,-4-3-21-16,3 0-4 0,4 3-1 0,0 0 0 15,0-6-17-15,0 6-4 0,-3-10-1 0,3 10 0 16,0 0-15-16,0 0 8 0,0-3-8 0,0 3 0 0,0 0 0 16,0 0 0-16,-7 0 0 0,3 0 0 0,4 0 8 0,0 0-8 15,-10 3 0-15,2-3 0 16,1 10 13-16,0-10-3 0,-3 9-1 0,-1 0 0 0,1-6 0 0,-1 7 0 16,0-1 0-16,1 1 0 0,-1-1-9 0,1 4 12 15,-1-10-12-15,4 6 12 0,0 1-12 16,3-1 10-16,-3-6-10 0,7-3 10 0,0 0 6 15,0 0 0-15,0 0 1 0,0 0 0 0,0 0 3 0,0 0 1 16,11 6 0-16,-4-2 0 0,-7-4-21 0,14 0 9 16,-3 0-9-16,-1 0 0 0,-10 0 11 0,11 0-11 15,0-4 10-15,-1 4-10 0,1-6 8 0,-4 6-8 0,0-3 0 16,0-3 9-16,0 3 1 0,0 3 0 16,-7 0 0-16,7-10 0 0,0 1 6 0,0 6 0 0,-3-7 1 0,-1 7 0 15,1-6 7-15,-1 2 0 16,-3 1 1-16,0 0 0 0,-3-4-25 0,3 7 0 0,-4-3 0 0,-3 0 0 15,-3 0 10-15,2 2-10 0,-2-2 12 0,3 3-12 16,-4 3 11-16,-3 0-11 0,4 3 10 0,-5-3-10 16,5 0 0-16,3 10 0 0,-4-4 0 0,1 0 0 15,3 0 0-15,0-3 0 0,3 7 0 0,0-1-10 16,-3 4 10-16,4-4 0 0,-1 4 0 16,4-4-8-16,0 1 8 0,4-1 0 0,-1 0 10 0,1 1-10 15,3-4 0-15,0 3 0 0,-7-9 0 0,7 0 0 16,4 10 0-16,-1-10-8 0,1 0 8 0,-1 0-13 15,1 0 13-15,-4 0 8 0,4 0 0 0,-1-3-8 16,1-4 8-16,-4-2-8 0,0 6 0 0,0-6 0 16,-3 5 9-16,-1-2-1 0,4-6-8 0,-7 8 12 15,4-5 4-15,-4 0 1 0,0-1 0 0,0 1 0 16,-4 6 3-16,4-4 0 0,-3 1 0 0,-1 0 0 16,4 6-2-16,-3-10 0 0,-1 10 0 0,-3-3 0 15,7 3-18-15,-4 0 0 0,-3 0 0 0,0 0 0 0,0 0 10 0,0 3-10 16,0-3 8-16,0 0-8 0,7 0 0 0,0 0 8 15,0 0-8-15,0 0 0 0,0 0 0 0,0 0 0 16,0 0 0-16,0 0 0 0,0 0 0 0,0 0 0 16,0 0 0-16,0 0 0 0,0 0 0 0,0 10 0 15,0-10-8-15,7 9 8 16,-3-6-34-16,3 7-2 0,3-4-1 16,-3-6 0-16,4 3-107 0,0-3-20 0,3 6-5 0,0-6-435 15,0 4-88-15</inkml:trace>
  <inkml:trace contextRef="#ctx0" brushRef="#br0" timeOffset="38446.46">10097 9807 918 0,'0'0'40'0,"0"0"9"0,0 0-39 0,0 0-10 16,0 0 0-16,0 0 0 0,0 0 114 0,-8 0 21 15,1 0 4-15,7 0 1 0,-3-3-49 0,3 3-10 16,0 0-1-16,-7-6-1 0,0 6-28 0,7 0-6 16,0 0-1-16,0 0 0 0,0 0-20 0,0 0-5 15,0 0-1-15,0 0 0 0,0 0-6 0,0 0 0 16,0 0-1-16,0 0 0 0,0 0 8 0,0 0 1 0,0 0 1 0,0 0 0 15,0 0-2-15,0 0-1 0,0 0 0 0,-4 9 0 16,1-3 0-16,-1-2 0 0,1-1 0 0,3-3 0 16,0 0 10-16,0 0 1 0,0 0 1 0,0 0 0 15,0 0-4-15,0 0-1 0,0 0 0 0,0 0 0 16,0 0 6-16,0 0 1 0,0 0 0 0,7-3 0 16,3-1-32-16,-3-2 0 0,4 3 0 0,0-3 0 15,3 6 12-15,0-3-4 0,0-1-8 0,0 4 12 16,0 0-12-16,4 0 0 0,-1 0-12 0,-3 4 12 15,1-1 0-15,-1-3 0 0,10 6 0 0,-6-3 0 16,-4-3 0-16,7 6 0 0,8-6 0 0,-5 0 0 16,1 0 8-16,0 0-8 0,3-6 0 0,4 6 0 15,-1-9 12-15,-2 9-4 0,-1-3-8 0,0-7 12 16,4 1-4-16,-4 9 0 0,0-10-8 0,0 7 12 16,1 0-12-16,2-3 8 0,-2 6-8 0,-5-3 0 15,-6 3 8-15,3 0-8 0,7 0 0 0,-3 0 9 0,-11 3-9 0,4-3 0 16,3 0 0-16,0 6 8 0,-7-6-8 0,0 3 0 15,4-6 0-15,0 3 0 0,3 0 0 0,-7 0 0 16,-4 0 0-16,5-6 8 0,-1 6-8 0,0 0 10 16,-4 0-10-16,-3-3 10 0,4-4-2 0,0 7 0 15,-4-3 0-15,-7 3 0 0,7 0-8 0,-4-6 10 16,8 6-10-16,-11 0 10 0,0 0-10 0,0 0 0 16,7-3 9-16,0 0-9 0,-7 3 0 0,3-6 8 0,-3 6-8 15,11 0 0-15,0 0 0 0,-4 0 0 0,-7 0 0 16,0 0 8-16,10-4-8 0,-3-2 0 15,-7 6 0-15,0 0 0 0,7 0 0 0,4-3 8 0,-11 3-8 16,0 0 8-16,0 0-8 0,7 0 8 0,0-6-8 16,0 3 8-16,-7 3-8 0,0 0-10 0,7 0 10 15,0 0-13-15,-7 0 13 0,0 0 10 0,0 0-2 0,7-4 0 16,7-2-8-16,-7 6 0 0,-7 0-12 0,0 0 12 16,11 0 0-16,0 0 0 0,-11 0 0 0,0 0 0 15,0 0 0-15,0 0 0 0,7 0 0 0,-7 0 8 16,0 0 0-16,0 0-8 0,3 0 12 0,-3 0-4 15,0 0-8-15,0 0 0 0,0 0 0 0,7 0 8 16,-7 0-8-16,0 0 0 0,0 0 0 0,0 0 0 16,11 0 0-16,-4 0 0 0,-7 0 9 0,0 0-9 15,0 0 12-15,0 0-3 0,0 0 0 0,0 0 0 16,-7 0-1-16,7 0 0 0,0 0 0 0,-11 0 0 0,-3 0-8 16,4 0 0-16,10 0 0 0,0 0-11 0,-7 0 11 15,7 0 14-15,0 0-3 0,0 0-1 0,0 0-10 16,0 0 0-16,0 0 0 0,0 0-11 15,0 0 11-15,0 0 0 0,-4-3 0 0,4 3 0 0,0 0 0 0,0 0 0 16,0 0 8-16,-7-6-8 0,7 6 0 0,0 0 0 16,0 0 0-16,0 0 0 0,-11 0 0 0,1 0 0 15,10 0 0-15,0 0-8 0,0 0 8 0,0 0 0 16,0 0 0-16,0 0 0 0,0 0 0 0,0 0 9 16,0 0-9-16,0 0 10 0,0 0-10 0,0 0 0 15,0 0 0-15,0 0-11 0,7-3 11 0,-7 3 0 16,0 0 0-16,0 0-8 0,0 0 8 0,7-10 0 15,3 10 0-15,-10 0 0 0,0 0 0 0,0 0 0 0,8-3 0 0,-5-3 0 16,-3 6 0-16,0 0 0 0,0 0 0 0,0 0 0 16,7 0 0-16,-7 0 8 0,0 0-8 0,4-10 0 15,3 7 9-15,-4-6-9 0,-10 6 12 16,4-4-12-16,3-2 9 0,0-4-9 16,-7 10 0-16,3-6 9 0,-3 0-9 0,3-1 10 0,1-2-10 15,-8 2 10-15,1 1-10 0,-1-1 8 0,1 7-8 0,3-6 8 16,-1 6-8-16,-2-4 0 0,-1 4 0 0,4-3 8 15,4 6-8-15,-4 0 0 16,-4 0 0-16,8 0 0 0,3 0-8 0,0 0 8 0,-7 0 0 0,-1 6 0 16,8-6 0-16,0 0-11 0,0 0 11 0,-3 3-8 15,3-3 8-15,0 0-10 0,0 0 10 0,3 7-10 16,-3-7 10-16,0 0 0 0,8 9 0 0,-1-3-8 0,3 4 8 16,-6-4 0-16,6-3-9 0,1 7 9 0,3-7 0 15,0 6 0-15,-10 1 0 0,6-7 0 0,8 6 0 0,-4-3 0 16,-7-3 0-16,4 7 0 0,-1-7 0 0,1 6 0 15,-4-2 0-15,-7-7 0 16,0 0 0-16,3 3 0 0,8 6 0 0,-4-6 0 16,-7-3 0-16,0 0 0 0,7 0 0 0,4 10 0 15,-11-10 0-15,0 0 0 0,0 0 0 0,3 0 8 0,8 0-8 0,-11 0 0 16,0 0 0-16,0 0 0 0,0 0 0 0,0 0 8 16,0 0-8-16,0 0 8 0,0 0 10 0,-7 9 2 0,0-9 0 15,-4 10 0-15,-7-7-20 0,8 6-9 0,3-9 1 0,-4 10 0 16,-3-1 16-16,0-6 3 0,3 7 1 0,4-1 0 15,-3 0-2-15,3-6 0 0,-7 7 0 0,3 2 0 16,4-2-10-16,0-4 0 0,-4-3 9 0,4 7-9 16,7-10 0-16,-3 3 0 15,-4 3 0-15,0-3 0 0,3 7 0 0,4-10 0 0,0 0 0 0,-3 3-8 32,-5 6-15-32,5-3-2 0,3-6-1 0,0 0 0 15,-4 4-24-15,1 5-5 0,3-6-1 0,0 6 0 16,3 1-96-16,-3 2-19 0,0-2-4 0,7 6-849 0</inkml:trace>
  <inkml:trace contextRef="#ctx0" brushRef="#br0" timeOffset="51773.11">11324 9807 1119 0,'0'0'49'0,"0"0"11"0,0 0-48 0,0 0-12 0,0 0 0 0,0 0 0 15,0 0 53-15,0 0 8 0,0 0 2 0,0 0 0 16,0 0-43-16,0 0-8 0,0 0-1 0,0 0-1 15,0 0-10-15,0 0 0 0,0 0 0 0,0 0 8 16,-3-9-8-16,-1 6 0 0,11-7 0 0,-3 7 8 16,-1-3 4-16,-3 6 0 0,7-3 0 0,0-4 0 15,4 4 26-15,-4-6 6 0,-7 9 0 0,0 0 1 16,0 0-16-16,0 0-3 0,4 0-1 0,-4 0 0 16,3-10-3-16,-3 10-1 0,0 0 0 0,0 0 0 15,0 0-5-15,0 0-2 0,4-3 0 0,-4 3 0 16,-4-6-14-16,4 6 9 0,0 0-9 0,0 0 8 15,0 0-8-15,0 0 0 0,0 0 0 0,4-3 0 16,3 0 0-16,-7 3 0 0,0 0 0 0,0 0 0 16,10-6 0-16,1 6 0 0,-11 0 0 0,0 0 0 0,0 0 0 0,7 0 0 15,0-4 0-15,-7 4 8 16,0 0-8-16,0 0 0 0,10-6 0 0,-10 6 8 0,0 0-8 0,0 0 0 16,0 0 9-16,8 0-9 0,-1 0 15 0,-7 0-2 15,0 0 0-15,0 0 0 0,0 0 1 0,0 0 0 16,-7 6 0-16,3 4 0 0,4-10-14 0,0 0 9 15,-4 6-9-15,1 0 8 0,3-6 5 0,0 0 1 16,0 0 0-16,-4 10 0 0,1-7-22 0,3-3-5 0,0 0-1 0,0 0 0 16,0 0 14-16,0 0 0 0,0 0 0 0,0 0 0 15,0 0 9-15,0 0 5 0,0 0 1 0,0 0 0 16,10 6-5-16,-10-6-1 16,0 0 0-16,0 0 0 0,8-6 6 0,-8 6 1 15,0 0 0-15,0 0 0 0,0 0-4 0,7 0 0 16,3-10 0-16,-10 10 0 0,0 0-12 0,0-3 9 15,0-3-9-15,0 6 8 0,-7-6-8 0,4 0 10 16,-1 2-10-16,4 4 10 0,0 0-10 0,4-6 0 0,-8-3 9 0,4 9-9 16,7-3 0-16,-7 3 0 0,-3-10 0 15,3 10 0-15,0 0 17 0,0 0-1 0,0 0 0 0,-7 0 0 16,-1 0-16-16,1 0 0 0,7 0 0 0,-7 6 0 16,-7-2 0-16,4 5 0 0,6-6 0 0,-3 7 0 15,0-1 0-15,-4 0 0 0,8-6 0 0,3-3 0 16,0 10 0-16,-4-1 0 0,-3-6 0 0,7-3 0 15,0 0 0-15,0 0 0 0,0 0 0 0,0 7 0 16,0-7 0-16,0 0 0 0,0 0 0 0,0 0 0 0,0 0 0 0,0 0 13 16,7-7-4-16,0 4-1 0,-7 3-8 0,0-9-9 15,8 6 9-15,-1-4-13 0,-4-2 13 0,-3 9 0 16,4-3 0-16,3 0 0 0,3-3 0 0,-10 6 0 16,0 0 0-16,0 0 0 0,7 0 0 0,-7 0 10 15,0 0-2-15,0 0 0 0,0 0-8 16,0 0 0-16,0 0 0 0,0 0 0 15,-7-4 0-15,7 4 0 0,0 0 0 0,0 0 0 0,-3 0 0 0,3 0 0 16,0 0 0-16,0 0 0 0,0 0 0 0,0 0 0 16,0 0 0-16,7 0 0 15,10 0-59-15,-6 4-10 0,-11-4-3 16,0 0-870-16</inkml:trace>
  <inkml:trace contextRef="#ctx0" brushRef="#br0" timeOffset="53133.25">11370 9798 576 0,'0'0'51'0,"0"0"-41"0,0 0-10 0,0 0 0 15,0 0 171-15,0 0 32 0,0 0 6 0,0 0 2 16,-7 0-119-16,7 0-23 0,0 0-5 0,0 0 0 16,0-3-14-16,4-1-2 0,6-2-1 0,1 3 0 15,-1-3-14-15,1 6-2 0,-4-10-1 0,7 10 0 16,4-3-15-16,-4 3-3 0,-14 0-1 0,10 0 0 0,8 0-3 0,-7 0-8 16,-11 0 12-16,0 0-4 0,0 0 1 0,10 3 0 15,4-3 0-15,-7 7 0 0,-7-7 7 0,11 3 0 16,7-3 1-16,-4 6 0 0,-4-3 14 0,4-3 2 15,4 0 1-15,0 6 0 16,-1-2-8-16,4-4-2 0,-3 0 0 0,3 0 0 0,0 0-12 16,-3 0-2-16,0 0-1 0,3 0 0 0,-4 0-9 15,5 3 8-15,-5-3-8 0,1 0 8 0,0 0-8 0,-1 0 0 0,1 0 0 0,-4 6 0 16,4-3 8-16,-4-3-8 0,0 0 0 0,3 6 8 16,-6-2-8-16,3-1 0 0,0 3 0 0,0-3 0 15,-3-3 0-15,3 6 0 16,0-2 0-16,0-4 8 0,-3 0-8 0,-1 0 0 0,1 6 0 15,3-6 8-15,-7-6 0 0,7 6 0 0,-3 0 0 16,-1 0 0-16,1-4 10 0,0-2 2 16,-11 6 0-16,10 0 0 0,1-3 7 0,-4 3 1 0,0-6 1 0,-7 6 0 15,11-3-29-15,-11 3-16 0,7 0 1 0,-7 0 1 16,0 0 14-16,10-4 0 0,-10 4 0 0,0 0 0 16,0 0 8-16,0 0-8 0,7-6 0 0,-7 6 0 15,0 0 9-15,0 0-9 0,0 0 0 0,0 0 9 16,0 0-9-16,0 0 0 0,0 0 9 0,0 0-9 15,0 0 11-15,11 0-3 0,-11 0 0 0,0 0 0 0,0 0 1 0,7 0 0 16,-7 0 0-16,0 0 0 0,0 0-9 0,7-3 10 16,-7 3-10-16,0 0 10 0,0 0-10 0,0 0 0 15,0 0 0-15,0 0 0 0,0 0 0 0,0 0 0 16,0 0 8-16,0 0-8 0,0 0 0 0,0 0 0 16,0 0 0-16,0 0 0 0,0 0 0 0,0 0 0 15,0 0 0-15,0 0 0 16,0 0 0-16,0 0 0 0,0 0 9 0,0 0-9 0,0 0 8 0,7-6-8 15,-7 6 10-15,0 0-10 0,11 0 0 0,-4 0 8 16,-7 0-8-16,7-3 0 0,-7 3 0 0,7 0 0 16,3 0 0-16,-10 0 0 15,0 0 0-15,0 0 0 0,7 3 0 0,-7-3 0 0,7 0 0 0,-7 0 0 16,0 0 0-16,0 0 0 0,0 0 0 0,0 0 0 16,0 0 0-16,0 0 0 0,0 0 8 0,0 0-8 0,0 0 11 0,0 0-11 15,0 0 10-15,0 0-10 0,0 0 8 0,0 0-8 16,0 0 0-16,0 0 0 0,0 0 8 0,0 0-8 15,0 0 0-15,0 0 0 0,0 0 0 0,0 0 0 16,0 0 0-16,0 0 0 0,4 0 0 0,-4 0 0 16,0 0 0-16,0 0 0 0,0 0 9 0,0 0-9 15,0-3 11-15,0-7-3 0,0 7 0 0,0 3 0 16,-7-6 3-16,3-4 0 0,1 10 0 16,-1-3 0-16,1-6-2 0,-1 9 0 0,-3-10 0 0,4 7 0 15,-4-3-9-15,3 0 12 0,-3 0-12 0,3-4 12 16,1 10-12-16,-1-9 0 0,1 6 0 0,-4-1 0 15,3-2 0-15,4 6 0 0,-3 0 0 0,-4 0 0 0,3-9 0 16,4 9 0-16,-7 6 0 0,4-6 0 16,-4 0-8-16,7 0 8 0,0 0 0 0,0 0 0 15,0 0-9-15,0 0 9 0,0 0-12 0,0 0 12 0,7 3-11 16,0 7 11-16,-7-10-10 0,7 3 10 0,3 6-9 0,1-3 9 16,-1-2-8-16,1 5 8 0,0-6 0 0,3 6 0 15,-7-2 0-15,7-4-8 0,-3 6 8 0,-4-6 0 16,3 7 0-16,-3-4-8 0,0-3 8 0,0 3 0 15,0-2 0-15,-3-1 0 0,-4-3 0 0,7 9 11 16,-4-3-3-16,1-2 0 0,0 5-8 16,-4-9 0-16,0 0-12 0,3 3 12 0,-3-3 0 0,4 10 0 15,-4-10 0-15,3 6 0 0,-3-6 0 0,4 6 0 16,-4-6 0-16,0 0 0 0,0 0 0 0,0 0 0 0,7 0 0 16,-7 0 0-16,0 0 0 0,0 0 15 15,0 0-4-15,0 0-1 0,0 0-10 0,0 0 0 16,0 0 0-16,0 0 0 0,-7 9 0 0,7-9 0 0,-11 0 0 15,4 10 0-15,7-10 0 0,-7 0 0 0,0 6 0 0,0-3 8 16,0-3 0-16,7 0 0 0,-7 3 0 0,7-3 0 16,-7 0-8-16,-4 0 8 0,8 0-8 0,3 0 8 15,-11 0-8-15,7 0 0 0,4 0 9 0,-7 7-9 16,4-4 0-16,-4-3 8 0,7 0-8 0,-4 0 0 16,-3 6 0-16,7-6 0 0,-3 3 0 0,-4 4 0 15,3-1 0-15,1 0 0 0,-1-3 0 0,1 3 0 16,-1-2 0-16,4-4 0 0,-4 0 0 0,1 9 0 15,-1-6 0-15,1-3 0 0,3 0 0 0,-7 6 0 16,3-2 0-16,4-4 0 0,0 0-9 0,0 0 9 16,-3 0-72-16,3 0-9 0,0 0-3 0,0 0 0 15,0 0-135-15,0 0-27 0</inkml:trace>
  <inkml:trace contextRef="#ctx0" brushRef="#br0" timeOffset="54562.4">12555 9901 1267 0,'0'0'56'0,"-7"0"12"0,7 0-55 0,-7 0-13 0,-3 0 0 0,3 7 0 16,0-4 64-16,7-3 9 0,0 0 3 0,-7 3 0 16,-1-3-49-16,8 0-10 0,0 0-1 0,0 0-1 15,0 0 5-15,0 0 0 0,0 0 1 0,0 0 0 16,0 0 14-16,0 0 2 0,0 0 1 0,0 0 0 15,0 0 12-15,0 0 2 0,0 0 1 0,0 0 0 16,0 0-5-16,0 0-2 0,-3-3 0 0,3 3 0 16,0 0-12-16,0 0-2 0,0-10-1 0,0 10 0 15,0 0 0-15,0 0 0 0,0 0 0 0,0 0 0 16,-4 0-3-16,4 0 0 0,0 0 0 0,0 0 0 0,0 0-16 16,0 0-3-16,0 0-1 0,0 0 0 0,0 0-8 0,0 0 0 15,0 0 0-15,0 0 8 0,0 0 9 0,0 0 2 16,0 0 0-16,0 0 0 0,0 0-3 0,0 0-1 15,0 0 0-15,0 0 0 0,0 0 4 0,0 0 1 16,7-3 0-16,-7 3 0 0,0 0-20 0,0 0 0 16,0 0 0-16,0 0 0 0,0 0 10 0,8 3-2 15,2-3 0-15,-3 7 0 0,0-4-8 0,4 0 8 0,-4-3-8 0,3 9 8 16,-10-9-8-16,0 0 8 0,0 0-8 0,15 10 8 16,-1-1 0-1,0 0 0-15,0 1 0 0,0-4 0 0,-3 4-8 0,3-1 0 16,-4-3 0-16,4 0 0 0,-3 13 0 0,3-9 0 15,-3-1 0-15,-1 0 0 0,1 4 0 0,-1-4 0 16,1 4 0-16,0-4 0 0,-1 4 10 0,1-4 0 0,-4 1 0 0,3-1 0 16,-3 1 2-16,4-4 0 0,-4 3 0 15,4-2 0-15,-1-1-2 0,1 3 0 0,-1-3 0 0,1-2 0 16,0 5-2-16,-1 0-8 0,4-5 12 0,-3 5-4 16,3-9-8-16,-3 9 0 0,-1-5 9 0,4 2-9 15,-3-3 0-15,-1 6 0 0,1-2 0 16,0-4 8-16,-1 0-8 0,1 6 0 0,-4-2 0 0,0-4 0 15,0 0 0-15,3 3 0 0,-6-3 0 0,3-3 8 16,0 10-8-16,-3-10 0 0,3 6 0 0,-7-6 8 0,0 0-8 0,0 0 8 16,0 0-8-16,0 0 8 0,0 0 0 0,7 3 0 15,-7-3 0-15,7 0 0 0,-7 0-8 0,7 0 8 16,0 0-8-16,-7 0 8 0,0 0-8 0,0 0 0 16,0 0 0-16,11 3 0 15,-11-3 0-15,0 0 0 0,7 0 0 0,-7 0 0 16,0 0 0-16,7 0 0 0,-7 0 0 0,0 0 0 15,0 0 0-15,0 0 0 0,0 0 0 0,0 0 0 0,0 0 0 0,0 0 8 16,0 0-8-16,0 0 0 0,0 0 11 0,0 0-3 16,0 0 0-16,10-3 0 0,-10 3 2 0,0 0 0 15,0 0 0-15,0 0 0 0,0 0-10 0,4-3 0 16,-4 3 0-16,0 0 8 0,0 0-8 0,0 0 0 16,7-6 0-16,-7 6 0 0,3-4 0 0,-3 4 0 15,4-6 0-15,-4 6 0 0,0 0 0 0,7-3 0 0,-7-6 0 0,0 9 0 16,0 0 0-16,3-3 0 0,-3-4 8 0,0 7-8 15,4-9 0-15,-4 9 0 0,0-3 0 0,0 3 8 16,0-10-8-16,0 7 0 0,-4-3 0 0,4 3 0 16,-3-3 0-16,3-1 0 0,-7 1 0 0,3-3 8 15,1 5-8-15,-1-5 0 0,1 0 0 16,-1-1 8-16,-3 7-8 0,4-6 0 0,-4-1 0 16,3 10 8-16,1-9-8 0,-1 6 0 0,4 3 0 0,0 0 0 15,0 0 0-15,0 0 0 0,-4-3 0 0,4 3 0 16,-3-7-9-16,3 7 9 0,0 0 0 0,0 0 0 15,0 0-8-15,0 0 8 0,0 0 0 0,0 0 0 16,0 0-9-16,3 13 9 0,5-7 0 0,-8-6-9 16,7 10 9-16,0-7 0 0,0 6 0 0,3-6-8 15,-3 3 8-15,0-2 0 0,0 5 0 16,4-6 0-16,-4 3 0 0,4-2 0 0,-4 5 0 0,3 0-8 16,1-5 8-16,-4 5 0 0,0 0 0 0,4 1-8 15,-8-1 8-15,4 1-10 0,0-4 10 0,0 3-10 0,-3 1 10 16,3 2 0-16,-4-2-9 0,4-1 9 0,-3 4 0 0,-1-4-9 15,1 0 9-15,0 1 0 0,-4-1 0 0,3-6 0 16,-3-3 0-16,0 10 0 0,4-7 0 0,-4-3 0 16,0 9 0-16,0-9 0 0,0 0 0 15,-4 10 0-15,4-4 0 0,-3 0 0 0,-1 0 0 0,4-2 0 16,-4 2 0-16,1-3 0 0,3-3 0 0,-7 6 0 16,0-3 0-16,-4 1 0 0,4 2 0 0,-3-3 0 15,3-3 0-15,-4 9 0 0,4-9 11 0,0 0-11 16,-4 0 12-16,1 0-12 0,-1 0 9 0,4-3-9 15,-4-3 0-15,1 6 9 0,3 0-9 0,-4-9 0 16,4 9 9-16,0-4-9 0,0 1 0 0,0-3 0 16,0 6 0-16,3-3 0 0,-3-3 0 0,7 6 0 0,0 0 0 0,0 0 0 15,-7-4-8-15,4-2-4 0,3 6 0 0,0 0 0 32,0 0-25-32,0 0-6 0,0 0-1 0,0 0 0 15,0 0-109-15,0 0-23 0,0 0-4 0,0 0-930 0</inkml:trace>
  <inkml:trace contextRef="#ctx0" brushRef="#br0" timeOffset="55786.33">13480 10535 1148 0,'0'0'51'0,"0"0"10"0,-7-3-49 0,3-4-12 0,-3 4 0 0,3 3 0 16,1-9 44-16,-4 9 7 0,3-10 1 0,1 10 0 16,-1-3-18-16,4 3-3 0,-3-6-1 15,-1 3 0-15,1-7 16 0,3 10 3 16,0 0 1-16,0 0 0 0,0 0-18 0,0 0-3 0,0 0-1 0,-4-3 0 15,1-3 2-15,3 6 0 0,0 0 0 0,0 0 0 16,-7 0-1-16,0 0 0 0,7 0 0 0,-7 0 0 16,3 0 19-16,4 0 3 0,-7 6 1 0,7-6 0 15,0 0 4-15,0 0 2 0,0 0 0 0,0 0 0 0,0 0-4 0,0 0-1 16,0 0 0-16,0 0 0 16,0 0-33-16,0 0-8 0,0 0 0 0,0 0-1 15,0 0-11-15,7 3 0 0,0 4 0 0,0-1 0 0,-3 0 0 0,6-3 0 16,-3 7 0-16,0-1 0 0,0-6 0 0,0 7 0 15,4-4 0-15,-4 0 0 0,4 0 8 0,-1 4 0 16,1-7 0-16,-1 6 0 0,1 1 3 0,3-7 0 16,0 6 0-16,4 1 0 0,-8-1-2 0,5-6 0 15,-1 7 0-15,-4-1 0 16,4 1-9-16,4-1 0 0,-7-3 0 0,3 10 8 0,0-7-8 0,0 4 0 16,0-1 0-16,-3-2 0 0,-1 2 0 0,1 1 0 15,-1-4 0-15,1 1 0 0,-4 2 0 0,0-2 8 16,4-1-8-16,-4 0 0 0,3 1 0 0,-3-7 8 15,4 6-8-15,-1-5 0 0,-2 5 18 0,2-9-2 16,1 6 0-16,-1-3 0 0,1-3 0 0,-1 7 0 16,-2-4 0-16,2-3 0 0,4 0-16 0,-3 3 10 0,-1 3-10 15,1-6 8-15,0 3-8 0,-1-3 0 0,1 7 0 0,-4-4 0 16,0-3 0-16,-4 6 0 0,4-3 8 0,-3 0-8 16,-4-3 0-16,0 0 0 0,7 7 0 0,-7-7 0 15,4 3 8-15,-4-3-8 0,0 0 0 0,3 9 8 16,-3-9-8-16,0 0 12 0,0 0-12 0,0 0 12 15,0 0 0-15,0 0 0 0,0 0 0 0,0 0 0 16,0 0-2-16,0 0 0 0,0 0 0 0,0 0 0 16,0 0-10-16,0 0 12 0,0 0-12 0,0 0 12 15,0 0-3-15,0 0 0 0,0 0 0 0,4-9 0 0,-1-1 1 16,-3 7 0-16,0-6 0 0,0 6 0 16,0-4-10-16,-3 4 0 0,3-3 0 0,0 0 0 15,0 6 0-15,-4-7 0 0,1-2 0 0,-1 6 0 0,4 3 0 16,-4-6 0-16,4 2 0 0,0 4 0 15,-3-9 0-15,3 9 0 0,0 0 0 0,-4-9 0 16,4 5 0-16,0 1 0 0,-3-3 0 0,3 6 0 0,0-9 0 0,0 9 0 16,-4-3 0-16,4 3 0 0,0-7 0 0,0 7 0 15,0 0 0-15,0 0 0 0,0-3 0 0,0 3 0 16,0 0 0-16,0 0 0 16,0 0 0-16,0 0 0 0,0 0-11 0,0 0 11 0,7 3-10 0,0 7 10 15,1-1-12-15,-1-3 12 0,0 1-12 0,0 2 12 16,0-3-12-16,0 1 12 0,0 2-15 0,0 0 4 15,-4-2 1-15,4-1 0 0,1 3 10 0,-5 1-10 16,-3-10 10-16,4 9-10 0,-1-6 10 0,1 7 12 0,-4-10-2 0,0 6-1 16,0-6-9-16,3 3-11 0,-3 7 3 0,0-10 0 15,0 0 8-15,-3 3 8 0,-1 6-8 16,4-9 11-16,0 0-3 0,0 0-8 16,-3 9 12-16,3-9-4 0,-4 4-8 0,-3 2 0 15,0-3-10-15,0 3 10 0,0-3 0 0,0-3 8 0,3 0 1 0,-3 0 0 16,0 0 2-16,0 0 0 0,-3 0 0 0,-1 0 0 15,4 0 0-15,-4 0 0 0,1 0 0 0,3 0 0 16,-4-3-11-16,0 3 0 0,4-6 0 0,0 6 8 16,0 0-8-16,4 0 0 0,3 0 0 0,0 0 0 15,-4-3-22-15,4 3-3 0,0 0-1 0,0 0 0 16,0 0-126-16,0 0-24 0,0 0-6 0,7 3-588 16,7-3-118-16</inkml:trace>
  <inkml:trace contextRef="#ctx0" brushRef="#br0" timeOffset="56150.97">14305 11008 345 0,'0'0'31'0,"0"0"-31"0,-7 0 0 0,0 0 0 15,0 0 69-15,3 3 8 0,-3-3 2 0,0 0 0 16</inkml:trace>
  <inkml:trace contextRef="#ctx0" brushRef="#br0" timeOffset="57021.85">14224 11008 403 0,'0'0'36'0,"0"0"-36"0,0 0 0 0,0 0 0 15,-7 3 60-15,-4-3 4 0,4 7 2 0,7-7 0 16,0 0 34-16,0 0 8 0,-3 3 0 0,-4 6 1 16,0-9-20-16,3 10-4 0,-3-10-1 0,0 3 0 0,0-3-40 0,3 0-9 15,4 0-2-15,0 0 0 0,-7 0-18 0,7 0-4 16,0 0-1-16,0 0 0 0,0 0 17 0,0 0 3 16,0 0 1-16,0 0 0 0,0 0 1 0,7-7 1 15,-7 7 0-15,0 0 0 0,8-6-7 0,-8 6-2 16,0 0 0-16,0 0 0 0,0 0 0 0,0 0-1 15,10 0 0-15,-3 0 0 0,4 0 11 0,-4 6 2 0,-7-6 1 16,7 4 0-16,3-1-22 0,-3 3-5 0,-7-6-1 16,8 3 0-16,2 6 9 15,1-9 2-15,-1 10 0 0,1-7 0 0,3-3 11 0,-3 0 2 16,-1 6 1-16,1-3 0 0,6-3-19 0,-3 10-4 16,1-7-1-16,-5 3 0 0,4-3-10 0,-3 7 8 15,3-4-8-15,-3 0 8 0,-1 1-8 0,1 2 12 0,-4-6-12 16,0 10 12-16,0-7-1 0,-4 3 0 0,4-5 0 0,-3 5 0 15,3-6-11-15,-7-3 8 0,4 9-8 0,-4-9 8 16,0 0-8-16,7 10 10 0,-7-10-10 0,0 0 10 16,7 3-1-16,-7-3 0 0,0 0 0 0,0 0 0 15,0 0 3-15,10 0 0 0,-10 0 0 0,0 0 0 16,0 0-2-16,7 0 0 0,0-3 0 0,-7 3 0 16,0 0-2-16,0 0 0 0,4-10 0 0,3 10 0 15,-7 0-8-15,0 0 0 0,0 0 0 0,0 0 0 16,0 0 0-16,0 0 0 0,0 0 0 0,0 0 0 0,4-9 8 0,-4 9-8 15,0 0 0-15,0-3 8 0,0-6 1 0,0 9 0 16,0 0 0-16,0 0 0 0,-4 0 5 0,0-10 1 16,1 7 0-16,3 3 0 0,-4-6 6 0,1 3 2 15,-4-7 0-15,3 10 0 0,1-9-23 16,-1 9 0-16,-3-3 0 0,0-4 0 16,4 1 14-16,-4 0-2 0,-1-4 0 0,1 7 0 0,0-6-3 0,0-1-1 15,0 1 0-15,0 0 0 0,0-4-8 0,0 4 0 16,4 6 0-16,-1-7 0 0,-3 1 0 0,7-1 0 15,-4 4 0-15,4 0 0 0,0 6 0 0,0 0 0 16,0 0 0-16,0 0 0 0,0-3 0 0,0 3-11 0,0 0 3 0,0 0 0 16,0 0 8-16,0 0-8 0,0 0 8 0,11 3-8 15,-4 6 0-15,0-6 0 0,0 7 0 0,0-1 0 16,0 1 8-16,-3-1 0 0,3 0 0 0,0 4 0 31,0-4-28-31,-3 1-3 0,3 2-1 0,0-9 0 0,0 7 32 0,0-1 0 0,0 1 0 0,3-7 0 16,-6 6 8-16,3 1-8 0,0-7 0 0,0 6 0 15,-3-3 0-15,3 1 0 0,-4 2 0 0,1 0 0 16,-1 1 0-16,1-1 0 0,-4-6 0 0,0 7 0 16,0-1 0-16,0-9 10 0,0 10-10 0,-4-1 8 15,-3-6 4-15,4 7 1 0,-4-7 0 0,0 3 0 16,0-3 1-16,-1 7 0 0,1-10 0 0,-3 3 0 16,3 3-2-16,0-3 0 0,-4-3 0 0,4 0 0 15,0 0 2-15,0 0 0 0,0 0 0 0,0 0 0 16,-4-3-14-16,8 3 11 0,-4 0-11 0,3-6 10 15,-3 6-10-15,7 0 0 0,-7 0 0 0,7 0 0 16,0 0-10-16,-3 6-4 0,3-6-1 0,0 0 0 16,-8 0-40-16,8 0-8 0,0 0-1 0,0 0-1 15,0 0-177-15,0 0-35 0,4 9-7 0,3-6-2 0</inkml:trace>
  <inkml:trace contextRef="#ctx0" brushRef="#br0" timeOffset="58088.7">14676 11294 460 0,'0'0'41'0,"0"0"-33"0,-4 0-8 0,4 0 0 16,0 0 165-16,-3-4 31 0,-5-2 7 0,5 3 1 16,-4-3-93-16,0 6-19 0,0-3-3 0,0-1-1 15,3 4-15-15,-3-6-3 0,4 6-1 0,-4 0 0 16,-1 0-23-16,8 0-5 0,0 0-1 0,-3 6 0 0,3-6-17 0,-7 0-4 15,7 0-1-15,0 0 0 0,0 0-4 0,0 0-1 16,0 0 0-16,-4 4 0 0,-3-1-13 0,7-3 0 16,-7 0-12-16,7 0 12 15,0 0 10-15,-3 9 9 0,3-9 1 0,-4 0 1 0,4 0 20 0,0 0 4 16,0 0 1-16,0 0 0 0,0 0 1 0,0 0 0 16,0 0 0-16,0 0 0 0,0 0-22 0,0 0-4 15,11 10-1-15,-1-10 0 16,1 9-8-16,0-6-3 0,-1 6 0 0,4-2 0 0,-3-1-9 0,3 0 0 15,0-3-12-15,-3 7 12 0,3-1-11 0,-4 1 11 16,1-7-8-16,-4 6 8 0,0-3 0 16,0 1 0-16,0-7 0 0,0 6 8 15,0-3-8-15,0-3 0 0,-7 0 0 0,7 6 0 0,0-6 8 16,-7 0 0-16,0 0 0 0,7 0 0 0,4 4 2 0,-4-4 1 16,-7 0 0-16,11 0 0 0,-11 0-11 0,7 0 0 0,-7 0 0 15,0 0 8-15,0 0-8 0,10 3 0 0,-10-3 0 0,0 0 8 16,0 0-8-16,0 0 0 0,7 6 0 0,-7-6 0 15,0 0 0-15,0 0 0 0,0 0 0 0,0 0 0 16,0 0 12-16,0 0-4 0,0 0 0 0,0 0 0 16,0 0-8-16,0 0 0 0,0 0 0 0,0 0 8 15,0 0 3-15,0 0 0 0,0 0 0 0,0 0 0 16,0 0 2-16,0 0 1 0,0-9 0 0,-3 9 0 16,-1-10-4-16,4 10-1 0,-3-9 0 0,3 9 0 15,-4-7-9-15,4 1 0 0,-3 3 0 0,-1-3 0 16,4-4 0-16,-3 7 0 0,-4-6 0 0,3 6 0 0,-3-4 0 15,0-2 0-15,0 3 9 0,0-1-9 0,0-2 12 16,3 0-3-16,1 6 0 0,-1-7 0 0,1 7 0 0,-1-3 0 16,4 3 0-16,0 3 0 0,0-10-9 0,0 10 0 15,4-3 0-15,-4 3 0 0,3-6 0 0,-3 6 0 16,4-3-10-16,-4 3 10 0,7-7-11 0,-7 7 11 16,10 0-12-16,1 7 12 0,-4-4-13 0,0-3 4 15,-7 0 1-15,11 9 0 0,-4 1-2 0,0-7 0 16,0 6 0-16,-4 1 0 0,-3-10 10 0,7 9 0 15,0-6 0-15,-3 6-8 0,-4-9 8 0,4 10 0 16,3-1 0-16,-4-6 0 0,-3-3 0 0,4 10 0 0,-4-10 0 16,0 9 0-16,0-9 0 0,0 0 0 15,0 0 0-15,3 3 0 0,-3-3 0 0,0 10 9 0,0-10-9 16,0 9 0-16,-3-3 10 0,3-6-10 0,0 0 8 16,-4 4-8-16,-3-1 9 0,4 6-9 0,3-9 10 15,-8 0-10-15,1 10 0 0,0-10 0 0,0 9 0 16,0-6 0-16,-3-3 0 0,3 6 0 0,-4-2 0 0,4-4 0 15,-4 6 9-15,4-3-9 0,-7 0 8 0,7 3-8 16,0-3 12-16,0-3-4 0,-4 7 0 0,4-4 0 16,-3-3 0-16,6 0 0 0,-3 6 0 0,7-6 0 15,-7 3-8-15,7-3 0 0,0 0 9 0,0 0-9 16,0 0 0-16,0 0 0 0,0 0-12 0,0 0 4 16,0 0-8-16,0 0 0 0,0 0-1 0,0 3 0 15,4 7-43-15,-4-10-9 0,3 6-2 0,1-3 0 16,3 4-160-1,3-4-32-15,5-3-6 0,9 0-566 0</inkml:trace>
  <inkml:trace contextRef="#ctx0" brushRef="#br0" timeOffset="58853.33">15004 11501 1821 0,'0'0'40'0,"0"0"8"0,-4-7 1 0,4 4 3 0,0-3-41 0,0 6-11 0,0-10 0 0,0 10 0 0,4-3 0 0,-4 3 10 15,3-9-10-15,-3 9 10 0,7-3-10 0,-7 3 0 16,0 0 0-16,0 0 8 0,0 0 5 0,0 0 1 0,0 0 0 16,0 0 0-16,-7 0 20 0,0 3 4 0,0-3 1 0,0 6 0 15,-4 0-1-15,1 1 0 0,-4-4 0 0,3 6 0 16,-3 1-12-16,3-7-2 0,-3 6-1 0,4 1 0 15,-4-7-12-15,7 6-3 0,0-3 0 0,-1 4 0 16,5-7-8-16,3-3 8 0,0 0-8 0,0 9 8 16,0-9 0-16,7 3 0 0,0 7 0 15,0-1 0-15,-7-9-8 0,11 3 0 0,3 4 0 0,-4-4 0 16,-3-3 0-16,4 0 10 0,0 0-2 0,-4 0-8 16,3 0 9-16,-3 0-9 0,-7 0 0 0,11-3 9 15,-4-4 21-15,0 7 4 0,-3-6 1 0,-1 0 0 16,-3 6-15-16,7-10-2 0,-3 1-1 0,3 3 0 15,-4 0 24-15,1-4 5 0,-1-2 1 0,1 2 0 16,-1 7-38-16,1-6-9 0,-4-1 0 0,0 10 0 0,0 0 0 16,0 0 0-16,0 0 0 0,0 0 0 15,0 0 0-15,0 0 0 0,-7 0 0 0,0 0 0 0,-4 7-15 0,1-1-5 16,-1-6 0-16,0 9-1 0,-3 1 8 0,0 2 1 16,0-2 1-16,0 2 0 15,0-3 11-15,0 7 0 0,3-10 0 0,4 4 0 16,-3-4 0-16,6-3 0 0,4-3 0 0,0 0 0 15,0 0 0-15,0 0 0 0,0 0 0 0,4 10 0 0,-4-10 0 0,7 3 0 16,0 6 0-16,3-9 0 0,1 0 0 0,-1 0 0 16,1 0 0-16,0 0 0 0,-4 0 0 0,3 0 0 15,1-3 0-15,-1-3 0 0,-3 3 24 0,4-7 6 16,-4 10 2-16,0-9 0 0,0 6-32 0,-3-4 0 16,3 1 0-16,-4 0 0 0,1-4 12 0,-1 7-3 15,-3-3-1-15,0 6 0 0,0 0-8 0,0-3 0 16,0 3 0-16,0 0 0 0,0-9 0 0,0 9 0 0,-7-4 0 15,4-2 0-15,-4 6 0 0,0-3 8 0,0 3-8 0,0 0 8 16,-4 0 0-16,4 0 0 0,-4 0 0 0,4 0 0 16,0 3-8-16,0-3 8 0,0 6-8 0,0-2 8 15,0-4-8-15,7 0 0 0,-4 6 0 0,4-6 0 16,0 0 0-16,0 0 0 0,0 0 0 0,0 0-11 16,0 0 11-16,0 0 0 0,0 0 0 0,8 0 0 15,2-6 0-15,-3 6 0 0,4 0 8 0,-4 0-8 16,0-4 0-16,0-2 0 0,3 6 0 15,-2-3 0-15,-1 3 0 0,-7 0 8 0,10-6-8 0,-3 3 0 16,4 3-42-16,-1-4-13 0,1-2-2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2T15:34:39.17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4434 13933 1141 0,'0'0'24'0,"0"0"6"0,0-6 1 0,0-3 2 0,0-1-33 0,4 1 0 15,3 0 0-15,-3 2 0 16,3-2-28-16,-4-1-13 0,8 7-3 0,-1-6 0 0,-10 3 20 0,7-4 3 0,0 1 1 0,-3 3 0 16,-4 6 35-16,0-4 7 0,0 4 2 0,0-6 0 15,0 6 58-15,0 0 12 0,0 0 2 0,0 0 1 16,0 0-7-16,0 0-2 0,-4-3 0 0,-6-3 0 15,-1 3-36-15,8 3-8 0,-8 0-2 0,8 0 0 16,-8 3-24-16,0-3-5 0,11 0-1 0,-7 0 0 16,0 0-4-16,0 6-8 0,7-6 11 0,-3 0-11 15,3 0 16-15,-7 3-3 0,0-3-1 0,0 0 0 16,7 0-12-16,-4 6 9 0,-7-6-9 0,1 10 8 16,-1-4-8-16,8-3 0 0,-11 7 9 0,7-4-9 0,3 3 0 0,-7-6 0 15,4 7 0-15,4-1 0 0,-8 4 0 0,8-4 8 16,-4 4-8-16,3-4 0 0,1 1 20 0,3 2 0 15,0-2 0-15,-7-1 0 16,7 3-20-16,-4-2 0 0,4-1 0 0,0 7 0 0,-7 0 0 16,7-4 0-16,-3-2 0 0,3 5 0 0,0 4 11 15,-8-10-3-15,5 7 0 0,3-6 0 16,-4 5-8-16,4-2 0 0,-7-4 0 0,4 7 0 0,3-7 12 0,0 1 1 16,-7 5 0-16,7-5 0 0,0-1 1 0,0 10 0 15,0-10 0-15,7 1 0 0,-7-1-14 0,3 1 11 16,-3 2-11-16,7-9 10 0,0 7 6 0,1-4 2 15,2-3 0-15,1-3 0 0,3 0-3 0,-4 0-1 16,4-3 0-16,1-3 0 0,-1 3-5 0,3-4-1 0,-3-2 0 16,1 9 0-16,-1-6-8 0,3 3 0 0,1-4 0 0,0 4 8 15,-4-6-8-15,0 2 0 0,7-2 0 0,-7 6 0 16,7-3 0-16,-3-1 8 0,-4-2-8 0,7 0 0 16,-7 5 0-16,4-5 0 0,-4-7 8 15,0 7-8-15,-3-1 0 0,-1 4 0 0,1-3 0 0,-4-1 8 16,-4 1-8-16,1-7 10 0,0 7-10 15,-4-1 10-15,-4-2-2 0,0 3-8 0,-3-7 12 0,4 6-4 16,-4 1 4-16,3-7 1 0,-10 7 0 0,4-10 0 16,-1 13 0-16,-3-7 0 0,3 4 0 0,-3-7 0 15,-3 7-13-15,2 3 0 0,5 2 0 0,-4-2-10 32,0 6-22-32,3 6-5 0,-3-6-1 0,3 10 0 0,-3-1-142 0,-7 1-29 0,-4 8-6 15,1-2-1-15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3:26:35.02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19079 12666 30751 0,'0'0'1360'0,"0"0"288"0,0 0-1328 0,0 0-320 0,0 0 0 0,0 0 0 0,0 0 160 0,0 0-32 16,11 2-128-16,-11-2 192 0,0 0-192 0,0 0-192 16,0 0 48-16,0 0 0 0,0 0 144 0,0 0 0 15,0 0 0-15,0 0 0 0,0 0 384 0,0 0 16 16,0 0 0-16,0 0 0 0,0 0 688 0,0 0 128 15,0 0 16-15,0 0 16 0,0 0-48 0,0 0-16 16,0 0 0-16,0 0 0 0,0 0-384 0,0 0-80 16,-7 0-16-16,7 0 0 0,0 0-240 0,0 0-48 15,-10 0-16-15,10 0 0 0,-10-2-176 0,10 2-32 16,-8-1-16-16,8 1 0 0,-10-3-176 0,1 2 0 16,9 1 144-16,-11-1-144 0,2-1 144 0,0 0-144 15,9 2 192-15,-8-3-192 0,-2 2 400 0,10 1-16 16,-11 0-16-16,2-3 0 0,0 3 80 0,9 0 32 0,-10 3 0 15,10-3 0-15,-10 1-96 0,1 2-32 0,9-3 0 0,-9 2 0 16,9-2-64-16,-8 3-16 0,8-3 0 0,-9 4 0 16,3-4-96-16,6 0-32 0,0 0 0 0,0 0 0 15,-8 4-144-15,8-4 192 0,-8 6-192 0,2 1 192 16,-1-1-192-16,7-6 128 0,-7 8-128 0,1 0 128 16,-2 0 0-16,3-2 0 0,0 2 0 0,5-8 0 15,-5 12 0-15,2-2-128 0,3-10 192 0,-3 13-64 16,2 0-128-16,2-1 0 0,-1 1 144 0,3 0-144 15,1-1 0-15,1 0 0 0,0-1 0 0,0 0 0 16,2 1 0-16,1-1 0 0,2 0 0 0,2 0 0 16,-4 0 0-16,1-1 0 0,0-1 0 0,0 1 0 15,-1-1 0-15,1 0 0 0,0 0 0 0,-1 1 0 16,0 0 0-16,1-3 0 0,-1 2 0 0,-2-2 0 16,-6-7 0-16,8 7 128 0,-8-7-128 0,11 5 0 0,-11-5 128 0,11 2-128 15,1-3 128-15,-2-2-128 0,0 0 192 0,0-4-16 16,0-2-16-16,1-2 0 0,-1 1-32 0,1 0-128 15,-1-2 192-15,1 0-64 0,-2 0-128 0,0-1 160 16,-1-1-160-16,-2 1 160 0,1-4-160 0,-2 3 0 16,-2-1 0-16,-2 1 128 0,0 1-128 0,-1-3 0 15,-2 3 0-15,-2-1 128 0,-2 1-128 0,0-3 128 16,-3 2-128-16,0 0 128 0,-3-1-128 0,0 2 128 16,0 0-128-16,1 0 128 0,-1-1-128 0,0 2 128 15,1 0-128-15,0 2 128 0,2-1-128 0,1 4 0 16,0 0 144-16,2 2-144 0,6 5 0 0,-8-4 128 15,8 4-128-15,0 0 0 0,-9-3 0 0,9 3 0 0,0 0 0 0,-11 3 0 16,2 0 0-16,0 0 0 0,1 3 0 0,1 0 0 16,-3 1 0-16,1 2-128 0,-1 3 128 0,-2-1 0 15,-1 2 0-15,-1 0 0 0,-2 4 0 0,0 0 0 16,2 2 0-16,1-1 0 0,0-1 0 0,3 0 0 16,0 0 0-16,4 1 0 0,-1-4-128 0,4 2 128 15,1-2-128-15,4 1 128 0,1-1-128 0,3-1 128 16,-1-1 0-16,3-1-128 0,1 0 128 0,1-2 0 15,2 0 0-15,1-1-128 0,1-2 128 0,-1 1 0 16,0-1-176-16,0-3 176 0,-1 1-208 0,0-3 80 16,0-1 128-16,-1 0-160 0,0-1 160 0,-1 1-160 15,-1-3 160-15,-9 3 0 0,11-4 0 0,-2-2 0 16,-3-1 0-16,1 1 0 0,-2-2 0 0,-5 8 0 0,4-12 128 0,0 2-128 16,-1-3 128-16,-1 2-128 0,0-2 0 0,-2-1 144 15,0 0-144-15,-2-1 0 0,0-3 144 0,-1 0-144 16,-1 0 0-16,0-1 144 0,0 1-144 0,-1 1 0 15,0 0 0-15,1 3 128 0,-1-2-128 0,1 6 0 16,-1 3 0-16,5 7 0 0,-7-7 0 0,7 7 0 16,-6-3 0-16,6 3 0 0,0 0 0 0,-8 3 0 15,8-3 0-15,-8 10 0 0,0 2-192 0,3 1 192 16,0 1-160-16,1 2 160 0,0-1-128 0,1 2 128 16,1 0 0-16,-1-1-144 0,0 0 144 0,2-1 0 15,1 0 0-15,0-1-128 0,-1-1 128 0,1 0 0 16,1 0 0-16,2-3 0 0,-1 1 0 0,-2-11 0 15,4 9 0-15,-4-9-128 0,7 8 128 0,-7-8 0 0,0 0 0 0,10 6-128 16,-10-6 128-16,12 2 0 0,-2-4 0 0,-1 1-128 16,-9 1 128-16,12-7 0 0,0-3 0 0,-3 1 0 15,-2-2 0-15,-1 1 0 0,-1-2 0 16,1 1-128-16,-4-1 128 0,1 1 0 0,-5-4 0 0,1 3 0 16,-1 0 0-16,-1 1 144 0,-1 0-144 0,-1 1 0 15,-2-1 128-15,1 1-128 0,-2-1 0 0,0 2 0 16,-1 1 128-16,0 3-128 0,0 0 0 0,0 1 0 15,-1 2 0-15,3-1 128 0,7 3-128 0,-11 0 0 16,2 0 128-16,9 0-128 0,-9 0 0 0,1 1 0 16,0 3 0-16,8-4 0 0,-6 8 0 0,-1 0 0 15,2 1 0-15,0 1 0 0,1 1-160 0,0 0 160 16,-1 4 0-16,1-1-144 0,0-1 144 0,1 2 0 0,1-4 0 0,-1 2 0 16,2-1 0-16,1-2 0 15,1 1 0-15,-1-11-128 0,0 0 128 0,7 8 0 0,-1 0 0 0,-6-8 0 16,13 3-128-16,-1-3 128 0,0-2 0 0,-1-2-128 15,1-3 128-15,-1 1 0 0,-2-2-128 0,0 0 128 16,-1 0 0-16,0-1 0 0,-2 0 0 0,-1 0 0 16,0 0 0-16,-2-1 0 0,0 0 0 0,-2 1 0 15,-1 9 0-15,0-10 0 0,-1-1 0 0,-1 5 0 16,2 6 0-16,-2-11 144 0,2 11-144 0,-3-9 0 16,1 3 0-16,2 6 128 0,0 0-128 0,0 0 0 15,-6-7 0-15,6 7 0 0,0 0 0 0,0 0 0 16,-10-2 0-16,10 2 0 0,-11 1 0 0,2 3 0 15,9-4 0-15,-9 3 0 0,9-3-144 0,-8 3-16 16,8-3 0-16,0 0 0 16,0 0-1376-16,0 0-256 0,0 0-64 0</inkml:trace>
  <inkml:trace contextRef="#ctx0" brushRef="#br0" timeOffset="1">18801 12928 911 0,'0'0'0'0,"0"0"0"16,0 0 0-16,0 0 0 0,6-6 1344 0,-6 6 176 15,6-9 32-15,-6 9 16 0,0 0-528 0,6-10-96 16,-1 4-32-16,-5 6 0 0,4-10-320 0,0 3-64 0,-4 7-16 16,7-7 0-16,-7 7-144 0,6-6-48 0,-6 6 0 0,7-5 0 15,-7 5-48-15,0 0-16 0,8-5 0 0,-8 5 0 16,7-6 224-16,-7 6 32 0,0 0 16 0,0 0 0 15,0 0 176-15,0 0 16 0,0 0 16 0,0 0 0 16,0 0 0-16,0 0 0 0,0 0 0 0,0 0 0 16,0 0-80-16,0 0-16 0,0 0 0 0,0 0 0 15,0 0-320-15,0 0-80 0,0 0-16 0,0 0 0 16,0 0 48-16,0 0 16 0,0 0 0 0,0 0 0 16,0 0 96-16,0 0 0 0,0 0 16 0,0 0 0 15,0 0-112-15,0 0-32 0,0 0 0 0,0 0 0 16,0 0 64-16,0 0 16 0,0 0 0 0,0 0 0 15,0 0-80-15,0 0 0 0,0 0-16 0,0 0 0 16,0 0-16-16,0 0 0 0,0 0 0 0,0 0 0 16,0 0 48-16,0 0 16 0,0 0 0 0,0 0 0 15,0 0-32-15,0 0 0 0,0 0 0 0,0 0 0 0,0 0-96 0,0 0-32 16,0 0 0-16,0 0 0 0,0 0-128 0,0 0 128 16,0 0-128-16,0 0 128 0,0 0-128 0,0 0 0 15,0 0 0-15,0 0 0 0,0 0 0 0,0 0 0 16,0 0 0-16,0 0 0 0,0 0 0 0,0 0 0 15,0 0 0-15,0 0 128 0,0 0-128 0,0 0 0 16,0 0 0-16,0 0-176 0,0 0-96 0,0 0-32 16,0 0 0-16,0 0 0 15,0 0-464-15,0 0-112 0,0 0-16 0,0 0-7984 16,0 0-1600-16</inkml:trace>
  <inkml:trace contextRef="#ctx0" brushRef="#br0" timeOffset="2">18952 12919 8287 0,'0'0'736'0,"-6"-5"-592"15,-1-2-144-15,1 3 0 0,0-2 1872 0,2-1 352 16,1 1 64-16,3 6 16 0,-3-11-1360 0,2 4-272 16,1-1-48-16,0 8-16 0,0-9-320 0,0 1-64 0,0 0-16 0,0 8 0 15,2-8-208-15,1 2 144 0,-3 6-144 0,1-7 128 16,0 1 224-16,-1 6 32 0,-1-7 16 0,1 7 0 16,0 0 352-16,-2-8 64 0,2 8 16 0,-4-6 0 15,0 2-192-15,4 4-48 0,-5-7 0 0,5 7 0 16,-6-4-208-16,6 4-32 0,0 0-16 0,0 0 0 15,-2-5-208-15,2 5-128 0,0 0 160 0,4-8-160 16,-4 8 0-16,0 0 0 0,7-5 0 0,-7 5-160 16,12-2 0-16,-12 2 0 0,12 1 0 0,-12-1 0 15,0 0-32-15,10 5-16 0,-10-5 0 0,0 0 0 16,8 8 208-16,-8-8 0 0,4 10 0 0,-4-10 0 16,0 12 0-16,0 0 0 0,-1 1 0 0,-2-3 0 15,-1 3 0-15,0 0 128 0,2 0 0 0,-1-1-128 16,2 3 160-16,1-2-160 0,2-2 128 0,2 0-128 0,0 0 0 0,1-3 0 15,-5-8 0-15,11 8 0 0,-1-1 0 0,2 0 0 16,-2-4 0-16,2 1 0 0,-1-1 0 0,-1 0 0 16,0-3 0-16,-10 0 0 0,12 0 0 0,-3 0 128 15,-9 0-128-15,11-2 0 0,-11 2 160 0,9-4-160 16,-9 4 192-16,9-7-192 0,-9 7 464 0,8-9-16 16,-2 1 0-16,1 2 0 0,-7 6-64 0,8-10 0 15,-3 0-16-15,0 3 0 0,-1-1-208 0,-4 8-32 16,4-8-128-16,-4 8 192 0,3-9-192 0,-3 9 128 15,0-9-128-15,0 9 0 0,-2-9 352 0,2 9-32 16,-4-7 0-16,-1-1 0 0,-1 3 208 0,-1 2 48 16,-1-2 0-16,0 3 0 0,-1-2-48 0,-1 1 0 15,-1 0 0-15,0 1 0 0,-1-1-144 0,0 2-48 0,1-3 0 16,-1 3 0-16,0-1-128 0,2 2-16 0,1-5-16 0,1 4 0 16,-1 1-176-16,9 0 128 0,-10 0-128 0,10 0 128 15,-10 0-128-15,10 0 0 0,-9 0 144 0,9 0-144 16,-8 0 0-16,8 0 144 0,0 0-144 0,0 0 0 15,0 0 128-15,0 0-128 0,0 0 0 0,0 0 0 16,-9 0 0-16,9 0 0 0,0 0 0 0,0 0 0 31,0 0-592-31,0 0-80 0,-1 10-16 0,1-10 0 16,0 13-2592-16,2 0-528 0</inkml:trace>
  <inkml:trace contextRef="#ctx0" brushRef="#br0" timeOffset="12">18922 12795 7359 0,'0'0'656'0,"0"0"-528"0,0 0-128 0,0 0 0 15,0 0 2464-15,0 0 464 0,3-8 80 0,-3 8 32 16,4-6-2080-16,0-1-432 0,-1 1-80 0,-3 6 0 16,6-9 128-16,-6 9 48 0,6-7 0 0,-6 7 0 15,9-5-224-15,-1 2-32 0,0-3-16 0,0 2 0 16,1 1-224-16,-9 3-128 0,12-4 128 0,-2 2-128 16,-1-1 192-16,-9 3-16 0,11-2-16 0,-11 2 0 15,9-3 272-15,-9 3 48 0,0 0 16 0,9-4 0 16,-9 4 176-16,0 0 32 0,0 0 16 0,0 0 0 15,8-5 80-15,-8 5 16 0,0 0 0 0,0 0 0 16,0 0-160-16,0 0-16 0,0 0-16 0,0 0 0 16,0 0-176-16,0 0-48 0,-9-3 0 0,9 3 0 15,-11 6-176-15,2 0-32 0,-1 1-16 0,1 0 0 16,1 1-176-16,1 3 0 0,-1 0 0 0,1 2 128 16,0 2-128-16,0 0 0 0,2 2 0 0,0 2 0 15,-3 1 0-15,2-1 0 0,-1-1 0 0,1 0 0 0,0 0 0 0,1 2 160 16,1-3-160-16,0-1 160 0,1-3 80 0,0-2 16 15,2 1 0-15,1-12 0 0,0 11 48 0,0-11 16 16,0 0 0-16,0 0 0 0,7 7 48 0,-7-7 16 16,10 4 0-16,-10-4 0 0,11-5-16 0,1-1 0 15,-2-4 0-15,1 0 0 0,-1 0-48 0,1-3-16 16,-1-1 0-16,1-1 0 0,-2 2-16 0,0-2 0 16,0 0 0-16,-1 0 0 0,0 2-96 0,-1-1-32 15,0 0 0-15,-1 1 0 0,-2 0 0 0,0 1 0 0,-1 0 0 16,-2 2 0-16,-1 1-16 0,-1 0 0 0,0 1 0 0,-2 0 0 15,-1 0 48-15,-1 2 0 0,-3-1 0 0,0 1 0 16,0-2 16-16,2 1 16 0,-1 1 0 0,1 0 0 16,-1 3-16-16,7 3 0 0,0 0 0 0,0 0 0 15,-7-3-80-15,7 3-128 0,0 0 176 0,-10 6-176 16,1 1 0-16,3 1 0 0,1 1 0 0,1-1 0 16,4-8 0-16,-6 11 0 0,2 0 0 0,1-1 0 15,-1 1 0-15,2-1 0 0,1 2 0 0,1-12 0 16,0 10 0-16,0 1 0 0,0-11 0 0,3 12 0 15,-1-2 0-15,-2-10 0 0,0 0 0 0,5 9 0 16,-5-9 0-16,0 0 0 0,7 8 0 0,-7-8 0 16,7 6 0-16,-7-6 0 0,0 0 0 0,9 4 0 15,-9-4 0-15,10 3 0 0,-10-3 0 0,11 0 0 16,-11 0 128-16,11-4-128 0,0 0 0 0,-11 4 0 16,10-6 0-16,-2 0 160 0,-8 6-160 0,6-7 128 0,-2-1-128 15,-4 8 0-15,0 0 0 0,0-12 128 0,-1 0-128 0,-2 4 128 16,1-2-128-16,-2 2 128 0,0 0 16 0,0-1 0 15,-1 1 0-15,1-2 0 0,-1 2-16 0,0 2 0 16,-1 0 0-16,6 6 0 0,-5-6-128 0,0-1 0 16,5 7 0-16,-5-5 128 0,5 5-128 0,-7-2 0 15,7 2 0-15,0 0 0 0,-9 0 0 0,9 0 0 16,-10 3 0-16,10-3 0 0,-10 6 0 0,10-6 0 16,-7 6 0-16,7-6 0 0,-8 7 0 0,8-7 0 15,-7 8 0-15,7-8 0 0,-4 9-128 0,4-9-64 16,0 0-16-16,0 0 0 15,0 0-2576-15,0 0-512 0</inkml:trace>
  <inkml:trace contextRef="#ctx0" brushRef="#br0" timeOffset="13">18982 12750 911 0,'0'0'0'0,"0"0"0"15,-6 6 0-15,6-6 0 0,-10 4 2448 0,10-4 416 0,0 0 80 0,0 0 0 16,-9 5-2000-16,9-5-416 0,0 0-80 0,0 0 0 15,0 0-448-15,0 0 0 16,0 0 0-16,0 0 0 0,-7 5 368 0,7-5-16 0,0 0 0 0,0 0 0 16,0 0 672-16,0 0 128 0,0 0 16 0,0 0 16 15,0 0-32-15,0 0 0 0,0 0 0 0,0 0 0 16,0 0-192-16,0 0-32 0,0 0-16 0,0 0 0 16,-10-1-320-16,10 1-64 0,0 0-16 0,0 0 0 15,0 0 48-15,0 0 0 0,0 0 0 0,0 0 0 16,0 0-192-16,0 0-48 0,0 0 0 0,0 0 0 15,0 0-320-15,0 0 144 0,0 0-144 0,0 0 0 16,0 0 128-16,0 0-128 0,0 0 0 0,0 0 0 0,0 0 176 0,0 0-176 16,0 0 160-16,0 0-160 0,0 0 160 0,0 0-160 15,0 0 160-15,0 0-160 0,0 0 240 0,0 0-48 16,0 0-16-16,0 0 0 0,8-5 112 0,-8 5 32 16,0 0 0-16,0 0 0 0,0 0 0 0,0 0 0 15,0 0 0-15,0 0 0 0,0 0-128 0,0 0-32 16,0 0 0-16,0 0 0 0,9-3-160 0,-9 3 0 15,0 0 0-15,9-2 128 0,-9 2-128 0,0 0 0 16,0 0 0-16,11-4 0 0,-11 4 0 0,8-4 0 16,-8 4 0-16,0 0 0 0,8-5 0 0,-8 5 0 15,0 0 0-15,0 0 0 0,0 0 0 0,0 0 128 16,9-5-128-16,-9 5 0 0,0 0 0 0,0 0 0 16,0 0 0-16,0 0 0 0,0 0 0 0,0 0-224 15,8-6 80-15,-8 6 16 16,0 0-624-16,7-6-112 0,-7 6-32 0,8-8-8992 15,-3 0-1808-15</inkml:trace>
  <inkml:trace contextRef="#ctx0" brushRef="#br0" timeOffset="14">19042 12731 5519 0,'0'0'240'0,"0"0"64"0,0 0-304 0,0 0 0 0,0 0 0 0,0 0 0 15,0 0 2240-15,0 0 384 0,0 0 64 0,0 0 32 16,0 0-1568-16,0 0-320 0,0 0-64 0,0 0-16 15,0 0-464-15,0 0-96 0,0 0 0 0,0 0-16 16,0 0-176-16,0 0 128 0,0 0-128 0,0 0 128 16,0 0 144-16,0 0 32 0,0 0 0 0,0 0 0 15,-9 2 80-15,9-2 0 0,0 0 16 0,0 0 0 16,-8 6 144-16,8-6 32 0,-8 5 0 0,8-5 0 16,-6 8 80-16,6-8 32 0,-8 7 0 0,1-2 0 15,7-5-48-15,-9 6 0 0,3 1 0 0,6-7 0 16,0 0 16-16,0 0 0 0,-9 7 0 0,9-7 0 0,0 0-16 0,-8 5-16 15,8-5 0-15,0 0 0 0,0 0-32 0,0 0 0 16,0 0 0-16,-8 5 0 0,8-5-128 0,0 0-16 16,0 0-16-16,0 0 0 0,0 0-144 0,0 0-32 15,0 0 0-15,0 0 0 0,0 0-128 0,0 0-128 16,0 0 192-16,0 0-192 0,0 0 224 0,0 0-64 16,0 0-16-16,0 0 0 0,0 0 144 0,0 0 32 15,0 0 0-15,0 0 0 0,0 0 0 0,0 0 16 16,0 0 0-16,0 0 0 0,0 0-80 0,0 0 0 15,0 0-16-15,0 0 0 0,0-8-32 0,0 8 0 16,3-9 0-16,-3 9 0 0,2-9-80 0,-2 9 0 16,5-9-128-16,-5 9 192 0,4-8-192 0,-4 8 0 15,7-7 0-15,-7 7 0 0,9-10 128 0,-2 3-128 0,-7 7 0 0,0 0 0 16,5-9 144-16,-5 9-144 0,6-7 128 0,1 0-128 16,-1-1 160-16,1 0-160 0,-7 8 192 0,8-9-192 15,-2 0 192-15,2 0-64 0,0 0 0 0,1-2-128 16,0 2 160-16,-1 0-160 0,1 1 128 0,0-1-128 15,2-1 128-15,-2-1-128 0,0 2 128 0,1 0-128 16,1-1 0-16,-2 2 128 0,0-3-128 0,-1 4 0 16,0-1 128-16,1 0-128 0,0-1 0 0,1-2 128 15,1 0-128-15,0 2 0 0,-1-2 144 0,0 1-144 16,0-2 0-16,1 0 128 0,1-1-128 0,-1 0 0 16,2-1 0-16,-1 1 0 0,-1 1 0 0,-1 0 128 15,0-1-128-15,0 3 0 0,-1-1 128 0,-2 2-128 16,1 0 0-16,-1 0 0 0,-1 1 0 0,0 0 0 0,-3 1 128 15,-3 7-128-15,6-8 128 0,-1-3-128 0,-1 3 176 16,-4 8-48-16,4-9 0 0,0 2 0 0,0-1-128 16,-1 0 160-16,1-3-160 0,0 4 160 0,0-2-160 0,1 1 0 15,-1 0 144-15,0 0-144 0,0 0 0 0,0-1 0 16,1 3 0-16,0-2 128 0,-2-1-128 0,-3 9 0 16,5-9 0-16,-5 9 0 0,0 0 0 0,4-8 0 15,-4 8 0-15,0 0 0 0,0 0 0 0,5-7 0 16,-5 7 0-16,0 0 0 0,0 0 0 0,0 0 0 15,0 0 0-15,0 0 128 0,0 0-128 0,0 0 0 16,0 0 0-16,0 0 0 0,0 0 0 0,0 0 0 16,0 0 0-16,0 0 0 0,0 0 0 0,0 0 0 15,0 0 0-15,0 0 0 0,0 0 0 0,0 0 0 0,0 0 0 16,0 0-128-16,0 0-176 0,0 0-16 0,0 0-16 0,0 0 0 31,0 0-1264-31,0 0-256 0,0 0-64 0,0 0-10288 0,0 0-2064 0</inkml:trace>
  <inkml:trace contextRef="#ctx0" brushRef="#br0" timeOffset="15">19081 12618 1839 0,'0'0'160'0,"0"0"-160"0,-6 8 0 0,-1 0 0 15,7-8 1680-15,-8 7 304 0,8-7 64 0,-7 11 16 16,7-11-400-16,-10 4-64 0,10-4-32 0,-7 5 0 16,7-5-416-16,0 0-96 0,-10 4-16 0,10-4 0 15,-7 4-224-15,7-4-48 0,0 0-16 0,0 0 0 16,-9 2 0-16,9-2 0 0,0 0 0 0,-10 2 0 15,3 0-112-15,7-2 0 0,0 0-16 0,0 0 0 16,-11 4 80-16,11-4 0 0,-6 5 16 0,6-5 0 0,-7 7-352 0,7-7-80 16,0 0-16-16,-5 10 0 15,5-10-272-15,0 0 160 0,-5 8-160 0,5-8 128 0,0 0 160 0,0 0 32 16,0 0 0-16,0 0 0 0,0 0 48 0,0 0 16 16,0 0 0-16,0 0 0 0,0 0 0 0,0 0 0 15,0 0 0-15,0 0 0 0,0 0 48 0,9-4 16 16,0-4 0-16,0-1 0 0,-2-1 48 0,2-3 16 15,1-3 0-15,1 1 0 0,0-2-16 0,1 0 0 16,1-2 0-16,1 3 0 0,1 0-192 0,-1 0-48 16,-1-1 0-16,0 2 0 0,1-2-64 0,1 2-32 15,-1 2 0-15,-1 0 0 0,0 0-32 0,3 0-128 16,-2 0 192-16,2 0-64 0,-2-1 0 0,1-2-128 16,0 2 192-16,2-4-64 0,-3-1 64 0,2 1 0 0,0 0 0 15,2-3 0-15,-1 1 32 0,-1 0 16 0,-2-3 0 0,0 2 0 16,2-1-80-16,0 3-16 0,-2-1 0 0,3 2 0 15,2 0-16-15,-2-1-128 0,-4 3 192 0,0 1-64 16,2-2-128-16,-1 4 192 0,-1-1-192 0,0 2 192 16,-1 2-48-16,0-2 0 0,-2 0 0 0,-1 2 0 15,0 1 48-15,0-3 16 0,-1 3 0 0,-1 0 0 16,-1-3-16-16,1 3-16 0,-2 0 0 0,2-2 0 16,-1 0-176-16,1-1 160 0,-2 0-160 0,1 2 160 15,1-1-160-15,-1-1 0 0,0-1 0 0,0 0 128 16,-1 0-128-16,2 2 0 0,-1 0 0 0,2 2 0 15,-1 0 0-15,-1 1 0 0,-1-2 0 0,1 2 0 16,-2 1 0-16,-4 7 0 0,5-9 0 0,0 1 0 16,0 2 0-16,-5 6 0 0,5-8 0 0,1-1 0 0,-1 2 128 0,0 2-128 15,-5 5 0-15,7-5 128 0,-2-2-128 0,0 4 0 16,0-5 0-16,-5 8 0 0,7-8 0 0,-1 1 0 16,1 1 128-16,-7 6-128 0,6-7 0 0,-6 7 0 15,0 0 0-15,7-5 0 0,-7 5 0 0,0 0 0 16,0 0 0-16,0 0 0 0,8-5 0 0,-8 5 0 15,0 0 0-15,0 0 0 0,0 0 128 0,0 0-128 16,0 0 0-16,0 0 128 0,0 0-128 0,0 0 0 16,6-7 0-16,-6 7 128 0,0 0-128 0,0 0 0 15,0 0 0-15,0 0 0 0,4-6 0 0,-4 6 0 16,0 0 0-16,5-5 0 0,-5 5 0 0,7-6 0 16,-7 6 0-16,6-3 0 0,-6 3 0 0,6-7 0 0,-6 7 0 0,5-8 0 15,-5 8 0-15,5-6 0 0,-5 6 0 0,0 0 0 16,4-8 0-16,-4 8 0 0,0 0 0 0,4-7 0 15,-4 7 0-15,0 0 0 0,0 0 0 0,0 0 0 16,4-6 128-16,-4 6-128 0,0 0 128 0,0 0-128 16,0 0 128-16,2-7-128 0,-2 7 0 0,0 0 128 15,4-6-128-15,-4 6 0 0,3-8 0 0,-3 8 0 16,0 0 0-16,2-8 0 0,-2 8 0 0,4-6 0 16,-4 6 0-16,4-8 0 0,-4 8 0 0,0 0 0 15,4-8 0-15,-4 8 0 0,0 0 0 0,4-8 0 16,-4 8 0-16,0 0 0 0,0 0 0 0,3-6 0 15,-3 6 0-15,0 0 0 0,0 0 128 0,0 0-128 16,2-7 0-16,-2 7 0 0,0 0 0 0,3-9 0 16,-3 9 0-16,0 0 128 0,4-8-128 0,-4 8 0 15,5-6 0-15,-5 6 0 0,5-8 0 0,-5 8 0 0,5-7 0 0,-5 7 0 16,3-6 0-16,-3 6 0 0,0 0 0 0,0 0 0 16,4-7 0-16,-4 7 0 0,0 0 0 0,0 0 0 15,4-6 0-15,-4 6 0 0,0 0 0 0,0 0 0 16,4-8 0-16,-4 8 0 0,0 0 0 0,0 0 0 15,6-8 0-15,-6 8 0 0,0 0 0 0,6-8 0 16,-6 8 128-16,5-6-128 0,-5 6 0 0,5-7 0 16,-5 7 0-16,0 0 0 0,4-8 0 0,-4 8 0 15,0 0 0-15,3-6 0 0,-3 6 0 0,0 0 0 16,1-7 0-16,-1 7 0 0,0 0 0 0,0 0 0 16,0-6 128-16,0 6-128 0,0-8 0 0,0 8 0 0,0 0 0 15,0 0 0-15,0 0 0 0,4-6 0 0,-4 6 0 0,0 0 0 16,0 0 0-16,5-8 0 0,-5 8 0 0,0 0 0 15,5-7 0-15,-5 7 0 0,0 0 0 0,4-5 0 16,-4 5 0-16,0 0 0 0,0 0 0 0,0 0 0 16,0 0 0-16,0 0 0 0,0 0 144 0,0 0-144 15,0 0 144-15,0 0-144 0,0-9 192 0,0 9-192 16,0 0 160-16,0 0-160 0,0 0 128 0,0 0-128 16,-4-4 144-16,4 4-144 0,0 0 160 0,0 0-160 15,0 0 144-15,0 0-144 0,0 0 128 0,-8-5-128 16,1 2 144-16,7 3-144 0,-10 0 160 0,10 0-160 15,-9 0 192-15,9 0-64 0,-10 3-128 0,10-3 192 16,-12 2 0-16,2 1-16 0,-1-3 0 0,2 0 0 16,-1 1-32-16,10-1 0 0,-12 3 0 0,2-1 0 15,-4 2-16-15,1-1 0 0,-1-3 0 0,1 1 0 0,0 1-128 0,0-2 128 16,3 0-128-16,-1 1 128 0,1 0-128 0,10-1 0 16,-11 1 0-16,11-1 0 0,-10 2 0 0,10-2 128 15,-11 2-128-15,11-2 0 0,-10 0 0 0,10 0 0 16,-10 3 0-16,10-3 0 0,-10 3 0 0,10-3 0 15,-9 1 0-15,9-1 0 0,0 0 0 0,0 0 0 16,0 0 0-16,0 0 0 0,0 0 0 0,0 0 0 16,0 0 0-16,0 0 0 0,0 0 0 0,0 0-144 15,9-1 144-15,3-1 0 0,-1 1-128 0,-1 0 128 16,0-1 0-16,3 1 0 0,2-2 0 0,0 1-128 16,2-2 128-16,0 0 0 0,2-1 0 0,-2 1 0 0,0-4 0 15,-1 0 0-15,1 3 0 0,0 0-128 0,-1-2 128 0,1 3 0 16,1-2 0-16,-2 1 0 0,-4-1 128 0,-2 1-128 15,2 1 0-15,1 0 0 0,-1-1 0 0,1 1 0 16,-2 0 0-16,1 0 0 0,-2 1 0 0,1-1 0 16,-2-2 0-16,-9 6 0 0,9-5 0 0,-1 1 0 15,-8 4 0-15,9-4 0 0,-9 4 0 0,0 0 0 16,8-5 0-16,-8 5 0 0,0 0 128 0,0 0-128 16,0 0 0-16,0 0 0 0,0 0 128 0,0 0-128 15,0 0 0-15,0 0 128 0,0 0-128 0,0 0 0 16,0 0 128-16,0 0-128 0,0 0 0 0,0 0 144 15,0 0-144-15,0 0 0 0,0 0 0 0,0 0 128 16,0 0-128-16,-8-1 0 0,8 1 0 0,0 0 128 16,0 0-128-16,0 0 0 0,0 0 0 0,-8 0 0 15,8 0 0-15,0 0 0 0,0 0 128 0,-8 0-128 16,8 0 0-16,0 0 0 0,0 0 0 0,0 0 0 16,0 0 0-16,0 0 0 0,-9 0 0 0,9 0 0 0,0 0 0 0,0 0 0 15,0 0 0-15,0 0 0 0,-6 9 0 0,6-9 0 16,-7 8 128-16,7-8-128 0,0 0 0 0,0 0 0 15,0 0 0-15,-5 9 128 0,5-9-128 0,0 0 0 16,0 0 0-16,-4 10 128 0,4-10-128 0,-2 11 0 16,2-11 0-16,-2 12 128 0,2-1-128 0,3 1 0 15,-1 0 0-15,2 0 0 0,0-1 0 0,0 1 0 16,3 0 0-16,-2-1 0 0,1 2 0 0,1-2 0 16,-1-1 0-16,1 1 0 0,0 0 0 0,-1 0 0 15,1 2 0-15,-2-3 0 0,0 2 0 0,0 1 0 0,-1-1 0 16,0 0 0-16,0-1 0 0,-3 1 0 0,1-1 0 0,-2-1 0 15,0-1 0-15,0 2 0 0,0-1 0 0,0 0 128 16,1 1-128-16,-1 1 0 0,0-12 0 0,0 13 0 16,1-2 0-16,0 1 0 0,1 1 128 0,0-4-128 15,-2-9 0-15,0 0 0 0,2 12 0 0,-2-12 0 16,2 10 0-16,-2-10 0 0,0 0 0 0,2 11 0 16,-2-11 0-16,0 0 128 0,0 0-128 0,0 0 0 15,0 0 128-15,0 0-128 0,0 0 0 0,0 0 128 16,0 0 0-16,0 0 0 0,0 0 0 0,0 0 0 15,0 0 0-15,0 0 0 0,-10-4 0 0,4-3 0 16,-1-3-128-16,1-2 128 0,-1-1-128 0,1 0 128 16,-1-3-128-16,2 0 0 0,0-3 0 0,0 2 128 15,-1-1-128-15,1 1 0 0,-1 1 0 0,1 0 0 16,-1-1 0-16,1 1 0 0,-1 0 0 0,0 5 0 16,2-1 0-16,1 1 0 0,-1 2 0 0,1 1 0 0,0-2 0 15,1 2 0-15,-1 3 0 0,3 5 0 0,-2-10 0 0,0 2 0 16,1 1 0-16,1 7 0 0,0-8 0 0,0 8 0 15,1-9 0-15,-1 9 0 0,3-8-144 0,0-2 144 16,-3 10 0-16,3-9 0 0,-3 9 0 0,4-8-128 16,-4 8 128-16,4-8 0 0,-4 8 0 0,7-6 0 15,-7 6-128-15,5-7 128 0,-5 7 0 0,0 0 0 16,5-6 0-16,-5 6 0 0,0 0 0 0,7-6-128 16,-7 6 128-16,0 0 0 0,0 0 0 0,0 0 0 15,0 0 0-15,0 0 0 0,0 0 0 0,0 0-128 16,0 0 128-16,0 0 0 0,0 0 0 0,0 0 0 0,0 0 0 15,0 0 0-15,0 0 0 0,0 0 0 0,0 0 0 0,-9 3 0 16,9-3 0-16,-11 4 0 0,1-1 0 0,1-1 0 16,-2 3 0-16,1-2 0 0,-2 1 0 0,0-1 0 15,-1 2 0-15,0 0 0 0,-2 2 0 0,0-2 0 16,1 0 0-16,0 1 128 0,-3 1-128 0,1-1 0 16,-1 0 0-16,0 0 0 0,-3 1 0 0,1-1 0 15,-1 1 0-15,2-1 128 0,-3 0-128 0,2-1 0 16,-1-3 0-16,2 1 0 0,1 0 0 0,1 0 0 15,1-3 0-15,0 0 0 0,0 0 0 0,2-2 0 16,0 2 0-16,1-1 0 0,0-2 0 0,3 0 0 16,1 1 0-16,8 2 0 0,-9-3 0 0,9 3 0 15,-9-4 0-15,9 4 0 0,-7-2 0 0,7 2 0 16,0 0 0-16,0 0 0 0,0 0 0 0,0 0 0 16,0 0-144-16,0 0 144 0,0 0 0 0,0 0-144 0,11-6 144 0,-1 4 0 15,1 0-144-15,0-1 144 0,2 0 0 0,1-2 0 16,-1 1 0-16,1 1 0 0,0-1-128 0,2 2 128 15,1-2 0-15,-2 0 0 0,0 0 0 0,0 1 0 16,1 2 0-16,0 0 0 0,-1-1-128 0,1 0 128 16,1 2 0-16,-1 0 0 0,-2 0 0 0,0 0 0 15,-1 0 0-15,2 0 0 0,-1 0 0 0,0-1 0 16,-2-1 0-16,4 1 0 0,-1-3 0 0,1 1 0 16,-3 0 0-16,0-1 0 0,-1 0 0 0,0 0 0 15,-2-1 0-15,0 2 0 0,0-2 0 0,-10 5 0 16,7-5 0-16,-7 5 0 0,0 0 0 0,0 0 0 15,8-8 0-15,-8 8 0 0,0 0 0 0,0 0 0 0,0 0 0 16,5-8 128-16,-5 8-128 0,0 0 0 0,0-8 0 16,0 8 128-16,-1-8-128 0,1 8 0 0,-4-6 0 0,4 6 0 15,0 0 0-15,0 0 0 0,0 0 0 0,0 0 0 16,-4-7 0-16,4 7 0 0,0 0 0 0,0 0 0 16,0 0 0-16,0 0 0 0,0 0 0 0,0 0 0 15,0 0 0-15,0 0 0 0,0 0 0 0,0 0 0 16,0 0 0-16,0 0 0 0,-2 12 0 0,2-3 0 15,0 1 0-15,0 2 0 0,-2 0 0 0,2 1 0 16,0 1 0-16,3 2 0 0,-2 0 0 0,1 1 0 16,0 1 0-16,1 0 0 0,-2-1 0 0,2 1 0 15,1 2 0-15,0 2 0 0,-2-2 0 0,2 3 0 16,1-1 128-16,-1 0-128 0,1-1 0 0,-1-3 128 16,2-1-128-16,-1-1 0 0,0-2 0 0,0-1 0 15,-1-1 0-15,0 0 0 0,0-2 0 0,0-2 128 0,-4-8-128 16,0 0 0-16,0 0 0 0,0 0 0 15,0 0-384-15,0 0-144 0,0 0-48 0,12-6-15296 16,-1-6-3072-16</inkml:trace>
  <inkml:trace contextRef="#ctx0" brushRef="#br0" timeOffset="16">20214 10991 18879 0,'0'0'832'0,"0"0"192"0,0 0-832 0,0 0-192 0,0 0 0 0,0 0 0 15,0 0 944-15,0 0 144 0,0-8 16 0,0 8 16 16,3-10-320-16,1 2-64 0,-2-3-16 0,-2 11 0 16,4-9 176-16,0 1 48 0,-4 8 0 0,5-9 0 15,-5 9 128-15,6-7 16 0,-6 7 16 0,0 0 0 16,5-10-80-16,-5 10 0 0,0 0-16 0,0 0 0 16,0 0-400-16,0 0-80 0,0 0-16 0,0 0 0 15,0 0-32-15,0 0-16 0,0 0 0 0,0 0 0 16,0 0 64-16,0 0 16 0,0 0 0 0,0 0 0 15,0 0-16-15,0 0 0 0,0 0 0 0,0 0 0 16,0 0-80-16,0 0-32 0,0 0 0 0,0 0 0 16,0 0-112-16,0 0-32 0,-7 8 0 0,7-8 0 15,-6 9-128-15,6-9-16 0,-4 13-128 0,1-2 192 0,2 2-192 0,1-4 128 16,1 1-128-16,0 1 0 0,1-1 0 0,0 1 0 16,-2-11 0-16,6 10 0 0,-1-1 0 15,0 0 0-15,-5-9 0 0,5 10 0 0,-5-10 128 0,7 7-128 16,-7-7 0-16,0 0 144 0,10 6 16 0,-10-6 0 15,8 3 0-15,-8-3 0 0,9 4 16 0,-9-4 0 16,0 0 0-16,11 3 0 0,-11-3-176 0,10 1 0 16,-10-1 0-16,0 0 0 0,0 0 0 0,10 3 128 15,0-3-128-15,-10 0 128 0,0 0-128 0,9 0 160 16,-1-3-160-16,1 2 160 0,-9 1-160 0,9-5 128 0,-3-2-128 16,1 1 128-16,-1-2-128 0,1 1 0 0,1-2 144 15,-2 1-144-15,1 2 0 0,-1-3 144 0,-1 2-144 0,1 1 0 16,-1-1 128-16,-1-1-128 0,-4 8 0 0,4-10 0 15,-3 1 192-15,0-2-64 0,-1 11 0 0,0-9-128 16,-2 0 192-16,2 9-64 0,-4-8 0 0,-3-1-128 16,1 1 208-16,-2 2-64 0,0-3-16 0,0 2 0 15,-1 3-128-15,0-2 160 0,0-1-160 0,0 2 160 16,0 0-160-16,0 2 0 0,-2-1 0 0,3 4 128 16,0 0-128-16,8 0 0 0,-10 0 0 0,10 0 128 15,-9 2-128-15,9-2 0 0,-9 5 0 0,2 0 0 16,7-5 0-16,-8 8 0 0,2 2 0 0,-1 1 0 15,1-2-144-15,-1 1 144 0,3 1 0 0,2-1 0 16,-1 1-128-16,1 0 128 0,0 2 0 0,2-1 0 0,2-1 0 16,0 0 0-16,-2-11 0 0,4 13 0 15,1 0 0-15,1 0-128 0,0-3 128 0,1-1 0 0,-7-9 0 0,0 0 0 16,10 7 0-16,-1 0 0 16,-9-7 0-16,12 5 0 0,-2-2 0 0,1-1 0 0,-2-2 0 0,-9 0 0 15,12-4 0-15,-2 2 0 0,-10 2 0 0,10-4 0 16,0-1 0-16,-1-2 0 0,-3-1 0 0,1 2 128 15,-1-3-128-15,-1 1 0 0,-1-1 0 0,0 1 128 16,3-1-128-16,-3 2 0 0,-4 7 0 0,4-11 128 16,0 0-128-16,-2 3 0 0,-2 8 0 0,0-11 0 15,-2 0 128-15,0 3-128 0,2 8 0 0,-4-11 128 16,-2 0-128-16,1 1 0 0,2-1 0 0,-1 2 128 0,-1 3-128 16,5 6 0-16,-7-7 0 0,1 2 0 0,6 5 0 0,0 0 0 15,-9-5 0-15,9 5 0 0,-9-2 0 0,9 2 0 16,-11 3 0-16,11-3 0 0,-9 7 0 0,9-7 0 15,-8 9 0-15,3 0-160 0,1 0 160 0,0 1-128 16,4-10 128-16,-2 13 0 0,0-1-144 0,2-12 144 16,0 12 0-16,2 0 0 0,-2-1 0 0,0-11 0 15,0 11 0-15,0-11 0 0,3 12 0 0,-3-12 0 16,0 0 0-16,4 10 0 0,-4-10 0 0,0 0 0 16,0 0-128-16,7 6 128 0,-7-6 0 0,0 0 0 15,0 0 0-15,12 0 0 0,-3 0 0 0,-1-2 0 16,1-2 0-16,-1-1 0 0,-2-2 0 0,-1 1 0 15,-5 6 0-15,8-8 0 0,0-4 0 0,-2 3 0 16,1 1 0-16,-2 2 0 0,-5 6 0 0,4-8 0 16,-4 8 0-16,0 0 0 0,1-11 0 0,-1 11 0 0,0 0 0 15,0 0 0-15,-5-6 0 0,5 6 0 0,-10-4 0 0,10 4 0 16,-11-1 0-16,2 2 128 0,9-1-128 0,-9 4 0 16,0-1 0-16,1 0 0 0,0 1 0 0,8-4 0 15,-9 7 0-15,9-7 0 0,-9 8 0 0,4 0 0 16,5-8 0-16,-4 9 0 0,4-9 0 0,-3 11 0 15,3-11 0-15,0 0 0 0,0 0-128 0,2 9 128 16,-2-9 0-16,0 0 0 0,0 0 0 0,4 11 0 16,-4-11 0-16,0 0 0 0,5 8 0 0,-5-8 0 15,0 0 0-15,0 0 0 0,0 0 0 0,0 0 0 16,0 0 0-16,9 4 0 0,-9-4 0 0,0 0 0 16,12-2 0-16,-3-3 0 0,-9 5 0 0,10-6 0 0,1-2 0 0,-1 1 0 15,-2 1 0-15,-2 2 0 0,-6 4 0 0,8-8 0 16,-8 8 0-16,0 0 0 0,7-6 0 0,-7 6 0 15,0 0 0-15,0 0 0 0,0 0 0 0,0 0 0 16,0 0 0-16,0 0 0 0,0 0 0 0,0 0 0 16,0 0 0-16,0 0 0 0,0 0 0 0,-9-3 0 15,9 3 0-15,-8-1 128 0,8 1-128 0,-9 0 0 16,9 0 0-16,0 0 0 0,-10 0 0 0,10 0 0 16,-9 0 0-16,9 0 0 0,0 0 0 0,-7 4 0 15,7-4 0-15,0 0 0 0,-10 7 0 0,4 0 0 16,6-7 0-16,-5 10 0 0,5-10 0 0,-6 12 0 15,1-2-128-15,1 1 128 0,4-11 0 0,-4 10 0 16,1 1-160-16,3-11 160 0,-2 10-208 0,2-10 80 16,0 0-1936-16,9 7-384 0,4-7-80 15</inkml:trace>
  <inkml:trace contextRef="#ctx0" brushRef="#br0" timeOffset="17">26317 13056 40943 0,'104'43'1808'0,"2"1"384"0</inkml:trace>
  <inkml:trace contextRef="#ctx0" brushRef="#br0" timeOffset="18">20421 10875 8287 0,'0'0'736'0,"0"0"-592"0,0 0-144 0,0 0 0 0,0 0 1040 0,0 0 176 15,0 0 48-15,0 0 0 0,0 0-832 0,0 0-176 16,0 0-16-16,-3-8-16 0,-1 3-64 0,4 5-16 16,0 0 0-16,0 0 0 0,0 0 224 0,0 0 32 15,0 0 16-15,0 0 0 0,0 0 432 0,0 0 96 16,0 0 16-16,0 0 0 0,-8 0 304 0,8 0 64 16,0 0 16-16,0 0 0 0,0 0-368 0,0 0-64 15,0 0-16-15,0 0 0 0,0 0-64 0,0 0-32 0,0 0 0 16,0 0 0-16,0 0-224 0,1-9-64 15,-1 9 0-15,7-9 0 0,-1-1-240 0,-1 4-48 16,1-1-16-16,-6 7 0 0,6-9-16 0,-6 9 0 0,8-6 0 0,-8 6 0 16,6-7 64-16,1 1 16 0,-7 6 0 0,6-7 0 15,-6 7 16-15,7-6 0 0,-7 6 0 0,0 0 0 16,8-8 144-16,-8 8 16 0,6-8 16 0,1 2 0 16,-3-2-16-16,1 1 0 0,0-1 0 0,0 1 0 15,2-3-288-15,-1 1-160 0,2-2 160 0,-1 0-160 16,1 1 160-16,-1-1-160 0,3 1 160 0,0 1-160 15,0-3 256-15,1 3-32 0,2 0-16 0,-1-2 0 16,-3 2 16-16,1 0 0 0,-1 1 0 0,2-3 0 16,-1 1-32-16,1 3 0 0,0 0 0 0,1-1 0 15,-2-2 0-15,1 1-16 0,1 1 0 0,-1 1 0 16,0 0 0-16,-1-1 0 0,1-1 0 0,0 1 0 16,1-3-48-16,0 3-128 0,0-1 192 0,-1 2-64 0,0-1-128 0,0 1 192 15,1-2-192-15,1 1 192 0,-2-1-32 16,-1 1 0-16,2 0 0 0,0 2 0 0,-2-1-160 0,2 1 160 15,-3 1-160-15,0-2 160 0,0 1-160 0,2 0 0 16,-1 1 0-16,0 0 128 0,-2 0-128 0,0 0 0 16,-1 1 0-16,0-3 128 0,0 1-128 0,-1 0 0 15,1 0 0-15,-1-1 128 0,1 0 0 0,0 0-128 16,-1-1 192-16,1-1-64 0,-1 1 32 0,1 0 0 16,-4 1 0-16,4-2 0 0,0 1-32 0,0 0-128 15,1-1 192-15,0 0-64 0,1-2-128 0,-4 2 0 16,1 1 144-16,-1 0-144 0,1 1 0 0,1 0 128 0,-1 1-128 15,1-1 0-15,-1-1 0 0,1 2 128 0,-2-2-128 16,0 0 0-16,1 0 0 0,-1 0 0 0,0 2 0 0,-1-1 0 16,0 0 144-16,0-1-144 0,-4 8 192 0,5-9-192 15,0-1 176-15,-1 3-176 0,0-1 160 0,1 0-160 16,0 1 0-16,1 1 128 0,-3-2-128 0,-3 8 0 16,7-6 0-16,-7 6 0 0,7-8 0 0,0 3 0 15,0-2 0-15,-7 7 0 0,6-9 0 0,-6 9 0 16,7-7 0-16,-7 7 0 0,5-7 0 0,-5 7 0 15,0 0 0-15,0 0 0 0,0 0 0 0,7-7 0 16,-7 7 0-16,0 0 0 0,5-6 128 0,-5 6-128 16,0 0 0-16,0 0 0 0,5-7 0 0,-5 7 0 15,0 0 0-15,0 0 0 0,7-5 0 0,-7 5 0 16,0 0 0-16,6-7 0 0,-6 7 0 0,0 0 0 16,0 0 0-16,8-5 0 0,-8 5 0 0,0 0 0 15,0 0 0-15,0 0 0 0,0 0 0 0,0 0 0 0,8-5 0 0,-8 5 0 16,0 0 0-16,0 0 0 0,0 0 144 15,0 0-144-15,0 0 128 0,0 0-128 0,0 0 160 0,0 0-160 16,0 0 192-16,0 0-192 0,0 0 176 0,0 0-176 16,0 0 160-16,0 0-160 0,0 0 128 0,0 0-128 15,0 0 0-15,0 0 0 0,0 0 0 0,-2-8 0 16,2 8 0-16,0 0 0 0,0 0 0 0,0 0 128 16,0 0-128-16,0 0 0 0,-5-6 0 0,5 6 0 15,0 0 0-15,0 0 0 0,0 0 128 0,0 0-128 16,-9-6 0-16,9 6 0 0,0 0 144 0,-9-1-144 15,9 1 128-15,0 0-128 0,-10-4 176 0,10 4-48 0,-10-2-128 0,10 2 192 16,0 0-192-16,-9-3 176 0,9 3-176 0,0 0 160 16,-9-1-160-16,9 1 0 0,-6-4 0 0,6 4 0 15,0 0 0-15,0 0 0 0,-8-4 0 0,8 4 0 16,0 0 0-16,-8-4 0 0,3-1 128 0,5 5-128 16,0 0 0-16,0 0 0 0,-7-3 0 0,7 3 0 15,-8-5 0-15,8 5 0 0,-9-1 0 0,0-3 0 16,1 1 128-16,-1 3-128 0,0 0 128 0,0 0-128 15,-1 0 144-15,-1 0-144 0,1-3 160 0,-2 3-160 16,-2 3 224-16,1-3-48 0,0 0-16 0,0 0 0 16,-1 0-16-16,3 0 0 0,0 0 0 0,1 0 0 15,1 0-144-15,0-3 128 0,9 3-128 0,-11-1 128 16,11 1-128-16,-10 0 0 0,10 0 0 0,-11-3 0 16,11 3 0-16,0 0 0 0,-10-2 0 0,10 2 0 15,0 0 0-15,0 0 0 0,0 0 0 0,0 0 0 16,0 0 0-16,0 0 0 0,0 0 0 0,0 0 0 0,0 0 0 0,10-5-144 15,1 1 144-15,2 1 0 0,0 2-192 0,0 1 192 16,-1 0-192-16,3 1 192 0,1 2-160 0,1-1 160 16,-1 1-128-16,0 0 128 0,0-2-192 0,0 0 32 15,-2 0 16-15,0 2 0 0,-1 1 144 0,1 0-160 16,-3 0 160-16,0 1-160 0,-11-5 160 0,10 4 0 16,-1 1 0-16,-9-5 0 0,8 5 0 0,-8-5 0 15,7 10 0-15,-2-3-128 0,-5-7 128 0,5 9 0 16,-5-9 0-16,4 12 0 0,-4-12 0 0,3 11 0 15,-3-11 0-15,1 11 0 0,-1-11 0 0,0 12 0 16,0-12 0-16,0 11 0 0,0-11 0 0,0 0 0 0,-3 9 0 0,3-9 0 16,-1 10 0-16,1-10 0 0,-4 11 0 0,4-11 0 15,0 0 0-15,-4 10 0 0,4-10 0 0,-3 10 128 16,3-10-128-16,-3 12 128 0,3-12-128 0,-3 9 128 16,3-9-128-16,-1 12 0 0,-1 0 128 0,1-2-128 15,1 1 0-15,0-11 144 0,3 13-144 0,-1 0 0 16,1-3 128-16,1 0-128 0,-4-10 0 0,5 14 0 15,-1-1 0-15,-1 0 0 0,-2-3 0 0,0 3 0 16,0 0 160-16,-1 0-160 0,2-2 128 0,-2-1-128 16,0-10 160-16,-2 12-160 0,0-1 192 0,-1 0-192 15,3-11 208-15,-4 10-64 0,4-10-16 0,-4 11 0 16,4-11-128-16,-5 10 0 0,0-2 144 0,5-8-144 16,-4 9 0-16,4-9 128 0,-3 11-128 0,3-11 0 15,0 0 0-15,-5 9 0 0,5-9-192 0,0 0 64 16,-4 10-320-16,4-10-64 0,0 0-16 0,2 11 0 15,-2-11-1984-15,6 9-400 0,-6-9-80 0,11 7-16032 16</inkml:trace>
  <inkml:trace contextRef="#ctx0" brushRef="#br0" timeOffset="19">21528 9851 2751 0,'0'0'256'0,"0"0"-256"16,-9 0 0-16,9 0 0 0,0 0 2368 0,-9-1 448 16,0-1 64-16,9 2 32 0,0 0-1232 0,0 0-240 15,-9-4-48-15,9 4-16 0,-7-6-432 0,7 6-96 16,-8-3-16-16,8 3 0 0,-6-4 192 0,6 4 16 16,-5-7 16-16,5 7 0 0,-8-5 96 0,8 5 0 15,-7-4 16-15,7 4 0 0,-9-3-160 0,9 3-48 16,-8-2 0-16,2 0 0 0,-1 1-288 0,0 4-64 15,7-3-16-15,-11 5 0 0,1 0-16 0,-1 0 0 16,2-1 0-16,0 3 0 0,0 2-128 0,0 1-48 16,0 0 0-16,-2-1 0 0,3 1-208 0,2 0-32 15,1 4-16-15,1-1 0 0,1 0-144 0,2-2 0 0,1-11 0 16,1 16 128-16,0 1-128 0,5-1 0 0,-1-7 0 16,1 1 0-16,2 1 0 0,0-5 0 0,1 1 0 0,2-1 0 15,0-1 0-15,1-2 128 0,0 0-128 0,0-3 128 16,1-3-128-16,0 0 0 0,0-2 144 0,0 0-144 15,-3-3 176-15,1 2-48 0,-1-4 0 0,0 1 0 16,-2-1 32-16,1-1 0 0,-2 0 0 0,-1 2 0 16,-2-3 32-16,0 4 16 0,0-2 0 0,-1 0 0 15,-2 0-32-15,-1 1-16 0,0 9 0 0,-3-12 0 16,0 3 16-16,3 9 0 0,-3-13 0 0,-1 4 0 16,4 9 64-16,-5-7 16 0,5 7 0 0,-9-5 0 15,9 5-256-15,0 0 0 0,-12-2 128 0,3 0-128 16,9 2 128-16,-9 0-128 0,0 2 176 0,9-2-176 15,-8 6 208-15,1 1-64 0,-1-1-16 0,2 2 0 0,6-8-128 0,-7 12 0 16,1-2 0-16,2 1 128 16,1-1-128-16,1-1 0 0,-2 0 0 0,4-9 0 0,0 0 0 0,-2 12 0 15,2-12 0-15,0 0 0 0,2 12 0 0,-2-12 0 16,0 0 0-16,0 0 0 0,0 0 0 0,0 0 0 16,10 5 0-16,-10-5 0 0,0 0 0 0,12-1 0 15,-12 1 128-15,10-6-128 0,-2 0 0 0,-1-1 0 16,-2 0 144-16,0-1-144 0,0-1 0 0,-1-2 0 15,-1 1 0-15,-1 1 128 0,0-1-128 0,-1 1 0 16,-1-1 0-16,0 10 0 0,-1-11 0 0,1 2 0 16,-2 2 0-16,2 7 0 0,-5-11 0 0,0 5 144 15,5 6-144-15,-8-6 0 0,0 1 128 0,1 3-128 0,7 2 0 0,-10 0 0 16,1 0 0-16,0 1 0 0,0 3 0 16,0 0 0-16,9-4 0 0,-10 5 0 0,0 1 0 0,1 4 0 15,3-3 0-15,-1 1 0 0,1-1 0 0,6-7 0 16,-6 8 0-16,6-8 0 0,-3 10 0 0,3-10-144 15,-4 10 144-15,4-10 0 0,0 0 0 0,1 12 0 16,-1-12 0-16,5 11 0 0,-5-11 0 0,8 9 0 16,-8-9 0-16,10 5 0 0,-10-5 0 0,15 1-128 15,-2-1-128-15,0-1 0 0,0 0-16 0,1-5 0 32,1 1-368-32,-1-1-64 0,-1-2 0 0,0 1-16 15,0 2-1408-15,-1-1-288 0,-2-4-48 0,-1 4-16 0,-1-1-1072 16,-1 1-224-16</inkml:trace>
  <inkml:trace contextRef="#ctx0" brushRef="#br0" timeOffset="20">21550 9854 8863 0,'0'0'384'0,"0"0"96"0,0 0-480 0,-7 3 0 0,7-3 0 0,0 0 0 15,-9 0 976-15,9 0 112 0,0 0 0 0,0 0 16 16,0 0-400-16,-10-3-64 0,10 3-32 0,-7-3 0 15,7 3-48-15,0 0-16 0,-11-2 0 0,11 2 0 0,0 0 176 0,-9-1 48 16,9 1 0-16,0 0 0 16,-9-2 288-16,9 2 64 0,0 0 16 0,0 0 0 0,-8 2-336 0,8-2-64 15,0 0-16-15,0 0 0 0,-9 1-320 0,9-1-64 16,0 0-16-16,0 0 0 0,0 0-32 0,-8 5-16 16,8-5 0-16,0 0 0 0,-8 5 112 0,8-5 0 15,0 0 16-15,0 0 0 0,0 0 48 0,0 0 16 16,-9 6 0-16,9-6 0 0,0 0-48 0,0 0-16 15,-8 1 0-15,8-1 0 0,0 0 48 0,0 0 0 16,-7-1 0-16,7 1 0 0,0 0-64 0,0 0 0 16,-8-4 0-16,8 4 0 0,0 0-96 0,0 0-32 15,-8-2 0-15,8 2 0 0,0 0-64 0,0 0 0 16,0 0-16-16,0 0 0 0,0 0-48 0,0 0 0 0,0 0 0 0,0 0 0 16,0 0 128-16,0 0 32 0,0 0 0 0,0 0 0 15,0 0-128-15,0 0-32 0,0 0 0 0,0 0 0 16,0 0-128-16,0 0 128 0,0 0-128 0,0 0 128 15,0 0-128-15,0 0 128 0,0 0-128 0,0 0 128 16,0 0 112-16,0 0 16 0,0 0 0 0,0 0 0 16,0 0 0-16,0 0 16 0,0 0 0 0,0 0 0 15,-8 0-128-15,8 0-16 0,0 0-128 0,0 0 192 16,0 0-192-16,0 0 0 0,0 0 0 0,0 0 0 16,0 0 0-16,0 0 0 0,0 0 0 0,0 0 0 15,0 0 0-15,0 0 0 0,0 0 128 0,0 0-128 16,0 0 160-16,0 0-16 0,0 0 0 0,0 0 0 15,0 0 64-15,0 0 16 0,0 0 0 0,0 0 0 16,0 0-64-16,-8 6-16 0,8-6 0 0,0 0 0 16,0 0-144-16,0 0 160 0,0 0-160 0,0 0 160 0,0 0-160 0,0 0 0 15,0 0 0-15,-6 2 0 0,6-2 0 0,0 0 0 16,0 0 144-16,0 0-144 0,0 0 160 0,0 0-32 16,-9 4-128-16,9-4 192 0,0 0 0 0,0 0-16 15,0 0 0-15,0 0 0 0,0 0-32 0,0 0 0 16,0 0 0-16,0 0 0 0,0 0-144 0,0 0 0 15,0 0 0-15,0 0 128 0,0 0-128 0,0 0 0 16,0 0 144-16,0 0-144 0,0 0 0 0,0 0 128 16,0 0-128-16,0 0 0 0,0 0 128 0,0 0-128 15,0 0 128-15,13 0-128 0,-2 0 128 0,0 0-128 16,-11 0 160-16,10-4-160 0,-1 2 128 0,2-1-128 0,-11 3 0 0,11-5 144 16,0-1-144-16,1 1 160 0,1 0-160 0,0 0 160 15,-2-2-160-15,3 1 0 0,0-2 144 0,0 1-144 16,1 4 0-16,-1-4 0 0,-1 1 0 0,1-2 128 15,1 1-128-15,-1 2 0 0,3 1 0 0,-1-2 0 16,-1 0 0-16,1 0 0 0,-1 1 0 0,2 1 128 16,0 0-128-16,0 0 0 0,0 0 0 0,0 0 0 15,0 0 0-15,0 1 0 0,-1-2 0 0,1 1 176 16,0 0-176-16,0 1 0 0,-2-3 0 0,2 1 0 16,-1-1 0-16,-1-1 0 0,2 1 0 0,-1 0 0 15,-2 0 0-15,2-1 0 0,2 1 0 0,-2 1 0 16,-2-2 0-16,1 1 0 0,-2 0 0 0,0 1 0 15,-2 1 0-15,2-1 0 0,-1 1 0 0,0 1 0 0,-2 0 0 16,2 0 128-16,1-2-128 0,0 2 0 16,-1 2 0-16,0 0 0 0,1-1 0 0,0 0 0 0,0-1 0 0,1 0 0 15,-1 1 128-15,0 0-128 0,0-1 0 0,0 0 0 16,0-1 0-16,-1 1 0 0,0 0 128 0,-1 0-128 16,0 3 128-16,-2-4-128 0,-1 0 0 0,1 0 128 15,0 0-128-15,2 3 0 0,-2-3 0 0,-9 4 128 16,11-5-128-16,1 1 0 0,0 0 128 0,-3 3-128 15,-9 1 0-15,9-4 128 0,0 0-128 0,-1 0 0 16,-8 4 0-16,10-4 0 0,-2 0 0 0,1 2 128 16,-1-1-128-16,-8 3 0 0,9-5 0 0,-9 5 0 15,12-2 128-15,-3-1-128 0,-9 3 0 0,8-3 0 16,-8 3 0-16,10-5 0 0,-10 5 0 0,11-4 0 16,-3-1 0-16,-8 5 0 0,9-6 0 0,-1 2 0 0,-8 4 128 0,8-5-128 15,-1 0 0-15,-7 5 0 0,8-3 0 16,-8 3 0-16,11-5 0 0,-11 5 0 0,10-4 0 0,-10 4 0 15,0 0 0-15,10-2 0 0,-10 2 0 0,12-3 0 16,-12 3 0-16,0 0 0 0,11-3 0 0,-11 3 0 16,0 0 0-16,0 0 0 0,10-3 0 0,-10 3 0 15,0 0 0-15,0 0 0 0,0 0 0 0,10-4 0 16,-10 4 0-16,0 0 128 0,0 0-128 0,0 0 0 16,10-6 0-16,-10 6 128 0,7-5-128 0,-7 5 0 15,0 0 0-15,10-4 0 0,-10 4 0 0,0 0 0 16,0 0 0-16,9-4 0 0,-9 4 0 0,0 0 0 15,0 0 0-15,0 0 0 0,0 0 0 0,0 0 0 16,0 0 0-16,0 0 0 0,0 0 0 0,0 0 0 16,0 0 160-16,0 0-160 0,0 0 192 0,0 0-192 0,0 0 240 15,0 0-64-15,0 0-16 0,0 0 0 0,0 0-160 0,0 0 192 16,-4-6-192-16,4 6 192 0,-5-7-192 0,5 7 0 16,0 0 144-16,-8-4-144 0,1-1 0 0,7 5 144 15,-6-4-144-15,6 4 0 0,-7-4 144 0,7 4-144 16,0 0 0-16,0 0 144 0,-9-4-144 0,9 4 0 15,-8-2 0-15,8 2 128 0,-9-4-128 0,9 4 0 16,0 0 0-16,0 0 128 0,-9-3-128 0,9 3 160 16,0 0-160-16,-10-4 160 0,10 4-160 0,-11-2 128 15,11 2-128-15,0 0 128 0,-10-3 32 0,1 1 0 16,9 2 0-16,0 0 0 0,-12-4-160 0,3 0 0 16,-2 1-160-16,11 3 160 0,-11-6 0 0,3 0 0 15,8 6 0-15,0 0 0 0,-9-5 0 0,9 5 0 0,-10-5 0 0,10 5 0 16,0 0 0-16,0 0 0 0,0 0 0 0,0 0 0 15,0 0 0-15,0 0 0 0,0 0-128 0,0 0 128 16,0 0 0-16,0 0 0 0,0 0 0 0,0 0-144 16,0 0 144-16,0 0 0 0,0 0 0 0,0 0 0 15,6 9 0-15,-6-9 0 0,6 9 0 0,-1-2-128 16,-5-7 128-16,10 6 0 0,-3 1 0 0,-7-7 0 16,8 8 0-16,0-1 0 0,0 0 0 0,-8-7 0 15,0 0 0-15,9 9 0 0,-1-1 0 0,-8-8 0 16,6 10 0-16,-6-10 0 0,7 7 0 0,-7-7 0 15,0 0 0-15,4 10 0 0,-4-10 0 0,0 0 0 16,4 12 0-16,-4-12 0 0,2 11 0 0,-2-11 0 16,0 0 0-16,0 0 0 0,3 10 0 0,-3-10 0 15,0 0 0-15,0 0 0 0,0 12 0 0,0-12 0 0,0 0 0 16,0 0 0-16,0 0 0 0,-4 11 0 0,4-11 0 0,0 0 0 16,-5 11 0-16,5-11 0 0,-7 9 0 0,7-9 0 15,0 0 0-15,-8 5 0 0,8-5 0 0,-7 5 0 16,7-5 0-16,0 0 128 0,-10 4-128 0,10-4 0 15,-9 0 0-15,9 0 0 0,0 0 0 0,0 0 0 16,0 0 0-16,0 0 0 0,-4-8 0 0,4 8 0 16,0 0 0-16,0-10 0 0,2 1 0 0,0-2 0 15,-2 11 0-15,7-7 0 0,-2 0 0 0,-5 7 0 16,8-5 0-16,0 0-128 0,-2 0 128 0,-6 5 0 16,8-6 0-16,-8 6 0 0,7-6 0 0,-7 6 0 15,0 0 0-15,7-5 0 0,-7 5 0 0,0 0 0 0,6-7 0 0,-6 7 0 16,0 0 0-16,0 0 0 0,0 0 0 0,0 0 0 15,0 0 0-15,0 0 0 0,0 0 0 0,0 0 0 16,-8 10 0-16,3 4 0 0,-1 1 0 0,2 1-128 16,1-1 128-16,0-2 0 0,0 2 0 0,2 2-128 15,1-4 128-15,0 0 0 0,0-1 0 0,1-2 0 16,-1-10 0-16,3 10 0 0,-3-10 0 0,5 11 0 16,-5-11 0-16,0 0 0 0,0 0 0 0,8 6 0 15,-8-6 0-15,0 0 0 0,0 0 0 0,12 3 0 16,-12-3 0-16,11-5 0 0,-3 0 0 0,-1-2 128 15,-2-3-128-15,0 0 0 0,2-1 128 0,-3-1-128 16,-2-1 0-16,1 0 0 0,-1-1 0 0,0-1 128 16,-2 1-128-16,0 0 0 0,-2-1 0 0,1 2 0 15,-1 1 0-15,-2 2 0 0,0 1 0 0,4 9 128 16,-4-7-128-16,4 7 0 0,-7-4 0 0,7 4 0 0,0 0 0 0,0 0 0 16,-10 4-144-16,10-4 144 0,-9 7 0 0,9-7 0 15,-9 4-144-15,1 1 144 0,8-5 0 0,-8 9 0 16,3 0 0-16,5-9 0 0,-7 9 0 0,7-9 0 15,-1 8 0-15,1-8 0 0,0 0 0 0,-3 12 0 16,3-12 0-16,0 12 0 0,0-12 0 0,3 11-128 16,-3-11 128-16,0 0 0 0,5 10 0 0,-5-10 0 15,7 7 0-15,-7-7 0 0,9 7 0 0,-9-7 0 16,10 6 0-16,-10-6 0 0,0 0 0 0,13 2 0 16,-4-2 0-16,-9 0 0 0,11-2 0 0,-2-1 0 15,0-1 0-15,-9 4 0 0,7-7 0 0,-7 7 0 16,7-9 0-16,-1 0 0 0,-4 0 0 0,-1 0 0 0,-1-1 0 15,-1 1 0-15,0-1 0 0,-2-1 0 0,1 1 0 0,-1 1 0 16,0 0 0-16,0 1 128 0,-4 0-128 0,2 3 0 16,0-2 0-16,5 7 0 0,0 0 0 0,0 0 0 15,-10-4 0-15,10 4 0 0,-9 4 0 0,0-1 0 16,0 1 0-16,9-4-128 0,-8 6 128 0,2 2 0 16,-1 1 0-16,2-2-128 0,5-7 128 0,-6 9 0 15,6-9 0-15,-7 9 0 0,7-9 0 0,-5 12 0 16,1-4 0-16,4-8 0 0,0 0 0 0,0 10 0 15,0-10 0-15,0 0 0 0,0 0-128 0,0 0 128 16,0 0-960 0,10 8-128-16,1-2-16 0,0-2-16 0,1-4-1024 0,4-2-208 0,1 0-32 0,2 0-10368 15,1-2-2080-15</inkml:trace>
  <inkml:trace contextRef="#ctx0" brushRef="#br0" timeOffset="21">22887 9459 1839 0,'0'0'160'0,"0"0"-160"16,0 0 0-16,0 0 0 0,0 0 1296 0,0 0 240 16,0 0 32-16,0 0 16 0,0 0-496 0,0 0-80 15,0 0-32-15,0 0 0 0,0 0-656 0,0 0-144 16,0 0-32-16,0 0 0 0,-7-6-144 0,7 6 0 15,0 0 0-15,0 0 0 0,0 0 0 0,0 0 0 16,-6-6 0-16,6 6 0 0,0 0 192 0,0 0 16 0,-5-6 0 0,5 6 0 16,0 0 624-16,0 0 112 0,-4-7 16 0,4 7 16 15,0 0-16-15,0 0 0 0,0 0 0 0,0 0 0 16,-8-4-128-16,8 4-48 0,0 0 0 0,-9-2 0 16,9 2 16-16,-9-2 0 0,9 2 0 0,0 0 0 15,-10-2-96-15,10 2-32 0,0 0 0 0,0 0 0 16,-7-4 144-16,7 4 16 0,0 0 16 0,0 0 0 15,-8-5-80-15,8 5 0 0,0 0-16 0,-7-7 0 16,7 7-48-16,0 0-16 0,0 0 0 0,0 0 0 16,-5-8-176-16,5 8-16 0,0 0-16 0,0 0 0 15,0 0-64-15,0 0-16 0,0 0 0 0,0 0 0 16,0 0 0-16,0 0 0 0,0 0 0 0,0 0 0 16,0 0-32-16,0 0-16 0,0 0 0 0,0 0 0 15,0 0 0-15,0 0 0 0,0 0 0 0,0 0 0 0,0 0-48 0,0 0-16 16,0 0 0-16,0 0 0 0,0 0-96 15,0 0 0-15,0 0-16 0,0 0 0 0,0 0 32 0,0 0 16 16,0 0 0-16,0 0 0 0,0 0 16 0,0 0 0 16,0 0 0-16,0 0 0 0,0 0-16 0,0 0 0 15,0 0 0-15,0 0 0 0,0 0-80 0,0 0-16 16,0 0 0-16,0 0 0 0,0 0-128 0,0 0 0 16,0 0 0-16,0 0 128 0,0 0-128 0,0 0 0 15,0 0 0-15,0 0 0 0,0 0 0 0,0 0 0 16,0 0 0-16,0 0 0 0,0 0 0 0,10 3 128 15,-10-3-128-15,0 0 0 0,0 0 144 0,0 0-144 16,10-3 160-16,-10 3-160 0,0 0 224 0,0 0-48 0,0 0-16 0,0 0 0 16,0 0 16-16,0 0 0 0,10-4 0 0,-10 4 0 15,0 0-176-15,0 0 160 0,0 0-160 0,0 0 160 16,0 0-160-16,0 0 0 16,0 0 0-16,10 0 0 0,-10 0 0 0,0 0 0 0,10 4 0 0,-10-4 0 15,0 0 0-15,9 2 0 0,-9-2 0 0,0 0 0 16,10 2 0-16,-10-2 128 0,12 4-128 0,-12-4 0 15,12 2 0-15,-12-2 0 0,11 1 128 0,1-1-128 16,0-3 0-16,-2 3 0 0,-10 0 0 0,13 2 0 16,0-4 0-16,0 4 128 0,0-2-128 0,2 0 0 15,-1-2 0-15,0 2 0 0,1-1 128 0,-1 2-128 16,-1-1 0-16,1 2 0 0,-1-1 0 0,1 1 0 16,-1 1 0-16,-2 1 0 0,0-3 0 0,2 1 0 15,-3-1 0-15,1 0 0 0,-2-1 0 0,0 1 0 16,-9-1 0-16,13 2 128 0,-1-2-128 0,-2 0 128 0,-10 0-128 15,12 1 0-15,0-1 0 0,-2 0 0 0,0 0 0 0,2 1 0 16,0 2 0-16,-2 1 0 0,-10-4 0 0,12 1 0 16,0 2 0-16,-1-1 0 0,0 1 0 0,-1 1 0 15,-10-4 0-15,13 0 0 0,-1 3 0 0,-1-1 0 16,-1-1 0-16,0 2 0 0,1-2 0 0,-11-1 0 16,10 2 0-16,1-1 0 0,-1-1 0 0,1 1 0 15,-11-1 128-15,11 2-128 0,1-1 0 0,-2 0 0 16,1 2 0-16,1-3 128 0,-2-2-128 0,-1 4 0 15,-9-2 0-15,13 2 0 0,0-2 0 0,-1 2 0 16,-2-1 0-16,1 0 0 0,-11-1 0 0,13 3 0 16,-1-2 0-16,-2 1 0 0,-1-1 0 0,0 1 0 0,-9-2 0 15,12 0 0-15,0 2 0 0,-2 0 0 0,-10-2 0 0,11 3 0 16,-11-3 0-16,10 0 0 0,-1 1 128 0,-9-1-128 16,11 0 0-16,-11 0 0 0,9 2 0 0,-9-2 0 15,0 0 0-15,10 0 0 0,-10 0 0 0,11 1 0 16,-11-1 0-16,10 1 0 0,-10-1 128 0,0 0-128 15,0 0 0-15,12 3 0 0,-12-3 0 0,0 0 0 16,0 0 0-16,10 2 0 0,-10-2 128 0,0 0-128 16,11 2 0-16,-11-2 0 0,0 0 0 0,11 1 0 15,-11-1 128-15,0 0-128 0,11 1 0 0,-11-1 128 16,0 0-128-16,0 0 128 0,10-1-128 0,-10 1 128 16,0 0-128-16,0 0 0 0,12-3 144 0,-12 3-144 15,0 0 0-15,0 0 0 0,0 0 0 0,0 0 0 16,0 0 0-16,0 0 0 0,0 0 0 0,10 4 0 0,-10-4 0 15,0 0 0-15,0 0 0 0,0 0 0 0,0 0 0 0,12 4 0 16,-12-4 0-16,0 0 128 0,0 0-128 0,0 0 0 16,0 0 0-16,0 0 0 0,0 0 0 0,11 0 128 15,-11 0-128-15,0 0 0 0,0 0 0 0,0 0 0 16,0 0 0-16,0 0 128 0,0 0-128 0,10 2 0 16,-10-2 0-16,0 0 0 0,0 0 0 0,9 1 0 15,-9-1 0-15,0 0 0 0,0 0 0 0,0 0 0 16,0 0 0-16,0 0 0 0,0 0 0 0,11 2 0 15,-11-2 0-15,0 0 0 0,0 0 0 0,0 0 0 16,0 0 0-16,0 0 128 0,0 0-128 0,0 0 128 0,0 0-128 0,0 0 128 16,0 0-128-16,0 0 0 0,0 0 0 15,0 0 128-15,0 0-128 0,0 0 0 0,0 0 0 16,0 0 0-16,0 0 0 0,9-3 0 0,-9 3 0 0,0 0 0 16,0 0 0-16,0 0 0 0,10-3 0 0,-10 3 0 15,0 0 0-15,0 0 0 0,0 0 0 0,0 0 0 16,0 0 0-16,0 0 0 0,0 0 0 0,0 0 0 15,8-5 0-15,-8 5 0 0,0 0 0 0,0 0 0 16,0 0 0-16,5-7 0 0,-5 7 0 0,0 0 0 16,0 0 0-16,0 0 0 0,0 0 0 0,0 0 0 15,3-8 0-15,-3 8 0 0,0 0 0 0,0 0 0 16,0-7 0-16,0 7 0 0,0 0 0 0,0 0 0 16,-3-8 0-16,3 8 0 0,-4-8 0 0,4 8 128 15,0 0-128-15,-5-7 0 0,5 7 0 0,-7-6 0 16,7 6 0-16,0 0 0 0,-7-4 0 0,7 4 0 15,-9-7 0-15,2 2 0 0,0 0 0 0,7 5 128 0,-6-7-128 16,6 7 0-16,-7-6 0 0,7 6 0 16,-5-7 0-16,5 7 0 0,-8-5 0 0,8 5 128 0,-6-5-128 0,6 5 0 15,-11-5 0-15,2 1 0 0,9 4 0 0,-9-4 0 16,0 0 0-16,9 4 0 0,0 0 0 0,-9-4 0 16,9 4 0-16,-10-4 0 0,-1-1 0 0,2 0 128 15,1 1-128-15,8 4 0 0,-10-7 128 0,10 7-128 16,-9-9 128-16,9 9-128 0,-10-9 128 0,10 9-128 15,-7-5 128-15,7 5-128 0,-8-11 0 0,8 11 0 16,0 0 0-16,0 0 0 0,0 0 0 0,0 0 0 16,-9-2 0-16,9 2 0 0,0 0 0 0,0 0 0 0,0 0 0 0,0 0 0 15,0 0 0-15,0 0-128 0,0 0 128 0,0 0 0 16,5 6 0-16,-5-6 0 0,6 10 0 0,2-3 0 16,-8-7 0-16,8 8 0 0,0-1-128 0,1-1 128 15,-9-6 0-15,12 9 0 0,-2-1 0 0,1-1 0 16,-11-7 0-16,14 6 0 0,2 2 0 0,-3-3 0 15,-13-5 0-15,10 8 0 0,0-1 0 0,1 0 0 16,-2 1 0-16,-9-8 0 0,9 9 0 0,-2 0-128 16,-7-9 128-16,6 11 0 0,-6-11 0 0,5 10 0 15,-5-10 0-15,4 13 0 0,-4-13 0 0,3 12 0 16,-3-12 0-16,0 0 0 0,-1 12 0 0,1-12 0 16,-3 12 0-16,3-12 0 0,0 0 0 0,-4 10 0 15,4-10 0-15,-5 8 0 0,5-8 0 0,-7 6 0 16,7-6 0-16,-7 7 0 0,7-7 0 0,-8 5 0 15,8-5 0-15,0 0 0 0,0 0 0 0,-9 5 128 0,9-5-128 0,-8 5 0 16,0-2 0-16,8-3 0 0,-8 4 0 0,8-4 0 16,0 0 0-16,-9 4 0 0,1 0 0 0,8-4 0 15,0 0 0-15,0 0 0 0,-9 6 0 0,9-6 0 16,0 0 0-16,0 0 0 0,0 0 0 0,0 0 0 16,-6 7 0-16,6-7 0 0,0 0 0 0,0 0 0 15,0 0-192-15,0 0 64 16,0 0-1136-16,0 0-208 0,13 6-64 0,1-2 0 15,3 0-2048-15,4-1-400 0,4-1-96 0</inkml:trace>
  <inkml:trace contextRef="#ctx0" brushRef="#br0" timeOffset="22">23966 9533 1839 0,'0'0'160'0,"0"0"-160"16,0 0 0-16,0 0 0 0,0 0 2480 0,0 0 464 0,0 0 80 0,0 0 32 16,0 0-2160-16,0 0-416 0,0 0-96 0,0 0 0 15,0 0-384-15,0 0 0 0,0 0 0 0,0 0 128 16,0 0 320-16,0 0 80 0,0 0 16 0,0 0 0 15,0 0 352-15,4-9 80 0,-4 9 16 0,4-8 0 16,-4 8-160-16,0 0-48 0,5-7 0 0,-5 7 0 16,0 0-32-16,0 0-16 0,0 0 0 0,0 0 0 15,0 0-80-15,0 0-16 0,0 0 0 0,0 0 0 16,0 0 144-16,0 0 32 0,0 0 0 0,0 0 0 16,0 0-48-16,0 0-16 0,0 0 0 0,0 0 0 15,0 0-192-15,0 0-48 0,0 0 0 0,0 0 0 16,0 0-192-16,0 0-64 0,0 0 0 0,0 0 0 15,0 0-128-15,0 0-128 0,0 0 144 0,0 0-144 16,0 0 128-16,0 0-128 0,0 0 0 0,0 0 144 16,0 0-144-16,0 0 0 0,0 0 0 0,-1 11 128 0,0 2-128 0,-1-4 0 15,2-9 0-15,0 12 0 0,0-12 0 0,3 12 0 16,0-2 0-16,0 0 0 0,-3-10 144 0,0 0-144 16,4 10 160-16,-4-10-160 0,0 0 192 0,7 6-48 15,-7-6-16-15,0 0 0 0,0 0 48 0,8 7 0 16,-8-7 0-16,0 0 0 0,9 3 112 0,-9-3 32 15,0 0 0-15,10-3 0 0,-10 3 0 0,8-7 0 16,-8 7 0-16,8-9 0 0,-2 0-32 0,2 0 0 16,-4 0 0-16,0-3 0 0,0 2-80 0,-1 1-16 15,-1-3 0-15,1 0 0 0,-1 3-32 0,0 0-16 16,-2 9 0-16,0-10 0 0,-2 0 32 0,1 0 0 16,-1 1 0-16,2 9 0 0,-3-9 16 0,3 9 0 15,-7-7 0-15,7 7 0 0,-6-6-192 0,6 6 192 0,-9-4-192 0,9 4 192 16,-11 0-192-16,4 2 0 0,-4 2 144 0,5 2-144 15,6-6 0-15,-10 10 0 0,1 0 0 0,1 1 0 16,2-1 0-16,1 2 0 0,0 0 0 0,1-1 0 16,1 0 0-16,2 1 0 0,1-1 0 0,0 1 0 15,0-2 0-15,0-10 0 0,4 12 0 0,1 0-128 16,0-4 128-16,-5-8 0 0,7 8 0 0,-7-8 0 16,7 6 0-16,-7-6 0 0,10 5 0 0,-10-5 0 15,11 3 0-15,0 0 0 0,-11-3 0 0,11-2 0 16,-1 0 0-16,-10 2 0 0,10-7 0 0,-1 1 128 15,-1-1-128-15,-8 7 176 0,6-9-176 0,-6 9 192 16,6-10-192-16,-1 0 0 0,-3 1 0 0,-2 9 0 16,2-8 0-16,-2 8 0 0,-3-13 0 0,1 4 0 15,2 9 0-15,-6-6 128 0,6 6-128 0,-6-8 128 0,-1 1 32 16,1 4 0-16,6 3 0 0,0 0 0 0,-8-3-160 0,8 3 0 16,-8-1-160-16,8 1 160 0,0 0 0 0,0 0 0 15,0 0 128-15,-8 5-128 0,8-5 0 0,0 0 0 16,-6 9-160-16,6-9 160 0,-4 10-144 0,4-10 144 15,-4 9 0-15,4-9 0 0,-4 11 0 0,4-11 0 16,-3 10 0-16,3-10 0 0,-2 11 0 0,2-11 0 16,0 0 0-16,-1 12 0 0,1-12 0 0,-3 10 0 15,3-10 0-15,-3 10 0 0,3-10-160 0,0 0-32 16,-4 11 0-16,4-11 0 16,-3 9-256-16,3-9-64 0,0 0-16 0,-3 10 0 15,3-10-1584-15,0 0-320 0,0 0-64 0,0 0-8592 16,0 0-1712-16</inkml:trace>
  <inkml:trace contextRef="#ctx0" brushRef="#br0" timeOffset="23">24103 9526 2751 0,'0'0'256'0,"-5"-3"-256"0,5 3 0 0,-5-5 0 15,5 5 3248-15,0 0 592 0,0 0 128 0,-7-5 32 16,7 5-2720-16,-6-4-560 0,6 4-96 0,0 0-32 15,-8-4-208-15,8 4-64 0,-8-2 0 0,8 2 0 16,0 0-32-16,0 0-16 0,-9-2 0 0,9 2 0 16,-7-4 320-16,7 4 64 0,0 0 16 0,0 0 0 15,0 0 96-15,-7-3 32 0,7 3 0 0,0 0 0 16,-7-1-208-16,7 1-32 0,0 0-16 0,-8 0 0 16,8 0-96-16,0 0 0 0,0 0-16 0,-8 3 0 15,8-3-48-15,-6 1 0 0,6-1 0 0,0 0 0 16,-9 6-144-16,2 1-48 0,7-7 0 0,-6 9 0 15,2 1-192-15,4-10 176 0,-4 10-176 0,1 0 160 16,3-10-160-16,-1 10 0 0,1-10 0 0,0 11 0 16,0-11 0-16,-1 10 0 0,1-10 0 0,1 12 0 15,0-2 0-15,-1-10 0 0,3 12 0 0,-3-12 0 16,4 11-144-16,-4-11 144 0,5 10 0 0,-5-10 0 16,7 8 0-16,-7-8 0 0,0 0 0 0,11 4 0 0,-11-4 0 0,12 2 0 15,-12-2 128-15,12-2-128 0,-2-2 256 0,-1 0-64 16,-1-5 0-16,-1 2 0 0,-1 0 64 0,-1 0 0 15,-5 7 0-15,7-10 0 0,-2 0-48 0,-1 1 0 16,-1 1 0-16,-1-2 0 0,-2 10-16 0,3-9-16 16,-1-3 0-16,1 3 0 0,-2 0 48 0,-1-1 16 15,-1 2 0-15,1 8 0 0,0-9-48 0,0 9 0 16,0 0 0-16,-3-10 0 0,3 10-48 0,-5-6-16 16,5 6 0-16,0 0 0 0,-6-5-128 0,6 5 0 15,-9-4 144-15,9 4-144 0,-10-2 128 0,10 2-128 16,-9 2 160-16,9-2-160 0,-8 0 144 0,8 0-144 0,-7 2 128 0,7-2-128 15,0 0 144-15,0 0-144 0,0 0 160 0,0 0-160 16,-9 2 0-16,9-2 0 0,0 0 0 0,0 0 0 16,0 0 0-16,0 0 0 0,0 0 0 0,0 0 0 31,0 0-384-31,0 0-32 0,0 0 0 0,0 0 0 16,0 0-512-16,0 0-96 0,0 0-32 0,0 0 0 15,0 0-2336-15,0 0-448 0</inkml:trace>
  <inkml:trace contextRef="#ctx0" brushRef="#br0" timeOffset="24">24140 9575 1839 0,'0'0'160'0,"0"0"-160"0,0 0 0 0,0 0 0 16,0 0 2224-16,0 0 400 0,0 0 96 0,0 0 16 15,0 0-1248-15,0 0-240 0,0 0-48 0,0 0-16 0,-9-1 208 0,9 1 32 16,0 0 16-16,0 0 0 0,0 0-96 0,0 0-32 15,0 0 0-15,-8 0 0 0,8 0-144 0,0 0-16 16,0 0-16-16,0 0 0 0,-9-2-304 0,9 2-64 16,0 0-16-16,0 0 0 0,-10 0-240 0,10 0-32 15,0 0-16-15,0 0 0 0,0 0-80 0,0 0 0 16,0 0-16-16,0 0 0 0,0 0 0 0,0 0 0 16,0 0 0-16,0 0 0 0,0 0-80 0,0 0-16 15,0 0 0-15,0 0 0 0,0 0-32 0,0 0-16 16,0 0 0-16,0 0 0 0,0 0 16 0,12 2 0 15,-1 0 0-15,-11-2 0 0,14 3-16 0,-2 1 0 16,-2-1 0-16,-10-3 0 0,11 5-48 0,-1 0-16 16,0-1 0-16,-2 0 0 0,-8-4 0 0,11 5 0 0,-2-2 0 0,-9-3 0 15,10 2 32-15,-1 0 16 0,-9-2 0 0,11 0 0 16,0 0 64-16,0 1 16 0,-11-1 0 0,12 0 0 16,-2 0-80-16,-10 0-16 0,13 1 0 0,-1 0 0 15,-2 2-192-15,1-2 176 0,-1 1-176 0,1 0 160 16,-11-2-160-16,13 5 0 0,-2-2 0 0,1 1 0 15,0 2 128-15,-2-3-128 0,-10-3 128 0,12 5-128 16,0 1 0-16,-2-1 0 0,1 0 0 0,-11-5 0 16,13 1 0-16,-13-1 0 0,13 5 0 0,-2-3 0 15,-11-2 240-15,12 2-48 0,-12-2 0 0,12 3 0 16,-2-2-48-16,-10-1-16 0,11 0 0 0,-11 0 0 16,11 3 0-16,0 0 0 0,-11-3 0 0,12 1 0 15,-3 1-128-15,0 1 0 0,-9-3 0 0,12 4 0 16,-3-1 0-16,0 0 0 0,-9-3 0 0,12 4 0 0,-1 0 0 15,0 1 0-15,-1 2 0 0,-1-4 0 0,-1-1 0 0,0 3 0 16,-8-5 0-16,9 4 0 0,-2 0 0 0,-7-4 0 16,0 0 128-16,7 5-128 0,-7-5 0 0,8 3 0 15,-8-3 0-15,0 0 128 0,0 0-128 0,0 0 160 16,0 0-160-16,0 0 160 0,8 5-160 0,-8-5 128 16,0 0-128-16,0 0 128 0,8 3-128 0,-8-3 0 15,0 0 0-15,0 0 0 0,0 0 0 0,8 4 0 16,-8-4 128-16,9 2-128 0,-9-2 0 0,0 0 0 15,8 4 0-15,-8-4 0 0,0 0 0 0,7 4 0 16,-7-4 0-16,0 0 0 0,10 4 0 0,-10-4 0 0,0 0 0 0,0 0 0 16,0 0 0-16,0 0 0 15,0 0 0-15,0 0 0 0,6 5 192 0,-6-5-32 0,0 0-16 0,0 0 0 16,0 0 112-16,0 0 32 0,0 0 0 0,0 0 0 16,0 0-32-16,0 0-16 0,0 0 0 0,0 0 0 15,-3-10-112-15,3 10 0 0,-2-10-128 0,-1 0 192 16,2 1-192-16,-3 0 128 0,0 0-128 0,-1-1 0 15,-2-1 128-15,2 2-128 0,0 0 0 0,0 0 0 16,-2 1 128-16,1-2-128 0,-1 0 0 0,1 1 0 16,-2 1 0-16,-1 1 128 0,0-2-128 0,2 2 0 15,2 0 0-15,0 2 0 0,-1 0 0 0,6 5 0 16,-5-5 0-16,3 0 0 0,2 5 0 0,0 0 0 16,-6-10 0-16,1 5 0 0,5 5 0 0,0 0 0 15,0 0 0-15,0 0 0 0,0 0-128 0,0 0 128 16,0 0 0-16,0 0 0 0,0 0-128 0,0 0 128 15,0 0 0-15,0 0-128 0,0 0 128 0,0 0 0 0,0 0-144 0,0 0 144 16,0 0 0-16,9 7-144 0,-9-7 144 16,11 10 0-16,-1-1-144 0,-1 2 144 0,-2-2-160 0,1-1 160 15,-8-8-208-15,10 11 80 0,1-1 128 0,-2-1 0 16,0-1 0-16,0 2-128 0,0-4 128 0,0 2 0 16,2-1 0-16,-1 1 0 0,-1 1 0 0,-1-1 0 15,1-1 0-15,-1 1 0 0,0-1 0 0,-2-2 0 16,-6-5 0-16,7 6 0 0,-7-6 0 0,5 8 0 15,-5-8 0-15,4 9 0 0,-4-9 0 0,0 0 0 16,0 0 0-16,0 0 128 0,2 10-128 0,-2-10 0 16,2 9 128-16,-2-9-128 0,0 0 144 0,-2 9-144 15,2-9 192-15,-2 9-192 0,2-9 208 0,-4 9-64 0,4-9-16 16,-5 7 0-16,5-7 64 0,0 0 16 0,-9 7 0 0,0-1 0 16,9-6 48-16,-10 5 0 0,0 0 0 0,10-5 0 15,-12 0-32-15,2 1 0 0,-1 1 0 0,2-1 0 16,0 0-96-16,0 1 0 0,0-1-128 0,9-1 192 15,-11 1-192-15,2 2 0 0,0-1 0 0,9-2 0 16,-8 4 0-16,8-4 0 0,-9 6 0 0,9-6 0 16,-8 2-288-16,8-2 48 0,0 0 16 0,0 0 0 31,0 0-928-31,0 0-176 0,-2 11-32 0,2-11-16 16,0 0-896-16,8 6-176 0,1 1-48 0,1-1 0 0,2 1-1664 0,1-1-352 0</inkml:trace>
  <inkml:trace contextRef="#ctx0" brushRef="#br0" timeOffset="25">24971 9805 2751 0,'0'0'256'0,"0"0"-256"0,0 0 0 0,0 0 0 16,0 0 3584-16,0 0 656 0,0 0 144 0,0 0 32 16,0 0-2288-16,0 0-448 0,-6-6-80 0,6 6-32 15,0 0-416-15,0 0-96 0,0 0-16 0,0 0 0 16,0 0-16-16,0 0-16 0,0 0 0 0,0 0 0 15,-5-6-32-15,5 6 0 0,0 0 0 0,0 0 0 0,0 0-160 16,-9 2-48-16,9-2 0 0,-10 3 0 0,10-3-384 0,-9 7-96 16,9-7-16-16,-6 5 0 0,6-5-80 0,0 0-32 15,-7 8 0-15,7-8 0 0,-4 10 32 0,4-10 0 16,-1 9 0-16,2 2 0 0,2-1-192 0,1 0 0 16,-4-10 144-16,6 12-144 0,1 0 0 0,1-2 0 15,1 2 0-15,-1-4 128 0,-1 0-128 0,3-2 0 16,0 2 0-16,2-4 0 0,0-1 0 0,-1-1 0 15,1 2 0-15,0-7 128 0,-1 2-128 0,-11 1 176 16,13-1-176-16,-2 0 192 0,-11 1-64 0,10-6 0 16,-10 6 0-16,9-5 0 0,-9 5 64 0,7-6 16 15,-2-4 0-15,-5 10 0 0,2-9 80 0,-2 9 16 16,-2-10 0-16,1 1 0 0,-2 0 64 0,-1 0 16 16,0-2 0-16,-1 2 0 0,-1 1-96 0,-1 0-16 0,-1 2 0 15,1-1 0-15,-1-1-112 0,0 3-32 0,1 1 0 0,1 2 0 16,-2-1-128-16,8 3 0 0,-9 1 0 0,9-1-176 15,-10 4 176-15,2-1-128 0,8-3 128 0,-7 5-128 16,7-5 128-16,-6 8 0 0,6-8 0 0,-9 7 0 16,2-1 0-16,7-6 0 0,-7 7 0 0,7-7 0 15,0 0 0-15,-6 7 0 0,6-7 0 0,0 0 0 16,-5 10 0-16,5-10 0 0,0 0 0 0,0 0 0 16,0 0 0-16,0 0 0 0,0 0 0 0,0 0-128 15,0 0 128-15,0 0-128 0,0 0 128 0,0 0-128 16,0 0 128-16,10 1-208 0,-10-1 80 0,9-1 128 15,0-5-528-15,-1 1 16 0,-8 5 0 0,12-5 0 16,-2 0-1488-16,0-1-304 0,-3 3-48 16,-7 3-16-16,11-4-1696 0,-1 1-352 0,1-7-64 0,-11 10 0 0</inkml:trace>
  <inkml:trace contextRef="#ctx0" brushRef="#br0" timeOffset="26">25034 9935 8287 0,'0'0'736'0,"0"0"-592"0,0 0-144 0,0 0 0 16,0 0 3520-16,0 0 656 0,0 0 144 0,-1-9 32 15,1 9-1792-15,0 0-368 0,-3-11-64 0,3 11-16 16,0 0-256-16,-3-7-64 0,3 7-16 0,0 0 0 15,-2-11-576-15,2 11-112 0,0 0-32 0,0 0 0 16,0 0-576-16,0 0-112 0,0 0-32 0,0 0 0 16,0 0-336-16,0 0 144 0,0 0-144 0,0 0 0 0,0 0 224 0,9-3-64 15,-9 3-16-15,13 0 0 0,-13 0 80 0,13 3 16 16,-13-3 0-16,13 4 0 0,-2-1-32 0,-1 1 0 16,-10-4 0-16,12 3 0 0,-2 1 48 0,1 2 16 15,-1-4 0-15,0 3 0 0,-10-5-16 0,13 6-16 16,0 0 0-16,-1-1 0 0,0-2-64 0,0 1-16 15,-1 1 0-15,1-1 0 0,0 1-160 0,-2 2 160 16,1 1-160-16,-2-1 160 0,0 1-160 0,1 0 128 16,1-3-128-16,-1 3 128 0,-1 0-128 0,2 1 0 15,-2 0 144-15,3-2-144 0,-2 0 176 0,-1 3-48 16,0-4 0-16,2 1 0 0,-1-3 64 0,2 1 16 16,0-1 0-16,-1 0 0 0,1-2-64 0,1 2-16 0,2-4 0 0,-2 3 0 15,-3 1-128-15,2-3 128 0,-1 2-128 0,0-1 128 16,-11-2-128-16,14 4 0 0,-2 0 0 0,0 1 128 15,-2 0-128-15,1 1 0 0,-1-2 0 0,0 1 128 16,0 1-128-16,0 1 0 0,-1 1 0 0,0-1 0 16,2 1 0-16,-1 3 0 0,1-6 0 0,-1 1 0 15,0 1 0-15,1-1 0 0,1 1 128 0,-2-1-128 16,0 0 0-16,0-4 0 0,-10-2 0 0,10 4 0 16,-1-1 144-16,-9-3-144 0,9 1 160 0,-9-1-160 15,0 0 192-15,11 3-64 0,-11-3-128 0,0 0 192 16,0 0-192-16,0 0 176 0,0 0-176 0,0 0 160 15,7 1-160-15,-7-1 0 0,0 0 0 0,0 0 128 16,0 0-128-16,0 0 0 0,0 0 144 0,0 0-144 16,0 0 128-16,0 0-128 0,0 0 160 0,0 0-160 15,0 0 192-15,0 0-48 0,0 0-16 0,0 0 0 0,0 0-128 0,0-9 128 16,0 9-128-16,-2-11 128 0,-2 4 0 0,0-4-128 16,4 11 192-16,-5-10-64 0,-2 1-128 0,-1-3 0 15,1 0 0-15,-1 0 0 0,0 1 0 0,-1-1 0 16,-2 0 0-16,1 3 128 0,0-4-128 0,-1 1 0 15,1 1 0-15,-1-2 0 0,1 2 0 0,1 2 0 16,1 1 0-16,1 3 0 0,0 1 0 0,0 0 0 16,7 4 0-16,0 0 0 0,-8-2 0 0,8 2 0 15,0 0 0-15,0 0 0 0,0 0 0 0,0 0-144 16,0 0 144-16,0 0 0 0,0 0-160 0,0 0 160 16,0 0-128-16,0 0 128 0,8 13-128 0,1-2 128 15,0-2-128-15,2 2 128 0,0 1-160 0,1-3 160 0,0-1-192 16,1 1 192-16,1-1-176 0,1 1 176 0,-2 0-160 0,0 0 160 15,-2 0-160-15,1 0 160 0,-3 0-160 0,0 0 160 16,-1 1-128-16,-1-1 128 0,-1-3 0 0,0 2-144 16,-1-1 144-16,0 2 0 0,-5-9 0 0,4 9 0 15,-4-9 0-15,3 8 0 0,-3-8 0 0,2 7 0 16,-2-7 0-16,0 0 128 0,0 0-128 0,0 10 0 16,0-10 0-16,0 9 128 0,0-9-128 0,0 0 0 15,0 0 0-15,-4 7 144 0,4-7-144 0,0 0 0 16,-5 8 192-16,5-8-192 0,0 0 192 0,-8 7-192 15,8-7 192-15,-8 8-192 0,8-8 192 0,-10 6-192 16,2 1 192-16,0-3-64 0,0 1 0 0,8-5-128 16,-11 4 224-16,2 0-64 0,9-4-16 0,0 0 0 15,-12 4 32-15,3 2 0 0,0-2 0 0,9-4 0 0,-10 5-176 0,1-2 128 16,9-3-128-16,-9 4 128 0,9-4-128 16,0 0 0-16,-10 2 0 0,10-2 0 0,-9 3 0 0,9-3 0 15,0 0 0-15,0 0 0 0,-9-1 0 0,9 1-256 16,0 0 64-16,0 0 16 15,-2-11-2576-15,7-7-528 0</inkml:trace>
  <inkml:trace contextRef="#ctx0" brushRef="#br1" timeOffset="28">18634 12635 1839 0,'0'0'160'0,"0"0"-160"0,0 0 0 0,0 0 0 0,0 0 800 0,0 0 128 16,0 0 32-16,7-5 0 0,-7 5-768 0,6-8-192 16,-6 8 0-16,0 0 0 0,7-5 0 0,-7 5 160 15,0 0-160-15,0 0 160 0,9-7 480 0,-9 7 112 16,0 0 16-16,0 0 0 0,8-5 352 0,-8 5 80 15,0 0 16-15,0 0 0 0,9-5 176 0,-9 5 32 16,0 0 16-16,0 0 0 0,6-7-32 0,-6 7-16 16,0 0 0-16,7-8 0 0,-7 8-304 0,0 0-64 15,5-10-16-15,-5 10 0 0,0 0-560 0,4-10-96 16,-4 10-32-16,0 0 0 0,0 0-320 0,0 0 128 16,4-8-128-16,-4 8 0 0,0 0 0 0,0 0 128 15,0 0-128-15,0 0 0 0,0 0 144 0,0 0-144 0,0 0 192 0,0 0-192 16,0 0 512-16,-7-6-16 0,7 6 0 0,-9-1 0 15,1 1 48-15,8 0 16 0,-10 3 0 0,1 1 0 16,0 0-112-16,2 1 0 0,1 1-16 0,0 2 0 16,1 0-48-16,0 2 0 0,1 1 0 0,1-1 0 15,1 1-128-15,0-1-16 0,1-1-16 0,0 2 0 16,0-1 16-16,1 1 0 0,0-11 0 0,1 14 0 16,1-5-96-16,1 3-16 0,-3-12 0 0,4 10 0 15,-4-10-128-15,7 12 0 0,-1-6 144 0,1 2-144 16,-7-8 0-16,9 9 0 0,0-1 0 0,0-3 128 15,-9-5-128-15,12 4 0 0,-2-1 0 0,2-2 0 16,0-2 0-16,-1-2 128 0,0-1-128 0,-1-1 128 16,-1 0-128-16,0 0 192 0,-1 0-64 0,-1-3 0 15,1 0 96-15,-2-4 32 0,1 0 0 0,-1-1 0 0,-1 0 16 16,1 0 16-16,-3 0 0 0,1-1 0 0,-1 1 0 0,1 0 0 16,-3 0 0-16,-1-2 0 0,0 1-32 0,0 1 0 15,-1 1 0-15,1 1 0 0,-4-1-64 0,1 3 0 16,1-2-16-16,-1 2 0 0,-1 0-176 0,4 9 192 15,-4-12-192-15,4 12 192 0,-5-9-192 0,5 9 0 16,0 0 0-16,-6-4 0 0,6 4 144 0,-10-2-144 16,10 2 160-16,-9 2-160 0,2 4 0 0,-1 0 0 15,0 1 0-15,0 0 0 0,-1 1 0 0,1 1 0 16,0 0 0-16,0 2 0 0,1-1 0 0,-1 1 0 16,0 1 0-16,1-1 0 0,1 0 0 0,1 0 0 15,0 0 0-15,1 2 0 0,0-3 0 0,4-10 0 0,-2 12 0 16,2-12 0-16,0 12 0 0,0-12 0 0,0 0 0 0,4 12 0 15,-4-12 0-15,6 10 0 0,-6-10 0 0,0 0 0 16,0 0 0-16,10 8 0 0,-10-8 0 0,0 0 0 16,12 2 128-16,-2-2-128 0,-10 0 0 0,12-4 0 15,-2-1 128-15,-2 0-128 0,-1-3 0 0,0 0 0 16,1 2 176-16,0-5-176 0,-3 2 192 0,1 0-192 16,-3-1 160-16,0 1-160 0,0-1 128 0,-1 1-128 15,-2 0 176-15,0 9-48 0,3-11-128 0,-4 0 192 16,-3 1 16-16,1 2 0 0,3 8 0 0,-5-12 0 15,-2 2-32-15,-1 2-16 0,-1 1 0 0,0 1 0 16,-1-1-160-16,-1 3 160 0,0 2-160 0,0-1 160 16,1 2-160-16,-1 1 0 0,1 1 0 0,0 3 0 15,-1 1 0-15,2 2 0 0,0-1 0 0,0 1 0 0,0 1 0 0,1 1-176 16,1 1 176-16,2 2-128 0,0 0 128 0,0 1 0 16,1-2-144-16,2 4 144 0,1 0 0 0,1 0 0 15,0-1 0-15,1 0 0 0,2 1 0 0,0-1 0 16,0-1 0-16,3 0 0 0,-1-2 0 0,1-2 0 15,-6-9 0-15,10 9 0 0,-10-9 0 0,10 8 0 16,-10-8 0-16,12 5 0 0,-2-2 0 0,-10-3 0 16,12 0 0-16,-2-2 0 0,-10 2 0 0,12-5 0 15,-2-3 144-15,1 0-144 0,-1-3 128 0,1-1-128 16,-3-1 160-16,-1-1-160 0,0 1 144 0,-1-2-144 16,1 1 128-16,-3-1-128 0,-2 2 0 0,1 0 0 15,-3 2 128-15,-1-1-128 0,-1 3 0 0,0 0 128 16,-3 1-128-16,5 8 128 0,-9-12-128 0,-1 3 0 15,1 1 0-15,0 2 128 0,0-1-128 0,0 3 0 0,0 2 0 0,9 2 0 16,-12-2 0-16,0 4 0 0,3 0 0 0,0 2 0 16,9-4 0-16,-10 7 0 0,1-1 0 0,2 2 0 15,2 1-176-15,1 3 176 0,0-2-128 0,1 3 128 16,2-4-128-16,2 3 128 0,2-1-128 0,0 2 128 16,0 0 0-16,1-2 0 0,2 0 0 0,0-2 0 15,-6-9 0-15,11 10 0 0,-11-10 0 0,11 8-128 16,-11-8 128-16,12 4 0 0,-12-4 0 0,12 0 128 15,-2-1-128-15,-10 1 0 0,11-7 0 0,-4 1 128 16,-1-1-128-16,-6 7 0 0,4-10 0 0,-2 1 128 16,-1-2-128-16,1 2 0 0,-4 1 128 0,1-2-128 15,-1 2 0-15,-2 2 128 0,4 6-128 0,-6-10 0 16,1 3 0-16,0 0 0 0,-2 2 0 0,7 5 0 16,-9-7-256-16,0 1-128 0,1-1-32 0,1 1-13200 15,0-2-2640-15</inkml:trace>
  <inkml:trace contextRef="#ctx0" brushRef="#br1" timeOffset="29">18668 12601 1839 0,'0'0'160'16,"0"0"-160"-16,0 0 0 0,0 0 0 15,0 0 2240-15,0 0 432 0,0 0 80 0,0 0 0 0,0 0-2304 0,0 0-448 16</inkml:trace>
  <inkml:trace contextRef="#ctx0" brushRef="#br1" timeOffset="30">19343 11631 3455 0,'0'0'144'0,"0"0"48"0,0 0-192 0,0 0 0 0,0 0 0 0,0 0 0 15,0 0 592-15,0 0 96 0,0 0 16 0,0 0 0 16,0 0-48-16,0 0 0 0,0 0 0 0,0 0 0 16,0 0 656-16,0 0 128 0,0 0 32 0,0 0 0 15,0 0-320-15,0 0-48 0,12 7-16 0,-12-7 0 16,0 0-512-16,0 0-128 0,0 0 0 0,0 0-16 16,13 3-32-16,-13-3 0 0,0 0 0 0,12 3 0 15,-12-3 208-15,0 0 32 0,0 0 16 0,11 3 0 0,-11-3-240 0,0 0-48 16,12 4-16-16,-12-4 0 0,0 0-224 0,0 0-128 15,0 0 128-15,0 0-128 0,0 0 128 0,0 0-128 16,11 0 128-16,-11 0-128 0,0 0 576 0,0 0 64 16,0 0 0-16,10-4 0 0,-10 4 240 0,0 0 48 15,0 0 16-15,7-8 0 0,-7 8-32 0,0 0 0 16,5-8 0-16,-5 8 0 0,2-9-320 0,-2 9-64 16,4-8-16-16,-4 8 0 0,0 0-336 0,6-6-176 15,-1-4 160-15,-5 10-160 0,6-9 160 0,-2-1-160 16,1 2 160-16,-5 8-160 0,7-9 240 0,-1 2-48 15,-6 7-16-15,8-7 0 0,-3-1 144 0,2 1 16 0,-2-1 16 0,-5 8 0 16,7-10 16-16,-1 1 0 0,1 0 0 16,1 1 0-16,-1 0 16 0,0 0 16 0,-3-1 0 0,0 0 0 15,1 0-64-15,0 0-16 0,2 0 0 0,-1 0 0 16,1-1-112-16,-2 0-16 0,1 0-16 0,2-1 0 16,1 2-176-16,1 0 128 0,0 0-128 0,-1 0 128 15,2-1-128-15,-1 0 0 0,0-2 0 0,2 2 0 16,1-1 160-16,-1 1-160 0,0 0 192 0,-2-1-192 15,0-1 160-15,1 1-160 0,-1-1 128 0,1 0-128 16,-1 1 240-16,1 0-48 0,-4 2 0 0,3-4 0 16,-1 0 96-16,0-1 16 0,-1-2 0 0,2-2 0 15,1-1-32-15,2 0 0 0,1-3 0 0,0 1 0 16,1 0-144-16,-1-1-128 0,0 0 192 0,1-2-192 16,-2-1 0-16,1 2 0 0,0-1 0 0,2 4 0 15,-2-1 0-15,2 1 0 0,1-1 0 0,0 2 0 0,-3-1 0 0,2 1 0 16,-1-2 0-16,2 3 0 0,-1 1 0 0,-2 0 0 15,1 0 0-15,-1 0 0 0,0-1 0 0,1-1 160 16,-1 1-160-16,0 0 128 0,0-4 48 0,0 1 0 16,1-3 0-16,2 2 0 0,0 1-32 0,2-4 0 15,-2 1 0-15,0-4 0 0,-1 2-144 0,4 0 128 16,0-4-128-16,-1 2 128 0,-2-2-128 0,0 2 0 16,0 1 0-16,0 1 128 0,-1 0-128 0,1-2 0 15,-1 3 0-15,1 2 0 0,-2 1 0 0,-2 0 0 16,0 2 0-16,1 1 0 0,1-2 0 0,-1 1 0 15,-1 2 0-15,0 0 0 0,0-2 0 0,0 1 0 16,-1-1 0-16,1-1 0 0,0 3 0 0,1-2 0 0,1 1 128 0,0-2-128 16,1 0 0-16,1-1 0 0,1 0 0 15,-1 1 0-15,0 1 0 0,0 1 0 0,0-2 0 0,-2 1 0 16,0 2 0-16,-1-1 0 0,-1 2 0 0,0 1 0 16,0-1 0-16,-1 4 0 0,-3 1 0 0,0 0 0 15,-1-1 0-15,0 2 0 0,0 0 0 0,0 0 0 16,-2-1 0-16,1 1 0 0,0-2 0 0,0-1 0 15,-1 0 0-15,2-1 0 0,0 0 0 0,1 0 0 16,-1 1 0-16,1 0 0 0,0 1 128 0,-1 1-128 16,-3-4 0-16,0 2 0 0,1 1 0 0,0 0 0 15,-1-2 0-15,2 4 0 0,-2 0 128 0,0 0-128 16,1 1 0-16,-1 1 0 0,-1 3 0 0,1-1 0 16,-1-2 0-16,2 1 0 0,0 2 0 0,0-1 0 0,1 1 0 15,0-5 0-15,0 1 0 0,1 1 0 0,0-3 0 0,-1 2 0 16,3-2 0-16,-1-1 0 0,-1-1 0 15,1-1 0-15,0 2 0 0,0 0 0 0,0 0 0 0,-1 1 0 16,-2 1 0-16,2 0 0 0,-1 2 0 0,-1 1 0 16,-1-1 0-16,2 3 0 0,-7 6 0 0,6-7 128 15,-6 7-128-15,8-6 0 0,-1-1 0 0,-7 7 0 16,0 0 0-16,4-8 0 0,-4 8 0 0,5-8 0 16,-5 8 0-16,6-6 0 0,-6 6 0 0,0 0 0 15,0 0 128-15,4-8-128 0,-4 8 0 0,4-8 0 16,0-2 0-16,-4 10 128 0,3-9-128 0,-3 9 0 15,4-8 0-15,-4 8 0 0,0 0 0 0,5-9 0 16,-4 0 0-16,-1 9 0 0,0 0 0 0,0 0 0 16,5-10 0-16,-5 10 0 0,0 0 0 0,0 0 0 0,4-7 0 0,-4 7 0 15,4-9 0-15,-4 9 0 0,4-8 0 0,-4 8 0 16,0 0 0-16,5-7 0 0,-5 7 0 0,6-9 0 16,-6 9 0-16,0 0 0 0,5-6 0 0,-5 6 0 15,0 0 0-15,2-8 0 0,-2 8 0 0,0 0 0 16,4-7 0-16,-4 7 0 0,0 0 0 0,0 0 0 15,0 0 0-15,0 0 0 0,4-6 0 0,-4 6 0 16,0 0 0-16,0 0 0 0,0 0 0 0,5-8 0 16,-5 8 0-16,0 0 0 0,6-7 0 0,-6 7 0 15,5-6 0-15,-5 6 0 0,5-7 0 0,-5 7 0 16,0 0 0-16,5-6 0 0,1 1 0 0,-6 5 0 16,0 0 0-16,0 0 0 0,5-7 0 0,-5 7 0 15,0 0 0-15,0 0 0 0,0 0 0 0,0 0 0 16,0 0 0-16,0 0 0 0,0 0 0 0,0 0 0 0,0 0 0 15,0 0 0-15,0 0 144 0,0 0-144 0,0 0 0 0,0 0 128 16,0 0-128-16,0 0 0 0,0 0 160 0,0 0-32 16,0 0-128-16,-11 0 192 0,11 0-192 0,-10 3 144 15,1-3-144-15,9 0 128 0,-12 4-128 0,4 2 0 16,-1 1 0-16,0-1 128 0,0 1-128 0,-2-1 0 16,0 1 144-16,-1-1-144 0,0 2 128 0,-2 0-128 15,-2-3 160-15,2 2-160 0,0-1 176 0,0 1-176 16,0-2 192-16,1 1-192 0,-1 1 176 0,-1-1-176 15,0 2 160-15,0-4-160 0,1 1 144 0,0 2-144 16,-1 1 128-16,2-1-128 0,3-1 0 0,0 0 128 0,-1-2-128 16,-1 1 0-16,-1 1 0 0,3-1 0 0,10-5 128 15,-9 5-128-15,0 0 0 0,9-5 0 16,-9 1 0-16,9-1 0 0,0 0 0 0,0 0 0 16,-10 2 0-16,10-2 0 0,0 0 0 0,0 0 0 0,0 0 0 0,0 0 0 15,0 0 0-15,0 0 0 0,0 0 0 0,0 0 0 16,0 0 0-16,0 0 0 0,0 0 0 0,0 0 0 15,0 0 0-15,8-7 0 0,0 2 0 0,0 1 0 16,0-1-128-16,1 1 128 0,1 0 0 0,1 0 0 16,-4-5 0-16,4 1 0 0,2-1 0 0,1 0 0 15,2 1 0-15,1-2 0 0,1 2 0 0,0 0 0 16,2 0-128-16,-2 0 128 0,-1-1 0 0,0 3 0 16,0 1 0-16,-1 1 0 0,-1-3 0 0,0 2 0 15,-2-2 0-15,-2 2 0 0,0 1 0 0,-2 0 0 16,-9 4 0-16,10-5 0 0,0 1 0 0,-3 2 0 0,-7 2 0 15,11-6 0-15,-2 1 0 0,-1 3 0 0,-8 2 0 0,12-6 0 16,1 3 0-16,-4-1 128 0,-9 4-128 0,10-6 0 16,-2 1 0-16,0 1 0 0,-8 4 0 0,9-5 0 15,-9 5 0-15,9-4 0 0,-9 4 0 16,0 0 0-16,0 0 128 0,10 0-128 0,-10 0 0 0,0 0 0 16,0 0 0-16,0 0 0 0,0 0 0 0,0 0 0 15,0 0 0-15,0 0 0 0,0 0 128 0,8 7-128 16,-8-7 0-16,0 0 128 0,0 0-128 0,0 0 0 15,0 0 144-15,5 7-144 0,-5-7 128 0,0 0-128 16,0 0 128-16,0 0-128 0,0 0 128 0,0 0-128 0,0 0 128 0,0 0-128 16,6 11 128-16,-6-11-128 0,5 9 160 0,-5-9-160 15,0 0 128-15,0 0-128 0,0 0 0 0,4 13 0 16,-2-1 0-16,2-2 128 0,0 1-128 0,-4-11 0 16,3 13 0-16,1 0 0 0,0 0 0 0,0 1 0 15,-2 2 0-15,1 1 0 0,-1 1 0 0,0 0 0 16,-1-5 0-16,2 4 0 0,-1-2 0 0,1 0 0 15,-1 1 0-15,1 1 0 0,-2 0 0 0,2 0 0 16,1-2 128-16,0 2-128 0,-2-2 0 0,1 0 144 16,0-2-144-16,-1-2 0 0,0 2 144 0,-2-13-144 15,2 13 0-15,-1-3 128 0,-1-10-128 0,3 12 0 16,-3-12 144-16,0 0-144 0,1 10 192 0,-1-10-192 16,0 0 128-16,0 0-128 0,0 0 0 0,0 0 0 15,0 0 176-15,0 0-176 0,0 0 160 0,0 0-160 16,0 0 144-16,0 0-144 0,0 0 128 0,0 0-128 0,0 0 128 0,0 0-128 15,0 0 0-15,0 0 128 0,0 0-128 16,0 0 0-16,0 0 0 0,0 0 0 0,-6-6 0 0,2-1 128 16,1 0-128-16,-1-1 0 0,0-1 0 0,1 1 0 15,0 0 128-15,0-1-128 0,-1-2 0 0,2 2 0 16,-1-1 0-16,1-1 0 0,-1-2 0 0,0-1 128 16,1 0-128-16,0-1 0 0,0 0 0 0,-1 0 0 15,1 1 0-15,0 0 0 0,0-2 0 0,-2 2 0 16,-1-2 0-16,1 2 0 0,0 1 0 0,0 2 0 15,0 1 0-15,0 1 0 0,1 0 0 0,3 9 0 16,-3-11 0-16,3 11 0 0,-6-9 0 0,6 9 0 16,0 0 0-16,0 0 0 0,-5-10 0 0,1 3 0 0,4 7-144 15,0 0 144-15,-4-9 0 0,4 9 0 16,0 0 0-16,0 0 0 0,-2-11-128 0,2 11 128 16,0-7 0-16,0 7 0 0,0 0-128 0,0 0 128 0,0 0 0 0,0 0 0 15,0 0 0-15,0 0 0 0,0-11 0 0,0 11 0 16,0 0 0-16,0 0-128 0,0 0 128 0,0 0 0 15,0 0 0-15,0 0 0 0,0 0 0 0,0 0 0 16,0 0 0-16,0 0 0 0,0 0 0 0,0 0 0 16,0 0 0-16,0 0 0 0,0 0 0 0,-11-2 0 15,3-2 0-15,8 4 0 0,-9-4 0 0,9 4 0 16,-9-3 0-16,9 3 0 0,-9-5 0 0,9 5 0 16,-8-4 0-16,8 4 0 0,-9-4 0 0,9 4 0 15,0 0 0-15,-9-4 0 0,9 4 0 0,0 0 0 16,-9-1 0-16,9 1 0 0,-9-1 0 0,9 1 0 15,0 0 0-15,0 0 0 0,0 0 0 0,0 0 0 0,0 0 0 0,0 0 0 16,-9-3 0-16,9 3 0 0,0 0 0 0,0 0 0 16,0 0 0-16,0 0 0 0,0 0 0 0,-4-6 0 15,4 6 0-15,-2-8 0 0,2 8 0 0,0 0 0 16,-1-7 0-16,1 7 0 0,0-10 0 0,0 10 0 16,0 0 0-16,0 0 0 0,-1-8 0 0,1 8 0 15,0 0 0-15,0 0 0 0,0 0 0 0,0 0-128 16,0-8 128-16,0 8 0 0,0 0 0 0,0 0 0 15,0 0 0-15,0 0 0 0,0 0 0 0,0 0-128 16,0 0 128-16,0 0 0 0,0 0 0 0,0 0-128 16,0 0 128-16,0 0 0 0,0 0-128 0,0 0 128 15,0 0 0-15,0 0 0 0,0 0 0 0,0 0-128 0,5 11 128 16,-5-11 0-16,0 0 0 0,-1 13 0 0,-2-2 0 0,-2 1 144 16,-3 0-144-16,-1 1 0 0,-2-4-160 0,0 3 160 15,-2 1 0-15,-2-2 0 0,-2 1 0 0,2 1 0 16,-1-1 0-16,-1 1 0 0,-1 0 0 0,0 1 0 15,-1 1 0-15,1-1 0 0,0-1-128 0,1 3 128 16,0-3 0-16,0-2 0 0,0 3 0 0,0-1 0 16,-1 0 0-16,1 0 0 0,0-2 0 0,3 0 0 15,-1-3 0-15,2 1 0 0,2-3 0 0,-1-2 0 16,1-1 0-16,1 1 0 0,1-2 0 0,0 1 0 16,1-2 0-16,8-1 0 0,0 0 0 0,0 0 0 15,-8 3 0-15,8-3 0 0,0 0 0 0,0 0-144 16,0 0 144-16,0 0-128 0,0 0 128 0,0 0-128 15,0 0 128-15,0 0-208 0,0 0 80 0,11-4 128 0,-1-1-192 16,2 1 192-16,-2-3-192 0,2-2 192 0,0-1-256 0,2 1 64 16,0 1 0-16,2-1 16 0,0-2-48 0,1 2-16 15,-1 1 0-15,1-2 0 0,0 1 64 0,-1 0 16 16,0 2 0-16,-1 2 0 0,1 0 160 0,-2 1-128 16,-1 1 128-16,0 0-128 0,-1 0 128 0,0 0 0 15,-2 0 0-15,1 2-128 0,-11 1 128 0,13-3 0 16,-2 2 0-16,1-1 0 0,0-1 0 0,-2 0 0 15,-10 3 0-15,11-2 0 0,-11 2 0 0,10-4 0 16,-10 4 0-16,9-3 0 0,-9 3 0 0,0 0 0 16,0 0 0-16,9-2 0 0,-9 2 0 0,0 0 0 15,0 0 0-15,11 0 0 0,-11 0 0 0,10 0-128 16,-10 0 128-16,0 0 0 0,9 6 0 0,1-1-128 0,0 1 128 16,-2-1 0-16,-8-5 0 0,8 5 0 0,-8-5 0 0,10 6-128 15,-1 1 128-15,-9-7 0 0,8 7 0 0,-8-7 0 16,9 6 0-16,-1-1 0 0,-8-5 0 0,9 7 0 15,-9-7 0-15,11 10 0 0,-4-2 0 0,-7-8 0 16,8 10 0-16,0-2 0 0,-8-8 0 0,8 12 0 16,-2 0 0-16,2-1 0 0,0 3 0 0,-2-3 0 15,1 0 0-15,0-2 0 0,-1 1 0 0,1-3 128 16,-7-7-128-16,9 9 144 0,-9-9-144 0,10 9 160 16,-10-9-160-16,11 7 0 0,-11-7 0 0,0 0 0 15,0 0 0-15,0 0 0 0,0 0 0 0,0 0 0 16,0 0 144-16,10-3-144 0,-10 3 160 0,0 0-160 15,4-8 0-15,-1 2-256 0,-1-1 16 0,-2 7 16 16,-1-8-1872-16,0-2-368 0,-1-1-80 16,0 2-10608-16,-1-2-2128 0</inkml:trace>
  <inkml:trace contextRef="#ctx0" brushRef="#br1" timeOffset="31">21651 8486 14735 0,'0'0'1312'0,"0"0"-1056"0,-8-1-256 0,8 1 0 16,-9-4 1664-16,9 4 256 0,0 0 64 0,-5-8 16 15,5 8-672-15,-4-7-144 0,1-4-32 0,3 11 0 16,0-10-80-16,0 10-32 0,0-9 0 0,0 9 0 16,0-12-112-16,0 12-32 0,0-8 0 0,0 8 0 15,0 0-48-15,0 0-16 0,0 0 0 0,0 0 0 16,0 0-416-16,0 0-96 0,0 0 0 0,0 0-16 16,0 0-304-16,0 0 160 0,-9 3-160 0,1 2 128 15,-1 0 64-15,9-5 16 0,-8 8 0 0,0 0 0 16,-1-2 368-16,0 2 80 0,4-1 16 0,-2-1 0 15,1 1-96-15,6-7-32 0,-8 10 0 0,3-1 0 16,5-9-272-16,-5 11-48 0,5-11-16 0,-3 9 0 16,3-9-208-16,0 12 128 0,0-2-128 0,0-10 0 15,4 12 0-15,1-5 0 0,-5-7 0 0,7 12 0 0,1-1 0 0,-1-4 0 16,1 1 0-16,-8-8 0 0,8 9 0 0,0-1 0 16,-8-8 0-16,9 7 0 0,-9-7 0 0,10 4 0 15,1-2 0-15,-11-2 0 0,10-2 128 0,1-2-128 16,-2-1 0-16,0 1 144 0,0-4-144 0,-1 0 128 15,0-2-128-15,1-1 128 0,1 1-128 0,-1-2 192 16,-1 0-192-16,0 1 192 0,-1-3 0 0,-2 1 16 16,-3-1 0-16,-2 1 0 0,2 0 16 0,-1 1 0 15,-1 1 0-15,0 0 0 0,-1-2-48 0,-1 0-16 16,-2 3 0-16,-1-3 0 0,-1 0-160 0,-1 2 160 0,-1-1-160 16,1 5 160-16,-1-4-160 0,-1 3 0 0,-1 3 144 0,1 0-144 15,0 4 0-15,1 1 0 0,-1 0 0 0,9 0 128 16,-9 0-128-16,9 0 0 0,-9 6 0 0,1 2 0 15,2 2 0-15,0 2 0 0,1 1 0 0,0 0-128 16,-1 4 128-16,0-3-128 0,1 2 128 0,1 4-128 16,0-3 128-16,2 0 0 0,-2-3 0 0,1 0 0 15,2-1 0-15,1-1 0 0,1-2 0 0,-1-10 0 16,1 12 0-16,-1-12 0 0,6 11 0 0,-2-2 0 16,-4-9 0-16,6 6 0 0,-6-6 0 0,0 0 0 15,8 5 0-15,-8-5 0 0,0 0 0 0,12 0 0 16,-12 0 0-16,11-3 0 0,-1-3 0 0,-3 1 128 15,-7 5-128-15,11-6 0 0,-3-1 0 0,-1 1 0 16,0-2 0-16,-2 1 0 0,0 1 0 0,1-2 128 16,-3 0-128-16,0 0 0 0,0-2 0 0,-3 10 128 15,1-11-128-15,-1 2 0 0,0 0 128 0,0 0-128 0,-1 0 0 0,1 9 128 16,-3-11-128-16,2 4 0 0,1 7 0 0,-3-12 144 16,-1 3-144-16,4 9 0 0,0 0 128 0,0 0-128 15,-8-2 0-15,8 2 0 0,-9-1 0 0,9 1 0 16,-8 5 0-16,8-5 0 0,-9 7 0 0,3 1 0 15,6-8 0-15,-7 11 0 0,2 1 0 0,1 0 0 16,2 0 0-16,-1-1-144 0,2 0 144 0,1-1 0 16,0-10 0-16,1 12 0 0,-1-12 0 0,3 10 0 15,-3-10 0-15,0 0-128 0,6 12 128 0,-6-12 0 16,0 0 0-16,9 7 0 0,-9-7 0 0,11 1 0 16,-11-1 0-16,10-1 0 0,-10 1 0 0,11-4 0 0,-2-1 0 15,-2-2 128-15,-1 0-128 0,0 0 0 0,1-4 128 0,-1 2-128 16,-2-1 0-16,1-1 144 0,2 2-144 0,-2-1 0 15,0-1 128-15,-1 2-128 0,-1-1 0 0,-3 10 0 16,4-9 0-16,-4 9 0 0,0 0 128 0,0-10-128 16,0 10 0-16,0 0 0 0,0 0 0 0,0 0 0 15,0 0 0-15,-8-3 0 0,8 3 0 0,-10-2 0 16,0 1 0-16,10 1 0 0,-10 4 0 0,1 0 0 16,0 1 0-16,1 0 0 0,0 0 0 0,0 1 0 15,2-2 0-15,-1 1 0 0,1 0 0 0,-1 3 0 16,1-2 128-16,0 2-128 0,1 0 0 0,0 0 0 15,5-8 0-15,-5 9 0 0,5-9 0 0,-4 12 0 16,1-5 0-16,3-7 0 0,0 0 0 0,0 0 0 16,0 0 0-16,5 8 0 0,-5-8-160 0,8 5 160 15,-8-5 0-15,11 2 0 0,-11-2 0 0,11-4 0 0,0-1 0 16,-3-1 0-16,0 0 0 0,-2-1 0 0,-1-2 0 16,-5 9 0-16,7-9 0 0,-3 0 0 0,-3 0 0 0,-1 9 0 15,3-9 0-15,-3 9 128 0,0-9-128 0,0 2 0 16,0 7 0-16,-2-6 0 0,2 6 0 0,-4-7 0 15,4 7 128-15,0 0-128 0,0 0 0 0,0 0 0 16,-6-6 0-16,6 6 0 0,0 0 0 0,0 0 0 16,-8 0 0-16,8 0 0 0,-9 1 0 0,9-1 0 15,0 0 0-15,0 0 0 0,-9 2 0 0,9-2 0 16,0 0 0-16,-9 4 0 0,9-4 0 0,0 0 0 16,-9 6 0-16,9-6 0 0,-8 2 0 0,8-2 0 15,0 0 0-15,0 0 0 0,0 0-160 0,0 0 160 0,0 0-208 0,0 0 80 31,0 0-496-31,0 0-80 0,-3 11-32 0,3-11 0 16,0 0-1904-16,0 0-384 0,8 7-80 0</inkml:trace>
  <inkml:trace contextRef="#ctx0" brushRef="#br1" timeOffset="32">21751 8372 2751 0,'0'0'256'0,"0"0"-256"16,0 0 0-16,0 0 0 0,0 0 2880 0,0 0 544 16,-5-5 96-16,5 5 32 0,0 0-2336 0,0 0-480 15,-9-3-96-15,9 3 0 0,-9-3-432 0,9 3-80 16,0 0 0-16,0 0-128 0,-9-1 160 0,9 1-160 16,0 0 128-16,0 0-128 0,0 0 832 0,0 0 96 15,0 0 16-15,0 0 0 0,0 0 64 0,-8 0 16 16,8 0 0-16,0 0 0 0,-9 0 0 0,9 0 0 15,-8 3 0-15,8-3 0 0,-9 5-320 0,1 1-48 16,8-6-16-16,-8 9 0 0,2 1-448 0,0-3-192 0,6-7 176 0,0 0-176 16,0 0 288-16,-6 7-32 0,6-7-16 0,0 0 0 15,0 0 400-15,0 0 64 0,0 0 32 0,0 0 0 16,0 0-64-16,0 0-16 0,0 0 0 0,0 0 0 16,0 0-224-16,0 0-48 0,0 0-16 0,0 0 0 15,0 0-80-15,0 0-16 0,0 0 0 0,0 0 0 16,0 0-16-16,10 5 0 0,-10-5 0 0,9 4 0 15,-9-4-64-15,11 4-32 0,-2 0 0 0,-9-4 0 16,10 1 80-16,2 1 16 0,0-2 0 0,-2 0 0 16,-10 0 32-16,11-2 16 0,0 1 0 0,2 0 0 15,1 1 112-15,-1-4 32 0,0 1 0 0,1-2 0 16,0 1-240-16,1 0-32 0,-2 0-16 0,1 0 0 16,0-1 0-16,2 1 0 0,2-1 0 0,-1 1 0 0,-1 1-32 0,1 2 0 15,2 0 0-15,0 1 0 0,-2 0-128 0,-1 1 128 16,1 0-128-16,2 2 128 0,-1 0-128 0,0-1 0 15,-1 2 0-15,1-3 128 0,-1 2-128 0,2 0 0 16,-1 2 0-16,1-3 128 0,2-2 0 0,-1 0 0 16,-2 0 0-16,2 0 0 0,-1 0 0 0,2 0-128 15,0 0 192-15,-2 0-64 0,1 0-128 0,0 2 128 16,-1-1-128-16,1 2 128 0,1-1 0 0,-1 1-128 16,-3-1 192-16,0 2-64 0,0 2-128 0,0-4 0 15,-1 2 144-15,1 3-144 0,0-3 0 0,0 1 0 16,-2-1 0-16,1 0 128 0,0-2-128 0,-1 2 0 15,2-4 0-15,0 1 0 0,-1 1 0 0,2 2 128 16,3-4-128-16,-3 0 0 0,-2 0 0 0,-1 0 128 16,1 0-128-16,1 0 0 0,0 0 128 0,0 1-128 0,0 2 160 0,1-1-160 15,-1 1 128-15,1-1-128 0,1 1 0 0,0 0 144 16,2-1-144-16,1-1 0 0,-2 1 144 0,-1-1-144 16,1-1 0-16,-1 1 144 0,1 2-144 0,-2-3 0 15,-1-1 160-15,0-1-160 0,-1 1 128 0,1 0-128 16,-2 1 128-16,1 0-128 0,1 0 0 0,1-2 128 15,0 1-128-15,1 0 0 0,-4 0 0 0,2-1 128 16,2 2-128-16,-1 0 0 0,-1 2 0 0,0-1 128 16,-2 0-128-16,2 2 0 0,-1-1 0 0,1 4 128 15,-2-5-128-15,1 2 0 0,0-1 0 0,-1 1 0 16,2 1 0-16,-1-2 0 0,0 1 0 0,-1-1 0 16,2 1 0-16,0 0 0 0,-1-3 0 0,-1 0 128 0,1 0-128 15,1 0 0-15,-3 0 144 0,1 0-144 0,-1-2 0 0,0 1 144 16,1-2-144-16,-1 2 0 0,-1 0 144 0,2 0-144 15,0 2 0-15,1-1 144 0,-2-1-144 16,2 1 0-16,-2-2 144 0,0 2-144 0,2 3 128 0,0-1-128 16,-1 1 160-16,1 0-160 0,-2-2 0 0,1 0 0 15,-1 1 0-15,2-1 0 0,1 0 0 0,1 3 0 16,0-4 0-16,0 0 0 0,-1 0 0 0,-1 0 0 16,0 0 0-16,1 0 0 0,-2 0 0 0,2 0 0 15,0-2 0-15,0 2 0 0,-1-2 0 0,-2 1 0 16,0 1 128-16,1-1-128 0,0-1 0 0,0 1 0 15,-2 1 0-15,4 0 0 0,0 1 0 0,0 2 0 16,0-2 0-16,1 3 0 0,0-3 0 0,2 2 0 0,0 0 0 0,1 1 0 16,0-1 0-16,0 0 0 0,0 0 0 0,0-2 0 15,-2 2 0-15,1-2 0 0,-1 0 0 0,1 0 0 16,0 1 0-16,-2-1 0 0,-1-1 0 0,1 0 0 16,2-1 192-16,-2-1-64 0,-1 1-128 0,0 0 192 15,-2 0-192-15,2-1 0 0,-1 2 0 0,0-1 0 16,-1 0 0-16,1 1 0 0,0-4 0 0,-2 2 144 15,-1 1-144-15,1 1 0 0,1 1 0 0,-1 1 128 16,2-2-128-16,-1 0 0 0,1 0 0 0,0 4 0 16,-1-3 0-16,1 0 0 0,-2 1 0 0,3-2 0 15,-1 0 144-15,-1 0-144 0,0-2 160 0,-1 2-160 16,0 2 0-16,1-2 0 0,-2 0 0 0,0 0 0 16,0 0 0-16,0 0 0 0,0-2 0 0,1 2 0 15,1-1 0-15,-2 1 0 0,0 0 0 0,0 0 0 16,1 0 0-16,-1 0 0 0,0-1 0 0,0 1 0 15,-1 0 0-15,0 1 0 0,-1 0 0 0,1 2 0 0,0-1 0 0,1 1 128 16,3-2-128-16,-2 1 0 0,-2-1 0 0,1 0 128 16,1-1-128-16,0 2 0 0,-1-2 0 0,3 0 0 15,-3-2 0-15,1 2 0 0,-1-1 0 0,2 1 128 16,-2 1-128-16,1 1 0 0,0-4 0 0,0 1 128 16,-1 0-128-16,0 1 0 0,-2 4 0 0,2-3 0 15,-1-1 0-15,0 0 0 0,-2 0 0 0,1 0 128 16,-1 0-128-16,1 1 0 0,-11-1 0 0,13 2 0 15,0 0 0-15,-2-2 0 0,1 0 0 0,-3 0 0 16,-9 0 0-16,12 0 0 0,-3 3 128 0,0-2-128 16,-9-1 0-16,12 3 0 0,-2-3 0 0,-10 0 128 0,11 2-128 0,-1 0 0 15,-10-2 0-15,11 2 0 0,-11-2 0 0,11 1 0 16,0-1 0-16,-11 0 0 0,10 0 0 0,-10 0 0 16,11 0 0-16,2 0 0 0,-2-1 0 0,-1 1 0 15,-10 0 128-15,0 0-128 0,11 0 0 0,-2 0 0 16,-9 0 128-16,11 0-128 0,-2 0 0 0,-9 0 0 15,12 1 0-15,-3 2 0 0,-9-3 0 0,10 1 0 16,1 1 0-16,-11-2 0 0,11 2 0 0,1 0 0 16,-12-2 0-16,11 0 128 0,-11 0-128 0,10 0 0 15,-10 0 0-15,10 0 0 0,-10 0 0 0,11 0 0 16,-11 0 128-16,0 0-128 0,10-2 0 0,-10 2 0 16,0 0 128-16,11 0-128 0,-11 0 0 0,10 0 144 15,-10 0-144-15,9 0 0 0,-9 0 144 0,11 0-144 16,-11 0 0-16,0 0 0 0,11 0 0 0,-11 0 128 15,10 0-128-15,-10 0 0 0,9 0 0 0,-9 0 0 0,9 2 0 0,-9-2 0 16,9 1 0-16,-9-1 0 0,0 0 0 0,0 0 0 16,0 0 0-16,10 1 0 0,-10-1 0 0,0 0 0 15,0 0 0-15,0 0 128 0,0 0-128 0,0 0 0 16,0 0 0-16,11 0 0 0,-11 0 0 0,0 0 128 16,0 0-128-16,10 2 0 0,-10-2 0 0,0 0 0 15,9-3 0-15,-9 3 128 0,0 0-128 0,0 0 0 16,0 0 0-16,10 0 128 0,-10 0-128 0,0 0 0 15,0 0 0-15,0 0 0 0,0 0 0 0,0 0 0 16,9-1 0-16,-9 1 0 0,0 0 0 0,0 0 0 16,9-3 0-16,-9 3 0 0,0 0 0 0,0 0 0 0,10-3 0 0,-10 3 0 15,0 0 0-15,9-1 0 0,-9 1 0 0,11-3 0 16,-11 3 0-16,0 0 0 0,9-1 0 0,-9 1 0 16,0 0 0-16,10 0 0 0,-10 0 0 0,0 0 0 15,0 0 0-15,0 0 0 0,9 0 0 0,-9 0 0 16,0 0 0-16,0 0 0 0,0 0 0 0,0 0 0 15,10 3 0-15,-10-3 0 0,0 0 0 0,0 0 0 16,0 0 0-16,9 2 0 0,-9-2 0 0,0 0 0 16,0 0 0-16,0 0 128 0,10 2-128 0,-10-2 0 15,0 0 0-15,0 0 0 0,0 0 0 0,11 0 128 16,-11 0-128-16,0 0 0 0,0 0 0 0,9 0 0 16,-9 0 0-16,0 0 0 0,0 0 0 0,0 0 0 15,0 0 0-15,0 0 0 0,0 0 0 0,0 0 0 16,0 0 0-16,0 0 0 0,0 0 0 0,0 0 0 15,0 0 0-15,0 0 0 0,0 0 0 0,0 0 128 0,0 0-128 0,0 0 0 16,9 0 0-16,-9 0 0 0,0 0 0 0,0 0 0 16,0 0 0-16,0 0 128 0,0 0-128 0,0 0 128 15,0 0-128-15,0 0 128 0,0 0-128 0,2-9 176 16,-2 9-176-16,0-10 192 0,-2 3-192 0,-2 0 160 16,-1 1-160-16,-2-1 160 0,-1 1-160 0,-1 2 128 15,-1-3-128-15,-1 1 128 0,1-1-128 0,-1 1 0 16,1-1 0-16,0 1 128 0,-1-4-128 0,1 3 0 15,1-1 144-15,-2-1-144 0,-1-1 0 0,1 3 144 16,-2 0-144-16,-2 1 0 0,-2-3 128 0,-1 1-128 16,0 0 0-16,0 1 0 0,-1 0 0 0,0-1 0 15,-1 0 0-15,2-1 0 0,0 0 128 0,1 0-128 0,0-1 0 16,3 3 0-16,1 1 0 0,2 1 0 0,1 1 0 16,2 0 0-16,0 0 0 0,8 4 0 0,-6-4 0 0,6 4 0 15,0 0 0-15,0 0 0 0,0 0 0 0,0 0 0 16,0 0 0-16,0 0 0 0,0 0-128 0,0 0 128 15,0 0 0-15,0 0 0 0,0 0-160 0,0 0 160 16,10 3 0-16,0 1 0 0,1 0 0 0,-2 1 0 16,-9-5-144-16,13 8 144 0,-1 1 0 0,-1 0 0 15,0 2 0-15,-1 0-128 0,1 1 128 0,-1-1 0 16,1-1 0-16,0-1 0 0,1-1 0 0,0 0 0 16,1 1 0-16,0 0 0 0,-1 0 0 0,2-2 0 15,2 0 0-15,-1 1 0 0,1 0 0 0,-1-1 0 16,0-1 0-16,-2 1 0 0,0-2 0 0,-3 0 0 15,-10-5 0-15,11 7 0 0,-2-1 0 0,-1-2 0 0,-8-4 0 16,0 0 0-16,0 0 0 0,6 9 0 0,-6-9 0 0,0 0 0 16,0 0 0-16,7 8 0 0,-7-8 0 0,0 0 0 15,1 8 0-15,-1-8 0 0,0 0 0 0,0 0 0 16,0 0 0-16,0 9 0 0,0-9 0 0,0 0 0 16,0 0 0-16,0 0 0 0,-4 9 0 0,4-9 0 15,0 0 0-15,0 0 0 0,-4 9 0 0,4-9 0 16,-5 5 0-16,5-5 0 0,0 0 0 0,-6 7 0 15,6-7 0-15,-7 6 0 0,-1 0 0 0,2 0 0 16,6-6 0-16,-9 8 0 0,1 0 0 0,0 1 0 16,0 0 0-16,-1 1 0 0,-2 2 0 0,2 0 0 15,0 1 0-15,-1 0 0 0,-2 1 0 0,3 1 128 16,-1-1-128-16,-1-1 0 0,1 0 0 0,1-1 0 0,-1 0 0 0,1-2 0 16,-1-1 0-16,1-1 0 0,0-2 128 0,-1 1-128 15,3 0 0-15,-1-1 0 0,1 1 0 0,7-7 0 16,-9 5 0-16,9-5 128 0,-9 4-128 0,9-4 0 15,-8 5 0-15,8-5-160 0,0 0 32 0,0 0 0 32,-9 3-1264-32,9-3-240 0,0 0-48 0,0 0-14080 0,0 0-2816 0</inkml:trace>
  <inkml:trace contextRef="#ctx0" brushRef="#br1" timeOffset="33">19418 11631 6447 0,'0'0'576'0,"0"0"-576"16,0 0 0-16,0 0 0 0,0 0 2560 0,3-10 384 15,3-1 96-15,-2 3 16 0,-4 8-1936 0,6-10-384 16,1 0-80-16,-1-1-16 0,-1 2 176 0,1 0 16 16,-1 0 16-16,0 1 0 0,-5 8-96 0,5-8-32 15,-5 8 0-15,4-9 0 0,-4 9-16 0,0 0 0 0,0 0 0 0,0 0 0 16,0 0-80-16,0 0-32 0,0 0 0 0,0 0 0 15,4-9-240-15,-4 9-48 0,0 0-16 0,0 0 0 16,0 0-160-16,0 0-128 0,0 0 144 0,0 0-144 16,0 0 128-16,0 0-128 0,0 0 0 0,0 0 0 15,0 0 288-15,0 0-32 0,0 0-16 0,0 0 0 16,1 12 208-16,-1-5 32 0,-2 2 16 0,-1 2 0 16,-1-1 64-16,0 2 16 0,-1-3 0 0,-1 3 0 15,-2 1 0-15,0 0 0 0,0 1 0 0,-1 1 0 16,-1-1-192-16,-1 0-48 0,1-2 0 0,-2 2 0 15,0 2-80-15,1-2 0 0,-3 2-16 0,3-3 0 16,-2 3-16-16,0 1 0 0,0 0 0 0,-2 1 0 16,0 1-64-16,0 1-16 0,2 0 0 0,0-1 0 15,-1 1-144-15,1-1 128 0,0 1-128 0,0-2 128 0,-3 0 0 0,2 3 0 16,-2-1 0-16,2-2 0 0,-2 2 192 0,1-2 16 16,-2-1 16-16,0-3 0 0,2 2-80 0,0-1-16 15,-1 0 0-15,2-1 0 0,1-1-64 0,0-1 0 16,-2 0-16-16,3-1 0 0,-1 0-176 0,2 2 192 15,0-3-192-15,2 2 192 0,-4-2-192 0,0 1 128 16,1 2-128-16,1-4 128 0,0 1-128 0,1 1 128 16,-1-1-128-16,2 1 128 0,0-2-128 0,1-1 0 15,2-1 0-15,6-7 128 0,-5 8-128 0,5-8 0 16,-6 8 0-16,6-8 128 0,0 0-128 0,0 0 0 16,0 0 0-16,0 0 128 0,0 0-128 0,0 0 0 15,0 0 0-15,0 0 0 0,0 0 144 0,0 0-144 16,0 0 160-16,0 0-160 0,0 0 160 0,7-9-160 0,-1 0 160 15,2-2-160-15,0 1 0 0,0-2 128 0,1-2-128 0,1 1 0 16,2 0 0-16,0-3 0 0,0-1 0 0,-1 0 0 16,2-1 0-16,0 0 0 0,-1-2 0 0,1-1 0 15,1-1 0-15,1-1 0 0,3-2 0 0,0 0 0 16,1-2 160-16,0 1-160 0,2 0 160 0,1 0-160 16,0-2 0-16,2 2 0 0,-1 0 0 0,2 0 0 15,0-1 0-15,0 1-128 0,-2 1 128 0,2 1 0 16,-2 2 0-16,-1 1 0 0,-1 2 0 0,0 0 0 15,0 0 0-15,-3 2 0 0,-2 0 0 0,-2 3 0 16,1 2 0-16,-2 0 0 0,-3 0 0 0,2 1 0 16,0-1 0-16,-2 3 0 0,-1 2 0 0,-1 0 0 15,0-3 0-15,0 1 0 0,-1 1 0 0,1 2 0 0,-1-1 0 16,-2 0 0-16,-5 7 0 0,5-8 0 0,-5 8 0 0,4-9 0 16,-4 9 0-16,4-9 0 0,-4 9 0 0,0 0 0 15,0 0 0-15,4-10 0 0,-4 10 0 0,0 0 128 16,0 0-128-16,0 0 0 0,0 0 0 0,0 0 0 15,0 0 0-15,0 0 0 0,0 0 0 0,0 0 0 16,0 0 0-16,0 0 0 0,-8 6 0 0,0 0 0 16,0 2 0-16,-1 2 0 0,0 2 0 0,1 1 0 15,1 0 0-15,-3 2 0 0,0 0 0 0,0 3 0 16,-1 2 0-16,2 1 0 0,-3 1 0 0,-1 0 0 16,0 0 0-16,-1 3 0 0,-2 0 0 0,-1 1 0 15,-2-1 0-15,-3 2 0 0,1 2 0 0,-3 1 128 16,-3-2-128-16,1 0 0 0,0-1 0 0,0 3 0 0,-3 0 0 0,0 1 0 15,1-1 0-15,-1 2 0 0,3-2 0 0,0 1 0 16,1-1 0-16,1 1 0 0,4-1 0 0,0-2 0 16,2-1 0-16,0-1 0 0,-1 0 0 0,1-2 0 15,2-2 0-15,-1-1 0 0,1 1 0 0,1-4 0 16,2 0 0-16,0-3 0 0,0-1 0 0,1 0 0 16,2-2 0-16,1 0 0 0,1-2 0 0,1-1 0 31,2-1-1264-31,5-8-144 0,0 0-16 0,0 0-11728 0,0 0-2336 0</inkml:trace>
  <inkml:trace contextRef="#ctx0" brushRef="#br1" timeOffset="34">26511 8483 911 0,'0'0'0'0,"0"0"0"0,0 0 0 0,0 0 0 0,0 0 0 0,0 0 0 16,0 0 3568-16,0 0 624 0,0 0 128 0,0 0 32 16,0 0-2336-16,0 0-464 0,0 0-80 0,0 0-32 15,0 0-480-15,1-8-112 0,-1 8-16 0,4-9 0 16,0 2-256-16,-4 7-64 0,5-6-16 0,-5 6 0 16,0 0-112-16,8-6-32 0,-8 6 0 0,0 0 0 15,0 0-32-15,0 0-16 0,0 0 0 0,0 0 0 16,0 0 272-16,0 0 64 0,0 0 16 0,0 0 0 15,0 0 80-15,-4 12 16 0,0 1 0 0,-1-4 0 16,-3 6-432-16,2-5-64 0,1 2-32 0,1 0 0 16,1 1-224-16,2 0 144 0,0-2-144 0,1 4 128 15,2-4-128-15,2 2 160 0,-1-1-160 0,1 1 160 16,-4-13 16-16,7 9 0 0,0 0 0 0,-1-1 0 16,1 0-176-16,-7-8 192 0,8 7-192 0,0-2 192 0,-8-5-64 0,11 4 0 15,0-2 0-15,-11-2 0 0,10 0 48 0,-10 0 0 16,12-1 0-16,-2-2 0 0,-1 0 128 0,1-4 16 15,-3-1 16-15,1 2 0 0,-1-1 64 0,-1 1 16 16,1-1 0-16,-1-1 0 0,0-1 32 0,-1-1 0 16,0 1 0-16,-1-1 0 0,0 0-48 0,-2 0 0 15,1 0 0-15,-2 3 0 0,-1-5-64 0,-1 2-16 16,-2-1 0-16,2 1 0 0,-2 1 0 0,1-1 0 16,-5 0 0-16,2 2 0 0,0-2-320 0,0 2 128 15,-2 3-128-15,1 1 0 0,-2 1 0 0,-1 2 128 16,0 1-128-16,1 2 0 0,8-2 0 0,-11 7 0 0,1-1 0 0,-1 4 0 15,1-4 0-15,0 5 0 0,-1 2-144 0,2-3 144 16,3 3 0-16,-1 1-144 0,-1 1 144 16,2 0 0-16,0 1-128 0,1 0 128 0,0 1 0 0,4-3 0 15,-1 2-128-15,2-1 128 0,0 1 0 0,3-3 0 16,0-4 0-16,3 0 0 0,1-2 0 0,-1 1 0 16,-6-8 0-16,8 7 0 0,-8-7 0 0,12 4 0 15,-2 0 0-15,2-4 0 0,-2 0 128 0,-1 0-128 16,-9 0 0-16,11-6 144 0,-1 0-144 0,1 0 128 15,-1-2-128-15,2 2 0 0,-2-2 144 0,1-1-144 16,-2-3 128-16,-1 0-128 0,-2 2 160 0,1 1-160 16,-2-1 0-16,0 3 128 0,-1-4-128 0,-3 2 0 15,1-1 0-15,-2-1 144 0,-2 2-144 0,1-1 128 16,1 10 0-16,-1-11 0 0,-2 2 0 0,1 3 0 16,-2-3 0-16,4 9 0 0,-4-8 0 0,0 1 0 15,1 1-128-15,3 6 192 0,0 0-192 0,0 0 192 0,-8-6-192 0,8 6 0 16,-6-3 0-16,6 3 0 0,0 0 0 0,-9-2 0 15,0 2 0-15,9 0 0 0,-9 4 0 0,1-3 0 16,8-1 0-16,-9 6 0 0,1-1 0 0,8-5 0 16,-9 5 0-16,2 2 0 0,7-7 0 0,-4 9 0 15,4-9 0-15,-5 10 0 0,0-2 0 0,5-8 0 16,-4 10 0-16,1 2 0 0,3-12 0 0,-1 11 0 16,1-11 0-16,3 10 0 0,-3-10 0 0,0 0 0 15,0 0 0-15,6 9 0 0,-6-9 0 0,0 0 0 16,5 8 0-16,-5-8 0 0,0 0 0 0,0 0 0 0,11 1 0 15,-11-1 0-15,10 0 0 0,-10 0 0 0,11-2 0 0,-11 2 0 16,10-6 128-16,-10 6-128 0,8-7 0 0,-3 0 128 16,0-1-128-16,-5 8 0 15,6-8 0-15,-6 8 0 0,3-9 128 0,-3 9-128 0,4-9 128 0,-4 9-128 16,3-9 0-16,-3 9 0 0,0 0 128 0,0 0-128 16,0 0 0-16,0 0 0 0,3-9 0 0,-3 9 0 15,0 0 0-15,0 0 0 0,0 0-128 0,0 0 128 16,0 0 0-16,0 0 0 0,0 0 0 0,0 0 0 15,0 0-128-15,0 0 128 0,0 0 0 0,-8 3 0 16,8-3 0-16,-9 5 0 0,1 0 0 0,8-5 0 16,-8 10-160-16,1 2 160 0,1-3 0 0,1 2-144 15,-1-1 144-15,3 1 0 0,3-11 0 0,-3 10 0 16,2 0 0-16,1-10 0 0,0 10 0 0,0-10 0 16,0 0 0-16,0 0 0 0,0 0 0 0,0 0 0 0,0 0 0 0,0 0 0 15,0 0 0-15,0 0 128 0,0 0-128 0,10-3 0 16,-10 3 128-16,9-7-128 0,-9 7 0 15,5-7 144-15,-5 7-144 0,6-10 0 0,-2 3 144 0,-4 7-144 16,0-11 0-16,0 11 144 0,0 0-144 0,2-9 0 16,-2 9 0-16,0 0 0 0,0 0 0 0,0-9 0 15,0 9-128-15,0 0 128 16,1-8-1360-16,1-1-208 0,-1 0-32 0</inkml:trace>
  <inkml:trace contextRef="#ctx0" brushRef="#br2" timeOffset="36">19372 13044 2751 0,'0'0'256'0,"0"0"-256"0,0 0 0 0,0 0 0 15,0 0 2688-15,0 0 512 0,0 0 80 0,0 0 32 32,0 0-3120-32,0 0-608 0,0 0-128 0</inkml:trace>
  <inkml:trace contextRef="#ctx0" brushRef="#br2" timeOffset="37">19384 13030 911 0,'0'0'0'0,"0"0"0"0,0 0 0 0,0 0 0 0,0 0 3136 0,0 0 560 15,0 0 96-15,0 0 32 0,0 0-1312 0,0 0-256 16,0 0-48-16,0 0-16 0,0 0-592 0,0 0-112 16,-4-8-16-16,4 8-16 0,0 0-576 0,0 0-112 15,-3-8-32-15,3 8 0 0,0 0-416 0,0 0-64 16,0 0-32-16,0 0 0 0,0 0-224 0,0 0 144 16,0 0-144-16,0 0 128 0,0 0 0 0,-9 0-128 15,9 0 192-15,-9 3-64 0,-2 0 0 0,4 0 0 16,7-3 0-16,-11 6 0 0,2-4 384 0,1 2 80 15,8-4 16-15,-9 4 0 0,1 0 240 0,8-4 48 16,0 0 16-16,0 0 0 0,0 0-160 0,0 0-48 16,-8 4 0-16,8-4 0 0,0 0-352 0,-6 6-80 15,6-6-16-15,-5 8 0 0,5-8-256 0,-5 12 0 0,-2-2 0 16,7-10 0-16,-4 13 0 0,2-1 0 0,-1 3 0 0,0-2 0 16,1-2 0-16,0 1 0 0,0-2 0 0,2-10 0 15,0 0 0-15,0 0 0 0,0 0 0 0,2 12 0 16,-2-12 0-16,0 0 0 0,0 0 0 0,10 8 0 15,-10-8 144-15,13 3-144 0,0-5 0 0,0 1 144 16,-3 0-144-16,0-2 128 0,1-2-128 0,-1-2 128 16,1 1-128-16,1-1 0 0,-5 1 0 0,1-1 128 15,-1 1-128-15,-1 1 0 0,1-5 0 0,-7 10 0 16,5-9 0-16,0 1 0 0,0 1 0 0,-5 7 0 16,4-9 128-16,0-1-128 0,0 1 0 0,-4 9 128 15,1-9-128-15,-1 9 0 0,0-9 144 0,0 9-144 16,0-12 128-16,-1 3-128 0,1 0 160 0,0 9-160 15,-4-12 240-15,0 4-48 0,-1 1-16 0,5 7 0 0,-6-7 16 0,6 7 16 16,-12-5 0-16,1 1 0 16,2 1 48-16,0 2 0 0,0 1 0 0,-1 4 0 15,-1-1-256-15,1 2 0 0,-1 0 128 0,1 3-128 0,-2 1 0 0,2 0 0 16,-1 0 0-16,2 3 0 0,0-3-144 0,1 3 144 16,2 0 0-16,2-1-144 0,0 1 144 0,1-3 0 15,1 2 0-15,-1-1 0 0,4 0 0 0,-1-10 0 16,3 13 0-16,1-2 0 0,-4-11 0 0,5 10 0 15,-5-10 0-15,0 0 0 0,10 9 0 0,0-2 0 16,-10-7-144-16,10 5 144 0,0-3-128 0,-10-2 128 16,12-2-160-16,-1 1 160 0,-11 1-160 0,10-4 160 15,-1-3-160-15,-1 0 160 0,0-2 0 0,0-2 0 16,-1-1 0-16,1 1 0 0,-1 2 0 0,-1-3 0 0,1 0 0 0,-1 2 0 16,-2 0 0-16,1-1 160 0,-1 0-160 0,0 3 128 15,-4 8-128-15,0-11 128 0,-2 0-128 0,0 4 128 16,2 7-128-16,-4-11 0 0,1 5 144 0,3 6-144 15,-10-4 176-15,3 2-48 0,-2 2 0 0,-3 3 0 16,3 1-128-16,0 1 0 0,-1 0 0 0,1 2 0 16,0 1 0-16,0 1 0 0,0 0 0 0,2 1 0 15,1-1 0-15,1 1 0 0,5-10 0 0,-4 11 0 16,1-2-128-16,3-9 128 0,0 13 0 0,3-2 0 16,-3-11 0-16,4 12 0 0,2-3 0 0,-6-9 0 15,8 9-176-15,-8-9 176 0,9 6-128 0,-9-6 128 16,11 6-144-16,-2-2 144 0,-9-4-160 0,10-3 160 15,-10 3-128-15,12-3 128 0,-2-2 0 0,-1-1-144 16,-2-1 144-16,1 1 0 0,-2-4 0 0,1 1 0 16,-2 0 0-16,-1 0 0 0,-4 9 0 0,4-12 0 0,-2 1 0 0,1 0 0 15,0 2 0-15,-3 9 128 0,-2-12-128 0,2 12 0 16,-4-10 128-16,4 10-128 0,-4-9 144 0,-1 4-144 16,-3-2 192-16,8 7-192 0,-9-3 256 0,9 3-64 15,-10 3-16-15,-1 0 0 0,4 2-176 0,-1 0 128 16,-1 2-128-16,0-1 128 0,-2 2-128 0,3 1 0 15,2-4 0-15,6-5 0 0,-8 8 128 0,1 0-128 16,1-2 0-16,6-6 128 0,0 0 0 0,-5 7 0 16,5-7 0-16,0 0 0 0,0 0-128 0,0 0 0 15,0 0 0-15,1 12 0 0,-1-12 0 0,0 0 0 16,0 0 0-16,0 0 0 0,5 9-288 0,-5-9-32 16,0 0-16-16,0 0 0 15,0 0-256-15,0 0-48 0,0 0-16 0,0 0 0 16,0 0-2128-16,0 0-416 0,11-3-96 0</inkml:trace>
  <inkml:trace contextRef="#ctx0" brushRef="#br2" timeOffset="38">19435 13010 13007 0,'0'0'576'0,"0"0"128"0,0 0-576 0,0 0-128 16,0 0 0-16,0 0 0 0,0 0 992 0,0 0 160 15,-4 11 48-15,4-11 0 0,-7 8-560 0,7-8-128 16,0 0 0-16,-6 7-16 0,6-7 288 0,-7 7 64 15,7-7 16-15,0 0 0 0,0 0 144 0,0 0 16 16,0 0 16-16,0 0 0 0,0 0 80 0,0 0 16 16,0 0 0-16,0 0 0 0,0 0-400 0,0 0-80 15,0 0-16-15,0 0 0 0,0 0-128 0,0 0-48 16,0 0 0-16,0 0 0 0,0 0-112 0,0 0-32 16,0 0 0-16,0 0 0 0,0 0 64 0,0 0 0 15,0 0 0-15,0 0 0 0,0 0 64 0,0 0 32 0,9-4 0 16,-9 4 0-16,0 0-16 0,0 0 0 15,0 0 0-15,8-5 0 0,-8 5-112 0,0 0-32 0,0 0 0 0,0 0 0 16,7-7-32-16,-7 7-16 0,6-6 0 0,-6 6 0 16,0 0-64-16,5-7-16 0,-5 7 0 0,5-8 0 15,-5 8 48-15,6-7 0 0,-6 7 0 0,6-8 0 16,1 0-16-16,-1-1 0 0,-1 1 0 0,2-2 0 16,1 0 32-16,0 0 16 0,1 1 0 0,1-4 0 15,1 2-80-15,0-2-32 0,0-2 0 0,2 2 0 16,0-2-160-16,1 0 160 0,1-2-160 0,0 1 160 15,0 2-160-15,-2-1 0 0,1-1 0 0,0 1 128 16,-1 1-128-16,0 0 160 0,-1-1-160 0,0 2 160 16,-2 1-32-16,-1 2 0 0,-1-2 0 0,-1 1 0 15,2-1 16-15,-1 1 0 0,-1 1 0 0,1-1 0 16,0 0-144-16,1 0 0 0,2 2 144 0,-2 0-144 16,-1 0 128-16,1 0-128 0,0 0 160 0,1-2-160 0,2 2 128 0,-2 1-128 15,1-3 0-15,-1 1 144 0,-2 1-144 0,0 3 128 16,0-1-128-16,0-1 128 0,-3 2 0 0,-5 6-128 15,6-9 192-15,1 2-64 0,-7 7 16 0,0 0 0 16,5-9 0-16,-5 9 0 0,0 0-16 0,0 0 0 16,0 0 0-16,0 0 0 0,0 0 0 0,0 0-128 15,0 0 192-15,0 0-64 0,0 0-128 0,0 0 0 16,4-8 144-16,-4 8-144 0,0 0 0 0,0 0 0 16,0 0 0-16,0 0 0 0,0 0 0 0,0 0 128 15,0 0-128-15,0 0 0 0,0 0 192 0,0 0-48 16,0 0 0-16,0 0 0 0,0 0 64 0,0 0 16 15,0 0 0-15,0 0 0 0,0 0-96 0,0 0-128 0,0 0 176 0,0 0-176 16,0 0 128-16,0 0-128 0,0 0 0 0,0 0 0 16,1-7 128-16,-1 7-128 0,0 0 0 0,0 0 0 15,0 0 0-15,0 0 0 0,0 0 0 0,0 0 0 16,-1-8 160-16,1 8-32 0,0 0 0 0,0 0 0 16,0 0-128-16,0 0 0 0,0 0-192 0,0 0 192 15,0 0 0-15,0 0 0 0,0 0 0 0,0 0 0 16,0 0 0-16,0 0 0 0,0 0 0 0,0 0 0 15,0-8 0-15,0 8 0 0,0 0 0 0,0 0 0 16,0 0 0-16,0 0 0 0,0 0 0 0,0 0 0 16,0 0 0-16,0 0 0 0,-3-8 176 0,3 8-176 15,0 0 176-15,0 0-176 0,0 0 192 0,0 0-192 0,0 0 160 16,-5-6-160-16,5 6 128 0,0 0-128 0,0 0 128 16,-8-6-128-16,0 2 0 0,8 4 128 0,-5-3-128 0,5 3 0 15,-9-2 0-15,9 2 0 0,-10-1 0 0,1 2 0 16,-2-1 0-16,11 0 0 0,-9 2 0 0,0 0 0 15,0-1 0-15,9-1 0 0,-12 3 0 0,0-2 0 16,2-1 0-16,-1 2 128 0,0-1-128 0,0 0 0 16,2 1 0-16,0-1 128 0,1-2-128 0,8 1 0 15,-9 0 144-15,1 0-144 0,8 0 0 0,-9 1 0 16,0-1 0-16,9 0 128 0,-10 0-128 0,2 1 0 16,8-1 0-16,-9 3 0 0,9-3 0 0,-9 2 0 15,9-2 0-15,-8 4 0 0,8-4 0 0,-8 3 0 16,8-3 0-16,0 0 0 0,-9 5 0 0,9-5 0 15,-8 4 0-15,8-4 0 0,0 0 0 0,0 0 0 16,0 0 0-16,0 0 0 0,0 0 0 0,0 0 0 0,0 0 0 0,0 0 0 16,0 0 0-16,0 0 0 0,0 0 0 0,0 0 0 15,0 0 0-15,0 0 0 0,0 0 0 0,0 0 0 16,0 0 0-16,0 0 0 0,0 0 0 0,0 0 0 16,12-1 0-16,-1 1 0 15,1-2 0-15,0 2 0 0,-2-1 0 0,3 0 0 0,0 1 0 0,0-3 0 16,0 2 0-16,2-2 0 0,-1 1 0 0,0 0 0 15,-2 1 0-15,0 0 0 0,0 1 0 0,-1-4 0 16,1 1 0-16,0 1 0 0,-2-2 0 0,3 1 0 16,-1 1 0-16,-2-1 0 0,-10 3 0 0,12-5 0 15,-3 1 0-15,-9 4 0 0,11-4 0 0,-11 4 0 16,10-3 0-16,-10 3 0 0,9-6 0 0,-9 6 0 16,8-5 0-16,-8 5 0 0,8-6 0 0,-8 6 0 0,0 0 0 0,0 0 128 15,0 0-128-15,0 0 0 0,0 0 0 0,0 0 0 16,0 0 0-16,0 0 128 15,0 0-128-15,0 0 0 0,0 0 128 0,0 0-128 0,0 0 0 0,0 0 128 16,0 0-128-16,0 0 0 0,0 0 0 0,0 0 128 16,0 0-128-16,0 0 0 0,0 0 0 0,0 0 0 15,0 0 0-15,0 0 128 0,0 0-128 0,0 0 0 16,0 0 0-16,0 0 0 0,0 12 0 0,1 0 0 16,-1-12 0-16,3 14 0 0,-1-2 0 0,1 0 0 15,0-1 0-15,-1 1 0 0,0 2 0 0,-1-1 0 16,0 2 0-16,1-1 0 0,-2 0 0 0,0 1 0 15,-2-2 0-15,1 1 0 0,0 2 0 0,-1-3 0 0,0 0 0 16,-1-1 0-16,0-1 0 0,2 0 0 0,-1-1 0 0,-1 1 0 16,-1 0 0-16,1-3 144 15,3-8-144-15,-2 9 0 0,2-9 128 0,0 0-128 0,0 0 0 0,0 0 0 16,0 0 128-16,0 0-128 0,0 0 0 0,0 0 0 16,0 0 0-16,0 0 0 0,4 9 128 0,-4-9-128 15,0 0 0-15,0 0 0 0,0 0 0 0,0 0 0 16,0 0 0-16,0 0 0 0,0 0 0 0,0 0 0 15,0 0 128-15,0 0-128 0,0 0 0 0,0 0 0 16,0 0 0-16,0 0 128 0,0 0-128 0,0 0 0 16,6-6 128-16,-6 6-128 0,5-9 0 0,-1 0 0 15,-1-2 144-15,0 2-144 0,-1 0 0 0,0-1 144 16,-2-2-144-16,1 0 0 0,0 0 0 0,0-1 0 16,-1-1 0-16,2 0 128 0,-2-3-128 0,0-2 0 15,0 1 0-15,0 1 0 0,-2 3 0 0,0 0 0 0,1-1 0 0,-1 2 0 16,1-1 0-16,0 2 0 0,-2 0 0 0,0 5 0 15,1-1 0-15,2 8 0 0,-3-8 0 0,3 8 0 16,-1-9 0-16,1 9 0 0,-3-7 0 0,3 7 0 16,-4-6 0-16,4 6 0 0,0 0 0 0,0 0 0 15,0 0 0-15,0 0 0 0,-4-5 0 0,4 5 0 16,0 0 0-16,0 0 0 0,-3-7 0 0,3 7 0 16,-6-5 0-16,6 5 0 0,0 0 0 0,0 0 0 15,-6-5 0-15,6 5 0 0,-7-6 0 0,7 6 0 16,-6-2 0-16,-1-2 0 0,7 4 0 0,-8-3 0 15,8 3 0-15,-9 0 0 0,0 2 0 0,0-1 0 0,0-1 0 16,-2 1 0-16,2 2-128 0,9-3 128 0,-10 2 0 0,0 4 0 16,-1-1 0-16,1 0 0 0,-1 0 0 0,1-1 0 15,-1 1-128-15,1 1 128 0,0-1 0 0,-2 0 0 16,0 2 0-16,0-1 0 0,1-1 0 0,0 2 0 16,-1-3 0-16,2 1 0 0,0-1 0 0,-2-2 0 15,1 1 0-15,2 0 0 0,9-3 0 0,-9 2 0 16,9-2 0-16,-8 2 0 0,8-2 0 0,0 0 0 15,0 0 0-15,0 0 0 0,0 0 0 0,0 0 0 16,0 0 0-16,0 0 0 0,0 0 0 0,0 0 0 16,0 0-128-16,0 0 128 0,0 0 0 0,12 5 0 15,-12-5 0-15,13 2 0 0,0 2-144 0,-1-4 144 16,0 0 0-16,1 0 0 0,-2 0 0 0,4-2 0 16,-1-1 0-16,2 2 0 0,-1-3 0 0,0 0 0 15,-2 1 0-15,0-1 0 0,1 1 0 0,-1-1 0 0,0-2 0 16,0 4 0-16,-1-2 0 0,1 3 0 0,-1-1 0 0,-2-2 0 15,1 2 0-15,-11 2 0 0,11-4 0 0,-11 4 0 16,11-4 0-16,-11 4 0 0,10-3 0 0,-10 3 0 16,0 0 0-16,11-1 0 0,-11 1 0 0,0 0 0 15,10 0 0-15,-10 0 0 0,0 0 0 0,0 0 0 16,0 0 0-16,0 0 0 0,0 0 0 0,0 0 0 16,0 0 0-16,0 0 0 0,0 0 0 0,0 0 0 15,0 0 0-15,5 9 0 0,-5-9 0 0,0 0 0 16,3 12 0-16,-3-12 0 0,1 12 0 0,-1-12 0 15,0 10 0-15,0-1 0 0,0-9 0 0,0 12 128 0,0-2-128 16,1 1 0-16,1-1 0 0,0 1 0 0,-2 0 0 0,2 1 0 16,-1 0 0-16,2 1 0 0,-1 0 0 15,-1 0 0-15,-1 0 0 0,3 0 0 0,0 1 0 0,-1-2 0 16,0 1 0-16,-1 0 0 0,0-1 0 0,-1 1 0 16,0-1 0-16,0-1 0 0,0 1 0 0,0 0 0 15,0-12 0-15,0 0 0 0,0 0 0 0,2 10 0 16,-2-10 0-16,0 0 128 0,2 11-128 0,-2-11 0 15,0 0 0-15,4 11 0 0,-4-11-144 0,0 0 144 16,5 11-320-16,-5-11 16 0,0 0 16 0,5 10 0 31,-5-10-304-31,0 0-64 0,0 0-16 0,4 12 0 0,-4-12-1888 0,2 10-384 0,-2-10-80 0,-3 11-17104 16</inkml:trace>
  <inkml:trace contextRef="#ctx0" brushRef="#br2" timeOffset="39">19475 13006 32655 0,'0'0'1440'0,"0"0"304"0,0 0-1392 0,0 0-352 0,0 0 0 0,0 0 0 16,-5-7 576-16,5 7 32 0,-4-7 16 0,4 7 0 16,0 0-480-16,-3-9-144 0,3 9 0 0,0 0 0 15,0 0 128-15,0 0-128 0,-5-7 0 0,5 7 0 16,0 0 208-16,-9 0-16 0,9 0 0 0,-9 3 0 15,-3 2 256-15,2 2 64 0,-1-1 0 0,2 3 0 16,0-2 0-16,0 1 16 0,0 0 0 0,0 1 0 16,-1 2-144-16,3 0-48 0,0-1 0 0,2 2 0 15,0 0-208-15,1 0-128 0,1-1 128 0,2 2-128 16,1 0 128-16,2-1-128 0,1-1 128 0,-3-11-128 16,7 13 192-16,0-4-48 0,1-1 0 0,4-2 0 15,-2 1 32-15,1-5 0 0,-1-1 0 0,1-1 0 16,-1-2 32-16,0 1 16 0,1-5 0 0,-2 1 0 0,-1 0-64 15,1-2-16-15,0 0 0 0,-1-5 0 0,0 1 32 0,0 0 0 16,-2-2 0-16,1 0 0 0,-2 1 80 0,0 0 0 16,-1-1 16-16,0 1 0 0,-2 1 96 0,0 1 16 15,-2-1 0-15,0 0 0 0,-2 1-48 0,0-1 0 16,-1 2 0-16,-1 3 0 0,-1-1-112 0,5 7-32 16,-6-6 0-16,6 6 0 0,-10-4-64 0,3 3 0 15,7 1-128-15,-11 3 192 0,1 0-192 0,1 4 128 16,1 0-128-16,3 3 0 0,-3 0 0 0,1-1 0 15,1 2 0-15,1 0 0 0,1 1 0 0,0-3 0 16,0-1 0-16,1 1 0 0,3-9 0 0,0 12-128 16,3-2 128-16,-3-10 0 0,5 11 0 0,-5-11 0 15,5 9 0-15,-5-9 0 0,0 0 0 0,11 6 0 16,-11-6 0-16,10 6 0 0,-10-6 0 0,0 0 0 0,12 0 0 0,-12 0 0 16,9-6 0-16,-9 6 0 0,10-6 0 0,-2-1 0 15,-3-2 0-15,1 0 0 0,-2-3 128 0,-2 2-128 16,1-1 128-16,-1 2-128 0,-2-1 176 0,0 1-176 15,0 0 160-15,-1 0-160 0,-2-2 128 0,1 2-128 16,-1 2 176-16,3 7-48 0,-5-6-128 0,5 6 192 16,0 0 0-16,-6-4-16 0,6 4 0 0,0 0 0 15,0 0 32-15,0 0 16 0,-10 0 0 0,10 0 0 16,-9 4-224-16,9-4 176 0,0 0-176 0,-6 8 160 16,6-8-160-16,-5 8 0 0,5-8 0 0,0 0 0 15,0 0 0-15,-4 11 0 0,4-11 0 0,0 0 0 16,-2 11-128-16,2-11 128 0,0 0-160 0,0 0 160 15,0 0-1696-15,6 8-240 0,-6-8-48 16,0 0-18864-16</inkml:trace>
  <inkml:trace contextRef="#ctx0" brushRef="#br2" timeOffset="40">20109 12185 3679 0,'0'0'320'0,"0"0"-320"0,0 0 0 0,0 0 0 16,0 0 3856-16,0 0 704 0,0-9 144 0,0 9 32 16,-2-9-3744-16,2 9-736 0,2-9-256 0,-2 9 144 15,0 0-144-15,0 0 0 0,0-9 0 0,0 9 0 16,0 0 0-16,0 0 0 0,0 0 0 0,0 0 128 16,0 0 800-16,0 0 160 0,0 0 16 0,0 0 16 15,-10-4-16-15,10 4 0 0,-9 0 0 0,9 0 0 16,-9 2-128-16,9-2-16 0,-10 4-16 0,1 3 0 15,9-7-256-15,-11 5-48 0,11-5-16 0,-9 8 0 16,1-2-336-16,8-6-64 0,-8 7-16 0,8-7 0 0,-6 10-208 0,6-10 0 16,-4 8 128-16,4-8-128 0,0 11 0 0,0 0 0 15,0-2 0-15,3 0 0 0,-3-9 128 0,3 14-128 16,1-3 176-16,2 1-176 0,-2-2 272 0,-4-10-48 16,6 11-16-16,1-3 0 0,-7-8-16 0,7 9-16 15,-7-9 0-15,10 5 0 0,-10-5 144 0,0 0 48 16,10 3 0-16,-10-3 0 0,10-2 144 0,-10 2 16 15,11-4 16-15,-2-1 0 0,-1-1-64 0,-2-3-16 16,2-2 0-16,0 1 0 0,-2-1-208 0,1 1-64 16,1-1 0-16,-2 2 0 0,0-4-192 0,-1 3 128 15,-1-1-128-15,0 2 0 0,-1-2 0 0,0 1 0 16,-3 1 0-16,0 3 0 0,1-3 128 0,-1 9-128 0,-1-10 0 0,1 10 0 16,0 0 176-16,-4-6-176 0,4 6 192 15,-5-5-192-15,5 5 352 0,-7-5-32 0,7 5-16 0,0 0 0 16,-7-3-112-16,7 3-32 0,-8 1 0 0,8-1 0 15,0 0-160-15,-9 3 0 0,9-3 0 0,-9 6 0 16,9-6 0-16,-7 8 0 0,2 1 0 0,1 2 0 16,0-3 0-16,0 2 0 0,0 2 0 0,0-2 0 15,0 1 0-15,0-1 0 0,1 2 0 0,0-3 0 16,0 0 0-16,1 0 0 0,2-9 0 0,-3 12 0 16,3-12 0-16,-1 10 160 0,1-10-160 0,0 0 160 15,0 0-160-15,0 0 160 0,0 0-160 0,0 0 160 16,8 7-160-16,-8-7 128 0,10 1-128 0,-10-1 128 15,0 0-128-15,9-5 160 0,-1-2-160 0,-8 7 160 16,8-7-32-16,-2-1 0 0,1 0 0 0,-2 1 0 0,-5 7-128 0,5-9 160 16,-1 0-160-16,-4 9 160 0,4-9-160 0,-1 0 128 15,-1 1-128-15,-2 8 128 0,-1-10-128 0,0 1 0 16,1 9 0-16,-2-10 128 0,0 3-128 0,-2 0 192 16,4 7-192-16,-5-6 192 0,5 6 0 0,-7-6 16 15,7 6 0-15,-6-5 0 0,-1 1-64 0,7 4-16 16,0 0 0-16,-9 0 0 0,0 0-128 0,1 1 0 15,8-1 0-15,-9 8 0 0,0 0 0 0,2 3 0 16,2-1 0-16,1 2 0 0,0-3 0 0,0 1 0 16,0 1 0-16,3-2 0 0,1-9 0 0,0 13 0 15,0 0 0-15,1-3 0 0,-1-10-128 0,4 11 128 16,-4-11 0-16,7 8 0 0,-7-8 0 0,10 6 0 16,-1-1 0-16,1-1 0 0,-10-4 0 0,0 0 0 0,10-4 0 0,-10 4 0 15,12-5 0-15,-3 0 0 0,-1-2 0 0,-1 0 128 16,0-1-128-16,-1-1 0 0,0-1 0 0,-1 3 128 15,-1-1-128-15,-4 8 0 0,2-9 0 0,0-2 128 16,-2 2-128-16,0 9 128 0,-3-10-128 0,1 3 128 16,2 7-128-16,-6-10 0 0,1 2 0 0,5 8 128 15,-9-5-128-15,1 0 160 0,8 5-160 0,-9-2 160 16,9 2-32-16,-9 3-128 0,0 1 192 0,0 2-64 16,0 1-128-16,2-2 0 0,0 2 144 0,7-7-144 15,-6 11 0-15,6-11 0 0,-4 8 0 0,4-8 128 16,-4 9-128-16,4-9 0 0,0 0 0 0,-1 9 0 15,1-9 0-15,0 0 0 0,0 0 0 0,0 0-128 16,0 0-144-16,0 0-32 0,0 0 0 0,0 0 0 16,0 0-1296-16,9 7-272 0,-9-7-48 0,0 0-16 15,12 4-2176-15,-12-4-432 0</inkml:trace>
  <inkml:trace contextRef="#ctx0" brushRef="#br2" timeOffset="41">20208 12145 3679 0,'0'0'320'0,"0"0"-320"0,0 0 0 0,0 0 0 16,-10 4 2400-16,10-4 416 0,0 0 64 0,0 0 32 15,0 0-2272-15,-9 0-464 0,9 0-176 0,0 0 128 16,0 0-128-16,0 0 0 0,-9 0 0 0,9 0 0 16,0 0 640-16,0 0 32 0,-9 2 16 0,9-2 0 15,0 0 400-15,-8 7 64 0,8-7 32 0,0 0 0 16,-8 4-48-16,8-4-16 0,-6 6 0 0,6-6 0 15,0 0-288-15,0 0-64 0,0 0-16 0,0 0 0 16,-7 7-96-16,7-7-16 0,0 0 0 0,0 0 0 16,0 0-128-16,0 0-16 0,0 0-16 0,0 0 0 0,0 0 96 0,0 0 32 15,0 0 0-15,0 0 0 0,-6 8-128 0,6-8-32 16,0 0 0-16,0 0 0 0,0 0 96 0,0 0 16 16,0 0 0-16,0 0 0 0,0 0 96 0,0 0 32 15,0 0 0-15,0 0 0 0,0 0-192 0,0 0-48 16,0 0 0-16,0 0 0 0,0 0 32 0,0 0 0 15,8-8 0-15,0 0 0 0,-2 0-64 0,2 0-16 16,-2-1 0-16,2 0 0 0,-1 0-208 0,1 0-32 16,-1 0-16-16,1-2 0 0,0 1-16 0,0-1 0 15,2 2 0-15,1-3 0 0,-1 1-128 0,1-1 192 16,-1 0-192-16,2 1 192 0,-1-1-192 0,3 0 192 16,-1 0-192-16,0 1 192 0,1-2-64 0,-1 0-128 15,-1-1 192-15,-1 4-64 0,2-2-128 0,1 1 128 0,-1-2-128 16,0 1 128-16,-3 0-128 0,0 2 0 0,2-3 144 0,-1 1-144 15,-4 0 128-15,1 2-128 0,1 1 128 0,-2-1-128 16,-1 3 128-16,1-4-128 0,-2 2 160 0,0 0-160 16,1 0 144-16,0 1-144 0,1-1 128 0,-2 2-128 15,0 1 0-15,2-2 0 0,-1-1 128 0,1 1-128 16,-1-1 0-16,2 1 0 0,1-1 0 0,2 1 0 16,-1 0 0-16,-2 2 0 0,0-1 0 0,-1 1 0 15,1-2 0-15,0 1 0 0,0 0 0 0,0 0 0 16,-2-2 0-16,1 2 0 0,-7 7 0 0,6-6 0 15,-6 6 128-15,0 0-128 0,5-8 0 0,-5 8 128 16,6-6-128-16,-6 6 0 0,0 0 144 0,0 0-144 16,5-8 0-16,-5 8 144 0,0 0-144 0,6-7 0 0,-6 7 144 15,6-5-144-15,-6 5 0 0,0 0 144 0,6-6-144 0,-6 6 0 16,7-7 0-16,-7 7 0 0,6-7 0 0,-6 7 0 16,7-6 0-16,-7 6 0 0,6-7-128 0,-6 7 128 15,0 0 0-15,0 0 0 0,7-3 0 0,-7 3 0 16,0 0 0-16,0 0 0 0,0 0 0 0,0 0 0 15,0 0 0-15,0 0 0 0,0 0 160 0,0 0 0 16,0 0 0-16,0 0 0 0,0 0-160 0,0 0 128 16,0 0-128-16,-9 5 128 0,9-5-128 0,-10 6 0 15,10-6 0-15,-9 5 0 0,9-5 128 0,0 0-128 16,-7 7 0-16,7-7 128 0,-10 4 32 0,10-4 0 16,-9 3 0-16,9-3 0 0,0 0 48 0,-9 3 16 15,0 0 0-15,9-3 0 0,-9 3-32 0,0-1-16 0,9-2 0 0,-9 3 0 16,9-3-176-16,-11 2 192 0,1 1-192 0,1 0 192 15,9-3-32-15,-9 2 0 0,9-2 0 0,-11 2 0 16,11-2-160-16,-9 1 0 0,9-1 0 0,-9 3 0 16,9-3 0-16,0 0 0 0,-9-3 0 0,9 3 0 15,-11 0 0-15,2 0 0 0,9 0 0 0,-8 0 128 16,8 0-128-16,-10-1 0 0,-1 1 0 0,11 0 128 16,-10 0-128-16,10 0 0 0,-10-3 0 0,10 3 128 15,-11 0-128-15,11 0 128 0,-13 0-128 0,1 0 128 16,3 0-128-16,-1 1 0 0,-1-1 144 0,2 2-144 15,9-2 0-15,0 0 0 0,0 0 0 0,-9-2 128 16,9 2-128-16,-9 0 128 0,9 0-128 0,0 0 128 16,0 0-128-16,0 0 0 0,0 0 128 0,0 0-128 15,0 0 0-15,0 0 0 0,0 0 0 0,0 0 128 16,0 0-128-16,0 0 0 0,0 0 0 0,0 0 0 0,0 0 0 0,9-6 0 16,0 1 0-16,2 1 0 0,0-2 0 0,1 3 0 15,-1-4 0-15,2 4 0 0,-3-1 0 0,1-1 0 16,-1 0 0-16,2 0 0 0,-1-2 0 0,1 2 0 15,0 0 0-15,0 1 0 0,-1 0 0 0,1 0 0 16,0-1 0-16,-2 1 0 0,-1 0 0 0,1-1 0 16,-1 1 0-16,1 1 0 0,-1 1 0 0,0 0 0 15,0-3 0-15,-9 5 0 0,12-4 0 0,0 2 0 16,-2 0 0-16,1 2 0 0,-11 0 0 0,10 0 0 16,-10 0 0-16,11-1 0 0,-11 1 0 0,0 0 0 15,10-1 0-15,-10 1 0 0,0 0 0 0,0 0 0 0,0 0 0 16,0 0 0-16,0 0 0 0,0 0 0 0,0 0 0 0,0 0 0 15,0 0 0-15,0 0 0 0,0 0 0 0,0 0 0 16,0 0 0-16,0 0 128 0,0 10-128 0,0-10 0 16,0 12 0-16,0-12 0 0,0 0 0 0,-1 10 128 15,1-10-128-15,-2 12 0 0,1-1 0 0,1-1 128 16,0-10-128-16,0 14 0 0,0 2 0 0,0-3 0 16,1-3 0-16,-1 4 0 0,0 1 0 0,0 0 0 15,0-1 0-15,0 0 0 0,0-1 0 0,0 2 0 16,0-2 0-16,0 0 0 0,-1-2 0 0,0 1 128 15,0-3-128-15,1 2 0 0,0-11 0 0,-2 13 128 16,1-3-128-16,1-10 0 0,-1 11 128 0,1-11-128 16,0 13 0-16,0-13 128 0,0 0-128 0,0 10 0 15,0-10 0-15,0 9 0 0,0-9 0 0,0 0 128 16,0 0-128-16,0 0 0 0,0 0 0 0,0 0 0 0,0 0 0 0,5 11 0 16,-5-11 0-16,0 0-128 0,0 0 128 0,5 7-192 15,-5-7 192-15,0 0-192 0,0 0 32 0,8 7 0 16,-8-7 0-16,0 0 0 0,8 6-176 0,-8-6-48 15,0 0 0-15,0 0 0 16,0 0-1104-16,0 0-240 0,0 0-32 0,0 0-16 16,6-5-1840-16,-1-1-368 0,-1-3-80 0</inkml:trace>
  <inkml:trace contextRef="#ctx0" brushRef="#br2" timeOffset="42">20925 11412 16575 0,'0'0'1472'0,"1"-10"-1168"0,-1 10-304 0,3-10 0 16,-3 3 2720-16,0 7 480 0,0-9 112 0,0 9 16 16,2-11-2672-16,1 3-528 0,-3 8-128 0,2-9 0 15,-3 3 0-15,1 6-192 0,0-8 32 0,0 8 16 16,-3-8 416-16,3 8 96 0,0 0 16 0,-5-5 0 16,5 5 800-16,-6-4 160 0,-2 1 48 0,8 3 0 15,-8-5-112-15,8 5-32 0,-9-1 0 0,9 1 0 16,-9 1-416-16,9-1-96 0,-9 1-16 0,9-1 0 15,-9 4-80-15,9-4-32 0,-10 5 0 0,10-5 0 16,-9 7-80-16,9-7-16 0,0 0 0 0,-7 8 0 16,0 0-336-16,7-8-176 0,-5 11 160 0,2 0-160 15,3-11 0-15,-2 14 0 0,0-1 0 0,1-1 0 16,1 0 0-16,1-1 0 0,1 1 0 0,-1 0 0 0,-1-12 0 16,4 13 0-16,0-3 0 0,0-1 0 0,-4-9 0 15,0 0 0-15,6 10 0 0,-6-10 0 0,0 0 144 0,11 7-144 16,-11-7 128-16,10 4-128 0,-10-4 272 0,10 0-16 15,0-1-16-15,-10 1 0 0,11-4 80 0,-2 0 0 16,1-1 16-16,-3 1 0 0,0-2-128 0,1-1-16 16,0-2-16-16,-1 1 0 0,-1-1-176 0,0 0 128 15,-1 0-128-15,-1 0 128 0,-4 9-128 0,3-12 128 16,-3 1-128-16,0 11 128 0,0-11 0 0,-1 2 0 16,-2-1 0-16,3 10 0 0,0 0 64 0,-5-10 0 15,-2 1 0-15,7 9 0 0,-9-5 16 0,1-1 16 16,2 2 0-16,6 4 0 0,-9-3-64 0,9 3-16 0,-11 0 0 15,2 1 0-15,0 1-144 0,9-2 0 16,-11 7 0-16,4 0 0 0,-1-1 0 0,1 2 0 0,2 1 0 0,1 0 0 16,0 2 0-16,2-1 0 0,2-10 0 0,-2 13 0 15,2-3 0-15,0 3 0 0,0-2 0 0,0-11 0 16,3 12-128-16,1-2 128 0,-4-10 0 0,5 11 0 16,-5-11 0-16,7 9 0 0,-7-9 0 0,7 7 0 15,-7-7 0-15,11 7 0 0,-11-7 0 0,10 4 0 16,-10-4 0-16,12 0 0 0,-3-1 0 0,-9 1 128 15,11-4-128-15,-2 0 0 0,-9 4 0 0,8-5 128 16,-8 5-128-16,7-11 0 0,0 2 144 0,-2 1-144 16,-1-1 0-16,-1 0 0 0,-2 0 0 0,0 0 128 15,-1-2-128-15,-1 2 0 0,1 9 0 0,-4-9 0 16,0 0 0-16,-1 2 128 0,-2 2-128 0,1 0 0 0,-2-2 0 16,0 3 128-16,0 2-128 0,1 1 0 0,-3 1 0 15,1 0 128-15,0-2-128 0,9 2 0 0,-10 5 0 0,1-2 0 16,9-3 0-16,-10 7 0 0,3-2 0 0,7-5 0 15,-6 10 0-15,3 2-128 0,-1-3 128 0,1 2 0 16,0-1 0-16,3-10-128 0,-1 13 128 0,1 0 0 16,1-1 0-16,-1-12 0 0,3 12 0 0,-3-12 0 15,0 0 0-15,5 10 0 0,-5-10 0 0,7 9 0 16,-7-9 0-16,9 5 0 0,-9-5 0 0,10 3 0 16,-10-3 0-16,11-1 0 0,-11 1 0 0,11-4 0 15,-1 0 0-15,-3-1 128 0,1-2-128 0,-1 1 0 16,-2-1 128-16,0 0-128 0,0 0 0 0,-5 7 128 15,4-9-128-15,2-2 0 0,-6 11 0 0,1-10 128 16,-2-1-128-16,1 11 0 0,-2-10 128 0,2 10-128 0,-2-8 128 16,2 8-128-16,-4-12 0 0,1 4 144 0,3 8-144 0,0 0 0 15,0 0 0-15,0 0 0 0,0 0 0 0,0 0 0 16,0 0 0-16,0 0 0 0,0 0 0 0,0 0 0 16,0 0 0-16,-8 0 0 0,8 0 0 0,0 0-144 15,-8 6 144-15,8-6 0 0,0 0 0 0,-5 10 0 16,5-10 0-16,-5 11 0 0,5-11 128 0,-4 6-128 15,4-6 0-15,0 0 144 0,0 0-144 0,-3 12 0 16,3-12 128-16,0 11-128 0,0-11 0 0,0 0 0 16,0 0 0-16,3 10 0 0,-3-10 128 0,4 9-128 15,-4-9 0-15,0 0 0 0,5 9 0 0,-5-9 0 16,0 0 0-16,0 0 0 0,0 0 0 0,0 0 0 16,0 0 0-16,0 0 0 0,0 0 0 0,0 0 0 15,0 0-816-15,0 0-64 0,0 0-16 0,0 0-21856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3:26:44.2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26658 8626 9839 0,'0'0'432'0,"0"0"96"0,0 0-528 0,0 0 0 16,0 0 0-16,0 0 0 0,0 0 768 0,-6 6 64 15,6-6 0-15,-9 6 0 0,9-6-576 0,0 0-128 16,-9 1 0-16,9-1-128 0,-9 4 0 0,9-4 0 15,0 0 0-15,-10 0 0 0,10 0 0 0,-9 0 0 16,9 0 0-16,-9 1 0 0,9-1 592 0,0 0 16 16,0 0 0-16,-9-4 0 0,9 4 544 0,0 0 128 15,-8-4 0-15,8 4 16 0,0 0-400 0,0 0-96 16,-9-2-16-16,9 2 0 0,0 0-448 0,0 0-80 16,0 0-32-16,-9-2 0 0,9 2-224 0,0 0 0 15,0 0 128-15,0 0-128 0,0 0 0 0,0 0 0 16,0 0-192-16,0 0 192 15,0 0-1872-15,0 0-272 0</inkml:trace>
  <inkml:trace contextRef="#ctx0" brushRef="#br0" timeOffset="1">26525 8676 7247 0,'0'0'320'0,"0"0"64"0,0 0-384 0,0 0 0 0,0 0 0 0,0 0 0 0,3-8 1136 0,-3 8 144 16,0 0 16-16,4-7 16 0,-4 7-224 0,0 0-64 15,3-9 0-15,-3 9 0 0,0 0-256 0,0 0-48 16,0 0-16-16,2-9 0 0,-2 9-80 0,0 0-32 15,0 0 0-15,0 0 0 0,3-9-16 0,-3 9-16 16,0 0 0-16,0 0 0 0,0 0 32 0,0 0 16 16,0 0 0-16,0 0 0 0,0 0-32 0,0 0 0 15,0 0 0-15,0 0 0 0,0 0-16 0,0 0-16 16,0 0 0-16,0 0 0 0,0 0-96 0,-3 10-32 16,3-10 0-16,0 11 0 0,0-1-176 0,0-10-48 0,-1 12 0 15,1-2 0-15,0-10-64 0,0 12 0 0,0 0-128 0,0-3 192 16,1 1-64-16,-1 1 0 15,0-11-128-15,-1 14 192 0,1-1 0 0,0 3-16 0,0-3 0 0,-1 1 0 16,-1 2 48-16,2-3 16 0,0 4 0 0,0-3 0 16,-2 3 16-16,2-1 16 0,0-1 0 0,0 2 0 15,-2 2-16-15,1-1-16 0,0-3 0 0,-1 4 0 16,1-1-48-16,-1 3 0 0,-2 1 0 0,1 1 0 16,2 2-32-16,-3 0-16 0,-1 0 0 0,1 1 0 15,0 1-16-15,0 2 0 0,0 1 0 0,0-4 0 16,1 1 128-16,1 2 32 0,-2 0 0 0,1-2 0 15,-1 0-80-15,2-3-16 0,0-2 0 0,1 0 0 16,-1 0 0-16,-1-2-16 0,2 1 0 0,-1 1 0 16,0 1-176-16,0 1 192 0,1-2-192 0,0 2 192 15,-2-5-192-15,1 2 0 0,-1 0 144 0,0 1-144 0,1 0 128 16,-1 0-128-16,-1-1 128 0,0 1-128 0,2 0 144 0,-1 5-144 16,1-7 192-16,-1 4-192 0,0 1 160 0,2-1-160 15,0-1 128-15,1-3-128 0,-2 4 0 0,2-1 128 16,0 2-128-16,2-4 0 0,-2 2 128 0,0 0-128 15,0-1 0-15,1-1 128 0,-2 0-128 0,1 1 0 16,0 0 0-16,0 0 0 0,-2 0 0 0,2 0 128 16,0 0-128-16,-1 2 0 0,0-2 128 0,-1 0-128 15,1 2 0-15,0 1 128 0,0-1-128 0,-1 0 0 16,0-1 0-16,0 1 0 0,-2-1 0 0,3 1 0 16,-1-1 128-16,-1 1-128 0,0 0 0 0,1 0 0 15,0-5 0-15,0 2 128 0,-3-1-128 0,1-1 0 0,0-2 0 0,1 3 0 16,-2-3 128-16,-2 0-128 0,4-2 0 0,-1 2 128 15,-2-1-128-15,1 0 192 0,0-1-192 0,0 1 192 16,0-4-192-16,1 1 160 0,-2 0-160 0,2 0 160 16,2 2-160-16,-2-2 0 0,0-1 144 0,1 0-144 15,1-2 0-15,1 2 0 0,-1 0 0 0,2 1 0 16,0-1 0-16,0-1 0 0,0 1 0 0,2 0 0 16,-1 1 0-16,0 2 0 0,2-2 0 0,-1 1 0 15,0 0 0-15,0 0 0 0,1-1 0 0,-2 2 0 16,0-2 0-16,1 0 0 0,-2-2 0 0,1 1 0 15,0-1 0-15,1 0 0 0,-2 1 0 0,0-3 0 16,1 0 0-16,-1 0 0 0,0 2 0 0,1-2 0 16,1 0 0-16,-2 1 128 0,0 1-128 0,0 1 0 15,0 2 0-15,1-4 0 0,2 1 0 0,0-1 0 16,-1 2 0-16,-1-2 0 0,0 3 0 0,-1 1 0 0,0-4 0 0,0 2 0 16,0-1 0-16,2 1 0 0,-2 1 0 0,0-1 0 15,0-3 0-15,0 0 0 0,0 2 0 0,0-1 0 16,0-1 0-16,0-9 0 0,1 11 0 0,-1 0 0 15,-1 0 0-15,-1-2 128 0,2-9-128 0,-1 12 0 16,1-3 0-16,-1 0 0 0,-1 0 0 0,1 0 0 16,1-9 0-16,0 11 0 0,-1-1 0 0,1 0 0 15,0-10 0-15,0 12 0 0,-1-4 0 0,-1 1 0 16,2-9 0-16,-1 13 0 0,1-5 0 0,0 1 0 16,0-1 0-16,0 0 0 0,0-8 0 0,-1 10 0 15,1 1 0-15,0-2 0 0,0 1 0 0,0-2 0 0,0-8 0 16,1 10 0-16,0-2 0 0,-1-8 0 0,2 11 0 0,-2-11 0 15,2 7 0-15,-2-7 0 0,3 8 0 0,-3-8 0 16,2 9 0-16,-2-9 0 0,3 8 0 0,-3-8 0 16,0 0 0-16,4 11 0 0,-2-5 0 0,-2-6 0 15,3 8 0-15,0 1 0 0,-3-9 0 0,2 9 0 16,-2-9 0-16,3 11 0 0,-3-11 0 0,1 6 0 16,-1-6 0-16,2 8 0 0,-2-8 0 0,1 9 0 15,-1-9 0-15,2 8 0 0,-2-8 0 0,2 8 0 16,-2-8 0-16,-2 10 0 0,2-10 0 0,0 9 0 15,0 0 0-15,0-1 0 0,0-8 0 0,0 11 0 16,-1-5 0-16,1-6 0 0,3 9 0 0,-1-1 0 16,-2-8 0-16,2 9 0 0,-2-9 0 0,1 11 0 15,-1-11 0-15,0 0 0 0,0 0 0 0,4 8 0 16,0-1 0-16,-4-7 0 0,0 8 0 0,0-8 0 16,2 11 0-16,1-4 0 0,-3-7 0 0,1 8 0 0,-1-8 0 0,3 8 0 15,-3-8 0-15,0 0 0 0,0 9 0 0,0-9 0 16,3 7 0-16,-3-7 0 0,-2 9 0 0,2-9 128 15,-1 8-128-15,1-8 0 0,-1 9 0 0,1 1 0 16,0-3 0-16,-2 2 128 0,2-9-128 0,-1 10 0 16,0-2 0-16,-1 1 0 0,2-9 0 0,-1 9 144 15,0-1-144-15,1-8 0 0,-2 11 128 0,2-11-128 16,-1 10 0-16,1-10 0 0,-2 9 128 0,2-9-128 16,-2 8 0-16,2-8 0 0,-2 8 0 0,2-8 0 15,0 0 0-15,-3 10 0 0,-1-3 128 0,4-7-128 16,-2 8 0-16,2-8 0 0,-4 9 128 0,4-9-128 15,-3 8 0-15,3-8 0 0,-4 7 0 0,4-7 0 0,0 0 0 0,-3 11 0 16,3-11 0-16,-1 6 0 0,1-6 0 0,0 0 0 16,0 0 0-16,0 8 0 0,0-8 0 0,-1 9 0 15,1-9 0-15,0 0 0 0,-1 7 0 0,-1 2 0 16,2-9 0-16,-2 8 0 0,2-8 0 0,-3 8 0 16,0-2 128-16,3-6-128 0,-2 8 0 0,2-8 0 15,-3 10 0-15,3-10 0 0,0 0 0 0,-1 7 0 16,1-7 0-16,-1 8 0 0,1-8 0 0,0 0 0 15,0 9 0-15,0-9 0 0,0 0 0 0,0 0 0 16,0 0 0-16,4 6 0 0,-4-6 0 0,0 0 0 16,0 0 0-16,0 0 0 0,0 0 0 0,0 0 0 15,0 0 128-15,0 0-128 0,0 0 0 0,0 0 0 16,0 0 0-16,0 0 0 0,0 8 0 0,0-8 0 16,0 0 144-16,0 0-144 0,0 0 0 0,0 0 144 0,0 0-144 0,0 0 0 15,2 7 0-15,-2-7 0 0,0 0 0 0,0 0 0 16,0 0 0-16,0 0 0 0,0 0 0 0,0 0 0 15,0 0 0-15,0 0 0 0,0 0 0 0,0 0 0 16,0 0 0-16,0 0 0 0,0 0 160 0,0 0-160 16,0 0 192-16,0 0-192 0,0 0 192 0,0 0-192 15,0 0 192-15,0 0-192 0,0 0 176 0,0 0-176 16,-6-11 160-16,6 11-160 0,-8-6 128 0,8 6-128 16,-8-8 0-16,8 8 144 0,0 0-144 0,-8-9 0 15,8 9 0-15,-8-9 128 0,1 2-128 0,7 7 0 16,-7-8 0-16,7 8 128 0,-8-9-128 0,8 9 0 15,-8-8 0-15,8 8 0 0,-9-9 0 0,3 1 0 16,-1 1 0-16,2 0 0 0,0-2 0 0,0 0 128 0,-1-2-128 0,1 2 0 16,0-1 128-16,-2-2-128 0,1 0 128 0,-1 1-128 15,1-1 0-15,-1 0 0 0,-1 0 128 0,2 3-128 16,-1 0 0-16,1 3 0 0,6 6 144 0,-7-9-144 16,1 1 0-16,6 8 0 0,-5-9 0 0,5 9 128 15,-7-7-128-15,7 7 0 0,-6-6 0 0,6 6 0 16,-6-7 0-16,6 7 0 0,-3-8 0 0,3 8 0 15,-3-9 0-15,3 9 0 0,-3-8 0 0,3 8 0 16,0-11 0-16,0 11 0 0,2-8 0 0,-2 8 0 16,0 0 0-16,0 0 0 0,0 0 0 0,0 0 0 15,0 0 0-15,0 0 0 0,0 0 0 0,0 0 0 16,0 0 0-16,0 0 0 0,0 0 0 0,0 0 0 16,0 0 0-16,0 0 0 0,0 0 0 0,0 0 0 0,0 0 0 0,0 0 0 15,4 8 0-15,-4-8 0 0,0 0 0 0,3 11 0 16,-3-11 0-16,0 0 0 0,0 0 0 0,4 9 144 15,-4-9-144-15,4 11 0 0,-4-11 128 0,3 10-128 16,-3-10 0-16,0 0 0 0,0 0 0 0,4 9 0 16,-4-9 0-16,0 0 0 0,5 11 0 0,-5-11 0 15,4 12 0-15,0-3 0 0,-4-9 128 0,5 10-128 16,-1 1 0-16,1-2 0 0,0 0 0 0,1 1 0 16,-3 1 0-16,3-1 0 0,-1-1 128 0,0 0-128 15,-5-9 0-15,8 12 0 0,0 0 0 0,0-4 0 16,-2-1 0-16,1 3 0 0,-1-1 0 0,1 0 0 15,-1-3 0-15,2 2 0 0,-8-8 0 0,8 11 0 0,0-4 0 0,-2 1 0 16,-6-8 0-16,7 9 0 0,-1-1 0 0,2-1 0 16,-8-7 0-16,7 9 0 0,-7-9 0 0,6 10 0 15,1-1 128-15,-7-9-128 0,5 10 0 0,-5-10 0 16,0 0 0-16,6 7 0 0,-6-7 0 0,8 7 0 16,-8-7 0-16,0 0 0 0,0 0 0 0,0 0 0 15,0 0 0-15,0 0 0 0,0 0 0 0,0 0 0 16,0 0 0-16,0 0 0 0,9 0 0 0,-9 0 0 15,0 0 0-15,0 0 0 0,0 0 0 0,0 0 0 16,9-5 0-16,-9 5 0 0,8-6 0 0,-8 6 0 16,0 0 0-16,8-7 0 0,0 0 0 0,0 2 0 15,0-2 0-15,-2 1 0 0,-6 6 0 0,9-11 0 16,-2 1 0-16,-1 1 0 0,1-3 0 0,-2 2 0 16,1 1 0-16,2-2 0 0,-1-1 0 0,-1 1 0 0,0-1 0 15,0 0 0-15,1-1 0 0,0 0 0 0,0 0 0 0,-1 1 0 16,-2 1 0-16,3-1 0 0,1 3 0 0,-8 9 0 15,6-9 0-15,1 1 0 0,-1-1 0 0,-6 9 0 16,0 0 0-16,7-9 0 0,-7 9 0 16,6-8 0-16,-6 8 0 0,0 0 0 0,5-8 128 0,-5 8-128 15,0 0 0-15,0 0 0 0,0 0 128 0,6-9-128 16,-6 9 0-16,0 0 0 0,0 0 0 0,6-9 0 16,-6 9 0-16,0 0 0 0,0 0 0 0,5-9 0 15,-5 9 0-15,0 0 0 0,3-10 0 0,-3 10 0 16,0 0 0-16,0 0 0 0,0 0 0 0,0 0 0 15,0 0 0-15,0 0 0 0,0 0 128 0,0 0-128 16,0 0 0-16,0 0 0 0,0 0 128 0,0 0-128 0,0 0 0 0,0 0 0 16,0 0 0-16,0 0 0 0,0 0 0 0,0 0 0 15,0 0-256-15,-4 8-48 0,4-8-16 0,0 0 0 32,-5 7-2960-32,5-7-608 0</inkml:trace>
  <inkml:trace contextRef="#ctx0" brushRef="#br0" timeOffset="2">26348 12713 7359 0,'0'0'656'0,"-9"0"-528"16,1-1-128-16,8 1 0 0,-9-4 672 0,9 4 96 15,-6-4 32-15,6 4 0 0,-7-5-352 0,7 5-64 16,0 0 0-16,-5-7-16 0,5 7 672 0,0 0 144 16,0 0 32-16,-2-9 0 0,2 9 0 0,0-9 0 0,0 9 0 0,2-9 0 15,-2 9 96-15,2-11 32 0,-2 11 0 0,4-10 0 16,0 0-304-16,-1 0-48 0,-3 10-16 0,-1-9 0 16,2-1-16-16,-1 10-16 0,0-11 0 0,-1 2 0 15,-2 3-176-15,3 6-16 0,0 0-16 0,-3-11 0 16,3 11-96-16,0 0 0 0,0 0-16 0,0 0 0 15,-6-6-144-15,6 6-32 0,0 0 0 0,0 0 0 16,0 0-128-16,-8-1-16 0,8 1-16 0,-8 2 0 16,2 3-64-16,0 1-16 0,0 0 0 0,1 2 0 15,-1 1-32-15,1 3-16 0,-1 1 0 0,-1 1 0 16,-1 2 0-16,2-2 0 0,-1 2 0 0,1-2 0 16,-1-1 0-16,1 0 0 0,-1 0 0 0,1 0 0 15,-2-1 64-15,3 0 16 0,0-2 0 0,2 2 0 0,2-2-112 16,1-2 0-16,0-8-128 0,0 12 192 0,0-12-192 0,5 9 0 15,1-1 0-15,-6-8 0 0,11 6 0 0,1-3 0 16,-1-2 0-16,2-1 0 0,0-2 0 0,0-2-128 16,0-3 128-16,0-1 0 0,2-1 0 0,-1-1 0 15,-2-3 0-15,0 0 0 0,-1 0 0 0,1-2 0 16,-3 2 0-16,-1-2 0 0,-1 0 0 0,0 2 0 16,1 0 0-16,-1 0 0 0,-3 0 0 0,-1 3 128 15,0-3-128-15,0 2 144 0,-2 1 32 0,-1 1 0 16,-1-4 0-16,-1 4 0 0,2 9 16 0,-2-11 16 15,-2 2 0-15,4 9 0 0,-5-8-32 0,5 8-16 16,0 0 0-16,-9-4 0 0,-1 2-160 0,10 2 192 16,-9 1-192-16,9-1 192 0,-10 5-192 0,1 1 160 0,0 1-160 0,2 0 160 15,1 1-160-15,0-1 0 0,1 1 144 16,0 1-144-16,0 2 0 0,2-1 0 0,0 2 0 0,3 0 128 16,-2-2-128-16,1 1 0 0,1 0 0 0,1-2 0 15,-1-9 0-15,2 11 0 0,-2-11 0 0,6 9 0 16,-6-9 0-16,8 8 0 0,-1-2-144 0,4 1 144 15,1-6 0-15,-1 2 0 0,1-3-144 0,0-1 144 16,-1-2 0-16,2 0-128 0,2-1 128 0,-1-1 0 16,-1-3 0-16,0-2-128 0,2-2 128 0,-1 0 0 15,-1-1 0-15,1 0 0 0,-1 0 0 0,0 0 0 16,-2 0 0-16,-3 0 0 0,-2 1 0 0,-2 3 0 16,0-1 0-16,-4 10 0 0,0-12 0 0,-1 3 0 15,-3 1 0-15,4 8 224 0,-8-6-64 0,0 2-16 16,-2-3 80-16,-1 5 16 0,1 0 0 0,-1 1 0 15,1 1-80-15,0 1-16 0,0 1 0 0,0 0 0 0,0 2-144 0,0 1 0 16,1 2 0-16,1 1 128 0,-1 0-128 0,2 1 0 16,-1 1 0-16,1 1 128 0,1-1-128 0,2 2 0 15,-1-1 0-15,-1 0 0 0,2 2 0 0,2 0 0 16,1 0 0-16,1 1 0 0,1-3 0 0,0-1 0 16,-1-10 0-16,3 9 0 0,-3-9-160 0,4 11 160 15,-4-11 0-15,0 0-144 0,7 9 144 0,-7-9 0 16,0 0 0-16,11 1-128 0,-11-1 128 0,10-1 0 15,-10 1 0-15,11-7-128 0,-3-3 128 0,-2 0 0 16,1 0 0-16,-2-3 0 0,-1 0 0 0,0 0 0 16,-2 0 0-16,0 2 0 0,-1-3 0 0,-1 3 0 15,0 0 0-15,0 11 0 0,-1-9 0 0,1 9 0 16,-6-8 0-16,6 8 0 0,0 0 0 0,-9-2 0 0,0 2 0 0,9 0 128 16,-10 6-128-16,1 2 128 0,-2 1-128 0,1 2 128 15,-1 0-128-15,1 0 0 0,1 2 0 0,0 0 128 16,-1 1-128-16,1-1 0 0,1-1 0 0,1 0 128 15,-1-3-128-15,1 0 0 0,2 1 0 0,5-10 0 16,-6 10 0-16,0-1 0 0,6-9 0 0,0 0 0 16,-4 9 0-16,4-9 0 0,0 0 0 0,0 0 0 31,0 0-800-31,0 0-176 0,0 0-48 0,0 0-12576 0,0 0-2528 0</inkml:trace>
  <inkml:trace contextRef="#ctx0" brushRef="#br0" timeOffset="3">26419 12802 2751 0,'0'0'256'0,"0"0"-256"0,0 0 0 0,0 0 0 16,0 0 704-16,0 0 80 0,0 0 32 0,0 0 0 15,0 0-560-15,0 0-96 0,0 0-32 0,6-8 0 16,-6 8 16-16,5-8 0 0,-5 8 0 0,0 0 0 15,0 0 352-15,0 0 64 0,0 0 16 0,0 0 0 16,0-9 320-16,0 9 80 0,0 0 16 0,0 0 0 16,0 0-16-16,0 0 0 0,0 0 0 0,0 0 0 15,0 0-400-15,0 0-64 0,0 0-32 0,0 0 0 0,0 0-288 0,0 0-48 16,0 0-16-16,0 0 0 0,0 0 48 0,0 0 0 16,0 0 0-16,0 0 0 0,0 0 128 0,0 0 16 15,0 0 16-15,0 0 0 0,0 0-16 0,0 0-16 16,0 0 0-16,0 0 0 0,0 0-144 0,0 0-32 15,0 0 0-15,0 0 0 0,0 0 208 0,0 0 48 16,0 0 0-16,0 0 0 0,0 0 16 0,0 0 16 16,0 0 0-16,0 0 0 0,0 0-176 0,0 0-48 15,0 0 0-15,0 0 0 0,0 0 0 0,0 0-16 16,0 0 0-16,0 0 0 0,0 0-16 0,0 0 0 16,0 0 0-16,0 0 0 0,-2-8 176 0,2 8 48 0,0 0 0 0,0 0 0 15,0 0-64-15,0 0-16 16,0-9 0-16,0 9 0 0,0 0-16 0,0 0 0 15,2-9 0-15,-2 9 0 0,0 0-112 0,0 0-32 0,3-7 0 0,-3 7 0 16,0 0 112-16,0 0 32 0,0 0 0 0,0 0 0 16,0 0 80-16,0 0 16 0,0 0 0 0,0 0 0 15,0 0 64-15,0 0 0 0,0 0 16 0,0 0 0 16,0 0-144-16,0 0-48 0,0 0 0 0,0 0 0 16,0 0-144-16,0 0-128 0,0 0 192 0,0 0-192 15,0 0 192-15,0 0-64 0,5-9 0 0,-5 9-128 16,0 0 256-16,0 0-64 0,0 0-16 0,0 0 0 15,0 0 32-15,0 0 16 0,5-9 0 0,-5 9 0 16,0 0-32-16,8-8 0 0,-1 2 0 0,-1-1 0 16,-6 7 64-16,9-9 0 0,-2 1 0 0,1-2 0 15,-2 0 0-15,3 0 0 0,0 0 0 0,-1 1 0 16,-1-2 0-16,1-2 0 0,-1 2 0 0,3-1 0 0,-1-1-64 0,0 0-16 16,-1 2 0-16,1 1 0 0,0 1-16 0,1-2 0 15,1 2 0-15,-1-1 0 0,-1-1 0 0,2 1 0 16,-2 0 0-16,-1 0 0 0,-1 1 16 0,3-1 0 15,-3-1 0-15,3 2 0 0,0-2-16 0,0 0 0 16,1 1 0-16,1-1 0 0,1-3-16 0,1 1 0 16,-2-1 0-16,1 1 0 0,-2-2-144 0,1 0 192 15,-1-2-192-15,2 2 192 0,-2 0-192 0,1 0 0 16,0 0 0-16,0-1 128 0,-1-1-128 0,1 3 0 16,-2 1 144-16,1 0-144 0,-2-2 0 0,0 1 128 15,-1 2-128-15,1-1 0 0,0 1 0 0,0 1 0 16,-2-4 0-16,1 2 128 0,1 0-128 0,0 2 128 0,0-2-128 15,0 1 128-15,3-1-128 0,-2 0 128 0,-1 0-128 0,2 1 128 16,-2 0-128-16,1 0 176 0,1 1-176 0,-1-1 192 16,1-1-64-16,-2 0-128 0,3 0 192 0,-1-1-64 15,4-2 0-15,-4-1 0 0,0-1 0 0,-1-2 0 16,1 2-128-16,0-2 128 0,1 2-128 0,1-4 128 16,2 1-128-16,-2 2 0 0,-2-1 144 0,4 0-144 15,-2 1 0-15,0-1 144 0,-2 2-144 0,1-2 0 16,1 4 176-16,-2 0-176 0,-4 2 160 0,1 1-160 15,1-4 128-15,1 4-128 0,-1-1 0 0,0 0 144 16,0 1-144-16,0 0 160 0,2-1-160 0,-2-1 160 16,-2 2-160-16,1-1 128 0,0-2-128 0,1 1 128 15,0-1-128-15,0 0 128 0,2-4-128 0,-1 0 128 16,1 0-128-16,2 0 0 0,1-1 0 0,-1 1 128 0,-2 2-128 0,2 1 0 16,0-1 0-16,1 1 0 0,0-1 0 15,1-1 128-15,-1 1-128 0,0 0 0 0,-1 0 0 0,-1 2 0 16,-1-2 128-16,-1 2-128 0,0 0 0 0,1-1 0 15,1 4 0-15,-1-2 0 0,0-1 0 0,2 2 128 16,-1-2-128-16,1 0 0 0,0-3 0 0,0 1 128 16,-2-2-128-16,2-1 0 0,-2 0 0 0,-1 2 128 15,2-3-128-15,0 1 0 0,-1 0 0 0,1 1 0 16,-1 2 128-16,-1 0-128 0,2 0 0 0,-3 1 0 16,0 0 0-16,-1 1 0 0,0-1 0 0,0 0 0 15,-1 0 0-15,1 3 0 0,-1 0 0 0,1-1 128 16,-1-2-128-16,-1 2 0 0,0-1 128 0,1 2-128 15,0-1 128-15,1 2-128 0,0 0 0 0,0 0 128 0,1 0-128 16,-1 0 0-16,2 0 0 0,-1 0 128 0,-1-1-128 0,0-2 0 16,2 2 0-16,1 1 0 0,-1 0 128 0,1-2-128 15,0 1 0-15,0 1 0 0,-3-1 0 0,1 1 0 16,1-1 0-16,-1 3 0 0,-2-1 0 0,1 2 0 16,0-1 0-16,1-1 0 0,-3 1 0 0,1-1 0 15,-1 2 0-15,1-1 0 0,1 1 128 0,-2-1-128 16,1-2 0-16,0 1 0 0,0 2 0 0,-1-3 0 15,0 3 0-15,0-1 0 0,-1 1 0 0,2-1 0 16,2 1 0-16,-1-2 0 0,0 0 128 0,-2 1-128 16,1 2 0-16,1-3 0 0,1 1 0 0,-1 1 0 15,-1 0 0-15,1-1 0 0,0-2 0 0,0 3 0 16,0 0 0-16,-1-1 0 0,1 0 0 0,0 3 0 0,-1-2 0 0,0 2 0 16,-1-1 0-16,-1 1 0 0,0 0 0 0,-1 2 0 15,1-3 0-15,0 2 0 0,-5 7 0 0,7-6 0 16,-7 6 0-16,6-7 0 0,0 1 0 0,-6 6 0 15,5-11 0-15,-1 5 0 0,-2-2 0 0,2 1 0 16,0 1 128-16,0-2-128 0,0-1 0 0,0 2 0 16,1-3 0-16,-1 2 0 0,0 0 0 0,1 1 0 15,0 0 0-15,1-2 0 0,0 0 0 0,1 1 0 16,-2-1 0-16,0 1 0 0,0 0 0 0,1 2 0 16,-6 6 0-16,6-8 0 0,-1-1 0 0,1 1 0 15,-3 1 0-15,-3 7 0 0,4-9 0 0,-4 9 0 16,4-9 128-16,0 1-128 0,0 1 0 0,1-1 0 15,1 0 0-15,-1 1 0 0,0 0 0 0,1-1 0 16,1 0 0-16,-1 1 0 0,1-2 0 0,0 3 0 0,-1-1 0 0,1 1 0 16,-1-2 0-16,1-1 0 0,-2 2 0 0,-5 7 0 15,5-6 0-15,-5 6 0 0,0 0 0 0,5-8 0 16,-1 1 0-16,-4 7 0 0,5-6 0 0,-5 6 0 16,8-7 0-16,-8 7 0 0,0 0 0 0,7-8 0 15,-1 2 0-15,1-1 0 0,-2 1 0 0,0-1 0 16,-5 7 0-16,7-6 0 0,-1-1 0 0,-1 1 0 15,2-1 0-15,-2 1 0 0,0-1 0 0,-1-1 0 16,0 1 0-16,-4 7 0 0,5-8 0 0,1-1 0 16,-6 9 0-16,5-9 0 0,0 2 0 0,-5 7 0 15,0 0 0-15,0 0 0 0,4-8 0 0,-4 8 0 16,0 0 0-16,0 0 0 0,0 0 0 0,0 0 0 0,5-6 0 16,-5 6 0-16,0 0 0 0,0 0 0 15,0 0 0-15,0 0 0 0,0 0 128 0,0 0-128 0,4-7 0 0,-4 7 0 16,0 0 0-16,5-6 0 0,-5 6 0 0,6-6 0 15,-6 6 0-15,0 0 0 0,2-6 0 0,-2 6 0 16,0 0 0-16,0 0 0 0,0 0 0 0,1-8 0 16,-1 8 0-16,0 0 0 0,0 0 0 0,0 0 0 15,0 0 0-15,0 0 0 0,0 0 0 0,0 0 0 16,0 0 128-16,0 0-128 0,0 0 0 0,0 0 0 16,0 0 0-16,0 0 0 0,0 0 0 0,-1-6 0 15,1 6 0-15,0 0 0 0,0-7 0 0,0 7 0 16,0 0 0-16,0 0 0 0,1-6 0 0,-1 6 0 0,0 0 0 0,3-7 0 15,0-1 0-15,-3 8 0 0,0 0 0 0,0 0 0 16,0-6 0-16,0 6 0 0,0 0 0 0,0 0 0 16,2-7 0-16,-2 7 0 0,0 0 0 0,0 0 0 15,0 0 0-15,0 0 0 0,0-6 0 0,0 6 0 16,0 0 0-16,0 0 0 0,0 0 0 0,0 0 0 16,0 0 0-16,2-7 0 0,-2 7 0 0,0 0 0 15,0 0 0-15,0 0 0 0,0-6 0 0,0 6 0 16,0 0 0-16,0 0 0 0,0 0 0 0,0 0 0 15,0 0 0-15,0 0 0 0,0 0 0 0,0 0 0 16,0 0 0-16,0 0 0 0,0 0 0 0,0 0 0 16,0 0 0-16,0 0 0 0,0 0 0 0,0 0 0 15,-11 2 0-15,11-2 0 0,-12 7 0 0,2 1 0 16,1-1 0-16,1 1 0 0,-1-1 0 0,0 1 0 16,0-1 0-16,0 1 0 0,-1-3 128 0,10-5-128 0,-10 8 0 0,1-1 0 15,1-1 0-15,8-6 0 0,-10 7 0 0,0-1 0 16,1-2 0-16,0 1 0 0,0-1 0 0,-1 2 0 15,-1-1 0-15,-1 1 0 0,1-3 0 0,0-2 0 16,1 2 128-16,-2-1-128 0,-1 0 0 0,0-1 0 16,1-1 0-16,2 0 0 0,-1 0 0 0,2 0 0 15,0 0 128-15,9 0-128 0,-10 0 0 0,10 0 0 16,-9 0 0-16,9 0 0 0,0 0 0 0,0 0 0 16,0 0 0-16,0 0 0 0,0 0 0 0,0 0 0 15,0 0 0-15,0 0 0 0,0 0-128 0,0 0 128 16,0 0 0-16,0 0 0 0,6-5 0 0,-6 5 0 15,11-5-144-15,-11 5 144 0,0 0 0 0,11-2 0 0,0-2 0 0,-11 4 0 16,0 0 0-16,10-1 0 0,-10 1 0 0,0 0 0 16,0 0 0-16,0 0 0 0,0 0 0 0,11-1 0 15,-11 1 0-15,0 0 0 0,10 0 0 0,-10 0 0 16,9-3 0-16,-9 3 0 0,9-5 0 0,-9 5 0 16,8-8 0-16,0 2 0 0,1-2 0 0,0 1 0 15,2-3 0-15,-1 2 0 0,-1 3 0 0,3-2 0 16,1-2 0-16,-1 3 0 0,-1-1 0 0,2 2 0 15,2 0 0-15,-2 1 0 0,-1-1 0 0,1 3 0 16,1-2 0-16,0 2-128 0,1-1 128 0,-1 1 0 16,0-1 0-16,-1 2 0 0,0-1 0 0,-2 1 0 15,-11 1 0-15,12-1 0 0,-2-1 0 0,-2 2 0 16,-8 0 0-16,0 0 0 0,8-1 0 0,-8 1 0 0,0 0 0 16,0 0 0-16,0 0 0 0,11 0 0 0,-11 0 0 15,0 0 0-15,0 0 0 0,8 7 0 0,-8-7 0 0,0 0 0 16,0 0 0-16,4 11 0 0,-4-11 0 0,3 15 0 15,-2-1 0-15,-1-1 0 0,0 0 0 0,-1 0 0 16,-1 0 0-16,1 0 0 0,0 2 0 0,0-1 128 16,-2 0-128-16,0-1 0 0,-1 0 0 0,2 0 0 15,-2 0 0-15,0 2 0 0,1-1 0 0,-1 0 128 16,-1 1-128-16,1-2 0 0,2 1 0 0,-1-1 0 16,-1-1 0-16,0 0 0 0,0-1 0 0,2 1 0 15,-3-1 0-15,2-1 0 0,3-10 0 0,-3 10 0 16,3-10 0-16,0 0 0 0,0 0 0 0,0 0 128 15,-2 10-128-15,2-10 0 0,0 0 0 0,0 0 0 0,0 0 0 0,0 0 0 16,0 0-272-16,0 0-48 16,0 0-16-16,5-10 0 15,-1-1-560-15,0 0-128 0,-2 0 0 0,2 1-16 16,-1-3-752-16,-1 3-128 0,1 0-48 0,0 0 0 16,1-1-208-16,-2 2-64 0,-2 9 0 0,4-10 0 15,1-3 336-15,2 3 64 0,-2-1 16 0,-1 2 0 0,-1-2 1248 0,1 2 256 0,-4 9 64 0,6-11 0 16,-1 1 256-16,0-1 0 0,1 1 0 0,-1-1-7008 15,0 1-1424-15</inkml:trace>
  <inkml:trace contextRef="#ctx0" brushRef="#br0" timeOffset="4">29113 8879 13119 0,'0'0'576'0,"0"0"128"0,0 0-560 0,0 0-144 0,0 0 0 0,0 0 0 15,0 0 544-15,0 0 80 0,0 0 16 0,0 0 0 16,0 0 144-16,0 0 48 0,0 0 0 0,0 0 0 16,0 0 16-16,7-8 16 0,-7 8 0 0,4-8 0 15,-2-1 160-15,-2 9 48 0,3-9 0 0,-3 9 0 16,0 0-128-16,0 0-32 0,0 0 0 0,0 0 0 15,0 0-336-15,-3-7-64 0,3 7 0 0,0 0-16 16,-9 0-160-16,0 4-16 0,0 2-16 0,-1 3 0 16,-2-3 48-16,-1 5 16 0,0 2 0 0,1 0 0 15,2-2 16-15,-3 4 0 0,1-1 0 0,1-1 0 16,1-2-16-16,1 0 0 0,0 1 0 0,2 0 0 16,1 0-176-16,-1-1-48 0,2 0 0 0,5-11 0 15,-4 13-144-15,4-13 160 0,0 0-160 0,0 8 160 16,0-8-160-16,0 0 0 0,8 10 0 0,-8-10 128 0,10 5-128 0,2-3 0 15,1-4 0-15,0 1 0 0,0-3 0 0,1-1 128 16,2-2-128-16,-2-4 128 0,2-1 64 0,0 0 16 16,-2 0 0-16,-1-1 0 0,-2 0-16 0,-1 0-16 15,0-1 0-15,-2 2 0 0,-1 2 112 0,-2-2 32 16,-1 2 0-16,-2-1 0 0,0 2 128 0,-2 0 16 16,-2 0 16-16,2 9 0 0,-2-11-32 0,-2 2-16 15,-1 3 0-15,5 6 0 0,-8-7-160 0,8 7-16 16,-9-4-16-16,0 2 0 0,9 2-240 0,-12 0 144 15,0 2-144-15,2 2 128 0,1 1-128 0,0 3 0 16,-2-1 0-16,2-1 0 0,1 2 0 0,0 0 0 16,-1 0 0-16,1 1 0 0,2 1 0 0,1 2 0 15,1 0 0-15,1 1 0 0,2-3-144 0,1 3 144 0,0-2 0 0,2 0 0 16,4 1-128-16,0-1 128 0,2-4 0 0,2 1 0 16,1-1-128-16,1-3 128 0,-1-2 0 0,2 0 0 15,0-4 0-15,0 0 0 0,0-2 0 0,-1-1 0 16,1-3 0-16,-1 0 0 0,0-1 0 0,-2-2 0 15,-1 1 0-15,-1 1 0 0,0-2 0 0,-2 1 0 16,-4-2 0-16,-1 2 0 0,-2-1 0 0,-1 1 144 16,-2 1 96-16,-1-3 16 0,-1 2 0 0,-1 0 0 15,1 3 64-15,-3-1 0 0,-1 1 16 0,1 2 0 16,0 1-176-16,0 2-32 0,-1 0-128 0,1 4 192 16,-1 0-192-16,0 2 0 0,0 0 0 0,-1 1 0 15,2 2 0-15,1 1 0 0,2-2 0 0,6-6 0 16,0 0 0-16,-6 9 0 0,6-9 0 0,-1 9 0 15,1-9-128-15,3 11 128 0,-3-11 0 0,5 10 0 0,-5-10-208 0,5 9 64 16,-5-9 16-16,7 8 0 0,-7-8-192 0,8 7-16 16,-8-7-16-16,7 6 0 15,-7-6-240-15,0 0-48 0,0 0-16 0,7 8 0 16,-7-8-448-16,0 0-96 0,4 10-16 0,-2 1 0 16,-2 1-2400-16,-2 1-480 0</inkml:trace>
  <inkml:trace contextRef="#ctx0" brushRef="#br0" timeOffset="5">29072 9029 9039 0,'0'0'384'0,"0"0"112"0,0 0-496 0,0 0 0 16,0 0 0-16,0 0 0 0,0 0 912 0,0 0 96 15,0 0 16-15,0 0 0 0,-6-7-176 0,6 7-16 16,0 0-16-16,0 0 0 0,0 0-112 0,0 0 0 16,0 0-16-16,6-6 0 0,-6 6 80 0,0 0 32 15,0 0 0-15,0 0 0 0,0 0 288 0,0 0 64 0,6-7 16 0,-6 7 0 16,0 0-160-16,0 0-48 16,0 0 0-16,0 0 0 0,0 0-208 0,0 0-48 0,0 0-16 0,0 0 0 15,0 0-240-15,0 0-32 0,0 0-16 0,0 0 0 16,0 0-96-16,0 0-32 0,8 8 0 0,-8-8 0 15,5 11-112-15,-1-1-32 0,-3 0 0 0,1 1 0 16,-2 1 160-16,1 1 32 0,-1 0 0 0,-1 1 0 16,-2 0 0-16,0 1 16 0,0-2 0 0,-1 2 0 15,0 2 48-15,0 0 0 0,-1-1 0 0,-2 1 0 16,-1 2-48-16,2-2 0 0,-2 3 0 0,0-2 0 16,-2 0-48-16,2 2-16 0,-1 1 0 0,0 0 0 15,-2-2-16-15,-1 2 0 0,1 1 0 0,-1 3 0 16,0 0 16-16,0 0 0 0,-1-1 0 0,0 2 0 15,0 2-16-15,0 0-16 0,0-3 0 0,0 1 0 0,0 3-48 0,0-4-16 16,-1 1 0-16,-2 3 0 0,1 0-32 0,-2 5 0 16,0 2 0-16,0 0 0 0,-2 1-144 0,1 0 128 15,-1 1-128-15,0 0 128 0,2-1-128 0,2 2 0 16,-1-3 0-16,-1 1 0 0,0-3 0 0,0-2 160 16,-1 1-160-16,0-1 160 0,-2 2-160 0,3-1 160 15,-2 1-160-15,-1-3 160 0,1 2-160 0,-2-1 0 16,-1 2 0-16,2 1 128 0,1-1-128 0,-1 0 0 15,-2-1 0-15,0-1 0 0,-1-2 0 0,3 3 0 16,-3-3 128-16,0 2-128 0,-3 1 0 0,2 2 0 16,2 0 0-16,1 2 0 0,1-4 0 0,-3 2 128 15,0 1-128-15,-2 2 0 0,-1 2 0 0,-1-3 0 16,-2 2 128-16,0-2-128 0,-2-2 0 0,2 0 0 16,3 0 0-16,2 0 0 0,-3 1 0 0,3 0 0 0,-2-5 0 0,3 2 0 15,3-2 0-15,0 1 0 0,0 0 128 0,2-1-128 16,-1 1 0-16,2-2 0 0,2-2 0 0,1 1 0 15,0-2 0-15,1 1 0 0,-3 0 0 0,-1 1 0 16,-2 0 0-16,0 1 0 0,0 0 0 0,0 1 0 16,0-2 0-16,-1 1 0 0,-2 1 0 0,0 0 128 15,1 1-128-15,0 0 0 0,2-2 0 0,0-2 0 16,3-2 0-16,-1 0 0 0,-3 0 144 0,2-3-144 16,-2 2 176-16,3 0-48 0,0-2 0 0,0 3 0 15,0-1-128-15,-1-1 160 0,3-2-160 0,-1 0 160 16,0 1-160-16,2 1 0 0,1-3 0 0,0 3 128 15,0 0-128-15,-2 1 0 0,0-1 0 0,-1 4 0 16,-1-2 0-16,0-3 0 0,0 1 0 0,2-2 0 0,-1 0 0 0,0 0 0 16,-1-1 0-16,0 0 0 0,1-1 0 15,0 1 0-15,0-3 0 0,3 1 0 0,0 3 128 16,1-2-128-16,-1-3 0 0,2 3 128 0,-1-1-128 0,0-1 0 16,-1 2 0-16,-1-2 0 0,-2 0 0 0,3 2 0 15,-1 1 0-15,1 0 0 0,0 0 0 0,-2-2 0 16,2 2 0-16,2-1 0 0,-1-2 0 0,0 0 0 15,2-2 128-15,-1 1-128 0,2-3 0 0,0 2 0 16,0-2 0-16,0-1 0 0,2 0 0 0,1 0 128 16,-1 0-128-16,-1 0 128 0,-1-2-128 0,1-1 0 15,1 0 144-15,-1 2-144 0,-1-3 0 0,0 4 144 16,-1 2-144-16,1-5 0 0,3 1 128 0,-2-1-128 16,0 2 0-16,2-2 0 0,-1 1 0 0,1-2 0 0,-1-2 0 15,2 1 0-15,0 0 0 0,-1 1 0 0,0 2 0 0,-1-3 0 16,1-1 128-16,-1 1-128 0,2-1 0 0,0-1 0 15,0 2 0-15,5-8 128 0,-8 7-128 0,8-7 0 16,0 0 128-16,0 0-128 0,0 0 0 0,0 0 0 16,0 0 144-16,0 0-144 0,0 0 0 0,0 0 144 15,0 0-16-15,0 0-128 0,0 0 192 0,0 0-64 16,-4-12 0-16,1 1-128 0,1 0 192 0,-1 2-64 16,1-2-128-16,-4-1 160 0,2-2-160 0,2 0 160 15,-1 1-160-15,-1-2 0 0,-2-2 144 0,-1 3-144 16,1 1 0-16,1 3 144 0,-1-1-144 0,1 2 0 15,5 9 128-15,-4-10-128 0,-1 2 0 0,1 0 0 16,4 8 0-16,-3-9 0 0,3 9 0 0,-2-9 0 16,2 9 0-16,0 0 0 0,-3-7 0 0,3 7 0 15,0 0 0-15,-1-10 0 0,1 10 0 0,0 0 0 0,0 0 0 16,0 0 0-16,0 0 0 0,0 0-144 0,0 0 144 0,0 0 0 16,0 0 0-16,0 0 0 0,0 0 0 0,0 0-128 15,8 8 128-15,-2 1 0 0,-6-9 0 0,7 10 0 16,-1 2 0-16,1 0 0 0,-1-1 0 0,1 2 0 15,-3 2 0-15,1-1-128 0,0-1 128 0,0 3 0 16,-2-1 0-16,0 0 0 0,-1-2 0 0,0 1 0 16,-2 2 0-16,0-3 0 0,0 0 0 0,0-2 0 15,-2 3 0-15,1-4 0 0,0-1 0 0,1-9 0 16,-2 12 0-16,2-2 0 0,0-10 0 0,0 12 0 16,0-3 0-16,0-9 0 0,0 0 0 0,2 9 0 0,-2-9 0 15,0 0 0-15,0 11 0 0,0-11 0 16,0 0 0-16,0 0 0 0,2 9 0 0,-2-9 0 0,0 0 0 0,4 9 0 15,-4-9 0-15,0 0 0 0,9 5 0 0,-9-5 0 16,9 4 0-16,1-1 0 0,0-1 0 0,2-2 0 16,-1-2 0-16,2-1 0 0,3-1 0 0,1 0 0 15,0-2 0-15,1-1 0 0,1 1 0 0,-3-2 0 16,0-3 0-16,1 2 128 0,1-1-128 0,-1 1 0 16,-1-2 0-16,1 2 128 0,-2 1-128 0,0 2 0 15,-3-1 0-15,-1 2 128 0,-2 0-128 0,-9 5 0 16,12-5 0-16,-12 5 0 0,0 0 0 0,0 0 0 15,0 0-496-15,0 0-112 16,0 0-32-16,0 0 0 16,0 0-1840-16,0 0-368 0,0 0-80 0</inkml:trace>
  <inkml:trace contextRef="#ctx0" brushRef="#br0" timeOffset="6">26205 13900 21183 0,'0'0'1888'16,"-9"-3"-1504"-16,9 3-384 0,-8-4 0 0,8 4 1856 0,-7-5 288 0,7 5 64 0,0 0 16 15,-6-7-960-15,1 1-192 16,5 6-48-16,-8-4 0 0,0 1-528 0,8 3-112 0,-12 0-32 0,2 4 0 16,1 1 48-16,-2 2 16 15,-1-1 0-15,1 2 0 0,-1 1 80 0,2 2 16 16,-1-1 0-16,2 1 0 0,1-1-96 0,0 2-16 0,2-3 0 0,1 3 0 16,1-1-160-16,1 1-48 0,2 1 0 0,1 0 0 15,0-1-192-15,1 0 0 0,2-1 0 0,1 1 0 16,1 0 0-16,1-2 0 0,0-1 0 0,3-1 0 15,1-3 128-15,3-1-128 0,-1-1 0 0,1-2 144 16,-1-1-144-16,1-1 192 0,-2-3-192 0,2-1 192 16,2-6-48-16,-1 2 0 0,2-4 0 0,-2 0 0 15,0-1 48-15,-3 0 16 0,-5-1 0 0,-2 1 0 0,-4-2-48 16,-2 2-16-16,-5 1 0 0,-2 1 0 16,-3 0 192-16,-1 1 48 0,-2 0 0 0,-2 2 0 15,0 4 0-15,0 2 16 0,0 1 0 0,0 4 0 0,-3 0-112 0,2 4-32 16,0 2 0-16,2 2 0 0,3 2-256 0,0 1 160 15,1 1-160-15,1 2 128 0,0 0-128 0,3 1 0 16,2 0 0-16,1 1 0 0,-1 0-128 0,3-1 128 16,0 1 0-16,2-5 0 0,-1 0 0 0,4-1-144 15,0 0 144-15,2-2 0 0,-4-10-144 0,8 11 144 16,-8-11 0-16,13 6-144 0,-3-2 144 0,3-1-160 16,-1-5 160-16,1 0-160 0,2-3 160 0,0-2-128 15,1-3 128-15,0-1-128 0,-3 1 128 0,1-3 0 16,2 0 0-16,-5 0 0 0,0 2 176 0,-2 0-48 0,-1 3 0 0,-8 8 0 15,5-8 0-15,-5 8-128 16,0 0 192-16,0 0-64 0,0 0 64 0,0 0 16 0,0 0 0 0,-9 5 0 16,1 3-208-16,1 4 144 15,1 1-144-15,-1 1 128 16,0 2-528-16,0 1-112 0,1 0-32 0,0-2 0 16,2 0-2192-16,4-2-432 0,3-2-96 0</inkml:trace>
  <inkml:trace contextRef="#ctx0" brushRef="#br0" timeOffset="7">26216 14121 2175 0,'0'0'0'0,"0"0"192"0,0 0-192 0,8-6 0 0,-8 6 0 0,0 0 0 16,5-8 768-16,-5 8 128 0,0 0 0 0,0 0 16 16,0 0 1440-16,0 0 272 15,0 0 64-15,0 0 16 0,0 0-320 0,0 0-64 0,8-7-16 0,-8 7 0 16,8-5-848-16,-8 5-176 0,12-5-48 0,-2 0 0 16,-1-2-240-16,2-1-48 0,1 2-16 0,-2-6 0 15,0 0-192-15,2-1-32 0,1-1-16 0,0-2 0 16,-1-3-208-16,0-1-32 15,-2-3-16-15,2-1 0 0,0-1-80 0,1 1-16 0,0 0 0 0,2-2 0 16,2 3-80-16,3-3-32 0,1 1 0 0,2-1 0 16,3 0-32-16,0-2 0 0,2 2 0 0,0 1 0 15,2 1-48-15,2 0-16 0,0 1 0 0,1 1 0 16,1-4-128-16,-2 1 192 0,2-1-192 0,-2-3 192 16,-5-1-192-16,2-1 160 0,2-3-160 0,1-1 160 15,2-3 32-15,4-3 0 0,1-3 0 0,0-2 0 0,2 1 80 16,1 1 32-16,1-5 0 0,-2 1 0 0,1-4-64 0,-3 5-16 15,-4-1 0-15,-1 3 0 0,0-2-80 0,0 4-16 16,-1 3 0-16,0 1 0 0,1 2-128 0,-4 5 0 16,-4-1 144-16,0 3-144 0,1 0 176 0,-1 0-48 15,0-2 0-15,-2 0 0 0,1 1 80 0,-3 0 16 16,1-2 0-16,-1 3 0 0,0-4 16 0,0-1 0 16,-2-1 0-16,-2-2 0 0,0-1 16 0,0-2 0 15,1-2 0-15,2-2 0 0,1-9-80 0,0 1-16 16,-1 1 0-16,2-3 0 0,2 3-160 0,-2 1 0 15,0 4 144-15,-1 3-144 0,0 2 0 0,1 1 128 0,1 2-128 0,-2-2 0 16,-1-1 0-16,1 3 0 0,-2 2 0 0,-1 1 128 16,-2-2-128-16,1 3 0 0,2 0 0 0,-2 1 0 15,-2-3 128-15,-2 6-128 16,-1-3 128-16,0 1-128 0,0-1 160 0,0-1-32 0,0-3-128 0,2 2 192 16,-1-2-64-16,2 2 0 0,-1-1-128 0,1-2 192 15,0 1-64-15,1-2-128 0,-1 2 176 0,0 2-176 16,0 0 176-16,-2 1-176 0,-1 3 160 0,-1-2-160 15,0-2 144-15,-1 1-144 0,1 0 128 0,0 2-128 16,0 0 128-16,-1 3-128 0,2 0 128 0,0 0-128 16,0 0 128-16,2-3-128 0,-2 4 128 0,0 2-128 15,0 0 128-15,0 0-128 0,0 1 0 0,0 0 128 16,3 2-128-16,-2-3 0 0,0 1 144 0,1-1-144 16,-2-2 0-16,1 3 128 0,2 0-128 0,-1 0 0 15,1-1 0-15,1 1 0 0,0 0 0 0,0 1 128 16,0 0-128-16,-2-1 0 0,1 1 0 0,1 0 128 0,0 1-128 0,0 0 0 15,0-1 0-15,0 3 0 0,0 1 0 0,0 2 0 16,0-5 0-16,0 0 128 0,-3-1-128 0,2 1 0 16,-1 2 0-16,1 0 0 0,-1-1 0 0,-2 0 0 15,-1 0 0-15,1 1 0 0,-1-2 0 0,0 2 0 16,-2 0 0-16,2 0 0 0,0-2 0 0,1 1 0 16,0 1 0-16,1-4 128 0,-2 2-128 0,-1 1 0 15,0 1 0-15,1 1 0 0,-2-5 0 0,2 2 0 16,-2 2 0-16,1-1 0 0,0-2 0 0,1 1 0 15,0 2 0-15,0 0 128 0,-1 1-128 0,0-1 0 16,-1 0 0-16,-1 1 0 0,-2 1 0 0,-1 2 0 0,1-1 0 0,-1 2 0 16,0 0 0-16,-1 2 0 0,0 1 0 0,0 4 128 15,-1-2-128-15,0 3 0 0,0 1 0 0,0 1 0 16,-3-2 0-16,2 1 0 0,1 1 0 0,-3 0 0 16,-1 7 0-16,1-6 0 0,1-2 0 0,0 0 0 15,0 0 0-15,-1 2 0 0,-1-4 0 0,0 4 0 16,0 6 0-16,2-7 0 0,-2 0 0 0,0 7 0 15,0 0 0-15,0 0 0 0,0 0 0 0,0 0 0 16,0 0 0-16,0 0 0 0,-2-7 0 0,2 7 0 16,0 0 0-16,0 0 0 0,0 0 0 0,0 0 0 15,0 0 0-15,0 0 0 0,0 0 0 0,0 0-128 16,0 0 128-16,0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0,0 0 0 16,4 14 0-16,-4-14 0 0,0 16 0 16,0-16 0-16,-3 13 0 0,3-13 0 0,-2 13 0 0,-4 0 0 0,6-13-128 15,-6 16 128-15,1-2 0 0,-1 0 0 0,6-14 0 16,-6 15 0-16,1-2 0 0,-1-1 0 0,3 1 0 16,-3 0 0-16,2 1 0 0,0-2 0 0,1 2 0 15,-3-1 0-15,4-1 0 0,-2 3 0 0,0 1 0 16,-1 0 0-16,0 2 0 0,-2-1 0 0,0 3 0 15,0-1 0-15,0 2 0 0,1-1 0 0,0-4 0 16,4 1 0-16,-3 2 0 0,-1-1 0 0,1-2 0 16,0-1 0-16,0-3 0 0,1 1 0 0,1-1 0 15,-2 1 0-15,0 0 0 0,0 0 0 0,-1 0 0 16,1 1 0-16,1-1 0 0,-1-2 0 0,0 0 0 16,-2 4 0-16,2-5 0 0,0 2 0 0,1 0 0 15,-3-2 0-15,2 2 0 0,0 0 0 0,0-1 0 0,0-2 0 16,2 1 0-16,-1-1 0 0,4-9 0 15,-4 11 0-15,4-11 0 0,-5 11 0 0,5-11 0 0,0 0 0 16,0 0 0-16,0 0 0 0,0 0 0 0,-3 10 0 0,3-10 0 16,0 0 0-16,0 0 0 0,0 0 0 0,0 0 0 15,0 0 0-15,0 0 0 0,0 0 0 0,0 0 0 16,0 0 0-16,0 0 128 0,0 0-128 0,0 0 0 16,0 0 0-16,0 0 0 0,0 0 0 0,0 0 0 15,0 0 0-15,0 0 128 0,0 0-128 0,0 0 0 16,0 0 0-16,0 0 0 0,0 0 0 0,4-8 0 15,1 1-176-15,3-1 176 16,1-4-1552-16,3 0-224 0,-3-1-32 0,2-6-11776 16,-1-2-2352-16</inkml:trace>
  <inkml:trace contextRef="#ctx0" brushRef="#br0" timeOffset="8">29730 8334 16575 0,'0'0'1472'0,"-7"-7"-1168"16,2 1-304-16,1-1 0 0,4 7 1696 0,-2-7 288 15,0-4 48-15,4 2 16 0,0-1-1392 0,2-1-272 16,-1 1-48-16,1-1-16 0,1 2 64 0,0 0 16 16,2 0 0-16,-2 1 0 0,0-1 320 0,2 1 64 15,0 2 16-15,0-1 0 0,-7 7-48 0,7-6-16 16,-7 6 0-16,5-7 0 0,-5 7 0 0,4-9 0 15,-4 9 0-15,2-8 0 0,-2 8 64 0,0 0 16 16,0 0 0-16,-1-8 0 0,1 8-112 0,0 0-32 16,-5-8 0-16,5 8 0 0,-7-5-176 0,-1 3-48 15,-1 0 0-15,0 4 0 0,0 0-192 0,0 2-64 16,0 1 0-16,0 5 0 0,-2-1-192 0,1 2 144 0,1 2-144 0,0 3 128 16,-1 2-128-16,1 2 160 15,0 1-160-15,0 1 160 0,2 0-160 0,1 0 0 0,1 2 0 0,1 0 128 16,0 1-128-16,1 0 0 0,3-2 0 0,0 0 0 15,3-5 0-15,1 0 0 0,0-6 0 0,1 0 0 16,3-2 0-16,0-1 0 0,-8-9 0 0,13 4 0 16,-2-1 0-16,1-3 0 0,0-7 0 0,1 1 128 15,-1-5 32-15,3-2 0 0,2-2 0 0,-1-2 0 16,-3 0-32-16,0-4-128 0,-1 0 192 0,-2 0-64 16,-1-1 16-16,-2 1 0 0,-2 0 0 0,-1 3 0 15,-4 0 32-15,0 2 0 0,-1 2 0 0,-2 5 0 16,-1-1 80-16,4 10 32 0,-8-5 0 0,8 5 0 15,-9-2-112-15,0 0-32 0,0 1 0 0,9 1 0 0,-9 3-144 0,9-3 0 16,-9 6 144-16,-1-1-144 0,3 1 0 16,7-6 144-16,-9 2-144 0,9-2 0 0,-10 4 192 0,10-4-192 15,0 0 192-15,-7 7-192 0,7-7 160 0,0 0-160 16,0 0 128-16,-10 3-128 0,10-3 0 0,0 0 0 16,0 0 128-16,-6 7-128 0,6-7 0 0,0 0-144 15,0 0 144-15,-4 9-208 16,4-9-1360-16,-1 11-272 0,1-1-48 0,2 2-11008 15,2 2-2208-15</inkml:trace>
  <inkml:trace contextRef="#ctx0" brushRef="#br0" timeOffset="9">30048 8344 9215 0,'0'0'816'16,"-9"6"-656"-16,-1-4-160 0,0 2 0 0,10-4 816 0,-7 4 128 15,7-4 16-15,0 0 16 0,0 0 48 0,0 0 0 16,0 0 0-16,0 0 0 0,0 0 16 0,0 0 16 16,3-10 0-16,4 3 0 0,1-2-544 0,1 2-128 15,-1 1 0-15,-8 6-16 0,8-5 16 0,-8 5 0 16,9-3 0-16,-9 3 0 0,0 0 176 0,0 0 32 16,0 0 16-16,0 0 0 0,0 0-224 0,0 0-32 15,0 0-16-15,0 0 0 0,0 0-16 0,0 0-16 16,0 0 0-16,0 0 0 0,8 7 128 0,-8-7 16 0,0 0 16 0,0 0 0 15,0 0 256-15,0 0 48 0,0 0 16 0,0 0 0 16,0 0-80-16,0 0-32 0,0 0 0 0,0 0 0 16,0 0-368-16,0 0-80 0,0 0-16 0,0 0 0 15,0 0-208-15,0 0 0 16,0 0 128-16,0 0-128 0,2-12 0 0,-2 12 0 0,3-8 0 0,-3 8 0 16,2-9-128-16,-2 9 128 0,0 0 0 0,0 0 0 15,0 0 0-15,0 0 0 0,3-9 0 0,-3 9 0 16,0 0 0-16,0 0 0 0,0 0 0 0,-3-9 0 15,1 1 0-15,2 8 0 0,0 0 0 0,-5-8 0 16,5 8 0-16,-6-6 144 0,6 6-144 0,0 0 128 16,-5-8 16-16,5 8 0 0,-5-7 0 0,5 7 0 15,0 0-144-15,0 0 128 0,0 0-128 0,0 0 128 16,0 0-128-16,0 0 0 0,-3-8 0 0,3 8 0 0,0 0 0 0,0 0 0 16,0 0 0-16,0 0 0 0,0 0 0 0,0 0 0 15,0 0 0-15,-5-6 0 0,5 6 0 0,0 0 0 16,-8-4 0-16,8 4 0 0,-9-1 0 0,9 1 128 15,0 0-128-15,-9-2 0 0,1 2 160 0,8 0-160 16,-9 0 192-16,9 0-192 0,0 0 240 0,-9 0-64 16,1 0-16-16,8 0 0 0,0 0 32 0,-9 0 0 15,1 0 0-15,8 0 0 0,0 0 0 0,0 0 16 16,-9 3 0-16,9-3 0 0,0 0-208 0,0 0 128 16,-8 3-128-16,8-3 0 0,0 0 0 0,-6 6 0 15,6-6 0-15,-7 8 0 0,7-8 0 0,-6 5 0 0,6-5 0 0,-6 8 0 16,6-8 0-16,-6 6 128 15,-1 1-128-15,7-7 0 0,-6 9 192 0,-1-2 0 16,7-7 0-16,-6 5 0 0,-1 0 80 0,7-5 16 0,-9 8 0 0,3-2 0 16,-1 1-48-16,7-7-16 15,-8 8 0-15,8-8 0 0,-7 5-48 0,7-5-16 0,0 0 0 0,-7 5 0 16,7-5-160-16,0 0 128 0,0 0-128 0,0 0 128 16,0 0-128-16,0 0 0 0,0 0 144 0,0 0-144 15,0 0 0-15,0 0 0 0,0 0 0 0,-3 11 0 16,3-11 0-16,0 0 0 0,0 0 0 0,0 0 128 15,0 0-128-15,0 0 176 0,0 0-176 0,0 0 192 16,0 0-64-16,0 0 0 0,0 0 0 0,0 0 0 16,0 0 0-16,0 9 0 0,0-9 0 0,0 0 0 15,0 0-128-15,0 0 160 0,0 0-160 0,0 0 160 0,0 0-160 16,0 0 0-16,0 0 0 0,0 0 0 0,0 0 0 0,0 0 0 16,0 0 0-16,0 0 0 0,12 4 0 0,-12-4 0 15,0 0 0-15,0 0 128 0,12 2-128 0,-12-2 0 16,0 0 0-16,0 0 0 0,0 0 0 0,0 0 0 15,0 0 128-15,0 0-128 0,0 0 128 0,0 0 0 16,0 0 0-16,0 0 0 0,0 0 80 0,8 11 16 16,-8-11 0-16,4 11 0 0,0 1-224 0,-2-1 144 15,-1 0-144-15,-1 4 128 0,0-2-128 0,-1 0 0 16,-3 4 0-16,2-2 0 0,-2 2 0 0,-2 3 0 16,-1 1 0-16,-2 1 0 0,-2 3 0 0,1 1 0 0,-2 1 128 0,-1 2-128 15,-4 1 192-15,-1 2 0 0,-1 3 0 16,1 3 0-16,0-3-192 0,-3 5 192 0,-1 3-192 0,0 0 192 15,-2 0 0-15,1 2 0 0,-2 0 0 0,-2 3 0 16,-5 3-192-16,1 1 192 0,1-1-192 0,-1 3 192 16,-2 1-192-16,1 3 0 0,-1-1 0 0,0 2 0 15,0 1 0-15,-1 1 0 0,0 1 128 0,-1 1-128 16,-3 0 0-16,0-1 128 0,0 2-128 0,-5 1 128 16,0 0 48-16,0 1 0 15,0-4 0-15,0 5 0 0,-1 3 0 0,1-1 0 0,5-2 0 0,1-1 0 16,3 1-176-16,-1-2 128 0,-1 1-128 0,-1-4 128 15,-1 0-128-15,-1 3 0 0,-1-2 0 0,-1 3 0 16,-2-2 0-16,0 1 0 0,-1 2 128 0,0-2-128 16,-2 3 0-16,-1 1 0 0,-2-1 0 0,-2 4 0 15,-1-3 0-15,-3 2 0 0,-2 0 128 0,1 3-128 16,-1 2 0-16,4-2 0 0,0-1 144 0,2 1-144 0,0 1 192 16,1-2-48-16,-1-4 0 0,2 0 0 0,1-4-144 0,1 2 192 15,1-4-192-15,2-1 192 0,2-4-192 0,3 2 128 16,1 2-128-16,3-1 128 0,-2 0-128 0,1 0 0 15,-1-1 0-15,0-1 0 0,-1 0 0 0,-1-2 0 16,-3-1 128-16,0 1-128 0,-1 2 0 0,3-1 0 16,2-2 0-16,3 0 0 0,1 0 0 0,3 1 0 15,2-3 0-15,0 0 0 0,-1-3 0 0,0 3 0 16,0-4 0-16,0 1 0 0,0 0 0 0,2 0 0 16,0 0 0-16,1-2 0 0,0 1 0 0,0-6 0 15,0 1 0-15,4-1 0 0,-1 0 0 0,5 1 0 16,0 0 0-16,1-1 0 0,-1 1 0 0,0-1 0 0,4-1 0 0,-1 0 0 15,2-1 0-15,-1-3 0 0,2-3 0 0,0 1 0 16,0 0 0-16,-2-2 0 16,-2 0 128-16,0 0-128 0,1-1 0 0,0-1 0 0,1-1 0 0,-1-2 128 15,0 0-128-15,1 0 160 0,0-1-160 0,1-2 160 16,1-1-160-16,-1-1 128 0,2-3-128 0,0-4 128 16,2 1-128-16,-1-4 0 0,1-2 144 0,1 2-144 15,0-2 128-15,1-3-128 0,0 1 128 0,2-1-128 16,-1-1 128-16,-1-1-128 0,-1 0 128 0,1-2-128 15,-1 0 0-15,1-1 128 0,-1 1-128 0,-1-2 0 16,1 0 128-16,1 0-128 0,1 0 128 0,-1 0-128 16,-2 0 0-16,2-3 0 0,0 2 0 0,1-1 128 15,-3 0-128-15,1-1 0 0,9-1 0 0,-9 0 128 16,0 1-128-16,9-1 0 0,-10 3 0 0,2-2 0 0,8-1 0 0,-9 3 0 16,1-1 0-16,8-2 128 0,-8 3-128 0,8-3 0 15,-8 3 0-15,8-3 0 0,0 0 0 0,-8 2 0 16,8-2 0-16,-6 4 0 0,6-4 0 0,0 0 0 15,-8 5 0-15,8-5 128 0,0 0-128 0,0 0 0 16,-6 7 0-16,6-7 0 0,0 0 0 0,-6 4 0 16,6-4 0-16,0 0 0 0,0 0 0 0,0 0 0 15,0 0 0-15,0 0 0 0,0 0 0 0,0 0 0 16,0 0 0-16,0 0 0 0,0 0 0 0,0 0 0 16,0 0 0-16,0 0 0 0,0 0 0 0,-6 2 0 15,6-2 0-15,0 0 0 0,0 0 0 0,0 0 144 16,0 0-144-16,0 0 0 0,0 0 128 0,0 0-128 0,-8-4 0 0,8 4 0 15,0 0 0-15,0 0 0 16,-5-11 0-16,1 0 0 0,0 2 0 0,4-1 0 0,0-2 128 0,0 0-128 16,-1-1 0-16,1 0 128 0,0-4-128 0,0 0 0 15,0-4 144-15,0 2-144 0,-2-1 0 0,1 1 144 16,0-2-144-16,-1 3 0 16,1-1 0-16,0 4 0 0,0-1 0 0,-1 3 0 0,1 3 0 0,1 10 0 15,-3-10 0-15,3 10 0 0,-6-5 0 0,6 5 0 16,0 0 0-16,-8-4 0 0,8 4 0 15,0 0 0-15,0 0 0 0,-8 4 0 0,8-4 0 0,-5 11 0 16,0-2 0-16,1 3 0 0,1-1 0 0,1 4-176 16,-1 0 176-16,2 2 0 0,-2 0 0 0,2 3-128 15,-1-3 128-15,2 1 0 0,0 0 0 0,2 0-128 16,-1 3 128-16,2-4 0 0,1 0 0 0,1 0 0 0,1-1 0 0,2-2 0 16,0-1 0-16,2-1-128 0,1-2 128 15,-1-2 0-15,1 0 0 0,0 0-128 0,0-2 128 0,-1 1 0 16,2-5 0-16,0 2 0 0,-12-4 0 0,13-2 0 15,-13 2 0-15,12-4 0 0,-12 4 0 0,0 0 0 16,10-7 0-16,-5-2 0 0,-1 0 0 0,-4 9 128 16,-1-10-128-16,-2-1 176 0,-1-1-48 0,-2 2 0 15,-2 1 0-15,0 0 0 0,0 0 0 0,-1 2 0 16,0 1 0-16,0 0 0 0,1 1-128 0,8 5 0 16,-10-2 144-16,-1 0-144 0,1 0 0 0,10 2 0 15,-9 0 0-15,9 0 0 0,0 0 0 0,0 0 0 16,0 0 0-16,-4 9 0 0,4-9 0 0,-2 13-128 15,4-1 128-15,0-1-128 0,4 1 128 0,-1-2 0 16,0 1-144-16,2 1 144 0,-2-3 0 0,1 0 0 0,-6-9 0 16,8 10 0-16,-1-1 0 0,-2-1 0 0,-5-8 0 0,9 8 0 15,-9-8 0-15,10 5 0 16,-10-5 0-16,12 4 0 0,-12-4 0 0,13 0 0 0,-1 0 0 0,-12 0 0 16,12-1 0-16,1 0 0 0,0-1 0 0,-13 2 0 15,0 0 0-15,13 0 0 0,-13 0 0 0,13 3 0 16,-13-3 0-16,0 0 0 0,10 5 0 15,-10-5 0-15,0 0 0 0,5 12 0 0,-5-12 0 0,0 0 0 16,0 10 0-16,0-10 0 0,-4 11 0 0,4-11 0 16,-3 9 0-16,3-9 0 0,0 0 0 0,0 0 0 15,0 0 0-15,0 0 0 0,0 0 128 0,0 0-128 16,0 0 0-16,0 0 0 0,0 0 0 0,0 0 0 16,0 0 0-16,0 0 0 0,0 0 0 0,0 0 0 0,0 0 0 0,0 0 0 15,0 0-144-15,0 0 144 0,0 0 0 0,0 0 0 16,0 0 0-16,0 0 0 0,3 10-144 0,-4 3 144 15,-3 2 0-15,-1 0-144 0,-1 1 144 0,-4 1 0 16,-1 0 0-16,-1-2 0 0,2 1 0 0,0-2 0 16,3-1 0-16,0-2 0 0,2-3 0 0,5-8 0 15,0 0 0-15,0 0-128 16,0 0-768-16,0 0-128 0,0 0-48 0,9 6 0 16,-9-6-1392-16,16 0-288 0,-1-4-48 0,2-1-10384 15,1 0-2096-15</inkml:trace>
  <inkml:trace contextRef="#ctx0" brushRef="#br0" timeOffset="10">25651 16026 26719 0,'-15'6'2368'0,"2"2"-1888"0,4 0-480 0,3-1 0 16,6-7 1248-16,0 0 160 0,0 0 16 0,0 0 16 16,0 0-848-16,0 0-160 0,0 0-48 0,0 0 0 15,0 0-144-15,0 0-48 0,0 0 0 0,7-7 0 0,1 1 320 0,-8 6 48 16,7-10 16-16,-2 4 0 0,0-3 224 0,-5 9 48 15,4-11 16-15,-4 11 0 0,5-9-112 0,1 1-32 16,-1-2 0-16,1 2 0 0,-6 8-192 0,11-10-32 16,0-1-16-16,2 2 0 0,2 0-192 0,-1 0-32 15,1-2-16-15,0 0 0 0,3-5-240 0,2 0 144 16,-3 1-144-16,2-2 128 0,2-7 32 0,0 0 0 16,0-5 0-16,3-1 0 0,-1-1 64 0,3-2 16 15,3-1 0-15,2-2 0 0,3-3-48 0,0-3-16 16,2-4 0-16,1-1 0 0,2 0-48 0,0-1-128 15,-1-1 192-15,-2 0-64 0,-2 0 0 0,-1-1-128 16,-3 5 192-16,2-5-64 0,1-1-128 0,1 2 0 16,1-1 0-16,0 1 128 0,4-1-128 0,2 3 0 0,2 1 0 15,1-2 0-15,2 1 0 0,-3-1 0 0,-3-1 0 0,-2-1 128 16,-1-2-128-16,-1 0 0 16,2 1 0-16,0-3 128 0,1 0-128 0,1-2 128 15,1 1-128-15,-1 0 128 0,0-1-128 0,1-1 192 0,-2-2-192 0,0-1 192 16,-2-1-64-16,-2-2-128 15,-1 1 192-15,1-1-64 0,0-1-128 0,2-1 0 0,-2-2 144 0,3 0-144 16,2-2 0-16,2 2 0 0,-1 4 0 0,0 1 128 16,-2 1-128-16,-1 2 0 0,-2-4 0 0,0 3 0 15,-3 0 0-15,3 0 0 0,0 0 0 0,-1 3 128 16,1 1-128-16,0 1 176 0,1-3-176 0,0-2 192 16,0 1-192-16,1-1 128 0,-2 0-128 0,-1-1 128 15,-1 0-128-15,-1-2 128 0,-2-1-128 0,-2-1 128 16,-3-2-128-16,1 0 192 0,2-3-192 0,0 1 192 15,-2 2 0-15,2-1 0 0,2 0 0 0,2 2 0 0,-1-1-192 0,1-1 192 16,-2 2-192-16,2 2 192 0,-1 3-192 0,0 1 0 16,-3 0 0-16,0 2 0 0,-1 0 128 0,-1 0-128 15,-1 1 0-15,-1 0 128 0,-2 0-128 0,2 4 0 16,1 2 0-16,1-1 128 0,2 2-128 0,-1 0 0 16,2-1 0-16,-1 0 0 0,1 0 0 0,3-1 0 15,2-3 0-15,-1 3 0 0,0 3 0 0,0-4 0 16,0 0 0-16,-2 1 0 0,-2 0 0 0,3-1 0 15,2 0 128-15,-1 1-128 0,-1-2 0 0,1 4 0 16,0 0 0-16,1 6 0 0,-1 2 0 0,0 3 0 16,-1-4 0-16,-1 4 0 0,-2 2 128 0,0 1-128 15,-3-1 0-15,-1-1 128 0,0 1-128 0,-1 0 0 16,-3 2 0-16,0-2 128 0,-1 0-128 0,1 3 0 16,0 0 144-16,-1 1-144 0,-2-1 0 0,-1 0 144 0,1 1-144 0,1-1 0 15,1-2 144-15,0 0-144 16,0-2 0-16,-1 2 144 0,1-1-144 0,1 3 0 0,-1 0 0 0,0 3 0 15,-1 0 0-15,-2 2 0 0,0-1 0 0,0-1 0 16,1 2 0-16,-2 3 0 0,0-1 0 0,0 4 0 16,-3 0 0-16,0 3 0 0,-2 1 0 0,0 1 0 15,-2 2 0-15,1-1 0 0,-2 1 0 0,-2 3 0 16,-1 3 0-16,-1-3 0 0,-1 2 0 0,-2 2 0 16,0 2 0-16,-2 7 0 0,2-10 128 0,-2 10-128 15,0 0 0-15,0 0 0 0,0 0 0 0,0 0 0 16,-6-6 0-16,6 6 0 0,-7-3 0 0,7 3 0 0,-11 2 0 15,0 0 0-15,1 2 0 0,-1 0 0 0,1 1 0 0,-1 2 0 16,-2-1 0-16,-1 1 0 0,-2-2 0 0,2 2 0 16,0-1 0-16,1 1 0 0,2 0 0 0,0 0 0 15,-1-1 0-15,1 0 0 0,1-2 0 0,1-1 0 16,9-3 0-16,-11 2 0 0,11-2 0 0,0 0 0 16,-9-2 0-16,9 2 0 0,0 0 0 0,0 0 0 15,-5-7 0-15,5 7 0 0,-1-10 0 0,1 4-224 16,0 6 80-16,4-9 16 0,1 0 128 0,-1 0-128 15,1-1 128-15,-1 4-128 0,0-1 128 0,-4 7 0 16,6-6 0-16,-6 6 0 0,4-8 0 0,-4 8 0 16,5-5 0-16,-5 5 0 0,0 0 0 0,0 0 0 15,0 0 0-15,0 0 0 0,0 0 0 0,0 0 0 0,0 0 0 0,-7 13 0 16,-4 3 0-16,1 3 0 16,-3 3 0-16,0 3 0 0,-2 0 0 0,1 0 0 0,-2-2 0 0,3 1-128 15,0-1 128-15,3-1 0 0,1-4 0 0,2-1 0 16,2-4 0-16,2-1 0 0,3-12 0 0,0 0 0 15,6 11 0-15,1-5 0 0,6-2 0 0,2-4 0 16,2-3 0-16,4-3 0 0,1-5 0 0,4 1 0 16,-1-6 0-16,-1-1 0 0,1-1 0 0,-1-1 0 15,-3-1 0-15,-1 2 0 0,-3-2 0 0,-2 2 0 16,-5 1 0-16,-2 1 128 0,-2 1-128 0,-2 2 0 16,-4 1 128-16,-1 0-128 0,-3 3 160 0,-1 1-160 15,-3 0 208-15,-2 3-48 0,-1 1-16 0,-2 3 0 0,0 0-144 16,0 2 128-16,0 3-128 0,1-1 128 0,-1 0-128 0,2 1 0 15,-1 0 0-15,3 2 0 0,9-6 0 0,-7 10 0 16,1 0 0-16,3 2 0 0,2 0 0 0,2 0 0 16,4-1-176-16,0 0 176 0,1 0-320 0,0-1 32 15,2 0 0-15,0-1 0 16,0-1-192-16,0 0-32 0,-1-2-16 0,-7-6 0 16,7 8-128-16,-7-8-32 0,0 0 0 0,9 8 0 15,-9-8-816-15,0 0-160 0,0 0-48 0,0 0-11328 16,0 0-2256-16</inkml:trace>
  <inkml:trace contextRef="#ctx0" brushRef="#br0" timeOffset="11">30658 7889 7247 0,'0'0'320'0,"0"0"64"0,15-1-384 0</inkml:trace>
  <inkml:trace contextRef="#ctx0" brushRef="#br0" timeOffset="12">30809 7829 18767 0,'0'0'832'0,"0"0"176"0,0 0-816 0,0 0-192 0,0 0 0 0,0 0 0 0,0 0 1840 0,0 0 320 16,0 0 64-16,13 3 16 0,-2-2-928 0,1-1-176 16,1-2-48-16,-2-4 0 0,1 0-320 0,1-2-80 15,2-1-16-15,1 0 0 0,3-3-64 0,-1 2-16 16,-2-2 0-16,2-1 0 0,0-3-256 0,-2 1-48 16,-3-2-16-16,1 0 0 0,2 0-16 0,-4 0 0 15,-3-1 0-15,0-1 0 0,1-5 16 0,1-1 0 16,-4 0 0-16,1 0 0 0,-1 2 80 0,2-6 16 15,0-2 0-15,1 0 0 0,-2-1-48 0,3 2-16 16,2 3 0-16,0 1 0 0,0 0-304 0,1 0 128 16,2 2-128-16,-1-1 0 0,1 2 0 0,1 5 0 15,0-2 0-15,0 1 0 0,1-1 0 0,2-1 0 0,-1-1 0 0,2 2 0 16,1 0 0-16,1 0 0 16,-3-1 0-16,1-1 0 0,-1-1 0 0,-3 0 0 15,-2 3 0-15,0-3 0 0,-4 0 0 0,0-1 0 0,-5 1 144 0,1 2-144 16,-2 2 192-16,-1-4-64 15,0 3-128-15,-3 0 192 0,-2 6-192 0,0 1 144 0,-1 1-144 0,1 1 128 16,-2 2-128-16,3 9 192 0,0 0-192 0,0 0 192 16,-3-7-192-16,3 7 0 0,0 0 0 0,0 0 0 15,0 0 0-15,-6-7 0 0,1 2 0 0,5 5 0 16,0 0 0-16,0 0 0 0,-8-2 0 0,8 2 0 16,0 0 0-16,0 0 0 0,-10-2 0 0,1 2 0 15,9 0 0-15,-8 2 0 0,8-2 0 0,-11 2 0 16,2-1 0-16,0-1 0 0,1-1 0 0,1 2 0 0,-3 2 0 15,3-1 0-15,-2 0 0 0,-1-1 0 0,1 0-192 0,0 1 192 16,-1-2-192-16,1 1 192 0,9-1-256 16,-11 2 64-16,2 1 0 0,9-3 16 15,-10 4-1568-15,10-4-320 0,-8 9-64 0</inkml:trace>
  <inkml:trace contextRef="#ctx0" brushRef="#br1" timeOffset="13">20985 11278 3679 0,'0'0'320'0,"0"0"-320"0,0 0 0 0,0 0 0 16,0 0 2112-16,0 0 336 0,0 0 80 0,0 0 16 16,-8 5-1296-16,8-5-256 0,0 0-48 0,0 0-16 15,-9 6-144-15,9-6-16 0,0 0-16 0,0 0 0 16,0 0-112-16,0 0-32 0,-7 7 0 0,7-7 0 16,0 0-208-16,0 0-32 0,0 0-16 0,0 0 0 15,0 0 96-15,0 0 32 0,0 0 0 0,0 0 0 16,-4 10 96-16,4-10 0 0,0 0 16 0,-6 8 0 15,6-8-144-15,0 0-16 0,0 0-16 0,-7 7 0 16,7-7 0-16,0 0 0 0,0 0 0 0,0 0 0 16,0 0 32-16,0 0 16 0,0 0 0 0,0 0 0 15,0 0-48-15,0 0-16 0,0 0 0 0,0 0 0 16,0 0-112-16,0 0-32 0,0 0 0 0,0 0 0 16,0 0-112-16,0 0-16 0,0 0-128 0,0 0 192 15,0 0-192-15,0 0 0 0,0 0 0 0,0 0 0 16,0 0 128-16,0 0-128 0,0 0 176 0,0 0-176 15,9-4 320-15,-9 4-64 0,11-4 0 0,-11 4 0 0,8-7 0 0,-1 1 0 16,1-1 0-16,0 0 0 0,0-3-48 0,0 0-16 16,-2 0 0-16,2 0 0 0,0-3-32 0,0 3-16 15,-2 0 0-15,1 0 0 0,1-3 96 0,-1 3 16 16,0-2 0-16,1 2 0 0,1-1-64 0,0 2 0 16,0-1 0-16,2-1 0 0,-2 2-48 0,2-1-16 15,2 2 0-15,-1 1 0 0,-4 0 0 0,0-1 0 16,1 0 0-16,-1 0 0 0,1-2 0 0,0 2-128 15,-1 1 192-15,-8 7-64 0,9-6 0 0,-1-1 0 16,0 1 0-16,-8 6 0 0,5-7 64 0,-5 7 16 0,0 0 0 0,0 0 0 16,0 0-16-16,0 0 0 0,4-7 0 0,-4 7 0 15,0 0-32-15,0 0-16 0,0 0 0 0,0 0 0 16,0 0-144-16,0 0 192 0,0 0-192 0,0 0 192 16,0 0-192-16,0 0 128 0,0 0-128 0,0 0 128 15,0 0 0-15,0 0 0 0,0 0 0 0,0 0 0 16,0 0 64-16,0 0 16 0,0 0 0 0,0 0 0 15,0 0-48-15,0 0-16 0,0 0 0 0,0 0 0 16,0 0-16-16,0 0-128 0,0 0 192 0,2-8-64 16,-2 8-128-16,0 0 0 0,0 0 0 0,0 0 128 15,2-8-128-15,-2 8 0 0,0 0 0 0,0 0 0 16,0 0 0-16,0 0 0 0,0 0 0 0,0 0 0 16,0 0 0-16,0 0 0 0,0 0 0 0,0 0 0 15,5-7 0-15,-5 7 0 0,5-9 0 0,-5 9 0 0,0 0 0 0,8-6 0 16,0-1 0-16,-8 7 0 0,0 0 0 0,10-5 0 15,-10 5 0-15,9-7 0 0,-1 1 0 0,-8 6 0 16,8-5 0-16,-8 5 0 0,8-9 0 0,-8 9 0 16,6-7 0-16,-6 7 0 0,7-5 0 0,-7 5 0 15,0 0 0-15,0 0 0 0,0 0 0 0,0 0 0 16,5-9 0-16,-5 9 0 0,0 0 0 0,0 0 0 16,0 0 0-16,0 0 0 0,0 0 0 0,0 0 0 15,0 0 0-15,0 0 0 0,0 0 0 0,0 0 0 16,0 0 0-16,0 0 0 0,0 0 0 0,0 0 0 15,0 0 0-15,0 0 0 0,4-9 128 0,-4 9-128 16,0 0 128-16,0 0-128 0,0 0 160 0,0 0-160 0,0 0 192 0,0 0-192 16,2-11 144-16,-2 11-144 15,0 0 0-15,0 0 144 0,0-9-144 0,0 9 0 0,0 0 0 0,0 0 0 16,0 0 0-16,-1-8 0 0,1 8 0 0,0 0 0 16,0 0 0-16,-1-9 0 0,1 9 0 0,0 0 0 15,-1-9 0-15,1 9 0 0,0 0 128 0,0 0-128 16,0 0 0-16,0 0 0 0,-6-7 0 0,6 7 0 15,-7-5 0-15,7 5 0 0,-12-2 144 0,1 0-144 16,2-2 144-16,0 2-144 0,-1 2 192 0,1-3-192 16,-1-1 272-16,1 4-48 0,0-2-16 0,9 2 0 15,-9 0-64-15,1 0-16 0,0 0 0 0,8 0 0 16,-7-2-128-16,7 2 0 0,-8 2 0 0,8-2 0 16,-8 0 0-16,8 0 0 0,0 0 0 0,-8 2 0 15,8-2 0-15,0 0 0 0,0 0 0 0,-8 7 0 16,8-7 0-16,0 0 0 0,0 0 0 0,0 0 0 0,-8 6 0 0,8-6 0 15,0 0 0-15,0 0 0 0,0 0 0 0,0 0 0 16,0 0 0-16,0 0 0 0,0 0 0 0,0 0-144 16,0 0 144-16,12 0 0 0,-12 0 0 0,12-2 0 15,0 0 0-15,-12 2 0 0,13-1 0 0,-2 0 0 16,0 1-128-16,-1 0 128 0,1 0 0 0,-11 0 0 16,11 0 0-16,1 0 0 0,0 0 0 0,0 0 0 15,-1 0 0-15,0 0 0 0,-11 0 0 0,13 0 0 16,-1 0 0-16,-2 0 0 0,-10 0 0 0,12 0 0 15,0 0 0-15,-3 0 0 0,-9 0 0 0,9-3 0 16,-9 3 0-16,0 0 0 0,10 3 0 0,-10-3 0 0,0 0 0 0,0 0 0 16,0 0 0-16,7 4 0 0,-7-4 0 15,5 8 0-15,-5-8 0 0,0 0 0 0,1 10 0 0,-1-10 0 16,2 12 0-16,-2-12 128 0,1 10-128 0,-1-10 144 16,0 11-144-16,0-11 160 0,0 11-160 0,0-11 160 15,0 11-160-15,0-11 0 0,-1 9 0 0,1-9 128 16,1 10 0-16,-1-10-128 0,0 0 192 0,1 11-64 15,-1-11-128-15,1 11 0 0,-1-11 0 0,0 11 0 16,0-11 0-16,0 0 0 0,-1 12 0 0,1-12 0 16,-2 11 0-16,2-11 0 0,-3 9 0 0,-2 1 0 15,5-10 0-15,-7 9 0 0,2 0 0 0,5-9 0 16,-7 9 0-16,2 0 0 0,5-9 128 0,-5 8-128 16,5-8 0-16,0 0-144 0,0 0 144 0,-5 10-208 15,5-10-304-15,0 0-64 0,0 0-16 16,0 0 0-16,0 0-1344 0,0 0-272 0,0 0-48 0,0 0-16 15,0 0-320 1,0 0-64-16,0 0-16 0,0 0 0 0,0 0-1264 0,0 0-256 0</inkml:trace>
  <inkml:trace contextRef="#ctx0" brushRef="#br1" timeOffset="14">21496 10750 1839 0,'-15'0'0'0,"6"0"160"0,0 0-160 0,0 0 0 0,0 0 0 0,9 0 0 15,-9 0 6048-15,9 0 1184 0,0 0 224 0,0 0 48 16,0 0-5472-16,0 0-1104 0,0 0-224 0,0 0-32 16,-7-4-224-16,7 4-64 0,0 0 0 0,0 0 0 15,0 0 192-15,0 0 48 0,0 0 0 0,0 0 0 16,0 0-208-16,0 0-32 0,-4 10-16 0,2 1 0 16,0-1-192-16,1 1-48 0,1-11 0 0,0 11 0 15,1 2-128-15,1-4 160 0,-2-9-160 0,2 11 160 16,-2-11-32-16,3 9-128 0,-3-9 192 0,0 0-64 0,0 0 48 0,8 8 0 15,-8-8 0-15,10 6 0 0,-10-6-48 0,12 0 0 16,-12 0 0-16,10-4 0 0,-10 4 64 0,12-5 0 16,-4-1 0-16,0-1 0 0,-8 7-16 0,8-8 0 15,-8 8 0-15,6-6 0 0,1-1 0 0,-7 7 0 16,0 0 0-16,3-10 0 0,-3 10 48 0,2-9 16 16,-2 9 0-16,0 0 0 0,-4-11 80 0,0 5 0 15,4 6 16-15,-8-7 0 0,0 2-48 0,2 1-16 16,6 4 0-16,-8-4 0 0,8 4-112 0,-7-4-32 15,7 4 0-15,0 0 0 0,-6-4-128 0,6 4 0 16,0 0 144-16,0 0-144 0,0 0 0 0,0 0 0 16,0 0 0-16,0 0 0 0,0 0 0 0,0 0 0 15,0 0 0-15,0 0 0 0,0 0 0 0,-3 11 0 0,3-11 0 0,0 12 0 16,0-12 0-16,3 11 0 16,-3-11 0-16,5 9 0 0,-5-9 0 0,8 10 0 0,-8-10 0 0,9 6 0 15,-9-6 0-15,0 0 0 0,11 1 0 0,-11-1 0 16,0 0 0-16,0 0 0 0,10-2 0 0,-2-5 128 15,-8 7-128-15,6-8 128 0,-6 8-128 0,3-9 128 16,-3-1 0-16,0 10 16 0,-1-9 0 0,-1 1 0 16,2 8 32-16,-4-9 0 0,-1 2 0 0,5 7 0 15,-8-6-48-15,3 1 0 0,5 5 0 0,0 0 0 16,-5-6-128-16,5 6 0 0,0 0 0 0,0 0 0 16,0 0 0-16,0 0-176 0,0 0 48 0,0 0 0 31,0 0-1216-31,0 0-224 0,0 0-48 0,10 4-16 0,1 0-1472 15,-11-4-288-15,12 4-64 0</inkml:trace>
  <inkml:trace contextRef="#ctx0" brushRef="#br1" timeOffset="15">21588 10716 4607 0,'0'0'192'0,"0"0"64"0,0 0-256 0,0 0 0 16,0 0 0-16,0 0 0 0,0 0 2288 0,-8 5 400 16,8-5 96-16,0 0 16 0,0 0-1552 0,0 0-304 15,-10 0-64-15,10 0-16 0,0 0 368 0,0 0 80 16,0 0 16-16,0 0 0 0,0 0-64 0,0 0-16 16,0 0 0-16,0 0 0 0,-9 0-288 0,9 0-64 0,0 0-16 0,0 0 0 15,0 0-176-15,0 0-16 0,0 0-16 0,0 0 0 16,0 0-272-16,0 0-48 0,0 0-16 0,0 0 0 15,0 0-64-15,0 0-16 0,-7 8 0 0,7-8 0 16,0 0 192-16,0 0 16 0,0 0 16 0,0 0 0 16,0 0 80-16,0 0 16 0,0 0 0 0,0 0 0 15,0 0-192-15,0 0-16 0,0 0-16 0,0 0 0 16,0 0-80-16,0 0-16 0,0 0 0 0,0 0 0 16,0 0-256-16,0 0 160 0,0 0-160 0,0 0 128 15,0 0-128-15,0 0 0 0,0 0 0 0,9-1 128 16,-9 1-128-16,0 0 0 0,10-4 144 0,-10 4-144 15,9-6 176-15,-1 3-48 0,-8 3 0 0,7-6 0 16,1 0 16-16,-1-3 0 0,-2 2 0 0,1 1 0 16,0-1-144-16,-6 7 192 0,6-8-192 0,1 2 192 0,-1-1-192 0,-6 7 192 15,7-6-192-15,-7 6 192 0,6-7 0 0,-6 7 0 16,8-5 0-16,-8 5 0 0,0 0-64 0,7-5-128 16,-7 5 192-16,0 0-64 0,0 0-128 0,0 0 0 15,4-7 0-15,-4 7 128 0,0 0-128 0,0 0 160 16,3-10-160-16,-3 10 160 0,7-9-160 0,-7 9 0 15,6-8 144-15,1 1-144 0,-7 7 0 0,7-7 0 16,-7 7 0-16,6-8 0 0,-1 0 0 0,-5 8 0 16,7-7 0-16,-1 2 0 0,-6 5 0 0,7-6 0 15,-7 6 0-15,0 0 0 0,8-7 0 0,-8 7 0 16,0 0 0-16,6-8 0 0,-6 8 0 0,0 0 0 0,0 0 0 16,0 0 128-16,7-6-128 0,-7 6 0 15,6-7 0-15,-6 7 128 0,0 0-128 0,8-5 0 0,-8 5 0 0,8-6 0 16,-8 6 0-16,0 0 0 0,0 0 0 15,8-7 0-15,-8 7 0 0,0 0 0 0,0 0 0 0,0 0 0 16,7-5 0-16,-7 5 0 0,0 0 0 0,0 0 0 16,0 0 0-16,0 0 0 0,0 0 0 0,0 0 128 15,0 0 32-15,0 0 16 0,0 0 0 0,0 0 0 16,0 0 48-16,0 0 16 0,0 0 0 0,0 0 0 16,0 0-240-16,0 0 176 0,0 0-176 0,-7 0 160 15,7 0-160-15,0 0 0 0,-7 0 0 0,7 0 128 16,0 0-128-16,0 0 0 0,0 0 0 0,0 0 0 15,-6 5 0-15,6-5 0 0,0 0 0 0,0 0 0 16,0 0 0-16,0 0 0 0,0 0 0 0,0 0 0 16,0 0 0-16,0 0 0 0,0 0 0 0,0 0 0 0,0 0 0 0,0 0 0 15,0 0 0-15,0 0 128 0,0 0-128 0,0 0 0 16,0 0 0-16,0 0 0 0,0 0 0 0,0 0 0 16,0 0 0-16,0 0 0 0,0 0 0 0,0 0 0 15,0 0 0-15,0 0 0 0,0 0 0 0,0 0 0 16,0 0 0-16,0 0 0 0,6-8 0 0,-6 8 0 15,0 0 0-15,0 0 0 0,8-5 0 0,-8 5 0 16,8-5 0-16,-8 5 0 0,0 0 0 0,9-5 0 16,-9 5 0-16,0 0 0 0,0 0 0 0,0 0 0 15,8-6 0-15,-8 6 0 0,0 0 0 0,0 0 0 16,0 0 0-16,0 0 0 0,0 0 0 0,0 0 0 16,0 0 0-16,0 0 128 0,0 0-128 0,0 0 0 15,-6-6 0-15,6 6 128 0,-6-5 32 0,6 5 0 0,-8-4 0 0,2 0 0 16,-2 1-16-16,8 3 0 0,-9-4 0 0,1 0 0 15,0 0-144-15,0 2 128 0,0-1-128 0,8 3 128 16,-9-4-128-16,9 4 0 0,-9-1 0 0,9 1 0 16,-10 0 0-16,10 0 0 0,-12 3 0 0,12-3 0 15,-10 2 0-15,10-2 0 0,-10 2 0 0,10-2 0 16,0 0 0-16,0 0 0 0,0 0 0 0,0 0 0 16,0 0 0-16,0 0 0 0,0 0 0 0,0 0 0 15,0 0 0-15,0 0 0 0,0 0 0 0,0 0 0 16,0 0 0-16,0 0 0 0,0 0 0 0,0 0 0 15,0 0 0-15,0 0 0 0,0 0 144 0,11-2-144 16,-1 0 0-16,-10 2 0 0,0 0 0 0,12-2-192 0,-2 1 192 16,1 1 0-16,-11 0 0 0,13 1 0 0,-3-1 0 0,-10 0 0 15,11 4 0-15,-11-4-128 0,12 2 128 0,-12-2 0 16,0 0 0-16,11 3 0 0,-11-3 0 0,11 4 0 16,-11-4 0-16,0 0 0 0,0 0 0 0,9 6 0 15,-9-6 0-15,8 6 0 0,-8-6 0 0,0 0 0 16,5 11 0-16,-5-11 0 0,0 0 0 0,4 11 0 15,-4-11 0-15,0 11 0 0,0-11 0 0,0 10 0 16,0-10 0-16,-3 11 0 0,3-11 0 0,-2 10 128 16,2-10-128-16,-4 9 0 0,4-9 0 0,-3 11 0 15,3-11 0-15,-4 11 128 0,4-11-128 0,-3 9 0 16,3-9 0-16,-3 12 128 0,-1-1-128 0,1-2 0 16,3-9 0-16,-3 10 0 0,3-10 0 0,0 0 0 15,-2 11 0-15,2-11 0 0,0 0 0 0,0 0 0 0,0 0-128 0,0 0 128 31,0 11-576-31,0-11-16 0,0 0-16 0,0 0 0 16,0 0-2064-16,0 0-400 0,0 0-96 0,10 2-16 16,-10-2-816-16,11-2-160 0</inkml:trace>
  <inkml:trace contextRef="#ctx0" brushRef="#br1" timeOffset="16">21818 10468 911 0,'0'0'0'0,"0"0"0"0,0 0 0 0,0 0 0 16,0 0 0-16,0 0 0 0,0 0 1888 0,0 0 288 16,0 0 64-16,0 0 16 0,0 0-1664 0,0 0-336 15,0 0-64-15,0 0 0 0,0 0 176 0,0 0 32 16,0 0 16-16,0 0 0 0,0 0 560 0,0 0 112 16,0 0 32-16,0 0 0 0,0 0 112 0,0 0 32 15,0 0 0-15,0 0 0 0,0 0-128 0,0 0-32 16,0 0 0-16,0 0 0 0,0 0-192 0,0 0-32 15,0 0-16-15,10 3 0 0,-10-3-224 0,0 0-64 16,0 0 0-16,0 0 0 0,0 0 64 0,0 0 16 0,9 0 0 0,-9 0 0 16,0 0 80-16,0 0 16 0,0 0 0 0,0 0 0 15,0 0-64-15,0 0-16 0,0 0 0 0,0 0 0 16,0 0-192-16,0 0-32 0,0 0-16 0,0 0 0 16,7-7-208-16,-7 7-32 0,0 0-16 0,0 0 0 15,0 0-176-15,0 0 192 0,8-4-192 0,-8 4 192 16,6-5-192-16,-6 5 128 0,9-5-128 0,-9 5 128 15,9-5 16-15,-1-1 0 0,0 1 0 0,0 0 0 16,0 0 16-16,2 2 0 0,-1-1 0 0,2-1 0 16,-2-1-160-16,0-1 192 0,1-1-192 0,-1 2 192 15,-1 0-192-15,0 0 0 0,0-2 144 0,1 0-144 16,-1 0 0-16,1 2 144 0,-1 1-144 0,-8 5 0 0,8-5 0 0,-1 1 0 16,3 1 0-16,-10 3 0 0,0 0 128 0,0 0-128 15,7-4 0-15,-7 4 0 0,0 0 0 0,11-1 0 16,-11 1 0-16,0 0 0 0,0 0 0 0,10 0 0 15,-10 0 0-15,0 0 0 0,0 0 0 0,9 0 0 16,-9 0 0-16,0 0 0 0,0 0 0 0,0 0 0 16,0 0 0-16,10-3 0 0,-10 3 128 0,0 0-128 15,0 0 192-15,0 0-192 0,0 0 272 0,0 0-48 16,0 0-16-16,0 0 0 0,0 0-48 0,0 0-16 16,0 0 0-16,0 0 0 0,0 0-144 0,0 0 0 15,0 0 144-15,0 0-144 0,0 0 0 0,0 0 0 16,0 0 0-16,0 0 0 0,0 0 0 0,0 0 0 15,0 0 0-15,0 0 0 0,0 0 0 0,0 0 0 0,0 0 0 0,0 0 0 16,0 0 0-16,0 0 0 0,0 0 0 0,0 0 0 16,0 0 0-16,0 0 128 0,0 0-128 0,0 0 0 15,0 0 0-15,0 0 0 0,0 0 0 0,0 0 0 16,0 0 0-16,0 0 0 0,0 0 0 0,0 0 0 16,0 0 0-16,0 0 0 0,0 0 0 0,0 0 0 15,0 0 0-15,0 0 0 0,0 0 0 0,0 0 0 16,0 0 0-16,0 0 0 0,0 0 0 0,0 0 0 15,0 0 0-15,0 0 128 0,0 0-128 0,0 0 0 16,0 0 128-16,0 0-128 0,0 0 128 0,0 0-128 16,0 0 160-16,0 0-32 0,0 0-128 0,0 0 192 15,0 0-192-15,0 0 0 0,0 0 0 0,0 0 0 16,0 0 0-16,0 0 0 0,0 0 0 0,0 0 0 16,0 0 0-16,0 0 0 0,0 0 0 0,0 0 0 0,0 0 0 15,0 0 0-15,0 0 0 0,0 0 0 0,0 0 0 0,0 0 0 16,0 0 0-16,0 0 0 0,0 0 0 0,0 0 0 15,0 0 0-15,0 0 0 0,0 0 0 0,0 0 0 16,0 0 0-16,0 0 0 0,0 0 0 0,0 0 0 16,0 0 0-16,6-4 0 0,-6 4 0 0,0 0 0 15,0 0 0-15,0 0 0 0,0 0 0 0,0 0 0 16,0 0 0-16,0 0 0 0,0 0 0 0,9-2 0 16,-9 2 0-16,0 0 0 0,0 0 0 0,8-4 0 15,-8 4 0-15,0 0 0 0,0 0 0 0,8-3 0 16,-8 3 0-16,0 0 0 0,0 0 0 0,0 0 0 0,8-5 0 0,-8 5 0 15,0 0 0-15,0 0 0 16,0 0 0-16,0 0 0 0,0 0 128 0,0 0-128 0,0 0 0 16,0 0 0-16,0 0 160 0,0 0-160 0,0 0 160 0,0 0-160 15,0 0 192-15,0 0-48 0,-11-1-16 0,11 1 0 16,-12 0 64-16,3 0 0 0,0 0 0 0,9 0 0 16,-12 0 64-16,2-3 0 0,1 2 16 0,0-1 0 15,-2 0-112-15,2-1-32 0,0-1 0 0,9 4 0 16,-12-4-128-16,5 0 160 0,0 1-160 0,7 3 160 15,-9-4-160-15,9 4 0 0,-7-6 144 0,7 6-144 16,0 0 0-16,0 0 0 0,0 0 0 0,0 0 0 16,0 0 0-16,0 0 0 0,0 0 0 0,0 0 0 15,0 0 0-15,0 0 0 0,0 0 0 0,0 0 0 16,0 0 0-16,11 6 0 0,-11-6 0 0,9 4-128 16,-9-4 128-16,10 3 0 0,1 0 0 0,-11-3 0 15,10 1 0-15,1 1 0 0,-1-2 0 0,-10 0 0 16,11 0 0-16,-1 0 0 0,-1-2 0 0,0 1 0 0,-9 1 0 0,9 0 0 15,-9 0 0-15,0 0 0 0,11 3 0 0,-11-3 0 16,0 0 0-16,0 0 0 0,0 0 0 0,10 4 0 16,-10-4 0-16,0 0 0 0,0 0 0 0,0 0 0 15,0 0 0-15,0 0 0 0,0 0 0 0,0 0 0 16,0 0 0-16,9 6 0 0,-9-6 0 0,0 0 0 16,0 0 0-16,0 0 0 0,0 0 0 0,0 0 144 15,8 11-144-15,-8-11 160 0,0 0-160 0,3 11 0 16,-3-11 0-16,2 13-176 0,-2-13 176 0,-1 15 0 15,1-15 128-15,-3 13-128 0,2-4 192 0,1-9-48 16,-2 10 0-16,2-10 0 0,0 0 0 0,-3 11 0 16,3-11 0-16,0 0 0 0,-1 10-144 0,1-10 0 15,0 0 0-15,0 11 0 0,0-11 0 0,0 0 192 0,0 0-192 0,0 0 192 16,0 0-192-16,0 0 0 0,4 10-192 0,-4-10 192 16,0 0-400-16,0 0 32 0,0 0 16 0,0 0 0 31,0 0-2144-31,0 0-448 0,7 8-64 0,-7-8-14864 0</inkml:trace>
  <inkml:trace contextRef="#ctx0" brushRef="#br1" timeOffset="17">22168 10290 6271 0,'0'0'272'0,"0"0"64"0,0 0-336 0,0 0 0 0,0 0 0 0,0 0 0 15,0 0 1856-15,0 0 320 0,0 0 48 0,0 0 16 16,0 0-288-16,0 0-48 0,-6 6-16 0,6-6 0 16,0 0-416-16,-8 9-64 0,8-9-32 0,0 0 0 15,0 0-480-15,0 0-80 0,0 0-32 0,0 0 0 16,0 0-208-16,0 0-32 0,0 0-16 0,0 0 0 16,0 0 128-16,0 0 32 0,-9 4 0 0,9-4 0 15,0 0-32-15,0 0 0 0,0 0 0 0,0 0 0 16,0 0-80-16,0 0-32 0,0 0 0 0,0 0 0 0,0 0-48 0,0 0-16 15,0 0 0-15,0 0 0 0,0 0-32 0,0 0-16 16,0 0 0-16,0 0 0 0,0 0-128 0,0 0-32 16,0 0 0-16,0 0 0 0,0 0-272 0,0 0 0 15,0 0 0-15,0 0 0 0,0 0 0 0,0 0 0 16,0 0 128-16,0 0-128 0,0 0 240 0,6-6-16 16,1-1 0-16,-7 7 0 0,0 0-96 0,9-5-128 15,-1 0 176-15,0 1-176 0,-8 4 208 0,9-6-64 16,-1 1-16-16,1 0 0 0,-1 1-128 0,1 0 128 15,-1-1-128-15,-8 5 128 0,6-8-128 0,-6 8 192 16,8-6-192-16,-8 6 192 0,8-6-192 0,-8 6 160 16,8-5-160-16,-8 5 160 0,0 0-160 0,0 0 0 15,0 0 144-15,0 0-144 0,10-1 128 0,-10 1-128 0,0 0 128 0,10 0-128 16,-10 0 0-16,11 3 0 0,-11-3 0 16,10 2 0-16,-10-2 0 0,11 0 0 0,-11 0 0 15,11 0 0-15,-11 0 0 0,11-2 0 0,-11 2 192 0,12-2-64 16,-12 2-128-16,9-2 0 0,-9 2 0 0,0 0-128 15,10-3 128-15,-10 3 0 0,0 0 0 0,0 0 128 16,0 0-128-16,0 0 0 0,0 0 0 0,0 0 128 16,0 0-128-16,0 0 0 0,0 0 128 0,0 0-128 15,0 0 0-15,0 0 144 0,0 0-144 0,0 0 0 16,0 0 144-16,0 0-144 0,0 0 0 0,0 0 144 16,0 0-144-16,0 0 0 0,0 0 0 0,0 0 128 15,0 0-128-15,0 0 0 0,0 0 0 0,0 0 0 16,0 0 0-16,0 0 0 0,0 0 0 0,0 0 0 0,0 0 0 15,0 0 0-15,0 0 0 0,0 0 128 0,0 0-128 0,0 0 0 16,0 0 0-16,0 0 0 0,0 0 0 0,0 0 0 16,0 0 0-16,0 0 0 0,0 0 0 0,0 0 0 15,0 0 0-15,0 0 0 0,0 0 0 0,0 0 0 16,0 0 0-16,0 0 0 0,0 0 0 0,0 0 0 16,0 0 0-16,0 0 0 0,0 0 0 0,0 0 0 15,0 0 0-15,0 0 0 0,0 0 0 0,0 0 0 16,0 0 0-16,0 0 0 0,5-6 0 0,-5 6 0 15,0 0 0-15,0 0 0 0,7-6-160 0,-7 6 160 16,0 0-208-16,5-6 80 0,-5 6-80 0,0 0-16 16,7-5 0-16,-7 5 0 0,0 0 224 0,0 0-192 15,0 0 192-15,0 0-192 0,2-10 192 0,-2 10 0 0,0 0 0 16,0 0-144-16,0 0 144 0,0 0 0 0,0-6 0 0,0 6 0 16,0 0 0-16,0 0 0 0,0 0 0 0,0 0 0 15,0 0-128-15,0 0 0 0,0 0 0 0,0 0 0 16,0 0 128-16,0 0 0 0,2-8 0 0,-2 8-128 15,0 0 128-15,0 0 0 0,0 0 0 0,0 0 0 16,2-6 0-16,-2 6 0 0,0 0 0 0,0 0 0 16,0 0 0-16,0 0 0 0,0 0 0 0,0 0 0 15,0 0 0-15,0 0 0 0,0 0 0 0,0 0 0 16,0 0 0-16,0 0 0 0,0 0 0 0,0 0 0 16,0 0 0-16,0 0 0 0,0 0 0 0,0 0 0 15,0 0 128-15,0 0-128 0,0 0 128 0,0 0-128 16,0 0 128-16,0 0-128 0,0 0 128 0,0 0-128 15,0 0 0-15,0 0 0 0,0 0 0 0,0 0 0 16,0 0 0-16,0 0 0 0,0 0 0 0,0 0 0 0,0 0 0 0,0 0 0 16,0 0 0-16,0 0 0 0,0 0 0 0,0 0 0 15,0 0 0-15,0 0 0 0,0 0 0 0,0 0 0 16,0 0 0-16,0 0 0 0,0 0 0 0,0 0 0 16,0 0 0-16,0 0 0 0,0 0 0 0,0 0 0 15,0 0 0-15,0 0 0 0,0 0 0 0,0 0-128 16,-9 1 0-16,9-1 0 0,0 0 128 0,0 0 0 15,0 0 0-15,-9 0 0 0,9 0 0 0,0 0 0 16,-8-3 0-16,8 3 0 0,0 0 0 0,0 0 0 16,0 0 0-16,0 0 128 0,-8-2-128 0,8 2 0 15,0 0 0-15,0 0 0 0,0 0 0 0,-9 0 128 16,9 0-128-16,-9 1 0 0,9-1 0 0,-9 3 128 0,9-3-128 0,0 0 0 16,-9 3 0-16,9-3 144 0,0 0-144 0,0 0 0 15,-9 4 128-15,9-4-128 0,0 0 0 0,0 0 0 16,0 0 144-16,0 0-144 0,0 0 0 0,0 0 144 15,0 0-16-15,0 0-128 0,0 0 192 0,0 0-64 16,0 0-128-16,0 0 0 0,0 0 0 0,0 0 0 16,0 0 0-16,0 0 0 0,0 0 0 0,0 0-176 15,-2-7 176-15,2 7 0 0,0 0 128 0,0 0-128 16,0 0 0-16,4-8 0 0,-4 8 0 0,0 0-128 16,7-8 128-16,-7 8 0 0,6-7 128 0,-6 7-128 15,0 0 0-15,0 0 0 0,7-5 0 0,-7 5 0 16,0 0 0-16,0 0 0 0,0 0 0 0,0 0 0 15,0 0 0-15,0 0 0 0,0 0 0 0,0 0 0 0,0 0 0 0,0 0 128 16,-7-2 0-16,7 2 0 0,-9-3 32 0,9 3 16 16,-9-1 0-16,9 1 0 0,0 0-48 0,0 0 0 15,-9 0 0-15,9 0 0 0,0 0-128 0,0 0 0 16,0 0 0-16,0 0 0 0,-7 6 0 0,7-6 0 16,0 0 0-16,0 0 0 0,-1 12 0 0,1-12 0 15,3 10 0-15,-3-10 0 0,5 9 0 0,-5-9 0 16,6 10 0-16,2-3 0 0,-8-7 0 0,11 7 0 15,-2-3 0-15,-9-4 0 0,10 4 0 0,-1-2 0 16,-9-2 0-16,11 2 0 0,-11-2 0 0,12 1 0 16,-12-1 0-16,10-1 0 0,-10 1 0 0,10-2 0 15,0 0 0-15,-10 2 0 0,9-4 0 0,-9 4 0 0,7-5 0 0,-7 5 0 16,8-7 0-16,-8 7 0 0,5-9 0 0,-5 9 0 16,6-8 0-16,-6 8 0 0,2-9 144 0,-2 9-144 15,0 0 0-15,0-9 0 0,0 9 0 0,0 0 128 16,-2-8-128-16,2 8 0 0,0 0 0 0,-6-6 0 15,6 6 0-15,0 0 0 0,-6-7 0 0,6 7 0 16,0 0 0-16,-9-3 0 0,9 3 0 0,-9-1 0 16,9 1 128-16,-8 0-128 0,8 0 128 0,0 0-128 15,0 0 160-15,-9 3-32 0,9-3-128 0,0 0 192 16,0 0-64-16,0 0-128 0,0 0 176 0,0 0-176 16,0 0 0-16,0 0 0 0,0 0 0 0,0 0 0 15,0 0 0-15,0 0 0 0,0 0 0 0,0 0 0 16,0 0 0-16,0 0 0 0,0 0 0 0,0 0 0 15,0 0 0-15,0 0 0 0,0 0 0 0,0 0 0 16,0 0 0-16,0 0 0 0,0 0 0 0,0 0 0 0,0 0 0 0,0 0 0 16,0 0 0-16,0 0 0 0,0 0 0 0,0 0 0 15,0 0 0-15,0 0 0 0,0 0 0 0,0 0 0 16,0 0 0-16,0 0 0 0,0 0 0 0,0 0 0 16,-4 9 0-16,4-9 0 0,0 0 0 0,0 0 0 15,0 0 0-15,-3 12 0 0,3-12 0 0,0 0 0 16,0 0 0-16,-1 9 0 0,1-9 0 0,0 0 0 15,0 0 0-15,0 0 0 0,0 0-160 0,0 0 160 16,0 0-160-16,0 0 160 16,6 10-624-16,-6-10-16 0,0 0-16 0,8 11 0 15,-1-5-1776-15,-7-6-368 0,5 9-64 0,-5-9-16 16,0 0-880-16,0 0-176 0,4 12-32 0</inkml:trace>
  <inkml:trace contextRef="#ctx0" brushRef="#br1" timeOffset="18">22433 10129 5519 0,'0'0'496'0,"0"0"-496"0,0 0 0 0,0 0 0 15,0 0 2848-15,0 0 480 0,0 0 80 0,0 0 32 16,0 0-1440-16,-8 0-272 0,8 0-64 0,0 0-16 16,0 0-496-16,0 0-80 0,0 0-32 0,0 0 0 15,0 0-320-15,0 0-64 0,0 0-16 0,0 0 0 16,0 0-64-16,0 0 0 0,0 0-16 0,0 0 0 16,0 0 16-16,0 0 0 0,0 0 0 0,0 0 0 15,0 0-64-15,0 0 0 0,0 0 0 0,0 0 0 16,0 0-64-16,0 0-32 0,11-5 0 0,-4 0 0 15,-7 5-112-15,11-3-32 0,-2-2 0 0,-9 5 0 16,12-1-96-16,0-2-32 0,-1 0 0 0,0 2 0 16,-11 1-16-16,10-3 0 0,-1 1 0 0,0-1 0 0,0 2 112 15,-9 1 16-15,0 0 0 0,10-5 0 0,-3 0 32 0,3 1 16 16,-3-3 0-16,1 2 0 0,0 0-144 0,0-1-32 16,0 0 0-16,1-1 0 0,1 1-128 0,-1-1 128 15,0 1-128-15,-1 1 128 0,0-1-128 0,-8 6 0 16,9-3 144-16,-9 3-144 0,8-6 0 0,-8 6 128 15,0 0-128-15,0 0 0 0,0 0 144 0,0 0-144 16,0 0 192-16,0 0-192 0,0 0 352 0,0 0-32 16,0 0-16-16,0 0 0 0,0 0 16 0,0 0 0 15,0 0 0-15,0 0 0 0,0 0-128 0,0 0-32 16,0 0 0-16,0 0 0 0,0 0-160 0,0 0 0 16,0 0 0-16,0 0 128 0,0 0-128 0,0 0 0 0,0 0 0 0,0 0 0 15,0 0 0-15,0 0 0 0,0 0 0 0,0 0 0 16,0 0 0-16,0 0 0 0,0 0 0 0,0 0 0 15,0 0 0-15,0 0 0 0,0 0 0 0,0 0 128 16,0 0-128-16,0 0 0 0,0 0 0 0,0 0 0 16,0 0 0-16,0 0 128 0,0 0-128 0,0 0 0 15,0 0 0-15,0 0 0 0,0 0 0 0,0 0 0 16,0 0 0-16,0 0 0 0,0 0 0 0,8-2 0 16,-8 2 0-16,0 0 0 0,9-3 128 0,-9 3-128 15,9-5 0-15,-9 5 0 0,0 0 0 0,0 0 0 16,0 0 0-16,9-4 0 0,-9 4 0 0,0 0 0 15,0 0 0-15,0 0 0 0,0 0 0 0,5-7 0 16,-5 7 160-16,0 0-160 0,0 0 192 0,0 0-192 16,0 0 192-16,0 0-64 0,0 0 0 0,-3-9-128 15,-1 3 256-15,4 6-64 0,-4-5-16 0,4 5 0 0,-7-7-48 16,7 7-128-16,0 0 192 0,-8-6-64 0,2 0-128 16,6 6 0-16,-8-6 144 0,8 6-144 0,0 0 0 0,0 0 0 15,-9-4 0-15,9 4 128 0,0 0-128 0,0 0 0 16,0 0 0-16,0 0 0 0,0 0 0 0,0 0 0 15,0 0 0-15,-10-1 0 0,10 1 0 0,0 0 0 16,0 0 0-16,0 0 0 0,0 0 0 0,0 0 0 16,0 0 0-16,0 0 0 0,-11 2 144 0,11-2-144 15,0 0 192-15,0 0-192 0,0 0 176 0,0 0-176 16,0 0 160-16,0 0-160 0,0 0 0 0,0 0 0 16,0 0 0-16,0 0 0 0,0 0 0 0,0 0 0 0,0 0 0 15,0 0 0-15,0 0 0 0,12 2 0 16,-3-2 0-16,-9 0 0 0,12-2 0 0,-2 2 0 15,-10 0 0-15,11 2 0 0,-11-2 0 0,11 2 0 0,-11-2 0 0,11 4 0 16,-11-4 0-16,0 0 0 0,0 0 0 0,9 8 0 16,-9-8 0-16,0 0 0 0,0 0 0 0,6 12 0 15,-6-12 0-15,0 0 0 0,0 0 0 0,4 10 0 16,-4-10 0-16,0 0 0 0,0 13 0 0,0-13 0 16,0 0 128-16,-1 10-128 0,1-10 0 0,0 0 0 15,-3 12 128-15,3-12-128 0,0 0 0 0,-4 12 0 16,4-12 160-16,-3 10-160 0,3-10 160 0,-6 12-160 15,6-12 160-15,-5 8-160 0,5-8 160 0,0 0-160 16,-5 8 128-16,5-8-128 0,0 0 0 0,-5 8 0 16,5-8 0-16,0 0 128 0,0 0-128 0,0 0 0 15,0 0 0-15,0 0 0 0,0 0 0 0,0 0 0 0,0 0 0 16,0 0-208-16,0 0 64 0,0 0 16 16,0 0-384-16,-2 10-80 0,2-10-16 0,0 0 0 15,0 0-1696-15,2 10-320 0,-2-10-80 0,0 0-16 16,4 12-1216-16,-4-12-240 0</inkml:trace>
  <inkml:trace contextRef="#ctx0" brushRef="#br1" timeOffset="19">22785 9958 911 0,'0'0'0'0,"0"0"0"0,0 0 0 0,0 0 0 0,0 0 0 0,0 0 0 15,0 0 2736-15,0 0 464 0,0 0 80 0,0 0 32 16,0 0-2384-16,0 0-480 0,0 0-80 0,0 0-32 0,0 0-208 0,0 0-128 16,0 0 128-16,0 0-128 0,0 0 512 0,0 0 48 15,-8 2 0-15,8-2 0 0,0 0 416 0,0 0 96 16,0 0 16-16,0 0 0 0,-10 0-144 0,10 0-32 15,0 0 0-15,0 0 0 0,-11 0 64 0,11 0 16 16,0 0 0-16,0 0 0 0,0 0-208 0,0 0-32 16,0 0-16-16,0 0 0 0,0 0-192 0,0 0-32 15,0 0-16-15,0 0 0 0,0 0-16 0,0 0 0 16,0 0 0-16,0 0 0 0,0 0 160 0,0 0 16 16,0 0 16-16,0 0 0 0,0 0-64 0,0 0-16 15,0 0 0-15,0 0 0 0,0 0-240 0,8-7-48 0,-8 7-16 16,9-5 0-16,-9 5-128 0,9-3-32 0,-9 3 0 0,0 0 0 15,12-1-128-15,-1 1 0 0,-11 0 144 0,13-3-144 16,-13 3 192-16,11-2-48 0,-1-1 0 0,-10 3 0 16,10-2-16-16,-10 2 0 0,9-6 0 0,-9 6 0 15,11-4 0-15,-11 4 0 0,10-3 0 0,-2 3 0 16,-8 0-128-16,0 0 160 0,10 0-160 0,-10 0 160 16,12 1-160-16,-12-1 0 0,10 0 144 0,-10 0-144 15,12 4 0-15,-1-2 128 0,-11-2-128 0,7 3 0 16,-7-3 128-16,0 0-128 0,0 0 160 0,0 0-160 15,0 0 432-15,0 0-16 0,0 0 0 0,0 0 0 16,0 0 80-16,0 0 16 0,0 0 0 0,0 0 0 16,0 0-256-16,0 0-64 0,0 0 0 0,0 0 0 15,0 0-192-15,0 0 0 0,0 0 0 0,0 0 0 16,0 0 0-16,0 0 0 0,0 0 0 0,0 0 0 16,0 0 0-16,0 0 0 0,0 0 0 0,0 0 0 0,0 0 0 15,0 0 0-15,0 0 0 0,0 0 0 0,8-4 0 0,-8 4 0 16,0 0 0-16,8-4 0 0,-8 4 0 0,0 0 0 15,9-2 0-15,-9 2 0 0,0 0 0 0,0 0 0 16,9-6 0-16,-9 6 0 0,0 0 0 0,0 0 0 16,0 0 0-16,0 0 0 0,8-4 0 0,-8 4 0 15,0 0 0-15,0 0 0 0,0 0 0 0,0 0 0 16,0 0 0-16,0 0 0 0,0 0 0 0,8-3 0 16,-8 3 0-16,0 0 0 0,0 0 0 0,0 0 0 15,8-3 0-15,-8 3 0 0,0 0 0 0,0 0 0 16,0 0 0-16,9-3 0 0,-9 3 0 0,0 0 0 15,0 0 0-15,8 0 0 0,-8 0 0 0,0 0 0 0,0 0 0 0,0 0 0 16,0 0 0-16,0 0 0 0,0 0 0 0,0 0 0 16,0 0 128-16,0 0-128 0,0 0 0 0,0 0 0 15,0 0 192-15,0 0-48 0,0 0-16 0,0 0 0 16,0 0 32-16,0 0 0 0,-8-8 0 0,-1 3 0 16,1 0 32-16,8 5 0 0,-11-4 0 0,2 2 0 15,9 2-192-15,-10-7 160 0,1 2-160 0,1 0 160 16,1 1-160-16,7 4 0 0,-9-6 0 0,9 6 0 15,0 0 0-15,0 0 0 0,0 0 0 0,0 0 0 16,0 0 0-16,0 0 0 0,0 0 0 0,0 0 0 16,0 0 0-16,0 0 0 0,0 0 0 0,0 0 0 15,0 0 0-15,0 0 0 0,0 0 0 0,0 0 0 16,12 3 0-16,0-2 0 0,-12-1 0 0,10 3 0 16,1-2 0-16,-11-1 0 0,0 0 0 0,11 2 0 0,0-1 0 15,-11-1 0-15,9 3 0 0,-9-3 0 0,9 3 0 0,-9-3 0 16,0 0 0-16,0 0 0 0,7 6 0 0,-7-6 0 15,0 0 0-15,0 0 0 0,5 7 0 0,-5-7 0 16,0 0 0-16,4 11 0 0,-4-11 0 0,0 0 0 16,0 0 0-16,1 9 0 0,-1-9 0 0,0 0 0 15,-3 10 0-15,3-10 0 0,0 0 0 0,0 0 0 16,-1 11 144-16,1-11-144 0,0 0 0 0,0 0 0 16,0 0 0-16,-1 10 128 0,1-10-128 0,0 0 0 15,-3 12 0-15,3-12 0 0,-4 8 0 0,4-8 0 16,0 0 0-16,-4 12 0 0,4-12 0 0,-4 9 0 15,4-9 0-15,0 0 0 0,0 0 0 0,0 0 0 0,-3 10 0 0,3-10 128 16,0 0-128-16,0 0 0 0,0 0 0 0,0 0 0 16,0 0 0-16,0 0-208 0,0 0 80 0,0 0 128 31,0 0-1408-31,0 0-144 0,-8 1-48 0,8-1 0 16,0 0-2192-16,0 0-448 0</inkml:trace>
  <inkml:trace contextRef="#ctx0" brushRef="#br1" timeOffset="20">23038 9957 9215 0,'0'0'400'0,"0"0"96"0,-12 0-496 0,3 0 0 0,9 0 0 0,0 0 0 0,0 0 3792 0,0 0 672 16,-9-5 128-16,9 5 16 0,0 0-3248 0,0 0-656 15,0 0-128-15,0 0-16 0,-1-8-352 0,1 8-64 16,0 0-16-16,0 0 0 0,2-10 320 0,-2 10 48 16,0 0 16-16,0 0 0 0,7-7 240 0,-7 7 48 15,0 0 16-15,0 0 0 0,0 0 64 0,8-4 16 16,-8 4 0-16,0 0 0 0,0 0-160 0,10-1-32 15,-10 1 0-15,0 0 0 0,11-1-272 0,-11 1-64 16,10-3-16-16,-1 2 0 0,-1 1-144 0,-8 0-16 16,10-2-16-16,-1 1 0 0,-9 1 16 0,12 0 16 15,-12 0 0-15,11-3 0 0,-2 3-16 0,-1 0 0 0,-8 0 0 0,9 0 0 16,-9 0-48-16,0 0-16 0,11 3 0 0,-1 0 0 16,-10-3-128-16,9 5 0 0,-9-5 144 0,10 4-144 15,-10-4 0-15,0 0 144 0,0 0-144 0,11 2 0 16,-11-2 0-16,0 0 0 0,10 3 0 0,-10-3 0 15,0 0 144-15,0 0-144 0,0 0 0 0,9 1 144 16,-9-1-144-16,0 0 0 0,0 0 0 0,0 0 128 16,0 0 0-16,0 0 0 0,0 0 0 0,0 0 0 15,0 0 0-15,0 0-128 0,0 0 192 0,0 0-64 16,0 0-128-16,0 0 0 0,0 0 144 0,0 0-144 16,0 0 0-16,9 2 0 0,-9-2 0 0,0 0 128 15,0 0-128-15,0 0 144 0,0 0-144 0,0 0 160 0,11-2-160 0,-11 2 0 16,0 0 0-16,0 0-176 0,7-4 176 0,-7 4 0 15,0 0 0-15,0 0 128 0,0 0-128 0,0 0 192 16,0 0-64-16,0 0 0 0,0 0-128 0,0 0 192 16,3-7-64-16,-3 7 0 0,0 0-128 0,0 0 0 15,0 0 128-15,0 0-128 0,-3-11 0 0,3 11 144 16,-2-8-144-16,2 8 0 0,0 0 160 0,0 0-160 16,0 0 128-16,0 0-128 0,-7-9 176 0,7 9-48 15,-5-6-128-15,5 6 192 0,0 0-16 0,-5-7-16 16,5 7 0-16,0 0 0 0,0 0-16 0,0 0 0 15,-8-8 0-15,8 8 0 0,0 0-16 0,0 0-128 16,-9-5 192-16,9 5-64 0,-10-2-128 0,10 2 160 16,0 0-160-16,0 0 160 0,0 0-160 0,0 0 0 0,0 0 0 0,0 0 128 15,0 0-128-15,0 0 0 0,0 0 0 0,0 0 128 16,0 0-128-16,0 0 0 0,0 0 0 0,0 0 0 16,0 0 0-16,0 0 0 0,0 0 0 0,9-4 0 15,-9 4 0-15,10-4 0 0,1 0 0 0,-2 2 0 16,-9 2 0-16,10 3 0 0,0-2 0 0,-10-1 0 15,0 0 0-15,10 3 0 0,-10-3 0 0,0 0 0 16,0 0 0-16,10 3 0 0,-10-3 0 0,0 0 0 16,0 0 0-16,0 0 0 0,0 0 0 0,0 0 0 15,0 0 0-15,0 0 0 0,0 0 0 0,0 0 0 16,0 0 0-16,0 0 0 0,0 0 0 0,0 0 0 16,0 0 0-16,0 0 128 0,0 0-128 0,1 10 0 15,-1-10 0-15,0 0 0 0,0 13 0 0,0-13 0 16,-2 9 0-16,2-9 0 0,-2 12 0 0,2-12 0 0,-1 12 0 0,1-12 0 15,-1 10 0-15,1-10 0 0,-3 11 0 0,3-11 0 16,0 0 0-16,0 0 0 0,0 0 0 0,0 0 128 16,0 0-128-16,-2 9 0 0,2-9 0 0,0 0 0 15,0 0 0-15,0 0 0 16,0 0-1200-16,0 0-112 0,0 0-32 0,0 0 0 16,0 0-1392-16,0 0-272 0,0 0-64 0,0 0-8000 15,0 0-1584-15</inkml:trace>
  <inkml:trace contextRef="#ctx0" brushRef="#br1" timeOffset="21">23312 9911 18191 0,'0'0'800'0,"0"0"176"0,-9 0-784 0,0-1-192 0,9 1 0 0,0 0 0 15,-11-1 1344-15,2 0 240 0,9 1 32 0,0 0 16 16,-10 0-288-16,10 0-48 0,0 0-16 0,0 0 0 15,-11 0-384-15,11 0-64 0,0 0-32 0,0 0 0 0,0 0 144 16,0 0 16-16,0 0 16 0,0 0 0 0,0 0 80 0,0 0 16 16,0 0 0-16,0 0 0 0,1-11-304 0,-1 11-48 15,8-9-16-15,-1 2 0 0,-7 7-352 0,8-3-80 16,-8 3-16-16,9-7 0 0,-9 7-32 0,10 0-16 16,-10 0 0-16,9-3 0 0,-9 3-48 0,11 3-16 15,-11-3 0-15,10 3 0 0,-10-3-144 0,0 0 0 16,9 5 144-16,-9-5-144 0,11 5 0 0,-2 0 0 15,-9-5 0-15,0 0 128 0,10 4-128 0,-10-4 0 16,0 0 0-16,11 4 0 0,-11-4 0 0,0 0 144 16,0 0-144-16,0 0 0 0,0 0 272 0,0 0-48 15,0 0-16-15,0 0 0 0,0 0-16 0,9 5 0 0,-9-5 0 16,0 0 0-16,0 0 0 0,0 0-16 0,0 0 0 0,0 0 0 16,0 0-176-16,0 0 128 0,0 0-128 0,0 0 128 15,0 0-128-15,0 0 0 0,0 0 0 0,0 0 0 16,0 0 0-16,0 0 0 0,0 0 0 0,0 0 0 15,0 0 0-15,0 0 0 0,0 0 0 0,10 6 0 16,-10-6 0-16,0 0 0 0,0 0 0 0,12 0 0 16,-12 0 0-16,0 0 0 0,0 0 0 0,10-4 0 15,-10 4 0-15,0 0 0 0,0 0 0 0,0 0 0 16,8-6 0-16,-8 6 0 0,0 0 0 0,0 0 0 16,0 0 0-16,0 0 160 0,0 0-160 0,0 0 160 15,0 0-160-15,0 0 0 0,0 0 0 0,0 0 128 16,0 0-128-16,0 0 160 0,0 0-160 0,0 0 160 15,0 0 0-15,-5-6 0 0,0-1 0 0,5 7 0 16,-5-6-160-16,5 6 160 0,-8-7-160 0,8 7 160 0,-8-6-160 0,1 1 128 16,1-1-128-16,6 6 128 0,0 0-128 0,0 0 0 15,-8-5 0-15,8 5 0 0,0 0 0 0,0 0 0 16,0 0 0-16,0 0 0 0,0 0 0 0,0 0 0 16,0 0 0-16,0 0 0 0,0 0 0 0,0 0 0 15,0 0 0-15,0 0 0 0,0 0 0 0,0 0 0 16,0 0 0-16,0 0 0 0,0 0 0 0,0 0 0 15,0 0 0-15,8 9 0 0,-8-9-128 0,10 7 128 16,-10-7 0-16,11 5 0 0,-11-5 0 0,13 3 0 16,-2-2 0-16,-11-1 0 0,12 3 0 0,-12-3 0 15,11 0 0-15,-11 0 0 0,10 1 0 0,-10-1 0 0,0 0 0 0,0 0 0 16,0 0 0-16,0 0 0 0,0 0 0 16,0 0 0-16,0 0 0 0,7 10 0 0,-7-10 0 0,2 11 0 15,-2-11 0-15,2 10 0 0,-2-10 0 0,0 0 0 16,-2 11 0-16,2-11 0 0,0 0 0 0,0 0 0 15,0 0 0-15,-4 10 0 0,4-10 0 0,0 0 0 16,0 0 128-16,-5 9-128 0,5-9 0 0,0 0 128 16,0 0-128-16,0 0 192 0,-6 5-192 0,6-5 192 15,-7 7-192-15,7-7 0 0,-5 8 0 0,5-8 128 16,0 0-128-16,0 0 0 0,0 0 0 0,0 0 0 16,0 0 0-16,-7 6 0 0,7-6 0 0,0 0 0 15,0 0 0-15,0 0 0 0,0 0 0 0,0 0-176 16,0 0-800-16,0 0-176 0,0 0-16 15,0 0-19232-15</inkml:trace>
  <inkml:trace contextRef="#ctx0" brushRef="#br1" timeOffset="23">19097 12759 6447 0,'0'0'576'0,"0"0"-576"0,-5-7 0 0,-1 1 0 16,6 6 2816-16,0 0 464 0,-6-7 96 0,6 7 16 16,0 0-2624-16,-7-5-512 0,7 5-96 0,0 0-32 15,-6-5-128-15,6 5 0 16,-7-5 144-16,7 5-144 0,0 0 176 0,0 0-48 0,-9-6 0 0,9 6 0 16,-9-5 512-16,1 1 80 0,8 4 32 0,-10-1 0 15,1-2 224-15,9 3 48 16,-11 0 16-16,1 3 0 0,-1 0-272 0,2 0-64 0,0 1-16 0,1 4 0 15,1 0-368-15,0 4-64 0,0 1 0 0,1 4-16 16,1 2-240-16,0 3 0 0,1-1 0 0,1 3 0 16,2-1 128-16,2-1-128 0,2-1 0 0,1-1 0 15,-2-3 0-15,2 1 0 0,3-5 0 0,-2 0 0 16,1-1 0-16,1-2 0 0,-2-3 0 0,-5-7 0 16,9 5 0-16,-9-5 0 0,9 4 0 0,-9-4 0 15,11 0 144-15,-11 0-144 0,10-1 128 0,-10 1-128 16,9-7 192-16,-1-2-32 0,-1 0-16 0,-1-2 0 0,-1-2 112 0,1 0 32 15,-3-1 0-15,1-2 0 0,-1-1-16 0,0 0 0 16,-1 0 0-16,0-2 0 0,0 3-48 0,-1 2-16 16,1-4 0-16,-1 3 0 0,0 2-48 0,-1 3-16 15,0-1 0-15,-1 2 0 0,1 9 144 0,0 0 32 16,-3-6 0-16,3 6 0 0,0 0 32 0,0 0 16 16,-3-7 0-16,3 7 0 0,-8-2-64 0,8 2-16 15,-9 0 0-15,-1 2 0 0,1 2-144 0,2 1-16 16,-1-2-128-16,8-3 192 0,-8 5-64 0,8-5-128 15,0 0 176-15,-7 5-176 16,7-5-1008-16,0 0-304 0,0 0-64 0</inkml:trace>
  <inkml:trace contextRef="#ctx0" brushRef="#br2" timeOffset="24">20454 10789 911 0,'0'0'0'0,"0"0"0"0,0 0 0 0,0 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3T18:37:00.15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18964 11589 30751 0,'0'0'1360'0,"0"0"288"0,0 0-1328 0,0 0-320 0,0 0 0 0,0 0 0 0,0 0 160 0,0 0-32 16,8 1-128-16,-8-1 192 0,0 0-192 0,0 0-192 16,0 0 48-16,0 0 0 0,0 0 144 0,0 0 0 15,0 0 0-15,0 0 0 0,0 0 384 0,0 0 16 16,0 0 0-16,0 0 0 0,0 0 688 0,0 0 128 15,0 0 16-15,0 0 16 0,0 0-48 0,0 0-16 16,0 0 0-16,0 0 0 0,0 0-384 0,0 0-80 16,-5 0-16-16,5 0 0 0,0 0-240 0,0 0-48 15,-8 0-16-15,8 0 0 0,-8-1-176 0,8 1-32 16,-6-1-16-16,6 1 0 0,-8-2-176 0,2 1 0 16,6 1 144-16,-9-1-144 0,2 0 144 0,0-1-144 15,7 2 192-15,-6-2-192 0,-2 1 400 0,8 1-16 16,-8 0-16-16,1-2 0 0,0 2 80 0,7 0 32 0,-8 2 0 15,8-2 0-15,-8 1-96 0,1 1-32 0,7-2 0 0,-6 2 0 16,6-2-64-16,-7 2-16 0,7-2 0 0,-7 3 0 16,3-3-96-16,4 0-32 0,0 0 0 0,0 0 0 15,-6 3-144-15,6-3 192 0,-7 5-192 0,3 0 192 16,-2-1-192-16,6-4 128 0,-5 6-128 0,0 0 128 16,-1 1 0-16,2-3 0 0,1 2 0 0,3-6 0 15,-4 9 0-15,1-1-128 0,3-8 192 0,-2 9-64 16,1 1-128-16,2-1 0 0,-1 1 144 0,2 0-144 15,1-1 0-15,1 0 0 0,0-1 0 0,0 0 0 16,1 1 0-16,2 0 0 0,0-1 0 0,3 0 0 16,-4 1 0-16,1-2 0 0,0 0 0 0,0 0 0 15,-1 0 0-15,1 0 0 0,0 0 0 0,-1 0 0 16,0 1 0-16,1-3 0 0,-1 2 0 0,-1-2 0 16,-5-5 0-16,6 5 128 0,-6-5-128 0,8 4 0 0,-8-4 128 0,9 2-128 15,0-3 128-15,-1-1-128 0,0-1 192 0,-1-2-16 16,1-2-16-16,0-1 0 0,0 1-32 0,1-1-128 15,-2-1 192-15,2 0-64 0,-2 0-128 0,0-1 160 16,-1 0-160-16,-1 0 160 0,0-3-160 0,-1 2 0 16,-2 0 0-16,-1 1 128 0,0 0-128 0,-1-2 0 15,-2 2 0-15,-1-1 128 0,-2 2-128 0,1-3 128 16,-3 1-128-16,0 1 128 0,-2-2-128 0,-1 2 128 16,1 1-128-16,1-1 128 0,-2-1-128 0,1 2 128 15,1 0-128-15,-1 2 128 0,2-2-128 0,1 4 0 16,0 0 144-16,1 1-144 0,5 4 0 0,-6-3 128 15,6 3-128-15,0 0 0 0,-7-2 0 0,7 2 0 0,0 0 0 0,-8 2 0 16,1 0 0-16,0 1 0 0,1 1 0 0,0 1 0 16,-2 0 0-16,1 2-128 0,0 2 128 0,-2-1 0 15,-2 2 0-15,1 0 0 0,-3 2 0 0,1 1 0 16,1 2 0-16,1-2 0 0,0 0 0 0,2 0 0 16,1-1 0-16,2 2 0 0,0-3-128 0,2 1 128 15,2-2-128-15,2 1 128 0,2 0-128 0,1-1 128 16,0-1 0-16,2-1-128 0,1 0 128 0,1-1 0 15,1 0 0-15,1-1-128 0,1-2 128 0,-1 2 0 16,0-2-176-16,0-1 176 0,-1 0-208 0,1-3 80 16,-1 0 128-16,-1 0-160 0,1 0 160 0,-1 0-160 15,-1-3 160-15,-7 3 0 0,8-3 0 0,-1-1 0 16,-2-2 0-16,0 2 0 0,-1-2 0 0,-4 6 0 0,3-9 128 0,0 1-128 16,-1-1 128-16,0 0-128 0,-1 0 0 0,-1-2 144 15,0 0-144-15,-1 0 0 0,-1-2 144 0,0-1-144 16,-1 0 0-16,0 0 144 0,0 1-144 0,-1 0 0 15,0 0 0-15,1 2 128 0,-1-1-128 0,1 5 0 16,-1 2 0-16,4 5 0 0,-5-6 0 0,5 6 0 16,-5-2 0-16,5 2 0 0,0 0 0 0,-6 2 0 15,6-2 0-15,-6 8 0 0,0 1-192 0,2 1 192 16,0 0-160-16,1 2 160 0,0 0-128 0,0 0 128 16,2 1 0-16,-1-1-144 0,-1 0 144 0,3 0 0 15,0-1 0-15,0-1-128 0,-1 0 128 0,1 0 0 16,1 0 0-16,1-3 0 0,-1 2 0 0,-1-9 0 15,3 6 0-15,-3-6-128 0,6 6 128 0,-6-6 0 0,0 0 0 0,8 5-128 16,-8-5 128-16,9 1 0 0,-1-2 0 0,-1 0-128 16,-7 1 128-16,9-5 0 0,0-3 0 0,-2 2 0 15,-2-3 0-15,0 2 0 0,-1-2 0 16,0 0-128-16,-2 0 128 0,0 1 0 0,-3-3 0 0,0 2 0 16,-1 0 0-16,0 1 144 0,-1-1-144 0,-1 2 0 15,-1-2 128-15,0 2-128 0,-1-1 0 0,0 1 0 16,-1 1 128-16,0 2-128 0,0 0 0 0,0 1 0 15,-1 2 0-15,3-2 128 0,5 3-128 0,-9 0 0 16,3 0 128-16,6 0-128 0,-7 0 0 0,0 1 0 16,1 2 0-16,6-3 0 0,-4 6 0 0,-2 0 0 15,2 1 0-15,0 1 0 0,1 0-160 0,0 0 160 16,-1 3 0-16,1 0-144 0,0-1 144 0,1 1 0 0,0-3 0 0,0 2 0 16,1-1 0-16,1-1 0 15,1 0 0-15,-1-8-128 0,0 0 128 0,6 6 0 0,-2 0 0 0,-4-6 0 16,10 2-128-16,-1-2 128 0,1-1 0 0,-2-2-128 15,1-2 128-15,0 0 0 0,-2-1-128 0,0 0 128 16,-1 0 0-16,0-1 0 0,-1 0 0 0,-1 1 0 16,0-1 0-16,-2-1 0 0,0 1 0 0,-1 0 0 15,-1 7 0-15,0-8 0 0,-1 0 0 0,0 4 0 16,1 4 0-16,-2-9 144 0,2 9-144 0,-2-6 0 16,0 1 0-16,2 5 128 0,0 0-128 0,0 0 0 15,-4-5 0-15,4 5 0 0,0 0 0 0,0 0 0 16,-8-2 0-16,8 2 0 0,-9 1 0 0,2 2 0 15,7-3 0-15,-7 2 0 0,7-2-144 0,-6 3-16 16,6-3 0-16,0 0 0 16,0 0-1376-16,0 0-256 0,0 0-64 0</inkml:trace>
  <inkml:trace contextRef="#ctx0" brushRef="#br0" timeOffset="3776.66">18749 11786 911 0,'0'0'0'0,"0"0"0"16,0 0 0-16,0 0 0 0,5-4 1344 0,-5 4 176 15,4-7 32-15,-4 7 16 0,0 0-528 0,5-8-96 16,-1 4-32-16,-4 4 0 0,3-8-320 0,0 3-64 0,-3 5-16 16,6-5 0-16,-6 5-144 0,4-5-48 0,-4 5 0 0,6-4 0 15,-6 4-48-15,0 0-16 0,6-3 0 0,-6 3 0 16,5-5 224-16,-5 5 32 0,0 0 16 0,0 0 0 15,0 0 176-15,0 0 16 0,0 0 16 0,0 0 0 16,0 0 0-16,0 0 0 0,0 0 0 0,0 0 0 16,0 0-80-16,0 0-16 0,0 0 0 0,0 0 0 15,0 0-320-15,0 0-80 0,0 0-16 0,0 0 0 16,0 0 48-16,0 0 16 0,0 0 0 0,0 0 0 16,0 0 96-16,0 0 0 0,0 0 16 0,0 0 0 15,0 0-112-15,0 0-32 0,0 0 0 0,0 0 0 16,0 0 64-16,0 0 16 0,0 0 0 0,0 0 0 15,0 0-80-15,0 0 0 0,0 0-16 0,0 0 0 16,0 0-16-16,0 0 0 0,0 0 0 0,0 0 0 16,0 0 48-16,0 0 16 0,0 0 0 0,0 0 0 15,0 0-32-15,0 0 0 0,0 0 0 0,0 0 0 0,0 0-96 0,0 0-32 16,0 0 0-16,0 0 0 0,0 0-128 0,0 0 128 16,0 0-128-16,0 0 128 0,0 0-128 0,0 0 0 15,0 0 0-15,0 0 0 0,0 0 0 0,0 0 0 16,0 0 0-16,0 0 0 0,0 0 0 0,0 0 0 15,0 0 0-15,0 0 128 0,0 0-128 0,0 0 0 16,0 0 0-16,0 0-176 0,0 0-96 0,0 0-32 16,0 0 0-16,0 0 0 15,0 0-464-15,0 0-112 0,0 0-16 0,0 0-7984 16,0 0-1600-16</inkml:trace>
  <inkml:trace contextRef="#ctx0" brushRef="#br0" timeOffset="18189.89">18866 11779 8287 0,'0'0'736'0,"-5"-3"-592"15,0-3-144-15,0 3 0 0,0-1 1872 0,2-1 352 16,1 0 64-16,2 5 16 0,-2-8-1360 0,1 2-272 16,1 0-48-16,0 6-16 0,0-6-320 0,0 0-64 0,0 0-16 0,0 6 0 15,1-6-208-15,2 1 144 0,-3 5-144 0,1-5 128 16,-1 0 224-16,0 5 32 0,0-5 16 0,0 5 0 16,0 0 352-16,-2-6 64 0,2 6 16 0,-3-5 0 15,0 2-192-15,3 3-48 0,-4-5 0 0,4 5 0 16,-5-3-208-16,5 3-32 0,0 0-16 0,0 0 0 15,-1-4-208-15,1 4-128 0,0 0 160 0,3-6-160 16,-3 6 0-16,0 0 0 0,5-3 0 0,-5 3-160 16,10-2 0-16,-10 2 0 0,9 1 0 0,-9-1 0 15,0 0-32-15,8 4-16 0,-8-4 0 0,0 0 0 16,6 6 208-16,-6-6 0 0,3 7 0 0,-3-7 0 16,0 9 0-16,0 0 0 0,-1 1 0 0,-1-2 0 15,-1 1 0-15,0 1 128 0,1 0 0 0,0-1-128 16,1 2 160-16,1-1-160 0,1-2 128 0,3 1-128 0,-1-1 0 0,0-2 0 15,-3-6 0-15,9 6 0 0,-1-1 0 0,1 0 0 16,-1-2 0-16,1 0 0 0,-1-1 0 0,0 0 0 16,0-2 0-16,-8 0 0 0,9 0 0 0,-2 0 128 15,-7 0-128-15,9-1 0 0,-9 1 160 0,6-3-160 16,-6 3 192-16,7-6-192 0,-7 6 464 0,7-6-16 16,-3 0 0-16,2 1 0 0,-6 5-64 0,6-7 0 15,-2-1-16-15,0 3 0 0,-1-1-208 0,-3 6-32 16,3-6-128-16,-3 6 192 0,2-7-192 0,-2 7 128 15,0-7-128-15,0 7 0 0,-2-7 352 0,2 7-32 16,-3-5 0-16,0-1 0 0,-2 2 208 0,-1 2 48 16,0-2 0-16,0 3 0 0,-1-2-48 0,-1 1 0 15,0-1 0-15,0 2 0 0,-2-1-144 0,1 1-48 0,0-2 0 16,0 2 0-16,0 0-128 0,1 1-16 0,1-4-16 0,1 3 0 16,-1 1-176-16,7 0 128 0,-8 0-128 0,8 0 128 15,-7 0-128-15,7 0 0 0,-7 0 144 0,7 0-144 16,-6 0 0-16,6 0 144 0,0 0-144 0,0 0 0 15,0 0 128-15,0 0-128 0,0 0 0 0,0 0 0 16,-7 0 0-16,7 0 0 0,0 0 0 0,0 0 0 31,0 0-592-31,0 0-80 0,-1 8-16 0,1-8 0 16,0 9-2592-16,1 1-528 0</inkml:trace>
  <inkml:trace contextRef="#ctx0" brushRef="#br0" timeOffset="54846.45">18843 11686 7359 0,'0'0'656'0,"0"0"-528"0,0 0-128 0,0 0 0 15,0 0 2464-15,0 0 464 0,2-6 80 0,-2 6 32 16,3-5-2080-16,0 0-432 0,-1 1-80 0,-2 4 0 16,5-7 128-16,-5 7 48 0,5-5 0 0,-5 5 0 15,7-4-224-15,-1 2-32 0,0-3-16 0,0 2 0 16,1 1-224-16,-7 2-128 0,9-3 128 0,-1 1-128 16,-1 0 192-16,-7 2-16 0,8-1-16 0,-8 1 0 15,7-3 272-15,-7 3 48 0,0 0 16 0,7-3 0 16,-7 3 176-16,0 0 32 0,0 0 16 0,0 0 0 15,7-4 80-15,-7 4 16 0,0 0 0 0,0 0 0 16,0 0-160-16,0 0-16 0,0 0-16 0,0 0 0 16,0 0-176-16,0 0-48 0,-7-2 0 0,7 2 0 15,-9 5-176-15,2-1-32 0,-1 2-16 0,1-1 0 16,1 1-176-16,1 2 0 0,-1 0 0 0,0 2 128 16,1 1-128-16,0 1 0 0,1 1 0 0,0 1 0 15,-2 1 0-15,1-1 0 0,0 0 0 0,0-1 0 0,0 1 0 0,1 1 160 16,1-2-160-16,0-1 160 0,1-2 80 0,0-2 16 15,1 1 0-15,1-9 0 0,0 8 48 0,0-8 16 16,0 0 0-16,0 0 0 0,5 5 48 0,-5-5 16 16,8 3 0-16,-8-3 0 0,8-3-16 0,2-2 0 15,-3-2 0-15,2-1 0 0,-1 1-48 0,0-3-16 16,0-1 0-16,0 0 0 0,-1 1-16 0,0-1 0 16,0 0 0-16,-1-1 0 0,1 3-96 0,-2-2-32 15,0 0 0-15,0 2 0 0,-2-1 0 0,0 1 0 0,-1 0 0 16,-1 1 0-16,-1 1-16 0,-1 1 0 0,1 0 0 0,-3 0 0 15,0 0 48-15,-1 1 0 0,-2 0 0 0,0 0 0 16,0-1 16-16,1 1 16 0,0 1 0 0,0-1 0 16,0 3-16-16,5 2 0 0,0 0 0 0,0 0 0 15,-6-3-80-15,6 3-128 0,0 0 176 0,-7 5-176 16,0 0 0-16,2 1 0 0,1 1 0 0,1-1 0 16,3-6 0-16,-4 8 0 0,1 1 0 0,0-2 0 15,0 1 0-15,2 0 0 0,0 1 0 0,1-9 0 16,0 8 0-16,0 0 0 0,0-8 0 0,2 9 0 15,0-2 0-15,-2-7 0 0,0 0 0 0,4 7 0 16,-4-7 0-16,0 0 0 0,5 6 0 0,-5-6 0 16,5 5 0-16,-5-5 0 0,0 0 0 0,7 3 0 15,-7-3 0-15,8 2 0 0,-8-2 0 0,8 0 0 16,-8 0 128-16,9-3-128 0,-1 0 0 0,-8 3 0 16,8-5 0-16,-2 1 160 0,-6 4-160 0,5-5 128 0,-2-1-128 15,-3 6 0-15,0 0 0 0,0-9 128 0,-1 0-128 0,-1 3 128 16,0-2-128-16,-1 2 128 0,0 0 16 0,0-1 0 15,-1 1 0-15,1-1 0 0,-1 1-16 0,0 1 0 16,0 1 0-16,4 4 0 0,-4-5-128 0,0 0 0 16,4 5 0-16,-4-4 128 0,4 4-128 0,-5-1 0 15,5 1 0-15,0 0 0 0,-7 0 0 0,7 0 0 16,-8 2 0-16,8-2 0 0,-7 4 0 0,7-4 0 16,-6 5 0-16,6-5 0 0,-6 5 0 0,6-5 0 15,-5 6 0-15,5-6 0 0,-4 7-128 0,4-7-64 16,0 0-16-16,0 0 0 15,0 0-2576-15,0 0-512 0</inkml:trace>
  <inkml:trace contextRef="#ctx0" brushRef="#br0" timeOffset="70717.03">18889 11652 911 0,'0'0'0'0,"0"0"0"15,-5 5 0-15,5-5 0 0,-7 3 2448 0,7-3 416 0,0 0 80 0,0 0 0 16,-7 3-2000-16,7-3-416 0,0 0-80 0,0 0 0 15,0 0-448-15,0 0 0 16,0 0 0-16,0 0 0 0,-6 4 368 0,6-4-16 0,0 0 0 0,0 0 0 16,0 0 672-16,0 0 128 0,0 0 16 0,0 0 16 15,0 0-32-15,0 0 0 0,0 0 0 0,0 0 0 16,0 0-192-16,0 0-32 0,0 0-16 0,0 0 0 16,-8-1-320-16,8 1-64 0,0 0-16 0,0 0 0 15,0 0 48-15,0 0 0 0,0 0 0 0,0 0 0 16,0 0-192-16,0 0-48 0,0 0 0 0,0 0 0 15,0 0-320-15,0 0 144 0,0 0-144 0,0 0 0 16,0 0 128-16,0 0-128 0,0 0 0 0,0 0 0 0,0 0 176 0,0 0-176 16,0 0 160-16,0 0-160 0,0 0 160 0,0 0-160 15,0 0 160-15,0 0-160 0,0 0 240 0,0 0-48 16,0 0-16-16,0 0 0 0,7-3 112 0,-7 3 32 16,0 0 0-16,0 0 0 0,0 0 0 0,0 0 0 15,0 0 0-15,0 0 0 0,0 0-128 0,0 0-32 16,0 0 0-16,0 0 0 0,7-3-160 0,-7 3 0 15,0 0 0-15,7-1 128 0,-7 1-128 0,0 0 0 16,0 0 0-16,8-3 0 0,-8 3 0 0,6-3 0 16,-6 3 0-16,0 0 0 0,6-4 0 0,-6 4 0 15,0 0 0-15,0 0 0 0,0 0 0 0,0 0 128 16,7-4-128-16,-7 4 0 0,0 0 0 0,0 0 0 16,0 0 0-16,0 0 0 0,0 0 0 0,0 0-224 15,6-4 80-15,-6 4 16 16,0 0-624-16,6-5-112 0,-6 5-32 0,6-6-8992 15,-2 0-1808-15</inkml:trace>
  <inkml:trace contextRef="#ctx0" brushRef="#br0" timeOffset="112449.08">18935 11638 5519 0,'0'0'240'0,"0"0"64"0,0 0-304 0,0 0 0 0,0 0 0 0,0 0 0 15,0 0 2240-15,0 0 384 0,0 0 64 0,0 0 32 16,0 0-1568-16,0 0-320 0,0 0-64 0,0 0-16 15,0 0-464-15,0 0-96 0,0 0 0 0,0 0-16 16,0 0-176-16,0 0 128 0,0 0-128 0,0 0 128 16,0 0 144-16,0 0 32 0,0 0 0 0,0 0 0 15,-7 1 80-15,7-1 0 0,0 0 16 0,0 0 0 16,-6 5 144-16,6-5 32 0,-6 4 0 0,6-4 0 16,-5 6 80-16,5-6 32 0,-6 5 0 0,1-1 0 15,5-4-48-15,-7 4 0 0,2 1 0 0,5-5 0 16,0 0 16-16,0 0 0 0,-7 6 0 0,7-6 0 0,0 0-16 0,-6 3-16 15,6-3 0-15,0 0 0 0,0 0-32 0,0 0 0 16,0 0 0-16,-6 4 0 0,6-4-128 0,0 0-16 16,0 0-16-16,0 0 0 0,0 0-144 0,0 0-32 15,0 0 0-15,0 0 0 0,0 0-128 0,0 0-128 16,0 0 192-16,0 0-192 0,0 0 224 0,0 0-64 16,0 0-16-16,0 0 0 0,0 0 144 0,0 0 32 15,0 0 0-15,0 0 0 0,0 0 0 0,0 0 16 16,0 0 0-16,0 0 0 0,0 0-80 0,0 0 0 15,0 0-16-15,0 0 0 0,0-6-32 0,0 6 0 16,2-7 0-16,-2 7 0 0,2-6-80 0,-2 6 0 16,4-7-128-16,-4 7 192 0,3-6-192 0,-3 6 0 15,5-5 0-15,-5 5 0 0,7-8 128 0,-2 3-128 0,-5 5 0 0,0 0 0 16,4-7 144-16,-4 7-144 0,5-5 128 0,0-1-128 16,0 0 160-16,0 0-160 0,-5 6 192 0,6-6-192 15,-1-1 192-15,1 0-64 0,0 0 0 0,1-1-128 16,0 1 160-16,-1 0-160 0,1 1 128 0,0 0-128 15,2-2 128-15,-2 0-128 0,0 1 128 0,0 0-128 16,2 0 0-16,-2 1 128 0,0-2-128 0,-1 2 0 16,0 0 128-16,1 0-128 0,0-1 0 0,1-1 128 15,0 0-128-15,1 1 0 0,-2-1 144 0,1 0-144 16,0-1 0-16,0 0 128 0,2-1-128 0,-2 1 0 16,2-2 0-16,-1 1 0 0,0 1 0 0,-1 0 128 15,-1-1-128-15,1 3 0 0,-1-1 128 0,-2 1-128 16,2 0 0-16,-2 0 0 0,0 1 0 0,-1 0 0 0,-1 1 128 15,-3 5-128-15,4-6 128 0,0-2-128 0,-1 2 176 16,-3 6-48-16,3-7 0 0,0 2 0 0,0-1-128 16,0 0 160-16,0-3-160 0,0 4 160 0,0-2-160 0,1 1 0 15,-1 0 144-15,0 0-144 0,0 0 0 0,0-1 0 16,1 3 0-16,0-2 128 0,-2-1-128 0,-2 7 0 16,4-7 0-16,-4 7 0 0,0 0 0 0,3-6 0 15,-3 6 0-15,0 0 0 0,0 0 0 0,4-5 0 16,-4 5 0-16,0 0 0 0,0 0 0 0,0 0 0 15,0 0 0-15,0 0 128 0,0 0-128 0,0 0 0 16,0 0 0-16,0 0 0 0,0 0 0 0,0 0 0 16,0 0 0-16,0 0 0 0,0 0 0 0,0 0 0 15,0 0 0-15,0 0 0 0,0 0 0 0,0 0 0 0,0 0 0 16,0 0-128-16,0 0-176 0,0 0-16 0,0 0-16 0,0 0 0 31,0 0-1264-31,0 0-256 0,0 0-64 0,0 0-10288 0,0 0-2064 0</inkml:trace>
  <inkml:trace contextRef="#ctx0" brushRef="#br0" timeOffset="115736.68">18965 11553 1839 0,'0'0'160'0,"0"0"-160"0,-4 6 0 0,-2 0 0 15,6-6 1680-15,-6 5 304 0,6-5 64 0,-5 8 16 16,5-8-400-16,-8 3-64 0,8-3-32 0,-5 4 0 16,5-4-416-16,0 0-96 0,-8 3-16 0,8-3 0 15,-6 3-224-15,6-3-48 0,0 0-16 0,0 0 0 16,-7 2 0-16,7-2 0 0,0 0 0 0,-7 1 0 15,1 1-112-15,6-2 0 0,0 0-16 0,0 0 0 16,-8 3 80-16,8-3 0 0,-5 3 16 0,5-3 0 0,-5 6-352 0,5-6-80 16,0 0-16-16,-4 7 0 15,4-7-272-15,0 0 160 0,-4 6-160 0,4-6 128 0,0 0 160 0,0 0 32 16,0 0 0-16,0 0 0 0,0 0 48 0,0 0 16 16,0 0 0-16,0 0 0 0,0 0 0 0,0 0 0 15,0 0 0-15,0 0 0 0,0 0 48 0,7-3 16 16,0-3 0-16,0-1 0 0,-2 0 48 0,2-3 16 15,1-2 0-15,0 1 0 0,1-2-16 0,0 0 0 16,1-1 0-16,1 2 0 0,1 0-192 0,-2 0-48 16,0-1 0-16,1 2 0 0,-1-2-64 0,2 2-32 15,-1 1 0-15,-1 0 0 0,0 0-32 0,2 0-128 16,-1 1 192-16,1-1-64 0,-1-1 0 0,1-1-128 16,-1 2 192-16,2-4-64 0,-2 0 64 0,1 0 0 0,1 1 0 15,1-3 0-15,-1 1 32 0,-1 0 16 0,-1-3 0 0,0 3 0 16,1-2-80-16,0 3-16 0,-1-1 0 0,2 1 0 15,2 1-16-15,-2-2-128 0,-3 3 192 0,0 1-64 16,2-2-128-16,-1 3 192 0,-1 0-192 0,0 1 192 16,-1 1-48-16,0-1 0 0,-1 0 0 0,-1 2 0 15,0 0 48-15,0-2 16 0,-1 2 0 0,-1 0 0 16,0-2-16-16,0 3-16 0,-1-1 0 0,2-2 0 16,-2 1-176-16,2-1 160 0,-2 0-160 0,0 2 160 15,2-2-160-15,-2 0 0 0,1 0 0 0,-1-1 128 16,0 0-128-16,2 2 0 0,-2-1 0 0,3 3 0 15,-2-1 0-15,0 1 0 0,-2-2 0 0,2 2 0 16,-2 1 0-16,-3 5 0 0,4-7 0 0,0 1 0 16,0 2 0-16,-4 4 0 0,4-6 0 0,0-1 0 0,0 2 128 0,0 1-128 15,-4 4 0-15,5-4 128 0,-1-1-128 0,0 3 0 16,0-5 0-16,-4 7 0 0,5-6 0 0,0 1 0 16,0 1 128-16,-5 4-128 0,5-6 0 0,-5 6 0 15,0 0 0-15,5-3 0 0,-5 3 0 0,0 0 0 16,0 0 0-16,0 0 0 0,7-4 0 0,-7 4 0 15,0 0 0-15,0 0 0 0,0 0 128 0,0 0-128 16,0 0 0-16,0 0 128 0,0 0-128 0,0 0 0 16,4-5 0-16,-4 5 128 0,0 0-128 0,0 0 0 15,0 0 0-15,0 0 0 0,3-5 0 0,-3 5 0 16,0 0 0-16,4-4 0 0,-4 4 0 0,6-4 0 16,-6 4 0-16,4-2 0 0,-4 2 0 0,5-6 0 0,-5 6 0 0,4-6 0 15,-4 6 0-15,3-4 0 0,-3 4 0 0,0 0 0 16,4-6 0-16,-4 6 0 0,0 0 0 0,3-6 0 15,-3 6 0-15,0 0 0 0,0 0 0 0,0 0 0 16,3-4 128-16,-3 4-128 0,0 0 128 0,0 0-128 16,0 0 128-16,1-5-128 0,-1 5 0 0,0 0 128 15,3-5-128-15,-3 5 0 0,3-6 0 0,-3 6 0 16,0 0 0-16,1-6 0 0,-1 6 0 0,3-4 0 16,-3 4 0-16,3-6 0 0,-3 6 0 0,0 0 0 15,3-6 0-15,-3 6 0 0,0 0 0 0,4-6 0 16,-4 6 0-16,0 0 0 0,0 0 0 0,2-5 0 15,-2 5 0-15,0 0 0 0,0 0 128 0,0 0-128 16,1-5 0-16,-1 5 0 0,0 0 0 0,3-7 0 16,-3 7 0-16,0 0 128 0,3-6-128 0,-3 6 0 15,4-5 0-15,-4 5 0 0,4-6 0 0,-4 6 0 0,3-5 0 0,-3 5 0 16,3-4 0-16,-3 4 0 0,0 0 0 0,0 0 0 16,3-6 0-16,-3 6 0 0,0 0 0 0,0 0 0 15,3-4 0-15,-3 4 0 0,0 0 0 0,0 0 0 16,3-6 0-16,-3 6 0 0,0 0 0 0,0 0 0 15,5-6 0-15,-5 6 0 0,0 0 0 0,4-6 0 16,-4 6 128-16,4-5-128 0,-4 5 0 0,4-5 0 16,-4 5 0-16,0 0 0 0,3-6 0 0,-3 6 0 15,0 0 0-15,2-5 0 0,-2 5 0 0,0 0 0 16,1-5 0-16,-1 5 0 0,0 0 0 0,0 0 0 16,0-4 128-16,0 4-128 0,0-6 0 0,0 6 0 0,0 0 0 15,0 0 0-15,0 0 0 0,3-5 0 0,-3 5 0 0,0 0 0 16,0 0 0-16,4-6 0 0,-4 6 0 0,0 0 0 15,4-5 0-15,-4 5 0 0,0 0 0 0,3-4 0 16,-3 4 0-16,0 0 0 0,0 0 0 0,0 0 0 16,0 0 0-16,0 0 0 0,0 0 144 0,0 0-144 15,0 0 144-15,0 0-144 0,0-7 192 0,0 7-192 16,0 0 160-16,0 0-160 0,0 0 128 0,0 0-128 16,-3-3 144-16,3 3-144 0,0 0 160 0,0 0-160 15,0 0 144-15,0 0-144 0,0 0 128 0,-6-4-128 16,0 2 144-16,6 2-144 0,-7 0 160 0,7 0-160 15,-7 0 192-15,7 0-64 0,-8 2-128 0,8-2 192 16,-9 2 0-16,1 0-16 0,0-2 0 0,1 0 0 16,-1 1-32-16,8-1 0 0,-9 2 0 0,1 0 0 15,-3 1-16-15,1-1 0 0,-1-2 0 0,1 1 0 0,0 0-128 0,0-1 128 16,2 0-128-16,0 1 128 0,0 0-128 0,8-1 0 16,-8 1 0-16,8-1 0 0,-8 1 0 0,8-1 128 15,-8 2-128-15,8-2 0 0,-8 0 0 0,8 0 0 16,-8 2 0-16,8-2 0 0,-8 2 0 0,8-2 0 15,-7 1 0-15,7-1 0 0,0 0 0 0,0 0 0 16,0 0 0-16,0 0 0 0,0 0 0 0,0 0 0 16,0 0 0-16,0 0 0 0,0 0 0 0,0 0-144 15,7-1 144-15,3 0 0 0,-2 0-128 0,0 0 128 16,0 0 0-16,2 0 0 0,1-1 0 0,1 0-128 16,1-1 128-16,0 0 0 0,2-1 0 0,-2 1 0 0,0-3 0 15,-1 0 0-15,1 2 0 0,0 1-128 0,0-3 128 0,0 3 0 16,1-1 0-16,-2 0 0 0,-3 0 128 0,-1 0-128 15,1 1 0-15,1 0 0 0,0-1 0 0,0 1 0 16,-2 0 0-16,1 0 0 0,-1 1 0 0,1-1 0 16,-2-2 0-16,-7 5 0 0,7-4 0 0,-1 1 0 15,-6 3 0-15,7-3 0 0,-7 3 0 0,0 0 0 16,6-3 0-16,-6 3 0 0,0 0 128 0,0 0-128 16,0 0 0-16,0 0 0 0,0 0 128 0,0 0-128 15,0 0 0-15,0 0 128 0,0 0-128 0,0 0 0 16,0 0 128-16,0 0-128 0,0 0 0 0,0 0 144 15,0 0-144-15,0 0 0 0,0 0 0 0,0 0 128 16,0 0-128-16,-6-1 0 0,6 1 0 0,0 0 128 16,0 0-128-16,0 0 0 0,0 0 0 0,-6 0 0 15,6 0 0-15,0 0 0 0,0 0 128 0,-7 0-128 16,7 0 0-16,0 0 0 0,0 0 0 0,0 0 0 16,0 0 0-16,0 0 0 0,-7 0 0 0,7 0 0 0,0 0 0 0,0 0 0 15,0 0 0-15,0 0 0 0,-4 7 0 0,4-7 0 16,-6 6 128-16,6-6-128 0,0 0 0 0,0 0 0 15,0 0 0-15,-3 6 128 0,3-6-128 0,0 0 0 16,0 0 0-16,-4 8 128 0,4-8-128 0,-1 8 0 16,1-8 0-16,-2 9 128 0,2 0-128 0,3 0 0 15,-2 0 0-15,2 0 0 0,0-1 0 0,0 1 0 16,3 0 0-16,-2-1 0 0,0 2 0 0,2-2 0 16,-2 0 0-16,2 0 0 0,-1 1 0 0,0-1 0 15,0 2 0-15,-1-3 0 0,0 2 0 0,0 1 0 0,-1-1 0 16,0 0 0-16,0-1 0 0,-2 1 0 0,0 0 0 0,-1-2 0 15,0 0 0-15,0 1 0 0,0 0 0 0,0-1 128 16,1 2-128-16,-1 0 0 0,0-9 0 0,0 9 0 16,1 0 0-16,0 0 0 0,0 0 128 0,1-2-128 15,-2-7 0-15,0 0 0 0,1 9 0 0,-1-9 0 16,2 8 0-16,-2-8 0 0,0 0 0 0,1 8 0 16,-1-8 0-16,0 0 128 0,0 0-128 0,0 0 0 15,0 0 128-15,0 0-128 0,0 0 0 0,0 0 128 16,0 0 0-16,0 0 0 0,0 0 0 0,0 0 0 15,0 0 0-15,0 0 0 0,-7-3 0 0,2-2 0 16,0-3-128-16,0-1 128 0,0-1-128 0,0 1 128 16,0-3-128-16,1 0 0 0,0-3 0 0,0 2 128 15,-1 0-128-15,2 0 0 0,-2 1 0 0,1 0 0 16,-1-1 0-16,2 1 0 0,-2 0 0 0,0 4 0 16,2-1 0-16,1 1 0 0,-1 1 0 0,0 1 0 0,1-2 0 15,1 2 0-15,-2 2 0 0,3 4 0 0,-1-7 0 0,-1 1 0 16,1 1 0-16,1 5 0 0,0-6 0 0,0 6 0 15,1-7 0-15,-1 7 0 0,3-6-144 0,-1-2 144 16,-2 8 0-16,2-7 0 0,-2 7 0 0,3-6-128 16,-3 6 128-16,3-6 0 0,-3 6 0 0,6-4 0 15,-6 4-128-15,4-5 128 0,-4 5 0 0,0 0 0 16,3-5 0-16,-3 5 0 0,0 0 0 0,6-4-128 16,-6 4 128-16,0 0 0 0,0 0 0 0,0 0 0 15,0 0 0-15,0 0 0 0,0 0 0 0,0 0-128 16,0 0 128-16,0 0 0 0,0 0 0 0,0 0 0 0,0 0 0 15,0 0 0-15,0 0 0 0,0 0 0 0,0 0 0 0,-7 2 0 16,7-2 0-16,-9 3 0 0,2-1 0 0,0 0 0 16,-2 1 0-16,2 0 0 0,-3 0 0 0,1-1 0 15,-1 2 0-15,0-1 0 0,-2 3 0 0,1-3 0 16,0 1 0-16,0 1 128 0,-2 0-128 0,1 0 0 16,-1-1 0-16,0 1 0 0,-3 0 0 0,1-1 0 15,0 2 0-15,1-2 128 0,-2 1-128 0,1-2 0 16,0-1 0-16,1 0 0 0,1 0 0 0,0 1 0 15,2-3 0-15,-1 0 0 0,1 0 0 0,1-2 0 16,0 2 0-16,0-1 0 0,1-1 0 0,2 0 0 16,1 0 0-16,6 2 0 0,-7-2 0 0,7 2 0 15,-7-3 0-15,7 3 0 0,-5-1 0 0,5 1 0 16,0 0 0-16,0 0 0 0,0 0 0 0,0 0 0 16,0 0-144-16,0 0 144 0,0 0 0 0,0 0-144 0,8-5 144 0,0 4 0 15,0-1-144-15,1 0 144 0,1 0 0 0,1-2 0 16,-1 1 0-16,1 1 0 0,-1-1-128 0,3 1 128 15,0-1 0-15,-2 0 0 0,1 0 0 0,0 1 0 16,0 1 0-16,0 0 0 0,0 0-128 0,0-1 128 16,1 2 0-16,0 0 0 0,-3 0 0 0,1 0 0 15,-1 0 0-15,2 0 0 0,-1 0 0 0,-1 0 0 16,0-2 0-16,2 1 0 0,0-2 0 0,0 1 0 16,-2 0 0-16,0-1 0 0,-1 0 0 0,1 0 0 15,-3-1 0-15,1 2 0 0,0-2 0 0,-8 4 0 16,5-4 0-16,-5 4 0 0,0 0 0 0,0 0 0 15,6-6 0-15,-6 6 0 0,0 0 0 0,0 0 0 0,0 0 0 16,4-6 128-16,-4 6-128 0,0 0 0 0,0-6 0 16,0 6 128-16,-1-6-128 0,1 6 0 0,-3-4 0 0,3 4 0 15,0 0 0-15,0 0 0 0,0 0 0 0,0 0 0 16,-3-6 0-16,3 6 0 0,0 0 0 0,0 0 0 16,0 0 0-16,0 0 0 0,0 0 0 0,0 0 0 15,0 0 0-15,0 0 0 0,0 0 0 0,0 0 0 16,0 0 0-16,0 0 0 0,-1 9 0 0,1-2 0 15,0 1 0-15,0 1 0 0,-2 0 0 0,2 0 0 16,0 2 0-16,2 1 0 0,-1 0 0 0,1 1 0 16,-1 0 0-16,2 1 0 0,-3-1 0 0,3 0 0 15,0 2 0-15,0 2 0 0,-2-2 0 0,3 2 0 16,-1 0 128-16,0-1-128 0,1 0 0 0,-1-2 128 16,2-1-128-16,-1-1 0 0,0-2 0 0,0 0 0 15,-1-1 0-15,0 0 0 0,0-1 0 0,0-2 128 0,-3-6-128 16,0 0 0-16,0 0 0 0,0 0 0 15,0 0-384-15,0 0-144 0,0 0-48 0,9-5-15296 16,0-4-3072-16</inkml:trace>
  <inkml:trace contextRef="#ctx0" brushRef="#br0" timeOffset="119148.61">19840 10328 18879 0,'0'0'832'0,"0"0"192"0,0 0-832 0,0 0-192 0,0 0 0 0,0 0 0 15,0 0 944-15,0 0 144 0,0-6 16 0,0 6 16 16,2-8-320-16,1 2-64 0,-1-2-16 0,-2 8 0 16,3-7 176-16,0 1 48 0,-3 6 0 0,4-7 0 15,-4 7 128-15,4-5 16 0,-4 5 16 0,0 0 0 16,4-7-80-16,-4 7 0 0,0 0-16 0,0 0 0 16,0 0-400-16,0 0-80 0,0 0-16 0,0 0 0 15,0 0-32-15,0 0-16 0,0 0 0 0,0 0 0 16,0 0 64-16,0 0 16 0,0 0 0 0,0 0 0 15,0 0-16-15,0 0 0 0,0 0 0 0,0 0 0 16,0 0-80-16,0 0-32 0,0 0 0 0,0 0 0 16,0 0-112-16,0 0-32 0,-5 6 0 0,5-6 0 15,-5 6-128-15,5-6-16 0,-3 10-128 0,1-2 192 0,1 2-192 0,1-3 128 16,1 1-128-16,-1 0 0 0,2-1 0 0,-1 2 0 16,-1-9 0-16,5 7 0 0,-1 0 0 15,0 0 0-15,-4-7 0 0,4 7 0 0,-4-7 128 0,5 5-128 16,-5-5 0-16,0 0 144 0,8 5 16 0,-8-5 0 15,6 2 0-15,-6-2 0 0,7 3 16 0,-7-3 0 16,0 0 0-16,8 3 0 0,-8-3-176 0,8 0 0 16,-8 0 0-16,0 0 0 0,0 0 0 0,8 3 128 15,0-3-128-15,-8 0 128 0,0 0-128 0,7 0 160 16,-1-3-160-16,1 3 160 0,-7 0-160 0,7-4 128 0,-3-2-128 16,2 2 128-16,-2-2-128 0,2 1 0 0,0-2 144 15,-2 1-144-15,2 1 0 0,-2-1 144 0,0 0-144 0,1 2 0 16,-1-1 128-16,-1-1-128 0,-3 6 0 0,3-8 0 15,-2 1 192-15,0-1-64 0,-1 8 0 0,0-7-128 16,-2 0 192-16,2 7-64 0,-3-6 0 0,-3 0-128 16,2 0 208-16,-2 1-64 0,0-2-16 0,-1 2 0 15,0 2-128-15,0-2 160 0,1 0-160 0,-1 1 160 16,0 1-160-16,0 0 0 0,-2 0 0 0,3 3 128 16,0 0-128-16,6 0 0 0,-8 0 0 0,8 0 128 15,-7 2-128-15,7-2 0 0,-7 4 0 0,2-1 0 16,5-3 0-16,-6 6 0 0,1 2 0 0,0 0 0 15,0-1-144-15,0 1 144 0,2 0 0 0,1-1 0 16,0 2-128-16,0-1 128 0,1 2 0 0,1-1 0 0,1-1 0 16,1 0 0-16,-2-8 0 0,3 10 0 15,1 0 0-15,0 0-128 0,1-3 128 0,0 0 0 0,-5-7 0 0,0 0 0 16,8 5 0-16,-1 1 0 16,-7-6 0-16,9 3 0 0,-1 0 0 0,0-2 0 0,-1-1 0 0,-7 0 0 15,10-3 0-15,-3 2 0 0,-7 1 0 0,8-3 0 16,0-1 0-16,-1-2 0 0,-3 0 0 0,2 2 128 15,-2-3-128-15,0 1 0 0,-1-1 0 0,0 1 128 16,3 0-128-16,-3 0 0 0,-3 6 0 0,3-8 128 16,0 0-128-16,-1 2 0 0,-2 6 0 0,0-9 0 15,-2 1 128-15,0 2-128 0,2 6 0 0,-3-8 128 16,-1 0-128-16,0 0 0 0,2 0 0 0,-1 1 128 0,-1 2-128 16,4 5 0-16,-6-5 0 0,2 1 0 0,4 4 0 0,0 0 0 15,-7-3 0-15,7 3 0 0,-7-2 0 0,7 2 0 16,-9 2 0-16,9-2 0 0,-7 6 0 0,7-6 0 15,-6 6 0-15,2 1-160 0,1 0 160 0,0 1-128 16,3-8 128-16,-1 9 0 0,-1 0-144 0,2-9 144 16,0 9 0-16,2 0 0 0,-2 0 0 0,0-9 0 15,0 8 0-15,0-8 0 0,2 9 0 0,-2-9 0 16,0 0 0-16,3 8 0 0,-3-8 0 0,0 0 0 16,0 0-128-16,5 4 128 0,-5-4 0 0,0 0 0 15,0 0 0-15,10 0 0 0,-3 0 0 0,-1-1 0 16,1-2 0-16,-1-1 0 0,-2-1 0 0,0 0 0 15,-4 5 0-15,7-6 0 0,-1-3 0 0,-2 2 0 16,2 1 0-16,-2 2 0 0,-4 4 0 0,3-6 0 16,-3 6 0-16,0 0 0 0,0-9 0 0,0 9 0 0,0 0 0 15,0 0 0-15,-3-4 0 0,3 4 0 0,-8-3 0 0,8 3 0 16,-9-1 0-16,2 2 128 0,7-1-128 0,-7 3 0 16,1-1 0-16,-1 0 0 0,1 1 0 0,6-3 0 15,-7 6 0-15,7-6 0 0,-7 6 0 0,3 0 0 16,4-6 0-16,-3 6 0 0,3-6 0 0,-2 9 0 15,2-9 0-15,0 0 0 0,0 0-128 0,2 6 128 16,-2-6 0-16,0 0 0 0,0 0 0 0,3 9 0 16,-3-9 0-16,0 0 0 0,4 6 0 0,-4-6 0 15,0 0 0-15,0 0 0 0,0 0 0 0,0 0 0 16,0 0 0-16,6 3 0 0,-6-3 0 0,0 0 0 16,10-2 0-16,-3-1 0 0,-7 3 0 0,7-5 0 0,2-1 0 0,-1 1 0 15,-2 0 0-15,-2 2 0 0,-4 3 0 0,7-6 0 16,-7 6 0-16,0 0 0 0,5-4 0 0,-5 4 0 15,0 0 0-15,0 0 0 0,0 0 0 0,0 0 0 16,0 0 0-16,0 0 0 0,0 0 0 0,0 0 0 16,0 0 0-16,0 0 0 0,0 0 0 0,-7-3 0 15,7 3 0-15,-6 0 128 0,6 0-128 0,-7 0 0 16,7 0 0-16,0 0 0 0,-8 0 0 0,8 0 0 16,-7 0 0-16,7 0 0 0,0 0 0 0,-5 3 0 15,5-3 0-15,0 0 0 0,-8 5 0 0,4 0 0 16,4-5 0-16,-4 8 0 0,4-8 0 0,-5 9 0 15,1-2-128-15,1 2 128 0,3-9 0 0,-3 7 0 16,1 1-160-16,2-8 160 0,-2 8-208 0,2-8 80 16,0 0-1936-16,7 5-384 0,3-5-80 15</inkml:trace>
  <inkml:trace contextRef="#ctx0" brushRef="#br0" timeOffset="119772.35">24549 11883 40943 0,'80'32'1808'0,"2"1"384"0</inkml:trace>
  <inkml:trace contextRef="#ctx0" brushRef="#br0" timeOffset="127608.67">19999 10240 8287 0,'0'0'736'0,"0"0"-592"0,0 0-144 0,0 0 0 0,0 0 1040 0,0 0 176 15,0 0 48-15,0 0 0 0,0 0-832 0,0 0-176 16,0 0-16-16,-2-6-16 0,-1 3-64 0,3 3-16 16,0 0 0-16,0 0 0 0,0 0 224 0,0 0 32 15,0 0 16-15,0 0 0 0,0 0 432 0,0 0 96 16,0 0 16-16,0 0 0 0,-6 0 304 0,6 0 64 16,0 0 16-16,0 0 0 0,0 0-368 0,0 0-64 15,0 0-16-15,0 0 0 0,0 0-64 0,0 0-32 0,0 0 0 16,0 0 0-16,0 0-224 0,1-7-64 15,-1 7 0-15,5-7 0 0,0 0-240 0,-2 2-48 16,2 0-16-16,-5 5 0 0,5-7-16 0,-5 7 0 0,6-5 0 0,-6 5 0 16,4-5 64-16,2 1 16 0,-6 4 0 0,5-6 0 15,-5 6 16-15,5-4 0 0,-5 4 0 0,0 0 0 16,6-6 144-16,-6 6 16 0,5-6 16 0,0 1 0 16,-2-1-16-16,1 1 0 0,0-1 0 0,0 1 0 15,1-3-288-15,0 1-160 0,1-1 160 0,-1 0-160 16,2 0 160-16,-2 0-160 0,3 1 160 0,-1 0-160 15,1-2 256-15,1 2-32 0,1 0-16 0,-1-1 0 16,-2 1 16-16,1 0 0 0,-2 1 0 0,3-2 0 16,-1 1-32-16,0 1 0 0,1 1 0 0,0-1 0 15,-1-2 0-15,0 2-16 0,1 0 0 0,0 0 0 16,-1 1 0-16,0-1 0 0,1-1 0 0,-1 1 0 16,1-2-48-16,1 2-128 0,-1-1 192 0,-1 2-64 0,1-1-128 0,-1 1 192 15,2-2-192-15,0 1 192 0,-2-1-32 16,0 1 0-16,1 0 0 0,0 1 0 0,-1 0-160 0,1 1 160 15,-2 0-160-15,0-1 160 0,0 0-160 0,2 1 0 16,-2 0 0-16,1 0 128 0,-2 0-128 0,0 1 0 16,0 0 0-16,-1-3 128 0,1 2-128 0,-2-1 0 15,2 1 0-15,-2-2 128 0,2 1 0 0,-1 0-128 16,0-1 192-16,0-1-64 0,0 1 32 0,0 0 0 16,-3 1 0-16,4-2 0 0,-1 1-32 0,1 0-128 15,0-1 192-15,0 0-64 0,1-1-128 0,-3 1 0 16,0 1 144-16,0 0-144 0,1 1 0 0,0 0 128 0,0 0-128 15,0 0 0-15,0-1 0 0,0 1 128 0,-1-1-128 16,0 0 0-16,1 0 0 0,-1 0 0 0,-1 2 0 0,1-1 0 16,-1-1 144-16,0 0-144 0,-3 6 192 0,4-6-192 15,-1-2 176-15,1 3-176 0,-1-1 160 0,0 0-160 16,1 0 0-16,1 2 128 0,-3-2-128 0,-2 6 0 16,6-5 0-16,-6 5 0 0,5-6 0 0,1 3 0 15,-1-3 0-15,-5 6 0 0,5-6 0 0,-5 6 0 16,5-6 0-16,-5 6 0 0,4-5 0 0,-4 5 0 15,0 0 0-15,0 0 0 0,0 0 0 0,5-5 0 16,-5 5 0-16,0 0 0 0,4-5 128 0,-4 5-128 16,0 0 0-16,0 0 0 0,4-5 0 0,-4 5 0 15,0 0 0-15,0 0 0 0,5-4 0 0,-5 4 0 16,0 0 0-16,5-5 0 0,-5 5 0 0,0 0 0 16,0 0 0-16,6-4 0 0,-6 4 0 0,0 0 0 15,0 0 0-15,0 0 0 0,0 0 0 0,0 0 0 0,6-4 0 0,-6 4 0 16,0 0 0-16,0 0 0 0,0 0 144 15,0 0-144-15,0 0 128 0,0 0-128 0,0 0 160 0,0 0-160 16,0 0 192-16,0 0-192 0,0 0 176 0,0 0-176 16,0 0 160-16,0 0-160 0,0 0 128 0,0 0-128 15,0 0 0-15,0 0 0 0,0 0 0 0,-1-6 0 16,1 6 0-16,0 0 0 0,0 0 0 0,0 0 128 16,0 0-128-16,0 0 0 0,-4-4 0 0,4 4 0 15,0 0 0-15,0 0 0 0,0 0 128 0,0 0-128 16,-7-5 0-16,7 5 0 0,0 0 144 0,-7 0-144 15,7 0 128-15,0 0-128 0,-8-3 176 0,8 3-48 0,-7-2-128 0,7 2 192 16,0 0-192-16,-7-2 176 0,7 2-176 0,0 0 160 16,-7-1-160-16,7 1 0 0,-5-3 0 0,5 3 0 15,0 0 0-15,0 0 0 0,-6-3 0 0,6 3 0 16,0 0 0-16,-6-3 0 0,2-1 128 0,4 4-128 16,0 0 0-16,0 0 0 0,-6-2 0 0,6 2 0 15,-6-4 0-15,6 4 0 0,-7-1 0 0,0-2 0 16,1 1 128-16,-1 2-128 0,0 0 128 0,0 0-128 15,0 0 144-15,-2 0-144 0,1-2 160 0,-1 2-160 16,-2 2 224-16,1-2-48 0,0 0-16 0,0 0 0 16,-1 0-16-16,3 0 0 0,0 0 0 0,0 0 0 15,1 0-144-15,0-2 128 0,7 2-128 0,-9-1 128 16,9 1-128-16,-7 0 0 0,7 0 0 0,-9-2 0 16,9 2 0-16,0 0 0 0,-8-2 0 0,8 2 0 15,0 0 0-15,0 0 0 0,0 0 0 0,0 0 0 16,0 0 0-16,0 0 0 0,0 0 0 0,0 0 0 0,0 0 0 0,8-3-144 15,1 0 144-15,1 0 0 0,0 3-192 0,0 0 192 16,-1 0-192-16,3 0 192 0,0 3-160 0,1-2 160 16,-1 1-128-16,1 1 128 0,-1-3-192 0,0 1 32 15,-1 0 16-15,0 1 0 0,-1 1 144 0,1 0-160 16,-3 0 160-16,1 1-160 0,-9-4 160 0,8 3 0 16,-1 1 0-16,-7-4 0 0,6 3 0 0,-6-3 0 15,5 8 0-15,-1-3-128 0,-4-5 128 0,4 7 0 16,-4-7 0-16,3 9 0 0,-3-9 0 0,2 8 0 15,-2-8 0-15,1 9 0 0,-1-9 0 0,0 9 0 16,0-9 0-16,0 8 0 0,0-8 0 0,0 0 0 0,-2 7 0 0,2-7 0 16,-1 7 0-16,1-7 0 0,-3 9 0 0,3-9 0 15,0 0 0-15,-3 7 0 0,3-7 0 0,-3 8 128 16,3-8-128-16,-2 9 128 0,2-9-128 0,-2 6 128 16,2-6-128-16,-1 9 0 0,0 0 128 0,0-1-128 15,1 0 0-15,0-8 144 0,2 10-144 0,0 0 0 16,0-3 128-16,1 1-128 0,-3-8 0 0,4 10 0 15,-1 0 0-15,-1 0 0 0,-1-2 0 0,0 1 0 16,0 1 160-16,-1 0-160 0,1-2 128 0,-1 0-128 16,0-8 160-16,-1 9-160 0,-1-1 192 0,0 0-192 15,2-8 208-15,-3 8-64 0,3-8-16 0,-3 8 0 16,3-8-128-16,-4 8 0 0,0-2 144 0,4-6-144 16,-3 6 0-16,3-6 128 0,-3 9-128 0,3-9 0 15,0 0 0-15,-3 7 0 0,3-7-192 0,0 0 64 16,-4 7-320-16,4-7-64 0,0 0-16 0,2 8 0 15,-2-8-1984-15,5 7-400 0,-5-7-80 0,8 5-16032 16</inkml:trace>
  <inkml:trace contextRef="#ctx0" brushRef="#br0" timeOffset="128708.56">20854 9469 2751 0,'0'0'256'0,"0"0"-256"16,-7 0 0-16,7 0 0 0,0 0 2368 0,-7 0 448 16,0-2 64-16,7 2 32 0,0 0-1232 0,0 0-240 15,-7-3-48-15,7 3-16 0,-6-4-432 0,6 4-96 16,-6-3-16-16,6 3 0 0,-4-3 192 0,4 3 16 16,-4-5 16-16,4 5 0 0,-6-4 96 0,6 4 0 15,-6-3 16-15,6 3 0 0,-7-2-160 0,7 2-48 16,-6-1 0-16,1-1 0 0,0 1-288 0,0 4-64 15,5-3-16-15,-9 3 0 0,1 1-16 0,0 0 0 16,1-1 0-16,0 2 0 0,0 2-128 0,0 0-48 16,0 1 0-16,-1-1 0 0,2 0-208 0,1 1-32 15,1 2-16-15,1 0 0 0,1 0-144 0,1-2 0 0,1-8 0 16,1 12 128-16,-1 1-128 0,5-1 0 0,-1-5 0 16,1 0 0-16,1 2 0 0,0-5 0 0,1 2 0 0,1-2 0 15,1 0 0-15,0-2 128 0,0 0-128 0,1-2 128 16,0-2-128-16,0 0 0 0,0-2 144 0,0 0-144 15,-3-2 176-15,2 2-48 0,-1-4 0 0,-1 1 0 16,0 0 32-16,-1-1 0 0,0-1 0 0,-1 3 0 16,-2-3 32-16,0 2 16 0,0 0 0 0,-1-1 0 15,-1 1-32-15,-1 0-16 0,0 7 0 0,-2-9 0 16,-1 2 16-16,3 7 0 0,-2-9 0 0,-1 2 0 16,3 7 64-16,-4-6 16 0,4 6 0 0,-7-3 0 15,7 3-256-15,0 0 0 0,-9-2 128 0,2 1-128 16,7 1 128-16,-7 0-128 0,0 1 176 0,7-1-176 15,-6 5 208-15,0 0-64 0,0 0-16 0,2 1 0 0,4-6-128 0,-6 9 0 16,2-2 0-16,0 1 128 16,2 0-128-16,1-1 0 0,-3-1 0 0,4-6 0 0,0 0 0 0,-1 10 0 15,1-10 0-15,0 0 0 0,1 9 0 0,-1-9 0 16,0 0 0-16,0 0 0 0,0 0 0 0,0 0 0 16,8 3 0-16,-8-3 0 0,0 0 0 0,9 0 0 15,-9 0 128-15,8-5-128 0,-2 1 0 0,0-2 0 16,-2 1 144-16,-1-1-144 0,1-1 0 0,-1-1 0 15,0 0 0-15,-2 2 128 0,1-2-128 0,-1 1 0 16,-1 0 0-16,0 7 0 0,-1-9 0 0,1 3 0 16,-2 0 0-16,2 6 0 0,-4-8 0 0,1 4 144 15,3 4-144-15,-7-5 0 0,1 1 128 0,1 3-128 0,5 1 0 0,-8 0 0 16,1 0 0-16,0 1 0 0,0 2 0 16,0 0 0-16,7-3 0 0,-7 3 0 0,-1 2 0 0,1 2 0 15,2-1 0-15,0 0 0 0,0-1 0 0,5-5 0 16,-4 6 0-16,4-6 0 0,-3 8 0 0,3-8-144 15,-3 7 144-15,3-7 0 0,0 0 0 0,1 9 0 16,-1-9 0-16,4 8 0 0,-4-8 0 0,6 7 0 16,-6-7 0-16,8 4 0 0,-8-4 0 0,11 1-128 15,-1-1-128-15,0-1 0 0,0 0-16 0,1-3 0 32,1 0-368-32,-1-1-64 0,-1-1 0 0,0 1-16 15,0 1-1408-15,-1 0-288 0,-1-4-48 0,-1 4-16 0,-1-2-1072 16,-1 2-224-16</inkml:trace>
  <inkml:trace contextRef="#ctx0" brushRef="#br0" timeOffset="131395.44">20871 9472 8863 0,'0'0'384'0,"0"0"96"0,0 0-480 0,-6 2 0 0,6-2 0 0,0 0 0 15,-7 0 976-15,7 0 112 0,0 0 0 0,0 0 16 16,0 0-400-16,-7-2-64 0,7 2-32 0,-6-3 0 15,6 3-48-15,0 0-16 0,-8-1 0 0,8 1 0 0,0 0 176 0,-7-1 48 16,7 1 0-16,0 0 0 16,-7-1 288-16,7 1 64 0,0 0 16 0,0 0 0 0,-6 1-336 0,6-1-64 15,0 0-16-15,0 0 0 0,-7 1-320 0,7-1-64 16,0 0-16-16,0 0 0 0,0 0-32 0,-7 4-16 16,7-4 0-16,0 0 0 0,-6 3 112 0,6-3 0 15,0 0 16-15,0 0 0 0,0 0 48 0,0 0 16 16,-7 5 0-16,7-5 0 0,0 0-48 0,0 0-16 15,-6 1 0-15,6-1 0 0,0 0 48 0,0 0 0 16,-5-1 0-16,5 1 0 0,0 0-64 0,0 0 0 16,-6-3 0-16,6 3 0 0,0 0-96 0,0 0-32 15,-7-2 0-15,7 2 0 0,0 0-64 0,0 0 0 16,0 0-16-16,0 0 0 0,0 0-48 0,0 0 0 0,0 0 0 0,0 0 0 16,0 0 128-16,0 0 32 0,0 0 0 0,0 0 0 15,0 0-128-15,0 0-32 0,0 0 0 0,0 0 0 16,0 0-128-16,0 0 128 0,0 0-128 0,0 0 128 15,0 0-128-15,0 0 128 0,0 0-128 0,0 0 128 16,0 0 112-16,0 0 16 0,0 0 0 0,0 0 0 16,0 0 0-16,0 0 16 0,0 0 0 0,0 0 0 15,-6 0-128-15,6 0-16 0,0 0-128 0,0 0 192 16,0 0-192-16,0 0 0 0,0 0 0 0,0 0 0 16,0 0 0-16,0 0 0 0,0 0 0 0,0 0 0 15,0 0 0-15,0 0 0 0,0 0 128 0,0 0-128 16,0 0 160-16,0 0-16 0,0 0 0 0,0 0 0 15,0 0 64-15,0 0 16 0,0 0 0 0,0 0 0 16,0 0-64-16,-6 5-16 0,6-5 0 0,0 0 0 16,0 0-144-16,0 0 160 0,0 0-160 0,0 0 160 0,0 0-160 0,0 0 0 15,0 0 0-15,-5 2 0 0,5-2 0 0,0 0 0 16,0 0 144-16,0 0-144 0,0 0 160 0,0 0-32 16,-7 3-128-16,7-3 192 0,0 0 0 0,0 0-16 15,0 0 0-15,0 0 0 0,0 0-32 0,0 0 0 16,0 0 0-16,0 0 0 0,0 0-144 0,0 0 0 15,0 0 0-15,0 0 128 0,0 0-128 0,0 0 0 16,0 0 144-16,0 0-144 0,0 0 0 0,0 0 128 16,0 0-128-16,0 0 0 0,0 0 128 0,0 0-128 15,0 0 128-15,10 0-128 0,-1 0 128 0,-1 0-128 16,-8 0 160-16,8-3-160 0,-1 1 128 0,2 0-128 0,-9 2 0 0,8-4 144 16,1-1-144-16,0 2 160 0,1-1-160 0,0 0 160 15,-2-1-160-15,3 0 0 0,0-1 144 0,0 1-144 16,0 3 0-16,0-3 0 0,-1 0 0 0,1-1 128 15,1 1-128-15,-2 1 0 0,4 1 0 0,-2-2 0 16,-1 1 0-16,2-1 0 0,-2 2 0 0,3 0 128 16,-1 0-128-16,0 0 0 0,0 0 0 0,0 0 0 15,0 0 0-15,0 0 0 0,0 0 0 0,0 0 176 16,0 0-176-16,0 0 0 0,-2-1 0 0,3 0 0 16,-2-1 0-16,0 0 0 0,1 1 0 0,-1-1 0 15,-1 1 0-15,1-2 0 0,2 2 0 0,-2 0 0 16,-1-1 0-16,1 0 0 0,-2 1 0 0,0 0 0 15,-2 1 0-15,2-1 0 0,0 1 0 0,-1 1 0 0,-1 0 0 16,1-1 128-16,1 0-128 0,0 0 0 16,-1 3 0-16,0-1 0 0,1-1 0 0,1 1 0 0,-1-1 0 0,0-1 0 15,0 2 128-15,0-1-128 0,0 0 0 0,0 0 0 16,1-1 0-16,-2 1 0 0,0-1 128 0,0 1-128 16,-1 2 128-16,-1-3-128 0,-1 0 0 0,1 0 128 15,0 0-128-15,1 2 0 0,-1-2 0 0,-7 3 128 16,9-3-128-16,0 0 0 0,0 0 128 0,-2 2-128 15,-7 1 0-15,7-3 128 0,0 0-128 0,-1 0 0 16,-6 3 0-16,8-3 0 0,-2 0 0 0,1 1 128 16,-1 0-128-16,-6 2 0 0,7-4 0 0,-7 4 0 15,10-1 128-15,-3-2-128 0,-7 3 0 0,6-2 0 16,-6 2 0-16,8-4 0 0,-8 4 0 0,8-3 0 16,-2 0 0-16,-6 3 0 0,7-5 0 0,-1 2 0 0,-6 3 128 0,6-4-128 15,0 1 0-15,-6 3 0 0,6-3 0 16,-6 3 0-16,9-3 0 0,-9 3 0 0,7-3 0 0,-7 3 0 15,0 0 0-15,8-2 0 0,-8 2 0 0,9-2 0 16,-9 2 0-16,0 0 0 0,9-3 0 0,-9 3 0 16,0 0 0-16,0 0 0 0,7-2 0 0,-7 2 0 15,0 0 0-15,0 0 0 0,0 0 0 0,8-3 0 16,-8 3 0-16,0 0 128 0,0 0-128 0,0 0 0 16,8-4 0-16,-8 4 128 0,5-4-128 0,-5 4 0 15,0 0 0-15,8-3 0 0,-8 3 0 0,0 0 0 16,0 0 0-16,7-3 0 0,-7 3 0 0,0 0 0 15,0 0 0-15,0 0 0 0,0 0 0 0,0 0 0 16,0 0 0-16,0 0 0 0,0 0 0 0,0 0 0 16,0 0 160-16,0 0-160 0,0 0 192 0,0 0-192 0,0 0 240 15,0 0-64-15,0 0-16 0,0 0 0 0,0 0-160 0,0 0 192 16,-3-5-192-16,3 5 192 0,-4-5-192 0,4 5 0 16,0 0 144-16,-6-3-144 0,0-1 0 0,6 4 144 15,-4-3-144-15,4 3 0 0,-6-3 144 0,6 3-144 16,0 0 0-16,0 0 144 0,-7-3-144 0,7 3 0 15,-6-1 0-15,6 1 128 0,-7-3-128 0,7 3 0 16,0 0 0-16,0 0 128 0,-7-2-128 0,7 2 160 16,0 0-160-16,-7-3 160 0,7 3-160 0,-9-2 128 15,9 2-128-15,0 0 128 0,-8-2 32 0,1 0 0 16,7 2 0-16,0 0 0 0,-9-3-160 0,2 0 0 16,-1 1-160-16,8 2 160 0,-9-5 0 0,3 1 0 15,6 4 0-15,0 0 0 0,-7-4 0 0,7 4 0 0,-8-4 0 0,8 4 0 16,0 0 0-16,0 0 0 0,0 0 0 0,0 0 0 15,0 0 0-15,0 0 0 0,0 0-128 0,0 0 128 16,0 0 0-16,0 0 0 0,0 0 0 0,0 0-144 16,0 0 144-16,0 0 0 0,0 0 0 0,0 0 0 15,5 7 0-15,-5-7 0 0,5 7 0 0,-1-2-128 16,-4-5 128-16,7 5 0 0,-1 0 0 0,-6-5 0 16,6 6 0-16,0-1 0 0,0 1 0 0,-6-6 0 15,0 0 0-15,7 6 0 0,-1 0 0 0,-6-6 0 16,5 8 0-16,-5-8 0 0,5 5 0 0,-5-5 0 15,0 0 0-15,3 8 0 0,-3-8 0 0,0 0 0 16,4 9 0-16,-4-9 0 0,1 8 0 0,-1-8 0 16,0 0 0-16,0 0 0 0,2 8 0 0,-2-8 0 15,0 0 0-15,0 0 0 0,0 9 0 0,0-9 0 0,0 0 0 16,0 0 0-16,0 0 0 0,-3 8 0 0,3-8 0 0,0 0 0 16,-4 8 0-16,4-8 0 0,-5 7 0 0,5-7 0 15,0 0 0-15,-6 4 0 0,6-4 0 0,-6 3 0 16,6-3 0-16,0 0 128 0,-7 3-128 0,7-3 0 15,-7 0 0-15,7 0 0 0,0 0 0 0,0 0 0 16,0 0 0-16,0 0 0 0,-3-6 0 0,3 6 0 16,0 0 0-16,0-7 0 0,1 0 0 0,1-1 0 15,-2 8 0-15,5-5 0 0,-1-1 0 0,-4 6 0 16,6-3 0-16,0-1-128 0,-1 0 128 0,-5 4 0 16,6-4 0-16,-6 4 0 0,6-5 0 0,-6 5 0 15,0 0 0-15,5-4 0 0,-5 4 0 0,0 0 0 0,5-5 0 0,-5 5 0 16,0 0 0-16,0 0 0 0,0 0 0 0,0 0 0 15,0 0 0-15,0 0 0 0,0 0 0 0,0 0 0 16,-6 7 0-16,2 4 0 0,-1 0 0 0,2 1-128 16,1 0 128-16,-1-3 0 0,1 3 0 0,1 1-128 15,1-4 128-15,0 1 0 0,0-1 0 0,1-1 0 16,-1-8 0-16,2 7 0 0,-2-7 0 0,4 8 0 16,-4-8 0-16,0 0 0 0,0 0 0 0,6 5 0 15,-6-5 0-15,0 0 0 0,0 0 0 0,10 2 0 16,-10-2 0-16,8-3 0 0,-2-1 0 0,0-2 128 15,-2-1-128-15,-1-1 0 0,3 0 128 0,-3-1-128 16,-2-1 0-16,2 1 0 0,-2-2 0 0,1 0 128 16,-2 0-128-16,0 1 0 0,-2-2 0 0,1 3 0 15,0-1 0-15,-2 3 0 0,0 0 0 0,3 7 128 16,-3-5-128-16,3 5 0 0,-6-3 0 0,6 3 0 0,0 0 0 0,0 0 0 16,-7 3-144-16,7-3 144 0,-7 5 0 0,7-5 0 15,-7 3-144-15,1 1 144 0,6-4 0 0,-7 7 0 16,3 0 0-16,4-7 0 0,-5 6 0 0,5-6 0 15,-1 6 0-15,1-6 0 0,0 0 0 0,-2 9 0 16,2-9 0-16,0 9 0 0,0-9 0 0,2 9-128 16,-2-9 128-16,0 0 0 0,4 7 0 0,-4-7 0 15,6 5 0-15,-6-5 0 0,7 6 0 0,-7-6 0 16,7 4 0-16,-7-4 0 0,0 0 0 0,10 2 0 16,-3-2 0-16,-7 0 0 0,9-2 0 0,-2 0 0 15,0-1 0-15,-7 3 0 0,5-5 0 0,-5 5 0 16,5-7 0-16,0 0 0 0,-3 0 0 0,-2 1 0 0,0-2 0 15,0 1 0-15,-1 0 0 0,-2-2 0 0,2 2 0 0,-1 0 0 16,-1 0 0-16,1 1 128 0,-3 0-128 0,1 3 0 16,0-3 0-16,4 6 0 0,0 0 0 0,0 0 0 15,-8-3 0-15,8 3 0 0,-7 3 0 0,0 0 0 16,0 0 0-16,7-3-128 0,-6 4 128 0,2 2 0 16,-2 1 0-16,2-2-128 0,4-5 128 0,-4 7 0 15,4-7 0-15,-6 7 0 0,6-7 0 0,-4 9 0 16,1-3 0-16,3-6 0 0,0 0 0 0,0 7 0 15,0-7 0-15,0 0 0 0,0 0-128 0,0 0 128 16,0 0-960 0,8 6-128-16,0-1-16 0,1-2-16 0,0-3-1024 0,4-2-208 0,0 1-32 0,1-1-10368 15,2-1-2080-15</inkml:trace>
  <inkml:trace contextRef="#ctx0" brushRef="#br0" timeOffset="134612.76">21902 9174 1839 0,'0'0'160'0,"0"0"-160"16,0 0 0-16,0 0 0 0,0 0 1296 0,0 0 240 16,0 0 32-16,0 0 16 0,0 0-496 0,0 0-80 15,0 0-32-15,0 0 0 0,0 0-656 0,0 0-144 16,0 0-32-16,0 0 0 0,-5-4-144 0,5 4 0 15,0 0 0-15,0 0 0 0,0 0 0 0,0 0 0 16,-5-5 0-16,5 5 0 0,0 0 192 0,0 0 16 0,-4-4 0 0,4 4 0 16,0 0 624-16,0 0 112 0,-3-5 16 0,3 5 16 15,0 0-16-15,0 0 0 0,0 0 0 0,0 0 0 16,-6-3-128-16,6 3-48 0,0 0 0 0,-7-2 0 16,7 2 16-16,-7-2 0 0,7 2 0 0,0 0 0 15,-7-1-96-15,7 1-32 0,0 0 0 0,0 0 0 16,-6-3 144-16,6 3 16 0,0 0 16 0,0 0 0 15,-6-4-80-15,6 4 0 0,0 0-16 0,-5-5 0 16,5 5-48-16,0 0-16 0,0 0 0 0,0 0 0 16,-4-6-176-16,4 6-16 0,0 0-16 0,0 0 0 15,0 0-64-15,0 0-16 0,0 0 0 0,0 0 0 16,0 0 0-16,0 0 0 0,0 0 0 0,0 0 0 16,0 0-32-16,0 0-16 0,0 0 0 0,0 0 0 15,0 0 0-15,0 0 0 0,0 0 0 0,0 0 0 0,0 0-48 0,0 0-16 16,0 0 0-16,0 0 0 0,0 0-96 15,0 0 0-15,0 0-16 0,0 0 0 0,0 0 32 0,0 0 16 16,0 0 0-16,0 0 0 0,0 0 16 0,0 0 0 16,0 0 0-16,0 0 0 0,0 0-16 0,0 0 0 15,0 0 0-15,0 0 0 0,0 0-80 0,0 0-16 16,0 0 0-16,0 0 0 0,0 0-128 0,0 0 0 16,0 0 0-16,0 0 128 0,0 0-128 0,0 0 0 15,0 0 0-15,0 0 0 0,0 0 0 0,0 0 0 16,0 0 0-16,0 0 0 0,0 0 0 0,7 2 128 15,-7-2-128-15,0 0 0 0,0 0 144 0,0 0-144 16,8-2 160-16,-8 2-160 0,0 0 224 0,0 0-48 0,0 0-16 0,0 0 0 16,0 0 16-16,0 0 0 0,8-3 0 0,-8 3 0 15,0 0-176-15,0 0 160 0,0 0-160 0,0 0 160 16,0 0-160-16,0 0 0 16,0 0 0-16,8 0 0 0,-8 0 0 0,0 0 0 0,7 3 0 0,-7-3 0 15,0 0 0-15,7 1 0 0,-7-1 0 0,0 0 0 16,8 2 0-16,-8-2 128 0,9 3-128 0,-9-3 0 15,9 1 0-15,-9-1 0 0,9 1 128 0,0-1-128 16,1-2 0-16,-3 2 0 0,-7 0 0 0,10 1 0 16,0-2 0-16,0 2 128 0,0-1-128 0,2 0 0 15,-1-1 0-15,0 1 0 0,0-1 128 0,0 2-128 16,-1-1 0-16,1 1 0 0,-1 0 0 0,1 1 0 16,-1 0 0-16,-2 1 0 0,1-2 0 0,1 0 0 15,-3 0 0-15,2 0 0 0,-2-1 0 0,0 0 0 16,-7 0 0-16,10 2 128 0,-1-2-128 0,-1 0 128 0,-8 0-128 15,9 1 0-15,0-1 0 0,-1 0 0 0,0 0 0 0,1 1 0 16,0 1 0-16,-1 1 0 0,-8-3 0 0,9 1 0 16,0 1 0-16,0-1 0 0,-1 2 0 0,0 0 0 15,-8-3 0-15,10 0 0 0,-1 2 0 0,0-1 0 16,-1 0 0-16,-1 1 0 0,2-1 0 0,-9-1 0 16,8 2 0-16,0-2 0 0,0 0 0 0,0 1 0 15,-8-1 128-15,9 2-128 0,0-2 0 0,-1 1 0 16,0 1 0-16,1-2 128 0,-1-1-128 0,-1 2 0 15,-7-1 0-15,10 2 0 0,0-2 0 0,-1 1 0 16,-1 0 0-16,1 0 0 0,-9-1 0 0,10 2 0 16,-1-1 0-16,-1 0 0 0,-1 0 0 0,0 1 0 0,-7-2 0 15,9 0 0-15,0 1 0 0,-1 1 0 0,-8-2 0 0,8 2 0 16,-8-2 0-16,8 0 0 0,-1 1 128 0,-7-1-128 16,8 0 0-16,-8 0 0 0,7 1 0 0,-7-1 0 15,0 0 0-15,8 0 0 0,-8 0 0 0,9 1 0 16,-9-1 0-16,7 1 0 0,-7-1 128 0,0 0-128 15,0 0 0-15,10 2 0 0,-10-2 0 0,0 0 0 16,0 0 0-16,7 1 0 0,-7-1 128 0,0 0-128 16,9 2 0-16,-9-2 0 0,0 0 0 0,8 1 0 15,-8-1 128-15,0 0-128 0,9 0 0 0,-9 0 128 16,0 0-128-16,0 0 128 0,7 0-128 0,-7 0 128 16,0 0-128-16,0 0 0 0,10-3 144 0,-10 3-144 15,0 0 0-15,0 0 0 0,0 0 0 0,0 0 0 16,0 0 0-16,0 0 0 0,0 0 0 0,7 3 0 0,-7-3 0 15,0 0 0-15,0 0 0 0,0 0 0 0,0 0 0 0,10 3 0 16,-10-3 0-16,0 0 128 0,0 0-128 0,0 0 0 16,0 0 0-16,0 0 0 0,0 0 0 0,8 0 128 15,-8 0-128-15,0 0 0 0,0 0 0 0,0 0 0 16,0 0 0-16,0 0 128 0,0 0-128 0,8 2 0 16,-8-2 0-16,0 0 0 0,0 0 0 0,7 1 0 15,-7-1 0-15,0 0 0 0,0 0 0 0,0 0 0 16,0 0 0-16,0 0 0 0,0 0 0 0,8 1 0 15,-8-1 0-15,0 0 0 0,0 0 0 0,0 0 0 16,0 0 0-16,0 0 128 0,0 0-128 0,0 0 128 0,0 0-128 0,0 0 128 16,0 0-128-16,0 0 0 0,0 0 0 15,0 0 128-15,0 0-128 0,0 0 0 0,0 0 0 16,0 0 0-16,0 0 0 0,7-2 0 0,-7 2 0 0,0 0 0 16,0 0 0-16,0 0 0 0,8-2 0 0,-8 2 0 15,0 0 0-15,0 0 0 0,0 0 0 0,0 0 0 16,0 0 0-16,0 0 0 0,0 0 0 0,0 0 0 15,6-4 0-15,-6 4 0 0,0 0 0 0,0 0 0 16,0 0 0-16,4-5 0 0,-4 5 0 0,0 0 0 16,0 0 0-16,0 0 0 0,0 0 0 0,0 0 0 15,2-6 0-15,-2 6 0 0,0 0 0 0,0 0 0 16,0-6 0-16,0 6 0 0,0 0 0 0,0 0 0 16,-2-6 0-16,2 6 0 0,-3-6 0 0,3 6 128 15,0 0-128-15,-4-5 0 0,4 5 0 0,-5-4 0 16,5 4 0-16,0 0 0 0,-6-3 0 0,6 3 0 15,-7-6 0-15,2 3 0 0,0-1 0 0,5 4 128 0,-5-6-128 16,5 6 0-16,-5-4 0 0,5 4 0 16,-4-5 0-16,4 5 0 0,-7-4 0 0,7 4 128 0,-4-4-128 0,4 4 0 15,-9-4 0-15,2 1 0 0,7 3 0 0,-7-3 0 16,1 0 0-16,6 3 0 0,0 0 0 0,-7-3 0 16,7 3 0-16,-8-3 0 0,-1 0 0 0,2-1 128 15,1 1-128-15,6 3 0 0,-7-5 128 0,7 5-128 16,-7-7 128-16,7 7-128 0,-8-7 128 0,8 7-128 15,-6-4 128-15,6 4-128 0,-6-8 0 0,6 8 0 16,0 0 0-16,0 0 0 0,0 0 0 0,0 0 0 16,-7-2 0-16,7 2 0 0,0 0 0 0,0 0 0 0,0 0 0 0,0 0 0 15,0 0 0-15,0 0-128 0,0 0 128 0,0 0 0 16,4 5 0-16,-4-5 0 0,5 7 0 0,1-1 0 16,-6-6 0-16,6 6 0 0,0-1-128 0,1 0 128 15,-7-5 0-15,10 6 0 0,-3 0 0 0,2 0 0 16,-9-6 0-16,11 4 0 0,1 2 0 0,-2-2 0 15,-10-4 0-15,8 6 0 0,-1-1 0 0,2 1 0 16,-2 0 0-16,-7-6 0 0,7 6 0 0,-2 1-128 16,-5-7 128-16,5 8 0 0,-5-8 0 0,4 8 0 15,-4-8 0-15,3 10 0 0,-3-10 0 0,2 9 0 16,-2-9 0-16,0 0 0 0,-1 9 0 0,1-9 0 16,-2 9 0-16,2-9 0 0,0 0 0 0,-3 7 0 15,3-7 0-15,-4 6 0 0,4-6 0 0,-5 5 0 16,5-5 0-16,-6 5 0 0,6-5 0 0,-6 4 0 15,6-4 0-15,0 0 0 0,0 0 0 0,-7 4 128 0,7-4-128 0,-6 3 0 16,0 0 0-16,6-3 0 0,-6 3 0 0,6-3 0 16,0 0 0-16,-7 3 0 0,0 0 0 0,7-3 0 15,0 0 0-15,0 0 0 0,-6 4 0 0,6-4 0 16,0 0 0-16,0 0 0 0,0 0 0 0,0 0 0 16,-5 5 0-16,5-5 0 0,0 0 0 0,0 0 0 15,0 0-192-15,0 0 64 16,0 0-1136-16,0 0-208 0,10 5-64 0,1-2 0 15,2 0-2048-15,3-1-400 0,3 0-96 0</inkml:trace>
  <inkml:trace contextRef="#ctx0" brushRef="#br0" timeOffset="136198.97">22735 9230 1839 0,'0'0'160'0,"0"0"-160"16,0 0 0-16,0 0 0 0,0 0 2480 0,0 0 464 0,0 0 80 0,0 0 32 16,0 0-2160-16,0 0-416 0,0 0-96 0,0 0 0 15,0 0-384-15,0 0 0 0,0 0 0 0,0 0 128 16,0 0 320-16,0 0 80 0,0 0 16 0,0 0 0 15,0 0 352-15,3-7 80 0,-3 7 16 0,3-6 0 16,-3 6-160-16,0 0-48 0,4-5 0 0,-4 5 0 16,0 0-32-16,0 0-16 0,0 0 0 0,0 0 0 15,0 0-80-15,0 0-16 0,0 0 0 0,0 0 0 16,0 0 144-16,0 0 32 0,0 0 0 0,0 0 0 16,0 0-48-16,0 0-16 0,0 0 0 0,0 0 0 15,0 0-192-15,0 0-48 0,0 0 0 0,0 0 0 16,0 0-192-16,0 0-64 0,0 0 0 0,0 0 0 15,0 0-128-15,0 0-128 0,0 0 144 0,0 0-144 16,0 0 128-16,0 0-128 0,0 0 0 0,0 0 144 16,0 0-144-16,0 0 0 0,0 0 0 0,-1 8 128 0,0 2-128 0,0-3 0 15,1-7 0-15,0 9 0 0,0-9 0 0,2 9 0 16,1-2 0-16,-1 1 0 0,-2-8 144 0,0 0-144 16,3 7 160-16,-3-7-160 0,0 0 192 0,5 5-48 15,-5-5-16-15,0 0 0 0,0 0 48 0,7 5 0 16,-7-5 0-16,0 0 0 0,6 3 112 0,-6-3 32 15,0 0 0-15,8-3 0 0,-8 3 0 0,6-5 0 16,-6 5 0-16,7-7 0 0,-3 0-32 0,2 1 0 16,-3-1 0-16,1-2 0 0,-1 1-80 0,-1 2-16 15,-1-3 0-15,2-1 0 0,-2 4-32 0,1-1-16 16,-2 7 0-16,0-8 0 0,-2 1 32 0,2-1 0 16,-2 2 0-16,2 6 0 0,-2-7 16 0,2 7 0 15,-6-5 0-15,6 5 0 0,-4-5-192 0,4 5 192 0,-7-3-192 0,7 3 192 16,-9 0-192-16,4 2 0 0,-4 1 144 0,5 1-144 15,4-4 0-15,-8 8 0 0,1-1 0 0,1 1 0 16,1 0 0-16,1 1 0 0,1 0 0 0,-1-1 0 16,2 1 0-16,1 0 0 0,1-1 0 0,0 1 0 15,0-2 0-15,0-7 0 0,3 9 0 0,1 0-128 16,0-2 128-16,-4-7 0 0,6 6 0 0,-6-6 0 16,5 4 0-16,-5-4 0 0,8 4 0 0,-8-4 0 15,8 2 0-15,1 0 0 0,-9-2 0 0,8-1 0 16,0-1 0-16,-8 2 0 0,8-5 0 0,-1 1 128 15,-1-2-128-15,-6 6 176 0,4-7-176 0,-4 7 192 16,5-7-192-16,-1-1 0 0,-3 2 0 0,-1 6 0 16,2-6 0-16,-2 6 0 0,-2-10 0 0,0 3 0 15,2 7 0-15,-5-4 128 0,5 4-128 0,-4-6 128 0,-2 0 32 16,2 4 0-16,4 2 0 0,0 0 0 0,-6-2-160 0,6 2 0 16,-7-1-160-16,7 1 160 0,0 0 0 0,0 0 0 15,0 0 128-15,-6 4-128 0,6-4 0 0,0 0 0 16,-4 7-160-16,4-7 160 0,-3 7-144 0,3-7 144 15,-4 7 0-15,4-7 0 0,-3 8 0 0,3-8 0 16,-2 8 0-16,2-8 0 0,-2 8 0 0,2-8 0 16,0 0 0-16,0 9 0 0,0-9 0 0,-3 7 0 15,3-7 0-15,-2 8 0 0,2-8-160 0,0 0-32 16,-3 8 0-16,3-8 0 16,-2 7-256-16,2-7-64 0,0 0-16 0,-3 8 0 15,3-8-1584-15,0 0-320 0,0 0-64 0,0 0-8592 16,0 0-1712-16</inkml:trace>
  <inkml:trace contextRef="#ctx0" brushRef="#br0" timeOffset="147810.47">22841 9225 2751 0,'0'0'256'0,"-4"-2"-256"0,4 2 0 0,-4-4 0 15,4 4 3248-15,0 0 592 0,0 0 128 0,-5-4 32 16,5 4-2720-16,-5-3-560 0,5 3-96 0,0 0-32 15,-6-3-208-15,6 3-64 0,-6-2 0 0,6 2 0 16,0 0-32-16,0 0-16 0,-7-1 0 0,7 1 0 16,-6-3 320-16,6 3 64 0,0 0 16 0,0 0 0 15,0 0 96-15,-5-2 32 0,5 2 0 0,0 0 0 16,-6-1-208-16,6 1-32 0,0 0-16 0,-6 0 0 16,6 0-96-16,0 0 0 0,0 0-16 0,-6 2 0 15,6-2-48-15,-5 1 0 0,5-1 0 0,0 0 0 16,-6 4-144-16,0 2-48 0,6-6 0 0,-4 7 0 15,0 0-192-15,4-7 176 0,-3 8-176 0,1-1 160 16,2-7-160-16,-1 8 0 0,1-8 0 0,0 8 0 16,0-8 0-16,-1 7 0 0,1-7 0 0,1 9 0 15,0-1 0-15,-1-8 0 0,2 9 0 0,-2-9 0 16,3 8-144-16,-3-8 144 0,4 8 0 0,-4-8 0 16,6 6 0-16,-6-6 0 0,0 0 0 0,8 3 0 0,-8-3 0 0,9 1 0 15,-9-1 128-15,10-1-128 0,-3-2 256 0,0 0-64 16,0-4 0-16,-2 2 0 0,0 0 64 0,-2-1 0 15,-3 6 0-15,6-7 0 0,-2-1-48 0,-1 1 0 16,-1 1 0-16,0-1 0 0,-2 7-16 0,2-7-16 16,-1-2 0-16,2 2 0 0,-2 1 48 0,-1-2 16 15,-1 2 0-15,1 6 0 0,0-7-48 0,0 7 0 16,0 0 0-16,-3-7 0 0,3 7-48 0,-3-5-16 16,3 5 0-16,0 0 0 0,-5-4-128 0,5 4 0 15,-7-3 144-15,7 3-144 0,-8-1 128 0,8 1-128 16,-7 1 160-16,7-1-160 0,-6 0 144 0,6 0-144 0,-5 2 128 0,5-2-128 15,0 0 144-15,0 0-144 0,0 0 160 0,0 0-160 16,-7 1 0-16,7-1 0 0,0 0 0 0,0 0 0 16,0 0 0-16,0 0 0 0,0 0 0 0,0 0 0 31,0 0-384-31,0 0-32 0,0 0 0 0,0 0 0 16,0 0-512-16,0 0-96 0,0 0-32 0,0 0 0 15,0 0-2336-15,0 0-448 0</inkml:trace>
  <inkml:trace contextRef="#ctx0" brushRef="#br0" timeOffset="150973.66">22869 9262 1839 0,'0'0'160'0,"0"0"-160"0,0 0 0 0,0 0 0 16,0 0 2224-16,0 0 400 0,0 0 96 0,0 0 16 15,0 0-1248-15,0 0-240 0,0 0-48 0,0 0-16 0,-7-1 208 0,7 1 32 16,0 0 16-16,0 0 0 0,0 0-96 0,0 0-32 15,0 0 0-15,-6 0 0 0,6 0-144 0,0 0-16 16,0 0-16-16,0 0 0 0,-7-2-304 0,7 2-64 16,0 0-16-16,0 0 0 0,-8 0-240 0,8 0-32 15,0 0-16-15,0 0 0 0,0 0-80 0,0 0 0 16,0 0-16-16,0 0 0 0,0 0 0 0,0 0 0 16,0 0 0-16,0 0 0 0,0 0-80 0,0 0-16 15,0 0 0-15,0 0 0 0,0 0-32 0,0 0-16 16,0 0 0-16,0 0 0 0,0 0 16 0,10 2 0 15,-2-1 0-15,-8-1 0 0,11 3-16 0,-2 0 0 16,-1-1 0-16,-8-2 0 0,8 4-48 0,0-1-16 16,0 0 0-16,-2 1 0 0,-6-4 0 0,9 3 0 0,-2 0 0 0,-7-3 0 15,7 1 32-15,0 1 16 0,-7-2 0 0,9 0 0 16,-1 0 64-16,1 0 16 0,-9 0 0 0,9 0 0 16,-1 0-80-16,-8 0-16 0,10 1 0 0,-1 0 0 15,-1 1-192-15,0-1 176 0,0 0-176 0,0 1 160 16,-8-2-160-16,10 4 0 0,-1-2 0 0,0 1 0 15,0 1 128-15,-1-1-128 0,-8-3 128 0,9 3-128 16,1 2 0-16,-3-1 0 0,2-1 0 0,-9-3 0 16,10 1 0-16,-10-1 0 0,10 4 0 0,-2-3 0 15,-8-1 240-15,10 2-48 0,-10-2 0 0,9 2 0 16,-1-1-48-16,-8-1-16 0,8 0 0 0,-8 0 0 16,9 2 0-16,-1 1 0 0,-8-3 0 0,9 0 0 15,-2 2-128-15,0 0 0 0,-7-2 0 0,10 3 0 16,-4-1 0-16,1 1 0 0,-7-3 0 0,10 3 0 0,-2 0 0 15,1 0 0-15,-2 3 0 0,0-4 0 0,-1-1 0 0,1 3 0 16,-7-4 0-16,7 3 0 0,-2 0 0 0,-5-3 0 16,0 0 128-16,5 4-128 0,-5-4 0 0,7 2 0 15,-7-2 0-15,0 0 128 0,0 0-128 0,0 0 160 16,0 0-160-16,0 0 160 0,6 4-160 0,-6-4 128 16,0 0-128-16,0 0 128 0,6 2-128 0,-6-2 0 15,0 0 0-15,0 0 0 0,0 0 0 0,6 3 0 16,-6-3 128-16,7 2-128 0,-7-2 0 0,0 0 0 15,6 3 0-15,-6-3 0 0,0 0 0 0,6 3 0 16,-6-3 0-16,0 0 0 0,7 3 0 0,-7-3 0 0,0 0 0 0,0 0 0 16,0 0 0-16,0 0 0 15,0 0 0-15,0 0 0 0,5 4 192 0,-5-4-32 0,0 0-16 0,0 0 0 16,0 0 112-16,0 0 32 0,0 0 0 0,0 0 0 16,0 0-32-16,0 0-16 0,0 0 0 0,0 0 0 15,-2-8-112-15,2 8 0 0,-2-8-128 0,0 1 192 16,1 0-192-16,-2 0 128 0,0 1-128 0,-1-2 0 15,-1 0 128-15,1 1-128 0,0 0 0 0,0 0 0 16,-1 1 128-16,0-1-128 0,0-1 0 0,0 2 0 16,-1 0 0-16,-1 0 128 0,0 0-128 0,1 0 0 15,3 1 0-15,-1 1 0 0,-1 0 0 0,5 4 0 16,-4-3 0-16,3-1 0 0,1 4 0 0,0 0 0 16,-5-8 0-16,1 5 0 0,4 3 0 0,0 0 0 15,0 0 0-15,0 0 0 0,0 0-128 0,0 0 128 16,0 0 0-16,0 0 0 0,0 0-128 0,0 0 128 15,0 0 0-15,0 0-128 0,0 0 128 0,0 0 0 0,0 0-144 0,0 0 144 16,0 0 0-16,7 5-144 0,-7-5 144 16,9 7 0-16,-2 0-144 0,0 2 144 0,-1-3-160 0,0 0 160 15,-6-6-208-15,8 9 80 0,0-2 128 0,-1 0 0 16,0-1 0-16,0 1-128 0,0-2 128 0,0 1 0 16,1-1 0-16,0 1 0 0,-1 1 0 0,-1-1 0 15,1-1 0-15,-1 1 0 0,0 0 0 0,-1-3 0 16,-5-3 0-16,5 5 0 0,-5-5 0 0,4 6 0 15,-4-6 0-15,3 7 0 0,-3-7 0 0,0 0 0 16,0 0 0-16,0 0 128 0,2 7-128 0,-2-7 0 16,2 7 128-16,-2-7-128 0,0 0 144 0,-2 7-144 15,2-7 192-15,-2 7-192 0,2-7 208 0,-3 6-64 0,3-6-16 16,-4 6 0-16,4-6 64 0,0 0 16 0,-6 5 0 0,-1-1 0 16,7-4 48-16,-8 4 0 0,0 0 0 0,8-4 0 15,-9 0-32-15,1 1 0 0,0 0 0 0,1 0 0 16,0 0-96-16,0 0 0 0,0 0-128 0,7-1 192 15,-9 1-192-15,2 1 0 0,1-1 0 0,6-1 0 16,-7 3 0-16,7-3 0 0,-7 5 0 0,7-5 0 16,-6 2-288-16,6-2 48 0,0 0 16 0,0 0 0 31,0 0-928-31,0 0-176 0,-1 8-32 0,1-8-16 16,0 0-896-16,6 4-176 0,1 2-48 0,1-2 0 0,1 1-1664 0,1 0-352 0</inkml:trace>
  <inkml:trace contextRef="#ctx0" brushRef="#br0" timeOffset="151774.01">23511 9435 2751 0,'0'0'256'0,"0"0"-256"0,0 0 0 0,0 0 0 16,0 0 3584-16,0 0 656 0,0 0 144 0,0 0 32 16,0 0-2288-16,0 0-448 0,-5-5-80 0,5 5-32 15,0 0-416-15,0 0-96 0,0 0-16 0,0 0 0 16,0 0-16-16,0 0-16 0,0 0 0 0,0 0 0 15,-4-4-32-15,4 4 0 0,0 0 0 0,0 0 0 0,0 0-160 16,-7 1-48-16,7-1 0 0,-8 3 0 0,8-3-384 0,-7 5-96 16,7-5-16-16,-4 4 0 0,4-4-80 0,0 0-32 15,-6 6 0-15,6-6 0 0,-3 7 32 0,3-7 0 16,0 7 0-16,0 1 0 0,3 0-192 0,0-1 0 16,-3-7 144-16,4 9-144 0,2 0 0 0,0-1 0 15,1 1 0-15,-1-3 128 0,-1 0-128 0,3-2 0 16,0 2 0-16,1-2 0 0,0-2 0 0,0-1 0 15,0 2 0-15,0-5 128 0,0 1-128 0,-9 1 176 16,10 0-176-16,-2-1 192 0,-8 1-64 0,8-5 0 16,-8 5 0-16,7-4 0 0,-7 4 64 0,5-4 16 15,-1-4 0-15,-4 8 0 0,2-6 80 0,-2 6 16 16,-2-8 0-16,2 1 0 0,-3 1 64 0,0-1 16 16,0-1 0-16,-1 1 0 0,0 1-96 0,-2 0-16 0,0 1 0 15,1 0 0-15,-2-1-112 0,1 2-32 0,1 1 0 0,0 2 0 16,-1-2-128-16,6 3 0 0,-7 1 0 0,7-1-176 15,-8 3 176-15,2-1-128 0,6-2 128 0,-5 4-128 16,5-4 128-16,-5 6 0 0,5-6 0 0,-7 5 0 16,2 0 0-16,5-5 0 0,-6 5 0 0,6-5 0 15,0 0 0-15,-4 5 0 0,4-5 0 0,0 0 0 16,-4 8 0-16,4-8 0 0,0 0 0 0,0 0 0 16,0 0 0-16,0 0 0 0,0 0 0 0,0 0-128 15,0 0 128-15,0 0-128 0,0 0 128 0,0 0-128 16,0 0 128-16,8 1-208 0,-8-1 80 0,7-1 128 15,0-4-528-15,-1 2 16 0,-6 3 0 0,9-4 0 16,-1 0-1488-16,-1 0-304 0,-1 1-48 16,-6 3-16-16,8-3-1696 0,0 1-352 0,1-5-64 0,-9 7 0 0</inkml:trace>
  <inkml:trace contextRef="#ctx0" brushRef="#br0" timeOffset="152977.7">23559 9533 8287 0,'0'0'736'0,"0"0"-592"0,0 0-144 0,0 0 0 16,0 0 3520-16,0 0 656 0,0 0 144 0,-1-7 32 15,1 7-1792-15,0 0-368 0,-2-8-64 0,2 8-16 16,0 0-256-16,-2-6-64 0,2 6-16 0,0 0 0 15,-2-8-576-15,2 8-112 0,0 0-32 0,0 0 0 16,0 0-576-16,0 0-112 0,0 0-32 0,0 0 0 16,0 0-336-16,0 0 144 0,0 0-144 0,0 0 0 0,0 0 224 0,7-2-64 15,-7 2-16-15,10 0 0 0,-10 0 80 0,10 2 16 16,-10-2 0-16,10 3 0 0,-1-1-32 0,-2 1 0 16,-7-3 0-16,10 3 0 0,-3 0 48 0,2 1 16 15,-1-2 0-15,-1 1 0 0,-7-3-16 0,10 5-16 16,0-1 0-16,0 0 0 0,-1-1-64 0,0 0-16 15,0 0 0-15,0 0 0 0,0 1-160 0,-1 1 160 16,0 1-160-16,-1 0 160 0,0 0-160 0,1 0 128 16,1-3-128-16,-2 3 128 0,0 0-128 0,2 1 0 15,-2 0 144-15,2-2-144 0,-1 1 176 0,-1 1-48 16,-1-2 0-16,3 0 0 0,-1-2 64 0,1 1 16 16,0-1 0-16,0 0 0 0,0-2-64 0,1 2-16 0,2-3 0 0,-2 2 0 15,-3 1-128-15,3-2 128 0,-2 1-128 0,1 0 128 16,-9-2-128-16,10 3 0 0,0 0 0 0,-1 1 128 15,-1 0-128-15,0 0 0 0,0-1 0 0,0 1 128 16,-1 0-128-16,1 2 0 0,-1 0 0 0,0-1 0 16,1 1 0-16,0 2 0 0,1-4 0 0,-2 1 0 15,1 0 0-15,0-1 0 0,2 2 128 0,-3-2-128 16,1 1 0-16,0-4 0 0,-8-1 0 0,8 3 0 16,-1-1 144-16,-7-2-144 0,6 1 160 0,-6-1-160 15,0 0 192-15,9 2-64 0,-9-2-128 0,0 0 192 16,0 0-192-16,0 0 176 0,0 0-176 0,0 0 160 15,5 1-160-15,-5-1 0 0,0 0 0 0,0 0 128 16,0 0-128-16,0 0 0 0,0 0 144 0,0 0-144 16,0 0 128-16,0 0-128 0,0 0 160 0,0 0-160 15,0 0 192-15,0 0-48 0,0 0-16 0,0 0 0 0,0 0-128 0,0-7 128 16,0 7-128-16,-1-8 128 0,-2 3 0 0,0-3-128 16,3 8 192-16,-4-8-64 0,-2 1-128 0,0-2 0 15,1 0 0-15,-1 0 0 0,-1 1 0 0,1-1 0 16,-3 0 0-16,1 2 128 0,1-3-128 0,-2 1 0 15,1 1 0-15,0-2 0 0,0 2 0 0,1 1 0 16,1 1 0-16,1 2 0 0,-1 1 0 0,1 0 0 16,5 3 0-16,0 0 0 0,-6-1 0 0,6 1 0 15,0 0 0-15,0 0 0 0,0 0 0 0,0 0-144 16,0 0 144-16,0 0 0 0,0 0-160 0,0 0 160 16,0 0-128-16,0 0 128 0,6 10-128 0,1-2 128 15,0-1-128-15,1 1 128 0,1 1-160 0,0-2 160 0,0-1-192 16,1 0 192-16,1 0-176 0,1 1 176 0,-2 0-160 0,0 0 160 15,-2 0-160-15,1-1 160 0,-2 1-160 0,0 0 160 16,0 0-128-16,-2 0 128 0,0-2 0 0,-1 1-144 16,0-1 144-16,0 2 0 0,-4-7 0 0,3 7 0 15,-3-7 0-15,2 6 0 0,-2-6 0 0,2 5 0 16,-2-5 0-16,0 0 128 0,0 0-128 0,0 7 0 16,0-7 0-16,0 7 128 0,0-7-128 0,0 0 0 15,0 0 0-15,-3 5 144 0,3-5-144 0,0 0 0 16,-4 6 192-16,4-6-192 0,0 0 192 0,-6 6-192 15,6-6 192-15,-6 6-192 0,6-6 192 0,-8 4-192 16,2 2 192-16,0-3-64 0,-1 0 0 0,7-3-128 16,-8 3 224-16,1 0-64 0,7-3-16 0,0 0 0 15,-9 3 32-15,2 2 0 0,0-2 0 0,7-3 0 0,-8 4-176 0,1-2 128 16,7-2-128-16,-7 3 128 0,7-3-128 16,0 0 0-16,-8 1 0 0,8-1 0 0,-7 3 0 0,7-3 0 15,0 0 0-15,0 0 0 0,-6-1 0 0,6 1-256 16,0 0 64-16,0 0 16 15,-2-8-2576-15,6-6-528 0</inkml:trace>
  <inkml:trace contextRef="#ctx0" brushRef="#br1" timeOffset="159448.77">18620 11566 1839 0,'0'0'160'0,"0"0"-160"0,0 0 0 0,0 0 0 0,0 0 800 0,0 0 128 16,0 0 32-16,6-4 0 0,-6 4-768 0,4-6-192 16,-4 6 0-16,0 0 0 0,6-4 0 0,-6 4 160 15,0 0-160-15,0 0 160 0,7-5 480 0,-7 5 112 16,0 0 16-16,0 0 0 0,6-4 352 0,-6 4 80 15,0 0 16-15,0 0 0 0,7-4 176 0,-7 4 32 16,0 0 16-16,0 0 0 0,4-5-32 0,-4 5-16 16,0 0 0-16,6-6 0 0,-6 6-304 0,0 0-64 15,4-8-16-15,-4 8 0 0,0 0-560 0,3-7-96 16,-3 7-32-16,0 0 0 0,0 0-320 0,0 0 128 16,3-6-128-16,-3 6 0 0,0 0 0 0,0 0 128 15,0 0-128-15,0 0 0 0,0 0 144 0,0 0-144 0,0 0 192 0,0 0-192 16,0 0 512-16,-6-5-16 0,6 5 0 0,-6 0 0 15,-1 0 48-15,7 0 16 0,-7 2 0 0,0 1 0 16,0 0-112-16,1 1 0 0,2 0-16 0,-1 2 0 16,1 0-48-16,0 2 0 0,1 0 0 0,1-1 0 15,0 2-128-15,1-2-16 0,0 0-16 0,0 1 0 16,1 0 16-16,0 0 0 0,0-8 0 0,0 11 0 16,2-5-96-16,0 4-16 0,-2-10 0 0,3 7 0 15,-3-7-128-15,6 9 0 0,-2-4 144 0,2 1-144 16,-6-6 0-16,7 6 0 0,0 0 0 0,0-2 128 15,-7-4-128-15,9 3 0 0,-1-1 0 0,1-1 0 16,0-2 0-16,0-1 128 0,-1-1-128 0,0-1 128 16,-1 1-128-16,0-1 192 0,-1 0-64 0,-1-2 0 15,1 0 96-15,-1-3 32 0,0 0 0 0,0-1 0 0,-1 0 16 16,1 1 16-16,-3-1 0 0,1-1 0 0,-1 2 0 0,1-1 0 16,-2 0 0-16,-1-1 0 0,0 0-32 0,0 1 0 15,-1 1 0-15,1 1 0 0,-3-1-64 0,1 2 0 16,0-1-16-16,0 1 0 0,-1 0-176 0,3 7 192 15,-3-9-192-15,3 9 192 0,-4-6-192 0,4 6 0 16,0 0 0-16,-5-3 0 0,5 3 144 0,-7-2-144 16,7 2 160-16,-7 2-160 0,1 2 0 0,0 1 0 15,0 0 0-15,0 0 0 0,-1 1 0 0,1 1 0 16,0 0 0-16,-1 1 0 0,2 0 0 0,-1 0 0 16,0 1 0-16,0-1 0 0,2 0 0 0,0 1 0 15,0-1 0-15,1 2 0 0,0-3 0 0,3-7 0 0,-2 9 0 16,2-9 0-16,0 9 0 0,0-9 0 0,0 0 0 0,3 9 0 15,-3-9 0-15,5 8 0 0,-5-8 0 0,0 0 0 16,0 0 0-16,8 6 0 0,-8-6 0 0,0 0 0 16,9 1 128-16,-1-1-128 0,-8 0 0 0,9-3 0 15,-1 0 128-15,-2-1-128 0,-1-2 0 0,1 0 0 16,0 1 176-16,0-3-176 0,-2 1 192 0,0 0-192 16,-1 0 160-16,-1 0-160 0,0 0 128 0,0 0-128 15,-2 0 176-15,0 7-48 0,2-8-128 0,-3 0 192 16,-2 0 16-16,1 2 0 0,2 6 0 0,-4-9 0 15,-1 1-32-15,-1 2-16 0,-1 1 0 0,0 1 0 16,-1-2-160-16,-1 3 160 0,1 2-160 0,-1-1 160 16,2 1-160-16,-2 1 0 0,2 1 0 0,-1 2 0 15,-1 0 0-15,2 3 0 0,0-2 0 0,0 1 0 0,1 1 0 0,-1 1-176 16,2 1 176-16,1 1-128 0,0 0 128 0,0 1 0 16,1-2-144-16,2 3 144 0,0 0 0 0,1 1 0 15,0-2 0-15,1 1 0 0,1 0 0 0,0 0 0 16,1-2 0-16,1 1 0 0,0-1 0 0,1-3 0 15,-5-6 0-15,8 7 0 0,-8-7 0 0,7 6 0 16,-7-6 0-16,10 4 0 0,-3-2 0 0,-7-2 0 16,10 0 0-16,-3-1 0 0,-7 1 0 0,9-4 0 15,-1-2 144-15,1 0-144 0,-2-2 128 0,2-2-128 16,-3 1 160-16,-1-2-160 0,1 1 144 0,-1-1-144 16,0 1 128-16,-2-2-128 0,-1 2 0 0,0 1 0 15,-2 0 128-15,-1 0-128 0,0 3 0 0,-1-1 128 16,-2 1-128-16,4 6 128 0,-7-9-128 0,-1 2 0 15,2 1 0-15,-1 1 128 0,0 0-128 0,0 2 0 0,0 2 0 0,7 1 0 16,-10-2 0-16,1 4 0 0,2-1 0 0,0 2 0 16,7-3 0-16,-7 5 0 0,0 0 0 0,1 1 0 15,2 1-176-15,1 2 176 0,0-2-128 0,1 3 128 16,1-3-128-16,2 2 128 0,1-1-128 0,1 2 128 16,-1 0 0-16,1-2 0 0,2 0 0 0,-1-1 0 15,-4-7 0-15,9 8 0 0,-9-8 0 0,8 6-128 16,-8-6 128-16,9 3 0 0,-9-3 0 0,10 0 128 15,-3-1-128-15,-7 1 0 0,9-5 0 0,-4 0 128 16,0 0-128-16,-5 5 0 0,3-8 0 0,-1 2 128 16,-2-3-128-16,2 2 0 0,-4 1 128 0,2-1-128 15,-2 1 0-15,-1 1 128 0,3 5-128 0,-5-7 0 16,1 2 0-16,1-1 0 0,-3 3 0 0,6 3 0 16,-7-6-256-16,0 2-128 0,1-1-32 0,1 0-13200 15,-1-1-2640-15</inkml:trace>
  <inkml:trace contextRef="#ctx0" brushRef="#br1" timeOffset="160964.72">18647 11540 1839 0,'0'0'160'16,"0"0"-160"-16,0 0 0 0,0 0 0 15,0 0 2240-15,0 0 432 0,0 0 80 0,0 0 0 0,0 0-2304 0,0 0-448 16</inkml:trace>
  <inkml:trace contextRef="#ctx0" brushRef="#br1" timeOffset="168273.48">19167 10810 3455 0,'0'0'144'0,"0"0"48"0,0 0-192 0,0 0 0 0,0 0 0 0,0 0 0 15,0 0 592-15,0 0 96 0,0 0 16 0,0 0 0 16,0 0-48-16,0 0 0 0,0 0 0 0,0 0 0 16,0 0 656-16,0 0 128 0,0 0 32 0,0 0 0 15,0 0-320-15,0 0-48 0,10 5-16 0,-10-5 0 16,0 0-512-16,0 0-128 0,0 0 0 0,0 0-16 16,10 2-32-16,-10-2 0 0,0 0 0 0,9 2 0 15,-9-2 208-15,0 0 32 0,0 0 16 0,8 3 0 0,-8-3-240 0,0 0-48 16,10 3-16-16,-10-3 0 0,0 0-224 0,0 0-128 15,0 0 128-15,0 0-128 0,0 0 128 0,0 0-128 16,8 0 128-16,-8 0-128 0,0 0 576 0,0 0 64 16,0 0 0-16,8-3 0 0,-8 3 240 0,0 0 48 15,0 0 16-15,5-6 0 0,-5 6-32 0,0 0 0 16,4-6 0-16,-4 6 0 0,2-7-320 0,-2 7-64 16,3-6-16-16,-3 6 0 0,0 0-336 0,4-5-176 15,0-2 160-15,-4 7-160 0,5-7 160 0,-2-1-160 16,1 2 160-16,-4 6-160 0,5-6 240 0,0 0-48 15,-5 6-16-15,6-5 0 0,-2-1 144 0,1 1 16 0,-1-1 16 0,-4 6 0 16,6-8 16-16,-2 2 0 0,2-1 0 16,0 1 0-16,-1 0 16 0,1 0 16 0,-3-1 0 0,0 0 0 15,1 0-64-15,0 1-16 0,1-1 0 0,0 0 0 16,0-1-112-16,-1 1-16 0,0-1-16 0,3 0 0 16,0 1-176-16,0 1 128 0,1-1-128 0,-1 0 128 15,1 0-128-15,0-1 0 0,0-1 0 0,1 1 0 16,1 0 160-16,-1 1-160 0,1-1 192 0,-3 0-192 15,1-1 160-15,1 0-160 0,-2 0 128 0,2 0-128 16,-1 1 240-16,0 0-48 0,-3 1 0 0,3-3 0 16,-1 0 96-16,0 0 16 0,-1-2 0 0,2-2 0 15,0 0-32-15,2 0 0 0,1-3 0 0,0 1 0 16,1 1-144-16,-2-2-128 0,1 0 192 0,1-1-192 16,-2 0 0-16,1 0 0 0,-1 0 0 0,3 3 0 15,-2-1 0-15,1 1 0 0,1-1 0 0,0 2 0 0,-2-1 0 0,1 1 0 16,0-2 0-16,1 2 0 0,-1 2 0 0,-1-1 0 15,1 0 0-15,-1 0 0 0,-1 0 0 0,2-2 160 16,-1 2-160-16,0-1 128 0,-1-2 48 0,1 0 0 16,1-2 0-16,1 1 0 0,0 1-32 0,2-2 0 15,-2 0 0-15,0-4 0 0,-1 3-144 0,4-1 128 16,-1-2-128-16,0 1 128 0,-2-2-128 0,0 2 0 16,0 1 0-16,0 0 128 0,0 0-128 0,0-1 0 15,-1 3 0-15,1 0 0 0,-1 2 0 0,-2-1 0 16,0 2 0-16,1 1 0 0,0-2 0 0,0 1 0 15,-1 1 0-15,0 1 0 0,0-2 0 0,0 0 0 16,-1 0 0-16,1 0 0 0,0 1 0 0,1-1 0 0,1 1 128 0,-1-2-128 16,2 0 0-16,0-1 0 0,1 1 0 15,-1 0 0-15,0 1 0 0,0 1 0 0,0-2 0 0,-1 1 0 16,-1 1 0-16,0 0 0 0,-1 1 0 0,0 1 0 16,0-1 0-16,0 4 0 0,-4 0 0 0,1-1 0 15,0 1 0-15,-1 0 0 0,0 1 0 0,0 0 0 16,-1-1 0-16,0 1 0 0,1-2 0 0,-1-1 0 15,0 1 0-15,1-2 0 0,0 1 0 0,1 0 0 16,-1 0 0-16,1 1 0 0,0 0 128 0,-1 1-128 16,-2-3 0-16,0 1 0 0,0 2 0 0,1-1 0 15,-1-2 0-15,1 4 0 0,-1 0 128 0,0 0-128 16,1 0 0-16,-1 1 0 0,-1 3 0 0,0-2 0 16,1 0 0-16,0 0 0 0,1 1 0 0,-1 0 0 0,2 0 0 15,-1-3 0-15,1 1 0 0,0 0 0 0,0-2 0 0,-1 1 0 16,3-1 0-16,-1-1 0 0,-1 0 0 15,1-1 0-15,0 1 0 0,0 0 0 0,0 0 0 0,-1 1 0 16,-1 1 0-16,1 0 0 0,-1 1 0 0,0 1 0 16,-1-1 0-16,1 3 0 0,-5 4 0 0,5-6 128 15,-5 6-128-15,6-4 0 0,0-2 0 0,-6 6 0 16,0 0 0-16,3-6 0 0,-3 6 0 0,3-6 0 16,-3 6 0-16,5-4 0 0,-5 4 0 0,0 0 0 15,0 0 128-15,3-6-128 0,-3 6 0 0,3-6 0 16,0-2 0-16,-3 8 128 0,3-6-128 0,-3 6 0 15,3-6 0-15,-3 6 0 0,0 0 0 0,4-7 0 16,-4 0 0-16,0 7 0 0,0 0 0 0,0 0 0 16,4-8 0-16,-4 8 0 0,0 0 0 0,0 0 0 0,3-5 0 0,-3 5 0 15,3-7 0-15,-3 7 0 0,3-6 0 0,-3 6 0 16,0 0 0-16,4-5 0 0,-4 5 0 0,5-7 0 16,-5 7 0-16,0 0 0 0,4-4 0 0,-4 4 0 15,0 0 0-15,1-6 0 0,-1 6 0 0,0 0 0 16,3-5 0-16,-3 5 0 0,0 0 0 0,0 0 0 15,0 0 0-15,0 0 0 0,4-5 0 0,-4 5 0 16,0 0 0-16,0 0 0 0,0 0 0 0,3-6 0 16,-3 6 0-16,0 0 0 0,5-5 0 0,-5 5 0 15,4-5 0-15,-4 5 0 0,4-5 0 0,-4 5 0 16,0 0 0-16,4-5 0 0,0 2 0 0,-4 3 0 16,0 0 0-16,0 0 0 0,4-6 0 0,-4 6 0 15,0 0 0-15,0 0 0 0,0 0 0 0,0 0 0 16,0 0 0-16,0 0 0 0,0 0 0 0,0 0 0 0,0 0 0 15,0 0 0-15,0 0 144 0,0 0-144 0,0 0 0 0,0 0 128 16,0 0-128-16,0 0 0 0,0 0 160 0,0 0-32 16,0 0-128-16,-8 0 192 0,8 0-192 0,-8 3 144 15,1-3-144-15,7 0 128 0,-9 3-128 0,3 1 0 16,-1 1 0-16,0 0 128 0,0 0-128 0,-2 0 0 16,1 0 144-16,-2 0-144 0,1 1 128 0,-2 0-128 15,-1-3 160-15,1 3-160 0,0-2 176 0,1 1-176 16,-1-1 192-16,1 1-192 0,-1 0 176 0,-1-1-176 15,1 2 160-15,-1-3-160 0,1 1 144 0,1 2-144 16,-2 0 128-16,2-1-128 0,2-1 0 0,1 1 128 0,-2-2-128 16,0 1 0-16,-1 0 0 0,2 0 0 0,8-4 128 15,-7 4-128-15,0-1 0 0,7-3 0 16,-7 1 0-16,7-1 0 0,0 0 0 0,0 0 0 16,-7 2 0-16,7-2 0 0,0 0 0 0,0 0 0 0,0 0 0 0,0 0 0 15,0 0 0-15,0 0 0 0,0 0 0 0,0 0 0 16,0 0 0-16,0 0 0 0,0 0 0 0,0 0 0 15,0 0 0-15,6-6 0 0,0 3 0 0,0 0 0 16,0-1-128-16,1 1 128 0,1 0 0 0,0 0 0 16,-2-4 0-16,2 1 0 0,2-1 0 0,1 1 0 15,1-1 0-15,2 0 0 0,-1 1 0 0,1 0 0 16,2 0-128-16,-2 0 128 0,-1-1 0 0,0 3 0 16,0 0 0-16,-1 1 0 0,0-2 0 0,0 1 0 15,-2-2 0-15,-2 3 0 0,1 0 0 0,-2 0 0 16,-7 3 0-16,7-4 0 0,1 1 0 0,-3 1 0 0,-5 2 0 15,9-4 0-15,-2 0 0 0,-1 3 0 0,-6 1 0 0,9-5 0 16,1 3 0-16,-3-1 128 0,-7 3-128 0,8-5 0 16,-2 2 0-16,0 0 0 0,-6 3 0 0,7-4 0 15,-7 4 0-15,7-3 0 0,-7 3 0 16,0 0 0-16,0 0 128 0,8 0-128 0,-8 0 0 0,0 0 0 16,0 0 0-16,0 0 0 0,0 0 0 0,0 0 0 15,0 0 0-15,0 0 0 0,0 0 128 0,6 5-128 16,-6-5 0-16,0 0 128 0,0 0-128 0,0 0 0 15,0 0 144-15,4 5-144 0,-4-5 128 0,0 0-128 16,0 0 128-16,0 0-128 0,0 0 128 0,0 0-128 0,0 0 128 0,0 0-128 16,5 9 128-16,-5-9-128 0,3 6 160 0,-3-6-160 15,0 0 128-15,0 0-128 0,0 0 0 0,3 10 0 16,-1-1 0-16,1-1 128 0,0 0-128 0,-3-8 0 16,3 10 0-16,0 0 0 0,0-1 0 0,0 2 0 15,-2 1 0-15,2 1 0 0,-2 0 0 0,1 1 0 16,-2-4 0-16,3 2 0 0,-2 0 0 0,2-1 0 15,-2 1 0-15,2 1 0 0,-3 0 0 0,3-1 0 16,0 0 128-16,0 1-128 0,-2-2 0 0,2 0 144 16,-1-1-144-16,-1-2 0 0,1 2 144 0,-2-10-144 15,2 10 0-15,-2-3 128 0,0-7-128 0,3 9 0 16,-3-9 144-16,0 0-144 0,0 8 192 0,0-8-192 16,0 0 128-16,0 0-128 0,0 0 0 0,0 0 0 15,0 0 176-15,0 0-176 0,0 0 160 0,0 0-160 16,0 0 144-16,0 0-144 0,0 0 128 0,0 0-128 0,0 0 128 0,0 0-128 15,0 0 0-15,0 0 128 0,0 0-128 16,0 0 0-16,0 0 0 0,0 0 0 0,-4-5 0 0,1 0 128 16,0 0-128-16,0-1 0 0,0-1 0 0,1 1 0 15,0 0 128-15,-1-1-128 0,0-1 0 0,2 1 0 16,-2 0 0-16,2-2 0 0,-2 0 0 0,1-2 128 16,1 0-128-16,-1 0 0 0,1 0 0 0,-2 0 0 15,2 0 0-15,-1 1 0 0,1-3 0 0,-2 3 0 16,-1-2 0-16,1 1 0 0,-1 2 0 0,1 0 0 15,0 2 0-15,0 0 0 0,1 0 0 0,2 7 0 16,-2-8 0-16,2 8 0 0,-5-7 0 0,5 7 0 16,0 0 0-16,0 0 0 0,-4-7 0 0,1 1 0 0,3 6-144 15,0 0 144-15,-3-6 0 0,3 6 0 16,0 0 0-16,0 0 0 0,-2-9-128 0,2 9 128 16,0-5 0-16,0 5 0 0,0 0-128 0,0 0 128 0,0 0 0 0,0 0 0 15,0 0 0-15,0 0 0 0,0-8 0 0,0 8 0 16,0 0 0-16,0 0-128 0,0 0 128 0,0 0 0 15,0 0 0-15,0 0 0 0,0 0 0 0,0 0 0 16,0 0 0-16,0 0 0 0,0 0 0 0,0 0 0 16,0 0 0-16,0 0 0 0,0 0 0 0,-8-2 0 15,2-1 0-15,6 3 0 0,-7-3 0 0,7 3 0 16,-7-2 0-16,7 2 0 0,-7-4 0 0,7 4 0 16,-6-3 0-16,6 3 0 0,-7-3 0 0,7 3 0 15,0 0 0-15,-7-3 0 0,7 3 0 0,0 0 0 16,-7-1 0-16,7 1 0 0,-7 0 0 0,7 0 0 15,0 0 0-15,0 0 0 0,0 0 0 0,0 0 0 0,0 0 0 0,0 0 0 16,-7-3 0-16,7 3 0 0,0 0 0 0,0 0 0 16,0 0 0-16,0 0 0 0,0 0 0 0,-3-4 0 15,3 4 0-15,-2-6 0 0,2 6 0 0,0 0 0 16,0-5 0-16,0 5 0 0,0-8 0 0,0 8 0 16,0 0 0-16,0 0 0 0,-1-6 0 0,1 6 0 15,0 0 0-15,0 0 0 0,0 0 0 0,0 0-128 16,0-6 128-16,0 6 0 0,0 0 0 0,0 0 0 15,0 0 0-15,0 0 0 0,0 0 0 0,0 0-128 16,0 0 128-16,0 0 0 0,0 0 0 0,0 0-128 16,0 0 128-16,0 0 0 0,0 0-128 0,0 0 128 15,0 0 0-15,0 0 0 0,0 0 0 0,0 0-128 0,4 8 128 16,-4-8 0-16,0 0 0 0,-1 10 0 0,-1-2 0 0,-2 1 144 16,-2 0-144-16,-1 1 0 0,-2-3-160 0,1 2 160 15,-2 1 0-15,-2-2 0 0,-1 1 0 0,1 1 0 16,0-1 0-16,-1 1 0 0,-1 0 0 0,0 0 0 15,-1 1 0-15,2 0 0 0,-1-1-128 0,1 2 128 16,-1-2 0-16,1-2 0 0,0 2 0 0,0 0 0 16,-1 0 0-16,1 0 0 0,0-2 0 0,2 0 0 15,0-2 0-15,1 1 0 0,1-2 0 0,0-2 0 16,0-1 0-16,2 1 0 0,0-2 0 0,0 2 0 16,0-3 0-16,7 0 0 0,0 0 0 0,0 0 0 15,-6 3 0-15,6-3 0 0,0 0 0 0,0 0-144 16,0 0 144-16,0 0-128 0,0 0 128 0,0 0-128 15,0 0 128-15,0 0-208 0,0 0 80 0,9-3 128 0,-1-1-192 16,1 1 192-16,-2-2-192 0,3-2 192 0,-1-1-256 0,2 1 64 16,0 1 0-16,1 0 16 0,0-3-48 0,1 3-16 15,0 0 0-15,0-2 0 0,0 1 64 0,-1 1 16 16,1 0 0-16,-2 2 0 0,2 1 160 0,-3 0-128 16,0 0 128-16,1 1-128 0,-2 0 128 0,0 0 0 15,-1-1 0-15,0 3-128 0,-8 0 128 0,10-3 0 16,-1 3 0-16,0-2 0 0,0 0 0 0,-1 0 0 15,-8 2 0-15,8-2 0 0,-8 2 0 0,8-3 0 16,-8 3 0-16,7-2 0 0,-7 2 0 0,0 0 0 16,0 0 0-16,7-2 0 0,-7 2 0 0,0 0 0 15,0 0 0-15,9 0 0 0,-9 0 0 0,7 0-128 16,-7 0 128-16,0 0 0 0,7 5 0 0,1-1-128 0,0 0 128 16,-2 0 0-16,-6-4 0 0,6 4 0 0,-6-4 0 0,8 4-128 15,-1 1 128-15,-7-5 0 0,6 6 0 0,-6-6 0 16,7 4 0-16,-1 0 0 0,-6-4 0 0,7 5 0 15,-7-5 0-15,8 8 0 0,-2-2 0 0,-6-6 0 16,6 7 0-16,0-1 0 0,-6-6 0 0,6 9 0 16,-1 0 0-16,1 0 0 0,0 1 0 0,-1-1 0 15,0-1 0-15,1-1 0 0,-2 0 0 0,2-2 128 16,-6-5-128-16,7 7 144 0,-7-7-144 0,7 7 160 16,-7-7-160-16,9 5 0 0,-9-5 0 0,0 0 0 15,0 0 0-15,0 0 0 0,0 0 0 0,0 0 0 16,0 0 144-16,8-2-144 0,-8 2 160 0,0 0-160 15,3-6 0-15,-1 1-256 0,0 0 16 0,-2 5 16 16,-1-6-1872-16,0-1-368 0,-1-2-80 16,1 3-10608-16,-1-3-2128 0</inkml:trace>
  <inkml:trace contextRef="#ctx0" brushRef="#br1" timeOffset="169625.61">20949 8442 14735 0,'0'0'1312'0,"0"0"-1056"0,-7-1-256 0,7 1 0 16,-7-3 1664-16,7 3 256 0,0 0 64 0,-3-6 16 15,3 6-672-15,-4-5-144 0,2-4-32 0,2 9 0 16,0-7-80-16,0 7-32 0,0-7 0 0,0 7 0 16,0-9-112-16,0 9-32 0,0-6 0 0,0 6 0 15,0 0-48-15,0 0-16 0,0 0 0 0,0 0 0 16,0 0-416-16,0 0-96 0,0 0 0 0,0 0-16 16,0 0-304-16,0 0 160 0,-7 2-160 0,1 2 128 15,-1 0 64-15,7-4 16 0,-6 6 0 0,0 0 0 16,-1-2 368-16,0 2 80 0,3 0 16 0,-1-2 0 15,0 1-96-15,5-5-32 0,-6 8 0 0,2-1 0 16,4-7-272-16,-4 8-48 0,4-8-16 0,-2 7 0 16,2-7-208-16,0 9 128 0,0-2-128 0,0-7 0 15,3 9 0-15,1-3 0 0,-4-6 0 0,5 9 0 0,1-1 0 0,0-3 0 16,0 1 0-16,-6-6 0 0,6 7 0 0,0-1 0 16,-6-6 0-16,7 5 0 0,-7-5 0 0,8 3 0 15,0-1 0-15,-8-2 0 0,8-2 128 0,1-1-128 16,-3 0 0-16,1 0 144 0,0-3-144 0,0 0 128 15,-1-2-128-15,1 0 128 0,0 0-128 0,0-1 192 16,-1 0-192-16,1 1 192 0,-2-3 0 0,-1 2 16 16,-3-2 0-16,-1 1 0 0,2 0 16 0,-1 1 0 15,-1 1 0-15,0 0 0 0,-1-2-48 0,-1 0-16 16,-1 3 0-16,0-3 0 0,-2 0-160 0,-1 2 160 0,0-1-160 16,1 4 160-16,-1-4-160 0,-1 3 0 0,-1 3 144 0,1-1-144 15,0 3 0-15,1 1 0 0,-1 0 0 0,7 0 128 16,-7 0-128-16,7 0 0 0,-7 5 0 0,1 1 0 15,1 1 0-15,1 2 0 0,0 1 0 0,0 0-128 16,-1 2 128-16,1-1-128 0,0 1 128 0,1 3-128 16,0-2 128-16,1 0 0 0,-1-3 0 0,1 1 0 15,1-1 0-15,1-1 0 0,1-2 0 0,-1-7 0 16,1 9 0-16,-1-9 0 0,4 8 0 0,-1-1 0 16,-3-7 0-16,5 5 0 0,-5-5 0 0,0 0 0 15,6 4 0-15,-6-4 0 0,0 0 0 0,9 0 0 16,-9 0 0-16,9-3 0 0,-1-1 0 0,-3 0 128 15,-5 4-128-15,8-5 0 0,-1 0 0 0,-2 1 0 16,0-2 0-16,-1 0 0 0,0 2 0 0,1-2 128 16,-3 0-128-16,0 0 0 0,1-2 0 0,-3 8 128 15,0-8-128-15,0 1 0 0,0 0 128 0,0 1-128 0,0-1 0 0,0 7 128 16,-3-8-128-16,3 2 0 0,0 6 0 0,-3-9 144 16,0 3-144-16,3 6 0 0,0 0 128 0,0 0-128 15,-6-2 0-15,6 2 0 0,-7-1 0 0,7 1 0 16,-6 4 0-16,6-4 0 0,-7 5 0 0,2 1 0 15,5-6 0-15,-5 9 0 0,1 0 0 0,1 0 0 16,1 0 0-16,0-1-144 0,1 0 144 0,1 0 0 16,0-8 0-16,1 9 0 0,-1-9 0 0,2 7 0 15,-2-7 0-15,0 0-128 0,5 9 128 0,-5-9 0 16,0 0 0-16,7 6 0 0,-7-6 0 0,9 0 0 16,-9 0 0-16,7 0 0 0,-7 0 0 0,9-3 0 0,-2-1 0 15,-2-1 128-15,0-1-128 0,-1 1 0 0,2-3 128 0,-2 1-128 16,-1-1 0-16,1 0 144 0,2 1-144 0,-2 0 0 15,-1-1 128-15,1 1-128 0,-2-1 0 0,-2 8 0 16,3-6 0-16,-3 6 0 0,0 0 128 0,0-8-128 16,0 8 0-16,0 0 0 0,0 0 0 0,0 0 0 15,0 0 0-15,-6-2 0 0,6 2 0 0,-8-2 0 16,0 2 0-16,8 0 0 0,-7 3 0 0,0 0 0 16,0 0 0-16,1 1 0 0,-1 0 0 0,1 0 0 15,2-1 0-15,-2 1 0 0,2 0 0 0,-2 2 0 16,1-2 128-16,1 2-128 0,0 0 0 0,0 0 0 15,4-6 0-15,-4 7 0 0,4-7 0 0,-3 9 0 16,1-3 0-16,2-6 0 0,0 0 0 0,0 0 0 16,0 0 0-16,4 6 0 0,-4-6-160 0,6 3 160 15,-6-3 0-15,8 2 0 0,-8-2 0 0,9-3 0 0,-1-1 0 16,-1 0 0-16,-1-1 0 0,-2 0 0 0,0-2 0 16,-4 7 0-16,6-7 0 0,-3 0 0 0,-3 1 0 0,0 6 0 15,3-7 0-15,-3 7 128 0,0-7-128 0,0 2 0 16,0 5 0-16,-2-5 0 0,2 5 0 0,-3-5 0 15,3 5 128-15,0 0-128 0,0 0 0 0,0 0 0 16,-4-4 0-16,4 4 0 0,0 0 0 0,0 0 0 16,-7 0 0-16,7 0 0 0,-7 0 0 0,7 0 0 15,0 0 0-15,0 0 0 0,-7 2 0 0,7-2 0 16,0 0 0-16,-6 3 0 0,6-3 0 0,0 0 0 16,-7 4 0-16,7-4 0 0,-7 2 0 0,7-2 0 15,0 0 0-15,0 0 0 0,0 0-160 0,0 0 160 0,0 0-208 0,0 0 80 31,0 0-496-31,0 0-80 0,-2 8-32 0,2-8 0 16,0 0-1904-16,0 0-384 0,6 5-80 0</inkml:trace>
  <inkml:trace contextRef="#ctx0" brushRef="#br1" timeOffset="173506">21026 8356 2751 0,'0'0'256'0,"0"0"-256"16,0 0 0-16,0 0 0 0,0 0 2880 0,0 0 544 16,-4-4 96-16,4 4 32 0,0 0-2336 0,0 0-480 15,-7-2-96-15,7 2 0 0,-7-2-432 0,7 2-80 16,0 0 0-16,0 0-128 0,-7-1 160 0,7 1-160 16,0 0 128-16,0 0-128 0,0 0 832 0,0 0 96 15,0 0 16-15,0 0 0 0,0 0 64 0,-6 0 16 16,6 0 0-16,0 0 0 0,-7 0 0 0,7 0 0 15,-6 2 0-15,6-2 0 0,-7 4-320 0,1 0-48 16,6-4-16-16,-7 7 0 0,3 1-448 0,-1-3-192 0,5-5 176 0,0 0-176 16,0 0 288-16,-4 5-32 0,4-5-16 0,0 0 0 15,0 0 400-15,0 0 64 0,0 0 32 0,0 0 0 16,0 0-64-16,0 0-16 0,0 0 0 0,0 0 0 16,0 0-224-16,0 0-48 0,0 0-16 0,0 0 0 15,0 0-80-15,0 0-16 0,0 0 0 0,0 0 0 16,0 0-16-16,7 4 0 0,-7-4 0 0,7 3 0 15,-7-3-64-15,9 3-32 0,-2 0 0 0,-7-3 0 16,7 1 80-16,3 0 16 0,-1-1 0 0,-1 0 0 16,-8 0 32-16,8-1 16 0,1 0 0 0,1 0 0 15,0 1 112-15,0-3 32 0,0 1 0 0,1-2 0 16,0 1-240-16,1 0-32 0,-2 0-16 0,0 0 0 16,1-1 0-16,2 1 0 0,0 0 0 0,1 0 0 0,-2 0-32 0,1 3 0 15,2-1 0-15,-1 1 0 0,0 0-128 0,-2 1 128 16,1-1-128-16,2 3 128 0,-1-1-128 0,-1-1 0 15,1 2 0-15,-1-2 128 0,1 1-128 0,0 1 0 16,0 1 0-16,1-3 128 0,1-1 0 0,-1 0 0 16,-1 0 0-16,2 0 0 0,-2 0 0 0,3 0-128 15,-1 0 192-15,-2 0-64 0,2 0-128 0,-1 2 128 16,0-2-128-16,0 3 128 0,2-2 0 0,-2 1-128 16,-2 0 192-16,0 1-64 0,0 1-128 0,1-2 0 15,-2 1 144-15,1 2-144 0,0-2 0 0,0 1 0 16,-1-1 0-16,0 0 128 0,1-2-128 0,-2 2 0 15,2-3 0-15,0 1 0 0,0 1 0 0,1 1 128 16,2-3-128-16,-2 0 0 0,-2 0 0 0,0 0 128 16,0 0-128-16,1 0 0 0,0 0 128 0,0 0-128 0,0 3 160 0,1-2-160 15,-1 1 128-15,1 0-128 0,1 0 0 0,0 1 144 16,1-2-144-16,1 0 0 0,-2 0 144 0,0 0-144 16,0-1 0-16,0 1 144 0,0 1-144 0,-1-2 0 15,-1-1 160-15,1 0-160 0,-2 0 128 0,1 0-128 16,-1 1 128-16,0 0-128 0,1 0 0 0,1-1 128 15,0 0-128-15,1 0 0 0,-4 1 0 0,2-2 128 16,2 2-128-16,-1 0 0 0,-1 2 0 0,0-2 128 16,-1 1-128-16,1 1 0 0,-1 0 0 0,1 2 128 15,-1-3-128-15,0 1 0 0,0 0 0 0,0 0 0 16,1 1 0-16,-1-1 0 0,1 0 0 0,-2-1 0 16,3 2 0-16,-1-1 0 0,-1-2 0 0,0 0 128 0,0 0-128 15,1 0 0-15,-2 0 144 0,0 0-144 0,0-2 0 0,0 2 144 16,1-3-144-16,-2 3 0 0,0-1 144 0,2 0-144 15,0 2 0-15,0-1 144 0,-1-1-144 16,1 1 0-16,-1-1 144 0,0 1-144 0,1 2 128 0,0-1-128 16,0 2 160-16,0-1-160 0,-1-1 0 0,1-1 0 15,-2 2 0-15,3-1 0 0,0-1 0 0,1 3 0 16,0-3 0-16,0 0 0 0,-1 0 0 0,-1 0 0 16,0 0 0-16,2 0 0 0,-3 0 0 0,2 0 0 15,0-1 0-15,0 1 0 0,0-2 0 0,-2 2 0 16,-1 0 128-16,2-1-128 0,0-1 0 0,-1 2 0 15,-1 0 0-15,3 0 0 0,0 0 0 0,1 3 0 16,-1-3 0-16,1 3 0 0,-1-2 0 0,3 1 0 0,-1 1 0 0,2 0 0 16,-1-1 0-16,0 0 0 0,0 0 0 0,0-1 0 15,-1 1 0-15,0-1 0 0,0 0 0 0,1 0 0 16,-1 0 0-16,-1 0 0 0,-1-1 0 0,1 0 0 16,1-1 192-16,-1 0-64 0,-1 0-128 0,0 0 192 15,-1 0-192-15,1 0 0 0,-1 1 0 0,1-1 0 16,-2 0 0-16,2 1 0 0,-1-3 0 0,-1 2 144 15,-1 0-144-15,1 1 0 0,0 1 0 0,0 0 128 16,1-1-128-16,0 0 0 0,0 0 0 0,1 3 0 16,-2-2 0-16,2 0 0 0,-3 0 0 0,4-1 0 15,-2 0 144-15,0 0-144 0,-1-1 160 0,0 1-160 16,0 1 0-16,0-1 0 0,-1 0 0 0,0 0 0 16,0 0 0-16,0 0 0 0,0-1 0 0,1 1 0 15,1-1 0-15,-2 1 0 0,0 0 0 0,0 0 0 16,1 0 0-16,-1 0 0 0,0-1 0 0,0 1 0 15,-1 0 0-15,0 1 0 0,0 0 0 0,0 1 0 0,0 0 0 0,1 0 128 16,3-1-128-16,-2 0 0 0,-2 0 0 0,1 0 128 16,1-1-128-16,-1 1 0 0,0-1 0 0,3 0 0 15,-3-1 0-15,1 1 0 0,-1-1 0 0,1 1 128 16,-1 1-128-16,1 0 0 0,0-2 0 0,0 0 128 16,-1 0-128-16,0 1 0 0,-2 3 0 0,2-2 0 15,0-1 0-15,-1 0 0 0,-1 0 0 0,0 0 128 16,0 0-128-16,0 1 0 0,-8-1 0 0,10 1 0 15,0 1 0-15,-1-2 0 0,0 0 0 0,-2 0 0 16,-7 0 0-16,9 0 0 0,-2 2 128 0,0-1-128 16,-7-1 0-16,9 2 0 0,-1-2 0 0,-8 0 128 0,9 2-128 0,-2-1 0 15,-7-1 0-15,9 2 0 0,-9-2 0 0,8 0 0 16,1 0 0-16,-9 0 0 0,7 0 0 0,-7 0 0 16,9 0 0-16,1 0 0 0,-2 0 0 0,0 0 0 15,-8 0 128-15,0 0-128 0,9 0 0 0,-2 0 0 16,-7 0 128-16,8 0-128 0,-1 0 0 0,-7 0 0 15,9 0 0-15,-2 3 0 0,-7-3 0 0,8 0 0 16,0 2 0-16,-8-2 0 0,9 1 0 0,0 1 0 16,-9-2 0-16,9 0 128 0,-9 0-128 0,7 0 0 15,-7 0 0-15,8 0 0 0,-8 0 0 0,9 0 0 16,-9 0 128-16,0 0-128 0,7-2 0 0,-7 2 0 16,0 0 128-16,9 0-128 0,-9 0 0 0,8 0 144 15,-8 0-144-15,7 0 0 0,-7 0 144 0,8 0-144 16,-8 0 0-16,0 0 0 0,8 0 0 0,-8 0 128 15,8 0-128-15,-8 0 0 0,7 0 0 0,-7 0 0 0,7 2 0 0,-7-2 0 16,7 1 0-16,-7-1 0 0,0 0 0 0,0 0 0 16,0 0 0-16,8 0 0 0,-8 0 0 0,0 0 0 15,0 0 0-15,0 0 128 0,0 0-128 0,0 0 0 16,0 0 0-16,8 0 0 0,-8 0 0 0,0 0 128 16,0 0-128-16,8 2 0 0,-8-2 0 0,0 0 0 15,7-2 0-15,-7 2 128 0,0 0-128 0,0 0 0 16,0 0 0-16,8 0 128 0,-8 0-128 0,0 0 0 15,0 0 0-15,0 0 0 0,0 0 0 0,0 0 0 16,7-1 0-16,-7 1 0 0,0 0 0 0,0 0 0 16,7-2 0-16,-7 2 0 0,0 0 0 0,0 0 0 0,7-3 0 0,-7 3 0 15,0 0 0-15,7 0 0 0,-7 0 0 0,9-3 0 16,-9 3 0-16,0 0 0 0,7 0 0 0,-7 0 0 16,0 0 0-16,7 0 0 0,-7 0 0 0,0 0 0 15,0 0 0-15,0 0 0 0,7 0 0 0,-7 0 0 16,0 0 0-16,0 0 0 0,0 0 0 0,0 0 0 15,8 2 0-15,-8-2 0 0,0 0 0 0,0 0 0 16,0 0 0-16,7 1 0 0,-7-1 0 0,0 0 0 16,0 0 0-16,0 0 128 0,8 2-128 0,-8-2 0 15,0 0 0-15,0 0 0 0,0 0 0 0,8 0 128 16,-8 0-128-16,0 0 0 0,0 0 0 0,7 0 0 16,-7 0 0-16,0 0 0 0,0 0 0 0,0 0 0 15,0 0 0-15,0 0 0 0,0 0 0 0,0 0 0 16,0 0 0-16,0 0 0 0,0 0 0 0,0 0 0 15,0 0 0-15,0 0 0 0,0 0 0 0,0 0 128 0,0 0-128 0,0 0 0 16,7 0 0-16,-7 0 0 0,0 0 0 0,0 0 0 16,0 0 0-16,0 0 128 0,0 0-128 0,0 0 128 15,0 0-128-15,0 0 128 0,0 0-128 0,2-7 176 16,-2 7-176-16,0-7 192 0,-2 1-192 0,-1 1 160 16,-1 0-160-16,-1 0 160 0,-1 1-160 0,-1 1 128 15,-1-3-128-15,-1 2 128 0,2-1-128 0,-2 0 0 16,1 0 0-16,1 0 128 0,-2-2-128 0,2 2 0 15,0-2 144-15,-2 1-144 0,0-2 0 0,0 3 144 16,-1 0-144-16,-1 0 0 0,-2-2 128 0,-1 1-128 16,0 0 0-16,0 1 0 0,-1 0 0 0,1-1 0 15,-2 0 0-15,2-1 0 0,0 0 128 0,1 0-128 0,0 0 0 16,2 2 0-16,1 0 0 0,2 1 0 0,0 1 0 16,2 0 0-16,0 0 0 0,6 3 0 0,-5-3 0 0,5 3 0 15,0 0 0-15,0 0 0 0,0 0 0 0,0 0 0 16,0 0 0-16,0 0 0 0,0 0-128 0,0 0 128 15,0 0 0-15,0 0 0 0,0 0-160 0,0 0 160 16,8 3 0-16,0 0 0 0,0 0 0 0,-1 0 0 16,-7-3-144-16,10 6 144 0,-1 1 0 0,0 0 0 15,-1 1 0-15,0 0-128 0,0 1 128 0,0 0 0 16,1-2 0-16,-1 0 0 0,1-1 0 0,1 0 0 16,0 1 0-16,0 0 0 0,-1-1 0 0,2 0 0 15,1-1 0-15,0 1 0 0,0 0 0 0,0-1 0 16,-1 0 0-16,-1 0 0 0,0-1 0 0,-2 0 0 15,-8-4 0-15,9 5 0 0,-3-1 0 0,1-1 0 0,-7-3 0 16,0 0 0-16,0 0 0 0,4 7 0 0,-4-7 0 0,0 0 0 16,0 0 0-16,6 6 0 0,-6-6 0 0,0 0 0 15,0 6 0-15,0-6 0 0,0 0 0 0,0 0 0 16,0 0 0-16,0 7 0 0,0-7 0 0,0 0 0 16,0 0 0-16,0 0 0 0,-3 7 0 0,3-7 0 15,0 0 0-15,0 0 0 0,-3 7 0 0,3-7 0 16,-4 3 0-16,4-3 0 0,0 0 0 0,-4 6 0 15,4-6 0-15,-6 4 0 0,0 1 0 0,2-1 0 16,4-4 0-16,-7 6 0 0,0 0 0 0,1 1 0 16,0 0 0-16,-1 0 0 0,-1 2 0 0,1 0 0 15,0 1 0-15,-1 0 0 0,-1 0 0 0,2 2 128 16,-1-2-128-16,0 0 0 0,0 0 0 0,1-1 0 0,-1 0 0 0,1-2 0 16,0 0 0-16,0-1 0 0,0-1 128 0,-1 0-128 15,3 0 0-15,-2 0 0 0,2 0 0 0,5-5 0 16,-7 4 0-16,7-4 128 0,-7 3-128 0,7-3 0 15,-6 4 0-15,6-4-160 0,0 0 32 0,0 0 0 32,-7 2-1264-32,7-2-240 0,0 0-48 0,0 0-14080 0,0 0-2816 0</inkml:trace>
  <inkml:trace contextRef="#ctx0" brushRef="#br1" timeOffset="175476.41">19225 10810 6447 0,'0'0'576'0,"0"0"-576"16,0 0 0-16,0 0 0 0,0 0 2560 0,3-8 384 15,1 0 96-15,-1 2 16 0,-3 6-1936 0,5-8-384 16,0 1-80-16,0-2-16 0,-1 3 176 0,0-1 16 16,0 0 16-16,0 1 0 0,-4 6-96 0,4-6-32 15,-4 6 0-15,3-7 0 0,-3 7-16 0,0 0 0 0,0 0 0 0,0 0 0 16,0 0-80-16,0 0-32 0,0 0 0 0,0 0 0 15,3-6-240-15,-3 6-48 0,0 0-16 0,0 0 0 16,0 0-160-16,0 0-128 0,0 0 144 0,0 0-144 16,0 0 128-16,0 0-128 0,0 0 0 0,0 0 0 15,0 0 288-15,0 0-32 0,0 0-16 0,0 0 0 16,1 9 208-16,-1-4 32 0,-2 2 16 0,0 1 0 16,-1-1 64-16,0 2 16 0,-1-2 0 0,-1 2 0 15,-1 1 0-15,0 0 0 0,0 0 0 0,-1 2 0 16,-1-2-192-16,0 1-48 0,0-2 0 0,-1 1 0 15,0 2-80-15,0-1 0 0,-2 1-16 0,3-2 0 16,-2 2-16-16,0 1 0 0,0-1 0 0,-2 2 0 16,1 0-64-16,-1 1-16 0,2 0 0 0,0 0 0 15,-1 0-144-15,1-1 128 0,0 1-128 0,0-1 128 0,-2-1 0 0,1 3 0 16,-1-1 0-16,1-1 0 0,-2 1 192 0,2-2 16 16,-2 0 16-16,0-2 0 0,1 1-80 0,0-1-16 15,0 0 0-15,1 0 0 0,1-1-64 0,0-1 0 16,-1 0-16-16,1-1 0 0,0 0-176 0,2 2 192 15,-1-3-192-15,2 3 192 0,-3-3-192 0,0 1 128 16,1 2-128-16,1-3 128 0,-1 0-128 0,1 2 128 16,0-2-128-16,1 2 128 0,0-3-128 0,1 0 0 15,1 0 0-15,5-6 128 0,-4 6-128 0,4-6 0 16,-4 6 0-16,4-6 128 0,0 0-128 0,0 0 0 16,0 0 0-16,0 0 128 0,0 0-128 0,0 0 0 15,0 0 0-15,0 0 0 0,0 0 144 0,0 0-144 16,0 0 160-16,0 0-160 0,0 0 160 0,5-7-160 0,0 0 160 15,1-1-160-15,0 0 0 0,0-1 128 0,1-1-128 0,1 0 0 16,1 0 0-16,0-2 0 0,1-1 0 0,-2 0 0 16,2 0 0-16,0-1 0 0,0-1 0 0,0-1 0 15,0 0 0-15,2-1 0 0,2-2 0 0,0 0 0 16,0-1 160-16,1 0-160 0,1 0 160 0,1 1-160 16,0-2 0-16,2 1 0 0,-2 1 0 0,3-1 0 15,-1 0 0-15,0 0-128 0,-1 1 128 0,1 1 0 16,-1 2 0-16,-1 0 0 0,-1 2 0 0,1-1 0 15,-1 1 0-15,-2 1 0 0,-2 0 0 0,-1 3 0 16,0 1 0-16,-1 0 0 0,-2 0 0 0,1 0 0 16,1 0 0-16,-3 3 0 0,0 0 0 0,-1 1 0 15,1-2 0-15,-1 0 0 0,-1 1 0 0,1 1 0 0,0 0 0 16,-2 0 0-16,-4 5 0 0,3-6 0 0,-3 6 0 0,4-7 0 16,-4 7 0-16,3-7 0 0,-3 7 0 0,0 0 0 15,0 0 0-15,3-7 0 0,-3 7 0 0,0 0 128 16,0 0-128-16,0 0 0 0,0 0 0 0,0 0 0 15,0 0 0-15,0 0 0 0,0 0 0 0,0 0 0 16,0 0 0-16,0 0 0 0,-6 4 0 0,-1 1 0 16,1 1 0-16,-1 1 0 0,0 2 0 0,1 1 0 15,1 0 0-15,-3 1 0 0,0 0 0 0,1 3 0 16,-2 1 0-16,2 1 0 0,-2 0 0 0,-1 1 0 16,0 0 0-16,-1 1 0 0,-1 1 0 0,-1 1 0 15,-2-1 0-15,-2 1 0 0,1 2 0 0,-3 0 128 16,-2-1-128-16,1 1 0 0,0-2 0 0,0 2 0 0,-2 1 0 0,-1 0 0 15,2 0 0-15,-2 1 0 0,3-1 0 0,0 0 0 16,1 0 0-16,1 0 0 0,2-1 0 0,1 0 0 16,1-2 0-16,0-1 0 0,-1 1 0 0,1-2 0 15,2-1 0-15,-1-2 0 0,0 2 0 0,2-3 0 16,1-1 0-16,0-2 0 0,0 0 0 0,1 0 0 16,1-2 0-16,1 0 0 0,1-2 0 0,0 0 0 31,2-1-1264-31,4-6-144 0,0 0-16 0,0 0-11728 0,0 0-2336 0</inkml:trace>
  <inkml:trace contextRef="#ctx0" brushRef="#br1" timeOffset="177162.46">24699 8440 911 0,'0'0'0'0,"0"0"0"0,0 0 0 0,0 0 0 0,0 0 0 0,0 0 0 16,0 0 3568-16,0 0 624 0,0 0 128 0,0 0 32 16,0 0-2336-16,0 0-464 0,0 0-80 0,0 0-32 15,0 0-480-15,1-7-112 0,-1 7-16 0,3-6 0 16,0 0-256-16,-3 6-64 0,4-4-16 0,-4 4 0 16,0 0-112-16,6-5-32 0,-6 5 0 0,0 0 0 15,0 0-32-15,0 0-16 0,0 0 0 0,0 0 0 16,0 0 272-16,0 0 64 0,0 0 16 0,0 0 0 15,0 0 80-15,-3 9 16 0,0 1 0 0,-1-3 0 16,-2 4-432-16,1-3-64 0,1 1-32 0,1 0 0 16,1 1-224-16,1-1 144 0,0 0-144 0,1 2 128 15,2-3-128-15,1 2 160 0,-1-1-160 0,1 1 160 16,-3-10 16-16,6 7 0 0,-1-1 0 0,0 1 0 16,0-1-176-16,-5-6 192 0,6 5-192 0,1-1 192 0,-7-4-64 0,8 3 0 15,0-2 0-15,-8-1 0 0,8 0 48 0,-8 0 0 16,9-1 0-16,-1-1 0 0,-1 0 128 0,1-3 16 15,-3-1 16-15,1 1 0 0,0 0 64 0,-2 0 16 16,2 0 0-16,-2-1 0 0,1-1 32 0,-1 0 0 16,0 0 0-16,-1-1 0 0,0 1-48 0,-1-1 0 15,0 1 0-15,-1 1 0 0,-1-3-64 0,-1 2-16 16,-1-1 0-16,1 0 0 0,-2 1 0 0,2 0 0 16,-4-1 0-16,1 2 0 0,0-1-320 0,0 1 128 15,-1 2-128-15,0 1 0 0,-1 1 0 0,-1 1 128 16,0 1-128-16,1 1 0 0,6-1 0 0,-9 6 0 0,1-2 0 0,0 4 0 15,0-4 0-15,1 5 0 0,-2 0-144 0,2-1 144 16,2 2 0-16,0 0-144 0,-1 1 144 16,1 1 0-16,1 0-128 0,0 0 128 0,0 1 0 0,3-3 0 15,0 2-128-15,1 0 128 0,0 0 0 0,2-3 0 16,0-2 0-16,3 0 0 0,0-2 0 0,0 1 0 16,-5-6 0-16,6 5 0 0,-6-5 0 0,9 3 0 15,-1 0 0-15,1-3 0 0,-1 0 128 0,-1 0-128 16,-7 0 0-16,8-4 144 0,0-1-144 0,1 1 128 15,-2-2-128-15,3 1 0 0,-3-1 144 0,2 0-144 16,-2-3 128-16,-1 0-128 0,-1 1 160 0,0 1-160 16,-1 0 0-16,0 1 128 0,-1-2-128 0,-2 1 0 15,0 0 0-15,-1-1 144 0,-1 1-144 0,0-1 128 16,1 8 0-16,-1-8 0 0,-1 1 0 0,0 3 0 16,-1-3 0-16,3 7 0 0,-3-6 0 0,0 1 0 15,1 0-128-15,2 5 192 0,0 0-192 0,0 0 192 0,-7-4-192 0,7 4 0 16,-4-3 0-16,4 3 0 0,0 0 0 0,-7-1 0 15,0 1 0-15,7 0 0 0,-7 3 0 0,1-2 0 16,6-1 0-16,-7 4 0 0,1 0 0 0,6-4 0 16,-7 4 0-16,1 1 0 0,6-5 0 0,-3 7 0 15,3-7 0-15,-4 7 0 0,1-1 0 0,3-6 0 16,-4 8 0-16,2 1 0 0,2-9 0 0,-1 8 0 16,1-8 0-16,3 8 0 0,-3-8 0 0,0 0 0 15,0 0 0-15,4 6 0 0,-4-6 0 0,0 0 0 16,4 6 0-16,-4-6 0 0,0 0 0 0,0 0 0 0,9 1 0 15,-9-1 0-15,7 0 0 0,-7 0 0 0,9-1 0 0,-9 1 0 16,8-5 128-16,-8 5-128 0,6-5 0 0,-2 0 128 16,-1-1-128-16,-3 6 0 15,5-6 0-15,-5 6 0 0,2-7 128 0,-2 7-128 0,3-7 128 0,-3 7-128 16,3-7 0-16,-3 7 0 0,0 0 128 0,0 0-128 16,0 0 0-16,0 0 0 0,2-7 0 0,-2 7 0 15,0 0 0-15,0 0 0 0,0 0-128 0,0 0 128 16,0 0 0-16,0 0 0 0,0 0 0 0,0 0 0 15,0 0-128-15,0 0 128 0,0 0 0 0,-6 3 0 16,6-3 0-16,-7 3 0 0,1 1 0 0,6-4 0 16,-6 8-160-16,0 1 160 0,2-2 0 0,0 1-144 15,-1-1 144-15,3 2 0 0,2-9 0 0,-3 7 0 16,3 1 0-16,0-8 0 0,0 7 0 0,0-7 0 16,0 0 0-16,0 0 0 0,0 0 0 0,0 0 0 0,0 0 0 0,0 0 0 15,0 0 0-15,0 0 128 0,0 0-128 0,7-2 0 16,-7 2 128-16,7-5-128 0,-7 5 0 15,4-6 144-15,-4 6-144 0,5-7 0 0,-2 2 144 0,-3 5-144 16,0-9 0-16,0 9 144 0,0 0-144 0,2-6 0 16,-2 6 0-16,0 0 0 0,0 0 0 0,0-7 0 15,0 7-128-15,0 0 128 16,0-6-1360-16,2-1-208 0,-1 0-32 0</inkml:trace>
  <inkml:trace contextRef="#ctx0" brushRef="#br2" timeOffset="184295">19190 11873 2751 0,'0'0'256'0,"0"0"-256"0,0 0 0 0,0 0 0 15,0 0 2688-15,0 0 512 0,0 0 80 0,0 0 32 32,0 0-3120-32,0 0-608 0,0 0-128 0</inkml:trace>
  <inkml:trace contextRef="#ctx0" brushRef="#br2" timeOffset="185336.03">19199 11863 911 0,'0'0'0'0,"0"0"0"0,0 0 0 0,0 0 0 0,0 0 3136 0,0 0 560 15,0 0 96-15,0 0 32 0,0 0-1312 0,0 0-256 16,0 0-48-16,0 0-16 0,0 0-592 0,0 0-112 16,-3-6-16-16,3 6-16 0,0 0-576 0,0 0-112 15,-2-6-32-15,2 6 0 0,0 0-416 0,0 0-64 16,0 0-32-16,0 0 0 0,0 0-224 0,0 0 144 16,0 0-144-16,0 0 128 0,0 0 0 0,-7 0-128 15,7 0 192-15,-7 2-64 0,-2 0 0 0,4 1 0 16,5-3 0-16,-9 4 0 0,2-2 384 0,1 1 80 15,6-3 16-15,-7 3 0 0,1 0 240 0,6-3 48 16,0 0 16-16,0 0 0 0,0 0-160 0,0 0-48 16,-6 3 0-16,6-3 0 0,0 0-352 0,-5 4-80 15,5-4-16-15,-3 6 0 0,3-6-256 0,-4 9 0 0,-2-1 0 16,6-8 0-16,-3 10 0 0,2-1 0 0,-2 2 0 0,1-1 0 16,0-2 0-16,1 1 0 0,-1-1 0 0,2-8 0 15,0 0 0-15,0 0 0 0,0 0 0 0,2 9 0 16,-2-9 0-16,0 0 0 0,0 0 0 0,8 6 0 15,-8-6 144-15,10 2-144 0,0-4 0 0,0 2 144 16,-3-1-144-16,1-1 128 0,1-2-128 0,-2-1 128 16,2 0-128-16,0 0 0 0,-4 0 0 0,2 0 128 15,-2 0-128-15,0 2 0 0,0-5 0 0,-5 8 0 16,4-7 0-16,0 1 0 0,0 1 0 0,-4 5 0 16,3-7 128-16,0 0-128 0,0 0 0 0,-3 7 128 15,1-7-128-15,-1 7 0 0,0-6 144 0,0 6-144 16,0-10 128-16,-1 4-128 0,1-1 160 0,0 7-160 15,-3-9 240-15,0 3-48 0,-1 1-16 0,4 5 0 0,-5-6 16 0,5 6 16 16,-9-3 0-16,1 0 0 16,1 0 48-16,0 3 0 0,0 0 0 0,-1 3 0 15,-1-1-256-15,2 2 0 0,-2-1 128 0,2 3-128 0,-3 1 0 0,3 0 0 16,-2 0 0-16,2 2 0 0,0-3-144 0,1 4 144 16,1-1 0-16,2-1-144 0,0 1 144 0,1-2 0 15,0 1 0-15,0-1 0 0,3 1 0 0,-1-8 0 16,2 10 0-16,1-2 0 0,-3-8 0 0,4 8 0 15,-4-8 0-15,0 0 0 0,8 6 0 0,0 0 0 16,-8-6-144-16,7 3 144 0,1-1-128 0,-8-2 128 16,9-2-160-16,0 2 160 0,-9 0-160 0,7-3 160 15,0-3-160-15,0 1 160 0,-1-2 0 0,0-1 0 16,-1-1 0-16,1 1 0 0,0 1 0 0,-2-2 0 0,2 0 0 0,-1 1 0 16,-2 1 0-16,0-1 160 0,1-1-160 0,-1 3 128 15,-3 6-128-15,0-8 128 0,-2 0-128 0,1 2 128 16,1 6-128-16,-4-8 0 0,2 4 144 0,2 4-144 15,-8-3 176-15,3 1-48 0,-2 2 0 0,-2 2 0 16,2 1-128-16,0 1 0 0,-1 0 0 0,1 1 0 16,0 1 0-16,0 1 0 0,0 0 0 0,2 0 0 15,0 0 0-15,2 1 0 0,3-8 0 0,-4 8 0 16,2-1-128-16,2-7 128 0,0 9 0 0,2 0 0 16,-2-9 0-16,4 9 0 0,0-3 0 0,-4-6 0 15,6 7-176-15,-6-7 176 0,7 5-128 0,-7-5 128 16,9 4-144-16,-2-1 144 0,-7-3-160 0,7-2 160 15,-7 2-128-15,10-2 128 0,-3-2 0 0,0 0-144 16,-1-2 144-16,0 2 0 0,-1-4 0 0,0 1 0 16,-1 1 0-16,-1-1 0 0,-3 7 0 0,3-9 0 0,-1 1 0 0,0-1 0 15,0 3 0-15,-2 6 128 0,-1-10-128 0,1 10 0 16,-3-7 128-16,3 7-128 0,-4-7 144 0,1 3-144 16,-4-1 192-16,7 5-192 0,-7-2 256 0,7 2-64 15,-7 2-16-15,-2 0 0 0,4 2-176 0,-1 0 128 16,-1 1-128-16,0 0 128 0,-2 1-128 0,3 1 0 15,2-4 0-15,4-3 0 0,-7 6 128 0,2 0-128 16,0-1 0-16,5-5 128 0,0 0 0 0,-4 5 0 16,4-5 0-16,0 0 0 0,0 0-128 0,0 0 0 15,0 0 0-15,1 9 0 0,-1-9 0 0,0 0 0 16,0 0 0-16,0 0 0 0,4 7-288 0,-4-7-32 16,0 0-16-16,0 0 0 15,0 0-256-15,0 0-48 0,0 0-16 0,0 0 0 16,0 0-2128-16,0 0-416 0,9-2-96 0</inkml:trace>
  <inkml:trace contextRef="#ctx0" brushRef="#br2" timeOffset="188183.09">19238 11848 13007 0,'0'0'576'0,"0"0"128"0,0 0-576 0,0 0-128 16,0 0 0-16,0 0 0 0,0 0 992 0,0 0 160 15,-3 8 48-15,3-8 0 0,-5 6-560 0,5-6-128 16,0 0 0-16,-5 5-16 0,5-5 288 0,-5 6 64 15,5-6 16-15,0 0 0 0,0 0 144 0,0 0 16 16,0 0 16-16,0 0 0 0,0 0 80 0,0 0 16 16,0 0 0-16,0 0 0 0,0 0-400 0,0 0-80 15,0 0-16-15,0 0 0 0,0 0-128 0,0 0-48 16,0 0 0-16,0 0 0 0,0 0-112 0,0 0-32 16,0 0 0-16,0 0 0 0,0 0 64 0,0 0 0 15,0 0 0-15,0 0 0 0,0 0 64 0,0 0 32 0,7-3 0 16,-7 3 0-16,0 0-16 0,0 0 0 15,0 0 0-15,6-4 0 0,-6 4-112 0,0 0-32 0,0 0 0 0,0 0 0 16,5-5-32-16,-5 5-16 0,5-5 0 0,-5 5 0 16,0 0-64-16,4-5-16 0,-4 5 0 0,4-6 0 15,-4 6 48-15,4-5 0 0,-4 5 0 0,5-6 0 16,0 0-16-16,0-1 0 0,-1 1 0 0,1-2 0 16,2 1 32-16,-1-1 16 0,1 1 0 0,0-2 0 15,2 0-80-15,-1 0-32 0,1-3 0 0,1 2 0 16,0-1-160-16,1 0 160 0,0-2-160 0,1 1 160 15,-1 1-160-15,-1 0 0 0,1-1 0 0,0 1 128 16,-1 0-128-16,0 1 160 0,-1-2-160 0,1 3 160 16,-3 0-32-16,0 1 0 0,-1-1 0 0,0 1 0 15,1-1 16-15,-1 0 0 0,-1 2 0 0,2-1 0 16,-1-1-144-16,1 1 0 0,1 1 144 0,-1 1-144 16,-1-1 128-16,1 0-128 0,0 0 160 0,1-1-160 0,1 1 128 0,-1 1-128 15,0-2 0-15,0 0 144 0,-2 2-144 0,0 1 128 16,1 0-128-16,-1-1 128 0,-2 1 0 0,-4 5-128 15,4-7 192-15,2 2-64 0,-6 5 16 0,0 0 0 16,4-7 0-16,-4 7 0 0,0 0-16 0,0 0 0 16,0 0 0-16,0 0 0 0,0 0 0 0,0 0-128 15,0 0 192-15,0 0-64 0,0 0-128 0,0 0 0 16,3-6 144-16,-3 6-144 0,0 0 0 0,0 0 0 16,0 0 0-16,0 0 0 0,0 0 0 0,0 0 128 15,0 0-128-15,0 0 0 0,0 0 192 0,0 0-48 16,0 0 0-16,0 0 0 0,0 0 64 0,0 0 16 15,0 0 0-15,0 0 0 0,0 0-96 0,0 0-128 0,0 0 176 0,0 0-176 16,0 0 128-16,0 0-128 0,0 0 0 0,0 0 0 16,0-5 128-16,0 5-128 0,0 0 0 0,0 0 0 15,0 0 0-15,0 0 0 0,0 0 0 0,0 0 0 16,0-6 160-16,0 6-32 0,0 0 0 0,0 0 0 16,0 0-128-16,0 0 0 0,0 0-192 0,0 0 192 15,0 0 0-15,0 0 0 0,0 0 0 0,0 0 0 16,0 0 0-16,0 0 0 0,0 0 0 0,0 0 0 15,0-6 0-15,0 6 0 0,0 0 0 0,0 0 0 16,0 0 0-16,0 0 0 0,0 0 0 0,0 0 0 16,0 0 0-16,0 0 0 0,-3-6 176 0,3 6-176 15,0 0 176-15,0 0-176 0,0 0 192 0,0 0-192 0,0 0 160 16,-4-4-160-16,4 4 128 0,0 0-128 0,0 0 128 16,-6-5-128-16,0 2 0 0,6 3 128 0,-4-2-128 0,4 2 0 15,-7-2 0-15,7 2 0 0,-7-1 0 0,0 2 0 16,-2-1 0-16,9 0 0 0,-7 2 0 0,0-1 0 15,0 0 0-15,7-1 0 0,-9 2 0 0,0-1 0 16,1-1 0-16,0 2 128 0,-1-2-128 0,1 1 0 16,1 1 0-16,0-2 128 0,1 0-128 0,6 0 0 15,-7 0 144-15,0 0-144 0,7 0 0 0,-7 0 0 16,1 0 0-16,6 0 128 0,-8 0-128 0,2 1 0 16,6-1 0-16,-7 2 0 0,7-2 0 0,-7 2 0 15,7-2 0-15,-6 3 0 0,6-3 0 0,-7 2 0 16,7-2 0-16,0 0 0 0,-7 4 0 0,7-4 0 15,-6 3 0-15,6-3 0 0,0 0 0 0,0 0 0 16,0 0 0-16,0 0 0 0,0 0 0 0,0 0 0 0,0 0 0 0,0 0 0 16,0 0 0-16,0 0 0 0,0 0 0 0,0 0 0 15,0 0 0-15,0 0 0 0,0 0 0 0,0 0 0 16,0 0 0-16,0 0 0 0,0 0 0 0,0 0 0 16,10-1 0-16,-2 1 0 15,1-1 0-15,1 1 0 0,-3-1 0 0,3 0 0 0,0 1 0 0,0-2 0 16,0 1 0-16,2-1 0 0,-1 0 0 0,0 1 0 15,-2 0 0-15,0 0 0 0,0 1 0 0,0-3 0 16,0 1 0-16,0 1 0 0,-1-3 0 0,2 2 0 16,-1 1 0-16,-1-2 0 0,-8 3 0 0,9-3 0 15,-2 0 0-15,-7 3 0 0,9-3 0 0,-9 3 0 16,7-3 0-16,-7 3 0 0,7-4 0 0,-7 4 0 16,7-4 0-16,-7 4 0 0,6-4 0 0,-6 4 0 0,0 0 0 0,0 0 128 15,0 0-128-15,0 0 0 0,0 0 0 0,0 0 0 16,0 0 0-16,0 0 128 15,0 0-128-15,0 0 0 0,0 0 128 0,0 0-128 0,0 0 0 0,0 0 128 16,0 0-128-16,0 0 0 0,0 0 0 0,0 0 128 16,0 0-128-16,0 0 0 0,0 0 0 0,0 0 0 15,0 0 0-15,0 0 128 0,0 0-128 0,0 0 0 16,0 0 0-16,0 0 0 0,0 9 0 0,1 0 0 16,-1-9 0-16,2 10 0 0,-1-1 0 0,2 0 0 15,-1 0 0-15,0 0 0 0,-1 1 0 0,0 0 0 16,0 1 0-16,0 0 0 0,-1-1 0 0,0 2 0 15,-1-3 0-15,0 2 0 0,0 1 0 0,0-2 0 0,-1 0 0 16,0-1 0-16,-1-1 0 0,3 0 0 0,-2 0 0 0,0 0 0 16,-1 0 0-16,0-2 144 15,3-6-144-15,-1 7 0 0,1-7 128 0,0 0-128 0,0 0 0 0,0 0 0 16,0 0 128-16,0 0-128 0,0 0 0 0,0 0 0 16,0 0 0-16,0 0 0 0,3 7 128 0,-3-7-128 15,0 0 0-15,0 0 0 0,0 0 0 0,0 0 0 16,0 0 0-16,0 0 0 0,0 0 0 0,0 0 0 15,0 0 128-15,0 0-128 0,0 0 0 0,0 0 0 16,0 0 0-16,0 0 128 0,0 0-128 0,0 0 0 16,5-5 128-16,-5 5-128 0,3-6 0 0,1-1 0 15,-2-2 144-15,0 3-144 0,0-1 0 0,-1-1 144 16,-1-1-144-16,1 0 0 0,0 0 0 0,0 0 0 16,-1-2 0-16,1 0 128 0,-1-1-128 0,0-3 0 15,0 2 0-15,0 0 0 0,-1 2 0 0,-1 1 0 0,1-1 0 0,0 1 0 16,0-1 0-16,0 2 0 0,-1 0 0 0,0 4 0 15,0-1 0-15,2 6 0 0,-2-6 0 0,2 6 0 16,-1-7 0-16,1 7 0 0,-2-5 0 0,2 5 0 16,-4-5 0-16,4 5 0 0,0 0 0 0,0 0 0 15,0 0 0-15,0 0 0 0,-3-3 0 0,3 3 0 16,0 0 0-16,0 0 0 0,-2-6 0 0,2 6 0 16,-5-3 0-16,5 3 0 0,0 0 0 0,0 0 0 15,-4-4 0-15,4 4 0 0,-6-5 0 0,6 5 0 16,-4-1 0-16,-2-2 0 0,6 3 0 0,-6-3 0 15,6 3 0-15,-7 0 0 0,0 2 0 0,0-1 0 0,0-1 0 16,-1 0 0-16,1 3-128 0,7-3 128 0,-8 1 0 0,1 4 0 16,-2-1 0-16,1-1 0 0,0 1 0 0,0-1 0 15,0 1-128-15,0 0 128 0,0 0 0 0,-1 0 0 16,0 1 0-16,-1 0 0 0,2-2 0 0,-1 3 0 16,0-3 0-16,1 0 0 0,1 0 0 0,-2-1 0 15,0 0 0-15,2 1 0 0,7-3 0 0,-7 1 0 16,7-1 0-16,-6 2 0 0,6-2 0 0,0 0 0 15,0 0 0-15,0 0 0 0,0 0 0 0,0 0 0 16,0 0 0-16,0 0 0 0,0 0 0 0,0 0 0 16,0 0-128-16,0 0 128 0,0 0 0 0,9 3 0 15,-9-3 0-15,10 2 0 0,0 1-144 0,0-3 144 16,-1 0 0-16,1 0 0 0,-2 0 0 0,4-2 0 16,-1 0 0-16,1 1 0 0,0-2 0 0,-1 0 0 15,-1 1 0-15,0-1 0 0,1 1 0 0,-1-1 0 0,0-2 0 16,0 4 0-16,-1-2 0 0,1 2 0 0,0-1 0 0,-3-1 0 15,2 2 0-15,-9 1 0 0,8-3 0 0,-8 3 0 16,9-3 0-16,-9 3 0 0,8-2 0 0,-8 2 0 16,0 0 0-16,8-1 0 0,-8 1 0 0,0 0 0 15,8 0 0-15,-8 0 0 0,0 0 0 0,0 0 0 16,0 0 0-16,0 0 0 0,0 0 0 0,0 0 0 16,0 0 0-16,0 0 0 0,0 0 0 0,0 0 0 15,0 0 0-15,4 7 0 0,-4-7 0 0,0 0 0 16,2 9 0-16,-2-9 0 0,1 9 0 0,-1-9 0 15,0 7 0-15,0 0 0 0,0-7 0 0,0 9 128 0,0-1-128 16,1 0 0-16,0-1 0 0,1 2 0 0,-2-1 0 0,1 1 0 16,0 0 0-16,1 1 0 0,0 0 0 15,-1-1 0-15,-1 1 0 0,2 0 0 0,0 1 0 0,0-2 0 16,-1 0 0-16,0 1 0 0,0-1 0 0,-1 1 0 16,0-1 0-16,0-1 0 0,0 1 0 0,0 0 0 15,0-9 0-15,0 0 0 0,0 0 0 0,1 8 0 16,-1-8 0-16,0 0 128 0,2 8-128 0,-2-8 0 15,0 0 0-15,3 8 0 0,-3-8-144 0,0 0 144 16,4 9-320-16,-4-9 16 0,0 0 16 0,4 7 0 31,-4-7-304-31,0 0-64 0,0 0-16 0,3 9 0 0,-3-9-1888 0,1 8-384 0,-1-8-80 0,-2 8-17104 16</inkml:trace>
  <inkml:trace contextRef="#ctx0" brushRef="#br2" timeOffset="188984.01">19269 11845 32655 0,'0'0'1440'0,"0"0"304"0,0 0-1392 0,0 0-352 0,0 0 0 0,0 0 0 16,-4-5 576-16,4 5 32 0,-3-6 16 0,3 6 0 16,0 0-480-16,-2-6-144 0,2 6 0 0,0 0 0 15,0 0 128-15,0 0-128 0,-4-6 0 0,4 6 0 16,0 0 208-16,-7 0-16 0,7 0 0 0,-7 3 0 15,-2 0 256-15,1 3 64 0,0-2 0 0,1 3 0 16,0-2 0-16,0 1 16 0,0 0 0 0,0 1 0 16,-1 1-144-16,3 1-48 0,0-2 0 0,1 2 0 15,0 0-208-15,1 0-128 0,0-1 128 0,3 2-128 16,0 0 128-16,1-1-128 0,2-1 128 0,-3-8-128 16,5 10 192-16,0-3-48 0,2-1 0 0,2-2 0 15,-2 2 32-15,2-5 0 0,-1 0 0 0,0-1 0 16,0-2 32-16,0 2 16 0,0-5 0 0,-1 1 0 0,-1 1-64 15,1-3-16-15,0 1 0 0,-1-4 0 0,0 1 32 0,1 0 0 16,-3-2 0-16,2 0 0 0,-2 1 80 0,-1 0 0 16,0-1 16-16,1 1 0 0,-3 1 96 0,1 0 16 15,-2 0 0-15,0 0 0 0,-2 0-48 0,1 0 0 16,-2 1 0-16,0 3 0 0,-1-2-112 0,4 6-32 16,-4-4 0-16,4 4 0 0,-8-3-64 0,3 2 0 15,5 1-128-15,-9 2 192 0,1 1-192 0,1 2 128 16,1 0-128-16,2 3 0 0,-2-1 0 0,1 0 0 15,0 1 0-15,1 0 0 0,1 2 0 0,0-4 0 16,0 0 0-16,1 1 0 0,2-7 0 0,0 9-128 16,2-1 128-16,-2-8 0 0,4 8 0 0,-4-8 0 15,4 7 0-15,-4-7 0 0,0 0 0 0,8 4 0 16,-8-4 0-16,8 5 0 0,-8-5 0 0,0 0 0 0,9 0 0 0,-9 0 0 16,7-5 0-16,-7 5 0 0,8-4 0 0,-2-2 0 15,-2 0 0-15,1-1 0 0,-2-2 128 0,-2 1-128 16,2 0 128-16,-2 1-128 0,-1 0 176 0,0 0-176 15,0 0 160-15,-1 0-160 0,-1-1 128 0,0 1-128 16,0 2 176-16,2 5-48 0,-4-4-128 0,4 4 192 16,0 0 0-16,-4-3-16 0,4 3 0 0,0 0 0 15,0 0 32-15,0 0 16 0,-8 0 0 0,8 0 0 16,-7 3-224-16,7-3 176 0,0 0-176 0,-5 6 160 16,5-6-160-16,-4 6 0 0,4-6 0 0,0 0 0 15,0 0 0-15,-3 8 0 0,3-8 0 0,0 0 0 16,-1 8-128-16,1-8 128 0,0 0-160 0,0 0 160 15,0 0-1696-15,4 6-240 0,-4-6-48 16,0 0-18864-16</inkml:trace>
  <inkml:trace contextRef="#ctx0" brushRef="#br2" timeOffset="190534.04">19759 11227 3679 0,'0'0'320'0,"0"0"-320"0,0 0 0 0,0 0 0 16,0 0 3856-16,0 0 704 0,0-7 144 0,0 7 32 16,-2-7-3744-16,2 7-736 0,2-7-256 0,-2 7 144 15,0 0-144-15,0 0 0 0,0-6 0 0,0 6 0 16,0 0 0-16,0 0 0 0,0 0 0 0,0 0 128 16,0 0 800-16,0 0 160 0,0 0 16 0,0 0 16 15,-8-3-16-15,8 3 0 0,-7 0 0 0,7 0 0 16,-7 1-128-16,7-1-16 0,-8 3-16 0,1 2 0 15,7-5-256-15,-8 4-48 0,8-4-16 0,-7 6 0 16,1-1-336-16,6-5-64 0,-6 5-16 0,6-5 0 0,-5 8-208 0,5-8 0 16,-3 6 128-16,3-6-128 0,0 8 0 0,0 0 0 15,0-1 0-15,2 0 0 0,-2-7 128 0,2 10-128 16,2-2 176-16,0 2-176 0,-1-3 272 0,-3-7-48 16,5 8-16-16,0-2 0 0,-5-6-16 0,6 7-16 15,-6-7 0-15,7 4 0 0,-7-4 144 0,0 0 48 16,8 2 0-16,-8-2 0 0,8-1 144 0,-8 1 16 15,8-3 16-15,-1-1 0 0,-1-1-64 0,-1-1-16 16,1-3 0-16,0 2 0 0,-1-2-208 0,0 2-64 16,2-1 0-16,-3 1 0 0,1-3-192 0,-1 3 128 15,-1-2-128-15,0 3 0 0,-1-3 0 0,1 2 0 16,-3 0 0-16,0 2 0 0,0-1 128 0,0 6-128 0,0-8 0 0,0 8 0 16,0 0 176-16,-4-4-176 0,4 4 192 15,-3-4-192-15,3 4 352 0,-6-4-32 0,6 4-16 0,0 0 0 16,-5-2-112-16,5 2-32 0,-6 1 0 0,6-1 0 15,0 0-160-15,-7 2 0 0,7-2 0 0,-7 4 0 16,7-4 0-16,-6 6 0 0,2 1 0 0,1 1 0 16,0-2 0-16,0 2 0 0,0 1 0 0,0-1 0 15,0 0 0-15,0-1 0 0,1 2 0 0,-1-2 0 16,1 0 0-16,0 0 0 0,2-7 0 0,-2 9 0 16,2-9 0-16,-1 7 160 0,1-7-160 0,0 0 160 15,0 0-160-15,0 0 160 0,0 0-160 0,0 0 160 16,6 6-160-16,-6-6 128 0,8 0-128 0,-8 0 128 15,0 0-128-15,7-3 160 0,-1-3-160 0,-6 6 160 16,6-5-32-16,-1-1 0 0,0 0 0 0,-1 1 0 0,-4 5-128 0,4-7 160 16,-1 0-160-16,-3 7 160 0,3-7-160 0,0 1 128 15,-2 0-128-15,-1 6 128 0,-1-8-128 0,1 1 0 16,0 7 0-16,-2-7 128 0,1 1-128 0,-2 1 192 16,3 5-192-16,-4-4 192 0,4 4 0 0,-6-5 16 15,6 5 0-15,-4-4 0 0,-2 1-64 0,6 3-16 16,0 0 0-16,-7 0 0 0,0 0-128 0,1 1 0 15,6-1 0-15,-7 6 0 0,0 0 0 0,2 2 0 16,1 0 0-16,1 1 0 0,0-2 0 0,0 0 0 16,0 2 0-16,2-3 0 0,1-6 0 0,0 10 0 15,0 0 0-15,1-3 0 0,-1-7-128 0,3 9 128 16,-3-9 0-16,5 6 0 0,-5-6 0 0,8 4 0 16,-1 0 0-16,1-1 0 0,-8-3 0 0,0 0 0 0,7-3 0 0,-7 3 0 15,9-4 0-15,-2 1 0 0,0-3 0 0,-2 1 128 16,0-1-128-16,0-1 0 0,0 0 0 0,-1 1 128 15,-1 0-128-15,-3 6 0 0,1-6 0 0,1-3 128 16,-2 3-128-16,0 6 128 0,-3-8-128 0,2 3 128 16,1 5-128-16,-5-8 0 0,1 2 0 0,4 6 128 15,-7-4-128-15,1 1 160 0,6 3-160 0,-7-2 160 16,7 2-32-16,-7 2-128 0,0 1 192 0,0 2-64 16,1 0-128-16,0-1 0 0,1 1 144 0,5-5-144 15,-5 9 0-15,5-9 0 0,-3 6 0 0,3-6 128 16,-3 6-128-16,3-6 0 0,0 0 0 0,-1 7 0 15,1-7 0-15,0 0 0 0,0 0 0 0,0 0-128 16,0 0-144-16,0 0-32 0,0 0 0 0,0 0 0 16,0 0-1296-16,7 5-272 0,-7-5-48 0,0 0-16 15,9 3-2176-15,-9-3-432 0</inkml:trace>
  <inkml:trace contextRef="#ctx0" brushRef="#br2" timeOffset="192152.54">19835 11197 3679 0,'0'0'320'0,"0"0"-320"0,0 0 0 0,0 0 0 16,-8 3 2400-16,8-3 416 0,0 0 64 0,0 0 32 15,0 0-2272-15,-7 0-464 0,7 0-176 0,0 0 128 16,0 0-128-16,0 0 0 0,-7 0 0 0,7 0 0 16,0 0 640-16,0 0 32 0,-7 1 16 0,7-1 0 15,0 0 400-15,-6 5 64 0,6-5 32 0,0 0 0 16,-6 3-48-16,6-3-16 0,-5 5 0 0,5-5 0 15,0 0-288-15,0 0-64 0,0 0-16 0,0 0 0 16,-5 5-96-16,5-5-16 0,0 0 0 0,0 0 0 16,0 0-128-16,0 0-16 0,0 0-16 0,0 0 0 0,0 0 96 0,0 0 32 15,0 0 0-15,0 0 0 0,-5 6-128 0,5-6-32 16,0 0 0-16,0 0 0 0,0 0 96 0,0 0 16 16,0 0 0-16,0 0 0 0,0 0 96 0,0 0 32 15,0 0 0-15,0 0 0 0,0 0-192 0,0 0-48 16,0 0 0-16,0 0 0 0,0 0 32 0,0 0 0 15,7-6 0-15,-1 0 0 0,-2 0-64 0,3 0-16 16,-3-1 0-16,2 1 0 0,0-1-208 0,0 0-32 16,-1 0-16-16,1-1 0 0,1 0-16 0,-1 0 0 15,2 1 0-15,0-2 0 0,0 1-128 0,0-1 192 16,0 0-192-16,1 1 192 0,0-1-192 0,2 0 192 16,-1 0-192-16,0 0 192 0,0 0-64 0,0-1-128 15,0-1 192-15,-2 4-64 0,2-2-128 0,1 0 128 0,-1 0-128 16,0 0 128-16,-2 0-128 0,0 1 0 0,1-2 144 0,-1 1-144 15,-2 0 128-15,0 2-128 0,1 0 128 0,-2-1-128 16,0 3 128-16,0-3-128 0,-1 1 160 0,0 0-160 16,1 0 144-16,-1 1-144 0,2 0 128 0,-3 0-128 15,1 2 0-15,2-2 0 0,-2-1 128 0,2 1-128 16,-2-1 0-16,3 1 0 0,-1-1 0 0,3 1 0 16,-1 0 0-16,-2 2 0 0,0-1 0 0,-1 0 0 15,2-1 0-15,-1 1 0 0,0 0 0 0,0-1 0 16,-1-1 0-16,0 2 0 0,-5 5 0 0,5-4 0 15,-5 4 128-15,0 0-128 0,4-6 0 0,-4 6 128 16,4-5-128-16,-4 5 0 0,0 0 144 0,0 0-144 16,4-6 0-16,-4 6 144 0,0 0-144 0,5-5 0 0,-5 5 144 15,4-4-144-15,-4 4 0 0,0 0 144 0,5-4-144 0,-5 4 0 16,5-6 0-16,-5 6 0 0,5-5 0 0,-5 5 0 16,5-4 0-16,-5 4 0 0,5-6-128 0,-5 6 128 15,0 0 0-15,0 0 0 0,6-2 0 0,-6 2 0 16,0 0 0-16,0 0 0 0,0 0 0 0,0 0 0 15,0 0 0-15,0 0 0 0,0 0 160 0,0 0 0 16,0 0 0-16,0 0 0 0,0 0-160 0,0 0 128 16,0 0-128-16,-7 4 128 0,7-4-128 0,-8 4 0 15,8-4 0-15,-7 4 0 0,7-4 128 0,0 0-128 16,-6 5 0-16,6-5 128 0,-7 3 32 0,7-3 0 16,-7 3 0-16,7-3 0 0,0 0 48 0,-7 2 16 15,0 0 0-15,7-2 0 0,-7 2-32 0,0 0-16 0,7-2 0 0,-7 2 0 16,7-2-176-16,-8 2 192 0,0 0-192 0,1 0 192 15,7-2-32-15,-7 2 0 0,7-2 0 0,-8 1 0 16,8-1-160-16,-7 1 0 0,7-1 0 0,-7 2 0 16,7-2 0-16,0 0 0 0,-7-2 0 0,7 2 0 15,-9 0 0-15,2 0 0 0,7 0 0 0,-6 0 128 16,6 0-128-16,-8-1 0 0,0 1 0 0,8 0 128 16,-8 0-128-16,8 0 0 0,-8-2 0 0,8 2 128 15,-8 0-128-15,8 0 128 0,-10 0-128 0,1 0 128 16,2 0-128-16,-1 1 0 0,0-1 144 0,1 1-144 15,7-1 0-15,0 0 0 0,0 0 0 0,-7-1 128 16,7 1-128-16,-7 0 128 0,7 0-128 0,0 0 128 16,0 0-128-16,0 0 0 0,0 0 128 0,0 0-128 15,0 0 0-15,0 0 0 0,0 0 0 0,0 0 128 16,0 0-128-16,0 0 0 0,0 0 0 0,0 0 0 0,0 0 0 0,7-5 0 16,0 1 0-16,1 1 0 0,1-1 0 0,0 2 0 15,-1-4 0-15,2 4 0 0,-2-1 0 0,1-1 0 16,-2 0 0-16,3 1 0 0,-2-3 0 0,1 3 0 15,1-1 0-15,-1 1 0 0,-1 0 0 0,2 0 0 16,-1-1 0-16,-2 1 0 0,0 0 0 0,1-1 0 16,-1 1 0-16,1 1 0 0,-1 1 0 0,0-1 0 15,0-2 0-15,-7 4 0 0,9-3 0 0,0 2 0 16,-1-1 0-16,0 2 0 0,-8 0 0 0,8 0 0 16,-8 0 0-16,9 0 0 0,-9 0 0 0,0 0 0 15,7-1 0-15,-7 1 0 0,0 0 0 0,0 0 0 0,0 0 0 16,0 0 0-16,0 0 0 0,0 0 0 0,0 0 0 0,0 0 0 15,0 0 0-15,0 0 0 0,0 0 0 0,0 0 0 16,0 0 0-16,0 0 128 0,0 7-128 0,0-7 0 16,0 9 0-16,0-9 0 0,0 0 0 0,0 8 128 15,0-8-128-15,-2 9 0 0,1-1 0 0,1 0 128 16,0-8-128-16,0 10 0 0,0 2 0 0,0-2 0 16,1-2 0-16,-1 2 0 0,0 1 0 0,0 1 0 15,0-2 0-15,0 1 0 0,0-1 0 0,0 1 0 16,0-1 0-16,0-1 0 0,-1 0 0 0,0 0 128 15,1-2-128-15,0 1 0 0,0-8 0 0,-2 10 128 16,1-3-128-16,1-7 0 0,0 8 128 0,0-8-128 16,0 10 0-16,0-10 128 0,0 0-128 0,0 8 0 15,0-8 0-15,0 7 0 0,0-7 0 0,0 0 128 16,0 0-128-16,0 0 0 0,0 0 0 0,0 0 0 0,0 0 0 0,3 8 0 16,-3-8 0-16,0 0-128 0,0 0 128 0,4 5-192 15,-4-5 192-15,0 0-192 0,0 0 32 0,6 5 0 16,-6-5 0-16,0 0 0 0,7 5-176 0,-7-5-48 15,0 0 0-15,0 0 0 16,0 0-1104-16,0 0-240 0,0 0-32 0,0 0-16 16,4-4-1840-16,0 0-368 0,-1-3-80 0</inkml:trace>
  <inkml:trace contextRef="#ctx0" brushRef="#br2" timeOffset="193238.02">20388 10645 16575 0,'0'0'1472'0,"1"-8"-1168"0,-1 8-304 0,2-7 0 16,-2 1 2720-16,0 6 480 0,0-6 112 0,0 6 16 16,2-9-2672-16,0 3-528 0,-2 6-128 0,2-6 0 15,-3 1 0-15,1 5-192 0,0-6 32 0,0 6 16 16,-2-6 416-16,2 6 96 0,0 0 16 0,-4-4 0 16,4 4 800-16,-5-3 160 0,-1 1 48 0,6 2 0 15,-6-4-112-15,6 4-32 0,-7-1 0 0,7 1 0 16,-7 1-416-16,7-1-96 0,-7 1-16 0,7-1 0 15,-7 3-80-15,7-3-32 0,-8 4 0 0,8-4 0 16,-7 5-80-16,7-5-16 0,0 0 0 0,-5 6 0 16,0 0-336-16,5-6-176 0,-4 8 160 0,1 1-160 15,3-9 0-15,-1 10 0 0,-1 0 0 0,2-1 0 16,0 0 0-16,0-1 0 0,2 1 0 0,-1 0 0 0,-1-9 0 16,3 10 0-16,0-2 0 0,0-2 0 0,-3-6 0 15,0 0 0-15,5 8 0 0,-5-8 0 0,0 0 144 0,8 5-144 16,-8-5 128-16,8 3-128 0,-8-3 272 0,7 0-16 15,1 0-16-15,-8 0 0 0,9-4 80 0,-2 1 0 16,0 0 16-16,-1 0 0 0,-1-2-128 0,1 0-16 16,0-2-16-16,0 1 0 0,-2-1-176 0,1 1 128 15,-1-1-128-15,-1 0 128 0,-3 7-128 0,2-9 128 16,-2 1-128-16,0 8 128 0,0-9 0 0,0 3 0 16,-3-2 0-16,3 8 0 0,0 0 64 0,-4-7 0 15,-1 0 0-15,5 7 0 0,-7-4 16 0,1 0 16 16,1 1 0-16,5 3 0 0,-7-3-64 0,7 3-16 0,-8 0 0 15,1 1 0-15,0 1-144 0,7-2 0 16,-9 5 0-16,4 0 0 0,-1 0 0 0,1 1 0 0,1 0 0 0,1 1 0 16,-1 1 0-16,3 0 0 0,1-8 0 0,-2 10 0 15,2-3 0-15,0 3 0 0,0-2 0 0,0-8 0 16,3 9-128-16,0-1 128 0,-3-8 0 0,4 8 0 16,-4-8 0-16,5 7 0 0,-5-7 0 0,5 5 0 15,-5-5 0-15,9 6 0 0,-9-6 0 0,8 3 0 16,-8-3 0-16,9 0 0 0,-2-1 0 0,-7 1 128 15,8-3-128-15,-1 0 0 0,-7 3 0 0,6-4 128 16,-6 4-128-16,6-8 0 0,-1 1 144 0,-1 1-144 16,-1-1 0-16,0 0 0 0,-3 1 0 0,1-1 128 15,-1-1-128-15,-1 1 0 0,1 7 0 0,-3-7 0 16,0 0 0-16,-1 2 128 0,-1 1-128 0,0 0 0 0,-1-1 0 16,0 2 128-16,0 2-128 0,0 0 0 0,-1 1 0 15,0 0 128-15,0-2-128 0,7 2 0 0,-8 4 0 0,1-2 0 16,7-2 0-16,-8 6 0 0,3-3 0 0,5-3 0 15,-5 8 0-15,3 1-128 0,-1-2 128 0,1 1 0 16,-1 0 0-16,3-8-128 0,-1 9 128 0,1 1 0 16,1-1 0-16,-1-9 0 0,3 9 0 0,-3-9 0 15,0 0 0-15,3 8 0 0,-3-8 0 0,6 6 0 16,-6-6 0-16,7 4 0 0,-7-4 0 0,8 3 0 16,-8-3 0-16,8-1 0 0,-8 1 0 0,8-3 0 15,0 0 0-15,-2-1 128 0,0-1-128 0,-1 0 0 16,-1 0 128-16,0 0-128 0,0-1 0 0,-4 6 128 15,3-6-128-15,1-3 0 0,-4 9 0 0,1-7 128 16,-2-1-128-16,1 8 0 0,-1-8 128 0,1 8-128 0,-2-6 128 16,2 6-128-16,-3-9 0 0,1 3 144 0,2 6-144 0,0 0 0 15,0 0 0-15,0 0 0 0,0 0 0 0,0 0 0 16,0 0 0-16,0 0 0 0,0 0 0 0,0 0 0 16,0 0 0-16,-6 0 0 0,6 0 0 0,0 0-144 15,-6 4 144-15,6-4 0 0,0 0 0 0,-4 8 0 16,4-8 0-16,-4 8 0 0,4-8 128 0,-3 5-128 15,3-5 0-15,0 0 144 0,0 0-144 0,-2 9 0 16,2-9 128-16,0 8-128 0,0-8 0 0,0 0 0 16,0 0 0-16,2 8 0 0,-2-8 128 0,3 6-128 15,-3-6 0-15,0 0 0 0,4 7 0 0,-4-7 0 16,0 0 0-16,0 0 0 0,0 0 0 0,0 0 0 16,0 0 0-16,0 0 0 0,0 0 0 0,0 0 0 15,0 0-816-15,0 0-64 0,0 0-16 0,0 0-21856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7-14T16:14:40.6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18 7511 0 0,'-26'-13'328'0'0,"12"10"80"0"0,1 1-328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9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0.png"/><Relationship Id="rId7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4.xm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8.png"/><Relationship Id="rId7" Type="http://schemas.openxmlformats.org/officeDocument/2006/relationships/customXml" Target="../ink/ink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10" Type="http://schemas.openxmlformats.org/officeDocument/2006/relationships/image" Target="../media/image310.png"/><Relationship Id="rId4" Type="http://schemas.openxmlformats.org/officeDocument/2006/relationships/image" Target="../media/image280.png"/><Relationship Id="rId9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8.png"/><Relationship Id="rId7" Type="http://schemas.openxmlformats.org/officeDocument/2006/relationships/image" Target="../media/image140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125.png"/><Relationship Id="rId10" Type="http://schemas.openxmlformats.org/officeDocument/2006/relationships/image" Target="../media/image190.png"/><Relationship Id="rId4" Type="http://schemas.openxmlformats.org/officeDocument/2006/relationships/image" Target="../media/image1110.png"/><Relationship Id="rId9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Neural Network Optimization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751811" cy="2039539"/>
          </a:xfrm>
        </p:spPr>
        <p:txBody>
          <a:bodyPr/>
          <a:lstStyle/>
          <a:p>
            <a:r>
              <a:rPr lang="en-US" dirty="0"/>
              <a:t>Methods for optimizing the objective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Grid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Random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(Solve for the minimum of this paraboloid)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Gradient descent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0B10A7D-317D-44E3-AABB-FB92038B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3134" r="23628" b="10636"/>
          <a:stretch/>
        </p:blipFill>
        <p:spPr bwMode="auto">
          <a:xfrm>
            <a:off x="6096000" y="1868621"/>
            <a:ext cx="5462803" cy="40410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/>
              <p:nvPr/>
            </p:nvSpPr>
            <p:spPr>
              <a:xfrm>
                <a:off x="8694905" y="5909679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905" y="5909679"/>
                <a:ext cx="557783" cy="548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/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63E085-8ABC-4193-9453-FA71E4B6D87A}"/>
              </a:ext>
            </a:extLst>
          </p:cNvPr>
          <p:cNvSpPr txBox="1"/>
          <p:nvPr/>
        </p:nvSpPr>
        <p:spPr>
          <a:xfrm>
            <a:off x="6981825" y="994943"/>
            <a:ext cx="4085874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 measure: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Squared Error</a:t>
            </a:r>
          </a:p>
        </p:txBody>
      </p:sp>
    </p:spTree>
    <p:extLst>
      <p:ext uri="{BB962C8B-B14F-4D97-AF65-F5344CB8AC3E}">
        <p14:creationId xmlns:p14="http://schemas.microsoft.com/office/powerpoint/2010/main" val="413758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751811" cy="2039539"/>
          </a:xfrm>
        </p:spPr>
        <p:txBody>
          <a:bodyPr/>
          <a:lstStyle/>
          <a:p>
            <a:r>
              <a:rPr lang="en-US" dirty="0"/>
              <a:t>Methods for optimizing the objective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Grid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Random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(Solve for the minimum of this </a:t>
            </a:r>
            <a:r>
              <a:rPr lang="en-US" dirty="0" err="1">
                <a:solidFill>
                  <a:schemeClr val="tx1"/>
                </a:solidFill>
              </a:rPr>
              <a:t>parabaloid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Gradient descent</a:t>
            </a:r>
          </a:p>
          <a:p>
            <a:pPr marL="917575" lvl="2" indent="-457200"/>
            <a:r>
              <a:rPr lang="en-US" sz="2800" dirty="0"/>
              <a:t>Low learning rate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Med learning rate</a:t>
            </a:r>
          </a:p>
          <a:p>
            <a:pPr marL="917575" lvl="2" indent="-457200"/>
            <a:r>
              <a:rPr lang="en-US" sz="2800" dirty="0"/>
              <a:t>High learning rate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0B10A7D-317D-44E3-AABB-FB92038B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3134" r="23628" b="10636"/>
          <a:stretch/>
        </p:blipFill>
        <p:spPr bwMode="auto">
          <a:xfrm>
            <a:off x="6096000" y="1868621"/>
            <a:ext cx="5462803" cy="40410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/>
              <p:nvPr/>
            </p:nvSpPr>
            <p:spPr>
              <a:xfrm>
                <a:off x="8694905" y="5909679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905" y="5909679"/>
                <a:ext cx="557783" cy="548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/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63E085-8ABC-4193-9453-FA71E4B6D87A}"/>
              </a:ext>
            </a:extLst>
          </p:cNvPr>
          <p:cNvSpPr txBox="1"/>
          <p:nvPr/>
        </p:nvSpPr>
        <p:spPr>
          <a:xfrm>
            <a:off x="6981825" y="994943"/>
            <a:ext cx="4085874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 measure: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Squared 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AB9A24-5226-4179-AAFA-91BC391582EB}"/>
                  </a:ext>
                </a:extLst>
              </p14:cNvPr>
              <p14:cNvContentPartPr/>
              <p14:nvPr/>
            </p14:nvContentPartPr>
            <p14:xfrm>
              <a:off x="6686640" y="2990520"/>
              <a:ext cx="2926800" cy="176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AB9A24-5226-4179-AAFA-91BC391582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7280" y="2981160"/>
                <a:ext cx="2945520" cy="17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19C641-C7D6-4F62-9578-1B6CD5D1FEF5}"/>
                  </a:ext>
                </a:extLst>
              </p14:cNvPr>
              <p14:cNvContentPartPr/>
              <p14:nvPr/>
            </p14:nvContentPartPr>
            <p14:xfrm>
              <a:off x="6808320" y="2372760"/>
              <a:ext cx="4576680" cy="340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19C641-C7D6-4F62-9578-1B6CD5D1FE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8960" y="2363400"/>
                <a:ext cx="4595400" cy="34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46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751811" cy="2039539"/>
          </a:xfrm>
        </p:spPr>
        <p:txBody>
          <a:bodyPr/>
          <a:lstStyle/>
          <a:p>
            <a:r>
              <a:rPr lang="en-US" dirty="0"/>
              <a:t>Methods for minimizing the mean squared error for a neural network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Grid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Random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 Can’t s</a:t>
            </a:r>
            <a:r>
              <a:rPr lang="en-US" dirty="0">
                <a:solidFill>
                  <a:schemeClr val="tx1"/>
                </a:solidFill>
              </a:rPr>
              <a:t>olve for the minimum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Gradient descent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Can get stuck</a:t>
            </a:r>
          </a:p>
          <a:p>
            <a:pPr marL="917575" lvl="2" indent="-457200"/>
            <a:r>
              <a:rPr lang="en-US" sz="2800" dirty="0"/>
              <a:t>Different starting points can lead to different results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/>
              <p:nvPr/>
            </p:nvSpPr>
            <p:spPr>
              <a:xfrm>
                <a:off x="8647280" y="5656254"/>
                <a:ext cx="723266" cy="71013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280" y="5656254"/>
                <a:ext cx="723266" cy="7101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/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3E085-8ABC-4193-9453-FA71E4B6D87A}"/>
                  </a:ext>
                </a:extLst>
              </p:cNvPr>
              <p:cNvSpPr txBox="1"/>
              <p:nvPr/>
            </p:nvSpPr>
            <p:spPr>
              <a:xfrm>
                <a:off x="8151061" y="1201746"/>
                <a:ext cx="1352680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𝑀𝑆𝐸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3E085-8ABC-4193-9453-FA71E4B6D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061" y="1201746"/>
                <a:ext cx="1352680" cy="548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5C139749-EA67-4A42-BAC3-2B5E5994F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2168" r="1995" b="7142"/>
          <a:stretch/>
        </p:blipFill>
        <p:spPr bwMode="auto">
          <a:xfrm>
            <a:off x="6096000" y="1868621"/>
            <a:ext cx="5462803" cy="39987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2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930195" cy="2039539"/>
              </a:xfrm>
            </p:spPr>
            <p:txBody>
              <a:bodyPr/>
              <a:lstStyle/>
              <a:p>
                <a:r>
                  <a:rPr lang="en-US" dirty="0"/>
                  <a:t>Gradient descent (the same, just more params)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Initialize: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 a learning rate,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𝑟𝑎𝑛𝑑𝑜𝑚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𝑟𝑎𝑛𝑑𝑜𝑚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Repeat: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Calculate gradient: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𝑔𝑟𝑎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𝑔𝑟𝑎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New parameter values by subtracting the gradient (scaled by the learning rate):</a:t>
                </a:r>
              </a:p>
              <a:p>
                <a:pPr marL="974725" lvl="2" indent="-51435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𝑔𝑟𝑎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74725" lvl="2" indent="-51435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𝑔𝑟𝑎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974725" lvl="2" indent="-514350"/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930195" cy="2039539"/>
              </a:xfrm>
              <a:blipFill>
                <a:blip r:embed="rId2"/>
                <a:stretch>
                  <a:fillRect l="-1289" t="-5090" b="-163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1ED4AFF-D14C-42DF-884B-F9C965C5EF7A}"/>
              </a:ext>
            </a:extLst>
          </p:cNvPr>
          <p:cNvGrpSpPr/>
          <p:nvPr/>
        </p:nvGrpSpPr>
        <p:grpSpPr>
          <a:xfrm>
            <a:off x="7181976" y="367131"/>
            <a:ext cx="4600885" cy="3957650"/>
            <a:chOff x="5596760" y="1201746"/>
            <a:chExt cx="5962043" cy="5256573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0B10A7D-317D-44E3-AABB-FB92038BF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29" t="3134" r="23628" b="10636"/>
            <a:stretch/>
          </p:blipFill>
          <p:spPr bwMode="auto">
            <a:xfrm>
              <a:off x="6096000" y="1868621"/>
              <a:ext cx="5462803" cy="40410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F3C239E-D558-4268-BE55-FB8C55673793}"/>
                    </a:ext>
                  </a:extLst>
                </p:cNvPr>
                <p:cNvSpPr txBox="1"/>
                <p:nvPr/>
              </p:nvSpPr>
              <p:spPr>
                <a:xfrm>
                  <a:off x="8694905" y="5909679"/>
                  <a:ext cx="557783" cy="54864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F3C239E-D558-4268-BE55-FB8C55673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905" y="5909679"/>
                  <a:ext cx="557783" cy="5486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596B01B-CADC-42C6-A8BD-14032EB16B88}"/>
                    </a:ext>
                  </a:extLst>
                </p:cNvPr>
                <p:cNvSpPr txBox="1"/>
                <p:nvPr/>
              </p:nvSpPr>
              <p:spPr>
                <a:xfrm>
                  <a:off x="5596760" y="3429000"/>
                  <a:ext cx="557783" cy="54864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596B01B-CADC-42C6-A8BD-14032EB16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6760" y="3429000"/>
                  <a:ext cx="557783" cy="5486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063E085-8ABC-4193-9453-FA71E4B6D87A}"/>
                    </a:ext>
                  </a:extLst>
                </p:cNvPr>
                <p:cNvSpPr txBox="1"/>
                <p:nvPr/>
              </p:nvSpPr>
              <p:spPr>
                <a:xfrm>
                  <a:off x="8151061" y="1201746"/>
                  <a:ext cx="1352680" cy="54864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𝑀𝑆𝐸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063E085-8ABC-4193-9453-FA71E4B6D8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1201746"/>
                  <a:ext cx="1352680" cy="5486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C157D5-CAFD-445E-ADE8-5629E0CDC0C5}"/>
                    </a:ext>
                  </a:extLst>
                </p14:cNvPr>
                <p14:cNvContentPartPr/>
                <p14:nvPr/>
              </p14:nvContentPartPr>
              <p14:xfrm>
                <a:off x="6686640" y="2990520"/>
                <a:ext cx="2926800" cy="1766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C157D5-CAFD-445E-ADE8-5629E0CDC0C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74511" y="2978089"/>
                  <a:ext cx="2951058" cy="17910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5C41E26-8DA6-46E3-952A-79AC3E3A812E}"/>
                  </a:ext>
                </a:extLst>
              </p14:cNvPr>
              <p14:cNvContentPartPr/>
              <p14:nvPr/>
            </p14:nvContentPartPr>
            <p14:xfrm>
              <a:off x="11707570" y="6189122"/>
              <a:ext cx="1944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5C41E26-8DA6-46E3-952A-79AC3E3A81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03250" y="6184802"/>
                <a:ext cx="28080" cy="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4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Inspired by actual human brain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urier New"/>
              </a:rPr>
              <a:t>Image: https://en.wikipedia.org/wiki/Neuron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3863" y="2667000"/>
            <a:ext cx="526737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83863" y="4343400"/>
            <a:ext cx="374337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83863" y="5176628"/>
            <a:ext cx="221937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83864" y="5935493"/>
            <a:ext cx="84084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4447" t="130" r="5951" b="5173"/>
          <a:stretch/>
        </p:blipFill>
        <p:spPr>
          <a:xfrm rot="16200000">
            <a:off x="3747033" y="1613433"/>
            <a:ext cx="3164660" cy="503847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829800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</p:spTree>
    <p:extLst>
      <p:ext uri="{BB962C8B-B14F-4D97-AF65-F5344CB8AC3E}">
        <p14:creationId xmlns:p14="http://schemas.microsoft.com/office/powerpoint/2010/main" val="147730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Simple single neuron example: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Selling my car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58" y="2140273"/>
            <a:ext cx="9044122" cy="471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829800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59 0 C 0.03685 0 0 0 0 0 Z " pathEditMode="relative" ptsTypes="AAA">
                                      <p:cBhvr>
                                        <p:cTn id="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1497 0.00115 -0.01471 0.00139 C -0.01458 0.00185 0 0 0 0 Z " pathEditMode="relative" ptsTypes="AAA">
                                      <p:cBhvr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6 C -0.00573 0.00023 -0.01588 0.00161 -0.01212 0.00161 C -0.00833 0.00161 0.02058 -7.40741E-6 0.02279 -7.40741E-6 L 8.33333E-7 -7.40741E-6 Z " pathEditMode="relative" ptsTypes="AAAA">
                                      <p:cBhvr>
                                        <p:cTn id="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8.33333E-7 -1.11111E-6 0.00846 0.00116 0.00859 0.00139 C 0.00885 0.00185 8.33333E-7 -1.11111E-6 8.33333E-7 -1.11111E-6 Z " pathEditMode="relative" ptsTypes="AAA">
                                      <p:cBhvr>
                                        <p:cTn id="1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2.08333E-7 -1.11111E-6 0.00938 0.00116 0.00951 0.00139 C 0.00977 0.00185 2.08333E-7 -1.11111E-6 2.08333E-7 -1.11111E-6 Z " pathEditMode="relative" ptsTypes="AAA">
                                      <p:cBhvr>
                                        <p:cTn id="1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2 C -0.00585 -0.00046 -0.01237 0.00023 -0.01145 0.00047 C -0.01041 0.0007 0.00691 0.00047 0.00691 0.00047 L 0.00079 -0.00092 Z " pathEditMode="relative" ptsTypes="AAAA">
                                      <p:cBhvr>
                                        <p:cTn id="1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6 L 0.00612 -7.40741E-6 L 1.04167E-6 -7.40741E-6 Z " pathEditMode="relative" ptsTypes="AAA">
                                      <p:cBhvr>
                                        <p:cTn id="1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046 L 0.02175 0.00046 L 0.00078 0.00046 Z " pathEditMode="relative" ptsTypes="AAA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612 0.00255 L 0.00013 0.00093 Z " pathEditMode="relative" ptsTypes="AAA">
                                      <p:cBhvr>
                                        <p:cTn id="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3.33333E-6 C -0.00494 0.00046 -0.00963 0.00115 -0.00808 0.00139 C -0.00665 0.00162 0.00847 0.00139 0.00847 0.00139 L -0.00027 3.33333E-6 Z " pathEditMode="relative" ptsTypes="AAAA">
                                      <p:cBhvr>
                                        <p:cTn id="2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9 0.00046 -0.02813 0.00185 -0.02982 0.00185 C -0.03138 0.00185 -0.01419 0.00046 -0.00964 0 C -0.00521 -0.00023 0.00325 -0.00023 0 0 Z " pathEditMode="relative" ptsTypes="AAAA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03841 1.85185E-6 L 2.29167E-6 1.85185E-6 Z " pathEditMode="relative" ptsTypes="AAA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0872 -1.48148E-6 L 8.33333E-7 -1.48148E-6 Z " pathEditMode="relative" ptsTypes="AAA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556E-6 C 0.00469 5.55556E-6 0.04831 0.00116 0.05066 0.00139 C 0.053 0.00163 0.01394 0.00139 0.01394 0.00139 C 0.00925 0.00139 0.025 0.00163 0.02266 0.00139 C 0.02032 0.00116 -0.00468 5.55556E-6 -4.79167E-6 5.55556E-6 Z " pathEditMode="relative" ptsTypes="AAAAA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829800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88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3" y="3218875"/>
            <a:ext cx="1856139" cy="2089946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9853941" y="2468701"/>
            <a:ext cx="24813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LEFT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RIGHT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BUTTON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9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Training: Finding the Best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Searching for parameters that minimize mean squared error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D058E-3E89-4A8F-9263-AF4C38C502A8}"/>
              </a:ext>
            </a:extLst>
          </p:cNvPr>
          <p:cNvGrpSpPr/>
          <p:nvPr/>
        </p:nvGrpSpPr>
        <p:grpSpPr>
          <a:xfrm>
            <a:off x="753643" y="2048943"/>
            <a:ext cx="3904487" cy="4054355"/>
            <a:chOff x="1284286" y="707085"/>
            <a:chExt cx="2092626" cy="19001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E273D45-063B-47DC-86A5-93C2970B3967}"/>
                </a:ext>
              </a:extLst>
            </p:cNvPr>
            <p:cNvCxnSpPr/>
            <p:nvPr/>
          </p:nvCxnSpPr>
          <p:spPr>
            <a:xfrm>
              <a:off x="1284286" y="2607272"/>
              <a:ext cx="2092626" cy="1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CCEF3A-59AB-49DD-82DA-14FF654604A6}"/>
                </a:ext>
              </a:extLst>
            </p:cNvPr>
            <p:cNvCxnSpPr/>
            <p:nvPr/>
          </p:nvCxnSpPr>
          <p:spPr>
            <a:xfrm flipV="1">
              <a:off x="1284286" y="707085"/>
              <a:ext cx="0" cy="1900188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8F6E7F7-FDE6-4B7D-B8BD-307E98FE5344}"/>
              </a:ext>
            </a:extLst>
          </p:cNvPr>
          <p:cNvSpPr/>
          <p:nvPr/>
        </p:nvSpPr>
        <p:spPr>
          <a:xfrm>
            <a:off x="1640913" y="4510266"/>
            <a:ext cx="190965" cy="18646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ECAB11-FC0D-48B7-A35D-69AC979DA528}"/>
              </a:ext>
            </a:extLst>
          </p:cNvPr>
          <p:cNvSpPr/>
          <p:nvPr/>
        </p:nvSpPr>
        <p:spPr>
          <a:xfrm>
            <a:off x="666561" y="6010066"/>
            <a:ext cx="190965" cy="18646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274CD-D441-4CCF-87A5-1F56E2535859}"/>
              </a:ext>
            </a:extLst>
          </p:cNvPr>
          <p:cNvSpPr txBox="1"/>
          <p:nvPr/>
        </p:nvSpPr>
        <p:spPr>
          <a:xfrm>
            <a:off x="4577155" y="5796771"/>
            <a:ext cx="557783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731D7-5B02-418D-A022-A09959A6DF87}"/>
              </a:ext>
            </a:extLst>
          </p:cNvPr>
          <p:cNvSpPr txBox="1"/>
          <p:nvPr/>
        </p:nvSpPr>
        <p:spPr>
          <a:xfrm>
            <a:off x="483153" y="1500303"/>
            <a:ext cx="557783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18059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Training: Finding the Best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Searching for parameters that minimize mean squared error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D058E-3E89-4A8F-9263-AF4C38C502A8}"/>
              </a:ext>
            </a:extLst>
          </p:cNvPr>
          <p:cNvGrpSpPr/>
          <p:nvPr/>
        </p:nvGrpSpPr>
        <p:grpSpPr>
          <a:xfrm>
            <a:off x="753643" y="2048943"/>
            <a:ext cx="3904487" cy="4054355"/>
            <a:chOff x="1284286" y="707085"/>
            <a:chExt cx="2092626" cy="19001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E273D45-063B-47DC-86A5-93C2970B3967}"/>
                </a:ext>
              </a:extLst>
            </p:cNvPr>
            <p:cNvCxnSpPr/>
            <p:nvPr/>
          </p:nvCxnSpPr>
          <p:spPr>
            <a:xfrm>
              <a:off x="1284286" y="2607272"/>
              <a:ext cx="2092626" cy="1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CCEF3A-59AB-49DD-82DA-14FF654604A6}"/>
                </a:ext>
              </a:extLst>
            </p:cNvPr>
            <p:cNvCxnSpPr/>
            <p:nvPr/>
          </p:nvCxnSpPr>
          <p:spPr>
            <a:xfrm flipV="1">
              <a:off x="1284286" y="707085"/>
              <a:ext cx="0" cy="1900188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8F6E7F7-FDE6-4B7D-B8BD-307E98FE5344}"/>
              </a:ext>
            </a:extLst>
          </p:cNvPr>
          <p:cNvSpPr/>
          <p:nvPr/>
        </p:nvSpPr>
        <p:spPr>
          <a:xfrm>
            <a:off x="1640913" y="4510266"/>
            <a:ext cx="190965" cy="18646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ECAB11-FC0D-48B7-A35D-69AC979DA528}"/>
              </a:ext>
            </a:extLst>
          </p:cNvPr>
          <p:cNvSpPr/>
          <p:nvPr/>
        </p:nvSpPr>
        <p:spPr>
          <a:xfrm>
            <a:off x="666561" y="6010066"/>
            <a:ext cx="190965" cy="18646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274CD-D441-4CCF-87A5-1F56E2535859}"/>
              </a:ext>
            </a:extLst>
          </p:cNvPr>
          <p:cNvSpPr txBox="1"/>
          <p:nvPr/>
        </p:nvSpPr>
        <p:spPr>
          <a:xfrm>
            <a:off x="4577155" y="5796771"/>
            <a:ext cx="557783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731D7-5B02-418D-A022-A09959A6DF87}"/>
              </a:ext>
            </a:extLst>
          </p:cNvPr>
          <p:cNvSpPr txBox="1"/>
          <p:nvPr/>
        </p:nvSpPr>
        <p:spPr>
          <a:xfrm>
            <a:off x="483153" y="1500303"/>
            <a:ext cx="557783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725A4B-1D79-42C1-8C49-94E6EE681BDE}"/>
                  </a:ext>
                </a:extLst>
              </p14:cNvPr>
              <p14:cNvContentPartPr/>
              <p14:nvPr/>
            </p14:nvContentPartPr>
            <p14:xfrm>
              <a:off x="171360" y="1622880"/>
              <a:ext cx="11182680" cy="508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725A4B-1D79-42C1-8C49-94E6EE681B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000" y="766800"/>
                <a:ext cx="11201400" cy="59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79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E555E-CA3D-4496-B455-6700EAD23413}"/>
              </a:ext>
            </a:extLst>
          </p:cNvPr>
          <p:cNvGrpSpPr/>
          <p:nvPr/>
        </p:nvGrpSpPr>
        <p:grpSpPr>
          <a:xfrm>
            <a:off x="225282" y="2118944"/>
            <a:ext cx="9267826" cy="4700955"/>
            <a:chOff x="225282" y="2118944"/>
            <a:chExt cx="9267826" cy="470095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AF694AB-8513-4F1E-B984-D57DFD643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83" y="2118944"/>
              <a:ext cx="9267825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794D90-64E2-4A87-8813-EF0E6B477DBD}"/>
                    </a:ext>
                  </a:extLst>
                </p:cNvPr>
                <p:cNvSpPr txBox="1"/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794D90-64E2-4A87-8813-EF0E6B477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5877B8A-B7B3-44A2-A93B-BDDCF8DAE7AB}"/>
                    </a:ext>
                  </a:extLst>
                </p:cNvPr>
                <p:cNvSpPr txBox="1"/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5877B8A-B7B3-44A2-A93B-BDDCF8DAE7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7B4026-4917-4C34-8A5B-F299C76A13CF}"/>
              </a:ext>
            </a:extLst>
          </p:cNvPr>
          <p:cNvGrpSpPr/>
          <p:nvPr/>
        </p:nvGrpSpPr>
        <p:grpSpPr>
          <a:xfrm>
            <a:off x="7115175" y="357556"/>
            <a:ext cx="4985658" cy="3666076"/>
            <a:chOff x="7115175" y="357556"/>
            <a:chExt cx="4985658" cy="366607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46BF451-D8C3-443B-8862-D4AE8E4C0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/>
            <a:stretch/>
          </p:blipFill>
          <p:spPr bwMode="auto">
            <a:xfrm>
              <a:off x="7115175" y="357556"/>
              <a:ext cx="4985658" cy="366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F51BF1-C52D-4771-8F7A-5E9A83F9135C}"/>
                    </a:ext>
                  </a:extLst>
                </p:cNvPr>
                <p:cNvSpPr txBox="1"/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F51BF1-C52D-4771-8F7A-5E9A83F913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blipFill>
                  <a:blip r:embed="rId7"/>
                  <a:stretch>
                    <a:fillRect l="-15686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3D6EA26-0904-49EE-B23D-CF2A0998F137}"/>
                    </a:ext>
                  </a:extLst>
                </p:cNvPr>
                <p:cNvSpPr txBox="1"/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3D6EA26-0904-49EE-B23D-CF2A0998F1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blipFill>
                  <a:blip r:embed="rId8"/>
                  <a:stretch>
                    <a:fillRect l="-9804" t="-7317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BA494E-C06D-4D09-9B99-82994CC990D0}"/>
                  </a:ext>
                </a:extLst>
              </p14:cNvPr>
              <p14:cNvContentPartPr/>
              <p14:nvPr/>
            </p14:nvContentPartPr>
            <p14:xfrm>
              <a:off x="1531800" y="3421080"/>
              <a:ext cx="3885120" cy="1682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BA494E-C06D-4D09-9B99-82994CC990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2440" y="3411720"/>
                <a:ext cx="3903840" cy="17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488C16-E2D0-4AFF-8849-599E1D508431}"/>
                  </a:ext>
                </a:extLst>
              </p14:cNvPr>
              <p14:cNvContentPartPr/>
              <p14:nvPr/>
            </p14:nvContentPartPr>
            <p14:xfrm>
              <a:off x="1520280" y="4967640"/>
              <a:ext cx="173160" cy="18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488C16-E2D0-4AFF-8849-599E1D50843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0920" y="4958280"/>
                <a:ext cx="191880" cy="2062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96020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340</Words>
  <Application>Microsoft Office PowerPoint</Application>
  <PresentationFormat>Widescreen</PresentationFormat>
  <Paragraphs>128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CMU Serif Roman</vt:lpstr>
      <vt:lpstr>Times New Roman</vt:lpstr>
      <vt:lpstr>Wingdings</vt:lpstr>
      <vt:lpstr>Office Theme</vt:lpstr>
      <vt:lpstr>  Demystifying AI  Neural Network Optimization</vt:lpstr>
      <vt:lpstr>Neural Networks</vt:lpstr>
      <vt:lpstr>Neural Networks</vt:lpstr>
      <vt:lpstr>Neural Networks</vt:lpstr>
      <vt:lpstr>Neural Networks</vt:lpstr>
      <vt:lpstr>Neural Networks</vt:lpstr>
      <vt:lpstr>Reminder: Training: Finding the Best Parameters</vt:lpstr>
      <vt:lpstr>Reminder: Training: Finding the Best Parameters</vt:lpstr>
      <vt:lpstr>Reminder: Linear Regression</vt:lpstr>
      <vt:lpstr>Reminder: Linear Regression</vt:lpstr>
      <vt:lpstr>Reminder: Linear Regression</vt:lpstr>
      <vt:lpstr>Neural Network Optimization</vt:lpstr>
      <vt:lpstr>Neural Network 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131</cp:revision>
  <dcterms:created xsi:type="dcterms:W3CDTF">2020-05-18T13:01:09Z</dcterms:created>
  <dcterms:modified xsi:type="dcterms:W3CDTF">2022-04-28T18:16:40Z</dcterms:modified>
</cp:coreProperties>
</file>