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340" r:id="rId2"/>
    <p:sldId id="2495" r:id="rId3"/>
    <p:sldId id="2396" r:id="rId4"/>
    <p:sldId id="2406" r:id="rId5"/>
    <p:sldId id="2425" r:id="rId6"/>
    <p:sldId id="338" r:id="rId7"/>
    <p:sldId id="2491" r:id="rId8"/>
    <p:sldId id="2527" r:id="rId9"/>
    <p:sldId id="2528" r:id="rId10"/>
    <p:sldId id="2529" r:id="rId11"/>
    <p:sldId id="2530" r:id="rId12"/>
    <p:sldId id="2531" r:id="rId13"/>
    <p:sldId id="2547" r:id="rId14"/>
    <p:sldId id="2411" r:id="rId15"/>
    <p:sldId id="2418" r:id="rId16"/>
    <p:sldId id="2416" r:id="rId17"/>
    <p:sldId id="2419" r:id="rId18"/>
    <p:sldId id="2410" r:id="rId19"/>
    <p:sldId id="2422" r:id="rId20"/>
    <p:sldId id="2408" r:id="rId21"/>
    <p:sldId id="2423" r:id="rId22"/>
    <p:sldId id="2420" r:id="rId23"/>
    <p:sldId id="2426" r:id="rId24"/>
    <p:sldId id="2427" r:id="rId25"/>
    <p:sldId id="2533" r:id="rId26"/>
    <p:sldId id="2535" r:id="rId27"/>
    <p:sldId id="2536" r:id="rId28"/>
    <p:sldId id="2537" r:id="rId29"/>
    <p:sldId id="2538" r:id="rId30"/>
    <p:sldId id="2539" r:id="rId31"/>
    <p:sldId id="2540" r:id="rId32"/>
    <p:sldId id="2541" r:id="rId33"/>
    <p:sldId id="2413" r:id="rId34"/>
    <p:sldId id="2524" r:id="rId35"/>
    <p:sldId id="2525" r:id="rId36"/>
    <p:sldId id="2526" r:id="rId37"/>
    <p:sldId id="2414" r:id="rId38"/>
    <p:sldId id="2518" r:id="rId39"/>
    <p:sldId id="2519" r:id="rId40"/>
    <p:sldId id="2520" r:id="rId41"/>
    <p:sldId id="2521" r:id="rId42"/>
    <p:sldId id="2522" r:id="rId43"/>
    <p:sldId id="2523" r:id="rId44"/>
    <p:sldId id="2542" r:id="rId45"/>
    <p:sldId id="2543" r:id="rId46"/>
    <p:sldId id="2544" r:id="rId47"/>
    <p:sldId id="2545" r:id="rId48"/>
    <p:sldId id="2546" r:id="rId4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Lecture" id="{7F2AD5B0-1189-4EAB-83C8-93A7809028AA}">
          <p14:sldIdLst>
            <p14:sldId id="2340"/>
            <p14:sldId id="2495"/>
            <p14:sldId id="2396"/>
            <p14:sldId id="2406"/>
            <p14:sldId id="2425"/>
            <p14:sldId id="338"/>
            <p14:sldId id="2491"/>
            <p14:sldId id="2527"/>
            <p14:sldId id="2528"/>
            <p14:sldId id="2529"/>
            <p14:sldId id="2530"/>
            <p14:sldId id="2531"/>
            <p14:sldId id="2547"/>
            <p14:sldId id="2411"/>
            <p14:sldId id="2418"/>
            <p14:sldId id="2416"/>
            <p14:sldId id="2419"/>
            <p14:sldId id="2410"/>
            <p14:sldId id="2422"/>
            <p14:sldId id="2408"/>
            <p14:sldId id="2423"/>
            <p14:sldId id="2420"/>
            <p14:sldId id="2426"/>
            <p14:sldId id="2427"/>
            <p14:sldId id="2533"/>
            <p14:sldId id="2535"/>
            <p14:sldId id="2536"/>
            <p14:sldId id="2537"/>
            <p14:sldId id="2538"/>
            <p14:sldId id="2539"/>
            <p14:sldId id="2540"/>
            <p14:sldId id="2541"/>
            <p14:sldId id="2413"/>
            <p14:sldId id="2524"/>
            <p14:sldId id="2525"/>
            <p14:sldId id="2526"/>
            <p14:sldId id="2414"/>
            <p14:sldId id="2518"/>
            <p14:sldId id="2519"/>
            <p14:sldId id="2520"/>
            <p14:sldId id="2521"/>
            <p14:sldId id="2522"/>
            <p14:sldId id="2523"/>
            <p14:sldId id="2542"/>
            <p14:sldId id="2543"/>
            <p14:sldId id="2544"/>
            <p14:sldId id="2545"/>
            <p14:sldId id="254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7BD7"/>
    <a:srgbClr val="FF66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67" autoAdjust="0"/>
    <p:restoredTop sz="79713" autoAdjust="0"/>
  </p:normalViewPr>
  <p:slideViewPr>
    <p:cSldViewPr snapToGrid="0">
      <p:cViewPr varScale="1">
        <p:scale>
          <a:sx n="74" d="100"/>
          <a:sy n="74" d="100"/>
        </p:scale>
        <p:origin x="366" y="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11-02T18:25:19.80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23922 13290 43311 0,'-2'-16'3840'0,"2"4"-3072"0,0 3-608 0,1 7-160 16,2-2-912-16,-1-2-224 0,2-8-32 0,-1-8-16 15,1-6-3536-15,0 2-704 0,-2 2-144 0,0 8-16 16,-4 2 3088-16,0 5 640 0,-2 2 112 0,-3 4 16 0,-1 1 6528 0,-2 2 1312 16,-1 4 256-16,-2-3 48 0,-2 3-3648 0,-2 2-720 15,-2 0-160-15,-3-1-32 0,-2 2-1088 0,-3-3-240 16,-4 0-32-16,-3-1-16 0,-4 0-336 0,-6 0-144 16,-11-2 128-16,-9-1-128 0,-10-1 0 0,-10-3-272 15,-8-1 32-15,-8 1 16 0,-4 2 48 0,-6 0 16 16,-2 2 0-16,-2 1 0 0,4 4 160 0,-1 2 0 0,-1 4 0 0,7 2 0 15,6 3 176-15,2 0 16 0,1 5 0 0,5-1 0 16,3 2-16-16,5 1 0 0,5 3 0 0,9-3 0 16,9-4-176-16,1 4 0 0,4 0 0 0,4 1-176 15,8 0-112-15,4 2-32 0,6-1 0 0,6 0 0 16,6-2 320-16,2 3-128 0,7-1 128 0,6 3 0 16,5 2 0-16,8 2 0 0,8 2 128 0,10 2-128 15,8 1 0-15,9-2 128 0,9-2-128 0,10-4 0 16,16 0 0-16,11 2-256 0,10 2 48 0,7-2 16 15,2-3 0-15,10-3 16 0,5 0 0 0,0-5 0 0,-5-1 176 16,1-5 0-16,4-5 0 0,-5-4-128 16,-7-4 128-16,4-4-128 0,5-2 128 0,3-4-128 0,3-5 128 0,8-3 144 15,12-3-16-15,-3 0-128 0,-8-3 496 16,-1-3-16-16,3 1 0 0,-11-6 0 0,-11 1-192 0,-5-1-32 16,-4-1-16-16,-9 0 0 0,-7 0-448 0,-11-1-96 15,-6-5-16-15,-11 1 0 0,-11 0 320 0,-10 1-192 16,-10-2 192-16,-12 3-160 0,-9 4 336 0,-10-4 64 15,-12-1 16-15,-8 0 0 0,-11 3 304 0,-8-2 64 16,-8 6 16-16,-10 1 0 0,-7 3-208 0,-10 2-48 16,-5 3 0-16,-10 0 0 0,-12 3-240 0,-2 3-144 15,-2 2 160-15,-4 1-160 0,-2 3 0 0,-3 5 0 16,5-2 0-16,-5 3 0 0,-2 4-256 0,2 0-112 0,4 2-16 16,10 2 0-16,9 2 0 0,8 1-16 0,6 1 0 0,3 1 0 31,3-2-240-31,3 2-32 0</inkml:trace>
  <inkml:trace contextRef="#ctx0" brushRef="#br0" timeOffset="901.43">24646 13689 32255 0,'-2'0'2864'0,"0"-2"-2288"0,-2-1-576 0,2 1 0 0,2-1 2368 0,0 1 352 0,0 1 80 0,1-1 16 16,-1-5-3520-16,1 1-704 0,1-1-144 0,0 1-32 15,0 1-1008-15,0-1-208 0,-1 2-32 0,-1 3-16 0,0-3 4864 0,-1 1 976 16,1 0 192-16,0 0 32 0,0 0-1536 0,2-1-304 16,3 0-64-16,4-1-16 0,3 1-832 0,5 0-160 15,8 0-48-15,5 0 0 0,2 3-256 0,5 1-272 16,8 0 48-16,4 0 16 0,3 0 32 0,1 1 16 15,2-1 0-15,-1 1 0 0,-1-1 160 0,-2 0 0 0,0 3-144 16,-1-6 144-16,0 3 0 0,0-1 0 0,0 1 0 0,-1-1 0 16,-2 1 0-16,-2-3 0 15,1 1 0-15,-2 1 0 0,-1-4 0 0,-1 0 160 0,-2 1-160 0,-3 0 160 16,1-3-160-16,-3 1 0 0,-3 0 0 16,-2-1 128-16,-2 0-128 0,-4 1 0 0,-3-3 0 0,-6 3 0 15,-2-1 208-15,-4 0 16 0,-2 2 0 0,-2-1 0 16,-2 0 272-16,-2-3 48 0,-1 2 16 0,-4 1 0 15,1-4-112-15,-4 0 0 0,0 1-16 0,-2-2 0 16,-1-2-176-16,-1 0-48 0,-1 1 0 0,-2 0 0 16,2-1-208-16,-2 0 0 0,2 4 0 0,0-2 0 15,-1 2 0-15,2 0 0 0,0 3 0 0,0 1 0 0,1-1 0 16,1-1 192-16,1 1-48 0,0-1-16 16,1 1 128-16,1 0 32 0,0 0 0 0,-1 0 0 0,1-1 80 0,1-2 16 15,0 1 0-15,2 2 0 0,-1-3-384 0,1 2-128 16,2 1 0-16,0 1 0 0,0-1-176 0,-1 1-16 15,2 1-16-15,0 1 0 0,2 1 16 0,-2-1 16 16,0 2 0-16,1-1 0 0,-1 1 48 0,0-1 0 16,1 1 0-16,0-1 0 0,2-1 256 0,-1-1 0 15,3 2 0-15,1-3 0 0,2 1 144 0,2-1 96 16,2 3 16-16,2-3 0 0,1 4-256 0,1-3 0 16,3 4 128-16,0 4-128 0,1 2 0 0,-4 1 0 15,0 3 0-15,-1 1 0 0,-3 3-192 0,-1 1 32 0,0 2 0 16,-3 0 0-16,-2 2 160 0,-2 1-192 15,-3-1 192-15,-2 1-192 0,-2 0 192 0,-1-1 0 0,0-1 0 16,-1 2-128-16,0 1 128 0,-2-1 176 16,1 1-48-16,0 0 0 0,-3-3 0 0,2 3 0 0,-2 3 0 0,2-6 0 15,0 3-128-15,-1-2 0 16,1-2 0-16,1-1 128 0,-2 0-128 0,1-2 0 0,-1 1 0 0,0-3 0 16,-1 1 0-16,-1-1 0 0,-2 2 0 0,-4-2 0 15,-2 2 0-15,-3 0 0 0,-3 2 0 0,-5-2 0 16,-2-2 0-16,-2 0 0 0,-4-3-192 0,-2-2 192 15,0-1-480 1,-7-5 32-16,-6-1 0 0,-6-4-20224 0</inkml:trace>
  <inkml:trace contextRef="#ctx0" brushRef="#br0" timeOffset="1766.85">21420 13736 44223 0,'-18'-3'1968'0,"3"-2"400"0,1 1-1904 0,5 2-464 0,4-2 0 0,2 2 0 0,-1-2-2368 0,-6-2-560 0,-6-4-112 0,-5-4-32 0,-4 3 2320 0,-1-1 464 0,2 1 96 0,1 1 48 15,1 4-32-15,-3-1 0 0,3 5 0 0,-3-1 48 16,-1 3 2976-16,-3 2 608 0,-3 1 112 0,-4-1 16 15,-2 3-2320-15,-4-4-480 0,-2 4-80 0,-5 1-32 16,0 1-672-16,-4 2 0 0,-2 0 0 0,-4 1 0 16,-2 0 0-16,-3 1 0 0,-4 1 0 0,-2 0 0 0,-2 3-192 15,3-4 32-15,4 0 16 0,3 1 144 16,3-5-288-16,3 0 48 0,6 2 16 0,5-3 0 16,4 0 224-16,6-1 0 0,2 0 0 0,6-1-144 15,4-1 144-15,3-3 256 0,4-3-64 0,5-1 16 0,3 1-208 0,6-4 0 16,1 3 128-16,3-4-128 0,4-1 0 0,4-2 0 15,3 0 0-15,3-1 0 0,0-2-320 0,2-1 64 16,1-2 16-16,-1 1 0 0,-3 1 48 0,0-1 16 16,-1-1 0-16,-3-1 0 0,0 1 176 0,-2 0 0 15,-2-3 0-15,2 0 0 0,0-1 288 0,3-1 64 16,1-3 16-16,5 3 0 0,1-2 80 0,5 0 0 16,3 0 16-16,4 2 0 0,1 0-320 0,3 1-144 15,-1 1 128-15,1 1-128 0,-3 1 0 0,-2-2 0 16,-3 3 0-16,-5 3 0 0,-2-1 0 0,-6 4 0 0,-2 3 0 15,-5-1 0-15,-2 1 0 0,-2 3 208 16,-4 2-16-16,-2 0-16 0,-2 2 80 0,-2 1 32 0,-4 1 0 0,-4 1 0 16,-4 1-96-16,-3 3-32 15,-3 2 0-15,-1 2 0 0,-2 2-160 0,-4 3-256 0,-3 0 64 0,-2 2 16 16,0 3-48-16,0-2-16 0,2 1 0 16,2 1 0-16,1 0 16 0,1-1 0 0,1 4 0 0,2-2 0 15,0 3 96-15,1 0 128 0,2-1-208 0,3 0 80 16,2-1 128-16,4-2-128 0,1 1 128 0,6 0-128 15,2-2 128-15,5 1 0 0,4-1 0 0,5-1 0 16,4 5 0-16,5-1 0 0,2 3 0 0,5-1 0 16,1-1 0-16,2-2 0 0,2-2 0 0,-1 0 128 15,0-2-128-15,4-1 0 0,1 0-128 0,-1-3 128 16,-5-1 0-16,2 1 0 0,1 0 0 0,-1-1 128 0,-2 1 0 16,-2-2 16-16,-3 0 0 0,-3-1 0 0,0-4-144 15,-4 0 0-15,-1 1 144 0,-2-1-144 0,-2-1 0 0,-1 0 0 16,0 0 0-16,-2-2-14144 15,-3 1-2944-15</inkml:trace>
  <inkml:trace contextRef="#ctx0" brushRef="#br0" timeOffset="4364.66">32211 10651 44223 0,'2'-3'3936'0,"1"-2"-3152"16,1 5-624-16,-2 0-160 15,1 1-384-15,-1 0-128 0,3 2 0 0,2-2-16 0,3 4 304 0,0 6 64 16,-1 6 16-16,-3 6 0 16,-2 3-720-16,-4 4-144 0,-2 5-16 0,-4 0-16 15,0 2-112-15,-4-1-32 0,0 1 0 0,0-4 0 0,2-1 1024 0,-1-2 160 0,3-3 128 0,1-3-128 16,3-5 1600-16,-1-4 208 0,3-2 48 0,1-5 16 16,1-5-768-16,0-2-144 0,3-3-48 0,0-5 0 15,4-5-16-15,0-7 0 0,5-4 0 0,2-7 0 16,4-4-304-16,5-6-64 15,3-4-16-15,3-3 0 0,4-2-384 0,4-4-128 0,8-5 0 0,3-5 0 16,-2 6 0-16,1-3 0 0,3 1 0 0,0 4 0 16,0 3-176-16,-2 0 176 0,-3 6-192 0,-3 7 192 15,-2 1-272-15,-4 9 48 16,-4 3 16-16,-6 5 0 0,-2 5-368 16,-5 0-64-16,-3 5 0 0,-6 1-16 0,-2 1-240 15,-3 3-32-15,1 1-16 0</inkml:trace>
  <inkml:trace contextRef="#ctx0" brushRef="#br0" timeOffset="4868.82">32144 12294 43311 0,'-10'2'3840'0,"3"1"-3072"0,-1-1-608 0,5 1-160 0,3 0 224 0,1 0 16 0,0 0 0 0,0 5 0 16,2 3-928-16,2 5-176 0,3 5-32 0,5 3-16 0,0 2 704 0,2 2 208 0,1 5 0 0,0 1 0 16,1 4 0-16,-1 2 0 0,0-1 0 0,-3 1 0 15,-2 3 144-15,1-1 112 0,-4-2 0 0,1-3 16 0,0-3 112 0,-1-3 0 16,2-2 16-16,0-7 0 15,2-5 192-15,2-2 48 0,2-5 0 0,4-5 0 0,0-5 192 0,4-5 64 16,5-7 0-16,4-7 0 0,3-8-336 16,2-5-64-16,3-5-16 0,2-8 0 0,3-9-192 0,1-4-32 15,-1-3-16-15,3-4 0 0,5-5-240 16,4-3-288-16,2-1 64 0,3 0 16 16,-1 2-512-16,1 2-112 0,-1-1 0 15,2 8-16-15,-2 8-304 0,5 3-48 0,5 3-16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11-02T18:51:25.503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17798 3271 23951 0,'5'-6'2128'0,"0"-1"-1696"16,0 2-432-16,-2 1 0 0,0 3 656 0,0-2 48 16,5-6 16-16,4-4 0 0,3-4-208 0,1-3-64 15,1 0 0-15,-2 3 0 0,-2 2-448 0,-3 4 0 16,-3 2 0-16,-2 1 0 0,-1 2 0 0,-1 1 0 15,0 2 0-15,-2-2 0 0,0 4 0 0,0-2 0 16,1 2 0-16,0 0 0 0,1 1 736 0,0-4 160 16,1 3 16-16,0-3 16 0,1 2 576 0,0-1 112 15,1 0 32-15,1-4 0 0,1 3-624 0,-2-3-112 16,1 0-16-16,-1 0-16 0,-1 0-560 0,0 2-128 16,-2 0 0-16,-2 3-16 0,0-2-176 0,-2 2 0 0,-1-1 0 0,-1 2 0 15,-1 1 0-15,-1 0 0 0,-2 0 0 0,1 4 0 16,-2-4 128-16,2 1-128 0,-1 1 128 0,1 1-128 15,0-2 192-15,1 0-32 0,1 2-16 0,0-3 0 16,2 0 80-16,-1 0 16 0,2 0 0 0,0-3 0 16,1 2 16-16,0 0 0 0,0 1 0 0,0-3 0 15,0 2-64-15,0 1 0 0,1 0 0 0,-1 0 0 16,1 1-64-16,0 2-128 0,-2 2 176 0,1-5-176 16,0 0 128-16,-2 28-128 0,-1-13 0 0,1 5 0 15,-2 0 144-15,0 6-16 0,-1 2-128 0,-1 2 192 16,1 4 16-16,-2 4 0 0,-1-4 0 0,0 2 0 15,-1-1-48-15,0 2-16 0,0 0 0 0,-1 0 0 0,0 0-144 0,-1 5 0 16,0 0 0-16,-2 1 0 16,1-2 0-16,1-2 0 0,0-4 0 0,-2-2 0 0,2-5 0 15,0-3 0-15,0-4 0 0,1-3 0 0,-1 1 0 0,0-3 160 16,0 0-32-16,-1-2-128 0,1-1 192 16,0-4-64-16,1 0 0 0,0-3-128 0,4-1 256 0,-2-3-64 15,0 2-16-15,-1-4 0 0,2 1-176 0,1 3 128 16,0-4-128-16,1 0 128 0,0 0-128 0,0 0 160 15,1 1-160-15,2-1 160 0,-1 3-160 0,3-1 0 16,-1 0 0-16,2 2 128 0,2-3-128 0,0 3 0 16,2-4 0-16,3 3 128 0,2-3 0 0,3 0-128 15,3 0 192-15,3-3-64 0,3-1 96 0,2-1 16 16,2 1 0-16,1-4 0 0,5 1-48 0,0-3-16 16,0 4 0-16,2-3 0 0,0 2-176 0,1 2 0 0,-2 0 0 0,-1 2 128 15,2-1-128-15,-5 3 0 0,-1 2 0 16,-5 2 0-16,-2-2 0 0,-2 0-176 0,-4 3 48 0,-3-3 0 31,-2 4-416-31,-3-2-80 0,-1 3-16 0,-1 1 0 16,0 1-80-16,-2-1-32 0,-1 3 0 0,-1 0 0 15,1 1-208-15,-2 0-32 0</inkml:trace>
  <inkml:trace contextRef="#ctx0" brushRef="#br0" timeOffset="499.91">18626 3498 39615 0,'0'-3'3520'0,"3"0"-2816"0,0 1-560 0,4 2-144 0,0-3 368 0,3 0 32 0,5-3 16 0,8-3 0 16,12-2-240-16,7-2-48 0,4 1-128 0,-1 0 192 15,0 2-64-15,-1 4-128 0,0 0 176 0,-4 1-176 16,-2 4 0-16,-6 1-304 0,-3 1 48 0,-3 1 0 16,-3 3-1248-16,-5 0-240 0</inkml:trace>
  <inkml:trace contextRef="#ctx0" brushRef="#br0" timeOffset="734.58">18642 3740 43311 0,'9'0'1920'0,"-2"-2"384"0,3 2-1840 0,-1-2-464 15,0 1 0-15,-2 0 0 0,4 1 0 0,5-4-256 0,13 3 16 0,6-5 16 16,10 2 544-16,-3-2 128 0,-1 1 0 0,-4-1 16 15,-4 0-464-15,-2 1-320 0,-4-2 64 0,-2 1-19136 16</inkml:trace>
  <inkml:trace contextRef="#ctx0" brushRef="#br0" timeOffset="1367.23">20815 2803 35935 0,'1'-10'1600'0,"-2"4"320"0,0 1-1536 0,-1 2-384 0,1 1 0 0,-1 1 0 0,0 1 496 0,-2-2 16 15,-4 0 16-15,-4-1 0 0,-4 2-272 0,-7-3-48 16,-1 4-16-16,-5 0 0 0,-4 2-192 0,-2 0 0 16,-1-1 0-16,-2 2 0 0,0-1-304 0,-2 1 0 15,2 0 0-15,-2 2 0 0,-1 0 304 0,-1-1-160 16,0 1 160-16,0 1-128 0,1 3 128 0,1-2 0 16,3 1 0-16,1-1 128 0,2-1 304 0,3 1 64 15,4-3 16-15,4 3 0 0,2 0 32 0,2 2 16 16,4-2 0-16,3 1 0 0,1 0-272 0,3 0-48 0,1 2-16 0,2-4 0 15,1 4-48-15,2-3-16 0,2 3 0 0,1 1 0 16,3 0-16-16,-1-2 0 0,4 3 0 16,-1 2 0-16,0-2 48 0,1 4 0 0,1 2 0 0,-2 0 0 15,0 3-192-15,0 3 0 0,-1 0 0 0,-2 2 0 16,-1 3 0-16,-2 0 0 0,0 4 0 0,-3-3 0 16,0 3 0-16,-2-5 0 0,0 1 0 0,-2 1 0 15,-1 4 0-15,0-1 0 0,-1 1 0 0,-1 1 0 16,2 4 128-16,-2-1-128 0,0-2 192 0,0 0-64 15,1 1 112-15,-1-4 16 0,0 3 0 0,-1-1 0 16,0-3-112-16,0-1-16 0,-3 0 0 0,1-2 0 16,-1 1-128-16,1-3 0 0,0-2 144 0,0 1-144 15,-1-1 0-15,0-2 144 0,5 0-144 0,0-2 0 16,3-3 256-16,1-1-64 0,2 0-16 0,2-3 0 0,2-1 64 0,3-2 16 16,3 1 0-16,2-2 0 0,3 1-112 0,3-2-16 15,4 0 0-15,2-3 0 0,4 1 64 0,2-1 16 16,4-1 0-16,0 0 0 0,2 0 48 0,5-2 16 15,7-1 0-15,1 1 0 0,1 0 112 0,0-1 0 16,0 1 16-16,0-3 0 0,-3 1-400 0,1-2 0 16,-2 1 128-16,-1-2-128 0,-3-1-176 0,0 1-64 15,-1-2-16-15,-4 0-22192 0</inkml:trace>
  <inkml:trace contextRef="#ctx0" brushRef="#br0" timeOffset="3699.14">20814 3384 20271 0,'5'-3'1792'0,"0"0"-1424"15,-1 2-368-15,0-3 0 0,0 3 576 0,0-3 32 0,4 0 16 0,6-7 0 16,6 0 928-16,-1-3 192 0,2 2 48 0,-2 1 0 16,-2 2-656-16,-2-2-128 0,-1 5-32 0,-2-4 0 15,2 4-272-15,1-4-64 0,1 2-16 0,2 0 0 16,2 0-144-16,1 2-32 0,1 0 0 0,2 0 0 15,0 2-448-15,-1 4 0 0,-1 0 0 0,-3 4 0 16,-2 2 0-16,-2 5 0 0,-3 0 0 0,-3 4 0 16,-2 5 0-16,-3-2 176 0,-2 5-176 0,-3 0 160 15,-1 1 272-15,-5 2 48 0,0-2 16 0,-3 2 0 16,-1-1-112-16,-1-1 0 0,0-1-16 0,-2-1 0 16,-4 4-368-16,-3 0 128 0,-2 1-128 0,-2-1 0 15,-2-1 0-15,0 1 0 0,-3-2 0 0,-1 2 128 0,-2 0-128 0,-2-2 0 16,-2 2 128-16,1-1-128 0,3-3-160 15,-1 1-96-15,6-5-32 0,3-1 0 0,7-3 16 0,4-3 0 16,5-3 0-16,3-1 0 0,5 0 528 0,1 0 96 16,4-1 32-16,2-1 0 0,2 1 80 0,4-1 32 15,1 1 0-15,5 0 0 0,4-1-48 0,4 1 0 16,2-1 0-16,4-1 0 0,5 1-48 0,3-1-16 16,-3 1 0-16,0-3 0 0,4 2-384 0,-1 1 0 15,2-3 0-15,-2 2 0 0,-2-2 0 0,-4 2-272 16,1-4 32-16,-6 3 16 15,-1-1-512-15,-1-1-96 0,3 0-32 0,-1 3-17552 0</inkml:trace>
  <inkml:trace contextRef="#ctx0" brushRef="#br0" timeOffset="4267.22">22625 3221 34095 0,'-1'-6'3024'0,"0"2"-2416"0,1 4-480 0,1 0-128 0,1 0 768 0,0 0 144 15,0 0 32-15,1-4 0 0,0 3-1072 0,1-4-224 16,0 4-32-16,-2 1-16 0,1 1 400 0,-1 4-160 15,-2 0 160-15,0 1 0 0,-1 5 0 0,-3 0 0 16,-2 3 0-16,-1 2 0 0,-2 0 416 0,-2 1 32 16,-2 2 16-16,1-1 0 0,-3 2 0 0,0-1 0 0,-1 2 0 0,0 1 0 15,1-3-96-15,1 3-32 0,-1 0 0 16,2-3 0-16,5-3-80 0,-1 1-32 0,2 0 0 0,0 1 0 16,3-2-224-16,0 0 0 15,4-4 0-15,0 1 0 0,2-2 144 0,2-1-144 0,2 1 128 0,4-4-128 16,0-1 224-16,4-2-32 0,3-2-16 15,1 0 0-15,5-4-48 0,1 0 0 0,5-2 0 0,2-1 0 16,3-1-128-16,3-1 128 0,2 1-128 0,0-3 128 16,-3 2-128-16,0 0 0 0,1 1 0 0,3-4 0 15,2 3-240-15,-4-4-80 0,-4 3 0 0,0 0-16 16,1-1-1008 0,-2 0-208-16,-1-2-48 0,-2-1-15376 0</inkml:trace>
  <inkml:trace contextRef="#ctx0" brushRef="#br0" timeOffset="4534.12">23367 3138 40543 0,'-21'6'1792'0,"5"0"384"0,1 4-1744 0,4-4-432 16,6 0 0-16,1 1 0 0,-2 0 240 0,-5 8-48 0,-7 10 0 0,-7 8 0 0,-2 7-192 0,-1 3 0 15,2-4 128-15,4 4-128 0,-1 0 192 0,2 3-16 16,0-1 0-16,0 1 0 0,1 1 32 0,0-2 16 16,0-1 0-16,2-2 0 0,-1-4-224 0,2-3 0 15,2 0-144-15,0-6 144 0,2 2 0 0,1-5 0 16,3 0 0-16,2-2 0 16,4-3-560-16,1-4-16 0,5 2 0 0,4-3-17728 0</inkml:trace>
  <inkml:trace contextRef="#ctx0" brushRef="#br0" timeOffset="5168.25">24623 3223 43311 0,'-11'-12'1920'0,"1"3"384"0,-1 3-1840 0,5 2-464 0,4 4 0 0,2 0 0 0,1 0 192 0,-2-1-64 0,-1 0-128 0,1 0 192 0,2-2-192 0,4 1-160 16,3 0 32-16,2 2 0 0,2 0 0 0,3 2 0 15,1-1 0-15,2 3 0 0,2-1 128 0,1 2 0 16,0 4 0-16,2-4 0 0,-1 2-144 0,1 1 0 15,0 0 0-15,-2-1 0 0,0 0 144 0,-3 2 0 16,-1-3 0-16,-3 0 0 0,-3 1 0 0,-2 0 0 16,-4-1 0-16,-3 1 0 0,-2 1 0 0,-2 1 192 15,-3 3-64-15,-5-1 0 0,-2 1-128 0,-3 2 128 16,-3 1-128-16,-1-3 128 0,0 1-128 0,-2 1-128 16,1-3 128-16,1-2-192 0,0 1 0 0,2-3-16 0,3-1 0 0,3-2 0 15,4 0 208-15,2-3-192 0,1 2 192 16,3-1-192-16,2-1 192 0,0 3-192 0,4-2 192 0,0 2-192 15,0 2 192-15,2-1-192 0,3 1 192 16,0 3-192-16,3 0 192 0,-2 2 0 0,0-2 0 0,1 0 0 16,1 3 0-16,0 2 0 0,4-1 176 0,3 3-48 15,1-1-128-15,3 1 176 0,-1 1-176 0,2 0 192 16,0 1-48-16,-2-1 0 0,1 0 0 0,-5 3 0 16,-1-4-16-16,-5 1 0 0,-2-2 0 0,-2 1 0 15,-4 2-128-15,-1-2 192 0,-4 1-192 0,-4-2 192 16,0 2 80-16,-3-2 32 0,-2 5 0 0,-3-3 0 15,-3 0 0-15,-2 2 0 0,-5 1 0 0,-2-3 0 0,4-2-112 16,-4 0-32-16,-7 1 0 0,-4 1 0 0,-2-3-32 16,-1-2-128-16,-4-1 192 0,-3-2-64 0,0 0-128 0,-2-2 160 15,1-1-160-15,-6 0 160 0,-5-3-160 16,-4-1-272-16,2-4 64 0,2-1 16 16,5-3-608-16,7 0-112 0,8-5-32 15,10 0-18384-15</inkml:trace>
  <inkml:trace contextRef="#ctx0" brushRef="#br0" timeOffset="6132.96">26733 3118 34095 0,'-1'-4'3024'0,"1"1"-2416"16,2 1-480-16,2 2-128 0,1 0 1040 0,1 0 192 16,3 0 48-16,4-5 0 0,8 2-896 0,7-1-160 15,2-1-32-15,4-1-16 0,0 1 16 0,1 3 0 16,0-1 0-16,1 2 0 0,1 1-192 0,-3 1 0 15,1 2 0-15,-8 0 0 0,-6 1 0 0,-1 0 0 16,2 3-192-16,-3 0 192 0,-2 5-128 0,-3-1 128 16,-4 2 0-16,-4 2 0 0,-3 1 0 0,-3-1 0 15,-1 2 0-15,-4 3 0 0,-1 0 192 0,-3 1 16 16,0 1 0-16,-4 1 0 0,2-1 48 0,-3 0 16 16,1 2 0-16,-2 0 0 0,0 2-16 0,-2 3-16 15,-2 0 0-15,1 5 0 0,-1-3 16 0,-3 6 0 0,-3 2 0 0,-1 5 0 16,-1-2-256-16,2-3 144 0,2-3-144 15,-1-1 128-15,2-2 0 0,0 0-128 0,2 1 192 0,1-6-64 16,3-2-128-16,2 0 0 0,2-3 0 0,1-5 0 16,4-1 0-16,2-2 0 0,0-4 0 0,3-2 0 31,0 0-400-31,2-3-64 0,4-1-16 0,0-3-18528 0</inkml:trace>
  <inkml:trace contextRef="#ctx0" brushRef="#br0" timeOffset="7233.92">29164 3071 32255 0,'-9'-4'2864'0,"3"3"-2288"15,3 0-576-15,0 1 0 0,2 0 208 0,-3 0-64 16,-3-1-16-16,-6 1 0 0,-4-4-128 0,-4 1 0 15,-5 1 0-15,0 1-176 0,0 1 176 0,-2 0 0 16,0 3 0-16,-1-1 0 0,-1 3 0 0,2 1 0 0,-2-1 0 0,0 1 128 16,3 3 352-16,0-1 80 0,1 1 16 0,0 1 0 15,1 1-112-15,2 0-16 0,0 1 0 0,4 0 0 16,3-1-448-16,3 0 0 0,5 0 0 0,1 0 0 16,5-1 0-16,1 1 0 0,3 2 0 0,3 0 0 15,3-2 0-15,1 3 0 0,5-2 0 0,2 1 0 16,4 3 0-16,2-4 0 0,3 4 0 0,3-4 0 15,4 5 0-15,1-6 0 0,0 1 0 0,0-1 0 16,1 0 128-16,-1 0-128 0,3 2 0 0,-3 0 144 16,1 3-144-16,-3 4 0 0,-3 3 0 0,-3 0 0 15,-4 3 0-15,-3 1 0 0,-1 2 0 0,-6 0 0 16,-4 2 384-16,-3-2 0 0,-3-1 0 0,-2 1 0 0,-4-1-112 16,-3-3-16-16,-1-2-16 0,-5-1 0 0,-3 2-48 0,-4-3-16 15,-3 0 0-15,-2 1 0 0,-5-3-176 0,-2-1 192 16,-3 2-192-16,-1-3 192 0,-1 1-192 0,-1-6 0 15,1 0 0-15,1-3 128 0,2-3-128 0,3-4 192 16,1-1-192-16,4-4 192 0,5 0-32 0,1-5 0 16,3-2 0-16,2-3 0 0,5-3 96 0,2-4 0 15,4-1 16-15,4-5 0 0,2-3 112 0,7-4 0 16,3-3 16-16,4-2 0 0,6-4 96 0,4-4 16 16,4-2 0-16,5-4 0 0,3-1-192 0,4-4-16 15,-1 4-16-15,4 1 0 0,-1 3-112 0,-1 4-32 0,3 0 0 16,-3 6 0-16,-3 5-144 0,-1 5 0 15,0 0 144-15,-6 7-144 0,-6 5-240 0,-2 0-112 0,1 5-32 0,-4 1 0 32,-4 2-384-32,-3 4-64 0,-3 2-32 0,-3 3-18464 0</inkml:trace>
  <inkml:trace contextRef="#ctx0" brushRef="#br0" timeOffset="8066.45">31159 3112 41471 0,'0'0'3680'0,"1"2"-2944"15,1 1-592-15,0 1-144 0,0 2 192 0,1 1 0 0,0 8 0 0,2 5 0 16,1 12 32-16,2 12 16 0,-1 8 0 0,-1 8 0 16,-2 2-16-16,-1 3 0 0,-3 1 0 0,-3 2 0 15,-2 0-224-15,-1-2 144 0,-3 1-144 0,-1-9 128 16,-3 3-128-16,-2-9 0 0,-1 1 0 0,-4-3-12992 15,-1-6-2688-15</inkml:trace>
  <inkml:trace contextRef="#ctx0" brushRef="#br0" timeOffset="9233.94">31787 2785 32255 0,'2'-3'2864'0,"1"0"-2288"16,0 3-576-16,1 0 0 15,1 0-272-15,1 0-176 0,3 0-16 0,6-3-16 0,5 1 480 0,4 2 208 16,2-2-16-16,1 2 0 0,-1 0 576 0,0 2 128 15,0 0 0-15,0-1 16 0,-1 1-16 0,2-1 0 16,0 1 0-16,1-1 0 0,0 1-272 0,1 0-64 16,-2-1-16-16,1 1 0 0,1-2-400 0,-3 0-144 15,-2 2 0-15,-1-2 144 0,-4 1-144 0,1-1 0 0,-1-1 0 16,-1 1 0-16,-2-2 0 0,-2 2 0 0,0-3 0 0,-2 1 0 16,-2 0 256-16,-2-1 32 0,-1 2 0 0,-1 1 0 15,-4-2-16-15,1 1 0 0,-2 1 0 16,-1 0 0-16,-1 1-144 0,-2 1-128 0,1 1 144 0,-2 0-144 15,0 2 192-15,1 2-64 0,-1 0-128 0,2-1 192 16,-2 3-192-16,1 1 0 0,2 0 128 0,1 1-128 16,1-1 144-16,1 1-16 0,0 0 0 0,1 0 0 15,0 0 32-15,1 4 0 0,0 2 0 0,1 3 0 16,-2 0-32-16,1 5 0 0,0 3 0 0,1 3 0 16,0 7-128-16,0 2 192 0,1 4-192 0,0 2 192 0,3 0-64 15,-1 1-128-15,3 2 192 0,2 2-64 16,-1-1 48-16,2 3 0 0,2 0 0 0,-1 1 0 0,-2-7-48 15,1 0-128-15,-2-2 192 0,-1-2-64 16,-1-5-128-16,-2 2 160 0,-2-4-160 0,0-2 160 0,-2 1 64 0,-2-2 16 16,1-3 0-16,-3 0 0 0,0 2 0 0,-2-4 0 15,0 2 0-15,-1-3 0 0,1 0-16 0,-2-1 0 16,2 2 0-16,-2-6 0 0,2 0-32 0,-2-2 0 16,0 0 0-16,2-4 0 0,-1-3-64 0,1 2-128 15,-1-1 176-15,2-2-176 0,1-2 160 0,0 1-160 16,-1-1 128-16,1-4-128 0,0 2 272 0,0-3-16 15,0 1-16-15,0-2 0 0,-1 2-48 0,1-4-16 16,-3 2 0-16,1 1 0 0,-1-1 144 0,2 1 48 16,-4 1 0-16,-1 1 0 0,0-1 80 0,-3 3 0 0,0 0 16 15,-1-1 0-15,-1 1 32 0,0 0 0 16,-1-1 0-16,-2 3 0 0,2-3 192 0,-2 0 32 0,1 1 16 16,-1 0 0-16,2-2-592 0,-1 1-96 0,0-2-48 15,2 1 0-15,-2-3 0 0,2 1 0 0,-1 0 0 0,-1-1 0 16,0-2 0-16,-1 2 0 0,1-4 0 15,-1 0 0-15,-1 0 0 0,1 0 0 0,0 0 0 0,-2 0 0 16,0-5 0-16,-2 1 0 0,1-2 0 0,-2-2 0 31,0-1-672-31,-2-4-128 0,-2 1-32 0,-5-8-24544 0</inkml:trace>
  <inkml:trace contextRef="#ctx0" brushRef="#br0" timeOffset="33567.46">21109 9404 35935 0,'-13'-11'3200'0,"1"4"-2560"0,1 0-512 0,4 3-128 0,4 1 512 0,2 1 96 15,0-1 16-15,-3-5 0 0,-1-2-432 0,-1-3-64 16,1-3-128-16,3 0 176 15,3 2-528-15,0 3-96 0,3 1-32 0,0 2 0 0,-1 5 96 0,1 2 0 16,0-3 16-16,-2 3 0 0,1 1 1024 0,-2 2 208 16,0 3 32-16,-1 1 16 0,-1 3-48 0,0-3-16 15,-2 0 0-15,2 4 0 0,-2-1-96 0,3 2-32 16,-1 0 0-16,1-1 0 0,1 0-16 0,1 1 0 16,0-1 0-16,3 1 0 0,0 3-304 0,1-3-64 15,2 4-16-15,-1 2 0 0,1 0-144 0,-1 2-48 16,0-1 0-16,0 2 0 0,-3 2-128 0,0 3 0 15,-1 0 0-15,-3 2 0 0,-2-2 0 0,-1 3 0 16,-5 4 0-16,0-2 0 0,-2 2 0 0,-3 0 0 16,-1-1 176-16,-3 3-176 0,1-3 192 0,-1 1-48 15,-1 1-16-15,0-1 0 0,5-1 0 0,-2-2-128 0,2 0 192 0,1 0-64 16,2-2-128-16,2-4 192 0,1 0-192 0,1-4 192 16,1-1-64-16,1-2 0 0,1 0 0 0,-2-4 0 15,0 1-128-15,0 0 0 0,0-2 0 0,-1-2 0 16,1 0 0-16,-1-1 0 0,1 1 0 0,0-3 0 15,0 0 0-15,2-1 0 0,1-2 0 0,1-1 0 16,-1-1 128-16,2 1 0 0,2 1 0 0,0-3 0 16,1 0 64-16,0 2 16 0,3-1 0 0,1-1 0 15,1 0-16-15,3 0-16 0,4 0 0 0,4-1 0 16,4 1-48-16,2-2-128 0,2 2 192 0,3-1-64 16,2 1-128-16,0 1 0 0,2 2 0 0,-2-1 0 0,2 5 0 15,-3-5 0-15,3 4 0 0,0-2 0 16,1 1 0-16,3-3 0 0,2 2 0 0,3 1 0 0,7-3 0 0,2 2 0 15,2 1 0-15,2 0 0 0,2-2 0 16,0-3 192-16,2-3-64 0,3-2 0 0,4 1 112 0,3 2 16 16,2-1 0-16,0 1 0 0,-4 2-256 0,-1-5 144 15,0 0-144-15,-2 3 128 0,2-2-128 0,0 3 0 16,1 2 0-16,-5-1 0 0,-5 1 0 0,3-1 0 16,3-2 0-16,3 2 0 0,-1 0 0 0,0-3 0 15,2 6 0-15,-2-6 0 0,-5 3 0 0,4-4 0 16,-1 0 0-16,3 0 0 0,2-1 0 0,0 2 0 15,-1 2 0-15,-1-4 0 0,-6 2 0 0,0-2 0 16,3-2 0-16,0 5 0 0,0-2 0 0,-2 3 0 16,-1 2 0-16,-6-1 0 0,0 0-224 0,-2 1 80 0,0-1 16 15,-2 3 0-15,-4 1 0 0,1 1 0 16,0 3 0-16,-1 0 0 0,-2 2 128 0,-3-2 0 0,-3 1 0 0,-2-3 0 16,-1-1 0-16,2 0 0 0,2-1 0 15,2-2 0-15,1 3 0 0,2-4 144 0,1 4-144 0,-1-4 160 16,2 2-32-16,0-1-128 0,-1-4 192 15,2-1-64-15,3-1-128 0,3-1 0 0,0 2 0 0,-1-3 0 16,-4 3 0-16,-1 1 0 0,-1 2 0 0,-2 0 0 16,-4-2 0-16,-3 0 0 0,-1 2 0 0,-1-1 0 15,-1 1 0-15,-1 0 0 0,2 3 0 0,-2-1 0 16,-2 0 0-16,-3 2 0 0,0-1 0 0,-2-1 0 16,-1 1 0-16,0 0 0 0,0-3 0 0,1 0 0 15,-1 0 0-15,0 0 0 0,0-1 0 0,1-1 0 0,0-1 0 16,1 1 0-16,0-1 0 0,-2 2 0 0,0 1 0 15,-1-4 0-15,-2 3 0 0,0 1 0 0,-4-4 0 0,0 3 0 16,-2 1 0-16,-1-1 0 0,-1 1 0 0,-3 0 0 16,1 0 0-16,-1 0 0 0,-1 0 0 0,0 0 0 15,2 0 0-15,-1 0 0 0,1-3 0 0,-1 3 0 16,1-1 0-16,1 0 0 0,1-3 0 0,-3 2 0 16,2-1 0-16,0-1 0 0,0 2 0 0,1 0 0 15,1-3 0-15,0 1 0 0,-1 1 0 0,-1 3 0 16,-1 0-144-16,0 0 144 0,-2 0 0 0,-2 0-192 15,-1 0 192-15,1 0-160 0,-3 3 160 0,1-1 0 16,0 0-144-16,0-1 144 0,2 0 0 0,1 2 0 16,1-3 0-16,1 0 0 0,2 0 0 0,1 0 0 15,2 0 0-15,1-3 0 0,1 3 0 0,1-1 0 16,0 1 0-16,-2-1 0 0,1 1 0 0,-1-2 0 16,-1 2 0-16,-2-2 0 0,0 1 0 0,-2-1 0 0,-1 2 0 0,-2-1 0 15,0-3 0-15,-3 4 0 0,0 0 0 0,0-1 0 16,-1 1 160-16,0-2-160 0,-1 1 192 0,0-1-192 15,1 2 176-15,2-1-176 0,0 1 160 0,3-2-160 16,2 0 0-16,-1 1 128 0,3-1-128 0,-2-1 0 16,2 2 0-16,-1 1 0 0,-2-3 0 0,1 2 0 15,-2 0 0-15,0 1 0 0,-2 0 0 0,-2 0 0 16,0 0 0-16,-2 0 0 0,0 0 0 0,-1-3 0 16,0 3 0-16,-3 0 0 0,1-1 0 0,0 1 0 15,-2 0 128-15,0-1 0 0,0 0-128 0,0 1 192 16,-2-3 16-16,2 3 0 0,0 0 0 0,0 0 0 0,0 0-208 0,0 0 176 15,0 0-176-15,0 0 160 16,0 0-160-16,3-19 0 0,-1 19 0 0,1-4 0 16,1 1 0-16,-2 0 0 0,2 0 0 0,-2-1 0 0,1 1 0 15,-2-1 0-15,1-1 0 0,-2 1 0 0,2-1 0 16,-1 2 0-16,-1-2 0 0,0-1 0 0,0-3 160 0,0 2 0 16,0-2 0-16,-1 0 0 0,2-3 112 0,-1-3 32 15,0 1 0-15,0-4 0 0,1-2 144 0,0-3 16 16,2-5 16-16,-1-1 0 0,1 0-480 0,0-4 0 15,2-2 0-15,0-4 0 0,0 4 0 0,0-2 0 16,0 1 0-16,-1 1 0 0,-2 1 0 0,0 0 0 16,-1 1 0-16,-2-2 0 0,-1 2 0 0,0-2 0 15,-2 2 0-15,-1 3 0 0,0 2 0 0,-1 3 128 0,1 4-128 16,-1 0 64-16,0 3-64 0,0 0 0 16,1 2 0-16,-1 0 0 0,2 4 0 0,-1-3 0 0,2 1 0 0,1 2 0 15,1 1 0-15,-1 0 0 0,1 0 0 16,0-1 0-1,0 6-384-15,-1-2-64 0,0 1 0 0,0 5-16 0,-2-2 144 0,-1 3 48 0,-1 2 0 16,-2 3 0-16,1-2 144 0,-2 3 128 0,-1 3-192 0,-1-2 192 16,0 1-144-16,0 1 144 0,2-1 0 0,-1-1-144 15,3 2 144-15,0-2 0 0,-1-1 0 0,2-1 0 16,0-1 0-16,1 2 0 0,0-2 0 0,-1-1 0 16,1 1 0-16,-1 0 0 0,-2 0 0 0,1 1 0 15,-2 1 0-15,-1 0 0 0,-1-2 0 0,-1 6 0 16,-2-4 0-16,0 1 0 0,-2 1 0 0,-1 0 0 0,0-1 0 15,-2-1 0-15,-1 0 0 0,-3 0 0 0,-2-5 0 16,-4 1 0-16,-4-1 0 0,-2 0 0 0,-5-1 0 0,-1 1 144 16,-2 0-144-16,-3 0 0 0,-1 0 336 0,-4-2-32 15,2-3-16-15,-3 0 0 0,0 2 176 16,-5-2 48-16,-5 1 0 0,1-1 0 0,-3 1-384 0,1 2-128 16,0-2 0-16,-1-1 0 0,2-1 0 0,-6 0 0 15,-6 0 0-15,-1 1 0 0,-2 2 0 0,3 0 0 16,1-2 0-16,-1 0 0 0,-4 0 0 15,-3 1 0-15,0-2 0 0,-1 2 0 0,5 1 0 0,0-1 0 16,-4 0 0-16,-2 0 0 0,0 2 0 0,1 1 0 16,1 2 0-16,0 0 0 0,1 0 0 0,-1 2 0 15,-3-2 0-15,1 3 0 0,3-3 0 0,2 2 0 16,1-1 0-16,2-2 0 0,0 0 0 0,2 1 0 16,0 3 0-16,4-2 0 0,5 2 0 0,-3-4 0 0,-2 0 0 0,1 0 0 15,0 1 0-15,1 2 0 0,5-1 0 16,2 1 0-16,4-1 0 0,-3-1 0 0,-2 2 0 0,0-1 0 15,3 3 0-15,0-1 0 0,0 4 0 0,2-5 0 16,5 2 0-16,0-1 0 0,-1-2 0 0,2 1 0 16,3 1 0-16,-1-2 0 0,0 4 0 0,1-1 0 15,1-1 0-15,3 0 0 0,2-1 0 0,2 0 0 16,3 0 0-16,-1-3 0 0,-2 2 0 0,1-2 0 16,-2 1 0-16,1 1 0 0,-1 0 0 0,2 0 0 15,-2 3 0-15,6-1 0 0,4-2 0 16,-2 2 0-16,0-2 0 0,0 1 0 0,1-3 0 0,0 0 0 0,1 0 0 15,0 0 0-15,3 0 0 0,0-3 0 16,1 1 0-16,0 1 0 0,1-2 0 0,2 2 0 0,-2 0 0 0,2-3 0 16,0 3 0-16,2 0 0 15,2 1 0-15,1-3 0 0,3 1 0 0,2-3 0 0,3 3 0 0,0-3 0 16,4 4 0-16,1-2 0 16,2 1-560-16,3-1-48 0,0 0-16 15,2-1 0-15,0 3-224 0,2 0-48 0,3-3-16 0,2 3 0 16,1-1-752-16,2 2-160 0</inkml:trace>
  <inkml:trace contextRef="#ctx0" brushRef="#br0" timeOffset="34232.05">24003 9337 42383 0,'-6'-1'3776'0,"1"1"-3024"16,3 0-608-16,2 0-144 0,2 1 0 0,-2 0 0 0,-2 3 0 0,0-2 0 15,1 5 592-15,-1 1 144 0,4 6 32 0,0 3 0 16,1 3-320-16,-1 2-48 0,3 7-16 0,-3 2 0 16,2 7 96-16,-3 6 16 0,-1 5 0 0,-2 5 0 15,-2-1-80-15,-4 2-16 0,-1-2 0 0,-3 1 0 16,-3 3 80-16,-1 1 16 0,-2 4 0 0,1-5 0 15,3-6-144-15,2-4-32 0,2-7 0 0,3-5 0 16,-1-7-192-16,5-3-128 0,1-6 128 0,4-7-23584 16</inkml:trace>
  <inkml:trace contextRef="#ctx0" brushRef="#br0" timeOffset="35265.05">22008 9422 37775 0,'-11'0'3360'0,"1"0"-2688"16,5 1-544-16,3-1-128 0,0 0-912 0,0 2-224 16,-4 0-32-16,-4 1-16 0,-2 0 1184 0,0 4 0 15,6 0 0-15,5 3 224 0,6 2 928 0,4 3 176 0,2 2 32 0,4 6 16 16,1 3-448-16,2 5-96 15,0 2 0-15,-1 4-16 0,1 4-368 0,-3 1-64 0,-2 2 0 0,-4-2-16 16,-1 2-240-16,-4-6-128 0,-3 2 128 0,-1-1-128 16,-4 0 0-16,-2 0 0 0,-3-1 0 0,-2-2 0 15,-1 1 128-15,1-4-128 0,2-3 128 0,3-5-128 32,2-1-400-32,2-5-160 0,4-6-16 0,3-2-18272 0</inkml:trace>
  <inkml:trace contextRef="#ctx0" brushRef="#br0" timeOffset="35632.71">22872 9438 50687 0,'2'-6'2240'0,"-4"1"464"0,2 0-2160 15,0 4-544-15,2 1 0 0,0 0 0 0,3 0-528 0,0 0-224 0,4 0-32 0,2 0-16 0,2 0 544 0,2 0 128 16,-1 4 128-16,-3 3-208 0,-1-1 64 0,-3 7 16 16,-2 3 0-16,-1 2 0 0,-3 6 128 0,-2 3 0 15,-3 6 0-15,-1 2 0 0,-1 1 0 0,-2 6 0 16,-2 4 0-16,0-1 0 0,1 1 0 0,2-1 176 15,2-3-48-15,1 1 0 0,2 0 64 0,2-1 0 0,2 2 0 16,0-2 0-16,2 0-192 0,2-4 0 16,2-5 0-16,0-3-176 15,4-3-496-15,0-4-96 0,2 0-32 0,3-7-19680 0</inkml:trace>
  <inkml:trace contextRef="#ctx0" brushRef="#br0" timeOffset="36232.82">25420 9368 42383 0,'-4'2'3776'0,"2"0"-3024"0,2-1-608 0,0 1-144 16,1 1 192-16,0 0 16 0,-1 2 0 0,-1 3 0 15,1 5 80-15,-1 7 16 0,-1 2 0 0,1 3 0 16,-1 5-160-16,-2 3-16 0,-1 4-128 0,-4 4 192 16,1 4-16-16,-3 0-16 0,-3 4 0 0,0-1 0 0,-2 3 160 15,0-6 48-15,0 1 0 0,0 0 0 0,0-4-96 0,1 0-16 16,0-5 0-16,3 0 0 0,1-5-256 15,0-1 0-15,2-1 0 0,2-5 0 16,0-1-464-16,2-4-160 0,3 0-16 0,1-3-13040 16,1-3-2592-16</inkml:trace>
  <inkml:trace contextRef="#ctx0" brushRef="#br0" timeOffset="36633.46">26442 9362 39615 0,'-5'-3'1760'0,"1"3"352"0,-1 0-1680 0,2 0-432 0,2 0 0 0,0 3 0 0,-1 0 272 0,1 2-16 0,-3 6-16 0,-1 7 0 15,-1 4 112-15,0 6 32 0,1 3 0 0,0 6 0 0,0 4 368 0,2 5 80 16,-1 3 0-16,0 1 16 0,0 3 176 0,1-6 16 15,0-1 16-15,0-3 0 0,0-2-448 0,1-1-96 16,0-5 0-16,2 0-16 0,2-3-352 16,1-1-144-16,2-2 128 0,3-5-128 15,3 1-576-15,2-3-192 0,2 2-32 16,6-3-20944-16</inkml:trace>
  <inkml:trace contextRef="#ctx0" brushRef="#br0" timeOffset="46436.01">0 9536 43087 0,'0'0'0'0,"10"4"0"0,1-3 0 0,4 1 0 0,7 2 0 0,4 1 0 15,24 1 208-15,13 4-32 0,7-4-16 0,1-2 0 0,-2-1 96 0,-2-6 32 0,-4-1 0 0,-5-1 0 16,-5-6-48-16,-1 1-16 0,1-1 0 0,-3 0 0 16,-5-2-224-16,1 3 176 0,0 0-176 0,-2 1 160 15,-3 3-32-15,-1 0-128 0,-4-2 192 0,-3 5-64 16,-1-2 80-16,-3 1 16 0,-2 1 0 0,-3 1 0 15,0 2-224-15,-4-1 0 0,0 0 0 0,-4-1 0 16,-2 0 0-16,0-1 0 0,-2-2 0 0,-2 0 0 16,-2-1 144-16,-3 0-16 0,-3 0 0 0,-2-3 0 0,-1 1 272 15,-4-4 48-15,-2 1 16 0,-3 0 0 0,-2-1-16 16,-1-3-16-16,-1 3 0 0,-2-3 0 0,1 1-144 0,-1 2-32 16,1-3 0-16,-1 1 0 0,2 1-96 15,-3-2-32-15,1 1 0 0,2 1 0 0,-1 0-128 0,1 2 0 16,-1 0 0-16,2 0 0 0,0 0 0 15,1 1 0-15,0 1 0 0,0-2 0 0,1 0 0 0,1 0 0 16,1 1 0-16,-1 3 0 0,2-2 192 0,2 3 16 16,0 0 0-16,0-1 0 0,2 2-80 0,0 0 0 15,2 1-128-15,-1 1 192 0,3 2-192 0,0-2 0 16,0 3 0-16,3 0 0 0,-1 4 0 0,2-3 0 16,1 3 0-16,1 2 0 0,0 2-176 0,2-2 176 15,-1 0-160-15,2 3 160 0,2 2 0 0,4 1 0 16,2 2-128-16,0 1 128 0,2-3 0 0,1 3 0 0,1-2 0 15,0 2 0-15,0 0 0 0,-1-1 0 0,-1 1 0 16,0-2 0-16,-3-1 0 0,-2 1 0 0,-3 2 0 0,-3-4 0 16,-1 1 0-16,-4 2 0 0,-2-1 0 0,-3 1 0 15,-3 1 0-15,-5 0 0 0,-3 4 0 0,-6 1 0 16,4-4 128-16,-5 3 32 0,-4 3 0 0,-5 4 0 16,2-2 128-16,0 0 32 0,0 4 0 0,-1-1 0 15,2 1-112-15,2-1-16 0,4 2 0 0,0-3 0 16,3 1-192-16,0 1 0 0,-2 2-192 0</inkml:trace>
  <inkml:trace contextRef="#ctx0" brushRef="#br0" timeOffset="59339.64">23418 10763 4607 0,'16'-13'400'0,"-5"2"-400"16,0 3 0-16,-2 1 0 0,-4 5 640 0,-2-2 32 15,4 3 16-15,3-5 0 0,3-4 1136 0,6-1 224 16,2 1 64-16,-3 1 0 0,-3 3 1024 0,-3-1 192 16,0 3 64-16,-3 0 0 0,0 2-352 0,0 2-64 15,-2-3-16-15,2 2 0 0,-2 1-1648 0,1 0-336 16,-2 1-64-16,0 2-16 0,1-3-576 0,-2 2-128 16,2 2-32-16,-4-2 0 0,2 0 0 0,-1 0 0 15,0-2 0-15,-1 0 0 0,1 0 176 0,1-2 48 16,0-1 0-16,0 2 0 0,0-4 48 0,0 1 16 15,1 2 0-15,-1-3 0 0,0 1-80 0,0 2-16 16,0 2 0-16,-1-3 0 0,-2 3-208 0,0 0-144 0,1 0 192 0,-2 3-192 16,0-3 144-16,1 1-144 15,-1 3 0-15,0-4 144 0,0 2 16 0,1 2 0 0,-2-3 0 0,1 3 0 16,-1-3 64-16,0 1 16 0,1 1 0 0,-1-2 0 16,0 2-16-16,1-1 0 0,-1-1 0 0,0 1 0 15,0 0-224-15,0-1 176 0,0 2-176 0,0-1 160 16,-1 3-160-16,0-2 128 0,-2 2-128 0,0 2 128 15,-1 2 0-15,-1 2 0 0,-2 2 0 0,-2 3 0 16,-1 1-128-16,-1 0 160 0,-1 0-160 0,-3 0 160 16,-1 0-32-16,-3 0 0 0,-1-1 0 0,-3-1 0 15,-2 1 192-15,-3 1 16 0,-5 2 16 0,-2 2 0 16,-4 2-64-16,-2 1-16 0,-2 2 0 0,-1 1 0 0,0-1 64 0,1 0 16 16,1-1 0-16,0 1 0 15,-2-4 48-15,-2 1 16 0,0 0 0 0,1-1 0 0,0-1-80 0,1 0-16 16,2 1 0-16,2-1 0 0,0 3-128 15,3-6-16-15,1 1-16 0,3-1 0 0,2 0 208 16,-1-4 32-16,-2 3 16 0,2-3 0 16,2 4-672-16,0-1-128 0,1-1-16 0,1 1-16 0,2-2 416 0,2-1 0 15,2 1 0-15,2-4 0 0,4-1 0 0,1-3 0 16,3 2 0-16,1-4 0 0,3-3 0 0,2-1-160 16,0 2 160-16,2-3 0 0,1 0-432 0,0 0 32 15,2 0 0-15,0-3 0 16,1 3-256-16,0-1-48 0,0-1-16 0,1 2 0 15,-1-4 32-15,0 2 16 0,0 2 0 0,0 0 0 16,0 0-224-16,0 0-64 0,0 0 0 0,0 0 0 16,6-23-448-16,-4 21-112 0</inkml:trace>
  <inkml:trace contextRef="#ctx0" brushRef="#br0" timeOffset="60065.38">21807 11757 26719 0,'-3'-1'2368'0,"2"-3"-1888"0,1 3-480 0,0-3 0 0,1 3 1088 0,2-3 112 15,-1 0 16-15,2-5 16 0,3-3-240 0,1 0-48 16,3-2-16-16,1 2 0 0,-1 0 272 0,2 1 48 16,-1-1 16-16,0 1 0 0,-1 1-256 0,1 1-48 0,0-5-16 0,0 0 0 15,-1 2-128-15,2-3-32 16,2-3 0-16,-1-2 0 0,1 0-48 0,1-2-16 0,0-2 0 16,2 2 0-16,-1-2-368 0,2 2-80 0,-1-1-16 0,1-2 0 15,-1 1-256-15,0 2 0 0,-1 2 0 0,-1-1 0 16,-1 5 0-16,-2 3 0 0,0 2-128 0,-2 4 128 15,0 1 0-15,-2 4 0 0,-2 2 0 0,-1 2-144 16,0 4-16-16,-2 1 0 0,-1 4 0 0,-2 2 0 16,-2 2 160-16,-2 2-208 0,-2 2 80 0,-2 1 128 15,-2 0 0-15,-2 1 0 0,-3 3 0 0,-2 2 0 16,0 0 0-16,0-1 0 0,0-1 0 0,-1 1 128 16,-3 3 48-16,0 0 0 0,0 3 0 0,-1-5 0 15,0 1 144-15,2 0 16 0,1-4 16 0,2 0 0 16,1-4-80-16,3-1-16 0,0 1 0 0,2-4 0 0,1 0 0 0,2-2 0 15,1 1 0-15,1-2 0 0,1-1-80 16,1 0-32-16,3 0 0 0,2-3 0 0,-1 2 112 0,3-3 0 16,1 1 16-16,1-1 0 0,1-1 112 0,2 0 32 15,1-1 0-15,2-1 0 0,4 0-64 0,3 2-16 16,3 0 0-16,5 0 0 0,7 1 464 0,3 0 96 16,3-1 0-16,2 0 16 0,3-1-720 0,1-1-144 15,-2 0-48-15,2 1 0 0,1 0 0 0,0 1 0 16,-4 1 0-16,-3 2 0 15,-3-2-1200-15,-5 1-224 0,-1 0-48 0,-1 1-23264 0</inkml:trace>
  <inkml:trace contextRef="#ctx0" brushRef="#br0" timeOffset="75942.95">18107 12128 3679 0,'1'-5'320'0,"-2"1"-320"0,-2 2 0 0,2 1 0 0,0-1 6000 0,0 2 1120 16,1 0 240-16,-3 0 32 0,1-2-5216 0,-3 1-1056 15,1-1-208-15,-1 1-32 0,0 1-176 0,0 0-16 16,1 0-16-16,1 0 0 0,-1 0 480 0,0 0 112 15,2 0 16-15,-1 0 0 0,2 1-416 0,0 2-80 16,0-1-16-16,-1 3 0 0,2 1-400 0,0 1-96 16,0 0-16-16,0 3 0 0,0 2-256 0,0 3 0 15,0 2 0-15,-1 1 0 0,-1 2 0 0,-2 2 0 16,-1 0 0-16,0 2 0 0,-1-1 0 0,0 6 0 16,-2 1 0-16,1 0 0 0,-2 3 256 0,1 6 0 15,-2 2 0-15,0-2 0 0,0-2-96 0,-1 0-32 16,0-1 0-16,0-2 0 0,-2-2 208 0,2-6 48 15,0 0 0-15,1-6 0 0,-1-1-16 0,1-1 0 0,0-2 0 16,0 1 0-16,2-5 48 0,-2 1 16 0,1-1 0 16,0-1 0-16,2-1-160 0,-2 0-16 0,3-4-16 15,1-1 0-15,0 1-240 0,2-4 144 0,-1-1-144 0,3 1 128 16,-1-2-128-16,2 0 0 0,0 0 0 0,0-2 0 16,3 2 128-16,-1-3-128 0,1 3 128 0,2-3-128 15,-5 3 160-15,0 0-160 0,18-7 192 0,-10 6-192 16,0 1 128-16,1 0-128 0,2 0 0 0,0-2 0 15,3 2 128-15,1 0-128 0,1 2 0 0,1-2 0 16,2 0 160-16,3 1-160 0,3 1 128 0,1-2-128 16,0 0 144-16,2 0-144 0,8-2 160 0,1 1-160 15,1-1 192-15,2-1-64 0,-1 2-128 0,1-3 192 0,-3 3-192 16,1 1 0-16,2 0 0 0,0 3 0 0,-1 0 128 16,3 2-128-16,1 0 0 0,1 3 0 0,0-2 0 0,-2-1 0 15,0 0 0-15,0 0 0 0,0-4 0 16,-1 1 0-16,0 2 0 0,-1 1 0 0,-1-4 0 0,3 3 0 15,5 2 0-15,-1-3 0 0,-3 2 128 16,1-1-128-16,0 1 0 0,-1 3 0 0,2-2 128 0,-1 3-128 16,2-3 0-16,-3-1 144 0,1 1-144 0,-4-1 0 15,1-1 0-15,-4-2 0 0,-3 1 0 0,-3-1 0 16,2-2 0-16,-1 0 0 0,-2 0 128 0,0 0-128 16,-1 0 128-16,-2 0-128 0,-2 0 256 0,2 0-16 15,-1-2-16-15,-1 0 0 0,-1 1-224 0,-1-1 176 16,2-1-176-16,-2-2 160 0,2 2-32 0,0-1-128 0,-2-1 192 15,1 4-64-15,-1-4-128 0,1 1 0 0,-1 1 0 16,-1 1 0-16,2 0 0 0,-3-1 0 0,0 2 0 16,-2 0 0-16,-3-1 0 0,-2 2 0 0,-2 0 0 0,0 0 0 15,-2 0 0-15,0 0 0 0,-2 2-144 16,0-1 144-16,-2 0 0 0,0 2 0 0,-1-2 0 0,-1 2 0 16,1-3 128-16,-1 2 0 0,-1-1-128 0,1-1 192 15,1 0-192-15,1 0 0 0,0-1 0 0,0-1 0 16,2 2 0-16,-1-2 144 0,1 1-144 0,0 0 128 15,0 1-128-15,0-4 128 0,-1 3-128 0,-1-1 128 16,0 2-128-16,-1-2 0 0,-1 2 0 0,-1 0 0 16,0-1 0-16,-1 1 0 0,0 0 0 0,-1 0 128 15,0 0 80-15,-1 0 16 0,0 0 0 0,0 0 0 16,0-2 336-16,0 2 64 0,0 0 16 0,0 0 0 0,0 0-512 0,0 0-128 16,0 0 0-16,0 0 0 0,0 0 0 0,16-17 0 15,-11 12 0-15,-1 1 0 0,1 1 0 0,0-2 0 16,0 0 0-16,-1 0 0 0,0 0 0 0,0 2 0 15,0-1 0-15,-2-3 0 0,1 1 0 0,-2-3 0 16,0 2 0-16,-1-4 0 0,0 1 0 0,-1-1 0 16,1 0 0-16,-1-3 0 0,-1-6 0 0,1-1 0 15,0-5 0-15,0-2 0 0,-1-3 0 0,2-6 0 16,0-3 0-16,2-2 0 0,1 3 0 0,0-5 0 16,2 2 0-16,1 4 0 0,0 2 0 0,0 3 0 15,0 6 0-15,2-1 0 0,-1 2 0 0,1 4 0 16,2-3 0-16,-2 4 0 0,1-1 0 0,0 1 0 0,-1 0 0 15,-2 3 0-15,2-1 0 0,-2 2 0 16,-1-1 0-16,-1 1 0 0,-1 0 0 0,1 2 0 0,-1-1 0 16,-1 2 0-16,-1 3 0 0,-1 0 0 15,2 0 0-15,-2 1 0 0,1 3 0 0,-1 2 0 0,-1 0 0 16,1 0 0-16,0 2 0 0,0 2 0 0,0-1 0 0,0 0 0 16,0 4 0-16,0-2 0 0,-2 2 0 0,2-1 0 15,0 2 0-15,0-3 0 0,0 0 0 0,0 0 0 16,0 0 0-16,-2 21 0 0,1-17 0 0,-1-2 0 15,2 2 0-15,-1-2 0 0,0 2 0 0,-2-2 0 16,2 1 0-16,0-3 0 0,-2 0 0 0,1 0 0 16,-2 0 0-16,1 0 0 0,-2 0 0 0,-2 0 96 15,1 0-96-15,0 0 0 0,-1 0 0 0,-3 0 0 16,0 1 0-16,-1 2 0 0,-3-1 0 0,1 3 0 0,-4-1 0 0,0-1 0 16,-1 2 0-16,-1-3 0 15,1 1 0-15,-2-2 0 0,-3 2 0 0,0-1 0 0,-2-2 0 0,-2 0 0 16,1 0 0-16,-4 0 0 0,-2-2 0 15,-2 1 0-15,-1-2 0 0,2 0 0 0,-1-1 0 0,1 0 0 16,-1-1 0-16,1 0 0 0,2 4 0 16,-3-3 0-16,-4 3 0 0,-1 0 0 0,-2 2 0 0,-2-1 0 15,-4 3 0-15,0-1 0 0,0 3 0 0,2-3 0 16,2 2 0-16,0 0 0 0,-1-2 0 0,4 1 0 16,0-1 0-16,-1-2 0 0,0 1 0 0,1-1 0 15,4 0 0-15,-3 2 0 0,2-2 0 0,-2 0 0 16,-1 0 0-16,3 0 0 0,3-2 0 0,-1 2 0 15,-1-1 0-15,0-2 0 0,4 1 0 0,0-1 0 16,0-4 0-16,0 5 0 0,3-3 0 0,1-1 0 0,0 2 0 16,4 0 0-16,1 1 0 0,4-2 0 15,-1 1 0-15,4 2 0 0,1-2 0 0,1 1 0 0,2 1 0 0,1 1 0 16,0 1 0-16,2-2 0 0,0 4 0 16,3-1 0-1,0 1-368-15,0-2-64 0,2 3-16 0,-1 1 0 16,2-4-944-16,0 2-192 0,-1 2-32 0,2-4-16 15,1 2-480-15,1 1-80 0,-2-3-32 0,2 0-11696 0,0 0-2336 0</inkml:trace>
  <inkml:trace contextRef="#ctx0" brushRef="#br0" timeOffset="76704.45">19073 12103 39615 0,'-2'-2'3520'0,"2"-1"-2816"0,2 2-560 0,-1-1-144 0,0 0 352 0,2 0 32 16,0-3 16-16,2-1 0 0,1-3-400 0,2 0-176 15,-1 1 16-15,-1 2 0 0,-2 2 160 0,-1 1 224 16,-1 2-48-16,-2 1-16 0,0 4 208 0,-1 0 32 16,-2 2 16-16,1 2 0 0,-2 1 112 0,-1 2 32 15,0 4 0-15,-1 2 0 0,-1 6 176 0,-2 0 32 16,2 2 16-16,-3 2 0 0,1 3-112 0,-1-2-32 15,0 1 0-15,0 1 0 0,0-1-112 0,-1-1-16 16,-1 3-16-16,1-1 0 0,-2 1-288 0,0-1-48 16,-2 2-16-16,-1 0 0 0,0 0 96 0,1-2 16 0,0-3 0 15,2-2 0-15,0 1-16 0,2-2 0 16,2 1 0-16,1-5 0 0,2 2-64 0,-1-1-16 0,2-2 0 0,1-2 0 16,1-1-160-16,-1 0 0 0,3-3-160 15,1-2 160 1,0 0-704-16,0-4-32 0,3 1-16 0,-1-5 0 15,2 1-640-15,1-6-128 0,3-3-16 0,3-3-19760 0</inkml:trace>
  <inkml:trace contextRef="#ctx0" brushRef="#br0" timeOffset="77135.63">19868 11998 40543 0,'-4'-1'3600'0,"0"1"-2880"16,3 0-576-16,1 0-144 0,1 0 1152 0,0 0 192 15,1 0 32-15,-1 0 16 16,1 1-1520-16,3 2-320 0,2 2-48 0,-1 1-16 0,0 5 304 0,0 1 48 16,-1 4 16-16,-1 8 0 0,-2 4 272 0,-2 6 64 15,-1 5 16-15,-3 2 0 0,-2 1 384 0,0 1 80 16,-3-1 16-16,-1 3 0 0,0-4 16 0,-2-2 16 0,1 3 0 0,0-1 0 16,-2-1-64-16,2-3-16 0,1 0 0 0,2 0 0 15,0 0-128-15,1-1-16 0,1 2-16 0,-2 1 0 16,1-2-304-16,-2 1-176 0,1 0 192 0,-1-2-192 15,-1 3 0-15,-1-4 0 0,0 5 0 0,-2-3 0 16,1-2 0-16,-1-6-192 0,0-1 16 0,2-6 16 16,0-4-224-16,1-5-64 15,0-3 0-15,3-9 0 0,2-1-176 16,-1-6-32-16,1-4-16 0,-2-6 0 16,1-8-496-16,0-5-112 0</inkml:trace>
  <inkml:trace contextRef="#ctx0" brushRef="#br0" timeOffset="77634.75">19191 11986 35935 0,'-3'-2'1600'0,"0"1"320"0,2 1-1536 0,1-2-384 16,2 1 0-16,0-1 0 15,0 1-2304-15,1-4-512 0,0-1-128 0,1-3 0 16,0 2-304-16,-2-4-48 0,-1 1-16 0,-2 2 0 0,-3 0 2576 0,-1 4 512 0,-2-1 224 0,-3 1-192 15,-1 4 3392-15,-3 2 704 0,1 1 128 0,-3 1 16 16,-2 2-976-16,2 0-208 0,0-1-48 0,0 2 0 16,0 0-1440-16,0-1-288 0,0 3-64 0,-1-3-16 15,-1 1-496-15,0-2-112 0,-1 2-16 0,-1-4 0 16,1 3 96-16,-1-4 16 0,-1 1 0 0,-3-1 0 16,-2 0-80-16,-2 1-16 0,-3-3 0 0,-1 0 0 15,1 0 128-15,-2 0 32 0,-6 0 0 0,0 0 0 16,-1 0 16-16,-1 0 0 0,1 0 0 0,0 2 0 0,-1 2-64 15,2 1 0-15,-1 1 0 0,3-1 0 0,4 1-96 0,0 0-32 16,1-1 0-16,3-2 0 0,4 0-144 16,1-1-48-16,2-1 0 0,2-2 0 0,3-3-192 0,2 0 144 15,3-5-144-15,3 1 128 0,3-6-256 16,3-3-64-16,6-5-16 0,3-4-15744 16,8-8-3152-16</inkml:trace>
  <inkml:trace contextRef="#ctx0" brushRef="#br0" timeOffset="88465.38">18892 13388 33167 0,'-2'-1'2944'0,"0"-2"-2352"16,1 2-464-16,2-1-128 0,3 2 1200 0,0-5 208 0,1 1 64 0,3-3 0 15,3-5-3872 1,2 0-768-16,2-2-160 0,-3 2-16 16,-1 1-176-16,-1 2-48 0,-3 1 0 0,-2 1 0 0,-1 4 3568 0,-4 0 896 0,0 0 96 0,-1 0 16 15,1 3 2976-15,1 0 608 0,0 1 112 0,1-1 32 16,0 4-2192-16,1-4-432 0,0 1-96 0,0 0-16 16,0 1-1168-16,-1 0-224 0,0 1-48 0,1-1-16 15,-1-2-48-15,-1 1-16 0,2-1 0 0,-1 2 0 0,0-2-480 0,-1 1 0 16,0 1 0-16,-1-2 0 0,-1 0 0 0,0 2 0 15,-1 1 0-15,0-3 0 0,-1 2 0 0,0-1 224 16,0 0-32-16,-1 1-16 0,1 0 160 0,-1 0 48 16,0-2 0-16,1 0 0 0,-1 3 32 0,0-3 16 15,2 1 0-15,-2 3 0 0,3-3-80 0,-2 0-16 16,1 3 0-16,2-3 0 0,-1 3-160 0,1-3-48 16,1 1 0-16,0 1 0 0,0-2 0 0,-1-1 0 15,2 1 0-15,-2 1 0 0,0-2 0 0,0 2 0 16,0-2 0-16,0 0 0 0,0 0 0 0,0 0-128 15,-18 11 192-15,11-6-64 0,-2 1 16 0,-1 2 0 16,0-1 0-16,-1 2 0 0,0 1-144 0,0-4 0 16,1 1 0-16,1 0 0 0,1-1 0 0,-2 2 192 0,-1 1-64 15,-2 1 0-15,1 2 64 0,-2 3 16 16,-2-1 0-16,0 1 0 0,-1 2-80 0,-3 0-128 0,-1 3 176 0,-5 1-176 16,-1 1 192-16,-4 0-192 0,-4 3 192 0,-3 1-192 15,0-1 0-15,-6 1 0 0,-1 0 0 0,-1 0 0 16,0-1 0-16,2 1 0 0,-1-2 0 0,3 2 0 15,1-2 272-15,2-2 0 0,2 0 0 0,1 1 0 16,1-4-112-16,-2 4-32 0,0 0 0 0,0 1 0 16,0 0-128-16,0-4 0 0,1 1 0 0,0-2 0 15,4 2 0-15,-2-4 0 0,2 0 0 0,1 1 0 16,0-1 0-16,3-1 0 0,0 0 0 0,-1-4 0 16,4 0 0-16,2-1 0 0,2 0 0 0,1-4 0 0,4 3 0 15,1-2 0-15,3 1 0 0,1-4 0 0,3 2 0 16,1-1 0-16,2-1 0 0,0-3 0 0,1 2 0 0,1-2 0 15,-1 2 0-15,0-1 0 16,0 0 0-16,0 2 0 0,0-2 0 0,-2 0 0 0,-1 2 0 0,2-2 0 16,-1 0 0-16,0 2 0 0,0-2 0 0,-1 1 0 15,0-2 0-15,1 1 0 0,1-2 0 0,0 0 0 16,0 3 0-16,0-4 0 0,2 1 0 0,-1 0 0 16,1 2 0-16,0-2 0 0,-1 0 0 0,2 3 0 15,-1-4 0-15,1 1 0 0,-1 3 0 0,-1-3 0 16,1 0 0-16,-1 3 0 0,-1-3 0 0,0 2 0 15,-2-1 0-15,-1 3 0 0,1-4 0 0,-1 4 0 16,-1-2 0-16,0 1 0 0,0-2 0 0,1 0 0 16,0-2 0-16,2 0 0 0,1-2 160 0,0 0-160 0,1-2 192 15,2-1-192-15,-1-3 288 0,1 1-48 0,0-2-16 16,-1-2 0-16,1-1-224 0,-2-2 128 0,1-1-128 0,0-2 0 16,0-1 0-16,-2 0 128 15,2-3-128-15,-1 3 0 0,0-3 0 0,2 0 0 0,-1 1 0 0,3 0 0 16,0-1 0-16,3 0 0 0,-1 2 0 15,2-3 0-15,1 2 0 0,1 1 0 0,0 1 0 0,0 1 0 16,1 2-128-16,-3 3 128 0,1 2-192 0,-2 2 192 16,1 2 0-16,-3 1-128 0,0 4 128 0,-1 1 0 15,0 0 0-15,0 1 0 0,-1 4 0 0,-2 0 0 16,1 3-128-16,-2 3 128 0,0 5 0 0,0-1 0 16,-1 3-144-16,2 1 144 0,-1 1 0 0,3-1-144 15,1 4 144-15,0-4 0 0,1 6 0 0,1-1 0 0,0-1 0 16,-1 4 0-16,1-1 0 0,-4 3 0 0,1 2 0 0,-1-2 0 15,-2 2 0-15,1-8 0 0,2-4 0 0,-1-1 0 16,-1 1 0-16,0 2-128 0,1-2 128 0,1-3 0 16,0-1 128-16,1-3-128 0,1-1 752 0,3-3 80 15,1 0 0-15,3-4 16 0,0 4-672 0,4-7-128 16,5-1-48-16,6-1 0 0,4-4 0 0,6-5 0 16,6 0 0-16,3-2 0 0,1-1 0 0,6 1 0 15,7-6 0-15,0 2 0 0,-3 2 0 0,-2-1 0 16,-4 4 0-16,-5-3 0 0,-2 2 0 0,-1-1 0 15,-2 1 0-15,0 1 0 16,-1 0-1136-16,-5-1-160 0,-8 3-48 0,-4-3-23488 0</inkml:trace>
  <inkml:trace contextRef="#ctx0" brushRef="#br0" timeOffset="97399.26">15655 14796 8287 0,'-5'-1'736'16,"1"-2"-592"-16,2 1-144 0,2 2 0 0,-2-2 1936 0,0-1 368 16,-3 0 64-16,-2-1 0 0,-3-6-64 0,-3 1-32 15,2 2 0-15,1 1 0 0,0 1-464 0,2 2-80 16,-1 3-32-16,2 0 0 0,-1 0-128 0,2 3-32 15,0-2 0-15,-2 2 0 0,2-1-384 0,1-1-64 16,0 2-32-16,2-2 0 0,-1 3-624 0,1-1-128 16,1 1-32-16,1 0 0 0,0 0 80 0,1 0 16 15,1 1 0-15,0 0 0 0,1 3 16 0,1 0 0 16,-1 4 0-16,0-1 0 0,0 2-384 0,1 2 0 16,-2-1 0-16,-1 2 0 0,0 2 144 0,-1 5-144 15,-2 0 192-15,-1 4-192 0,1 1 240 0,-2 1-64 0,-1 3-16 16,-2-2 0-16,1 3 64 0,-1 2 16 15,0 3 0-15,-2-2 0 0,0 0 96 0,0 1 32 0,1-6 0 0,2-2 0 16,1-6-112-16,0 2-32 0,1-2 0 16,1 2 0-16,1-3 176 0,1-1 48 0,1-1 0 0,-1 0 0 15,0-3-256-15,0-1-64 0,0 2 0 0,-1-1 0 16,0-4-128-16,-1 2 0 0,2 0 0 0,-3-1 0 16,0-3 0-16,1 0 0 0,-1 0 0 0,2-3 0 15,-1-1 0-15,0-1 0 0,2 2 0 0,-1-2 0 16,3-4 224-16,-1 2 16 0,2-4 0 0,-1 1 0 15,2 3-80-15,-1-4-16 0,1 0 0 0,2 1 0 16,1-1-16-16,0 0 0 0,2 0 0 0,2-1 0 0,0 1-128 16,3-4 128-16,0 0-128 0,2 1 128 0,2-1 0 15,0-1-128-15,1 3 192 0,1-5-64 0,0 5-128 0,1 0 0 16,2-2 144-16,0 1-144 0,2 3 0 0,0-3 0 16,1 1 0-16,2 1 0 0,0-4 0 0,3 0 0 15,0 0 0-15,2 0 0 0,4-1 0 0,1 0 0 16,1 1 0-16,-1-1 0 0,1 1 0 0,0-1 0 15,-1 3 0-15,2-2 0 0,2-1 0 0,0 1 0 16,1 0 0-16,0 2 0 0,-1 0 0 0,-1-1 0 16,0 3 0-16,0 0 0 0,2-3 0 0,-3 2 0 15,1 2 128-15,-4-4-128 0,1 3 0 0,-2-3 0 16,-3 3 0-16,0 0 0 0,-1 1 0 0,-1 0 0 16,-2 0 0-16,2 2 0 0,-2-1 0 0,-1 2 0 15,0-1 0-15,-2 1 0 0,2-1 0 0,0 2 0 0,-2-2 0 0,1 2 0 16,-1-3 0-16,0 1 0 0,-2 0 0 0,0 0 0 15,-1 2 0-15,-1-3 0 0,-3 1 0 0,-2 0 0 16,1-1 0-16,-2 1 0 0,1-1 0 0,-2 1 0 16,1 0 0-16,0-1 0 0,-1 1 0 0,0-2 0 15,0 2 128-15,0 0 0 0,-2 2 0 0,0-2 0 16,-3 3-128-16,1-1 0 0,0 1 0 0,-1-3 0 16,0 3 0-16,-1-1 0 0,1 2 0 0,-2-5 0 15,1 3 0-15,-1-3 0 0,2 1 0 0,-2-1 0 16,0 1 0-16,2-2 0 0,-2 0 0 0,0-2 0 15,-1 1 0-15,0-1 0 0,0 1 0 0,0-1 0 16,0-1 0-16,-2 1 0 0,2-1 0 0,-1 2 0 16,1-4 288-16,-1 0-16 0,-1 1 0 0,1-2 0 0,-1 0-48 15,0 0-16-15,1-2 0 0,-1-3 0 0,-1 3-208 16,0-4 0-16,1 1 128 0,-1-1-128 0,0 1 144 0,-1-2-16 16,0 0 0-16,0-3 0 0,1 0 16 0,-2-3 0 15,1-1 0-15,-1-2 0 0,0 2 48 0,1-3 0 16,0 1 0-16,1-1 0 0,-1 0 288 0,1-2 64 15,1 4 16-15,-1-4 0 0,2 4-432 0,0-3-128 16,-2-1 0-16,1 1 80 0,-1-3-80 0,-1 0 0 16,1 1 0-16,-1-1 0 0,-1 3 0 0,-1 2 0 15,-1 0 0-15,0 4 0 0,1 1 0 0,-2 2 0 16,2 2 0-16,0 2 0 0,-1-1 0 0,1 4 0 16,0-1 0-16,1-1 0 0,-1 3 0 0,1 1 0 15,0-3 0-15,0 3 0 0,0 1 0 0,0 0 0 16,0 1 0-16,0-1 0 0,0 0 0 0,1 0 0 0,-1 4 0 0,0-4 0 15,0 1 0-15,1 1 0 16,-1-1 0-16,0 0 0 0,0 1 0 0,0 0 0 0,0 1 0 0,0 2 0 16,-1-2 0-16,0 2 0 0,-2 0 0 15,1-2 0-15,-2 4-320 0,-1-2-64 0,0 0-16 16,-1 0 0-16,0 0 400 0,0 0 0 0,-2 0 0 0,1 0 0 16,-2-2 240-16,2 1 128 0,-1-1 16 0,0 2 16 15,-1-3-288-15,0 0-112 0,1-2 0 0,-1 2 0 16,2 0 0-16,-2-1 0 0,0 2 0 0,1-3 0 15,-2 3 0-15,0-2 0 0,-3 1 0 0,1 1 0 16,-3-1 0-16,0 0 0 0,-1 0 0 0,-2 1 0 16,-1-1 0-16,-2 0 0 0,0-2 0 0,-1 1 0 0,0 1 0 15,-2-2 0-15,-1 1 0 0,-1 0 0 0,-2 0 0 16,-2 0 0-16,1 2 0 0,-2-1 0 0,-1 1 0 0,-1 2 0 16,1-2 0-16,0 0 0 0,0 1 0 15,0 1 0-15,1 0 0 0,-2 0 0 0,0 3 0 0,0-1 0 16,0-2 0-16,-4 2 0 0,-1 1 0 15,-1-1 0-15,-1 2 0 0,1-3 0 0,-2 4 0 0,0-3 0 16,-1 1 0-16,3-2 0 0,0 1 0 0,2-2 0 16,2-2 0-16,3 1 0 0,1 1 0 0,0-2 0 15,1-1 0-15,-1 1 0 0,1-2 0 0,2 2 0 16,0 0 0-16,4 0 0 0,3 2 0 0,-2 0 0 16,4 0 0-16,-1 0 0 15,1 0-560-15,1 1-96 0,3 4-32 0,-1-2 0 0,0 0 240 0,1 2 64 16,0 1 0-16,1-1 0 0,3-1 64 0,0 0 32 0,4-2 0 15,-2 1 0-15,3-1-64 0,1 1-16 0,0-3 0 16,1 0 0 0,1 0-208-16,-1-3-64 0,1 1 0 0,1-2 0 15,-2 2-32-15,0-5-16 0,2 2 0 0,-2 0 0 16,1 1 112-16,-1-1 0 0,0 0 16 0,-1 1 0 16,2-1 112-16,-1 3 0 0,0-1 16 0,0 2 0 15,1 1-304-15,0 2-64 0</inkml:trace>
  <inkml:trace contextRef="#ctx0" brushRef="#br0" timeOffset="97916.56">16433 14861 43311 0,'-2'4'1920'0,"1"-6"384"0,-1 2-1840 0,2-2-464 15,1 1 0-15,0-1 0 0,2 0 0 0,1-2 0 0,4-1 0 0,1-5 0 32,2 0-448-32,0 2-144 0,-3-1-32 0,0 3 0 0,-4 1 624 0,-2 2 0 0,-1 2 0 0,-1 1 192 15,-1 1 448-15,-1 4 112 0,-1 0 16 0,-2 3 0 16,1 2-96-16,0 3-16 0,1 5 0 0,1 3 0 16,0 3-16-16,4 2-16 0,0 4 0 0,2 3 0 15,2 3-96-15,1 1-16 0,3 0 0 0,-1 1 0 16,0 1-80-16,-1-4-32 0,1-4 0 0,-3 0 0 15,0-2-144-15,-2 0-48 0,-3-2 0 0,0 1 0 16,-1-4 176-16,-2 1 48 0,-2 1 0 0,-1-4 0 16,0-1-192-16,-1 1-48 0,-1 0 0 0,-2 1 0 15,2-2-192-15,-2-3 128 0,3-1-128 0,1-2 0 16,1-4 0-16,0-2-192 0,3-3 16 0,0-1 0 16,1-1-688-16,1-4-144 0,2 0-16 0,-1-1-16 15,4-4-656 1,2-5-128-16</inkml:trace>
  <inkml:trace contextRef="#ctx0" brushRef="#br0" timeOffset="116065.88">16326 15890 39615 0,'4'-7'3520'0,"1"1"-2816"0,0 4-560 0,-2-3-144 0,2 1 320 0,2-1 48 0,5-3 0 0,7-9 0 16,4-1-368-16,1 1-128 0,-3 1 0 0,-7 6 0 16,-4 3 128-16,-4 4 0 0,-3 2 0 0,-3 2 0 15,-4 4 0-15,-2 1 0 0,-3 3 0 0,-2 2 0 16,0 2 208-16,-2 2 80 0,-4 2 16 0,4-3 0 16,0 1 96-16,0 1 32 0,-2 2 0 0,-1 5 0 0,0-1-128 0,0-2-32 15,0 3 0-15,-3 2 0 16,-1-1-80-16,-2 3-32 0,-3 1 0 0,-3 1 0 0,-2-1-160 0,-3 4 0 15,-4 4 144-15,-3-1-144 0,-1-3 224 16,-2 4-32-16,-5 3 0 0,-3 2 0 0,-2 1 32 0,-1 3 0 16,-3-1 0-16,4-2 0 0,3-3-48 0,4-7-16 15,4-3 0-15,6-5 0 0,7-3 80 0,4-4 16 16,4-6 0-16,4-2 0 0,4-5-128 0,3 1 0 16,3-3-128-16,1 1 192 15,3-2-832-15,2-2-160 0,1-2-32 0,4-2-16 16,0 1-272-16,3-7-48 0,2 0-16 0,4-4-17728 0</inkml:trace>
  <inkml:trace contextRef="#ctx0" brushRef="#br0" timeOffset="118677.03">15197 16733 35935 0,'-6'2'3200'0,"1"2"-2560"16,1-3-512-16,3-1-128 0,1-1 1152 0,-1 1 224 15,-4 0 32-15,-1 1 16 0,0-1-736 0,-1-1-160 16,2-5-16-16,2 0-16 0,2-2-112 0,-2 0 0 16,2-5-16-16,0-1 0 0,-1 0 128 0,0-5 16 15,-1 0 16-15,0-4 0 0,0 1-16 0,-2-5-16 16,2-2 0-16,-2-1 0 0,-2-4-112 0,2 0 0 16,-1-1-16-16,0 0 0 0,0 2-192 0,0 4-48 15,1 1 0-15,0 1 0 0,2 5-128 0,0 1 0 16,0 1 0-16,2 2 0 0,-2 4 0 0,2 0 0 0,1 3 0 0,-1 2 0 15,2 5 0-15,-1 0 0 16,1 4 0-16,1 2 0 0,-1 4 0 0,1 5 0 0,2 5 0 0,0 7 0 16,0 5-272-16,-1 4 16 0,2-2 0 0,-1 3 0 15,1 4 0-15,-1-1 16 0,-1-1 0 0,0 0 0 16,0-2 112-16,0-3 128 0,-1-6-208 0,-2 1 80 16,2-1 128-16,-2-2 0 0,1 0 0 0,1-3 0 15,2 3 176-15,2-5 16 0,3 3 0 0,1-4 0 16,2-1 48-16,2-3 16 0,1 2 0 0,2-4 0 15,0-3 160-15,2 1 32 0,1-1 16 0,2-3 0 16,3-1 48-16,2-4 16 0,4-1 0 0,1-2 0 0,1-1 64 16,1 0 16-16,-2 0 0 0,0-1 0 0,-1 2-176 0,-4-3-48 15,-2-1 0-15,-3 1 0 0,-1 1-384 16,-2-4 128-16,-5 4-128 0,0-4 0 16,-2 2-272-16,-3 2-144 0,0-2-32 0,-4 0 0 15,0 2-576-15,-2-3-128 0,1 2-32 0,1 1 0 16,0 0-416-16,2 2-64 0,2 1-32 0,3 5-19008 15</inkml:trace>
  <inkml:trace contextRef="#ctx0" brushRef="#br0" timeOffset="119798.65">14888 16946 29487 0,'-6'1'2624'0,"0"1"-2112"0,2-2-512 0,2 0 0 0,0 2 2352 0,0-2 352 0,-2 1 80 0,-3 1 16 0,-1 0-1968 0,1 3-400 15,2-4-80-15,1 2-16 0,4 4-16 0,0 0 0 16,1 4 0-16,1 5 0 0,0 0 256 0,1 5 32 16,0 4 16-16,0 4 0 0,-2 1-192 0,0 0-48 15,-1 2 0-15,0 0 0 0,-2 4 0 0,-1 0 0 16,-2 1 0-16,-1 3 0 0,-1-3-240 0,-2-1-144 16,2-2 160-16,-2 0-160 0,-1 4 240 0,-2 2-48 15,1-1-16-15,-3-2 0 0,3-3-176 0,-1-6 160 0,0-2-160 0,3-5 160 16,1-5-32-16,1-3-128 15,1-1 192-15,1-2-64 0,2-3 240 0,2-3 32 0,2-3 16 0,2 1 0 16,0 0-160-16,2-4-48 0,3 2 0 16,2-3 0-16,-1 2-208 0,4-2 0 0,-1 2 0 0,2 0 0 15,-2-2 0-15,2 3 0 0,-1-1 0 0,1 0 0 16,0 2 0-16,0 3 0 0,1 1 0 0,1-3 0 16,2 3 0-16,1 1 0 0,1 1 0 0,2 1 0 15,4 1 0-15,4 1 0 0,2 0 0 0,3-2 0 16,2 1 0-16,0-5-128 0,1-1 128 0,-2 1 0 15,-2-4 0-15,1-2 0 0,5-1 0 0,0-3 0 16,-2 1 0-16,-3-1 0 0,-2 2 0 0,-3-1 0 0,-7 3 0 16,-2-1 0-16,-1 2 0 0,-2 0 0 0,-4 0 0 15,-3 1 128-15,-3 0 0 0,-3 1 16 0,0 0 176 0,-3-1 16 16,0 0 16-16,0-1 0 0,-1 1 64 16,-1-1 16-16,1-3 0 0,0-1 0 0,2-1 16 0,1-2 16 15,-2 0 0-15,1-3 0 0,2-4 0 16,1-5 0-16,0 0 0 0,0-1 0 0,1-1 16 0,0-2 0 15,-1 1 0-15,0-1 0 0,-1 2-480 0,-3-1 0 16,1 0 0-16,-1-3 0 0,-2 3 0 0,0-2 0 16,0-2 0-16,-2-2 0 0,-1 1 0 0,1-2 0 15,-1-2 0-15,1 3 0 0,0-2 0 0,-1 0 0 16,2 1 0-16,-2-1 0 0,2 5 0 0,0 0 0 16,0 8 0-16,-1-3 0 0,2 1 0 0,-2 4 0 15,1 0 0-15,-2 3 0 0,1 5 0 0,-2-1 0 16,0 3 0-16,1-2 0 0,-2 5 0 0,0-1 0 15,0 3 0-15,0 0 0 0,0 1 0 0,0 0 0 0,0 0 0 0,0 1 0 16,0 0 0-16,-1 3 0 0,1-3 0 16,0 1 0-16,0 1 0 0,1-1 0 0,1 1 0 0,-1-2 0 15,-1-1 0-15,0 1 0 0,0 1 0 0,-2-2 0 16,-1 2 0-16,-2-2 0 0,-2 0 0 0,-2 0 0 16,-3 1 0-16,-3 0 0 0,2 3 0 0,-3-1 0 15,-5 0 0-15,-4 2 128 0,-3-2-128 0,-1-1 64 16,-2 1-64-16,2 0 0 0,-1-3 0 0,2 2 0 15,2-4 0-15,0 2 0 0,0 0 0 0,1-3 0 16,1 0 0-16,-1 0 0 0,3-2 0 0,1 0 0 16,4-2 0-16,-1 1 0 0,4-1 0 0,3 1 0 0,1-4 0 15,1 2 0-15,4-2 0 0,2 3 0 16,3-3-1296-16,1 2-208 0,4-1-32 16,2 0-16-16,6 1-416 0,5-4-80 0,7 4 0 0,10 4-16 0</inkml:trace>
  <inkml:trace contextRef="#ctx0" brushRef="#br1" timeOffset="146633.28">15665 18163 43311 0,'-15'-2'3840'0,"1"0"-3072"0,3-3-608 0,5 0-160 0,-2 1 272 0,-4-2 32 16,-9-3 0-16,-15-4 0 15,-8-5-1728-15,-5 4-352 0,5-2-64 0,1 4-16 0,-4 1 2000 0,-2 5 400 16,1 1 80-16,-5 4 16 0,-4 3 512 0,-5 2 96 16,2 1 32-16,-7 1 0 0,-7 2-720 0,3 2-144 15,9-3-32-15,12 3 0 0,11 1-128 0,12 0-16 16,9-5-16-16,7 0 0 0,7-1 32 0,4-2 16 16,4-1 0-16,4 0 0 0,6-4-272 0,4 0-224 0,5-3 32 0,3 1 16 15,5 2-80-15,6-1-32 0,6 2 0 0,4 1 0 16,4 0 80-16,1 1 16 0,3 2 0 0,3-1 0 31,2 2-192-31,-2 0-48 0,-1 2 0 0,-2 0 0 0,-2 3 256 0,-2-3 176 0,-3 3-208 0,-2-2 80 16,-3-1 368-16,-4 2 80 0,-5-1 0 0,-4 0 16 15,-3 2 240-15,-6 0 32 0,-6-1 16 0,-5 1 0 16,-5-4-64-16,-6-3-16 0,-4 2 0 0,-8-4 0 16,-6 0-288-16,-7 0-48 0,-8-5-16 0,-9 0 0 15,-9 0-32-15,-5-2-16 0,-6-2 0 0,-2 1 0 16,-2-2 272-16,-1 0 48 0,0 1 16 0,5 3 0 15,5-1-16-15,3-1 0 0,4 1 0 0,7 0 0 0,6-1-256 16,8 0-48-16,8 2-16 0,6 0 0 0,6 1-144 16,5-1-256-16,4 1 64 0,1 0 16 15,2 0-864-15,5-5-176 0</inkml:trace>
  <inkml:trace contextRef="#ctx0" brushRef="#br1" timeOffset="154298.7">15048 16790 25791 0,'-5'2'2304'16,"1"1"-1856"-16,3-3-448 0,1 0 0 0,1 0 0 0,0 0 0 0,-1 0-176 0,1 1 176 16,3-1-3376-16,1 0-544 0,2 1-112 0,-7-1-32 15,0 0 1568-15,25 2 320 0,-15 0 64 0,0-2 16 0</inkml:trace>
  <inkml:trace contextRef="#ctx0" brushRef="#br1" timeOffset="155465.22">15041 16878 23951 0,'-6'3'1056'0,"1"-3"224"0,0 3-1024 0,2-1-256 0,1-2 0 0,1 2 0 0,0 0-368 0,-2 1-128 0,0-1-16 0,-2 2-16 15,0 1-96-15,0 0-16 0,1 1 0 0,-1 0 0 0,3-4 2192 0,-1 3 432 0,1-1 96 0,1-1 16 16,-1-1-720-16,2 1-144 0,0 0-16 0,0-3-16 15,0 1-384-15,2 1-80 0,0-2-16 0,1 0 0 16,0 0 368-16,2-2 64 0,0 1 0 0,0 1 16 16,0-2-368-16,1-2-80 0,0 2-16 0,1-1 0 15,-2 1-352-15,1-2-80 0,-1 0-16 0,0-2 0 16,0 1 112-16,-1-1 16 0,1 0 0 0,2 0 0 16,-2-4-112-16,1 0-16 0,1-1 0 0,2-3 0 15,-1 2 80-15,2-3 16 0,3 1 0 0,-2-3 0 0,2 0-48 16,1-3-16-16,0-4 0 0,1 3 0 0,-1 6-32 0,1-2 0 15,0 1 0-15,1 1 0 0,-2 0 0 0,1 1 0 16,1 0 0-16,0-2 0 0,1-1-16 16,2 0-16-16,-1 3 0 0,1-1 0 0,-1-1-64 0,1 1-16 15,-1 1 0-15,2-2 0 0,0 3 0 0,0-3 0 16,-1-2 0-16,1 2 0 0,-1 1 0 0,1-2 0 16,-1 2 0-16,1-2 0 0,-1-3-16 0,-1 1 0 15,0 2 0-15,-2 0 0 0,0 1-128 0,-1-2 0 16,-2 1 0-16,-1 2 0 0,0 2 0 0,-1 0 0 15,-1 2 0-15,-2 0 0 0,0 1 0 0,0 0 0 0,0 2 0 16,-2-2 0-16,1 2 208 0,0-2-32 0,-1 3-16 16,-1-3 0-16,0 3-16 0,1-2 0 15,-1 2 0-15,1-3 0 0,0 2-144 0,0-3 0 0,2 3 144 0,-1-1-144 16,2-1 0-16,-1 3 0 0,1-2 0 16,1 0 0-16,0-1 0 0,1 2 0 0,0-2 0 0,-1 0 0 15,0 4-128-15,-3-3 0 0,0 2 0 0,-2 2 0 16,-2 2 128-16,0 0-208 0,-2 1 80 0,-1 0 128 15,0 2 0-15,-1 0 0 0,-1-1 0 0,0 1 0 16,1-2 0-16,-2 2 0 0,3 0 0 0,0 0 0 16,0 0 0-16,0 0 160 0,0 0-32 0,0 0-128 15,0 0 0-15,0 0 0 0,0 0 0 0,0 0 0 16,0 0 0-16,0 0 0 0,0 0 0 0,0 0 0 16,0 0 176-16,0 0-32 0,20-5 0 0,-19 5 0 15,-1-1-16-15,2 1 0 0,-2 0 0 0,-2-1 0 0,1 1-128 0,0 0 0 16,-3 1 0-16,0-1 0 0,1 1 0 15,-3 1 0-15,-2 0 0 0,-1 1 128 0,-2 0 0 0,-1 0-128 16,-3 0 192-16,-1 2-64 0,-1 2-128 0,-1-1 0 16,1 0 144-16,-1 0-144 0,0 0 256 0,2 1 0 15,-1-1-16-15,0 1 0 0,-1-1 80 0,1-1 0 16,0 1 16-16,2 1 0 0,0-1-208 0,1 0-128 16,2-1 160-16,1 0-160 0,2-3 160 0,2 2-160 15,1-3 160-15,1 1-160 0,2-2 224 0,1 0-48 16,-1-2-16-16,3 1 0 0,0 0-160 0,0-3 160 15,1 0-160-15,3 1 160 0,1-2-160 0,0-1 0 16,2-1 0-16,2 0 0 0,1-2 0 0,2-1 0 16,2 3 0-16,2-4 0 0,1 0 0 0,4-2-144 0,2 0 144 15,1 0-208-15,2 1 48 0,2 0 16 0,1-2 0 16,0 2 0-16,-1 1 144 0,-1 2-208 0,1-1 80 0,-4 4 128 16,0 0-160-16,-4-1 160 0,-1 3 0 0,-4 1-144 15,-2 2 144-15,-4 1 0 0,-1 0 0 0,-3 1 0 16,-2 2 0-16,0-3 0 0,-1 1 0 0,0 0 0 15,0 1 0-15,-1 0 0 0,2-1 0 0,-2 3 0 16,2-2 0-16,-2 2 144 0,1 1 0 0,-1-4 0 16,2 4-144-16,-2-3 160 0,-1 5-160 0,0-2 160 15,0 3-16-15,-1 0 0 0,0 2 0 0,-2-2 0 16,1 2 352-16,-2 2 64 0,0 1 16 0,-1 0 0 16,2 2-432-16,-2 0-144 0,1 1 0 0,-1 0 0 0,0 3 0 15,0-1 0-15,2 2 0 0,-2-3 0 16,1 2 0-16,0 2 0 0,0-4 0 0,1 2 0 0,0-2 0 15,0-1 0-15,0-2 0 0,1-3 0 16,0-1 0-16,2-3 0 0,0-2 0 0,-1-7-26224 16</inkml:trace>
  <inkml:trace contextRef="#ctx0" brushRef="#br1" timeOffset="158535.18">1071 16007 38703 0,'-1'-1'3440'0,"2"1"-2752"0,3 0-560 0,2 0-128 0,0-3 0 0,3 1-224 0</inkml:trace>
  <inkml:trace contextRef="#ctx0" brushRef="#br1" timeOffset="159032.21">1307 15960 24879 0,'6'0'2208'0,"-5"0"-1760"0,-2 0-448 0,11 0 0 0,12-4 1792 0,22 1 256 0,27-3 64 0,28-3 16 0,16 0-1648 0,-1 2-336 16,-9 2-144-16,-11 0 128 0,-9 0 544 0,-8 1 96 16,-8-1 32-16,-6 0 0 0,-2 4 176 0,-5 1 48 15,-2 0 0-15,-3 1 0 0,-3 1-416 0,-2-2-80 16,0-2-16-16,-3-1 0 0,0-1-192 0,-1 0-64 16,0-1 0-16,-2-1 0 0,-1 1-128 0,-2 0-128 15,0 2 192-15,-2-2-192 0,-2-2 192 0,-2 2-64 16,-2-1 0-16,-4 1-128 0,-3-1 304 0,-4 1-48 15,-2 0-16-15,-4 2 0 0,-6-1 16 0,-3 1 0 0,-1 2 0 16,-5 0 0-16,-3 0 0 0,-4 1 0 16,-1 0 0-16,-4-3 0 0,-2 2 96 0,-3 0 32 0,-2-2 0 0,-3-1 0 15,2 2 0-15,-2-3 0 0,-1 1 0 0,0-1 0 16,-1 0 16-16,1-2 16 0,1 0 0 0,0-1 0 16,-1 1 0-16,2-2 0 0,-1 2 0 0,1 1 0 15,0-4-144-15,0 2-16 0,-1-2-16 0,3 3 0 16,2-2-240-16,1 2 0 0,1 1 128 0,3-1-128 15,2 3 0-15,3-1 128 0,4 3-128 0,1-3 0 16,4 4 0-16,-1-3-208 0,4 3 16 0,0 1 0 16,3-2-160-16,1 2-32 0,4 2 0 0,2-2 0 0,5 1 16 15,0 3 0-15,3 0 0 0,1 0 0 0,2 1 368 0,2-1-176 16,-3-1 176-16,2 1-128 0,-1 1 128 16,1-2 0-16,2 1 0 0,-2 1 0 0,2 0 0 0,-2 1 176 15,1-1-176-15,-4 1 192 0,-2 2-192 0,-1-1 0 16,-4 2 0-16,1 1 128 0,-2-3-128 0,-3 3 0 15,-1 1 0-15,-1 0 128 0,-2-1 64 0,-2 4 0 16,-1-3 0-16,-1 6 0 0,-4 0 0 0,-1 3 16 16,-3 1 0-16,-4 0 0 0,-1 0 48 0,-3-1 16 15,0 0 0-15,-4-2 0 0,-2-3 112 0,-5 1 32 16,-4 2 0-16,-1-4 0 0,3-1-96 0,-9-2-32 16,-9 0 0-16,-8-3-16288 15,-4-5-3248-15</inkml:trace>
  <inkml:trace contextRef="#ctx0" brushRef="#br1" timeOffset="165371.44">16904 17151 43311 0,'2'9'3840'0,"-2"-7"-3072"16,-1-2-608-16,0-1-160 0,-1 0 1344 0,1-3 224 0,0 1 48 15,0 1 16 1,1-4-2720-16,0-2-560 0,0 2-96 0,0 0-32 16,0 4-1104-16,-3 2-208 0,2 2-48 0,-3 2-16 0,3-1 4656 0,-1 1 928 0,0 0 192 0,1-2 48 15,2 1-1456-15,1-1-272 0,0 4-64 0,2-2-16 16,1 0-640-16,0 2-224 0,0 0 144 0,-2 3-144 16,0-3 512-16,-2 3 32 0,0 1 0 0,-2 0 0 15,0 1 64-15,-3-3 16 0,0 3 0 0,1 1 0 16,-2 1-256-16,0 0-48 0,0 3-16 0,-1 2 0 15,-2 4-144-15,2 1-32 0,-1 3 0 0,0 2 0 16,1 5-128-16,0 1 0 0,1 0-160 0,0 0 160 16,1-1 0-16,0 3 128 0,0 6 16 0,0-1 0 0,2-1 64 15,-1-1 16-15,2-2 0 0,0-3 0 16,1-2 16-16,0-4 0 0,0-3 0 0,0-2 0 0,0-2 144 0,1-2 48 16,0-5 0-16,0-2 0 0,1-3-432 0,-1-1 128 15,1 2-128-15,-2-4 0 0,2 2 0 0,-2-1-272 16,0 2 32-16,-2-4 16 0,2 2-32 0,-1-1-16 15,1 3 0-15,0-3 0 0,0 0 272 0,0 1 0 16,-1-1-128-16,1-3 128 0,1 4 0 0,-1-5 0 16,1 2 0-16,-1-2 144 0,3 1 48 0,-2-1 0 15,2 2 0-15,0-3 0 0,1 0-48 0,2 2 0 16,2-3 0-16,0 0 0 0,2 0 32 0,1-3 0 16,3 1 0-16,2-2 0 0,4-1-48 0,2 0 0 15,4 2 0-15,4-6 0 0,-1 3-128 0,3-2 0 16,3-1 0-16,0-1 128 0,1-1-128 0,-1 2-272 0,-1 3 64 15,4-1 16-15,2 3-176 0,2 1-16 16,0 2-16-16,0 1 0 0,1 4 32 0,0-3 16 0,2 4 0 0,-4 0 0 16,-1-3 160-16,0 3 16 0,0 0 16 15,-1 0 0-15,0 1 160 0,-2 0 0 0,0 2 0 0,-4 0 0 16,-1-1 160-16,2 0-32 0,-2-1-128 0,-1 0 192 16,-2-1-192-16,0-1-128 0,-3 1 128 0,-3 0-208 15,0-4 208-15,-2 4 0 0,-3-4 0 0,1 2 0 16,-3 1 0-16,-1-1 0 0,-1 1 144 0,-1 0-144 15,-2-1 144-15,-2 0-144 0,-1 1 128 0,-2-3-128 16,-2 3 256-16,0-4-48 0,-2 1 0 0,1-2 0 16,-2 1 176-16,-1-4 16 0,1 0 16 0,-1 0 0 15,1-3-16-15,-2-2 0 0,0-2 0 0,-1-4 0 0,-1-3-112 16,-1-4-32-16,1-6 0 0,-1-1 0 16,-1-5-80-16,0-3-32 0,1-2 0 0,1-3 0 0,0-1-144 15,1 3 0-15,0-4 0 0,1 2 0 0,1 0 0 0,-1 0 0 16,0 1-144-16,-2 2 144 0,2 2 0 0,0 0 0 15,0 1 0-15,-1 4 0 0,2-2 0 0,-2 2 0 16,1 2 0-16,-2 3 0 0,1 4 0 0,-2-2 0 16,1 3 0-16,0 0 0 0,2-2-160 0,-2 4 32 15,2 3 0-15,-2 3 0 0,2-1 128 0,0 2-160 16,1-1 160-16,-1 4-160 0,-1-1 160 0,0 0 0 16,2 5-144-16,-3-4 144 0,2 4-144 0,0 2 144 15,-2 2-192-15,1-3 192 0,0 4-256 0,-1-2 48 16,-1 3 16-16,1 0 0 0,-2 3 64 0,-1-2 128 15,-2 1-208-15,-1 1 80 0,0 3 128 0,-4-1 0 0,-2 1 0 0,-1 0-128 16,-1-1 128-16,-3 3 0 16,0-1 0-16,-1 0 0 0,-2 0 0 0,-1-4 0 15,0 5 0-15,-1-5 0 0,-1 1 0 0,2 0 0 0,2-3 160 16,-1 0-160-16,-2-1 224 0,0-1-48 0,-1 0-16 0,0-2 0 16,-2 1 64-16,-1-2 16 0,1 2 0 0,-4-3 0 15,0 1 80-15,-3 2 0 0,2-2 16 0,-4 1 0 16,-2 0 288-16,-2 1 48 0,-2-1 16 0,-3 4 0 15,1 3-560-15,-1-1-80 0,1-1-48 0,3 0 0 16,3 3 0-16,-1 1 0 0,-1 4 0 0,8-2 0 16,3-4 0-16,2 5 0 0,-4 0 0 0,2-1 0 15,8-1-624-15,9-7-112 0,10-7-32 16,14-15-24672-16</inkml:trace>
  <inkml:trace contextRef="#ctx0" brushRef="#br1" timeOffset="171902.07">17689 17097 37775 0,'-5'2'3360'0,"1"-2"-2688"0,3-1-544 0,2 0-128 15,0 1-3456-15,1-3-704 0,0 1-160 0,1-3-32 0,2 0 3392 0,1-1 688 0,1 1 128 0,1 0 144 16,0 2 448-16,0-1 160 0,-1 2 32 0,2 2 64 16,-1 0 2640-16,2 0 544 0,-1 0 96 0,0 0 48 15,1 2-2528-15,-2 2-512 0,0 1-96 0,-3-1-32 16,-2 3-256-16,-3-3-48 0,0 0-16 0,-1 1 0 16,-3-3 176-16,1 1 48 0,-1-1 0 0,-1-1 0 0,-1-1-256 0,1-1-64 15,0 0 0-15,-1 0 0 0,-1-2-192 0,3-1-64 16,0-1 0-16,0 0 0 0,0 1 0 0,1-3 0 15,0 1 0-15,1 0 0 0,1-3 224 0,-1 1 32 16,1-1 16-16,-1 0 0 0,0-2-16 0,-1 0 0 16,0-2 0-16,1 3 0 0,-2-5-64 0,1 2 0 15,0 1-16-15,0-2 0 0,0 1-144 0,-2 0-32 16,1-1 0-16,0 0 0 0,1-1 48 0,0 2 0 16,1-3 0-16,0-2 0 0,1 1 16 0,1-3 0 15,1 0 0-15,1-1 0 0,0-1-64 0,-2 0 0 16,1 2 0-16,1-2 0 0,-2 2-192 0,-2 0 0 0,1 3 0 15,0-4 0-15,-2 4 0 0,1-1 0 16,-1 0-192-16,2 0 192 0,-1 1-128 0,-1 0 128 0,2-2 0 16,0 1 0-16,-1-1 0 0,0 2 0 15,1 1 0-15,-2 0 0 0,1 2-160 0,-2-1 160 0,2 4-128 16,-2 0 128-16,0 2-128 0,-1-1 128 0,0 4-128 0,-1-4 128 16,2 3 0-16,-2-2 0 0,1 2 0 0,-1-1 0 15,2 0 0-15,-2 0 0 0,0-2 0 0,0 4 0 16,0-1-208-16,-2 1 32 0,1-2 16 0,-1 1 0 15,1 2 0-15,1-1 0 0,-2-1 0 0,0 0 0 16,2 2 160-16,-3-1-192 0,3-2 192 0,-3 1-192 16,2 0 48-16,-2 0 0 0,2 0 0 0,-2 1 0 15,0 2 144-15,2-3 0 0,-2 3 0 0,1-3 0 16,0 0 0-16,-1 4 0 0,2-5 0 0,-2 2 0 0,2 0 0 0,-2 0 0 16,1 1 0-16,-1-1 128 15,0 1-128-15,2-2 0 0,0 1 0 0,-1 1 0 0,2-1 0 0,-1 0 0 16,-1 0 0-16,2 0 0 15,0-1 0-15,0 1 0 0,-1 1 0 0,0 0 0 0,1 0 0 16,0 0-192-16,-1 3 192 0,0-3-192 0,0 4 192 0,-1-4-128 16,2 1 128-16,-3 3-128 0,3-3 128 0,-1 2 0 15,1-3 0-15,-1 4 0 0,0-4 0 0,1 1 0 16,0 1 0-16,1 3 0 0,-2-2 0 0,2 1 0 16,-1-1 0-16,1 1 0 0,0 1 0 0,2 0 0 15,-2-2 0-15,1 1 0 0,-1-1 0 0,1 2 0 16,1-2 0-16,0-1 0 0,-1 2 0 0,2-3 0 15,1 2 0-15,-2-3 0 0,2 3 0 0,0-2 0 16,1 4 0-16,-1-4 0 0,-2 3 0 0,2-3 0 0,-2 2 0 0,2-1 0 16,-1 2 0-16,0 0 0 0,-1 1 0 15,0-1 0-15,1 1 0 0,-2-3 0 0,0 3 0 0,1 0 0 16,0 0 0-16,-1 3 0 0,1-3 0 0,-1 0 0 16,2-3 0-16,-1 3 0 0,1 0 0 0,0 0 0 15,1-1 0-15,0 0 0 0,1 1 0 0,0 0 0 16,0-3 0-16,0 2 0 0,0 0 0 0,0 1 0 15,0 0 0-15,0 0 0 0,0 0 0 0,0 0 128 16,0 0-128-16,0 0 0 0,0 0 0 0,0 0 128 16,0 0-128-16,0 0 0 0,0 0 0 0,11 16 0 15,-11-10 0-15,0 1 0 0,-1 2 0 0,0 0 0 16,-2 0 0-16,-1 1 0 0,1 3 0 0,-1-2 0 16,-1 1 0-16,0 2 0 0,0-1 0 0,-1 0 0 0,1 0 0 15,-1 1 0-15,0 1 0 0,-1 0 0 0,0-2 0 0,1 1 0 16,0-2 0-16,0-1 0 0,1 1 0 0,0-4 0 15,0 2 0-15,1 0 0 0,0-3 0 0,1 2 0 16,0-3 0-16,-1 0 0 0,2-1 0 0,-1-1 0 16,1 0 0-16,1-3 0 0,-1 1 0 0,1-2 0 15,0 0 0-15,-1-3 0 0,2 2 0 0,-2-4 0 16,0-2 0-16,-3-1 0 0,1-1 128 0,0-2-128 16,2-1 128-16,-2-3-128 0,2 1 128 0,-1-1-128 15,1-1 128-15,1-2-128 0,1 2 0 0,0-3 0 16,2-1 0-16,2-1 0 0,1 0 0 0,0 3 0 15,3-2 0-15,-3 3-128 0,3 1 128 0,-1 1-192 16,2-1 192-16,-2 1-192 0,-1 2 192 0,1 4 0 16,-2 0 0-16,-2-1-128 0,0 4 128 0,-2 0 0 0,0 2 0 15,0 1 0-15,-1 3 0 0,0-3 0 0,0 1 0 16,-1 1 0-16,2 1 0 0,-1-2 0 0,0 1 0 16,0 1 128-16,0 0-128 0,0 0 0 0,0 0 128 0,0 0-128 15,0 0 0-15,0 0 0 0,19 18 0 0,-12-11 0 16,2 0 0-16,1 0 0 0,2 1 0 0,2 0 0 15,4 2 0-15,3-3 0 0,4 3 0 0,2-2 128 16,4-1 48-16,3-2 16 0,-1 1 0 0,4-1 0 16,3 0-192-16,2-1 160 0,0 0-160 0,1-1 160 15,2 2-160-15,-3 1 0 0,0-1 0 0,-6 3-176 16,-3-2-528-16,-6 0-96 0,-3 0-32 16,-8 3-22832-16</inkml:trace>
  <inkml:trace contextRef="#ctx0" brushRef="#br1" timeOffset="173105.8">4157 14348 22111 0,'2'-5'1968'0,"-2"0"-1584"0,0 2-384 0,0 3 0 0,1-3 784 0,-1-1 80 0,0-2 16 0,1-7 0 0,-1-4-496 0,1-2-112 0,-1-3-16 16,-1 1 0-16,0 1 976 0,-2 3 192 16,0 0 48-16,-1 1 0 0,-2 2-48 0,0 0 0 0,-1 7 0 0,0 0 0 15,-2 3-336-15,1-1-80 0,0 4-16 0,-3-2 0 16,-4 3-448-16,-3 0-96 0,-2 3 0 0,-4-1-16 15,-2 2-176-15,-5-2-16 0,-3 2-16 0,-6 1 0 16,-2-1-32-16,-6 1 0 0,-8 1 0 0,-5-1 0 16,-4 1-192-16,-2 3 0 0,-1-3 0 0,5 1 0 15,8-1 144-15,-7 3-16 0,-4 0 0 0,3-1 0 16,8 4 112-16,6-1 16 0,6-3 0 0,5 1 0 16,4 2-128-16,6-5 0 0,5 2-128 0,3 0 192 15,5-1-192-15,3-1 0 0,3 0 0 0,3-1 0 16,1 2 0-16,1-1 0 0,3 3 0 0,0 0 0 15,1 1 0-15,0 1 0 0,1 1 0 0,0 3 0 0,0-3 0 16,1 4 0-16,-1 2 0 0,1 0 0 0,1-2 192 16,0 2-48-16,0 3-16 0,1-1 0 0,1-2 208 0,-1 2 48 15,4 2 0-15,-1 0 0 0,2 1-64 0,1 1 0 16,3 8 0-16,4 3 0 0,1 5-160 0,-2-1-32 16,0 3-128-16,0 5 192 0,0 6-192 0,-2 4 0 15,-2 8 0-15,-2 3 0 0,-1 5 0 0,-4-5 0 16,-1 0 0-16,-2-11 0 0,1-4 0 0,-2-1 0 15,-1 1 0-15,0-1 0 0,-1-2 128 0,-2 2 16 16,2 0 16-16,0-2 0 0,-1-4 48 0,0-3 16 16,1-5 0-16,-2 7 0 0,2 4-224 0,-2 4 0 0,1 3 128 0,-1-4-128 15,2 0 0-15,0-3 0 0,0-3 0 16,-3 0 0-16,2-2 0 0,-2-3 128 0,0 1-128 16,-2-2 0-16,0-2 176 0,-3 0-16 0,1-4 0 0,-1-3 0 15,0-5-160-15,1-3 0 0,1-4 144 0,0-4-144 16,2-3 384-16,1-1 0 0,1-2 0 0,0-2 0 15,2-1-208-15,0 1-48 0,2-5 0 0,-1 0 0 16,2 0 96-16,1-2 16 0,1 0 0 0,-1 0 0 16,2-2 80-16,1 2 0 0,1-4 16 0,-1 2 0 15,0-3-160-15,0-1-48 0,2 1 0 0,-2-1 0 16,2-5 112-16,1 1 16 0,1-2 0 0,2-1 0 16,3-2 0-16,4 2 16 0,3-3 0 0,5 0 0 15,4 0 208-15,2 2 32 0,6 3 16 0,3 0 0 0,6 2-384 16,8 0-144-16,4-2 0 0,2 3 0 0,-3 0 0 15,-4 1 0-15,-3 2 0 0,-3 0 0 0,-2 4 0 0,-2-3 0 16,-2 1 0-16,-2 1 0 16,-4 0-448-16,-4-5-64 0,-4 2-32 0,-7-1-25120 15</inkml:trace>
  <inkml:trace contextRef="#ctx0" brushRef="#br1" timeOffset="191333.3">16587 14395 28559 0,'-4'1'2544'0,"2"-1"-2032"0,1 0-512 0,2-1 0 0,-1-1 1216 15,0 1 160-15,0 1 32 0,-1-4 0 0,-1 3-32 0,2-4 0 16,2 0 0-16,0 0 0 0,2-1-624 0,0 0-128 16,1 0-32-16,-1 0 0 0,3-1-352 0,-4 1-80 15,2-1-16-15,-2 3 0 0,-1 0 112 0,-1 2 0 16,1 2 16-16,-2 0 0 0,1 0 48 0,-1-3 16 16,1 6 0-16,-1-3 0 0,3 0 48 0,-2-3 0 15,1 3 0-15,1-1 0 0,1 0-48 0,-1-3 0 16,1 2 0-16,1-3 0 0,0 0 224 0,0-1 32 15,0 0 16-15,0-1 0 0,1-3-48 0,1 1-16 16,2-3 0-16,1 1 0 0,0 3-224 0,1-3-32 16,0 2-16-16,0 0 0 0,2 1-32 0,-2-1-16 15,1 0 0-15,-1 2 0 0,0 1-96 0,-1-1 0 16,1 0-128-16,-1 0 192 0,0 0 48 0,0 0 0 16,1-2 0-16,-1 1 0 0,0-3 16 0,2 1 16 0,1-3 0 15,1 0 0-15,3-2-144 0,-1-5-128 0,3 0 144 0,2-1-144 16,0-1 0-16,3 0 128 0,-1 0-128 0,2 0 0 15,0 3 0-15,1-1 0 0,-1 0 0 0,-3 2 0 16,-2 5 0-16,1-4 0 0,0 2 0 0,0 1 0 16,-2 1 0-16,0 2 144 0,-2 0-144 0,1 1 128 15,-2 1-128-15,0 2 0 0,-1 0 0 0,1 1 0 16,1 1 0-16,2-1 0 0,-2-1 160 0,0-1-160 16,4 1 160-16,0-4-160 0,1 1 128 0,2-1-128 15,1 0 0-15,-2-3 0 0,-1 0 0 0,1 0-176 16,-4 0 176-16,1-1 0 0,1-1 0 0,0 1 0 15,-1 2 0-15,-1 0 0 0,-2 2 0 0,0 0 0 0,-1-1 0 16,-2 0 0-16,0 4 0 0,-2 0 0 16,-1 2 0-16,0 0 0 0,0 1 0 0,0-1 0 0,-1 1 0 15,1-1 256-15,1 0-64 0,0-2-16 0,0 2 16 0,2-1 16 16,-2-1 0-16,1-1 0 0,-1 2-208 0,-1 1 0 16,2-3 0-16,-4 2 0 0,1 1 0 0,-1-3 0 15,0 0 0-15,-2 3 0 0,0-1 0 0,1 1 0 16,-2 2 0-16,-1-1 0 0,-1-1 0 0,-1 2 0 15,1 3 0-15,-3-2 0 0,2 2 0 0,-2 1 0 16,-1-1 0-16,0 1 0 0,0 0 0 0,0 1 176 16,0-1-176-16,-1 0 160 0,1 0-160 0,0 0 0 15,0-1 0-15,1 1 0 0,-1 0 192 0,0 0-32 0,0 0-16 0,0 0 0 16,0 0-144-16,0 0 0 16,0 0 0-16,0 0 0 0,4-21 0 0,-5 18 0 0,-1 1 0 0,-1-1 0 15,-1 2 0-15,-2-1 0 0,0 0 0 16,-2 2 0-16,2 0 0 0,-3-1 0 0,2 1 0 0,-1-4 0 15,0 3 0-15,-1 0 0 0,0 1 0 0,1-2 0 16,-2 0 0-16,-1 1 128 0,0 0-128 0,-2 1 128 16,1-3 256-16,-3 3 32 0,-1 0 16 0,-4 3 0 15,0-3-320-15,-2 1-112 0,-1 0 0 0,-2 3 0 16,0-2 0-16,2 2 0 0,0-3 0 0,1 3 0 16,2 0 0-16,3 0 0 0,2-3 0 0,2 1 0 15,2-1 0-15,-1 1 0 0,4-1 0 0,0 1 0 16,1-2 0-16,1 0 0 0,1 0 0 0,2 0 0 15,1 0 0-15,1 0 0 0,2 0 0 0,0 0 0 0,2-2 0 0,0 2 0 16,3 0 0-16,2 0 0 16,1-1 0-16,0 1 0 0,4-2 0 0,-1 1 0 0,2 1 0 0,1-2 0 15,1 1 0-15,1-1 0 0,3 2 0 16,0-3 0-16,3 1 0 0,1 1 0 16,-1-3-448-16,2 3-16 0,1-3-16 0,-3 2 0 15,-1 0 304-15,1-1 176 0,-1 2-192 0,-1 1 192 0,0 0-144 0,-1 2 144 16,0 2 0-16,-3-2-144 0,-2 2 144 0,-2 1 0 15,0 1 0-15,-2-3 0 0,-1 2 0 0,-3 1 0 16,-1-1 0-16,1 1 0 0,-3 0 0 0,-1 0 176 16,1-3-176-16,-3 2 192 0,0 1 256 0,-1 0 64 15,0-1 16-15,-2 4 0 0,0 1-384 0,-1 0-144 16,-1 2 0-16,-1 0 0 0,1 3 0 0,-1-1 0 16,2 1 0-16,-1-1 0 0,-1 1 0 0,1 1 0 15,1-1 0-15,-1 0 0 0,1 1 0 0,0-4 0 0,0 1 0 16,2-2 0-1,1-1-400-15,2-3-80 0</inkml:trace>
  <inkml:trace contextRef="#ctx0" brushRef="#br1" timeOffset="207998.3">16764 14278 26719 0,'-10'4'2368'0,"1"1"-1888"0,4-3-480 0,4 0 0 0,1-2 784 0,-2 1 64 16,-3 3 16-16,-4-1 0 0,-2 5-240 0,1-4-48 16,1-2-16-16,3 0 0 0,3 1-288 0,-1-3-48 15,1 0-16-15,1-3 0 0,-1 3 128 0,0-1 32 16,-1 1 0-16,-2-1 0 0,0 1 736 0,-1 0 160 15,-1 0 16-15,-1-2 16 0,0-1-464 0,1 2-112 16,0-2-16-16,1 1 0 0,2-3-208 0,1 0-48 16,3-1-16-16,4-2 0 0,2 3-64 0,2-3-16 15,5 0 0-15,2 1 0 0,3-3-160 0,4-1-16 0,3-1-16 0,2-1 0 16,0-3-160-16,1 1 128 16,3-2-128-16,-1-2 128 0,3 0 0 0,2-2-128 0,0-2 192 0,1 1-64 15,-4 0 0-15,2-2-128 0,3 1 192 0,-1-3-64 16,1 1 48-16,-2-1 0 0,1 1 0 0,-2 2 0 15,1-3-16-15,2 1 0 0,2-1 0 0,-1 2 0 16,-1 0 112-16,6-4 32 0,7-5 0 0,3-2 0 16,0 0-304-16,-4-2 0 0,-2 3 0 0,-5 1 0 15,0 1 0-15,-2 1 0 0,-3 5 0 0,0 4 0 16,-1 0 0-16,-4 4 0 0,-2 2 0 0,-3 1 0 16,-2 3 256-16,-3 1-16 0,-4 2 0 0,-2-1 0 15,-3 3 128-15,-2-1 16 0,-1 5 16 0,-4-2 0 16,0 1-160-16,-2-1-48 0,0-1 0 0,-2 0 0 15,0 1-192-15,-1 0 0 0,0 1 128 0,0-1-128 0,0 1 0 0,0 2 144 16,2-3-144-16,-2 0 128 0,0 1-128 0,1 1 0 16,0 0 0-16,-1 1 0 0,1-2 0 0,-1 2 0 15,-1 2 0-15,0 0 0 0,0-3 0 0,-2 2 0 16,1 0 0-16,-3 1 0 0,0-2 240 0,-3 2-48 16,0 0 0-16,-2 2 0 0,-1 0-48 0,-4 1-16 15,0-1 0-15,-1 2 0 0,0-3-128 0,0 3 0 16,0-3 0-16,-2-1 0 0,2 1 0 0,-1-2 0 15,2 0 0-15,-1-4 0 0,2 1 176 0,1-2-48 16,-1 0-128-16,1-2 192 0,0 0-192 0,1-1 0 16,0 0 0-16,2 2 0 0,1 1 160 0,0-1-16 15,2-1 0-15,0 2 0 0,0-2-144 0,2 3 0 16,2 0-160-16,-1 0 160 0,3 3 0 0,0-2-144 16,1 3 144-16,0-1 0 0,2 0-176 0,2 4 176 0,1 0-208 15,1-1 80-15,1 4-80 0,3 0-16 0,1 1 0 16,2 0 0-16,1-1 80 0,1 0 16 0,1-2 0 0,3 1 0 15,3-2 128-15,2 0-208 0,0 0 80 16,4-1 128-16,-1-1 0 0,0 0 0 0,1 0 0 0,-3 1 0 16,-1-1 0-16,-1 3 0 0,-1 0 0 0,-3 2 0 15,-2 2 0-15,-3 0 0 0,-3 0 0 0,-2 3 0 16,-2-1 0-16,-2 2 0 0,-1 0 0 0,-1 0 0 16,-1 2 192-16,-1 0 48 0,-1 0 16 0,-1 3 0 15,-1 1 16-15,-1-3 16 0,0 0 0 0,0-1 0 16,-2 0-48-16,0 2-16 0,-1-1 0 0,-1-1 0 15,2 0 16-15,-1-2 0 0,1-4 0 0,0 2 0 16,3-3-48-16,-2-1-16 0,2-1 0 0,-1 0 0 0,1 1-176 16,0-1-256-16,2-2 64 0,-1 3 16 15,2-4-1200-15,1 3-240 0,1-2-48 0,4 3-20960 16</inkml:trace>
  <inkml:trace contextRef="#ctx0" brushRef="#br1" timeOffset="211366.07">20765 14850 44223 0,'0'2'1968'0,"-2"-2"400"0,-1 0-1904 0,1 0-464 0,1-2 0 0,0 0 0 0,-1 2 560 0,1-1 16 15,0-1 0-15,-2 0 0 0,2 1-576 0,0 1 0 16,1 3-160-16,1 4 160 0,-1-1 256 0,1 5 192 16,1 1 16-16,-1 2 16 0,1 1 208 0,1 3 32 0,0-1 16 0,2 0 0 15,0 1-192-15,4 3-32 16,1 3-16-16,1 6 0 0,1 1 16 0,1 3 16 0,0 5 0 0,1 0 0 16,0 2-80-16,-3 0-32 0,0 4 0 0,-1 2 0 15,-3 3-288-15,-2 3-128 0,-2 1 128 0,-3-4-128 16,0-2 0-16,-4-7 0 0,1-5 0 0,0-7 0 15,-1-6 368-15,0-1-16 0,2-7 0 0,-1-1 0 16,3-3 160-16,0-9 48 0,2 0 0 0,1-9 0 16,2-4-1632-1,1-8-320-15</inkml:trace>
  <inkml:trace contextRef="#ctx0" brushRef="#br1" timeOffset="-214731.58">20700 14955 40543 0,'-1'-4'3600'0,"-2"2"-2880"0,1-1-576 0,0 1-144 0,2-3 1424 0,0 1 256 16,2 2 48-16,-2-8 16 15,1-3-1984-15,0-3-400 0,0-2-64 0,-1 0-32 16,-1 2-64-16,-3 4-16 0,1 1 0 0,-3 0 0 0,-1 2 1072 0,0 2 224 0,0 2 32 0,-1 0 16 15,-1 2 352-15,2-2 64 0,0 0 16 0,-1 3 0 16,2-3-416-16,-3 2-80 0,1 1-16 0,-2 1 0 16,-1 1-128-16,-2 0-16 0,0 0-16 0,-5 1 0 15,0 4-48-15,-4-3-16 0,-3 5 0 0,-4 0 0 16,-1-1-224-16,-4 3 0 0,0 1 0 0,-5 2 0 16,2 0-288-1,-1 2-96-15,1-2-32 0,2 0 0 0,4 0 288 0,1-2 128 0,4-2-128 0,4 1 128 16,4 0 0-16,-1-1 224 0,3 4-32 0,1-4 0 15,3 3 112-15,1 0 16 0,1 1 0 0,1 1 0 0,3 0-320 16,1 0-144-16,3 0 16 0,-1 1 0 0,4 2 128 16,-1 3 0-16,3 2 0 0,-2 1 0 0,1 4 0 0,0 1 0 15,0 1 0-15,1-4 0 0,-3 2 0 0,2-2 0 16,-1-1 0-16,1 0 0 0,0 0 0 0,-1-2 0 16,2 1 0-16,-1-3 0 0,2-1 176 15,-2-1 64-15,2-3 16 0,-1 1 0 0,2 3 48 0,0-1 16 16,-1 1 0-16,0-3 0 0,-1 1-160 15,-2-1-32-15,-1-2 0 0,-1 0 0 0,-3 2-128 0,0 1 160 16,-2-1-160-16,-1 0 160 0,-2 1 32 0,-2-1 0 16,1-1 0-16,-1 3 0 0,0-6 48 0,1 0 16 15,0 0 0-15,1-4 0 0,2 1 32 0,1-3 16 16,1-2 0-16,2 0 0 0,1-1 16 0,-1 0 0 16,2 3 0-16,1-5 0 0,0 0-176 0,0 0-16 15,0 1-128-15,0-1 192 0,1 1-192 0,-2-1 0 0,1 0 0 16,0 0 0-16,0 0 0 0,0 0 0 0,0 0 0 0,0 0 0 15,0 0 0-15,0 0-128 0,11 20 128 0,-5-20 0 16,1 0 0-16,2-3 0 0,3 2 0 0,2-1 0 16,4-3 512-16,4-2 128 0,5 3 0 0,3-3 16 15,3 1-528-15,2 1-80 0,3 0-48 0,1 2 0 16,0 0 0-16,-2 1 0 0,-1 0 0 16,-1 1 0-16,-1 2 0 0,-2 3 0 0,-1-3 0 0,-2 3 0 15,-2 2 0-15,-1-1 0 0,-4 1 0 0,-1-2 0 16,-2 3 0-16,1-3 0 0,-2 4 0 0,2-6 0 15,-2 3 0-15,2-2 0 0,1-1 0 0,0-2 0 16,2 1 0-16,-1-1 0 0,1 0 0 0,1-1 0 16,-2 1 0-16,2-4 0 0,-2 2 0 0,-1-2 0 15,-3 3 0-15,-2 1 0 0,-1-1 0 0,-4 1 0 16,-2 0 0-16,-3 0 0 0,-1 0 0 0,-1 1 0 0,0-1 0 0,-2 0 0 16,-1 0 0-16,1 0 0 0,-1 0 0 0,0 0 0 15,2 0 0-15,-1 0 0 0,0-1 0 0,3-3 0 16,2 3 0-16,-1-2 0 0,1 1 0 0,1 0 0 15,0-1 0-15,1 2 0 0,0-2 0 0,-2-1 0 16,0 1 0-16,-2-4 0 0,2 3 0 0,-4-3 0 16,1 1 0-16,-3-3 0 0,0 0 0 0,1-3 0 15,-4-1 0-15,1-2 0 0,0-1 0 0,-1-4 0 16,-1-1 0-16,1-5 0 0,-1 1 0 0,-1-3 0 16,2-7 0-16,1 0 0 0,-2-3 0 0,2-2 0 15,0-2 0-15,-1 1 0 0,1 2 0 0,1 2 0 0,-1 3 0 16,-1-2 0-16,0 4 0 0,0-2 0 0,1 6 0 15,-2-1 0-15,1 6 0 0,-1-6 0 0,-1 4 0 0,0 0 0 16,-1 0 0-16,-2 2 0 0,1 0 0 16,-1 2 0-16,-1-1 0 0,1 5 0 0,0-3 0 0,-1 4 0 15,2 1 0-15,-1 0 0 0,0 2 0 0,1-1 0 16,-1 2 0-16,-2-2 0 0,-1-3 0 0,-1-1-26224 16</inkml:trace>
  <inkml:trace contextRef="#ctx0" brushRef="#br1" timeOffset="-211231.7">20445 14648 43311 0,'-5'3'3840'0,"-1"-1"-3072"0,2-2-608 0,3-2-160 15,1 0-336-15,-2 1-112 0,-1 1 0 0,-2-4-16 16,-1 2-2912-16,1-2-576 0,1-1-112 0,2 3-32 15,-1-3 1088-15,1 4 192 0,-1-3 64 0,1 3 0 0,-2-3 4016 0,2 1 800 16,-2 1 176-16,0 0 16 0,1-3 1264 0,-2 0 240 16,1-2 48-16,-1 1 16 0,0-2-2320 0,0-1-464 15,0-1-80-15,0-1-32 0,0-3-208 0,0 1-32 16,0-2-16-16,0-2 0 0,2-3-48 0,-1 1-16 16,0 2 0-16,2-2 0 0,-2-3-240 0,0 0-48 15,0 0-16-15,-3 1 0 0,1-2-64 0,-1 1-16 16,-2-1 0-16,-3-1 0 0,-2-1 32 0,-2 1 16 15,-3-1 0-15,0 0 0 0,0 3 64 0,-2-5 16 16,-2-3 0-16,-2 2 0 0,0-1 0 0,-1-2 0 16,0 2 0-16,0-1 0 0,2 3-112 0,-1 2-32 15,3 3 0-15,2-1 0 0,1 4-208 0,2-1 176 16,2-1-176-16,0 1 160 0,4-2-32 0,-1 0 0 0,1 0 0 16,1 3 0-16,0-4-128 0,0 4 0 0,1-1 0 0,-2 3 0 15,1-1 0-15,-1 3 0 0,-1 2 0 0,1 2 0 16,1 2 0-16,-1 2 0 0,-1 2 0 0,1 0 0 15,0 2 0-15,0 1 0 0,1-1 0 0,2 2 0 16,1-1 0-16,1 0 0 0,2 2 0 0,2-1 0 16,1-1 0-16,0 2 0 0,1 0 0 0,1 0 0 15,-1 0 0-15,0 0 0 0,1 0 0 0,-1 2 128 16,0-2-128-16,0 0 0 0,0 0 0 0,0 0 0 16,-4 22 0-16,2-15-144 0,-3 4 144 0,0-3-160 15,0 6 160-15,-2-2-208 0,-1 4 80 0,1-1 128 0,-1 1-144 16,1 2 144-16,-1-1 0 0,2 0 0 0,1-1 0 15,2-1 0-15,-1-4 0 0,0 3 0 16,0 1 0-16,2-3 0 0,0 2 0 0,-1-4 0 0,2-1 0 16,-2-2 0-16,2-1 0 0,-1-1 0 0,0-5 0 15,2 1 0-15,-1-2 0 0,1-2 144 0,0 0-144 0,1-2 0 16,1-2-160-16,1 1 160 0,1-5 0 0,1 0 0 16,2 0 0-16,2-5 0 0,0 3 0 0,1-3 0 15,1 4 0-15,-1-3 0 0,1 2 0 0,-1-4 0 16,0 1 0-16,-1 3-144 0,0-3 144 0,-1 1 0 15,-1 1 0-15,-2 2-128 0,1-3 128 0,-2 3 0 16,0-1 0-16,-2 0 0 0,0 0 0 0,1 1 0 16,-2 2 0-16,0 1 0 0,1 1 192 0,-2 0-16 0,0 2-16 15,0 0 0-15,1-1-160 0,0 3 160 16,0-1-160-16,2 0 160 0,-2 4-160 0,3-2 192 0,-1 2-192 0,2 0 192 16,2 2 0-16,-1 0 0 15,2 2 0-15,2-1 0 0,1 2-192 0,1-2 128 0,1 5-128 0,1 0 128 16,-1 0-128-16,2 3 0 0,-2-2 0 15,0 3 0-15,2 0 0 0,0 1 0 0,-2 1 0 0,2 0 0 16,0 2 0-16,1 1 0 0,2 2 0 16,-1-1 0-1,0 0-576-15,2-1 16 0,-1 3 0 0,2 1 0 0,0-2-976 16,1 3-208-16</inkml:trace>
  <inkml:trace contextRef="#ctx0" brushRef="#br1" timeOffset="-194632.5">20194 11652 35935 0,'-7'2'3200'0,"1"-2"-2560"0,3 0-512 0,3 0-128 0,3 0 144 15,-3 0 16-15,-3 2 0 0,1-2 0 0,-1 0-160 0,1-2 160 16,2 2-160-16,1-3 160 0,1 0 608 0,2-2 112 15,0 1 16-15,-1 0 16 0,2 0-512 0,-1-1-96 16,0 1-32-16,-2 2 0 0,1-1-16 0,-2 1 0 16,3 1 0-16,-1-3 0 0,2 0 48 0,2 2 0 15,0 0 0-15,2-1 0 0,2-1 96 0,1 1 32 16,2 0 0-16,3-1 0 0,2-1 32 0,3-1 16 16,4 1 0-16,5-4 0 0,0 2-80 0,1-3-16 15,2 1 0-15,6-4 0 0,5-1-192 0,0-2-64 16,2 2 0-16,0-5 0 0,-1-1-128 0,0-2 192 15,-1-1-192-15,2 0 192 0,2 1 0 0,1-4 0 16,1 1 0-16,0-1 0 0,0 0-48 0,-2-2 0 16,-1-3 0-16,-1 2 0 0,-1 1 160 0,2-2 16 15,3-1 16-15,2 0 0 0,0 2-80 0,2 1-32 16,1 4 0-16,-1 0 0 0,-1 4-224 0,1 1 0 0,0-2 0 16,3 4 0-16,2 4 0 0,-1 0 0 0,-2 2 0 0,-4 1 0 15,-5 3 0-15,-4-3 0 0,-5 2 0 0,0-1 0 16,-1-1 0-16,-1 0-128 0,-2 3 128 0,-3-1 0 15,0 0 0-15,-4 0 0 0,0 2 0 0,-2-4 0 16,-4 3 0-16,-1 0 0 0,-1 0 0 0,-3 0 0 16,-2 0 0-16,-3 1 320 0,1 0-32 0,-4 0-16 15,0 0-32-15,-1 1-16 0,-4 1 0 0,0 2 0 16,-1-2-32-16,-2 3 0 0,-1-2 0 0,-1 2 0 16,-1 0 32-16,0 1 0 0,-3-2 0 0,-1 2 0 0,-3 0-32 15,-1 2-16-15,0-1 0 0,-2 3 0 0,-2-3-176 16,0 0 0-16,0 2 0 0,-3-2 128 0,1 1 96 15,-2-2 16-15,0 3 0 0,-2-3 0 0,1 0 384 0,0 0 80 16,-1 0 0-16,-2 0 16 0,2-3-576 16,-1 2-96-16,-2 0-48 0,1 0 0 0,1-3 0 15,-2 3 0-15,0-2 0 0,2 1 0 0,3 0 0 0,1 2 0 16,-1-2 0-16,0 2 0 0,-2 0 0 0,-2 0 0 16,2 0 0-16,0 2 0 0,2-2 0 0,-1 2 0 15,2 0 0-15,-1 1 0 0,5-2 0 0,-1 3 0 16,3-3 0-16,1 0 0 0,2 3 0 0,0-4 0 15,4 0 0-15,2 0 0 0,1 0 0 0,1-3 0 16,2 2 0-16,3-1 0 0,0-1 0 0,4 1 0 16,3-3 0-16,3 1 0 15,2 0-352-15,3-1-64 0,3-3-16 0,1 3 0 16,1 1 240-16,-2-1 64 0,1-1 0 0,-2 2 0 0,0 2 128 0,-1-1-192 0,-1 2 192 16,-1 0-192-16,-1-2 192 0,2 2 0 0,0 1-144 0,-1 0 144 15,0 0 0-15,1 0 0 0,1 0 0 0,-3-1 0 16,1 1 0-16,2-1 0 0,2 1 0 0,2-4 0 15,0 3 0-15,-2-3 0 0,2 1 0 0,-3-1 0 16,1 0 0-16,-4-1 0 0,0 1 0 0,-2-1 0 16,-2 4 0-16,-4-3 0 0,0 3 0 0,-3 1 0 15,-2 1 0-15,-2 0 0 0,-1 3 0 0,-1-1 0 16,-2 5 0-16,-2 1 0 0,-1 5 128 0,-2 0-128 16,-3 4 576-16,0 2 16 0,-2-2 16 0,-1 4 0 15,-3 2-480-15,-1 2-128 0,-1 2 0 0,0-4 96 16,1 0-96-16,-1-1 0 0,0-2 0 0,0-1 0 0,2-3 0 0,2 1 0 15,0 0 0-15,1-5 0 0,1 2 0 16,2-4 0-16,2 0 0 0,2-7 0 0,2 1 0 0,1-5 0 16,3-2 0-16,1-13 0 0</inkml:trace>
  <inkml:trace contextRef="#ctx0" brushRef="#br1" timeOffset="-189531.05">22487 10551 19343 0,'50'0'1728'0,"-5"-2"-1392"0,-14 2-336 0,-11-1 0 16,-1 1 0-16,18-2 0 0,34 0 0 0,34-2 0 16,24 2 0-16,-1-1-176 0,-15 2 176 0,-19-2-192 15,-15 7 48-15,-15-1 0 0,-8 0 0 0,-9 2 144 16,-8 0-1168-16,-5-1-112 16,-5-2-32-16,-5 1 32 0,-5 1 2032 0,-3-4 400 0,-4 2 64 0,-2-2 32 0,-4-1-1248 0,-3 0-384 15,-2 1-16-15,-4-5 16 16,-3 3-240-16,-4-4-32 0,-2 3-16 0,-5-4 0 15,-2 2 1504-15,-5-2 320 0,-5 1 48 0,-8-3 16 0,-5 2 624 0,-9-3 112 16,-6 2 32-16,-6 2 0 0,-5 1-976 0,-4-1-192 16,-1-3-48-16,-6 2 16 0,-7 1-272 0,-5 1-48 15,-1 4-16-15,-2-4 0 0,3 0 416 0,-4 1 80 16,-5 0 16-16,-3 2 0 0,2 1 0 0,1-1-16 16,3-1 0-16,-3 3 0 0,0 3-384 0,4-3-80 15,3 2-16-15,0-2 16 0,2-2-64 0,0 4-16 16,6 4 0-16,5-1 0 0,2 0-400 0,6 0 0 15,4-3 0-15,0 3-160 0,4 3 160 0,7-1 192 16,10-1-32-16,5 0-16 0,6-3-16 0,6 0 0 16,7-1 0-16,4-1 0 0,6 1-128 0,3-2 192 0,5 0-192 0,4 0 192 15,3 2-192-15,7-2 0 0,5 3 0 16,6-3 0-16,5 2 128 0,7-2-128 0,9 0 0 0,7-2 128 16,8 0-128-16,8 1 192 0,12-1-192 0,4 0 192 15,4 4-192-15,3-4 0 0,-5 2 0 0,-1-1-176 16,-1 1-32-16,10 1-16 0,11 1 0 0,2 0 0 15,0-4 96-15,1 0 128 0,4 2-208 0,-3-3 80 16,-5 2 128-16,-1-4 0 0,-2 3-144 0,2 1 144 16,-1 2-320-16,-3-2 16 0,-8-1 0 0,1 1 0 15,-1 1-96 1,-2 3-32-16,-4 0 0 0,-5-1 0 0,-5-2-128 0,-3 0-16 16,-2 0-16-16,-7 3 0 0,-6-2 144 0,-7 4 16 0,-8-2 16 0,-5 1 0 0,-7 1 208 15,-8-5 32-15,-3 2 16 0,-8-1 0 0,-2 2 160 16,-5-3 0-16,-3 0 0 0,-6 1 0 0,-3-1 640 0,-6 1 128 15,-4-1 0-15,-6-1 16 0,-7 0 16 0,-8 1 0 16,-7-4 0-16,-5 2 0 0,-7-2-352 0,-6 1-80 16,-3 1-16-16,-3-1 0 0,1-3-224 0,-6 1-128 15,-5-1 160-15,-6 1-160 0,-2 4 160 0,-2-3-160 16,-2-2 160-16,-5 0-160 0,0 2 160 0,-2 2-160 16,1 2 160-16,-2-3-160 0,3-1 192 0,-5 4-48 15,3 2-16-15,1-1 0 0,9-2 0 0,1-1 0 16,0 4 0-16,4-1 0 0,6 3-128 0,2-4 0 15,5-4 0-15,4-1-18720 0</inkml:trace>
  <inkml:trace contextRef="#ctx0" brushRef="#br1" timeOffset="-186431.82">24104 10906 13823 0,'-7'-2'1216'0,"-1"-3"-960"0,3 2-256 16,3 2 0-16,1 1 1568 0,-3-1 272 0,-5 0 48 0,-3-4 16 0,-4 0-816 0,-2 0-144 16,2 2-48-16,3-2 0 0,2 5 320 0,1-3 48 15,2 1 16-15,1 1 0 0,2 1 112 0,1 0 16 0,1 0 16 0,0 0 0 16,1 0-16-16,-1 0 0 0,2 0 0 0,-2 0 0 15,2 0-416-15,0-2-96 0,0 2 0 0,1 0-16 16,0 0-352-16,0 0-64 0,0 0-16 0,0-2 0 16,0 2-96-16,0 0-32 0,0 0 0 0,1 0 0 15,-1 0-192-15,0 0-128 0,0 0 160 0,0 0-160 16,0 0 304-16,0 0-48 0,17 15 0 0,-12-11 0 16,-1 1-80-16,1 1-32 0,1 0 0 0,0 2 0 15,0-1 80-15,3 3 16 0,0-3 0 0,1 3 0 16,1 1 16-16,2 1 16 0,3 0 0 0,2 2 0 15,3 2-80-15,1 1-32 0,3 4 0 0,1 2 0 16,1 5-160-16,1 0 0 0,3 5 0 0,-1 5 128 0,-2 0-128 16,0 1 0-16,-2 0 0 0,3 2 0 15,1-2 0-15,3 1 0 0,1-1 0 0,0 1 0 0,3-1 0 0,3-4 0 16,1 1 0-16,1-4 0 0,-1-1 160 16,-1-1 0-16,0-1 0 0,-2-4 0 0,-1 0 96 15,2 0 32-15,-1-2 0 0,-1-1 0 0,-1 2-288 0,0 1 0 16,1 1 128-16,-2-2-128 0,-2 0 0 0,-1-3 0 15,-2 0 128-15,-3-3-128 0,0 0 0 0,-2-2 0 16,0 0 0-16,-2-3 0 0,0 2 160 0,-2-2-160 16,-2-1 128-16,-1-1-128 0,-4 1 0 0,0 0 0 15,-3-1 0-15,-1-1 0 0,-1-2 0 0,-3 2 208 16,1 0-16-16,-2-4-16 0,-1 2 0 0,-2-2 0 16,1 0 0-16,-1-1 0 0,1 0-176 0,-2-1 192 15,2-2-192-15,-2 1 192 0,0-1-64 0,0-2 0 0,-1 0 0 16,0 0 0-16,0 0 48 0,0-1 0 15,0 0 0-15,0-2 0 0,-1 1 208 0,0-5 32 0,-2 3 16 0,1-6 0 16,-3 2-48-16,0-3 0 0,-2-4 0 16,-2-1 0-16,0-2 256 0,-2-1 32 0,0-2 16 0,-1-1 0 15,1 2-560-15,-2-2-80 0,2 1-48 0,0 2 0 16,1 2 0-16,-1 0 0 0,3 2 0 0,1 1 0 16,1 3 0-16,1 1 0 0,1 3 0 0,0 0 0 15,3 0 0-15,0 3 0 0,1-1 0 0,0 3 0 16,1-1 0-16,0 2 0 0,1-1 0 0,1 1 0 15,0 1-512 1,2 1-32-16,1 1-16 0,0 1 0 0,3 3 80 0,0 0 16 0,3 3 0 0,-1-2 0 16,0 2 32-16,0 2 16 15,2 0 0-15,-1-1 0 0,0 1 240 0,0-1 176 0,-1 0-208 0,0-1 80 0,-1-1 128 0,-2 1 0 16,1-1 0-16,0 2 0 0,-2-2 0 16,0 2 0-16,0-3 0 0,0 3 0 0,2-1 0 0,-1-1 0 15,2 0 0-15,1 2 0 0,1-4 0 0,-1 1 0 16,1 2 0-16,-1-3 0 0,0-1 0 0,-1 1 0 15,-2-1 0-15,-2-1 0 0,-4 0 0 0,1-1 0 16,-3 0 0-16,-2 0 0 0,0 1 0 0,-5 0 0 16,-2 1 0-16,-5 1 176 0,-2 0 128 0,-5 2 16 15,-3-1 16-15,-6-3 0 0,-2 3 64 0,-3-3 16 16,0 0 0-16,1-2 0 0,-1 1 272 0,-3-2 48 16,1 0 16-16,0-2 0 0,2-3-608 0,2-2-96 15,2-2-48-15,1-4 0 16,3-3-1152-16,2-5-240 0</inkml:trace>
  <inkml:trace contextRef="#ctx0" brushRef="#br1" timeOffset="-184697.9">26081 12060 30399 0,'-5'-1'2704'0,"2"-1"-2160"15,0 2-544-15,2 0 0 0,1 0 2352 0,0 0 352 16,-2 0 80-16,-1 2 16 0,-1 1-2144 0,1 1-416 0,0 5-96 0,2 2-16 16,2 4-128-16,0 3-176 0,3 6 48 0,0 0 0 15,1 4 0-15,0 1 0 0,0 4 0 0,-2-4 0 16,2 3 128-16,-1 3 176 0,-2-2-48 0,0-2 0 16,0 1 0-16,-2-1 0 0,-2 2 0 0,-2-3 0 15,0-1 48-15,-1 2 0 0,-2-3 0 16,0 1 0-16,-2-5-48 0,0 2 0 0,-1-2 0 0,0-8 0 15,2-1 64-15,-1-2 16 0,2 0 0 0,0-5 0 16,3 0 144-16,0-2 32 0,1 0 0 0,1-3 0 16,1-1 0-16,1-1 0 0,0-1 0 0,0 2 0 15,0-2-112-15,1-2-16 0,0 2 0 0,2-1 0 16,-1 1-128-16,1 0-128 0,-3 0 192 0,0 0-192 16,0 0 128-16,0 0-128 0,21 0 0 0,-14 0 0 0,2 1 192 0,2 1-192 15,1-1 192-15,4-1-192 0,2 0 288 16,4 0-48-16,3 0-16 0,3 2 0 0,3-4 16 0,5 1 0 15,2-2 0-15,4-1 0 0,4 2-32 0,5-3 0 16,4 0 0-16,3 4 0 0,2-3-80 0,1 4-128 16,4-1 176-16,-2 1-176 0,-4-3 0 0,4 2 0 15,4 2 0-15,0-1 0 0,-3 0-192 0,3 3 48 16,-2-2 16-16,3 3 0 0,-3-3 0 0,2 2 0 16,4 0 0-16,3 2 0 0,4 1 128 0,-1 1 0 15,0 0 0-15,-1 2 0 0,1-2 0 0,-2 2 0 16,1-1 0-16,-3 2-128 0,-1 0-16 0,-4-2 0 15,-7-2 0-15,0 0 0 0,0-1 144 0,-2 0-208 0,-3 0 80 16,-5 1 128-16,-1 3-288 0,-4-2 64 0,-5-1 16 16,-3-1 0-16,-2 1 208 0,-3 1 0 0,2-3 0 15,-4-1-144-15,0 1 144 0,-4-3 144 0,-1 0-16 16,-4-1-128-16,-2-1 128 0,-3 0-128 0,-3-3 0 0,-3 1 0 16,-1-1 288-16,-3-3 0 0,-2 1 0 0,-1-5 0 15,-2 1 80-15,-2-2 16 0,-1-3 0 0,-1-1 0 16,-1-1-128-16,-2-3-32 0,-1-1 0 0,1-3 0 15,-1 0 16-15,1-5 0 0,0-1 0 0,2-2 0 16,2-2 160-16,0-3 48 0,1 1 0 0,0-4 0 16,0 1-112-16,1-2-16 0,2 1 0 0,-1 1 0 15,1 0-176-15,-1 3-144 0,1 3 192 0,-2 1-192 0,1 3 144 0,0 1-144 16,-2 3 0-16,1-2 144 16,-1 5-144-16,-1-1-176 0,1 4 48 0,-3 1 0 0,2 4-160 0,-3 1-32 15,0 1 0-15,-1 1 0 0,-1 2 64 0,0 2 0 16,0 2 0-16,-2 0 0 0,2 2 80 0,0 1 32 15,1 1 0-15,0-1 0 0,0 2-48 0,0 0 0 16,0 0 0-16,0 0 0 0,-1 3 192 0,-1-1 0 16,-1 2 0-16,-1 0 0 0,-1 1 0 0,-4 0 0 15,0 1 0-15,-3 0 0 0,0 0 0 0,-3 0 0 16,-1 0 0-16,-1 3 0 0,-3-3 0 0,-2 0 0 16,0 2 0-16,-3-2-128 0,0 3 288 0,1-4 64 15,-2-2 16-15,-2 5 0 0,0-2 16 0,-3-2 16 16,-2 1 0-16,0 0 0 0,-2 0-112 0,-2-2-32 15,0 1 0-15,-3 0 0 0,0-2-128 0,-4 1 128 0,1-1-128 16,-4 1 128-16,-2-3-128 0,-4 0 0 0,-2 0 144 16,-3-5-144-16,-5 0 256 0,0 0-32 0,4-1 0 0,-2-1 0 15,1 1-16-15,-4 0 0 16,-1-4 0-16,1 3 0 0,2-3 0 0,1 0 0 0,3 1 0 0,0 1 0 16,-1 1-208-16,-1 1 144 0,1 3-144 0,-1 0 128 15,5 2-128-15,2-2 0 0,3 3 0 0,3 3 0 16,2-3 0-16,-1 1 0 0,0 2 0 0,3-1 0 15,2 0 0-15,3 2 160 0,2-1-160 0,2-1 160 16,4 2-160-16,0-2 0 0,3 1 144 0,2 0-144 16,2 0 0-16,2-1 0 0,1 1 0 0,6-1 128 15,2-2-128-15,4 0-256 0,3 2 64 0,3-4 0 16,3 2-544-16,1 0-112 0,5-2-32 16,0-1 0-16,3-2-624 0,4-1-128 0,4 0-32 0,8 0-20192 15</inkml:trace>
  <inkml:trace contextRef="#ctx0" brushRef="#br1" timeOffset="-183364.88">26967 10980 35935 0,'-13'-17'3200'0,"3"5"-2560"16,-1 1-512-16,4 3-128 0,2 8 1536 0,1-2 304 16,-1 0 48-16,-3 1 16 0,-6-5-1504 0,-5 2-400 15,-3 2 128-15,-1 3-128 0,-1 5 0 0,1 7-224 0,0 4 32 16,-1 6 16-16,-1 8 176 0,-3 5 0 16,-2 9 0-16,-2 5 128 0,-3 9 256 0,-1 4 64 0,0 2 16 0,1 3 0 15,0 1-48-15,-2 7-16 0,-4 8 0 0,-5 6 0 16,-3 2-400-16,-7 5 128 0,-4 5-128 0,-10 5 0 15,-4 10 0-15,-6 5 0 0,-3 5 0 0,-1 2 0 16,0 2 0-16,1-7 0 0,4-14 0 0,2 1 0 16,4-3 192-16,5-6 16 0,6 0 0 0,-1-3 0 15,1 1 368-15,-1-2 64 0,3-2 0 0,-5 2 16 16,1 6-320-16,-1 2-64 0,-1 3-16 0,-2 2 0 16,-4-1-256-16,-3 1 0 0,-3 3 0 0,1-3 0 15,1 6-240-15,-1-4 0 0,2 1 0 0,-2-1 0 0,0-3 240 0,4-4 0 16,2 2 0-16,3-4 0 15,2-2 384-15,0 0 32 0,1-1 0 0,1-2 0 0,2 1-64 0,1-3-16 16,4-1 0-16,4-6 0 0,5-4-208 16,2-6-128-16,3-1 128 0,3-8-128 0,3-6 144 0,3-5-144 15,4-5 192-15,3-4-192 0,3-7 336 0,3-3-32 16,5-7-16-16,1-6 0 0,3-6-32 0,3-4-16 16,2-6 0-16,2-1 0 0,1-6-112 0,2-3 0 15,-1 0-128-15,1 0 192 0,1-2 64 0,-1 0 0 16,0-2 0-16,-1-1 0 0,2 4 64 0,0-2 0 15,1 1 16-15,0 0 0 0,0-1-336 0,0 1 0 16,0 0-160-16,0 0 160 0,0 0 512 0,7-25 224 0,-2 17 32 16,3-5 16-16,0 3-624 0,3-1-112 15,3 0-48-15,3-1 0 0,2-1 0 0,3 0 0 0,4 0 0 0,5 1 0 16,0 0 0-16,9-2 0 0,7-1 0 16,6 0 0-1,5 2-432-15,9-3-80 0,9 1 0 0,10 1-16 0,6 2 336 0,10 1 64 0,8 1 128 0,11 4-208 16,8 2-32-16,7 2 0 0,6 2 0 0,9 2 0 15,8 2 48-15,4-2 16 0,1 1 0 0,1-1 0 16,-3 3-16-16,11 1 0 0,7 0 0 0,2-1 0 31,-4 0-304-31,2 0-64 0,2 1-16 0,2-1 0 0,4 2 128 16,3-2 32-16,-1-3 0 0,0 0 0 0,1 1 128 0,3 1 32 0,1 2 0 0,6 1 0 16,0 3 32-16,8 3 16 0,5-1 0 0,0 3 0 15,-6 1 48-15,-9 1 16 0,-6-3 0 0,-11 1 0 0,-13-3 144 16,-2 0-192-16,-5-2 192 0,-10 1-192 0,-11 0 48 15,-5 1 0-15,-1-4 0 0,-5 6 0 0,-2-1 144 0,-9 2 0 16,-7-1-144-16,-11-2 144 0,-10-1 208 0,-2-1 112 16,-4 0 32-16,-3-2 0 0,-7-3 48 0,-5-3 16 15,-6 0 0-15,0-4 0 0,-1 1-224 0,0 0-64 16,-3 1 0-16,-3-3 0 0,-4 2-128 0,-2 0 0 16,-6-1 0-16,-5 0 0 0,-4-1-160 0,-7 0-16 15,-5 0 0-15,-4 1 0 0,-7-2-112 0,-3 0-32 16,-5 3 0-16,-4-4 0 0,-1 1 96 0,-2 2 16 15,-2-4 0-15,-3 1 0 0,-1-1 336 0,-2-1 64 16,-1-4 0-16,-2 1 16 0,-3-1 176 0,-2 0 16 16,2-5 16-16,0 1 0 0,3-1-32 0,1-1-16 0,3 2 0 15,1-1 0-15,3 1-128 0,3-2-32 16,-1 1 0-16,2-4 0 0,1 3-208 0,0-3 0 0,0-1 128 16,-1-1-128-16,0-2 0 0,-1-1 0 0,0-2 0 0,-3-5 0 15,-1-5 0-15,-4-5 0 0,-1-6 0 0,-4-4 0 16,-1-4 208-16,-2-5-48 0,-1-8-16 0,-5-11 0 15,-2-10 32-15,-5-9 0 0,-1-8 0 0,-2-2 0 16,-2-1-176-16,-3 2 192 0,0 0-192 0,-3-2 192 16,-3-5-192-16,-1 1 160 0,-2-2-160 0,-5-3 160 15,-4 3 224-15,-7-9 64 0,-7-1 0 0,-7-4 0 16,-3-3 240-16,-3-1 48 0,1 5 16 0,-6-2 0 16,-8-3-592-16,-1-4-160 0,-6 2 0 0,-4 0 96 15,-1 3-480 1,-2-2-80-16,-4 3-16 0,1 2 0 0,4 7 96 0,1 2 0 0,4 6 16 0,3-1 0 0,3 1 240 0,0 0 128 15,-1 4-160-15,1 2 160 16,2 5 0-16,2 2 0 0,2 6 0 0,-1 3 0 0,5 8 0 0,-4 1 0 16,0 1 0-16,-4 6 0 0,3 6 0 15,0 5 0-15,4 4 0 0,3 3 0 0,7 4 0 0,2 1 0 16,1 6 0-16,4 3 0 0,7 7 0 0,3 3 0 16,4 6 0-16,5-2 0 0,5 2-192 0,3 3 192 15,4 4-208-15,1-1 80 0,3 2 128 0,1 0 0 16,2 2 0-16,3 2-128 0,2 2 128 0,4 2 0 15,1 2 0-15,3 3 0 0,5-1-160 0,1 3 160 16,2 1-192-16,3 2 192 16,4 0-672-16,0 1-32 0,4 2 0 0,0 3 0 15,2-1-560-15,2 3-112 0,3 2-32 0,3 6-20368 0</inkml:trace>
  <inkml:trace contextRef="#ctx0" brushRef="#br1" timeOffset="-182564.12">27155 12007 2751 0,'-2'-11'256'0,"0"1"-256"0,-1 2 0 0,1 2 0 0,0 0 1152 0,-1 3 192 16,2-1 48-16,-3-4 0 0,-2-3-1216 0,-3-3-176 15,1-2-176-15,-2 4 48 0,1 1 3360 0,0 5 672 16,2 1 144-16,0 5 32 0,0 2-80 0,0 7-16 15,1 3 0-15,0 7 0 0,1 7-2192 0,0 2-432 16,1 3-80-16,2 2-32 0,2 6-912 0,1 0-176 16,1-2-32-16,1 1-128 0,-1-5 0 0,-1 2 0 15,2-5 0-15,-3-2 0 0,-1-1 0 0,-2 1 0 16,-2-4 0-16,-2 1-144 0,-3 0 16 0,-1 3 0 0,-3-4 0 16,-2 4 0-16,0-1-32 0,-2-1 0 0,0 0 0 0,1-4 0 31,2-3-240-31,4-3-48 0,2-3-16 0,4-2-11088 0,2-2-2208 0</inkml:trace>
  <inkml:trace contextRef="#ctx0" brushRef="#br1" timeOffset="-182022.55">28065 12091 34095 0,'-1'2'3024'0,"-2"0"-2416"0,1 0-480 0,-1-1-128 0,2 2 1536 16,1 0 272-16,0 2 64 0,0 5 16 0,1 4-1376 0,-1 7-288 0,4 7-48 0,0 3-16 15,0 3-160-15,3 1 0 0,0 3 0 0,0 0 0 16,1 2 0-16,-1-3 128 0,0 1-128 0,-3 0 0 0,0-1 0 0,-1 0 0 15,-2-2 128-15,-1-5-128 16,0-2 0-16,-1-3 0 0,-1-4 0 0,2-4 0 16,0-2-768-16,-1-3-96 0</inkml:trace>
  <inkml:trace contextRef="#ctx0" brushRef="#br1" timeOffset="-179866.49">26182 12200 30399 0,'4'-4'2704'0,"1"1"-2160"0,2 1-544 0,-4 1 0 0,1 1 208 0,2-1-64 0,4-1-16 0,6-3 0 16,5-1 240-16,1-1 32 0,1 3 16 0,-5-1 0 16,0 1 800-16,-4 2 176 0,-1 2 16 0,-1 0 16 15,-2 0-432-15,1 0-96 0,0 1 0 0,0 0-16 0,1 2-560 0,0-2-96 16,0-1-32-16,3 1 0 0,-1-1-64 0,3 0-128 16,0 0 176-16,2-1-176 0,-1 0 0 0,2-4 0 15,0 1 0-15,0-1 0 0,-3 3 0 0,-1-3 0 16,-2 4 0-16,-2-4 0 0,-3 5 0 0,-3-3 0 15,-1 6 0-15,-3-3 0 0,-2 2 192 0,-1 2-64 16,-1 2 0-16,-2 1-128 0,-2 3 208 0,-2 0-64 16,1 1-16-16,-3 0 0 0,1 1-128 0,-1 0 160 15,-1-1-160-15,1 1 160 0,-1 0-16 0,1-1 0 16,1 0 0-16,-1 0 0 0,1 0 64 0,-1 0 16 16,-1 0 0-16,-1 4 0 0,-2 5-224 0,-2-3 0 15,-3 2 0-15,1 2 0 0,2-4 0 0,-2 2 144 16,2-1-144-16,2-3 128 0,2-3 0 0,0 1 0 15,2 0 0-15,2-1 0 0,1-1-128 0,1-4 0 0,2 1 0 16,2-2 0-16,1-1-448 0,1 0 48 16,0-2 0-16,0 4 0 15,1-5-400-15,0 4-80 0,0 2-16 0,-1-1-17424 0</inkml:trace>
  <inkml:trace contextRef="#ctx0" brushRef="#br1" timeOffset="-178964.62">27843 12270 26719 0,'-2'-2'2368'15,"-1"-1"-1888"-15,0 1-480 0,0 0 0 0,2 2 1856 0,0 0 256 0,-2 0 64 0,-2 0 16 0,-4 0-1888 0,-5 0-304 0,-3 0-224 0,-4 2 32 16,-2 4 528-16,0-2 112 0,-3 3 0 0,-1-1 16 16,-2 2 784-16,1-1 160 0,-1-1 16 0,1 0 16 15,2-1-512-15,2-1-96 0,2 1-32 0,4-3 0 16,0 0-464-16,2-1-80 0,0 0-32 0,1-2 0 15,0 1-224-15,1-3-208 0,0 3 32 0,-1-2 16 16,3 2-112-16,-1 0-32 0,4 2 0 0,0 1 0 16,2 1 144-16,3-3 32 0,1 3 0 0,2-3 0 15,2 1-48-15,3 2 0 0,1 1 0 0,1-4 0 16,0 4-96-16,3 0-32 0,1 1 0 0,-1 0 0 0,2 2 80 16,0 1 16-16,2-1 0 0,0 3 0 0,-1-1 64 15,2 0 16-15,-2 1 0 0,2 0 0 0,-2-2 128 0,-1 2 0 16,0-1 0-16,0 1 0 0,-1 0 0 15,-1-2 0-15,0 0 0 0,-3-2 0 0,0 2 144 0,0-3-144 16,-1 1 192-16,-1-1-192 0,-2 3 240 0,1-3-64 16,-2 1-16-16,-1-3 0 0,0 3-32 0,-1-2-128 15,-2 2 192-15,0-2-64 0,-1 1-128 0,-1 0 0 16,-2 1 0-16,-1 1 128 0,-1 1-128 0,-2-1 0 16,1-1 0-16,1 1 128 0,-3 1-128 0,1-3 0 15,-1 0 0-15,1-1 128 0,0-2-128 0,1-1 0 16,0-1 0-16,0 1 128 0,0-1-128 0,1-2 128 15,1-2-128-15,0 0 128 0,1 0-128 0,0-1 0 0,2-1 0 16,2 3 0-16,1-3 0 0,0 0 0 0,2 0 0 0,2 0 0 16,-1-1 0-16,3 0 0 0,-1 0 128 15,2-1-128-15,1-1 160 0,1 0-160 0,0 1 192 0,0 1-192 16,2-3 240-16,0 2-64 0,2 0-16 0,-1-2 0 16,1 1 96-16,1-2 32 0,1 0 0 0,-1-1 0 15,-1 3 0-15,2-4 0 0,3-2 0 0,0-2 0 16,0-2-128-16,0 1-32 0,1-2 0 0,-1 1 0 15,-1-2-128-15,0 0 192 0,0 0-192 0,-2-2 192 16,1 4-400-16,0 0-80 0,-2 1-16 0,0 2 0 31,-1 2-112-31,-1 0-32 0,0 3 0 0,-2 3 0 0,0 1-64 0,0 1 0 16,-2 0-16-16,0 1 0 0,0 3-1264 0,-1 0-256 0</inkml:trace>
  <inkml:trace contextRef="#ctx0" brushRef="#br1" timeOffset="-178527.92">28674 12301 27647 0,'0'0'2448'0,"-1"-2"-1952"0,0 2-496 0,1 0 0 0,0 0 2816 0,-1 0 448 0,1 0 112 0,-2 0 16 15,1 2-2400-15,0-1-480 0,-2 4-80 0,0 4-32 16,2 2-400-16,-4 4 0 0,1 3 0 0,-2 3 0 16,0 5 0-16,-2 3 0 0,1 2 0 0,-1-2 128 15,0 5 64-15,-1-1 16 0,0 1 0 0,2-6 0 0,-1 0 96 0,1 1 16 16,0-6 0-16,-1 0 0 0,2-4-576 0,-1-1-128 15,2-5 0-15,1-4-16 16,0-3-512-16,2-2-112 0,-1-4 0 0,3-1-16 16</inkml:trace>
  <inkml:trace contextRef="#ctx0" brushRef="#br1" timeOffset="-176764.65">18324 12305 36863 0,'-2'-4'3264'0,"0"-1"-2608"0,0 0-528 0,2 4-128 16,2-2 736-16,-1 1 112 0,0-4 32 0,1-4 0 15,2-1-1552-15,0-2-304 0,1 2-64 0,0 1-16 16,-2 3-48-16,0 3-16 0,-1 2 0 0,0 2 0 0,-1 0 1120 0,0 0 160 15,3 1 64-15,0 0 16 0,2 2 768 0,1-2 144 16,2-1 48-16,2 0 0 0,3 0-608 0,-1 0-112 16,2 1-32-16,0 0 0 0,0 3-240 0,-2 1-48 15,2 0-16-15,-3 1 0 0,1 0-144 0,-2 2 0 16,-2 0 0-16,-2-1 0 0,-1 1 0 16,-2 2 0-16,-2 0 0 0,0-1 0 0,-2-1 0 0,-3 4 0 15,-1-1-144-15,-3 2 144 0,0 2 0 0,-2-3-128 16,-1 2 128-16,-4 2 0 0,-2 0 0 0,-1 2 0 15,-4 0 176-15,-1 2-176 0,0-3 0 0,-3 1 0 16,-5 4 0-16,-1-2 0 0,0 2 0 0,0 0-176 16,2 0 176-16,0 1-160 0,5-2 160 0,0-4 144 0,4-2-16 15,3 1-128-15,1 2 272 0,2 1-48 16,4-4-16-16,0-2 0 0,3 0-32 0,1-5-16 0,1 1 0 0,1-3 0 16,3-1-160-16,1-2 0 15,2-1 0-15,1 1 128 0,2 0-128 0,1 0 0 0,1-1 0 0,5 1 0 16,1 0 0-16,3-3-224 0,4 3 32 15,4 1 0 1,0-2-960-16,4 1-176 0,2 0-32 0,3 0-9744 0,-1 2-1952 16</inkml:trace>
  <inkml:trace contextRef="#ctx0" brushRef="#br1" timeOffset="-176327.97">19389 12261 42383 0,'0'2'3776'0,"-1"-1"-3024"15,1 0-608-15,0-1-144 16,1 3-320-16,0-3-80 0,2 2-32 0,-2 1 0 16,2 3-2800-16,-2 0-560 0,-1 3-112 0,-3 1-32 15,-3 1 1888-15,-3 3 384 0,-2 0 80 0,-2 5 16 0,-3-2 3312 0,-4 3 672 0,-1 2 128 0,-1 1 16 16,-2 5-368-16,6-9-80 0,3-2 0 0,2-1-16 15,2 0-1376-15,4-4-272 0,3 0-48 0,3-2-16 16,3-2 32-16,2-1 0 0,3 1 0 0,2-2 0 16,1-1-416-16,2-4 128 0,2 1-128 0,0 1 0 15,2-3 0-15,0 0 0 0,0 0 0 0,0 0 0 16,-1 0-192-16,1-3 192 0,-1 3-192 0,-2-1 192 16,0 0-768-1,0 1-48-15,0-1 0 0,0-2 0 0,1 1-1072 0,-1-1-224 0,2 1-32 16,1-2-12288-16</inkml:trace>
  <inkml:trace contextRef="#ctx0" brushRef="#br1" timeOffset="-176029.59">19582 12349 26719 0,'-5'2'2368'0,"0"0"-1888"0,1-2-480 0,3 1 0 0,0 0 768 0,0 2 64 0,-3 1 16 0,-3 4 0 15,-3 3-1488-15,0 2-288 0,1 4-64 0,0 4-16 0,1 1 1776 0,-1 7 336 16,1-1 80-16,-1 3 16 0,-2 3 848 0,-2 0 160 16,1 2 32-16,-2 1 16 0,-2 1-1264 0,1-3-256 0,1 0-48 0,-1-2-16 15,0-1-480-15,1 0-192 0,2-4 128 0,0-2-128 16,1-2 0-16,1-1-272 0,1-6 32 0,2-2-11856 15,2-2-2368 1</inkml:trace>
  <inkml:trace contextRef="#ctx0" brushRef="#br1" timeOffset="-175424.75">20058 12400 38703 0,'6'-1'1712'0,"-2"1"352"0,0-4-1648 0,-1 3-416 0,1 0 0 0,-1 1 0 0,2 0 192 0,1 0-32 0,4-3-16 0,3 2 0 15,3 0-688-15,-1 1-144 0,1 0-16 0,-2 1-16 0,-1 3 1296 0,0-3 256 16,-3 3 48-16,0-3 16 0,-1 4-224 0,1-3-32 16,0 2-16-16,0 1 0 0,1-3-384 0,0 2-80 15,1-3-16-15,0 3 0 0,1-3-144 0,2 0 0 16,1 1 0-16,-1 0 0 0,1-2-144 0,-2 3-16 16,-3-2 0-16,0 1 0 0,-2 3 16 0,-3-2 0 15,-1 0 0-15,-1 2 0 0,-3 2 144 0,-2-1 0 16,-3 0-144-16,-1 1 144 0,-4 2 0 0,-1-2 0 0,-1 0 0 0,-1 1 0 15,-4-2 0-15,-1 1 0 0,-2-2 0 0,0 1 0 16,2-1 192-16,1-2-64 0,1 2 0 0,4-1 0 16,2-3-128-16,3 3 0 0,3-3 0 0,1 0 0 15,2 3 0-15,2-3 0 0,3 3 0 0,1-3 0 16,1 2-128-16,4 1-64 0,2 1-16 0,1-3 0 16,1 2 48-16,0 1 16 0,2 0 0 0,0 1 0 15,-3-1 144-15,2 1 0 0,-2 0 0 0,0 3 0 16,-2-1-160-16,0 1 0 0,0 0 0 0,-1 1 0 15,0 2-64-15,-1-1-16 0,0 0 0 0,-3-2 0 16,0 1 240-16,0 0 0 0,-4 1 144 0,1 0-144 0,-2 1 368 16,1-1-32-16,-2 1 0 0,-2-1 0 15,0 0-160-15,-2 1-48 0,-2 1 0 0,-1-2 0 0,-1-1 0 16,-2 1 0-16,-2 0 0 0,1-1 0 0,0-2 64 16,-2 2 0-16,-4 3 0 0,-5-2 0 0,-3 2-192 0,-2 2 0 15,-2-1 0-15,-1 1 0 0,7-7 144 0,-4 3-144 16,-6 1 160-16,-4 1-160 0,0-3 0 0,0-3 0 15,-1 0 0-15,3-7 0 0,3-4-176 0</inkml:trace>
  <inkml:trace contextRef="#ctx0" brushRef="#br1" timeOffset="-167231.72">30669 11893 25791 0,'-5'-4'2304'0,"0"2"-1856"0,1 2-448 0,2 0 0 0,2-3 1408 0,-1 2 176 15,-3-1 32-15,-1-2 16 0,-4-2-688 0,-1 0-144 16,2-6-32-16,-2 3 0 0,2 1 0 0,0-3-16 15,0 0 0-15,-2-2 0 0,1 2 272 0,-3-5 48 16,-1 1 16-16,-3 1 0 0,-2-2-544 0,-1 1-96 16,-2 0-32-16,-3-1 0 0,-1-2-96 0,1 2 0 15,-3-2-16-15,-1 1 0 0,2-2-128 0,-1 2-32 16,1 2 0-16,1-3 0 0,1 2 80 0,-2-3 16 16,0 0 0-16,0 1 0 0,2-3 224 0,0-2 48 15,-1 3 16-15,1-2 0 0,3 0-112 0,0 0-32 16,2-1 0-16,-2 5 0 0,-2 1-112 0,1-1-16 15,-2 3-16-15,1-2 0 0,0-1-240 0,-2 0-256 16,-2 1 48-16,-1 1 16 0,0-1 192 0,-1 0 192 16,0 3-48-16,0-1 0 0,1-3-144 0,2 1 192 15,4 1-192-15,-1-1 192 0,5 2 128 0,1 1 16 0,1 3 16 16,2-1 0-16,3-2-176 0,1 3-48 0,0 0 0 0,3-1 0 16,-2 0 96-16,2 1 16 0,-2 0 0 0,1 0 0 15,-1 0-80-15,-1 0-16 0,0-2 0 0,-3 1 0 16,1 0-16-16,-3-1 0 0,-1 0 0 0,-2-1 0 15,-1 2-128-15,-1-3 0 0,2 3 0 0,-2-1 0 16,0-2 0-16,2 2 0 0,-1-2 0 0,0 1 0 16,3-2 0-16,0 1 0 0,1 1 0 0,1-2 0 15,0-1 0-15,-1 1 0 0,2 0 0 0,-1 3 0 16,2 2 0-16,-2-2 0 0,2 2 0 0,-2 0 0 0,2 2 0 16,1 1 0-16,-1 1 0 0,1 1 0 15,0 1 0-15,1-1 0 0,0 2 0 0,0 2 0 0,-1-2 0 16,1 3 0-16,-1-1 0 0,0-1 0 0,0 2-256 15,-3 1 0-15,2 0 16 0,-1-4 0 0,0 3 0 0,1 1 0 16,-1-4 0-16,2 2 0 0,1-1 240 0,1-1-192 16,0 2 192-16,0-3-192 0,2 1 192 0,1 1 0 15,1-2 0-15,0 2 0 0,1-2 0 0,0 0 0 16,1 2 0-16,0-1 0 0,1 0 0 0,0 3 0 16,-1-1 128-16,0 0-128 0,-1 2 0 0,1-1 0 15,-1 2 0-15,0 1 0 0,2 0 0 0,1-1 0 16,-1 3 0-16,1 0 0 0,2 1 0 0,2-2-144 15,1 2 144-15,2 1-128 0,1-3-16 0,2 1 0 16,2 1 0-16,1-4 0 0,3 2 144 0,3-3 0 0,-1 0 0 16,0-2 0-16,2 1 0 0,-2-3 0 0,0 2 0 15,2-3 0-15,-2 1 128 0,4 0-128 0,0 1 128 0,3 1-128 16,2 1 0-16,2 2 0 0,4 1 0 0,2 1 128 16,0 3-128-16,2 1 0 0,1 0 0 0,-2-1 0 15,-2 0 0-15,-1 2 0 0,-1-4 0 0,-5-1-128 16,-1 1 128-16,-5-4 0 0,-2 0 0 0,-3 0 0 15,-2 0 0-15,-2 0 0 0,-1-3 0 0,-3 2 0 16,-1 0 0-16,-1-1 0 0,0-1 0 0,-2-1 128 16,-1 2-128-16,0-2 0 0,0 2 0 0,-2-2 0 15,0 1 144-15,-3-1-144 0,2 0 192 0,-3-1-192 16,-1 2 0-16,-1-3 0 0,0 1-192 0,-3 2 48 16,1 0-48-16,-5-2-16 0,0 4 0 0,-3-2 0 15,-2 3 32-15,-1 0 16 0,-4 0 0 0,1 3 0 0,5-3-80 16,-6 0-16-16,-4 1 0 0,-5 4 0 0,-1-4 256 15,-1 3-192-15,1-1 192 0,1 1-192 0,0 1 48 0,1 0 16 16,1 2 0-16,2-3 0 0,-1 3 128 0,2-1 0 16,1 1-144-16,0 2 144 0,1-3-176 0,2 2 48 15,1-2 0-15,2 0 0 0,1 0 0 0,2-1 0 16,1 1 0-16,1-1 0 0,0 4 128 0,2-3 0 16,-1 1 0-16,3 3 128 0,1-2-128 0,1 2 0 15,3-2 0-15,1 2 0 0,3 0 0 0,0 1 176 16,4 0-16-16,3 2 0 0,2-1-160 0,3 3 0 15,4-3 0-15,3 2 0 0,1-1 0 0,3 1 0 0,3 1 0 16,2 0 0-16,2 0-192 0,1 1-80 16,0-4-16-16,2 2 0 15,1-3-528-15,2-1-96 0,2 0-32 0,-2-3-18512 0</inkml:trace>
  <inkml:trace contextRef="#ctx0" brushRef="#br1" timeOffset="-165831.36">30325 9269 2751 0,'-1'-10'256'0,"0"3"-256"0,-1 0 0 0,1 4 0 16,1 0 5888-16,-1 3 1120 0,1-2 224 0,-1-1 64 16,0 0-4208-16,-1-2-832 0,0 1-160 0,1 0-48 15,-1 3-704-15,2-1-128 0,0 4-48 0,2 3 0 16,-1 1-848-16,1 5-192 0,0 3-128 0,-1 2 192 0,0 6 0 0,0 3 0 15,-1 3 0-15,0 3 0 0,0 4 128 0,-1-2 16 16,0 4 16-16,0 0 0 0,-2 3-128 0,-1 1-32 16,-1 0 0-16,-1 2 0 0,-1 3-192 0,-1-6 0 15,0 0 0-15,-1-4 0 0,2-3 0 16,-2-1 0-16,3-3 0 0,0-1 0 0,-2-4-208 0,2-2-48 16,0 0 0-16,0-2 0 15,3-5-768-15,-1-4-144 0,3-5-48 0,-1-4-16512 16</inkml:trace>
  <inkml:trace contextRef="#ctx0" brushRef="#br1" timeOffset="-165058.78">30986 9283 18431 0,'-3'-2'1632'0,"1"0"-1312"15,0 2-320-15,2-3 0 0,0 2 2432 0,2 1 400 0,-1 0 96 0,1-1 16 16,1 1-640-16,0 0-112 15,4 0-16-15,0 0-16 0,3 0-784 0,1 1-160 0,4 0-16 0,0 2-16 16,3-1-672-16,3 2-128 0,2-2-16 0,3 1-16 16,2 1-48-16,4-2-16 0,2-2 0 0,1 0 0 15,1 0-80-15,0-5-16 0,0 1 0 0,1 0 0 16,0 0-192-16,-3-1 0 0,-2 1 128 0,-3-1-128 16,-1 1 0-16,-4 0 0 0,0-3 0 0,-6 2 0 15,0 0 0-15,-6 2 0 0,-1 0 0 0,-3 2 0 16,-3 1 0-16,-4 1 0 0,-1 4 0 0,-4 4 0 15,-1 1 192-15,-4 3-64 0,-2 3-128 0,-4 4 192 0,-1 3-192 0,-3-2 144 16,-1 3-144-16,-2 0 128 0,-2 2-128 0,2 2 128 16,0-1-128-16,-1 3 128 0,1 1 32 15,1-1 0-15,1 2 0 0,2 2 0 0,-1 4 32 0,2 1 0 16,2 3 0-16,0-6 0 16,4-4-192-16,1-1 0 0,1-2 0 0,2-4 0 0,2 1-128 0,0-3 128 15,1-4-160-15,3-4 160 16,1-1-560-16,0-5-16 0,1-1 0 0,1-2 0 15,1-3-448-15,1-1-112 0</inkml:trace>
  <inkml:trace contextRef="#ctx0" brushRef="#br1" timeOffset="-164317.87">33055 9373 42383 0,'-2'-9'1872'0,"-2"0"400"0,1 2-1824 15,-1 2-448-15,1 1 0 0,0 2 0 0,-2 1-1344 0,-4-5-384 0,-6-6-64 0,-6-1 0 16,-7-2 1792-16,-7 0 480 0,-2 1 32 0,-2 3 16 16,0 6 80-16,2 5 16 0,-1 2 0 0,1 3 0 0,2 4-48 0,0 0-16 15,2 2 0-15,1 4 0 0,2-3-128 0,3 2-32 16,0 1 0-16,2-3 0 0,3 3-400 0,2-4 0 16,0 2 128-16,4-2-128 0,3 0 0 0,-1-2 0 15,3 0 0-15,2 1 0 0,2-1 144 0,2 0-144 16,1-1 160-16,3 1-160 0,1-2 144 0,2 2-144 15,2-3 128-15,2 2-128 0,2-1 176 0,2 0-48 16,3 1-128-16,3-1 192 0,3 2-192 0,3-2 0 16,3 2 128-16,1 2-128 0,0-2 0 0,1 2-128 15,0 1 128-15,-1 2-208 0,-1-2 0 0,-3 2 0 16,-2 1 0-16,-4-2 0 0,-1 1 208 0,-4 0-176 16,-2 2 176-16,-2 0-160 0,-2 1 160 0,-3 0 0 0,0 2 160 0,-2-2-160 15,-2 2 224-15,-1 2-48 0,-2 1-16 16,-1 0 0-16,-2 1-400 0,-1-1-80 0,0 0 0 0,-3 2-16 15,1-1-32-15,-2-1 0 0,-1 2 0 16,0-3 0-16,0 0 144 0,-1-3 32 0,1 0 0 0,-1-6 0 16,2 2 192-16,-1-4 160 0,2-1-32 15,-1-4 0-15,1-1 32 0,-2-1 0 0,1-3 0 0,1-4 0 16,-3 1-160-16,2-2 192 0,0-3-192 0,0-3 192 16,1-2-192-16,1 0 192 0,1-5-192 0,1 0 192 15,2-3 64-15,1-1 32 0,3-4 0 0,2 0 0 16,2-2 0-16,4 0 0 0,3 1 0 0,0 2 0 15,5 3-96-15,1-2-32 0,4 0 0 0,3-1 0 16,4 1 256-16,4-4 48 0,5-1 16 0,1 1 0 16,3-3-64-16,0 0-16 0,5-2 0 0,2-6 0 0,2 2-80 0,-3-1 0 15,1 2-16-15,-3-1 0 0,1 1 96 16,0-5 32-16,4-1 0 0,-2-3 0 16,-2-1-432-16,-3 0 0 0,-3 0 0 0,0 2 0 0,0 2-128 0,-2 1-128 15,-1 4 0-15,-5 6-16 16,-3 4-704-16,-5 3-144 0</inkml:trace>
  <inkml:trace contextRef="#ctx0" brushRef="#br1" timeOffset="-162065.56">14921 9229 28559 0,'8'-5'2544'0,"-1"0"-2032"0,-1 3-512 0,-1 0 0 15,0 0-448-15,2 0-176 0,6-4-32 0,7-4-16 0,7-3 1088 0,2 0 224 16,-1 2 32-16,-4 1 16 0,-3 0-224 0,-4 4-32 15,-1-1-16-15,-4 3 0 0,-1-1 64 0,-1 1 16 16,-2 3 0-16,0-2 0 0,2 1 496 0,0-1 96 16,1 1 32-16,2-2 0 0,0 2-352 0,5-1-64 15,3-3 0-15,5 0-16 0,1 1-192 0,1-1-48 16,3 1 0-16,-1 1 0 0,-3 1-256 0,-1 3-48 16,0 4-16-16,-3 1 0 0,-2 4-128 0,-3 2 0 15,-5 3 0-15,-1 2 0 0,-4 1 0 0,-3 4 0 16,-1 1 144-16,-5 2-144 0,-2 4 128 0,-4 1-128 15,-4 1 160-15,-4 3-160 0,-3-4 144 0,-3 3-144 16,-2-1 128-16,1 0-128 0,1-5 0 0,-3 5 128 16,-1-1-128-16,-1 3 0 0,0 1 0 0,0 0 0 15,2 1 128-15,-1-4-128 0,3-4 0 0,0-4 0 0,-1 1 0 16,0-2 0-16,-2-2 0 0,2-1 160 0,-1-3-160 0,2-4 160 16,1-1-160-16,1-1 0 0,1 1 0 0,2-3 128 15,1 1 16-15,2-2 0 0,3-1 0 0,3-1 0 16,1 0 0-16,4-3 0 0,2 2 0 0,1-2 0 15,1 2 48-15,2-4 0 0,4 3 0 0,1-1 0 16,1-1-192-16,3 1 0 0,3 1 0 0,5-3 128 16,2 1-128-16,4-1 0 0,4 2 0 0,1-5 0 15,1 3 176-15,0-5-48 0,0 2-128 0,2-2 192 16,-1 1-192-16,0-1 0 0,2-1 128 0,-3 1-128 16,0 1 0-16,-2 3 0 0,-2 0 0 0,0 1 0 0,-4 1-304 0,-1 0-48 15,-2 2-16-15,-5-3 0 16,-3 1-656-16,-3 0-144 0,-2 3-32 0,-3-2-16624 15</inkml:trace>
  <inkml:trace contextRef="#ctx0" brushRef="#br1" timeOffset="-161463.89">16062 9111 41471 0,'7'-14'1840'0,"-3"5"368"0,-2 3-1760 0,1 4-448 0,-1 2 0 0,2 0 0 0,1 1 192 0,2 0-64 0,7-1 0 0,6 4 0 15,6-3-416-15,2 4-96 0,0 0 0 0,1 1-16 16,-2-1 208-16,-1 1 32 0,-2 3 16 0,-3 0 0 15,-2-2 144-15,0 3 0 0,-3-3 0 0,-2 2 0 16,-3-3 0-16,-4 2 0 0,-1 2 0 0,-2-6 0 16,-3 4 128-16,-1-1 0 0,-3 2 0 0,-2-3 0 15,-5 2 0-15,-4 1 0 0,-1 1 0 0,-5 1 0 16,-2 2-128-16,-5-2 0 0,-3 1 0 0,-1-1-128 16,2-1 128-16,-1-3 0 0,2-1-144 0,2-1 144 15,5-3 0-15,2 2-144 0,4-2 144 0,4 2 0 0,2 1 0 16,5-4 0-16,1 4 0 0,3-2 0 0,4 0 0 0,1 2 0 15,2 0 128-15,2-1-128 0,3 1 0 0,4 0 0 16,4 0 0-16,1 0 0 0,1 0 0 0,2-2 0 16,2 2 0-16,-3 0 0 0,-1-1 0 0,1 2 0 15,0-1 0-15,-1 1 0 0,-2 2 0 0,1-1 0 16,2 3 0-16,-2 0 0 0,-2 1 0 0,-1-2 0 16,-2 2-128-16,-3 2 128 0,0 0 0 0,-3-1 0 15,-2 3 0-15,-2-1 0 0,-1 2 0 0,-1 0 0 16,-1-3 0-16,-2 2 0 0,-1-1 0 0,-1 1 176 15,-2 0-176-15,-2-1 160 0,0-1-16 0,-1-1 0 16,-1 4 0-16,-5-1 0 0,0 2 48 0,-1-3 0 16,-2 1 0-16,-3 2 0 0,0-1 0 0,-3 1 0 15,0 1 0-15,-1-1 0 0,-3-1-192 0,-1 1 0 0,-3 1 0 16,2-1 0-16,-1-3 0 0,-1-2-176 0,3-3 48 16,0-4 0-1,7-3-1024-15,-1-2-208 0,2-2-48 0,4-8-16000 0</inkml:trace>
  <inkml:trace contextRef="#ctx0" brushRef="#br1" timeOffset="-161031.18">16838 9125 30399 0,'3'-6'1344'0,"-2"1"288"0,0 2-1312 0,0 1-320 0,1 2 0 0,-1 0 0 0,0 2-896 0,1-2-256 16,1 1-64-16,1 1 0 15,-1-2-640-15,0 3-128 0,-1 2-16 0,0 0-16 0,-2 1 2496 0,-2 0 496 16,-1 4 112-16,-2 1 0 0,-3 3 1840 0,0 2 352 16,-4 2 80-16,1 2 16 0,-1 0-1520 0,0 1-320 15,0 1-48-15,1 0-16 0,1-3-928 0,1 2-192 16,0-4-32-16,0 2-16 0,2-1-160 0,-1-2-16 15,2-1-128-15,4-4 192 0,1 1-64 0,1-6 0 16,1 1-128-16,4-2 192 0,2 0 0 0,3 0 0 0,1-5 0 16,4 0 0-16,1 0-48 0,3 0-16 15,-2-2 0-15,3-1 0 0,1 3-128 0,2-2 0 0,2-1 0 0,1 2 128 16,1 1-128-16,4 0 0 0,2 0 0 16,1 0 128-16,-1 0-128 0,1-3 0 0,-1 3 144 0,-2-1-144 15,0-1 0-15,-2-2-192 0,1-1 32 16,-1-2 0-1,-1 0-672-15,-2-2-144 0,-1-1-32 0,-3-1-17136 0</inkml:trace>
  <inkml:trace contextRef="#ctx0" brushRef="#br1" timeOffset="-160798.52">17437 8912 43311 0,'-4'4'1920'0,"-1"3"384"0,-1 3-1840 0,1 1-464 0,1 0 0 0,2-3 0 0,-1 7 0 0,-2 5 0 0,-3 15 0 0,-4 13 0 0,-1 11 0 0,-1 6 0 16,2-9 0-16,-2-2 0 0,1-2 0 0,-1-3 0 16,0-2 0-16,1-1 0 0,-1-2 0 0,1 1 0 15,-2-1 0-15,-2 2 0 0,-1 5 240 0,0-4 48 16,-1 0 16-16,1-1 0 0,-1-2-112 0,2-3 0 15,2-4-16-15,0-2 0 16,0 0-672-16,0 0-128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11-02T19:01:25.502"/>
    </inkml:context>
    <inkml:brush xml:id="br0">
      <inkml:brushProperty name="width" value="0.05292" units="cm"/>
      <inkml:brushProperty name="height" value="0.05292" units="cm"/>
      <inkml:brushProperty name="color" value="#FFC000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FF0000"/>
    </inkml:brush>
    <inkml:brush xml:id="br3">
      <inkml:brushProperty name="width" value="0.05292" units="cm"/>
      <inkml:brushProperty name="height" value="0.05292" units="cm"/>
      <inkml:brushProperty name="color" value="#7030A0"/>
    </inkml:brush>
    <inkml:brush xml:id="br4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18031 2297 24879 0,'0'1'2208'0,"2"0"-1760"16,-1-1-448-16,1 0 0 0,0-1 0 0,0 1-192 0,2 0 0 0,1-1 16 15,2 1 800-15,2 0 144 0,-2-4 48 0,2 3 0 16,-2 0 336-16,-1-2 80 0,2 2 16 0,-2 0 0 16,0 1 32-16,0-4 0 0,1 3 0 0,-1 0 0 15,1-4-224-15,1 0-32 0,0 0-16 0,1-3 0 16,0 2-464-16,-1-5-96 0,1 1 0 0,0-1-16 15,-1-1-64-15,1-1-16 0,-2-1 0 0,1 0 0 16,-2-3 64-16,0 1 16 0,0-6 0 0,0 3 0 16,2-6-16-16,-2 0 0 0,0-2 0 0,2-4 0 15,-1 0-176-15,0-1-48 0,3-4 0 0,0-1 0 16,1 0-48-16,-2 0-16 0,-2 5 0 0,1-2 0 16,-1 3-128-16,-1-1 128 0,-1 1-128 0,0 0 128 15,-1 1 64-15,0 1 0 0,-2 3 0 0,1 1 0 0,-2 2 32 16,0 2 16-16,0 2 0 0,1 2 0 0,-1 2-96 0,-1-1-16 15,1 3 0-15,2 0 0 0,-1 2-128 0,1-3 0 16,0 3 144-16,1 3-144 0,0-1 0 0,-1 2 128 16,2 2-128-16,0 2 0 0,0 1 0 0,-1 2 0 15,1 3 0-15,0 2 0 0,1 6 0 0,-2 1 0 16,1 2 0-16,-2 2-128 0,0 2 128 0,-1 3 0 16,1 2 0-16,-1 2 0 0,2 3 0 0,0 3-128 15,1 4 128-15,2 5-128 0,2 4 128 0,3 4 0 16,2 3 0-16,2 1 0 0,0 1 0 0,0-5 0 15,0 2 0-15,0-6 0 0,1 2 0 0,-2-3 0 16,0-1 0-16,0-4 0 0,-3-4 0 0,1-2 0 16,-3-4 0-16,-1-5 0 0,0-2 0 0,0-4 0 0,-2-2 0 15,-1-1 0-15,1-6 0 0,-3-1 176 16,1-2-176-16,0-2 192 0,0-3 64 0,0 0 0 0,1 0 16 16,1-3 0-16,0 0-64 0,2-2-16 0,-1 0 0 0,0 0 0 15,0-1 48-15,1 0 0 0,0-2 0 0,-1 1 0 16,2 0-80-16,0-4-16 0,0-1 0 0,0-1 0 15,1-2-16-15,0-2 0 0,0-2 0 0,-1-4 0 16,1 0 0-16,2-8-128 0,-1-3 192 0,0-6-64 16,0 1 16-16,-2-5 0 0,-1 0 0 0,0-4 0 15,-3-1-16-15,0 1-128 0,-2 5 192 0,0-3-64 16,-2-5-128-16,-2 3 0 0,0 6 0 0,-2 3 128 16,-1 1-128-16,1 6 128 0,-3 4-128 0,1 3 128 0,-1 4-128 0,0-1 0 15,0 1 144-15,2 2-144 0,-1 2 0 16,0 0 0-16,2 1 0 0,-2-2 0 0,2 1 0 0,0 0 0 15,1-1 0-15,0 2 0 16,1-1-480-16,0 5-64 0,1-2-16 0,0 5 0 16,1-1-496-16,-1 4-96 0,0 3-32 0,-1 0-21024 15</inkml:trace>
  <inkml:trace contextRef="#ctx0" brushRef="#br0" timeOffset="1500.66">20517 1161 10127 0,'0'0'896'0,"0"-4"-704"16,1 3-192-16,-1-1 0 0,0 2 432 0,0-2 48 0,0 1 16 0,-1-3 0 15,1 0 1152-15,-1 1 224 0,-1-2 48 0,0 2 16 16,-1-2 80-16,0 1 16 0,-2 3 0 0,1 0 0 15,-1-1-400-15,0 2-80 0,0 0-16 0,-1 0 0 16,1 0-464-16,-1 0-112 0,0 0 0 0,-2 0-16 16,2 0-144-16,-3 0-32 0,0-2 0 0,-4 1 0 15,-2 0-416-15,-1 1-96 0,-2-3 0 0,-3 1-16 16,-2 2-240-16,1-1 176 0,2-2-176 0,-1 3 160 16,-3 0 64-16,-2 3 16 0,-3-1 0 0,0 3 0 15,-1 1 48-15,-2 4 16 0,0-1 0 0,-2 4 0 16,1 1-48-16,-1 1 0 0,2 0 0 0,1-1 0 15,3 0-64-15,3 0 0 0,3-2-16 0,2 0 0 0,5 0-176 0,2-3 128 16,2 3-128-16,2-1 128 0,3-3-128 16,0 2 0-16,1 1 0 0,0 1 0 0,1 0 0 0,2-1 0 15,0-1 0-15,2 1 0 0,-1 1 144 0,2 0-144 16,1-1 160-16,0 1-160 0,0-1 176 0,1 0-176 16,1 0 192-16,-2 1-192 0,2 1 192 0,0 2-192 15,-1-1 192-15,1 2-192 0,-2-4 192 0,1 3-192 16,1 1 192-16,-2 4-192 0,2 1 192 15,0 2-192-15,-1 2 192 0,1 1-192 0,1 1 192 0,-1-1-64 16,-1 3 0-16,1-3-128 0,0-2 176 0,-2 0-176 16,1-2 160-16,-3-1-160 0,0 1 144 0,-4 1-144 15,-1 0 128-15,-1 2-128 0,0-2 144 0,-3 3-144 16,-2 3 160-16,0-1-160 0,-3 1 160 0,2-2-160 16,1-5 160-16,-1-1-160 0,4-2 192 0,-1-2-48 15,2-2-16-15,-1-2 0 0,1 0 208 0,2-2 48 0,0 0 0 16,1-5 0-16,1 2-384 0,1-3 128 0,1-1-128 0,0 1 0 15,2 0 144-15,0-2-144 0,2 1 192 0,1-2-192 16,1 2 192-16,-1-4-64 0,3 5 0 0,0-4-128 16,0 1 224-16,2 1-64 0,1 2-16 0,1-4 0 15,3 4 96-15,-1-4 16 0,1 4 0 0,3-2 0 16,4-1-32-16,3 2 0 0,2-2 0 0,2 0 0 16,3-1 48-16,0-1 16 0,2 0 0 0,2 0 0 15,3-1-80-15,1 1-16 0,0 0 0 0,0-2 0 16,-5 2-192-16,0-3 0 0,-3 0 0 0,-3-1 0 0,-1 3 0 15,-2-4 0-15,-3 2 0 0,-2-1 0 16,-2 0-480-16,-1 0-96 0,-3 2 0 0,-1-2-16 16,-3 1-320-16,-2-2-64 0,-1-2-16 15,-5 0 0-15,-1 0-336 0,-3-5-64 0</inkml:trace>
  <inkml:trace contextRef="#ctx0" brushRef="#br0" timeOffset="1732.75">19655 1881 22111 0,'-1'-3'1968'0,"1"2"-1584"0,1 1-384 0,1 0 0 0,3 0 2960 0,0 1 512 15,4-2 112-15,5 2 0 0,4-1-1632 0,8 3-336 0,5-3-64 0,1 3-16 16,4 1-768-16,0-4-144 0,2 2-48 0,1 1 0 15,0-2-224-15,1-1-48 0,1 2-16 0,-1 1 0 16,1-2-288-16,-1-1-192 0,-3-1 16 0,0-2-12688 16,-2 1-2528-16</inkml:trace>
  <inkml:trace contextRef="#ctx0" brushRef="#br0" timeOffset="2835.08">22159 1194 15663 0,'1'-4'1392'0,"-1"3"-1120"15,1 1-272-15,-1 0 0 0,2 0 656 0,-2-2 80 16,1 0 16-16,0 0 0 0,0-1 512 0,1 1 96 16,-2-3 32-16,1 1 0 0,-1 0-80 0,0 1-16 15,0 2 0-15,-1-4 0 0,1 3-720 0,-3-3-160 0,1 3-32 16,-3-1 0-16,0 2 128 0,-4-1 32 16,1 2 0-16,-5 0 0 0,0 0-48 0,-5 2-16 15,0-1 0-15,-5 4 0 0,-3-2 32 0,-2 2 0 16,-4 1 0-16,-5 3 0 0,-4-3-128 0,-2 3-32 0,-2 0 0 15,1 1 0-15,0 1 96 0,2 1 32 0,3-4 0 16,2 2 0-16,2 0 176 0,3-1 48 0,3 1 0 16,1-1 0-16,2 3-464 0,3-5-96 0,2 3-16 0,1-3 0 15,2 3-128-15,2-2 0 0,3 0 0 0,2-2 0 16,2 1 0-16,3-2 0 0,1 1 0 0,2-1 0 16,2-4 0-16,2 4 0 0,1 1 0 0,3-1 0 15,-1-1 0-15,4-1 0 0,2 4 0 0,3-2 128 16,2 1 32-16,4 1 0 0,4 2 0 0,4 2 0 15,4 0 0-15,4 1 0 0,5 5 0 0,3 0 0 16,1 3 0-16,0-1 0 0,-4 0 0 0,-2 2 0 16,-3-4-160-16,-1 6 0 0,-3-5-160 0,-3 3 160 0,-1-1 0 0,-3 0 0 15,-3 3 0-15,-3-1 0 0,-1 1 0 16,-5-3 0-16,-1 1 0 0,-2-2 0 0,-3 1 160 0,-2-3-160 16,-3 2 128-16,0-2-128 0,-2-1 176 15,-3 2-48-15,-1-1-128 0,-1 0 192 0,-1 1-16 0,-3-1-16 16,-1 3 0-16,-2-3 0 0,2 0-32 15,-3 1-128-15,-2 0 192 0,-2 3-64 0,-3-1 0 0,0 0 0 16,-3-3 0-16,0-1 0 0,-1-2 0 0,0-2 0 16,2-2 0-16,-2 0 0 0,0-4 80 0,-2-1 16 15,0 1 0-15,-3-5 0 0,2 1 96 0,-3-2 32 16,0-2 0-16,-3-1 0 0,0-1-160 0,-2-5-48 16,0-1 0-16,0-2 0 0,0 0-144 0,2-4 0 15,3 2 0-15,1-2 0 0,4 4-208 0,0-4 80 16,5 3 128-16,1-2-208 15,2 2-528-15,2 2-96 0,2-2-32 0,3 2-19296 0</inkml:trace>
  <inkml:trace contextRef="#ctx0" brushRef="#br0" timeOffset="3634.99">22937 1110 43311 0,'0'0'3840'0,"1"0"-3072"0,0 0-608 0,0 1-160 15,2 3-560-15,-2-3-144 0,2 4-16 0,2 1-16 0,1 5 736 0,1 5 0 0,3 8 0 0,0 4 0 16,1 2 256-16,-1 6-64 16,1 0-16-16,-1-2 0 0,2 3 16 0,0 3 0 0,0 2 0 0,2 4 0 15,-1 0 64-15,-1-1 0 0,2 1 16 0,0 0 0 16,-2-2-112-16,2-4-32 0,-2-1 0 0,-1-6 0 16,0-5 16-16,0-3 0 0,-2-5 0 0,1-1 0 15,-1-4 176-15,-1-1 48 0,1-1 0 0,1-3 0 16,-2 1 16-16,1-6 0 0,0 2 0 0,-1-5 0 15,2-1-208-15,1-2-48 0,2-1 0 0,0-5 0 16,2 0-128-16,0-2-176 0,-1-3 48 0,1-2 0 16,-1 1-128-16,-1 0-32 0,-2 3 0 0,-2 4 0 0,-2 1-48 15,-2 4-16-15,0 1 0 0,-1 5 0 0,-1 2 352 0,0 7 128 16,-2 6 0-16,0 2 0 0,0 4 112 0,2 5 16 16,1-1 0-16,1 3 0 0,2-2-112 15,0 0-16-15,3-1 0 0,1-3 0 0,2-5-128 0,-1-2 0 16,1-3 0-16,-1-2 0 0,2-3 0 0,-2-2-176 15,0-2 48-15,1-1 0 0,-1-4 128 0,2-3 0 16,0 0 0-16,2-7-128 0,1 0 128 0,-1-2 224 16,1-3-48-16,-1-3-16 0,0 1 336 0,0-5 64 15,1 0 16-15,0-2 0 0,-1 1 176 0,1-6 32 16,1-2 16-16,4-3 0 0,1-2-96 0,2-2 0 16,-1 2-16-16,4-1 0 0,1 1-176 0,0 2-16 15,0-1-16-15,-1 0 0 0,-2-1 352 0,-3 1 64 16,-2 3 0-16,-4-4 16 0,0 3-720 0,-3-3-192 15,0 0 0-15,-2-2 0 0,1 2 0 0,-3-2 0 0,-2 4 0 0,0-2 0 16,-1 1 0-16,1 2 0 0,-2 1 0 0,1 0 0 31,-1 2-1008-31,-1-1-224 0,1-1-48 0,-1 2-15408 0,0-2-3072 16</inkml:trace>
  <inkml:trace contextRef="#ctx0" brushRef="#br0" timeOffset="7200.28">22192 848 35935 0,'-16'-5'3200'0,"3"2"-2560"0,5 2-512 0,3 0-128 0,0 0 0 0,-6-2 0 16,-11 1-176-16,-14-5 176 0,-16 1 0 0,-11-1 0 0,-7-2 0 0,-6 3 0 16,3 0 0-16,-5 1 0 15,-1-1 0-15,-6 2 0 0,-4 1 0 0,-3-1 0 0,1-1-128 16,-6 1 128-16,2 1 0 0,-2-2 0 0,-2 2 0 16,0 0 160-16,5-2 368 0,2 4 80 0,1-4 16 0,-2 1 0 15,-2 2 32-15,0-4 16 0,5 3 0 16,-2 1 0-16,-2-2-368 0,-3 2-80 0,3-2-16 0,-1 3 0 15,6-1-32-15,-6 2-16 0,-8-2 0 0,-1 4 0 16,3 0 96-16,-3 3 0 0,-3 0 16 0,-4 1 0 16,1 0-272-16,2 3 0 0,1-1 0 0,0 0-144 15,0 0 144-15,6 1 0 0,4 1 0 0,6 0 0 16,3-2 0-16,7 4 0 0,4 0 0 0,6-1 0 16,6 3 0-16,6-6 0 0,3 3 128 0,0 2-128 15,3 0 0-15,2 0 0 0,7 3 0 0,2-4-128 0,3 2 128 16,4-1 0-16,2-1 128 0,3-1-128 0,-1-1 0 0,1 3 0 15,2-2 0-15,3 3 0 0,3 1 0 0,-1 0 0 16,2 3 0-16,1-1 0 0,3 2 176 0,0 2-48 16,2 0 0-16,0 4 0 0,3-2 0 0,1 2 0 15,1 2 0-15,4 2 0 0,2-2-128 0,1 1 0 16,5 1 0-16,-2-1 0 0,2 1 0 0,-1 4 0 16,2 2 128-16,-3 5-128 0,0 12 0 0,-3 7 0 15,-2 6 0-15,-3 3 128 0,-2 0-128 0,-1-2 0 16,1-2 0-16,-3 0 0 0,0 4 0 0,-1-1 0 15,3-1 0-15,0-7 0 0,1-12 0 0,3-5 0 16,1-5 0-16,-2-4 0 0,1 2 0 0,-1-6 160 16,2-2-16-16,-1-4 0 0,-1 2 192 0,1-3 48 15,-1 0 0-15,1-1 0 0,-2-3-80 0,1-3-16 16,1-2 0-16,0-2 0 0,1-3 16 0,1-1 0 0,0 2 0 0,1-4 0 16,1-1-176-16,0 0-128 0,1 0 192 0,0 1-192 15,4-2 128-15,-2 0-128 0,2 0 0 0,1 0 0 16,2 2 0-16,-1-2 0 0,4-1 0 0,1 0 0 15,3-2 128-15,3 0-128 0,3-2 0 0,3-3 0 16,4 2 176-16,3-2-176 0,5 2 160 0,0-2-160 16,2 4 192-16,5-3-64 0,7 6-128 0,4 0 192 15,4 4-16-15,1 2-16 0,4 2 0 0,-1 1 0 16,-2 2-160-16,-3 2 0 0,3-4-160 0,1 2 160 16,4-1 0-16,5 3 0 0,5-2 0 0,2 0 160 15,0-3-160-15,2 0 0 0,3-5 0 0,5 1-176 16,5 1 176-16,-1 1 0 0,-2-3 0 0,1-2 0 0,2 0 0 15,6 0 0-15,6 4 0 0,3-4 0 16,-5-3 0-16,9 3 0 0,9 2 128 0,2 1-128 0,-9-1 0 0,1 1 0 16,9 1 0-16,1 1 0 0,1-1 192 0,1 1 80 15,3-2 16-15,-7-1 0 0,-8 0-160 0,3-1-128 16,7-3 144-16,2-2-144 0,-3 1 192 0,2-4-48 16,4-1-16-16,-6 2 0 0,-4 1 0 0,-8-1-128 15,-10 2 192-15,2-2-64 0,5 4-128 0,-1 1 128 16,-3-4-128-16,3 2 128 0,5 0-128 0,0 0 0 15,0 2 0-15,2-2 0 0,-2 0 0 0,3 0 0 16,3 1 0-16,-1-1 0 0,-4-1 0 0,-2 2 0 16,0 2-128-16,-6-1 128 0,-9-2-192 0,-4 0 48 15,-2 3 0-15,-1 1 0 0,-3 1 144 0,-8-1 0 16,-10-1 0-16,1 1 0 0,1-4 0 0,0 1 0 0,-3 1 144 16,-5 1-144-16,-3-3 0 0,-4 0 0 0,-3-4 0 15,-1 2-144-15,-2-5 144 0,1 3 0 0,3-3 128 0,-1-1-128 16,2 0 0-16,-2 2 0 0,0 0 0 15,-5-2 0-15,-1 1 0 0,-2-4 0 0,-1 0-160 0,-3-2 160 16,-3 1 0-16,-1-3-128 0,-1-1 128 0,-4 1 0 16,1-2 0-16,-5-4 0 0,-1 0 0 0,-2-3 0 15,-3 0 0-15,-2-5 128 0,-1-4 0 0,-1-2 16 16,-3-3 144-16,-3-4 32 0,1-4 0 0,-3-1 0 16,0 4-112-16,1-3-16 0,-1-3 0 0,1-3 0 15,1-3-192-15,0 1 144 0,1-2-144 0,1 1 128 16,1-3-128-16,0-3 0 0,3-2 0 0,-1-1 0 15,2 0 0-15,-2 4 0 0,-1 4 0 0,0 2 0 0,2-3 0 16,-4 4 0-16,0 5 0 0,-2 2 0 0,1 3 0 16,-3 4 0-16,-1 2 0 0,-1 2 0 0,0 2 0 0,-3 3 0 15,1-1 0-15,-1 2 0 0,1-1 0 0,-1-2 0 16,0-1 0-16,0-2 0 0,1 2 0 0,-1 2 0 16,1 3 0-16,1 4-176 0,-2 1 176 0,2 4 0 15,-3 4 0-15,0-1 0 0,0 5 0 16,-3-1 0-16,1 6 0 0,-3-2-128 0,-2 4-48 0,-1-3 0 15,-3 3 0-15,-4 4 0 0,-2-3-16 0,-3 6-16 16,-2-3 0-16,-2 2 0 0,-1 2 80 0,1-3 128 16,-1 3-208-16,-2-2 80 0,-2 2 128 0,-4-1 0 15,-3 0 0-15,-2-3 0 0,-2 2 0 0,-3-2 0 16,-2 1 0-16,-3-2 0 0,-3 1 0 0,-1-2 0 16,-1 2 0-16,-4-2 0 0,-2 1 0 0,-4-2 0 0,-4 3 0 0,-3-2 0 15,-3 2 0-15,-1-2 0 0,-1 2 0 16,-1-1 0-16,-3 1 0 0,-3 0 0 0,-1-1 0 0,1-2 0 15,3 2 0-15,-2-2 0 0,-3 0 0 0,-4-1 0 16,0-1 0-16,1-1 0 0,5 2 0 0,-1 0 0 16,2-1 0-16,-5 1 0 0,-6 1 0 0,2 0 0 15,3 0 0-15,0 3 0 0,-2-2 0 0,-2 1 0 16,1-1 0-16,1 2 0 0,4 2 0 0,-3-1 0 16,-2 1 0-16,-3 1 0 0,-1 0 0 0,-1 2 0 15,-2 4 0-15,-4 0 0 0,-5 2 0 0,-3 1 0 16,2 1-800-1,-4 1-176-15,-1 1-48 16,-11 5-20864-16</inkml:trace>
  <inkml:trace contextRef="#ctx0" brushRef="#br1" timeOffset="21133.34">6646 5269 30399 0,'-3'-5'2704'0,"-1"0"-2160"16,3 2-544-16,1 3 0 0,0-2 1072 0,0 0 96 15,-1-1 32-15,-2-5 0 0,1-2-752 0,-1 2-160 0,-1-3-32 0,1 0 0 16,-1 4 32-16,-1-1 0 0,1 3 0 0,-2 1 0 16,1-1 112-16,-2 1 32 0,1 2 0 0,-3-1 0 15,2 3 48-15,-2 0 16 0,-1 3 0 0,0-1 0 16,0 2-96-16,-1 1-16 0,1-1 0 0,0 1 0 16,-1 1 112-16,-1 1 16 0,1-1 0 0,0 2 0 15,-1-1-192-15,1 1-16 0,1-2-16 0,1 1 0 16,1 1-32-16,-1-1-16 0,2-1 0 0,0 1 0 15,-1-1-240-15,1 1 176 0,-1-1-176 0,1 3 160 16,-2-4-16-16,1 1 0 0,-1 0 0 0,0 2 0 16,1 0-16-16,-1 0-128 0,0 2 192 0,1-2-64 0,0 1 32 15,0 2 0-15,0 0 0 0,0 0 0 16,-2 3 64-16,1 1 16 0,-1 0 0 0,0 1 0 0,2 0 16 0,0 0 16 16,1 1 0-16,1-1 0 0,1 3-112 15,1 2-32-15,3-3 0 0,1 1 0 0,2 1-128 0,2-5 0 16,2 2 0-16,1-1 128 0,2 0 0 0,1 0-128 15,0 0 192-15,1-1-64 0,1 1-128 0,1 0 192 16,2 0-192-16,-1-2 192 0,1 1-48 0,0-3 0 16,1 2 0-16,1-1 0 0,1-2-16 0,-1-1-128 15,3 4 192-15,0-3-64 0,2 0 16 0,0 0 0 16,2 0 0-16,-1-2 0 0,-1 0 0 0,1-3 0 16,-1 0 0-16,-1-5 0 0,-4 1 96 0,2-4 16 15,-1 0 0-15,0-3 0 0,-2-1 0 0,0-2 16 16,2 0 0-16,1-2 0 0,1-3-48 0,-1 1-16 0,1-2 0 15,0 1 0-15,1-3-64 0,-1 0-16 0,1-2 0 16,-3 0 0-16,0-1-128 0,-2-1 0 0,-1 1 0 0,-1-2 128 16,-1 0-128-16,-1 1 0 0,-1 0 0 15,0-1 128-15,-2-1-128 0,0 1 0 0,-2-2 0 0,-1 4 0 16,-1-4 128-16,-1 2-128 0,-1 4 128 0,-1-1-128 16,-1 1 128-16,0 0-128 0,1 1 128 0,-2 0-128 15,1 2 0-15,-2-2 0 0,1 2 128 0,-3 0-128 16,1-1 0-16,-2 0 0 0,2 0 0 0,-3-1 0 15,0 1 0-15,-3 1 0 0,2 0 0 0,-3 0 0 16,2 1 0-16,-3 0 0 0,0 0 0 0,-1 2 0 16,1 3 0-16,-1 1 0 0,-1 1 0 0,-2 1 0 15,-1 2 0-15,0 1 0 0,-1 1-128 0,0 1 128 0,-1 0-176 16,0 0 48-16,-2 0 0 0,-1 0 0 16,1 2 128-16,-2-1-192 0,-2 3 192 0,1 0-192 0,1 2 192 15,0-1 0-15,0 1 0 0,0 0-128 0,2 0 128 0,0 1 0 16,0-2 0-16,0-1 0 0,3 3 0 0,0-2 0 15,0-3 0-15,1 2 0 0,1-4 0 0,1 1 0 16,1-2 0-16,1 1 0 0,2-3 0 0,0 2 0 16,1-1 0-16,-1-1 0 0,2 1-288 0,-1-1 32 15,2 1 0-15,0 2 0 16,1 0-944-16,-1 2-176 0,1 1-32 0,0 2-21120 0</inkml:trace>
  <inkml:trace contextRef="#ctx0" brushRef="#br1" timeOffset="21966.06">6121 5820 23039 0,'-3'-1'2048'0,"2"1"-1648"0,1-3-400 0,0 2 0 16,1 0 1088-16,1 1 144 0,-1-5 32 0,1 0 0 15,3-2-176-15,2-3-48 0,1 0 0 16,2 1 0-16,0-1-704 0,1 3-144 0,-1-2-16 0,0 3-16 16,0 1-160-16,-3 0 0 0,-1 3 0 0,-1 0 0 15,-2 2 128-15,-1 0 64 0,0 2 0 0,-2-1 0 16,0 3 528-16,-2-3 112 0,2 2 32 0,-1 0 0 15,1 1 96-15,0-3 32 0,0 3 0 0,3-2 0 16,-2 2-416-16,2-4-96 0,1 2-16 0,0 0 0 16,2 0-288-16,-1-2-176 0,0 0 192 0,-1 1-192 15,2-1 128-15,-2 0-128 0,-2 1 0 0,-1-1 0 16,2 0 0-16,-3 0 160 0,0 0-160 0,0 3 128 16,-2-3 48-16,0 0 0 0,0 2 0 0,-2 2 0 0,4-4 128 0,0 0 16 15,-20 11 16-15,10-5 0 0,0-1 16 0,-1 3 0 16,0 2 0-16,-1 1 0 0,-2 0-96 0,0 3-32 15,1 0 0-15,-2-1 0 0,0 3-96 16,-1 1 0-16,-1 0-128 0,-3 3 192 0,-1 2 112 0,0 0 16 16,-1 0 0-16,-7 6 0 0,-4 2 112 0,-8 3 16 15,-3 6 16-15,-5-4 0 0,-4 4 48 0,0 0 16 16,-1-3 0-16,2-1 0 0,2-3-144 0,2-6-48 16,3-1 0-16,3-5 0 0,3 1-176 0,-1 1-32 15,1-2-128-15,2-1 192 0,2 1-192 0,5-3-256 16,6-2 48-16,4-2 16 15,5-2-896-15,4-1-160 0,3-4-32 0,2-4-13200 16,2 1-2640-16</inkml:trace>
  <inkml:trace contextRef="#ctx0" brushRef="#br1" timeOffset="27007.77">4883 5980 28559 0,'-1'0'2544'0,"1"0"-2032"0,0 0-512 0,0 0 0 31,1 0-640-31,-1 0-208 0,1 0-48 0,-1 0-16 0,3 0 672 0,-1-2 240 0,1 2-144 0,-3 0 144 31,0 0-512-31,16-11 0 0,-9 5-16 0,1 1 0 0,2-1 672 0,-2-3 144 0,3 2 32 0,1-1 0 16,0-1 1584-16,-1-1 320 0,0 1 64 0,0-2 16 15,2 0-752-15,-2 0-144 0,0-1-16 0,-1-1-16 16,-2-1-512-16,-1 2-96 0,0-1-32 0,-2-3 0 16,0 0-320-16,-1 0-64 0,-1 0-16 0,1 1 0 15,0 1-160-15,-2 0-48 0,2 4 0 0,-2-1 0 16,3 3-128-16,-1-1 0 0,0 4 144 0,0 2-144 0,-1 1 0 16,1 2 0-16,0 2 0 0,-1 1 0 0,4 3 0 15,-1 2 0-15,1 4 0 0,-1 1 0 0,2 2 0 16,-1 2 0-16,1 3 0 0,-1 0-128 0,-1 3 128 0,0 0 0 15,1-4-144-15,-4 1 144 0,2-1 0 0,-2-3-144 16,0 0 144-16,-1-2 0 0,0-2 0 0,-1 0 0 16,1-1 0-16,-1-1 0 0,0 0 0 0,2-4 0 15,-1-1 0-15,2-2 0 0,1 1 0 0,0-4 192 16,1 0-48-16,1 0-16 0,2-4 128 0,1 1 0 16,0-2 16-16,0-1 0 0,2 0-16 0,0-5 0 15,2 1 0-15,-1-2 0 0,1-1-48 0,-2 0-16 16,1-1 0-16,-1-1 0 0,-1 0 64 0,-1-3 0 0,1 1 0 15,-3-1 0-15,0-2-112 0,-1-1-16 16,-1 3 0-16,0-4 0 0,-1 3 0 0,0-1 0 0,-1 2 0 16,0 2 0-16,1 2-128 0,0 0-224 0,2 3 48 0,-1 3 16 31,1-1-656-31,-1 5-128 0,2-1-16 0,-1 5-18480 0</inkml:trace>
  <inkml:trace contextRef="#ctx0" brushRef="#br1" timeOffset="94800.36">19061 13940 13823 0,'-2'-2'1216'0,"-1"0"-960"0,2 1-256 0,1 1 0 16,0-2-640-16,-1 1-160 0,1 1-32 16,-1-5-16-16,-2 0 1376 0,1-1 288 0,2 0 48 0,1 0 16 0,3-3 1856 0,-1 0 368 15,4 2 80-15,-2-2 16 0,0-1-912 0,-2 3-176 16,1 1-48-16,-3 0 0 0,2 1-624 0,-5 0-128 15,1 1-32-15,-1 3 0 0,-3 1-352 0,0 0-80 16,-1 3-16-16,-3-1 0 0,0 3-544 0,1 0-112 16,0-2-32-16,1 4 0 0,2 0-144 0,0-3 0 15,1 1 0-15,2-2 0 0,-1 2 0 0,3-4 128 16,2 4-128-16,-1-3 128 0,0 1 112 0,2-1 16 16,-2 0 0-16,0 3 0 0,1 1-256 0,-2 3 144 15,0-2-144-15,0 2 128 0,0 3-128 0,-1-3 0 16,0 2 0-16,0 0 0 0,0 0 0 0,-1 0 0 15,2-1 0-15,0 0 0 0,2-2 0 0,-1-2 0 0,2-1 0 0,0 0 0 16,2-4 176-16,0 0 0 16,0 2 0-16,0-6 0 0,1 3-176 0,0-1 128 0,0 0-128 0,0-2 128 15,-1 1 48-15,0-2 0 0,0 2 0 16,-1-2 0-16,0 1 16 0,-1-3 0 0,0 3 0 0,-1-1 0 16,-2 0 64-16,0-1 0 0,-2 0 16 0,-2 0 0 15,-1 0-80-15,-2 0-32 0,-3 2 0 0,-1-2 0 16,0 1-160-16,-2 2 0 0,0-2 144 0,-1 1-144 15,0 3 0-15,2-3 0 0,0 1 0 0,-1 2 0 16,0 0 0-16,0 0 0 0,2 3 0 0,0-1 128 16,3 0-128-16,-2 3 0 0,0 0 0 0,0 1 128 0,0 0-128 15,0 1 0-15,3 3 0 0,-1-1 0 0,2-2 0 0,0 2 0 16,1 1 0-16,0 0 0 0,1-2 0 16,2 1 0-16,1-3 0 0,2-1 0 0,0 1 0 0,3-4 0 15,2 1 0-15,0-3 0 0,4 2 128 0,1-2 0 16,3 0 0-16,2-2 0 0,1-1-128 0,0-1 0 15,2 0 0-15,-1-1 0 0,0-1 0 0,-2 1 0 16,-3-1 0-16,0 1 0 0,-3 1 0 0,-3 2 0 16,-1-2 0-16,-2 2 0 0,-1-1 0 0,-1 1 0 15,-2 0 0-15,0-1 0 0,-1 1 208 0,0-1 32 16,-1-2 0-16,0 0 0 0,-2-1 208 0,2-2 32 16,-2 1 16-16,1-1 0 0,1 1-192 0,0 1-48 15,-1 1 0-15,2 2 0 0,0 1-256 0,-2 1 0 16,1 1 0-16,-2 0 0 0,0 3 0 0,-1 0 0 15,-1 1 0-15,0 2 0 0,-2-1 0 0,1 2-144 0,0 3 144 0,-2-3-128 16,2 3 128-16,-2 1 0 0,0 1 0 16,2-1 0-16,1 1 0 0,1 0 0 0,1 1-144 0,3-2 144 15,2 0 0-15,3-1 0 0,3-1 0 16,2-1 0-16,3 0 0 0,2-5 240 0,1 2-64 0,2-5-16 16,1 0-160-16,0-5 0 0,0 2 0 0,-2-3 0 15,0-2 0-15,-2 2 0 0,-2-4 0 0,-2 0 0 16,0 1 0-16,-2-2 0 0,-3 1 0 0,-2 1 0 15,-1 0 0-15,-1-2 0 0,-2-2 160 0,-1 0-160 16,0-1 256-16,-2 2-48 0,0-2-16 0,-1 1 0 16,0 0-48-16,1 2-16 0,0 0 0 0,-1 2 0 15,2 3-128-15,0 4 0 0,0 2 0 0,0 0 128 0,0 2-128 16,-2 3 0-16,1 3 0 0,-1 0 0 0,2 1 0 16,-2 4 0-16,-1 0 0 0,-1 3 0 0,1 0 0 15,0-2 0-15,1 2-144 0,-1-4 144 0,0 3 0 16,0-3 0-16,1-1 0 0,-2-2 0 0,4 0 0 0,0-3 0 15,1 0 0-15,1 0 0 0,2-2 0 0,0 0 0 16,3-2 0-16,1-1 0 0,1 1 0 0,1-2 128 16,-1 0-128-16,3-3 144 0,1 1-144 0,0-2 0 15,1-2 0-15,-1 1 0 0,-1-1 0 0,-1 1 0 16,-2-2 0-16,-1 1 0 0,0 1-160 0,-3-1 160 16,-1 1 0-16,-2-1-144 0,-2 0 144 0,-2-3 0 15,0 2 0-15,-1 1 0 0,0-1 0 0,0-1 0 16,-2 0 0-16,1 2 0 0,-1 0 0 0,2 1 0 0,1 0 128 15,-1 4-128-15,0-2 128 0,0 3-128 16,-2 3 160-16,2-3-160 0,0 4 128 0,0-1-128 0,1 2 0 0,-1 1 144 16,-2 4-144-16,1-1 0 0,-1 2 0 15,1 0 0-15,-1 0 0 0,1 2 0 0,1-2 0 0,0 1 0 16,1 2 0-16,1-3 0 0,3-2 0 0,0 0 0 16,2 1 0-16,1 1 0 0,2-3 0 0,1-1 0 15,0 1 0-15,2-6 0 0,1 3 0 0,-2-5 0 16,1 1 0-16,1-3 0 0,-1 2 0 0,2-5 0 15,-2-1 0-15,2 0 0 0,0-3 0 0,-2-2 0 16,2 2 144-16,-1-4-144 0,0-1 160 0,-1 2-160 16,1-2 0-16,-2 0 0 0,1 2 0 0,-1-4 0 15,1 4 144-15,-4-3-16 0,2 4 0 0,-1-2 0 16,0 2 0-16,-2 0 0 0,1 4 0 0,-1-3 0 0,-1 5 16 16,-1 0 0-16,1 2 0 0,-1 3 0 0,0 0-144 15,0 0 128-15,-1 3-128 0,-1 0 128 0,-2 4-128 0,-1-1 0 16,0 4 0-16,0-4 128 0,0 1-128 15,-1 2 0-15,1-3 144 0,-1 2-144 0,-1 0 0 0,-1 0 0 16,2-2 0-16,1 0 0 0,-1 3 0 0,1-6 128 16,2 2-128-16,0 0 0 0,0-1 0 0,3-2 0 15,-1 0-160-15,1 0 160 16,0-2-784-16,0 1-48 0,0 1-16 0,0 0 0 16,0 1-272-16,-1 0-48 0,0 2-16 0,-1-1-13376 15,1 2-2672-15</inkml:trace>
  <inkml:trace contextRef="#ctx0" brushRef="#br1" timeOffset="98832.88">13848 1873 28559 0,'-11'-3'2544'0,"2"1"-2032"0,4 2-512 0,4 2 0 0,1-2 224 0,-2 0-48 0,-4 0-16 0,-4-2 0 16,-3 2-160-16,2 0 192 0,1 0-192 0,4 0 192 16,4 2-192-16,3-2 0 0,4 0-192 0,3 0 192 15,4 0 0-15,2 0 0 0,4 0 0 0,3 0 0 16,2-2 736-16,4 2 160 0,6-1 48 0,2-1 0 16,6 2 208-16,4 0 64 0,1 2 0 0,2-2 0 15,1 0-560-15,3 0-96 0,1 0-32 0,2 1 0 16,3 1-80-16,1 2 0 0,3 3-16 0,0-3 0 15,-2 4-224-15,0-6-32 0,-1 2-16 0,2-4 0 16,1 0-160-16,1 0 192 0,2 1-192 0,-2-1 192 0,-2-1-192 16,-6-3 0-16,0-1 0 0,-4-1 0 15,-4-1 0-15,-4-2 0 0,-2 1 0 0,-7 1 0 0,-2-2 0 0,-4 2 160 16,-2-3-160-16,-7 3 160 0,0-3 96 16,-5 2 32-16,-3 0 0 0,-4 0 0 0,-1 2 0 0,-3-3 0 15,-2 3 0-15,-2-1 0 0,-2 1 0 0,-2-1 0 16,0 1 0-16,-3-1 0 0,-1-1-160 0,-2 1-128 15,-3 1 192-15,-2-4-192 0,-2 4 0 0,-1-4 0 16,-2 0 0-16,0 1 0 0,-1-1 0 0,0 1 0 16,1 0 0-16,2-2 0 0,2 2 0 0,2 0 0 15,4 3 0-15,0-1-144 0,3 1 144 0,2 2 0 16,1-1 0-16,3 1 0 0,0 2 0 0,4-1 0 16,0 2 0-16,3 0 0 0,0 1 0 0,2 0 0 15,4 0 0-15,2 1 0 0,2 0 0 0,2-1 0 0,3 3 0 16,0-3-128-16,1 2 128 0,0 0 0 15,1 0 0-15,0-1-128 0,2 3 128 0,-2-3 0 0,3 4 0 0,-3-4 0 16,0 4 0-16,0-2 0 0,2 2 0 16,-2 1 0-16,-1 3 0 0,0-2 224 0,-1 3-48 0,-1 1-16 15,-2 3 16-15,-4 2 0 0,0 2 0 16,-5 3 0-16,-1 4 0 0,-7 1 0 0,-4 1 0 0,-6 2 0 16,-4-1-48-16,-5 0 0 0,-5 5 0 0,-6 0 0 15,0 2 0-15,-5-3 0 0,-1-3 0 0,-8 4 0 16,-11-2-128-16,-10 1 0 0,-12-3 0 0,-16-9-21072 15</inkml:trace>
  <inkml:trace contextRef="#ctx0" brushRef="#br1" timeOffset="99932.4">19368 14029 11967 0,'-2'0'1072'0,"-2"-3"-864"0,1 3-208 0,1-1 0 16,1 0 0-16</inkml:trace>
  <inkml:trace contextRef="#ctx0" brushRef="#br1" timeOffset="100931.83">19082 13949 36863 0,'9'-8'1632'0,"-4"2"336"0,-1-1-1584 0,-2 2-384 0,-1 3 0 0,-1-2 0 0,2 2 384 0,-2-3 0 0,1-5 0 0,-1-1 0 0,-3-2-528 0,-3 2-112 15,-2 4-32-15,-5 0 0 16,-2 4-1168-16,-3 3-224 0,-3 1-48 0,0 3-16 15,-1 1 656-15,1-1 128 0,2-1 16 0,3 1 16 0,4-3 2272 0,4-1 464 0,3 0 96 0,3 0 16 16,1 0-208-16,1-3-48 16,2-2 0-16,2 1 0 0,1-1-1056 0,0 0-224 0,0 0-32 0,-1 3-16 15,1-2-16-15,2 3-16 0,-2-3 0 0,-1 1 0 16,3 3-144-16,-4 0-32 0,1 2 0 0,0 3 0 16,-2 0-128-16,0 1 0 0,-1 1 0 0,-2 4 0 15,-1 3 128-15,1 1 0 0,0 1 0 0,0 0 0 16,1 1-128-16,0-2 0 0,1 1 0 0,0-1 0 15,0 0 144-15,1-2 0 0,-1-1 0 0,1-1 0 16,1 0 112-16,0-3 0 0,1 1 16 0,0-1 0 16,0-2 64-16,0-1 16 0,1 0 0 0,-1-3 0 15,0 1-80-15,-2-3-16 0,1 0 0 0,-1 0 0 16,0-5-64-16,-2 1 0 0,0 1-16 0,-2-3 0 16,1 1-176-16,0-1 0 0,-2 1 0 0,1-3 0 0,1 0 0 0,-2 1 0 15,2-4 0-15,0-3 0 0,-1 2 0 16,2-2 160-16,0-2-32 0,0 1-128 0,0 0 304 0,0-2-48 15,2 2-16-15,-2 1 0 0,1 3-240 16,-1 3 0-16,-1 0 0 0,-1 5 0 0,0 0 0 0,-2 3 0 16,1 0 0-16,-4 1 0 0,1 3-128 0,-1-3 128 15,-1 4-192-15,0 1 192 0,0 1 0 0,0 2 0 16,-2 4 0-16,-1 0 0 0,1 2-160 0,0 1 160 16,0 2-128-16,1-1 128 0,2 0 0 0,1 1 0 15,1 1 0-15,1-1 128 0,2-5-128 0,0 2 0 16,4 0 0-16,-1 1 0 0,2 0 0 0,2-2 128 15,0 1-128-15,3-4 128 0,-1-3-128 0,2 1 0 0,0-3 0 16,-2 0 128-16,0-1-128 0,2-3 0 0,-2-1-128 16,1-2 128-16,-1-1 0 0,1-3-128 0,-2-1 128 0,0 0 0 15,0-1 0-15,0-2 224 0,1-2-32 16,-1-2 0-16,0 0 96 0,-1-2 16 0,0 0 0 0,0-2 0 16,-1-2-304-16,-1 2 0 0,0 0 0 0,-1 1 0 15,-1-4 0-15,-1 3 0 0,-1 2 0 0,0-1 0 16,-2 3 0-16,2 2 0 0,-1 1 0 0,-2 4 0 15,0 1 0-15,1 4 0 0,-2 1 0 0,0 2 0 16,-1 2 0-16,-2 1 0 0,2 1 0 0,0 2 0 16,0 0 0-16,1 0 0 0,1-1 0 0,1 2 0 0,2-2 0 15,1-1 0-15,0 1-192 0,1-3 48 16,1 5 144-16,-1-3 0 0,1-1 0 0,1 1 0 16,-1 1 0-16,2-2 0 0,0-2 0 0,-1 2 0 0,2-1 0 15,2-2 0-15,-1 1 0 0,0-1 0 0,0-2-176 0,2 0 176 16,-1-1-208-16,0 0 80 0,0 1 128 0,0-4-192 15,0 2 192-15,0-1-192 0,-1 1 192 0,0-2 0 16,-1 2 0-16,-3-3 0 0,1 1 0 0,-3 1 0 16,-3-2 0-16,0 1 0 0,-5 0 0 0,0 0 0 15,-4 0 0-15,-1 2 0 0,-1-2 320 0,-1 3 0 16,-1-1 0-16,2-1 0 0,0 2-48 0,2-4-16 16,3 0 0-16,3-2 0 15,3-5-608-15,6-4-128 0,8-5-32 0,6-13 0 16</inkml:trace>
  <inkml:trace contextRef="#ctx0" brushRef="#br1" timeOffset="103898.93">18982 14093 25791 0,'-3'4'2304'0,"-1"-4"-1856"0,1 0-448 16,3 0 0-16,0-3 992 0,2 2 96 0,-2 0 32 0,-2-3 0 16,4-1-1344-16,-1-1-272 0,1-2-48 0,1 0-16 0,1-1 1232 0,-1 3 240 15,0-4 48-15,-1 3 16 0,-1-2 416 0,-1 0 80 0,0-1 0 0,0-1 16 16,-1 4-560-16,0-4-112 16,-2-3-32-16,0-1 0 0,-1 2-304 0,-2-2-64 0,1-1-16 0,-1 1 0 15,1 1-16-15,0-3 0 0,2 5 0 0,2-4 0 16,1-2 0-16,1 2 0 15,3-1 0-15,1-2 0 0,2-2-32 0,1 3-16 0,1-3 0 0,-1-2 0 16,2 1-128-16,-1-1-16 0,-1-1-16 0,-1 3 0 16,-1 1-176-16,-3 2 0 0,-1 1 0 0,-1 3 0 15,-1 4 0-15,-1 1 0 0,-3-1 0 0,-2 3 0 16,0-2 0-16,-3 3 0 0,-1 1-128 0,0 3 128 16,-1-1-176-16,0 1 48 0,0 2 0 0,1-4 0 15,0 2 128-15,1-2 0 0,2-1 128 0,1-1-128 0,2 0 256 16,0-2 0-16,1-3-16 0,0 0 0 15,-1 0-112-15,1-2 0 0,0 2-128 0,1 0 192 0,-1 5-192 16,0 1 0-16,0 1 128 0,-2 3-128 16,0 2 0-16,-1 3 0 0,-1 1 0 0,-2-1 0 0,0 3 0 0,-1-1 0 15,3 3 0-15,0 0 0 0,0-3 0 16,2 0 0-16,2 0 0 0,0 0-160 0,3-2 160 0,0 1 0 16,3-2 0-16,0 0 0 0,1-3 144 0,0 0-144 15,1 0 192-15,0 0-192 0,-2-2 0 0,1 1 0 16,-1-2 0-16,-1 1 0 0,1-1 0 0,-2-2 0 15,0 1 0-15,0 2 0 0,1-2 160 0,-1 2-160 16,0-3 128-16,-1 1-128 0,1 2 0 0,-1-5 0 16,2 4 0-16,-1-2 0 0,0 2 0 0,1-2 0 15,1 2 0-15,1 0 0 0,-1-2 192 0,1 2-64 0,1 0 0 16,-3-3 0-16,2 2-128 0,-1 2 0 16,-1-3 0-16,1 2 0 0,-3 0 0 0,0 0 0 0,0 1 0 0,-3 2 0 15,1-5 0-15,-2 3 192 0,0-1-64 16,1 0 0-16,-2 1-128 0,1-1 0 0,0 0 144 0,0 0-144 15,3 1 208-15,0-1-16 0,2 1-16 0,0 0 0 16,1 1-176-16,-1 1 128 0,0 3-128 0,2 0 128 16,-2 4-128-16,0-1 0 0,-1-6 0 0,3 20 0 15,-3-9 0-15,0 1 0 0,0 0 0 0,-2 3 0 16,2-5 0-16,-1 1 0 0,2 0 0 0,-1-1 0 16,2 0 0-16,-1-2 0 0,0-1 0 0,3 0 0 15,-1-3 0-15,2 0 0 0,3 0 0 0,-1-4 0 16,3 0 0-16,1-4 160 0,0 0-16 0,3-2 0 15,0 0-144-15,-1-2 0 0,0 2 0 0,0 0 0 0,1 1 0 16,-3-1 0-16,0 0 0 0,-2 2 0 0,-1 0 0 0,-1 1 0 16,0-5 0-16,-3 1-176 0,-1 1 176 0,0-1 0 15,-2 1 0-15,-1 0 0 0,-1 1 0 0,0-1 0 16,-3 0 192-16,-1 1-64 0,0-1 64 0,0-3 32 16,-1 3 0-16,0-2 0 0,0 0-80 0,1 0-16 15,0 1 0-15,0-2 0 0,1 2-128 0,0 2 160 16,2 1-160-16,-1 2 160 0,1 2-160 0,-3 0 0 15,1 5-160-15,-1-2 160 0,-1 5 0 0,-1 0 0 16,-1 3 0-16,1 2 0 0,-2 0-192 0,0-1 48 16,2 1 16-16,-2 2 0 0,1 0-80 0,-1 0-16 15,2 2 0-15,-2-1 0 0,2 1 224 0,0-1 0 0,4-2 0 16,0-2 160-16,3-2-160 0,1 1 0 16,3-1 0-16,1-3 0 0,3-3 0 0,0 3 0 15,3-6 0-15,2 0 128 0,3-1-128 0,0-2 0 0,1-2 0 16,-1 1 0-16,0-1 0 0,0-3 0 0,0 2 0 0,1-3 0 15,-3 0 0-15,-1 1 0 0,-1-2 0 0,-1 2 0 16,-2-3 0-16,0 3 0 0,-2-3 0 0,-1 2 0 16,-1-2 0-16,0 0 128 0,-2 2-128 0,-1-3 128 15,0 1 32-15,0 2 0 0,-1-2 0 0,-1 3 0 16,-1 0-160-16,-2-2 160 0,0 3-160 0,-2-4 160 16,-2 4-160-16,0 0 160 0,-3 1-160 0,-2 0 160 15,-2 2-160-15,-1-1 160 0,-2 3-160 0,0 1 160 16,2 1-160-16,-1 3 0 0,0 2 0 0,1-1 128 15,0 5-128-15,1 0 0 0,2 1 0 0,1 2 0 16,1 1 0-16,3 2-176 0,0-1 48 0,2 0 0 0,3 1 128 0,0-1 0 16,2 1 0-16,1-1 0 15,0-1 0-15,1 0 0 0,3-1 0 0,0-2 0 0,2 0-192 0,-1-1-48 16,1-3-16-16,1-2 0 0,-1 0 112 16,0-5 16-16,1 0 0 0,-1-2 0 0,2-1 128 0,0-3 176 15,-1-4-48-15,1 3 0 0,1-4 112 0,-2 0 16 16,1-3 0-16,-2 4 0 0,1-4-64 0,-1 2 0 15,-1-2 0-15,1 3 0 0,-1-2-192 0,-2 0 144 16,-1 5-144-16,-1-3 128 0,-2 3-128 0,-2 2 0 16,0 2 0-16,-2-1 0 0,-1 2 0 0,0 0 0 15,-2 3 0-15,-1 0 0 0,0 1 0 0,-1-1 0 16,0 2 0-16,0 1 0 0,1-1 0 0,-1 1 0 0,2 0 0 16,0 0 0-16,-1 4 0 0,2-5 0 15,1 2 0-15,0 1 0 0,1 0 0 0,2-3 0 0,-1 2 0 0,1 0 0 16,1-1-176-16,-1 2-64 0,1 0-16 15,1-2 0-15,0 0 112 0,1 2 16 0,1-1 0 0,0 0 0 16,1 1 0-16,0 0 0 0,0-3 0 16,2 2 0-16,1-4 128 0,1 0 0 0,1 0 0 0,0 0 0 15,2-4 0-15,0 2 0 0,1-5 0 0,1-1 0 16,0 0 0-16,-1 0 0 0,0-1 0 0,-1-2-128 16,-1-1 128-16,-2 0 176 0,-2-2-48 0,-2 2 0 15,-2 3-128-15,-2 0 0 0,-2 0 0 0,-2 2 0 16,-2-1 0-16,-3 4 0 0,-1 0 0 0,-2 1 0 15,0 1 128-15,-1-1-128 0,-1 2 192 0,-1 1-64 16,1-2-128-16,1 2 0 0,1 0 144 0,2 0-144 0,1 0 176 16,0 0-48-16,2 2 0 0,1-2 0 0,1 0-128 15,1 0 0-15,3 0 0 0,-2-2 0 0,2 0-176 0,0-3-64 16,0-2-16-16,2-13-22400 16</inkml:trace>
  <inkml:trace contextRef="#ctx0" brushRef="#br1" timeOffset="105732.82">5236 6710 17503 0,'1'0'1552'0,"0"-2"-1232"0,0 2-320 0,-1-1 0 0,2-1 688 0,-1 2 80 0,1-2 0 0,3-2 16 16,0 2 160-16,1-1 16 0,2-3 16 0,-2 2 0 15,-1-1-656-15,-1 1-144 0,-1 0-32 0,0 1 0 16,-2 1 1648-16,-2-2 320 0,-1 2 64 0,-1-1 0 16,-1 2-288-16,-2 0-64 0,-2 1-16 0,0-3 0 0,-2 3-960 15,-1-1-192-15,1 1-32 0,-1-1-16 0,1 0-400 0,0-2-80 16,0 1 0-16,0-2-128 0,-1 1 224 0,1-3-64 16,2-1-16-16,-4 3 0 0,3-2 192 0,-3-1 48 15,0 0 0-15,0 2 0 0,1 2-80 16,-4-1-16-16,-1 3 0 0,-2-1 0 0,1 2 16 0,-2 0 0 15,2 2 0-15,-1 0 0 0,-1 2-144 0,-1 2-32 16,2-1 0-16,-1 2 0 0,1 2 48 0,0 0 0 16,2 1 0-16,0 2 0 0,1 3-176 0,0 0 0 15,1 3 0-15,-1 2 0 0,0 4 224 0,-2 2 16 16,2-2 0-16,0 2 0 0,1 0-240 0,1 1 0 16,0-1 0-16,2 3 0 0,1-4 0 0,2 1 0 15,3-3 0-15,4-1 0 0,1-1 0 0,2-2 0 16,3-2 0-16,2-2 0 0,3 0 0 0,4-2 0 15,2 1 0-15,1-5 0 0,3-1 0 0,1-1 0 0,1-3 0 0,2-2 0 16,-1-2-160-16,0-2 160 0,0-2-128 16,-2-3 128-16,-1-4 0 0,0-1 0 0,1-7 0 0,0 0 0 15,-4-1 0-15,0-1 128 0,1-5 0 0,-2-1 0 16,0 1 0-16,-3-3 0 0,1 3 0 0,-3 1 0 16,-1-1-128-16,-3 0 144 0,0 2-144 0,-2-2 160 15,-3 4 48-15,-1-4 16 0,-1 3 0 0,-1 2 0 16,-3 1-96-16,-1 3-128 0,-2 4 176 0,-3-2-176 15,-1 2 176-15,-3 2-176 0,-2 4 160 0,-4 2-160 16,-3 0-128-16,-4 4-128 0,-3 2-32 0,-1 4 0 16,-2 1-736-16,-3 4-128 0,-1 4-48 0,-3-3-19184 15</inkml:trace>
  <inkml:trace contextRef="#ctx0" brushRef="#br1" timeOffset="116497.93">18948 13446 35935 0,'-2'0'3200'0,"1"0"-2560"0,1 0-512 0,1-1-128 32,1 1-320-32,0-1-64 0,1 1-32 0,2 0 0 15,1-4-4384-15,1 3-864 0,1-1-176 0,-3 2-48 16,-3 0 2896-16,-2 2 576 0,-2 0 112 0,-3 2 32 0,-2 1 4464 0,-1 0 896 0,-2 1 176 0,-1 0 48 16,1 0-80-16,-1-1-16 0,2 1 0 0,2-3 0 15,2-1-912-15,1 0-192 0,0 1-48 0,3-3 0 16,0 0-784-16,1 0-144 0,2 0-48 0,1-2 0 15,2 1-736-15,1-3-160 0,3 1-16 0,0 0-16 16,3-1-336-16,-3 0-64 0,1 3-16 0,-1 1 0 0,-2-2 256 0,0 2 0 16,-4 0 0-16,1 0 0 0,-3 2 160 0,0-2 80 15,-1 0 16-15,0 0 0 0,0 1 0 0,-1 1 0 16,0 0 0-16,0-2 0 0,1 0 16 0,0 0 16 16,0 0 0-16,0 0 0 0,0 0-96 0,0 0-32 15,0 0 0-15,2-22 0 0,1 17-32 0,0-1 0 16,2-3 0-16,2 0 0 0,0-1-128 0,-2 1 192 15,0 0-192-15,0 0 192 0,-1 1-192 0,-3 3 160 16,0-2-160-16,-1 3 160 0,-1-3 160 0,-2 2 48 16,0-1 0-16,-1 1 0 0,-1 2-64 0,-1-2-16 15,0-2 0-15,1 1 0 0,0 0-144 0,1-1-16 16,1 2-128-16,2-3 192 0,1 0-64 0,3-5 0 0,0 1-128 16,2-3 192-16,2 1-32 0,0-2-16 15,0 4 0-15,0-4 0 0,-1 1-144 0,-1 0 0 0,0-1 0 0,-3-1 128 16,1 1-128-16,-3 0 0 0,-2 2 144 15,-1-3-144-15,-2-1 256 0,-1-4 0 0,-3 2-16 16,-1-2 0-16,-1 1 64 0,1 0 16 0,0 0 0 16,0 1 0-16,2-3-192 0,1 1-128 0,2-1 144 0,3 1-144 15,1 4 0-15,1-4 0 0,1 4 0 0,3-1 0 16,-2 5 0-16,1-4 0 0,0 2 0 0,2 1 0 16,-1 0 0-16,-2 4-128 0,1-2 128 0,-1 2 0 15,1 2 0-15,-2-2 0 0,0 5 0 0,1-4 0 16,-1 2 0-16,0-2 144 0,0 3-16 0,0 1 0 15,1 1-128-15,-1 0 0 0,-1 4 0 0,1-3 0 16,-1 3 0-16,0 1 0 0,0 0 0 0,0 2 0 0,1 3 0 16,-1 0 0-16,0 1 0 0,0-6 0 15,0 0 0-15,-2 28-192 0,1-21 0 0,-2 3 16 0,2 0 176 0,-1-3-160 16,-1 3 160-16,-1-1-160 0,1 1 160 16,-1-3 0-16,1-1 0 0,1 2 0 0,1-6 0 0,0 3 0 15,1 0 0-15,0-3 0 0,1 2 0 0,0 1 0 16,0-2 0-16,2 2 0 0,-1-2 0 0,-1-2 0 15,2 2 0-15,-2-1 0 0,0 1 0 0,1-1 0 16,-2 0 0-16,0-1 0 0,0 0 0 0,0-1 0 16,0 3 0-16,0-3 0 0,0 0 0 0,0 0 0 15,0 0 0-15,0 0 0 0,0 0 0 0,0 0 0 16,14-17 0-16,-9 14 0 0,-1 0 0 0,0-2 0 16,0-1 0-16,-1 0 0 0,1 0 0 0,-3-3 0 15,2 2 0-15,-3-2 0 0,0 3 0 0,-3-2 0 16,1 1 160-16,-2 0-160 0,0-1 0 0,-1 1 128 0,-1 1-128 15,0 1 0-15,0 0 0 0,-2 1 0 0,0 2 128 0,-2 2-128 16,0-2 128-16,0 4 0 0,-2-1-128 0,1 2 192 16,-2 0-192-16,2 3-128 0,-3 3 128 0,2-2-208 15,-2 3 208-15,0 1 0 0,1 0 0 0,0 2 0 16,-1 0 0-16,2 1 0 0,1 0 0 0,-1 0-144 16,5-3-48-16,0 2-16 0,2-1 0 0,3-2 0 15,1-4 208-15,4-1-176 0,2-1 176 0,2-2-160 16,3 3 160-16,2-5-128 0,3 2 128 0,1-2-128 15,3-2 128-15,-1 2 0 0,2-2-144 0,0-1 144 16,-2-2-160-16,1-1 160 0,-2 0-208 0,-1-3 80 16,-2 3 128-16,-2 0-160 0,-1 0 160 0,-2-2-160 15,-1 1 160-15,-2-2 0 0,-1 3 0 0,-2-4 128 16,0 3 144-16,-2-3 48 0,0-1 0 0,-2 1 0 0,1-1-80 16,-2 0-16-16,-1 0 0 0,1 1 0 0,-2-1-224 15,-1-1 0-15,0 1 0 0,-1 1 0 0,0 3 0 0,-2-2 128 16,0 4-128-16,0-1 0 0,1 4 0 0,-2-2 0 15,-1 2 0-15,0 2 0 0,0 1 0 0,1 1 0 16,0 3 0-16,-1 1 0 0,0 2-160 0,1-1-80 16,1 4-16-16,0 1 0 0,2 0 96 0,1 3 16 15,2-3 0-15,1 2 0 0,2 1 144 0,3-3-160 16,2 0 160-16,1 3-160 0,3-4 160 0,2 3 0 16,2-2 0-16,2-3 0 0,2-2 0 0,1-1 0 15,0-1 0-15,0-1-128 0,-1 1 128 0,-1-4 0 16,-1 1 0-16,-3-2 0 0,1-2 0 0,-4 1 0 0,1-4 0 0,-1 1-128 15,0 2 128-15,-1-5 0 0,1 0-144 16,-2-1 144-16,0-1 0 0,-1-2 288 0,0 0-48 0,-1 0-16 16,-1-1 0-16,-2 0 0 0,-2 0 0 15,-2-1 0-15,-1 1-96 0,-2-2 0 0,-1 1-128 0,0 2 192 16,0 1-192-16,-2 1 0 0,-2-1 128 0,0 4-128 16,-1 0 0-16,-1 3 0 0,-2 3 0 0,1 3 0 15,-3 2 0-15,0 1 0 0,-2 0 0 0,2 5 0 16,-1-2 0-16,2 1 0 0,0 0 0 0,3 1 0 15,2-2 0-15,1-1 0 0,3-2 0 0,4-1 0 16,0 2 0-16,2-3 0 0,4-2 0 0,2-1 0 16,2 0-160-16,3 2 32 0,1-3 0 0,2 0 0 0,-2 0 128 15,2 0-192-15,1 0 192 0,-1 1-192 0,-1 3 64 16,-1-3 0-16,-1 4 0 0,-1-2 0 0,-2 5 128 0,-3-1 0 16,-3 1-144-16,-2 0 144 0,0 0-256 0,-4 0 32 15,1 0 0-15,-2-1 0 0,-2 0 224 0,3-3-176 16,-3 1 176-16,1-1-160 0,1-1 160 0,0-1 176 15,0-1-48-15,2-2 0 0,-1-3 160 0,0 3 32 16,2-4 0-16,-2 0 0 0,2 0-128 0,-1-2-32 16,1 1 0-16,-1-1 0 0,1-1-160 0,-1 0 0 15,-1 2 0-15,2 0 0 0,0-1 0 0,-1 0 0 16,-1 0 0-16,1 0 0 0,0 2 0 0,1 1-176 16,-2 1 48-16,1 0 0 0,0-1 128 0,-1 4 0 15,0 3 0-15,-1-1 0 0,2 2 0 0,-1-2 0 16,0 2 0-16,2 0 0 0,1-2 0 0,-1 2 0 0,1-3 0 15,1 1-128-15,1 1 128 0,-1-2 0 0,3 0 0 16,-2 2 0-16,2-3 0 0,-1 0 0 0,0 0 0 0,0 0 0 16,-1-3 0-16,-1 3-192 0,0 0 192 0,0 0-192 15,0 0 192-15,0 0 0 0,0 0 0 0,-20 0 0 16,13 0 0-16,-2 3 0 0,0-3 0 16,1 2 0-16,-2 2 0 0,1-3 0 0,3 1 0 0,2 0 0 15,2-2 0-15,1 0 128 0,1 0-128 0,0 0 176 16,2-2 48-16,2-1 16 0,1 3 0 0,0-2 0 15,2-1-240-15,-7 3 144 0,0 0-144 0,26-6 128 16,-16 3-128-16,0 1 0 0,1 1 0 0,1-2 0 16,1 1-320-16,-1-2-64 0,2 2 0 0,1-3-14240 15,-1-1-2848-15</inkml:trace>
  <inkml:trace contextRef="#ctx0" brushRef="#br1" timeOffset="118899">4412 7493 14735 0,'1'-17'1312'0</inkml:trace>
  <inkml:trace contextRef="#ctx0" brushRef="#br1" timeOffset="119965.76">4565 7064 21183 0,'4'-6'1888'0,"0"1"-1504"0,-2 4-384 0,-1 1 0 0,1 0 304 0,-1 0-16 0,3-4 0 0,1 0 0 0,2 2 176 0,-1-2 48 16,0 3 0-16,-2 2 0 0,-1 2-32 0,-1 0 0 0,-1 1 0 0,-1 1 0 15,2 0-32-15,-2-3-16 0,1 2 0 0,-1 1 0 16,0-4 656-16,0 2 144 0,-1-1 32 0,1-1 0 15,-2 3-176-15,1-4-48 0,-1 1 0 0,-1 2 0 16,-1-1-272-16,-1 0-64 0,-1 1-16 0,-2 1 0 16,-2 0-176-16,-1 1-16 0,-2 2-16 0,0 2 0 15,-2-2-128-15,-4 3-32 0,2 2 0 0,-3 2 0 16,-1 2-48-16,0 3-16 0,0 0 0 0,0 1 0 16,-1 2 0-16,0 1-16 0,-1-4 0 0,1 1 0 15,0 1-48-15,-3-2 0 0,-2 2 0 0,0 1 0 16,2-2-16-16,-4 2-16 0,-1 4 0 0,-5-2 0 0,-1 3 32 15,-4-2 0-15,-3 3 0 0,-4 0 0 0,4 0 64 0,-8 3 0 16,-4 1 16-16,-5 1 0 0,3 2-16 0,3-6 0 16,1 4 0-16,3-9 0 0,3 0-112 0,7-4-16 15,5-2-128-15,3-1 192 0,5 0-192 16,2-1 144-16,3 2-144 0,2-2 128 0,2-1-288 0,2 0-64 16,0 1-16-16,3-2 0 15,0 0-144-15,2-2-48 0,1-1 0 0,2 0 0 0,3-5 128 0,-1 0 32 16,2-1 0-16,1 1 0 0,2-4 16 0,0 1 0 15,1-3 0-15,1 1 0 0,2-1 0 0,-1-1 0 16,1-1 0-16,1-1 0 0,1-2 256 0,0 0-160 16,2 0 160-16,-3 1-128 0,1 0 128 0,-2 0 0 15,1 3-144-15,-3-3 144 0,0 4 0 0,-1-1 160 16,-1 2-16-16,-2 0 0 0,0 2 32 0,-1-1 0 0,-2 2 0 16,0 1 0-16,-1-4-48 0,0 3 0 15,-2 0 0-15,1-2 0 0,2 1 128 0,-2-1 32 0,1-1 0 16,0-1 0-16,0 0 96 0,1-1 0 0,0-1 16 0,0-1 0 15,-1 1-144-15,1-2-48 0,1 1 0 0,0 1 0 16,0 0-208-16,0-1 144 0,2 2-144 0,-2 1 128 16,1 0-128-16,0 0 0 0,2 0 0 0,-2 0 0 15,2 1-320-15,-2 2 16 0,0-1 0 0,2-1 0 16,-2 3 48-16,2-4 16 0,-2 4 0 0,0-1 0 16,0 2-48-16,1 0-16 0,-1-1 0 0,0 1 0 15,1-1-128 1,-1 1-16-16,1 0-16 0,1-2 0 0,-1 1-112 0,2-2-32 0,1 1 0 0,-1-3 0 15,1 1-1408 1,0-1-288-16,1 0-48 0,0 1-12912 0</inkml:trace>
  <inkml:trace contextRef="#ctx0" brushRef="#br1" timeOffset="120765.93">3345 7497 39615 0,'-1'0'3520'0,"-1"0"-2816"0,2 0-560 0,0 0-144 0,2-1-192 0,0 1-80 0,-1-3-16 0,3 2 0 0,0-2 32 0,2-3 16 15,0 1 0-15,0-3 0 0,0 0 544 0,3-2 96 16,-3 2 32-16,1-2 0 0,0 2 64 0,0-5 16 16,2 0 0-16,0 0 0 0,1-2-176 0,-1 1-16 15,4-3-16-15,0-4 0 0,1-1-32 0,-2-3 0 16,2-1 0-16,0 1 0 0,-2-2-48 0,0-1-16 15,1-1 0-15,-1 2 0 0,0 0-80 0,1-2 0 16,0 1-128-16,1 2 192 0,1 0-192 0,-2 6 0 16,1 3 0-16,-3 1 0 0,-2 7 0 0,-2 5 0 15,-1 2 0-15,-2 2 0 0,-1 2 0 0,-3 5 0 16,0 0 0-16,-2 4 0 0,-1 4 0 0,-1 0-160 16,-1 2 160-16,0 3-128 0,0-3 128 0,0 1 0 15,0-2 0-15,3-1 0 0,-1-2 0 0,1-2 0 0,1 2 0 16,-1 0 0-16,1 1 128 0,1-2 16 0,0-1 0 15,0 2 0-15,1 3-144 0,1-1 192 0,1-1-192 0,0 3 192 16,2-4-192-16,0 2 0 0,2-4 0 0,0 0 0 16,3-2 0-16,0-3 0 0,1 1 0 0,1-4 0 15,-1 1 0-15,0-4 0 0,1 1 0 16,1-1 128-16,-1 0-128 0,0-1 192 0,1 1-192 0,-2-4 192 16,0 3-48-16,-1-3 0 0,-2-1 0 0,1-1 0 15,-2-2 96-15,0 1 16 0,0-4 0 0,-2-4 0 16,1-1 112-16,-1-1 16 0,0-3 16 0,1-2 0 15,0-2 112-15,2-3 0 0,1-3 16 0,-1-3 0 16,0 1-224-16,-1 1-48 0,0-1-16 0,1 2 0 0,-2 2-240 16,-1-1 0-16,-1 2 0 0,-2 2 0 15,-1 0-448-15,-1 1-96 16,0 1-16-16,-2 2 0 0,-1 3-432 0,1 1-96 16,-2 4 0-16,-2 1-19584 0</inkml:trace>
  <inkml:trace contextRef="#ctx0" brushRef="#br1" timeOffset="121498.74">3065 8063 42383 0,'-3'-3'3776'0,"-1"0"-3024"0,3 3-608 0,1 0-144 15,1-2-320-15,0 0-112 0,-1-1-16 16,0-4 0-16,1-1-368 0,-1-3-80 0,2 0 0 0,-2-1-16 16,-2 3 400-16,0 1 64 0,-4-3 32 0,-2 2 0 0,0 1 672 0,-5 1 144 15,1 1 32-15,-4 1 0 0,-1 3 304 0,-3 2 64 16,-2 5 16-16,-2 3 0 0,1 4-336 0,-3 1-64 16,-2 6-16-16,-3 7 0 0,-2 5-16 0,-2 4-16 15,1 0 0-15,0 1 0 0,5-1-368 0,3-3 0 16,4-6 0-16,4-2 0 0,5 1 0 0,3-4 0 15,2-3 0-15,3-2 0 0,4-4 0 0,1 0 128 16,1-1-128-16,2 1 0 0,1 0 0 0,1 0 144 16,1 2-144-16,1 0 0 0,2-2 0 0,1 1 0 15,2-4 0-15,2 0 0 0,0-5 0 0,4-2 0 16,2-2 0-16,3-2 0 0,3-2 0 0,0-5 0 16,0 0-128-16,0 0 128 0,0-3 0 0,1 0 0 15,0-3 0-15,-2-1 160 0,1 1-160 0,-2-2 0 16,-2 0 144-16,-1-3-144 0,-1 1 256 0,-4 0-32 0,0 0 0 0,-4-1 0 15,-1-2-32-15,-1 1 0 0,-1 4 0 0,-3-2 0 16,0-3 0-16,-2 1-16 0,0 1 0 0,-2-1 0 16,1 0-48-16,-1 1 0 0,-1-5 0 0,-1 2 0 15,0 1-128-15,-1 1 128 0,-1 0-128 0,-1 2 128 16,-1 3-128-16,-2 0 0 0,-1 4 0 0,-2-1 0 16,-2 3 0-16,-3-1 0 0,-1 4 0 0,-2-2 0 15,-1 2 0-15,-5 1 0 0,2 1 0 0,-3-2 128 16,-1 4-128-16,-1 0 192 0,-1 1-192 0,1 1 192 15,0 2-192-15,1 1 192 0,0 2-192 0,1 1 192 16,0 0-192-16,3-1 0 0,1 2 0 0,3-1 0 16,1-2 0-16,2 1 0 0,2 1-144 0,0-2 144 15,2 0-304-15,0 0 0 0,0 0 0 0,0-1-13456 16,0 0-2688-16</inkml:trace>
  <inkml:trace contextRef="#ctx0" brushRef="#br1" timeOffset="124633.75">19094 12577 28559 0,'2'0'2544'0,"-1"-1"-2032"0,2 1-512 0,-3 0 0 16,1 1-2144-16,-1 1-528 0,0 0-96 0,0-1-32 15,-2 2 2224-15,-3-1 432 0,-4 0 144 0,-1 2 0 16,1 1-160-16,1 0 160 0,2-4-192 0,-1 3 192 16,1-4-192-16,2 0 48 0,1-4 0 0,2 0 144 15,1 1 1104-15,0-2 352 0,2-2 64 0,0 3 48 16,2-1-1408-16,-1 1-160 0,-1 0-272 0,-1 0 80 15,-1 3-832-15,-1-1-192 0,0 4-16 0,-2-2 16 0,0 3 736 0,-3 0 160 16,-2 2 16-16,1 2 48 0,-2-1 0 0,-1-1 16 16,1 1 0-16,0 0 16 0,1 0-32 0,1-2 0 15,-1-2 0-15,3-2 32 0</inkml:trace>
  <inkml:trace contextRef="#ctx0" brushRef="#br1" timeOffset="125072.28">18767 12671 34095 0,'-5'-5'3024'0,"1"0"-2416"0,1 1-480 0,2 0-128 0,1 2 816 16,1 0 144-16,1-1 16 0,1-1 16 0,0-2-4256 0,2-4-864 0,3 2-160 0,-2 0-48 15,-1 3 1424-15,-1 0 288 16,-2 3 48-16,1 1 16 0,-2 1 3728 0,-1 0 752 0,1 0 160 0,-1 0 32 0,0 0 384 0,1 0 64 16,2 1 32-16,-2-1 0 0,3 0-1072 15,-1 0-224-15,1 0-32 0,0 0-16 0,-2 0-1248 16,2 0-128-16,-2 1-96 0,0 0-16 16,-2 2-912-16,0-2-176 0,-3 3-32 0,1-3-16 15,-2 0 288-15,4-1 48 0,0 0 16 0,0 0 0 0,0 0 816 0,0 0 208 16,0 0 0-16,0 0 0 15,0 0-448-15,0 0-64 0,-4-21 0 0,13 15-9984 0</inkml:trace>
  <inkml:trace contextRef="#ctx0" brushRef="#br1" timeOffset="125837.27">19019 12611 43311 0,'-12'0'1920'0,"3"0"384"0,1-1-1840 0,3 1-464 0,2-1 0 0,3 1 0 16,0 0-1200-16,-1-4-336 0,-1 2-64 0,-3-2 0 15,0 2-3968-15,-1-2-768 0,-1 3-176 0,0 1-16 0,1 0 5632 0,-2 0 1120 16,2 1 224-16,1-1 64 0,0 4 3008 0,2-3 624 15,0 4 112-15,1-3 32 0,-1 2-2848 0,2-4-560 16,0 2-112-16,-1 1-32 0,1-3-608 0,0 1-128 16,0 0 0-16,-1 1 0 0,1-2 0 0,1 2 0 15,0-2-128-15,1 0 128 16,2 0-640-16,1 0-80 0,1-4-16 0,1 2 0 16,0 2-128-16,1-4-32 0,1 2 0 0,-2-6 0 0,1 5 1152 0,0-6 240 0,-2 2 32 0,-2 0 16 15,1-1 912-15,-2 1 176 0,0 1 32 0,-2 0 16 16,-2 1-400-16,1 0-64 0,0 3-32 0,-2-1 0 15,1 3-640-15,0 0-128 0,-2 3-32 0,0 2 0 16,-1 1-256-16,0 3-128 0,0 2 128 0,-1 2-128 16,2 0-128-16,-1-2-128 0,3 2 0 0,-1-1-16 15,2-3 272-15,0 0-128 0,1 0 128 0,1 1 0 16,0-3 0-16,1-1 0 0,0 0 0 0,-1-1 0 16,2-1 0-16,-2-1 0 0,3 0 0 0,-2-3 0 15,2 0 0-15,0 0 0 0,1 0 0 0,0-2 144 0,0-2-144 0,0 0 0 16,1-2 0-16,0 0 0 15,1 0 144-15,-1-4-144 0,2 0 160 0,-2 1-160 0,2-2 256 0,-4 3-64 16,1 1 0-16,-1 1 0 16,0 1-192-16,-2-1 144 0,1 4-144 0,-2-2 128 0,0 3-128 0,-1 1 0 15,1 0 0-15,-2 0 0 16,1 1 160-16,-1 0-160 0,1 2 192 0,-1-1-192 0,1-2 192 0,0 0-192 16,0 0 192-16,0 0-192 0,0 0 192 0,0 0-192 15,0 0 192-15,0 0-192 0,0 0 176 0,0 0-176 16,0 0 160-16,23-5-160 15,-15-1-256-15,0-1-128 0,3-3-48 0,1-3-18448 0</inkml:trace>
  <inkml:trace contextRef="#ctx0" brushRef="#br1" timeOffset="126337.81">18770 12677 5519 0,'-2'2'496'0,"2"1"-496"0,0-2 0 0,2 0 0 0,-1-1 0 0,1-1 0 0,2 1 0 0,1 1 0 0,4 3 0 0</inkml:trace>
  <inkml:trace contextRef="#ctx0" brushRef="#br1" timeOffset="126392.86">18819 12699 11967 0,'36'18'528'0,"-34"-17"112"0,-2-1-512 0,0 0-128 0,2 0 0 0,-1 0 0 0,3 0 176 0,1 1 0 0,2 1 0 0,2-2 0 16,-1 0-176-16,-2-2 0 0,1-3 0 0</inkml:trace>
  <inkml:trace contextRef="#ctx0" brushRef="#br1" timeOffset="129465.6">18982 12623 43311 0,'-6'2'1920'0,"1"1"384"0,0 0-1840 0,2-3-464 0,1 1 0 0,1 1 0 0,1 1-1376 0,-2-3-368 0,-1 3-80 0,-2 2-16 15,0 0 976-15,0-2 192 0,2 4 32 0,-2-2 16 0,2-4 1264 0,-1 4 256 0,2-5 64 0,1 1 0 16,-1 0-304-16,1-1-48 0,1 0-16 0,-1-1 0 15,1 1-272-15,0-1-48 0,1 1-16 0,-2 0 0 16,1 0-64-16,0 0-32 0,0 0 0 0,0 0 0 16,0 0-16-16,0 0 0 0,-12 18 0 0,9-13 0 15,1 1-144-15,-1 1 128 0,2-1-128 0,0-1 128 16,0 0-128-16,1 0 0 0,0-4 0 0,1 0 0 16,1-1 192-16,1 0 16 0,0 0 0 0,1-1 0 15,2 0-16-15,0-2 0 0,3 1 0 0,-1 0 0 16,-1-1-48-16,0-1-16 0,1 2 0 0,-1 0 0 15,1 0-128-15,-2-1 160 0,0 3-160 0,-1-3 160 16,-1 1-160-16,-2 2 0 0,1 0 144 0,-2-1-144 16,0 1 128-16,0 0-128 0,-1 1 128 0,0 1-128 0,2-1 0 0,-2 1 128 15,1-2-128-15,-1 0 0 0,0 0 128 0,0 0-128 16,0 0 128-16,0 0-128 0,0 0 128 0,0 0-128 16,0 0 160-16,0 0-160 0,17-9 0 0,-16 7 128 15,1 1-128-15,0-1 0 0,-1-1 0 0,1 1 0 16,-1-1 0-16,0-1 0 0,0 2 0 0,0-2 144 15,-1 2-144-15,0-2 128 0,0 2 16 0,0-3 0 16,0-2 0-16,0 3 0 0,0-1 32 0,-1 0 0 16,2-2 0-16,-1 1 0 0,0 1-48 0,0-1 0 15,2 1 0-15,-1-2 0 0,0 1-128 0,2-4 192 16,-2 4-192-16,1-4 192 0,1 2-192 0,-2 2 0 16,0-3 144-16,-1 3-144 0,2 0 0 0,-2 1 0 15,-2-1 0-15,1 1 0 0,-1 2 0 0,-1-3 0 16,1 1 0-16,-2 0 0 0,0 0 0 0,-1 2 128 0,0-1-128 15,2-1 128-15,-2 0-128 0,0 0 128 0,0-1-128 0,0 1 128 16,1-1-128-16,2 0 0 0,-1-1-128 0,1 1 128 16,-1-2-128-16,3 0 128 0,0 1-128 0,0-1 128 15,1 2 0-15,-1 3 0 0,2-2 0 0,-1-2 0 16,0 4 0-16,-1-1 0 0,0 1 0 0,0 2 0 16,-1-2 0-16,-2 0 0 0,2-1 0 0,-1 1 0 15,-1-1 0-15,0 0 128 0,0 1 0 0,-1-1 0 16,2-1-128-16,-2-1 0 0,2-1 0 0,-2-1 0 15,0 0 0-15,2 0 192 0,-1-1-32 0,1-1-16 0,1-1-16 16,-1 0 0-16,2 0 0 0,-1 0 0 16,2 2-128-16,-1-2 0 0,0 0 0 0,2 0 0 0,-2 0 0 15,0-2 0-15,-2 2 0 0,1 0 0 16,0 1 0-16,-2 0 0 0,2 1 0 0,-1-2 0 0,-1 0 128 16,1 0 0-16,-1 1 0 0,0-2 0 0,0-1 0 15,-1 0 0-15,2-1 0 0,0-1 0 0,0 1 0 0,1-4 0 16,0 1 0-16,1 1 0 0,0 0 0 0,0 0 0 15,0 0 0-15,1 1 0 0,-1-1-128 0,0 0 0 16,1 2 0-16,1-2 0 0,-1 4 128 0,0-3 0 16,-1 1 0-16,1 1 0 0,0-1-128 0,-1-1 0 15,2 0 0-15,-1-1 0 0,-1 4 0 0,1-4 192 16,-1 1-64-16,1-1 0 0,-1 1-128 0,0-2 0 16,0-1 0-16,0-1 0 0,-1 0 0 0,0 3 128 15,1 0-128-15,-1-1 0 0,1-2 0 0,-2 0 128 16,2 2-128-16,2-1 0 0,-2 0 0 0,1 3 0 0,0 1 0 0,0 1 0 15,2 2 0-15,-2 1 0 0,2 2 0 16,-1-4 0-16,2 6 0 0,-2-4 0 0,2 4 0 0,0-4 0 16,-1 3 0-16,0-2 0 0,1 1 0 15,1-1 0-15,-2 0 0 0,1 1 0 0,0-1 0 0,-2-2 0 16,2 0 0-16,0 0 0 0,-2-1 0 0,0 1 0 16,1 0 0-16,-1-1 0 0,0-2 0 0,-1 1 0 15,1 0 0-15,0-2 0 0,-2 2 0 0,1-1 0 16,0 3 0-16,-1-1 0 0,0 3 0 0,1-1 0 15,-1 3 0-15,0-3 0 0,0 1 0 0,2 1 0 16,-2-2 0-16,0 0 0 0,1 1 0 0,0-2 128 16,2 2-128-16,-2-1 0 0,1-1 0 0,-1 1 128 0,2 0-128 15,-1 2 0-15,1-2 0 0,-1 0 0 16,1 1 0-16,-2-1 0 0,2 1 128 0,-2 0-128 0,0-1 0 0,-1 1 0 16,0 2 0-16,0 0 0 0,0-2 0 0,0 1 0 15,0 2 0-15,0-4 0 0,1 3 0 0,-1-4 0 16,0 0 0-16,0 0 0 0,0-1 0 0,1 1 0 15,-1-1 0-15,0 1 0 0,0 0 0 0,0 1 0 16,0-1 0-16,0-2 0 0,0 2 0 0,0-1 0 16,-1 1 0-16,0-2 0 0,1 2 0 0,-2 0 0 15,0 0 0-15,1-1 0 0,-1 0 0 0,-1-1 0 16,1 3 128-16,0-4-128 0,0 3 0 0,1 0 0 16,-2 0 0-16,2-1 0 0,0 0 0 0,-2 1 0 15,2 0 0-15,0 3 0 0,0-4 0 0,-1 3 0 16,0 1 0-16,-1-1 0 0,2 2 0 0,-1 1 0 15,-1 0 0-15,1-1 0 0,-1 3 0 0,1 0 0 0,-1 1 0 16,0 1 0-16,0-1 0 0,-1 2 0 0,1-1 0 0,0-1-176 16,0 3 176-16,-1-2 0 0,1 2 0 0,1-1 0 15,-2 1 0-15,2 0 0 0,-2 0 0 0,1 0 0 16,1 1 0-16,-2 1 0 0,2-2 0 0,-2 1 0 16,2 3 0-16,-2-3-192 0,1 1 64 0,0 1 0 15,-1 1-16-15,-1 1 0 0,1 0 0 0,-1 1 0 16,1 0 144-16,-1 3-208 0,-2-4 80 0,2 6 128 15,0-1 0-15,-1 1 0 0,1 3 0 0,0-2 0 16,2 0-128-16,0 1 128 0,2 0 0 0,0 0 0 16,1-1 0-16,0 0 0 0,0 0 0 0,0-2 0 15,0 1 0-15,0-3 0 0,0 0 0 0,-1-1 0 0,1-1 0 16,-2 0 0-16,1-2 0 0,1 1 0 16,-1-4 0-16,1 1 0 0,0-2 0 0,0 1 0 15,0-2 0-15,1-2 0 0,2 1 0 0,-1-3 0 0,-2 5 0 16,0 0 0-16,11-18 0 0,-6 10 0 0,0-1 0 0,1 0 0 15,0-2 0-15,1-1 128 0,0-2-128 0,0 2 160 16,1 0-160-16,-1-1 160 0,1 3-160 0,-1 0 0 16,2 2 0-16,-2-2 0 0,1 2 0 0,-2 1-192 15,0 1 32-15,-1 1 16 0,-1 1 144 0,-1 1-208 16,0 1 80-16,-2-1 128 0,0 1 0 0,-1 2 0 16,0 0 0-16,0-1 0 0,0 1 0 0,-1 0 0 15,0 0 144-15,1 0-16 0,0 0-128 0,0 0 0 16,0 0 0-16,0 0 0 0,-22 6 0 0,14-6 0 15,1 3 0-15,-2-1 0 0,2 2 0 0,-1 0 0 0,0 2 0 0,0 2 0 16,1 0 0-16,-1 2 0 16,2 1 0-16,1 1 0 0,0 2 0 0,1 2 0 0,1 1 0 15,-1 1 0-15,2 3 0 0,-1-5 0 0,2 2 0 16,1-2 0-16,0-1 0 0,1 0 0 0,0-4 0 16,3-1 0-16,0-1 0 0,1-3-128 0,0-1 0 0,2-1 0 15,1-3 128-15,-1-1 144 0,0 0-16 0,2-1-128 16,1-3 128-16,0-1-128 0,-2 1 0 0,1-4 0 15,0 0 0-15,-1-2 0 0,-1 0 0 0,-2-1 0 16,-1 1 144-16,-1-1-16 0,-1 1-128 0,0-2 192 16,-2-3 64-16,0-1 16 0,0 1 0 0,-2-2 0 15,2-2-128-15,-1 1-16 0,0-2-128 0,0 1 192 16,-1 5-192-16,1-4 0 0,1 3 0 0,-1 3 0 16,0 2 0-16,1 3 0 0,-1 2 0 0,-1 1 0 0,1 2 0 0,-1 0 0 15,0 4 0-15,-1 0 0 0,-1 1-144 16,-1 1-80-16,0 4-16 0,-1 2 0 0,0-2 80 0,-2 1 16 15,3 0 0-15,-2 1 0 0,1 1 144 0,0 1-208 16,1 1 80-16,2-2 128 0,1-1 0 0,2-1 0 16,0 0 0-16,1 0 0 0,3-1-128 15,1 1 128-15,1 1 0 0,0-3 0 0,3 3 0 0,-1-2 0 16,2 2 0-16,0-3 0 0,1 0-160 0,0 1 160 16,2-4-208-16,-1 0 80 0,0 0 128 0,1-1 0 15,-1-1 0-15,0-1 0 0,0-1-128 0,-1-1 0 16,-1-1 0-16,-1-1 0 0,1 1 128 0,-1-4 0 15,0 2 0-15,-2-5 0 0,-1 2 0 0,-1-3 0 0,-1-1 0 16,-2 0 0-16,0-1 0 0,-4-1 176 0,1-2-48 0,-3-2 0 16,-2-1 80-16,-2 0 16 0,-1 1 0 0,-3-3 0 15,-3 2-64-15,-3 1-16 0,-1 1 0 0,-2 2 0 16,0 3-144-16,-2 4 0 0,1-1 0 0,-1 5 128 16,-2 3-128-16,1 1 0 0,2 4 0 0,-1 4 0 15,0 1 0-15,4 2 0 0,0 1 0 0,3 2 0 16,1 1-224-16,4 3 80 0,2-1 16 0,2 1 0 15,3-2-64-15,2 2 0 0,3 1 0 0,1-5 0 16,3 2-32-16,3-2-16 0,0-2 0 0,2-2 0 16,3 1 48-16,0-4 16 0,1 0 0 0,1-2 0 15,1-2 176-15,0-3-128 0,0-1 128 0,-1 0-128 16,-2-1 128-16,2-6 0 0,0 2 128 0,-1-1-128 0,-1-2 0 0,1-1 0 16,-2-1 0-16,-1-1 0 15,-1 0 176-15,0-3-48 0,-2 1 0 0,-1-2 0 0,-2 0 112 16,-1-1 16-16,-3 1 0 0,0 0 0 0,-2 1-64 0,-2 3-16 15,0-2 0-15,-1 2 0 0,-2 2-16 0,0-1 0 16,-2 3 0-16,1 0 0 0,-1 3-160 0,0 1 128 16,-1 2-128-16,0 2 128 0,2 2-128 0,-3-2 0 15,1 5 0-15,0 0 0 0,-1 4 0 0,1 0 0 16,0 1 0-16,1-2 0 0,0 2-256 0,2 0 0 16,0-1 16-16,0 1 0 0,2-2 96 0,0 1 16 15,2-1 0-15,1 0 0 0,-1 1 128 0,4 0 0 16,-1-3 0-16,3 3 0 0,1-5-192 0,1 1 32 0,2 3 16 15,2-4 0-15,-2 0-64 0,3 0-16 16,2 0 0-16,3 0 0 0,3 1 32 0,0-4 0 0,0 2 0 16,1-3 0-16,-1-1 192 0,-1 0 0 15,-2-1 0-15,-1 1 0 0,-2-1 0 0,-2-3 0 0,-3 0 0 0,-3 1 0 16,0-1 0-16,-2-1 0 0,-1 0 0 16,-2 3 0-16,0-5 0 0,-2 1 208 0,-1-1-32 0,-2-1-16 15,0 2 112-15,0-1 32 0,0 2 0 0,-1-4 0 16,-1 3-48-16,-1 1-16 0,1-1 0 0,0 3 0 15,-1 3-240-15,2 2 0 0,-1 1 0 0,-1 4 0 16,1-1 0-16,-2 1-192 0,0 4 48 0,0 0 0 16,0 1-80-16,-1-1-16 0,1 0 0 0,1 0 0 15,0-1 96-15,1-4 16 0,2 0 0 0,1-1 0 16,2-1 128-16,-1-2-160 0,2 1 160 0,1-1-160 16,0 0 160-16,1-2 0 0,3-2 160 0,0 2-160 15,2-2 0-15,0-1 0 0,1 1 0 0,2-2-160 0,1-1 160 0,0 0-160 16,0-1 160-16,0 0-160 0,-3 0 160 0,0-3-192 15,2 0 192-15,-3-2-192 0,2 0 192 0,-3 0 0 16,0-3 0-16,-2 2 0 0,0 1 0 16,-2 0 144-16,0 2-16 0,-1 3-128 0,0-1 224 0,-1 3-64 15,-1-1-16-15,0 1 0 0,-1 3-16 0,-1 0-128 16,-1 2 192-16,0 0-64 0,0 0-128 0,-1 2 0 16,1-1 0-16,-1 1 0 0,1-3 0 0,0 2 0 15,-1 0 0-15,0 0 0 0,-1-2 0 0,1 0 0 16,0 0 0-16,0-2 0 0,0 2 0 0,-1-2 0 15,2 0 0-15,1 2 0 0,-1-4 0 0,1 3 0 16,0-3 0-16,0 3 0 0,2 0 192 0,-1 1-64 16,2-3 0-16,0 3 0 0,1 3-128 0,-1-3-176 0,1 3 48 15,0 1 0-15,0 1-112 0,0 1-16 0,1 0 0 0,0 2 0 16,0-1 16-16,1-1 0 0,-1 1 0 0,-1 0 0 16,0 2 240-16,-1-2 0 0,-2 3 0 0,0-4 0 15,-1 0 0-15,-1 1 0 0,0-2 0 0,-1-1 0 16,1-1 0-16,0 1 0 0,-1-3 0 0,-2-1 0 31,2-1-672-31,-1-4-32 0</inkml:trace>
  <inkml:trace contextRef="#ctx0" brushRef="#br1" timeOffset="145133.94">18923 10623 35935 0,'1'-6'3200'0,"3"0"-2560"0,0 3-512 0,1-2-128 16,-1 3-1872-16,3-2-400 0,4-2-80 0,5-5-16 15,4-4-1728-15,2 1-368 0,-2 3-64 0,-5 2-16 0,-6 5 3584 0,-5 1 720 0,-4 3 240 0,-2 5 0 16</inkml:trace>
  <inkml:trace contextRef="#ctx0" brushRef="#br1" timeOffset="145732.26">19019 10518 31327 0,'-9'-3'2784'0,"-1"1"-2224"0,3 1-560 0,5 1 0 16,1-3 1536-16,-2 1 208 0,-3-3 48 0,-4-1 0 15,-3-3-944-15,-1 0-176 0,3-2-32 0,3 5-16 0,2-3-496 0,4 7-128 16,-1-2 0-16,2 3 0 0,0 1 224 0,0 2 32 15,-1 2 0-15,1 1 0 0,1 1-80 0,-1 0-16 16,0 1 0-16,-1 1 0 0,1 0 144 0,-1 2 16 16,0-3 16-16,2 0 0 0,-1 2-96 0,1 1-32 15,1-3 0-15,1 3 0 0,-1-4-208 0,1 3 0 16,2 0 0-16,0-4 0 0,-2 1 0 0,1-1 0 16,-1-3 0-16,1 2 0 0,-1-3 0 0,-1 0 144 15,2 1-144-15,1-4 128 0,-1 1-128 0,2-2-176 16,1 0 48-16,1-2 0 0,0 0 128 0,0-1 0 0,1 1 0 15,1-1 0-15,-2 1 0 0,2-2 176 0,-1 0-48 16,1 1 0-16,0 0 208 0,-2 1 48 0,0-1 0 16,1 1 0-16,-1-1-112 0,-1 1-16 15,-1 0 0-15,-1 0 0 0,-3 2-96 0,-2 0-32 0,-3-1 0 0,-2 0 0 16,-4 1-320-16,-3-1-64 0,-5 1 0 0,-3 2-16 16,-3 2-80-16,-2 4-16 0,0 0 0 0,-3 3 0 15,2 2 192-15,4 1 48 0,4 0 0 0,3 0 0 16,2-1 128-16,6 1 144 0,2 0-16 0,1-2-128 15,3 2 400-15,2-2-16 0,3 0-16 0,-2 1 0 16,2 1-176-16,-1-2-48 0,2 2 0 0,-2 0 0 16,1 1-144-16,-2-4 0 0,1-2 0 0,0-2 0 15,-1 0 0-15,0-3 0 0,-1 1 0 0,0-4 0 16,0 2 0-16,0-2 0 0,0-2 0 0,0-1 0 0,1-1 0 16,-1 1 128-16,2-4-128 0,-2-1 0 0,2 0 240 15,0-2-48-15,2-2 0 0,1-1 0 0,0 3 80 0,1 0 16 16,-1 1 0-16,0 1 0 0,1 2-128 0,-1 2-32 15,-1 0 0-15,0 1 0 0,1 1-128 0,-3 2 0 16,2-1 144-16,0 3-144 16,-2 0-416-16,0 0-160 0,1 0-16 0,-1 0-20352 15</inkml:trace>
  <inkml:trace contextRef="#ctx0" brushRef="#br1" timeOffset="150298.78">2717 8648 14735 0,'-8'3'1312'16,"1"0"-1056"-16,3-3-256 0,2 0 0 15,0 0-384-15,0 0-128 0,-4 0-16 0,-3 0-16 16,-2 2 0-16,-1-4 0 0,4 2 0 0,1-5 0 0,3 4 368 0,0-3 176 16,2 3-160-16,-2 1 160 0,-1 0 192 0,0 0 128 15,-1 3 16-15,-1 2 16 0,-3 0 912 0,1 1 176 16,0 0 32-16,0 0 16 0,-1-1 576 0,0 0 112 15,2-1 32-15,2-3 0 0,3 0 352 0,0-1 80 16,3-2 16-16,0-2 0 0,3-1-832 0,-1-1-160 16,3-2-48-16,0 0 0 0,1-1-1152 0,1 0-224 15,1 1-48-15,-1-1-16 0,1 3-432 0,-2 1-96 16,0 3-16-16,-2-2 0 0,-2 3 48 0,-2 1 16 16,2 0 0-16,-4 1 0 0,1 3 304 0,-1-3 0 15,-1 1 128-15,-1 1-128 0,1-3 512 0,-1 1 0 16,0 0 0-16,1 2 0 0,-1-3 0 0,0 0 16 15,0-4 0-15,1 3 0 0,-1-2-64 0,2 2-16 0,0 0 0 0,1 0 0 16,1 2-128-16,-1-1-48 0,0 2 0 0,-2 2 0 16,2 2-128-16,-3 3-16 0,0-1-128 0,-2 7 192 15,0 0-192-15,-3 4 0 0,0 4 0 0,-5 3 0 16,-3 5 0-16,-6 0 0 0,0 0 0 0,-6 4 0 16,0-2 320-16,-6 7-16 0,-4 2-16 0,-7 8 0 15,-5 6 304-15,-2 1 64 0,0 1 16 0,0-2 0 16,1-5 160-16,1-1 48 0,5-9 0 0,4 0 0 15,0-1-112-15,1 6 0 0,2-1-16 0,2-1 0 16,3 1-368-16,5-5-80 0,3 1-16 0,2-2 0 16,3-6-288-16,1-2 0 0,3-4-208 0,0-3 80 15,2-2-800-15,1-5-160 16,2-2-16-16,0-4-16 0,-1-3 160 0,1-2 16 0,-1-3 16 0,0-1 0 16,2-4 96-16,-2-1 0 0,1-5 16 0,1-3-19872 15</inkml:trace>
  <inkml:trace contextRef="#ctx0" brushRef="#br1" timeOffset="151966.15">19065 10483 6447 0,'0'-3'576'0,"0"1"-576"16,0 0 0-16,-1 1 0 15,1 1-512-15,0 0-192 0,0-2-64 0,0 1 0 0,0 1 592 0,-1-4 176 16,-1 3 0-16,2 1 0 0,0 0 0 0</inkml:trace>
  <inkml:trace contextRef="#ctx0" brushRef="#br1" timeOffset="156866.76">19136 10450 20271 0,'-3'-3'896'0,"1"3"192"0,-1 0-880 0,1 0-208 0,1 3 0 0,-1-3 0 0,0 1-1392 0,-2 3-320 0,-1-2-64 0,-4 4-16 0,0 3 1520 0,-3-3 272 0,1 0 0 0,1 1 208 16,2-1-2448-16,-1-2-512 0,3-1-80 0,0 0-16 0,1-2 4048 0,2-1 800 15,1-1 176-15,-1 1 16 0,3-4 496 0,-1 2 80 16,1-1 32-16,0 1 0 0,-1 0-880 0,0-1-192 15,-1-1-16-15,0 1-16 0,0 2-752 0,-1-2-160 16,-1 1-16-16,1 2-16 0,-1-2-224 0,0 2-32 16,-1-1-16-16,2 1 0 0,-2 0-32 0,0-2-16 15,1 2 0-15,-1-1 0 0,0 1 400 0,-1 0 96 0,2-2 16 0,-1-1 0 16,1 2-304-16,0-2-64 0,0 1-16 16,0-2 0-16,0 2-112 0,-1-3-32 0,2 1 0 0,-2 2 0 15,1-3-416-15,0 1 0 0,1 2 0 0,-1-1 0 16,2 1 192-16,-1 0-64 0,2-1 0 0,0 1 0 15,-1-1-128-15,2 0 192 0,2 0-192 0,-2 1 192 16,1-3 16-16,1 4 16 0,0-4 0 0,0 1 0 16,0 2-96-16,0-2-128 0,-1 2 176 0,0 2-176 15,0-4 128-15,-1 3-128 0,0 1 0 0,0 0 0 16,0 0 256-16,-1-1-48 0,1 1-16 0,0 0 0 16,-1 0 64-16,1 0 0 0,0 0 0 0,0 0 0 15,0 0-128-15,0 0 0 0,0 0-128 0,0 0 192 16,0 0-192-16,0 0 0 0,0 0 0 0,0 0 0 15,0 0 288-15,9-23-32 0,-8 18-16 0,0 2 0 0,0-2-80 0,1 1-16 16,-1-1 0-16,0 0 0 0,0 1-144 0,0-1 0 16,1 3 0-16,-1 1 0 0,-1-3 0 0,1 2 0 15,-1 2 0-15,1-3 0 0,-1 3 0 0,0-1 192 16,-1 1-192-16,0-1 192 0,1 1-32 0,-3 0 0 16,2 0 0-16,1 0 0 0,0 0 64 0,0 0 16 15,0 0 0-15,0 0 0 0,0 0-240 0,-10-20 176 16,10 14-176-16,2 0 160 0,-1-2 32 0,0 2 0 15,2-3 0-15,-2 1 0 0,1-1 48 0,-1 2 16 16,2-3 0-16,-2 2 0 0,2 2-112 0,-2-3-16 16,1 3 0-16,0 0 0 0,-2 2 0 0,1 1 0 15,-1-1 0-15,0 3 0 0,-1-3-128 0,1 1 0 16,-2 3 0-16,1-3 0 0,0 0 0 0,-2 1 0 0,2-1 0 0,0 1 0 16,0-2 0-16,-1 2 0 15,1-1 0-15,1-2 0 0,-1 0 128 0,1 0 0 0,0 0 0 0,0-1 0 16,1 0 0-16,-1 0-128 0,1-2 192 0,1 0-64 15,-1 0 16-15,-1 1 0 0,1 2 0 0,0-1 0 16,1-2-144-16,-2 5 0 0,1-2 0 0,-1 1 0 16,0 2 0-16,0 2 0 0,0-4 0 0,-1 3 0 15,1-1 0-15,-2 0 0 0,2-1 0 0,-1 3 0 16,1-3 0-16,0 0 0 0,1-2 0 0,-1 0 0 16,3 0 0-16,-2-1 0 0,3 0 0 0,-2 0 0 0,2 0 0 15,-2-3 192-15,2 3-64 0,-1 0 0 16,-1-1-128-16,-1 1 0 0,1 1 0 0,-1-1 0 0,-1 2 0 15,0 2 0-15,0-4 0 0,-1 2 0 16,1 2 0-16,-2 2 0 0,2-4 0 0,-1 3 0 0,1 1 0 0,0 0 0 16,0-3 0-16,0 2 0 0,0 0 0 15,0-1 0-15,0 2 0 0,0 0 0 0,0 0 0 0,0 0 0 16,0 0 0-16,0 0 0 0,0 0 0 0,0 0 0 16,9-21 128-16,-8 18-128 0,0-1 224 0,2-3-32 15,-1 3-16-15,-1-2 0 0,2 1-176 0,-1 0 0 16,1-1 144-16,-2 1-144 0,2 1 0 0,-1 0 0 15,-1-1 0-15,1 2 0 0,-2 0 0 0,1-1 0 16,-1 3 0-16,-1-3 0 0,1 2 0 0,-2 0 0 16,2-1 0-16,-1-1 0 0,0 2 0 0,0-2 0 15,-1 2 0-15,1-3 0 0,1 1 0 0,-1-2 0 16,1 1 0-16,0-1 0 0,0 0 0 0,1-2 0 0,2 2 0 0,-1-3 128 16,1 2-128-16,-1 1 0 0,0-4 0 15,2 2 0-15,-1-2 0 0,-1 2 0 0,-1 0 128 0,1 1-128 16,-1-2 0-16,0 2 0 0,-1-1 0 0,-1 1 0 15,1-2 0-15,-1 1 0 0,-2 0 0 0,2 1 0 16,0-2 0-16,-2 2 224 0,2-2-48 0,0 1-16 16,-1-1 0-16,2 0 0 0,0 1 0 0,0-1 0 15,0 0-160-15,0 2 0 0,0-2 0 0,2 1 0 16,-1-1 0-16,-1 1 0 0,1 1 0 0,-1 2 0 16,1-1 0-16,-1 0 0 0,0 1 128 0,0-1-128 15,-1-2 0-15,1 4 0 0,-1-2 0 0,-2-1 0 16,2 3 0-16,-1-3 0 0,1 1 0 0,-1-1 0 0,0 2 0 15,2-1 0-15,-1 1 0 0,1-1 0 0,0 2 0 16,0-1 0-16,0-1 0 0,1 1 0 0,0-1 0 0,0 0 0 16,1-1 0-16,-1 0 0 0,0 2 0 15,-1 2 0-15,1-2 0 0,-1-1 0 0,0 2 0 0,-1-1 0 16,2 2 0-16,-2-3 0 0,0 3 0 0,0-2 0 16,-1 0 0-16,1-2 0 0,0 5 0 0,0-3 0 15,1 1 0-15,-2-1 0 0,1 2 0 0,1-2 0 16,0 0 0-16,0 0 0 0,0 0 0 0,0 0 0 15,0-1 0-15,0-2 0 0,1 1 0 0,1 0 0 16,-1-2 0-16,-1 3 0 0,1-3 0 0,0 3 0 16,-1 1 0-16,2 1 0 0,-2-1 0 0,0 3 0 15,0-1 0-15,0 2 0 0,0-1-128 0,1-1 128 0,-1 3 0 16,0-4 0-16,1 3 0 0,-1 0 0 16,0 1 0-16,0-4 0 0,0 3 0 0,1 1 0 0,-1-4 0 15,0 3 0-15,1 0 0 0,-1-2 0 16,2 2 0-16,-2 0 0 0,0 1 0 0,0 0 0 0,0 0 0 0,0 0 0 15,0 0 0-15,0 0 0 0,0 0 0 0,0 0 128 16,0 0-128-16,18-9 0 0,-16 8 0 0,-1 1-176 16,1 0 176-16,-2 0 0 0,1 1 0 0,1-1 0 15,-1 3 0-15,0-3 0 0,0 0 128 0,1 0-128 16,-1 0 0-16,-1 0 0 0,0 0 0 0,0 0-128 16,0 0 128-16,20-7 0 0,-14 5 128 0,-1 2-128 15,-2-1 0-15,2 1 0 0,0-1 0 0,0 1-128 16,0-2 128-16,0 0 0 0,-1 4 0 0,0 0 0 15,-1-2 0-15,2 1 0 0,-1-1 0 0,1 0 0 0,0-1 0 0,1 1 0 16,0 0 0-16,0-2 0 0,2 0 0 16,-2 1 0-16,0-1 0 0,2-1 0 0,-1 1 0 0,-1-1 0 15,2 0 0-15,-1 1 0 0,-1-1 0 16,2 2 0-16,-1-1 0 0,1-1 0 0,0 3 0 0,0-2 0 16,-1 2 0-16,-1 2 0 0,0-2 0 0,1 1 0 15,-2-1 0-15,1 0 0 0,-1 0 0 0,0 0 0 16,0-1 0-16,-2 1 0 0,2 0 0 0,-1 0 0 15,1-2 0-15,0 2 0 0,0 0 0 0,0 0 0 16,1 0 0-16,-1 0 0 0,0 2 0 0,0-2 0 16,1 3 0-16,-1-1 0 0,1 1 0 0,-1-2 0 15,0 2 0-15,0 1 0 0,0-3 0 0,-1 2 0 16,0-1 0-16,0 1 0 0,0 1 0 0,-2-4 0 16,2 1 0-16,-1 0 0 0,-1 1 0 0,2-2 0 0,-2 2 0 15,2-1 0-15,0 0 0 0,1 2 0 0,-2-3 0 16,3 0 0-16,1 1 0 0,-1 0 0 0,0 2 0 0,0-3 0 15,2 0 0-15,-1 1 0 0,2 0 0 16,-2 0 0-16,-1 2 0 0,2-2 0 0,-2 0 0 0,0 2 0 16,-1-2 0-16,-1-1 0 0,-1 1 0 0,1 3 0 15,0-4 0-15,-2 1 0 0,2-1 128 0,-1 1-128 16,-1-1 0-16,0 0 0 0,1-1 0 0,-1 0 0 16,2 1 0-16,1 0 0 0,-1 0 0 0,2-3-128 15,-1 2 128-15,0 0 0 0,1-3 0 0,0 2 0 16,0-2 0-16,1 2 0 0,-2-1 0 0,-1 1 0 15,0-1 0-15,1-1 0 0,-1 2 0 0,1 0 128 16,-2-3 0-16,1 1 0 0,0 1 0 0,-2 2 0 0,2-3-128 16,0 1 0-16,-2 0 0 0,2 2 0 0,0-4 0 0,-2 3 0 15,2-2 0-15,0 0 0 0,-1-1 0 0,1 3 0 16,0-4 0-16,-2 1 128 0,2-2-128 0,-2 1 0 16,1 1 0-16,-1-1 0 0,1-3 128 0,-1 2-128 15,1-3 160-15,-1 3-160 0,-1-4 176 0,2 2-176 16,-2 0 192-16,0-1-192 0,1 3 176 0,-1-2-176 15,1 1 160-15,0 2-160 0,-1-2 192 0,0 2-64 16,0 1-128-16,1-1 192 0,0 0 256 0,-1-1 64 16,2 0 0-16,-2 1 0 0,1 1-384 0,0-1-128 15,0 1 0-15,1-1 0 0,-2-1 0 0,1 0 0 16,0 0 0-16,-1 0 0 0,0 0 0 0,-1 0 0 16,1-2 0-16,0 3 0 0,1-5 0 0,-1 1 0 15,0 0 0-15,2-1 0 0,-2 1 0 0,0-1 0 0,-1-1 0 16,1 1 0-16,1 1 0 0,-2 1 0 0,1-3 0 0,-1 4 0 15,0-2 0-15,0 2 0 0,0 0 0 0,-1-1 0 16,1 0 0-16,-2 1 0 0,1-3 0 0,0 2 0 16,0 0 0-16,-2-1 0 0,2 2 0 0,-3-1 0 15,2 3 0-15,-1-3 0 0,0 2 0 0,0 1 0 16,1 0 0-16,-1-3 0 0,2 1 0 0,-2 1 0 16,1-3 0-16,-2 4 0 0,3 0 0 0,-1 1 0 15,0-1 0-15,0 1 0 0,1 0 0 0,-2 0 0 16,2 2 0-16,-2-2 0 0,2 2 0 0,1 0 0 15,-1 0 0-15,0 0 0 0,-1-1 0 0,2 3 0 16,0-3 0-16,0 2 0 0,0 2 0 0,-1-4 0 0,1 3 0 16,0 1 0-16,1 0 0 0,-1 0 0 15,0 0 0-15,2 0 0 0,-1 0 0 0,0 0 0 0,2 0 0 0,-3 0 0 16,0 0 0-16,0 0 0 0,0 0 0 16,0 0 0-16,19-5 0 0,-15 4 0 0,0 1 0 0,0 0 0 15,-1-3 0-15,0 2 0 0,0 0 0 0,1 0 0 16,-1 1 0-16,0 0 0 0,1-3 0 0,1 3 0 15,-1 0 0-15,-1 0 0 0,1 0 0 0,1 3 0 16,0-3 0-16,0 0 0 0,1 1 0 0,0 0 0 16,2 0 0-16,0 2 0 0,0-3 0 0,2 1 0 15,-2 0 0-15,4-1 0 0,-3 0 0 0,1 0 0 16,0-1 0-16,1 1 0 0,-1 0 0 0,0 0 0 16,2 0 0-16,0 1 0 0,-2-1 0 0,-1 0 0 15,1 0 0-15,0 2 0 0,0-2 0 0,0 0 0 0,-1 0 0 0,1 2 0 16,-2-2 0-16,0 0 0 0,-1 0 0 15,0 0 0-15,1 0 0 0,-1 0 0 0,-1 0 0 0,1 0 0 16,0 1 0-16,-1-1 0 0,2 1 0 16,-1-1 0-16,1 3 0 0,-2-2 0 0,2 0 0 0,0 1 0 15,-1 0 0-15,-1-2 0 0,2 0 0 16,-2 1 0-16,1 1 0 0,2 0 0 0,-2-1 0 0,1-1 0 16,1 2 0-16,-2-2 0 0,0 1 0 0,1-1 0 15,-1 0 0-15,1 0 0 0,-1 0 0 0,-1 0 0 16,0 0 0-16,-1-1 0 0,-1 1 0 0,1 0 0 15,-1 0 0-15,-1-2 0 0,1 2 0 0,0-1 0 16,-2 1 0-16,2 0 0 0,0-2 0 0,-2-1 0 0,1 3 0 16,-2-2 0-16,3 2 0 0,-2-2 0 0,3 1 0 15,-1 0 0-15,-1-2 0 0,0 1 0 0,1 2 0 0,-2-2 0 16,2-1 0-16,-2 2 0 0,1 1 0 0,-2-4 0 16,0 3 0-16,1 0 0 0,-2-3 0 0,0 3 0 15,0-2 0-15,0 1 0 0,-2-2 0 0,1 2 0 16,0-3 0-16,0 1 0 0,-1 1 0 0,1-3 0 15,0 0 0-15,0 1 0 0,-1-1 0 0,2 0 0 16,-1-3 0-16,1 3 0 0,-1 0 0 0,1 0 0 16,-1-1 0-16,1 2 0 0,-2 0 0 0,2 2 0 15,-1-1 0-15,0 0 0 0,1-1 0 0,-1 3 0 16,-1-3 0-16,2 1 0 0,0 2 0 0,0-4 0 16,0 2 0-16,0-1 0 0,0 2 0 0,2-1 0 15,-1 0 0-15,-1-1 0 0,1 1 0 0,0-1 0 16,1 0 0-16,-2 0 0 0,1 0 0 0,0-1 0 15,-1 1 0-15,1 0 0 0,1-1 0 0,-2 2 0 0,1-1 0 0,-1-1 0 16,1 1 0-16,0-1 0 0,1 1 0 0,-2-1 0 16,1 1 0-16,-1 0 0 0,1 0 0 0,0 0 0 15,-1 2 0-15,0-2 0 0,0-2 0 0,0 2 0 16,0-1 0-16,-1 0 0 0,1-1 0 0,0-1 0 16,0 2 0-16,0 0 0 0,0 0 0 0,0 1 0 15,0 0 0-15,0 0 0 0,1-1 0 0,1-2 0 16,-1 3 0-16,-1-1 0 0,2 0 0 0,-1-2 0 15,2 0 0-15,-1-1 0 0,1 2 0 0,-1-1 0 16,1 0 0-16,-1 0 0 0,0 2 0 0,-1 0 0 16,1 1 0-16,-1-1 0 0,1 1 0 0,-1-1 0 0,1 1 0 15,0-1 0-15,-1 1 0 0,0 0 0 0,0 0 0 16,1 0 0-16,-1-1 0 0,0-1 0 0,0 1 0 0,1 1 0 16,0-1 0-16,0 0 0 0,1 1 0 0,-1-1 0 15,2 0 0-15,0-1 0 0,0 2 0 0,-1-1 0 16,2 0 0-16,-1 1 0 0,1-1 0 0,-1 1 0 15,-1 0 0-15,0 0 0 0,-1 1 0 0,1 1 0 16,-2-2 0-16,0 2 0 0,0 0 0 0,1-2 0 16,-1 2 0-16,0-2 0 0,0 1 0 0,1 2 0 15,-1-3 0-15,1 0 0 0,0 1 0 0,-1 1 0 16,1-2 0-16,0-1 0 0,0 1 0 0,-1-2 0 16,0 1 0-16,1 1 0 0,-1-1 0 0,0 0 0 15,0 1 0-15,1-4 0 0,-1 2 0 0,0-1 0 16,0 4 0-16,1-5 0 0,0 3 0 0,-1 0 0 0,2-2 0 0,-1 2 0 15,1-2 0-15,-2 1 0 16,1 0 0-16,1 0 0 0,-1 0 0 0,0 0 0 0,0 0 0 0,-1 1 0 16,1 1 0-16,-1-1 0 0,0 0 0 15,-1 0 0-15,0 0 0 0,1-3 0 0,-1 2 0 0,0-2 0 16,0 0 0-16,1-1 0 0,-1-1 0 0,0 1 0 16,0 2 0-16,2-2 0 0,-2 2 0 0,0-3 0 15,1 3 0-15,0-1 0 0,0-1 0 0,-1 3 0 16,2-3 0-16,-2 2 0 0,1 0 0 0,-1 0 0 15,0 0 0-15,0 0 0 0,0 1 0 0,-1 1 0 16,1-2 0-16,-2 2 0 0,1 0 0 0,1 0 0 16,-1-1 0-16,0 0 0 0,-1 2 0 0,1-1 0 15,0 0 0-15,0-2 0 0,0 2 0 0,-2-1 0 16,2 0 0-16,-2-1 0 0,2 0 0 0,-1 1 0 0,0-1 0 0,0 2 0 16,1 0 0-16,-1-1 0 15,1 1 0-15,0-1 0 0,0 1 0 0,1-1 0 0,-1 1 0 0,1-1 0 16,0 0 0-16,-2 1 0 0,2 0 0 0,0-3 0 15,-1 3 0-15,1 0 0 0,-1-1 0 0,0 1 0 16,-1 0 0-16,0 0 0 0,2 1 0 0,-3-1 0 16,2-2 0-16,0 2 0 0,1 1 0 0,-1-1 0 15,-1 0 0-15,1 0 0 0,0-1 0 0,0 2 0 16,0-1 0-16,-2 0 0 0,2 1 0 0,0 0 0 16,-1 3 0-16,0-4 0 0,1 2 0 0,-2-1 0 15,-1 0 0-15,1 1 0 0,-1-1 0 0,-1-1 0 16,1 2 0-16,1-1 0 0,-1 3 0 0,0 0 0 15,-1-1 0-15,2 2 0 0,0-3 0 0,-1 3 0 0,2 1 0 16,1 0 0-16,-2 0 0 0,2 0 0 0,0 0 0 0,1 0 0 16,0 2 0-16,-2 1 0 0,2-1 0 15,0 3 0-15,0 0 0 0,-1 0 0 0,1 1 0 0,-1-1 0 16,0 1 0-16,0 1 0 0,-1 0 0 16,0 2 0-16,1-3 0 0,-2-1 0 0,2-3 0 0,-2 2 0 15,1 0 0-15,-2-1 0 0,1 1 0 0,0 0 0 16,-1-2 0-16,2 1 0 0,-1-1 0 0,2 1 0 15,0-2 0-15,0 1 0 0,-2 1 0 0,2 1 0 16,0 1 0-16,0-2 0 0,-1 5 0 0,1-2 0 16,1 0 0-16,-1-1 0 0,2 1 0 0,-1-1 0 15,1-1 0-15,2 0 0 0,-2 1 0 0,3-4 0 16,-1 2 0-16,2-1 0 0,2-2 0 0,-1 0 0 16,0-2 0-16,1 2 0 0,2-4 0 0,-2 0 0 0,2-1 0 15,-2 1 0-15,0-1 0 0,-1-3 0 0,0-1 0 0,0 0 0 16,-1 1 0-16,0-2 0 0,-1 0 0 0,-2-1 0 15,1 0 0-15,-2-2 0 0,0 0 0 0,-2 1 0 16,0 1 0-16,-2 0 0 0,1 0 0 0,-1 2 0 16,1 1 0-16,-2 2 0 0,2-3 0 0,-2 3 0 15,1 3 0-15,1 0 0 0,0 1 0 0,-2 1 0 16,1 1 0-16,1-2 0 0,-1 4 0 0,0-2 0 16,0 1 0-16,0 2 0 0,-1-1 0 0,-1 1 0 15,-1 0 0-15,-1 2 0 0,0 2 0 0,0-2 0 0,-1 1 0 16,1 0 0-16,-1-1 0 0,1 1 0 15,2 1 0-15,0 1 0 0,3 0 0 0,-1 0 0 0,2-2 0 16,1 0 0-16,0 2 0 0,1-2 0 16,3 0 0-16,0 0 0 0,2 2 0 0,0-2 0 0,3 1 0 15,-2-3 0-15,2 1 0 0,-2-1 0 0,3-2 0 0,-1 1 0 16,1-1 0-16,-2-2 0 0,2 0 0 0,-1 0 0 16,-1-1 0-16,-1 0 0 0,0-3 0 0,0 0 0 15,0 0 0-15,-1-2 0 0,-1-2 0 0,0 0 0 16,-3 0 0-16,-1-1 0 0,1-1 0 0,-2-1 0 15,-3 1 0-15,1-1 0 0,-3 1 0 0,0-1 0 16,-1 1 0-16,-3 3 0 0,0-3 0 0,-1 3 0 16,0-1 0-16,-1 2 0 0,1 3 0 0,-2-1 0 15,0 3 0-15,1 2 0 0,-3 3 0 0,2-1 0 0,-1 3 0 0,2 2 0 16,1 1 0-16,2 2 0 16,-1 3 0-16,3-1 0 0,1 2 0 0,1-4 0 0,2-3 0 0,2 2 0 15,1 1 0-15,3 2 0 0,1 2 0 16,1-2 0-16,2-1 0 0,2-2 0 0,0 1 0 0,1-4 0 15,-1 0 0-15,0-1 0 0,-1-2 0 0,-1-2 0 16,1 0 0-16,0-2 0 0,-3-2 0 0,0 0 0 16,0-3 0-16,-1 0 0 0,0-2 0 0,0 0 0 15,-1-3 0-15,-1 3 0 0,1-4 0 0,-1 1 0 16,-2 0 0-16,0 1 0 0,0-2 0 0,-2 1 0 16,0 3 0-16,0-4 0 0,-3 2 0 0,0 1 0 15,-1 2 0-15,0 0 0 0,0 2 0 0,-1 2 0 16,0-2 0-16,-3 3 0 0,2 1 0 0,-3 0 0 15,0 0 0-15,0 2 0 0,-1 2 0 0,1-1 0 0,-1 2 0 0,2 0 0 16,2-1 0-16,0 1 0 0,0 0 0 16,3 2 0-16,-1-4 0 0,2 2 0 0,2-1 0 0,1 1 0 15,0 0 0-15,2-3 0 0,2 2 0 16,1 0 0-16,1-2 0 0,3-1 0 0,-1 1 0 0,2-2 0 16,3 0 0-16,-1-3 0 0,3-1 0 0,0 2 0 15,0-4 0-15,-1 1 0 0,0 0 0 0,-2 0 0 16,-2 0 0-16,0-1 0 0,0-2 0 0,0 2 0 15,-1-2 0-15,-3 0 0 0,0 2 0 0,-4 1 0 16,1 0 0-16,-2 0 0 0,-1 3 0 0,-1-3 0 16,0 1 0-16,-2-1 0 0,0 1 0 0,-1-1 0 15,-1 0 0-15,-1 1 0 0,0-1 0 0,-3 2 0 16,0-2 0-16,-1 1 0 0,-1 2 0 0,0 0 0 16,-3 0 0-16,2 4 0 0,0 0 0 0,-1-1 0 15,2 3 0-15,1-2 0 0,3 2 0 0,0 2 0 0,0-1 0 0,4-2 0 16,1 2 0-16,2 0 0 0,2 0 0 0,0 1 0 15,3-1 0-15,1 1 0 16,3 0-816-16,1 1-144 0,1 0-48 0,-1-1-15856 16,0 1-3168-16</inkml:trace>
  <inkml:trace contextRef="#ctx0" brushRef="#br1" timeOffset="158498.72">1615 9080 12895 0,'-4'3'1152'0,"2"1"-928"15,2-1-224-15,0-3 0 0,0 2-1600 0,-1-2-352 16,-1 1-80-16,0 3-16 0,-2 2 1616 0,0-1 432 16,1-1-128-16,-1-2 128 0,3 1 0 0,-1-3 0 15,2 0 0-15,0-1 0 0,2-1 1984 0,0 0 528 16,1-1 112-16,-2 2 0 0,1-1 160 0,1 0 32 16,-2 1 0-16,-1 1 0 0,0 0-272 0,0 0-48 15,0 0-16-15,0 0 0 0,0 0-768 0,17-11-160 16,-13 7-16-16,0 2 16 0,0-1-784 0,0 0-144 15,3-2-48-15,0-4 0 0,2 2-176 0,2-3-32 16,1-3-16-16,3 0 0 0,0-3 0 0,-1-2 0 16,0 1 0-16,0 0 0 0,0-4-96 0,-3 2-32 0,-1-3 0 0,-3 0 0 15,0 1-96-15,-3-2 0 0,-1 4-128 16,-2-1 240-16,-4 1-240 0,0 1 128 0,-4 0-128 0,0 1 0 16,-2 2 320-16,0 2-48 0,0-1 0 15,0 1 0-15,1 3-96 0,0 0-32 0,2 4 0 0,2 2 0 16,1-1-144-16,1 5 0 0,1 0 0 0,1 2 0 15,1 3 0-15,1 3 0 0,0 2 0 0,0 2 0 16,2 2-192-16,-1 3 64 0,0-2 0 0,1 3 0 16,0-3 128-16,-2 0-208 0,3-1 80 0,-1-1 128 15,0 0 0-15,1-5 0 0,0 3 0 0,-1-1 0 16,1 0 0-16,0 1 0 0,0 2 0 0,1-1 0 16,1 0 0-16,-1-1 0 0,1 2 160 0,3 0-160 15,1 1 128-15,2-2-128 0,1 2 0 0,0-3 0 16,1 0 0-16,-1-3 0 0,-1-2 0 0,-2 0 0 0,-1-2 0 15,-2-3 0-15,0 0 0 0,-2-3 0 0,1-2 256 0,-2-1 0 16,-2-1 0-16,1-3 0 0,0-1 208 0,-1-1 48 16,1-1 0-16,0-3 0 0,0 1-64 0,0-2 0 15,1 0 0-15,0 0 0 0,0-1-256 0,1-2-48 16,2 2-16-16,-2-2 0 0,1 0-128 0,0-1 0 16,-1 0 0-16,-1 2 0 0,0-1-192 0,-2 4 0 15,1 3-16-15,0-1 0 0,0-1-80 0,-3 0-16 16,1 0 0-16,-2 3 0 0,2 3 64 0,-1-4 16 15,0 4 0-15,1-1 0 0,1 1-144 0,-1-1-16 16,3 0-16-16,0 1 0 16,3-4-368-16,0 1-80 0,4-1-16 0,0 1-19216 0</inkml:trace>
  <inkml:trace contextRef="#ctx0" brushRef="#br1" timeOffset="165231.91">1669 9811 17503 0,'-2'-2'1552'0,"-1"1"-1232"0,1 1-320 0,1-1 0 16,-1 1 304-16,0 0 0 0,-3 0 0 0,-4 0 0 15,-2 1-816-15,-2 2-144 0,-3 1-48 0,1 3 0 16,-1-1 544-16,1-1 160 0,2-3 0 0,2-2 0 15,4-2-176-15,3-3 176 0,2-4-192 0,2-1 192 0,1-2-192 0,0 0 64 16,2-2 128-16,0-1-176 0,1 4 1936 0,-1-4 384 16,-1 3 80-16,-2 1 48 0,1 0 768 0,-2-1 160 15,1 0 16-15,-2 3 48 0,-1 1-864 0,-1-1-176 16,1 2-48-16,-2-1 48 0,-1 2-1328 0,-2-1-272 16,-1 0-48-16,0 5 16 0,-1-2-464 0,-3 3-128 15,-2 4 0-15,-1 1 0 0,2 3 0 0,-3 1-144 16,1 3-16-16,0 3 160 0,-1 3-288 0,-2 4 64 15,2 4 16-15,0 2 16 0,0 3 192 0,0-2-128 16,5 0 128-16,1 0 0 0,2-1-256 0,2 3 32 16,2 2 16-16,2 1 32 0,3 5 176 0,2 0-208 15,0-2 80-15,4 1 128 0,1-3-192 0,0 0 32 16,3 1 16-16,0-7 144 0,3-1-256 0,2-7 64 16,4-3 16-16,2-6 48 0,1-2 128 0,4-8-208 0,2-2 80 15,2-4 128-15,1-4 0 0,0-3 0 0,0-4 0 16,-3-1 0-16,1-7 128 0,-5-1-128 0,-1 3 176 0,-3-4-176 15,-2 1 224-15,-3 2-64 0,-2-4-16 0,-1 0 0 16,-4-2 128-16,-2-2 32 0,-2-2 0 0,-3-1 0 16,-2 2-48-16,-4 0 0 0,-2-1 0 0,-3-2 0 15,-2 2 16-15,-3-2 0 0,0 3 0 0,0 2 0 16,-2 2 48-16,1 1 0 0,0 2 0 0,-2 5 0 16,1 2-144-16,-2 0-32 0,2 3 0 0,0 4 0 15,1 3-144-15,0-1 0 0,-2 4 0 0,1 4 0 16,-2 5-256-1,2 2-128-15,1 4-16 0,1-2-16 0,0 7-304 0,-1 4-64 16,0 3-16-16,1 0 0 0,1 3-288 0,1 1-48 0,2-4-16 0,4 0-16576 16</inkml:trace>
  <inkml:trace contextRef="#ctx0" brushRef="#br1" timeOffset="166031.22">1375 10299 23951 0,'0'-5'2128'0,"0"1"-1696"0,1 2-432 0,1 1 0 0,-1-1 720 0,-1 1 64 0,1-4 16 16,0-1 0-16,2-1 320 0,-1-1 64 0,-1 3 16 0,-1 3 0 15,0 2-656-15,-2 1-128 0,-2 4-32 0,-2 1 0 16,1 2-192-16,-2 0-32 0,-2 1-16 0,-1 2 0 16,-2 3 720-16,-1-1 144 0,-1 6 16 0,-3 1 16 15,3 2-16-15,-4 3 0 0,1 4 0 0,0 0 0 16,1-2-640-16,-3 6-128 0,-3 9-16 0,-3 7-16 16,2-2 32-16,-2 2 0 0,1-1 0 0,1-3 0 15,1-4-64-15,-2-2 0 0,2-1 0 0,-2 1 0 16,3 0 0-16,-3 2 0 0,0 4 0 0,1-3 0 15,-1 1-16-15,2-2-16 0,0-3 0 0,-1-3 0 16,2-2-160-16,3-7 0 0,3-1 0 0,1-2 0 0,2 0 0 16,0-2 192-16,1-2-192 0,1 0 192 0,2-4-192 15,1-3 0-15,3-2 0 0,0-1 0 16,2-3-592-16,1-2 0 0,1-2 0 0,1 1 0 16,1-3-784-16,2-3-160 0,2 1-16 0</inkml:trace>
  <inkml:trace contextRef="#ctx0" brushRef="#br1" timeOffset="166664.73">652 11537 27647 0,'-13'-8'1216'0,"5"3"256"16,0 1-1168-16,5 1-304 0,1-1 0 0,1 3 0 0,0-1-144 0,0-2-96 0,-1-5-16 0,0 1 0 0,-1-4 624 0,3 1 112 0,-1 0 32 0,1 1 0 16,0 3 384-16,-2 1 64 0,-1 1 32 0,-1 1 0 15,-2 3 720-15,-1 1 144 0,-3 5 16 0,-1 0 16 16,-4 2-1056-16,-2 6-224 0,-2 1-32 0,-1 1-16 15,1 1-432-15,-2 4-128 0,0 0 0 0,-4 6 0 16,-2 0 0-16,1 0 0 0,3-4 0 0,2 0 0 0,4-1 0 0,2 2 0 16,4-4 0-16,2 0 0 0,6-1 240 15,1 0-64-15,5-3-16 0,2 1 0 0,1-3-160 0,3 3 192 16,1 5-192-16,2-1 192 0,4 2-192 16,3 1 192-16,2 0-192 0,1-2 192 0,-1-4-192 0,2 0-272 15,2-3 64-15,-3-2 16 0,-1-4 192 0,-1-3 0 16,-2-2-160-16,-1-2 160 0,0-2 0 0,-1-2 128 15,-1-1 0-15,0-2 0 0,-1-1 160 0,-2-3 32 16,1 0 0-16,1-4 0 0,-2-2-80 0,1-2-16 16,-2 0 0-16,-1-4 0 0,-2 1-224 0,-1-2 144 15,-2 0-144-15,-3 0 128 0,1-4-128 0,-3-2 0 16,-3 0 0-16,1 1 0 0,-1 5 128 0,-2-1-128 16,-2-6 128-16,-2 1-128 0,2 1 224 0,-2 3-32 15,2 3-16-15,-2 3 0 0,0 3 0 0,1 4 0 16,0 1 0-16,1-2 0 0,1 5 0 0,-1 0 0 0,1 2 0 15,1 1 0-15,2 0-176 0,-1 1 0 0,1 3 0 0,0 0 0 16,-1 1 0-16,2 1-176 0,-2 3 16 16,0-3 0-1,0 4-336-15,1-3-64 0,0 2-16 0,1 1 0 0,-2 0 192 0,2-2 16 0,-2 0 16 0,1 2 0 16,1-5 32-16,1 0 16 0,1 1 0 0</inkml:trace>
  <inkml:trace contextRef="#ctx0" brushRef="#br1" timeOffset="167397.91">386 10872 43311 0,'-5'3'3840'0,"1"0"-3072"0,3-2-608 0,2-1-160 15,0 0-1280-15,-1 2-304 0,0-2-48 0,0 3-16 16,0-1 976-16,2 1 192 0,1-3 32 0,-3 0 16 0,0 0 432 0,0 0-128 0,20-19 128 0,-14 7 0 16,0 1 848-16,1-4 256 0,0 1 48 0,1-5 16 15,-1 0-400-15,0 0-64 0,1-3-32 0,-2 1 0 16,1 3-96-16,0-5 0 0,-3 6-16 0,3-5 0 15,-1-2-176-15,0 1-16 0,1-4-16 0,1 1 0 16,1 1-160-16,-2 1-48 0,2-2 0 0,-1 3 0 16,0 2-144-16,-2 2 0 0,-1 3 0 0,-3 1 128 15,2 4-128-15,-2 3 0 0,-2 0 0 0,0 3 0 16,-2 4 0-16,1-1 0 0,0 2 144 0,-2 2-144 0,2-2 0 0,-2 5 0 16,2 1 0-16,0 3 0 0,0 1 0 15,1 1-192-15,0 5 192 0,0-4-192 0,1 4 192 0,1 0 0 16,3 3 0-16,1 3-128 0,3-3 128 0,0 3 0 15,1 0 0-15,1 1 0 0,0-4 0 0,0-1 0 16,-1-5 0-16,0 0 0 0,1-1 0 0,-1-1 0 16,1-1 0-16,-1-4 0 0,-1-1 0 0,-2-2 0 15,0-1 0-15,0-4 0 0,-1-1 0 0,0-2 256 16,0-1-64-16,0-3-16 0,0 1 64 0,-1-3 16 16,2-2 0-16,-2-5 0 0,0-1 192 0,-1-1 64 15,0-2 0-15,0-4 0 0,0-4-224 0,1 1-32 16,1 0-16-16,-1-4 0 0,1 0-96 0,-1-2-16 15,1 0 0-15,-2 1 0 0,1 0-128 0,-2 1 0 0,1 0 0 0,0 0 0 16,1 4 0-16,-2 0-144 0,2 2 144 0,0 4-208 31,0 3-448-31,0 2-96 0,3 4-16 0,-1 0 0 16,4 5-432-16,3 3-80 0</inkml:trace>
  <inkml:trace contextRef="#ctx0" brushRef="#br1" timeOffset="171931.96">20443 6992 10127 0,'0'-1'896'0,"0"0"-704"16,1 1-192-16,-1-3 0 0,0 3 880 0,0 0 144 16,0-1 16-16,0 0 16 0,-1 0-336 0,-1-2-64 15,1 2-16-15,1 1 0 0,0 0-240 0,0 0-48 16,0 0-16-16,0 0 0 0,0 0-336 0,0 0 0 15,0 0 0-15,0 0 0 0,0 0 592 0,0 0 48 16,0 0 16-16,0 0 0 0,25 0 592 0,-20-1 112 16,0-3 32-16,0 2 0 0,-2-2-16 0,0 1 0 15,-2-2 0-15,-1 0 0 0,-1 4-224 0,0-4-64 16,-3 5 0-16,-1-1 0 0,0-1-176 0,-2 2-32 16,1 3-16-16,-3-1 0 0,0 1-592 0,1 3-112 15,-1-1-32-15,-1 2 0 0,1-2 64 0,2-2 0 16,1 2 0-16,0 0 0 0,2-1 96 0,0 0 32 0,3-2 0 0,0-1 0 15,-1 3-64-15,2-4-16 0,2 1 0 0,-2-1 0 16,1 1-80-16,0 1-16 0,0 0 0 0,-1 1 0 16,2 0-144-16,-2 2 0 0,1-1 0 0,-1 1 0 15,1 1 0-15,0-2 0 0,1 1 0 0,-1-4 0 16,2 3 0-16,1-3 0 0,1 0 0 0,0 0 0 16,3-2 0-16,-2 0 0 0,0 0 144 0,1-3-144 15,-1 0 176-15,2-2-48 0,-1 0 0 0,1-3 0 16,-1 1 0-16,1-1-128 0,-1-2 192 0,-2 0-64 15,0 1-128-15,-1 0 0 0,-2 1 144 0,-1 1-144 0,-2 1 0 16,0 1 144-16,-3 0-144 0,0 2 0 16,-1 2 0-16,1 2 0 0,-3 0 0 0,1 2 0 0,0 3 208 0,0 1-64 15,-3 3-16-15,2 2 0 0,-1 0-128 16,0 3 0-16,0 1 0 0,1-2 0 0,2 2 0 16,-1-1 0-16,1 2 128 0,0-2-128 0,1-1 0 0,0-2 0 15,2-2 0-15,-1 0 0 0,1-3 0 0,2-1 0 16,0 1 0-16,0-5 0 0,0 4 0 0,1-2 0 15,0-1 0-15,2 0 0 0,-1 2 0 0,1-4 0 16,-1 0 128-16,2 1-128 0,0 1 0 0,-2-2 0 16,2 0 0-16,-2 0 128 0,2 0-128 0,-1-3 128 15,-1 3-128-15,1-4 128 0,-1 2-128 0,0-2 0 16,0 2 0-16,-2-3 128 0,1 0-288 0,-2 1-64 16,1-1-16-16,0 2 0 15,-2-1-688-15,1-1-144 0,0 0-16 0,2-1-16 0</inkml:trace>
  <inkml:trace contextRef="#ctx0" brushRef="#br1" timeOffset="174935.14">20423 7116 12895 0,'6'-1'1152'0,"-1"-3"-928"16,-1 3-224-16,-2 0 0 0,-1 1 1152 0,2-3 192 15,2 2 48-15,2-3 0 0,3 0 528 0,3-2 96 16,-1 1 32-16,0-1 0 0,-1-1 32 0,-2 3 16 16,0-2 0-16,-2 1 0 0,-2 0-1200 0,0 0-224 15,-1 0-48-15,-1 0-16 0,1 1-608 0,0-3 0 16,-2 3 0-16,0-1 0 0,0 0 288 0,1 0-16 16,-1 0 0-16,0-1 0 0,1 1 272 0,-2 0 48 15,2 2 16-15,-3-2 0 0,1 1-32 0,0 2 0 16,-1-3 0-16,0 3 0 0,1 0-320 0,-1 1-80 15,2-1-16-15,-2 2 0 0,0 2-160 0,0-1 0 16,0 1 144-16,0 0-144 0,0 0 0 0,-2 1-208 0,2-3 16 0,0 0 16 31,0 0-192-31,0 0-32 0,0 0-16 0,0 0 0 0,0 0 416 0,0 0-128 0,0 0 128 0,0 0 0 16,0 0 0-16,0 0 0 0,0 0 0 0,0 0 0 16,0 0-320-16,0 0 32 0,0 0 0 0,0 0 0 31,-19-7-96-31,15 7-32 0,1 0 0 0,-2 0 0 0,2 0 416 0,-1 0 0 0,-1 2 0 0,1-1 128 15,-1 3 448-15,0-3 80 0,2 3 32 0,-1-3 0 16,2 0-192-16,-2 3-48 0,1-3 0 0,1 0 0 16,1 3-448-16,-2-4 0 0,2 1 0 0,0 0 0 15,1 2 0-15,0-3 0 0,0 0 0 0,0 1 0 16,0 0 0-16,0 1 0 0,1 0 0 0,-2 0 0 0,1 2 144 0,0-4-144 16,0 5 128-16,-2-2-128 0,1 0 0 0,0 2 0 15,-1-1 0-15,0 0 0 0,0-1 0 0,1 0 0 16,-2 1 0-16,2-4 0 0,1 1 0 0,-1-1 0 15,1 0 0-15,0-1 0 0,1 1 0 0,0-4 0 16,2 3 0-16,-3 1 128 0,0 0-128 0,0 0 128 16,0 0-128-16,0 0 128 0,0 0-128 0,0 0 0 15,14-15 0-15,-14 15 128 0,0 0-128 0,-1 2 0 16,-1-2 0-16,0 3 0 0,-1 0 0 0,0-3-176 16,0 3 176-16,-1-1-192 0,0 0 192 0,2-1-128 15,0-2 128-15,1 1-128 0,1-2 128 0,1-3 0 16,1 0 0-16,0-1 0 0,2-4 0 0,0 3 192 15,1-4-32-15,-2 0-16 0,1 0 48 0,0-1 0 16,-2 1 0-16,1 0 0 0,-2 4-16 0,-1-4 0 0,1 4 0 0,-2 3 0 16,0-3-48-16,-1 4 0 0,1 1 0 15,-1 0 0-15,-1 2-128 0,2-3 0 0,-2 3 0 0,2-1 0 16,0 1 0-16,0-2 0 0,0-1 0 0,1-2 0 16,0 2 0-16,0-1 0 0,1-4 0 0,0 1 0 15,0 0 128-15,0-2 0 0,1 0 0 0,-2-1 0 16,1-1 0-16,-1 0 0 0,-1 0 0 0,-1-1 0 15,1-1 0-15,-1 2 0 0,1-1 0 0,-2-2 0 16,2 3-128-16,-2-2 128 0,2 0-128 0,-1 2 128 16,0-3-128-16,1 2 128 0,1-2-128 0,-1 1 128 15,1 0-128-15,0 0 0 0,-1-3 0 0,-1 0 0 16,2-2 0-16,-2 1 0 0,1 0 0 0,0-2 0 0,-2 2 0 0,2 0 0 16,0 1 0-16,-2-2 0 0,2 2 0 15,-2 1 0-15,1 0 0 0,1 1 0 0,-1 0 144 0,0-1-144 16,1 3 160-16,-2-1-160 0,1 2 128 0,-1 1-128 15,0 3 0-15,-1 2 144 0,-1 1-144 0,0 2 0 16,1-2 0-16,-2 2 0 0,1 2 0 0,0 0 0 16,0 0 0-16,0 0 0 0,0 0 0 0,2 0 0 15,-1 0 0-15,0 0 0 0,1 1 0 0,-1-1 0 16,0 1 0-16,2 0 0 0,-1-1 0 0,1 0 0 16,-1 0 0-16,1 0 0 0,1-1 0 0,-1 0 0 15,2 0 0-15,-1-2 0 0,0 1 192 0,0-1-64 16,-2 1 0-16,2 1 0 0,-2 1 0 0,1-3-128 15,-1 3 192-15,0 3-64 0,-1-2-128 0,0 4 0 16,-1-3 0-16,0 4 0 0,2 2 0 0,-1 2 128 0,0 1-128 0,2 2 128 16,-1-1-128-16,1-1 0 0,2 1 0 15,-1-1 0-15,2 2 0 0,-1-2 0 0,1 0-160 0,0 0 160 16,1-2 0-16,-2-1 0 0,1 0 0 0,0-3 0 16,0 0 0-16,1-3 0 0,0 1 0 0,2-3 0 15,-1 0 0-15,1-4 0 0,2 1 208 0,-1-3-64 16,3 1-16-16,-2-3 0 0,-1 1 0 0,1 0 0 15,-2 1 0-15,-2-4 0 0,2 2 0 0,-3 2 0 16,0-2-128-16,-1 0 0 0,0 2 0 0,-1 0 0 16,-1-2 0-16,-1 2 160 0,1 1-16 0,-2 2 0 15,0-1-144-15,1 3 160 0,-2-1-160 0,1 2 160 16,-1 2-160-16,0-2 0 0,-1 2 144 0,1 1-144 16,0 0 0-16,0 0 0 0,1 2 0 0,1-3 0 15,-1 3 0-15,1 0 0 0,1 0 0 0,-1 1 0 0,2-3 0 16,0 0 0-16,0 2 0 0,1 0 0 0,-1-1 0 0,-1 1 0 15,1 0 0-15,1 0 0 0,0 0 0 0,0 1 0 16,0-1 0-16,1-1 0 0,1-1 0 0,-1 1 0 16,1-3 0-16,3 1 128 0,0-1-128 0,1-2 0 15,2-2 0-15,-1 1 0 0,2-3 0 0,-1 1 0 16,0-1 128-16,-1-1-128 0,-1 0 128 0,1-4-128 16,-1 4 160-16,-1-6-160 0,0 2 160 0,-2 2-160 15,1-3 160-15,-1 0-160 0,0-1 208 0,-1 3-48 16,0-1-16-16,-2 1 0 0,0 3-144 0,0-2 160 15,-1 2-160-15,-2 1 160 0,2 2-160 0,-1 3 128 0,-1-3-128 16,-1 3 128-16,1 4-128 0,-2 1 0 16,-1-3 0-16,-1 4 128 0,1 2-128 0,-2 0 0 0,0 4 0 15,1-1 0-15,-2 1 0 0,2 2 0 0,0-3 0 16,3-1 0-16,-1 1 0 0,2 0 0 0,1-1 0 16,2 0 0-16,0 1 0 0,2-2 0 0,1-1 0 0,0 1 0 15,2 0 0-15,0-1 0 0,1 1 0 0,2-2 0 16,0 2 0-16,1-5 0 0,0-1 0 0,1 1 0 15,0-3 0-15,-1-1 0 0,1-1 0 0,-1-1 0 16,0-1 0-16,-1-3 0 0,1 1 0 0,0-4 0 16,-1 2 0-16,0-1 0 0,0-1 0 0,0-1 0 15,0-1 0-15,-1-2 0 0,0 2 0 0,-2-1 128 16,0-1-128-16,0 2 128 0,-3 0-128 0,1-1 128 16,-1 3-128-16,-2 0 0 0,-1 0 0 0,0-1 0 0,-2 2 0 15,0 2 0-15,-2-3 0 0,-2 3 0 0,0 0 192 16,-2 0-64-16,0 2 0 0,-3 3 0 0,1 0-128 0,-2 2 0 15,-2 3 0-15,0-2 0 0,0 3 0 0,-1 1 0 16,2 3 0-16,0-2 0 0,3 3 0 0,-1 1 0 16,2 2 0-16,3-2 0 0,1 1 0 0,1-1 0 15,1 2 0-15,1-3 0 0,1 2 0 0,2-2 0 16,-1 1 0-16,2-4 0 0,1 3 0 0,1-2 0 16,1-1 0-16,1-2 0 0,1-1 0 0,1-3 0 15,2-1 0-15,1-1 0 0,1-1 0 0,0-2 0 16,2-3 0-16,-1-1 0 0,0 0 0 0,1-2 0 15,0 2 0-15,0-3 0 0,-2-1 0 0,-1 1 0 16,1-2 0-16,-2 0 0 0,-1 1 0 0,-2 1 0 0,-1 0 0 16,-1-2 0-16,-2 3 0 0,-2-1 0 0,-1 0 0 0,0 3 0 15,-3-2 0-15,-1 0 0 16,-1 1 0-16,-1 0 0 0,-1 3 0 0,-2 4 0 0,-1-2 0 0,-1 3 0 16,1 2 0-16,-2 0 0 0,2 3 0 15,0 1 0-15,0 1 0 0,1 0 0 0,0 4 0 0,0-2 0 16,2 2 0-16,0 1 0 0,2 0 0 0,0 1 0 15,1-1 0-15,1 0 0 0,2 1 0 0,-1-1-176 16,1 1 176-16,1-1 0 0,1-3 0 0,0 2 0 16,1-2 0-16,1 0 0 0,2-2 0 0,2 0 0 15,0-4 0-15,2 2 0 0,2-3 0 0,0-2 0 16,2 0 0-16,-1-4 0 0,0 1 0 0,0-2 0 16,3-1 0-16,-2-3 0 0,1 2 0 0,-2-3 0 15,-1 1 0-15,-3 0 0 0,1 2 0 0,-3-2 0 0,-2 2 0 16,0-1 0-16,-2-1 0 0,-1 1 0 0,-1 0 0 0,-1 2 0 15,0 1 0-15,-2-3 0 0,1 2 0 0,-1 0 0 16,0 1 0-16,-2 0 0 0,1 2 0 0,-1 2 0 16,-2 2 0-16,1 0 0 0,-2 2 0 0,-1 2 0 15,2 2 0-15,-2-1 0 0,1 1 0 0,1 2 0 16,0-2 0-16,0 3 0 0,-1-2 0 0,3-1-208 16,0 2 80-16,1-1 128 15,1-3-704-15,4 1-32 0,0 0 0 0,2-2 0 16,5 2-672-16,-1-2-128 0,2 1-16 0,1-2-18128 0</inkml:trace>
  <inkml:trace contextRef="#ctx0" brushRef="#br1" timeOffset="179232.44">623 12166 35007 0,'-1'-1'3120'0,"0"1"-2496"0,0 0-496 0,1 0-128 31,0 0-960-31,-2 0-224 0,0 0-32 0,-1 0-16 0,0 0 1232 0,-4-2 0 0,1 0 256 0,-1 1-48 16,-1 0 368-16,1-2 64 0,1 1 0 0,-2-1 16 15,2 0 0-15,0 0 0 16,1 1 0-16,1 2 0 0,2-3 352 0,-1 2 64 0,1 1 16 0,2-1 0 15,-1 0-528-15,1 1-112 0,0 0 0 0,0 0-16 16,0-3-32-16,1 3 0 0,-1-1 0 0,0 1 0 16,0 0 48-16,0 0 0 0,0 0 0 0,0 0 0 15,0 0-192-15,0 0-16 0,14-16-16 0,-12 13 0 16,1 0-224-16,-2 0 0 0,0 3 0 0,0-2 0 16,0 2 0-16,1 2 0 0,-2 1 0 0,0 2 0 0,1 2 0 0,-1 4 0 15,0 3 0-15,1 3 0 0,-1 3 128 0,0 3-128 16,-1 5 0-16,1 0 0 0,1 0 0 15,-1 1 0-15,0 3 0 0,0-6 0 0,3 5 0 0,-1-3 0 16,1 2 0-16,2 3 0 0,-2 2 240 0,1 0-48 16,1 3-16-16,-1-1 0 0,2 3 16 0,-3-1 16 15,1 3 0-15,-1-1 0 0,-2-3-208 0,-1-3 144 16,0 0-144-16,-3-2 128 0,1 2-128 0,-2-2 0 16,2-3 0-16,-3 3 0 0,1 0 0 0,-2-2 0 15,1 2 0-15,0-3 0 0,1 1 0 0,2-6 0 16,-2-3 0-16,0-4 0 0,2-5 0 0,0-4 0 15,0-3 0-15,1-3 0 0,1-3-368 0,0-3 0 0,0-2 0 0,1-2 0 32,-1-3-496-32,2-6-96 0</inkml:trace>
  <inkml:trace contextRef="#ctx0" brushRef="#br1" timeOffset="182532.19">738 13523 33167 0,'-11'0'1472'0,"5"-3"304"0,1 2-1424 0,1 0-352 0,3 1 0 0,0-4 0 0,1 2-992 0,-1-3-272 0,-2-1-48 0,1-1-16 0,0-4 1328 0,0 1 192 16,-1 3 80-16,1-3 16 0,-2 4-288 0,-1 0 160 16,0 2-160-16,-2 1 128 0,0 3 784 0,-3 2 160 15,0 3 16-15,-3 1 16 0,0 1-432 0,-2 3-96 16,0 1 0-16,1 2-16 16,1 1-368-16,-2-1-192 0,3 0 192 0,-1 0-192 0,3 0 144 0,2 1-144 15,2-2 0-15,2-2 144 0,1 0 112 0,3-2 32 16,3-2 0-16,1 0 0 0,2 1 320 0,1-3 64 15,2 1 16-15,2-1 0 0,1 1-432 0,1-2-96 16,2 1-16-16,-2 0 0 0,3-3-144 0,-2 0 0 16,1-2 0-16,-2 0 128 0,1-4-288 0,-3 0-64 15,-1-1-16-15,-3 1 0 0,-1-1 240 0,-2-1-192 0,0 1 192 16,-3-2-192-16,0 0 432 0,-1-4 80 16,-1 1 32-16,-1-3 0 0,0-1 160 0,-1 2 16 0,0-1 16 15,-2-1 0-15,0 0-144 0,-1-2-16 0,-1 1-16 0,-2-1 0 16,0 2-112-16,-2 1-32 0,0-1 0 0,0 3 0 15,-3 1-80-15,2 1-16 16,0 3 0-16,-2 0 0 0,3 2-128 0,-1 4 0 0,-1 1 0 0,0 1 0 16,3 3 0-16,-1 2-144 0,-1 1 144 0,4 0-160 15,-1 2-16-15,1-1 0 0,0 3 0 0,3 1 0 16,1-3 176-16,2 3 0 0,3 0-144 0,3 2 144 16,0-1 0-16,3-2-176 0,3 3 176 0,1-2-128 15,0 2 128-15,2-2-208 0,0-1 80 0,3 2 128 16,2-1-256-16,-1 0 80 0,1 0 16 0,0 1 0 0,0-1 160 15,0 1-128-15,-2-1 128 0,-3-1-128 0,-2-1 128 0,-1 0 0 16,-1-4 0-16,-3-1-128 16,2 1 128-16,-4-4 0 0,0-1 0 0,-3-1 0 0,1-1 0 0,-2-4 0 15,1-1 128-15,-1-2-128 0,0-5 304 16,0-2-16-16,0-1 0 0,-3-2 0 0,1-1-96 0,-2-2 0 16,-3-2-16-16,-1 1 0 0,0-2-176 0,-3 2 0 15,-2 0 0-15,0 2 0 0,-1 3 128 0,-1 2-128 16,0-1 128-16,1 4-128 0,1 3 160 0,1 3-160 15,1 1 192-15,2 4-192 0,0-1 192 0,1 4-64 16,2 3 0-16,2-3-128 0,0 4 128 0,3 3-128 16,0 2 0-16,1 0 0 0,0 1 0 0,1 1-176 15,1 2 32-15,2-2 0 0,0 2-176 0,-2 0-48 16,3-1 0-16,-1-2 0 0,-2 0 144 0,1 1 32 0,-1-3 0 0,0-1 0 16,0 3 192-16,1-5 0 0,0 3 0 15,0-4-144-15,-1 5 144 0,2-3 192 0,0 1-32 0,1 1-16 16,1-3-144-16,-1-1 160 0,1-1-160 0,0-2 160 15,0 0-160-15,2-3 0 0,-2-3 144 16,0 0-144-16,0-2 128 0,-1-1-128 0,-1 1 128 0,-3-4-128 16,0 2 144-16,-1-1-144 0,-2-2 192 0,-2 0-192 15,0 2 240-15,-1-3-64 0,-1-1-16 0,-1 3 0 16,1-3 64-16,-1 5 16 0,3-2 0 0,-1 1 0 16,-2-1-96-16,1-2-16 0,-1-1 0 0,1-1 0 15,1 1-128-15,0-3 128 0,1 3-128 0,2 0 128 16,0 3-128-16,1 0 0 0,-1 4 0 0,0-1 0 0,1 3 0 0,-1 2-176 15,-1 0 176-15,1 2-128 0,-3 3 128 16,0-2-128-16,-1 4 128 0,-2 1-128 0,1 3 128 0,-1 1 0 16,0 1 0-16,-1 3-128 0,0-2 128 0,1 4 0 15,-1-1 0-15,3 1 0 0,0 1 0 0,2 0 0 16,2 2 0-16,0-2 128 0,4 1-128 0,1-2 0 16,1-3 0-16,2-1 0 0,4 2 0 0,0-4 0 15,1 0 0-15,1-3 0 0,2-2 0 0,0-1 0 16,0 0-176-16,1-5 176 0,1-3-256 0,-1 0 32 15,-1-2 16-15,-3-4 0 0,-2 3 208 0,-1-3 0 16,2-6 0-16,-2-1-144 0,-2 3 336 0,-3-5 80 16,0 2 16-16,-2-1 0 0,0 0 160 0,-2-1 16 15,0 1 16-15,-2 0 0 0,-1-1-176 0,-3 1-48 16,1 2 0-16,-1-1 0 0,-2 3-80 0,0 1-32 16,1 0 0-16,-1 2 0 15,2 4-144-15,-1 1 0 0,2 4 0 0,0 1 0 0,0 0 0 0,1 2 0 0,0 3 0 16,0 3 0-16,1 0 0 0,2 3 0 0,-2 1 0 0,2 4 0 15,-1 1 0-15,2-3-144 0,1-3 144 0,0 1 0 16,0 3 0-16,1 1-128 0,0-1 128 0,2-2 0 16,-1 0-144-16,2-2 144 0,1-6-208 0,0 1 80 15,1-5-64-15,1-1 0 0,1 0 0 0,2-3 0 16,0-1 192-16,-2-6-192 0,2 4 192 0,0-7-192 16,-1 2 192-16,1 0 0 0,-3-2 0 0,0 0 0 15,1 2 160-15,-2-1-32 0,-1-2-128 0,0-1 192 16,-1 3-32-16,-2-1-16 0,-1 4 0 0,-1 2 0 15,-1 1 48-15,0 4 0 0,-2 1 0 0,0 1 0 16,-2 1 0-16,0 1 0 0,-1 4 0 0,-2-3 0 0,1 2-16 16,-1 0 0-16,1 0 0 0,0 0 0 0,0 1-176 15,1-4 0-15,1 3 144 0,0-1-144 0,2-2 0 0,0 1 0 16,2-3 0-16,0 0 0 16,2-5-336-16,4-4-144 0,3-4-32 0</inkml:trace>
  <inkml:trace contextRef="#ctx0" brushRef="#br1" timeOffset="187665.31">20502 5689 3679 0,'2'-3'320'16,"0"1"-320"-16,-2 2 0 0,0 0 0 0,-2 0 1008 0,1-1 128 15,1 1 16-15,-1-3 16 0,0 1 576 0,-3 1 112 16,-1-2 32-16,-1 2 0 0,0 0-1392 0,-3 1-288 15,-1 1-48-15,2-1-16 16,-1 1-848-16,0 2-160 0,2-3-32 0,1 0-16 0,1 1 1088 0,0 0 208 16,2 0 64-16,2 2 0 0,0-3 1824 0,2 1 368 15,0 0 80-15,3-1 16 0,0 0-368 0,2-1-80 16,0 0-16-16,1 1 0 0,0-4-1120 0,-1 2-208 16,0-1-48-16,0 2-16 0,0 0-352 0,-1 1-64 15,0-3-16-15,-1 2 0 0,-2 1-48 0,1 0-16 0,-1 1 0 0,0-1 0 16,-1 3-96-16,0-3-32 15,-1 0 0-15,1 1 0 0,-1-1 112 0,0 0 16 0,0 0 0 0,0 0 0 16,0 0-176-16,0 0-16 16,0 0-16-16,0 0 0 0,0 0 16 0,0 0 16 0,0 0 0 0,0 0 0 15,0 0-208-15,0 0 0 0,0 0 0 0,0 0 0 16,0 0 176-16,0 0-176 0,0 0 192 0,0 0-192 16,0 0 320-16,0 0-32 0,0 0-16 0,0 0 0 15,0 0-272-15,0 0 0 0,0 0 0 0,0 0 0 16,0 0 0-16,0 0 0 0,0 0 0 0,0 0 0 15,0 0 0-15,0 0 0 0,0 0 0 0,0 0 0 16,0 0 160-16,0 0-32 0,0 0 0 0,0 0 0 16,0 0 0-16,0 0 0 0,0 0 0 0,0 0 0 15,0 0 176-15,0 0 16 0,0 0 16 0,0 0 0 0,-18-10-64 0,14 12-16 16,2-2 0-16,-2 2 0 0,0 0-256 16,-1 1 0-16,-1 2 128 0,1-4-128 0,1 1 0 0,-1 1 0 15,3-1 0-15,0-1 0 0,-1 2 0 0,2-3 0 16,1 1 0-16,-1-1 0 0,1 0 0 0,0 0 0 15,1-1 0-15,-1 1 0 0,1-3 272 0,-1 3 0 16,0 0 0-16,0 0 0 0,0 0-112 0,0 0-32 16,0 0 0-16,0 0 0 0,0 0 0 0,0 0 0 15,0 0 0-15,0 0 0 0,0 0-128 0,0 0 0 16,0 0 0-16,0 0 0 0,0 0 0 0,0 0 0 16,0 0 0-16,0 0 0 0,0 0 0 0,0 0 0 15,0 0 0-15,0 0 0 0,0 0 0 0,14-14 0 16,-13 14 0-16,0-3 0 0,0 3 128 0,-1 0 0 15,0 0 0-15,0 3 0 0,2-3-128 0,-2 0 0 0,1 0 0 0,-1 0 0 16,2 1 0-16,-2-1 0 0,0 0 0 0,0 0 0 16,0 0 0-16,24 4 0 0,-17-4 0 0,3-3 0 15,0 3 0-15,2-1 0 0,1 0 128 16,0-2-128-16,3 1 0 0,-1 0 0 0,0-1 0 0,0 2 0 16,-1-3 144-16,-2 1-144 0,0 1 160 15,1-1-160-15,-3 2 0 0,1-4 128 0,-1 3-128 0,1-1 0 16,1 0 0-16,0 0 0 0,2-1 128 0,0 2-128 15,0 2 144-15,0-4-16 0,0 3 0 0,1 0 0 16,-2 1 0-16,1 0-128 0,1 0 192 0,-1 1-64 16,1 0-128-16,-1 0 192 0,-1 2-192 0,0-2 192 15,-1 0-192-15,1 1 0 0,0-2 0 0,1 2 0 16,-1-2 0-16,1 0 0 0,0 0 0 0,0 0 0 16,0 0 0-16,1 0 0 0,-2-2 0 0,1 0 0 15,1 1 128-15,1 0 0 0,-1 1 0 0,0 0 0 0,-1-3-128 0,1 2 0 16,-2-1 0-16,-1 2 0 0,-1-3 0 0,-1 2 0 15,-1 0 0-15,-1-2 0 0,-1 2 0 0,0 0 0 16,-1 0 0-16,2 1 0 0,-4-3 0 0,3 2 0 16,-2 1 0-16,1-1 0 0,-1 1 176 0,0 0-48 15,0 0-128-15,1 0 192 0,0 0-192 0,1 0 128 16,1-3-128-16,-2 2 0 0,1 1 0 0,0-1 128 16,0-1-128-16,0 2 0 0,1-3 0 0,-1 2 144 15,1-1-144-15,0 0 128 0,1-1-128 0,0 1 0 16,-2-1 0-16,2 2 0 0,-2-1 0 0,2-1 0 15,0 3 0-15,-1-2 0 0,0 0 128 0,-1 1-128 16,2 0 192-16,-2 1-64 0,-1 0-128 0,0 0 0 0,2 0 0 16,-2 0 0-16,1 0 0 0,0 1 0 0,0-1 0 15,0 0 0-15,2 1 0 0,-3 1 0 0,3-2 0 16,-2 2 0-16,1-2 0 0,-2 0 0 0,-1 0 0 16,0 0 0-16,-1 0 0 0,-1 0 0 0,1 0 0 0,0 0 0 15,-1 0 0-15,1-2 0 0,1 0 0 0,-1 2 0 16,1-1 0-16,-2 0 0 0,2 1 0 0,0 0 0 15,-1-2 0-15,1 2 128 0,-1-2-128 0,-1 2 0 16,0 0 0-16,-1 0 0 0,0 2 128 0,0 0-128 16,-1-2 0-16,1 1 0 0,-1-1 0 0,0 1 0 15,0-1 0-15,1 2 0 0,-2-2 0 0,1 0 0 16,0 0 0-16,0-2 0 0,0 2 0 0,-1 0 0 0,0 0 224 0,0 0-32 16,0 0-16-16,0 0 0 15,0 0-176-15,0 0 192 0,0 0-192 0,0 0 192 0,0 0-192 0,0 0 0 16,20-1 0-16,-20 1 0 0,3 0 0 0,-2 0 0 15,0 0 0-15,-1 0 0 0,1 0 0 0,1 0 0 16,-2 0 0-16,1 0 0 16,-1 0 0-16,0-1 0 0,0 1 0 0,0 0 0 0,0 0 0 0,0 0 128 15,0 0-128-15,0 0 128 0,0 0 96 0,0 0 16 16,0 0 0-16,0 0 0 0,0 0-240 0,0 0 176 16,0 0-176-16,0 0 160 0,0 0-160 0,0 0 0 15,0 0 0-15,0 0 128 0,20-9-128 0,-18 8 0 16,-1 1 0-16,1-1 0 0,-1 1 0 0,0 0 0 15,-1 0 0-15,1 0 0 0,-1 0 0 0,0 0 0 16,0 0 0-16,2 0 0 0,-2 0 0 0,0 0 0 0,0 0 0 0,0 0 0 16,0 0 0-16,0 0 0 0,0 0 0 15,0 0 0-15,0 0 0 0,0 0 128 0,0 0-128 0,19-9 0 16,-17 8 0-16,-1 1 0 0,-1 0 0 16,1 0 0-16,0 0 0 0,1 0 0 0,-2 0 0 0,1 0 0 15,-1 1 0-15,0-1 0 0,0 0 0 16,0 0 0-16,0 0 0 0,0 0 128 0,0 0-128 0,0 0 0 15,0 0 176-15,0 0-48 0,0 0-128 0,0 0 192 16,0 0-192-16,0 0 128 0,0 0-128 0,0 0 0 16,0 0 128-16,0 0-128 0,0 0 0 0,0 0 0 15,0 0 0-15,0 0 0 0,20 5 0 0,-19-4 0 16,0 2 0-16,0-3 0 0,-1 0 0 0,2 1 0 16,-2 3 0-16,1-3 0 0,-1 2 0 0,0 0 0 15,0 0 0-15,0 0 0 0,0 2 0 0,-1 0 0 0,1 2 0 16,-2-5 0-16,2 3 0 0,-1 0 0 0,0-1 0 0,0 2 0 15,1-4 0-15,-2 2 0 0,2 1 0 0,0-1 0 16,-1-2 0-16,1 3 0 0,-1-2 0 0,1 0 128 16,0 0-128-16,-1 0 0 0,-1 2 176 0,1-2-176 15,1 1 192-15,-1 0-192 0,0 3 128 16,-1-2-128-16,2 1 0 0,-1-3 0 0,0 5 128 0,0-2-128 16,-1-1 0-16,0 1 0 0,1 0 0 0,-2-1 0 15,1-1 0-15,1 1 0 0,-2 0 0 0,1 0 0 16,0 0 128-16,1 0-128 0,0 1 176 0,1-4-32 15,0 3 0-15,0 0 0 0,0 0-144 0,0 0 0 16,0 1 144-16,1-1-144 0,0 2 0 0,-1-3 0 16,2 3 0-16,-1-1 0 0,1-1 0 0,0 1 0 0,0-1 0 0,-2 1 0 15,1 0 0-15,-1-1 0 16,0 1 0-16,0-1 0 0,0 2 0 0,0-1 0 0,0-1 0 16,0 2 0-16,0-1 0 0,-1 3 0 0,0-3 0 0,0 2 0 15,-1 1 0-15,0-2 128 0,-1 1-128 0,1 1 0 16,1 1 448-16,-1-3 32 0,1 1 0 0,0 0 0 15,0-1-352-15,0 0-128 0,-1-1 0 0,2 0 0 16,-1 2 0-16,1-5 0 0,0 1 0 0,-1 1 0 16,0 0 0-16,1 1 0 0,0-1 0 0,-2-2 0 15,2 2 0-15,-1 1 0 0,1 1 0 0,0 1 0 16,0-2 0-16,0 2 0 0,0 1 0 0,1 2 0 16,1 0 0-16,-2-2 0 0,1 1 0 0,0-3 0 0,2 2 0 15,-3-4 0-15,1 2 0 0,0 1 0 16,0 0 0-16,-1-1 0 0,0-1 0 0,1-1 0 0,-1 0 0 0,2 1 0 15,-2-1 0-15,0-1 0 0,0 0 0 0,0 0 0 16,0 1 0-16,0-1 0 0,-2 0 0 0,2-1 0 16,0 3 0-16,-1-3 0 15,1 2 0-15,0-1 0 0,0-2 0 0,1 2 0 0,-1 1 0 0,2-3 0 16,-1 2 0-16,-1-2 0 0,1 1 0 0,-1-1 0 16,1 2 0-16,1-2 0 0,-1 2 0 0,0 1 0 15,-1-1 0-15,0 1 0 0,0 0 0 0,-1 1 0 16,0 0 0-16,-1-1 0 0,2 0 0 0,-1-1 0 15,1-2 0-15,-1 2 0 0,1-3 0 0,0-1 0 16,-1 0 0-16,1 0 0 0,0 1 0 0,0-1 0 0,-2 0 0 16,2 3 0-16,-1-3 0 0,1 0 0 0,0 0 0 15,0 0 0-15,0 0 0 0,0 0 0 0,0 0 0 0,0 0 0 16,0 0 0-16,-8 17 0 0,8-14 0 0,0 0 0 16,1-1 0-16,0-1 0 0,0 1 0 0,2-2 0 15,0 2 0-15,1-2 0 0,0 0 0 0,0 0 0 16,1 0 0-16,-1 0 0 0,1-2 0 0,0 2 0 15,0 0 0-15,0 0 0 0,0-2 0 0,0 2 0 16,0-3 0-16,-1 3 0 0,1 0 0 0,-2 0 0 16,2 0 0-16,2 0 0 0,-1-2 0 0,0 2 0 15,1 0 0-15,1 0 0 0,2-1 0 0,-2 1 0 16,3 0 0-16,-1 0 0 0,0 0 0 0,1 0 0 16,1-2 0-16,0 2 0 0,-1 0 0 0,1 0 0 15,1 0 0-15,-1 0 0 0,0-1 0 0,1 1 0 16,-2 0 0-16,1 0 0 0,-1 0 0 0,2 0 0 0,-2 0 0 15,1 0 0-15,1 0 0 0,0 0 0 0,2 0 0 16,-1 0 0-16,-1-2 0 0,1 2 0 0,-2-2 0 0,2 1 0 16,-2 1 0-16,-1 0 0 0,2-2 0 0,-3 2 0 15,0 0 0-15,-2 0 0 0,1 0 0 0,-2 0 0 16,1 2 0-16,-2-2 0 0,0 0 0 0,0 0 0 16,-1 1 0-16,1 1 0 0,-1 0 0 0,0-2 0 15,0 0 0-15,0 0 0 0,1-2 0 0,1 0 0 16,1 1 0-16,0-1 0 0,0-1 0 0,1 2 0 15,1-3 0-15,0 3 0 0,0-3 0 0,-2 2 0 16,1-1 0-16,-2 2 0 0,1-1 0 0,-2 2 0 16,0 0 0-16,-1 0 0 0,0 0 0 0,-1 0 0 15,-1 0 0-15,1 0 0 0,-1 0 0 0,-1 0 0 0,1 0 0 16,-1 0 0-16,1 1 0 0,0-1 0 16,1 1 0-16,0-1 0 0,1-1 0 0,0 1 0 0,1-1 0 15,-1 1 0-15,0 0 0 0,1-3 0 0,-1 2 0 0,-2 0 0 16,2 1 0-16,-1-3 0 0,0 2 0 0,-2 1 0 15,1-1 0-15,-2 1 0 0,0 0 0 0,-1-1 0 16,1 1 0-16,-1 0 0 0,0 0 0 0,0 0 0 16,0 0 0-16,0 0 0 0,0 0 0 0,0 0 0 15,0 0 0-15,0 0 0 0,0 0 0 0,0 0 0 16,0 0 0-16,0 0 0 0,0 0 0 0,0 0 0 16,0 0 0-16,0 0 0 0,0 0 0 0,0 0 0 15,0 0 0-15,0 0 0 0,0 0 0 0,0 0 0 0,0 0 0 0,-21-12 0 16,19 12 0-16,-2-3 0 15,1 0 0-15,-2 1 0 0,0-1 0 0,0-2 0 0,0 2 0 0,0-2 0 16,-1 1 0-16,-1 0 0 16,1 2 0-16,1-2 0 0,0 0 0 0,0 3 0 0,-1-1 0 0,1 2 0 15,-1 0 0-15,0 0 0 0,1 0 0 16,-1 0 0-16,0 0 0 0,1 1 0 0,-2 0 0 0,3 3 0 16,-3-3 0-16,1 3 0 0,0 0 0 0,0-1 0 15,0 2 0-15,-1 0 0 0,1-1 0 0,0 3 0 16,1-1 0-16,0 2 0 0,1 2 0 0,1-4 0 15,0 4 0-15,2-3 0 0,1 3 0 0,0-1 0 16,1 1 0-16,2 0 0 0,-1-4 0 0,1 1 0 16,0 3 0-16,1-4 0 0,0 2 0 0,1-3 0 15,0 1 0-15,0 2 0 0,1-1 0 0,-1-2 0 0,1 1 0 0,0-3 0 16,0 1 0-16,1 0 0 16,0-4 0-16,-1 0 0 0,3 0 0 0,-1-3 0 0,2 1 0 0,-1-3 0 15,1-1 0-15,0 0 0 0,-2-1 0 16,1-1 0-16,0-1 0 0,-2-2 0 0,2 0 0 0,-2 0 0 15,1-3 0-15,-2-1 0 0,1 2 0 16,-1-2 0-16,1 1 0 0,-2 1 0 0,0 0 0 0,-2 2 0 16,0 1 0-16,-1 3 0 0,-1 1 0 0,-1 1 0 15,0 1 0-15,0 3 0 0,-1 0 0 0,-1 1 0 16,-1 0 0-16,-2 0 0 0,-1 0 0 0,-1 2 0 16,-3 2 0-16,-3 1 0 0,0-2 0 0,-3 2 0 15,0 2 0-15,-2-1 0 0,2 1 0 0,0-1 0 16,0-1 0-16,0 3 0 0,0-1 0 0,0 2 0 15,1 2 0-15,-1-2 0 0,1 2 0 0,0-1 0 0,3-1 0 0,1 3 0 16,1 0 0-16,3-1 0 0,0 0 0 0,2 0 0 16,3-2 0-16,2 0 0 0,1-2 0 0,2 0 0 15,0 1 0-15,4-2 0 0,-1-1 0 0,2 1 0 16,1-1 0-16,1-2 0 0,0 0 0 0,0-3 0 16,0 0 0-16,-2 0 0 0,2-2 0 0,-1-1 0 15,-1 0 0-15,1-2 0 0,0 1 0 0,-2-3 0 16,-1-1 0-16,1 2 0 0,-1-1 0 0,-1-2 0 15,0 2 0-15,-2-3 0 0,1 2 0 0,0-3 0 16,-1 1 0-16,0-1 0 0,-1 1 0 0,1 0 0 16,-2 0 0-16,2 0 0 0,-2 3 0 0,0-2 0 15,-1 3 0-15,0 0 0 0,0 4 0 0,-1-2 0 16,1 3 0-16,-3 1 0 0,1 0 0 0,-1 0 0 16,-2 2 0-16,1 1 0 0,-1 0 0 0,-2 1 0 15,1 0 0-15,-1 2 0 0,1-1 0 0,-1-1 0 0,0 0 0 0,2 0 0 16,0 1 0-16,0-2 0 0,1 0 0 0,1 4 0 15,0-5 0-15,1 3 0 0,-1 0 0 0,2 1 0 16,1-1 0-16,0 1 0 0,1-1 0 0,1 1 0 16,1-1 0-16,1 0 0 0,1 0 0 0,1-1 0 15,2 0 0-15,-1-2 0 0,0 1 0 0,0-2 0 16,0 0 0-16,-1-1 0 0,0 0 0 0,-1 0 0 16,3-1 0-16,-2 0 0 0,-1-3 0 0,0 1 0 15,1-2 0-15,-1-1 0 0,1 0 0 0,-1 1 0 16,1-4 0-16,-1 1 0 0,0-1 0 0,0 0 0 0,0-2 0 15,-1 0 0-15,-1 0 0 0,0-1 0 16,-1 1 0-16,0 1 0 0,-1 0 0 0,0 1 0 0,-1 2 0 0,-1 1 0 16,1 3 0-16,0 2 0 15,-1-2 0-15,-2 2 0 0,2 2 0 0,-2-1 0 0,1 3 0 0,-2-1 0 16,1 2 0-16,-2 0 0 0,1-1 0 16,-1 1 0-16,1-1 0 0,1-2 0 0,-1 1 0 0,0 0 0 15,2-1 0-15,-2-1 0 0,3 2 0 0,-2-2 0 16,2 0 0-16,-2 2 0 0,2-1 0 0,-2 2 0 15,0-1 0-15,-1 3 0 0,1 0 0 0,-2 1 0 16,0 2 0-16,0 1 0 0,0 0 0 0,0 1 0 16,0 0 0-16,1 1 0 0,-1 0 0 0,2-4 0 15,-1 3 0-15,3-5 0 0,-1 1 0 0,1-5 0 16,2 3 0-16,2-4 0 0,-1 0 0 0,3-2 0 0,0-1 0 16,3-3 0-1,2-1-432-15,1-2-80 0,5-6 0 0,2-2-25184 0</inkml:trace>
  <inkml:trace contextRef="#ctx0" brushRef="#br2" timeOffset="191499.03">22579 6217 21183 0,'-3'0'1888'0,"1"-2"-1504"0,2 2-384 0,2 0 0 31,-1 0-1088-31,1-2-272 0,0 1-64 0,1-3-16 16,2-1-1584-16,2-2-320 0,1 0-64 0,1-2-16 16,2 0 2208-16,-2-2 432 0,0 2 80 0,0 1 32 0,-3-1 2304 0,-1 2 464 0,-2 1 80 0,-2 1 32 15,-2 0 816-15,-2 3 176 0,-2 1 16 0,0-1 16 16,-1 2-800-16,0 0-144 0,0 0-48 0,0 2 0 15,1-2-1200-15,0 0-240 0,1 1-48 0,2-1-16 16,-1 0 368-16,2 0 80 0,0 0 16 0,-1 0 0 16,2 0-112-16,2 0-32 0,-2 0 0 0,0 0 0 15,0 0-464-15,0 0-80 0,0 0-32 0,0 0 0 16,0 0-288-16,0 0-64 0,0 0-128 0,0 0 192 16,0 0-192-16,0 0 144 0,0 0-144 0,0 0 128 0,0 0 96 0,0 0 16 15,0 0 0-15,0 0 0 0,-20 2-16 0,19-2 0 16,-1 1 0-16,0-2 0 0,1 1-96 0,-2 0 0 15,1 0-128-15,-2 0 192 0,-1 0-192 0,-1 0 176 16,0 1-176-16,-4 1 160 0,1 0-160 0,-3 0 160 16,-2 1-160-16,-1 1 160 0,-1-2-16 0,0 3 0 15,-1-3 0-15,0 2 0 0,0 1 144 0,0-1 32 16,1 0 0-16,1 3 0 0,3 0-80 0,0-1-16 16,0 0 0-16,1 3 0 0,1 0-80 0,2-1-16 15,-1 2 0-15,0-1 0 0,3 1-128 0,-2 0 0 16,-1 0 0-16,0 1 0 0,-1 0 128 0,0 0 0 15,1 1 0-15,-1 0 0 0,0-1 0 0,1 0-128 16,-1 0 192-16,2-2-64 0,-2 2 0 0,1-3-128 0,2 3 192 16,-1-3-64-16,2 2-128 0,2-3 0 0,1 3 0 0,1-1 128 15,2 1 0-15,0 0-128 0,3 1 192 16,-1 0-64-16,2 0-128 0,0 1 0 0,2 2 144 0,-1-1-144 16,2 1 0-16,-1-2 0 0,2 2 0 15,-1-4 0-15,2 0 128 0,-2 0-128 0,3 1 128 0,1-2-128 16,1 2 192-16,0-1-16 0,2-1-16 0,-1 0 0 15,3 0-160-15,-1-1 128 0,2 0-128 0,1-1 128 16,0-1-128-16,1-1 0 0,2 0 0 0,0-2 0 16,-1-1 0-16,-1 0 208 0,2 0-48 0,-1-2-16 15,-1-2-144-15,-1 0 0 0,-2-1 0 0,0-1 0 16,0 0 192-16,-1-3 0 0,1-2 0 0,0 0 0 16,1 1 0-16,0-2 16 0,-1-1 0 0,0 0 0 15,-1-1-16-15,-2 0-16 0,2 0 0 0,-1-4 0 16,-1 3-48-16,1-4 0 0,-2-3 0 0,2 0 0 0,-2-3 0 0,1 1-128 15,-2-1 192-15,-1 0-64 0,-2 1 0 0,0-2 0 16,-2 2 0-16,-1 1 0 0,-1 0 16 0,-1 0 0 16,-1 5 0-16,-1-2 0 0,-2 2-144 0,-1 0 192 15,1 4-192-15,-1 0 192 0,-2-2-192 0,0 4 0 16,-1 0 0-16,-1 2 128 0,0-1-128 0,-4 0 0 16,0 2 0-16,-2 1 0 0,-1-1 0 0,-3 2 0 15,-2 1-128-15,-2 1 128 0,-2-1-128 0,-2 3 128 16,0-1-160-16,-2 0 160 0,0 1 0 0,-2 1-144 15,2-1 144-15,-2 1 0 0,1 0-192 0,-3-5 32 16,0 5 16-16,1-5 0 16,3 1-704-16,0 1-144 0,-3-1-32 0,-1-4-22080 0</inkml:trace>
  <inkml:trace contextRef="#ctx0" brushRef="#br2" timeOffset="193765.02">623 13747 30399 0,'-3'-2'2704'0,"0"1"-2160"16,2 2-544-16,1-1 0 0,0 2 0 0,0-2-320 15,0 1 32-15,-3-1 16 16,2 0-2160-16,-1-1-416 0,0-1-96 0,2 2 0 16,0 0 384-16,0 0 64 0,0 0 32 0,-2-21 0 0,1 19 1888 0,-1-1 384 0,1 1 192 0,-1 2-192 15,-1 0 3520-15,0 1 688 0,-1 0 144 0,0-1 16 16,3 3-1216-16,1-3-240 0,-1 0-48 0,-1 0-16 15,2 1-1056-15,-1 2-224 0,0 2-32 0,-2 0-16 16,2 3-896-16,1-2-176 0,-1-1-48 0,0 1 0 16,-2 1-208-16,0 0 0 0,-2 3 0 0,-2 1 0 15,-1-2 0-15,-2 4 0 0,0-2 128 0,-1 2-128 16,1-2 256-16,0 0 0 0,-1 1 0 0,-3 0 0 16,3-1 48-16,-2 1 16 0,-2 3 0 0,-1-1 0 15,0 0-48-15,0-1 0 0,-1-2 0 0,4 0 0 16,1 0-32-16,-1-2-16 0,5-1 0 0,0 0 0 15,2-1-80-15,2-2-16 0,0 0 0 0,2 0 0 0,1 0-128 16,0-2 0-16,1 1 0 0,-2 1 0 0,1 0 0 16,0 0 128-16,1-2-128 0,-1-1 128 0,-1 1 48 0,2-2 0 15,0 1 0-15,0-4 0 0,0 1 64 16,2-2 16-16,0-2 0 0,1-3 0 0,1-1-16 0,1 0 0 16,0 4 0-16,2-3 0 0,1-3-240 15,6-7 0-15,1 1 128 0,1-4-128 0,0 2 0 0,-3 0 0 16,2 4-144-16,-4 0 144 0,-1 3-352 0,-2 0 32 15,-1 6 0-15,-2 0 0 16,-1 1-256-16,-1 1-32 0,0 2-16 0,-2 0 0 16,0 2-224-16,1 0-48 0,-1 2-16 0,0-2 0 15,2 0-1520-15,-2 0-320 0,1-2-48 0</inkml:trace>
  <inkml:trace contextRef="#ctx0" brushRef="#br2" timeOffset="194133.49">642 13764 20271 0,'-3'-6'1792'0,"2"3"-1424"15,0 0-368-15,1 1 0 0,0 2 1856 0,0 0 288 0,0 0 64 0,0-2 16 16,1 1-1072-16,-1-1-192 0,0 1-64 0,0 1 0 16,0 0 512-16,-1 1 80 0,0 1 32 0,-2 1 0 15,-1 2-352-15,-1-2-64 0,1 3-16 0,-3-1 0 16,2 0-432-16,0 1-80 0,0-1-32 0,2 0 0 15,-1-1-32-15,0-2 0 0,2 3 0 0,-1-4 0 16,3 2-192-16,2-1-32 0,-1-1-16 0,0 3 0 0,3-1-128 0,0 2-16 16,3 1-128-16,2 0 192 15,1 3-192-15,1-3 128 0,0 0-128 0,1 1 0 0,1 2 128 0,0-3-128 16,-2 2 0-16,0-1 0 16,-1 0 0-16,-1 2 0 0,1 2 0 0,-2 2 0 0,0 0 128 15,-1 1-128-15,-1-2 0 0,-1 2 0 0,-1-2 192 0,0 1-48 16,-2-1-16-16,1-1 0 0,-1-1 0 0,1 0 0 15,-1-4 0-15,1 0 0 0,-1 0-128 0,1-1 0 16,-1-2 0-16,-1-1 0 16,1 1-384-16,-1 0-96 0,1-3-32 0,2 2 0 15,0-1-496-15,-1 3-96 0,1-2-32 0</inkml:trace>
  <inkml:trace contextRef="#ctx0" brushRef="#br2" timeOffset="194556.75">662 13784 32255 0,'-8'-3'1424'0,"3"2"304"0,1 0-1392 0,2 1-336 0,2-3 0 0,1 2 0 16,-1-1-608-16,1-2-192 0,1-1-32 0,1-2-16 16,1 0 1040-16,2-3 224 0,2 1 32 0,-1 0 16 15,1-1 1040-15,0 3 208 0,1-1 32 0,0 4 16 0,-2 0-240 0,3 2-48 16,2 0-16-16,4 1 0 0,3 2-560 0,-1 1-128 16,2 2 0-16,-1 1-16 0,2 0-208 0,-1-1-32 15,1 2-16-15,-2 0 0 0,1 1-304 0,-1 2-48 16,0-2-16-16,-1 3 0 0,-1 1-128 0,-2-2 0 15,-1 1 0-15,-1 0 0 0,2 1 128 0,0 1 0 16,0 4 0-16,-2-2 0 0,0 2-128 0,0 0 160 16,0 2-160-16,-2-5 160 0,-1 3-160 0,1 0 0 15,1 0 0-15,2 2 0 0,-3-3 0 0,2-2 128 16,1 1-128-16,2-4 0 0,0-2 0 0,0 0 0 16,0-6 0-16,0 2 0 0,-2-4-160 0,-2-4-64 15,2 2-16-15,-3-3 0 16,-1-4-528-16,-1 2-96 0,-3-1-32 0,-1 0-12608 15,-4 0-2512-15</inkml:trace>
  <inkml:trace contextRef="#ctx0" brushRef="#br2" timeOffset="195098.75">853 13671 39615 0,'-3'-5'1760'0,"-1"2"352"0,1 0-1680 0,3-1-432 0,0 3 0 0,0 0 0 0,0 1-224 0,0-4-128 16,2 2-32-16,-1-2 0 0,0 0 80 0,-1 1 16 16,1 3 0-16,-1-3 0 15,2 3-464-15,-4 3-80 0,2-2-32 0,-2 0 0 0,2 3 864 0,-3-2 336 16,2 1-16-16,0-1 0 0,1 2 928 0,-1-2 176 16,2 2 48-16,-1-4 0 0,1 1-688 0,0 1-128 15,2-2-16-15,-1 0-16 0,2 0-144 0,-2-2-32 16,3 1 0-16,0 0 0 0,0-2 112 0,1 1 16 0,3 2 0 0,-1-3 0 15,0 2-256-15,3 1-32 16,0-1-16-16,4 1 0 0,1 0-128 0,2 1-16 0,3 3-128 0,3-2 192 16,4 3-48-16,1 1-16 15,2 3 0-15,-1-1 0 0,0 3 16 0,-1 0 0 0,5 0 0 0,-1 0 0 16,2-2-16-16,-4-2-128 0,-2-1 192 16,3 1-64-16,7-1 128 0,0 1 0 0,0-1 16 0,-3-1 0 15,-2 1-16-15,0-2-16 0,-4 1 0 0,1-4 0 16,1 3-112-16,-1 2 0 0,-2-1-128 0,-2 1 192 15,-2 3-192-15,-4 2-128 0,-3 2 128 0,-3 1-15296 16,-2 7-2928-16</inkml:trace>
  <inkml:trace contextRef="#ctx0" brushRef="#br3" timeOffset="-156160.18">852 13426 28559 0,'-1'0'2544'0,"0"-2"-2032"0,1 2-512 0,0 0 0 16,0 0-1088-16,0-1-304 0,-2-1-64 0,1 1-16 16,1-4 704-16,-1-1 144 0,0 1 32 0,1-1 0 0,-2 1 368 0,2-1 80 15,0 0 16-15,0-3 0 0,0 2 448 0,0 0 112 16,0-1 16-16,2 0 0 0,-1 2 1008 0,0-3 208 16,2 2 32-16,-2 0 16 0,1 2-16 0,-1-4 0 15,1 2 0-15,-2-1 0 0,0-1-592 0,0 1-112 16,-3-3-32-16,1 0 0 0,-1-1-192 0,0 1-32 15,-1-1-16-15,0-3 0 0,0 2-288 0,1-6-64 16,0-1-16-16,1 0 0 0,-1 1-96 0,3 0 0 16,0 1-16-16,0-4 0 0,3-3-80 0,0-4-16 15,2-1 0-15,0 2 0 0,2 0-144 0,-2 0 160 16,-1 4-160-16,1-2 160 0,2 2 0 0,-4-1 0 16,2 1 0-16,0-1 0 0,-1-1 64 0,0 0 16 0,-2-2 0 15,-2 2 0-15,0 2 0 0,-2-6 0 0,-2-2 0 16,-1-2 0-16,-1-1-32 0,-2 2 0 0,2-1 0 15,-1 3 0-15,1-3-208 0,-1 5 176 0,2 3-176 0,2 2 160 16,0 3-160-16,1 2 0 0,2-1 0 0,0 2 0 16,0 2 0-16,1 1 0 0,0 0 0 15,0 1 128-15,1 1 0 0,-1-1-128 0,0 2 192 0,0 1-64 16,1-1 0-16,-2 1 0 0,-2 0 0 0,2 3 0 16,-1 0-128-16,0 2 0 0,0 0 0 0,-2 1 0 15,0 0 0-15,-1 0 0 0,0 2 0 0,2-2 0 16,-2 4 128-16,1-1 0 0,2 2 0 0,0 2 0 15,0-1-128-15,0 4 0 0,-1 0 0 0,2 3 0 16,-1 2 0-16,1-2-176 0,0 2 48 0,-1 0 0 0,1-2 128 16,0-1 0-16,-1 0 0 0,-1 0 0 0,1-1 0 0,0-4 0 15,0 2 0-15,-1-2 0 0,2 1 0 0,0-3 0 16,0 0 0-16,2-3 0 0,-2 3 0 0,0-1 0 16,0-1 0-16,0 2 0 0,0-3 0 0,0 3 0 15,0 0 0-15,0 0 0 0,0 0 0 0,0 0 0 16,0 0 0-16,0 0 0 0,0 0 0 0,0 0 0 15,0 0 0-15,0 0 0 0,0 0 0 0,0 0 0 16,0 0 0-16,0 0 0 0,0 0 0 0,0 0 0 16,0 0 0-16,0 0 0 0,0 0 0 0,0 0 0 15,0 0 0-15,12-18 0 0,-8 14 0 0,-2 0 0 16,-1-1 0-16,2 0 0 0,-1 0 0 0,0 0 0 16,0 3 0-16,1-3 0 0,-1 1 0 0,0 2 0 15,0-1 0-15,-1 2 0 0,0 0 0 0,0 1 0 16,1 1 0-16,-2-1 0 0,1 4 0 0,-1-4 0 0,1 1 0 15,-1-1 0-15,0 0 0 0,0 0 0 0,0 0 0 16,0 0 0-16,0 0 0 0,0 0 0 0,0 0 0 0,0 0 0 16,0 0 0-16,0 0 0 0,0 0 0 0,0 0 0 15,0 0 0-15,20-7 0 0,-18 4 0 0,0 1 0 16,-1 2 0-16,0-1 0 0,0 1 0 0,-1-3 0 16,0 2 0-16,0 1 0 0,0 0 0 0,-1-1 0 15,1 1 0-15,0 0 0 0,0 0 0 0,0 0 0 16,0 0 0-16,0 0 0 0,0 0 0 0,0 0 0 15,0 0 144-15,0 0-144 0,0 0 192 0,-13-15-192 16,11 12 192-16,1-2-192 0,0-1 192 0,1 0-192 0,-1-1 272 0,-1-2-48 16,1 3-16-16,0-4 0 15,0 2-80-15,-2 3 0 0,2-1-128 0,0 0 192 0,-2 1-64 0,1 0-128 16,-1 1 176-16,0 2-176 16,0-1 0-16,-1 2 0 0,-1 1 0 0,2 0 0 0,-2 1 0 0,0 2 0 15,0-1 0-15,-1 2 0 0,-2 2 0 0,1-1 0 16,1 0 0-16,-2 1 0 0,1-1 0 0,-3 4 0 15,1 0 0-15,2 2 0 0,-1-3 0 0,2 2 0 16,0 0 0-16,-1 1 0 0,-1 1 0 0,2-4 0 16,0 2 0-16,-2 0 0 0,4-3 0 0,-1 0 0 15,0-1 0-15,2-3 0 0,1 0 0 0,0-1 0 16,2-2 0-16,0 0 0 0,2 0 0 0,-1-3 0 16,3 1-128-16,-1-1 128 0,1 0 0 0,1 0 0 15,1 1 0-15,0-3 0 0,2 4 0 0,-1-4 0 0,1 4 0 0,1-4 160 16,0 1-160-16,2 2 0 15,-1-3 0-15,3 0 0 0,-2 1 0 0,0 2 0 0,-1-3-224 0,-2 0 80 16,1 2 144-16,-3-2 0 0,0 0 0 16,-2 1 0-16,0-1 0 0,-1-2 176 0,0 2-48 0,-2 1 0 15,2 0-128-15,-3-1 0 16,1 0-192-16,-1 4 192 0,0-3 0 0,0 3 0 0,-1 1 0 0,-1 2 192 16,0 1-192-16,1 3 0 0,-2 1 0 0,2 3 0 15,-1 3 0-15,0 1 0 0,1 5 0 0,-1 3 0 16,0 3 0-16,2 2-176 0,0 3 48 0,4 1 0 15,1 1-528-15,6 0-112 16,6 0 0-16</inkml:trace>
  <inkml:trace contextRef="#ctx0" brushRef="#br1" timeOffset="-148363.9">20559 6239 15663 0,'-1'-2'1392'0,"-1"1"-1120"0,2-1-272 0,0 2 0 0,2 0 1280 0,-2 0 192 0,1 0 32 0,-1-2 16 16,0 1-704-16,1-1-144 0,-1 1-32 0,0 1 0 0,0 0-304 0,0 0-64 16,0 0-16-16,0 0 0 15,-21 12-592-15,12-7-128 0,0 0-32 0,0-1 0 16,-1 0-848-16,3 1-160 15,-1-4-32-15,2 3-16 0,2-4 1344 0,2-3 208 0,1 2 160 0,1 0-32 0,1-2 1728 0,0 2 320 16,2 0 80-16,-2 0 16 0,1-2-592 0,-1 1-112 16,1 2-32-16,-2 0 0 0,0 0-96 0,0 0-32 15,0 0 0-15,0 0 0 0,0 0-384 0,0 0-64 16,0 0-32-16,-18 11 0 0,12-6-640 0,1 1-128 16,0-4-32-16,0 1 0 0,3-1-128 0,1 0 0 15,-1-2 0-15,2-2 0 0,0 1 0 0,0 0 0 16,0 1 0-16,2-4 0 0,-1 3 0 0,-1-3 0 15,0 4 0-15,0 0 0 0,0 0 240 0,6-18 16 0,-3 11 0 0,-1 1 0 16,2-2 0-16,-1-1 0 0,0 2 0 0,-1-1 0 16,1 1 0-16,1 0 0 15,-2-2 0-15,1-1 0 0,-2 1-112 0,1-2-16 0,1 1 0 0,-2-1 0 16,0 0 112-16,0-2 16 0,1 1 0 16,-1-3 0-16,0 2-256 0,2-2 0 0,-1-1 0 0,2 2 0 15,-1-3 0-15,1 1 144 0,1 1-144 0,0 0 128 16,1-2 64-16,2 1 0 0,-2-2 0 0,1 1 0 15,-1 2-192-15,2 2 192 0,-2-4-192 0,-1 3 192 16,-1 1 64-16,-2 2 32 0,-1 2 0 0,-2-2 0 16,0 4-32-16,-1 0 0 0,-1 2 0 0,-2-2 0 15,0 1-96-15,0 0-32 0,0 0 0 0,0 1 0 0,0 0-128 16,0 0 0-16,0 0 0 0,2 1 0 16,-1-2 0-16,2 1 0 0,-1-1 0 0,2-1 0 15,1 0 0-15,-1 1 0 0,1 1 0 0,1-1 0 16,0 1 0-16,0 1 0 0,1 0 0 0,-1 0 0 0,0 1-192 0,0 0-80 15,-1 0-16-15,2-1 0 16,-2 3-96-16,-2-1-32 0,2 1 0 16,-1-2 0-16,1 3 80 0,-1-2 16 0,1 2 0 0,-1 0 0 15,1 0-192-15,0 0-16 0,1 2-16 0,1-2 0 16,1 1-1120-16,-3-1-240 0</inkml:trace>
  <inkml:trace contextRef="#ctx0" brushRef="#br3" timeOffset="-112262.05">1076 11218 2751 0,'-10'-8'256'0,"2"1"-256"0,1 1 0 0,3 3 0 16,3 0 5392-16,0 1 1040 0,0 1 208 0,-3-4 32 15,-1-1-5200-15,-2-4-1024 0,-1 0-224 0,2 2-32 16,1 1 288-16,0 1 64 0,0-1 16 0,0 1 0 15,-1 1-560-15,-1 1 0 0,-1-1 0 0,-2 0 0 0,2 4 224 0,-5-2-64 16,1 2-16-16,-3 1 0 0,0 1 560 0,-2 2 128 16,-2 0 0-16,0 1 16 0,-1 0-96 0,-2-2-32 15,-3 3 0-15,-1-1 0 16,1-1 32-16,-1 0 0 0,1 0 0 0,-1 0 0 16,-1 0-128-16,0 2-32 0,-3 0 0 15,3 1 0-15,1 0-384 0,0 3-80 0,1 2 0 0,0 1-128 0,0 2 0 0,-2 2 0 16,-3 1 0-16,3 1 0 0,1 1 128 0,-1-4-128 15,-1 0 0-15,0 1 0 0,-3 1 176 0,-2 1-32 16,0-1 0-16,0-1 0 0,-2 5-144 0,3 1 160 16,10-5-160-16,22-17 160 0,0 0-32 0,0 0-128 15</inkml:trace>
  <inkml:trace contextRef="#ctx0" brushRef="#br3" timeOffset="-111925.85">0 12062 47247 0,'0'0'0'0,"9"9"-176"0,2 6 48 0,9 8 0 0,12 17 128 0,11 6 0 0,6 1-144 0,2-8 144 16,-4-7 0-16,-1-4 0 0,0-9 0 0,-2-4 0 16,-2-2 0-16,-2-6 0 0,-6-2 128 0,1-4-128 15,2-3 128-15,-1-4-128 0,-1-6 128 0,-2-2-128 16,-2-4 144-16,1-5-144 0,3-2 160 0,-3-3-160 16,-1-1 144-16,-2-4-144 0,-3-1 128 0,-1 0-128 15,1-6 160-15,-4-1-160 0,1 3 192 0,-5-2-192 16,1 0 304-16,-3 0-48 0,-1-2-16 0,-2 0 0 15,0-1 0-15,-5-1 0 0,0 0 0 0,-5 3 0 16,1 2-80-16,-3-1-16 0,-2-2 0 0,-3 1 0 0,1 4-144 16,-5 0 192-16,0 2-192 0,-5-1 192 15,-3 2-48-15,-2-5 0 0,-3 5 0 0,-2 2 0 0,1 5 0 0,0 5 0 16,-2 1 0-16,-2 3 0 0,-1 3-16 16,-1 3 0-16,2 6 0 0,-1-1 0 15,-2 5-464-15,2 4-112 0,1 5 0 0,-3 4-16 16,2 0-368-16,-1 6-80 0,1 7-16 0</inkml:trace>
  <inkml:trace contextRef="#ctx0" brushRef="#br3" timeOffset="-110298.8">20568 6035 38703 0,'-7'0'3440'16,"4"-2"-2752"-16,3 1-560 0,1-1-128 0,0 1-192 15,0-1-64-15,-1-1 0 0,0-3-16 0,0-4 272 0,3-1 0 16,-1 0 0-16,2 0 0 16,0-1-384-16,-1 5-112 0,0-4-16 0,-1 5-16 0,-2-3 112 0,-1 2 32 15,-1 2 0-15,-3-1 0 0,0 2 736 0,-3 0 160 16,1 0 16-16,-2 2 16 0,-1-1 320 0,-1 2 64 15,1 0 16-15,-1 1 0 0,-1 1-432 0,-2 3-64 16,2-3-32-16,-2 4 0 0,1-2-224 0,-1 0-64 16,2 0 0-16,-1 1 0 0,2 0-128 0,-1 1 192 15,1-1-192-15,-2 1 192 0,1 4-32 0,-2-3 0 16,0 3 0-16,-2 0 0 0,-2 1-160 0,-2 3 128 16,1-2-128-16,0 0 128 0,3 0-128 0,-3 0 0 15,1 0 0-15,-3 4 0 0,1-1 0 0,2 1 0 16,-2 1 0-16,1 1 0 0,1-1 224 0,0 1-32 15,0 4-16-15,1-2 0 0,0 2-32 0,3-1 0 0,-1 2 0 0,1 2 0 16,3-2-16-16,1-1-128 0,3 0 192 0,2-3-64 16,1 2-128-16,2-1 0 0,2-2 0 15,1 0 0-15,1-2 240 0,2 0-48 0,1 1 0 0,1-4 0 16,3 2-192-16,-1 0 0 0,4-2 128 16,0-1-128-16,-1 0 128 0,3-2-128 0,2 1 176 0,4 0-176 15,-1 1 224-15,2-4-64 0,3 2-16 0,-1-2 0 16,2 3-144-16,0-2 0 0,1-1 0 0,0 2 0 15,0-3 0-15,-2 0 0 0,4-1 0 0,-1 0 128 16,-1-4 48-16,1 0 0 0,0-2 0 0,0 0 0 16,1-3 128-16,-1 2 16 0,-1-3 16 0,0-1 0 15,0-3-160-15,0 0-48 0,-3-1 0 0,1 1 0 16,-1-3-128-16,1 1 192 0,-1-1-192 0,-2 1 192 16,-1 0-192-16,-1 0 192 0,-1-2-192 0,-2 1 192 0,0-3-64 15,-1 3 0-15,-3-2 0 0,1-1 0 0,-2 2 16 16,-2-1 0-16,-1-1 0 0,-2-1 0 0,-1 0 112 0,-1-1 32 15,-1-1 0-15,-3-3 0 0,-2 2-128 0,0-4-32 16,-3-3 0-16,0 2 0 0,-1-2 80 0,-2 1 16 16,1 1 0-16,-2 1 0 0,1 1-16 0,-4-1 0 15,3 1 0-15,-4 4 0 0,1-2 96 0,-1 3 16 16,0 0 0-16,-1 4 0 0,-1 2-96 0,-1 0-16 16,-1-1 0-16,-3 1 0 0,-2 0-208 0,-1 1 0 15,-2 2 0-15,-2 1 0 0,-1-1 0 0,1 0 0 16,-1 2 0-16,-3 0 0 15,-1 0-336-15,-2-3-64 0,-2 3-16 0,2-4-23776 0</inkml:trace>
  <inkml:trace contextRef="#ctx0" brushRef="#br3" timeOffset="-107594.48">20472 2601 35935 0,'-1'-2'3200'0,"1"0"-2560"15,0 2-512-15,0 0-128 16,1 0-736-16,-1 0-160 0,0 0-48 0,-1 0 0 0,0 0 1312 0,0 0 256 15,-3 3 48-15,4-3 16 0,0 0-144 0,-21 18-32 16,10-8 0-16,-3 3 0 0,-3 0-208 0,-3 5-48 16,-2-1-16-16,-4 0 0 0,-4 3-240 0,-1 1 144 15,-1-2-144-15,-1 0 128 0,-3-1-128 0,-1-5 0 0,-2 2 0 0,1-4-176 32,0-2-400-32,1 1-64 0,1 0-32 0,1-4-10096 0,6 0-2032 0</inkml:trace>
  <inkml:trace contextRef="#ctx0" brushRef="#br3" timeOffset="-107398.6">20011 2541 42383 0,'-2'-3'1872'0,"0"3"400"0,4 3-1824 0,0-2-448 0,2 1 0 0,1 1 0 0,0-2-528 0,2 4-208 0,5 0-32 0,6 6-16 0,5 0 464 0,5 6 112 0,2 1 16 0,4 2 0 15,-1 2-384-15,4 4-80 0,3 0-16 0,1 5 0 16,2-2-528-16,1 2-96 0,1 0-32 0,-1 0-13552 16</inkml:trace>
  <inkml:trace contextRef="#ctx0" brushRef="#br3" timeOffset="-105499.15">22102 2457 21183 0,'4'0'1888'0,"-2"0"-1504"0,0 0-384 0,-2 0 0 15,0 0 240-15,0 0-32 0,1 0 0 0,0 0 0 16,-1 1 688-16,0-1 144 0,-1 1 32 0,1-1 0 16,0 0 288-16,0 0 64 0,-30 5 16 0,16-1 0 15,1-2-448-15,-6 3-96 0,-4 1 0 0,-7 5-16 16,-4 4-176-16,-6 3-48 0,-2 4 0 0,-4 3 0 15,0 0-80-15,-1 1-32 0,2 0 0 0,-2-2 0 16,0 1-176-16,1-1-48 0,1 0 0 0,3-2 0 0,3-2-160 16,3 0-32-16,4-3-128 0,3-3 192 0,3 0-384 15,2 0-64-15,3-2-32 0,2-2-17216 16</inkml:trace>
  <inkml:trace contextRef="#ctx0" brushRef="#br3" timeOffset="-105298.22">21449 2405 41471 0,'-3'-14'1840'0,"0"5"368"0,1 3-1760 0,2 4-448 0,1 2 0 0,0 2 0 0,3-1 160 0,-1 2-160 0,5 2 192 0,3 3-192 0,6 5 192 0,7 5-192 15,7 8 192-15,2 3-192 0,7 4 256 0,0 8-64 0,6 6-16 0,1 5 0 16,-1 5-176-16,1-2-272 0,-1 0 64 0,1-1-18624 15</inkml:trace>
  <inkml:trace contextRef="#ctx0" brushRef="#br1" timeOffset="-99064.64">0 13242 15135 0,'5'-1'-2432'0,"2"0"1504"0,3-3 304 0,0 1 64 0,1-3 16 16,0-2-784-16,1 0-144 0,-4 2-48 0,-2-3 0 0,1 4 2000 0,-4 2 400 16,0-2 80-16,-1 4 0 0,-1-4 608 0,-1 2 112 0,0 1 32 15,0 0 0-15,0 0-384 0,0-1-80 16,-1 1-16-16,1 1 0 0,0-1-128 0,0 1-16 0,-1-1-16 0,2-1 0 15,-1 0-48-15,1 0 0 0,2-2 0 0,-1 0 0 16,1 0 336-16,1 0 64 0,-2 0 16 0,1-1 0 16,0 2-64-16,-3-3-16 0,0 1 0 0,0 0 0 15,-1 0-192-15,0-1-32 0,0 0-16 0,-1-2 0 16,2 2-496-16,-1 1-112 0,-1-3 0 0,0 0-16 16,1 1-208-16,1-3-32 0,-2-1-16 0,0-1 0 15,2 0-112-15,0 0 0 0,-2-1-128 0,1 2 192 16,1-4-192-16,0 1 176 0,-3 0-176 0,0-2 160 15,0 1-160-15,1 0 160 0,-1 0-160 0,2-2 160 16,0 0 0-16,-1 0 0 0,1 1 0 0,1 0 0 16,1 1-16-16,1 1 0 0,-1 4 0 0,0 0 0 0,2 2 16 15,-2 0 0-15,1 3 0 0,1 1 0 0,0 1-160 16,1 2 0-16,-1 1 0 0,0 0 0 0,1 2-128 0,0 0-16 16,-1 1 0-16,1 5 0 0,0-5-208 0,0 4-32 15,-1 3-16-15,1 2 0 0,1 0 192 0,0 3 32 16,2 7 16-16,2-1 0 0,2-1 160 0,3-1 0 15,1 0 0-15,-1 1 0 0,0-3 0 0,0 1 0 16,0 3 0-16,0 0 0 0,-2-3 0 0,0 0 0 16,-1 3 0-16,-3-2 128 0,0-2-128 0,0 1 0 15,0-2 0-15,0-2 0 0,-1 0 0 0,-2-3 0 16,0-3 0-16,-1-2 0 0,0-3 0 0,0 1 0 16,0-3 0-16,1-3 0 0,-2 1 288 0,2-2-16 15,-1-1 0-15,1-1 0 0,0-1 32 0,-1 1 0 16,-3-3 0-16,0 0 0 0,1 1-176 0,1-1-128 0,-1 3 144 15,1-5-144-15,-1 1 0 0,-2 0 0 0,0-1 0 0,0 0 0 16,-1-1 0-16,0 4 0 0,-2-3 128 0,0 0-128 16,-1-2 160-16,-1 0-16 0,1-2 0 0,-1-1 0 15,-1-4-144-15,-2 3 192 0,-1-2-192 0,-1 0 192 16,1-4-192-16,1 1 0 0,0-1 0 0,2 2 0 16,2 2-144-16,3-2-64 0,2 0-16 0</inkml:trace>
  <inkml:trace contextRef="#ctx0" brushRef="#br3" timeOffset="-94924.09">762 11994 911 0,'-4'-5'0'0,"0"-1"0"0,3 4 0 0,-1 1 0 0,0 1 2048 0,2-2 336 0,-1 2 64 0,0 0 16 16,-3-1-2464-16,0-1-304 0,0-1-144 0,-1-1-48 0,-2-1 1200 0,2 3 224 15,2-4 48-15,-2 1 16 16,1 0 896-16,0-1 176 0,2 0 48 0,-1-1 0 0,2-1-112 0,0-1-16 16,2 2 0-16,0-2 0 15,1 0-176-15,0 1-32 0,1-1-16 0,0 2 0 0,1 0-688 0,-2 2-144 16,2 4-32-16,-3-2 0 0,1 3-432 0,-2 0-80 16,1 3-32-16,-2 2 0 0,1-1-48 0,-2 1-16 15,2 1 0-15,-1 0 0 0,1 2 96 0,-1-2 32 16,1 0 0-16,-1-1 0 0,-1-3-48 0,2 2-16 15,0 1 0-15,0-4 0 0,2 1-32 0,-1-1-16 16,0 1 0-16,0-2 0 0,3 0 80 0,-1-2 0 16,2 1 16-16,0-1 0 0,3 1-64 0,1 1-16 15,3-2 0-15,1 0 0 0,0 1-320 0,1 1 0 16,2 1 0-16,-1 1 0 0,1 1 0 0,-1 2 0 0,-2 1 0 16,1-1 0-16,1 4 0 0,-2 0 0 15,1 2 0-15,-1 0 0 0,0 3 0 0,-1-2 0 0,-1-1 0 0,-1-1 0 16,0 0 128-16,0 1 0 0,0-5 0 0,0 2 0 15,1-2 64-15,0 0 0 0,1-2 16 0,1 1 0 16,0 1 32-16,3-1 0 0,2-2 0 0,0 5 0 16,2-2-32-16,0 1 0 0,3 3 0 0,2 3 0 15,2 3-64-15,0 0-16 0,2 1 0 16,-2 3 0-16,0 1-128 0,1-1 0 0,-2 4 0 0,-1-5 0 16,0 2 0-16,0-4 0 0,0 1 0 0,1-1 0 15,2-3 0-15,-1-3 0 0,2-1 0 0,0 0 0 16,2-4 0-16,0 0 192 0,0 0 0 0,-1-1 0 15,1 1 32-15,0 0 16 0,1 2 0 0,-1 0 0 16,0 4-240-16,-2-1 0 0,0 1 0 0,-1 2 0 0,-2-1 0 16,0 1 0-16,0 2 0 0,-2 1 0 0,-3 1 0 15,1 0 0-15,0 2 0 0,-1-3 0 0,-1 1 0 0,-3-5 0 16,1 2 0-16,-1-3 0 0,-2 1 0 0,-2-3 0 16,1-1 0-16,-3-1 0 0,1-2 0 0,-2 0 0 15,0 3 0-15,-1-3 0 0,1-1 0 0,-3-1 0 16,1 1 0-16,-1-2 0 0,0 0 0 0,1-1 0 15,-1 1 0-15,1-2 0 0,-1 2 0 0,-1-2 0 16,0 3 0-16,-1-3 0 0,0 1 0 0,-1 1 0 16,0-3 0-16,-1 1 0 0,0 1 0 0,-2 1 0 15,2-2 0-15,-2 0 0 0,0 2-192 0,0-2 32 0,1-1 0 16,-2 0 0-16,1 0 160 0,0 0-160 16,0-1 160-16,1-2-160 0,0 2 160 0,0 0 0 15,-2 1 0-15,0 0 0 0,0 0 0 0,13-21-208 16,-8 13 80-16,0 2 128 15,0-2-832-15,1 0-32 0,0 2-16 0,0 0-12768 0,2-3-2560 0</inkml:trace>
  <inkml:trace contextRef="#ctx0" brushRef="#br3" timeOffset="-92317.18">1807 11847 35935 0,'-4'-3'3200'0,"1"0"-2560"0,2-1-512 0,2 1-128 15,-1 0-1072-15,0-3-224 0,0-3-48 0,0-6-16 0,0-6 1136 0,2-2 224 16,-1-1 0-16,1 2 0 0,1 1-176 0,-1 1-144 15,0 4-16-15,-2 0-16 0,-2 4 352 0,1 1-144 16,0 2 144-16,0 5 0 0,-2 4 576 0,1 0 208 16,-1 7 48-16,1 4 16 0,0 1-96 0,2 4-32 15,0 6 0-15,3 2 0 0,1 2-464 0,-1 2-80 16,4 3-32-16,-3-2 0 0,4 0 272 0,-1 0 48 16,2 3 16-16,0-2 0 0,1 1-80 0,-1-3-16 15,-1-2 0-15,-1-4 0 0,1 0-192 0,-1-2-32 16,-1 0-16-16,-1-5 0 0,0-2-144 0,-2-1 0 15,-1-5 144-15,-1-1-144 0,-1-2 320 0,0-2-16 16,0 1 0-16,0-6 0 0,0 1-144 0,2-1-32 0,0 0 0 16,-1-2 0-16,2 0 16 0,-1-1 0 0,2 1 0 15,0-3 0-15,-1 3-144 0,2-1 0 0,0-1 0 0,0 3 128 16,1-1-128-16,1 4 0 0,-1 1-160 0,0 1 160 16,-1 4-208-16,1 1 48 0,0 3 16 0,-2 0 0 15,1 2 144-15,0-4 0 0,0 2-144 0,0-1 144 16,0 1 0-16,0-7 0 0,2 2 0 0,-1-3 0 15,2-2 0-15,0-1 0 0,0-2 0 0,0-1 0 16,1 0 208-16,-2-1 16 0,0 0 0 0,0-3 0 16,-2 2-80-16,1-1-16 0,0 1 0 0,1-1 0 15,-2 1 0-15,1 1-128 0,-1 1 192 0,1-1-64 16,-1 2 64-16,1 3 16 0,0-3 0 0,-1 3 0 16,1 1-64-16,0 1-16 0,1 0 0 0,0 2 0 15,-1-3-128-15,0 0 0 0,2-4 0 0,-2 2 128 16,0-5-128-16,0 2 0 0,-1-6 0 0,-1 0 0 0,0-1 304 0,-2-4-32 15,1-5 0-15,-3-3 0 0,1 1 160 0,-2-4 16 16,-1 2 16-16,0-6 0 0,0 0-144 0,-3-1-48 16,-2-3 0-16,1 1 0 0,-1-2-112 0,-2 0-32 15,-1-2 0-15,0-1 0 0,0 5-128 0,-1-1-224 16,1 3 48-16,-1 3 16 16,1 5-352-16,1 1-64 0,1 7 0 0,2 4-16 15,1 6 64-15,1 1 16 0,2 5 0 0,-1 5 0 16,2 1-272-16,1 5-48 0,0 3-16 0,3 3-17744 0</inkml:trace>
  <inkml:trace contextRef="#ctx0" brushRef="#br3" timeOffset="-90631.13">2649 12824 17503 0,'-4'-4'1552'0,"0"2"-1232"16,3-2-320-16,1 3 0 0,0 1-1984 0,-1-4-464 0,-3-2-96 0,0-4-16 0,-2-2 1008 0,1-1 192 0,-1 2 32 0,2 1 16 15,1 4 1760-15,-1 0 336 0,0 2 80 0,1 2 16 16,-1 2 704-16,-1 0 144 0,0 0 16 0,0 0 16 16,0-1 256-16,0 1 48 0,1 0 16 0,-1 0 0 15,0 0 160-15,1-4 16 0,0 3 16 0,-1-3 0 0,2 2-704 0,0-3-144 16,-1 1-16-16,2 3-16 0,0-1-176 0,0 2-48 15,-1-6 0-15,2 3 0 0,-1 0-720 0,-2 1-128 16,1 0-48-16,-2 1 0 0,2-1-272 0,-3 2 0 16,1 0 0-16,-2 0 0 0,1 0 0 0,0 2 0 15,-1-2 0-15,-1 3 0 0,1 0 304 0,-1 2-48 16,1-2-16-16,1 2 0 0,0 2-80 0,-1 2-16 16,3-2 0-16,-1-1 0 0,2 3-144 0,1-4 0 15,0-1 0-15,1-1 0 0,0 2 192 0,1-2-64 16,1-1 0-16,-1 1 0 0,1 0-128 0,-1-1 160 15,2 1-160-15,-2-1 160 0,0 3-160 0,1-5 192 16,-1 2-192-16,0 2 192 0,0-3-192 0,0 0 192 0,0-1-192 0,0 3 192 16,0-1-192-16,1 2 0 15,-1-4 0-15,0-3 0 0,0 3 0 0,1 0 0 16,-1 3 0-16,0-3 0 0,0 0 0 0,0 0 0 0,0 0 176 16,0 0-176-16,0 0 192 0,0 0-64 15,0 0-128-15,13 16 192 0,-10-10-192 0,0-2 0 0,1 1 0 0,-2-2 0 16,-1 2 0-16,2-3 0 0,-1-1 0 0,-1 1 0 15,2 0 0-15,-1-2 0 0,1 0 0 0,-1-2 0 16,1 2 128-16,-1-2-128 0,1 2 0 0,1-1 0 16,-1-1 224-16,2 2-48 0,0 0-16 0,1 2 0 15,0-1-160-15,3 3 192 0,0-3-192 0,1 3 192 16,1-2-192-16,1 2 0 0,1-4 0 0,-1 1 0 16,1 0 0-16,1-1-192 0,-2-1 32 0,0 0 16 15,-1 1 144-15,-1-4-192 0,0 2 192 0,-2-3-192 0,0 1 192 16,0 1 0-16,0 1 0 0,-2-1 0 15,1 2 0-15,-1-4 176 0,1 3-48 0,-1-2 0 0,-1-1 64 0,0-1 16 16,0-3 0-16,-3 3 0 0,2 0-32 16,-2-1-16-16,0-3 0 0,-1-1 0 0,0-3 16 0,-2-2 0 15,1-1 0-15,-3 0 0 0,2 0 0 0,-3-1 0 16,2-2 0-16,-3 1 0 0,1 2-176 0,-1 2 0 16,0 2 0-16,0 0 128 0,0 3-128 0,0 4 0 15,1 0 0-15,-3 1 0 0,2 4 0 0,-2-2 0 16,0 6 0-16,-1-2 0 0,0 4 0 0,-2 0-272 15,-2 1 64-15,1 1 16 0,0 3 0 0,-1-1 0 16,-1 5 0-16,2-2 0 0,1-1 192 0,2 5 0 16,-1 1 0-16,2 1 0 0,2-1 0 0,1 2 0 15,3 2 0-15,0 1 0 0,1 1 0 0,0 0 160 16,2-4-160-16,1 2 192 0,-1-3-192 0,2-1 0 16,1 0 0-16,-2 0 0 0,2-4 0 0,0-2 0 0,3-2 0 0,-2-2 0 15,-1-2 0-15,2-2 0 0,1-1-160 16,-1-2 160-16,2 0-128 0,-1-5 128 0,2 0 0 0,-1-1-144 15,1 0 144-15,0-3 0 0,-2 1 128 0,2-2-128 16,1-1 192-16,1-3-16 0,-1 0-16 0,0 1 0 16,0-2-160-16,-1 1 192 0,-2 2-192 15,1-4 192-15,-1-1-192 0,-2-1 128 0,-3 2-128 0,0-1 128 16,-2 1-128-16,-2 0 0 0,-2 1 0 0,-1 0-176 16,-1 1 176-16,-3 0 0 0,-2 0 0 0,-1 3-128 15,-1 0 128-15,-1 1 0 0,1 4 160 0,0 0-160 16,-1 2 128-16,0 3-128 0,-1 1 0 0,-2 1 0 0,1 3 0 15,0 2 0-15,2 1 0 0,-1 2 0 0,1-2 0 0,1 1-160 16,4-1 160-16,2 0-192 0,1 0-32 16,1-1-16-16,1 2 0 0,1 0 0 0,1-1 48 0,1 3 16 15,0 1 0-15,0 3 0 0,0 1 176 0,-2 2-128 16,2 2 128-16,-1-2-128 0,1 3 128 0,0-4 0 16,1-4 0-16,1-1 0 0,-1 2 0 0,3-2 0 15,1 0 0-15,1-1 0 0,0-4 0 0,1 1 224 16,3 1-48-16,-1-1-16 0,2-3-16 0,-1 1 0 15,0-1 0-15,0 1 0 0,0-3-144 0,-2 2 0 16,2-3 0-16,-1 3 0 0,-2-3 0 0,1-1 0 16,-1 0 0-16,1-1 0 0,-2-2 0 0,0 1 0 15,1-2 0-15,-1-1 0 0,-1-1 176 0,2-1-48 16,-1 0-128-16,1-4 192 0,1 0 16 0,-2-1 0 0,0-4 0 16,-2 0 0-16,1-2 48 0,-3 1 0 15,-1-2 0-15,-1 0 0 0,-1 0-256 0,-4 0 176 0,-1 0-176 0,-3 0 160 16,1 2-160-16,-5 0 0 0,1 0 0 0,-4 1 0 15,-1 3-192-15,-2 2 0 0,0 0-16 0,0-1 0 32,-1 6-240-32,-1 0-32 0,1 4-16 0,-1 0 0 15,3 2-176-15,-1 2-32 0,3 0-16 0,1 2-18416 0</inkml:trace>
  <inkml:trace contextRef="#ctx0" brushRef="#br3" timeOffset="-88763.68">20360 6316 28559 0,'-1'0'2544'0,"-2"0"-2032"0,2 0-512 0,0 2 0 0,-1 0 320 0,1-2-16 16,0 0-16-16,-3 1 0 15,1 0-1808-15,-1 2-352 0,0-3-80 0,2 0-16 0,0-3 1472 0,2 1 304 16,2 0 48-16,0-3 16 0,1 3 896 0,-1-2 192 16,2 2 48-16,-1-1 0 0,2 1 496 0,-2-2 96 15,1 2 32-15,-3-1 0 0,1 3-368 0,-2-4-80 16,-1 3-16-16,-1 0 0 0,-3 1-256 0,-3 0-48 16,-2 0-16-16,-3 0 0 0,-2 1-448 0,-4-1-80 0,0 1-32 0,-2-2 0 15,-2 0-160-15,0-1-128 16,-2-1 192-16,0-1-192 0,2-1 128 0,-3 2-128 0,0-5 0 0,2 2 0 15,2 2 192-15,-3-1-192 0,-4-1 192 16,-5 1-192-16,0 0 208 0,-2 2-64 0,0 0-16 0,-1 2 0 16,2 1 0-16,-2 0-128 0,0 0 192 15,-1 2-64-15,-1 3-128 0,0 2 160 0,-1 0-160 0,-1 0 160 16,2 1-160-16,-2-1 192 0,2-1-192 0,0 2 192 16,3-2-192-16,2 0 0 0,2-1 0 0,2-1 128 15,3 0 0-15,2-3-128 0,3 1 192 0,-1-2-64 16,4 0 32-16,-1 0 0 0,1 0 0 0,3-2 0 15,0 1-160-15,3-1 0 0,1-1 0 0,1 0 128 16,1-1-128-16,1 3 192 0,1-4-192 0,2 2 192 0,0-1-192 16,1-1 0-16,0 2 0 0,1 1 0 0,0 1 0 15,-1-2 0-15,2 3 0 0,-3 0 0 0,1 3 0 0,0-2 0 16,0 1 0-16,1 1 0 0,2-2 128 0,0 0 0 16,2-1 0-16,0 0 0 15,2 0-128-15,1 0 0 0,1-1 0 0,1 0 0 0,-5 1 0 0,0 0 0 16,20-6 0-16,-12 1 0 0,0 1 0 0,0 2 128 15,1-3-128-15,0 0 0 0,-1 1 0 0,1 0 128 16,0-1-128-16,-2-1 0 0,1 1 0 0,-2 0 0 16,0-1 128-16,-1 1-128 0,0-1 0 0,0 0 0 15,0-4 0-15,-2 2 0 0,2-1 192 0,-1-1-64 16,0 1 0-16,-2 3 0 0,1-4 0 0,-2 2-128 16,0 1 192-16,-1 0-64 0,1 0-128 0,-2 0 0 15,1 2 0-15,-1-4 128 0,-2 1-128 0,1 2 0 0,0-3 0 0,-2 2 0 16,0 2 0-16,-1 1 0 15,-1 0 0-15,-3 2 0 0,2 2-160 0,-3 2 160 0,0-1 0 0,-2 4-144 16,-2 2 144-16,-1-1-160 0,-1 4 160 0,1-3-160 16,2 3 160-16,-1 1 0 15,1 1 0-15,0 0 0 0,2-1 0 0,0 2 0 0,0 2 0 0,1 0 0 16,1 1 0-16,1 0 0 0,-1 3 0 0,2 0 0 16,0-4 0-16,2 1 0 0,2-1 0 0,0-1 0 15,3-1 0-15,2-3 0 0,0-2 0 0,3-1 128 16,1-1-128-16,0 0 0 0,3 1 0 0,1-1 0 15,0-1 0-15,2 1 0 0,0-1 192 0,3-1-64 16,1 1-128-16,3-2 0 0,2 0 0 0,0-1 0 0,0 1 0 16,0-6 0-16,1 3 0 0,-1-2 0 15,0-1 0-15,-1 0 0 0,-3-1-176 0,-1 3 176 0,-2-4 0 0,-2 0-144 16,-2 0 144-16,-1 0 0 16,0-1 0-16,-3-1 0 0,-1 1 0 0,-2 0 0 0,1-1 0 0,-3-2 0 15,1 2 0-15,-1-4 0 0,-2 1 0 0,-1-2 144 16,1 1-144-16,-3-2 160 0,1 0-160 0,-2 0 0 15,0-1 0-15,-1 2 0 0,0 1 0 0,-1-3 0 16,0 0 0-16,-2 2 0 0,1 1 0 0,-2 1 0 16,0 3 128-16,0 0-128 0,0 0 0 0,-1 3 0 15,2 1 0-15,1 1 0 0,-1 1 0 0,0 1 0 16,2 1 0-16,-1-1 0 0,1 3 0 0,0-1 0 16,0 2 0-16,0 0-176 0,1 1 48 0,0 0 0 15,-2 1 0-15,2-1 0 0,2 1 128 0,-1-1 0 0,3 1 128 16,-1-1-128-16,2-2 0 0,0 0 0 0,2 0-192 0,-1-2 64 15,1 1-112-15,1 0-16 0,-1-1 0 0,0 1 0 32,0-2-272-32,1 0-64 0,0 0-16 0,-1 0 0 15,2 0-1104-15,1-2-208 0</inkml:trace>
  <inkml:trace contextRef="#ctx0" brushRef="#br3" timeOffset="-86530.9">18985 6160 21183 0,'-4'0'1888'0,"2"1"-1504"0,2-1-384 0,0 0 0 15,1-1-320-15,0 1-144 0,0 0-32 0,1-2 0 16,1-1 496-16,1-2 0 0,2 0 0 0,-1-1 160 0,1-1-160 0,0 0 192 15,2-2-192-15,-3 1 192 0,0 1 608 0,-2 1 128 16,2-3 32-16,-1-2 0 0,1 0 512 0,-2-3 96 16,-1 0 32-16,-1 0 0 0,-1-1-192 0,-1-3-16 15,0 2-16-15,0-1 0 0,-1 0-480 0,0-4-112 16,1 2-16-16,-2-2 0 0,3 1-320 0,-1-1-80 16,1-1-16-16,1 1 0 0,0 0-128 0,2 0-32 15,-1 2 0-15,1 0 0 0,-1 0 96 0,1 2 16 16,-2 4 0-16,0-1 0 0,-1 1-128 0,-1 2-32 15,0 4 0-15,-3-1 0 0,0 5-16 0,-1-1-128 0,-1 3 192 16,0 1-64-16,0 0-128 0,0-4 0 16,-1 4 0-16,1-1 0 0,1-1 0 0,2 2 0 0,-1-3 0 0,0 2 0 15,3-1 0-15,-2-3 0 16,3 3 0-16,-1-1 128 0,1 2 16 0,1-3 0 0,-1 3 0 0,0-1 0 16,0 0-144-16,0 2 0 0,0 2 144 0,0 0-144 15,-1 1 0-15,1 0 0 0,0-3 0 0,0 0 0 16,0 0 0-16,-3 25 0 0,4-16 0 0,0-3 0 15,0 1 0-15,2 0 0 0,0-1 0 0,2-1 0 16,2 0 0-16,0-2 0 0,3-1 0 0,1-2 0 16,1 0 0-16,2-2 144 0,1 0-144 0,1 1 160 15,2-2-16-15,0 1 0 0,-1 0 0 0,0 1 0 16,-2 1-16-16,0 0 0 0,1 0 0 0,1 0 0 16,0 1-128-16,0 1 0 0,1-2 0 0,1 0 0 0,-1-2 0 0,1 1 0 15,2-1 0-15,-1-1 0 0,0 0 0 16,-1-2 0-16,1 1 0 0,0-1 0 0,1 0 128 0,-2 0-128 15,0 3 128-15,-1-3-128 0,-1 0 0 0,-1 3 0 16,-2-2 0-16,-2 2 0 0,-1 0 0 0,-2-1 0 16,-2 3 0-16,-3 0 0 0,0 0 0 15,-2 0 0-15,1 0 176 0,-2 2-176 0,-1-2 128 0,0 1-128 16,0 1 0-16,-1-2 0 0,1 2 0 0,-3-2 128 16,2 1-128-16,1-1 0 0,0 0 0 0,0 0 0 15,0 0 0-15,0 0 0 0,0 0 0 0,-20-1 0 16,18-1 0-16,-2-3 0 0,1 3 0 0,0-2 128 15,1 0-128-15,0 1 0 0,-1-1 128 0,1 0-128 16,1 3 0-16,0-4 0 0,-1 4 0 0,1-2 0 0,1 2 0 16,0 0 0-16,0 1 0 0,0 0 128 0,0 0-128 0,0 0 0 15,0 1 0-15,0-1 0 0,1 1 0 16,-1-1 0-16,0 0 0 0,0 0 0 0,0 0 0 0,0 0 0 16,0 0 0-16,0 0 0 0,0 0-128 0,0 0 128 15,0 0 0-15,0 0 0 0,0 0 0 0,0 0 0 16,0 0 0-16,0 0-128 0,0 0 128 0,0 0-160 15,0 0 160-15,0 0-208 0,0 0 80 0,0 0 128 16,0 0-160-16,0 0 160 0,0 0 0 0,0 0-144 16,0 0 144-16,0 0 0 0,0 0 0 0,0 0 0 15,0 0 0-15,0 0 0 0,0 0 0 0,0 0 0 16,0 0 0-16,23-1 0 0,-21-1 0 0,2-3 128 0,-1 1-128 16,1 2 144-16,0-3-144 0,0-2 160 15,-2 2-160-15,2-1 0 0,-2 0 0 0,1 1 128 0,-1-1-128 16,-1 0 160-16,2-3-160 0,-2 3 160 0,-1-1-160 15,0 0 128-15,1-1-128 0,-1 0 128 0,-1 2-128 16,0 0 0-16,0 1 0 0,-2 0 0 0,1 4 0 0,-3 1 0 16,0 0 0-16,-4 2 0 0,1 2 0 0,-2 1-192 15,-3 1 32-15,1 2 16 0,-2-1 0 0,2 2 0 16,-2-2 0-16,2 2 0 0,0 2 144 0,0-4 0 16,4 3-144-16,2-2 144 0,-1-1 0 0,4 2 0 15,-1-3 0-15,3 1 128 0,1 2-128 0,1-2 128 16,3 3-128-16,1-2 128 0,1 0-128 0,3-2 0 15,2 3 0-15,1 0-176 0,2-1-144 0,2 2-48 16,1 0 0-16,3 3 0 16,1-2-512-16,0-1-96 0</inkml:trace>
  <inkml:trace contextRef="#ctx0" brushRef="#br3" timeOffset="-85531.63">2801 12968 21183 0,'-5'-8'1888'0,"1"3"-1504"0,2-1-384 0,0 4 0 16,2-1-768-16,-2-3-208 0,-2-5-48 0,-1-7-16 15,-2-4-1584-15,-2-1-320 0,3-3-64 0,0 3-16 0,2 4 2464 0,0 1 560 16,-1 4 0-16,2 0 0 0,0 3 0 0,0 0 0 15,1 2 0-15,0 0 0 0,1 4 848 0,-2 3 176 16,2-1 48-16,0 3 0 0,-1 0 2704 0,2 2 560 16,0 1 96-16,-1 2 32 0,1 3-2160 0,0 2-416 0,0 1-96 0,0 0 0 15,0 0-784-15,1 1-160 16,-1 5-16-16,0 0-16 0,2 0-176 0,-1 0-16 0,0 3-16 16,0 6 0-16,2 3-432 0,-1-1-176 0,1-1 128 15,-1 5-128-15,3 12 0 0,0 8 0 0,0 3 0 0,0 2 0 16,-1 1 0-16,-2 3-192 0,-2 3 32 0,-1 3 16 15,-1-3-176-15,-3 4-16 0,-2 4-16 0,-2-4 0 16,-3 0 32-16,-1-9 0 0,-2-2 0 0,1-2 0 16,0-7 1056-16,-3 1 224 0,1 2 32 0,0-5 16 15,1-2-208-15,2-4-32 0,-2-1-16 0,1-4 0 16,3-9-416-16,1 1-80 0,1-1 0 0,0-2-16 16,0-2-240-16,3-3 0 0,1-3 0 0,0 0 0 15,1-4 0-15,1-3-208 0,0 1 16 0,0 0 0 16,0-3-208-16,1-1-48 0,-1-1 0 0,-1-1 0 15,2-3-768-15,-2-1-144 0,2 0-48 16,-1-1 0-16,0-3-1120 0,0-2-224 0,-1 0-64 0,3 0-10048 16</inkml:trace>
  <inkml:trace contextRef="#ctx0" brushRef="#br3" timeOffset="-84665.18">2353 13784 30399 0,'-4'-4'2704'0,"1"3"-2160"0,3-2-544 0,0 2 0 0,1 0-128 0,0 0-144 0,-1-4-32 0,-1 0 0 16,2-3-800-16,-1-2-176 0,1 2-16 0,2-3-16 15,-2 1 720-15,0 0 144 0,1-1 16 0,-1-2 16 0,0 2 416 0,-1-4 144 0,-1 2 0 0,1-3 0 16,-3 0 1408-16,2 0 288 16,-1-2 48-16,-1 0 16 0,2-1-304 0,-1-3-48 0,0 0-16 0,1-1 0 15,0 1-640-15,0 0-144 0,1 0-32 0,0-1 0 16,0 2-432-16,1-1-96 0,1 2 0 0,2 2-16 15,0 2-176-15,-2 2 0 0,2 3 0 0,0 0 128 16,-1 5-128-16,0 1 0 0,0 3 0 0,0 2 0 16,-1 2 0-16,1 3 0 0,1 1 0 0,-1 2 0 15,2 2-480-15,-1 5 32 16,1-1 0-16,0 1 0 0,0 2-16 0,0-4 0 16,-2 2 0-16,2-4 0 0,-1 1 336 0,0 0 128 0,0-1 0 0,0 0-144 15,0 0 432-15,1 0 96 0,1-2 0 0,1 1 16 0,-1 0-16 16,1-1 0-16,1-1 0 0,0 1 0 15,2 0-128-15,0-2-16 0,2 3-16 0,2-3 0 0,0 2-224 0,-2-2 144 16,0 0-144-16,1-3 128 16,0 1-128-16,-2-2 0 0,0-1 0 0,-1-2 128 0,-1-2 128 0,-2-1 0 15,0-2 16-15,-4-1 0 16,1 0 48-16,-1-4 0 0,-1 0 0 0,-2-1 0 0,-1-4 0 0,-2-2 16 16,0-1 0-16,-2-4 0 0,-2 0-144 0,0-1-48 15,-2-4 0-15,-1-1 0 0,1 1-144 0,-1-3 0 16,0-2 0-16,1 0-176 15,0 0-256-15,2-1-48 0,1-1-16 0,2 3-18256 0</inkml:trace>
  <inkml:trace contextRef="#ctx0" brushRef="#br3" timeOffset="-83698.89">2800 14480 26719 0,'-4'-1'2368'0,"0"-1"-1888"0,0 2-480 0,2 0 0 0,1 0 1472 0,-1 0 208 15,1 0 48-15,-1 0 0 16,-3 2-2432-16,0-2-464 0,-1 0-112 0,1 0 0 0,0 0 2512 0,0 0 512 16,1-2 112-16,-1 2 0 0,-1 0-512 0,0 0-96 15,0 0-32-15,-3 3 0 0,2 1-480 0,-2 1-96 16,-1 1-32-16,-2 2 0 0,-1 4-96 0,-2 1-32 16,1 0 0-16,-2 3 0 0,-2 1 48 0,0 1 16 0,-2 5 0 0,-2-1 0 15,1 1-176-15,-2 1-48 0,0-1 0 0,1 0 0 16,1-1-176-16,1-5-144 0,4-2 192 15,1-3-192-15,0 0 352 0,1-5-32 0,2 2-16 0,1-3 0 16,0 0-304-16,-2-3 128 0,5 0-128 16,-2 0 0-16,0-3 0 0,0 2-176 0,0-2 0 0,0-4 0 31,2 3-288-31,-1 0-64 0,0 1-16 0,-1-4 0 16,3 3-144-16,-2-3-16 0,2 2-16 0,0-3 0 0,2 4-368 15,0-4-64-15,2 0 0 0,1-1-10848 0,3-4-2160 0</inkml:trace>
  <inkml:trace contextRef="#ctx0" brushRef="#br3" timeOffset="-83394.24">2242 14358 11967 0,'-11'-10'1072'0,"2"5"-864"0,2 0-208 0,2 2 0 0,2 3 4416 0,2 0 832 16,0-2 160-16,-2 1 32 0,0-1-3200 0,-2-1-640 15,2 0-128-15,1 1-16 0,2 0-352 0,0 2-64 16,2 4-16-16,1-3 0 0,-1 6-560 0,1 0-112 15,-1 3-32-15,-1 1 0 0,2 1 192 0,-3 2 16 16,1-2 16-16,-1 1 0 0,1-2 64 0,0 0 16 16,2 0 0-16,2-2 0 0,1 1 16 0,2 0 0 15,0-4 0-15,5 4 0 0,3 1-64 0,3 1-16 16,4 4 0-16,5-2 0 0,4 4-320 0,5 2-64 16,5-1-16-16,4 2 0 0,0 1-32 0,0-2 0 15,-2 2 0-15,-1 1 0 0,-1 3-128 0,-4-2 192 16,-9-3-192-16,-2 2 192 0,1 1-192 0,-7 3 0 0,-4-2 0 15,-3-2 0-15,-3-2-272 0,-4-5-48 0,-1-4 0 0,-1-4-14736 16,-1 1-2960-16</inkml:trace>
  <inkml:trace contextRef="#ctx0" brushRef="#br3" timeOffset="-80597.69">19142 6254 8287 0,'-4'-4'736'0,"0"2"-592"0,3 1-144 0,0-1 0 0,1 2 512 0,-3 0 80 0,1-5 16 0,-4-1 0 15,0 0-224-15,-3-4-64 0,3 0 0 0,0 2 0 16,1-3 128-16,1 1 0 0,3-1 16 0,2 3 0 16,0-2-64-16,2 3-16 0,0 2 0 0,0-1 0 15,-1 2 832-15,0 1 144 0,0 0 48 0,-2 2 0 16,1-3 544-16,0 1 112 0,1 1 32 0,-2-1 0 0,1-3-416 0,-1 1-80 16,2-1 0-16,0-3-16 0,-1 2-464 0,0-3-96 15,0 1 0-15,-2 1-16 0,0-3-368 0,-2 2-80 16,0 2-16-16,-2 3 0 0,-3-2-288 0,0 6-64 15,-2 0-16-15,-3 0 0 0,1 3-176 0,-4 4 0 16,0 1 0-16,-1 2 0 0,-1 3 0 0,-1 3 160 16,-5 1-160-16,-3 6 160 0,-2 1-160 15,0 1 0-15,-1-1 0 0,2 1-176 0,4-4 176 16,1 1 0-16,2 2 128 0,0-2-128 0,3-2 352 0,2 1 0 16,4-3 0-16,2 2 0 0,2-2-192 0,5-1-32 15,3 0-128-15,2 1 192 0,6 0-192 0,3-2 0 16,4 0 128-16,2-3-128 0,4-1 0 0,4-2 0 15,1-5 0-15,0-1 0 0,0-1-224 0,1-3 64 16,4 0 16-16,1-1 0 0,4-4-16 0,1-1 0 0,0 0 0 0,-2-3 0 16,-2 0 160-16,-3-1 0 0,-1-1 0 15,0-1 0-15,-3 0 224 0,-3-4 32 0,-2-1 0 0,-1 0 0 16,-1 1-64-16,-3-2 0 0,-2 0 0 16,-1 1 0-16,-3-4-64 0,-2 2 0 0,-1-3-128 0,-4 1 192 15,-2-1-64-15,-2 0 0 0,-1 0-128 0,-3 0 192 16,-3 0-48-16,-1 0-16 0,-3 1 0 0,0 1 0 15,-2 4-128-15,-2 1 160 0,-2 0-160 0,-2 2 160 16,-2 1-160-16,1 4 128 0,0-1-128 0,0 4 128 16,0 3-128-16,0 0 0 0,0 6 144 0,-2 1-144 15,4 4 0-15,0-2 0 0,2 3 0 0,-3 4 128 16,0 2-128-16,-1 0-192 0,1 1 64 0,4-1 0 16,1-2 0-16,2 1 0 0,0-2 0 0,2 2 0 15,1-1 128-15,1 1 0 0,1 2 0 0,1-1 0 0,2-1 0 0,0 5 0 16,0-3 0-16,2 3-128 0,1 1 128 0,1 1 0 15,2-2 0-15,0 0 0 0,3 2 0 0,1-2 0 16,2 1 0-16,4 0 0 0,4-3 0 0,3-1 0 16,1 0-144-16,2-4 144 0,-1-2-192 0,1-2 48 15,4-2 0-15,-2-2 0 0,2-3 144 0,-1-4-160 16,-1 1 160-16,-2-4-160 0,-1-1 160 0,-2-3 0 16,1 1 0-16,-2-6 0 0,-1 0 0 0,0 0 128 15,-3-3-128-15,-2 0 176 0,-1 2-176 0,-1-4 192 16,-3-1-192-16,-3 0 192 0,0 0-64 0,-4-1-128 15,-3-2 192-15,-3-1-64 0,-3-2 48 0,-3 3 0 0,-3-1 0 16,1 6 0-16,0 0-176 0,-3 2 128 16,-3 4-128-16,-3-3 128 0,-2 5-128 0,-1 2 0 0,3 3 144 0,-2 3-144 15,0 0 144-15,-2 4-144 16,2 5 192-16,0 0-192 0,0 3 0 0,3 3 0 0,1 2 0 0,1 1-144 16,2 2 144-16,3-1 0 0,5 2 0 0,1-2-128 15,5-1 128-15,1 0 0 0,4-2 0 0,2 0 0 16,3-2-176-16,0-4 176 0,-1 1-208 0,5-4 80 15,1 1 128-15,4-4-208 0,-1 0 80 0,3 0 128 16,2-4-192-16,0-1 192 0,1 0-192 0,2-4 192 16,2 2-272-16,1-1 64 0,0-1 16 0,0 1 0 15,-1-3-352-15,1 0-64 0,-2 3-16 16,-2-4 0-16,0 3-464 0,-4-4-112 16,-1 0-16-16,-2-1-15168 0</inkml:trace>
  <inkml:trace contextRef="#ctx0" brushRef="#br3" timeOffset="-78459.43">2719 12677 3679 0,'-10'-3'320'0,"2"2"-320"0,0 1 0 16,4 0 0-16,2 0 3984 0,1 0 736 0,0 0 144 0,-3 0 16 0,-2 1-3040 0,-3-1-624 15,2-1-112-15,-1 0-16 0,2-3 336 0,0 1 80 16,1-1 16-16,0-1 0 0,1-1 96 0,2-2 32 15,-1 2 0-15,3-4 0 0,0 2-720 0,0 0-144 16,3 2-16-16,-1 1-16 0,2-1-304 0,0 2-64 16,1 2-16-16,-2 2 0 0,1 0-240 0,0 1-128 15,1 3 160-15,-3-2-160 0,2 2 240 0,-2 2-48 16,2 0-16-16,0 2 0 0,-1-1 16 0,0-1 16 0,-1 5 0 0,1-4 0 16,-1 0 48-16,1-2 0 15,0 1 0-15,0-1 0 0,1 0 112 0,-1 0 16 0,2-3 16 0,2 2 0 16,0-1 48-16,2-1 0 0,2 1 0 0,1 0 0 15,2-2-80-15,2 4-16 0,4-2 0 0,-1 1 0 16,2 1-224-16,3 1-128 0,3 5 160 16,0 1-160-16,0 4 0 0,1-2 128 0,-1 3-128 0,-2-1 0 15,-1 0 0-15,-1 2 0 0,-2 0 0 0,-3-2 0 16,2 0 0-16,-3 0 0 0,1 2 0 0,-2-3 0 16,0-1 0-16,1 3 144 0,2-4-144 0,0 2 128 15,-1-4 192-15,0 0 48 0,3 0 0 0,2 0 0 16,1 3 0-16,2 1 0 0,3-1 0 0,-1 2 0 15,2 0-176-15,-2 1-16 0,2 3-16 0,-2-3 0 0,0-1-160 16,-3 0 0-16,-1 0 0 0,-2 0 128 0,-1-2-128 0,0 1 0 16,-2-3 0-16,-1-1 0 0,0 0 0 0,-2-3 0 15,-1 2 0-15,-1-3 0 0,0 1 320 0,1-1 0 16,2 0-16-16,-1 1 0 0,0 1-48 0,2-3-16 16,0 1 0-16,1 2 0 0,1-2-96 0,-1 3-16 15,1 1 0-15,-1 0 0 0,0 0-128 0,-1 2 0 16,0-2 0-16,-2 1 0 0,-1-1 0 0,-2-1 0 15,-4 1 0-15,3-2 0 0,-1 2 0 0,-1-1 0 16,-2 1 0-16,0 0 0 0,-2-2 0 0,-1 0 0 16,0-2 0-16,-2-1 0 0,1 1 160 0,-1-4-160 15,0 2 192-15,0-4-192 0,-1 3 192 0,1-4-192 16,-1 0 192-16,0 0-192 0,-1 0 0 0,0-4 0 16,-1 3 0-16,0-5 0 15,-1 2-1056-15,0-3-160 0,-3 1-48 0,0-5-21696 0</inkml:trace>
  <inkml:trace contextRef="#ctx0" brushRef="#br3" timeOffset="-75929.75">3816 12506 23951 0,'-2'-2'2128'0,"2"1"-1696"16,0 1-432-16,0 0 0 0,1 0 0 0,0-2-224 0,1 1 32 0,1-4 0 31,1 1-432-31,1-2-80 0,1 0 0 0,-1 0-16 0,1 0 528 0,-2 1 192 0,-2 0 0 0,-1 0-144 16,1 2 1168-16,-4 0 256 0,1 0 32 0,-3 3 16 16,1 0 672-16,-4 3 144 0,1 0 32 0,-2 2 0 15,-1 2-704-15,0-1-144 0,1 1-32 0,-1 3 0 16,-1 1-752-16,-2 5-160 0,-1-2-16 0,-1 2-16 15,0 0-160-15,-1-1-48 0,0-2 0 0,2 0 0 16,0-2 144-16,1 0 32 0,1 0 0 0,0-5 0 16,2 3-48-16,0-2 0 0,1 1 0 0,0-1 0 15,0-2-144-15,0 1-128 0,2 3 192 0,-1-1-192 16,-1-1 0-16,1 2 0 0,2 0 0 0,0-2 0 0,2-1 0 16,1-1 0-16,1 1 0 0,1-5 0 0,0 0 0 15,2 2 0-15,1-6 0 0,2 2 0 0,2-2 0 0,2-1 0 16,1 0 128-16,-1-1-128 0,4 0 0 15,-1 1 0-15,1 0 128 0,-1-3-128 0,2 5 0 0,-2-1 0 16,0 1 0-16,1 1 0 0,-1 2 0 16,-1 1 0-16,3 1 0 0,-2 1 0 0,-1 2 0 15,0 0 0-15,-1 0 0 0,-1 3 0 0,1-2 0 0,-2 3 0 16,1-4 0-16,0 0 0 0,-1 2 0 0,1 1 0 16,1-3 0-16,0 0 0 0,-1 0 128 0,0 0-128 15,3 3 0-15,-3-5 0 0,1 2 0 0,-1 1 0 16,1-1 0-16,-1 2 0 0,-2 2 0 0,0-3 0 15,1 4 0-15,-1 0 0 0,-2 1 0 0,0 0 0 0,-1-1 0 16,-2 1 0-16,1 0 0 0,-1-1 0 0,-1 2 0 0,1-4 0 16,-2 1 0-16,0 1 0 0,0-4 0 0,-2 3 0 15,2-2 128-15,-1 0-128 0,1-1 0 0,-1-3 0 16,0 3 0-16,0-2 0 0,-1-2 0 0,1 1 0 16,-1 1 128-16,-2 0-128 0,1-3 0 0,-2 2 0 15,0 1 192-15,-1-1-192 0,-1-1 192 0,-2 0-192 16,1 1 208-16,-4-1-64 0,3-1-16 0,-1-1 0 15,1 0 64-15,-1 2 16 0,-1-6 0 16,-1 3 0-16,-1 0-208 0,0-1 176 0,0 1-176 0,0-1 160 16,-2-1 32-16,0 0 0 0,0 1 0 0,-1-3 0 15,1 0 0-15,-1 1 16 0,0-2 0 0,1 2 0 16,-1-2 32-16,1 0 0 0,2 2 0 0,-1 0 0 16,3 2-112-16,0 1 0 0,2 0-128 0,1 0 192 0,1 0-336 0,0 2-80 15,2 2-16-15,3 1-20496 16</inkml:trace>
  <inkml:trace contextRef="#ctx0" brushRef="#br3" timeOffset="-72897.53">18971 6620 23039 0,'-2'-6'2048'0,"2"1"-1648"0,1 1-400 16,0 3 0-16,2 0 816 0,-2-2 80 0,1 1 0 16,1-7 16-16,1 1-704 0,0-2-208 15,0-1 0-15,0 1 128 0,-2 1 560 0,1 0 112 0,-1 3 32 0,-2 1 0 16,0 3 496-16,0 0 96 0,-1 2 32 0,0 0 0 15,0 0-544-15,-2 0-96 0,2 3-32 0,-2 1 0 16,2-3-384-16,0 4-80 0,1-5 0 0,0 0-16 16,0 0-304-16,2 25 160 0,1-17-160 0,1 3 128 15,2 2 176-15,0 0 16 0,3 5 16 0,2-1 0 16,1 3-16-16,2 2 0 0,1 0 0 0,-3 4 0 16,0 1-64-16,-1 2 0 0,-1 1-16 0,-3-2 0 0,-3-2-240 15,0 5 176-15,-3 6-176 0,-1 4 160 16,-1-2-160-16,-3 7 0 0,-3 4 0 0,0 2 0 0,-3-2 0 0,2-3 0 15,-2-4 0-15,3-2 0 0,0-7 0 16,0-5 0-16,4 1 0 0,-1 0 0 0,1 1 0 0,2 0 0 16,0-1 0-16,0 0 0 0,-2-1 0 15,2-2 0-15,-1 1 0 0,-2-2 0 0,1 0 0 0,-2-1 0 16,-1 1 0-16,-2 0 0 0,0-1 176 0,-2-2-48 16,-1 1-128-16,0 0 192 0,-1 1-192 0,-3-1 0 15,0-2 0-15,0 0 0 0,2-5 0 0,0-2 0 16,2-1 0-16,2-3 0 0,2-5 0 0,1-1 0 15,2-2 0-15,2-2 0 0,0 1 0 0,2-4 144 16,0-1-144-16,2-2 128 0,0-1 96 0,1-3 16 16,-1 1 0-16,1-3 0 0,-1-2-48 0,0 2-16 0,0-2 0 15,-1 0 0-15,0 1-176 0,-1 0 0 16,1-1 144-16,-1 2-144 0,0 0 0 0,2 5 0 0,-1-3 0 0,0 3 0 16,0 1 0-16,1 0 0 0,0 3 0 15,1 0 0-15,2-3-240 0,-2 3 48 0,3-2 0 0,-1 0 0 16,2 1 16-16,-3-1 16 0,3-1 0 15,-2 0 0-15,0 0 160 0,-1-1 0 0,3-1 128 0,-4 0-128 16,2-1 0-16,-1 2 0 0,0-2 0 16,-2-1 0-16,-1 1 224 0,1-3-32 0,-1 0 0 0,-1 1 0 15,-1 2-64-15,-1-2 0 0,-1 0-128 0,0 2 192 16,0-3-192-16,-1 4 0 0,-1-1 128 0,0 3-128 16,-1 2 0-16,0 0 0 0,-2 3 128 0,0 1-128 15,-1 3 0-15,-1 1 128 0,-1 1-128 0,0 1 0 16,0 2 128-16,-1 0-128 0,3-1 0 0,-1 2 0 15,2-3 128-15,2 0-128 0,1 0 0 0,1 1 144 0,2-5-16 16,1 3 0-16,1-1 0 0,1 0 0 0,0 1-128 0,3 1 0 16,0 1 0-16,1 0 0 0,-1 0 0 0,1 5 0 15,0-2 0-15,0 0 0 0,2 3 0 0,-1 2 0 16,0 0 0-16,1 0 0 0,2-1 0 0,0 0 0 16,1-4 0-16,1 0 0 0,-1-5 0 0,2-1 0 15,1-1 0-15,4-6 0 0,-1 0 0 0,1-3 0 16,0-4 144-16,1-2-144 0,-1 1 176 0,-1-5-48 15,1-1 0-15,-2 0 0 0,0-1 48 16,-3-2 0-16,1 2 0 0,-3-1 0 0,-1-3-16 0,-2 0 0 16,0-3 0-16,-3 4 0 0,-1-1-160 0,-1 3 160 15,-2-2-160-15,-2 5 160 0,0 1-160 0,-3 6 128 16,0-1-128-16,-2 4 128 0,-2 3-128 0,-2 2 160 16,0 1-160-16,-3 5 160 0,-1 4-160 0,-3 2 0 15,-2 4 0-15,0 3 0 0,-1 1 0 0,1-2 0 0,-1 6 0 16,4-3 0-16,3-4 0 0,3-1 0 0,3-2 0 0,2 1 0 15,3-4 0-15,2-1 0 0,1 0 0 0,1-2 0 16,3 2 0-16,-1-1 0 0,4 1 0 0,-1-3 0 16,0 3 0-16,3-4 0 0,-2 3-176 0,1-4 176 15,-1 3 0-15,0-4-128 0,1 4 128 0,-1-6 0 16,2 2 0-16,-2-4-128 0,1-3 128 0,-2 0 0 16,0-1 0-16,1-1 0 0,0-2 0 0,1-5 0 15,1 1 0-15,0-1 0 0,1-3 0 0,-1 1 0 16,0-3 0-16,1 2 144 0,-1 2-16 0,-2-5-128 0,2 2 192 15,-3 0-192-15,-2 0 192 0,-1 3-192 0,-1-2 128 16,-2 2-128-16,-2 3 0 0,-1 2 0 0,-2 3 0 16,-3-1 128-16,0 1-128 0,-4 3 0 0,-1 2 160 15,-3 3-160-15,-2 3 128 0,0 3-128 0,-1-2 0 16,1 4 128-16,0 2-128 0,0 2 0 0,2-2 0 0,1 2 0 16,1-1 0-16,5-2 0 0,0 2 0 15,4-6 0-15,1 2 0 0,3-2 0 0,2 0 0 0,2-2 0 16,2 1 0-16,1-2 0 0,2-1-176 0,2-2 176 15,1-1-128-15,3-1 128 0,0 0 0 0,1-3 0 16,3-1 0-16,1-1 0 0,2-2-128 0,-2-1 128 16,1 0-128-16,0 1 128 0,-3-3 0 0,-1 0 0 15,-2 1 0-15,-2 0 0 0,-3-1 0 0,-2 1 0 16,0-2 0-16,-4 2 0 0,0 1 0 0,-3-1 0 0,-1 0 0 16,-2 3 0-16,-1-1 0 0,-2 3 128 0,-1-1-128 0,-3 0 176 15,-1 4-32-15,-2 1 0 16,0 0 0-16,-2 2 0 0,0 3-144 0,-1 3 128 0,1 0-128 0,3-2 128 15,-1 2-128-15,2-2 192 0,3 3-192 0,0-4 192 16,2 2-32-16,0-2 0 0,2 0 0 16,0 0 0-16,2-3-160 0,0 2 0 0,0-1 0 15,1-2 0-15,0 1 0 0,1-2 0 0,0 0 0 0,0 0 0 16,0 0 0-16,-1 0 0 0,1 0 0 0,-2 0 0 16,1-2 224-16,1 2 16 0,0 0 0 0,0 0 0 15,0 0-80-15,0 0-16 0,0 0 0 0,0 0 0 16,0 0-144-16,-21-4-192 0,20 4 32 0,0 0 16 15,1 0-800-15,0 0-144 0,2-4-48 0,4 3-20624 16</inkml:trace>
  <inkml:trace contextRef="#ctx0" brushRef="#br3" timeOffset="-71163.88">19080 7933 7359 0,'1'-1'656'0,"0"1"-528"0,1-2-128 0,-2 0 0 15,1 1 1776-15,-1 1 320 0,0 0 64 0,0 0 16 16,1-4-1248-16,-1 2-240 0,-1-2-48 0,-2 2-16 0,0-2 320 0,-2 3 64 16,-1-3 16-16,-2 2 0 0,2 2 64 15,-1-3 32-15,-1 3 0 0,2-1 0 0,2 0-48 0,1 1-16 16,1 0 0-16,2-3 0 0,0 1-160 0,4 1-16 15,0-2-16-15,3 1 0 0,1-2-288 0,1 1-64 16,1 1-16-16,0-2 0 0,0 4-48 0,-1-3 0 16,-2 1 0-16,-1 2 0 0,-1-2 0 0,0 1-16 15,-2 1 0-15,-2 0 0 0,0 0 48 0,-1 0 16 16,0 0 0-16,-1 0 0 0,1 0-176 0,-1 0-48 16,1 1 0-16,0-1 0 0,-1 0-272 0,1 0 128 0,0-1-128 0,0 1 0 15,0 0 0-15,0 0 0 16,0 0 0-16,0 0 0 0,0 0 128 0,0 0-128 0,0 0 0 0,21-5 0 15,-16 3 224-15,-2 2-16 16,2-1 0-16,0 1 0 0,-1 0-16 0,-2 0-16 0,2 0 0 0,-3 0 0 16,0 1-176-16,-1-1 192 15,0 2-192-15,-1-2 192 0,1 2-48 0,-1-2 0 0,1 0 0 0,-2 3 0 16,2-3-144-16,0 0 192 0,0 0-192 0,0 0 192 16,0 0-192-16,0 0 0 0,0 0 0 0,-20 3 128 15,19-3-128-15,-2 0 0 0,2 0 144 0,0 0-144 16,1 0 144-16,-2 0-144 0,2 0 192 0,-2 0-192 15,1 0 192-15,-1 0-64 0,-1 0 0 0,-1 2-128 16,0 1 144-16,1-3-144 0,-2 2 0 0,-2-2 144 16,2 1-144-16,1 0 0 0,-1-1 0 0,0 0 128 0,0 0 0 15,0 0 0-15,0 0 0 0,1 0 0 0,0 0-128 16,1-1 0-16,0 1 0 0,2-1 128 0,-2 1-128 0,2-2 0 16,0 2 0-16,0-2 0 15,1 1 0-15,-1-1 0 0,1 0 128 0,-2-1-128 0,1 2 0 0,0-3 0 16,0 1 0-16,-2 0 0 0,1 2 0 0,-2-4 0 15,0 4 0-15,-1 1 0 0,0-3 0 0,0 2 0 16,-1 1 0-16,1 0 0 0,-1 0 0 0,0 0 0 16,0 0 0-16,1 0 0 0,1 0 0 0,0 0 0 15,1-1 0-15,0 1 0 0,2 0 0 0,0 0 0 16,1-3 0-16,-2 3 0 0,2 0 0 0,0 0 0 16,0 0 0-16,-1 0 0 0,1 0 0 0,0 0 0 15,0 0 0-15,0 0 0 0,0 0-256 0,0 0-48 16,0 0 0-16,0 0 0 15,0 0-416-15,0 0-96 0,0 0-16 0,0 0 0 0</inkml:trace>
  <inkml:trace contextRef="#ctx0" brushRef="#br3" timeOffset="-68865.34">19133 7781 15663 0,'-7'-2'1392'0,"1"2"-1120"0,2 0-272 0,1-3 0 0,1 3 656 0,-2-1 80 0,-3 0 16 0,-4-3 0 16,-5 2-1136-16,-3-3-208 0,2 1-48 0,-1 2-16 0,2-1 656 0,0 1 0 15,3 2 0-15,-1 1 176 0,2 0 816 0,-1 2 160 16,5-2 48-16,-1 3 0 0,4-3 576 0,-1 0 112 16,2 3 32-16,0-4 0 0,2 2 96 0,1-1 32 15,-2 2 0-15,1 2 0 0,1-4-912 0,-2 0-176 16,2 1-48-16,0 0 0 0,1-2-336 0,0 0-80 15,0 0-16-15,0 0 0 0,2 0-192 0,-2 0-32 0,0 0-16 16,0 0 0-16,0 0-64 0,21-10-16 16,-13 9 0-16,-1 1 0 0,2-4-160 0,-1 3 0 0,2 0 0 0,0 1 0 15,0-3 0-15,1 2 0 0,0 1 144 0,0-1-144 16,2 1 0-16,-2 0 144 0,1 0-144 0,-1 0 0 16,2 0 160-16,-1 0-160 0,0 0 128 15,1 0-128-15,-1 0 0 0,1 0 0 0,1 1 128 0,1 0-128 16,-1-1 0-16,2-1 0 0,2 0 0 0,1 1 128 15,-2-1 64-15,2-3 0 0,-1 0 0 0,1 2 0 16,-2-2-64-16,1 1-128 0,-2 0 192 16,-2 0-64-16,1 3 0 0,-4-3 0 0,2 1 0 0,-3 2 0 15,0 0-128-15,-2 0 128 0,1 0-128 0,-2 2 128 16,-1-2-128-16,2 1 0 0,-2-1 0 0,-1 0-176 16,1 0 176-16,0 0 0 0,-1 0 0 0,0 0 0 15,0 0 0-15,0 2 176 0,0-2-48 0,0 0 0 0,1 1-128 16,-1 2 0-16,3-1 0 0,-1-2-176 0,0 3 176 0,3-3 0 15,-1 0 0-15,0 0 0 0,-1 0 0 0,1-1 0 16,0-1 0-16,-3 0-128 0,0 1 128 0,0-1 128 16,-2 1-128-16,0-2 176 0,-2 1-176 0,-1 2 0 15,1-3 0-15,-2 0 0 0,0 1 224 0,-2-1-32 16,1 2-16-16,-1-3 0 0,-1 3 0 0,1-4 0 16,-1 4 0-16,1-4 0 0,-1 0-48 0,2 1-128 15,0 0 192-15,0 0-64 0,1 0-128 0,0 1 128 16,0-2-128-16,0 3 128 0,1-1-128 0,1 0 0 15,-1 0 0-15,3 2 0 0,-1-1 0 0,-1 0 0 16,1 1 0-16,0-1 0 0,0-1 0 0,0 2 160 0,1-3-32 0,-1 0-128 16,0 1 0-16,0-1 0 0,1 2 0 15,-1-2 0-15,2 0 208 0,-1 2-64 0,0-2-16 0,-1 2 0 16,2-1-128-16,0 1-144 0,1 0 144 16,2 2-208-16,-1 0 208 0,1-2 0 0,-1 4 0 0,1-2 0 15,-1 0 0-15,2 2 0 0,-2 0 0 0,-1 1 0 16,2-3 0-16,-1 1 0 0,-1 2 0 0,0-3 0 15,1 2 0-15,-4-1 0 0,2 0 0 0,-2-1 0 16,-1 3 0-16,1-3 0 0,-2 0 0 0,-1-3 0 16,0 3 0-16,0 0 0 0,0 0 0 0,0 0 0 15,0 0 0-15,-1 3 0 0,1-3 0 0,-2 0 0 16,2 0 0-16,0 0 0 0,0 0 0 0,0 0 0 0,0 0 0 0,0 0 0 16,0 0 0-16,0 0 0 15,0 0 128-15,0 0-128 0,0 0 0 0,0 0 0 0,0 0 0 0,-12-20 128 16,11 17-128-16,-2-3 0 0,2 0 208 0,-1-1-64 15,-1-2-16-15,1 0 0 0,-1 1 0 0,0-3-128 16,0-1 192-16,-1 0-64 0,1-2-128 16,0 1 0-16,1 0 0 0,-2-4 0 0,1 1 0 0,1-1 0 15,0-1 0-15,-1-1 0 0,1 0 0 0,-1-2 0 16,1 1 0-16,0-1 0 0,0-1 0 0,-1-1 0 16,2-1 128-16,1 3-128 0,-1 2 0 0,0 1 0 15,0-4 144-15,-2-2-144 0,3 2 160 0,-1 0-32 16,0 4-128-16,1 3 192 0,-2 4-192 0,1 3 128 15,-1-1-128-15,0 4 0 0,1 1 0 0,0 1 0 16,0 1 0-16,-1 0 0 0,2 1 0 0,0-1 0 0,0 2 0 16,0 0 0-16,0-1 0 0,2 1 0 15,-1 0 0-15,0-2 0 0,0 2-144 0,-1 0 144 0,0 0 0 0,0 0-144 16,0 0 144-16,0 0 0 0,0 0 0 16,0 0 0-16,0 0 0 0,0 0 0 0,0 0 0 0,0 0 0 15,0 0 0-15,0 0 0 0,0 0 0 0,0 0 0 16,0 0 0-16,0 0 0 0,0 0 0 0,0 0 0 15,0 0 0-15,2 22 0 0,-4-16 0 0,1 3 0 16,-1-2 0-16,-1 3 0 0,-1-1 0 0,2 1 0 16,-2 0 0-16,-1-3 0 0,2 2 0 0,-2-2 0 15,1-1 0-15,0 0 0 0,1-1 0 0,-1-1 0 16,1 0 0-16,1 0 0 0,-1-3 192 0,2 1-64 16,-1 0 0-16,2-1 16 0,-1-1 0 0,1 0 0 15,0 0-144-15,0 0 0 0,0-1 0 0,0 1 128 16,0-2-128-16,1-1 0 0,0 1 0 0,1 2 0 0,-2 0 0 0,0 0 0 15,0 0 0-15,0 0 0 0,20-17-128 0,-15 12 128 16,1 0-160-16,1 0 160 0,-1-1-128 16,1 0 128-16,1 0 0 0,0-1-144 0,0-1 144 0,-1 2 0 15,0-2 0-15,1 0 0 0,-1-1 0 0,2-1 0 16,0-1 0-16,1 1 0 0,-2 1 0 0,3-2 0 16,0 1 0-16,1 3 0 0,-1 1 0 0,0 0 0 15,-3 1 0-15,2 0 0 0,2 3 0 0,-1-1 0 16,-1 1 0-16,-2 0 0 0,0 1 0 0,-2 1-128 15,-1 1 0-15,-2-1 0 0,-1 2 0 0,-2-2 0 16,-2 0 0-16,-1 0 0 0,-2 0 128 0,-3 0 0 16,-2 0 0-16,-2 0 0 0,-4 0 0 0,-1 0 0 0,-3 2 0 15,-2-2 128-15,-2 3 0 0,1-1 0 0,-1-1 0 16,1 3 0-16,-1-4 16 0,2 1 16 0,-2 3 0 0,1-3 0 16,1 4-160-16,-2-3 128 0,1 4-128 15,-1-1 128-15,3 4-128 0,1-3 0 0,4 0 0 0,2 2 0 16,2 0 0-16,4-1 0 0,2-4 0 0,-1 2 0 15,5 0 0-15,1 0 0 0,3-1 0 0,1 0 0 16,3-2 0-16,2 0 0 0,1-2-176 0,2 2 176 16,2-4 0-16,3 0-160 0,2-2 160 0,3-1 0 15,1-1 0-15,1-1 0 0,-1 1 0 0,1-4 0 16,0 2 0-16,-2-3 0 0,-1 5 0 0,-2-4 0 16,1 4 0-16,-3-3 0 0,-1 3 0 0,-2 0 0 0,0 1 0 15,-4 0-128-15,0 1 128 0,-2 2 0 0,0-1 0 16,-4 3 0-16,0-1 0 0,-2 1 0 0,-1 0 0 0,-1 0 0 15,-3 1 0-15,-1 1 0 16,-1 1 0-16,-1 1 0 0,-2 0 0 0,-2 2 144 0,-2-1-144 0,0 0 0 16,0 1 0-16,-1 0 128 0,0-1-128 15,0 1 160-15,1-1-160 0,-1 0 160 0,2-1 32 0,1 0 16 16,1-1 0-16,-1 1 0 0,0-2-64 0,1 3-16 16,0-3 0-16,2 0 0 0,2 1-128 0,2-2 0 15,2-1 0-15,1 1 0 0,1-1 0 0,3-1 0 16,1 0 0-16,2-2 0 15,2 1-368-15,0 0-96 0,4-3-32 0,-1 0 0 0,0 1 80 0,1-1 16 16,2 2 0-16,-1-2 0 16,0-1-112-16,0 2-32 0,1 2 0 0,0-3 0 15,-1 1-336-15,1 2-64 0</inkml:trace>
  <inkml:trace contextRef="#ctx0" brushRef="#br3" timeOffset="-67795.9">19001 7956 39615 0,'-5'-3'3520'0,"1"1"-2816"0,2 0-560 0,0 2-144 0,2 0 0 0,-1 0 0 0,-2-3 0 0,-2 0 0 15,-2-2 240-15,0-1 64 0,-2 1 16 0,3 0 0 16,1 4-128-16,3-4 0 0,-1 5-16 0,3-1 0 16,1 1 80-16,2 0 0 0,1 1 16 0,2 2 0 15,3 1-16-15,-1 1 0 0,3 2 0 0,2-1 0 16,0 2-96-16,0 1-32 0,0 2 0 0,0-1 0 16,-2 3 80-16,-1-2 16 0,-2 3 0 0,-2-2 0 15,-1 0-32-15,-1-1 0 0,-1 1 0 0,-2 1 0 16,0 2 128-16,-2-2 32 0,1 2 0 0,-3-3 0 15,2 5-80-15,-1-3-16 0,0 6 0 0,0 0 0 0,1 5-96 0,-1-2-32 16,2 6 0-16,0-3 0 16,2 3-128-16,0 0 0 0,3-1 144 0,3-2-144 15,0 1 272-15,1 1-16 0,2-5 0 0,0 1 0 0,-1 2-16 16,1-3-16-16,-1-1 0 0,-3-3 0 0,1-2-224 0,-3-3 0 16,1-3 128-16,-1-2-128 0,0-1 0 0,-3 0 0 15,2-5 0-15,-1 1 0 0,-2-3 256 0,0 2-32 16,-1-3-16-16,1 0 0 0,-1 2 16 0,-1-3 0 15,1 0 0-15,-1-4 0 0,0-1-96 0,-3 1-128 16,4 5 176-16,0 0-176 0,-10-28 128 0,6 17-128 16,1 1 0-16,-1-2 0 0,-1-2 0 0,0-2 0 15,1 0 0-15,-2 0 0 0,1 1 0 0,-1 1 0 0,1 4 0 16,0 1 0-16,-2 0 0 0,-1 2 0 16,1 2 0-16,-1 2 0 0,0 1-256 0,-1 1 32 0,0 1 16 0,1 0 0 15,0 1 208-15,1-1-192 0,1 2 192 16,1 0-192-16,1 0 192 0,0 1 0 0,2-2 0 0,-1 1 0 15,2 1-192-15,-1 2 192 0,0-3-208 0,0 3 80 16,-1 0 128-16,1 5 0 0,-2 2 0 0,-1 2 0 16,2 6-240-16,-4 3-16 0,1 6 0 0,0 0 0 15,0 5 112-15,1-3 16 0,2-4 0 0,1-4 0 16,4-3 128-16,1-6-208 0,3-3 80 0,0-1 128 16,2-5 0-16,-1-1 0 0,1-2 224 0,0-1-64 15,1-2 48-15,0-1 16 0,-1-2 0 0,0-2 0 16,-1-3 32-16,-2 2 0 0,1-5 0 0,-2 1 0 15,-2-1-16-15,1-2 0 0,-2 1 0 0,-1 0 0 16,-1-2 48-16,0 2 16 0,-2-3 0 0,1 0 0 0,-1-2-48 0,-1 1-16 16,1-1 0-16,-1-2 0 0,0 0-240 0,2 3 0 15,-2-1 128-15,2 2-128 0,-1 1 0 0,2 3 0 16,1 5 0-16,-1-2 0 0,2 3-256 0,-1 1 48 16,1 2 16-16,2 1 0 0,-2 2-128 0,0 0 0 15,2 2-16-15,-2 0 0 16,1 1-432-16,0 0-96 0,0 2-16 0,1 1-13840 15,-1 1-2784-15</inkml:trace>
  <inkml:trace contextRef="#ctx0" brushRef="#br3" timeOffset="-66418.19">4115 13660 15663 0,'-2'-5'1392'0,"1"1"-1120"0,-1 1-272 0,2 0 0 0,2 1 1856 0,-1 2 320 0,0-4 64 0,1-1 16 15,2-1-1120-15,0 0-240 0,0-2-32 0,-1 2-16 16,0 1-384-16,-3 1-80 0,-1 4 0 0,-2-1-16 15,-1 2 496-15,-2 2 96 0,0-2 32 0,-1 2 0 0,-1-1 464 0,1-2 80 16,2 1 32-16,0 1 0 16,0-1-480-16,0-1-112 0,1-1-16 0,3-1 0 0,1 1-576 0,0-1-128 15,2 0-32-15,2 1 0 16,1 1-96-16,1-4-128 0,3 2 176 0,0-3-176 0,-1 4 0 0,1-4 0 16,0 2 0-16,-2 1 0 0,-1 1 0 0,-1 1 0 15,0 0 0-15,-2 0 0 0,-1 0 0 0,-1 1-176 16,-1 4 176-16,-1-3-160 0,0 2 160 0,-2 1-128 15,0 0 128-15,-1-1-128 0,0 2 128 0,-1-2 0 16,3 0 0-16,-2 1 0 0,3-3 208 0,-2 1-16 16,2-1-16-16,1-2 0 0,-1 1 64 0,1-1 16 15,1 0 0-15,0 0 0 0,1 0-128 0,-2 0 0 16,1-1-128-16,-1 1 192 0,1 1-192 0,-1-1 0 16,0 0 128-16,0 0-128 0,0 0 0 0,0 0 144 0,0 0-144 0,-10 22 128 15,6-17 0-15,1 2-128 0,-1 2 192 0,-1 2-64 16,0-1 16-16,0 4 0 0,2-1 0 15,-1 2 0-15,1-2 48 0,2 3 0 16,0 2 0-16,1 6 0 0,1 2 16 0,0 0 16 0,2 2 0 16,-2 1 0-16,2-1-32 0,-1 4 0 0,0 4 0 0,0 4 0 15,-2 3-192-15,-2 3 176 0,0 4-176 0,-2 6 160 16,-2 1-160-16,-3 1 0 0,1 4 0 0,-5-4 0 16,2-2 0-16,-1 0 0 0,-2 1 0 0,-2-1 0 15,1-4 0-15,1-6 128 0,0-2-128 0,2-4 128 16,0-6-128-16,4-3 0 0,2-4 0 0,-1-6 0 15,4-2-640 1,0-8-64-16,3-5-16 0,3-7-19568 0</inkml:trace>
  <inkml:trace contextRef="#ctx0" brushRef="#br3" timeOffset="-65430.08">3873 14063 28559 0,'-4'0'2544'0,"0"0"-2032"0,2 0-512 0,1 0 0 0,1 0 1168 0,0 0 144 0,-3 0 32 0,0 0 0 0,-2-2-592 0,-2-1-112 16,2 2-32-16,1-4 0 0,0 0-32 0,-1 1-16 15,-1 1 0-15,0-2 0 0,-2-1-400 0,-1 1-160 16,1 0 128-16,-3 1-128 0,0 1 448 0,-2 2 16 16,1 1 0-16,-2 0 0 0,2 3-48 0,-2-2-16 15,2 1 0-15,0 1 0 0,0 1-128 0,1 1-16 0,0-3-16 0,1 3 0 16,2 0-112-16,-2 1-128 0,0 2 176 0,-1 0-176 15,1 0 0-15,0 0 0 0,1-2-192 0,2-2 48 16,2 0 144-16,0 0-192 16,4-1 192-16,-1 0-192 0,4 2 192 0,0-3 0 0,3 2 128 0,3 2-128 15,0-1 0-15,3 2 0 0,2 3 0 16,0-2 128-16,1 2-128 0,1-4 0 0,0 1 0 0,-2 2 0 16,0-3 0-16,-1 2-128 0,-1 1 128 0,-1-1-128 15,0 0 128-15,-3 4 0 0,-1-4 0 0,-2 3 0 16,0 2 0-16,-2 0 0 0,-2 1 0 0,-1 2 0 15,-1-2 0-15,-2 0 0 0,-2 3 0 0,-1-3 128 16,-1 5-128-16,-1-2 176 0,-1 1-176 0,3-5 192 16,-1 0-192-16,1 0 0 0,-3 4 0 0,0 1 128 15,-1-1-128-15,2 2 0 0,1-2 144 0,2-2-144 0,1-2 0 0,0 2 0 16,0-2 0-16,1-2 128 0,2 0-128 16,-1-4 0-16,2-1 0 0,0 1 0 0,-1 0-128 0,2-3 128 15,-1 1-128-15,1-2 128 0,1 2 0 0,2-1 0 16,-1-1 0-16,2-1 0 0,2 0 0 0,0-2 128 15,3 2-128-15,0-4 176 0,2 2-176 0,1-2 192 16,2 0-192-16,1-3 192 0,1 1-192 0,1-1 192 16,2-1-192-16,0 2 192 0,1-1-192 0,0-1 0 15,-1 1 0-15,-1-1 0 0,-1 1 0 0,1-1 0 16,-1-1 0-16,0 3 0 16,1-5-480-16,-2 1 32 0,0 1 0 0,-1-3 0 15,-2 4-288-15,-2-3-48 0,0 3-16 0,-2-1 0 16,0 1-1232-16,-3-1-240 0,0 1-48 0,-2 1-12368 0</inkml:trace>
  <inkml:trace contextRef="#ctx0" brushRef="#br3" timeOffset="-65195.47">3846 14256 41471 0,'-10'1'1840'16,"2"3"368"-16,1-3-1760 0,2 1-448 0,4-1 0 0,1-1 0 0,0-1-128 0,-1 1-128 0,2 0 0 0,1-2-16 31,4-3-208-31,6-1-32 0,2-2-16 0,5-1 0 0,2-4 736 0,2 0 160 0,2-1 16 0,2-1 16 0,1 2-144 0,0-2-16 16,0 1-16-16,-2 2 0 0,0 1-416 0,-2 1-64 15,-1 3-32-15,1-3 0 16,-3 4-1952-16,-1-1-384 0</inkml:trace>
  <inkml:trace contextRef="#ctx0" brushRef="#br3" timeOffset="-64198.24">4050 15359 23951 0,'-3'1'2128'0,"2"-2"-1696"0,0 0-432 0,2 1 0 0,1-3 0 0,1 2 0 0,2 0 0 0,1-3 0 0,4-1 192 0,2-2-32 16,4-1-16-16,-1 0 32 0,-1 0-176 0,-4 2 0 15,-3 1-192-15,-3 4 192 0,-2-3-240 0,-2 3 48 16,-2 1 16-16,-1 0 48 0,-2 1 2864 0,1-1 576 16,-3 0 112-16,-1 2 64 0,-1-2-112 0,-1 2-32 15,-1-2 0-15,1-2 48 0,-1 0-1616 0,-1 1-320 16,0-4-64-16,0 0 16 0,-1 3-1072 0,-1-3-208 15,0 0-128-15,-2 0 192 0,-1 0-192 0,-3 2 0 0,-1 1 0 16,-1 2 0-16,0 2-144 0,-3 2-16 16,-2 4 0-16,-2 0 160 0,1 3-384 0,1 4 64 15,-2 3 0-15,2 0 16 16,1 4-80-16,0 2-32 0,2 2 0 0,1-1 32 16,0 2-224-16,-1-3-48 0,3 0-16 0,-1 1 32 15,-1-1-256-15,2 0-64 0,2-2-16 0,1-6 16 16,4-2-560-16,2-5-112 0,4-5-32 0,3-6-16400 0</inkml:trace>
  <inkml:trace contextRef="#ctx0" brushRef="#br3" timeOffset="-63928">3638 15001 48831 0,'-6'7'2176'0,"1"2"432"0,0-2-2096 0,2-1-512 0,3-1 0 0,2 0 0 0,1 1-768 0,1 7-256 16,3 4-48-16,3 9-16 0,5 0 176 0,3 2 16 0,-1 3 16 0,1-2 0 0,1 3 608 0,1 0 112 16,-1 1 32-16,3 1 0 0,0-1 128 0,1-1 0 15,2 2 0-15,1-2 0 0,1-2 320 0,2-2 0 16,2-1 0-16,-1-5 0 0,0-2-128 0,0-2-48 16,-2-1 0-16,-1-4 0 0,1-1-144 0,-4-4-224 15,2-2 48-15,-2-1 16 16,2 0-704-16,-3-1-144 0,0-4-16 0,-5 3-16832 0</inkml:trace>
  <inkml:trace contextRef="#ctx0" brushRef="#br3" timeOffset="-63498.32">3909 14217 29487 0,'-8'0'2624'0,"3"0"-2112"0,3-3-512 0,2 3 0 0,2 0-192 0,-3 0-128 16,-3-1-48-16,-1 0 0 15,1-1-736-15,-3-1-160 0,4 1-16 0,-2 1-16 0,2 1 1136 0,0 1 160 16,-1-1 176-16,0 3-48 0,-1 2 1520 0,-1-1 288 15,0 0 64-15,0 3 16 0,-2-2-576 0,1 1-112 16,-2 0-32-16,0-1 0 0,0 1-784 0,-3 0-176 0,1 2-16 0,0-3-16 31,-1 0-1152-31,-2 0-240 0,2-1-32 0,-3-4-16 16,1 2-992-16,3-4-208 0</inkml:trace>
  <inkml:trace contextRef="#ctx0" brushRef="#br3" timeOffset="-62930.57">4218 13343 30399 0,'-15'9'1344'15,"4"-5"288"-15,2 1-1312 0,3-1-320 0,4-4 0 0,0 1 0 0,0 0 416 0,-1 1 16 16,-2 2 0-16,1 1 0 0,-1-1-176 0,3 1-16 15,1-4-16-15,2 0 0 0,2 2-224 0,-1-2-192 16,1 0 48-16,0 0 0 0,2 2 640 0,-1 1 128 0,2-1 16 0,-1 2 16 16,1 1 304-16,2 2 48 15,-2 1 16-15,3-2 0 0,-1 3-240 0,2 1-32 0,3 0-16 0,-1 1 0 16,-1 1-352-16,3 2-64 0,3 2 0 0,4 2-16 16,0 3-80-16,3 0-16 0,2 3 0 0,4 1 0 15,6 0-64-15,4 1-16 0,2 1 0 16,2 0 0-16,2 0 32 0,0-1 0 0,1-1 0 0,-6-4 0 15,-5-1 48-15,6 4 16 0,7 6 0 0,1 5 0 16,-5-1-224-16,-4-1 0 0,-4 3-192 0,-5-1 192 16,-3 0 0-16,-4 1 0 0,-2 3 0 0,-2-1 0 15,-1-4 0-15,-5-2 0 0,-2-3 0 0,0 0 0 16,-2 1 0-16,-3-5 0 0,0-2 0 0,-2-3 0 16,0-1 0-16,2-4 0 0,-1-3 0 0,0-2 0 15,2-5-320-15,0-1-48 0,1-5-16 0,1-6 0 16,0-2-1024-16,1 0-224 15,-1-4-32-15,1 1-16 0</inkml:trace>
  <inkml:trace contextRef="#ctx0" brushRef="#br3" timeOffset="-62331.83">5488 13503 21183 0,'-6'0'1888'0,"-1"-1"-1504"0,4 1-384 0,0 0 0 16,2 0 1760-16,-1 0 288 0,-5 0 48 0,-1 0 16 15,-5 1-848-15,1-1-176 0,0 2-16 0,2 0-16 16,0 0 96-16,0 2 0 0,0 1 16 0,-1 0 0 16,1 1-320-16,-2 1-64 0,-1 1-16 0,-3 0 0 15,0 4-384-15,-2-1-96 0,-3 2-16 0,-3 2 0 16,1 1-272-16,-1 2 160 0,-1 0-160 0,1 3 128 16,1-2-128-16,1 2 160 0,5-4-160 0,1 0 160 15,5-3-32-15,3-4 0 0,4 0 0 0,4-7 0 16,4 2 0-16,4-3 0 0,4 0 0 0,3-2 0 0,3-2-128 15,2-2 0-15,4-1-192 0,-1-1 192 0,3 0-240 16,0-2 80-16,0 4 16 0,0 0 0 0,0-1 144 0,-1 3 0 16,-1 0-144-16,0 2 144 15,-3 2-384-15,-3-2 0 0,0 3 0 0,-3 1 0 0,-2 0 240 0,0 3 144 16,-2-1-192-16,-1 1 192 0,0 3 160 0,-1 0 144 16,0 1 16-16,0-5 16 0,-2 3-48 0,1 0-16 15,-1-3 0-15,0 1 0 0,2 2-272 0,0-3 128 16,-2 2-128-16,1-2 0 0,-2 2 0 0,0-1 0 15,-2 0 0-15,-2 0 0 0,1 2 0 0,-5 1 0 16,1 0-128-16,-3 1 128 0,-1 0 0 0,-2 0 0 16,-4 3 0-16,-1-2 0 0,-2-1 0 0,-3 2 240 15,-3 0-48-15,-2 1-16 0,2-7 0 0,-4 1 0 16,1-1 0-16,-2-4 0 0,3-2-16 0,0-2 0 0,-1-2 0 0,4-7 0 16,0 3-416-16,3-8-64 15,2-1-32-15,3-3-12224 0,3 1-2448 0</inkml:trace>
  <inkml:trace contextRef="#ctx0" brushRef="#br3" timeOffset="-61294.38">5642 14701 32255 0,'-8'4'2864'0,"-1"-2"-2288"0,3 1-576 0,2-2 0 16,2 0 1728-16,-4 3 224 0,-6 2 48 0,-6 3 16 15,-4 5-1888-15,-6-2-384 0,1 4-80 0,1-2-16 16,1 0-80 0,3 0-16-16,2 1 0 0,1-4 0 0,0 0 448 0,3 3 144 0,1-4 0 0,2 1 0 15,1 0 528-15,3 0 96 0,0 1 32 0,0 4 0 16,3-1-544-16,2 1-96 0,2 2-32 0,2-3 0 15,1 1 0-15,3-4 0 0,1-3 0 0,2-1 0 0,2-3-128 0,1 1 0 16,2-4-160-16,2-2 160 16,-1-2 0-16,1-4 0 0,1 0 0 0,0-5 0 0,1 0 208 0,0-4-64 15,-1-1-16-15,1-3 0 16,-1 1 112-16,-1-2 16 0,1 0 0 0,-1-2 0 0,-2 0-256 0,1-1 176 16,-4 2-176-16,1-2 160 0,-1 1-160 0,-4-2 0 15,1 2 0-15,-1 0 0 0,-1-1 0 0,-2 4 0 16,1 1-160-16,-3 2 160 0,1 0-144 0,-1 4 144 15,0 4-128-15,1 2 128 0,0 1 0 0,-1 5 0 16,0-2 0-16,0 2 0 0,2 2 0 0,-1-1 0 16,1 3 0-16,1 0 0 0,-1 1 0 0,1-1 0 15,0 0 0-15,0 3 0 0,-2-5 0 0,0 2-160 16,1-3 160-16,-2 0-160 0,0 2 160 0,0-3 0 16,0 0-144-16,-2 0 144 0,1-3 0 0,-1 3 0 0,-1-1 128 0,0 0-128 15,0 1 224-15,1 0-32 16,2 0-16-16,0 0 0 0,0 0-48 0,0 0-128 0,0 0 192 0,0 0-64 15,0 0 32-15,0 0 0 0,0 0 0 0,0 0 0 16,0 0-160-16,0 0 128 0,0 0-128 0,0 0 128 16,0 0-128-16,0 0-144 15,0 0 144-15,0 0-208 0,0 0 208 0,0 0-144 0,0 0 144 0,0 0-128 16,0 0 256-16,0 0 64 0,0 0 16 0,0 0 0 16,0 0 96-16,-18 9 16 0,16-9 0 0,-2 0 0 15,2 0-64-15,-1 0 0 0,-1 0 0 0,1 2 0 16,-2-1-256-16,-1 3 160 0,-1 2-160 0,-1 2 128 15,-1 3-128-15,-2 3 0 0,-3 4 0 0,0 0 128 16,-1 5 48-16,-3 4 0 0,-1 1 0 0,-2 4 0 0,2 1-176 16,-3 5 0-16,-3 8 0 0,2-1 0 0,0 0 128 0,-1 3 112 15,-1 7 16-15,0-5 0 0,3-6 64 16,2-6 0-16,1-2 16 0,5-8 0 0,-1-2-96 0,4-5-32 16,0-4 0-16,-1-4 0 15,0-2-592-15,0-2-128 0,-1-4-32 0,1-2 0 16,1-1-512-16,-2-5-96 15,-1-4-32-15,-1-4 0 0,1-4-224 0,2-5-64 0,2-4 0 0,4-3-10528 16,6-4-2112-16</inkml:trace>
  <inkml:trace contextRef="#ctx0" brushRef="#br3" timeOffset="-60999.09">5257 14628 18431 0,'8'-18'816'0,"-4"5"160"0,-2 4-784 0,-2 2-192 0,0 6 0 0,-1 1 0 0,0 0 2272 0,-2-4 416 0,-1 2 64 0,-1-1 32 16,-2 2-64-16,0 2-16 0,-2 2 0 0,2 3 0 15,2 0-1408-15,-1 2-272 0,2 4-64 0,2 3-16 16,0 2-256-16,2 4-48 0,3 1-16 0,1 2 0 16,0 2-112-16,3 0-32 0,1-1 0 0,2-1 0 15,0-3-80-15,0 2-16 0,0 3 0 0,2-4 0 16,-1 3-128-16,4 2-16 0,0 3-16 0,2-1 0 16,3 0 160-16,0-1 16 0,1-1 16 0,4-1 0 15,1-2-80-15,1-4-16 0,5-1 0 0,0-1 0 16,2-5-32-16,-1-2-16 0,2-2 0 0,0-3 0 15,1-1-272-15,1-4 0 0,0 1 128 0,2-5-128 16,0-1-240-16,0-2-96 0,-1 0-32 0,-1 0 0 16,-2-5-592-1,-3 1-128-15,0-3-32 0,-1-1-20064 0</inkml:trace>
  <inkml:trace contextRef="#ctx0" brushRef="#br4" timeOffset="-43730.98">2071 9180 23039 0,'-3'-1'2048'0,"0"-1"-1648"0,2 1-400 0,1-1 0 16,0 2-496-16,-1 0-176 0,-2-2-32 0,-1 1-16 15,-1-2-240-15,-2 0-32 0,0 3-16 0,-2 0 0 16,-1 0 544-16,0 1 96 0,0 2 32 0,-2 2 0 0,-2 1 592 0,-2 0 112 15,-4 1 16-15,-1 1 16 0,0-1 1104 0,-1 2 224 16,0 0 32-16,-2-1 16 0,1 0 0 0,-1-2 0 16,2-1 0-16,-3 0 0 15,2 1-256-15,-1-1-48 0,0 0-16 0,0-4 0 16,1 0-432-16,-2 2-96 0,0-3-16 0,1 0 0 0,0 1-384 16,1 0-80-16,-2 3 0 0,1-3-16 0,0 3-224 0,-1 0-32 15,0 1-16-15,2 3 0 0,-1 0-160 0,1 2 0 16,-1-4 0-16,3 2 0 0,1 0 176 0,-1 3-48 15,-1-2-128-15,0 2 192 0,0 0-192 0,-1 0 0 16,1 0 0-16,1 0 0 0,1 0 128 0,3-1 0 16,-2 0-128-16,2 1 192 0,2-1-64 0,0 1 0 15,1 0-128-15,0 3 192 0,-1 1-64 0,-1 1-128 16,-1 3 176-16,-1 2-176 0,1 2 128 0,-3 1-128 0,2 1 0 16,-3 0 0-16,-2 2 0 0,2 2 0 15,-1 4 0-15,2-3 0 0,1 3 0 0,1-4 0 0,2-1 0 0,0 1 0 16,-1-1 128-16,1-2-128 0,2-1 0 0,1-2 0 15,-1 1 176-15,3 1-176 16,2-1 160-16,4-3-160 0,3 2 144 0,1-2-144 0,1 0 128 0,2-4-128 16,5 0 128-16,2 2-128 0,2 2 0 0,2-3 128 15,1 1-128-15,2-3 0 0,3 0 0 16,-2 0 128-16,1 0-128 0,0-3 0 0,2 3 0 0,0-3 128 16,3 5-128-16,-2-1 0 0,-1 1 0 0,1 2 0 15,-1 4 0-15,1-1 0 0,0 1 0 0,-1 0 0 16,1-5 0-16,-3-2 0 0,2-3 0 0,1-1 0 15,0-5 0-15,1 2 0 0,3-5 0 0,1-3 0 16,0 2 0-16,1-3 192 0,2 0-192 0,-2-2 192 0,1 0-48 0,-1 1 0 16,1-4 0-16,-1 2 0 0,-1-2-144 15,1 0 0-15,3 1 0 0,-3-5 0 0,0 4 128 0,2-4-128 16,2-1 0-16,1-1 128 0,-1 0-128 16,-2-1 0-16,1 3 0 0,-3-4 0 0,-2 1 0 0,1 0 0 15,2-5 0-15,1 0 0 0,-1 0 0 0,-1-1 0 16,2-2 0-16,-3 1 0 0,-1 0 0 0,-1-2 128 15,0 2-128-15,-2-1 128 0,-1-2 112 0,-2 3 16 16,-2-2 0-16,-2 0 0 0,0-3 16 0,-3-3 16 16,-1 1 0-16,-1-1 0 0,-3-1 0 0,1 1 0 15,-2-3 0-15,0 3 0 0,0 0-32 0,-1-1-16 16,1-6 0-16,-1 1 0 0,2 3-240 0,-4 0 176 16,0-2-176-16,-2-1 160 0,-2 2-160 0,-2-1 0 15,1 3 0-15,-3 2 0 0,-1 0 128 0,-2 1-128 16,-2 1 128-16,0 2-128 0,-1 2 224 0,-1-2-32 0,-2 1-16 15,-2-4 0-15,0 1 16 0,1 0 0 0,2 3 0 0,-2 1 0 16,-1-6 16-16,0 3 16 0,-2-1 0 0,1 2 0 16,1 1-64-16,0 1-16 0,0 3 0 0,0 1 0 15,0 3-144-15,-2 2 0 0,1 1 0 0,-1 3 128 16,-2 0-128-16,-2 0 0 0,-1 3 0 0,-3 1-176 16,2 2 176-16,-4 1 0 0,0 0 0 0,-2 1 0 15,1 0 0-15,-2 1 0 0,1-2 0 0,2 2-128 16,-1-2 128-16,3 2 0 0,-1 1 0 0,1-3 0 15,1 1 0-15,2 0 0 0,-1 3 0 0,2-4 0 0,1 3 0 16,-1 2 0-16,2 1 0 0,0 2 0 16,0 1 0-16,1 1 0 0,1 0 0 0,1 1 0 0,0-1 0 0,2 1 0 15,1-2 0-15,-1 2 0 16,3 0-128-16,-2 0 0 0,2 1 0 0</inkml:trace>
  <inkml:trace contextRef="#ctx0" brushRef="#br4" timeOffset="-40328.96">1755 10052 12895 0,'-13'0'1152'0,"3"1"-928"0,4 0-224 0,4-1 0 15,1 0 416-15,-3 0 32 0,-6 0 16 0,-5 0 0 16,-3 0 1280-16,-2-1 256 0,1 0 48 0,6-3 16 16,3 1 560-16,2-1 96 0,3 0 32 0,2 1 0 15,1-2-640-15,0 3-112 0,2-1-16 0,-1 2-16 16,1-1-1008-16,0 2-208 0,0 0-48 0,0-1 0 16,1 1-256-16,-1 0-64 0,0 0-16 0,0 0 0 15,0 0-224-15,0 0-144 0,0 0 192 0,0 0-192 16,21 6 176-16,-15-5-176 0,3 1 160 0,-1 1-160 15,4 1 272-15,0 1-32 0,0-3-16 0,3 4 0 0,1 0-32 16,3 2-16-16,1 3 0 0,1-2 0 0,-2 2-32 0,1 1 0 16,4 3 0-16,-3 1 0 0,1-2-144 0,-1 0 160 15,1 4-160-15,-1-5 160 0,0 3-160 0,0 1 128 16,0 0-128-16,3 1 128 0,-2 0 128 0,3-1 0 16,-1 0 16-16,1 1 0 0,1 0-16 0,1-3 0 15,3 0 0-15,0 1 0 0,1 1-112 0,2 1-16 16,3 1-128-16,-1 1 192 0,-2 0-32 0,-1 1-16 15,0 2 0-15,0 3 0 0,-1-2-144 0,-1 2 0 16,-2 0-160-16,-3-1 160 0,-3-2 0 0,-2-1 0 16,-3-1 0-16,0 0 0 0,-4-3 0 0,0-6 0 15,-4-1 0-15,3-1 0 0,-5-4 416 0,0 0-32 0,1 1 0 16,-1-2 0-16,1-1-32 0,-1-2-16 0,3 3 0 16,0-4 0-16,1 1-32 0,1 2-16 0,2-3 0 15,-2 2 0-15,1-2-288 0,-2 0 160 0,1 1-160 0,-1 0 128 16,0-1-128-16,-2 0 0 0,-3 2 0 0,-1-2 0 15,-1 2 0-15,-3-1 0 0,0 1-192 0,-1 0 192 32,-1 2-576-32,-1 1 0 0,-1-1 0 0,-1 2 0 0,1-1-256 15,-1 1-64-15,2 2 0 0,-1-1 0 16,2 1 208-16,2-3 48 0,0 2 0 0,3-3 0 0,1 0 384 0,1-3 64 0,3 1 32 0,1-2 0 16,2-1 160-16,-1-1-160 0,2 1 160 0,-3-4-160 15,1 1-368-15,0-4-80 0</inkml:trace>
  <inkml:trace contextRef="#ctx0" brushRef="#br4" timeOffset="-39531.33">3038 9924 36863 0,'-1'-1'3264'0,"1"0"-2608"0,0 1-528 0,0 0-128 0,0 0 288 0,1 0 32 0,-1 0 0 0,1 0 0 16,2 0-320-16,-2 0-176 0,2 0 32 0,-3 0 0 16,0 0 144-16,0 0-192 0,0 0 192 0,0 0-192 15,-7 20 0-15,4-18-16 0,-3 3 0 0,-2-2 0 16,-1 1 528-16,0 1 128 0,-1 0 0 0,-4-2 16 16,0 1 64-16,-3 0 16 0,0 0 0 0,-3 0 0 15,2 1-144-15,-1 0-16 0,2-3-16 0,-3 2 0 16,-1-2-128-16,0 1-32 0,4-1 0 0,0 2 0 15,3-4-32-15,1 3-16 0,2-1 0 0,1-1 0 16,3 2-160-16,-1-1 0 0,2 2 0 0,0-2-176 0,2 1-16 16,1-1-16-16,1 0 0 0,1-1 0 0,1 0 208 0,0 2 0 15,0-3-160-15,0 1 160 0,0 2 0 0,1-1 0 16,1 3 160-16,0-3-160 0,-1 3 144 0,1 1-144 16,-1 0 0-16,1 1 144 0,1-1-16 0,-1 1 0 15,1-1 0-15,2-1 0 0,1 3 48 0,-2-1 0 16,2 2 0-16,0 0 0 0,0 0-176 0,0 3 128 15,0 4-128-15,-1 0 128 0,-1-3-128 0,-1 5 0 16,-2 3 0-16,-2-3 0 0,-2 3 0 0,-2-1 0 16,0 1 0-16,0 0 0 0,-2-4 0 0,1 1 0 15,-1-1 0-15,1-6 0 0,3-2 0 0,-1-1 128 16,1 0 0-16,2-2 0 0,1-1 160 0,0-1 32 0,1-1 0 16,1 0 0-16,0 2-320 0,-1-4 160 15,2 4-160-15,-1 0 128 0,1 1-128 0,-2 3 192 0,-1 1-192 16,0 1 192-16,0 1-192 0,0 1 0 0,-1 0 0 0,1-5 0 15,1-1 0-15,-1 0 0 0,1-3 0 16,2 0 0-16,0-2 0 0,2 1 0 0,3-3 0 0,2 0 128 16,1-3 0-16,4 1 0 0,4-2 0 0,4 0 0 15,0-3 64-15,2 3 0 0,1-1 0 0,1-1 0 16,2 0-192-16,-1-1 128 0,0 3-128 0,0-4 128 16,-2 5-304-16,-4-2-64 0,0-1-16 0,-3-1 0 15,-2 2-96-15,-2-1-32 0,-2 1 0 0,-1-1 0 16,-3 2-48-16,0 2-16 15,-2-3 0-15,1 1 0 0,-1 2-16 0,0-1-16 16,-3 2 0-16,1 0 0 0,0-2-304 0,-1 1-64 16,-1 1-16-16,-1-4-16624 0</inkml:trace>
  <inkml:trace contextRef="#ctx0" brushRef="#br4" timeOffset="-39256.06">2723 10326 7359 0,'-3'1'320'0,"1"-1"80"0,2 0-400 0,0 3 0 0,2-3 0 0,1 0 0 0,1 0 768 0,1 1 80 0,4 0 16 15,5 1 0-15,3-2 1936 0,6 0 384 0,0-3 80 0,2 2 0 16,2-4 256-16,-1 0 64 0,2 0 0 0,1-1 0 15,1-2-1584-15,-1 1-304 0,0 0-64 0,-2-1-16 16,0-2-1152-16,0 3-224 0,-2-4-48 0,1 2-16 16,-1 0-352-16,-2 1-64 0,2 2-16 0,0-1-11920 15,2 2-2400 1</inkml:trace>
  <inkml:trace contextRef="#ctx0" brushRef="#br4" timeOffset="-37930.58">3352 10858 35935 0,'-3'-3'3200'0,"0"2"-2560"0,2 0-512 0,1 1-128 31,0-2-736-31,1-1-160 0,-1-1-48 0,0-1 0 0,0-2 1392 0,1-3 288 0,3 1 48 0,0 0 16 16,-1 1-800-16,0-1 0 0,-1 3-144 0,0 0 16 16,-1 4-64-16,-2-2 0 0,-2 3 0 0,-2 1 0 15,-1 1 384-15,-3 3 80 0,1-1 16 0,-3 1 0 16,-1 1 288-16,0 0 64 0,-3 2 16 0,0 0 0 15,-1 0-16-15,2 0-16 0,-1 0 0 0,1-1 0 0,2-1-304 0,1-2-48 16,-1 0-16-16,3-1 0 16,0 1-16-16,1-3-16 0,2 0 0 0,0 0 0 0,0 0-48 0,-1 0-16 15,0 0 0-15,2 0 0 0,-1 1-160 16,-1 2 160-16,-1 1-160 0,1 3 160 0,-2 1-160 0,-1 0 0 16,1 3 0-16,-3 1 0 0,0 2 0 15,1 1 128-15,0 0-128 0,1-2 0 0,0 1 128 0,1-2-128 16,1-1 0-16,-1 0 128 0,0 3 96 0,1 1 16 15,0 0 0-15,1-1 0 0,1 3-240 0,1-1 0 16,1-3 0-16,2 3 0 0,-1 0 144 0,4-2-16 16,2 1 0-16,0-2 0 0,4 0-128 0,0 0 0 15,3 0 0-15,0-1 0 0,1-1 0 0,1-1 0 16,2 1 0-16,0 0 128 0,-1-1-128 0,1-1 0 16,1 1 0-16,1-2 0 0,0 1 0 0,0 0 0 0,1-1 0 15,0-1 0-15,0 0 0 0,-1-3 0 0,0 1 0 16,1-4 0-16,2 0 0 0,-1-2 0 0,2-3 128 0,0-1-128 15,1 2 128-15,0-7-128 0,1 2 0 16,0-3 128-16,2 0 80 0,-2 1 16 0,-1-2 0 0,0-1 0 16,-1 0-224-16,-3-1 0 0,0-1 128 15,-2 0-128-15,0-3 0 0,-4 1 0 0,0-2 0 0,-1 1 0 16,0-2 0-16,-2 0 0 0,0-1 160 0,-2 1-32 16,-1 0 48-16,0 1 16 0,-1 1 0 0,0-3 0 15,-2 3-32-15,-1 0 0 0,-1-1 0 0,0 1 0 16,0 1-160-16,-1 1 0 0,-1 0 0 0,-2 1 0 15,0 1 0-15,-2 1 0 0,1 2-160 0,-2 0 160 16,-2 1 0-16,0 2 0 0,1 2 0 0,-1 1 0 0,-2 3 128 16,0-3-128-16,-3 2 192 0,2 1-192 0,0 0 240 0,-5 2-64 15,0 0-16-15,-1 3 0 0,-2 1-160 16,0-3 0-16,0 4 0 0,0-4 0 0,1 3 0 0,-1 0 0 16,-1 0 0-16,-3 3 0 0,-2 1 0 15,-1 1-176-15,-1 1 48 0,1 0 0 0,-1-3-64 0,2 2 0 16,2-2 0-16,1 3 0 0,2-2 192 0,2 1 0 15,3 0 0-15,-1 0 0 0,3 2 0 0,0 0 0 16,3 0 0-16,0 2 128 0,-2 4-128 0,3 1 0 16,3 5 0-16,2-2 0 0,1 1 0 0,3 3 0 15,0 1 0-15,2-3 0 0,3 1 0 0,0-1 0 16,1-1 0-16,1 1 0 0,0-1 0 0,0-4 0 16,0 3 0-16,0-3 0 0,2-1 0 0,-1-1 0 15,1-2 0-15,0-3 0 0,2-1 0 0,1-2-128 16,3 1 0-16,1-3 0 0,2 2 128 0,3-3 176 0,1 1-48 15,1-2 0-15,2-3-128 0,0-1 160 0,6-1-160 0,0-3 160 16,1-1-160-16,-2 1 0 0,1-3 144 0,3-1-144 16,2-2 0-16,0 2 0 0,1-3 0 15,-4 1 0-15,-1-1 0 0,-4-2-160 0,-2 1 16 0,-2 1 0 16,-2-4 144-16,-2 1 0 0,-3-1 0 0,-3 2-128 16,-2-2 128-16,-1 1 0 0,-1 0 0 0,-2 0 0 15,-2-2 0-15,-1 0 128 0,-3-1 0 0,-1-2 0 16,-1-2 80-16,-1-1 32 0,-2-2 0 0,-2-1 0 15,-2-2-32-15,-2 0 0 0,-1-1 0 0,-1-2 0 16,1 3-80-16,-3 2-128 0,3-1 176 0,-1 6-176 0,2-1 0 16,0 5 0-16,1 3 0 0,1 1 0 15,-1 3-192-15,0 1 192 0,3 2-208 0,-3 2 80 0,2 3 128 0,-2-2-208 16,2 3 80-16,-3 0 128 0,1 3-272 16,-2-1 64-16,1 1 16 0,-2 1 0 15,1 1-384-15,-3-2-64 0,2 2 0 0,-3 0-16 16,0-2-32-16,-3 2 0 0</inkml:trace>
  <inkml:trace contextRef="#ctx0" brushRef="#br4" timeOffset="-31563.86">3717 11203 33167 0,'-7'-4'2944'0,"0"1"-2352"0,4 1-464 0,2 2-128 16,-1-1-896-16,0-3-208 0,-4 1-48 0,-3-4 0 15,-2-1-1712-15,-2-1-336 0,4 0-80 0,0 2-16 0,3 1 3552 0,1-2 720 16,2 2 144-16,2 0 32 0,1 1 1376 0,1-1 288 0,2 0 48 0,1 1 16 15,-1 1-768-15,2 2-128 0,3-2-48 0,-1 1 0 16,2 3-1040-16,-1 0-192 0,1 2-64 0,-2 3 0 16,1 0-304-16,-1 1-64 0,1 1-16 0,-2 3 0 15,1-1 64-15,1 1 0 0,-1 1 0 0,2-1 0 16,-1-2-16-16,4 1 0 0,1-3 0 0,2 0 0 16,2-1-16-16,4-2 0 0,4 0 0 0,3-3 0 15,6 0 64-15,3 0 16 0,5-1 0 0,4 1 0 16,4 0-144-16,2 0-32 0,3 4 0 0,5 1 0 15,5 1 0-15,4 1 0 0,4 0 0 0,2 0 0 16,2 1-192-16,2 0 0 0,5 1 0 0,2-2 0 16,5 2 0-16,1-3 0 0,2 0 0 0,6-3 0 0,9-2 0 15,4 0 0-15,5 2 0 0,2-3 0 16,2-4 192-16,10 3 0 0,7-2 0 0,3 1 0 0,2-2 0 16,4 0 0-16,5 2 0 0,6-1 0 0,1 1-192 0,1-1 176 15,-3 3-176-15,1 0 160 0,-4 5-160 0,-1-2 0 16,-2 2 0-16,-7 0 128 0,-12 2-128 0,3 3 0 15,3 2 0-15,-7 1 0 0,-12-2 0 0,0 3 0 16,0 0 0-16,-4 0 0 0,-4 3 0 0,1-2 0 16,0 1 0-16,-5 2 0 0,-3 1 0 0,-4-4 0 15,-10-1 0-15,3-2 0 0,6 4 0 0,8-2 240 16,2 2-64-16,1-2-16 0,-1-1 48 0,-5 1 16 16,-7-2 0-16,-4-2 0 0,-6 0-224 0,-7-1 0 15,-6-1 0-15,-10-2 0 0,-7 1 0 0,-5-4 0 16,-3 3 0-16,-6-4 0 0,-3 1 0 0,-2-3 0 15,-4 0 0-15,0-2 0 0,-2-1 0 0,1 1 0 0,2-2 0 0,1 1 0 16,1-1 0-16,3 3 0 0,1-1 0 0,0 1 0 16,-1 1 0-16,1-2 0 0,0 2 0 0,-3-3 0 15,1-1 0-15,-5 2 0 0,-4-3 0 0,-5 0 0 32,-4 0-624-32,-6-1-64 0,-5 0-16 0,-2-2 0 15,-4 1-240-15,-4 0-48 0,-2-1-16 0,-8-3 0 0,-2 0-128 16,-6 0-16-16</inkml:trace>
  <inkml:trace contextRef="#ctx0" brushRef="#br4" timeOffset="-30097.89">11773 11591 23951 0,'13'-8'2128'0,"-6"1"-1696"0,0 1-432 0,0 3 0 16,-4 0 1856-16,1 3 304 0,0-1 48 0,3 1 16 16,4-4-1392-16,3 3-288 0,1 1-48 0,1 0-16 15,-1 2-672-15,-3 2-144 0,-1 2-32 0,-2-1 0 16,-2 1-368-16,-1 1-80 0,-1-1-16 0,0-1 0 16,-1 1 832-16,-2-1 0 0,1 0 0 0,-2-3 192 0,0 1 1104 0,-1-1 224 15,2 2 32-15,-2-3 16 0,0 0-672 0,0 2-144 16,0-3-32-16,0 0 0 0,0 0-160 0,0 0-48 15,0 0 0-15,0 0 0 0,0 0-112 0,0 0-16 16,0 0-16-16,0 0 0 0,0 0-16 0,19 6 0 16,-12-5 0-16,0 0 0 0,0 3-80 0,1-1-16 15,-2-1 0-15,1 1 0 0,0 0 48 0,-1 2 0 16,-1-2 0-16,0 0 0 0,-2-1-304 0,1 1 128 16,-1 0-128-16,-3 1 0 0,0-3 240 0,-2 4-64 15,0-3-16-15,-1 2 0 0,0 1 16 0,-1 0 0 16,-1-3 0-16,-1 4 0 0,-2 3 80 0,-1 2 0 15,-4 7 16-15,0-1 0 0,-1 5 0 0,-1 3 0 0,0 2 0 16,-3 6 0-16,-3 3-96 0,-3 8-32 0,1-1 0 16,-3 6 0-16,-5 7-144 0,-1 1 160 0,-4 2-160 15,-1 1 160-15,0-4-32 0,0 1-128 0,1-3 192 0,-5 1-64 16,-4 5 0-16,-3 1 0 0,-4 5 0 0,-3 2 0 16,-4 1 16-16,-1 4 0 0,-2 3 0 0,0 1 0 15,3-5-144-15,-4 5 0 0,-5 2 0 0,-3 0 128 16,2 2-128-16,1 0 0 0,4 2 0 0,1-4 128 15,-2 0 64-15,2-5 16 0,2-3 0 0,0 1 0 16,2-2 48-16,2-2 16 0,5-2 0 0,2-7 0 16,6-1-48-16,3-7-16 0,4-7 0 0,6-5 0 15,4-5-16-15,0 1 0 0,-1-2 0 0,4-3 0 16,1-1 64-16,2-4 0 0,2-1 0 0,1-4 0 0,1 0-256 16,1-3 0-16,0 3 0 0,0-1 0 15,0 0 0-15,-2 0 0 0,1 0 0 0,1-1 0 0,1-2 192 16,0-3-48-16,2 0-16 0,-2 0 0 0,-1 0 80 0,1-1 16 15,0-1 0-15,3-1 0 0,1-4-48 0,-1 0-16 16,1 1 0-16,0-1 0 0,0 1 16 0,1 1 0 16,1-5 0-16,3 2 0 0,1-1 336 0,2-2 64 15,0 1 0-15,-1-1 16 0,2 2-464 0,0-3-96 16,-1 3-32-16,1-1 0 0,-1 0 0 0,-1-2 0 16,1 4 0-16,-2-2 0 0,-1 3 0 0,-2 1 0 15,-1 0 0-15,0 0 0 0,-1 1 0 0,-1-1 0 16,-1 0 0-16,0 0 0 0,1-1 0 0,-1-3 0 15,-2 2 0-15,2-3 0 0,0 0 0 0,0 1 0 16,-3-3 0-16,-1-3 0 0,0-1 0 0,1 1 0 0,-1-4 0 0,1 1 0 16,2 0 0-16,-3-3 0 15,-5-2 0-15,0-2 0 0,-4-3 0 0,-2-3 0 0,-2-3 0 0,-3-2 0 16,-2-2 0-16,-6-2 0 16,-2-2 0-16,-8-2 0 0,-6 0 0 0,-8-6 0 0,0-1 0 0,-3 3 0 15,7 3 0-15,-13-3 0 0,-10-7 0 0,-4 2 0 16,0-3 0-16,1 0 0 0,3 1 0 0,1 0 0 15,-2 1 0-15,1-4 0 0,2 0 0 0,6 2 0 16,9 4 0-16,-7-6 0 0,-8-6 0 0,-5-3 0 16,1-2 0-16,1-2 0 0,1 2 0 0,-2 0 0 15,0 0 0-15,-3-1 0 0,0-5 0 0,-1 1 0 16,0 0 0-16,-1 3 0 0,-4 2 0 0,0 2 0 0,2 2 0 16,2 4 0-16,5 3 0 0,-2-1 0 15,-2 1 0-15,-2-3 0 0,-1 3 0 0,2 0 0 0,4 3 0 0,4 0 0 16,0 3 0-16,4-2 0 15,5 2 0-15,6 2 0 0,8 0 0 0,-5-2 0 0,-2-1 0 0,-1-2 0 16,3 1 0-16,1-1 0 0,4-2 0 16,1 0 0-16,2-2 0 0,3 1 0 0,3 5 0 0,1-2 0 15,-1-2 0-15,0-1 0 0,-2 4 0 0,5 2 0 16,6 6 0-16,0 1 0 0,2 3 0 0,-1-1 0 16,0 3 0-16,2 3 0 0,-2-1 0 0,5 3 0 15,1 0 0-15,3 1 0 0,2 0 0 0,0 2 0 16,3-1 0-16,4 2 0 0,2 3 0 0,2-1 0 15,0 0 0-15,2-1 0 0,1 1 0 0,2 2 0 16,0 0 0-16,1 2 0 0,0-2 0 0,1 4 0 0,-1 0 0 16,0 0 0-16,0 2 0 0,-3 0 0 15,-1 3 0-15,0-1 0 16,0 3-752-16,0 2-144 0,-3-1-16 0,2 3-16 16,-3 0-576-16,0 0-112 0,-1 0-32 0,-2 0-21440 0</inkml:trace>
  <inkml:trace contextRef="#ctx0" brushRef="#br4" timeOffset="-22198.01">20764 6837 40543 0,'0'-7'3600'0,"0"1"-2880"0,1 1-576 0,-1 5-144 0,0-2 0 0,0-1-192 15,-1-3 32-15,-1-4 16 16,-4-3-1648-16,-4-2-320 0,-4 1-64 0,-5 3 0 16,0 0 1152-16,-4 2 224 0,1 2 48 0,0 1 16 0,0-3 2224 0,-1 2 448 15,5 0 96-15,-2 1 16 0,3 2-576 0,2 2-96 16,3-3-32-16,-1 4 0 0,2 1-720 0,-1-3-160 15,1 6-16-15,-2-2-16 0,0 2-304 0,-1 0-128 16,0 2 128-16,0 0-128 0,-4 1 0 0,0-1 128 16,-1 4-128-16,-2 1 0 0,0 0 0 0,-4 3 0 15,2 5 128-15,-3 0-128 0,1 3 0 0,0 0 0 0,3 1 0 16,1-3 0-16,4 2 0 0,1 0 0 16,0 4 0-16,3 0 0 0,3-2 176 0,3 3-48 0,2-1-128 15,3-2 192-15,0-2-192 0,4-2 0 16,0 1 128-16,4-2-128 0,3 1 0 0,2-3 0 0,4 1 0 0,2-1 0 15,3 0 0-15,2-2 0 0,2 1 0 0,0-1 0 16,5 0 0-16,-1-3 128 0,1 0-128 0,-1 0 0 16,1-3 192-16,-2-1-48 0,1 2-16 0,1-4 0 15,-3-1-128-15,1-2 0 0,1 3 144 0,2-4-144 16,0-1 128-16,-2-1-128 0,1-1 128 0,-1-3-128 16,-3 1 0-16,-2-6 128 0,-2 3-128 0,-5-5 0 15,-1-1 240-15,-2-2-32 0,-2-5 0 0,-3 0 0 16,1-2 208-16,-3 0 32 0,0 1 16 0,-1-4 0 15,0-3-16-15,0-6 0 0,-1 0 0 0,0-1 0 0,-1-3-80 16,0 2-32-16,-3 0 0 0,0 4 0 0,-1 1-192 0,-2 5-144 16,1 0 192-16,-2 4-192 0,0 3 0 15,1 2 0-15,-2 2 0 0,0 2 0 16,0 1-144-16,-2 4-96 0,0 0-16 0,0 2 0 16,-1 1-496-16,-2 0-96 0,0 3-32 0,1-3 0 15,0 1-336-15,-1 2-80 0,-1 0-16 0,0 0-18192 16</inkml:trace>
  <inkml:trace contextRef="#ctx0" brushRef="#br4" timeOffset="-20331.84">20686 6981 17503 0,'0'0'1552'0,"2"0"-1232"0,-1 0-320 0,-1 0 0 0,1 0 640 0,-1 0 80 0,2 0 16 0,1 0 0 16,2 0 1056-16,0 0 224 0,0 0 32 0,1 0 16 0,0 0-240 0,-1 0-48 15,0 3-16-15,0-3 0 0,-1 1-544 0,-1 0-96 16,1 0-32-16,1-1 0 0,-1 3-496 0,2-3-96 15,-1-3-32-15,2 2 0 0,1-1-16 0,0-2 0 16,2-1 0-16,1-1 0 0,1 1-48 0,0-3-16 16,1 2 0-16,1-4 0 0,0 3 0 0,2-3 0 15,1 0 0-15,0 2 0 0,1-4 64 0,0 0 16 16,2 1 0-16,-1 0 0 0,-1 0-192 0,2-3-32 16,1 2-16-16,-1-1 0 0,-2 1-224 0,1 0 144 0,-1 0-144 15,-2-2 128-15,2 0-128 0,-5 3 0 16,1-3 0-16,-2 2 0 0,1-2 144 0,-5 3-144 0,1 0 160 15,-2 2-160-15,0 2 240 0,-4 0-48 0,0 2-16 0,-1-2 0 16,-2 4 16-16,0 0 16 0,0 0 0 0,0-1 0 16,-1 3 0-16,1-1 0 0,-1 1 0 0,1 1 0 15,0-2-80-15,-1 2 0 0,1-2-128 0,0 1 192 16,0 0-192-16,0 1 0 0,0 0 128 0,0 1-128 16,1 0 0-16,-1 1 0 0,0 0 0 0,1-2 0 15,-1 0 0-15,0 0 0 0,0 0 0 0,0 0 0 16,0 0 0-16,-4 22 0 0,2-18 0 0,-2 2 0 15,2-1 0-15,-2 0 0 0,0 0 0 0,2 0 0 16,-2 0 0-16,2 1 0 0,0-1 144 0,0-1-144 16,1 3 256-16,-1 1-48 0,2-1 0 0,-1 2 0 0,0 2-64 0,0 1-16 15,1 4 0-15,0-1 0 16,0 5-128-16,1-3 0 0,1 3 0 0,1 1 128 0,-1 0-128 16,2-1 0-16,1 0 0 0,0-1 128 0,0 4 48 15,0-2 0-15,1 1 0 0,-2-3 0 0,1-1 96 0,-3 2 32 16,2-2 0-16,-2 3 0 0,1-1-48 0,-2 2-16 15,0 1 0-15,-1-1 0 0,0 0-240 0,0 1 144 16,0-5-144-16,0 1 128 0,0-2-128 0,2-2 0 16,-1 1 0-16,0-4 0 0,0-1 0 0,0-1 128 15,2-1-128-15,-1 0 0 0,2-2 128 0,-1-1-128 16,0 0 0-16,-1 1 128 0,0-3-128 0,0 1 128 16,0-1-128-16,-1 0 128 0,-1 0 64 0,0-1 0 15,0-2 0-15,0 2 0 0,-1-1 16 0,-1 0 16 16,2 1 0-16,-1-1 0 0,0-1-64 0,0 0-16 0,0 2 0 15,1-3 0-15,-2 0-144 0,2 1 0 16,-1-1 144-16,1 0-144 0,0 0 0 0,0 0 144 0,0 0-144 0,0 0 0 16,0 0 128-16,0 0-128 15,0 0 0-15,0 0 0 0,0 0 528 0,-18-18 0 0,13 15 0 0,-2-3 0 16,1 1-384-16,-1-2-144 0,-2 0 0 16,-1 1 0-16,-2 0 0 0,0-3 0 0,-3 2 0 0,-1 0 0 15,-2-2 0-15,-1-1 0 0,-1 1 0 0,-1-2 0 16,-2-2 0-16,0 0 0 0,1-1 0 0,-2-1 0 15,2 2 0-15,-2-2 0 0,0 0 0 0,-2-5 0 16,0 1 0-16,0-1 0 0,1 0 0 0,3 3 0 16,2 3 0-16,0-1 0 0,0 4 0 0,2 0 0 0,-2 0 0 15,3 5 0-15,2-3 0 0,3 3 0 0,2 1 0 16,4 0 0-16,3 1 0 0,13-1-26224 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11-02T19:08:47.466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18088 854 9215 0,'-5'-9'816'16,"2"3"-656"-16,0 1-160 0,2 3 0 0,1 2 4608 0,0 0 896 0,1 0 192 0,-1 0 16 0,0 1-4240 0,0 3-864 16,0-2-160-16,-2 4-48 0,-1 3-400 0,-3 2 0 15,-1 1 0-15,-3 4 0 0,-1 2 0 0,-3 2 0 16,-1 6 128-16,-2 1-128 0,-2 2 496 0,-3 7 16 15,-4 10 0-15,-4 3 0 0,-1 8 0 0,-2 5 0 16,2 0 0-16,0 2 0 0,3 1-128 0,1-1 0 16,2-1-16-16,3 1 0 0,2 3 64 0,1-5 16 15,3 1 0-15,1-7 0 0,4-8 80 0,0 1 32 16,4-2 0-16,-2 5 0 0,2 5-192 0,-1-1-48 16,2-1 0-16,2-9 0 0,3-6-320 0,1-6 144 15,4-5-144-15,2-2 0 0,1-1 0 0,6 0 0 16,3-1-160-16,4-4 160 15,3-3-1024-15,3 0-96 0,4-2-16 0,4-2-10320 0,3 0-2048 16</inkml:trace>
  <inkml:trace contextRef="#ctx0" brushRef="#br0" timeOffset="668.4">18033 1588 35935 0,'-3'-2'3200'0,"1"2"-2560"0,0 0-512 0,2 0-128 0,0 1 832 0,0 0 128 0,0 1 48 0,-1 1 0 0,0 2-816 0,1 6-192 16,1 3 0-16,0 2 0 0,3 5 0 0,0 3 0 15,2 0 0-15,1 5 0 0,2 3 0 0,0-1 0 0,1 1 0 0,-2 1 0 16,0-3 0-16,-1 0-128 0,1-2 128 0,-2-2 0 15,1-2 0-15,-2-3 0 0,0-3 0 0,0-2 0 16,0 0 0-16,-1-6 192 0,-2-1-16 0,1-2-16 16,0 0 128-16,0-4 32 0,-2 2 0 0,3-5 0 15,-1 0-192-15,1 0-128 0,2-2 144 0,1-2-144 16,-1-1 0-16,1-5 128 0,3 0-128 0,0-2 0 16,0-2 0-16,0 1 0 0,1 0 128 0,-1 2-128 15,-3 5 0-15,1 4 0 0,-3 2 0 0,-1 3 0 16,0 6 128-16,-1 1-128 0,-2 2 0 0,0 1 0 15,0-1 256-15,1 0-32 0,0 2-16 0,2-2 0 16,-2-2-208-16,3 3 0 0,0-6 128 0,1 2-128 16,2-3 0-16,0 0 0 0,5-4 0 0,-1 1 0 15,4-3 0-15,3 0 0 0,2-5 0 0,0 1-160 0,4-2 160 0,0-1 0 16,4-4 0-16,-2-2 0 16,0 2 0-16,1-4 176 0,-2-1-48 0,-3-1 0 0,-2-1 32 0,-4-1 0 15,1-4 0-15,-4 0 0 0,0-3 368 0,-2-2 80 16,-2-1 16-16,-1-4 0 0,0-2-160 0,-3-1-16 15,-2 2-16-15,-2-2 0 0,1 4-240 0,-2-1-32 16,-1 0-16-16,0 2 0 0,0-2-144 0,-1 4-176 16,-1 3 48-16,2 7 0 15,0 1-544-15,-1 3-96 0,0 3-32 0,1 2 0 16,-1 3-336-16,1 2-64 0</inkml:trace>
  <inkml:trace contextRef="#ctx0" brushRef="#br0" timeOffset="1101.24">19155 1774 8287 0,'7'-11'736'0,"-4"5"-592"0,1 1-144 0,-2 0 0 0,0 3 3568 0,-1 0 672 0,1 0 144 0,0 0 32 16,1-3-1808-16,1-3-368 0,-1 1-64 0,-2 0 0 15,-1 1-256-15,-3 1-32 0,0 1-16 0,-4 2 0 16,0 2-1072-16,-3 0-224 0,-1 1-32 0,-4 4-16 16,-1 1-352-16,-4 4-176 0,-1 1 160 0,-2 2-160 15,-1 3 0-15,0 1 0 0,0 0 0 0,2 3 0 0,0 2 0 0,2-1 0 16,4 2 0-16,3-1 0 16,2-2 0-16,4 2 0 0,2 1 0 0,2 1 144 0,5-3-16 0,-1-3-128 15,4 0 192-15,0 0-64 0,3-3-128 0,1 0 128 16,2-3-128-16,0-2 128 0,2-2-128 0,0-3 0 15,1 0 0-15,-1-4 128 0,2-1-128 0,0-1 128 16,1-3-128-16,2-2 128 0,-2-2-128 0,-2-3 0 16,0 0 0-16,-2-1 128 0,1-4-128 0,-2-4 0 15,-1 0 0-15,-2-4 0 0,-1 1 0 0,-1-4 0 16,-2-2 0-16,-1 1 0 0,0-1 176 0,-3-2-48 16,0 3-128-16,0 2 192 0,-2 5-64 0,0 3 0 15,-3-2-128-15,0 2 192 0,-1 4-352 0,0 2-80 16,-2 1-16-16,2 5 0 15,0-3-1248-15,1 2-256 0</inkml:trace>
  <inkml:trace contextRef="#ctx0" brushRef="#br0" timeOffset="1434.24">19378 1927 35935 0,'-4'9'1600'0,"1"0"320"0,0-1-1536 0,1 1-384 0,2-4 0 0,0-1 0 15,1 0-512 1,-1 6-160-16,0 6-32 0,0 4-16 0,-1 4 720 0,-1 0 0 0,0-1 0 0,1-4 160 16,-2-2 128-16,2-1 32 0,-2-5 0 0,1 0 0 0,0-4 176 0,0 0 32 15,1-4 16-15,0 0 0 16,0-1-32-16,1-2-16 0,0-5 0 0,0 0 0 16,0-1 144-16,0-5 48 0,1-1 0 0,0-3 0 0,2-3-176 0,-2 0-16 15,2-8-16-15,1-1 0 16,1-2-80-16,0-3-16 0,3-1 0 0,-1-4 0 0,3 0 0 0,0-3 0 15,1-1 0-15,-2 3 0 0,0-1-224 0,-1 4-160 16,-1 1 192-16,-1 6-192 0,-2 2 128 0,0 1-128 16,0 3 0-16,-2 3 0 0,1 2 0 0,0 5 0 15,0 0 0-15,0 1 0 0,4 3-256 0,-1-1-64 16,2 4-16-16,4 0 0 16,0 4-416-16,4 1-80 0,4 1 0 0,2 4-11904 15,5 4-2384-15</inkml:trace>
  <inkml:trace contextRef="#ctx0" brushRef="#br0" timeOffset="1933.54">20516 1853 21183 0,'0'-5'1888'0,"-2"1"-1504"0,1 3-384 0,0 0 0 0,1 1 2256 0,-1 0 384 0,-2-5 80 0,-1-1 16 16,-3-5-1968-16,-4-4-400 0,-1 1-80 0,-4-2-16 15,-2 1-272-15,0 3 0 0,-5 1 0 0,-1 2 0 16,-4 2-240-16,0 3-96 0,-3 5-32 0,-1 4 0 0,-1 4 368 0,-2 4 160 16,-1 5-16-16,0 2 0 15,0 1 928-15,4 1 176 0,5-2 32 0,1 1 16 0,3 1-272 0,0 1-64 16,3 3-16-16,3 0 0 0,2 2-496 0,3-1-80 15,2-1-32-15,4 0 0 0,1 2-336 0,5-1 144 16,4-1-144-16,2 0 0 0,5-2 272 16,5-3-48-16,4-3-16 0,3-2 0 0,6-2-16 0,2 0 0 15,3-8 0-15,5 0 0 0,3-5-192 0,1-1 128 16,1-3-128-16,1-5 0 0,-4 1 0 0,-2-4 0 16,1-4 0-16,-3-1 0 0,-1-3 0 0,-1-4 0 15,-2-1 0-15,-1-7 0 0,-1-3 0 0,-4-4 0 16,-3-5 0-16,-3-3 0 0,-4-1 0 0,-2-7 0 15,-4-5 0-15,-1-2 0 0,-1 5 0 0,-3-2 224 16,-3-4-64-16,0-2-16 0,-3 1 16 0,-1 3 0 0,-2 0 0 16,-2 3 0-16,0 4-160 0,-1 7 0 0,0 7 0 15,-3 2 0-15,-2-2-352 0,0 10 0 0,0 3 0 0,0 8-12224 16,0 7-2448-16</inkml:trace>
  <inkml:trace contextRef="#ctx0" brushRef="#br0" timeOffset="2267.54">21547 1044 37775 0,'-1'0'3360'0,"-1"4"-2688"0,1 1-544 0,1 1-128 0,1 0 528 0,-1 4 80 16,0 3 16-16,-1 9 0 0,0 9-496 0,-2 11-128 16,0 7 0-16,-2 4 0 0,0-2 0 0,0 1 0 15,-1 2 0-15,1 1 0 0,-1 1 0 0,-1-2 0 16,0 2 0-16,0-2 0 0,0-3 0 0,0-6 0 15,0-5 0-15,-2-5 0 0,0-2 0 0,1-2 0 16,-1-1 0-16,0 1 0 0,2-3-192 0,2-3-64 16,0 1-16-16,5-3 0 15,2-1-1456-15,3-4-272 0</inkml:trace>
  <inkml:trace contextRef="#ctx0" brushRef="#br0" timeOffset="2770.74">22071 1864 35935 0,'5'-7'1600'0,"-2"3"320"0,-2-1-1536 0,1 3-384 0,0 0 0 0,-1 1 0 0,1 0 272 0,2-2-16 0,0 1 0 0,1-4 0 16,0 0-480-16,-3-3-96 0,-2 2-32 0,-2 0 0 0,-3 2 832 0,-3 4 160 15,-3 1 48-15,-4 1 0 16,-1 4-560-16,-5 4-128 0,-2 1 0 0,-3 2 0 0,-2 3 240 0,1-1 16 15,3 1 0-15,-4 2 0 0,0 1-80 0,2 3-16 16,4-2 0-16,2 0 0 0,1 0-160 0,6 0 0 16,3 2 0-16,2-3 0 0,3 0 0 15,3-1 0-15,2 0 0 0,2-2 0 0,2 1 128 0,2-3 0 16,3-2 0-16,1 0 0 0,1-5-128 0,3-1-224 16,-1-2 48-16,3-2 16 0,3-2 160 0,1-2 0 15,-1-2 0-15,2-1 0 0,-2 0 128 0,0-5 16 16,2-1 0-16,-2 1 0 0,1-5 0 0,-1-1 0 15,-1-2 0-15,-2-3 0 0,-1 0 32 0,-1-2 0 0,-1-2 0 16,-1 2 0-16,-1-4 16 0,-1 3 16 16,-2 0 0-16,-2 3 0 0,1 3-80 0,-4 7 0 0,0 2-128 15,-3 5 192-15,-3 4-32 0,1 2-16 16,-2 2 0-16,2 5 0 0,-1 2 80 0,2 2 16 0,0 2 0 0,2-1 0 16,0 5-240-16,2-3 176 0,2 4-176 15,1-1 160-15,1-1-32 0,1 1-128 0,1 2 192 0,1-2-64 16,1 0-128-16,2 3-144 0,-1-4 144 0,1 1-208 15,-1-1-320 1,2 0-64-16,-1-1-16 0,1 2 0 0,-1-3-736 16,1-1-128-16</inkml:trace>
  <inkml:trace contextRef="#ctx0" brushRef="#br0" timeOffset="3333.29">22979 1938 41471 0,'-8'-11'1840'0,"2"5"368"0,-1-1-1760 0,2 3-448 0,2 0 0 0,2 3 0 16,-1-3-576-16,-3-1-192 0,-4-3-32 0,-3-3-16 0,-4-2 608 0,-2-2 208 0,1 3-144 0,0 2 144 31,-1 3-416-31,0-2 0 0,-1 7 0 0,0-3 0 16,-3 3-608-16,1 0-112 0,-1 4-16 0,0 0-16 16,-2 3 576-16,0-3 112 0,-1 4 32 0,-1-1 0 0,0 1 976 0,0 0 208 0,1 2 32 0,2-1 16 15,-1 3 384-15,5-1 80 0,1 1 16 0,2 0 0 16,4 1-464-16,2 0-96 0,1 3 0 0,3 0-16 15,2 4-368-15,2-1-80 0,1 5-16 0,1-2 0 16,2 0-96-16,3 3 0 0,1-3-128 0,4 1 192 16,3 0-192-16,1-2 0 0,5-2 0 0,1-1 0 15,3-5 0-15,1 0 0 0,2-3-144 0,0-2 144 16,1-1-192-16,-1-1 192 0,-1-4-208 0,-2-3 80 16,-3 2 128-16,0-4 0 0,-1-1 0 0,1-2 0 15,0 0 208-15,-1-3 32 0,-3-2 0 0,0 0 0 0,-3-2 48 16,0-4 16-16,-1-4 0 0,0-8 0 0,-2 0-80 15,-1-6-16-15,0-3 0 0,-3-3 0 0,0-3-64 0,-1-5-16 16,0 2 0-16,-1 0 0 0,-1-2-128 16,0-6 0-16,0-4 0 0,-1 2 0 0,-2 2 0 0,-2 3 0 15,-1 4 0-15,-2 3 0 0,-1 5 0 16,-1 5 0-16,0-1-224 0,1 8 80 16,0 3-240-16,1 5-64 0,1 3 0 0,1 2 0 15,2 1-400-15,1 3-96 0,3 3-16 0,0 4-16992 16</inkml:trace>
  <inkml:trace contextRef="#ctx0" brushRef="#br0" timeOffset="3868.3">23778 1930 34095 0,'-5'-8'1504'0,"0"2"320"0,0 1-1456 0,1 0-368 0,3 2 0 0,0-1 0 0,-2 0 272 0,-2-3-16 16,-3-8 0-16,-5-4 0 0,-3-3-400 0,-2 0-96 0,-2 1-16 0,-1 3 0 15,-3 4 256-15,0 2 0 0,-2 4-160 0,-3 5 160 16,-1 3 0-16,0 2-176 0,-5 5 176 0,-1 3-128 15,-1 6 128-15,0 3 0 0,3 2 0 0,1 1 0 0,5 1 720 0,2 0 176 16,2-5 48-16,3 3 0 0,3-2-240 0,0 2-32 16,5-3-16-16,-1 3 0 0,3 3-288 0,4-2-64 15,0 0-16-15,5-1 0 0,3 2-32 0,3-4-16 16,3 4 0-16,4-6 0 0,3 0-64 0,2-2-16 16,6-1 0-16,3-3 0 0,5-4-160 0,1-1 0 15,3-2 0-15,2-1 0 0,-1-5 0 0,3-1 0 16,3-5-128-16,-2-2 128 0,-6-1 0 0,-2-1 0 15,-1-5 0-15,0-6 0 0,-3-1 192 0,-2-5 16 16,-3-3 0-16,-2-5 0 0,-3-3 176 0,-2-4 48 16,0-4 0-16,-3-6 0 0,0-3-160 0,-4 6-16 0,1-4-16 15,-3-2 0-15,0-2-96 0,-2-4-16 16,0 2 0-16,-3 3 0 0,-2 1 0 0,-2 5 0 0,1 2 0 0,-3 4 0 16,-1 1-128-16,1 4 0 15,-2 3 0-15,1 5 0 0,-1 3-160 0,-1 7-112 0,2 0-32 0,-1 6 0 31,1 3-336-31,-1 6-64 0,3-1 0 0,1 5-12160 0,1 2-2432 0</inkml:trace>
  <inkml:trace contextRef="#ctx0" brushRef="#br0" timeOffset="4267.46">23872 2004 28559 0,'6'-3'2544'16,"-1"0"-2032"-16,1 1-512 0,1 1 0 0,1 1 2224 0,-1-2 336 0,2 1 80 0,4-3 16 0,8 0-3344 0,8-6-656 0,4-2-144 0,2-3-32 0,-4-4 1104 0,-3-3 224 15,-4-1 32-15,-4-7 16 0,-4-1 144 0,-3 0 0 16,-3-3-144-16,-2 3 144 0,-2 1 160 0,-3 3 96 15,-1 5 32-15,-2 4 0 0,-2 6 736 0,-1 2 160 16,-2 4 32-16,-3 3 0 0,-3 5-128 0,-1 4 0 16,-3 5-16-16,-2 4 0 0,-3 0-688 0,-1 6-128 15,-4 3-16-15,-2 5-16 0,0-1-224 0,0 1 0 16,2 2 0-16,1-3 0 0,1 0 0 0,2 1 0 0,1-2 0 0,3-3 0 16,2 0 176-16,3 0-176 0,2 2 192 15,2-4-192-15,5-2 224 0,0 0-64 0,3-2-16 0,4-1 0 16,1 0-144-16,3-1 0 0,5-3 0 15,0 0 0 1,6-2-256-16,3-1-144 0,4-1-32 0,4 0-18256 0</inkml:trace>
  <inkml:trace contextRef="#ctx0" brushRef="#br0" timeOffset="4667.07">24476 1910 28559 0,'-2'0'2544'0,"1"2"-2032"0,-1 2-512 0,2 1 0 0,2-2 1536 0,-1 1 224 0,1 6 32 0,1 3 16 15,0 3-2368-15,2 7-464 0,-1 3-112 0,1 1-16 0,0 1 832 0,-1-1 144 16,1-4 48-16,-3 0 0 0,2-1 480 0,-2-5 96 16,0 2 32-16,-1-3 0 0,0-3 624 0,-1 1 128 15,0-5 32-15,-1-1 0 0,0 0-80 0,-1-2-16 16,2-2 0-16,-1-2 0 0,1 2-528 0,1-4-96 15,-1 0-32-15,2-1 0 0,-1-3-96 0,1-1-32 16,0-1 0-16,0-4 0 0,-1-1-64 0,2-3 0 16,-2-3-16-16,0-3 0 0,0-1-128 0,2-7-32 15,-1-6 0-15,1-4 0 0,1-2 48 0,-1 1 0 16,2-3 0-16,1 2 0 0,2 1-64 0,-1 0 0 16,1 3 0-16,-1 4 0 0,0 5-128 0,2 1 128 0,-1 4-128 15,0-2 128-15,1 3 160 0,1 3 32 16,-2 0 0-16,2 2 0 0,0 4-320 0,1 1 128 0,2 2-128 0,0 2 0 15,2 1 0-15,2 3-176 0,0 2 0 0,1 2 0 32,2 3-576-32,1 2-112 0,1 4-32 0,2 1 0 15,-1 0 48-15,2 3 0 0,2 2 0 0,0 1-11872 0,3 0-2368 0</inkml:trace>
  <inkml:trace contextRef="#ctx0" brushRef="#br0" timeOffset="5067.53">24996 445 39615 0,'-4'-3'3520'0,"0"3"-2816"0,2 3-560 0,1 0-144 0,1 1 528 0,1 1 80 0,-1 5 16 0,-1 2 0 0,2 5-624 0,1 8 0 16,6 7 0-16,3 2 0 0,4 5 0 0,4-2 192 0,6 7-64 0,4 0 0 15,4 2 128-15,2 5 48 0,3-4 0 0,1 2 0 16,6 3-304-16,0 0 0 0,-2-3 0 0,7 5 0 15,7 4 256-15,3 2 0 0,-2 2 0 16,-6-2 0-16,-5 0 80 0,-9 2 16 0,-8-5 0 0,-5 5 0 16,-6-2-80-16,-5 5-16 0,-7-2 0 15,-4-2 0-15,-6-2 32 0,-2-4 0 0,-3 2 0 0,-6-5 0 16,-1 4-288-16,-5-4 160 0,-3-4-160 0,-5-2 128 16,-5-4-384-16,-7-5-96 0,-7-3-16 0,-15 2-20432 15</inkml:trace>
  <inkml:trace contextRef="#ctx0" brushRef="#br0" timeOffset="17768.41">20110 4052 23039 0,'-1'-9'2048'0,"2"4"-1648"16,2 4-400-16,-2 0 0 0,1 1 592 0,-1-3 48 0,3-1 0 0,0-4 0 15,1-1 288-15,-1-2 64 0,0 1 16 0,-2 0 0 16,-4 2-208-16,-1 1-32 0,-3 0-16 0,-3 3 0 16,-1-1-496-16,-1 2-112 0,-3 0-16 0,-1 3 0 31,-1 0-640-31,0 0-128 0,0 1-16 0,-1 2-16 0,-5 2 160 0,-1 1 48 0,1-1 0 15,-1 1 0-15,-3 3 464 0,-2-1 0 0,0 1 0 0,0 0 0 16,3-1 256-16,1 2 160 0,2-4 32 0,2 2 0 16,3-1 624-16,1 1 128 0,2-1 16 0,1 1 16 15,2 1-336-15,-1 1-64 0,4-2 0 0,2 2-16 0,1-2-304 0,1 1-64 16,0 0-16-16,2-2 0 0,1 2-240 0,1-1-32 16,0 3-16-16,1-2 0 0,1 2-144 0,1 4 0 15,0-3 0-15,1 5 0 0,1 0 0 0,0 0 0 16,1 2 0-16,0-2 0 0,-1 3 0 0,0-3 0 15,0 0-160-15,-1-2 160 0,-2 1 0 0,0 0 0 16,-1-1 0-16,-1 3 0 0,0-1 0 0,0 1 0 16,-1 1 0-16,1 1 0 0,0 2 0 0,0 2 0 15,1-2 0-15,-1 3 0 0,1 0 0 0,-1 4 0 16,0-1 128-16,-1 3-128 0,0 3 0 0,-1-1 160 16,0-2-160-16,0-4 128 0,0-1-128 0,1-5 0 15,0 1 0-15,0-1 0 0,1 0 160 0,0-1 0 16,0 1 0-16,0-3 0 0,0-2 32 0,1 1 16 0,0-5 0 0,0 2 0 15,2 1-64-15,-2-3-16 0,3 1 0 16,-3 0 0-16,1-2-128 0,1 0 192 0,-1-2-192 0,0 2 192 16,0 2-192-16,-1 0 0 0,-1 1 0 0,0 1 128 15,-1 2-128-15,1 0 0 0,0-2 0 16,0 4 0-16,1-7 0 0,2-1 0 0,2 0 0 0,2-3 0 16,3 2 240-16,2-6-48 0,6-1 0 0,1-2 0 15,4-1 32-15,1-1 0 0,4 0 0 0,1-3 0 16,2 2 48-16,1-2 16 0,2 1 0 0,-3-2 0 15,0 2-128-15,-3-2-32 0,2 1 0 0,-4-1 0 16,-2 0-576-16,-1 0-112 16,-4 0-16-16,-1 3-18688 0</inkml:trace>
  <inkml:trace contextRef="#ctx0" brushRef="#br0" timeOffset="26301.36">21015 4553 13823 0,'-2'-3'1216'0,"0"3"-960"16,2 0-256-16,0 0 0 0,0 0 1056 0,-1 0 160 15,-1 3 48-15,-1-3 0 0,-2 0-96 0,0-3-16 0,0 3 0 0,1-1 0 16,0 0 320-16,0-1 48 0,2-1 16 0,-1 0 0 16,2-2-112-16,1 0-16 0,0 2 0 0,1-4 0 15,0 5-128-15,1-3-16 0,-1 0-16 0,0 1 0 16,0 1-672-16,1-1-128 0,-2 3-16 0,0-6-16 15,-2 4-224-15,0 0-64 0,-1-2 0 0,0 0 0 16,-1 0 208-16,-1 1 48 0,-2-1 0 0,-2-2 0 16,-1 1-224-16,-1-1-32 0,0 2-128 0,-2 0 192 15,0 1-64-15,0 2-128 0,-1 2 176 0,-1 1-176 16,0 3 128-16,-1 1-128 0,0 1 0 0,0 2 0 16,-2 2 128-16,2 1-128 0,-2 2 0 0,0-1 0 15,1 3 0-15,0-1 0 0,2 0 0 0,0-1 0 16,3 2 0-16,1-4 0 0,1 2 0 0,0 2 0 0,1-1 0 15,2 1 0-15,1 2 0 0,-1-2 0 0,4 1 0 0,0-1 0 16,2 2 0-16,1-1 0 0,3-1 0 0,1-1 0 16,3-1 0-16,3 0 0 0,1-2 0 15,2 0 0-15,3-3 0 0,2-1 0 0,4-2 192 0,1-3-192 16,2 2 192-16,2-3-192 0,1-2 128 0,-1-2-128 16,0 0 0-16,0-2 0 0,-1 0 0 0,0-3 0 15,-1 0 0-15,-4 0 0 0,-3 2 0 0,-2-4 0 16,-1-1 0-16,-1-1 0 0,-2 0 0 0,-1 0 0 15,-1-3 0-15,-1 2 0 0,0-5 128 0,-2 2 0 16,-1-1 16-16,-2 0 0 0,-2 1-16 0,-2-2 0 0,-2 1 0 16,-3 0 0-16,-1 1-128 0,-4 1 160 15,-1 2-160-15,-2 5 160 0,2-2-160 0,-1 4 0 0,-2 2 0 16,2 1 0-16,0 3 0 0,0 0 0 0,4 2 144 16,-1 3-144-16,4-3 0 0,0 4-128 0,2-1 0 15,-1 4 0-15,3-2 128 0,-1 3 0 0,2 1 0 0,0-2 0 16,3 1 0-16,-1 0 0 0,2 1 0 0,1 0-128 15,1-1 128-15,2 0 0 0,0 2 0 0,2 2 0 16,1-3 0-16,0 4 0 0,3 2 0 0,0 0 0 16,-1 3 0-16,2 2 0 0,0 1 0 0,0 0 0 15,0 3 0-15,-2-1 0 0,-1-3 0 0,0 2 0 16,-2-2 0-16,-1 1 0 0,1 0 0 0,-2-4 0 16,-2 1 0-16,-2-1 0 0,-1 2 0 0,1-4 0 15,-2 2 0-15,-2-2 0 0,-1 2 0 0,-2 0 0 0,-2-1 144 16,-2 0 16-16,-2 1 0 0,-4-1 0 0,1 1 64 15,-3 1 16-15,-1-1 0 0,-3 0 0 0,0 1-240 0,-1-3 128 16,-1-2-128-16,0 0 0 0,-2-2 0 16,2-2 0-16,0 1 0 0,-1-4 0 0,0 1 0 0,0-3 0 15,1-2 0-15,0-1 0 16,1-3-624-16,1-4-16 0,1-3 0 0,0-4 0 16,2-4-672-16,1-3-144 0</inkml:trace>
  <inkml:trace contextRef="#ctx0" brushRef="#br0" timeOffset="26767.81">21643 4475 1839 0,'-6'-5'160'0,"0"2"-160"0,1 0 0 0,0 0 0 0,3 3 3760 0,-2 0 720 16,0 0 128-16,-2 0 48 0,-5 0-1088 0,-4 0-224 0,-2 1-32 0,-3 2-16 16,-1 0-1440-16,1 2-272 0,-1 2-64 0,1 0-16 15,1 2-528-15,-1 2-96 0,1 1-32 0,2 2 0 16,2 1-336-16,3 2-64 0,1 0 0 0,3 2-16 16,3 1-432-16,2-1 0 0,3 4 0 0,2-1 0 15,3-1 0-15,2-1 0 0,6-3 0 0,2 0 0 16,4-1 0-16,4-1 0 0,4-1 0 0,2-4 0 15,1 0 0-15,2-4 0 0,3-1 0 0,-2-2 0 0,2 0 0 0,-3-3 128 16,-1-3-128-16,-3 0 0 0,-2-5 0 16,-3 1 128-16,-4-1-128 0,-1-1 0 0,-5-1 0 0,1 1 128 15,-5-2-128-15,-3 0 0 0,-1-2 0 0,-4-1 128 16,-3 1-128-16,-2-2 0 0,-4 2 192 0,-3-3-32 16,-4-2-16-16,-3 0 0 0,-3-2-144 0,-4 0 192 15,-2-1-192-15,-3 0 192 0,-2 3-192 0,2 2 0 16,4 2 0-16,0 2 0 0,-2 2 0 0,2 4-144 15,3-1 144-15,0 4 0 0,5 3-192 0,2 1 192 16,1 1-192-16,5 3 192 16,3-1-1232-16,2-2-144 0,3 5-32 0,4-5-15488 0</inkml:trace>
  <inkml:trace contextRef="#ctx0" brushRef="#br0" timeOffset="27235.01">22154 4478 24879 0,'1'-6'1088'0,"-1"2"256"0,0 3-1088 0,0-1-256 0,0 2 0 0,0 0 0 0,0-1 848 0,0-1 112 0,0 1 32 0,-1 1 0 16,0-4 256-16,0 3 48 0,-2-1 16 0,-1-1 0 15,2 2-1040-15,-3-2-272 0,0 3 0 0,-2-1 0 16,-2 2 0-16,-1 2-192 0,-2-1 16 0,-1 3 0 0,1 0 544 0,-2 3 96 15,-3 2 32-15,-3 2 0 16,0 4 528-16,1 1 128 0,-1 4 0 0,4-3 16 0,1 1-512 0,3 1-96 16,4-1-32-16,2 2 0 0,2-4-304 15,3 0-64-15,4 2-16 0,2-2 0 0,3-1-144 0,2 2 0 16,4-2 0-16,2-3 128 0,1 0-128 16,3 0 0-16,2-5 0 0,2-1 0 0,0 1 0 0,2-2 0 15,1-4-128-15,1 1 128 0,-1-3-272 0,0-4 16 16,0-1 0-16,-2-2 0 0,-3-2-16 0,-2 0 0 15,1-4 0-15,-4 0 0 0,-1 0 144 0,-2-5 128 16,-2 1-192-16,-3 0 192 0,-3 1 0 0,-2-5 0 16,-3 1 0-16,-3-1 144 0,-2 2 320 0,-3-2 64 15,-4-1 16-15,-4 0 0 0,-3 2-224 0,-1 4-32 16,-2-1-16-16,-3 6 0 0,2 1-272 0,-3 3 0 0,2 3 128 16,-1 1-128-1,1 3-272-15,-1 1-112 0,3 1-32 0,3-1 0 16,3 2-1760-16,1 1-368 0,3 2-64 0,4-3-12752 0</inkml:trace>
  <inkml:trace contextRef="#ctx0" brushRef="#br0" timeOffset="27702.05">22823 4285 30399 0,'-5'-6'1344'0,"3"1"288"0,0 3-1312 0,1 1-320 0,0-1 0 0,1 1 0 0,0 1 1200 16,0 0 160-16,-1-2 48 0,-1 0 0 0,0 2-704 0,-2 0-144 15,1 2-32-15,-2 0 0 0,-2 2-528 0,0 1 0 16,-2 0-192-16,-1 3 48 0,1 0 144 0,-4 2-160 15,2-3 160-15,-3 3-160 0,0 1 416 0,0-3 64 16,0-1 32-16,1 2 0 0,0-4 96 0,1 1 0 16,0-1 16-16,-1 1 0 0,1 0-272 0,-2-1-48 15,3 1-16-15,0-1 0 0,1 1-128 0,2-3 0 16,1 3 0-16,1-2 0 0,2 1 0 0,2 0 0 16,2-2 0-16,1 2 0 0,3 0 0 0,2 0-176 15,2 0 48-15,3 1 0 0,1 0-192 0,3 1-48 16,1 3 0-16,1-4 0 0,1 4 208 0,0 2 160 0,-1-1-208 15,0 0 80-15,-4 0-96 0,-2 0-16 0,-2 1 0 0,-2-4 0 16,0 2 96-16,-3 1 16 0,-1-2 0 0,-1 1 0 16,0 0 128-16,-2-2 0 0,0 1 0 0,-3 1 0 15,1-4 0-15,-2 2 0 0,0-1 0 0,-1 0 128 16,-2 0-128-16,-1-1-192 0,1 0 64 0,-3-1 0 16,-1 1-1328-1,-1 0-256-15,-2-1-48 0,0 1-16 0,0 2-1232 0,-5-2-256 0</inkml:trace>
  <inkml:trace contextRef="#ctx0" brushRef="#br0" timeOffset="28174.73">23132 4527 5519 0,'3'-7'496'0,"-3"2"-496"0,1 2 0 0,1-1 0 0,1 3 6672 0,1 1 1248 0,-1-3 240 0,2 0 48 0,4-2-5952 0,4-2-1184 16,5-2-240-16,2-3-64 0,3 1-144 0,1 0-48 0,1-1 0 0,3-1 0 15,0 0-448-15,1 0-128 16,-1 1 0-16,2 1 0 0,-2-1-128 0,1-1-112 0,-1 2-16 0,-3 0 0 15,-4 0-96-15,-1 0-32 0,-1 1 0 0,-4 0 0 16,-2 1 192-16,-5-1 16 0,-3 3 16 0,-2-3 0 16,-3 3 160-16,-4-2 0 0,-4 0 0 0,-3 1 0 15,-2 0 272-15,-3 2-16 0,-4 2 0 0,-2 2 0 16,-2 2-16-16,-2 2-16 0,1 5 0 0,-4 2 0 16,-6 8-64-16,-3 2-16 0,-2 7 0 0,2 3 0 15,1 0 128-15,3 1 32 0,5 1 0 0,3-5 0 16,5 0-112-16,2 1-32 0,3-1 0 0,3 0 0 15,0 3-160-15,5-5 160 0,1 2-160 0,5-1 160 16,1-3-160-16,1 0 0 0,5 2 0 0,1-3 0 16,2-1 0-16,5 0 0 0,0-6 0 0,5 2-176 0,0-1-128 0,4-4-16 15,3 1-16-15,1-6 0 16,3 0-1104-16,0-1-224 0,3-5-32 0,2 0-14384 16</inkml:trace>
  <inkml:trace contextRef="#ctx0" brushRef="#br0" timeOffset="29401.28">24136 4842 34095 0,'4'0'3024'0,"0"-4"-2416"0,-1 3-480 0,0 0-128 16,1 1 688-16,1-3 112 0,2 1 32 0,8-4 0 16,5 1 176-16,2-2 32 0,1 4 16 0,0 2 0 15,0 1-768-15,-2 4-160 0,-2 3-128 0,-1 4 192 16,-1 2-192-16,-2 5 0 0,-2 4 0 0,-2 4 128 0,-3 2-128 0,-3 2 0 16,-1 3-160-16,-3 1 160 0,-2 3-160 15,-3 5 160-15,-3 1-160 0,-3 2 160 0,-2-4-400 16,-3-4 16-16,0-6 0 0,-2-3 0 0,-1-2 192 0,1-4 64 15,-1 2 0-15,-2-2 0 0,2-2 128 0,-1 0 176 16,0-3-48-16,1 0 0 16,-1-3-624-16,1 1-128 0,0-4-16 0,-2 0-16224 15</inkml:trace>
  <inkml:trace contextRef="#ctx0" brushRef="#br0" timeOffset="32277.67">25681 4365 21183 0,'1'-4'1888'0,"-1"3"-1504"0,1-3-384 0,-1 3 0 16,1 2 992-16,-1-1 128 0,0-1 32 0,0-1 0 15,3 2-672-15,-3-5-128 0,1 2-32 0,-1 0 0 16,0-3 496-16,1 1 80 0,-1-1 32 0,0-3 0 16,-1 2-176-16,0 1-48 0,0-4 0 0,-2 0 0 15,-1 1 448-15,0-1 64 0,-1 1 32 0,-2 0 0 16,-1 0-368-16,-2 2-80 0,-1 1-16 0,-3 1 0 0,-1 3-400 0,-2 0-64 15,-2 4-32-15,0 1 0 16,-2 3-160-16,-3 4-128 0,-2 5 144 0,-1 2-144 0,0 2 0 0,-2 3 128 16,2 3-128-16,0 1 0 0,-2 5 0 0,1-1 0 15,3 1 0-15,3-3 0 0,2-1 0 0,4-4 0 16,3 2 0-16,1-1 0 0,4-3 0 0,0 0 0 16,5-4 0-16,-1-1 0 0,4 1 0 0,2-4-160 15,2 0 160-15,4-3-128 0,1 0-80 0,4-4-16 16,2-1 0-16,2-5 0 0,4 0 32 0,0-5 16 15,4 0 0-15,-1-2 0 0,2-3 176 0,0 0 0 16,0-2-144-16,3-1 144 0,2-4 0 0,-2-4 0 16,0 2-144-16,-1-2 144 0,4-3 128 0,1-2 64 15,-1 1 32-15,-1-3 0 0,-2 0 144 0,-1-1 16 16,-4 0 16-16,0-4 0 0,-4 1-16 0,-3 0-16 0,-1-4 0 0,-5 1 0 16,-1 4-144-16,-4-1-32 0,-1-1 0 15,-2-2 0-15,-2-1-192 0,-4-2 0 0,1 2 128 0,-4-1-128 16,-1 1 0-16,0 3 0 0,-2-2 0 15,-1 2 0-15,1 2 0 0,-1-2 0 0,-1 4-144 0,-1 3 144 16,3 4-256-16,-1 4 64 0,1 5 0 0,2 0 0 16,-1 6-176-16,2 3-16 0,-1 0-16 0,0 4-11920 15,1 5-2384-15</inkml:trace>
  <inkml:trace contextRef="#ctx0" brushRef="#br0" timeOffset="32802.37">26167 4348 31327 0,'-3'-4'2784'0,"2"0"-2224"0,2 3-560 0,-1-1 0 0,1 2 960 0,-2-1 96 16,1-3 16-16,-2-1 0 0,-1 3-64 0,-2-4-16 0,-2 1 0 15,-2 5 0-15,-1 0-608 0,-2 0-112 0,-3 5-16 0,-1 1-16 16,-1 5-240-16,-2 1 0 0,-2 5 0 0,0 1 0 15,1 3 0-15,1 3 192 0,3-5-48 0,-2 6-16 16,2 4 48-16,1-3 0 0,3 0 0 0,1-3 0 16,2 2-48-16,2-3-128 0,2-1 192 0,4-1-64 15,1-2-128-15,2-4 0 0,4 1 0 0,2-4 0 16,1-2 0-16,5-3 0 0,2-1 0 0,4-4 0 31,2-2-400-31,3-2-16 0,1-4 0 0,1-2 0 0,-1-3 256 0,0-2 160 0,1-3-192 0,-1-3 192 16,0-1 0-16,-1 0 0 0,-2 0 0 0,-2-4 0 15,-1 2 0-15,-2-1 0 0,-2 0 0 0,-3-1 144 0,0 3 16 16,-5-2 0-16,-3 2 0 0,-1 1 0 16,-4 1-160-16,-4 1 0 0,-1 2 0 0,-2 1 128 0,-3 4-128 0,-1-1 0 15,-2 3 0-15,1 4-176 16,-2 3-464-16,0 1-80 16,0 4-32-16,0 1-16208 0</inkml:trace>
  <inkml:trace contextRef="#ctx0" brushRef="#br0" timeOffset="33469.78">26951 4337 34095 0,'-9'-6'1504'0,"3"0"320"0,-2 2-1456 0,3 2-368 0,3-2 0 16,-2 3 0 0,1 1-272-16,-5-5-128 0,-3-1-32 0,-6-4 0 0,-3 0 1136 0,-5 1 240 0,2 1 32 0,-2 4 16 15,3 1-832-15,-2 6-160 0,1 3 0 0,-1 3 0 16,1 2 0-16,0 3 0 0,1-1 192 0,0 3-64 16,3 0 176-16,2-2 32 0,1 2 16 0,1 0 0 15,3 1-32-15,1 1 0 0,1-1 0 0,2-1 0 16,2-2-32-16,4-2-16 0,0 2 0 0,2-3 0 15,3-3-48-15,2 2-16 0,1-2 0 0,1 0 0 0,2-5-208 0,1 1 0 16,4-3 0-16,3-1 0 16,4-1 0-16,4-2 0 0,1-1 0 0,1-1 0 0,1-1-128 0,0-4-80 15,1 3-16-15,1-4 0 16,-3 0-240-16,-1-4-48 0,-1 2-16 0,-2-3 0 0,-2 3 352 0,-3-2 176 16,-1 1-160-16,-3-2 160 0,-3 4 0 0,-3-4 256 15,-2 1-16-15,-2 0-16 0,-3 2 336 0,-1-1 64 16,-2 2 16-16,-3 0 0 0,0 1-384 0,-2 5-80 15,-2 0-16-15,-1 3 0 0,-1 6-160 0,-1-1 128 16,-1 8-128-16,-2-1 128 0,1 5-128 0,-1-1 0 16,1 2 0-16,2 0 0 0,2 0 0 0,0 1 0 15,3 0 0-15,0-1 0 0,1 2 0 0,2 3 0 16,1-3 0-16,0 5 0 0,1 1 0 0,2-4 0 16,0 4 0-16,0 0 0 0,2 6 0 0,1 1 0 15,0 1 0-15,1 7 0 0,0-1 0 0,1 2 0 16,-1 1 0-16,-1-2 0 0,-2-3 0 0,-2-1-144 0,0 1 144 0,-1-3 0 15,-3-3-176-15,-2-1 176 0,1-3-160 0,0 1 160 16,-1-3 0-16,-1-1 0 0,1 1 0 0,-2-5 0 16,0 3 384-16,0-1-48 0,-1 1 0 0,-1-2 0 15,-1-1-112-15,1 2-32 0,-1-4 0 0,0-2 0 16,-2 0-192-16,-1-1 0 0,-1-4 0 0,-1 0 0 16,-1 0 0-16,0-3 0 0,-3 2 0 0,-3-2 0 15,1 0-272-15,-3 0 48 0,-1 0 16 0,-3 2 0 16,2-2-672-16,-2-1-128 0</inkml:trace>
  <inkml:trace contextRef="#ctx0" brushRef="#br0" timeOffset="34066.75">27564 4656 35935 0,'1'-2'3200'0,"2"2"-2560"0,-2 1-512 0,1 2-128 0,1-1 0 0,-1 2 0 0,3 1 0 0,3 3 0 0,3 5 480 0,1 4 32 16,2 7 0-16,-2 3 0 0,1 2-128 0,-5 4 0 15,0 1-16-15,-3 1 0 0,-3 3-368 0,-3 2 0 16,-4-1-160-16,-3 1 160 16,-3 1-608-16,-4-2-16 0,-3 3 0 0,-6-1 0 15,-3-1-224-15,-1-1-48 0,-2-3-16 0,4-7 0 16,0-6-1056-16,1-6-208 0,1-1-32 0,1-6-16 0,2-1 2224 0,3-4 528 16,-1-4 64-16,3-4-12432 0</inkml:trace>
  <inkml:trace contextRef="#ctx0" brushRef="#br0" timeOffset="34702.21">28224 4376 20271 0,'8'-3'1792'0,"-3"1"-1424"0,0 2-368 0,0-3 0 0,-1 3 1920 0,0-1 304 15,0 1 64-15,3-1 16 0,4 0-1008 0,4-3-192 16,3 1-32-16,-2-2-16 0,0 2-160 0,-3-2-16 16,1 2-16-16,-3-3 0 0,1 1-400 0,0-1-80 15,0 0 0-15,-1-3-16 0,1 3-144 0,2-1-32 16,0-2 0-16,-1 0 0 0,3 1-64 0,-1-1 0 0,1-2-128 0,-1 1 192 15,0-1 208-15,-1 0 48 16,2-3 0-16,-2 3 0 0,1-3-112 0,-2 1-16 0,-1 0 0 16,-3 2 0-16,-2 0-192 0,-2 0-128 0,-1 1 128 15,-3 0-128-15,-2 2 0 0,-4 1 0 0,0 1 0 0,-4 1 0 16,1 3-176-16,-5 0-48 0,-3 6-16 0,-4-1 0 16,-2 5-48-16,-4 1-16 0,-2 5 0 0,-3 3 0 15,-1 1 304-15,-2 3 0 0,3 3-128 0,0-1 128 16,3 5 0-16,2-4 176 0,2 2-32 0,5-1 0 15,1-1 176-15,4-2 16 0,1-1 16 0,4 1 0 16,2-3-224-16,2 2-128 0,4-3 128 0,1 3-128 16,4-3 128-16,1 1-128 0,3 1 160 0,3-3-160 0,3 2 128 15,3-3-128-15,3 1 0 0,2-4 144 0,2-1-144 16,3-1 0-16,3-1-160 0,2-1 160 16,2-2-1328-16,1-1-160 0,-2-1-48 0,-3-2-15120 15</inkml:trace>
  <inkml:trace contextRef="#ctx0" brushRef="#br0" timeOffset="35033.97">29131 3441 35935 0,'-5'-3'3200'0,"1"1"-2560"0,2 4-512 0,2 0-128 15,0 0-208-15,-2 1-64 0,0 1-16 0,-3 0 0 16,-3 6 1168-16,0 5 224 0,-3 5 48 0,0 6 16 16,-2 6-480-16,2 5-112 0,-1 7 0 0,-1 2-16 15,2 5-336-15,1 2-64 0,0 1-16 0,-1 1 0 16,1 2-144-16,1-2 128 0,0 2-128 0,0-2 128 15,1-6-128-15,0 2 0 0,1-3 0 0,-1-2 0 16,1-7 0-16,1-4 0 0,1-2 0 0,0-3-176 16,1-1-256-1,2-6-48-15,0-1-16 0,2-3 0 0,3-3-1232 0,-1-1-256 0,3-7-64 16,1-1-13616-16</inkml:trace>
  <inkml:trace contextRef="#ctx0" brushRef="#br0" timeOffset="35367.5">29533 3365 32255 0,'0'2'1424'0,"0"1"304"0,1 4-1392 0,-1 0-336 15,1-1 0-15,-1-1 0 0,1 5 256 0,-1 4-32 0,0 9 0 0,0 10 0 16,-2 11 912-16,-2 6 176 16,0 1 32-16,-1 2 16 0,-1 2-624 0,0-6-128 0,-3 1-32 0,0-1 0 15,-3-2-400-15,-1 3-176 16,-2-3 128-16,-1-2-128 0,0 1 0 0,0-3 0 0,0-1 0 0,1-2 0 16,2 0 0-16,1-5 0 0,2-4-144 0,2-2 144 15,0-3-368-15,1-2-16 0,1-1 0 0,-2-5 0 16,2 0-448-1,0-2-112-15,1-5-16 0,1-3-15232 0</inkml:trace>
  <inkml:trace contextRef="#ctx0" brushRef="#br0" timeOffset="35733.67">29939 3855 33167 0,'-11'4'1472'0,"1"-3"304"0,0 4-1424 0,2 0-352 15,2-3 0-15,2 2 0 0,-1-1 576 0,-6 5 64 16,-9 1 0-16,-6 6 0 0,-6 1 416 0,-4-1 96 16,0 1 0-16,0 1 16 0,3-2-848 0,-3-2-160 15,1 2-32-15,3-1-128 0,1 1 192 0,2-4-64 16,0 1 0-16,3 1-128 0,2-2 192 0,3-1-192 15,2 1 192-15,2-4-192 0,3 3 384 0,1-1-48 16,1 1 0-16,3 1 0 0,-3 0-128 0,4 1-16 0,-1 3-16 0,3-4 0 16,2 2-176-16,2-1 192 0,2 0-192 0,1 2 192 15,3-2 48-15,1-1 16 0,2 1 0 16,2-1 0-16,2 0-128 0,1-3 0 0,3 4-128 0,2-3 192 16,2 1-192-16,2-1 128 0,4 2-128 15,1 0 0-15,1 2 0 0,0 0 0 0,0 1-128 0,-1 1 128 31,-2-2-832-31,-5 0-64 0,0 2-16 0,-3-3 0 0,0 3-1344 16,-4-3-272-16</inkml:trace>
  <inkml:trace contextRef="#ctx0" brushRef="#br0" timeOffset="36100.92">29882 4689 38703 0,'12'5'1712'0,"-5"-3"352"0,-1 5-1648 0,-1 1-416 16,0-4 0-16,-2 0 0 0,0 1 0 0,3 5 0 0,3 4 0 0,2 7 0 16,2 4 0-16,-2 1 0 15,-1-2 0-15,-3 4 0 0,-1 1-208 0,-1 2-32 0,-1-1 0 0,-3 0 0 32,2-1-272-32,-3 2-48 0,-2-2-16 0,0 0 0 0,-3 1 576 0,1-3 0 0,-2 0 160 0,0-2-32 15,-2 1-384-15,-1-2-64 0,-3-2 0 0,0-4-10176 16,-2 3-2016-1</inkml:trace>
  <inkml:trace contextRef="#ctx0" brushRef="#br0" timeOffset="36534.68">30921 3780 17503 0,'-7'-10'1552'0,"2"4"-1232"0,0 1-320 0,2 3 0 0,3 2 3472 0,0 0 640 15,0 0 128-15,0 0 32 0,0 3-1952 0,0 2-384 0,0 3-80 0,0 4 0 16,2 5-960-16,-1 0-192 0,1 7-48 0,0 3 0 16,-1 8-336-16,0 0-80 0,-1 4-16 0,0 3 0 15,1 1-224-15,-2 3 144 0,-1 0-144 0,-2-1 128 16,0 0-128-16,-2-3 192 0,1 0-192 0,-2-6 192 15,-1-2-192-15,0-1 0 0,0-5 0 0,2-2 0 16,-1-1 0-16,2-7-176 0,0 0 16 0,0-2 0 31,1-5-608-31,-1 0-112 0,-1-4-16 0,0-2-17200 0</inkml:trace>
  <inkml:trace contextRef="#ctx0" brushRef="#br0" timeOffset="36701.15">30659 4140 29487 0,'-4'-12'2624'0,"3"6"-2112"0,0 4-512 0,2-3 0 0,2 2 2560 0,0 2 384 0,1 0 96 0,2 0 16 0,4-3-2208 0,4-1-432 16,4 0-96-16,4 1 0 0,2-1-320 0,-1 0 0 16,1 4-208-16,-1-1-18192 15</inkml:trace>
  <inkml:trace contextRef="#ctx0" brushRef="#br0" timeOffset="37099.67">31322 4130 17503 0,'0'-2'1552'0,"0"2"-1232"0,0 2-320 15,0-2 0-15,0 2 1344 0,0-2 192 0,0 1 64 0,-1 3 0 0,-3-1 208 0,0 1 48 0,-2 3 16 0,-1 3 0 16,-3 1-336-16,-4 1-64 0,-1 4 0 0,-3 3-16 15,-2 2-160-15,-4 2-16 0,0 2-16 0,-2-2 0 16,0 2-608-16,2-1-112 0,2 0-32 0,1-1 0 16,5-2-144-16,1-2-48 0,4 1 0 0,2-2 0 15,4 0-144-15,4-2-48 0,2 0 0 0,3-3 0 16,2-1 0-16,3-2 0 0,3-1 0 0,1-2 0 16,0-3-128-16,5-1-176 0,4-1 48 0,3-2 0 15,4-3 128-15,2-2-192 0,1-1 192 0,3-3-192 16,1 1-80-16,0-3-32 0,-2-2 0 0,0-2 0 0,0-1 80 0,0 0 16 15,-1-1 0-15,-2-2 0 0,-1 1 208 16,-4 0 0-16,-5-1 0 0,-4 0-144 0,-2 1 144 0,-7 0 0 16,-1-2 0-16,-7 2 0 0,-3-1 224 0,-3 0-32 15,-5 0 0-15,-3 2 0 0,-3 1 80 0,-3 2 16 16,-2-1 0-16,-2 4 0 0,-2 4-128 0,-1-2-32 16,0 3 0-16,-1 1 0 0,2 2-128 0,2 3 0 15,2 0 0-15,3 0 0 0,3 3 0 0,4-1-144 16,1 2 144-16,2 0-208 15,2 1-896-15,0 0-176 0</inkml:trace>
  <inkml:trace contextRef="#ctx0" brushRef="#br0" timeOffset="37870.78">32191 4342 21183 0,'-5'-3'1888'0,"1"1"-1504"0,1 2-384 15,2 0 0-15,-1 0 1504 0,0-1 224 0,-2 1 64 0,-5-4 0 0,-3 2 416 0,-3-5 96 0,-2-1 0 0,-2 1 16 0,1 1-784 0,-1-3-144 16,2 1-48-16,0 2 0 15,-1 1-816-15,2 2-160 0,0 0-48 0,0 3 0 16,0-2-32-16,0 4-16 0,1-2 0 0,0 3 0 0,-1 0-96 0,1 3-32 16,-1 1 0-16,0 3 0 0,1-2 0 0,1 3 0 15,-1 3 0-15,-1-2 0 0,1-1 112 0,0 1 32 16,0 1 0-16,2 2 0 0,0-4-160 0,2 3-128 16,1 1 144-16,3-3-144 0,2 4 0 0,1-2 0 15,5 2 0-15,1 0 0 0,2 1 0 0,4 0 0 16,1-3 0-16,3 1-160 0,2-2-48 0,3 1-16 15,1-2 0-15,2-3 0 0,0 1 64 0,1-3 16 16,0 1 0-16,-1-2 0 0,0-1 144 0,-1-3 0 16,0 2 0-16,-2-3 0 0,-1-1 0 0,-1-1 144 15,-2 1-16-15,-4-5-128 0,0 1 352 0,-3 0-32 0,2-3-16 0,-3 0 0 16,0-1 32-16,-2-1 16 16,2-3 0-16,-1 0 0 0,-2-1-96 0,2-5-32 0,-1 0 0 0,-1-5 0 15,1 4-48-15,-2-7-16 0,1 1 0 0,-1 0 0 16,1 2-160-16,-1 0 0 0,1 4 0 0,-2-2 0 15,2 7 0-15,-1-1 0 0,-1 3 0 0,0 2 0 16,0 1 0-16,0 4 0 0,1 0 0 0,-1 4 0 16,0-3 0-16,0 4 0 0,0 0 0 0,0 0 0 15,0 0 0-15,0 2 0 0,0 0 0 16,1-2 0-16,-1 1 0 0,0 1 0 0,2-1 0 0,-2-1 0 16,0 0-144-16,0 0 144 0,0 0-192 0,0 0 192 15,0 0 0-15,0 0 0 0,0 0 0 0,0 0 0 0,0 0 0 16,0 0 0-16,2 22 128 0,-2-17-128 0,1 0 0 15,-1 1 0-15,3 3 0 0,0-3 0 0,1 1 0 0,0 1 0 16,2 0 0-16,-1 2 0 0,1-1 0 16,0 0 0-16,1 2 0 0,0-1 0 0,0 1 0 0,1 2 0 15,-1-1 0-15,1 1-160 0,0 2 160 16,1 0 0-16,0 1 0 0,-1 1 0 0,0 1 0 0,0-2 0 16,0 0 0-16,-1 0 0 0,1-3 0 0,-2 2 0 15,0-1 0-15,1-3 0 0,0 0 0 0,-1-1 0 16,0-1 0-16,-2-1-128 15,1-2-448-15,-3-1-64 0,-1 0-32 0,-1-5 0 16,-1 2-672-16,0-4-144 0</inkml:trace>
  <inkml:trace contextRef="#ctx0" brushRef="#br0" timeOffset="39200.78">32926 4419 911 0,'-9'-17'0'0,"3"4"0"0,1 6 0 0,0-2 0 16,2 4 6064-16,2 2 1120 0,-1-2 240 0,-3-2 32 16,-1-6-4224-16,-4-4-848 0,-3-2-160 0,-1 0-48 15,0 5-656-15,-1 2-144 0,1 5-32 0,0 2 0 16,-1 4-880-16,-1 1-176 0,-2 5-32 0,1 1-16 15,-1 0-240-15,-2 5 176 0,0 0-176 0,1 3 160 0,1 2-160 0,-1 1 0 16,3 1 0-16,0 3 0 0,1-3 192 0,2 3 0 16,2-3 0-16,-1 4 0 0,4-2-64 0,-1 1 0 15,3 2 0-15,1-2 0 0,3-3-128 0,-1 1 128 16,4 1-128-16,2-3 128 0,1 2-128 0,2-2 0 16,1-1 0-16,3 0 0 0,1 1 0 0,2-4 128 15,1-1-128-15,2 1 128 0,2-3-128 0,0 0-176 16,1-4 48-16,1-1 0 0,1 0 128 0,-2-2 0 15,1 0 0-15,-1-6 0 0,-1 3 128 0,0-3 48 16,-1-2 16-16,-2-5 0 0,-2 2 160 0,-2-3 32 16,1-1 16-16,-2-3 0 0,-2-1 80 0,1-3 16 15,-2-2 0-15,2-5 0 0,-2-2-32 0,0-4 0 16,0-4 0-16,-2-7 0 0,0 1-64 0,-1-3-16 16,-3-3 0-16,-1-1 0 0,0-2-96 0,-3 0-32 15,0 0 0-15,-2 2 0 0,1 1-96 0,-1-2-32 16,0 4 0-16,0 3 0 0,0 2-128 0,1 6 0 15,1 1 144-15,0 4-144 0,1 2 0 0,1 3 0 0,-1 2 0 0,1 1 0 16,2-1 0-16,-1 2 0 0,3-1 0 0,-1 0 0 16,3 2 0-16,0 0 0 0,1-2 0 0,1 1-128 31,0 1-304-31,0-1-48 0,0 0-16 0,-1 3 0 16,0-1-560-16,-1-1-112 0,-1 5-32 0,-1 1 0 0,0 2 64 15,-2 4 16-15,0-1 0 0</inkml:trace>
  <inkml:trace contextRef="#ctx0" brushRef="#br0" timeOffset="55100.33">32997 3169 36863 0,'-17'-13'3264'0,"7"6"-2608"0,3 1-528 0,3 2-128 16,3 3-608-16,1 1-160 0,0-3-16 0,0 2-16 0,0-1 1040 0,-1-3 208 0,1 0 32 0,-2 0 16 15,2 2-16-15,0-2 0 0,-1 2 0 0,1 0 0 16,0 3 224-16,1-3 64 0,1 1 0 0,-1 2 0 16,1-1-400-16,1-1-80 0,3 0-16 0,1 1 0 15,3 1-32-15,4-2-16 0,-1-1 0 0,5 2 0 16,0 1-16-16,5-4 0 0,0 3 0 0,3-1 0 16,1 0-208-16,2 1 0 0,0 0 0 0,2 1 0 0,1 0 0 15,-1 0 0-15,-1 0 0 0,-4-3 0 16,-3 3 0-16,-2 0 0 0,-2-1 0 0,-4 1 0 15,-3 0 192-15,-2 0-64 0,-2 1-128 0,-4-1 192 0,0 3-192 0,-3-3 176 16,1 0-176-16,-2 0 160 0,1 0 48 0,-1 1 16 16,0 2 0-16,0-1 0 0,1 3-32 0,-1-1-16 15,1 4 0-15,1-2 0 0,-1 6-48 0,0 0 0 16,2 3 0-16,-1 2 0 0,2 3-128 0,-1 2 128 16,2 2-128-16,0 2 128 0,2 2 80 0,-1 2 16 15,0-1 0-15,0 2 0 0,0 1-224 0,0-1 0 16,-2-5 0-16,1 8-160 0,-1 3 160 0,1 9 0 15,-2 1 128-15,-1 7-128 0,-2 3 0 0,0 0 0 16,1 0 0-16,-4-7 0 0,0 0 0 0,-3 3 0 16,-4 8-160-16,-1 3 160 0,-3-1 0 0,0-1 0 15,0-2 0-15,-3 0 0 0,3-6 128 0,-2 2-128 16,1-1 0-16,-1 1 0 0,2-5 0 0,0 2 0 0,5 3 0 0,-1-1 0 16,3-3 0-16,2-6 0 0,3-2 192 15,1-3-48-15,1-1-16 0,1-1 0 0,0 1 0 0,2-3 0 16,2 0-128-16,0-1 0 0,1 2 144 0,-1 1-144 15,1-3 128-15,1-2-128 0,0-2 128 0,-1-6-128 16,-1 0 128-16,1-1-128 0,-1-1 128 0,-1 0-128 16,0-4 160-16,0 1-32 0,-1-2-128 0,0-1 192 15,0 1 32-15,-1-2 0 0,2 0 0 0,0-4 0 16,-2-1 0-16,2-2 0 0,0-3 0 0,-1 2 0 16,1-5 32-16,1 1 0 0,-1-2 0 0,-2 0 0 15,2-1 0-15,-2-2 0 0,0 0 0 0,-1 0 0 16,0-2-32-16,-1 1 0 0,-1-1 0 0,0 2 0 0,-3-3-64 0,-1 0-16 15,-1 0 0-15,-4 0 0 0,-1-1 32 0,-3 1 0 16,-2-1 0-16,-1 0 0 0,-2 0 16 0,-1 2 16 16,-1 1 0-16,-1-2 0 0,0 2-64 15,1 1-16-15,0-1 0 0,-1 1 0 0,-1 0-128 0,1 0 160 16,0 0-160-16,1 1 160 0,0-1-160 16,1-1 0-16,0 0 0 0,2 1 0 15,2-4-704-15,2-1-240 0,4-2-32 0</inkml:trace>
  <inkml:trace contextRef="#ctx0" brushRef="#br0" timeOffset="68603.67">9441 8513 20271 0,'-6'-6'1792'16,"1"-1"-1424"-16,1 2-368 0,0 1 0 0,3 3 3600 0,1 0 656 0,0 1 128 0,-1-5 32 0,0 0-2816 0,1-2-544 15,1-1-112-15,1 2-32 0,2 1-384 0,1 2-80 16,1-2 0-16,3 2-16 0,0 1-256 0,3 0-48 16,0 1-128-16,-1 0 192 0,2 1 48 0,1 0 0 15,1 1 0-15,0 0 0 0,2 1 96 0,1 0 32 16,2 0 0-16,1-1 0 0,1-1-32 0,1 1 0 16,0-1 0-16,2 0 0 0,0 0-96 0,-1 0-32 15,0-1 0-15,-2 1 0 0,0 0-80 0,-1 0-128 16,0-1 176-16,-3-1-176 0,-1 0 208 0,-1 0-64 15,1 0-16-15,0-1 0 0,-4 1-128 0,-3-1 0 0,1 2 0 16,-4 1 128-16,-2 0 0 0,-1 0 0 16,0-1 0-16,-3 1 0 0,-1 1 112 0,0-1 16 0,-1 0 0 0,-1 0 0 15,0 1 0-15,-3 3 0 0,1 0 0 16,0 0 0-16,-2 0 96 0,-1 2 32 0,0 2 0 0,0 1 0 16,-2 3-256-16,0-1-128 0,0 2 160 0,0 2-160 15,1 0 0-15,-1-1 0 0,3 2 0 0,-2 2 0 16,2 2 0-16,1 0 0 0,1-2 0 0,1 3 0 15,-1 6 0-15,2 2 0 0,-1 1 0 0,2 3 0 16,1 2 0-16,-2-2 0 0,1 0 0 0,1-4 0 16,0 1 0-16,0-7 0 0,0 4 0 0,0-3 0 0,1-2 0 15,1 1 0-15,-1-1 0 0,0 1 0 0,2-2 128 0,-2-2-128 16,2 0 0-16,-2-2 0 0,0-1 128 16,-1-2-128-16,-1-4 0 0,0-1 0 0,0 0 160 0,-1-4-160 15,1 1 160-15,0-3-160 0,-1-1 304 16,4-1-48-16,-2 0 0 0,-2-2 0 0,2 2 64 0,0-2 16 15,-1 0 0-15,0-1 0 0,1-1 48 0,-3-3 16 16,3 6 0-16,0 0 0 0,-9-18-112 0,4 12-32 16,0 2 0-16,0-1 0 0,-2 2-80 0,-1 1-32 15,1-2 0-15,-2 4 0 0,-2 0-144 0,1 0 128 16,-2 4-128-16,-2-3 128 0,1 3-128 0,-2-2 0 16,-2 1 0-16,-1-1 0 0,0 1 0 0,0 1 0 15,0-3 128-15,0 3-128 0,-2-4 0 0,2 1 0 16,0 1 0-16,2-2 0 0,0-2 0 0,1 1-224 15,0-1 32-15,2-6-24688 0</inkml:trace>
  <inkml:trace contextRef="#ctx0" brushRef="#br0" timeOffset="71666.92">9218 8479 28559 0,'-2'0'2544'0,"1"0"-2032"0,1 0-512 0,0-2 0 0,0 2 176 0,0-1-176 0,0 0 192 0,0-3-192 16,1-2 768-16,1-1 32 0,1-1 16 0,0-1 0 0,3 0-64 0,-1-1-16 15,1 1 0-15,1-2 0 0,-2 2 96 0,1 2 0 16,-2-1 16-16,0 3 0 0,-3-1 128 0,1 3 32 16,-2-1 0-16,-2 2 0 0,1 0-480 0,-2 1-80 15,0-1-32-15,-2 1 0 0,-1 1-208 0,-3-1-32 16,1 1-16-16,-4-2 0 0,0 1-32 0,-3 1 0 15,-2 0 0-15,0-1 0 0,-1 1-128 0,1 0 0 16,0 1 0-16,-1-1 0 0,0 1 0 0,0 1 0 16,0 0 144-16,1-2-144 0,2 3 144 0,-1 0-144 0,0-1 192 15,0 1-192-15,2 0 240 0,-3 0-64 16,1 1-16-16,0 0 0 0,2-2-160 0,-2 2 0 16,4-1 144-16,2 2-144 0,0-4 0 0,2 3 128 0,3 1-128 15,-1-3 0-15,2 1 144 0,1 1-144 0,1 2 192 16,-1-1-192-16,2 1 160 0,1 2-160 0,0-3 128 0,1 1-128 15,0 2 0-15,3-2 0 0,-1 0 128 0,0 0-128 16,1 0 0-16,-1-1 0 0,1 1 0 0,-2-1 128 16,0 1-128-16,-1 1 0 0,0 1 0 0,-1 1 0 15,-1 1 0-15,0 1 0 0,-1 2 0 0,0 2 0 16,-2 2 0-16,1-2 0 0,0 1 0 0,1 1 0 16,-1-1 0-16,0 2 0 0,-1 3 0 0,0-2 0 15,0 2 208-15,0 0-32 0,0-2-16 0,-2 0 0 16,1 1-32-16,-2-2 0 0,1 0 0 0,-2-1 0 0,1-1-128 0,-1 0 0 15,-1 1 0-15,-2-1 0 0,4 1 0 16,-4-1 0-16,2-1 0 0,0 1 0 0,-1-1 0 0,1-1 0 16,0 2 144-16,2-4-144 0,2-2 272 15,0-1-16-15,3 2 0 0,-2 0 0 0,4-1-16 0,-2 3-16 16,1-1 0-16,2 2 0 0,1-4-80 16,-1 3-16-16,2-2 0 0,0 2 0 0,1 2-128 0,0-4 0 15,0 0 144-15,1-2-144 0,0 1 176 0,2-4-48 16,-2 1 0-16,1-2 0 0,2 0 160 0,0-1 32 15,1-3 0-15,0 0 0 0,1-1-64 0,2-2-16 16,0 1 0-16,-1-2 0 0,1-1-240 0,-1 2 0 16,1-3 0-16,0 1 0 0,-1-1 0 0,1-1 0 15,-2 1 0-15,0-1 0 16,-2 3-576-16,0-3-176 0,-2 2-16 0,-3 0-14160 0,-1 3-2832 0</inkml:trace>
  <inkml:trace contextRef="#ctx0" brushRef="#br0" timeOffset="72833.87">9548 7983 10127 0,'-1'-15'896'0,"-1"4"-704"0,-1 2-192 0,0 4 0 0,3 1 5744 0,-1 3 1104 0,-2-4 240 0,0 0 32 0,-4-3-5376 15,-1-3-1072-15,-5-3-224 0,-1 1-32 16,-1 2-416-16,-3 0 0 0,0 4 0 0,-1 0 0 0,-1 1 0 0,-2 1-224 16,-2 1 80-16,-1 0 16 0,0 4 304 0,-1 0 64 15,-2 2 16-15,-5 4 0 0,0-1 128 0,-3 2 16 16,-1 3 16-16,-4-1 0 0,-1 2 32 0,-3 2 0 15,-3 3 0-15,-1 2 0 0,-1 1-208 0,-2 2-48 16,-5 6 0-16,-3 2 0 0,2 5-192 0,0 0 0 16,1-1 128-16,5 3-128 0,6-2 0 0,0 3 176 15,-1 7-176-15,5-1 160 0,2 0-160 0,5 3 0 16,3 5 0-16,3-5 0 0,3 0 128 0,2-1-128 16,1-1 0-16,1 2 128 0,-3 5-128 0,3 0 0 0,-1 3 0 15,1-2 0-15,4-3 128 0,3-5-128 16,3-3 0-16,2 6 128 0,3 6 0 0,6-1-128 0,3 0 192 0,5-6-64 15,2-3 32-15,6-2 0 0,4-6 0 0,4-1 0 16,5-1-160-16,5-3 0 0,1-2 0 0,4 0 0 16,4-3 0-16,3-1 0 15,1 0 144-15,2-3-144 0,5 2 128 0,0-3-128 0,4 1 160 0,0 0-160 16,2-1 0-16,0-5 0 0,-2-1 0 0,3-4 0 16,3-1 0-16,4 0 0 0,4 2 0 0,0-6 0 15,1-4 192-15,0 2-64 0,-1-6-128 0,3-2 192 16,1 1-192-16,0-4 176 0,-1-3-176 0,0-3 160 15,-2-2-160-15,-1-3 0 0,3-1 0 0,-6-2 0 16,-3 1 0-16,-5-4 0 0,2 3 0 0,-2-5 0 16,0-4 0-16,-2-3 0 0,0-3 176 0,-2-2-176 0,-7 6 192 0,2-6-64 15,1-5-128-15,1-2 192 0,-4-1 48 16,-4 1 0-16,-5-2 0 0,-1 1 0 0,-6 2-48 0,0-4-16 16,-1 2 0-16,-4-2 0 0,-2 2 48 0,-5 2 16 15,-2 1 0-15,-5 2 0 0,-3 2-96 0,-6-6-16 16,-4-1 0-16,-5-4 0 0,-4 1 0 0,-6 2 0 15,-2 2 0-15,-9 1 0 0,-5-6 0 0,-5 2 0 16,-6 0 0-16,-5 1 0 0,-6 1-128 0,-6 2 0 16,-4 2-192-16,-4 3 192 0,-2 3-128 0,-3 4 128 15,1 6 0-15,-5 0 0 0,-3 7 0 0,-1 3 0 16,11 4-144-16,-3 4 144 0,-7 0 0 0,-4 5-160 16,1 3 160-16,-5 5-128 15,-3 6-416-15,-2 0-80 0,-2 6-16 0,-4 3-13200 0,-2 3-2656 16</inkml:trace>
  <inkml:trace contextRef="#ctx0" brushRef="#br0" timeOffset="97333">7967 9575 17503 0,'2'-1'1552'0,"0"-2"-1232"0,0 2-320 0,-1 1 0 16,0 0 864-16,1-1 112 0,3-1 32 0,0-1 0 15,2-2-576-15,3-2-112 0,-1 1-32 0,-1 0 0 16,-1 1-288-16,-1-1 0 0,-1 4 0 0,0-1 0 15,-2-1 816-15,-1 2 48 0,0-1 16 0,0 0 0 16,0 2 448-16,-1-2 80 0,0 2 32 0,0-1 0 16,-1 0-480-16,1 2-80 0,-1-4-32 0,2 4 0 15,-2-4-144-15,0 4-16 0,0-1-16 0,-2-2 0 0,1 3 160 0,-1-1 16 16,0 1 16-16,-1 0 0 16,3 0-416-16,0 0-96 0,0 0-16 0,-17 4 0 0,13-3-208 0,-3 2-128 15,2-2 128-15,0 1-128 0,-1 1 160 0,0 0-32 16,1 1-128-16,-1-2 192 0,1 3-192 0,-2-1 144 15,0 1-144-15,0 1 128 0,-1 0-128 0,-1 1 0 16,0 0 0-16,-2 1 0 0,-1 1 0 0,0-1 0 16,-3 1 0-16,-1 1 0 0,-1-1 128 0,-2 0-128 15,0 2 128-15,-4 2-128 0,-1-2 176 0,-1 2-48 16,-3 1-128-16,0 3 192 0,-2 0-192 0,-2-1 144 16,-4 2-144-16,1-3 128 0,-3 2-128 0,-3 1 0 15,-2 1 144-15,-4 2-144 0,-1 1 0 0,-1 1 0 16,3-4 0-16,1 0 0 0,1-2 144 0,-4 3 16 0,-4 1 0 15,0-1 0-15,-1 2-32 0,0 0-128 0,2-4 192 16,0 2-64-16,3 0-128 0,0-1 160 0,3 0-160 16,0 0 160-16,0-1-32 0,2-1-128 0,2 2 192 0,2-5-64 15,2 3-128-15,2-3 0 0,1 0 0 0,2-1 0 16,1-3 0-16,2 2 0 0,-2 1 0 0,2-1 0 16,3-1 0-16,-1-1 0 0,-1 1 0 0,1-1 0 15,1 2 0-15,0-2 0 0,3-3 0 0,-1 3 0 16,0-2 0-16,1 2 0 0,1 0 0 0,2-2 128 15,1 2-128-15,1-5 0 0,2 2 0 0,0-1 0 16,2 0 0-16,1-3 0 0,2 1 128 0,0 0-128 16,1 0 0-16,1 0 192 0,0-2-192 0,0 1 192 15,0 1-192-15,2-2 0 0,-1 4 0 0,0-2 128 16,1 1-128-16,-2 0 0 0,0 3 0 0,0-3 0 0,1 0 0 0,-1 1 0 16,1 2 0-16,-1-3 0 15,1 0 0-15,0 2 0 0,0 0 0 0,2-1 0 0,-1-1 0 16,2-1 0-16,0 1 0 0,-1-1 0 0,1-2-160 0,1 2 160 15,2 0 0-15,-1-1-144 0,0 0 144 0,0 0-160 16,0 0 160-16,-2-1-160 0,2 1 160 0,0 1 0 16,-4-1-144-16,1 0 144 0,-1 1 0 0,0 0 0 15,0 0 0-15,-2 1 0 0,1-3 0 0,2 1 0 16,-2 0 0-16,-1-2 0 0,-1 4 0 0,2-3 0 16,0 1 0-16,1-2 0 0,0 0 0 0,2 0 192 15,-1 1-192-15,2-4 192 0,0 2-32 0,1-1 0 16,-1 0 0-16,2 0 0 0,0-1-160 0,0-1 128 15,1-2-128-15,0 1 128 0,1-1 0 0,0 0-128 16,-1-3 192-16,1 1-64 0,1 0-128 0,0-1 0 0,1-1 0 0,-1-1 0 16,1 1 0-16,0-3 0 15,2 2 0-15,-1-1 128 0,-1-1-128 0,3 0 0 0,1-1 0 0,-3 1 0 16,4-1 0-16,-1 2 0 0,1-3 128 16,2 1-128-16,0 2 0 0,0-1 0 0,0-1 0 0,1 1 0 15,-1 2 0-15,-1 1 0 0,-1 2 0 0,0 0 0 16,-2 0 0-16,2 2 0 0,-3 1 0 0,-2 1 0 15,0 3 0-15,-2-2 0 0,-2 4 0 0,0 1 0 16,-1 1 0-16,-2 1 0 0,-2 3 0 0,-1 2 0 16,-3-1 0-16,0 3 0 0,-2 2 128 0,-2-1-128 15,1 2 0-15,0 0 0 0,0-4 0 0,0 3 0 16,1-2 0-16,1 3 0 0,1-2 0 0,2 0 0 0,-1 1 0 16,0 0 0-16,2 0 0 0,1 0 128 0,-2 1 16 15,1 0 0-15,0 0 0 0,2 2 0 0,0-1-144 0,0 0 0 16,2 2 0-16,3-4 0 0,0-2 0 15,2 1 0-15,0-2 0 0,3 2 0 0,1-4 240 0,2 0 16 16,4 3 0-16,1-4 0 0,5 1-64 0,2-4 0 16,4 1 0-16,4-2 0 0,6-2 16 0,1 1 0 15,3-3 0-15,0 2 0 0,-6 0-208 0,4 0 0 16,1 0 128-16,-2 2-128 16,2 1-512-16,-3 3-128 0,1 3-48 0,-2 1-20384 15</inkml:trace>
  <inkml:trace contextRef="#ctx0" brushRef="#br0" timeOffset="99266.77">4057 11380 25791 0,'0'-2'2304'0,"-1"0"-1856"0,1 1-448 0,0 0 0 15,0 0 1744-15,1-2 256 0,-1 2 48 0,3-7 16 0,-1 0-912 0,1-1-176 16,1 0-32-16,0-1-16 0,1 1-688 0,-3 1-240 15,2 0 144-15,-3-1-144 0,-1 3 0 0,0-2-144 16,-1 0 0-16,-4 1 0 0,2 0 512 0,-3 0 96 16,-1-1 32-16,0 1 0 0,-2-2 144 0,0 1 16 15,-1-2 16-15,-1 4 0 0,-1-4-336 0,-2 0-64 16,0 1-16-16,-1 3 0 0,-1-2-64 0,0 2-32 16,0 3 0-16,-1 1 0 0,0 2-160 0,1 0 0 15,-2 5 0-15,-1 1 0 0,0 3-256 0,2 2 0 16,0 2 16-16,2 1 0 0,0 0 80 0,0 3 16 15,1 3 0-15,0 1 0 0,1 3 144 0,3-4 0 16,2 2 0-16,1-4 0 0,2 1 0 0,3-1 0 16,2-4 0-16,1-2 128 0,3 1-128 0,1-4 144 0,3-1-144 15,0 0 160-15,0-2-160 0,4-1 0 0,0 0 0 16,1-3 0-16,1-1 0 0,0-1 0 0,0-1 0 16,0-2 128-16,2 0-128 0,-1-3 0 0,1-1 0 0,1-2 0 15,-1-1 128-15,0-3-128 0,-2-1 0 0,0-1 128 16,-1 0-128-16,-3 0 0 0,1-1 144 0,-2 2-144 15,-1 0 176-15,-2-2-48 0,-1 3 0 16,-1-1 0-16,0 4 96 0,-1 0 16 0,-1 1 0 0,-2 4 0 16,0-1-96-16,0 4-16 0,-1-1 0 0,0 1 0 15,-2 2-128-15,3 2 192 0,-4-1-192 0,2 3 192 16,-1 4-192-16,0 0 0 0,0 3 0 0,1 2 0 16,2 1 0-16,0-1 0 0,0 3 0 0,3 2 0 15,1 0 0-15,0 3 0 0,2 1 0 0,0-2 0 16,2 1-240-16,0 1 80 0,0 1 16 0,2-1 0 15,-2 3-80-15,1-1-16 0,2 0 0 0,0 2 0 0,1 3 240 0,-1 0-192 16,-1 1 192-16,-2-1-192 0,1 0 192 0,-4-1 0 16,-1 0 0-16,-3-4 0 0,-1 1 0 0,-3-2 0 15,-1-2 0-15,-3 1 0 0,-2-2 0 0,-1 0 208 16,-3 0-16-16,0-2 0 0,1-4 64 0,-1 1 0 16,-5-1 0-16,-2-1 0 0,-3-2 0 0,-2-2 16 15,-1-2 0-15,-1-3 0 0,0-2-144 0,-1-3-128 16,-3-3 144-16,2-2-144 15,1-4-256-15,5 0-160 0,-1-4-32 0,1-1 0 16,1-2-384-16,3-3-64 0,3 4-32 0,5-4-17216 0</inkml:trace>
  <inkml:trace contextRef="#ctx0" brushRef="#br0" timeOffset="99833.71">4507 11210 26719 0,'-5'0'2368'0,"0"0"-1888"0,1 1-480 0,1-1 0 15,2 0 2112-15,0 0 336 0,-4 2 64 0,-3-2 16 0,-2 0-864 0,-1 2-160 16,0-1-32-16,2 1-16 0,0 2-1056 0,0-2-208 16,1 5-32-16,-2-1-16 0,1 2-144 0,-2 2-256 15,1 3 64-15,-2 0 16 0,2 3-32 0,-2 2-16 16,1-2 0-16,-1 5 0 0,2 1 224 0,0-1 0 15,2 1 0-15,-1-1 0 0,4-1 0 0,1 1 0 16,1-2 176-16,2-2-48 0,3 1 0 0,2-4 0 16,0-2 0-16,3 0 0 0,6 2-128 0,2-4 0 15,0-4 0-15,1-1 0 0,4-2 0 0,2-5-128 0,2 0 128 16,0-3-128-16,0-3 128 0,-3 1 0 0,0-1 0 0,-3-3 0 16,3 0 128-16,-3-1 64 15,-3-1 16-15,0 1 0 0,-1-2-64 0,-3 0-16 0,-2-1 0 0,-2 0 0 16,-3 0 96-16,-2 1 16 0,-3-3 0 0,-3 0 0 15,-1-1 48-15,-4 3 16 0,-1-3 0 0,-3 2 0 16,-2 1-32-16,0 0 0 0,-2 0 0 0,-2 2 0 16,-1 0-80-16,-2 2-32 0,-1 0 0 0,0 2 0 15,1 0-160-15,3 4 0 0,1 0 144 0,0 2-144 16,-1 3-304 0,0 0-128-16,4 3-16 0,1-1-16 15,3 0-368-15,2 1-64 0,3 3 0 0,2-2-17712 0</inkml:trace>
  <inkml:trace contextRef="#ctx0" brushRef="#br0" timeOffset="100266.53">5034 11331 39615 0,'5'-1'1760'0,"-4"1"352"0,2-2-1680 0,-2 0-432 0,0 2 0 0,-1-1 0 0,2 1 0 0,0-5 0 16,1 0 128-16,1-1-128 15,2-3-480-15,-3 0-128 0,-2 0-32 0,-1 1 0 16,-3 1-304-16,-3 2-64 0,-1-2-16 0,-4 3 0 0,0 3 1024 0,-5 1 256 16,-2 3 32-16,-2 1 0 0,-3 3 480 0,0 3 112 15,0 1 16-15,-1 1 0 0,1 2-464 0,-1 0-96 16,2 4-16-16,0-1 0 0,4 2-192 0,1 0-128 16,5 2 160-16,1-2-160 0,2-1 0 0,2-1-192 0,5 0 16 15,0-3 0 1,4 0-448-16,2-3-80 0,2 0-32 0,3-2 0 0,1-1 320 0,2-1 64 0,1-4 16 0,3-1 0 15,2-1 592-15,2-4 128 0,1 0 32 0,-1-2 0 16,3-1 64-16,-1 0 16 0,1-2 0 0,0-1 0 16,-4-1-112-16,2-1-32 0,-2 1 0 0,0-3 0 15,-1 2 16-15,-2-4 0 0,-2 0 0 0,-1-2 0 16,-1 0-80-16,-3-1-16 0,-2 1 0 0,0-1 0 16,-3-1-112-16,-2 1-32 0,-2 3 0 0,-1 0 0 15,-1-2 48-15,-2 2 0 0,-2 1 0 0,-1 2 0 16,0-2-48-16,-3 5-128 0,2 3 192 0,-2-1-64 15,-1 4-128-15,-1 3 0 0,-3 2 0 0,3 2 0 16,0 0-512-16,-2 2 0 0,-1 2 16 16,3 0-11968-16,1-1-2384 0</inkml:trace>
  <inkml:trace contextRef="#ctx0" brushRef="#br0" timeOffset="100739.61">5532 11162 43311 0,'-4'-1'3840'0,"-1"0"-3072"0,1-1-608 0,2 1-160 0,2 0 0 0,-1 0-192 16,-4-2 32-16,-1-2 16 15,0 0-1552-15,-1-1-304 0,-1-1-64 0,1 3-16 16,0 0-1744-16,-2 4-336 0,1 0-80 0,-4 4-16 15,2 0 2736-15,-3 3 560 0,0 3 96 0,0-1 32 0,-1 2 3872 0,1-1 784 0,0 4 144 0,0-3 48 16,2 2-1552-16,0-1-304 0,4-1-64 0,0-3-16 16,2 0-1312-16,2 1-272 0,1-4-48 0,1 0-16 15,3 0-432-15,1-1-320 0,5 0 48 0,-1-1 16 32,5 0-432-32,2-1-80 0,0 1 0 0,3-2-16 0,0 2 400 0,0-1 96 0,2 2 16 0,-1-1 0 15,-1 3-32-15,-2 0 0 0,1 7 0 0,-4-3 0 16,-1 2-48-16,-3 1-16 0,-2 1 0 0,-2 0 0 15,-1-1 368-15,-3-1 240 0,0-1-48 0,-2 0 0 0,0 0 736 16,-1-2 144-16,0-1 16 0,0 0 16 0,-1 1-272 16,0-3-64-16,-1-1-16 0,0 2 0 0,0-2-464 0,-2 1-96 15,1 0 0-15,-3-1-16 0,-2 0-176 0,0-1 128 16,-2 1-128-16,-1-1 128 0,-3 1-128 0,-1-2 128 16,1 0-128-16,1 0 128 0,0 0-128 0,-1 0 0 15,2 0 0-15,0 0-176 16,1-2-208-16,3 0-32 0,0-1-16 0,3 0-11632 15,2-2-2336-15</inkml:trace>
  <inkml:trace contextRef="#ctx0" brushRef="#br0" timeOffset="101167.52">5816 11392 35935 0,'0'1'3200'0,"0"-1"-2560"0,1 0-512 0,0 0-128 0,0 0 1056 0,3 0 192 0,1-1 32 0,5-2 16 15,4 1-1568-15,2-3-320 0,3-2-64 0,1 1-16 16,-1-3-640-16,-2 2-128 0,0 1-32 0,-1-1 0 0,-2 2 1264 0,0 1 208 0,-1-2 0 0,-1 2 192 16,-1-1 1216-16,0 1 240 0,1-1 48 0,0 0 16 15,0-1-1024-15,0-2-208 0,0 1-32 0,0-2-16 16,-2-1-304-16,0 1-128 0,0-2 0 0,-4 3 128 15,0 0-128-15,-1 0 160 0,-2-4-160 0,-2 1 160 16,-1 0-32-16,-3 0-128 0,-3-2 192 0,0 4-64 0,-3-2-128 0,-4 2 192 16,0 2-192-16,-3 1 192 15,-1 5-192-15,-1 2 0 0,0 2 0 0,-2 4 0 0,-2 5 0 0,0 0 0 16,-1 4 0-16,0 3 0 0,2 0 0 16,0 3 0-16,4-2 0 0,1 0 0 0,3 3 192 0,0-3 0 15,0 3 0-15,3-1 0 0,-1 0 80 0,2 0 32 16,2 0 0-16,-1 1 0 0,3-1-304 0,1-3 160 15,1 2-160-15,5-1 128 0,0 1-128 0,3 0 128 16,2-2-128-16,4-1 128 0,0-2-128 0,3-2 192 16,4-1-192-16,3-4 192 0,4-4-192 0,5-1 0 15,2-4 0-15,3 0 0 16,4-4-624-16,5-4 0 0,5-1 0 0,13-4-18576 0</inkml:trace>
  <inkml:trace contextRef="#ctx0" brushRef="#br0" timeOffset="102969.12">5914 10747 28559 0,'-4'-4'2544'0,"1"1"-2032"15,2-2-512-15,1 4 0 16,0 0-528-16,-1-2-208 0,-1-2-32 16,-2-1-16-16,1-2-192 0,-3-3-48 0,2 4 0 0,-2 1 0 0,2 1 720 0,-2 0 144 15,1 3 32-15,-2-1 0 0,1 2 1728 0,-1-2 368 16,0 2 64-16,-2 1 16 0,1 0 0 0,-1-3 0 15,-2 2 0-15,0 1 0 0,1-2-960 0,-3 1-192 16,0 0-48-16,-1 0 0 0,-2 1-528 0,0 0-128 16,-2-3 0-16,-1 3-16 0,1 0-176 0,-4 0 0 15,0 3 0-15,0-3 0 0,0 1 0 0,-1-2 0 16,0 1 0-16,0 0 128 0,1 0 16 0,-2 0 0 16,0 0 0-16,-1 0 0 0,1 0 48 0,-1-3 0 15,-2 2 0-15,1 1 0 0,1-5-192 0,-1 5 192 16,-1-5-192-16,0 2 192 0,0 1-16 0,-2-4 0 0,-1 2 0 15,-1-3 0-15,2 2-176 0,-2-2 0 16,0 2 144-16,-1 0-144 0,-2 0 128 0,1 1-128 0,-2-1 160 0,0 2-160 16,1 1 128-16,-2-1-128 0,0 0 0 15,-1 1 144-15,1-1 0 0,-2-1 0 0,1 2 0 0,-1 0 0 16,1 1 48-16,-6 1 0 0,1 0 0 0,-1 3 0 16,1 0-192-16,0 1 0 0,1 3 0 0,1 0 0 15,-1-1 0-15,-2 3 0 0,1 0 0 0,0 2 0 16,2 0 0-16,-1 1 0 0,-2 3 0 0,3-1 0 15,0 1 0-15,2-2 0 0,1 3-128 0,1-2 128 16,3 2 0-16,-2 2 0 0,-1 1 0 0,1 0 128 16,0 1-128-16,2 0 0 0,2 2 0 0,0 0 0 0,2 1 0 15,2-2 0-15,0 4 0 0,1-2 0 0,-1 0 0 16,4 0 0-16,0-2 0 0,2-2 192 0,2-1-192 0,1 3 128 16,-4 4-128-16,4 0 128 0,2 1-128 0,1-1 0 15,3 1 0-15,1 1 0 0,0 1-144 0,2 3 144 16,2 1 0-16,0-2 0 0,2 1 0 0,2-4 0 15,1-1 0-15,0 1 0 0,2-3 0 0,2 2 0 16,0-1 0-16,2-1 0 0,0 3 0 0,1-3 0 16,0 0 0-16,2 0 144 0,1 0-144 0,0-1 0 15,3-1 0-15,1 1 128 0,0-5-128 16,3 0 0-16,0-1 0 0,1-1 0 0,2-2 0 0,2 0 160 16,1-2-160-16,2 2 160 0,2 0-160 0,-1 1 192 15,-2-2-192-15,0 0 192 0,3-1-192 0,-1 2 0 16,1-1 0-16,0 2 128 0,0-3-128 0,-1 1 0 15,1 0 0-15,-1 0 0 0,2-1 0 0,1 2 192 0,3-4-192 16,0 1 192-16,-1 0 0 0,4-3 0 0,0 0 0 0,3-2 0 16,0 0 0-16,1-1 16 0,0 0 0 15,2-1 0-15,-2 0 0 0,2 0 0 0,3-3 0 0,0 0 0 16,0 0-208-16,-1-1 144 0,0 0-144 0,-2 2 128 16,-1-2-128-16,-1 1 0 0,1 2 0 0,-1-3 0 15,2 3 0-15,-2-1 0 0,-2 0 128 0,0 2-128 16,-1-2 0-16,-1 0 160 0,-1 4-160 0,1-2 160 15,0-2 32-15,-1 2 0 0,1 0 0 0,0 0 0 16,2-2 32-16,2 1 16 0,1-3 0 0,1 0 0 16,2-1-240-16,0-3 0 0,1-1 128 0,-1-2-128 15,-2 2 0-15,-1 0 128 0,2 0-128 0,-1-2 0 0,1 2 224 0,0-1-48 16,0 1-16-16,-3-2 0 16,1 2-160-16,-1 0 0 0,-1 2 0 0,0 1-176 0,-2-1 176 0,0 2 224 15,0 1-48-15,0-4-16 0,1 2-160 0,1-1 0 16,-1-1 144-16,-1-3-144 0,0 0 160 0,0-1-32 15,1-1-128-15,-1-1 192 0,2-2 128 0,1 0 32 16,-3-2 0-16,1-1 0 0,4-2-224 0,0 0-128 16,-2-1 160-16,1-1-160 0,-4 1 0 0,0 1 0 15,-2-1 0-15,-1 1 0 0,-2-1 128 0,-1-1-128 16,0-1 0-16,-1 2 0 0,-1 0 240 0,-1 1-48 16,-1-2-16-16,-2 0 0 0,1 0-48 0,-2-2-128 15,0 2 192-15,-3-4-64 0,-2 2 0 0,0-3 0 16,0 0 0-16,-2-5 0 0,-1 2-128 0,-2 0 160 15,1-1-160-15,-3 1 160 0,1 1-160 0,0 1 0 0,-2 2 0 0,-1 4 128 16,-2-1-128-16,-1 1 0 0,-1 3 0 16,-1-2 0-16,-1 3 0 0,-1-2 0 0,-1 2 128 0,-1-1-128 15,0-1 0-15,-3 1 0 0,0 0 0 16,-3-2 0-16,-2 0-192 0,-2 0 192 0,-1 0-192 0,-2-1 192 16,-3-3-208-16,-3 1 80 0,-2-2 128 0,-2 2-208 15,1-2 48-15,-3 1 16 0,1-1 0 0,1 2 0 16,1 3 0-16,-3-4 0 0,0 1 0 0,-2 2 0 15,2 1 144-15,0 3 0 0,-2 2 0 0,1 1-128 16,0 2 128-16,-3 2 0 0,0-1 0 0,-3 2-128 16,-2 0 128-16,-3 0-192 0,2 3 192 0,-3-1-192 15,-5 4 192-15,0-2-208 0,2 1 80 0,2-2 128 0,2 0 0 16,2-1 0-16,2 0 0 0,-3-1 0 0,1 1 0 16,0 0 0-16,-1 0 0 0,1 0 0 0,1-1-192 0,2-1-112 15,3 2-16-15,4-4-16 16,1 1-288-16,-1-3-48 0,4 3-16 0,-4-4-14224 15,0 2-2832-15</inkml:trace>
  <inkml:trace contextRef="#ctx0" brushRef="#br0" timeOffset="103900.58">3892 10851 33167 0,'-4'-4'2944'0,"1"3"-2352"0,1-1-464 16,1 0-128-16,1 2 1184 0,-2 0 224 0,-2-5 32 0,-1 1 16 0,-1-2-1456 0,-2 1 0 15,-1-3-256-15,0 3 32 16,0 1-800-16,-3 0-144 0,-2 2-48 0,-1 0 0 0,-1 2 784 0,3 0 160 0,1 0 16 16,-3 2 16-16,-2-1 960 0,-2 1 192 15,0-2 48-15,0 2 0 0,1-1 32 0,0-1 16 0,2 0 0 0,0 0 0 16,-1 0-576-16,2 0-112 0,1 0-32 0,-2 0 0 16,4 0-288-16,0-1 0 15,0 1 128-15,0 0-128 0,2 1 0 0,1-1 0 0,1 3 0 0,2-3 0 16,1 2 0-16,-1 1 160 0,3-1-160 0,0 2 128 15,3 4 0-15,-1 0-128 0,2 1 192 0,-1 4-64 16,3-2-128-16,-1 2 0 0,1 0 0 0,1 3 0 16,0 0-144-16,-2 2 144 0,2 0 0 0,-1 3 0 15,-1-2 0-15,-1 2 0 0,0-2 0 0,-3 3 0 16,0 2 0-16,-1-3 0 0,-2 1 0 0,0-1 0 16,-1-2 192-16,0 4-64 0,0-3-128 0,-2 0 192 15,3-1-32-15,-2 0-16 0,0 0 0 0,1 2 0 0,-1 1 48 16,-1-1 0-16,0 4 0 0,0-1 0 0,1-1-192 0,-1-1 0 15,1-2 0-15,0 0 0 0,-1-1 0 0,2 0 0 16,-2 1 0-16,0-1 0 0,3-3 0 0,0 0 0 16,0-1 0-16,1 1 0 0,-1-1 176 0,2-1-48 15,1-1-128-15,1-1 192 0,1-2-48 0,0-1-16 16,2 0 0-16,0-1 0 0,1 0 0 0,2 0 0 16,2 0 0-16,0 0 0 0,1-2-128 0,4-1 0 15,-1 0 0-15,3-1 0 0,2 2 0 0,4-1 160 16,2-2 16-16,4 0 0 0,3 0-32 0,2-1 0 15,3-2 0-15,1 0 0 0,3 0-144 0,-1 0 192 16,2-2-192-16,-1 2 192 0,-1-2-192 0,-1 1 0 16,0 1 0-16,-3 1 0 15,-3 1-608-15,0 0 0 0,-3 0 0 0,1 2-18928 0</inkml:trace>
  <inkml:trace contextRef="#ctx0" brushRef="#br0" timeOffset="104900.4">6039 10888 28559 0,'-9'-3'2544'0,"2"0"-2032"0,3 3-512 0,2 0 0 0,2 0 1856 0,-4-2 256 0,-1-1 64 0,-3-2 16 32,-2-1-2192-32,2-1-224 0,3-1-160 0,2-1-16 0,5 2-144 15,0 0-32-15,5 1 0 0,0 2 0 0,2-1 752 0,3 0 144 0,3 4 16 0,1-1 16 16,1 2 560-16,1 2 112 0,1 0 32 0,2 3 0 16,-2 3-448-16,2 1-96 0,-1 0 0 0,-1 2-16 15,0-2-336-15,-1 2-160 0,2 0 160 0,-1-2-160 16,0 0 192-16,0 0-48 0,1-3-16 0,-1-3 0 0,-1 3 128 15,3-5 0-15,-2 2 16 0,2-3 0 0,-1 0-32 16,0 0-16-16,-2 0 0 0,-2 0 0 0,-1 0-96 0,-2 1 0 16,-2 1-128-16,-2 1 192 0,-1 2-192 0,-2-1 128 15,-2-1-128-15,-1 3 0 0,-2-1 192 0,-1 2-64 16,0 2-128-16,0 0 192 0,-2 0 64 16,-2 1 0-16,1-1 0 0,-1-1 0 0,-1 1-32 0,0 4 0 15,-3-2 0-15,1 2 0 0,0-3 32 0,1 2 0 16,-1 2 0-16,-1 1 0 0,1 1-64 0,0-4 0 15,1 5 0-15,-2-2 0 0,3-3-64 0,0 1 0 16,-2 2-128-16,0 1 192 0,0 1-64 0,-1-3 0 16,1 5-128-16,-1-2 192 0,-1 2-192 0,1 0 0 0,0 3 0 15,1-1 0-15,0 2 160 0,3-3-160 0,-1 2 160 16,0-2-160-16,1 0 256 0,0 0-32 0,2 0-16 0,-1-1 0 16,1-1 32-16,1-1 0 0,2-3 0 15,-1 3 0-15,2-2-48 0,1-3-16 0,1 1 0 0,-2-3 0 16,3 2-48-16,-1-3-128 0,0 0 192 0,0 0-64 15,-2-1-128-15,1-2 0 0,-2 1 0 0,-1 0 128 16,2-2 16-16,-4 1 0 0,2-1 0 16,0 2 0-16,-1-1 144 0,0-4 32 0,-1 5 0 0,0-4 0 15,2 1-48-15,-1 0 0 0,-1 0 0 0,0-1 0 16,1 0-32-16,0 0-16 0,0 0 0 0,-1-1 0 16,1 0 16-16,-1 0 0 0,-1 2 0 0,2-3 0 15,-3 4 48-15,2-4 16 0,-3 1 0 0,-1 1 0 16,0-2 432-16,-3 3 96 0,0-3 0 0,-3 2 16 15,-2-3-672-15,-1-3-128 0,-4 2-48 0,-1-3 0 0,-2-2 0 0,-3-2 0 16,0-3 0-16,-4-4-17472 16,-1-2-3504-16</inkml:trace>
  <inkml:trace contextRef="#ctx0" brushRef="#br0" timeOffset="109368.08">1254 11124 25791 0,'-5'-2'2304'0,"0"1"-1856"0,5 1-448 0,-1 0 0 0,1 0 0 0,-1-1 0 0,-2-2-128 0,-1 0 128 16,-2-1-2048-16,-1-2-320 0,2 2-48 0,0-1-16 15,1 3-992-15,0-2-208 0,0 1-32 0,2 1-16 0,-2 0 2976 0,1 1 704 0,-1 0 0 0,3-1 0 16,-1 2 2080-16,0-2 432 0,1 1 96 0,1 0 16 15,-1 0 256-15,-2 1 64 0,2-2 16 0,1 0 0 16,-2 2-1360-16,0-5-288 0,0 5-48 0,0-5-16 16,0 4-176-16,0-2-48 0,-2 0 0 0,0 0 0 15,-1-1-528-15,0-1-112 0,1 0-32 0,-2 1 0 16,1 3-224-16,0-2-128 0,-1 0 128 0,1 1-128 16,-1 0 0-16,1 2 144 0,-3 0-144 0,2 3 0 15,-1-2 0-15,-1 5 0 0,1-1 0 0,-1 0 0 0,-2 1-144 16,0 4 144-16,1 1-128 0,0 0 128 0,0 2 0 0,1 3 176 15,-1-1-16-15,1 5 0 0,2-2-32 0,0 2-128 16,1 4 192-16,0 0-64 0,2-3-128 0,0 2 0 16,5 0 0-16,0-3-176 0,3-4 176 0,2 1 0 15,1-5 0-15,2-2 0 0,3-2 0 0,1-2 256 16,1-1-64-16,2-2-16 0,-1-2 272 0,1-1 48 16,-1-4 16-16,2-1 0 0,0-1-224 0,-1-3-32 15,1-1-16-15,-2-2 0 0,1 0-48 0,-2-2-16 16,0 0 0-16,-1-2 0 0,-2 2-176 0,-1-1 0 15,0-5 144-15,-3 2-144 0,0 3 128 0,-2-3-128 16,-1-2 160-16,-1 0-160 0,-1 3 448 0,-2-2 0 0,-1-2 0 16,-1-3 0-16,-3 0-80 0,-3-2-32 0,1 1 0 0,-4-3 0 15,-2 0-16-15,0 0-16 0,-1 2 0 16,-1-1 0-16,1 1-64 0,-1 3-16 16,3 3 0-16,-4 0 0 0,-1-4-80 0,-2-2-16 0,1 4 0 0,0-2 0 15,4 6-128-15,-1 4 0 0,5-1 0 0,1 4 128 16,4 3-384-16,0 2-64 0,3 2-32 0,0 2-18672 15</inkml:trace>
  <inkml:trace contextRef="#ctx0" brushRef="#br0" timeOffset="110200.51">1755 11031 38703 0,'1'0'3440'0,"2"1"-2752"0,0 1-560 0,2-2-128 15,-1 1 192-15,2-1 0 0,4 1 0 0,7 3 0 31,8 1-576-31,3 1-128 0,1 3 0 0,-1 4-16 16,-1 2-240-16,-2 1-64 0,-4 6 0 0,-2 1 0 16,-5 3 48-16,-3 0 0 0,-3 4 0 0,-3 2 0 0,-3 3 432 0,-3-2 96 0,-2-6 0 0,-5-3 16 15,1 0 752-15,-6-3 160 0,-1-3 32 0,-3-2 0 16,2-1 384-16,-1-2 64 0,0-2 32 0,-2-3 0 16,-2-3-1344-1,2-2-272-15,1-3-48 0,1-4-15744 0</inkml:trace>
  <inkml:trace contextRef="#ctx0" brushRef="#br0" timeOffset="110933.31">2309 10664 35935 0,'2'-3'3200'0,"0"0"-2560"0,0 0-512 0,1 2-128 0,-2 1-448 0,1-4-96 16,4 3-32-16,1-8 0 0,2-2 320 0,3 1 48 15,2-4 16-15,-2 0 0 0,0 0-128 0,-2-1-32 16,2 0 0-16,-1 1 0 0,-1-1 352 0,1-2 208 16,-2 1-16-16,0 0-16 0,0 2 416 0,-2-1 96 15,0-1 16-15,-2 2 0 0,-2 1-160 0,-2 0-32 16,-2 2 0-16,-2-2 0 0,-1 4-16 0,-1 0-16 15,-3-2 0-15,-2 5 0 0,-3-4-64 0,-1 3-16 16,-2 1 0-16,1 4 0 0,0-1-192 0,-3 4-32 16,1 1-16-16,-3 4 0 0,0-1-160 0,2 4 0 15,-2 2 144-15,3 1-144 0,4 0 0 0,-2 2 0 0,2 3 0 16,1 1 0-16,0 5 0 0,1-3 0 16,4 5 0-16,-2 1 0 0,2 0 0 0,2 2 0 15,4-2 0-15,1-1 128 0,1-3-128 0,3-3 128 0,2 0-128 16,3-2 128-16,3 0 80 0,2-5 32 0,3 1 0 0,1-4 0 15,4 0-48-15,0-3 0 0,0-1 0 0,2-4 0 16,2-1-192-16,0-1 0 0,1-3 128 0,-4 0-128 16,1 1-320-1,-2-3-128-15,-2 2 0 0,-2-1-16 0,0-3-1456 0,-4 3-272 16,-2 0-64-16,0-2-13744 0</inkml:trace>
  <inkml:trace contextRef="#ctx0" brushRef="#br0" timeOffset="111368.71">2808 10566 35935 0,'5'-5'3200'0,"0"1"-2560"0,-2-1-512 0,0 5-128 0,0 0 832 0,0 0 128 0,2 0 48 16,1 0 0-16,3 0-816 0,4 1-192 0,2 4 0 0,-3 3 0 15,0 0-256-15,-3 3-112 0,0 1-16 0,-3 1 0 16,-2 1-16 0,0 1-16-16,-1 0 0 0,-2 0 0 0,1 1 416 0,-2 1 0 0,-2-2 0 0,1 1 128 15,0-3 528-15,-2 2 112 0,0 1 32 0,0-2 0 16,-1 2-352-16,-1-4-80 0,-1 1-16 0,1-3 0 15,1 1-352-15,-1-4 0 0,1 1 0 0,0-3 0 16,1 2-1088-16,0-5-304 0</inkml:trace>
  <inkml:trace contextRef="#ctx0" brushRef="#br0" timeOffset="111767.9">3214 9788 42383 0,'-2'-5'3776'0,"1"1"-3024"0,0-1-608 0,1 5-144 16,2 0-304-16,-1-3-80 0,2 2-32 0,-1 0 0 15,3 1-96-15,4 0 0 0,0 1-16 0,3 6 0 0,1 2 256 0,-1 5 48 0,1 1 16 0,-2 5 0 16,3 3 48-16,-2 1 16 0,-1 1 0 0,-1 1 0 16,-1-1 144-16,1-1 0 0,-2 0 128 0,1 0-128 15,-1 0 240-15,0 3-32 0,0-1 0 0,-1-1 0 16,0-2-208-16,0-3 144 0,1 0-144 0,-1-2 128 15,1-3-128-15,0 2 0 0,1-4 0 0,-2 1 0 16,0-4-1072-16,1-1-192 0,-2 2-32 16,1-4-14672-16</inkml:trace>
  <inkml:trace contextRef="#ctx0" brushRef="#br0" timeOffset="112000.78">3082 10098 43311 0,'-3'-5'1920'0,"3"1"384"16,0 1-1840-16,0-1-464 0,4 3 0 0,0-2 0 0,2 1 288 0,4-3-32 0,6-2-16 0,8-7 0 15,9-2 64-15,5-3 16 0,4-1 0 16,-1 1 0-16,0-1-80 0,-1-1-16 0,1 1 0 0,1-1 0 15,2-3-416-15,-4 2-96 0,0 1-16 0,0-4-19904 16</inkml:trace>
  <inkml:trace contextRef="#ctx0" brushRef="#br0" timeOffset="124033.37">5053 12235 43311 0,'0'-1'3840'0,"0"1"-3072"0,0 1-608 0,0-1-160 0,0 2 240 0,1-2 16 0,1 1 0 0,-1 1 0 16,3 0-624 0,-2 1-112-16,2 2-32 0,-1 0 0 0,-2 2 208 0,0-1 48 0,-1 2 0 0,-1 0 0 15,0-1 256-15,-1 0 176 0,0 1-32 0,-1 1 0 16,2 1 320-16,-2-1 64 0,0 0 16 0,1 0 0 15,0 0-160-15,1 0-48 0,0 0 0 0,-1 0 0 16,1 1 0-16,-1 1 0 0,1-1 0 0,-2 2 0 0,2-1 32 0,0 2 0 16,-1-1 0-16,1 0 0 0,0-2 80 15,1 0 0-15,-1 0 16 0,1 1 0 16,-2-2-160-16,1 1-48 0,0-2 0 0,0 2 0 0,-1-3-128 16,1-1-128-16,-3 1 192 0,3 1-192 0,-2-1 304 0,2 1-48 15,-2-3-16-15,0-1 0 0,1 2 64 0,-2-2 16 16,2-1 0-16,-1 0 0 0,2 1 0 0,0-4 0 15,-1 3 0-15,1-2 0 0,1-1 64 0,0 0 32 16,0 2 0-16,0-2 0 0,0 1-144 0,-1-1-16 16,1 1-16-16,0 1 0 0,0-2-240 0,0 4 128 15,0-4-128-15,0 0 0 0,-4 20 0 0,3-11 0 16,-1 1 0-16,1 2 0 0,-2 1 0 0,2 3 0 16,-2 1 0-16,1-1 0 0,1 2 0 0,-1-1 0 0,1 5 0 15,1-3 0-15,0 0 0 0,1-2 0 16,1 2 0-16,-1-2 0 0,3 3 0 0,-2-1 0 0,2 0 0 0,0 1 0 15,3 0 0-15,-2 1 0 0,0-2 0 0,0 3 0 16,0 2 0-16,-1-3 0 0,0 1 0 0,-1 0 0 16,-2-2 0-16,0 1 0 0,-1 0 0 0,-2 2 0 15,-1 2 0-15,-4 0 0 0,2-2 0 0,-2 0 0 16,-1-4 0-16,1-2 0 0,2-5 0 16,-1-1 0-16,1 0 0 0,-2-2 0 0,2-3 0 0,1-2 0 15,3 0 0-15,-2-4 0 0,2 0 0 0,0 0 0 16,1 0 256-16,-2-3-64 0,2 1 0 0,-2-1 0 15,1 0 288-15,-1-2 48 0,0 0 16 0,-1 1 0 16,0-1-400-16,1 0-144 0,-1-1 0 0,0 0 0 0,0 1 0 16,-1-1 0-16,0 1 0 0,0-1 0 0,2-1 0 0,-3 0 0 15,3 2 0-15,-2 0 0 0,3-3 0 0,-3 0 0 16,3-1 0-16,-2 0 0 0,2-3 0 0,0 0 0 16,1-2 0-16,0 2 0 0,0-1 0 0,0-1 0 15,0 1 0-15,0-1 0 0,0 1 0 0,-2 1 0 16,0-2 0-16,-1 0 0 0,-1 2 0 0,-1-2 0 15,0 4 0-15,-1-4 0 0,-1-1 0 0,-2 1 0 16,1 1 0-16,-1-1 0 0,0 1 0 0,2 0 0 16,-2 0 0-16,3 6 0 0,0 0 0 0,1 2 0 15,1 4 0-15,2-1 0 0,0 2 0 0,1 3 0 16,1 2 0-16,0 4 0 0,2 2 0 0,1 0 0 16,1 4 0-16,1 2 0 15,3 3-656-15,-1 1-128 0,1-2-32 0,1 0 0 0,0 1 432 0,1 0 96 16,0 4 16-16,0-1 0 0,-1-1 272 0,1 0 0 0,-2-5-128 15,1 2 128-15,1 1 0 0,1-2 0 0,2 2 0 16,-2-2 0-16,1-4 0 0,-2 1 0 0,2-2 0 0,-1-1 0 16,0 1 0-16,-1-4 0 0,0 1 0 0,1-3 0 15,-1 2 128-15,-1-1-128 0,0-3 0 0,1 0 144 16,1 0 80-16,-1-5 16 0,2 0 0 0,-1-4 0 16,3 0 432-16,-1-3 96 0,0-1 0 0,1-3 16 15,2-3-624-15,-2-1-112 0,2-2-48 0,-2-2 0 16,0 2 0-16,1-5 0 0,0 1 0 0,0-2 0 15,-1-1 0-15,1-2 0 0,2-3 0 0,-1 1 0 16,-2-1 0-16,0 2 0 0,-1-1 0 0,-1 2 0 16,-2 0-768-1,-1-1-128-15,-1 3-48 0,1 2 0 0,-1-4-720 0,-2 4-160 16,2 0-32-16,0 5-20992 0</inkml:trace>
  <inkml:trace contextRef="#ctx0" brushRef="#br0" timeOffset="167534.16">3238 11989 32255 0,'7'-6'2864'0,"-1"1"-2288"0,-2 1-576 0,-2 3 0 0,2 1 976 0,0-3 96 0,5 0 16 0,5-6 0 0,3 0-960 0,1-1-128 16,-2 1-160-16,-3 3 160 0,-2 0-432 0,-5 4 48 16,-3 1 0-16,-2 1 0 0,-1 1 384 0,-4-1 128 15,2 4 0-15,-4 0 0 0,2-2 608 0,-1 2 128 16,0 0 32-16,3 1 0 0,-1-4-64 0,3 2 0 15,1-3 0-15,2-3 0 0,0 2-176 0,2-2-32 16,0 0-16-16,0-1 0 0,3-1-288 0,-2 1-48 16,-1 0-16-16,-1 0 0 0,0 3-32 0,-1 0-16 15,0 1 0-15,-2 1 0 0,-1 0-208 0,0 3 0 0,-1 0 0 16,-2 2 0-16,-1 1 0 0,-3 0 0 16,1 2 0-16,-2 0 0 0,-2 3 0 0,1 0 224 0,0-5-64 0,-3 5-16 15,1-2 176-15,-2 1 16 0,-3 2 16 0,2-2 0 16,0 2 176-16,0-2 48 0,-1 1 0 0,-1 1 0 15,0 1-320-15,2-2-48 0,0 1-16 0,-2 1 0 16,-4 0-192-16,-1 3 144 0,-3 1-144 0,0 1 128 16,-3 2-128-16,1-1 0 0,-1-1 144 0,0 1-144 15,-2-1 224-15,3-3-32 0,1 1 0 0,1 0 0 16,0 0 32-16,2 0 0 0,1 1 0 0,1-2 0 16,5 0-32-16,-1-3-16 0,5 1 0 0,-1-4 0 15,3-1-176-15,3-1 0 0,-1-3 144 0,2-2-144 16,1-1 128-16,1 0-128 0,0-1 128 0,-1 1-128 0,0-2 0 0,0 0 128 15,1 1-128-15,-1-1 0 0,-1 1 160 16,0-1-32-16,0 2-128 0,0-2 192 0,1 2 16 0,-1-2 0 16,0 1 0-16,0 1 0 0,-1 0-208 0,3-1 144 15,-1 2-144-15,0-2 128 0,3 2-128 0,-1-3 0 16,1 0 0-16,1 0 0 0,0 0 0 16,1-2 160-16,0 0-160 0,0-1 160 0,1 0 32 0,1 0 0 15,-2-2 0-15,0 1 0 0,2 0-32 0,-2-2 0 16,-1 2 0-16,1 1 0 0,-1-1-160 0,0-1 192 15,-1 0-192-15,1 0 192 0,-2-2-64 0,0 1-128 16,1 0 192-16,-2-3-64 0,1 3 64 0,-1-3 0 16,1 0 0-16,-1-1 0 0,1 0 320 0,0 0 64 15,1-1 0-15,-2-2 16 0,2 1-464 0,0-1-96 16,1-1-32-16,0 0 0 0,1 2 0 0,0 0 0 0,1 1 0 0,-2 0 0 16,2 1 0-16,-2 3 0 0,0-1 0 15,0 1 0-15,-1 3 0 0,-2 1 0 0,1 1 0 0,0 2 0 16,-1 0 0-16,-1 1 0 0,0 2 0 0,0 0 0 15,-2-1 0-15,3 1 0 0,-1 2 0 0,2-2 0 16,0 1 0-16,2 1 0 0,2 1 0 0,-1 2 0 16,1-2 0-16,2 3 0 0,1 0 0 0,-1 0 0 15,1 3 0-15,0 1 0 0,-1 1 0 0,-1 2 0 16,1-2 0-16,-3 5 0 0,-1-2 0 0,0 2 0 16,-2-1 0-16,-2 0 0 0,1 2 0 0,-2-4 0 15,0 3 0-15,0-1 0 0,-1 1 0 0,0 1 0 16,2-1 0-16,-1 0 0 0,1-1 0 0,2-1 0 15,1-4 0-15,1 0 0 0,2-4 0 0,-1-1 0 16,2-3 0-16,-3-1 0 0,4-1 0 0,-3-1 0 0,0 0 0 0,2-2 0 16,-1 3 0-16,0-3 0 0,1 0 0 0,0-3 0 15,1 2 0-15,1 0 0 0,1-2 0 0,1 1 0 16,3 0 0-16,1 0 0 0,2-1 0 0,3 1 0 16,1-2 0-16,2 0 0 0,3 0 0 0,0-1 0 15,0-2 0-15,5 3 0 0,3 0 0 0,2 0 0 16,-1 1 0-16,1-5 0 0,-2 3 0 0,-2 0 0 15,1 0 0-15,-4 2 0 0,-1 0 0 0,-3 3 0 16,-1 2 0-16,-2 2 0 0,0 0 0 0,-1 0 0 16,-1 2 0-16,-2-1-17472 15,-3-1-3504-15</inkml:trace>
  <inkml:trace contextRef="#ctx0" brushRef="#br0" timeOffset="175167.24">3937 13810 26719 0,'-4'3'2368'0,"1"-3"-1888"16,2 0-480-16,1 0 0 0,0 0 528 0,-1 0 16 16,-1 0 0-16,-2 0 0 0,0 0-544 0,-2 0 0 15,2 0 0-15,-1-4 0 0,2 3 208 0,-1-2-16 16,1 0 0-16,-1 1 0 0,1-1 256 0,-1-1 64 16,0-1 0-16,-3 1 0 0,1 0 64 0,-2 3 0 15,-1-4 16-15,-1 2 0 0,-1 1-176 0,-2-2-32 16,2 3-16-16,-3-1 0 0,1 2 144 0,-2 2 48 15,1-1 0-15,0 3 0 0,-1-2-80 0,0 2-16 16,2 0 0-16,1 1 0 0,0-3-304 0,2 3-160 0,-2-1 160 0,3 0-160 16,-1-1 0-16,2 3 0 0,-1-1 0 0,2-4 0 15,1 4 0-15,0 0 128 0,0 0-128 0,1 2 0 16,0-1 0-16,0 3 0 0,-1 0 0 0,0 2 0 16,1 3 0-16,-1 0 0 0,1 3 0 0,-1 1 0 15,1 1 0-15,1 1 0 0,0 0 0 0,1-1 0 16,0 0 0-16,-1 2 0 0,-1 3 0 0,1 3 0 15,1-5 192-15,0 2-16 0,0 0 0 0,1 0 0 16,-1-2-176-16,2-1 0 0,-1 2 144 0,0 0-144 16,-1 0 192-16,0-1-16 0,1 0-16 0,-2 4 0 15,-1 4-160-15,-2 2 0 0,1 2 0 0,0-3 0 0,-1-2 0 16,1-3 0-16,-1-5 0 0,2 0 0 0,1 0 0 16,-1-2 128-16,1-4-128 0,-1 0 128 0,1 1 64 15,1-2 0-15,3 0 0 0,1 2 0 16,1-3-192-16,1-2 0 0,2 1 0 0,1-2 128 0,0-1-128 0,1 0 128 15,2-2-128-15,-1-1 128 0,4 2-128 0,-2-4 0 16,2-1 0-16,-1 0 0 0,1 1 0 0,1-3 0 16,0 2 128-16,-1-3-128 0,1 3 0 0,2-2 0 15,-2-1 0-15,-1 0 0 16,1 0-784-16,1-1-192 0,-2-1-48 0,1 1-16352 0</inkml:trace>
  <inkml:trace contextRef="#ctx0" brushRef="#br0" timeOffset="176100.3">4167 14317 19343 0,'-3'-2'1728'16,"3"0"-1392"-16,-1 2-336 0,1-1 0 0,0 1-128 0,-2-1-112 16,1-1-16-16,0-1 0 15,-2-1-864-15,1-1-176 0,-1 1-48 0,-1 0 0 0,2 1 2464 0,-4 1 480 16,3-1 112-16,-3 0 16 0,1 1 368 0,-1-2 80 16,1 0 0-16,-1 3 16 0,0-4-416 0,0 1-96 15,1 1-16-15,-2-1 0 0,-1 1-736 0,0-3-160 16,-2 2-16-16,1-1-16 0,-1 0-608 0,-1 0-128 15,0 2 0-15,1 1 0 0,-2 2-240 0,0 2-32 16,6 1-16-16,-4 2 0 16,-2 4-160-16,0 3-16 0,0 3-16 0,0 3 0 15,0 2-32-15,1-1-16 0,0 2 0 0,0 1 0 0,0 1 304 0,0-1 64 16,3 0 16-16,-1-4 0 0,4-1 144 0,3-4 144 0,1-1-16 0,3 1-128 16,3-4 752-16,1-1 32 0,1-2 16 0,3-3 0 15,2 2-352-15,3-2-80 0,1-1-16 0,2 0 0 16,2-1-352-16,2-2-192 0,0 1 32 0,0-4 0 15,-1 1 160-15,2-3 0 0,0 1 0 0,0 0-128 16,1-2 128-16,-3-1 0 0,1 1 0 0,-2-1-128 16,-4-2 128-16,-1 0 0 0,-1 1-144 0,-3-1 144 0,-1 1 0 15,-1-1 240-15,2-3-48 0,-3-1 0 16,1-1 32-16,-4 0 0 0,1 0 0 0,-4 0 0 0,0 1-224 16,-2-1 0-16,-2 2 0 0,-1 0 0 0,-2 0-144 15,-1 1-128-15,-2 1-32 0,2 2 0 16,-1 0-304-16,1 2-64 0,-1 1-16 0,-1-1 0 15,1 2 224-15,0 1 32 0,2 2 16 0,1-1 0 0,2 2 112 0,-2 2 32 16,3 2 0-16,0-2 0 0,0 3 144 0,1 0 128 16,1 1-192-16,1 1 192 0,2 3 0 0,-2 2 176 15,2 2 0-15,1 2 0 0,1-1 368 0,0 2 80 16,0 2 16-16,2-1 0 0,0 4-80 0,1-1-16 16,-2-1 0-16,0 1 0 0,1 1-400 0,-2-2-144 15,-2 0 0-15,0 4 144 0,1 3-144 0,-3 4 0 16,-1 1 0-16,-1 2-176 0,-1-3-32 0,-1-2-16 0,-2 4 0 15,0 2 0-15,2 2 224 0,-3-7 208 16,1-1-32-16,-1-1-16 0,-2-3 480 0,2-1 112 0,0-2 16 0,-3 0 0 16,1-4-128-16,-1 1 0 0,-2-4-16 15,-1-3 0-15,1 1-480 0,-5-1-144 0,1 1 0 16,-3-3 0-16,-2 1 128 0,-2-1-128 0,2-2 0 16,-3 0 0-16,-4-2 0 0,2-1 0 0,-3-3-192 0,0-2 48 31,2-2-944-31,-1-2-192 0,1-3-48 0,2-3-9488 0,3 0-1920 0</inkml:trace>
  <inkml:trace contextRef="#ctx0" brushRef="#br0" timeOffset="176667.64">4662 14213 24879 0,'-13'0'2208'0,"3"-2"-1760"0,-1 1-448 0,4 1 0 0,3 0 2816 0,0 0 496 16,0 0 80-16,-3 1 32 0,-4 1-2624 0,-4-1-528 0,0 3-96 0,1 1-32 31,1 2-1216-31,1 3-240 0,1 1-48 0,0 2-16 16,-1 4 368-16,2 2 80 0,1 1 16 0,0 2 0 0,2 2 736 0,1 2 176 0,2-5 0 0,2-1 0 16,2-2 736-16,2 2 144 0,2-5 16 0,1 0 16 15,1-1-288-15,2-2-64 0,3 0-16 0,0-3 0 16,1 0-544-16,-1-2-144 0,1-4-16 0,1 0 0 15,2-2-32-15,1-2-16 0,-1 0 0 0,1-2 0 16,-1-2 208-16,2-1 256 0,-3-1-48 0,0 1-16 16,-2-1 16-16,1-1 0 0,-3-1 0 0,1 0 0 15,0 0-64-15,-2-1-16 0,0 0 0 0,-4 1 0 16,1 2 176-16,0-2 16 0,-1-2 16 0,0-2 0 16,0-1 160-16,-2-1 16 0,1 1 16 0,-4 0 0 0,0 0-112 0,0-2-32 15,-3 2 0-15,-1-1 0 0,-2 0-80 16,-2 1-32-16,0 1 0 0,-2 2 0 0,-2 0-80 0,1 2-32 15,-1 0 0-15,0 0 0 0,2 3-160 0,-2 1 0 16,-3-2 0-16,0 1 128 0,-2 1-128 0,1 1 0 16,2 1-160-16,4 2 160 15,2 0-1104-15,1 1-128 0,1 1-32 0,1 2-15808 16</inkml:trace>
  <inkml:trace contextRef="#ctx0" brushRef="#br0" timeOffset="177200.65">5257 14206 25791 0,'0'-6'1152'0,"-1"1"224"0,-1 1-1104 0,0 1-272 0,1 2 0 0,0 0 0 0,-1-1 912 0,-2 1 128 0,-1-3 32 0,-2 0 0 15,-2-1-416-15,0 1-80 0,0 0 0 0,-1 2-16 16,-2 2-112-16,-1 0 0 0,-1 1-16 0,0 4 0 16,0 0-432-16,1 3 0 0,0 3 0 0,3-1 0 0,1 1 0 0,-1 4 0 15,-1 4 0-15,0 3 128 16,-1-1 0-16,1 2 0 0,0 2 0 0,2-1 0 0,-1-1-384 0,0 0-96 15,1 2-16-15,3-5 0 0,1 5 176 16,3-4 48-16,1 0 0 0,2-2 0 0,2-3 560 0,1 1 112 16,4-5 32-16,0 1 0 0,3-6 144 15,0 0 16-15,3-1 16 0,0-1 0 0,3-4-416 0,-1 0-96 16,2-2-16-16,-1-1 0 0,1-4-208 0,0-2 0 16,-2 3-144-16,0-3 144 0,-2 1-256 0,0-3 32 15,-2 1 16-15,-1 0 0 0,-2-1 208 0,0-2 0 16,-1 1 192-16,-1-4-192 0,0 5 736 0,-3-3 32 15,0-1 16-15,-1-3 0 0,-1-1-304 0,-1-1-64 16,-1-1-16-16,-3 0 0 0,-2 1-400 0,-2-1 0 16,-2 1-144-16,-3 1 144 0,0 1-160 0,-2 0 160 0,1 4-128 15,0 0 128-15,-3 1-160 0,-1 1 160 0,-1 2-192 16,0 0 192 0,3 3-448-16,3 2 0 0,1 1 16 0,0 1 0 15,-1 0-976-15,2 2-192 0,1 0-32 0,1 0-13792 0</inkml:trace>
  <inkml:trace contextRef="#ctx0" brushRef="#br0" timeOffset="177732.68">5693 14170 19343 0,'-8'-2'848'0,"2"0"192"0,-1 2-832 0,3-2-208 0,1 2 0 0,1 0 0 0,0 0 464 0,-3-2 48 16,-4 2 16-16,-2-1 0 0,0 1-528 0,0 1 0 15,2 1 0-15,0 0 0 0,0-2 1152 0,1 4 128 16,-1 1 32-16,0-1 0 0,0 3-32 0,2-2 0 15,0-1 0-15,-1 2 0 0,-1 3-464 0,-2 0-112 16,-1 3 0-16,-1-1-16 0,2 0-432 0,0-1-96 16,0 1-16-16,0 0 0 0,0 0-144 0,0-1 0 15,1-1 0-15,2 1 0 0,1-1 0 0,-1-1 160 0,4-2-32 16,1 1-128-16,2-1 496 0,1-1-16 16,1-1 0-16,3 0 0 0,2-2-288 0,1 0-48 0,4-2-16 15,-1 0 0-15,4 0-128 0,-1-2-144 0,4 1 144 0,-1 1-208 16,1-1-64-16,0 1-16 0,0 2 0 0,-3 1 0 31,0 2-768-31,0 3-160 0,-1-1-16 0,-4 4-16 16,-1-2-208-16,-3 3-32 0,0 2-16 0,-2 1 0 0,-2-2 1504 0,1 0 0 0,-2 1 320 0,-2-2-64 15,1 1 1024-15,1-1 192 0,-1-2 32 0,-2 0 16 16,2-3-816-16,-3 2-176 0,0-1-16 0,0 2-16 16,-1-4-944-1,-1 2-176-15,-2-2-32 0,-1 3-16 0,-3 0-672 0,-1 1-144 0,-1 0-32 0,0 0 0 16,-1-1 560-16,-2 0 128 0,-1 3 0 15,-3-3 16-15,2-1-272 0,-1-3-64 0</inkml:trace>
  <inkml:trace contextRef="#ctx0" brushRef="#br0" timeOffset="178234.27">5966 14422 16575 0,'-2'1'1472'0,"1"-1"-1168"0,-1 0-304 0,2 0 0 0,2 0 1472 0,-1 0 224 0,0 0 48 0,0-1 16 16,2 1-1200-16,2-3-240 0,0 1-64 0,2-1 0 15,1 0 1472-15,-1-1 304 0,2 1 48 0,-2-1 16 16,1 1-272-16,-1-1-48 0,1-2-16 0,0 1 0 15,-1 1-1056-15,0-4-192 0,0 3-64 0,-1-2 0 16,2-2-448-16,-1 2-208 0,0-1 16 0,2-1 0 16,0-1-128-16,0 1 0 0,-2-1-16 0,-1 0 0 15,-1 1 80-15,0-1 0 0,1 0 16 0,-4-2 0 32,0 4-208-32,0-1-64 0,-2-1 0 0,-2 2 0 0,0-2 336 0,-2 0 176 0,-2 0-192 0,-1 1 192 15,0-1 480-15,-1 4 208 0,0 2 32 0,0 0 16 16,-2 3-272-16,-2 2-48 0,1 3-16 0,-1 1 0 0,-2 3-400 15,0 3 0-15,1 0 0 0,-3 0 0 16,1 5-544-16,-2-1 16 0,3-1 0 0,-2 2 0 16,1 0 272-16,1 1 48 0,3-2 16 0,1-1 0 0,3 1 320 0,2-1 64 15,2 2 0-15,1-1 16 0,2 2 464 0,0-1 96 16,3-1 0-16,-1-1 16 0,2 1-528 0,1 1-96 16,2 1-32-16,2 1 0 0,1 1-128 0,2-3 0 15,-1-1 0-15,1-2 0 0,1 2-320 0,1-1 16 16,0-1 0-16,2-1 0 15,1 2-1264-15,2-4-256 0,0 2-48 0,2-2-13344 0</inkml:trace>
  <inkml:trace contextRef="#ctx0" brushRef="#br0" timeOffset="178567.64">6666 14745 35935 0,'-2'6'1600'0,"0"-1"320"0,-1-1-1536 0,2 0-384 0,0-3 0 0,1 0 0 0,1 2-816 16,-1-1-224-16,0 6-48 0,0-2-16 0,0 5-1328 0,0-1-272 0,0 3-48 0,-1 0-16 0,-2 1 2320 0,-1-1 448 16,-2 1 144-16,-2 1 0 0,-1 1 1600 0,-1 0 320 15,-3 3 64-15,0-2 16 0,-2 0-592 0,1-3-112 16,-1-3-32-16,1 0 0 16,-1-2-2032-16,-1-4-400 0</inkml:trace>
  <inkml:trace contextRef="#ctx0" brushRef="#br0" timeOffset="179066.97">6699 14475 43311 0,'0'1'1920'0,"-1"0"384"0,0 1-1840 0,1-2-464 0,1 0 0 0,0 0 0 16,2-2-752-1,1 2-240-15,5-1-48 0,1-2-16 16,6-1-448-16,0 1-96 0,1-3 0 0,-1 1-16 0,-2 0 416 16,-1 1 96-16,-3 2 16 0,-2-1 0 0,0 2 1088 0,-2-2 320 0,0 2 0 0,0-2 16 15,0 2 624-15,-1 0 128 0,0 1 32 0,-1-4 0 16,3 0-480-16,-2 0-80 0,0-1-32 0,0 0 0 15,-1-2-320-15,-1-2-64 0,1 0-16 0,-3 0 0 16,1-1-128-16,0 0 0 0,-2-1 0 0,-2 1 128 0,1 1-128 0,-1-1 0 16,-1-2 144-16,-3 0-144 0,-2 3 272 15,0-1-16-15,-1 0 0 0,-3 1 0 0,-1 0-64 0,-1 3 0 16,1 3-16-16,-1 2 0 0,1 4 16 0,0 2 0 16,-2 2 0-16,2 1 0 0,0 3-192 0,4 0 160 15,0 3-160-15,3 0 160 0,4 1 96 0,1 0 32 16,2 1 0-16,2 0 0 0,2-1-128 0,2 3-32 15,0-1 0-15,1 2 0 0,1 3-128 0,0 0 0 16,0 2 0-16,2-1 0 0,-1 3-128 0,0-2 128 16,0-2-160-16,1-2 160 0,0 0-144 0,2-3 144 15,1-3-128-15,1-3 128 0,1 0-128 0,2-3 128 16,2-2-128-16,2-3 128 16,-2-1-704-16,6-2-48 0,3-4-16 0,2-3-10864 15,2-4-2176-15</inkml:trace>
  <inkml:trace contextRef="#ctx0" brushRef="#br0" timeOffset="179432.67">7232 13764 35007 0,'-6'2'3120'0,"-1"1"-2496"0,3-2-496 0,2 0-128 0,1 2 1312 0,-1-3 240 0,-3 5 48 0,-1 1 16 15,-2 4-1824-15,0 3-368 0,6 1-80 0,-1 4-16 0,4 1 672 0,2 4 0 16,2 4 0-16,1 3 128 0,1 4 416 0,1-1 96 15,-1 2 0-15,1 4 16 0,1-2-272 0,-2 1-48 16,0-2-16-16,-3 1 0 0,1 2-112 0,-2-4-16 16,0 5-16-16,-5-4 0 0,0-3-176 0,-1 1 0 15,-1-4 0-15,2-2 0 0,-2-2-240 0,3-3-16 16,-1-1-16-16,1-5 0 16,2-3-352-16,1-4-64 0,0-1-16 0,1-6-11264 0,-2-1-2240 15</inkml:trace>
  <inkml:trace contextRef="#ctx0" brushRef="#br0" timeOffset="180466.33">7578 14262 18431 0,'-4'1'1632'0,"3"0"-1312"0,0 2-320 0,-1-3 0 0,1 0 1536 0,0 1 256 0,-1-1 32 0,-2 4 16 0,0-2-1216 0,-3 2-240 0,2 0-64 0,0 0 0 16,1-1 240-16,0-1 32 0,-1 1 16 0,2-1 0 16,0-1 416-16,0 2 64 0,0-3 32 0,-1 2 0 15,0-1-400-15,-1 2-80 0,0-1 0 0,-1 1-16 16,-2 1-80-16,1-1-16 0,-3 1 0 0,-1 2 0 16,0 0 112-16,0-1 32 0,-2 0 0 0,1 2 0 15,-1-2-224-15,1-1-32 0,1 0-16 0,1-2 0 16,2 2-400-16,0-1 0 0,2-3 0 0,-2 2 0 15,3-1 0-15,-2 1 0 0,2-1 0 0,1 0 0 16,-1 1 0-16,1-2-176 0,2 1 176 0,-2 0-192 16,2 2 48-16,-1-3 0 0,1 1 0 0,1-1 0 15,-2 1 144-15,2 2 0 0,1-3 0 0,-1 1 0 0,1-1 128 0,1 2 48 16,-1 0 16-16,0-2 0 16,1 1-64-16,1 0-128 0,-1 0 192 0,3-1-64 15,0 0 64-15,0 0 0 0,1 0 0 0,0 0 0 0,0-1-32 0,0 1 0 16,0 0 0-16,-2 0 0 0,1-1-160 0,-1 1 0 15,-1 0 0-15,1 1 0 0,-3-1 0 0,1 1 0 16,0-1 0-16,-1 0 0 0,1 0 0 0,1 0 0 16,-2 0 0-16,1-1 0 0,0 0 224 0,1 1-32 15,-1 0-16-15,0-1 0 0,1 1-176 0,0 0 192 16,-2 0-192-16,0 0 192 0,0 0-192 0,0 0 0 16,22 5 0-16,-16-3 0 0,2 0 0 0,0 2 0 15,1 2 0-15,1-3 0 0,-1 2 0 0,0 2 0 0,0-2 128 0,-1 0-128 16,0 0 0-16,-2 0 160 15,2 0-160-15,-3-1 160 0,0 2-160 0,-1-5 128 0,0 3-128 0,-2-2 128 16,1 0-128-16,-2-2 0 0,2 2 0 0,-1 0 0 16,1-2 0-16,0 0 128 0,1 0-128 0,-1 0 128 15,0 0-128-15,1 0 128 0,-1-2-128 16,-1 2 128-16,1-1-128 0,-2 0 0 0,2 1 0 0,-2 0-176 16,-1 0-128-16,1 0-16 0,-1 0-16 0,0 0 0 15,-1 1-80 1,1 2-16-16,1-2 0 0,-1 1 0 0,3 1-16 15,-1 1 0-15,2-3 0 0,0-1 0 0,3 4 256 0,-1-4 64 0,1 0 0 0,0 0 0 16,2 0 128-16,2 0 192 0,0-3-32 0,1 2-16 16,0 1-144-16,-2 0 0 0,-1 1-160 0,0 3 160 15,-1 0-848-15,-2 0-80 0,1 1-16 0,-2 0 0 16,0 3-144-16,0 0-16 0,-1 2-16 16,0-1 0-16,0 1 480 0,1-2 112 0,-1-1 16 0,0-1 0 0,1 0 512 0,0-3 272 15,0 1-16-15,2-1-16 16,-2-3-864-16,0 0-160 0,0-3-48 0,-1 3-11968 15</inkml:trace>
  <inkml:trace contextRef="#ctx0" brushRef="#br0" timeOffset="181000.9">6953 13806 20271 0,'0'-4'896'0,"0"2"192"0,1-1-880 0,-1 2-208 0,1-2 0 0,0 3 0 0,0-2-384 0,2 0-112 0,0-1-16 0,0-3-16 15,1 3-48-15,-1 0 0 0,1-1 0 0,-3 3 0 0,0-1 1920 0,2 4 384 16,-2-2 80-16,2 5 16 0,0-4 320 0,1 6 64 15,2 0 16-15,0 4 0 0,1 2-640 0,0 1-128 16,2 5-32-16,-1 1 0 0,1-1-944 0,0 3-192 16,0 2-32-16,0 2-16 0,-1 4-240 0,0-1 0 15,-1 4 0-15,0-2-160 0,-1-1-160 0,-1 3-16 16,1 4-16-16,-4 1 0 0,2 1 352 0,-1 0 0 16,-2 0-144-16,0-1 144 0,-1-1 160 0,0-3 96 15,-1-3 0-15,1 0 16 0,-1-4 176 0,2-3 48 16,0 0 0-16,1-4 0 0,1-1-496 0,-1-6 0 0,2-1 0 0,-2-3-11296 15,2 0-2160 1</inkml:trace>
  <inkml:trace contextRef="#ctx0" brushRef="#br0" timeOffset="182276.07">7603 13747 43311 0,'-4'-2'3840'0,"1"-3"-3072"0,3 5-608 0,3-2-160 31,0 1-448-31,1-1-112 0,3-3-16 0,4 0-16 16,5-3-1792-16,6-1-368 0,4 3-64 0,-2 1 0 15,-3 2 1616-15,2 2 336 0,0 2 64 0,2 4 16 0,-1 2 1104 0,0 3 240 0,-1 2 32 0,-1 2 16 16,1 1 400-16,-1 2 80 0,-4-2 0 0,0 0 16 15,-1-1 224-15,-1-1 32 0,-1-2 16 0,-2-2 0 16,-1 0-656-16,-1-2-128 0,0-3-16 0,1 1-16 16,-2-5-272-16,1 0-48 0,-1 0-16 0,-2 0 0 15,-2 0-224-15,-1 0 176 0,-2 0-176 0,-2-3 160 16,-1 6-160-16,-1-3 0 0,-3 1 0 0,-1 3 0 16,-1 1 0-16,-4 3 0 0,-1 0 0 0,0 2 0 0,-1 2 0 0,-4-1 0 15,1 2 0-15,-2-3 0 0,0 2 0 16,2 0 0-16,1 1 0 0,-1 0 0 0,2 2 0 0,4-1 0 15,3 1 0-15,1-1 0 0,1 0 176 16,3-1 0-16,2 1 0 0,0-1 0 0,2 0-48 0,1 2 0 16,1 3 0-16,-1-2 0 0,2 2-128 15,-1-2 128-15,2 3-128 0,-1 0 128 0,1 1-128 0,-2 2 0 16,1-3-192-16,2 2 192 0,-3 1 0 0,4 0 0 16,-1 0 0-16,0-2 0 0,1 0 0 0,0 2 0 15,1-1 0-15,0 1 0 0,2-2 0 0,0 0 0 16,-2-3 0-16,0 1 0 0,3 0 0 0,-1 2 0 15,2-3 0-15,-1 0 0 0,0 2 0 0,-2-1 0 16,0 2 0-16,-4-3 0 0,1 0-176 0,-4-1 48 0,-1-2 0 16,-3 2 0-16,0-5 128 0,-3 1 224 0,-1-2-48 0,-2-2-16 15,-1 2 288-15,-1-4 48 0,-2 3 16 0,0-3 0 16,0 1 32-16,-3-1 16 0,-1-4 0 0,1 2 0 16,-2 0-32-16,0-4 0 0,1 0 0 0,-3-1 0 15,-1-3 80-15,-3-1 16 0,-1 0 0 0,0 0 0 16,0-1-272-16,-2 0-48 0,-2 1-16 0,-1 0 0 15,-1 1-288-15,2 0 0 0,0 0 0 0,0 1 0 16,2-1-336 0,-2 1-176-16,1 0-48 0,0-2 0 0,-1-1-448 0,0-2-80 15,0-1-32-15,-1-2-20256 0</inkml:trace>
  <inkml:trace contextRef="#ctx0" brushRef="#br0" timeOffset="184500.1">5627 13506 23039 0,'-1'0'2048'0,"-1"0"-1648"0,1 1-400 0,0 0 0 0,0-1 1408 16,-1 0 192-16,-1 1 32 0,-1 2 16 0,-2-2-176 0,0 2-16 0,0-1-16 0,0-2 0 0,0 0-160 0,0 0-48 16,0-3 0-16,0 0 0 0,0-1-768 0,-1-1-144 15,-1 1-48-15,-1-1 0 0,0 0-16 0,-1 0 0 16,-2 1 0-16,-1 0 0 0,-2 1 48 0,-2-1 0 15,2 2 0-15,-2-1 0 0,-1 3 128 0,0-2 16 16,1 1 16-16,-4 0 0 0,-2-1-160 0,-4 1-48 16,3 0 0-16,-2 0 0 0,0-1 48 0,-2-1 0 0,1 3 0 15,1 0 0-15,0 0-32 0,-1 0 0 0,0 1 0 0,-1 1 0 16,0 0-128-16,0 0-16 0,-1-1-128 16,1 1 192-16,1-2 0 0,-4 0-16 0,0 0 0 0,-1 0 0 15,3 0-32-15,0 0 0 0,-4 0 0 0,2 0 0 16,0 1 48-16,1-1 0 0,0 1 0 0,1-1 0 15,2-1 112-15,0 0 16 0,1-2 16 0,-1 1 0 16,3-3-64-16,-2 0-16 0,3 1 0 0,-1-1 0 16,0-3 64-16,1 3 16 0,1 4 0 0,0-4 0 15,0 2-336-15,-1 0 0 0,-1 3 0 0,0 0 128 16,-2 0-128-16,-1 2 0 0,5 2 0 0,-4-2 128 16,-3 1-128-16,-3 2 0 0,-2 1 0 0,0 2 128 15,3-3-128-15,1 4 0 0,0 2 128 0,2-2-128 16,0 2 0-16,1 2 128 0,0-3-128 0,0 3 0 15,0-2 0-15,1 0 0 0,0 2 0 0,-2 0 0 0,0 0 0 0,-1 2 0 16,3 0 0-16,0-1 0 0,0 3 0 16,-2-1 0-16,0 1 0 0,0 3 0 0,2-5 0 0,-3 3 144 15,-2 3-144-15,3-3 160 0,1 1-160 0,-1 1 0 16,-3 0 144-16,1 1-144 0,1 0 160 0,2-1-32 16,3-1-128-16,1 0 192 0,3-1-32 0,1 0-16 15,1 0 0-15,1-2 0 0,0 1-144 0,0-1 160 16,-1 2-160-16,2 0 160 0,-1 0-160 0,-1 0 0 15,0 1 0-15,0 2 0 0,1-3 0 0,-1 4 0 16,-1 1 0-16,0 1 0 0,0 0 0 0,1 1 0 16,0 2 0-16,1-2 0 0,1 3 0 0,1-1 0 0,4-2 0 15,2 0 0-15,1 0 0 0,3 0 0 16,2 1 0-16,2-3 0 0,2-5 128 0,4 4-128 0,0 0 128 16,3 1-128-16,3-2 0 0,0 2 0 15,1 0 0-15,1 1 0 0,1 2 0 0,-1-2 0 0,1 3 0 0,-1-1 0 16,0 2 0-16,-3-6 0 0,0-1 0 0,2 3 0 15,0 6 0-15,4 4 0 0,0-5 0 0,1 2 0 16,2 0 0-16,0-2 0 0,3-4 0 0,2 0 0 16,0-2 192-16,2-2-64 0,2-2 0 0,2-2 0 15,1-2-128-15,2-2 160 0,2 0-160 0,0 0 160 16,3 1-160-16,0-2 0 0,2 3 144 0,-2 1-144 16,0-2 0-16,-3 2 0 0,1-2 0 0,-2-3 0 15,-3 2 0-15,1-1 0 0,5 2 0 0,3 3 128 16,1-2-128-16,1 0 0 0,1-1 0 0,-2-3 128 0,-1 1-128 0,1 0 176 15,1-2-176-15,3-1 192 0,1 0-48 16,4-3 0-16,2 0 0 0,4-4 0 0,-3-2 48 0,-1 1 16 16,1 1 0-16,0 0 0 0,1 1 256 0,1 0 48 15,0-1 16-15,-2 0 0 16,0 0-768-16,-3 1-144 0,-1 2-48 0,-2 0 0 0,-1-1 688 0,1 1 144 16,0-1 32-16,1 2 0 0,1-1-432 0,0 0 0 15,-1 2 128-15,-3-2-80 0,0-1-48 0,-1 0 0 16,2 0 0-16,2-2 0 0,2 1 0 0,-2 1 0 15,1-2 0-15,-1-2 0 0,-2-1 0 0,2 0 0 16,1-2 0-16,-1 2 0 0,2-4 0 0,-1 2 0 16,2 1 0-16,-3-1 0 0,-2 1 0 0,-1-4 0 15,1 4 0-15,-1-3 0 0,-1 3 0 0,0-2 0 0,2-1 0 16,0 1 0-16,0 0 0 0,0 0 0 0,-4 1 0 0,2-1 0 16,-3-1 0-16,2 0 0 0,2 0 0 15,0-1 0-15,0 0 0 0,2-1 0 0,0-3 0 0,-5 2 0 16,-5 1 0-16,2-3 0 0,5 2 0 0,1-3 0 15,0 2 0-15,2-4 0 0,0 2 0 0,0-3 0 16,-3 0 0-16,-2 3 0 0,0-2 0 0,-4 1 0 16,3 0 0-16,-1 0 0 0,2-1 0 0,-3 3 0 15,1-2 0-15,-6 2 0 0,-3 3 0 0,2-3 0 16,5 1 0-16,2-4 0 0,0 1 0 0,0 0 0 16,-1 0 0-16,1-4 0 0,4 3 0 0,-3-2 0 15,-1 1 0-15,-2-1 0 0,-2 0 0 0,-3-3 0 16,2 4 0-16,-1 0 0 0,0 1 0 0,-1 0 0 15,-3-1 0-15,0 3 0 0,0-2 0 0,-2 0 0 0,-2 2 0 16,1-3 0-16,-1-1 0 0,-1 0 0 0,-1 1 0 0,-1-3 0 16,-1 0 0-16,-2-1 0 0,0 1 0 0,0-2 0 15,0-2 0-15,1 0 0 0,0-3 0 0,-1 0 0 16,2-1 0-16,-1 1 0 0,-1-2 0 0,-1-2 0 16,-1 1 0-16,0-3 0 0,-2 0 0 0,1-3 0 15,0 0 0-15,-3 4 0 0,0 0 0 0,-2 3 0 16,0 2 0-16,-4 3 0 0,0 3 0 0,0-1 0 15,-2 2 0-15,0 0 0 0,-2 1 0 0,-2-1 0 16,1 0 0-16,-1 2 0 0,0 0 0 0,-2-1 0 16,0-1 0-16,-1 0 0 0,-1 3 0 0,-2-5 0 15,2-3 0-15,-4-3 0 0,1 2 0 0,-2-3 0 16,-1 1 0-16,-1-3 0 0,0 2 0 0,-3-2 0 16,-1 2 0-16,0 2 0 0,0-1 0 0,-1 6 0 0,1-1 0 15,0 4 0-15,-1 1 0 0,0 0 0 16,1 2 0-16,-2 1 0 0,-3 1 0 0,-2-1 0 0,-2 2 0 0,-2 1 0 15,0 0 0-15,-1-2 0 0,2 1 0 0,-3 1 0 16,1-1 0-16,-1 0 0 0,-1-2 0 0,-2-2 0 16,0 0 0-16,-1-1 0 0,0 1 0 0,-1 1 0 15,1-3 0-15,-3 5 0 0,0 1 0 0,1 2 0 16,0 3-448-16,-1 0-96 16,1 2-16-16,-1 0 0 0,-1 2 240 0,-1-1 64 0,-1 2 0 0,0 0 0 15,-1-2 96-15,-3 4 32 0,0-2 0 0,0 0 0 16,0 0 128-16,-2-2 0 0,1 1 0 0,-2-2 0 15,0 1 0-15,-1-1 0 0,-2 2 0 0,2 1 0 0,1 1 0 16,1 2-208-16,2-3 80 0,2 1 128 0,2 0-208 16,-2 2 80-16,2-6 128 0,-1 3-208 0,-1-1 208 0,-1 0 0 15,1 1 0-15,-1 0 0 0,2-3 0 16,1 2 0-16,2 0 0 0,2-1 0 0,-1 2 0 16,-1-1 0-16,0 1 0 0,0 0 0 0,0 1 0 0,-4 1 0 15,2 0 0-15,0 2 0 0,0 0 0 0,1 1 0 16,0-1 0-16,4-1 0 0,2 0 0 0,-1 0 0 15,0-2 0-15,-2 1 0 0,2-1 0 0,-1 0 0 16,0-1 0-16,-1 3 0 0,1 0 0 0,1-2 0 16,1 2 0-16,2-3 0 0,2 1 0 0,2-1 128 15,1 0-128-15,0-1 160 0,2 1-160 0,-1-2 160 0,-1 1-160 16,0 0 160-16,1 1-160 0,-2-2-224 16,1 2 48-16,-1 0 16 0,0 2-192 0,1-2-32 0,5 0-16 0,-4 1 0 31,-4 2-112-31,-5-1 0 0,-1 2-16 0,0-3 0 15,-1 2-448-15,-2-3-96 0,-2-3-16 0,-4 2-20704 0</inkml:trace>
  <inkml:trace contextRef="#ctx0" brushRef="#br0" timeOffset="191867.53">1626 14197 27647 0,'-1'3'2448'0,"-2"-3"-1952"16,3 0-496-16,1 0 0 0,1 0 160 0,-2-3-160 15,0 3 160-15,1-1-160 0,0 0 384 0,2 0 0 16,-2-1-16-16,-1 2 0 0,0 0 128 0,0 0 16 16,0 0 16-16,0 0 0 0,0 0 464 0,0 0 96 15,0 0 0-15,0 24 16 0,-1-12 32 0,0 2 0 16,-2 2 0-16,0 3 0 0,2 2-464 0,0 1-96 16,1 2 0-16,0 1-16 0,0-1-112 0,0 0-32 15,1 0 0-15,0 2 0 0,1 2-144 0,-2 4-16 0,0 2-16 16,1 1 0-16,-1 2-240 0,1 2 128 0,2 0-128 15,0-1 0-15,0-5 0 0,4-5 0 0,1-3 0 0,0-3 0 16,2-3 240-16,0-1-48 0,3-1-16 0,1 0 0 16,3-1 80-16,0 0 0 0,-2-3 16 0,2 1 0 15,1-5-272-15,3 1 0 0,-2-1 0 16,3-1 0-16,-2-3 0 0,2-3 0 0,2-2 0 0,0-4-144 16,0-2 144-16,0-2-160 0,3-2 160 0,-1-1-160 15,0-1-16-15,-4 0 0 0,0 0 0 0,-1-3 0 16,-1 3-368-16,-3-1-80 15,-1-3-16-15,-3 4 0 0,-1 1-768 0,-3-3-176 0,-1 0-16 16,-2 1-15424-16</inkml:trace>
  <inkml:trace contextRef="#ctx0" brushRef="#br0" timeOffset="192168.6">1443 14601 46991 0,'-8'1'2080'16,"0"2"432"-16,2-2-2000 0,2 2-512 0,4-3 0 0,1 0 0 0,1 0 0 0,1 0-336 0,4-3 48 0,3-2 16 15,7-4-144-15,5-2-32 0,4-4 0 0,5-4 0 0,2-3 576 0,2 0 96 0,4-2 32 0,-2 0 0 16,-1 0-112-16,-1 0-16 0,1 3 0 0,1-1 0 16,1 0-256-16,0 0-64 0,-1 4-16 0,0-2-13232 31,-5 2-2656-31</inkml:trace>
  <inkml:trace contextRef="#ctx0" brushRef="#br0" timeOffset="194866.68">5058 15860 5519 0,'-4'-2'496'0,"0"-3"-496"0,-1 3 0 0,3-2 0 15,0 1 1840-15,1 1 272 0,0-3 48 0,-2-1 16 31,-1-6-3488-31,-1-2-688 0,0-3-144 0,0-1-32 0,0 3 1728 0</inkml:trace>
  <inkml:trace contextRef="#ctx0" brushRef="#br0" timeOffset="196734.3">4591 15665 27647 0,'0'2'2448'16,"0"-2"-1952"-16,0 0-496 0,0 0 0 0,0-2 224 0,0 2-48 15,1-1-16-15,1 0 0 16,0-3-1488-16,2 0-288 0,-1 0-64 0,1-1-16 0,-3 3 1456 16,0-2 240-16,2 3 160 0,-3-1-32 0,1 1 624 0,-1 1 112 15,0-1 32-15,0 2 0 0,0 0-80 0,-1 1-16 16,1-1 0-16,0 0 0 0,-2 2 224 0,1-2 32 16,0 3 16-16,1-4 0 0,0 0 368 0,0 0 80 15,0 0 16-15,0 0 0 0,0 0-640 0,0 0-112 16,0 0-16-16,0 0-16 0,0 0-432 0,0 0-64 15,0 0-32-15,0 0 0 0,0 0-224 0,0 0 128 16,0 0-128-16,0 0 0 0,0 0 128 0,0 0-128 16,0 0 0-16,0 0 144 0,0 0-144 0,0 0 0 15,0 0 0-15,0 0 0 0,0 0 0 0,0 0 0 16,0 0 0-16,0 0 0 0,0 0 0 0,0 0 0 16,0 0 0-16,0 0 0 0,0 0 176 0,0 0-48 0,0 0-128 0,-16-8 192 15,15 7-48-15,1 1-16 0,0-1 0 0,0 1 0 16,-1-2 0-16,1 1 0 0,-2 0 0 0,2 1 0 15,0-2-128-15,-1 2 128 0,1-1-128 0,0 1 128 16,0 0-128-16,0 0 0 0,0 0 0 0,0 0 0 16,0 0 0-16,0 0 0 0,0 0 0 0,0 0 0 15,0 0 192-15,-18 5-64 0,16-3 0 0,-2-1 0 16,2 0 64-16,0 1 0 0,-1-1 0 0,2-1 0 16,-2 0 16-16,2 1 16 0,0 0 0 0,0 2 0 15,-1-3 32-15,0 0 0 0,2 0 0 0,-3 1 0 16,2 3-256-16,-1-4 0 0,0 4 0 0,-1-3 0 15,-1 3 0-15,2 1 0 0,-3 0 0 0,1 2 0 16,-1 0 128-16,0 0-128 0,-3 5 176 0,1-1-176 16,-2 0 240-16,-1 2-64 0,0 2-16 0,-3 0 0 0,0 2-32 0,0-3 0 15,-4 3 0-15,0 0 0 0,-2 4-128 16,-1-2 128-16,-1-1-128 0,-1 0 128 0,-1 3 64 0,-3-4 0 16,-1 6 0-16,-2-1 0 0,0-1 48 15,-1 3 16-15,-2-2 0 0,1 0 0 0,-1 1-256 0,2-4 0 16,0 3 0-16,1-2 0 0,3 0 0 0,0-2 144 15,3-1-144-15,2-2 128 0,4 0 0 0,0-1 0 16,2-2 0-16,1 0 0 0,1-1-128 0,1 0 192 16,2-2-192-16,1 0 192 0,0-1-192 0,1-1 0 15,0 0 0-15,1-1 0 0,1 0 0 0,0-1 0 16,1 3 0-16,0-4 0 0,1 1 0 0,0-1 0 16,0-2 0-16,3 2 0 0,-2-2 128 0,2-1-128 15,0 1 0-15,1-2 128 0,0-2-128 0,0 1 0 16,1 0 0-16,-1 0 128 0,1-3-128 0,0-1 0 0,-1 5 0 15,0 0 0-15,0 0 0 0,0 0 0 0,8-19 0 0,-6 14 0 16,-1 0 0-16,0-2 0 0,-1 1 0 0,0-1 0 16,1-1 0-16,-1 2 0 0,0 1 0 0,0-4 128 15,0 0-128-15,0-2 0 0,0 1 144 0,0-3-144 16,-1 2 0-16,1-1 0 0,0 0 0 0,0-2 128 16,-1 4-128-16,0-4 0 0,-1 3 0 0,2 0 0 15,0 2 0-15,-1 0 0 0,0 0 0 0,1-1 0 16,-2 0 0-16,2 1 0 0,0 2 0 0,2 0 0 15,-1 2 0-15,0-3 0 0,1 3 0 0,1 0 0 16,0 0 0-16,1 1-128 0,-2 2 128 0,1-1 0 0,0 1-192 16,0-2 64-16,0 3 0 0,0 1 0 15,-1 0 128-15,-1 1-128 0,2 1 128 0,-3 0-128 0,3 3 128 0,-1-1-192 16,0 1 192-16,0 1-192 0,0 0 192 16,-1 2-192-16,1 2 192 0,-1 0-192 0,1 4 192 0,-2 0-160 15,1 0 160-15,0 2-160 0,2 2 160 0,-3-1-160 16,1 0 160-16,1 0-160 0,-1 0 160 0,-1-3 0 15,1 1 0-15,-1 2 0 0,1 0 0 0,0-6 0 16,1 1 0-16,1-1 0 0,0 0 0 0,0 1 0 16,2-3 0-16,-1 2 0 0,1 0 0 0,2-2 0 15,-1 0 0-15,1-2 0 0,3 1 160 0,0 1-32 16,4-4-128-16,1 1 192 0,1-3-64 0,2 0 0 0,1-3-128 16,1 0 192-16,1-1-192 0,0-1 0 15,-1 2 128-15,2-2-128 16,3-1-288-16,-2-1-96 0,1 1-32 0,-1-1 0 15,-1 0-928-15,0 0-176 0,-1-1-32 0,0 1-18560 0</inkml:trace>
  <inkml:trace contextRef="#ctx0" brushRef="#br0" timeOffset="202733.41">909 14965 39615 0,'-3'-3'3520'15,"1"-1"-2816"-15,1 3-560 0,2 1-144 0,0-1-1776 0,-1-2-384 0,0-1-80 0,-1-2 0 16,0-4-1072-16,0 1-208 0,0 0-32 0,0-2-16 0,-1 4 3696 0,1 0 752 15,-2-1 144-15,1 2 16 0,-1 1 1264 0,-1 0 256 16,-1-1 64-16,1 3 0 0,1-3-1008 0,-4 1-192 16,1 1-32-16,-2-1-16 0,1 1-752 0,-3 2-160 15,0-2-16-15,-3 4-16 0,-1-2-48 0,-4 4-16 16,-1-2 0-16,-1 2 0 0,0 2-192 0,-1 3-48 16,-1 1 0-16,-1 4 0 0,-1 4-128 0,2-1 160 15,2 4-160-15,-4 4 160 0,-2 5-288 0,1 0-64 16,0 1-16-16,3 3 0 0,0 0 208 0,1 0 0 0,0 0 0 15,0 1 0-15,2-1 0 0,2 1 0 0,4-4 0 0,3-2 160 16,5-2-160-16,1-1 0 0,5 1 0 0,2-2 0 16,5-2 256-16,-1-1 32 0,1-2 0 0,4 1 0 15,1 0-288-15,1-5 160 0,0 2-160 0,1-5 128 16,5-2-128-16,-1-1 0 0,4-5 0 0,1-1 0 16,0-2 0-16,3-5 0 0,0 0 0 0,3-5 192 15,1-3-16-15,-2-4 0 0,1-4 0 0,1-1 0 16,-1-2-16-16,-3-5 0 0,-2 4 0 0,-1-3 0 15,-2-4 32-15,-1 2 0 0,-3-2 0 0,-4 1 0 16,0-2 112-16,-2 3 16 0,-2-2 16 0,-2 2 0 0,-2-3-32 16,-2-1-16-16,-3-1 0 0,-1-3 0 0,-4-1-48 15,-2 0-16-15,-3 2 0 0,-3-1 0 0,-2 2-80 16,-3-6-16-16,-1-2 0 0,-1 5 0 0,0 0-128 0,-1-2 192 16,0 0-192-16,0 2 192 0,2 5-64 0,-1 2-128 15,1 6 192-15,1-1-64 0,0 5 32 0,1 3 0 16,0 1 0-16,2 2 0 0,0 2-416 0,0 1-96 15,0 2-16-15,3 3-20672 0</inkml:trace>
  <inkml:trace contextRef="#ctx0" brushRef="#br1" timeOffset="205871.34">3676 16296 26719 0,'-5'-2'2368'0,"3"2"-1888"0,-1 0-480 0,2 2 0 15,0-2 256-15,-1 0-32 0,-1 0-16 0,-3 1 0 0,-4 2 496 0,1 3 112 16,-2-2 16-16,1-2 0 0,2 2 832 0,-1-2 192 15,3 2 16-15,-3-1 16 0,1 2-624 0,-1 0-128 16,0 0-32-16,-3 3 0 0,1 2-464 0,-3 1-112 16,-2 3-16-16,-2 3 0 0,0 2 96 0,-3 3 16 15,-2 4 0-15,-3 2 0 0,-1 2-112 0,-3 0 0 16,2 0-16-16,-2 0 0 0,3-1-288 0,0-1-48 16,0 2-16-16,3-2 0 0,0-3-144 0,2-3 0 15,2-2 0-15,3-4 0 0,3-2 0 0,2-6 0 16,1-1 128-16,0-2-128 0,4-1-224 0,-2-4-80 15,2 0-16-15,-1-3 0 16,1-1-592-16,-1 0-128 0,-1-3-32 0,2-1-18576 0</inkml:trace>
  <inkml:trace contextRef="#ctx0" brushRef="#br1" timeOffset="206101.57">3088 16267 46079 0,'-6'3'4096'0,"2"1"-3280"0,2 0-656 0,2-1-160 0,3-2 320 0,-3 3 48 0,3 1 0 0,0 6 0 15,3 2-368-15,4 0-128 0,5 1 0 0,5 2 0 16,4-1 304-16,5-1 64 0,3 3 16 0,6 1 0 16,5 5-112-16,2 1-16 0,4 2 0 0,-2 3 0 15,-2-1-128-15,1 2 0 0,5 3 0 0,-4 1-176 31,-7-6-336-31,3 11-80 0,1 2-16 0,-2 7-20160 0</inkml:trace>
  <inkml:trace contextRef="#ctx0" brushRef="#br0" timeOffset="208137.29">6754 15571 31327 0,'0'0'2784'0,"-2"0"-2224"15,2 2-560-15,0-2 0 0,0 0 1904 0,2 0 272 16,-1 0 48-16,0 0 16 0,3 0-1536 0,0-2-288 16,1 2-64-16,-1-2-16 0,1 4-128 0,-1-2-16 0,-1 3-16 0,0-2 0 15,-1 3-176-15,0-1 160 0,1 2-160 0,-1 0 160 16,2 4 32-16,0 0 16 0,1 3 0 0,2-1 0 15,2 5 32-15,0-4 0 0,1 3 0 0,2-2 0 16,2 4-48-16,3-2-16 0,1 4 0 0,1-4 0 16,-1 0-48-16,5 3-128 0,2 2 192 15,1 0-64-15,1 0-128 0,-1 0 192 0,-1 0-192 0,1 1 192 16,0 3-192-16,-3-2 0 0,-3-3 0 0,0 3 0 16,-2 0 0-16,2 1 0 0,-3 5 0 0,-1-3 0 15,0 2 0-15,-3-6 0 0,0-2 128 0,-2 2-128 16,1 1 128-16,3-3 0 0,-2 0 0 0,0-2 0 15,1-2 240-15,-1-1 32 0,3-2 16 0,-5-2 0 16,-2-5-160-16,1 0-16 0,1 0-16 0,0-2 0 16,-1-1-224-16,-3-2 0 0,-1 0 0 0,0-4 0 0,-3 3 144 0,0-2-16 15,-1 1 0-15,-2-3 0 0,0 1 64 16,-2 0 16-16,0-3 0 0,-2 0 0 0,0 0 288 0,-1-3 48 16,0-2 16-16,-3-2 0 0,2-1-144 0,0-1-32 15,0 1 0-15,2-1 0 0,0-1-208 0,2-1-48 16,0-1-128-16,1 0 192 0,1 4-48 0,2 1-16 15,0 1 0-15,2 0 0 0,1 0-128 0,0-2-176 16,1 1 48-16,0 2 0 0,0-1-96 0,1 3-16 16,0 0 0-16,2-2 0 0,-2 1-112 0,1 1-32 15,-1 3 0-15,-1 0 0 0,0 3 384 0,-1 0 0 16,0 4 0-16,-2-2 0 0,1 2 0 0,-3 2 0 16,0 0 0-16,2 2 0 0,-2 0 0 0,1 1 0 15,1 1 0-15,0 1 0 0,-1 2-192 0,1-2 48 16,0 4 0-16,-2-2 0 0,2 0 144 0,-2 1 0 0,0 1 0 15,-1 0-128-15,0-2 128 0,0 0 0 0,0 2 0 0,-1-1 0 16,-2-2 192-16,2 2-48 0,-3-1 0 0,1 0 0 16,-2 1-144-16,0-1 0 0,-1 0 0 0,0 3 0 15,-1 2 128-15,-2 0 0 0,2 4 0 0,0-2 0 16,0 0 0-16,1-2-128 0,1-2 192 0,-1 3-64 16,1-2 128-16,0-1 0 0,1 2 16 0,-2-4 0 15,2 0-128-15,0-1-16 0,0-3-128 0,-1 2 192 16,1 1-192-16,-1-4 0 0,0 3 0 0,-2-3 0 15,1 2 0-15,-1-2 0 0,-2 0 0 0,0 0 0 16,-1 0 208-16,-1-1 0 0,-1-1 0 0,-1 1 0 0,0-2 0 16,-1 2 0-16,3-3 0 0,0 1 0 15,-2-1 64-15,1-1 16 0,1 1 0 0,-2-2 0 0,1 1 96 16,-1-1 0-16,0 2 16 0,1-2 0 16,0-1 256-16,-2 1 48 0,1 0 16 0,-1 1 0 0,-1 2-576 15,0 0-96-15,0 2-48 0,-2-2 0 0,-1 2 0 0,-1 1 0 16,0 3 0-16,-1 0 0 15,1-1-384-15,0 2-64 0,0-2 0 0,2-2-16 16,4 0-992-16,0-1-192 0,4-1-32 0,0-2-22096 16</inkml:trace>
  <inkml:trace contextRef="#ctx0" brushRef="#br1" timeOffset="208867.14">8012 16409 45151 0,'-4'5'4016'0,"1"-1"-3216"0,-1 0-640 0,3 1-160 0,1-5 128 0,-3 4-128 0,-1 3 192 0,-4 5-64 16,-4 5-128-16,-2 6-144 0,-4-2 144 0,-3 1-208 0,-1 0 208 0,-1 2 128 15,-4 2 0-15,-3 2-128 16,0 2 496-16,-2 4-16 0,-1 2 0 0,-1 0 0 0,-2 3-272 0,0-3-48 16,-2-3-16-16,2-1 0 0,1-6-144 15,2 0 0-15,2-3 0 0,1-1 0 16,2-5-384-16,1-4-176 0,3 0-16 0,1-3-16 15,0-5-368-15,2-3-80 0,1-2-16 0,-1-6-18208 16</inkml:trace>
  <inkml:trace contextRef="#ctx0" brushRef="#br1" timeOffset="209066.07">7226 16708 45151 0,'0'1'2000'0,"0"-1"416"0,0 2-1936 0,1-2-480 16,0 0 0-16,3 0 0 0,0 1 384 0,4 0 0 0,4 3-16 0,7 0 0 15,7 1-144-15,2 2-32 0,7 2 0 16,4 4 0-16,1 1 64 0,2 3 16 0,3 5 0 0,-1 2 0 16,1 2-128-16,-1 1-16 0,-3 3-128 0,1-1 192 31,-2 1-480-31,-1-3-96 0,-2 0-32 0,-2-1 0 16,0-2-464-16,0 2-80 0,2 2-32 0,-5-7-18928 0</inkml:trace>
  <inkml:trace contextRef="#ctx0" brushRef="#br0" timeOffset="-209690.88">7056 11654 43311 0,'-11'-8'3840'0,"2"1"-3072"0,3 0-608 0,3 2-160 15,2 2-368-15,-3-2-96 0,-4-4-32 0,-6-5 0 16,-1-3-1376-16,-4-1-288 0,-2 1-48 0,0 3-16 16,0 6-48-16,2 2-16 0,-2 3 0 0,4 3 0 15,1 3-192-15,2 0-32 0,2 2-16 0,2-2 0 0,2 0 4560 0,3 2 912 16,2-1 176-16,2 0 32 0,0 2 112 0,2 2 0 16,0-1 16-16,4 2 0 0,1 0-2048 0,2 4-400 15,3-3-96-15,-1 0-16 0,1 1-224 0,0 0-48 16,-2 1-16-16,4-2 0 0,1 4-240 0,2 2-64 15,-2-3 0-15,0 2 0 0,1 1-128 0,0 0 0 16,1-1 0-16,0 0 128 0,1 1 64 0,1-2 16 16,1 1 0-16,1-1 0 0,0 1 32 0,1-1 0 15,2 1 0-15,4 1 0 0,1-2 48 0,1-1 16 16,3 1 0-16,0-5 0 0,1 0-16 0,1-1 0 16,-1 0 0-16,2-3 0 0,0 3-288 0,-1-3 128 15,-5 2-128-15,-2 1 0 0,0 1 128 0,-3 0-128 0,-2 2 0 16,-4-4 0-16,-1 5 192 0,-3-2-32 0,-1 0 0 15,-2 1 0-15,-2-1 224 0,0-2 64 0,-2 2 0 0,2-3 0 16,-1-1-48-16,1-1 0 0,-1-3 0 0,-2-1 0 16,3-1-128-16,-2-1-16 0,-1-1-16 0,1-3 0 15,-1 0-96-15,-1-1-16 0,1 0 0 0,-2 0 0 16,1-3 0-16,-4 3-128 0,-1-4 192 0,0 2-64 16,-1 0 96-16,-3 0 16 0,0-1 0 0,-1 0 0 15,-3 1 0-15,1 0 0 0,-3-1 0 0,1-1 0 16,0 0-32-16,-2 1 0 0,0-4 0 0,-1-1 0 15,1-1 32-15,-1-1 0 0,2-1 0 0,1 0 0 16,1-2 288-16,1-1 64 0,1 1 16 0,1 1 0 0,1 1-480 16,3 4-96-16,0 3-32 0,1 1 0 15,0 4-384-15,0 5-80 0,0-3-16 0,0 6 0 16,0 1 48-16,1 1 16 0,2 5 0 0,-1-1 0 16,-1 3-96-16,2 1-32 0,-1-1 0 0,2 0 0 15,0 2 320-15,2-3 64 0,0-1 16 0,3 0 0 0,1 2 144 0,2-4 0 16,2 1 0-16,0 0 0 0,3-1 0 0,1-2 0 15,3 3 0-15,-3-4 0 0,1 3 0 0,3-2-208 16,1 5 80-16,-1-2 128 0,0 0-224 0,-4 1 80 16,-1 0 16-16,-4-1 0 0,-3 1 128 0,-1 0-208 15,-2-1 80-15,-2-2 128 0,-1 3 0 0,-2-1 0 16,-2 1 0-16,0-1 0 0,0 0 0 0,-2 0 160 16,-1 0 16-16,1 1 0 0,-1-3 160 0,-1 1 48 15,1-2 0-15,-1 2 0 0,0-2 160 0,-2 0 32 0,1 1 16 0,-1-2 0 16,-2 2 160-16,-2 2 16 0,-3-3 16 15,-1 3 0-15,-3-1-624 0,-2 2-112 0,-3 1-48 0,-3-2 0 16,1 2 0-16,-3 1 0 0,-2-3 0 16,1 0 0-16,-1-1 0 0,1 1 0 0,0-1 0 0,1-2 0 15,3 0 0-15,-2 2 0 0,2 0 0 0,2-2 0 32,3 1-1024-32,2 2-208 0,5-4-48 0,3-1-15424 0,5 0-3072 0</inkml:trace>
  <inkml:trace contextRef="#ctx0" brushRef="#br1" timeOffset="-209224.22">8806 11957 37775 0,'0'0'3360'0,"0"-2"-2688"0,-1 0-544 0,0 1-128 0,1 1 1152 0,0 0 192 0,0-2 32 0,0 0 16 0,0 2-1008 0,-1-2-208 0,-1 4-48 0,2-2 0 16,0 0-304-16,-18 22-64 0,7-6-16 0,-2-1 0 16,-4 8 256-16,-4 3 0 0,-5 4 0 0,-3 4 0 15,-2 4 336-15,-5 4 16 0,-2 1 0 0,-3-1 0 16,-2-1 160-16,-2-1 16 0,-1 2 16 0,-1 1 0 15,0-2-48-15,1-2-16 0,4-3 0 0,4-6 0 16,7-6-288-16,3-7-48 0,1-4-16 0,5-4 0 16,1-9-736-16,5-5-160 15,0-5-16-15,3-5-19696 0</inkml:trace>
  <inkml:trace contextRef="#ctx0" brushRef="#br1" timeOffset="-209030.38">8204 12103 48831 0,'6'17'2176'0,"1"-4"432"0,-1 2-2096 0,3-3-512 0,-2-2 0 0,0-1 0 0,4 3 176 0,6 10-176 15,10 10 160-15,6 12-160 0,3 4 688 0,3 2 32 16,0 1 16-16,-4 0 0 0,-2-5-416 0,-3-4-64 16,-2 0-32-16,-3-7 0 0,-1-2-224 0,-2-3 0 15,1-2-144-15,1-6-15408 16,-1-1-3072-16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2T21:18:41.0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25 7367 0 0,'1'-1'144'0'0,"0"-1"-1"0"0,0 1 0 0 0,0-1 0 0 0,0 1 0 0 0,0-1 0 0 0,1 1 1 0 0,-1 0-1 0 0,0-1 0 0 0,1 1 0 0 0,-1 0 0 0 0,1 0 1 0 0,-1 0-1 0 0,1 0 0 0 0,0 1 0 0 0,-1-1 0 0 0,1 0 0 0 0,0 1 1 0 0,3-2-1 0 0,-3 2-64 0 0,0-1 0 0 0,1 0 0 0 0,-1 1-1 0 0,1 0 1 0 0,-1-1 0 0 0,1 1 0 0 0,-1 0 0 0 0,1 0 0 0 0,0 1 0 0 0,-1-1 0 0 0,1 0 0 0 0,-1 1 0 0 0,4 1 0 0 0,-2 0 101 0 0,1 1 0 0 0,-1 0 0 0 0,0 0 0 0 0,0 0 1 0 0,-1 1-1 0 0,1 0 0 0 0,-1-1 0 0 0,0 1 0 0 0,0 0 0 0 0,5 8 1 0 0,1 6 574 0 0,11 25 1 0 0,-12-25-315 0 0,14 34 695 0 0,91 198 1222 0 0,15-7-2328 0 0,-93-179-138 0 0,-3-6-1577 0 0,-9-21-3927 0 0,-15-26 749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2T21:18:41.8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1 483 6447 0 0,'1'-2'348'0'0,"0"1"0"0"0,1-1 0 0 0,-1 0 0 0 0,1 1 0 0 0,-1-1 0 0 0,1 1 0 0 0,-1-1 0 0 0,1 1 0 0 0,0 0 0 0 0,0 0 0 0 0,0 0 0 0 0,0 0 0 0 0,2-1 0 0 0,3-2-128 0 0,188-112 3467 0 0,-158 94-3226 0 0,236-134 93 0 0,-88 55-5764 0 0,-183 100 5133 0 0,23-13-1316 0 0,0 1 0 0 0,49-16 0 0 0,-50 23-1167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11-02T21:19:36.275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16216 9189 10127 0,'0'-4'896'0,"1"1"-704"0,-1 1-192 15,2 1 0-15,-2 1 608 0,0-2 96 0,0 1 0 0,0-4 16 0,-2-1 0 0,0 1 0 0,-2 0 0 16,-2 4 0-16,-1-3-192 0,-3 4-32 0,0 0-16 0,-3 0 0 0,1 1-160 0,-3 2-48 0,-1-3 0 0,-1 1 0 0,-2 0 464 0,1 1 96 0,-2 0 0 0,1-2 16 0,0 0 160 0,0-2 16 0,2 0 16 0,-2 0 0 0,1 2-256 0,-2-4-48 0,1 2-16 0,0-2 0 16,0 0-32-16,-2 1-16 0,-4-2 0 0,-1-2 0 15,-1 4 192-15,-3-2 32 0,2 2 16 0,-2 1 0 16,2 1-208-16,-3 1-64 0,-2 1 0 0,-1 1 0 0,3 0-320 15,-2 1-64-15,1-1 0 0,-2 0-16 0,2 0 80 0,-1 1 32 16,-1-2 0-16,2 2 0 16,1-3 96-16,3 0 0 0,-1-3 16 0,2 2 0 0,1 1-160 0,-1-1-48 15,0-1 0-15,-2 0 0 16,3 4-16-16,-2 0-16 0,-2 0 0 0,-2 1 0 0,1-2-224 16,0 0 0-16,-1 2 0 0,1-2 0 0,-1 4 128 0,1-4-128 15,0 4 0-15,2 0 0 0,-1 1 176 0,0-1-176 16,1 2 192-16,-2 0-192 0,-1 0 144 0,1 0-144 15,1 1 0-15,2-1 144 0,-1 2-144 0,-1 0 128 16,2-2-128-16,0-1 128 0,-1 0-128 0,1 2 0 0,-1 0 0 16,1-1 128-16,1 1-128 0,-1 1 0 0,2-3 144 15,0 2-144-15,2-2 208 0,-2-1-16 16,0 1-16-16,1-1 0 0,3 0-176 0,0 1 0 16,-1 4 0-16,2-5 0 0,4-1 0 0,-3 0 128 15,2 1-128-15,-2 2 128 0,0 1-128 0,0 0 0 16,-2 2 0-16,2-3 128 0,2 3-128 0,-1-3 0 0,2 3 0 0,-1-1 0 15,4 0 0-15,-1-1 0 16,2 1 0-16,0 1 0 0,-1-2 0 0,2 1 0 0,1 2 0 0,1-1 0 0,-1 1 0 0,-2 0 0 31,2 3 128-31,1-3-128 0,0 1 128 0,2 0 0 0,0-1 0 16,2 0 0-16,0 0-128 0,0 1 0 0,1-3 0 0,1 2 0 0,-1 0 0 0,0 0 0 16,2-1 0-16,-1 1 0 15,0 2 0-15,0-2 0 0,1 1 0 0,-1 2 0 16,0-2 0-16,2-1 0 0,-2 0 0 0,2-2 0 15,0 5 0-15,1-6 0 0,0 2 0 0,1 0 0 0,0-1 128 0,0-1 0 16,1-1 0-16,2 0 0 0,-1-1-128 0,1 3 0 16,0-3 0-16,1 0 0 15,1 2 0-15,0 0 0 0,1 0 0 0,-1-1 0 0,2 2 128 0,1 1-128 16,-1-2 0-16,2 2 128 16,0 1-128-16,-2 1 0 0,2-1 144 0,-1-3-144 15,0 2 0-15,0 0 0 0,2 1 0 0,0 0 0 0,0 0 0 0,1-1 0 16,0 0 0-16,2 0 128 15,0-2-128-15,0 0 0 0,0-2 0 0,2 1 0 0,1-1 0 0,3 0 0 0,1 0 128 16,1-1-128-16,1 0 128 0,1 0-128 0,1-3 160 16,-1 2-160-16,2 1 192 0,1-4-48 0,0 4-16 15,-1-2 0-15,1 2-128 0,-2 0 0 16,1 0-192-16,0 0 192 0,1 1 0 0,-1-1 0 0,-1 1 0 0,1 0 0 0,0 0 0 16,1-1 0-1,0 0 0-15,1 1 0 0,1-3 0 0,1 1 0 16,0-2 0-16,0 0 0 0,2 1 0 0,-2 1 0 15,2-4 0-15,0 1 192 0,1 0-192 0,-2 2 0 16,2-3-160-16,-3 1 160 0,0 1 0 0,0 1 0 16,-2-3 0-16,1 1 0 0,1 0 0 0,1 2 0 0,2 0 0 15,0 0 0-15,-1-1 0 0,0 2 0 0,1-3 0 0,0 3 0 16,4-1 0-16,-3 0 0 0,-2-2 0 16,0 1 0-16,2-2 0 0,0 0 0 0,-1 0 0 0,-1-2 0 15,1 1 0-15,0-2 0 0,-1 0 0 0,0 1 0 16,1 0 128-16,-1 1-128 0,-1-3 0 0,0 2 0 15,3-2 0-15,-1 2 0 0,0-1-128 0,-1 1 128 16,0-2 0-16,-3 2 0 0,-2-1 0 0,1 1 160 16,3-2-160-16,0 1 0 0,1-1 0 0,-2-1 0 15,1 3 0-15,-2-3 0 0,2 4 0 0,0-4-176 16,-2 1 176-16,2 2 0 0,1-3 160 0,0 0-160 0,-2 1 128 0,1 1-128 16,0-2 0-16,-2 1 0 0,1 2 0 0,-2-3 0 15,1 3 0-15,-1-1 0 0,3 1 0 0,-3 0 0 16,1-1 0-16,-1 0 0 0,1 0 0 15,-2 0 0-15,0-2 0 0,0 2 0 0,-1-3 0 0,-2 1 0 16,2-1 0-16,-3 0 0 0,-1-2 0 0,2 1 0 16,-2-1 0-16,0-1 0 0,1-1 0 0,0 1 0 15,-1-2 0-15,-2 2 0 0,-2 1 128 0,3-2-128 16,5-3 0-16,2-3 0 0,0 4 208 0,-2-3-48 0,-3 3-16 0,-2 1 0 16,-3-2-144-16,-1 1 0 15,-2 1 0-15,-2 0 128 0,-2-1-128 0,0 1 0 16,-1-1 0-16,-2-3 0 0,-1 1 128 0,0-2 0 15,1 0 0-15,-1-1 0 0,-1-2-128 0,-2 0 0 16,1-4 0-16,-1 2 0 0,-2-1 128 0,0-3 0 16,-1 4 0-16,0-1 0 0,-1 0-128 0,0 0 0 15,-2 1 0-15,1-3 0 0,-1 1 0 0,-1-1 0 16,-1 2 0-16,-2 0 0 0,-2 3 0 0,-2 2 0 0,1-1 0 0,-3 2 0 0,-3 0 128 16,-2 1 0-16,1 3 0 0,-3 0 0 15,-1-1-128-15,-2 1 0 0,-1 1 0 0,0 0 0 16,-2 0 0-16,-2-1 0 0,0 1 0 0,-1-1 0 0,1 1 0 0,-2 0 0 15,2 0 0-15,1 1 0 0,1 2 0 0,0 2 0 16,0-1 0-16,-3 0 0 16,1 4 0-16,-3-2-176 0,-1-1 48 0,1 1 0 0,3-2 128 0,-2 3 0 15,0-3 0-15,-1 2 0 0,2 2 0 0,-2-2 0 16,0 2 0-16,1 0 0 0,3 0 0 0,0 3 0 0,1-4 0 16,0 4 0-1,3 0 0-15,-4 4 0 0,-5-1 0 0,-5 2 0 0,-5 3 0 0,-1 0 0 0,-1 1 0 16,2-1 0-16,3 2 0 0,0-3 0 0,4-1 0 0,1 1 0 15,3-2 0-15,0 1 0 0,0 0 0 0,2 0 0 16,-2-1 0-16,2-1 0 0,2 1 0 0,0 0 0 16,1-2-384-1,1 1-32-15,3 1-16 0,1 0 0 16,3 1-256-16,0-1-48 0,2-1-16 0,1 1 0 16,2 1-384-16,-1 0-80 0</inkml:trace>
  <inkml:trace contextRef="#ctx0" brushRef="#br0" timeOffset="3021.14">17340 10237 11967 0,'-2'-1'1072'0,"0"1"-864"15,2 0-208-15,0-1 0 0,0 1 432 0,0-2 32 0,0 2 16 0,-1-2 0 16,0 0 144-16,1-2 16 0,-1 1 16 0,0 0 0 0,-1 0-208 0,0 1-32 0,-1-1-16 0,1 1 0 0,-3-1-48 0,0 2-16 0,-1-3 0 0,-3 3 0 0,0 0 416 0,1-2 80 0,-2 2 0 0,-1 0 16 0,0 1 240 0,0 0 32 16,-2 0 16-16,0 0 0 0,-1 0-112 0,-1 0-32 0,0 1 0 0,-2-1 0 0,1 1-288 0,-1 2-48 0,-1-3-16 0,0 0 0 15,-1 1-32-15,-1-1-16 0,1 0 0 0,-1 1 0 16,-1 1-16-16,0-2-16 0,0 2 0 0,-2-2 0 16,1 2-48-16,-1 0-16 0,-1 0 0 0,-2-1 0 15,3 3-160-15,-3-1-16 0,0 0-16 0,-1 2 0 0,-1-1-80 0,1 1-16 16,-1 0 0-16,-2 0 0 0,0 0 48 0,1 0 0 15,-1-3 0-15,0 2 0 0,1 0-256 0,-1-2 0 16,3 1 0-16,0-1 0 0,2 1 192 0,0-2-48 16,0 1-16-16,-1-2 0 0,2 0-128 0,-1 0 0 15,0-3 0-15,1 3 0 0,0-2 0 0,1 2 0 16,-2-1 176-16,-2 1-176 0,-2 0 208 0,3 0-48 0,2 1-16 16,-2 1 0-16,-4 1 32 0,0 0 0 0,1 0 0 0,0 2 0 15,2-1-176-15,0 1 0 16,1-1 0-16,1 1 0 0,1-3 0 0,1 1 0 15,-2 0 0-15,1 1 0 0,-1 1 0 0,-1-5 0 16,-1 2 0-16,1 1 0 0,0-2 0 0,1 2 0 16,0 0 0-16,0 1 0 0,0-1 0 0,-1 0 0 15,1 2 0-15,-1-1 0 0,1 0 0 0,-1 1 0 16,1-1 0-16,2 3 0 0,1-1 0 0,1-1 128 16,0 1-128-16,1-1 128 0,1-1-128 0,1-1 0 0,-2 2 0 15,0-2 128-15,2 0-128 0,-1 2 0 0,1 0 0 0,0-2 128 0,3 1-128 0,1 0 0 16,0-1 0-16,0 1 0 0,2 2 128 0,0-1 0 15,-1-1 0-15,2 0 0 16,-1 1-128-16,1 2 0 0,-1 1 0 0,4-2 0 0,0 1 0 0,0-1 128 16,0 1-128-16,0 2 128 0,0-2-128 0,1 3 0 15,2-5 0-15,-1 1 128 0,0 2-128 0,-2 2 0 16,2-2 0-16,-2 1 128 0,2 1-128 0,1-3 0 16,2 3 0-16,-1-4 0 0,0 3 0 0,2 0 0 15,1-2 0-15,-1 2 0 0,4-1 0 0,-2 1 0 0,1-3 0 16,1 3 0-16,1 0 0 0,0-3 128 0,1 4-128 0,0-3 128 15,1 3-128-15,0-3 0 0,1 1 144 0,1 0-144 32,1 0 0-32,-1 0 128 0,2-1-128 0,1 0 0 15,0-1 0-15,0 3 144 0,1-3-144 0,0 0 0 0,1 0 0 16,0 1 0-16,0-2 0 0,1 1 0 0,5-1 160 0,0 1-160 0,2 1 128 0,1 0-128 16,1 0 0-16,2 0 0 15,0 1 128-15,1 0-128 0,1 0 0 0,0-1 0 0,1 2 0 0,0-2 128 0,2 0-128 0,-1-1 0 16,0 1 0-16,0-3 0 15,2 1 0-15,1 0 0 0,1 1 0 0,-4-1 128 0,-2 1-128 0,3-1 0 32,3 1 144-32,2 0-144 0,1 1 128 0,1-1-128 15,0-1 160-15,0-3-160 0,-1 1 144 0,3-2-144 16,0-1 128-16,1 0-128 0,1 0 160 0,3 0-160 16,4-1 192-16,0 2-192 0,-2-1 160 0,-3-1-160 15,-3 1 128-15,0-3-128 0,-1 1 128 0,2-1-128 0,4-3 0 16,1 1 128-16,0 0-128 0,1 1 0 0,-3 2 0 0,2 1 0 15,-1 1 0-15,0 1 0 0,-2-1 0 0,-1 1 128 16,1-2-128-16,0 1 0 0,1-1 0 0,-1 1 0 16,-2 0 0-16,-1 1 0 0,2 0 0 0,0 3 0 15,1-2 0-15,-1 2 0 0,-2 1 0 0,-3-3 0 16,-6 2 0-16,1-4 0 0,2 1 0 0,3 1 0 16,1-2 0-16,1 0 0 0,2 0 0 0,1 2 0 15,1-1 0-15,-1 2 0 0,-2-1 0 0,-3 1 0 0,-4 1 0 16,0-3 0-16,3 2 0 0,-1-3 0 0,2 2 128 0,0-2 0 15,-2 2 0-15,0 1 0 0,1-3-128 0,1 2 0 16,2 1 0-16,-1-2 0 0,3 0 0 0,-2 0 0 16,0 2 0-16,-1-3 0 0,1-3 0 0,1 2 0 15,3-1 0-15,-1-2 0 0,0 3 0 0,2-3 0 16,4 1 0-16,-1 0 0 0,1 2 128 0,-4-4 0 16,-1 3 0-16,-1-3 0 0,2 0-128 0,2-1 0 0,-1 0 0 15,1 0 0-15,0 0 0 0,2 2 0 0,2 0 0 0,-2 1 0 16,-3 3 128-16,-1-4 0 0,-3 3 0 0,-2-1 0 15,-1-3-128-15,2 2 0 0,-1 0 144 0,4 0-144 16,5-1 128-16,-1 0-128 0,-2 2 160 0,0-1-160 16,0-1 0-16,1 2 0 0,-2-4 0 0,-2-2-160 15,0 1 160-15,-1 0 0 0,-1 0 0 0,-1-1 0 16,3 0 0-16,-3 2 0 0,1 0 0 0,-2 1 0 16,0 0 0-16,-1 0 0 15,-2-1 0-15,1 0 0 0,-2 0 0 0,-1-3 0 0,3 1 0 0,-2 1 0 0,2-3 0 0,-3 0 0 16,0 2 0-16,-1-6 0 0,0 5 0 0,-4-2 128 15,1-2-128-15,-4-2 128 0,1-1-128 0,-3 0 0 16,-2 3 0-16,1-3 0 0,1-2 0 0,-1 0 0 16,2 1 160-16,-2-3-160 0,-2 3 128 0,1 1-128 15,-1 1 0-15,-1-2 144 0,1 1-144 0,-3 0 0 16,-1 2 0-16,-3 3 0 0,-1 0 0 0,-2 0 0 16,-2-1 0-16,0 6 0 0,-4-2 0 0,1 1 0 15,-2-2 144-15,0 0-144 0,-2-1 0 0,-2 0 128 16,0 1-128-16,-2-2 0 0,-1 1 128 0,-1-1-128 0,-1 3 128 15,-2-6-128-15,0 3 0 0,0 0 0 0,-3-2 0 0,1 1 0 16,-1 0 0-16,-2 1 0 0,-1-6 0 0,-1 4 0 16,0-2 0-16,-1 1 0 0,1 3 0 0,-1-2 0 15,1 0 0-15,-3 2 0 0,-1 1 0 0,2 2 0 16,-1 1 0 0,-3 1 0-16,-4-1 0 0,-4 1 0 0,-1-1 0 0,-3 3 0 0,-5 0 0 0,-1-1-128 15,4 1 128-15,-3 2 0 0,-3-1 0 0,0 2 0 16,-1-2 0-16,5 3 0 0,5-2 0 0,-4 0-128 15,-3-1 128-15,-4 1 0 0,-1-2 0 16,-1 1 0-16,1 1 0 0,2 1 0 0,1 1 0 0,1-2 0 16,2 1 0-16,0-1 0 0,3 1 0 0,-2-2 0 0,-5-2 0 0,-3 1 0 15,-1 2 0-15,-4-2 0 0,-1 3 0 0,-2-3 0 16,-3 4 0-16,3-1 0 0,1 1 0 0,-2-1 0 16,-3-2 0-16,-3 2 0 0,2 1 0 0,5 4 0 15,3-2 0-15,0 3-128 0,2-1 128 0,1 0 0 16,1-2 0-1,1-1 0-15,1 1 0 0,1-2 0 16,-1 2 0-16,1-1 0 0,-3-1 0 0,5 2 0 16,10-1 0-16,-3-1 0 0,-5 2 0 0,-3-2 0 0,1 0 0 15,0-2 0-15,-1 2 0 0,-2 0 0 0,-1 0 0 0,1 2 0 16,-3 1 0-16,-1 0 0 0,-1 2 0 0,3 2 0 16,3-3 0-16,0 0 0 0,-1 1 0 0,2 0 0 15,6 0 0-15,1 1 0 0,-1 0 0 0,0 2 0 16,2-1 0-16,1 1 0 0,-1-1 0 0,2 2 0 15,0-3 0-15,1 1 0 0,3 0 0 0,-2 1 0 16,-1 0 0-16,-2 0 0 0,0-2 0 0,-1 1 0 0,2 0 0 0,-1 2 0 16,2-3 0-16,0-1 0 0,1 1 0 0,1 0 0 15,3-1 0-15,1-1 0 0,4 1 0 0,2-1-208 16,4 0 80-16,0 0 128 0,2-1-448 0,2 2 48 16,1-4 0-16,2 1 0 15,0 2-352-15,3 0-64 0,-1-1-16 0,1 1 0 16,1 1-256-16,-1 1-64 0</inkml:trace>
  <inkml:trace contextRef="#ctx0" brushRef="#br0" timeOffset="6625.83">20488 11013 11967 0,'3'-5'1072'0,"-1"0"-864"0,0 2-208 0,-1 3 0 0,0 0 384 0,0-2 16 0,2-1 16 0,0-3 0 0,4-3-288 0,-2 2-128 0,1-2 128 0,-1 2-128 0,-2 2 0 0,1 0 0 16,-1 1 0-16,-2 1 0 0,0-1 0 0,-1 1 0 15,-1 2 0-15,0-3 0 0,-2 3 960 0,-1-1 128 0,0 0 0 0,-1 2 16 16,-2-1 496-16,1 0 80 0,-1 1 32 0,-2 0 0 15,2 0-336-15,-2-2-64 16,2 2-16-16,-3-2 0 0,0 1-432 0,-3 0-96 0,2 1 0 0,-1-3-16 16,0 2-240-16,-3 1-64 0,0-1 0 15,-2 1 0-15,-2 1 0 0,1-1 0 0,-1 1 0 16,0 2 0-16,1-3-48 0,-1 0-16 16,1 0 0-16,-1 0 0 0,-1 0-64 0,1-3 0 15,-2 2-16-15,-2 0 0 0,1-2-48 0,0 1 0 0,-2-2 0 16,1 2 0-16,1-1 192 0,-2 0 16 0,-2 0 16 0,0-1 0 0,3 2-176 0,-3-1-48 15,-1 3 0-15,-3 0 0 0,0 0-32 0,1 0-16 16,4 0 0-16,-4 0 0 0,-2 0-64 16,-2 0-16-1,-3 2 0-15,-2-1 0 0,-2 1-128 0,-2-2 0 16,0 3 0-16,-1 1 0 0,0-3 0 0,1 4 0 16,0-3 0-16,1 1 0 0,4-3 128 0,0 0-128 0,1-3 128 0,1 1-128 0,-1-2 256 0,2 2-16 15,0-3-16-15,3 1 0 16,3 1-80-16,-3 1-16 0,-4 1 0 0,-2-2 0 0,1 3 112 0,-1 0 16 0,3 0 0 0,-1-2 0 31,0 2-112-31,-2-1-16 0,0 1 0 0,-1-2 0 0,1 2 0 0,1 0 0 0,-2 0 0 0,-1 0 0 16,1 3-128-16,0-1 0 0,-1-2 0 0,1 0 0 31,2 0 0-31,0 0 0 0,-1-5 0 0,1 2 0 16,2 0 0-16,-1-3 0 0,3 2 0 0,-3-1 0 15,1 3 0-15,-1-2 0 0,2 0 0 0,-2 2 0 16,3 1 0-16,0-2 0 0,2 1 0 0,0-2 128 0,2 3 0 15,-1 0 0-15,0-2 0 0,-2 1 0 0,1 0 80 0,-1 2 16 16,2 0 0-16,-2 2 0 0,0-1-96 0,-3 3-128 16,1-2 176-16,0 3-176 0,0 0 0 0,1 0 0 15,1 1 0-15,-1-1 0 0,3 0 0 0,-1-3 0 16,0 2 128-16,2-1-128 0,-2 0 0 0,0 2 0 16,2-2 0-16,-1 0 0 0,2 0 0 0,-1 1 0 15,-2 1 0-15,2-3 0 0,-1 2 0 0,0 1 0 16,0 1 0-16,-1-1 0 0,2-1 208 0,0 0-64 15,-1 1-16-15,1-1 0 0,-2 2 0 0,-1-1 0 16,3 1 0-16,-3 2 0 0,0 2-128 0,2-2 128 16,1 2-128-16,0 1 128 0,-1 2-128 0,-2 2 0 0,2-3 0 15,-2 2 0-15,5-1 0 0,0 0 0 0,2 0 0 16,1 1 0-16,0-3 0 0,2 0 0 0,-1 3 0 0,1-3 0 16,0 0 0-16,3 0 0 0,0 0 0 0,2 0 0 15,3 0 0-15,0 1 0 0,3-1 0 0,2-3 0 16,0 1 0-16,3 0 0 0,0 1 0 0,2-1 0 15,1-1 0-15,1 2 0 0,2-3 0 0,2 3 0 16,1 1 0-16,1-3 0 0,-1 2 0 0,1 1 0 16,2 0 0-16,0 1 0 0,0-1 0 0,1 0 0 15,-1 2 0-15,2 2 0 0,0-3 0 0,0 2 0 16,3-1 0-16,-3 0 0 0,0-2 0 0,2 1 0 0,4-1 0 16,1 2 0-16,3-1 0 0,1-1 0 0,1-1 0 0,2 0 0 15,1-3 0-15,-2 1 0 0,3 0 128 0,3-3-128 16,3 1 0-16,2 1 128 0,-4-2-128 0,4 1 128 15,5-1-128-15,4-2 128 0,3 2-128 0,-1 0 0 16,2 0 0-16,-4 1 0 0,-1 1 0 0,-3-2 0 16,3 1 0-16,-1 0 0 0,1-1 0 0,1 0 0 15,5 1 0-15,0-1 0 0,-5 0 0 0,3 0 0 16,6-1 0-16,1 0 0 0,-1 3 0 0,1-2 0 16,5-2 0-16,1 2 0 0,4-2 0 0,2 0 128 0,3-1-128 0,-3 1 128 15,-2-1-128-15,0 0 0 0,-1 1 0 16,1-1 0-16,0 2 0 0,0 1 0 15,1 3 0-15,-4 1 0 0,-2-2 0 0,-1 0 0 0,-3-4 0 0,5 2 0 16,8-2 0-16,0 0 0 0,2 1 0 0,-2 0 0 16,-2 0 0-16,1-3 0 15,1-2 0-15,0 1 0 0,1 0 176 0,2 0-48 0,1 0-128 0,2 1 192 16,-1-1-192-16,3-1-128 0,5 1 128 0,3-3-208 16,-2 6 208-16,-1-2 0 0,-1 1 0 0,1-2 0 15,0-1 0-15,4 1 0 0,2 4 0 0,-2-4 0 0,-4 0 0 0,1 0 0 16,-4-5 0-16,-2 4 0 0,2-3 0 15,0 3 160-15,2 1-160 0,-1-4 192 0,-2 1-192 0,0-1 0 16,1 0 0-16,1 3 0 0,0 1 160 0,-2-4 96 16,-1 0 32-16,0 0 0 0,4-1-288 0,2 3 0 15,0 0 0-15,-3-1 0 0,-3 2 0 0,0-4 0 16,3 0 0-16,-1 0 0 0,3 4 0 0,-3-3 0 0,-3 2 0 0,-1-1 0 16,-2 1 0-16,0 0 0 0,2-3 0 0,-4 3 0 15,-2 1 0-15,-2-2 0 0,-2 0 0 0,0 1 0 16,-2 0 0-16,2 1 0 0,0-2 0 15,0 1 0-15,-2-1 0 0,0-2 0 0,-1 2 0 0,-2-1 0 32,-4 0 160-32,8 0-32 0,8 1 0 0,0-2 0 0,2-1-128 15,-5-1 0-15,-2-1 0 0,-3 0 0 0,-1 2 0 0,-2 0 0 0,-3-3 0 0,-1 2 0 16,-5 1 0-16,2-4 0 0,0 0 0 0,-4 1 0 16,-4-2 0-16,-2 1 0 15,-2 0 0-15,-2 2 0 0,-2-3 0 0,-5 1 0 0,-4 2 0 0,1-3 0 0,6 0 0 16,2-1 128-16,-1-3-128 0,-1 1 128 0,-4-1-128 15,-3 3 0-15,-1-3 0 0,-4 2 128 0,-1-2-128 16,-3 1 128-16,-1-2-128 0,0 4 128 16,0-4-128-16,-2 3 160 0,-1-2-160 0,-1 2 160 0,-4 2-160 0,0-2 0 15,-1 2 0-15,-1-4 0 0,-1 3 0 0,-2 0 0 32,-2 0 0-32,-1 0 0 0,-3 1 128 0,0-3-128 15,-3 2 0-15,-4 0 128 0,-1-1-128 0,-4 2 0 16,-1 0 0-16,-3-1 0 0,1-2 0 0,-4 2 0 0,-1-2 0 0,-3 0 0 15,0 2-128-15,-2-2 128 0,-6-2 0 16,1 2 0-16,2 0 0 0,-6 2 0 0,-5-4 0 0,-3 3 0 16,0 0 0-16,-1 1 0 0,-1 4 0 0,0-3 0 15,1 1 0-15,-3 0 0 0,-1 0-128 0,-4-1 128 16,-3 1 0-16,-1 4 0 0,0 0 0 0,-1-1 0 16,0 2 0-16,-1-1 0 0,0 1 0 0,0-1 0 0,-6 0 0 15,-3 1 0-15,1 5 0 0,-1-2 0 0,1 2 0 16,1-2 0-16,1 0 0 0,-2 2 0 15,-5-3 0-15,-2 3 0 0,-2 3 0 0,3-3 0 0,3 0 0 16,-3 0 0-16,-5-3-144 0,-4 3 144 0,0 3-128 16,3-2 128-16,2 0 0 0,0-1 0 0,-2 0-208 0,-2 0 64 15,-1 4 16-15,3-2 0 0,0 2 128 0,-2-1 0 16,-1-1 0-16,0-2 0 0,3 1 0 16,-2 3 0-16,2-1 0 0,-2-2 0 0,4-1 0 0,3-1 0 15,-2 1 0-15,2-2 0 0,2 4 0 0,3-4 0 16,4-1 0-16,0 0 0 0,0-2 0 0,0 4 0 0,2-2 0 0,3 2 0 15,3 2 0-15,2 2 0 16,3-6 0-16,1 3 0 0,0-1 0 0,2 1 0 0,-2 4 0 0,0-3 0 16,1 5-128-16,3-1 0 0,2 1 0 0,4 1 0 15,5-2-176-15,1 0-16 0,3 1-16 0,1-1 0 16,1 1 16-16,2-1 16 0,6 1 0 0,2 1 0 31,1 1-464-31,1 0-80 0,3 2-32 0,0 0-12768 0,3 1-2560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11-02T21:22:44.062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18573 13240 18431 0,'-4'-4'1632'0,"2"1"-1312"16,1-2-320-16,-1 5 0 0,2 2 816 0,-1-4 80 0,-3 1 32 0,-2-4 0 0,-1-1-672 0,-3-3-256 0,0 3 176 0,0-1-176 0,-1 2 352 0,0-1-32 0,-2 1 0 0,1 0 0 0,-1 0 400 0,-1 0 80 0,0 1 16 0,-1 1 0 0,2 1 48 0,-2-3 16 0,-1 4 0 0,1-4 0 0,-1 4 384 0,-1-3 80 16,1 3 0-16,0-3 16 0,2 2-256 0,-1-1-48 15,-1 1-16-15,-1-1 0 0,-1 1-240 0,-1 1-48 16,0 1-16-16,-2 0 0 16,-1 0-384-16,0 0-80 0,-3 0-16 0,3 0 0 0,-2 1-256 15,-1 0 160 1,-3 3-160-16,-3-4 128 0,1 1-128 0,-1-1 0 15,2 1 0-15,-2-1 0 0,0 3 0 0,1-3 128 0,-1 0-128 0,2 0 128 16,-1 2-128-16,-1 2 160 0,1-2-160 0,-1 2 160 0,2 1-160 16,-2-2 0-1,0 2 144-15,1-1-144 0,1 1 144 0,-1 0-144 0,1 2 192 0,0-2-192 16,0-3 192-16,2 2-64 0,0-1 0 0,0 1-128 0,1 0 160 16,0-3-160-16,0 2 128 0,-1-1-128 0,-2-1 0 0,0 0 128 15,-4 2-128-15,1-2 0 0,0-1 128 0,-1 0-128 0,-1 0 0 0,1 0 128 0,2 0-128 0,0 0 128 31,0 0-128-31,2-1 128 0,0-2 0 0,2 1 0 16,0 2 0-16,1 0 0 0,0 0-128 0,0 0 192 16,1 0-192-16,-1 0 192 0,0 1-192 0,1 0 160 15,1 2-160-15,-2-2 160 0,0 2-160 0,0-1 0 16,0 2 0-16,0-2 0 0,-1 1 0 0,-1-1 0 16,2-1 0-16,-1 2 0 0,1-1 0 0,0 1 0 0,0-1 0 0,2 0 0 15,-2-1 0-15,0 0 0 0,0 2 0 16,1-3 0-16,0 0 192 0,0 1-64 0,3-1 0 0,0 0 0 15,1 1-128-15,-1 0 0 0,2 2 0 16,-2-3 0-16,2 5 0 0,-2-4 0 0,1 4 0 0,0-4 0 16,1 3 0-16,0-2 0 0,0 2 0 0,0 0 0 15,1-2 0-15,-2 3 0 0,1-2 0 0,-1 0 0 16,0 0 0-16,0-1 0 0,-1 1 0 0,-1 0 0 16,1 0 0-16,0 2 0 0,-1-1 0 0,1 2 0 15,-1-1 0-15,-1 1 0 0,1 0 0 0,-1 0 0 16,3 0 0-16,0 2 0 0,-1 1 0 0,0-3 0 15,2 4 0-15,-1-4 0 0,-1 1 144 0,-1-1-144 16,2 3 0-16,3-3 144 0,2 0-144 0,-2-1 0 16,0 2 128-16,-2 0-128 0,0-1 0 0,0 3 0 15,2-3 0-15,1 0 0 0,3 2 0 0,-1-2 0 0,-2 2 0 0,0 0 0 16,0 2 0-16,0-2 0 0,1 1 0 0,1-2 0 16,2 2 0-16,0-3 0 0,1 0 208 0,1 2-64 15,1 1-16-15,0-3 0 0,1 1-128 0,2 2 0 16,0-3 0-16,0 0 0 0,4-3 0 0,-2 2 0 15,0 1 0-15,-1 4 0 0,1 0 0 0,-2 1 0 0,2-4 0 16,2 3 0-16,0-3 0 0,0 3 0 0,1-2 0 0,1-1 0 16,0 2 0-16,0-2 0 15,-1-1 0-15,2 3 0 0,-1-4 0 0,0 1 0 16,1-1 0-16,0 1 0 0,0-1 0 0,0-1 0 16,0 0 128-16,1 1-128 0,0 0 0 0,2-3 0 15,-2 3 0-15,2 0 128 0,-1-3-128 0,3 1 0 16,0 3 144-16,0-3-144 0,1 0 0 0,2 2 128 0,-1 1-128 0,2-3 0 15,-1 1 0-15,1 1 128 0,3-1-128 0,-1 0 0 0,2 4 0 16,-2-5 128-16,-2 2-128 16,2 1 0-16,1 3 0 0,2-1 0 0,0 1 0 0,1 0 128 0,0 1-128 0,0 0 0 15,1-1 0-15,0-1 128 0,-5 0-128 0,3-2 0 16,3 2 0-16,2 0 0 16,1 1 0-16,1-3 0 0,1 1 0 0,0-1 0 0,-2-1 0 15,0 0 0-15,1 0 0 0,0-1 0 16,1 1 0-16,-2-2 0 0,-5 2 128 0,2-2-128 0,1 2 0 0,2 1 144 15,-1 0-144-15,1 0 0 0,1 3 128 0,0 0-128 16,0-1 0-16,-2 0 0 16,1 0 0-16,0-1 0 0,0-1 0 0,2 0 0 15,0-1 0-15,2-3 0 0,-2 1 0 0,1 1 0 16,-1-2 0-16,1-2 0 0,2 1 0 0,1-1 0 0,-2 2 0 0,1 0 128 0,0-1-128 0,1 2 0 16,0-1 224-16,0 3-64 0,2-2-16 0,1 0 0 15,0 4-144-15,1-5 0 0,0 3 144 0,-1-1-144 16,2 1 0-16,0-5 0 0,1 2 0 0,-1 2 128 15,-1-4-128 1,0 0 0-16,-2 0 0 0,1 1 0 0,0-2 0 0,2 1 0 16,2 0 0-16,2 0 0 0,0-3 0 0,-1 2 0 15,1-1 0-15,0 2 0 0,-1-4 0 0,0 3 0 0,-1 1 0 0,-2 0 0 0,-1 0 0 16,-1 0 0 0,0 0 0-16,2-3 128 0,1 3-128 0,0 0 144 15,1 0-144-15,1-1 160 0,2 1-160 0,-4-1 0 0,4-1 0 16,-2 0 128-16,2 1-128 0,-1 0 0 0,-2-2 0 0,0 2 0 0,1 0 0 0,0-1 0 31,2 2 0-31,-1 0 0 0,0 0 0 0,2 0 0 0,3 0 128 0,1 0-128 16,0 2 0-16,-1-2 128 0,0 1-128 0,-1 0 128 15,-1-1-128-15,-1 3 0 0,-3-3-160 16,-1 2 160-16,3 0 0 0,2 2 0 0,3 0 0 0,0 0 0 16,1-2 0-16,-1 2 0 0,-2-2 192 15,0 2-192-15,-2-3 0 0,-1 3 0 0,-2-3 0 0,0 0-192 0,0 3 192 0,1-4 0 0,2 1 0 16,1-1 0-1,-1 2 256-15,2-2-64 0,-2 2-16 0,0-2 0 16,-1 0-176-16,0 0 192 0,-1 1-192 0,0 1 192 16,-2 1-192-16,0-3 0 0,-3 1 0 0,1 1 128 15,2 1-128-15,-1-3 0 0,0 2 0 0,1-2 0 16,-1-2 0-16,1 2 0 0,-3 0 0 0,1 0 0 16,0 0 0-16,-1-1 0 0,1-1 0 0,-3 2 0 0,2 0 0 0,-2 0 0 15,2-2 0-15,0 2 0 0,1-1 0 0,0 1 0 16,3-2 0-16,0 2 0 0,-1-1 0 0,2-1 0 15,-1 1 0-15,0-1 0 0,-2-1 0 0,-1 1 0 16,0-1 0-16,-2 2 0 0,1-4 0 0,0 1 0 16,-2 2 0-16,1-3 0 0,-4 4 0 0,4-4 0 15,1 0 0-15,-2-1 0 0,0-1 0 0,1 1 0 16,-3-2 0-16,0 0 0 0,-1-1 0 0,-2 1 0 16,-1-2 0-16,2 0 0 0,1 1 192 0,-1-4 0 15,0 3 0-15,-1-1 0 0,-2 0-192 0,0 1 192 0,2-1-192 16,-1-1 192-16,0 1-192 0,-2 0 192 0,-4 3-192 15,1-4 192-15,1 1-192 0,-2 1 0 16,-1 0 0-16,-3 2 0 0,-2-2 0 0,-2 2 0 16,0 0 0-16,-2 0 0 0,-1-3 0 0,0 3 192 0,-3-1-64 0,1-2 0 15,-1-2 0-15,1 4 0 0,-2-3 0 0,0 1 0 16,1 1-128-16,-2 2 0 0,0-3 0 0,-2-2 0 16,1 0 0-16,-3-1 0 0,2 2 0 0,-3-2 0 15,1 2 0-15,-1-1 0 0,0 2 0 0,-2 0 0 16,-1-1 0-16,-1 1 0 0,-1 1 0 0,1 2-176 15,2 2 176-15,-2 0 0 0,-2-3 0 0,-5 2 0 16,0-3 0-16,-2 3 0 0,1-5 0 0,-1 4 0 16,0-1 0-16,1-1 0 0,0 0 0 0,-2 2 0 15,-1-3 0-15,0-1 0 0,1 0 0 0,-4-3 0 0,0 3 0 0,-1-1 0 16,1-1 0-16,-4 1 0 16,1 2 0-16,-1 0 0 0,-1 4 0 15,0-3 0-15,-1 2 0 0,1 0 0 16,1 1 0-16,-2 2-128 0,1 1 128 0,0-1 0 0,2 1 0 0,0-2 0 15,0 1 0-15,0 0 0 0,-2 0 0 0,1 0 0 0,-1 0 0 0,-2 1 0 16,-1-1 0-16,-1 2 0 0,0 0 0 0,-1 1 0 16,-1-1 0-16,1 3 0 0,-1 0 0 0,1 0 0 15,0 1 0-15,0-2-128 0,3-4 128 0,-1 2 0 16,0 0 0-16,0-1 0 0,-1 2 0 0,-2-2 0 16,1 2 0-16,-2-1 0 0,1 6 0 0,-1-3 0 0,0-3 0 0,3 2 0 15,0 1 0-15,2 1 0 16,2 2 0-16,-1-3 0 0,2 1 0 0,-1 1 0 0,-1 1 0 0,0-3 0 15,-2 1 0-15,-1-1 0 16,0 1 0-16,-2 2 0 0,1-2 0 0,-1 0 0 16,1-1 0-16,1 2 0 0,0 0 0 0,0-2 0 0,3-2 0 0,1 0 0 15,2 1 0-15,0 0 0 0,1-4 0 0,1-1 0 0,1 1 0 0,-2-1 0 16,2-3 0-16,0 3 0 16,4-2-272-16,-2 2 16 0,2-3 16 0,1 3 0 31,2-1-352-31,-2 1-80 0,2 1-16 0,-1-1 0 15,1-1-272-15,-3 2-48 0,1 2-16 0,-2 1-19728 0</inkml:trace>
  <inkml:trace contextRef="#ctx0" brushRef="#br0" timeOffset="6383.69">10121 9724 3679 0,'-1'1'320'0,"-2"-1"-320"16,2-1 0-16,1 1 0 0,0 0 432 0,-1 0 16 0,-1 0 0 0,-2-1 0 0,-1 1-272 0,0 0-48 16,-1-1-128-16,1-2 192 0,-1 1-448 0,1 2-80 0,0-3-32 0,-1 2 0 0,2-2 640 0,-1 3 128 0,1-3 32 0,0-1 0 0,2 0 592 15,-2 1 112-15,1-1 16 0,-2 0 16 0,0 0 48 0,0 2 0 0,0-3 0 0,0 3 0 0,1 0-16 0,0 2 0 0,2 0 0 0,-1 0 0 0,2 0 256 0,0 0 48 16,1 2 16-16,0-2 0 0,1 2-240 0,-1-2-64 0,1 0 0 0,-1 1 0 0,0 0-576 0,0 2-128 0,0-3-32 0,2 0 0 15,-2 0 32-15,0 0 0 0,0 0 0 0,0 0 0 16,0 0 176-16,0 0 32 0,0 0 16 0,0 0 0 16,0 0 64-16,0 0 16 0,0 0 0 0,0 0 0 15,0 0-304-15,0 0-48 0,0 0-16 0,0 0 0 16,-8 18-144-16,8-15-48 0,0 2 0 0,0-1 0 0,2 2-128 16,-1-1-128-16,0 1 144 0,0 0-144 0,-1 0 128 0,1 0-128 15,-1 1 0-15,2-1 0 0,-2 2 176 0,0 0-176 16,1 1 192-16,-1-2-192 0,0 3 240 0,0-4-64 15,-1 1-16-15,1 2 0 16,1-3 16-16,0 2 0 0,0-1 0 16,2 1 0-16,-1-1-176 0,2 0 192 0,0 0-192 15,-1 0 192-15,2 0-192 0,-1 1 128 0,0 1-128 16,0-3 128-16,-2 1-128 0,1 2 0 0,-1-2 144 0,0 3-144 0,1-2 144 16,-2 1-144-16,0 0 192 0,1 0-192 15,-2 1 160-15,0-2-160 0,0 5 128 16,-2 0-128-16,1 1 128 0,0 1-128 0,-2 0 0 0,2 1 128 0,-1 0-128 0,-1 1 0 0,1 0 144 15,1-1-144-15,1 2 0 0,1-2 144 0,0 1-144 16,0-1 0-16,2-1 192 0,-2 0-192 0,3-2 192 0,-2 1-192 16,1-3 224-16,0 2-64 0,1-2-16 0,-1 0 0 15,-1 1-144-15,2-1 192 0,-2 3-192 0,1-1 192 16,0 1-192-16,0 1 160 0,-1 0-160 0,1 0 160 16,0 1-160-16,0-4 0 0,2 4 144 0,-3-5-144 15,0 0 0-15,0-2 0 0,1 2 0 0,-1 2 0 16,2 0 0-16,-2-2 0 0,2 0 0 0,-2-1 0 0,2 0 0 15,0 0 128-15,0 1-128 0,-1-3 0 0,2 2 128 0,0-4-128 16,-1 4 160-16,1-2-160 0,-1 1 176 0,-1 0-176 16,1-1 192-16,0 1-192 0,-1 0 128 0,0-2-128 15,1 2 0-15,-3-2 0 16,1 0 128-16,-2 2-128 0,1-4 0 0,-1 2 0 0,0 1 0 0,0-2 0 16,2 1 128-16,-2 0-128 0,0-1 0 0,1-1 0 0,0 1 0 0,2-1 0 15,-2 1 0-15,0-1 0 0,0-1 0 0,2-2 0 16,-2 2 128-16,2 0-128 0,-2-1 0 0,0 1 0 15,0 0 0-15,0 1 0 0,1-3 0 0,-1 1 0 16,-1-2 128-16,1 1-128 16,-1 1 0-16,0-2 0 0,0 3 0 0,-1-4 0 15,1 1 0-15,0 0 0 0,-1 1 208 0,1 0-64 16,-2-2-16-16,2 1 0 0,-1 0-128 0,1 2 128 16,0-3-128-16,0 0 128 0,0 0-128 0,0 0 0 0,0 0 0 0,0 0 0 15,0 0 0-15,0 0 0 0,0 0 0 0,0 0 0 16,0 0 0-16,0 0 0 0,0 0 0 0,0 0 0 15,0 0 0-15,0 0 0 0,0 0 0 0,0 0 0 16,0 0 0-16,0 0 0 0,0 0 0 0,0 0 0 16,0 0 128-16,0 0-128 0,0 0 0 0,0 0 128 15,0 0-128-15,0 0 160 0,-18-11-160 0,16 6 160 0,0-1-160 0,0-3 192 16,-1 3-192-16,1 0 192 0,-2-2-192 0,0 0 192 16,-1-4-192-16,-1 1 192 0,0 0-192 0,-2-1 160 15,2-2-160-15,-1 1 160 16,1 0-160-16,-2 0 0 0,2 2 0 0,-3-2 0 15,3-2 0-15,-2 2 0 0,-1-1 0 0,-1 1 0 16,0 0 128-16,0-2-128 0,3 4 0 0,-1 1 128 16,0 2 32-16,-1-2 0 0,-1 0 0 0,-1 1 0 15,1-1-32-15,0 3 0 0,0-2 0 0,0 2 0 16,-1 1-128-16,1-1 0 0,2 2 0 0,-2 1 0 16,2 0 0-16,1 0 0 0,1 0 0 0,-2 2 0 15,2 2 0-15,1-4-176 0,0 3 48 0,0-1 0 16,2 2 128-16,-2-2 0 0,1 2 0 0,-1 0 0 15,1 0 0-15,2 0 0 0,-3 0 0 0,3 2 0 16,-1 0 0-16,1-2 0 0,0 1 0 0,1 0 0 0,0 2 0 16,1-3 0-16,0 2 0 0,0 2 0 0,1-3 0 0,0 2 0 15,2 1 0-15,-1-1 0 0,2 1 0 0,0 1 0 16,-1 0 0-16,1 1 0 0,2 3 0 0,-1-2 0 16,1 1 0-16,-1 0 0 0,4 3 0 0,-2 0 0 15,2 1 0-15,-1-1 0 0,0 1 0 0,1-1 0 16,0 2 0-16,-1-1 0 0,1 3 0 0,-1-2 0 15,1 2 0-15,0-1 0 0,1 1 0 0,0 2 0 16,-1-3 0-16,0 3 0 0,1 0 0 0,0-1 0 0,0-1 0 16,-2-1 0-16,1-2 0 0,0-1-128 15,1-1 128-15,-2 0 0 0,1-3 0 0,0 0 0 16,-1-1 0-16,0 0 0 0,-1-1 0 0,-1-1 0 0,2 1 0 0,-2-3 0 16,0 2 0-16,-1-2 128 0,1 2-128 0,-1-3 0 15,0 3 144-15,1-4-144 0,-1 0 192 0,0 0-192 16,1 0 128-16,-1-3-128 0,-1 1 0 0,1 1 0 15,0-4 128-15,0-1-128 0,1-1 192 0,-1 0-192 0,-1 1 192 0,1-2-192 16,0 1 192-16,1-3-192 16,-1 1 240-16,0 1-64 0,1-3-16 0,0-1 0 15,3 0-160-15,-1 1 160 0,1-4-160 0,0 3 160 16,-1-1-160-16,1-1 0 0,0-3 0 0,-1 3 0 16,0 0 0-16,-1 0 128 0,2 0-128 0,-2-5 0 15,3 1 128-15,0-6-128 0,1 2 128 0,1 1-128 0,-2 3 0 16,1 0 0-16,2 1 0 0,0-3 0 0,1 2 0 15,0 1 0-15,1 1 128 0,-3 1-128 0,1 2 0 16,0-1 0-16,-2 2 0 0,-1 1 0 0,-1-1 0 0,-1 3 0 0,0-4 0 16,-1 2 0-16,0 0 0 0,0 0 0 15,-1-2 0-15,-1 1 0 0,0-2 0 0,-2 2 0 16,0 0 0-16,-1-1 0 0,1 3 0 0,-2 1-144 16,0 0 144-16,-1 3 0 15,2-2-448-15,-2 5 32 0,1-2 0 0,-1 3 0 16,0 0-288-16,1 2-64 0,-1 0-16 0,1 0 0 15,-1 2-192-15,1 1-48 0,1 1 0 0,-2-4-12608 0,0 0-2512 0</inkml:trace>
  <inkml:trace contextRef="#ctx0" brushRef="#br0" timeOffset="8394.14">11097 10951 23951 0,'-3'-4'2128'16,"1"2"-1696"-16,1 0-432 0,-1 2 0 0,1 0 544 0,0-2 32 0,-3-1 0 0,-2-2 0 0,-1-1-112 0,-3 0-16 0,0 0 0 0,0 2 0 0,0 0-96 0,0 1-32 0,0 0 0 0,-1 1 0 0,2-1-176 0,0 1-144 0,-3 1 192 0,3 1-192 0,-1-3 624 0,0 2 16 0,-1-2 0 0,0 1 0 16,-1-1 464-16,0-2 112 0,1 2 0 0,-3-2 16 15,1 1-288-15,-2-2-64 0,1 1-16 0,-1-1 0 0,-1 1-256 0,-1-1-48 16,0 3-16-16,-2 1 0 0,1-2-368 15,-1 3-176-15,1 0 160 0,-2-2-160 16,1 3 192-16,-1 0-64 0,1 0-128 0,-2 3 192 16,2-2-64-16,-1 0-128 0,-1 3 176 0,0-4-176 15,0 2 192-15,0 1-192 0,1-1 192 0,-1 2-192 16,0-2 208-16,0 2-64 0,0 1-16 0,2 0 0 0,-1-1-128 0,1 1 0 16,-1 0 0-16,2 1 0 0,-2 0 0 0,2-1 128 15,-1 2-128-15,0 1 128 0,1-2-128 0,1 0 128 16,-1 0-128-16,2-1 128 0,0 1-128 0,0-1 192 0,-1 0-192 0,1-1 192 15,1 0-48-15,-1 1 0 0,-2 0 0 16,1-2 0-16,-1 5-16 0,-2-2 0 0,4 1 0 16,-2 1 0-16,2-1-128 0,-1 4 192 0,0-2-192 15,-1 2 192-15,0 1-192 0,1 2 0 16,2-2 0-16,-1 2 0 0,1 0 0 0,1-2 0 16,1 0 0-16,-1 1 0 0,0 2 0 0,2-2 0 0,0 2 0 0,-2-1 0 15,3 0 0-15,-1 4 0 0,0-5 0 0,1 3 0 16,1-1 0-16,0 0 0 0,2 1 0 0,0-1 0 15,1-4 144-15,1 2-144 0,1-1 160 0,0 0-160 16,1 3 128-16,2-1-128 0,-1 2 0 0,1-1 0 16,1-1 128-16,-1 3-128 0,1 0 0 0,1-1 0 0,1 0 0 0,-1 0 128 15,0 3-128-15,2-1 0 16,-2 2 0-16,0 0 0 0,0 0 0 0,1-1 0 16,0 2 144-16,1-2-144 0,2 2 128 0,0-3-128 15,0 1 144-15,1 1-144 0,1-2 160 0,0 0-160 0,1-1 160 0,1-1-160 16,0 0 160-16,2 0-160 15,1-1 144-15,-1 0-144 0,0-2 128 0,1 1-128 0,0 0 128 0,2-2-128 16,0 3 128-16,0-4-128 0,0 3 128 0,0-2-128 16,-1-1 128-16,2 3-128 0,-1-2 128 0,2 2-128 0,1 0 0 0,0 3 128 15,-1-3 32 1,1 1 0-16,0 1 0 0,0-1 0 0,0 1-160 0,1 0 0 16,1-1 0-16,1-2 0 0,-1-2 0 0,2 1 0 15,1 0 0-15,-1-2 0 0,2 1 0 0,-1 1 0 0,3-4 0 0,-1 1 0 16,1-1 176-16,0 0-48 15,0-1-128-15,-1 0 192 0,2-1-192 0,-1-1 144 0,3 0-144 0,-1 0 128 16,-2-1-128-16,2 0 128 16,0 0-128-16,2 1 128 0,-1 0-128 0,0-3 0 0,1 0 0 0,2 0 0 0,0 3 0 15,1-3 0 1,1 2 0-16,-1-3 128 0,-3 3-128 0,2-4 128 0,1 1-128 0,-2-1 128 0,2 2 0 16,-1-1 0-16,-2 1 0 0,3 1 0 0,-1-2-128 15,1 1 0-15,0 3 0 0,0-5 128 16,2 2-128-16,1-2 0 0,0-2 0 0,-2 0 128 0,-2-1 16 0,2 0 0 15,2-3 0-15,-1-1 0 16,0 2-144-16,-1 0 160 0,-1 3-160 0,0-3 160 0,-2 0-32 0,-1 4 0 16,2-3 0-16,0 2 0 15,-2-1-128-15,2 2 0 0,-2-2 0 0,1 0 0 0,-1-1 0 0,-1 0 0 16,3-1 0-16,0 0 128 0,-2 2-128 0,0-1 160 16,3-1-160-16,0 0 160 0,0 4-160 0,0-4 0 15,1 0 0-15,-1-1 0 16,1 1 0-16,-2-1 192 0,0 0-192 0,-3-1 192 15,0-1-192-15,0 0 0 0,-2 2 0 0,0-4 128 16,-2 4-128-16,1-1 0 0,-1-2 0 0,1 2 0 16,-2-3 192-16,0 0-64 0,2 0 0 0,-1-1 0 0,-1 0 0 0,2-1-128 15,1-2 192-15,1 0-64 0,0-1 64 0,0 2 0 0,1-5 0 0,-1 3 0 16,-2 2-32-16,0-3 0 16,-3 3 0-16,1-1 0 0,-1 0-160 0,0-1 0 15,-1 3 144-15,-3-1-144 0,-1 2 0 0,-1 0 0 16,-1 0 0-16,-2-1 0 0,1 2 0 0,-2 0 0 0,1 1 0 15,-1-2 0-15,-2 2 0 0,0 2 0 0,0-4 0 0,1 0 0 0,-1 0 176 0,0-2-48 32,2 2 0-32,0-5 0 0,0 4-128 0,-1-4 0 0,2-1 0 0,-1 1 0 0,1 2 0 15,-1-4 0 1,0 2 0-16,-2 0 0 0,-2 4 0 0,0-3 0 16,0 1 0-16,-1-2 128 0,-3 5 0 0,1-1 0 15,-1-1 0-15,-2-1 0 0,0-4 0 0,-2 0 0 16,-2 0 0-16,1 2 0 0,-1 1-128 0,0 1 0 0,-2-4 144 15,0 2-144-15,0-1 0 0,-1 0 0 0,0-1 0 0,-2 2 0 16,2-1 0-16,-2 0 0 0,0-1-128 0,-1 1 128 16,-1 2 0-16,-1-1 0 0,0 2 0 0,-3-2-128 15,1 4 128-15,-2 0 0 0,-1-2 0 0,-1 2 0 16,-1 1 0-16,0-1 0 0,-2 1 0 0,-1 3-128 16,1-1 128-16,-2 2 0 0,0 0 0 0,-2 1 0 15,2 1 0-15,-3-1-160 0,2 1 160 0,0-1 0 0,4 1-144 16,-1 0 144-16,0-1 0 0,-2 0-144 15,-3-1 144-15,0-4 0 0,-1 3 0 0,0-1-128 0,0-1 128 16,-1 3 0-16,-1-1 0 0,-1 2 0 0,0 2 0 16,-2-1 0-16,-3 2 0 0,2 0-128 0,7 3 128 0,-2-2 128 15,-6 2-128-15,-3-1 176 0,1-1-176 0,2 2-176 16,-2 0 48-16,3-2 0 0,0 1-16 0,4 1 0 16,0-3 0-16,-1 3 0 0,-3-2 16 0,-3 0 0 15,-1 1 0-15,0-3 0 0,3 2 128 0,1-4 0 16,-2 1 0-16,2-4 0 0,1 1 0 0,0 1 0 15,4 0 0-15,-3 1 0 0,2 1 0 0,0 1 0 16,4 2-128-16,-3 0 128 0,-3 2 0 0,-3 0 0 0,-1 4 0 16,0-1-128-16,4 0-112 0,-3 0-16 15,-1 0 0-15,-3 2 0 0,1-3-80 0,-1 1-32 16,3-1 0-16,-2 0 0 0,0 3-16 0,0 0 0 16,3 0 0-16,4 0 0 0,5 0 0 0,-4-3 0 15,0 2 0-15,1-2 0 16,1 2-144-16,0-4-48 0,1-2 0 0,0-1 0 15,3 0-400-15,0-1-96 0,1-1-16 0,0-1-18480 0</inkml:trace>
  <inkml:trace contextRef="#ctx0" brushRef="#br0" timeOffset="9416.68">10512 11131 14735 0,'-1'-2'1312'0,"-1"-1"-1056"0,1 2-256 0,1 1 0 0,0-2 960 0,0 2 128 0,0 0 16 0,0 0 16 16,-1-2-608-16,0 1-112 0,0 1-16 0,1 0-16 0,0 0-64 0,0 0-16 0,0 0 0 0,-22-5 0 0,18 4 480 16,-3-2 112-16,1 2 16 0,-1 0 0 0,-1-2-176 0,0 1-16 0,-1-2-16 0,-1 2 0 0,0 1 160 0,-2-3 48 0,-2 3 0 0,1-3 0 0,-2 3-64 0,-1-1-16 0,-2-1 0 0,1 2 0 15,-1 1-240-15,-1 0-64 16,2 0 0-16,-2 0 0 16,2 2-128-16,2 0-48 0,0 2 0 0,0-1 0 15,3 2-16-15,1-3 0 0,-2 3 0 16,4 0 0-16,-1 0-64 0,2 1 0 0,1-1-16 0,-1-1 0 15,2 3-96-15,1-3-16 0,0 1 0 0,2 0 0 16,0 1 0-16,-1-1-128 0,2 1 192 16,1 0-64-16,1 0 48 0,-1 3 0 0,1-3 0 15,1 3 0-15,0 1 16 0,0 0 16 0,3 1 0 0,-2 1 0 0,2-2-48 16,0 2-16-16,1 1 0 0,-2-1 0 0,4 2-144 0,-2-2 192 16,-2 1-192-16,1-1 192 0,-1 3-192 0,-2-2 0 0,0 3 0 15,0 1 0-15,-1-1 0 0,-1-3 0 0,1 0 0 0,-1 0 0 16,0 1 0-16,-3 1 0 0,0-2 0 15,0 2 0-15,-1 2 192 0,0 1-32 16,-1-1-16-16,0 0 0 0,-1 3 0 0,-1 0 0 0,1 2 0 0,1-2 0 16,0 0-144-16,1-1 0 0,0 1 144 0,1-2-144 15,1-1 0-15,2-5 0 0,-1 2 0 0,0-3 128 16,2-1-128-16,-1 0 0 0,0 1 0 0,1-4 0 16,-1 3 0-16,0 1 144 0,1-2-144 0,0 1 0 15,0 1 160-15,0 0-160 0,1 2 128 0,0-2-128 16,0 0 0-16,2 0 128 0,-1-1-128 0,2 1 0 15,1-5 0-15,0 2 128 0,0-4-128 0,0 3 0 16,1-2 144-16,0 0-144 0,0 1 160 0,0-1-160 16,2-2 176-16,-2 2-176 0,0 2 192 0,0 0-192 15,1-1 192-15,-2 0-192 0,1-1 192 0,-1 1-192 0,1 1 160 0,-1-2-160 16,1 1 128-16,0-4-128 0,2 2 176 0,-1-2-48 16,2 1-128-16,2-3 192 0,-1 0-64 0,2 0 0 15,2-3-128-15,0 0 192 0,4 0-192 0,-1 1 144 0,-1-3-144 16,1 1 128-16,-2 2-128 0,0 0 0 15,0-1 0-15,-3 1 0 0,-1 0 0 0,-1 2 0 0,-1 0-224 0,-3 0 80 32,0 2-560-32,-1-2-128 0,-1 2 0 0,-3 1-18352 15</inkml:trace>
  <inkml:trace contextRef="#ctx0" brushRef="#br0" timeOffset="11546.64">10861 11768 2751 0,'1'-4'256'0,"0"3"-256"0,-1 1 0 0,0 0 0 0,0 1 480 16,0-2 48-16,0 1 16 0,0-1 0 0,0-2 208 0,1 1 32 0,-1 1 16 0,0 1 0 0,0 0-16 0,0 0 0 0,0 0 0 0,0 0 0 0,0 0 256 0,13-16 48 0,-11 14 16 0,1-1 0 0,0 1-96 0,-1-1-32 0,-1 0 0 15,0 1 0-15,0-1-64 0,-2 3-16 0,0-3 0 0,-2 0 0 16,1 1 0-16,-3-1 0 15,1 3 0-15,-1-4 0 0,2 3 0 0,-4 0-16 16,1-1 0-16,-1-1 0 0,1 2-272 0,-1-4-48 16,1 2-16-16,0 0 0 15,-1 0 64-15,0 1 16 0,0-3 0 0,0 4 0 16,-2-4-48-16,0 1 0 0,1 1 0 0,-2 0 0 16,0 0-256-16,-1 3-64 0,1-3-16 15,-1 1 0-15,-3-1-80 0,2 3-16 16,-1 1 0-16,0 1 0 0,0 3 64 0,1 1 16 0,1-1 0 15,-1 4 0-15,0 2-96 0,1 4-128 0,1-1 176 0,2 2-176 16,-1 1 0-16,2 0 0 0,-1-2 0 0,2 2 0 16,0-5 0-16,1 1 0 0,1 3 0 0,1 0-144 0,-1 2 144 0,1-1 0 15,0 2-144-15,0 2 144 0,-1-4 0 0,2-1 0 16,0-1 128-16,0 1-128 0,2 0 0 0,0-2 128 16,2-1-128-16,0-4 0 0,0-1 160 0,2-3-160 15,1-2 192-15,1-3-192 0,-1 0 352 0,1-3-32 0,2 0-16 16,0-2 0-16,0 0 32 0,1-1 16 0,3-2 0 15,0-3 0-15,2 0 32 0,1-1 0 0,2-3 0 16,-1-1 0-16,1 1-208 0,-2-3-48 0,1 0 0 16,-1 1 0-16,0-2-128 0,-3 2 0 0,1-2 144 0,-2 2-144 15,0 0 128-15,-1-3-128 0,-1 0 160 0,-1-1-160 16,1 0 224-16,-2-3-48 0,-1 5-16 0,-1-4 0 16,0 0 16-16,0-3 0 0,2 1 0 0,-3-7 0 15,4 0-176-15,-2-4 0 0,1 0 0 0,1 2 0 16,-2 0 0-16,0 1 128 0,-1 4-128 0,0 2 0 15,-1 2 0-15,0 6 128 0,-2 1-128 0,-1 5 0 16,1 0 0-16,-2 2 0 0,0 5 0 0,-3 1 0 16,1 0-640-1,-1 1-192-15,1 2-64 0,-2 2-11248 0,1-4-2256 0</inkml:trace>
  <inkml:trace contextRef="#ctx0" brushRef="#br0" timeOffset="12158.78">11218 11782 27647 0,'0'-9'1216'0,"0"-1"256"0,1 3-1168 0,0 2-304 16,1 1 0-16,-1 2 0 0,0-1 0 0,2-3-272 0,-1-3 48 0,2-2 16 0,-3 1-1744 0,0 3-352 0,-1-3-64 0,-1 4 0 0,-3 3 1440 0,-1 2 288 0,0 2 64 0,-2 2 16 0,0-2 1296 0,-2 4 256 0,-1 2 48 0,-2 2 16 0,-2 2 320 0,1 0 64 16,0 0 16-16,-2 2 0 0,2-1 64 0,-1 4 16 0,2 0 0 0,1-2 0 0,-1 2-320 0,3-2-64 0,1 0-16 0,2 2 0 15,0 2-432-15,2-3-64 0,2 4-32 0,0-5 0 0,1 1-352 0,1-4-80 16,3 3-16-16,-1-2 0 16,3-1-160-16,0-1 0 0,2 0 0 0,1-4 0 15,0 0 0-15,0-1-176 0,1-2 176 0,0-1-192 16,1-1 64-16,1-1 0 0,1-1 0 0,0-1 0 0,2-1 128 15,0-3 0-15,1 0 0 0,1-3 0 0,-1 2 128 0,1-4 0 16,-1-1 0-16,-3 0 0 0,1 2 80 0,-3-2 32 0,1-1 0 0,-3-1 0 16,1 0 32-16,-3 0 16 15,-1 0 0-15,0 0 0 0,-1 2-64 0,-2-2-16 16,1-1 0-16,-2-1 0 0,0 3 48 0,-1-4 0 16,-2 0 0-16,-1 0 0 0,0 1-112 0,-2 0-16 0,-3 1 0 0,1 1 0 0,-3 2-128 15,-1-1 0-15,-1 4-192 0,-3 0 192 0,1 0-192 0,0 3 192 16,2 1-160-16,-2 3 160 31,2-1-640-31,1 3-16 0,0 3-16 0,2-2 0 0,1 4-848 0,1 0-160 0,1-1-48 0,2 4-8592 16,1-2-1728-16</inkml:trace>
  <inkml:trace contextRef="#ctx0" brushRef="#br0" timeOffset="13032.03">11939 11762 6447 0,'-4'-6'576'0,"0"-2"-576"0,2 5 0 0,0-2 0 0,-1 5 3984 0,2-2 688 0,0 0 144 15,-2-1 32-15,-2-3-4288 0,-2 1-864 0,-2-1-160 0,-2-1-48 0,2 3-2048 0,-1-1-400 0,2 1-96 0,-2 2-16 0,0-1 1312 16,0 1 256-16,0 1 48 0,0 1 16 0,-1 1 1584 0,0 0 320 0,0 3 64 0,0-2 16 0,-2 7 1536 0,0-3 304 0,-2 5 64 0,-1-2 16 0,1 2-368 0,1 3-80 16,2-1-16-16,2 2 0 0,0 2-912 0,2-2-192 0,0 1-48 0,1 2 0 0,-1 1-336 0,3-1-64 15,1-1 0-15,-1-2-16 0,1 1-432 0,3-1 0 0,-1-3 0 0,2-1 0 0,0 0-160 16,2-3-64-16,0-2-16 0,-1-1 0 0,3 0 240 16,0-1 0-16,1-3 0 0,0 0 160 0,1 0 272 0,1-2 48 0,2 1 16 0,0-2 0 15,2-2-32-15,1-1 0 0,3-2 0 0,1-2 0 16,1 0-32-16,1-3-16 0,-1 1 0 0,1-4 0 15,1 3-160-15,-3-1-48 0,-1 0 0 0,2-1 0 16,2-2 48-16,-2-1 0 0,-1 1 0 0,-2 2 0 16,-2-1 112-16,-1 3 16 0,-3-1 16 0,-2 2 0 15,0 4 48-15,-2-7 0 0,-2 3 0 0,-1 0 0 16,-1 2 0-16,0-1 16 0,-1 3 0 0,0 2 0 0,0 0-176 0,-2 1-32 16,1 2-16-16,-1 2 0 0,0 2-240 0,-1 1 0 15,1 2 0-15,0 1 0 0,0 0-224 0,0 2-32 16,-1 0-16-16,1 1 0 15,0 0 64-15,-2 2 16 0,1 0 0 0,0-3 0 0,1 1 192 0,-1 4 0 16,1-2 0-16,1 1 0 0,-1 2 0 0,1 0 0 0,-1 3 128 0,2-5-128 16,1 1 240-16,0 1-64 15,3 1-16-15,-1 1 0 0,2 0-160 0,0 1 0 16,-1-1 144-16,1 1-144 0,1 0 0 0,0 0 144 16,1-3-144-16,0 2 0 0,0 0 128 0,-1 0-128 15,2 1 0-15,-2-2 0 0,0 4 0 0,-1-4 0 0,0 2 0 0,-1-1 0 16,-1 1 0-16,1-1 128 0,-2 0-128 0,-1-2 0 15,1 2 384-15,-1-1-16 0,0 0-16 0,-1 0 0 16,0-2-208-16,-2 2-144 0,2-1 192 0,-2-3-192 16,0 2 192-16,-1-1-192 15,0-4 192-15,-1 3-192 0,-2 0 208 0,-1 1-64 0,0 2-16 0,-3-1 0 16,1-2 64-16,-3 1 0 0,0 2 0 0,-3-1 0 16,0 1-192-16,-2-3 192 0,1-1-192 15,1-1 192-15,2-2-192 0,0 1 128 0,-6-1-128 0,-1-1 128 16,-2-3-128-16,-1-3 0 0,0 5 0 0,1-3 0 31,-1-1-480-31,-2-1 32 0,0 0 0 0,0-2 0 16,0-3-720-16,2-1-144 0,3 0-32 0,3-3-10176 0,1 0-2032 0</inkml:trace>
  <inkml:trace contextRef="#ctx0" brushRef="#br0" timeOffset="14000.28">11990 11236 22111 0,'-3'-2'1968'0,"2"-2"-1584"0,0 4-384 0,1 0 0 0,1-1 1728 0,0 0 256 0,0-2 48 0,2 1 16 16,1-4-1536-16,0 1-288 0,3 0-64 0,0 0-16 0,1 2-144 0,1-2 128 0,0 2-128 0,2 0 128 0,0-2 432 0,0 4 80 0,1-3 0 0,-1 3 16 0,1-1 144 0,2 2 32 0,-1-2 0 0,1 2 0 0,2 2 64 0,1 0 32 0,3-2 0 0,-1 2 0 16,-2 1-432-16,1-1-96 0,2 2-16 0,3-1 0 15,-2 0-192-15,-2 2-32 0,0-4-16 0,-2 2 0 16,-2-1 16-16,0 0 0 0,-2-1 0 15,0-1 0-15,-2 0-160 0,-1 0 0 0,0 0-160 0,-4 0 160 16,1 0 0-16,-2 0 160 0,-1 2 0 16,0-2 0-16,-2 2-16 0,1 3 0 0,-2-3 0 0,0 2 0 15,-1 1-16-15,-1 1 0 0,1-1 0 0,-1 1 0 0,-1 1 64 0,0 1 0 16,-1 2 0-16,0 1 0 0,0 0-64 0,0 1-128 16,-1-1 192-16,-1 4-64 0,0-1 0 0,-1 3-128 15,1 1 192-15,0-4-64 0,0-1-128 0,0 3 160 16,-1 1-160-16,0 4 160 0,-1 3-32 0,3-2 0 15,-3 1 0-15,4 2 0 0,-1-4 32 0,1 1 0 0,1 4 0 16,-1 2 0-16,2-2-16 0,0-2 0 16,2 2 0-16,0-5 0 0,1-1-16 0,-1-1 0 15,0-1 0-15,0 1 0 0,2-2-128 0,-2 0 192 0,0 1-192 0,1-1 192 16,-2-1-32-16,0-4 0 0,1 2 0 0,0 1 0 16,0-3 0-16,-1 3 0 0,2-5 0 0,-2 0 0 15,-2 2 48-15,2-3 16 0,-1 2 0 0,-1-5 0 16,-1 2 0-16,1-2 0 0,-1-1 0 15,-1 0 0-15,1 0-48 0,-2 0-16 0,2-3 0 0,0 2 0 16,0-3-32-16,1 0 0 0,-1 2 0 0,2-1 0 16,-1-1-128-16,0 2 0 0,1-2 144 0,1 3-144 15,-1-3 128-15,0 0-128 0,-1 3 160 0,0-3-160 0,1 0 176 0,-1 1-176 16,1 0 192-16,0 3-192 16,0-5 192-16,-1 3-192 0,1 0 192 0,0-1-192 15,-2-1 192-15,1 1-192 0,0 0 192 0,-1-1-192 16,-1 0 160-16,2 1-160 0,-2-2 128 0,2 0-128 0,-2 0 224 0,-1 0-32 15,0 0-16-15,-1 0 0 0,1 0 128 0,0-2 16 16,-1 2 16-16,-3-1 0 0,1 0-16 0,-4-1 0 16,0 2 0-16,0-3 0 0,-1 3-48 0,1-2-16 15,-3 0 0-15,0 1 0 0,-1-2-96 0,-2 3-32 0,2-4 0 0,-2 3 0 16,2 1-128-16,0-2 0 16,-1 0 0-16,1 2 0 0,0 0 0 0,2 0-224 0,-1 0 32 0,3 0 0 31,-1 2-832-31,2 0-144 0,1-2-48 0,3 3-22496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11-02T19:15:14.731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14675 12756 31327 0,'2'-4'2784'0,"-1"2"-2224"0,-1 2-560 0,1 0 0 31,0 0-1808-31,1-3-480 0,0 1-80 0,2-2-32 0,1-3-784 0,-3 1-144 0,1-1-48 0,-2 0 0 16,-1 1 2480-16,-3 0 512 0,0 3 80 0,-2 0 32 16,-4 3 2608-16,-1 3 528 0,-1-2 96 0,-1 4 32 15,-2 0-208-15,1-2-32 0,-1 3-16 0,-1-1 0 0,1 1-1584 0,0 3-320 16,-1-3-64-16,-1 1-16 15,-3 0-448-15,-1 1-96 0,-1-4-16 0,-2 1 0 0,-2 1 224 0,-3-1 32 16,-3-1 16-16,-4-2 0 0,-1 2-144 16,-2-2-48-16,-2 1 0 0,0-2 0 0,-1 0 112 0,-2 2 32 15,-1-6 0-15,-3 6 0 0,-1-1 80 16,-3 3 16-16,-1 0 0 0,0 0 0 0,-1 1-208 0,0-1-48 16,1-1 0-16,0-2 0 0,-2 0-256 0,1 1 0 15,-2 0 0-15,0 1 0 0,0 2 128 0,2-1-128 16,1 1 192-16,3-1-192 0,4-3 128 0,-1 2-128 15,-2-4 0-15,0 1 0 0,1 0 0 0,2 1 0 16,3 0 0-16,3-2 0 0,2 0 144 0,5-2-144 16,2 2 0-16,3 0 144 0,4-2-16 0,2 0-128 15,4 2 192-15,2-4-64 0,2 3 48 0,1 0 0 16,4-3 0-16,-2 0 0 0,4 2-48 0,0-2-128 16,2 2 192-16,3-2-64 0,-1 2-128 0,2-2 192 0,2 1-192 0,-1-2 192 15,3 0-64-15,1 1 0 0,2-1 0 16,2 0 0-16,-1-2-128 0,6 1 0 0,-1 0 144 0,5-1-144 15,0-3 0-15,2 0 144 0,2 1-144 16,2-2 0-16,-3 1 176 0,1 0-176 0,0 2 160 0,1-1-160 16,-1 0 128-16,-1-1-128 0,-1 3 0 0,-1-2 144 15,3 2-144-15,-1-3 0 0,-2 3 0 0,1-4 0 16,-1 1 0-16,-3 2 0 0,-3 2 0 0,-3 1 0 16,-2-1 0-16,-3 1 0 0,-3 1 0 0,-2 3 0 15,-1 0 0-15,-4 1 0 0,-3 0 0 0,-1 0 0 16,-4 6 0-16,-4-1 0 0,-3 2 0 0,-3 3 0 15,-2-1 0-15,-2 1 0 0,-2 2 0 0,-2-2 0 16,0 0 0-16,2-1 0 0,2 5-192 0,2 2 192 0,3-6 0 16,3-1 0-16,3 1 0 0,2-3 0 0,1 3 0 0,-1-1 192 15,1 1-32-15,-1 0 0 0,0 2-16 0,-1 0 0 16,1 3 0-16,-1-1 0 0,-3 2-144 0,4 0 128 16,0 1-128-16,3-4 128 0,3-1 80 15,5 0 16-15,0 0 0 0,5 1 0 0,1 0 32 0,5-2 0 16,3 2 0-16,5 2 0 0,6 2-112 0,3-1-16 15,6 2 0-15,5 0 0 0,2 0 0 0,5 3 0 16,2-3 0-16,1 4 0 0,4 1-128 0,2 1-176 16,-1 4 48-16,-2 1-13984 15,-2 5-2784-15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11-02T21:24:26.544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11476 9184 2751 0,'2'-2'256'0,"-1"-3"-256"0,0 4 0 0,-1-3 0 0,0 3 512 0,1-2 48 0,1-2 16 16,-1-4 0-16,3-2 160 0,-2-3 32 0,-1 2 16 0,1-1 0 0,-1 2 48 0,0 1 0 0,-1 3 0 0,-1 0 0 0,1 2-320 0,0-2-64 0,-1 3-16 0,-1-3 0 0,2 2 272 0,-2-1 64 0,1 1 16 0,-1 0 0 0,0 0 336 0,-1 3 64 15,0-4 16-15,0 1 0 0,1 1-48 0,-1 2-16 0,1-2 0 0,-2 1 0 16,2-2-80-16,-2 5-16 0,1-2 0 0,-2 2 0 15,1 0-272-15,-1 0-64 0,-3 2-16 0,1-2 0 16,-1 3-320-16,-2 1-64 0,-1-3-16 0,0 4 0 16,1 0 96-16,0 0 32 0,-1-2 0 0,-1 2 0 15,-2 4-32-15,-2-3-16 16,0 3 0-16,-1 1 0 0,-2 1-112 16,1 1-32-16,-2-1 0 0,1 1 0 15,1-1-32-15,1 0-16 0,-1 0 0 0,2 0 0 16,1 0-32-16,2-1 0 0,-1 2 0 0,3 0 0 15,1 1 80-15,1 2 16 0,2-3 0 0,2 4 0 0,1-2-240 0,2 1 176 16,1-4-176-16,1 1 160 0,0-1-160 16,2 1 0-16,3-1 0 0,0-4 0 0,2 2 144 0,1-1-144 15,2 1 160-15,2-3-160 0,2 2 304 0,1-2-48 0,2-1 0 0,0 1 0 16,2-2-80-16,-1-2-32 0,1 1 0 0,1-3 0 0,-1-3-144 0,-1 1 0 16,-1-2 0-16,-2-1 0 0,1 1 0 0,-2-3 0 15,-2 1 0-15,-1 0 128 0,-1-2-128 0,-3 2 0 16,1-4 0-16,-2 3 128 0,0-4-128 0,-1 1 0 15,1 0 0-15,-2-1 0 0,0-2 0 0,-1 1 0 0,0 0 0 16,1-5 0-16,-2 3 0 0,0-1 0 0,0 0 0 16,-1 1 0-16,0 3 0 0,-1 0 0 0,-1 0 0 0,1 2 0 15,-1 6 0-15,1-2 0 16,-2 1 0-16,2 4 0 0,0 1-128 0,-1 2 128 0,0 2 0 0,0-2 0 16,1 5 0-16,-1-1 0 0,2 3 0 0,-1 1 0 15,2-1 0-15,1 4 0 0,-1-3 0 0,2 0 0 16,1 1 0-16,-1 1 0 0,1-2 0 0,-1 0 0 15,1 1 368-15,2-2 32 0,-1 1 16 0,0 0 0 0,0-2-176 16,2 1-48-16,-1 0 0 0,0 1 0 16,3 1-64-16,-1 1 0 0,0 2-128 0,-2-4 192 0,0 0-192 0,0-3 0 15,-1 2 0-15,0-2 0 16,-1 0 0-16,0-4 0 0,0 0 0 0,0-3 0 16,0 2-464-1,0-3-96-15,0-3-16 0,1 2 0 0,-1 0-1424 0,1-4-304 0</inkml:trace>
  <inkml:trace contextRef="#ctx0" brushRef="#br0" timeOffset="914.1">12247 9182 7359 0,'-1'0'656'0,"1"-2"-528"0,0 2-128 0,-2 0 0 16,1-1 592-16,1 1 96 0,-1 3 16 0,0-3 0 0,-2 2-320 0,-1-2-64 0,-1 2-16 0,-1 1 0 0,0-3 160 0,-1 0 48 0,1 0 0 0,-2-3 0 0,2 2 208 0,1 0 48 0,-1-1 16 0,1 0 0 0,1-1 336 0,0 0 64 0,1 0 16 0,-2 0 0 0,1 0-176 0,0-1-48 0,2 3 0 0,-2-1 0 0,0-2-16 0,1 0-16 15,-1 3 0-15,0 0 0 0,-1-4 128 0,-1 1 16 16,-1 2 16-16,-1-3 0 0,-2 0-80 0,1 1-32 16,-1 2 0-16,0 0 0 0,-3-1-176 0,1-1-48 15,0 1 0-15,-1 2 0 0,1 1-224 0,-2 0-48 16,1 0-16-16,-1 0 0 0,1 4-240 0,0 1-48 16,0 3-16-16,-2 0 0 0,0 3-176 0,-1 0 0 0,0 3 0 15,1-1 0-15,-1 1 0 0,1 1 0 0,0 2 0 0,-1 0 0 16,1 1 0-16,2-1-176 0,0-1 176 0,3 1-128 15,1 1 128-15,0-5 0 0,3 2 128 0,-1-1-128 16,3-4 256-16,1 0-32 0,2-3 0 0,1 3 0 16,1-3-32-16,0 3-16 0,1-5 0 0,0 1 0 15,2-3-176-15,2 1 0 0,0 2 0 0,3-1 128 16,-4-4-128-16,2 0 0 0,3 2 0 0,5-6 0 16,1 2 0-16,2-4 128 0,1-1-128 0,2 0 0 15,-2 1 0-15,2-3 128 0,0-4-128 0,-2-2 0 16,2 2 208-16,-1-1-32 0,-2 1-16 0,-2-3 0 0,1-2-160 15,-3-2 0-15,0 0 0 0,-3-1 0 16,-1-4 192-16,-1 2 48 0,-2-6 16 0,0 0 0 16,-4 5 0-16,1-1 0 0,-3 2 0 0,1 0 0 0,-2-4-256 0,-3 0 128 15,-1-7-128-15,1 0 0 0,0 8 0 16,-1-5 0-16,1 1 0 0,-2 5 0 0,1 3 0 0,2 2-192 16,0 1 48-16,2 0 0 0,3 1-144 15,1 0-32-15,-1 2 0 0,1 1 0 16,0 1-336-16,-1 0-80 0,1 3-16 0,0 3 0 15,1 1-560-15,0 1-112 0,1 2-32 0,1 1 0 16,1-1-1360-16,0 3-256 0</inkml:trace>
  <inkml:trace contextRef="#ctx0" brushRef="#br0" timeOffset="1615.13">12797 9185 11967 0,'-2'-6'528'16,"0"3"112"-16,1-1-512 0,0 3-128 16,0-1 0-16,-1 1 0 0,1 1 896 0,-1-3 160 0,-3 1 32 0,-1-1 0 0,-1 1 384 0,-1 2 96 0,0 0 16 0,0 2 0 0,-1-1-128 0,-1 3-32 0,0-1 0 0,0 0 0 0,-2-2-384 0,0 4-80 0,-2-3 0 15,2 3-16-15,-1 1 16 0,0-3 16 0,-1-1 0 0,0-1 0 0,0 3-144 0,-1-3-16 0,0 4-16 0,-1-3 0 0,1 5-208 16,-1 0-32-16,1-1-16 0,-1 2 0 0,1 1-96 0,-1 0 0 0,3 2-16 16,-1 3 0-16,-1-1-432 0,-1 2 0 0,1 3 0 0,-1-4 0 0,2 5 192 15,3-5-64-15,1 0 0 0,3-4 0 0,2 1-128 0,3-2 0 0,0-2 0 0,4 0 0 0,0-1 0 16,1-1 128-1,0 0-128-15,2 0 128 16,1 0-128-16,2 0 128 0,0-2-128 0,1 0 128 0,2-2-128 0,-1 0 128 16,3-2-128-16,-2 0 128 0,-1 1-128 0,1-4 192 0,2-1-192 15,3-2 192-15,2-1-192 0,-1-2 128 0,2-2-128 0,2-3 128 16,-2-1 48-16,0-1 0 0,-2 2 0 0,-2-5 0 16,1 0 64-16,-2-1 16 0,-2-1 0 0,-2-1 0 15,-1-1 0-15,-3 1 0 0,1-5 0 0,-3 5 0 16,0-2-64-16,-3 0-16 0,0-2 0 0,-1-2 0 15,-2-1-176-15,-2-1 0 0,0 0 0 0,-2 1 128 16,-3-1-128-16,-1 2 0 0,1 0 0 0,-3 1 0 16,1-1-160-16,0 1-16 0,3 0 0 0,-1 2 0 0,0 5-176 0,2-4-32 15,-2 4-16-15,2 1 0 16,2 1-64-16,-1 2-16 0,2 2 0 0,-1 2 0 16,1 0-352-16,3 2-64 0,0 0 0 0,1 5-10752 15,1 1-2128-15</inkml:trace>
  <inkml:trace contextRef="#ctx0" brushRef="#br1" timeOffset="28299.3">14852 7867 16575 0,'-2'-2'1472'0,"1"1"-1168"0,-1 1-304 0,1-2 0 0,0 2 864 0,-2 0 112 0,0-2 32 0,-5 1 0 0,-3-3 624 16,-3 3 128-16,0 0 32 0,-1 1 0 0,-1 0-704 0,0 0-144 0,-2 1-32 0,0-1 0 0,-1 1-80 0,-2-1 0 0,0 2-16 0,-1 0 0 0,-2-4-176 0,2 2-48 15,0 2 0-15,-3-2 0 0,-2 0-48 0,1 0-16 16,5 0 0-16,-2 0 0 16,-3 0-48-16,-4-2-16 0,-1 0 0 0,-1 0 0 15,0 2 0-15,1-2 0 0,1 0 0 0,-2 1 0 0,-1 0-192 0,-2-3-32 0,3 3-16 0,0-3 0 16,1 2-32-16,1 3 0 0,-1 1 0 0,1 2 0 16,2 0-192-16,-2 2 0 0,2-4 128 0,-1 2-128 15,2 1 0-15,0-2 0 16,0 0 0-16,-2 2 0 0,1-2 0 0,-2-2 0 0,1 1 0 0,-2-2 0 15,-2 0 0-15,3 0 0 0,-3-3 0 0,3 3 0 16,0 0 0-16,-1-1 0 0,1 1 0 0,2-2 0 16,-1 2 0-16,1 0 0 0,-2 0 0 0,1 0 0 15,-1 2 144-15,-2-2-144 0,0 1 128 0,-3 0-128 16,2-1 0-16,-1 0 0 0,2 0 0 0,1 0 0 16,3 0 0-16,-2 0 0 0,2 0 0 0,-1-1 0 0,3 0 0 15,1-1 160-15,2 2-160 0,1-2 160 16,3 4-160-16,1-2 0 15,-1 0 0-15,-1 0 128 0,2 0-128 0,-1 0 0 16,-1 0 0-16,1 2 0 0,-1-2 0 0,0 1 0 16,-1 0 0-16,2 1 0 0,1 0 0 0,1 0 0 15,-1 1 0-15,1-3 0 0,3 1 0 0,0 0 0 16,0 2 0-16,0-3 0 0,3 2 0 0,0-1 0 0,0 2 0 16,2-3 0-16,1 1 0 0,0 0 0 0,2-1 0 15,1 3 0-15,-1-3 0 0,1 1 0 0,1 0 0 0,1-1 0 16,-1 1 0-16,1-1 0 0,1 0 0 0,2-1 0 15,-1 0 0-15,1 0 0 0,1-2 0 0,1 1 0 16,2-3 0-16,-4 5 0 0,0 0 0 0,16-17 128 16,-8 10-128-16,-1 1 0 0,3-3 0 0,2 2 0 15,3 1 0-15,1-4 128 0,3 3-128 0,-2-2 0 16,3 0 0-16,-2 1 0 0,2 0 0 0,-1-2 0 16,-1 3 0-16,0-3 0 0,-1 0 0 0,-1-1 0 15,1 1 0-15,-1-1 0 0,0 0 0 0,0 0 0 16,-1 0 0-16,0-1 0 0,0 4 0 0,-1-1 0 0,-2-1 0 0,0 3 0 15,-1-2 0-15,1 3 0 0,-3 1-144 0,1 0 144 16,-1 1 0-16,0 2 0 0,-1-1-144 0,-2 3 144 16,-1-1 0-16,-1 1-144 15,-1 0 144-15,-3 0 0 0,0 1 0 0,-2-1 0 0,-1 5 0 0,-4-2-160 16,0 2 160-16,-3 1 0 0,-2 0-192 0,-2 3 64 16,-2-1 128-16,-2 1-208 0,-2 2 208 0,-4 0-176 0,1 0 176 15,-2 2-160-15,0-2 160 0,-1 1 0 16,2 2 0-16,-4 0 0 0,1 0 0 0,0 1-160 15,0 1 160-15,1 0 0 0,-1-2-272 0,1 1 48 0,3-3 16 16,2 1 0-16,2 0-16 0,-1-2 0 0,3 3 0 0,2-5 0 16,4-1 224-16,1 0 0 0,1 0 0 0,3-2 0 15,0 3 0-15,2 0 0 0,1-2 0 0,2 3 160 16,1-2-160-16,1 1 160 0,3 0-160 0,0-2 160 16,1 0-16-16,1-2 0 0,6 3 0 0,4 2 0 15,4 1 96-15,4 0 16 0,4 3 0 0,3-2 0 16,0 2-64-16,2-2-16 15,3 1 0-15,1-1 0 0,0 2-176 0,3-3 0 0,2 0 0 0,-1-2 0 16,2 2-192-16,-2 0-128 0,-1-1-32 0,-3-2-18064 16</inkml:trace>
  <inkml:trace contextRef="#ctx0" brushRef="#br1" timeOffset="28976.46">16289 7274 22111 0,'-4'-3'1968'16,"1"0"-1584"-16,1 3-384 0,1-2 0 0,1 0 384 0,-2 0-16 0,-2-3 0 0,-3-4 0 0,-3 1 624 0,-1-6 128 0,-3 0 32 0,0 0 0 0,0 0 384 0,-3-1 64 0,4 3 32 0,-2-1 0 0,3 2-544 0,-1 1-128 0,0-1 0 0,-1 3-16 0,0-5-240 15,1 3-32-15,-3 0-16 0,0 3 0 0,0 1-368 0,0 0-80 0,2 2-16 0,-1 3 0 16,0 1-192-16,-1 1 0 0,0 3 128 0,3-1-128 16,-1 1 0-16,2 2 0 0,-2 2 0 0,2 0 0 15,-1 2 0-15,1 4 0 0,0 1 0 0,0 2 0 16,0 5 176-16,1 2-16 0,0 4 0 0,0 6 0 0,1 0-16 16,0 6 0-16,1 2 0 0,1-3 0 0,0 0-16 0,1 5 0 15,-1 4 0-15,1 7 0 0,1-1-128 0,-1 1 160 16,3 0-160-16,-1-8 160 0,2-5-160 0,-1-4 0 15,2-5 0-15,1-5 0 0,-2-2 0 0,1-1 0 16,1-5 0-16,-2 0 0 0,1 1 0 0,-1-4 128 16,1-2-128-16,-1-2 0 0,-1-1 0 0,1-4 0 15,-2 0 0-15,1-2-176 16,0-3-368-16,-2 2-80 0,0-3-16 0,0-2 0 16,0-2-1472-16,-2-1-288 0</inkml:trace>
  <inkml:trace contextRef="#ctx0" brushRef="#br1" timeOffset="29536.1">15357 7862 21183 0,'-5'-5'944'0,"2"1"192"0,2 0-912 0,1 2-224 0,3 2 0 0,-1-4 0 0,2 3 1360 16,2-4 240-16,5-1 32 0,5-5 16 0,5-1 352 0,4 1 80 0,2 0 16 0,3 1 0 0,3 2-1184 0,3-2-224 0,4 0-48 0,2-1-16 0,0 2-320 0,3 3-64 0,6 1-16 0,0-1 0 0,-2 3-224 0,-2 1-160 0,0-2 32 0,-2 2 0 0,-4-5-1584 0,-2 3-304 15,1-1-64-15,-3 0-16 0,-4 0-592 0,-4 2-112 0,-5-3-16 0,-3 4-16 16,-2-1 1696-16,-4 3 352 0,-3-2 64 0,-1 0 16 0,-2 4 928 0,-3-2 192 0,-2 2 32 0,0-1 16 16,-3 3 896-16,-1-3 176 15,-1 2 48-15,-2 0 0 0,-1 2-256 0,-1 0-48 16,-1 2-16-16,-1-3 0 0,-2 3 256 0,-2-1 48 15,0 0 16-15,-3 4 0 0,-1 1-368 0,1 1-80 0,-4 2-16 0,0 1 0 16,-1 2-560-16,1-1-112 16,-2 2-32-16,0 0 0 0,2-1-288 0,1 1-128 15,0-1 0-15,2 0 128 0,2 3-128 0,-1-3 160 16,4 1-160-16,2-1 160 0,1 0-160 0,2-1 192 16,3-1-192-16,1 3 192 0,2-2-192 0,3 1 0 15,3-1 0-15,2-1 128 0,2-3-128 0,1-1 192 16,4 1-192-16,0-6 192 0,4-1-64 0,1-3-128 0,1 2 192 0,2-7-64 15,-1 2 0-15,1-1-128 0,-2-3 192 0,-2-1-64 16,-1 1-128-16,-2-2 160 0,0-2-160 0,-1-3 160 16,0 0-160-16,-2-3 160 0,-3 2-160 0,-1-2 160 15,-4 0 32-15,-1-1 0 0,-1 0 0 0,-3 0 0 16,-1 0 0-16,-2-2 0 0,-2 0 0 0,-2-1 0 16,-2-3-64-16,0 1 0 0,-2 1 0 0,0-1 0 0,1 3-128 0,-2-2 0 0,-1-2 0 0,-1 1 0 31,3-1 0-31,-1 5-144 0,4 5 144 0,-1 1-160 15,2 4-240-15,1 3-48 0,3-1-16 0,1 3 0 16,2 0-720-16,0 4-144 0,3-2-16 0,2 4-16256 0</inkml:trace>
  <inkml:trace contextRef="#ctx0" brushRef="#br1" timeOffset="29998.01">16671 8194 6447 0,'-4'5'272'0,"2"-1"80"16,0 0-352-16,0-3 0 0,2 1 0 0,0-2 0 15,0 2 2016-15,0-2 336 0,0 0 64 0,0 0 16 0,2 0 832 16,-2-4 160-16,2-1 32 0,0-2 16 0,1-1-800 0,1-2-176 0,-1-2-16 0,1 1-16 15,-1 1-1056-15,-1-3-192 0,-1-1-64 0,0-5 0 0,-1 1-624 0,-1-5-128 0,0 1-16 16,-1-1-16-16,-2-5-64 0,0 1-16 0,0 1 0 0,1-2 0 0,-1-3 16 16,0 0 0-1,1-4 0-15,0-1 0 0,2 1-112 0,1-1-32 0,1 4 0 0,2 3 0 0,2 4-160 0,-1 1 0 0,3 5 0 0,-2 3 0 0,2 4 0 0,0-1 0 0,2 3 0 16,2 2 0-16,0 3 0 0,2 0 0 0,0 1 0 0,2 2 0 0,2 2-192 0,3 0 192 0,3 0-160 0,2 0 160 0,4 1-432 0,1 0 16 16,1 2 0-16,1 0 0 0,2 5-208 0,2 0-32 0,-1 1-16 0,-3 2 0 0,-2-3-1696 0,-2 1-352 0</inkml:trace>
  <inkml:trace contextRef="#ctx0" brushRef="#br1" timeOffset="30946.06">18092 7701 20271 0,'0'-6'1792'0,"0"1"-1424"16,1 1-368-16,-1 3 0 0,0 0 1616 0,0-1 256 0,0-3 48 0,0-1 16 0,0-2 192 0,-1-1 48 0,0 4 0 0,1-1 0 0,-1 6-736 0,-1 0-144 0,0 3-16 0,-1 5-16 0,2 3-640 0,-3 4-128 0,2 5-32 0,-2-1 0 15,2 7-80-15,-1 3 0 0,1-1-16 0,-1 1 0 0,2-6-48 0,0 2-16 0,0 0 0 0,-1-4 0 0,2-1-128 0,0-2-32 0,0-2 0 0,2-2 0 16,-1-1-144-16,0-4 128 0,0 1-128 0,1-3 128 0,1 2-128 16,0-4 0-16,0-3 0 0,1 2 0 0,1-4 0 0,-1 0 128 0,1-2-128 15,1-2 0 1,1-1 128-16,1-1-128 0,-1 0 128 0,2-4-128 0,-2 1 0 0,1 0 0 15,-1-3 128-15,1 1-128 0,-1 0 0 0,-1 0 0 16,2 2 0-16,-1 2 0 16,0 2 0-16,0 0 0 0,0 2-128 0,-1 1 128 0,2 4 0 0,-1 3 0 15,-2-2-144-15,0 5 144 0,-1 0 0 0,-1 4 0 16,1 3-128-16,-2-3 128 16,0-1 0-16,0 3 0 0,2 1 0 0,-2 1 0 15,3-1 0-15,0-2 0 0,0-2 144 0,0-1-144 0,1-1 160 0,-2-4-160 0,1 0 192 0,0-4-192 31,1 0 208-31,3 1-64 0,-1-2-16 0,2-4 0 0,0 0 0 16,-1-1 0-16,1 0 0 0,1-3 0 0,1-3-128 16,1-1 192-16,-1 0-192 0,0-3 192 0,2-1-32 0,0-1 0 15,-1-2 0-15,1 2 0 0,-2 0-32 0,-1-4 0 16,0-2 0-16,-1 1 0 0,1-1 0 0,-1-2 0 16,1-2 0-16,-2-2 0 0,1 1-128 0,-3-2 0 15,2-1 0-15,-2 5 0 0,0 0 0 0,-1 4 0 16,-1 2 0-16,0 0 0 0,1 2-144 0,-2 1 144 15,-1 4 0-15,0 1 0 0,-1 1-320 0,0 3 32 16,-2 2 16-16,0 0 0 16,0 3-560-16,0 0-128 0,0 2 0 0,0-1-16 15,0 2-592-15,1 0-112 0,1 2-32 0,2 2-15728 0</inkml:trace>
  <inkml:trace contextRef="#ctx0" brushRef="#br1" timeOffset="31438.07">19032 7781 2751 0,'2'-2'128'0,"-1"-3"16"0,2 2-144 0,-2 1 0 0,2 1 0 0,-2-2 0 0,1 1 1264 0,1-3 208 0,2 0 64 0,0-3 0 0,1 2 1520 15,-2 0 304-15,-1-1 64 0,-3 3 16 0,-1 0-848 0,-3 3-160 0,-2 1-48 0,-1 0 0 0,-2 0-752 0,-2 0-160 0,-4 5-16 16,-1 1-16-16,-2 0-416 0,-2 2-96 0,0 0-16 0,0 1 0 0,0 2-336 0,2 0-80 0,1 0-16 0,0 2 0 0,4-2-480 0,-1 0 128 0,4 0-128 0,3-2 0 0,1 1 0 0,2 0 0 16,2 1 0-16,0 0 0 0,5 0 0 15,-1 1 0-15,3-1 0 0,1 2 0 0,1 0 0 16,2-1 176-16,3 0-176 0,1-1 160 15,2 0 32-15,0-2 0 0,0 0 0 0,0-5 0 0,-1 3-192 16,4-2 160-16,2-2-160 0,1 0 160 0,1 0-160 0,0 0 0 16,-5-3 144-16,3 0-144 0,0-3 144 0,0 0-144 0,-3-2 192 0,-2 0-192 15,-3-3 192-15,-1 0-192 0,-3 0 192 0,-1-3-192 16,-2 1 208-16,-2-1-64 0,-1-1-16 0,-2 0 0 16,0-3 16-16,-2 0 0 0,-2-4 0 0,0 1 0 15,-1-1-144-15,-1-2 128 0,0-1-128 0,-2-2 128 16,1 2-128-16,0 2 0 0,-2-1 0 0,-1 3 0 0,0 0 0 0,-1 2 0 15,1 4 0-15,0 1 0 16,2 6-384-16,1-1 0 0,1 3 0 0,1 1 0 31,3 1-864-31,-1 1-176 0,3 0-48 0,0-3-15424 0</inkml:trace>
  <inkml:trace contextRef="#ctx0" brushRef="#br1" timeOffset="31914.17">19498 8074 3679 0,'0'7'320'0,"0"-5"-320"0,0 0 0 0,-1 1 0 0,1-2 1744 0,-2 2 288 0,1 3 48 0,0 0 16 0,0 4 1232 0,-3-1 256 0,0 0 64 0,1-1 0 0,0-3-368 0,-1-1-64 0,2-2-16 0,0 1 0 16,-1-2-1472-16,2-1-320 0,0 0-48 0,-1-1-16 0,2-3-928 0,0 0-192 15,0 0-32-15,2-4-16 0,-1 0 80 0,0-4 0 16,0 1 16-16,1 0 0 0,0-3 96 0,-1-1 16 16,0-1 0-16,-1-1 0 0,0 0-112 0,0-3-16 15,-1 2 0-15,0 0 0 16,-1-3-16-16,-1 0-16 0,-1-4 0 0,-1 0 0 15,2 2 32-15,-1-1 0 0,0-2 0 0,2 3 0 0,-1 2-112 0,3 1-16 0,0 3 0 16,0-1 0-16,3 5-128 0,-1-1 0 0,2 2 0 16,2 1 128-16,2 0-128 0,0 0 0 0,3-2 0 15,0 0 0 1,3 1 0-16,-2 4 0 0,3-1 0 0,-5 3 0 0,-1 3 0 0,1-1-144 16,1 0 144-16,4 1-208 15,1 1 16-15,0 2 0 0,0 0 0 0,-2 2 0 16,-1 1-528-16,-1 2-112 0,1 0 0 0,-1 2-16 15,-1 3-304-15,0 0-64 0,1 2-16 0,-1 2-16560 16</inkml:trace>
  <inkml:trace contextRef="#ctx0" brushRef="#br1" timeOffset="32484.91">20318 7906 6447 0,'7'-2'576'0,"-1"-2"-576"0,-2 3 0 0,-1-2 0 0,-1 2 592 0,2-1 16 0,3-3 0 0,4-2 0 0,3-4 1376 0,-2 0 256 0,1-1 64 0,-5 2 16 0,-3 0-208 0,-1 1-64 0,-4 1 0 0,-1 0 0 16,-3 2 64-16,-3 1 16 0,-1 1 0 0,-3 2 0 15,-1-2-800-15,-3 2-176 0,-1 2-16 0,-3-3-16 16,-1 2-512-16,-2 1-96 0,-3 4-32 0,-3-3 0 16,0 4-224-16,-1 0-32 0,-1 1-16 0,2 0 0 0,2-1-208 15,-4 1 0-15,1 1 128 0,0 1-128 0,2 1 0 0,1 2 0 16,0 3 0-16,4-1 0 0,2 1 192 0,3 1-16 16,2-3 0-16,0 2 0 0,0 3 224 0,0 3 48 15,3-2 16-15,2 1 0 16,3-2-288-16,2-2-176 0,4 1 192 0,1-5-192 0,3 2 192 0,2-4-192 15,3 1 192-15,1-1-192 0,5 1 192 0,1-4-64 16,1-1 0-16,3-2-128 0,-2 0 272 0,0-2-48 0,2-1-16 16,3-1 0-16,4-1 48 0,4-2 0 15,-1-1 0-15,3-5 0 0,1 3 128 0,-4-4 16 0,-3 0 16 0,-2-3 0 16,-2-1 160-16,-1 0 16 16,-2-2 16-16,-3-2 0 0,-4-3-144 0,0-1-16 0,-1-6-16 0,-1-2 0 15,-1-1-128-15,-3-6-32 0,0-3 0 16,-2-4 0-16,-1 5-272 0,-2-6 160 0,-1-4-160 0,-1-1 128 15,-2-4-128-15,-1 2 0 0,1 1 0 0,-1 1 0 16,-1 2 0-16,1 3 0 16,-1 4-176-16,2 6 176 0,-1 6-464 0,-1 6-16 15,1 3 0-15,1 2 0 0,-1-1-288 0,0 3-64 0,2 0-16 0,-1 2 0 16,3-1-192 0,0 0-48-16,3 0 0 0,0 2 0 0,2-3-1536 0,2 2-320 0</inkml:trace>
  <inkml:trace contextRef="#ctx0" brushRef="#br1" timeOffset="33043.93">21448 7685 6447 0,'-1'-8'576'0,"0"3"-576"16,-1 4 0-16,2-1 0 0,2 2 6848 0,-1 2 1280 0,0-1 240 0,0 2 48 0,2 4-5920 0,0 1-1168 0,2 4-240 0,-1 4-64 0,1 5-256 0,-3-2-48 0,1 2-16 0,-4 2 0 0,-1 0-208 0,-1-1-48 0,-1-1-16 0,-1 0 0 16,-1 0-240-16,0-3-64 0,1 0 0 0,0-2 0 15,0 0-128-15,1-5 0 0,0 1 0 0,3 0 0 16,0-4-592-16,0 0-48 0,1-5-16 0,0 0 0 15,0-1-368-15,1-2-80 0,1-2-16 0,0-2-16672 16</inkml:trace>
  <inkml:trace contextRef="#ctx0" brushRef="#br1" timeOffset="33239.14">21468 7350 28559 0,'-4'-3'2544'0,"0"3"-2032"16,3 0-512-16,1 0 0 0,0 0 1408 0,0 0 176 0,-1 0 32 0,0 1 16 0,-2 1-624 15,1 1-128-15,0 0-32 0,2-3 0 0,0 0-848 0,0 0-368 0,0 0 32 0,23 16-16000 0</inkml:trace>
  <inkml:trace contextRef="#ctx0" brushRef="#br1" timeOffset="33665.67">21991 7867 6447 0,'-5'8'272'0,"1"-2"80"0,0 2-352 0,2-3 0 16,1-3 0-16,0 1 0 0,-2-1 1776 0,-1 2 272 0,-1 3 64 0,-3 2 16 0,-1 2 1296 0,0-3 256 0,1 1 48 0,-1-2 16 0,2-2-992 0,1-3-192 0,-1 2-32 0,2-2-16 0,3 1-1312 0,-2-2-272 0,2-1-48 0,-1 0-16 0,2-1-528 0,0-3-96 16,0 0-32-16,2-2 0 0,1 0 32 0,1-1 0 0,2-3 0 0,0 0 0 0,0 1-48 0,1-3-16 0,1 1 0 0,1-5 0 0,1 1-16 0,0 0 0 0,0-1 0 0,-1-2 0 0,0-1 32 0,1-1 0 15,0-4 0-15,0 5 0 0,-2-1-64 0,1 2 0 0,-2 4 0 0,2 1 0 16,-2 3 0-16,0 4 0 0,0 1 0 0,0 3 0 15,2-1-128-15,-2 6 128 0,2-2-128 0,1 5 128 16,1 4 0-16,1-1-128 0,2 4 192 16,-1 0-64-16,2 3 16 0,-1 1 0 0,2 3 0 0,-1 0 0 15,0-3 112-15,1 0 0 0,-1-3 16 0,-1 1 0 0,0-2 48 16,-1 0 0-16,-1-2 0 0,0 0 0 16,1 0-176-16,-1 0-16 0,0 4-128 0,1-4 192 0,1 0-192 0,-2 0 0 15,0-3 0-15,-1-1 0 0,1 2-256 0,-1-4-112 31,0 1-16-31,-2-1 0 0,1-4-512 0,0 2-96 0,-1-1-32 16,3-2-18608-16</inkml:trace>
  <inkml:trace contextRef="#ctx0" brushRef="#br1" timeOffset="34547.31">23224 7592 17503 0,'-13'-6'768'16,"5"2"176"-16,1 2-752 0,3-2-192 0,1 3 0 0,2 1 0 0,0-3 752 0,-3 1 112 0,-1-2 32 0,-1-2 0 0,0 1 1600 0,1-1 320 0,1 1 64 0,1 1 0 16,1 0-544-16,2 3-112 0,1-3-32 0,0 4 0 0,2 4-1296 0,-1 1-256 0,2 1-48 0,0 3-16 0,-1 1-272 0,2 5-64 0,0 0-16 0,2 4 0 0,-1-1-16 0,1-1 0 0,2 0 0 0,-1 2 0 0,1 2-80 0,-1-5-128 0,-1-1 176 0,-1-2-176 0,2-1 192 0,-2-5-192 0,0 3 192 0,0-3-192 15,0 1 144-15,0-3-144 0,2-2 0 0,-2 2 144 16,0-4-144-16,0 1 0 0,1 1 0 0,-1-3 0 16,0 0 0-16,1-2 0 0,1 1 0 0,-1-1 0 15,1 1 0-15,-1 1 0 0,2 0 0 0,-3 0 0 16,1 0 0-16,1 0 0 0,-2 1-176 15,1 1 176-15,0-1-192 0,0 1 64 0,0 0 0 16,1-1 0-16,-1 1 128 0,1 1-160 0,-2 1 160 0,0-3-160 16,-1-1 160-16,0 1 0 0,-1-1 0 0,-2-1 0 15,1 1 0-15,-1-1 0 0,1 1 160 0,-1-3-160 0,0 1 0 0,1-2 0 16,-1-1 0-16,1-1 0 0,-1 0 0 0,0-2 0 16,0 2 0-16,-1-4 0 0,2 3 0 0,-1-3 0 15,1 0 0-15,-1 1 0 0,1-2 192 0,-1 1-48 16,2 3-16-16,0-1 0 0,-1 2-128 0,1-1-144 15,0 2 144-15,-1 0-208 0,1 2 208 0,0 1 0 0,-2 1 0 16,2-1 0-16,-2 1 0 0,1 1 0 16,-1 0 0-16,1 1 0 0,-1 2 0 0,1 2 128 0,-1 1 0 0,2 4-128 15,0 0 0-15,1 1 0 16,0 0 0-16,2 1 0 0,2 0 176 0,1 0-32 0,-1 0 0 0,4-1 0 16,-2-2-144-16,0-1 128 15,1-2-128-15,-2-1 128 0,2-2 80 0,-4-3 16 0,1 0 0 0,-1-2 0 16,0-1 48-16,-1-3 16 0,-1 1 0 0,2-5 0 15,-1 3 32-15,1-4 0 0,-2 0 0 0,0-2 0 16,0-1-64-16,-1 0 0 0,0-1 0 0,0 1 0 16,-1-2-128-16,1-1-128 0,-1 0 144 0,0-3-144 0,1 1 128 15,-1-3-128-15,0 0 0 0,0-2 0 0,-1 2 0 0,0-3 0 16,-1-1 0-16,1 2 0 0,-2-2-144 0,0 2-128 16,0 2-32-16,1 0 0 15,-1 2-208-15,-1-1-64 0,1 2 0 0,0-2 0 16,2 2-96-16,0-1-32 0,1 1 0 0,0 2 0 15,2 1-96-15,-1 4-32 0,2-1 0 0,0 4 0 16,0 2-1536-16,0 2-304 0</inkml:trace>
  <inkml:trace contextRef="#ctx0" brushRef="#br1" timeOffset="35146.33">24490 7350 13823 0,'-11'-9'1216'0,"2"2"-960"0,0 4-256 0,2 2 0 0,2 1 2704 0,1 0 496 0,-2 0 112 0,-5 0 16 0,-6 0-3136 0,-8 0-608 15,-5 1-128-15,-1 4-32 0,1 1 1696 0,1 3 336 0,1 5 64 0,2-2 16 0,1 5-48 0,1 2 0 0,3 1 0 0,2 3 0 16,0 2-288-16,3 1-64 0,1 0-16 0,5-5 0 16,3-3-480-16,-1 2-112 0,4 5-16 0,2-3 0 15,2-1-512-15,3-2 0 0,3-5 0 0,3 0 0 16,2-3 160-16,2-3-160 0,3 0 128 0,3-5-128 16,1-1 160-16,2 1-160 0,1-5 192 0,2 1-192 0,1-2 192 15,-1-2-192-15,-3-2 192 0,-1 1-192 0,-1-1 224 16,-1-3-64-16,0 0-16 0,-1-1 0 0,-2 0 48 0,-1-2 16 15,-3 0 0-15,-1-5 0 0,-2 2 64 0,-2-3 16 16,1-2 0-16,-5 1 0 0,2 0-288 0,-4-2 0 16,1-4 0-16,-4 0 0 0,-1-1 0 0,-3 3 0 15,-2-1 0-15,-1 4 0 0,0 5 0 0,-3 4 0 16,1 1 0-16,-1 0-144 0,-2 4 144 0,2-1-192 16,1 2 192-16,0-1-192 0,2 3-32 0,0 1-16 15,2 1 0-15,2 0 0 16,1 1-368-16,2-1-80 0,1 0-16 0,1 1 0 15,0 1-1712-15,2-1-336 0</inkml:trace>
  <inkml:trace contextRef="#ctx0" brushRef="#br1" timeOffset="35569.08">24776 7836 12895 0,'-2'7'576'0,"1"-1"112"0,1 0-560 0,-1-1-128 0,1-1 0 0,0-3 0 0,0 2 1712 0,-1 2 304 0,-1 3 64 0,1-1 16 0,0 0 848 16,-2-1 160-16,2-2 32 0,0-4 16 0,1 0-1024 0,0-4-208 0,1-1-32 0,0-2-16 0,1-3-912 0,0 1-192 0,1-2-48 0,-2-1 0 0,0-3-320 0,0 1-64 0,1-2-16 0,-2-3 0 16,0-1 0-16,-2-1 0 0,2 1 0 0,-2-5 0 0,1 0-16 0,-2 2-16 0,2-3 0 15,0 1 0-15,-2-2-96 0,1-3 0 0,0-3-16 0,0 0 0 0,1 3-176 0,1 3 0 0,-1 4 0 16,1 4 0-16,0 4 0 0,1 1 0 0,0 3 0 0,3 2 0 16,-1 1 0-16,1-1 0 0,1 3 0 0,0 1 0 0,-1 3 0 0,1-2 0 15,1 1 0-15,0 1 0 0,1 1 0 0,1 1 0 16,-1-2 0-16,2 2 0 0,1 2-160 0,0-1 160 15,1 1-208-15,0-2 80 16,1 4-368-16,2-1-64 0,1 1-16 0,2 0 0 0,2 4-544 16,-1-2-112-16,0 0-32 0,1 0 0 15,1 5-1312-15,2-2-272 0,1 5-48 0,-1-3-11056 0</inkml:trace>
  <inkml:trace contextRef="#ctx0" brushRef="#br1" timeOffset="36102.25">25615 7609 5519 0,'13'-3'240'0,"-4"0"64"0,-1 1-304 0,-3-1 0 0,-3 2 0 0,-2 1 0 0,1-2 1728 0,1 0 304 0,0-1 48 0,1-1 16 0,-2 0 1056 0,-2-1 224 0,-3 3 32 0,-3-3 16 16,-2 1-928-16,-2 2-192 0,-3-2-48 0,-1 1 0 15,-2 1-976-15,-2 1-208 0,-2 0-48 0,-3 1 0 16,-2 0-512-16,-1 0-96 0,-1 1-32 0,1 0 0 15,-1 3-192-15,2 1-32 0,3 0-16 0,0 3 0 16,-3 3 176-16,0 2 16 0,3 0 16 0,-1-2 0 16,3 4-112-16,1 0-32 0,0 1 0 0,3-1 0 15,1 0-16-15,2 1 0 0,2 0 0 0,3-2 0 16,3-2-48-16,1 0-16 0,3 2 0 0,3 0 0 0,2-2 16 16,1-1 0-16,3-1 0 0,1 0 0 0,2-1-144 0,4-1 0 15,1 1 0 1,2-2 0-16,2 2 0 0,2 0 0 0,1-6 0 0,1 2 0 0,2-2 0 0,-1-2 160 15,-1-1-160-15,-1-1 160 0,2-3 32 0,-2 0 0 16,-1-2 0-16,-1 0 0 0,-2-1 128 0,-2-2 16 16,2 0 16-1,-2-1 0-15,0-1 112 0,-1 0 32 0,1-3 0 0,-3 0 0 16,1-4-176-16,-3-1-16 0,0-6-16 0,-1-1 0 0,-2-6-96 0,-2 2-32 16,0-5 0-16,-4 1 0 15,-2-6-160-15,-1 1 0 0,-2-7 144 0,-4 3-144 0,1 1 0 0,-3-2 144 0,1 3-144 0,-1 1 0 16,-1 1 0-16,0 5 0 15,2-1-240-15,-2 4 80 0,0 1-64 0,0 1-16 0,-1-5 0 0,-1 5 0 47,0 1-144-47,3 3-48 0,-3 3 0 0,4 0 0 0,-1 2-16 0,2 3-16 0,0 4 0 0,1 0 0 16,3 0-48-16,0 4-16 0,1-1 0 0,2 3 0 16,1 2-320-16,0 0-64 0,3 3-16 15,-2-1-16928-15</inkml:trace>
  <inkml:trace contextRef="#ctx0" brushRef="#br1" timeOffset="36754.71">26415 7229 1839 0,'3'0'0'0,"-2"0"160"0,0 0-160 0,-1 0 0 0,0 0 0 0,0 0 0 0,0 0 1424 15,-1 1 256-15,-2 2 48 0,-2 1 16 0,1 4 2208 0,-5-2 432 0,0 0 96 0,-2 3 0 0,-1-1-1280 0,-3 3-272 0,-1-2-48 0,-4 2-16 0,0-1-1312 0,-1 1-256 0,-1-1-48 0,0-1-16 0,-1-1-656 0,2 0-128 0,0 1-16 0,0-3-16 0,3 1-160 0,-2-2-16 0,2 1-16 0,0-1 0 0,1 0 16 16,1-2 0-16,1 0 0 0,0-1 0 0,3 1 32 0,1-3 16 16,1 3 0-16,2-2 0 0,2 1-288 0,1-2 0 15,2 2 0-15,0 1 0 16,2-3 160-16,1 2-32 0,2-1 0 0,1 0 0 16,2 2-128-16,0-2 0 0,3 1 0 0,3 1 0 15,1-2 0-15,1 0-272 0,2 2 64 0,1-2 16 0,1 4 192 16,-1-3-144-16,3 2 144 0,-2 1-128 0,2 1 128 0,-1-1 0 0,0 1 0 15,-1 1 0-15,0-1 0 16,-1 0 0-16,-1 1 0 0,0 1 0 0,-4-2 224 0,0 0-32 16,0 1 0-16,-2 2 0 0,1 0 80 0,-3 2 16 15,1 4 0-15,-1-4 0 0,-1 3-64 0,-1 0-16 16,0 1 0-16,-1 1 0 0,1 0-208 0,-1 2 176 0,-1-4-176 0,0 4 160 16,-1-5-160-16,1 3 192 15,-1 1-192-15,0-3 192 0,-1 1 0 0,-1-1 0 0,-1-1 0 16,-1-1 0-16,0 0 0 0,-1-1 0 0,0 1 0 0,-2 0 0 15,-1-1-16-15,-2 0 0 16,-1-1 0-16,0 2 0 0,0-3-48 0,-1-1 0 16,-2 2 0-16,1-2 0 0,-1-1-128 0,1-2 0 0,0 0 144 0,-1 0-144 15,1-3 0-15,-2 1 0 0,1-2 0 0,-2-1 0 0,-1 0 0 16,1-1 0-16,-2 1 0 0,-2-5 0 16,1 0-320-16,0-1-128 0,-3 0-16 0,-2-1-16 15,1-2-784-15,-3 1-144 16</inkml:trace>
  <inkml:trace contextRef="#ctx0" brushRef="#br0" timeOffset="42187.11">13742 9108 7359 0,'-4'0'656'0,"2"0"-528"0,0 0-128 0,2 0 0 0,0 0 976 15,-1-2 176-15,0 0 16 0,-2 2 16 0,0-1 432 0,-1-1 96 0,2-2 16 0,0-1 0 0,2-1 512 0,0 0 96 0,3-3 32 0,-1 2 0 0,2-2 128 0,0-2 48 0,1 0 0 0,0 1 0 0,0-1-944 0,-2 2-176 16,2 2-32-16,-2 0-16 0,-1 2-816 0,1 4-176 16,-2-2-16-16,-1 1-16 0,1 2-352 0,-1 0 0 15,0 0 0-15,0 2 128 0,0-1-128 0,0 1 0 16,-1 4 0-16,1-6 0 0,0 0 0 0,0 23 0 16,1-11 0-16,0 4 0 0,1 4 0 0,1 1 0 15,1 2 0-15,0 2 0 0,2 1 192 0,0-1-48 16,3 1 0-16,-2-4 0 0,2 0-144 0,-2-2 0 15,2-4 144-15,-3-3-144 0,1-4 128 0,0-1-128 16,-1 1 128-16,0-4-128 0,-2-3 128 0,1 2-128 0,-2-4 128 0,2 0-128 0,-1 0 128 16,-2-3-128-16,1 2 128 0,-1 0-128 15,1 1 0-15,-2-4 0 0,0 2 0 0,1-2 0 0,0 1 0 0,-1 0 0 16,1 1 0-16,-1 0 0 0,0-1 0 0,0 0-192 16,0 0 32-16,2 3 0 15,-2 0 160-15,2 2-192 0,-1 1 192 0,1 0-192 0,0 0 192 0,1 2 0 16,0 2 0-16,-1-1 0 0,2-1 0 0,0 1 0 15,0-1 0-15,0 1 0 16,3-4 0-16,-2 2 0 0,1-4 0 0,-1 1 0 16,-1 3 0-16,2-4 0 0,-1-2 0 0,1-1 0 15,1-1 0-15,-2 0 0 0,0 0 0 0,-1 0 128 0,0 3 16 0,-1-3 16 0,-1 2 0 0,1-2 0 16,-2 3-160-16,1 0 0 0,-1 1 0 0,0 1 0 16,0-1 0-1,-1 1 0-15,2-2 0 0,-2-5 0 0,3 1 0 0,-2 0 0 16,3 1 0-16,-1-3 0 0,0-1 0 0,1-3 0 0,0-3 0 0,-1 0 0 15,1-4 240-15,2-2-48 16,-2 2 0-16,-1-3 0 0,1-1 64 0,0-3 0 16,-1 3 0-16,1-3 0 0,-1 0-256 0,-1-1 144 15,0-1-144-15,1 2 128 0,-2-1-128 0,-1 4 0 16,2 2 0-16,-2-2 0 0,0 5 0 0,1 1 0 16,-2 3 0-16,1 3 0 0,-1 5-208 0,0 3-32 0,-1 2 0 0,-1 0 0 31,1 1-224-31,0 0-48 0,-2 1-16 0,3 0 0 15,-1-1-192-15,2-1-48 0,2-1 0 0,-3 1 0 0,0 0-144 0,0 0-48 16,0 0 0-16,26-6 0 0,-20 6 688 0,-1-3 128 0,1 3 144 16,-1 0-208-16,1 3 208 0,-1-3 0 0,0 4 0 0,0-1 0 0,0 1 560 0,-1 0 0 15,-1 1 0-15,0 3 0 16,-2-1 96-16,2 0 32 0,-2 0 0 0,-1 1 0 0,1-2-384 0,-1-1-80 0,1 1-16 0,-1 0 0 31,2-1-80-31,-1 1 0 0,0-1-128 16,0 2 192-16,0-1-192 0,2 1 176 0,-1 2-176 0,1 2 160 15,-1-2 32-15,0 3 16 0,0 2 0 0,1 3 0 16,-2 0-80-16,0 3-128 0,0 5 176 0,1-2-176 16,-1 6 128-16,0-1-128 0,3 1 0 0,-2-1 0 15,2-3 0-15,1-2 0 0,1-3 0 0,0-1 0 0,0-3 352 16,2-4-32-16,-1 0-16 0,-1-1 0 16,-1 1-48-16,2-4 0 0,-3 1 0 0,1 0 0 0,0-1-48 0,0 1-16 15,0-2 0-15,1-1 0 0,-1-2-64 0,0 1 0 16,2-4-128-16,-3-1 192 0,1 0-32 0,0-1-16 15,2-3 0-15,-3 3 0 0,1-3-144 0,0 2 0 16,0-3 0-16,2 0 0 0,-3 0 0 0,1 3 0 16,0-3 0-16,-1-1 0 0,0 3 128 0,-1 1 0 15,1-5 0-15,-1 2 0 0,-1 1 0 0,1-1 0 16,-1 2 0-16,2-2 0 0,-2 0 32 0,1 0 0 16,0 0 0-16,1-2 0 0,1 1-32 0,-1 0 0 15,1-1 0-15,0 0 0 0,0-4-128 0,1-2 128 0,-1 1-128 0,1-2 128 16,0 0 0-16,-1-2-128 0,0 0 192 0,-1 1-64 15,-1-1 32-15,1 0 0 16,-1-1 0-16,-1 0 0 0,2-3-160 0,-2-2 0 0,1 1 144 0,-1-1-144 16,-1 0 0-16,2-1 0 0,-1-1 0 15,0 3 0-15,0 2 0 0,-1 2 0 0,2 2 0 0,-1 2 0 16,0 5 0-16,0-3 0 0,0 1 0 0,0 0 0 16,-1 2 0-16,-1 1-128 0,0 3 128 0,0 1 0 0,0 0-320 15,0 2 0-15,0 1 16 0,0 0 0 31,-1 0-288-31,1 0-64 0,-2-3-16 0,2 2 0 16,-1 0-16-16,1 1 0 0,0 0 0 0,0 0 0 0,0 0 64 0,0 0 16 0,0 0 0 0,0 0 0 31,0 0-928-31,0 0-176 0</inkml:trace>
  <inkml:trace contextRef="#ctx0" brushRef="#br0" timeOffset="42778.46">14928 9103 21183 0,'3'-6'944'0,"-1"1"192"0,0-1-912 0,-1 3-224 0,1 3 0 15,-1-1 0-15,-1 1 304 0,0-1 16 0,1 0 0 0,-1-3 0 0,-1 3 1600 0,-3-2 320 0,-1 3 64 0,-4 3 0 0,1 2-608 0,-5-2-128 0,-1 6-32 0,-2 2 0 16,-3 0-480-16,-1 0-96 0,0 3-32 0,-1 3 0 0,0 4-400 0,0-1-80 0,3 5 0 0,0-2-16 0,2 3-304 16,3 0-128-16,-1-2 128 0,3-1-128 0,2-2 0 0,3 0 0 0,4-1 0 0,-1-5 0 0,3-4 0 0,2 2 0 0,4 3 0 0,2-3 0 0,3 0 0 0,3-2 0 0,0-3-176 15,2-1 176-15,1-3 0 0,3-4 0 16,1-3 0-16,1-3 0 0,3-2 0 0,0-2 256 0,1-1-64 0,-3-1-16 0,-1 1 96 0,1-2 32 0,-1-3 0 0,0 0 0 15,-2 1-304-15,-3 0 0 0,-3-2 128 0,-1 0-128 0,1 1 144 0,-2-7-16 16,-2 1-128-16,-4-1 192 0,-1-1-192 0,-2 2 176 0,-3-2-176 16,-1 3 160-1,-3-1-160-15,-1 0 128 0,0 2-128 0,-2-1 128 16,-1-1-128-16,0 5 0 0,0 4 0 0,-1 2 0 0,1 0-176 0,-2 2 48 16,1 3 0-16,1 2 0 15,-1 1-272-15,2 1-48 0,0 2-16 0,1 0 0 16,1 2-944-16,2 1-176 0,1-1-32 0,1-1-16 15,1 0-1248-15,0 2-240 0,1-2-48 0,2 0-9520 0</inkml:trace>
  <inkml:trace contextRef="#ctx0" brushRef="#br0" timeOffset="43480.21">15313 9122 19343 0,'-3'3'1728'0,"0"0"-1392"0,2 1-336 0,1-4 0 0,0 1 1840 16,-1 3 288-16,0-1 64 0,-3 7 16 0,0 1 240 0,-1 5 48 0,1 0 16 0,2 2 0 0,1-1-1232 0,0 3-240 0,-1 0-48 0,2-1-16 0,0 2-464 0,0-2-80 0,2 1-32 0,-2-3 0 0,1 0-208 0,0 1-32 0,0-5-16 0,-1 2 0 16,0-2 64-16,0-1 16 0,0 0 0 0,0-2 0 15,0-2-96-15,0-1 0 0,0-4-128 0,0 0 192 0,0-2-32 0,-1 1-16 16,1-2 0-16,0-3 0 0,0 0 16 0,1-2 0 15,-1-2 0-15,1 0 0 16,1-2 48-16,-1-2 16 0,1 1 0 0,1-3 0 0,-2-1 32 0,2-2 16 16,-2 0 0-16,1-4 0 15,0 0 32-15,0-2 0 0,1-1 0 0,-1-2 0 0,0-1-128 16,1 0-32-16,-2-1 0 0,2 3 0 16,-1 1-144-16,-1-2 160 15,3 2-160-15,-1-2 160 0,0 1-32 0,1 2-128 0,0 2 192 16,-1 5-64-16,2-1-128 0,-1 5 0 0,1 0 144 0,-1 1-144 15,1 3 0-15,0-2 0 0,1 5 0 0,2-1 0 0,2-1 0 0,1 1-240 16,2 2 64-16,0 0 16 0,1-1-176 0,1 3-48 16,1 1 0-16,2 1 0 15,2 4-224-15,3 2-48 0,-1 0-16 0,1 2 0 16,0 1-224-16,-1-2-64 0,1 5 0 16,0 0 0-16,-2-2-1744 0,-3 2-368 0,-2-1-64 0,0 3-6960 15,-1-3-1392-15</inkml:trace>
  <inkml:trace contextRef="#ctx0" brushRef="#br0" timeOffset="44029">16041 9279 6159 0,'7'0'128'0,"-3"0"16"0,-1 0 16 0,0-3 32 0,-2 3-192 0,0-1 0 0,-1 1 0 0,2-1 0 0,-1 1 1904 0,1-4 336 31,0 3 64-31,-4 0 0 0,1-6 176 0,0 3 16 0,-3-5 16 0,2 3 0 0,-2 3-384 0,-1-3-80 0,0 1 0 0,0-1-16 0,1 1-480 0,-1-1-80 0,0 1-32 0,1-1 0 0,-3-1-304 0,1-1-64 0,0 0-16 0,-1 0 0 0,-1-1-464 0,1-1-80 0,-2 3-32 0,2-2 0 0,-2 3-112 0,-1 0-32 0,0 0 0 0,0 2 0 31,-1 4-160-31,-1 2-48 0,1 1 0 0,-2 1 0 16,2 2-128-16,-1 0 0 0,-2 4 0 16,2-2 0-16,-2 2 0 0,1 5 0 0,-1 2 0 15,0 3 0-15,1 1 0 0,-1 2 0 0,3 0 0 16,1 1 0-16,3-2 0 0,1-1 0 15,2-4 0-15,1 0 0 0,3 2 0 0,3-3 0 0,-1-7 0 0,2 1 0 16,2 1 128-16,0-1 0 0,2-4 0 0,-1 0 0 16,2 1 0-16,2 2 0 0,3-3 0 0,2 2 0 0,2-3-128 15,1 0 128-15,-2 0-128 0,2-4 128 0,2 2-128 16,0-3 160-16,1 2-160 0,2-1 160 0,-3-2-160 0,1-1 192 16,-1-2-192-16,-3-3 192 0,0-1 64 0,-2-1 0 15,-3-2 16-15,0 0 0 0,-2 0 112 0,0-4 32 16,0-1 0-16,-1-2 0 0,-1 4-48 0,-2-7-16 15,-1-2 0-15,-1-1 0 0,0-4-96 0,-4-1-32 16,1-5 0-16,-4 1 0 0,2 3-96 0,-2-2 0 16,-2-1-128-16,0-3 192 0,-2-3-192 0,0 0 0 0,-1 2 128 15,-3-3-128-15,1 7 0 0,-1-1 0 0,0 2 0 0,2 3 0 16,-2 0-192-16,0 2-16 0,1 3-16 0,2 2 0 31,-1 2-336-31,3 3-64 0,1 0-16 0,0 2 0 16,3-1-192-16,-1 2-64 0,2 3 0 0,2 1 0 15,1 3-16-15,2 1-16 0,3 1 0 0,0-1-17568 0</inkml:trace>
  <inkml:trace contextRef="#ctx0" brushRef="#br0" timeOffset="44615.46">17036 8873 16575 0,'1'-4'1472'0,"0"0"-1168"0,1 1-304 0,0 2 0 0,1 1 1632 16,-2 0 272-16,0 0 48 0,2 0 16 0,0 1 560 0,2-1 112 0,0 0 32 15,-2 3 0-15,-1-3-608 0,-1 4-112 0,1 3-32 0,-2-1 0 0,0 6-1088 0,-2 2-240 0,2 1-32 0,0 2-16 0,0 5-208 0,0 3-32 16,0 0-16-16,0 1 0 0,3 2-112 0,-3-1-32 0,1 2 0 0,0 0 0 15,2 2-144-15,-2-2 0 0,1-4 0 0,1 0 128 0,1 0-128 0,-1-3 0 0,1-3 0 0,1-3 0 0,-1 0 0 16,-1-2 0-16,0-3 0 0,-1-2 0 0,1-1-304 0,-2 1-32 0,2-3-16 0,-2-1 0 16,0-1-544-16,-1-2-96 0,1-2-32 0,-1-2-10944 15,2 0-2208-15</inkml:trace>
  <inkml:trace contextRef="#ctx0" brushRef="#br0" timeOffset="45219.27">16910 9165 21183 0,'-9'-9'944'0,"3"3"192"0,2 5-912 0,2-4-224 0,2 1 0 0,0 2 0 0,1 1 2048 0,0-4 384 0,1-5 64 0,1-1 0 15,2-2-208-15,1 1-48 16,2-2-16-16,0 2 0 0,5 3-1136 0,-3-4-240 0,3 2-32 0,3-1-16 0,0 4-400 0,2-3-80 0,0 4 0 0,2-1-16 0,2 2-128 0,1 1-32 0,0 2 0 0,1-1 0 0,0 2-144 0,2 0 0 0,2-2 0 0,-1 1 0 15,2 2-624-15,2 0 0 0,0 1 0 16,0-3 0 0,-2 3-1584-16,-2-1-320 0,-2 0-64 0,-2 0-16 15,0 1 400-15,-1-3 80 0,-1 3 16 0,-2-2 0 0,1 2 1488 0,-4-1 304 0,1-3 64 16,-2 3 16-16,-1 1 240 0,-2-3 0 0,-1 3 192 0,-1 0-192 16,-1 0 0-16,-2 0-192 0,0 0 0 0,-4 3 0 15,1-2 16-15,-2 3 16 0,0-3 0 0,-2 4 0 16,0-4 800-16,-2 4 144 0,0 0 48 0,0 1 0 15,-2 0 960-15,-1 0 208 0,1 1 48 0,-2 0 0 16,-1 2-432-16,-1-3-80 0,-1 1 0 0,2 2-16 0,1-3-496 16,-3-1-112-16,-1 6-16 0,0-3 0 0,2-1-448 15,-2 2-80-15,1 2-32 0,-1-3 0 0,0 6-144 16,2-3-48-16,-1 3 0 0,0 1 0 0,1 2-144 0,0 0 0 16,2-2 0-16,1 0 0 0,3 2 0 0,-1-1 0 15,3 2 128-15,0 0-128 0,2-1 0 0,-1 0 128 16,1-1-128-16,2-3 128 0,0-2-128 0,1 3 160 15,2-2-160-15,-1-1 160 0,2-2 0 0,0 0 0 16,2-2 0-16,1-1 0 0,2-1 48 0,0-1 16 16,1-4 0-16,1 0 0 0,0-2-80 0,1-1-16 0,1 2 0 15,-2-4 0-15,-4 1-128 0,1-2 0 0,4-1 144 16,3-7-144-16,-1-1 0 0,0 2 128 0,-2-2-128 16,-3-1 0-16,0 1 224 0,-2-3-32 0,-4 2 0 0,-2-1 0 15,-2 2 112-15,-3-2 16 0,-1-5 0 0,-4 1 0 16,-2 0-112-16,-1 0-16 0,-2-4 0 0,-4 0 0 15,-1 2-192-15,-1-3 0 0,0 3 0 0,-2 2 0 16,-1 0 0-16,1 4 0 0,3 5 0 0,-3 1 0 16,0 1-272-16,-2 2-48 0,3 3-16 0,1 2 0 15,0 3-416-15,2 1-80 0,3 3 0 0,2-1-16 32,3 1-640-32,0 0-128 0</inkml:trace>
  <inkml:trace contextRef="#ctx0" brushRef="#br0" timeOffset="45904.68">18928 9013 21183 0,'4'-1'1888'0,"-1"-2"-1504"16,0 2-384-16,-2 1 0 0,0 0 304 0,0-1-16 0,3-2 0 0,1 0 0 0,1-1 2080 0,-1-1 432 0,0 0 80 0,-2 1 0 0,-2-3-768 0,-2 3-144 0,-1-1-48 0,0 0 0 0,0 0-912 0,-2 0-192 0,-1 0-48 0,-3-1 0 0,1 3-304 0,-2-5-64 0,1 2-16 0,-3 0 0 0,1 1-96 16,-1 0-32-16,-2 1 0 0,0-2 0 0,-2 3-128 0,0 1-128 15,0 0 192-15,0 0-192 0,0 4 0 0,-1 0 0 16,3-1 0-16,-1 3 0 0,2-2 0 0,-2 3 0 15,1 2 0-15,-1 0 0 0,2 3 0 0,-2 2 0 16,-1 3 0-16,2 1 0 0,-1 3 0 0,2 2 0 16,-2 2 0-16,-1 6 0 0,3-1 0 0,-1 3 0 0,4 0 0 0,0-3 0 15,4 2 0-15,1-3 0 16,3-3 0-16,2-2 0 0,4-3 0 0,1-1 0 16,3 2 160-16,1-3-160 0,2-1 144 0,3-3-144 0,-1-2 160 0,1-5-160 15,-3 0 0-15,5-1 0 0,4 0-176 0,5-4 176 31,3-1-592-31,-1-3 0 0,2-4 0 0,-2 1 0 0,1-1-160 16,-1-4-16-16,-2-1-16 0,0 0-11440 0,0 1-2304 0</inkml:trace>
  <inkml:trace contextRef="#ctx0" brushRef="#br0" timeOffset="46482.3">19193 8700 24879 0,'0'0'1088'15,"0"-2"256"-15,0 0-1088 0,0 2-256 0,1 0 0 0,-1 0 0 0,1 0 1600 0,0 0 256 0,0 2 48 16,2 0 16-16,-1 3 416 0,-2-5 96 0,0 0 0 0,8 17 16 0,-6-8-1504 0,1 5-304 0,-1-1-64 16,-1 5-16-16,2 3-176 0,-2-3-48 0,-1 3 0 0,1-1 0 15,-1 2-144-15,-1-1-16 0,0-1-16 0,1 2 0 0,-1 0-160 0,-2 4 128 0,2-1-128 0,-1 1 128 0,2-2-128 0,-2-1 0 16,2 1 0-16,0-2 0 0,2-1 0 0,-1-1 0 0,2-1 0 0,-1-1 0 0,-1-1 160 0,1-6-160 16,1 0 192-16,-1-4-192 0,2 0 224 0,-1-2-64 0,-1 0-16 0,1-3 0 0,0 1-144 15,0-3 192-15,0 0-192 0,1-3 192 0,0 1-192 16,1-3 0-16,0 0 144 0,0-2-144 0,0-3 0 15,-2-3 144-15,2 3-144 0,0-2 0 0,0 0 160 16,0-2-160-16,0 0 128 0,0 2-128 0,1-4 0 0,0 0 0 16,2 2 0-16,-2 3 0 0,1 0 0 0,1 0 0 0,-1 5 0 15,1 0 0-15,-1 1 0 0,0-2 0 0,2 5 0 16,-1 1 0-16,-1 1 0 0,2 1 0 0,-1 1 0 0,2 1 0 0,-1 1 0 0,1 1 0 16,1 1 0-16,0-1 0 15,0 1 192-15,0 0-64 0,0 3 0 0,0-1 0 16,1 2 112-16,-2-2 16 0,-1 2 0 0,1 1 0 15,-1-3-256-15,-2 4 0 0,1 2 0 0,-1 0 0 16,1 1 0-16,-2-4 0 0,0 0 0 0,1-1 0 0,2 1 0 0,0-2 0 0,-1-3 0 0,1-1 0 16,0 0-208-16,1-3-48 0,-2 2 0 0,2-4 0 15,1-2-400 1,-1-1-96-16,0-1-16 16,0 2 0-16,-1-2-144 0,-1 2-48 0,3-2 0 0,-1-2-17680 0</inkml:trace>
  <inkml:trace contextRef="#ctx0" brushRef="#br0" timeOffset="47149.34">20136 9033 14223 0,'4'-6'304'0,"-2"3"64"16,1-2 16-16,-2 4 32 0,0-3-416 0,0 3 0 0,1 0 0 0,-1-2 0 0,0-2 2912 15,0 2 496-15,1-4 112 0,-1 0 0 0,-2 3-416 0,-2-1-96 0,1 0 0 0,-3-1-16 0,0 2-1632 16,-1 0-320-16,-2 1-64 0,-1 2-16 0,0-2-400 0,-4 3-96 0,1 3-16 0,-3-2 0 0,-1 5-144 0,-3 0-48 0,2 4 0 0,-1-2 0 16,3 2-256-16,-1 2 0 0,-2 3 0 0,2 0 0 0,0 0 176 0,0 2-32 0,4-1 0 0,-1 1 0 15,3 1-144-15,1-1 192 0,2-1-192 0,2-1 192 0,2 0-64 0,1 1 0 0,2-4 0 0,2 2 0 0,1-1 96 0,1-2 16 16,1 0 0-16,2-2 0 0,1-3-64 0,1 1-16 16,-2-3 0-16,3 3 0 0,2 1-32 0,1-5 0 15,1-3 0-15,3 0 0 0,0 0-128 0,-1-3 0 16,0-2 0-16,-1-1 0 0,-2 0 0 0,1-4 0 0,-2 0 0 15,0 2 0-15,-3-1 0 0,-1 0 0 0,0-4 0 0,-1 0 0 0,-1 5 0 0,-1-4 0 16,0 1 0-16,-2 0 0 0,0 0 0 0,-1-1 0 0,0-4 0 16,-1 1 0-16,0 1 0 0,-1-1 0 15,1 3 0-15,-2 1 0 0,0 3-128 0,0 2 128 0,-1 1 0 16,0 3 0-16,1 1 0 0,-2 1 0 0,2 3 0 16,0-3 0-16,1 5 160 0,-1-2 0 0,-1 2 0 0,2 0 0 15,0 1 128-15,2 0 32 16,-1 1 0-16,1 2 0 0,1-1 128 0,0 0 48 0,1 1 0 0,1-1 0 15,0-1-16-15,0 1 0 0,1 1 0 0,0 0 0 16,2-1-80-16,-2 2-16 0,3-1 0 0,-2-1 0 16,2 1-208-16,1 1-48 0,-1 0-128 15,0-3 192-15,1 1-192 0,0-2 0 0,0 1 0 0,0 0 0 16,0-3 0-16,-2 0 0 0,3-1 0 0,-1-2 0 16,-1 4-384-1,1-5-32-15,-2 1 0 0,1-1 0 0,0-1-544 16,-3-3-96-16,1 3-32 0,0 1 0 15,-3 1-384-15,1-1-64 0,0-1-32 0,-2-3-18336 0</inkml:trace>
  <inkml:trace contextRef="#ctx0" brushRef="#br0" timeOffset="47438.96">20440 9154 28559 0,'3'4'2544'0,"-1"1"-2032"0,1 3-512 0,-1-5 0 0,2 0 1008 0,0 0 96 16,2 3 32-16,5 8 0 0,1 1 720 0,4 3 160 15,0 1 32-15,-1-3 0 0,0-5-1232 0,-3 0-240 0,1 1-64 0,-2-1 0 0,-4-2-192 0,2 1-64 0,0 2 0 0,-1-1 0 0,1-1-256 0,-3-3 0 0,-1-1 0 0,0 0 0 0,-3-2-160 0,2-2 160 0,-1-2-160 0,0-1 160 0,0 0-416 16,-1-3 16-16,1-1 0 0,0 1 0 16,1-1-1376-16,-1-3-272 0,0-1-48 0,1-1-13968 0</inkml:trace>
  <inkml:trace contextRef="#ctx0" brushRef="#br0" timeOffset="47644.95">20551 8751 21183 0,'-7'0'1888'0,"2"-3"-1504"0,0 6-384 0,1-3 0 0,4 1 1376 0,-1 0 208 16,1 2 32-16,-1-2 16 15,-1 4 336-15,-2 1 64 0,1-1 16 0,1 1 0 0,1 0-640 0,1-1-112 0,1-2-16 0,0 1-16 0,3-2-1264 0,1 0-320 0,0 0-16 0,1 0-11008 0,3 3-2208 0</inkml:trace>
  <inkml:trace contextRef="#ctx0" brushRef="#br0" timeOffset="48101.85">21003 9116 13823 0,'-4'7'608'0,"0"-2"128"0,2 0-592 0,-1 0-144 0,2 0 0 15,-1-3 0-15,1 2 2048 0,-3 1 384 16,-2 6 80-16,-2 1 16 0,0 2 592 0,-1 1 112 0,1-2 32 0,2-1 0 0,1-4-1312 0,2 0-256 16,-1-2-48-16,3-2-16 0,-1-2-880 0,1 0-176 15,1-2-48-15,0 0 0 0,1 0-192 16,1-3-32-16,1-1-16 0,1-2 0 0,1 0-288 0,1-2 160 16,2 2-160-16,-2-3 128 15,1 1-128-15,-1-1 0 0,2 2 0 0,-2-3 0 0,3-4 0 0,-1-1 0 0,1-3 0 16,1 1 0-1,-1-4 128-15,-2-2 0 16,2-1 0-16,-2 0 0 0,-1-1 0 0,0-1-128 16,1-2 192-16,0-4-64 0,-1 2 16 15,0 3 0-15,2 3 0 0,-2 6 0 0,1 2-144 0,2 3-176 16,0 0 48-16,-1 4 0 0,1 0 128 0,0 3 0 16,1 4 0-16,-1 2 0 0,0 1 0 15,0 4 0-15,-2 0 0 0,1 2 0 0,0 3 128 0,1 1 48 16,-2 4 16-16,2 0 0 0,0-1 64 0,1 3 32 0,-1 1 0 0,0 1 0 15,-1-2 64-15,-1 4 16 0,2 0 0 0,-2 4 0 16,0 0-80-16,1 1-16 0,-3-3 0 0,1 1 0 0,-1-2-144 16,0-2-128-16,0 1 192 0,0-3-192 0,0-1 0 15,1-3 0-15,0-3 0 0,0 2 0 16,0-4-384-16,-1-2-48 0,2-1 0 0,-4-1 0 16,1-4-576-16,-2-1-112 0,1 0-32 0,-1-1-18704 0</inkml:trace>
  <inkml:trace contextRef="#ctx0" brushRef="#br0" timeOffset="49466.96">21711 9212 11967 0,'0'-1'1072'0,"0"-3"-864"0,2 3-208 0,-2 1 0 0,1 0 1856 0,0-1 336 0,2-3 64 0,-1-1 16 15,2 0 16-15,-1 0 0 0,1 1 0 0,0 1 0 0,-2 1-368 0,1 2-80 0,-1 0-16 0,1 0 0 0,-1 3-544 16,1 2-128-16,-1 3 0 0,1 5-16 0,0-1-480 0,2 3-80 0,-1 4-32 0,0 3 0 0,1 1-192 0,0 2-32 0,1 0-16 16,1 1 0-16,1 0 16 0,-1-2 0 0,2 2 0 0,-1-3 0 0,0-2 48 0,-1 0 16 0,-1-3 0 0,-1 0 0 15,0 0-48-15,-2-3 0 0,-2-1 0 0,0-2 0 16,-1 2-128-16,1-2-16 0,-2 2-16 0,-1-3 0 15,-1-3-176-15,0 2 160 0,-1 0-160 0,-1-4 160 16,-1 2-160-16,-2-2 0 0,1 0 0 0,-3 2-176 16,-1-2-64-16,-1 0-16 0,-2 0 0 0,0 0 0 15,1-1-288 1,-2 0-64-16,0-2-16 0,0 0 0 16,-1-3-464-16,1-2-80 0</inkml:trace>
  <inkml:trace contextRef="#ctx0" brushRef="#br0" timeOffset="55811.32">22738 8883 21183 0,'-2'-1'1888'0,"2"-3"-1504"0,0 3-384 0,0 0 0 0,0 1 1536 16,0-3 256-16,0-1 32 0,0 0 16 0,2-3 320 0,-1 2 64 0,0 0 16 0,0 4 0 0,-1-2-1008 0,2 1-192 0,-2 4-32 0,0 1-16 0,0 1-512 0,0 3-96 0,-2 2-32 0,0 3 0 0,-1 3-176 0,0 1-48 0,-2 3 0 0,0-1 0 0,0 2-128 0,0 0 0 15,0 0 144-15,1-2-144 16,1 3 176-16,-1-3-48 0,1 1 0 0,1-2 0 15,1-1 64-15,-1-3 16 0,2 1 0 16,-1-2 0-16,1-1-48 0,0-1-16 0,0-1 0 0,-1-1 0 16,1-1-144-16,1-1 0 0,-2-1 0 0,0-1 128 0,-2-1-128 0,1 1 0 15,1-4 0-15,-2 0 0 16,2 0 0-16,-2-3 0 0,2 1 0 0,0-4 0 16,0 1 0-16,-1-5 0 0,1-1 0 0,0-2 0 0,0-1 128 0,0-1-128 15,-2-3 0-15,2 1 128 16,0-3-128-16,1 1 0 0,-2-4 144 0,2-4-144 0,2 2 128 0,-1-3-128 15,1 0 128-15,0-2-128 16,1 1 0-16,0 3 0 0,0-1 0 0,0-1 128 16,1 1-128-16,-2-2 0 0,2 3 0 0,-1 4 128 0,1 1-128 0,-1 5 0 0,-1 3 0 0,1 2 128 15,0 4-128 1,0-2 0-16,0 3 128 0,1 1-128 0,0 3 0 16,0-2 0-16,1 3 0 0,0-1 0 15,2 4 0-15,0-1 0 0,2 3 0 0,0-3 0 0,-1 3 0 0,3 2 0 16,1 0 0-16,0 1 0 0,2 2-128 0,-1 0 0 15,2 1 0-15,-1-1 0 16,0-1-240-16,-1 2-32 0,-1-3-16 0,-1 1 0 16,-1 0-160-16,-1 2-16 0,-2-1-16 0,-2-1-11536 15,1 4-2304-15</inkml:trace>
  <inkml:trace contextRef="#ctx0" brushRef="#br0" timeOffset="56329.41">23090 9018 8287 0,'-4'0'736'0,"3"1"-592"0,0 0-144 0,0 2 0 0,1-2 1600 0,0-1 304 0,0 0 48 0,0 3 16 0,1-1 1040 0,0 2 224 0,2-1 32 0,2 1 16 0,0-1-960 0,2 0-192 16,0-3-32-16,2 0-16 0,1 0-656 0,0-3-128 16,2 0-16-16,2-2-16 0,1-1-592 0,-1 0-112 15,4-4-32-15,0 0 0 0,0-1-208 0,0 0-32 16,-1-2-16-16,2 0 0 0,0-1-112 0,-2-1-32 16,1 2 0-16,-1-2 0 0,0 0-128 0,-4 1 0 0,1 3 0 15,-4-2 0-15,0 2 128 0,-3 0-128 0,-1 2 0 0,-2-1 128 16,-1 0-128-16,-2 1 0 0,-2 1 0 0,-2-1 0 15,-2 0 0-15,-1 1 0 0,0 2 0 0,-3 1 0 16,-2 0 0-16,-1 0-176 0,-2 4 48 0,-1 1 0 16,0 0 128-16,-2 4-128 0,1 4 128 0,-1 3-128 15,-1 3 128-15,1 0-208 0,1 7 80 0,-1-2 128 16,-1 3-160-16,0 1 160 0,1 0 0 0,0 1-144 16,4-1 144-16,0 3 0 0,2-1 0 0,3 1 0 15,0-3 0-15,2 1 0 0,4 0 0 0,0 1 0 0,4-4 128 16,1-1 16-16,5 0 0 0,0-5 0 0,5-3-16 0,-1-1 0 15,4-1 0-15,0-4 0 0,4-1-128 0,1-2 128 16,0-3-128-16,1-3 128 0,2-1-128 0,1-2-272 16,1-1 64-16,1-3 16 15,1 0-832-15,2-1-144 0,-2-3-48 0,1-2-16272 0</inkml:trace>
  <inkml:trace contextRef="#ctx0" brushRef="#br0" timeOffset="57043.91">23684 8955 11967 0,'-3'6'1072'0,"2"-1"-864"0,0 1-208 16,1-2 0-16,0 0 1600 0,0-1 288 0,0 3 48 0,1 2 16 0,0 7 768 0,2 2 160 0,-1 5 16 0,2-3 16 0,-2 3-832 0,2-5-160 0,-1-1-48 0,-1-1 0 15,0-1-640-15,1-3-128 0,-1 0-16 0,1-2-16 0,-2-1-656 0,-1-1-128 0,1-5-32 0,1 2 0 0,-1-3-128 0,-1-1-128 0,1-1 192 0,0 1-192 0,1-4 160 0,-1 2-160 0,1-5 128 0,1-1-128 0,-1 0 128 0,2-4-128 16,0 1 128-16,-1-4-128 0,1 1 0 0,0-2 0 31,1 0 128-31,-2-2-128 0,4-3 0 0,-2-2 0 0,2-1 0 0,-1 0 0 0,2 3 0 0,-1 3 0 16,2 2 0-16,-2 3 0 0,-1 3 0 0,0 3 0 15,2 2 0-15,-2 0 0 0,0 4 0 16,0-2 0-16,-1 3 0 0,0 3 0 0,0-1 0 0,-1 3 0 0,0 1 0 16,-1 1 0-16,1 1 0 0,-1-2 192 15,-1 6-64-15,0-5 0 16,0 4 96-16,-1-1 16 0,0 1 0 0,0 0 0 0,1 0-32 16,-1-1 0-1,0 1 0-15,0-2 0 0,1-2-48 0,-1 0-16 0,0-1 0 16,2-1 0-16,-1-1-144 0,0-3 128 0,2 0-128 0,-1-2 128 15,2 0-128-15,0-3 0 0,1-1 0 0,0-3 128 16,1 1-128-16,1-3 0 0,0 3 0 0,1-4 0 16,-2 1 0-16,1 0 0 0,1-1 0 0,-2 0 0 15,0-1 0-15,1 0 0 0,-2 0 0 0,0-1 0 16,2-2-176-16,-2-1 48 0,0 2 0 0,1-4 0 0,1 2-48 16,0 0 0-16,2-1 0 0,0 1 0 0,1 0 176 0,1 1-160 15,0 4 160-15,-1 0-160 0,1 4 160 16,0 1 0-16,-1 4 0 0,-1-1 0 0,-1 3 0 0,1 0 0 15,-1 0 0-15,0 3 128 0,-2 0 80 0,0 4 32 16,0 0 0-16,-1 4 0 0,0 0-48 0,1 4-16 16,0 2 0-16,-1-1 0 0,0 2-32 0,1-1 0 15,1 0 0-15,-1 2 0 0,1-2 112 0,-1-1 32 0,0 2 0 16,0-2 0-16,-1 0-16 0,1 1 0 0,-1 0 0 16,1-2 0-16,-2-1-144 0,0-1-128 15,-1 0 144-15,1 0-144 0,0-1 0 0,0-1 0 16,2 1 0-16,-1-4 0 0,-1 0 0 0,0-2-288 0,-2-1 64 0,0-2 16 31,-1-2-608-31,1 1-112 0,0-2-32 0,0-2-18944 0</inkml:trace>
  <inkml:trace contextRef="#ctx0" brushRef="#br0" timeOffset="57647.42">24774 8939 7359 0,'2'-1'656'0,"-1"-3"-528"0,0 3-128 0,0-2 0 15,0 2 1280-15,1 0 240 0,0-1 32 0,2-3 16 0,0-1 2016 0,-1 1 384 0,1 0 96 0,-4 4 16 0,0 1-1824 0,-1 1-352 0,-4 2-80 0,-1 2-16 0,-2 1-1088 0,-2 1-208 0,-1 0-64 0,-2 0 0 0,-1 0 160 0,-1 2 32 16,0-2 0-16,2 3 0 0,-1 0 64 0,1 1 0 0,-1-1 16 0,2 1 0 0,0 1-400 0,3 1-64 0,0 1-32 0,1 1 0 0,2-2-96 0,4 3-128 0,-1 0 176 15,2 2-176 1,2-1 0-16,1-1 0 0,1 1 0 0,3-4 0 0,2-1 0 0,2-2-192 0,2-1 48 0,2-2 16 16,1-1 128-16,1-3-160 0,1-2 160 0,0 1-160 0,2-2 160 0,-1-2 0 15,0-2 0-15,-1-2 0 0,2 1 0 0,-2-5 0 16,1 0 0-16,0 2 0 0,-1-2 0 0,-2 2 0 16,1-2 0-16,-2 1 0 0,-2-3 128 0,-2 0-128 0,0 1 160 15,-3-3-160-15,-1 0 368 0,-1-4-32 16,-2 2 0-16,-1-2 0 15,-2-3-176-15,-2-2-32 0,-2 2-128 0,-2-1 192 16,-2 1-48-16,-1 0-16 0,-1 1 0 0,-3 3 0 0,1 2-128 0,-2 3 0 16,1 1 0-16,-2 3 0 15,1-2-160-15,1 4 160 0,-1 0 0 0,3 0-144 16,1 2-32-16,0-1 0 0,3 3 0 0,-1-3 0 0,3 1 176 16,0 1-192-16,2-2 192 0,0 1-192 15,1 1-80-15,1-2-32 0,1 0 0 0,0-1 0 16,1 2-208-16,0-1-64 0,0 2 0 0,0-2 0 15,2-2-1232-15,-2 3-256 0</inkml:trace>
  <inkml:trace contextRef="#ctx0" brushRef="#br0" timeOffset="58125.56">25020 8955 15663 0,'-2'2'1392'0,"1"2"-1120"0,1-3-272 0,0 0 0 0,0 3 1472 16,0-3 256-16,0 4 32 0,0 3 16 0,0 2 1328 0,1 2 272 0,3 0 48 0,-1 2 16 0,6-2-1616 16,-2 0-320-16,2-1-64 0,0 0-16 0,2-3-720 0,-1 2-128 0,2 0-48 0,0-1 0 0,1 2-192 15,-1 0-32-15,1 3-16 0,-1-4 0 0,-1 1-64 0,0 0-16 0,-1 2 0 0,0-4 0 0,-3 1-16 0,1 0 0 0,-1 1 0 16,1-1 0-16,-2-1 32 0,-1-4 0 0,1-1 0 0,-1-2 0 0,1-1 80 0,0 0 16 0,2 3 0 0,-1-5 0 16,1 1-128-16,1-7 0 0,0 3-16 0,0-3 0 15,1-3 0-15,-2 3 0 0,2-4 0 0,0 0 0 16,-1 0 0-16,1-4 0 0,-2 1 0 0,2-3 0 0,-1 0-176 15,1-3 128-15,0-2-128 0,-2-4 128 0,2-3-128 16,0-2 0-16,1 0 0 0,0-2 0 0,2 0 0 0,-2 3 160 16,-1 3-160-16,0 2 160 0,-2 3-160 0,-2 4-176 15,2 2 48-15,-4 5 0 0,0 5-112 0,-1-3-16 16,-1 6 0-16,0-2 0 16,-1 5-272-16,0 0-64 0,-1-3-16 0,1 3 0 15,-1 3-256-15,0-3-48 0,3 1-16 0,-1-1-11776 0,2-1-2352 0</inkml:trace>
  <inkml:trace contextRef="#ctx0" brushRef="#br0" timeOffset="58547.92">25790 8994 5519 0,'6'7'240'0,"-4"-6"64"16,1 1-304-16,-1 1 0 0,1-3 0 0,-2 0 0 0,1 0 2464 0,1 0 432 0,2 0 96 0,2-4 16 15,1 2 512-15,0-2 128 0,2-1 0 0,-2-1 16 0,0-2-1168 0,1 2-224 0,1-5-48 0,0 2-16 0,0 1-1104 0,-1-3-208 0,3-3-64 0,0 2 0 0,-1 0-448 0,1-1-112 16,0 0-16-16,-3-1 0 0,1 1-48 0,-1 1-16 0,-2-3 0 0,0 3 0 0,-2 1 0 0,-2-1 0 0,0 5 0 0,-3-3 0 16,-2 4-192-16,-1 2 0 0,-3 3 0 0,-3 1 0 0,-2 5 0 0,-3-3 0 15,-1 5 0-15,-1 0 0 0,0 2 0 0,-2 2 0 16,-2 1-144-16,-1 4 144 0,0 4 0 0,1 4 0 15,3-2 0-15,-1 3 0 0,5 1 304 0,-1-1 0 16,4 1 0-16,2-1 0 0,-1 1 144 0,2 3 16 16,0-1 16-16,2 0 0 0,2-2-176 0,2 0-48 15,2-2 0-15,0-3 0 0,3-3-64 0,1 0 0 16,1-2-16-16,2-4 0 0,2 1-32 0,4-4 0 16,2-2 0-16,0-4 0 0,4 0-144 0,2-2 128 0,7-2-128 15,0-2 128-15,5-2-128 0,3-3-144 16,5 2 144-16,2-3-208 15,1-2-496-15,2-5-112 0,5-2-16 0,0-1 0 0,-2 4-416 16,5-5-96-16</inkml:trace>
  <inkml:trace contextRef="#ctx0" brushRef="#br0" timeOffset="60161.96">27351 8735 10127 0,'-3'-5'896'0,"-1"4"-704"15,1-1-192-15,2 0 0 0,0 1 624 0,1-1 80 0,-1 2 32 0,-1 0 0 0,0-2 928 0,-1 1 192 0,0-2 48 0,-2 1 0 0,2-1 576 0,1 3 112 0,-2-4 32 0,2 3 0 0,-1 1-768 0,2 0-160 0,0 0-32 16,0 0 0-16,1 0-512 0,-2 3-128 0,2 0 0 0,0 4-16 0,0 3-480 0,0 1-80 0,2 5-32 0,-1 1 0 16,0 7-160-16,0-2-48 0,2 4 0 0,-1 0 0 15,1 1-16-15,0-4 0 0,1 1 0 0,0 1 0 16,1-1 16-16,0-3 0 0,0 0 0 0,-2 0 0 15,2-3-80-15,-1-1 0 0,0-1-128 0,-2-3 192 16,2 0-192-16,-2-3 176 0,2 0-176 0,0-4 160 16,1-1-160-16,-2 1 0 0,2-5 0 0,0 1 128 15,2-2-128-15,-1-3 0 0,0 1 0 0,1-4 0 16,2-2 0-16,-2 1 0 0,1-4 0 0,-1-3 0 16,1 2 0-16,-1-2 0 0,-1-2-224 0,0 0 80 15,-1 0 144-15,0 0-208 0,0 1 80 0,0 0 128 16,-1 4-176-16,1 2 176 0,0 1-128 0,0 3 128 0,0 3 0 0,0 2-160 15,0 4 160-15,1 2 0 0,0 3-192 0,1 2 192 16,0 0-192-16,1 4 192 0,1-1-128 0,1 1 128 16,1 1 0-16,-1-2 0 0,1 1 0 0,-1-1 0 15,-2-1 0-15,1-1 0 0,0-5 0 0,-2 3 192 16,-1-4-48-16,1 0-16 0,-1-1 32 0,-1 0 0 16,0-2 0-16,0-2 0 0,1 1 16 0,-3-4 0 15,2 1 0-15,0-1 0 0,0-3 32 0,0 1 16 16,0-1 0-16,-1-2 0 0,1 0-32 0,0-2-16 0,-1 1 0 15,-1-2 0-15,1-1 16 0,0-2 0 0,-1-2 0 0,1 1 0 16,1-4-32-16,-1-4 0 16,1 0 0-16,0-2 0 0,0-2-32 0,1-1 0 0,-1-3 0 0,1-1 0 15,0-2-128-15,1 0 0 0,1-1-160 0,-1 2 160 16,2 1 0-16,-2 2 0 0,2-2 0 0,0 1 0 16,-1 3 0-16,2 1-224 0,0-1 32 0,1 3 16 15,-2 2-208 1,2 5-32-16,-1-1-16 0,0 1 0 0,0 3-80 0,-2 6-32 15,1-2 0-15,0 4 0 16,-2 4-832-16,-1 0-160 0,0 4-48 0,-2 1-15600 0</inkml:trace>
  <inkml:trace contextRef="#ctx0" brushRef="#br0" timeOffset="60799.82">28237 8694 14735 0,'-7'0'1312'0,"3"0"-1056"0,0 1-256 0,3 2 0 0,-1-1 1168 0,0-1 176 0,-3 3 48 15,-4 2 0-15,-2 2 848 0,-2 3 192 0,-2 4 16 0,4-2 16 0,-2 3-1312 0,2 0-272 0,1 2-48 0,0-1-16 0,3-1-336 0,-1 4-64 0,1 1-16 0,2-1 0 0,1 1-128 0,1 0-16 0,1 2-16 0,1-1 0 16,2 1-48-16,1-4-16 0,0 1 0 0,3-5 0 16,0 0-48-16,1-1-128 0,3-3 192 0,1-3-64 15,1-1 96-15,0-3 16 0,1-4 0 0,2 0 0 16,0-3 112-16,0-3 32 0,2-1 0 0,2-4 0 15,-1 0 32-15,0-1 16 0,-3 1 0 0,-2-2 0 16,2-2-128-16,-3 2-32 0,0-3 0 0,-2 1 0 0,0 1-32 16,-3-2-16-16,0 0 0 0,-2 0 0 0,-1 1-64 15,-1-1-16-15,-2-1 0 0,0 0 0 0,-3-1 64 0,1-2 16 16,-3 2 0-16,0 1 0 0,0 1-224 0,0 2 176 16,0 0-176-16,-1 3 160 0,1 3-160 0,0 1 0 15,1 2 0-15,0 2 128 0,3 1-320 0,0 2-80 16,0 0-16-16,1 0 0 15,1 0-1024-15,1 2-208 0,2 0-32 0,1-4-16 16,0 2-1616-16,2-3-320 0</inkml:trace>
  <inkml:trace contextRef="#ctx0" brushRef="#br0" timeOffset="61186.4">28615 9088 6159 0,'-10'13'128'15,"3"-5"16"-15,1 2 16 0,1-4 32 0,2-3-192 0,2 1 0 0,0-3 0 0,-2 4 0 0,-1 2 2624 0,1 2 496 16,-2 0 80-16,2-1 32 0,1 0-832 0,1-5-160 0,2-1-48 0,1-2 0 0,2-2-272 0,0-3-48 0,-1 0-16 0,1-2 0 0,0 0-320 0,0-2-64 0,-2 0 0 0,2-2-16 0,-2 3-496 0,1-5-80 0,-1-2-32 0,-1 2 0 0,-1-3-464 0,0-2-112 0,-1-3-16 0,0 3 0 0,0-3 64 0,-1 1 0 16,0-5 0-16,0-1 0 0,0 2-96 0,1-2-16 15,1 2 0-15,0 3 0 0,1 2 16 0,1 0 0 16,0 1 0-16,2 5 0 16,-1 2-96-16,2 0 0 0,2-2-128 0,-1 4 192 0,1 2-192 15,-1 1 0-15,2 0 128 0,-1 1-128 0,2 1 0 0,-1 2 0 16,1 2 0-16,1-3 0 0,1 3-176 0,2 0-80 0,0 3 0 15,1-2-16 1,1 4-304-16,1-4-64 0,0 4-16 0,-1 0 0 16,1 1-752-16,-2 0-128 0,1 2-48 15,0 0-9744-15,0 1-1968 0</inkml:trace>
  <inkml:trace contextRef="#ctx0" brushRef="#br0" timeOffset="61727.25">29236 8869 4479 0,'0'-2'0'0,"0"0"192"0,1 2-48 0,-1-3-16 0,1 2-128 0,-1 0 0 0,0 1 0 0,1-2 0 15,-1 2 2784-15,2-5 528 0,-2 0 96 0,-2 1 32 0,1-1-656 0,-1 0-128 0,-2-2-32 0,-1 3 0 0,-1 0-656 16,-1-2-144-16,-2 1-32 0,-1-2 0 0,0 4-512 0,-2-1-96 0,-1 3-32 0,1 2 0 0,-2 2-528 0,1-2-112 0,-1 4-32 0,1 0 0 0,-1 2-352 0,2 1-128 0,-2 5 0 0,0-1 0 0,1 5 0 0,-3 0 0 0,1 3 0 0,1-1 0 0,1 1 0 16,0 2 0-16,2 4 0 0,1 0 0 15,3-1-192-15,1-1 192 0,2-2-192 0,2 0 192 16,2-2-128-16,2-3 128 0,2 1 0 0,2-4 0 15,0 2 0-15,3-3 0 16,2-4 0-16,0-1 144 0,3-2 128 0,0-1 32 16,2-3 0-16,2-1 0 0,-2-2 48 0,1-2 16 0,2-2 0 0,1-1 0 0,1-3-48 0,0 1-16 31,1-7 0-31,-2 1 0 0,-2-2 32 0,-1 1 16 16,0 2 0-16,-3-7 0 0,1 0 48 15,-1-2 16-15,-2-2 0 0,-1 1 0 0,0-2 32 16,-1-1 16-16,-2-1 0 0,-1-3 0 0,-2-1-80 0,-2-3 0 0,-2-2-16 15,-1-5 0-15,-3-1-208 0,1-1-32 0,-3-1-128 0,0 0 192 16,-1 2-192-16,0-3 0 0,-2 1 0 0,2 2 0 16,-1 2 0-16,0 1 0 0,1 4-128 0,0 2 128 31,2 5-576-31,1 5 0 0,0 4 0 0,2 3 0 0,1 1-256 16,0 3-64-16,1 0-16 0,2 2-12080 0,0 0-2400 0</inkml:trace>
  <inkml:trace contextRef="#ctx0" brushRef="#br0" timeOffset="62329.75">30598 8265 28559 0,'-1'-9'2544'0,"-1"0"-2032"0,1 3-512 0,-1 4 0 0,2-2-128 0,-2 0-128 0,-1-4-32 0,-2-7 0 0,-1-5 1600 0,-2-2 320 0,-1-2 64 0,0 2 16 0,1 5-608 15,-1-1-112-15,0 5-32 0,1 2 0 0,0 3-448 0,0 3-80 0,-1 3-32 0,1-1 0 0,0 6-48 0,-1 1-16 0,0 3 0 0,2-1 0 16,1 2-160-16,-3 4-48 0,-1 4 0 0,0 3 0 0,1 5-128 0,-1 0 128 16,0 6-128-16,1 2 128 0,-1 2 48 0,3 2 0 15,-2 1 0-15,0-1 0 16,3 4 16-16,0-1 16 0,1 2 0 0,0 2 0 0,2-1-32 16,0 2-16-16,2 1 0 0,0 1 0 0,1 2-32 0,0 1-128 15,1-4 192-15,1 2-64 0,2 0-128 0,-2 0 0 16,1-3 0-16,-2-1 128 0,2-1-128 0,-2-2 0 0,0-1 0 0,0-2 0 15,-1-1 0-15,0-4 0 16,0-3 0-16,-2-6 0 0,1-1-192 0,-3-4-80 16,0-2-16-16,-1-4 0 0,0-1-16 0,0-6 0 15,-1-1 0-15,1-2 0 0,-1-2-1680 0,-1-3-320 16</inkml:trace>
  <inkml:trace contextRef="#ctx0" brushRef="#br0" timeOffset="62615.68">30126 8913 23039 0,'0'0'2048'0,"1"0"-1648"0,1 2-400 0,0-2 0 0,1 0 1808 0,0-2 288 0,2 2 48 0,4 0 16 0,3-3 400 16,6 3 96-16,1-2 16 0,4-1 0 0,0 2-1760 0,2-4-336 0,-2 4-80 0,0-4-16 0,-2 0-224 0,0 1-64 0,0-1 0 0,-3 2 0 0,2-2-192 0,-2 0 128 0,0 1-128 0,-1 2 0 0,-1 0 0 0,-1-1-320 0,0 1 64 16,-2 2 0-1,-1 0-880-15,-3-2-160 0,0 2-48 0,0 0 0 16,-1 0-1904-16,0 0-384 0,-2 0-80 0,1 0-5088 16,0 0-1024-16</inkml:trace>
  <inkml:trace contextRef="#ctx0" brushRef="#br0" timeOffset="62978.77">30700 8926 911 0,'0'4'0'0,"0"0"0"0,0 0 0 16,0-3 0-16,0 0 2128 0,0 3 352 0,0-1 64 0,0 5 16 0,0 4 992 0,0 1 208 0,0 3 32 0,-1 0 16 0,1-3-416 0,0 2-64 0,-2 2-32 0,2-3 0 0,2 2-1440 0,-2 0-304 0,1-2-48 0,-1 1-16 15,2 3-816-15,0-3-160 0,-1 0-48 0,1 1 0 0,0 0-224 0,-1 0-48 0,0-1-16 0,-1-1 0 0,0-1 0 0,0-3 0 0,-1 0 0 0,1-1 0 16,-1-1 16-16,1 0 16 0,-2-5 0 0,1 0 0 16,1-3-80-16,-1 0-128 0,1 1 176 0,0-1-176 15,0-1 240-15,0-2-64 0,1 1-16 0,-1-1 0 16,0 3 32-16,0 0 16 0,4-22 0 0,-3 11 0 16,0-1-48-16,2-2-16 0,-2-3 0 0,1-2 0 15,1-2-144-15,1 0 192 0,-1-5-192 0,2-2 192 16,0-2-192-16,0-3 0 0,3-2 0 0,-1 0 0 15,-1-2 0-15,0 4 0 0,1 2-224 0,-1 4 80 16,-1 3-288 0,0 6-48-16,0 0-16 0,-2 1 0 0,3 1 48 0,-1 5 16 0,2-1 0 15,-1 0 0-15,0 1-128 0,-1 1-16 0,1 4-16 16,-1 0 0-16,1 2-608 0,0 2-112 0,-1-3-32 0,0 4 0 16,0-3-1472-16,1 3-288 0</inkml:trace>
  <inkml:trace contextRef="#ctx0" brushRef="#br0" timeOffset="63430.66">31024 8940 15599 0,'6'4'688'0,"-4"-2"144"16,1 2-656-16,-1-4-176 0,0 1 0 0,-2-1 0 0,0 1 1712 0,0 2 304 0,0-3 64 0,0 4 16 0,0-2 464 16,-2 3 80-16,1-3 32 0,-3 3 0 0,0 0-752 0,-1 0-128 0,-2 1-48 0,0 1 0 0,1 4-864 0,-3 0-176 0,1 0-48 0,-1 3 0 0,0 2-400 0,1 0-64 0,-1 1-32 0,0 0 0 0,2 1-160 0,1 0 128 0,2-2-128 0,0 0 128 15,2-2-128-15,0 1 0 0,4-2 0 0,-1 1 0 16,3 0 0-16,-1-3 0 0,4 0 0 0,-1-1 0 16,1-2 0-16,2 1 0 0,1 0 0 0,-2-1 128 15,2-3 48-15,1 2 0 0,-1-1 0 0,1-1 0 16,-1-4 16-16,0 1 16 0,1-2 0 0,0-1 0 0,1 0-208 15,-1 0 144-15,1-4-144 0,-1 1 128 16,0-2 64-16,0 1 0 0,-1-1 0 0,0 0 0 0,-1-2-192 0,1 2 0 16,-2-4 144-16,1 1-144 15,0 1 256-15,-2-3 0 0,-2-2-16 0,-1-2 0 0,-3 2-64 16,0-5-16-16,-2-3 0 0,0 0 0 0,-2 2-160 0,1-7 0 16,-2 1 144-16,-1 1-144 0,0-2 0 15,-1 2 0-15,-1-3 0 0,-2 2 128 16,-1 3-464-16,0-1-96 0,-1 4-16 0,1 4 0 15,2 4-112-15,0 1-16 0,1 2-16 0,1 2 0 16,2 2-128-16,0 3-32 0,3-4 0 0,1 4 0 16,0-2-992-16,1 1-208 0,2 2-32 0,-2-4-13824 0</inkml:trace>
  <inkml:trace contextRef="#ctx0" brushRef="#br0" timeOffset="64169.41">31311 9081 7887 0,'-2'2'160'0,"1"1"32"15,1 1 16-15,0-2 48 16,1 3-256-16,-1-4 0 0,0 2 0 0,2 2 0 0,-1 3 3520 0,1 3 672 0,1 4 128 0,1 1 32 0,-2-1-848 0,1 0-176 0,-1 1-16 0,0-1-16 0,0-1-1456 0,-1-3-304 0,0 0-48 0,-1-1-16 0,1-2-880 0,-1 0-176 16,0-2-32-16,0-1-16 0,0-1-64 0,0-2-16 0,0-1 0 0,2-1 0 0,-1-1-128 0,0-4-32 0,2-3 0 0,-2-1 0 0,3-1 32 0,-2 3 0 0,1-5 0 0,0 0 0 0,1-3-160 0,0 2 160 0,1-6-160 0,-2 1 160 0,2-1-160 0,0-3 0 15,0-1 144-15,1-1-144 0,-1 1 0 0,0 1 0 0,0 1 0 0,0 3 0 16,-1 3-192-1,0 2 64-15,-2 6 0 0,0 1 0 0,1 3-48 0,-2 1 0 0,0 2 0 0,1 2 0 0,-1 1 176 0,0 3 0 32,2 1 0-32,-2 3 0 0,0-4 0 0,2 4-128 15,-1 0 128-15,1 1 0 0,0 3 0 0,0-3 0 16,-1-2 0-16,2 1 0 0,-3 0 0 0,2-4 0 16,-2 2 144-16,0-3-144 0,0-1 256 0,1 1-64 15,-2-4-16-15,1 1 0 0,0-1-32 0,-1-1 0 16,2 0 0-16,1-1 0 0,-1-1-144 0,1 1 0 15,1-4 0-15,-2 1-176 0,1-1 176 0,0 2 0 16,1-6 0-16,0-1 0 0,1 0 0 0,1-1 0 0,-1-5 0 16,1 0 0-16,-1 0 0 0,0-1 0 0,1-3 0 0,0-1 0 15,-1-1 0-15,-1 3 0 0,1-2 0 0,0 2 176 16,-2 0-176-16,2 4-272 0,0 0 64 16,0 3 16-16,-1 2 192 0,0 1-144 0,-1 4 144 0,1 0-128 15,-1 1 128-15,-1 3 0 0,2 1 0 0,-1 0 0 16,0 4 0-16,-1-3 0 0,2 5 0 0,0 1 0 15,-2 2 0-15,2-1 176 0,-1 3-48 0,0-1 0 16,0 2 64-16,0 3 16 0,2 0 0 0,-1 1 0 16,1 3 288-16,0 0 48 0,1 0 16 0,-1 2 0 15,0-3-176-15,1 5-48 0,0 0 0 0,1 3 0 16,-1-2 128-16,0 0 32 0,-1-1 0 0,0-2 0 0,0 1-160 0,0-5-16 16,0 1-16-16,-2-5 0 0,2 0-304 0,-1-4 0 15,1 1 128-15,0-4-128 0,-1-1 0 0,-1-3 0 16,0 1 0-16,1-3 0 15,-2-2-624-15,0-1-80 0,1-3 0 0,-1-2-16 16,1-1-560-16,-1-5-96 0,0 1-32 0,0-3-18704 0</inkml:trace>
  <inkml:trace contextRef="#ctx0" brushRef="#br0" timeOffset="65003.07">32150 8711 21183 0,'2'1'1888'0,"-1"-1"-1504"0,0 0-384 0,-1 0 0 0,0 0 0 0,0 0-256 0,0 0 32 0,0 0 16 0,1 2 2208 0,-1 0 448 0,-1-2 96 0,1 0 16 16,0 0-480-16,0 0-96 0,0 0 0 0,-10 24-16 16,8-19-656-16,-1 3-128 0,2 3-32 0,0 2 0 15,-1 0-592-15,1 5-128 0,0-1-32 0,0 0 0 0,1 3 96 0,-1 0 16 16,-1 2 0-16,1 0 0 0,1-2-144 0,-1 2-32 31,2 1 0-31,-1-1 0 0,0 0-16 0,0 0-16 16,1-2 0-16,1 0 0 0,-1-3-48 0,1-3 0 0,-1 1 0 0,2-4 0 0,1-2-80 0,-2-1-32 15,1-2 0-15,0-1 0 0,1-3-144 0,-1-1 0 16,0-1 144-16,0 0-144 16,0-3 0-16,0-2 128 0,2 0-128 0,-1-2 0 0,-1-2 0 0,1 1 0 31,1-3 0-31,-1-3 128 0,-1 2-128 0,0-2 0 0,1-1 0 0,-1 2 0 16,0-1 0-16,0 2 0 0,1 2 0 0,-1 1 0 15,-1 4-256-15,-1 1 48 0,2 3 0 0,-3 1 0 16,2 4 64-16,-2 2 16 0,1 3 0 0,1 1 0 15,-2 4 128-15,1-1-208 0,1 3 80 0,0-1 128 16,-1 1 0-16,1-1 0 0,0 2 0 0,0-5 0 16,2 3 0-16,-2-2 0 0,2-2 0 0,0-3 0 15,-2 2 224-15,1-2 16 0,-1-1 0 0,1-1 0 16,-1-2 64-16,-1 0 16 0,2-3 0 0,-2-1 0 16,1 0-16-16,1-1 0 0,1-3 0 0,-1 0 0 0,1-2 0 15,1 1 0-15,1-5 0 0,-1 3 0 0,1-3-80 16,-1-1-16-16,1-2 0 0,1-1 0 0,-1 0-32 0,0-6-16 15,1 0 0-15,0-2 0 0,0-1-160 0,2-1 0 16,-1-4 0-16,1-1 128 0,1-2-128 0,1 0 0 16,-1 1 0-16,0-1 0 0,0 1-320 0,0-1 0 15,-2 3 0-15,1 2 0 16,-2 1-416-16,-1 3-80 0,2 1-16 0,-2 3 0 16,0 5 128-16,-2 2 32 0,1 3 0 0,-1 3 0 15,-1 3-192-15,1-1-32 0,0 2-16 0,1 2 0 16,1 2-880-16,1-3-192 0</inkml:trace>
  <inkml:trace contextRef="#ctx0" brushRef="#br0" timeOffset="65484.27">32723 8832 9215 0,'-1'-2'400'0,"1"-1"96"0,0 2-496 0,-2 0 0 0,2 1 0 0,-1 0 0 0,1 0 1824 0,-1 1 272 0,0-1 48 0,-1 1 16 0,0 2 1584 0,2-3 320 0,0 0 64 0,0 0 16 15,-16 11-1520-15,11-5-320 0,-1-2-48 0,0 3-16 0,-1 0-1360 0,0-3-288 16,0 4-48-16,-1-2-16 16,1 4-320-16,-1-3-64 0,1 3-16 0,-1-1 0 15,2 2 0-15,-1 3 0 0,-1-2 0 0,2 4 0 0,3-1 0 0,0 1 0 16,1 1 0-16,0 3 0 0,2-3 0 0,0 1 0 15,3-1 0-15,-2-3 0 16,2 1 0-16,0-3 0 0,1-1 0 0,1-1 0 0,0-1-128 16,0-1 0-16,1-2 0 0,-1-1 0 0,1-3 128 0,-1 0-128 15,1 1 192-15,2-3-64 0,-2 0 0 0,1-3 0 16,2-1 0-16,0-1 0 0,-1 0 32 0,1-1 0 16,1 0 0-16,-2-4 0 0,1 3 64 0,-1-4 16 0,-1 0 0 0,-1-2 0 15,0-2-96-15,-1-1-16 0,0-1 0 0,-2-2 0 16,-1-3-128-16,-1 0 192 0,-1-2-192 15,0 1 192-15,-1-1-192 0,-1 0 0 0,-1 4 0 0,-1 0 128 16,1 5-128-16,-1-2-176 0,-1 2 48 0,1 1 0 16,1 3-320-16,0 3-48 0,2 0-16 0,-1 2 0 15,2 1-192-15,-2 1-32 0,2 2-16 0,2-2 0 16,-2 2-400-16,1 2-64 16,1 0-32-16</inkml:trace>
  <inkml:trace contextRef="#ctx0" brushRef="#br0" timeOffset="65895.22">32891 9165 11855 0,'4'3'512'0,"-2"0"128"0,-1-3-512 0,1 1-128 0,-1 1 0 0,-1-2 0 0,0 2 2304 0,0-2 416 0,0 1 96 0,1-1 0 0,-1 2 0 0,0-2 0 0,0 0 0 0,0 0 0 16,0 0-800-16,0 0-160 0,0 0-48 0,0 0 0 0,-8-19-848 0,5 10-160 15,1 2-32-15,-1 0-16 0,1-3-176 0,-1-1-48 32,1-2 0-32,0-3 0 0,0 0 64 0,1-4 16 0,1-1 0 0,0-1 0 0,0-3-144 15,2 1-16-15,1-1-16 0,-1 3 0 0,3 1-192 0,0 1-48 16,1 2 0-16,0 2 0 0,1 4-192 0,-1 0 0 31,1 0 0-31,2 1 0 0,-2 1 0 0,1 3 0 16,0 2 0-16,0-1 0 15,0 0 0-15,-1-2 0 0,0 5 0 0,-1-5 0 0,2 4 0 0,-3-2 0 16,-1 1 0-16,1-1-160 0,2 1-240 0,-1-1-48 0,0 1-16 16,0-1 0-16,0 0-112 0,1 1 0 0,0 1-16 0,-2 2 0 31,0-2-144-31,-1 3-32 0,1 1 0 0,-2 0 0 0,2 0-1536 0,-1 1-304 0</inkml:trace>
  <inkml:trace contextRef="#ctx0" brushRef="#br0" timeOffset="66435.92">33172 8923 5519 0,'0'-2'496'0,"0"2"-496"0,0 0 0 0,0 0 0 0,1 0 2416 0,0 0 384 0,2 2 80 0,-1-1 0 0,3 1-2240 0,1 2-464 0,2 0-176 0,2 1 128 0,-1-3-128 0,3 2 160 0,-1 1-160 0,1-4 160 0,-1 0 672 0,0 2 144 15,0-3 32-15,1 1 0 0,-4-1 976 0,0 0 208 16,-3 0 48-16,0 0 0 0,-3 0-608 0,-2 0-112 16,-1 0-32-16,-2 0 0 0,-2-1-464 0,-2 1-112 15,-2-3-16-15,-2 3 0 0,0-1-64 0,-1 0-32 16,-2 1 0-16,-1 0 0 0,0 0-304 0,1 0-64 15,0 2-16-15,-1 2 0 0,2 1-160 0,-1 1-16 0,0 2-16 0,2 0 0 16,0 1-224-16,-1 1 144 0,2 2-144 0,1 1 128 16,0 1 48-16,3 2 0 0,1-1 0 0,1 1 0 15,1 0-176-15,3 1 128 0,0-1-128 0,2-3 128 16,1 2-128-16,1-3 128 0,2 0-128 0,1-1 128 16,1-3-128-16,1-1 0 0,-1 0 0 0,2-3 0 15,1-1 128-15,0 1 0 0,0-3 0 0,1-1 0 16,0 0 64-16,0-1 16 0,0-1 0 0,0-1 0 0,0-2 96 15,2 0 16-15,0-1 0 0,0 0 0 0,-1-5 32 0,0 1 16 16,1-3 0-16,-1 1 0 0,2-3-48 0,-3-2 0 16,0-2 0-16,-1 0 0 15,-2-2-32-15,1-4-16 0,-1-1 0 0,-1-3 0 0,-1 1-80 0,0-5-32 16,-2-2 0-16,-1-2 0 0,-1-3-160 0,-1-2 160 16,-2-3-160-16,0-1 160 15,-2 0-160-15,1 0 192 0,-1 1-192 0,0 0 192 0,-2 2-192 0,-2 3 0 16,1 3 0-16,-1 4 0 0,-2-2-320 0,2 3-64 15,-2 0 0-15,2 6 0 16,-1 2-224-16,2 3-48 0,1 5-16 0,0 4 0 16,3 2-240-16,-2 2-48 0,2 4-16 0,0 1 0 15,1-1-784-15,1 4-160 0</inkml:trace>
  <inkml:trace contextRef="#ctx0" brushRef="#br0" timeOffset="67026.55">33603 8729 10127 0,'-1'0'896'0,"0"0"-704"0,0 0-192 0,-1 1 0 0,4 0 576 0,-2 1 96 0,1-2 16 0,-1 4 0 0,1 1 1120 0,0 1 240 0,2 2 32 0,0-2 16 0,0 0-48 0,-1-3-16 0,1 2 0 0,-1-2 0 15,0 0-144-15,-1-1-32 0,0-1 0 0,-2 2 0 16,0-1-528-16,-3 2-112 16,-2-1-32-16,-3 1 0 0,-1-1-384 0,0 1-80 0,0 1-16 0,0-4 0 15,1 4-432-15,-3-3-80 0,-1 2-32 0,0 1 0 31,0-3 32-31,-1 2 0 0,3 1 0 0,0-4 0 0,2 4-32 0,2-4 0 16,2 4 0-16,0-3 0 0,1 1-160 16,2-1 0-16,2-1 0 0,0 3 128 0,1-4-128 0,2 1 0 15,0 0 0-15,2 1 0 0,1-2 0 0,2 0 0 16,0 0 0-16,2 2 0 0,2-1 0 0,-1-1 0 16,2 1 0-16,0 2 0 0,-1-3 0 0,0 1 0 15,-1 4 0-15,-1 0 0 0,-1 1 0 0,-2 0 0 16,1 3 0-16,-3 1 0 0,0 5 0 0,-2-1 0 15,1 2 0-15,-3-1 0 0,2 3 0 0,-2-1 0 0,0 3 144 16,1 0-16-16,-2-3 64 0,0 0 32 16,0 0 0-16,-2 1 0 0,1-1 32 0,-1-1 16 0,-1 0 0 15,1-2 0-15,-2 1-16 0,-1-4 0 0,1 2 0 0,-2 0 0 16,1-2 16-16,-1 0 0 0,0-2 0 0,1-1 0 16,1-1-272-16,-1 0 0 0,2-3 128 0,-2-1-128 15,-2 2 0-15,0-2 0 0,-2 0 0 0,-1 2 0 16,2-5-512-16,-3 0-48 15,1 0-16-15</inkml:trace>
  <inkml:trace contextRef="#ctx0" brushRef="#br0" timeOffset="79762.42">13033 15250 5519 0,'-2'0'496'0,"1"-2"-496"16,1 1 0-16,0-1 0 0,0 2 1072 0,0-1 112 0,0-1 32 0,-3-1 0 0,2-3 640 0,-2 1 144 0,2 0 32 0,0 1 0 0,0 1 160 0,-1 0 48 0,1 1 0 0,1 2 0 0,0 0-496 0,0 0-80 0,1 1-32 0,-1 0 0 0,2 2-544 0,-1-1-96 0,0 2-32 0,2 1 0 15,2 1-128-15,-3 0-48 0,0 5 0 0,2 2 0 16,-1 0-192-16,-2 3-32 0,1 0-16 0,-2 1 0 0,0 0-192 0,-1 0-32 16,0 2-16-16,1-2 0 0,-1 0-112 15,-2-1-32-15,3 3 0 0,-1-1 0 0,-2 0-32 16,2 0 0-16,0 3 0 0,-1-3 0 0,0-1 0 0,1-3-128 16,0 0 192-16,0-2-64 0,-1-1-128 0,1-3 160 15,0 2-160-15,0-4 160 0,1-1-160 0,-2-3 0 16,2-2 0-16,0-3 0 0,2-1 128 0,-1-2-128 15,0-4 0-15,0-1 128 0,2-2 0 0,-1-2-128 16,1-4 192-16,-1 1-64 0,2 2-128 0,-2-5 0 16,2-2 0-16,0 0 0 0,0 1 0 0,-1 2 0 15,0-5 0-15,0 4 0 0,0-1 0 0,-1 0 0 16,1 2 0-16,-1-1 0 0,1 1 0 0,-2 0 0 16,2 0 0-16,-1 1 0 0,2-1 0 0,-1 0 0 15,1 4 0-15,1 0 0 0,0 2 0 0,2-2 0 0,1 5 0 0,1 0 0 16,-2 5 0-16,2-3 0 0,-1 5 0 0,2-1 0 15,1 5 0-15,2-2 0 0,0 4 0 0,2 3 0 16,4 4 0-16,0 1 0 16,2 4 0-16,2-1 0 0,0 4 0 0,1-2 0 0,-2 0 0 0,0 1 0 15,0-5 0-15,-1 2 0 0,-1-1 0 0,0-2 0 16,-1 1 0-16,-3-2-224 0,0-1 80 0,-1 0 16 31,-1 0-416-31,0 0-80 0,-2 2-16 0,0-5 0 16,-3 3-1216-16,0 2-256 0,0 1-64 0,-1 2-8384 0,0-1-1664 0</inkml:trace>
  <inkml:trace contextRef="#ctx0" brushRef="#br0" timeOffset="80266.34">13675 15416 12895 0,'-5'5'1152'15,"1"-5"-928"-15,2 2-224 0,1 1 0 0,1-3 2176 0,1 0 400 0,0 1 80 16,-1 0 16-16,3 3-1424 0,-1-4-288 0,2 3-48 0,-1-1-16 0,1-1 304 0,1-1 48 0,1-1 16 0,1-1 0 0,-1-1-48 0,1-1-16 0,1-1 0 0,-1-1 0 0,2 1-160 0,-2-1-16 0,0-1-16 0,1 1 0 0,-1-1-240 0,2-3-64 0,-2 3 0 0,0-3 0 0,0 1-496 0,-1 0-208 15,0-3 176-15,1 1-176 16,-1-2 160-16,-1 0-160 0,1 2 160 0,-2-2-160 16,-1 0 0-16,0 0 128 0,-2 0-128 0,-1 1 0 0,-1 1 0 15,-2 3 0-15,0-3 0 0,-4 4 0 16,2 1 0-16,-3-1 0 0,-1 5 0 0,-1 2 0 0,2 0 0 0,-4 1 0 16,0 4 0-16,0 0 0 15,1 1-128-15,-3 2 128 0,0 2-192 0,1-2 192 0,0 6 0 0,1-3 0 16,1 4 0-16,1 1 0 15,1-1 0-15,2 2 0 0,0 3 0 0,0 1 0 0,2 1 192 0,2-3 64 0,1-2 0 16,1 4 0-16,0 1 64 0,1 2 0 0,1 1 16 0,2-1 0 31,-1-5-144-31,1-1-16 0,2-2-16 0,0-1 0 16,1-1-160-16,1 1 0 0,1-4 0 0,1-3 0 0,1 1 0 0,1-3 0 16,2 1-192-16,0-3 192 15,2-2-512-15,3-1 32 0,0 0 0 16,2-1 0-16,2-2-928 0,2-2-192 0,3-3-48 0,-2-3-15248 15</inkml:trace>
  <inkml:trace contextRef="#ctx0" brushRef="#br0" timeOffset="80955.53">14156 15333 17503 0,'1'4'768'0,"1"0"176"0,-1-2-752 0,0 2-192 0,0-3 0 0,-1 1 0 0,1 3 1808 0,1 4 336 0,-1 2 64 0,0 7 16 0,-1 1 688 0,-1 1 144 0,0 2 16 0,-2-2 16 0,0 2-1504 0,-4-1-304 16,1 3-64-16,-1-2-16 0,1-2-784 0,-2-3-160 0,2-1-16 16,-1-1-16-16,2-4-224 0,-2-3 0 0,4-1 0 0,-2-3 0 0,2 0 0 0,1-7 0 15,2 2 0-15,-1-4 0 16,2-1 0-16,-1-2 0 0,2-3 0 0,2-5 0 15,1 0 0-15,1-2 0 0,2-2 0 0,0-1 0 16,2-2 128-16,0-3-128 0,2 2 0 0,-1-2 0 16,2 2 128-16,0 1-128 0,1-1 0 0,0 3 0 15,0 1 0-15,0 4 128 0,1 4-128 0,0 3 0 0,-2 3 160 16,0 4-16-16,-1-1 0 0,0 6 0 16,0-2-16-16,-1 4 0 0,0-1 0 0,1 3 0 0,-1 0-128 0,0 3 0 15,2-2 144-15,-3 2-144 0,1-2 176 0,-2 1-48 16,-1 2 0-16,0-3 0 0,-2 0-128 0,-1-2 0 15,-2 2 0-15,1-2 0 0,-1 0 128 0,-2 0 0 16,-1-1 0-16,-1 0 0 0,1 0-128 0,-3 0 0 16,2-2 0-16,0 0 0 0,-1-3 0 0,1 2 0 15,1-2 0-15,1-2 0 0,1 1 0 0,-1-4 0 16,3 0 0-16,-1-1 0 0,2-3 0 0,0 2-176 0,1-1 48 16,1-3 0-16,-1 1-48 0,1-1 0 0,1 0 0 15,-1-2 0-15,2-1 176 0,-1-1-128 16,1 0 128-16,1-2-128 0,1 1 128 0,0-1-192 0,1-1 192 0,1 0-192 15,0 0 192-15,2 1-160 16,-1 0 160-16,-1 1-160 0,1 3 160 0,-2 2 0 0,2 0-144 16,-2 0 144-16,1 2 0 0,-1 3 0 0,-1 4 0 0,3-2 0 15,1 4 0-15,0 4 0 0,1 2 0 0,-3 1 0 16,1 4 0-16,-3 4 0 0,0 3 0 0,0-1 0 16,-1 5-160-16,-1 0 160 0,-1-1 0 0,1 2-144 15,-1-1 144-15,-1 0 0 0,0-1 0 0,1-2 0 16,0 2 256-16,1 1 0 0,-1-5-16 0,-2 2 0 0,0-2-240 15,-1 1 0-15,1-2 0 0,-1-4 0 0,-1-1 0 16,-1-1 0-16,1-5 0 0,0-1 0 16,-1-2-304-16,0-2-96 0,-1 0-32 15,2-4 0-15,0-1-736 0,0 1-160 0,1-3-16 0,-1-1-15632 0</inkml:trace>
  <inkml:trace contextRef="#ctx0" brushRef="#br0" timeOffset="81439.25">15461 15239 17503 0,'-2'0'1552'0,"2"0"-1232"0,0 0-320 16,-1-2 0-16,1 2 1584 0,-1 0 256 0,0 0 48 0,-3 0 16 0,-2 0 64 0,-3 0 16 16,0 2 0-16,-3 1 0 0,0 0-624 0,-3 2-112 0,0 3-32 0,-2 2 0 0,-2-2-768 0,1 3-144 0,-2 3-48 0,1-2 0 0,1 4-128 0,0-2-128 0,4 1 192 0,0 2-192 0,3-3 352 0,1 1-32 15,4 0-16-15,1-2 0 0,2 2-64 0,3 0-16 0,0-2 0 0,3 1 0 0,1 0-16 0,-1 0 0 16,2-1 0-16,1-1 0 0,2-1-208 0,0-1 176 16,2-2-176-16,1-2 160 0,2-1-160 15,2-2 0 1,2 0 0-16,3-1 0 0,0-4 160 0,-2-1-160 15,2-3 192-15,1-1-192 0,1-1 208 0,2-1-64 0,0-3-16 16,0 0 0-16,-2 0 0 0,0-1 0 16,-3-2 0-16,-3 2 0 0,-1 0 0 0,-5-1-128 0,-2 1 192 0,-3-2-64 15,-1 3 0-15,-1-2 0 0,-2-2 0 0,-2 0 0 16,-1 0-128-16,-1 3 160 0,-1-5-160 0,-2 2 160 0,0 0-160 0,-3 3 0 16,0-3 0-16,-1-1 0 15,-1 5-192-15,0-3-32 0,-3 3 0 0,2 1 0 0,0 3-48 0,2 0-16 0,0 0 0 16,0 5 0-1,3-1-352-15,-1 4-64 0,3-3 0 0,0 6-16 16,2-3-976-16,-1 2-192 0,1 2-32 0,2-2-16 16,1 3-320-16,0-1-64 0,3 0-16 0,-1-2-9152 0</inkml:trace>
  <inkml:trace contextRef="#ctx0" brushRef="#br0" timeOffset="81886.95">15738 15245 14735 0,'0'-1'1312'0,"0"1"-1056"0,0 0-256 0,0-2 0 0,0 2 1424 0,1 0 240 0,-1 0 32 0,1-2 16 0,-1 1 464 0,1 1 80 0,1 3 32 0,-2-3 0 0,0 0-560 0,0 0-128 0,2 26 0 0,-2-19-16 0,1 4-704 0,-1 0-144 0,1 0-32 0,1 2 0 16,1-1-80-16,-1 2-32 0,0-3 0 0,1 1 0 16,0-1-112-16,1 5-32 0,2-1 0 0,2 5 0 15,0 0-160-15,1 2-32 0,1 4-16 0,1-4 0 16,0 3-112-16,1-3 0 0,1 1-128 0,-2-6 192 0,0-1-192 16,-1-2 0-16,1-2 128 0,-1-3-128 0,-1-2 0 15,-1-1 0-15,1-1 0 0,-2-1 0 0,0-4 0 16,-2 0 176-16,1-4-176 0,-1 2 160 0,0-3-160 0,0-4 0 15,-1 0 0-15,1-2 0 0,0-2 0 0,0-1 128 16,0-2-128-16,0 0 128 0,0 1-128 0,0-5 0 16,-1 1 0-16,0-7 128 0,-1 3-128 0,0-1 0 15,0-4 0-15,0 0 0 0,1 3-256 0,-2 0 0 16,3 4 16-16,-1 0 0 0,1 4-96 0,0 1-32 16,0 2 0-16,1 3 0 15,1-2-208-15,-1 4-32 0,2 0-16 0,-2 3 0 16,0 4-672-16,0-2-144 0,1 2-32 0,-3 2-9072 0,3 1-1808 15</inkml:trace>
  <inkml:trace contextRef="#ctx0" brushRef="#br0" timeOffset="82312.17">16253 15383 3679 0,'8'-2'160'0,"-3"2"32"0,1-1-192 0,-1-3 0 0,0 3 0 0,-3 1 0 0,3-2 1824 0,3-1 320 0,5 2 64 16,3-4 16-16,1 0 928 0,0 0 192 0,0-1 48 0,-1 0 0 16,-1 1-704-16,-2-3-144 0,0 1-32 0,-1 0 0 0,-2-1-768 0,-1 0-144 0,-1-1-48 0,0-1 0 0,-2 3-608 0,0-5-128 0,0 1-32 0,-1 0 0 0,1 1-464 0,-1-1-80 15,-1-1-32-15,-1 2 0 0,-1 1-208 0,-1 1 128 0,-1 0-128 0,-1 0 0 0,-1 4 208 0,-1-1-48 0,-1 2-16 0,-2 2 0 16,0 2-144-16,-3 2-176 0,-1 2 48 0,-1 1 0 0,-2 3 128 0,-2-1-192 15,0 3 192-15,-1 1-192 0,-1 1 192 0,2 2 0 16,0 0 0-16,3 1 0 0,-1 1 0 0,3 3 128 16,0-3-128-16,2 6 176 0,0-2 160 0,0 1 48 15,2 3 0-15,1-4 0 0,-2 3-48 0,4 0 0 0,-1-1 0 0,2 0 0 16,0-1-128-16,2-2-16 16,3-1-16-16,-2-1 0 0,3-5-48 0,-1 2 0 0,4-4 0 0,-1 0 0 15,1-3-128-15,1-2 0 16,2 0 0-16,1-1 0 0,3-1-256 0,4-3-16 0,2-1-16 15,3-4 0-15,3 2-352 16,2-4-64-16,3 0 0 0,-1-3-16 16,-1 2-1056-16,1-3-208 0,3-2-32 0,-1 0-14768 0</inkml:trace>
  <inkml:trace contextRef="#ctx0" brushRef="#br0" timeOffset="83375.34">17447 15171 21183 0,'-2'0'1888'0,"2"-4"-1504"0,0 4-384 16,0 0 0-16,0 0 656 0,0 0 64 0,0 0 16 0,0 0 0 0,0 0 880 0,-1 4 176 0,2-4 48 0,-1 0 0 0,0 0-176 0,0 0-16 0,0 0-16 0,8 20 0 0,-6-11-592 0,2-1-112 0,-2 3-32 0,2 3 0 0,-1 0-304 0,-1 2-64 16,-1 1-16-16,2 2 0 0,-1 0-192 0,-1 0-64 15,3 2 0-15,-1-4 0 0,-1-2 0 16,1 1 0-16,0 4 0 0,1-5 0 0,0 0-96 0,-1-2-32 16,1 1 0-16,1-3 0 0,0-4-128 0,-1-2 0 0,1 0 0 15,0-5 0-15,0 0 0 0,-1-3 0 16,3-1 0-16,0-2-176 0,2-2 176 0,-1-3 0 15,2 0 0-15,-1-1 0 0,2-1 0 0,-1-2 0 0,-1 2 0 0,-1 2 0 16,2 0-144-16,-2 1 144 16,-1 0-160-16,0 1 160 0,0 3-160 0,-2-2 160 15,-1 5-160-15,1-1 160 0,0 3-160 0,0 0 160 0,-1 2-160 0,-1 1 160 16,0 4-128-16,0 2 128 0,0-2 0 0,0 2-144 16,-1-2 144-16,0 4 0 0,-1 2 0 0,0 4 0 15,0 0 0-15,1 1 0 0,0 1 0 0,2-5 0 0,-2 3 0 0,1-1 0 16,-1-1 0-16,2-2 128 0,0-1 0 0,-2 0 16 15,2-1 0-15,-1-2 0 0,1 0-16 0,0-1-128 16,0-2 192-16,-1-2-64 0,2 0-128 0,-1-2 192 16,1 0-192-16,0 2 192 0,0-3-64 0,0 1 0 15,0 0 0-15,0-1 0 0,1-1 48 16,-1 0 0-16,1-3 0 0,0-1 0 16,0-1 0-16,0 0 0 0,2-2 0 0,-2-3 0 0,2 1 160 0,-1-2 48 15,2-4 0-15,-1-3 0 0,2-1-64 0,0-2 0 16,0-1 0-16,0-1 0 0,0-1-96 0,0 0-32 0,-2 0 0 15,1-4 0-15,-3 3-192 0,0-1 0 0,0 1 0 16,-2-2 0-16,1 4-160 0,-2-2-80 16,-2 5-16-16,0 1 0 15,0 4-256-15,-2 3-48 0,1-2-16 0,-1 3 0 16,1 3-96-16,-1 2-32 0,-1 0 0 0,2 4 0 16,-1 0-512-16,1 2-96 0,1 1-32 15,1 1-16528-15</inkml:trace>
  <inkml:trace contextRef="#ctx0" brushRef="#br0" timeOffset="83886.71">18305 15222 3679 0,'-2'-5'0'0,"1"1"144"0,1 2-144 0,0-1 208 15,0 1-208-15,0 1 0 0,0-2 0 0,0 1 0 0,0-5 1488 0,1-1 256 0,-1 0 48 0,0 2 16 0,0 0 560 0,-1 1 96 0,1 4 32 0,-1-3 0 0,0 4 176 0,-1 0 32 0,1 1 16 16,0 2 0-16,-1-3-640 0,-2 2-128 0,-1 3-32 0,-1 1 0 0,0 1-912 0,-3 1-192 0,-1 1-48 0,0 1 0 0,-1 2-528 0,-1 3-112 16,-1 0-128-16,1 1 176 0,-1 1-176 0,2-1 0 15,1 0 0-15,2 0 0 0,0-3 272 0,2 0 32 0,1 1 0 0,2-2 0 16,0 0 16-1,1-1 0-15,2 1 0 0,0-1 0 0,0 0-192 16,1 0-128-16,1-2 144 0,1 0-144 0,-1-3 0 0,2 0 128 16,2 2-128-16,2-4 0 0,-1 3 0 15,0-5 0-15,3 2 0 0,0-4 0 0,0 2 0 0,0-4 0 16,2-1-128-16,3 0 128 0,1-4 0 0,0 0 0 16,2-2 0-16,-4 1 0 0,3-3 0 0,-3-2 0 15,1 2 0-15,0-4 0 0,0 2 0 16,-4 2 0-16,0-1 0 0,-1-2 0 0,-1 0 128 0,-2-2-128 15,-2 1 0-15,-2 0 144 0,-2 4-144 0,-1-5 0 16,-1 1 144-16,-3 0-144 0,0 2 0 0,-1-2 0 16,-1 0 0-16,0 1 0 0,0 3 0 0,-1 0 0 0,1 3 0 15,-1 1 0-15,1 5-160 0,-2-2-96 16,1 2-32-16,1 2 0 16,1-3-336-16,1 2-64 0,0 0-16 0,3 1 0 15,0 0-336-15,1 0-80 0,1 0-16 0,2 0 0 16,-1 1-272-16,0 0-64 0,3 2-16 0,0-2-7760 15,2 4-1552-15</inkml:trace>
  <inkml:trace contextRef="#ctx0" brushRef="#br0" timeOffset="84312.19">18656 15535 8287 0,'-1'2'368'0,"1"1"80"0,0-3-448 0,0 1 0 0,0-1 0 0,0 0 0 0,0 0 512 15,-2 1 0-15,1 0 16 0,0-1 0 0,0 3 1488 0,1-3 288 0,0 0 64 0,0 0 16 0,0 0 288 0,0 0 48 0,0 0 16 0,-11-20 0 0,8 16-688 16,2-3-144-16,-2 0-32 0,1-3 0 0,1 1-592 0,-1-1-112 0,1 0-16 0,1-2-16 0,0-1-544 0,0 1-96 0,0 1-32 0,1-4 0 0,2 4-144 0,-2-3-16 15,3-3-16-15,1-3 0 0,1 2 16 0,-1 0 0 0,0 1 0 0,1 0 0 16,-1 2-112-16,1 0 0 16,-1 0-16-16,0 3 0 0,0 2-48 0,0 3-128 0,0 2 192 0,0 0-64 15,-1 0-128-15,0 2 0 0,0-2 0 0,1 0 128 16,-1 0-128-16,0 1 0 0,-1 0 0 0,1-1 0 0,0 1 0 16,-2 2 0-1,2-3 0-15,-2 1 0 0,1 2-144 0,1 2-64 0,-1-3-16 0,1 2 0 16,1 0-256-16,0-1-48 0,1 4-16 15,1-1 0-15,1-1-288 16,2 1-64-16,0 2-16 0,2-3 0 0,-1 0-1488 0,3 0-288 0,-1 2-64 0,1-1-16 31,-2 2-320-31,1 2-64 0</inkml:trace>
  <inkml:trace contextRef="#ctx0" brushRef="#br0" timeOffset="84947.24">19347 15327 8175 0,'3'-2'176'0,"-2"2"32"0,0-3 16 0,0 2 16 0,0 0-240 0,-1-1 0 0,2 2 0 0,-2 0 0 0,1-3 1152 0,1 0 176 15,0-2 32-15,-1-1 16 0,0 2 480 0,-1-2 80 0,0 2 32 0,0 1 0 0,-1-2 80 16,-2-1 0-16,1 1 16 0,-2-2 0 0,-1 5-400 0,-1 0-96 0,0-2-16 0,-4 1 0 0,0 1-336 15,-3 1-80-15,-1-1-16 0,-1 2 0 0,-1 0-544 0,-1 3-96 0,-2 1-32 0,2 1 0 0,-2 2-320 0,2 2-128 0,0-1 0 0,1 3 144 0,1 1-144 0,0 0 160 16,0 3-160-16,2 1 160 0,0-1 0 0,2 1 0 0,1 0 0 0,0 2 0 16,2 5 0-16,-1-2 0 0,4-5 0 0,1 1 0 0,1 3-160 0,1 0 0 0,2-2 144 0,2-2-144 31,0-3 144-31,2-4-144 0,2-1 192 0,1-2-192 16,3-1 224-16,3-1-64 0,-1-3-16 0,3-1 0 15,0-1-144-15,-1-3 192 0,4-1-192 0,0-2 192 16,1 0-192-16,-1-2 0 0,2-1 144 0,-1-1-144 15,-1-1 192-15,0-1-16 0,-2 0-16 0,-3-3 0 16,1 4 160-16,-4-4 48 0,0 0 0 0,-2 0 0 16,0 1 16-16,-2-2 16 0,-1-2 0 0,0-1 0 15,-1 0-80-15,-2-1-32 0,0-3 0 0,1-2 0 0,-2 0-288 0,-1-4 0 16,0 0 0-16,-1-4 0 0,1-2 0 0,-1 4 0 16,-1 1 0-16,2-4 0 0,-2-2 0 0,1-2 0 15,-2 3 0-15,1 4 0 0,-1 1-192 0,1 5-32 16,-1 0-16-16,1 3 0 0,-1 7 48 0,1 2 16 15,1-3 0-15,0 5 0 0,1 1-64 0,-2-3-16 16,1 4 0-16,1-1 0 16,-1 6-288-16,1-1-64 0,0 0-16 0,0-1 0 15,1 3-544-15,0 1-112 0,2 2-32 0,0 1-15904 0</inkml:trace>
  <inkml:trace contextRef="#ctx0" brushRef="#br0" timeOffset="85600.99">20407 14893 28559 0,'0'-5'1264'0,"0"1"272"0,-1 1-1232 0,1 0-304 0,1 1 0 0,-1 2 0 0,1-4 656 0,-1-1 80 0,0-2 16 0,0-3 0 15,0-1 272-15,0-2 48 0,-2 1 16 0,0 1 0 16,1-2 0-16,-1 2 0 0,0-1 0 0,0-3 0 0,-1 1-576 0,1 0-128 0,-1-3 0 0,0 1-16 0,-2 2-144 0,-1-1-32 0,-1 1 0 0,0-2 0 0,0 4-192 0,-3-4 176 0,0 3-176 15,-1 2 160-15,0 0-160 0,-1 5 0 0,4 0 0 0,-1 2 0 0,0 3 0 0,1 2 0 0,-2 3 128 0,-1 3-128 0,0 3 0 16,0 1 0-16,-1 4 0 16,1 1 0-16,-1 3 0 0,1 0 0 0,-2 6 0 0,1 2 0 15,1 3 0-15,0 3 0 0,0 1 0 0,0 2 0 16,-1-3 0-16,1 0 0 0,3 1 0 0,-3 4 128 0,1 4 48 0,0 3 0 16,2-1 0-16,2-2 0 15,0 1 80-15,2-7 0 0,1-1 16 0,-1-2 0 0,1-1-16 0,2-1 0 0,0 2 0 0,1-5 0 31,-1 0-256-31,-1 1 0 0,1-1 0 0,0 1 0 0,-2-7 0 16,2 0 0-16,0-3 0 0,0-3 0 0,1-3-256 0,-1-1-96 16,1-4-32-16,-2-4 0 15,2-2-128-15,-1-2-16 16,0-2-16-16,1 0 0 0,-1-5-992 0,1-3-192 0,-2 1-32 0,2-5-14624 0</inkml:trace>
  <inkml:trace contextRef="#ctx0" brushRef="#br0" timeOffset="85839.43">19847 15287 36863 0,'1'-3'1632'0,"1"-1"336"0,2 3-1584 0,1-3-384 0,0 2 0 0,-1-1 0 0,2 1 576 15,4-3 16-15,6-3 16 0,6-3 0 0,2 1 160 0,0 0 48 0,-1 2 0 0,-4 0 0 0,1 2-368 0,-3 0-80 0,2 1-16 0,-3 1 0 0,-1 4-608 0,0-2-112 0,-2 2-16 0,0 2-18448 0</inkml:trace>
  <inkml:trace contextRef="#ctx0" brushRef="#br0" timeOffset="86148.75">20344 15315 4607 0,'1'7'400'0,"-1"-2"-400"0,1 1 0 0,-1 2 0 16,0-5 1792-16,0 1 256 0,0 1 64 0,-1 4 16 15,-1 4 16-15,-2 6 0 0,-1 6 0 0,-1-3 0 0,2-6-640 0,-2 1-128 16,1 0-32-16,-1 1 0 16,1-3-496-16,1-3-96 0,0-1-32 0,1-1 0 0,1-4 320 0,1-1 64 15,0-4 16-15,0-1 0 0,1 0 96 0,0-1 0 16,1 1 16-16,0-4 0 0,-1 1-64 0,1-1-16 16,2-2 0-16,-3 6 0 0,0 0-480 0,8-29-96 15,-5 18-32-15,-1-2 0 0,2-1-96 0,0-2 0 16,0-1-16-16,0-2 0 0,1-3-112 0,0 0 0 15,0-2-16-15,0 2 0 0,1 0-128 0,1 1-32 16,0 2 0-16,-2 0 0 0,1 2-144 0,-1 1 0 16,1 0 0-16,0 2 0 0,-1-2 0 0,2 5 0 15,-2-1 0-15,-2 1 0 0,2-3 0 0,-2 3 0 16,0 0-192-16,-1 1 192 16,0-1-464-16,-1 1 16 0,2 0 16 0,-2 1 0 15,2 2-48-15,-2 0-16 0,0 2 0 0,1 0 0 16,0 1-128-16,-1 1-16 0,1 2-16 0,1 2 0 0,-1 2-1760 15,1 1-336-15</inkml:trace>
  <inkml:trace contextRef="#ctx0" brushRef="#br0" timeOffset="86574.25">20608 15239 1839 0,'0'1'160'0,"2"1"-160"0,-1 0 0 16,0-2 0-16,0 0 1552 0,-1 1 288 0,3 2 48 0,-1-1 16 0,1 5-240 0,0-5-32 0,1 3-16 0,-1-1 0 0,-1-4-400 0,1 2-64 0,-2 1-32 0,0-2 0 0,-1 0 768 0,0 0 160 0,-1 2 16 0,-2-1 16 16,1 1-16-16,-2-1 0 0,0 3 0 0,-1 0 0 15,-1 1-688-15,-1 0-144 0,-1 4-16 0,0-1-16 0,-2 0-448 0,0 2-96 0,0-3-16 0,1 4 0 16,1-3-224-16,2 1-48 0,1-2-16 0,0 2 0 16,0 1-352-16,1 0 144 0,3 0-144 0,-2-1 0 15,3 1 128 1,0 0-128-16,3 0 0 0,-2-1 0 0,3 0 0 0,-2-2 128 15,3-2-128-15,0 0 0 0,1-2 160 0,2 1-160 0,0-4 128 0,2-1-128 0,1-1 128 0,2-2-128 32,0-1 128-32,0 1-128 0,-5-1 128 0,4 0-128 15,2-4 0-15,2-1 128 0,2-1-128 0,-5 0 192 16,2-1-192-16,-4 0 192 0,0 0-32 0,-3 2 0 16,-3-2 0-16,-1 0 0 0,-1 0 64 0,0 0 16 15,-2-1 0-15,-1 0 0 0,0-2-48 0,-2 1-16 16,0-2 0-16,-1 0 0 0,-1 2-176 15,-2-2 0-15,-1-1 144 0,1 1-144 0,-1 2 0 16,1 0-192-16,-2 2 32 0,1 1 0 0,-2 2-160 0,1 0-48 0,0 0 0 0,1 3 0 31,1 0-160-31,-2 3-48 0,3-3 0 0,1 1 0 16,1 2-800-16,2-3-160 0,1 1-48 0,0 2-15056 0</inkml:trace>
  <inkml:trace contextRef="#ctx0" brushRef="#br0" timeOffset="87298.93">20950 15304 14735 0,'-2'3'640'0,"1"2"160"0,1-2-640 0,-1 0-160 0,1-1 0 0,0 0 0 0,0 2 1600 0,0 1 304 0,-1 2 48 0,-1 4 16 0,1 4 688 16,-1-1 144-16,1 1 16 0,-2-3 16 0,1 2-784 0,-1-1-176 0,1-1-16 0,-1 0-16 0,2-1-1072 0,0-4-192 0,1 2-64 0,0-5 0 15,0 0-256-15,1-1-48 0,0-2-16 0,2-1 0 0,-1 0 16 0,2-1 0 0,1-3 0 0,-2 1 0 0,2-1 32 0,0-4 0 0,2 1 0 0,-3 0 0 0,3-5 16 0,-1 3 0 0,0-4 0 0,0 2 0 0,0-1-112 16,1-2-16-16,-1 0 0 0,-1 0 0 0,0 0 0 0,1 2-128 0,-1-3 192 0,0 4-64 0,1 2-128 0,-1 2 0 15,0 3 0-15,-1 0 0 0,0 3 0 0,-1 1 0 16,-1 0 0-16,1 0 0 0,-1 2 0 0,2 1 0 16,0 1 0-16,-2-1 0 0,2 1 0 0,-2 2 0 0,2-1 0 15,-1 1 0-15,-1 2 160 0,1-2 0 0,-1 3 0 0,-1-2 0 16,1 0-160-16,-1 2 160 0,-1-1-160 0,0 1 160 0,0-1-160 0,-3 0 0 16,2 0 0-16,-1-1 0 0,0 0 0 15,1-3 0-15,0 0 0 0,1-3 0 16,0 3 0-16,0-4 0 0,0 0 0 0,0 0 0 0,1 0 0 0,0 0 0 15,1-2 0-15,-2 0 0 0,1 1 0 0,0 0 0 16,-1 1 0-16,0 0 0 0,0 0 0 0,10-21 0 16,-6 13 0-16,1 0 0 0,-2 0 0 0,2-3 0 15,0 0 0-15,0-1 0 16,1 1-224-16,2-4 80 0,-2 1 16 0,1-1 0 16,2 3-32-16,-2 0 0 0,2-4 0 0,0-2 0 0,1 2 160 0,0 3 0 15,-2-2 0-15,2 4 0 0,0-1 0 0,-1 4 0 16,-2-1 0-16,-1 4 0 0,2 0 0 0,-1 2 0 15,-1-1 0-15,-1 3 0 0,1 1 192 0,-1 0-16 16,0 5-16-16,0-3 0 0,0 4-160 0,1 0 160 16,-1 3-160-16,1 2 160 0,2 0-160 0,-2 2 0 15,1 0 144-15,1 2-144 0,-1 1 192 0,1-2-48 16,-1 1 0-16,-1-4 0 0,2 1 0 0,-2-1 0 0,0 0 0 0,-1 2 0 0,0-2-144 16,-1 0 0-16,-1 0 0 0,1-1 0 0,0-1 0 15,-2-1 0-15,1-1 0 0,-1-3 0 16,0 3-336-16,-1-1-48 15,0-1-16-15,0-1 0 16,-1 0-224-16,0 1-32 0,1 0-16 0,-1 0 0 0,2-2-1408 0,0-1-288 0</inkml:trace>
  <inkml:trace contextRef="#ctx0" brushRef="#br0" timeOffset="88125.33">22463 15223 12895 0,'0'1'1152'0,"0"-1"-928"0,0 0-224 0,0 0 0 0,0 0 704 0,0 0 112 0,0 0 16 0,0-1 0 0,0 0-224 0,0-2-32 0,-2 1-16 0,2 2 0 0,0 0 880 0,0 0 176 16,-14-17 48-16,9 10 0 0,-1 1-432 0,1-4-80 16,-1 4 0-16,-2-5-16 15,1 2 144-15,0 1 16 0,-2-1 16 0,2 0 0 0,-3 0-208 0,1-1-32 16,-1 1-16-16,0-2 0 0,2 2-256 0,-2 1-48 15,1-2-16-15,2 2 0 0,-1-3-256 0,2 2-48 16,-1 1-16-16,0 3 0 0,2-1-176 0,0 1-48 16,-1 3 0-16,0 2 0 0,0 0-192 0,-1 2 0 0,-1 3 128 15,-1 1-128-15,2-1 0 0,-2 1 0 16,-1 3 0-16,-2 2 0 0,0 0 0 16,-1 4-160-1,1 1 160-15,-2-1-128 0,2 4 128 0,-3 1 0 0,2 6 0 0,-2-2-128 16,0 4 128-16,1 4 0 0,2-2 0 0,1 3 0 15,1-4 192-15,3 0 32 0,0 4 0 16,4-4 0-16,-1 0 32 0,3 0 0 0,1-1 0 0,0-1 0 0,0-6-112 0,1-1-16 16,1-2 0-16,1-3 0 0,1-4-128 0,-1 2 0 0,3-6 0 15,1-2 0-15,-1-1 0 0,1-3-256 0,2-1 64 0,1-1 16 32,1-4-208-32,1-4-32 0,3 0-16 0,1-2 0 15,2 0-1072-15,1-6-224 0,2 1-32 0,3-3-14720 0</inkml:trace>
  <inkml:trace contextRef="#ctx0" brushRef="#br0" timeOffset="88714.68">22584 14523 30399 0,'-1'-3'1344'16,"0"0"288"-16,1 3-1312 0,0 1-320 0,1 1 0 0,2 1 0 0,-2 2 0 0,1 1 0 15,3 5 0-15,0 7 0 0,1 2 432 0,1 6 112 0,-2 2 32 0,-1 3 0 0,1 2 896 0,-2 1 192 0,-1 2 48 0,1-1 0 0,-2 0-752 0,-2-3-128 0,-2 0-48 0,0 0 0 0,-1 3-384 0,-5 2-80 0,-2 8 0 0,-2 3-16 0,-5 0-64 0,1 2-16 0,-2-3 0 0,1-4 0 0,2-7-224 16,0-2 144-16,1 1-144 0,2-4 128 0,4-3 64 0,1-3 0 16,3-3 0-16,0-3 0 0,2-2 32 0,0-3 16 15,-1-1 0-15,2-3 0 0,-1-3-112 0,1-3-128 16,2 1 176-16,-1-5-176 0,2 0 144 0,0-5-144 16,2 1 0-16,0-3 144 0,4-4 96 0,-1-4 16 0,2 2 0 15,1-5 0-15,3-4-128 0,1 0-128 0,0-2 176 16,1-2-176-16,0 2 0 0,0-2 0 0,0 0 0 15,1 1 0-15,-2 4 0 0,2 4 0 0,-1 3 0 0,-2 3-192 16,1 2 48-16,-2 4 16 0,-1 2 0 0,0 1 0 16,-2 2 128-16,0 2 176 0,0 0-48 0,0 2 0 15,-1 1 0-15,2 1 0 0,-2 3 0 0,1 2 0 16,-2 0 0-16,0 1 0 0,-1 4 0 0,0-1 0 16,0 2-128-16,-1 2 0 0,-1-2 0 0,0 2 0 0,-1-3 192 15,1 1-32-15,-2-4-16 0,0 1 0 0,0-4-144 16,-1 2 192-16,2-3-192 0,-2 1 192 0,-2-4-320 15,2 1-64-15,-1-2-16 0,1 0 0 16,0-3-384-16,-1 2-80 0,1-4-16 16,0 0 0-16,1-3-16 0,0 0 0 0,2-2 0 0,1-2 0 15,-1 1-144-15,3-2-48 0,1-1 0 0,0-2 0 16,2 0-2320-16,1-3-480 0</inkml:trace>
  <inkml:trace contextRef="#ctx0" brushRef="#br0" timeOffset="89284.08">23183 15166 21183 0,'2'-3'944'0,"0"0"192"0,-1 2-912 0,0-3-224 0,0 3 0 0,1 1 0 0,-1 0 1472 16,0-4 256-16,1 2 64 0,0-2 0 0,0 3 464 0,-2-3 112 0,0 2 0 0,-1 2 16 0,-2-3-1152 0,-1 3-224 0,-1 0-48 0,-2 3-16 0,1-2-512 0,-2 1-112 0,-2 1 0 0,-1 2-16 0,-2-2-112 0,-2 5 0 0,0-2-16 0,-2 3 0 0,0-1-176 0,-2 3 0 0,2 2 144 0,0 0-144 0,2 1 128 0,0 1-128 0,0 0 160 0,4 1-160 15,2-4 272-15,2 1-32 0,1-2-16 0,1 0 0 0,2 0-32 0,1-1-16 16,1 1 0-16,1 0 0 0,1-2-48 0,1-1 0 16,1 0 0-16,1-2 0 0,0-1-128 0,1 0 0 15,3-4 0-15,-1-1 0 16,2 0 128-16,1-1 0 0,3-4 0 0,2-1 0 15,-1 0 0-15,2-4 0 0,0 2 0 0,3-3 0 0,-2 0 0 0,0-1 0 16,-1-2 0-16,-1 2 0 0,-3-1 0 16,0 1-128-16,-1 1 192 0,-3-3-64 0,1 1-128 0,-2 0 0 15,0-3 0-15,-2 1 0 0,0 0 0 0,-3 2 0 0,0-2 0 0,0 5 0 16,-2 3 0-16,-2-1 0 0,1 5 0 0,-1 0 0 16,-1 3 0-16,1 3 0 0,-2 0-176 0,0 5 176 15,1-2 0-15,-1 5 0 16,0 0 0-16,-1 3 0 0,3 1 128 0,-2-2 64 0,2 3 16 0,-1 0 0 15,2-1 48-15,0 1 0 0,2 4 0 0,1-3 0 16,1 1 0-16,2 1 0 0,0 1 0 0,1-2 0 16,1 1-128-16,3 1 0 15,0-1-128-15,1-1 192 0,2 2-192 0,-2-3 176 0,1-1-176 16,1 2 160-16,-1-3-160 0,0-2-144 16,1 1 144-16,-1-2-208 15,0-2-240-15,1 0-64 0,-1-3 0 0,-1-2 0 0,-1 0 0 16,0-4-16-16,0-1 0 0,-3-3 0 0,1-1-112 0,-2-2 0 15,0-4-16-15,-1-1 0 16,-1-2-1040-16,-1-3-208 0</inkml:trace>
  <inkml:trace contextRef="#ctx0" brushRef="#br0" timeOffset="89570.48">23652 15155 16575 0,'3'4'1472'0,"-2"-2"-1168"16,1 2-304-16,0-2 0 15,-1 5 5040-15,1-1 944 0,-1 1 192 0,0 2 32 0,2 8-4400 0,-1 5-880 0,-2 7-176 0,-1 1-48 0,-3 1 192 0,0-3 48 0,-2 0 0 0,-1 0 0 0,1-9-272 0,-2 4-48 0,0-1-16 0,-1 0 0 0,-1 0-384 0,1-4-80 16,2-2-16-16,-2-4 0 15,3-3-256-15,1-2-64 0,1-3-16 0,2-2 0 16,1-2-224-16,1-4-32 0,-2-3-16 0,4-3 0 16,-1-1-160-16,1-2-16 0,1-2-16 0,1-4 0 15,-1 0-864-15,4-3-192 0,-1-2-16 0,1-1-15472 0</inkml:trace>
  <inkml:trace contextRef="#ctx0" brushRef="#br0" timeOffset="89744.9">23755 14778 11967 0,'5'-25'528'0,"-2"10"112"16,-1 1-512-16,0 6-128 0,-2 3 0 0,0 4 0 0,0-2 2464 0,1-1 464 0,-1-3 80 0,1 0 32 0,-1 1 416 0,-1 1 64 0,1 5 32 0,-3 3 0 0,1 4-1664 0,-1-1-336 0,0 5-64 0,-2 0-16 0,-2 3-912 0,1 1-192 0,-1-3-48 0,-1 0 0 0,0 1-320 0,0-2-240 0,2-1 48 0,0 0 0 15,-1 2-1664-15,0 2-320 0</inkml:trace>
  <inkml:trace contextRef="#ctx0" brushRef="#br0" timeOffset="90282.6">23988 15313 15663 0,'-1'-6'1392'0,"-1"1"-1120"0,1 0-272 0,1 2 0 0,1 0 2560 0,-1 2 464 0,2-2 96 0,-2 0 16 15,1-2-1248-15,-1-4-240 0,0 3-48 0,-1 1-16 0,1 3-240 16,-2 2-64-16,0 0 0 0,1 1 0 0,-2 2-192 0,-2 4-64 0,2-2 0 0,-4 1 0 0,2 2-448 0,-1 1-80 0,1-1-32 0,0 0 0 0,2-2-272 0,-1 1-64 0,3-3-128 0,-1 0 192 0,1 0-192 0,1 0 0 0,0-3 128 0,1-1-128 0,2 0 144 0,-2-1-16 0,3 1 0 0,1-5 0 15,0 1 32-15,1-2 0 0,1 0 0 0,0-2 0 16,1 0-32-16,1 0 0 0,0-2 0 0,-1 0 0 0,1 2 64 0,-1-3 0 16,1-2 0-16,1 0 0 15,-1-1-64-15,1 2-128 0,-1-3 192 16,1 1-64-16,1-1-128 0,1 3 160 16,-1 1-160-16,1 3 160 0,-1-2-160 15,0 4 0-15,1 3 144 0,-3 1-144 0,1 2 0 0,1 2 144 0,-1 1-144 0,0-1 0 16,1 2 192-16,-1 3-64 0,0 3 0 0,-1-2-128 15,1 6 144-15,-2 3-144 0,0-2 0 0,0 5 144 0,1 2-144 0,0 2 128 16,-1-2-128-16,0 0 128 0,0 2-128 0,-1-2 192 0,-1-2-192 16,0 1 192-16,0 1-64 0,-2 0-128 15,1 0 192-15,-1-1-64 0,-1 0-128 0,1 0 0 0,1-3 0 0,-1-2 0 16,-1-4-192-16,0-1-64 0,-1-4 0 16,0 0-16-1,-2-2-112-15,0-1-32 0,0-3 0 0,0-1 0 16,-2-1-368-16,1-3-80 0,-1-1-16 0,0-2 0 15,1-2-944-15,0-2-192 0</inkml:trace>
  <inkml:trace contextRef="#ctx0" brushRef="#br0" timeOffset="91408.47">24961 15614 13823 0,'2'0'1216'0,"0"0"-960"0,0 0-256 0,-1 0 0 0,1 0 1136 0,-1 0 176 0,3 0 32 0,2 0 16 0,2 0 912 0,2 1 176 0,1 3 48 0,1-3 0 0,-1 2 16 0,0-1 16 0,0 4 0 0,0-1 0 0,0 3-1088 0,2-1-224 0,-1 3-32 0,-1 0-16 0,0 2-576 0,-1 4-112 16,0 2-32-16,-3 1 0 15,2 4-112-15,-3 0-16 0,-1-1-16 0,-1 3 0 0,-2-1-80 0,-2 2-16 0,-2-2 0 16,-2 0 0 0,-2-2-64-16,-1 0-16 0,-3 2 0 0,-3-2 0 15,-1 0-128-15,-3-2 0 0,0 1 0 0,-3-4 0 0,-1 2 0 0,-2-3 0 0,-1 0 0 16,-2-4 0 0,2 2-256-16,-1-3-128 0,-2 0-16 15,2-2-16-15,0-3-208 0,2-1-32 0,1-2-16 0,0-3-11808 16,3-3-2368-16</inkml:trace>
  <inkml:trace contextRef="#ctx0" brushRef="#br0" timeOffset="92657.68">26048 15139 6399 0</inkml:trace>
  <inkml:trace contextRef="#ctx0" brushRef="#br0" timeOffset="102010.84">25994 15182 11967 0,'-2'-3'1072'0,"1"0"-864"0,0 3-208 0,1 0 0 0,0 0 464 0,-1 0 48 0,-1 0 16 0,-1-2 0 0,-1 2 992 0,-2-2 192 0,1 1 32 0,-1 1 16 0,-1 0-80 0,3 0-16 0,-1 1 0 0,1-1 0 0,1 2 16 0,1 0 0 0,1 1 0 0,1 0 0 16,0 3-528-16,0 2-96 0,1 2-32 0,1 2 0 15,1 3-512-15,1 2-128 0,-1 1 0 0,1 0-16 16,1 3 32-16,-1 1 16 0,-2 2 0 0,1 1 0 16,-1 1 64-16,-1 2 16 0,-1 1 0 0,-1 0 0 15,0 3-208-15,-2-3-32 0,0 2-16 0,-2-3 0 16,0 1-240-16,-1-1 144 0,-1 1-144 0,1-4 128 16,0 0-128-16,0-4 192 0,1-3-192 0,-1-5 192 15,2 0-192-15,-1-5 0 0,1-2 0 0,1-1 128 16,0-5-128-16,1 0 160 0,0-1-160 0,0-4 160 0,1-1-160 0,-1-5 0 15,2 0 0-15,-1-5 128 16,1-2 0-16,0-4-128 0,1-1 192 0,1-6-64 16,0 2-128-16,1-3 0 0,-1-3 0 0,1-2 128 15,0-3-128-15,0 0 0 0,1 0 0 0,-3-1 0 0,1-1 0 16,2 2 0-16,-2 2 0 0,1 1 0 0,-1 2 0 16,1 3 0-16,1-1 0 0,-1 4 0 0,2 3 0 15,0 1 0-15,1 5 0 0,2 0-176 0,0 2 176 0,0 4 0 16,-2 1 0-16,1 2 0 0,1 2 0 0,0-1 0 15,0 3 0-15,-1 2 0 0,1 0 0 0,-2 0 0 16,0 1 0-16,-1 2 0 0,0 0 0 0,0 3 0 16,0-1 0-16,0 4 0 0,0-1 0 0,-1 2 0 15,2 1 0-15,-1 1 0 0,1 2 0 0,0 1 0 16,1 2 0-16,1 0 0 0,0 3 0 0,1-4 0 0,1 5 0 16,0-1 0-16,0 0 0 0,1-1 0 0,-1 4 0 0,-1-2 0 15,-1-1 0-15,0 0 0 16,-2-1 0-16,-1-2 0 0,0 1 0 0,-4-3 128 0,-1-1-128 0,-1-2 128 15,-2 0-128-15,-2-2 128 0,0-1-128 0,-2 0 128 16,-1-1-128-16,-1 0 144 0,-3 0-144 0,0 0 160 16,0 0-160-16,-2-4 0 0,-1 4 0 0,-1-2 128 15,0 0-128-15,0 2 0 0,-3-2 0 0,2 1 0 16,-3-2 0-16,1 2 0 0,0-2 0 0,1 1 0 16,1-3-512-16,1 0-48 0,3 0 0 0,0-4 0 15,3-1-368-15,3 3-80 0,1-5-16 0,3 1 0 16,2-2-1408-16,4 0-304 15,0-3-48-15,2 1-16 0</inkml:trace>
  <inkml:trace contextRef="#ctx0" brushRef="#br0" timeOffset="102582.79">26254 15114 9215 0,'-6'-5'400'0,"3"4"96"0,0-1-496 0,2-1 0 0,1 2 0 0,0 1 0 16,1 0 608-16,0-3 32 0,3 1 0 0,0-3 0 0,2 1 576 0,1 2 112 0,2-2 16 0,-2 3 16 0,2 0-272 0,0-2-48 0,1 2-16 0,-2 0 0 0,2 2 320 0,-1-1 48 0,-1 4 16 0,-1-2 0 16,-1 2-32-16,-1 2 0 0,0 1 0 0,-3 2 0 15,1 2-320-15,-3 0-64 0,0 4-16 0,0 1 0 16,-3 2-80-16,1 1-32 0,1-1 0 0,-2-1 0 15,1-2-112-15,0 0-32 16,1-3 0-16,1-1 0 0,1-1-208 0,1-1-64 16,1-2 0-16,1-4 0 0,0 0-272 0,1-3-176 15,0-2 192-15,1 1-192 16,1-2 128-16,1-2-128 0,0-1 0 0,0 1 0 0,0-4 0 16,0 1 0-16,-1-1 0 0,1 0 0 0,0-2 0 0,0-4 0 0,-2 3 0 0,-1 0 0 15,1-1 0-15,-4 2 0 0,1 0 0 0,-1 0 0 0,1 0 0 0,-1 0 0 16,0-2 0-16,-1 2-144 0,0 3 144 0,2 0 0 15,-2 2 0-15,-1 2 0 16,0 2 0-16,0 2 0 0,0 0 0 0,-1 1 0 16,1 4 0-16,-2 0 0 0,1 1 0 0,0 2 0 0,1 1 0 0,-1 3 0 15,2 0 0-15,-1 4 128 16,2-1 48-16,0 1 16 0,0 1 0 0,0 3 0 16,2-3-16-16,0 2 0 0,1-2 0 0,-1 1 0 0,-1-2-48 0,2 0 0 15,0-3 0-15,0-2 0 0,1-1 0 0,-1 0-128 0,3-4 192 0,-2-2-64 16,1 0-128-16,1-1 0 15,-1-3 0-15,-1 0 128 0,0 0-128 0,2-2 0 0,-1 0 0 0,1-3 0 16,0 0-192-16,2-2 0 0,0 1-16 0,0 0 0 16,2 0-352-1,0-4-64-15,0 0-16 0,2 1-17728 16</inkml:trace>
  <inkml:trace contextRef="#ctx0" brushRef="#br0" timeOffset="102867.64">26933 14621 24879 0,'-12'5'1088'0,"5"0"256"15,0 1-1088-15,4 0-256 0,1-1 0 0,4 1 0 0,-1 2 656 0,0 4 80 0,0 10 16 0,2 9 0 0,2 5 1200 0,0 5 240 0,2 2 48 0,1-2 16 0,0 0-704 0,1 2-144 0,2-2-16 0,0 0-16 0,0-3-800 0,0-5-176 0,3 1-16 0,0-3-16 0,-3-5-208 0,0-3-32 0,1 1-128 16,1-3 192-16,-2-4-192 0,-1 0 0 0,-1-4 0 0,0-1 0 16,-3-2 0-16,-1-3-208 0,-2 0 32 15,-1-4 16-15,-2 0-960 0,-2-1-192 0</inkml:trace>
  <inkml:trace contextRef="#ctx0" brushRef="#br0" timeOffset="103173.92">26822 14893 31327 0,'-10'-5'2784'0,"4"4"-2224"0,2-2-560 16,2 2 0-16,2 1 1744 0,2-1 240 0,1 1 64 0,0 0 0 0,4 0-944 0,3 0-176 0,4 1-32 0,4 3-16 16,1-2-352-16,4 4-64 0,0 1-16 0,2 0 0 0,1-1-320 0,-1-1-128 0,-2 1 0 0,1-2 0 15,2 3 0-15,0-5 0 0,0 0 0 0,-2-2 0 0,1 0-736 0,0-4-32 0,1 0-16 0,-2-5-17712 0</inkml:trace>
  <inkml:trace contextRef="#ctx0" brushRef="#br0" timeOffset="104150.85">27566 15012 20271 0,'-6'-3'1792'0,"1"3"-1424"0,3 3-368 0,1-2 0 0,1 0 1344 16,0 2 192-16,-3-2 32 0,-2 1 16 0,-1 5 720 0,-1 0 128 0,2 0 48 0,-2 3 0 15,4 1-1152-15,-1 2-240 0,2 0-32 0,2 1-16 0,0 1-432 0,2 1-96 0,1 1 0 0,0 0-16 0,2 3-128 0,0-2-32 0,1 0 0 0,0 1 0 0,2 0-16 16,-1 1 0-16,2 1 0 0,0-1 0 0,1 0-64 0,-1-2 0 0,1 2-16 0,1-5 0 15,-1 0-112-15,1-4 0 0,-1 0-128 16,1-3 192-16,-2-2-64 0,0-3-128 0,-1-3 176 0,1-3-176 0,-1-2 208 0,-1-3-64 0,-1-3-16 16,2-1 0-16,-2-3-128 0,0-4 192 0,0 1-192 0,-1-2 192 0,0 0-192 0,-3 3 0 0,1 1 0 0,-1-1 128 15,1-1-128-15,-2 1 0 0,0 1 0 0,1 4 0 16,-1-2 0-16,0 3 0 0,2 2 0 0,-1 1 0 16,2 4 0-16,-2 1 0 15,2 3 0-15,0 3 0 0,-1-1 0 0,1 3 0 16,0 5 0-16,-1 1 0 0,2 2-128 0,-1-1 128 15,1 4 0-15,0 0 0 0,0-1 0 0,-1 0 0 0,1-2 0 16,-2 1 0-16,2-3 0 0,-1-1 0 0,1 0 0 0,-1-1 0 16,-1-2 0-16,2-1 0 0,-1 0 0 0,-2-2 128 15,2 1 128-15,0-4 0 0,-2 1 16 0,2-1 0 16,0-1-80-16,-2-3 0 0,2 2-16 0,0-1 0 16,-1-1-16-16,2-1 0 0,0 2 0 0,-1-3 0 15,1-1 96-15,-1 0 0 0,1-2 16 0,0 1 0 16,-1-1 32-16,1-2 0 0,0 3 0 0,0-4 0 0,0 0-16 0,1 0 0 15,-1 0 0-15,2-4 0 0,-1 1-32 0,0-1 0 16,0 2 0-16,-1-2 0 0,0 1 0 0,0-1-16 16,1-1 0-16,-1-1 0 0,1 0-240 0,-1-1 0 15,0 0 0-15,-1-1 0 0,0-2 0 0,-2 3-128 16,-1-5 128-16,-1 2 0 0,0 2-304 0,-1 0 0 16,0 2 0-16,-3 2 0 15,3 4-368-15,-2 0-80 0,2 4-16 0,-1 1 0 16,-1 1-288-16,1 2-64 0,0 3-16 0,1 1 0 15,1 1-352-15,0 5-80 0,1-1-16 0,2 4-16496 0</inkml:trace>
  <inkml:trace contextRef="#ctx0" brushRef="#br0" timeOffset="104763.16">28404 15070 12895 0,'-4'-8'576'0,"0"1"112"0,2 3-560 0,0-1-128 0,1 5 0 16,0-1 0-16,1-1 944 0,-1-1 144 0,0-2 48 0,-2-1 0 0,-1 1 1104 0,1-1 208 0,-1 2 48 0,0 2 16 0,0-1-432 0,1 3-96 0,-1 0 0 0,-1 3-16 0,1-2-512 0,-1 4-112 0,-1 0 0 0,1 1-16 0,-1 0-512 0,1 2-112 0,-1 1 0 0,-1 3-16 0,0 0-352 0,0 0-64 0,0 3-16 0,-1 1 0 16,2 2-64-16,-1 1 0 15,0 4-16-15,2-2 0 0,0 2-176 0,2 1 128 0,-1-1-128 16,3-2 128-16,0 0-128 0,-1-2 0 0,5-1 144 0,1 0-144 15,0-2 0-15,3-4 0 0,0-1 0 0,2-2 128 16,1-3-128-16,1-1 0 0,1-5 0 0,3-3 0 16,0 1 128-16,1-7-128 0,0 1 128 0,1-2-128 0,1-3 176 15,-1-1-48 1,0-5 0-16,-2 2 0 0,1-2 128 0,-4-1 32 0,1 2 0 0,-4 1 0 16,-3 0 80-16,0 0 16 0,-1-1 0 0,-3-2 0 15,1 0 0-15,-4 3 0 0,-2-1 0 0,-1 2 0 0,-2-1 0 0,-1 0 0 16,-3-3 0-16,-1 3 0 15,0-1-384-15,-2 5 144 0,2-1-144 0,1 5 0 0,2 3 176 0,-1 3-176 16,0 0 160-16,2 3-160 0,1 0 0 0,-2 0 0 16,3 3 0-16,0 0 0 15,0-3 0-15,2 3 0 0,-1 0 0 0,0-3 0 0,1 3-192 0,0-1-96 0,2-2-16 0,0 0 0 32,-1 0-256-32,4 0-48 0,-2 0-16 0,2 0 0 15,1 0-272-15,0 0-64 0,3 0-16 0,1 2-11888 0,3-1-2384 0</inkml:trace>
  <inkml:trace contextRef="#ctx0" brushRef="#br0" timeOffset="105199.81">28798 15128 1839 0,'0'4'160'15,"0"1"-160"-15,0-3 0 0,0 2 0 16,0-4 0-16,0 2 128 0,-1 3-128 0,0 5 128 0,-1 4-128 0,-1 2 0 0,0 0 0 0,1 0 0 0,-1 1 672 0,2-3 256 0,1 1 48 0,0-3 16 0,1-1 1520 0,2 0 304 0,-1-1 64 0,1 0 16 0,2-1 64 16,-3 1 16-16,2-4 0 0,-1 1 0 0,0-1-672 0,-1-1-128 0,0-1-16 0,-2 0-16 0,1-2-528 0,-2-1-96 31,1-1-32-31,0 0 0 0,-2 0-720 0,1-1-160 0,-1 1-32 0,-1-2 0 0,1-1-256 0,-2 2-48 16,-1-4-16-16,0 1 0 15,-1-1 16-15,1-2 0 0,-2 1 0 0,0-3 0 0,0 2 48 0,0-3 0 0,-2-1 0 0,0 0 0 16,2-2-48-16,-1 1 0 15,1 0 0-15,1-5 0 16,-2 5-32-16,2-5-16 0,0 1 0 16,1-2 0-16,0 1 32 0,0 0 0 0,1 1 0 0,1-2 0 0,-1 1-32 0,2 0 0 15,-1-1 0-15,2 1 0 16,1 0 32-16,1 1 16 0,0 3 0 16,2-1 0-16,1 0-64 0,0 3-16 0,3 0 0 0,-2 1 0 15,2 2-192-15,0 0 144 0,2 0-144 0,1 2 128 16,0 1-128-16,1 1 0 0,0 2 0 0,0 1 0 15,2-2 0-15,-2 3-144 0,1 0 144 0,1 0-160 16,-1 0-480-16,-1 0-80 16,0 0-32-16,2 0 0 0,-1 3-112 0,1-3-32 0,2 0 0 15,0 0 0-15,-1 0-240 0,1 1-48 0,-1 1-16 0,3 2-17136 16</inkml:trace>
  <inkml:trace contextRef="#ctx0" brushRef="#br0" timeOffset="105755.51">29634 15106 911 0,'0'-8'0'0,"1"3"0"0,-1 0 0 0,0 3 0 0,0-1 2992 0,1 2 512 0,-1-1 96 0,0-1 32 15,0-1-896-15,0-3-176 0,0 0-48 0,0-1 0 0,-1 2-336 0,0-3-64 0,-2 2 0 0,0 1-16 0,0 1-256 0,-2-1-48 0,0-1-16 0,-2 3 0 0,0-1-752 0,-3-2-160 0,-3 2-32 0,-2 1 0 16,-2-1-352-16,-4 2-80 0,0 3-16 0,-1 1 0 0,0 4-64 0,-1 1-32 0,4 2 0 0,-2 2 0 0,2 1-80 16,0 3-16-16,1 2 0 15,1 1 0-15,1 3-64 0,-1-1-128 0,1 5 176 0,4 1-176 0,-2 1 0 0,2 0 0 16,1-2 0-16,1 2 0 15,1-2 0-15,3-1 0 0,2-2 0 0,1-1 0 0,2-3 128 0,1-2-128 16,1-2 0-16,2-3 0 0,2-2 0 0,2 1 0 16,1-4 0-16,1-3 0 0,3 0 160 0,2-5-160 15,-1-1 128-15,4-3-128 0,-1-1 208 0,1-5-32 16,1 1-16-16,2-5 0 0,0 3-160 0,0-7 192 16,2-2-192-16,-1 0 192 0,-1-1 32 0,1-3 16 15,-1 0 0-15,-2-2 0 0,-2 5 192 0,0-3 32 0,-1-3 16 0,0-2 0 16,-3 2 48-16,1 0 16 0,-3-3 0 15,-3-2 0-15,1 2-96 0,-4 1 0 0,0 1-16 0,-5-3 0 16,-2 2-160-16,-1-1-16 0,-1 1-16 0,-4-5 0 16,0 3-240-16,-3-2 128 15,-2 2-128-15,-1-1 0 0,-1-2 0 0,0 0 0 0,-1 2-128 0,0 0 128 32,1 2-704-32,1 5-48 0,0 2 0 0,3 4 0 0,-1 2-144 0,3 0-48 0,2 3 0 0,0 3 0 15,3 1-112-15,3 0-32 0,-1 2 0 0,3 2-17984 0</inkml:trace>
  <inkml:trace contextRef="#ctx0" brushRef="#br0" timeOffset="106632.22">30563 14278 35935 0,'-2'7'3200'0,"2"-3"-2560"15,0 3-512-15,0-1-128 0,0 0 0 0,0 4-240 0,2 2 64 0,-4 11 16 0,1 11 1168 0,-1 8 224 0,-2 6 48 0,1 1 16 0,0-1-704 0,-1-2-144 0,2-4-16 0,0-1-16 0,1-2-48 0,0-2-16 0,2-6 0 0,2 0 0 0,-2-3-80 0,1 1-16 0,1-3 0 0,-1 0 0 0,-1 1 64 0,1-10 16 0,-1-2 0 0,0-1 0 16,0-1-128-16,-1 2-16 0,2 3-16 0,-2-4 0 0,0 2 64 0,1-1 16 0,-1-2 0 0,-1-3 0 0,-1-2-256 0,1-2 0 15,0-1 0-15,1-1 0 0,-1-3 0 0,1-1 144 16,0-2-144-16,0-3 128 0,1-1 64 0,0-5 0 16,2-1 0-16,-1-4 0 0,2 2-192 0,0-6 192 15,-1-4-192-15,3-4 192 0,1 1-192 0,0-3 0 16,2-3 144-16,1-2-144 0,1 0 0 0,1-2 0 16,3 3 0-16,1 1 0 0,0 4 0 0,1 4 0 15,1 4 0-15,-2 4 0 0,1 4 0 0,-1 5 0 0,0 4 0 0,-1 1 0 16,1 6 0-16,0-1 0 15,-1 3-176-15,1 3 176 0,0 0 0 0,2 4 0 0,-1 1 0 0,-1 2 0 16,1 2 0-16,1 1 0 0,-1 1 0 0,0 4 0 16,0-1-128-16,1 1 128 0,-2 2 0 0,-1-1-144 15,0-2 144-15,-3 0 0 0,2 2 0 0,-5-1 0 16,1 1 0-16,-4-2 0 16,-1-1 0-16,-2-3 0 0,-2 0 0 0,-3-2 0 15,-1-3 0-15,-2 0 0 0,-2 0 0 0,-2-4 0 0,-2 0 128 0,-1-3-128 16,-2 0 0-16,-2-2 144 0,-3 0-144 0,0-2 0 15,-1-2 208-15,-2-2-64 0,-2-2-16 0,-1-1 0 0,2-1-128 0,-3-4 0 16,1-1 0-16,0-2 128 16,2 1-128-16,1 1 0 0,1-4 0 0,1 3 0 15,3 0 0-15,2 1 0 0,1 4 0 0,2-3 0 32,1 4-512-32,3 0 32 0,2-1 0 0,2 4 0 0,2 2-80 0,1-3-16 0,2 3 0 0,0-1 0 15,3 0-176-15,0-1-32 16,2 3-16-16,0-1 0 0,3-1-1504 0,-1 2-320 0</inkml:trace>
  <inkml:trace contextRef="#ctx0" brushRef="#br0" timeOffset="107277.67">31767 14933 28959 0,'-10'-17'640'0,"1"8"128"0,0 0 16 16,1 3 48-16,4 3-672 0,2 1-160 0,-1-1 0 0,-4 0 0 0,-3-6 816 0,-6-2 128 15,-1 0 16-15,-3-2 16 0,1 2 336 0,2 1 64 0,0 2 16 0,2-1 0 0,1 5-240 0,1-1-64 0,2 3 0 0,-2 1 0 16,2 2-576-16,0 1-128 0,1 3-32 0,-1 4 0 0,0 1-96 0,-1 2-32 0,0 3 0 0,1-1 0 0,1 3-80 16,0 0-16-16,2 3 0 0,-1 0 0 0,2 1 80 0,-1 1 16 0,2-2 0 15,0 1 0-15,1 0-48 0,0-4-16 0,1 1 0 0,2-4 0 0,1 0-32 0,-1-2-128 0,2-2 192 0,2 1-64 16,0-3-128-16,1-1 192 0,0-2-192 0,1-1 192 15,1 1-192-15,1-5 0 0,0 1 0 0,2-2 0 16,2-3 0-16,0 0 0 0,2-2 0 0,0-1 0 16,2-1 0-16,-1-3 0 0,1 0-160 0,-2-2 160 0,2-1-176 15,0-2 176-15,-1 0-192 0,0-2 192 16,-2 1-192-16,-1 0 192 0,0-2-192 0,-1 2 192 0,1-4-192 16,-1 4 64-16,-2 1 128 0,0 2-208 0,-1 3 208 0,-3 2 0 15,1 2-160-15,-1 2 160 0,-3 2 0 16,-2 3 0-16,1 0 0 0,-1 5 0 0,-2 1 0 0,-1 2 160 15,0 2-32-15,-2 5-128 0,0 1 304 0,1 1-48 16,1 0-16-16,0 6 0 0,0 0 48 0,2 2 16 0,-1 1 0 16,3 0 0-16,1 1-48 0,1-2 0 15,2 2 0-15,3-1 0 0,0-1-256 0,1-2 160 0,1 1-160 16,2-3 128-16,2 0-128 0,0-2 0 0,1-1 144 0,-1-2-144 31,0-5-272-31,1-2-128 0,-1-1-32 0,1-2 0 16,-2-3-272-16,0-1-48 0,0-4-16 0,0-1-12608 15,-1-3-2512-15</inkml:trace>
  <inkml:trace contextRef="#ctx0" brushRef="#br0" timeOffset="107722.69">32126 14933 27647 0,'-3'-7'2448'0,"2"1"-1952"0,2 4-496 0,0 0 0 0,1 2 384 0,-1-1 0 0,0-5-16 0,2-1 0 0,-1-3 1040 0,0-1 192 0,2-4 64 0,-1 1 0 0,-1 3-320 0,-1-3-48 0,1 3-16 0,-2 3 0 0,-2-4-560 0,1 3-112 0,-3 0-32 0,1-1 0 15,-2 1-192-15,-4 2-64 16,-1 1 0-16,-2 2 0 0,-2 3-48 0,-3 2-16 0,0 3 0 0,-3 3 0 16,1 2-112-16,0 2-16 15,-1 3-128-15,-1 2 192 0,0 5 64 0,0 2 0 16,2 1 0-16,3 3 0 0,1 1 0 0,3 1 16 0,3 0 0 0,3 0 0 16,2-1 128-16,3 1 32 15,2-2 0-15,4-2 0 0,1-2-128 0,3 3-32 0,3-4 0 16,2 1 0-16,1-6-128 0,2 0-16 0,3-3-128 0,2-2 192 15,2-1-192-15,0-2 176 0,4-3-176 0,-1-1 160 16,1-2-160-16,2-1 0 0,1-1 0 0,0 1 0 31,1-1-656-31,0-2-176 0,2-1-16 0,-4 1-16 16,0-4-320-16,-3-1-64 0,1-1-16 0,-4-2-17984 0</inkml:trace>
  <inkml:trace contextRef="#ctx0" brushRef="#br0" timeOffset="108070.55">32550 14085 32255 0,'-4'0'1424'0,"2"4"304"0,-1 4-1392 0,2-2-336 16,1-1 0-16,0-2 0 0,1 6 720 0,-1 3 80 0,-1 11 16 0,1 6 0 0,-3 8 720 0,2 6 160 0,0 1 32 0,0 1 0 0,1 0-880 0,0 2-160 0,1 0-48 0,0 2 0 0,2-5-128 0,-1 2-16 0,2-3-16 0,-2-1 0 0,1-1 48 0,-1-2 16 16,1 1 0-16,-2-3 0 0,0-5-288 0,-1 0-48 15,1 4-16-15,-1-2 0 0,2-1-48 0,-2 0-16 16,1-4 0-16,0-1 0 0,0-4-128 0,1-2 0 15,0-2 0-15,2-4 0 0,-3 0 0 0,1-5 0 0,0 2 0 16,-1-4-176 0,0-1-624-16,-1-3-128 0,0 0-32 0,-2-3 0 15,0-2-192-15,0-1-64 0,-2-3 0 0,1 1 0 0</inkml:trace>
  <inkml:trace contextRef="#ctx0" brushRef="#br0" timeOffset="108516.36">32892 14683 26719 0,'-1'-6'1184'15,"0"-1"240"-15,0 5-1136 0,-1 1-288 0,2 1 0 0,0 0 0 0,-1 0 336 16,0 0 16-16,-3 1 0 0,-1 3 0 0,-2 1 1328 0,-3 1 272 0,-2 2 48 0,-2 1 16 0,0 2-432 0,-2 0-96 0,0 2-16 0,-1-2 0 0,1 1-768 0,1-2-176 0,-1 1-16 0,1-3-16 0,1 0 16 0,1-2 0 0,0 1 0 0,1-1 0 0,2 0-128 0,0-1-32 0,2 0 0 0,-1 0 0 0,0 1-48 0,1-4-16 16,0 3 0-16,0 0 0 0,-1 2-128 0,-1-1-32 15,3 1 0-15,-2 1 0 0,3-2-128 0,-2 0 0 16,2 0 0-16,1 0 0 0,2 1 240 0,0-1 16 15,1 0 0-15,2 3 0 0,1-5 0 0,3 5 0 0,0 1 0 0,4 1 0 16,1 2-112-16,2 1-16 16,2 1 0-16,2 0 0 0,1 1 0 0,4-1 0 0,3 3 0 0,5 0 0 15,3 3 0-15,2-1 0 0,2 2 0 0,-1-2 0 0,1 2-128 16,-1-2 160-16,1-3-160 0,1 2 160 16,-1-1-160-16,-1-1 0 0,0 1-160 0,-3-2 160 15,-3-4-512-15,-2 2 0 0,-3-3 0 16,0-2 0-16,-4 0-304 15,-1-1-64-15,-1 1-16 0</inkml:trace>
  <inkml:trace contextRef="#ctx0" brushRef="#br0" timeOffset="109309.1">26786 16363 17503 0,'-1'-10'1552'15,"1"5"-1232"-15,0 2-320 0,0-1 0 0,1 4 1792 0,0-2 320 0,1 0 48 0,0 1 16 0,3 0 208 0,0 1 48 16,2 1 16-16,1 4 0 0,-2 4-784 0,0 2-144 0,0 5-48 0,-1 1 0 0,0 4-848 0,0-1-176 0,1 5-48 0,1-2 0 0,-2 2-144 0,1 1-16 0,1-3-16 0,-1 0 0 0,2-1-64 15,-2-2-16-15,0 1 0 0,0-5 0 0,-1-1-144 0,-1-2 0 0,0-4 0 0,-1 0 0 0,-1-2 0 0,0-2-192 0,1 0 32 0,-3-4 16 16,1-2-976-16,-2-4-192 0,1-1-32 0,-3-3-15840 16</inkml:trace>
  <inkml:trace contextRef="#ctx0" brushRef="#br0" timeOffset="109514.4">26885 15864 19343 0,'-9'-10'1728'0,"3"4"-1392"0,1 2-336 15,3 3 0-15,-1 1 2496 0,3 1 448 0,-1 1 64 0,0 1 32 0,-3 2-1088 0,0 2-224 0,1 4-32 0,-1 3-16 0,2 0-832 0,0 0-160 0,2 0-48 0,3-3 0 0,-1 1-400 0,3 0-96 0,1-2-16 0,1-1 0 0,-2-2-432 0,2-1-80 0,2-1-32 0,3 1 0 16,0 0-1792-16,1-1-352 0</inkml:trace>
  <inkml:trace contextRef="#ctx0" brushRef="#br0" timeOffset="110040">27349 16343 18431 0,'-5'13'816'0,"1"-4"160"0,3-2-784 0,1-2-192 0,1-1 0 0,0-2 0 0,2 2 1776 0,-1 1 304 0,3 3 64 0,3 7 16 0,0 1 336 0,2 2 64 0,1-1 0 0,-2 0 16 0,1-2-1152 0,-3-1-224 0,1-2-48 0,-2-1-16 0,0-1-544 0,-2-4-96 15,0 2-32-15,-2-3 0 0,-1 0-96 0,0-4-32 0,1 0 0 0,-2 1 0 0,-2-2-32 0,1 0-16 16,0-3 0-16,-1-1 0 0,-2 0-96 0,0-3 0 0,-1 1-16 0,0-2 0 16,0 1-176-16,0-4 160 15,-1 0-160-15,1 0 160 0,2-1-160 0,-2 0 0 16,1-8 0-16,0 0 0 0,3-1 0 0,0-1 0 16,2 0 0-16,1-2 0 0,2 1 128 0,2 1-128 0,3 1 0 0,0 1 128 0,2 4-128 15,0 1 0 1,2 3-192-16,0 3 192 0,-1 2-128 0,1 3 128 0,-2 0 0 0,1 4 0 15,-1 1 0-15,2 2 0 16,-1 1 0-16,-1 3 0 0,1-1 0 0,1 2 0 0,-1 1 128 16,-1 4-128-16,0 0 240 0,1 2-48 15,-3 1 0-15,1 0 0 0,-1-3-32 0,0 3-16 16,2 1 0-16,-1 2 0 0,1-1 96 0,0 2 16 0,0-3 0 16,0 2 0-16,-1-2-80 0,2 1-16 0,-2-2 0 15,0 0 0-15,-1-3-160 0,1 2 0 0,-2-3 0 0,1 0 128 16,0-1-128-16,-2 0 0 0,1-5 0 0,0 0-176 31,0-1-640-31,-1 0-128 0,0-2-16 0,2 0-12416 0,1-3-2496 0</inkml:trace>
  <inkml:trace contextRef="#ctx0" brushRef="#br0" timeOffset="110721.9">28536 16361 32255 0,'-9'-5'2864'0,"3"1"-2288"0,4 4-576 0,2 0 0 0,1 0 768 0,-1-4 32 0,-1 1 16 0,-2-1 0 0,2-6 528 15,1 3 96-15,2-2 32 0,2 2 0 0,2 2-672 0,0 0-128 0,3 2-32 0,1 0 0 0,1 3-208 0,0 1-48 0,2 2-16 0,-1 5 0 0,2 2-176 0,-1 3-16 0,1 3-16 0,-1 4 0 0,0 4-160 0,-1-2 192 0,-1 3-192 0,0 1 192 16,-1-3-64-16,0-1-128 0,-1-3 192 0,-1 0-64 16,1-3 0-16,-1-2 0 15,-1-5 0-15,-1 0 0 0,0-5 96 0,0-2 16 0,-1 0 0 16,2-2 0-16,-2-1-80 0,-2-2-16 15,2-1 0-15,0-1 0 0,0-5-144 0,0 0 192 16,2 1-192-16,-2-3 192 0,0-2-192 0,0 1 0 0,2-2 144 16,-1 0-144-16,0 0 0 0,0 2 0 0,0 2 0 15,2-1 0-15,-1 3-144 0,0 2 144 0,1 6-160 16,-1-1 160-16,1 4-320 0,-1 1 48 0,1 3 0 0,-2 4 0 16,1 1 96-16,1 1 32 0,-1 1 0 0,0 0 0 15,2 0 144-15,0-2 0 0,1 0 0 0,-2 0 0 0,0-4 0 0,-1 3 0 16,1-2 0-16,-1-2 0 0,-1 2 288 0,-1-5-16 15,0 1 0-15,0-3 0 0,-1-1 80 0,-1 0 16 16,1-1 0-16,0 1 0 0,0-4 16 0,-1 1 0 0,2-1 0 16,-1-3 0-16,1 4-96 0,0-2-16 0,0 0 0 15,0-1 0-15,1 1-80 0,-1-2 0 16,0 2-16-16,1-1 0 0,-1 0-176 0,0 1 128 16,0-1-128-16,-1 0 128 0,0 0-128 0,1-2 128 0,0 0-128 0,0 0 128 15,-1 2 0-15,0-3-128 16,1 1 192-16,1-7-64 0,0 1 16 0,0-3 0 15,0 0 0-15,1-1 0 0,0 0-144 0,-1-3 0 0,0 1 0 0,1-2 0 0,-1-2 0 16,0-1-256-16,1-2 64 0,1 4 16 16,-1 2-800-1,4 3-176-15,-1 5-16 0,0 3-16 16,0 2-112-16,0 4-32 0,0 1 0 0,2 6 0 0,-1-2-720 0,4 4-160 16</inkml:trace>
  <inkml:trace contextRef="#ctx0" brushRef="#br0" timeOffset="111173.9">29885 16245 28559 0,'-11'-4'1264'0,"3"1"272"0,2 3-1232 16,3-2-304-16,0 1 0 0,1 1 0 0,-1 0 1936 0,-1 0 336 0,-3 0 64 0,-4 1 16 0,-3 1-880 0,-1-2-192 0,1 4-16 0,0 1-16 0,-1 1-608 0,2 3-112 0,-1-2-16 0,-1 3-16 0,1 1-96 0,0 3-16 0,0 1 0 0,2 1 0 0,-1-1-176 0,3 2-32 0,2-2-16 0,2 2 0 0,1 2-160 0,1 0 128 15,1 0-128-15,2 0 128 0,1 0-128 0,1-1 0 16,2-4 0-16,-1 0 128 0,3-2-128 0,0-2 0 16,1 1 0-16,4-4 0 0,0-1 0 15,1-1 0-15,3-4 128 0,2 0-128 0,0-1 0 0,3-2 0 16,0-1 0-16,1 0 0 0,0-5 0 0,0 1 0 15,-3-3 0-15,0 1 0 0,1-2 128 0,-3-4-128 16,-1 2 128-16,-1-3-128 0,-2 0 0 0,-1-2 0 16,-2 2 0-16,-1-1 0 0,-4-1 288 0,0 2 80 15,-3 2 16-15,-3-4 0 0,0 0-32 0,-2-1 0 16,-3 2 0-16,0 0 0 0,-2-1-32 0,0 1 0 0,-3 0 0 16,2 1 0-16,-1 2-144 0,1 0-48 0,1 3 0 15,0 4 0-15,1 2-128 0,3 2 0 0,0 3 0 0,1 0-176 31,1 3-528-31,3 1-96 0,0-2-32 0,2 2 0 16,0 1-272-16,3 1-64 0,1-1-16 0,2 1-12016 0,1 1-2416 16</inkml:trace>
  <inkml:trace contextRef="#ctx0" brushRef="#br0" timeOffset="111550.14">30246 16491 10127 0,'-4'7'448'0,"1"-2"96"0,0 0-544 16,1-1 0-16,0-2 0 0,2 1 0 0,-1-2 704 0,0 4 48 0,-2 1 0 0,0 1 0 0,-2 2 2160 0,0 1 432 0,0-3 96 0,0 1 16 0,1-2-240 0,-1-1-32 0,3 0-16 0,-2 0 0 0,2-4-1600 0,-1 2-320 0,2-1-64 0,-1-1-16 0,2-1-528 15,-2-1-128-15,1-1 0 0,-1-1-16 0,0-1 128 0,0 1 16 16,-1-6 16-16,1 2 0 0,-1-5 0 0,1 1 0 0,-1-1 0 15,0-3 0-15,-1-2-80 0,0-2 0 0,-1-3-16 0,2-2 0 16,-2-2-144-16,1 2-32 0,0-2 0 16,2 0 0-16,2 4-128 0,-1-3-16 0,3 4-16 0,-1 1 0 15,2 1-224 1,1 2 144-16,-1 1-144 0,2 2 128 0,0 0-128 0,0 3 0 0,0 1 0 0,1 2 0 16,2 2 0-16,-1 0 0 0,0 2 0 0,2-1 0 15,1 1 0-15,0 2 0 0,1 0 0 0,1 2-176 31,3-3-464-31,1 3-80 0,0 3-32 0,2-3 0 16,0 4-368-16,0 0-80 0,1 4-16 0,2-1 0 16,3 4-224-16,1 3-48 0,1 3-16 0,1 2-16784 0</inkml:trace>
  <inkml:trace contextRef="#ctx0" brushRef="#br0" timeOffset="112071.46">31099 16264 17503 0,'-2'-7'1552'0,"-1"2"-1232"0,2 0-320 0,0 3 0 0,1-1 1104 0,-1 2 176 0,-1 0 16 0,1-1 16 0,-1 0 592 0,-3-3 112 0,-3 1 32 0,0 1 0 0,-2 1-16 0,-3 1 0 0,-1-1 0 0,-1 2 0 0,-3 2-688 0,1-1-144 0,-3 4-32 0,-1-1 0 16,-1 3-464-16,-1 0-112 0,-2 1-16 0,0 1 0 0,0 2 16 0,1 0 0 0,0 0 0 0,2 2 0 0,3 0-128 0,0 3-16 0,1 0-16 0,2 3 0 0,3 1-272 0,-1-3-160 16,4 5 192-16,1-2-192 0,4 1 0 0,2-2 0 15,1 2 0-15,4-4 0 0,1 0 0 0,4-1 0 16,0-1 0-16,4-1 0 0,2-2 0 0,3-1 0 16,1-5 0-16,3 1 0 0,3-1 0 0,1-2 0 0,2-3 0 0,0-1 0 15,-3 0 0-15,1-1 0 0,0-6 0 16,-3-1 0-16,0-1 0 0,-2-5 0 0,1 1 0 0,-3-4 0 15,-1-1 144-15,-1-2 32 0,-3 1 0 0,-1-4 0 16,-2 2 192-16,0-1 32 0,-3-3 16 0,-2 2 0 16,-2-1 80-16,-2-3 16 0,-1-1 0 0,-2-1 0 15,-2-2-112-15,-1-1-16 0,0-6 0 0,-1 0 0 16,-2-3-256-16,-1 0-128 0,-1-2 0 0,0 2 128 16,1 0-128-16,-1 3 0 0,1 3 0 0,0 0-176 15,-1 3-48-15,0 3-16 0,1 4 0 0,0-2 0 16,3 3-16-16,-1 3 0 0,2 3 0 0,0 0 0 15,2 5-256-15,2 3-64 16,0 0-16-16,1 4 0 0,2 2-288 0,1 2-48 16,0 2-16-16,2 1 0 0,2 1-192 15,1 2-32-15,1 1-16 0,3 2-17680 0</inkml:trace>
  <inkml:trace contextRef="#ctx0" brushRef="#br0" timeOffset="112621.96">31840 16080 32255 0,'-9'-2'2864'0,"3"0"-2288"0,4 2-576 0,0 0 0 0,2 2 592 0,-1-2 16 0,-3 0 0 15,-4-2 0-15,-2 2 832 0,-1 0 160 0,-3 0 48 0,2 2 0 0,1 0-784 0,-2 1-160 16,0 0-16-16,-1 2-16 0,1 0-32 0,-5 1 0 0,1 1 0 0,-2-1 0 0,2 1-192 0,-3 2-64 0,-1 2 0 0,1-2 0 0,2-1-16 0,-1 1-16 0,3 0 0 0,3-5 0 0,0 3-160 0,2-1-16 0,4-1-16 0,-1-3 0 16,2 2-32-16,2-4 0 0,2 2 0 0,1-2 0 15,1 3-128-15,1-3 0 0,3 0 0 0,1 0 128 0,2-3-128 0,2 2 0 16,2 2 0-16,1-1 0 0,2 3 0 0,2-1 192 15,0 2-192-15,2 2 192 0,2-1-192 0,1 1-176 16,2 2 48-16,-2 2 0 0,1-3 128 0,-1 2 0 16,-1 2 0-16,-3-4 0 0,-2 3 0 0,-3-1 0 15,-1 1 0-15,-2 1 0 0,-2 0 0 16,0 1 0-16,-4 1 0 0,1-2 0 0,-2 4 0 0,1-4 0 16,-3 1 0-16,0 1 0 0,-1-1 320 0,-2 2-16 15,1-2 0-15,-3-1 0 0,1 1 32 0,-1 0 16 0,-1-1 0 0,-1-1 0 16,0 2-112-16,0-5-32 0,-2 3 0 0,1-1 0 15,-2 0-208-15,0-2 144 16,0 2-144-16,-1-3 128 0,-2 1-128 0,1-1 0 0,-2 1 0 0,0 0 0 16,0-1 0-16,0-3 128 0,-2 2-128 0,-1-2 128 0,-2 1-128 15,0 0-176 1,-1 0 48-16,0-2 0 16,0-1-464-16,2 2-96 0,1-7-16 0,2 3 0 15,4-5-256-15,1-3-64 0,2 0-16 0,3-6-12992 0,3-1-2608 0</inkml:trace>
  <inkml:trace contextRef="#ctx0" brushRef="#br0" timeOffset="119027.81">21736 8865 8287 0,'-4'0'736'0,"2"0"-592"0,1 0-144 0,-1 0 0 0,2 0 832 0,-1 0 128 0,-1 0 16 0,-2 0 16 0,0-3 16 0,1 2 0 0,0-2 0 0,1 0 0 0,2-1-368 0,1 0-80 0,0-1-16 0,0 0 0 0,2 0 64 0,-2-1 16 0,2 3 0 0,-2-1 0 0,1 1 16 0,-1 1 16 16,-1 1 0-16,2 1 0 0,-2-3-48 0,0 3-16 16,0 3 0-16,0-3 0 15,1 1-352-15,-1-1-80 0,0 0-16 0,0 0 0 0,0 0 576 0,0 0 112 0,0 0 32 0,0 0 0 16,0 0 32-16,0 0 0 0,0 0 0 0,0 0 0 16,0 0-192-16,0 0-48 0,0 0 0 0,9-17 0 31,-8 12-352-31,1 1-80 0,1 1-16 0,-3 2 0 15,1-1-208-15,-1 0 0 0,0 4 128 0,-1-2-128 16,1 0 144-16,-1 0-16 0,-1 0 0 0,2 0 0 16,0 0 416-16,0 0 80 0,0 0 16 0,0 0 0 15,0 0-128-15,-21 5 0 0,18-5-16 0,-2 0 0 0,1-2-112 16,0 2 0-16,1 0-16 0,-1-1 0 0,0-1-208 0,0 0-32 16,-1 1-128-16,1 1 192 0,0-2-192 0,0 1 0 15,2-2 0-15,0 3 0 0,1-2 0 0,1-1-160 16,0 3 32-16,3-2 0 15,0 0-1152-15,2 1-240 0,3 0-32 0,-1 1-14704 0</inkml:trace>
  <inkml:trace contextRef="#ctx0" brushRef="#br0" timeOffset="120367.12">25071 15191 6447 0,'-11'2'576'0,"2"-2"-576"16,2 2 0-16,2-2 0 0,2 0 1936 0,2 0 288 0,-1 0 48 0,-1-2 16 0,-2 2-944 15,-1-5-192-15,1 2-48 0,1-3 0 0,2 1 544 0,2-2 96 0,0 3 32 0,1 0 0 0,3-1-960 0,-2 1-192 0,2 2-48 16,0-2 0-16,0 3-384 0,-1-3-192 0,1 3 160 0,0 0-160 0,-2 1 240 0,1 0-48 0,-1 0-16 0,1 1 0 0,-2 0 32 0,0 3 16 0,-1-3 0 0,0 3 0 0,0-3 320 0,-1 1 64 15,1 1 16-15,-1-1 0 0,-1 1-64 0,2-3-16 16,-1 0 0-16,1 0 0 0,-1 0 96 0,1-4 0 16,0-1 16-16,1-1 0 0,0 0-80 0,1-2-32 0,-1-2 0 0,0 2 0 15,2-2-160-15,-2 1-48 16,1-1 0-16,-1 2 0 0,1-1-192 0,-1 2-144 0,-1-1 192 0,0 3-192 16,0 4 192-16,-1-3-192 15,-1 3 192-15,0 2-192 0,0-1 320 0,-1 4-64 16,1-1 0-16,-2 0 0 0,1 3 0 0,0 1-16 0,-1 0 0 0,0 2 0 15,-1-2-16-15,2 3 0 16,0-4 0-16,1 2 0 0,0-2-32 0,1-1-16 16,0-2 0-16,2 2 0 0,-1-3-176 0,1-2 0 15,2 1 0-15,-1-2 128 0,2-1-128 0,0-1 0 16,0-1 0-16,0 0 0 16,1-1-400-16,2-1-16 0,-1-3 0 0,2 2 0 15,2-2-1424-15,0 1-272 0</inkml:trace>
  <inkml:trace contextRef="#ctx0" brushRef="#br0" timeOffset="126190.9">7584 16148 15663 0,'-19'-5'1392'0,"6"4"-1120"0,0-2-272 0,6 2 0 0,2 0 1216 0,2 1 192 0,-2 0 48 0,-4-4 0 0,-6 2-752 0,-6-1-128 0,-3 0-48 0,1 3 0 16,-1-3 128-16,2 3 32 0,1 3 0 0,-1 0 0 0,1 2-64 0,0 0-16 0,-2 5 0 0,1-4 0 0,0 5-48 0,1-2-16 0,-1 1 0 0,-1 0 0 0,4 1-272 16,0-4-48-16,0 3-16 0,2-4 0 0,2 2 144 0,2-4 32 0,3 1 0 0,1-4 0 0,3 3 288 15,2-4 64-15,2 1 16 0,1-1 0 0,1-4 16 0,1 2 16 0,1 2 0 0,3-4 0 16,1 1-144-16,4-2-16 0,3 3-16 0,0-1 0 16,2 0-224-16,2 0-32 0,2 0-16 0,2 0 0 15,0-1-64-15,4 2-16 0,2-2 0 0,1 1 0 16,3-1-128-16,4-1-128 0,2-1 192 0,1-1-192 15,2-1 208-15,2 0-64 0,6-1-16 0,3 1 0 16,0-2-128-16,1 3 160 0,2 1-160 0,0-2 160 16,-1 4-160-16,4 0 160 0,0-3-160 0,1 4 160 15,2 0-32-15,-1 3-128 0,3 0 192 0,0 1-64 16,0 2 16-16,1 1 0 0,1-2 0 0,4 1 0 16,0 1-16-16,-3 3 0 0,0-2 0 0,-2 1 0 15,-3 0-128-15,0-1 160 0,-1-1-160 0,-1-1 160 0,-2 2-16 0,-2 1 0 16,1-1 0-16,-1 0 0 0,-1-1 112 0,-1 0 32 15,0-3 0-15,0 1 0 0,1-2-48 0,0 0-16 16,2 0 0-16,-2 0 0 0,-2-2-224 0,1 1 0 16,2 0 0-16,0 1 0 0,0 0 0 0,-2 0 0 15,1 0 0-15,-1-3 144 0,-2 3-144 0,1 0 0 16,-1 0 0-16,-1 3 0 0,0-2 176 0,-2 0-48 16,2 1-128-16,-4-2 192 0,0 4-192 0,-4-1 0 15,-2-2 128-15,-2 0-128 0,1 3 128 0,-4-4-128 0,1 0 176 16,-3 0-176-16,-1-1 192 0,-3-2-192 15,0 1 192-15,-4-1-192 0,0 2 336 0,-3-2-32 0,-1 3-16 0,-1-3 0 16,-3 2-32-16,-2-3 0 0,0 3 0 0,-5-1 0 16,3 2-256-16,-4-2 160 0,1 2-160 0,-2 0 128 15,1 0-128-15,-2 0 0 0,1 2 0 0,-2 0 0 16,0-1 0-16,-1 0 0 0,1-1 0 0,-1 3 0 16,-2-3 0-16,1 0 0 0,-2 0 0 0,0 0 0 15,-1 0 0-15,1-3 0 0,1 2 0 0,-2-2 0 0,1 3 0 16,-1-5 160-16,0 3-32 0,0-2-128 15,0 1 192-15,0 0-192 0,-1-1 192 0,-1-1-192 0,0 3 0 0,-1-3 0 16,1 1 0-16,-2 2 0 0,0-3 0 0,-2 1 0 16,0 2 0-16,-1 2 0 0,-2-3 128 0,-1 2-128 15,-2 1 0-15,-3-1 0 16,-2 2 192-16,-3-1-192 0,-1 0 192 0,-3 1-192 0,-2 2 0 0,-3-1 0 16,-2 1 0-16,-1-1 0 0,-1-1 0 0,-2 2 0 15,-5-3 0-15,0 0 0 0,1 0 0 0,-1 1 0 16,3 0 0-16,-1 0 0 0,1 2 0 0,-3-3 0 15,1 1 0-15,-3 0 0 0,0 3 0 0,0 1 0 16,-3 0 0-16,2 1 0 0,-3 0 0 0,3 2 0 0,-1 0 0 0,1 1 0 16,0 0 0-16,0-1 0 15,-1 1 0-15,0-3 0 0,-2 3 0 0,0 0 0 0,1 1 0 0,-2-3 0 16,1 0 0-16,-1 0 0 16,-1-3 0-16,-1 0 0 0,0 1 0 0,-2-2 0 15,-1 0 0-15,2-1 0 0,-1-1 0 0,1 1 0 0,2-4 0 0,1-1 0 0,3 0 0 0,-1-2 0 31,2 1 0-31,-2-3 0 0,3 3 0 0,0-1 0 16,1-1 0-16,2 1 0 0,-1 0 0 0,2-1 0 0,1-1 0 0,1 1 0 16,1 1 0-16,0-1 0 15,1 2 0-15,0 2 0 0,1-3 0 0,0 0 0 0,0 1 0 0,-1 2 0 16,2-3 0-16,0 1 0 0,1 0 0 0,0 4 0 0,3-3 0 0,-2-1 0 16,0 2 0-16,1 0 0 15,-2-1 0-15,0 1 0 0,0 2 0 0,-3 0 0 16,0 0-336-1,-3 0-128-15,-3 0-32 0,-2 0 0 16,0 0-272-16,0 0-48 0,2 0-16 0,3-2 0 16,0-1 16-16,4 2 0 0,3 1 0 0,1 0 0 15,1 1 0-15,0 4 0 0,1 2 0 0,-2 2-17824 0</inkml:trace>
  <inkml:trace contextRef="#ctx0" brushRef="#br0" timeOffset="131775.51">4206 8597 4079 0,'-2'-11'368'0,"2"5"-368"0,0 1 0 0,-1 1 0 0,1 3 0 16,0 0 0-16,0 1 0 0,0-4 0 0,1 2 0 0,-1-1 0 0,0 1 0 16,2-3 0-16,-1 1 0 0,-1 2 0 0,0-2 0 0,1 2 0 0,-1-2 0 0,0 1 0 0,1 1 0 0,-1-1 0 0,3 0 0 0,-2 0 0 0,0 0 0 0,2 1 0 0,-2 1 0 0,0-1 0 0,2 0 0 0,-2 1 0 15,0-1 0-15,0-1 0 0,-1 2 0 0,0-2 0 0,0 2 0 0,0 0 0 16,0-1 0-16,-1 0 0 0,1 0 0 0,-1-1 0 15,0 1 0-15,-1-1 0 0,1 2 0 0,0-1 0 0,1 2 0 0,-3-3 0 16,3 3 0-16,-1-1 0 0,0 1 448 0,0 0 64 16,1 0 32-16,0 0 32 15,0 0-96-15,0 0-32 0,0 0 0 0,0 0 32 0,0 0-48 0,0 0-16 16,0 0 0-16,0 0 32 0,0 0-448 0,0 0 0 16,0 0 0-16,0 0 0 0,17-10 0 0,-15 8 0 0,2 0 0 0,-1 0-160 15,-1-1 160-15,2 0 0 0,-2 0 0 0,2 3 0 16,-2-2 720-16,1 1 48 15,-2 1 0-15,0-2 16 0,2 2-16 0,-1 0 0 16,1 0 0-16,1-1 32 0,-1 1-288 0,1 0-48 0,0 0-16 0,-2 0 48 16,1 0 80-16,-2 0 0 0,0 3 16 0,-1-2 32 15,0 1-272-15,0 1-48 0,-1 0-16 0,1-3 32 16,0 3 0-16,-1-1 0 0,2-2 0 0,-1 0 32 16,0 2 32-16,0-1 0 0,-1-1 0 15,1 0 0-15,0 0 32 0,0 0 16 0,0 0 0 16,0 0 0-16,0 0 16 0,0 0 0 0,0 0 0 0,0 0 0 15,-23 4 176-15,15-3 32 0,-1 0 16 0,-2 1 0 0,-1 1 48 0,-1 1 16 16,1-1 0-16,-2 1 0 0,1 1-64 0,-1 0-16 16,4-3 0-16,-2 3 0 0,-2-1-224 0,-2 1-48 15,0-2-16-15,-3 1 0 0,1 1-96 0,-2 0-16 16,-1 2 0-16,-1-2 0 0,1-3-256 0,1 2 160 16,0 2-160-16,-1-4 128 0,-1 3 32 0,-3 0 0 15,-1 0 0-15,-1 0 0 0,2-2 32 0,-1 0 16 16,0 0 0-16,-1-1 0 0,1-1 48 0,-1 1 16 15,-1 1 0-15,0-1 0 0,2 1 32 0,2-1 0 16,-2 3 0-16,2-4 0 0,3 1-176 0,0 2-128 16,0 1 192-16,1 0-192 0,1 0 256 0,-1-1-64 0,3 2-16 15,-1-3 0-15,2 1-176 0,1 2 0 0,2-4 0 16,0-1-176-16,2-1 176 0,1 0 0 0,0-1 0 0,2-1 0 16,-1 2 128-16,0-3 48 15,1 1 16-15,0 1 0 0,2-1-16 0,0-1 0 16,1 3 0-16,-1-2 0 0,1-1-48 0,1 2 0 0,1-3 0 0,0 3 0 15,1 0-128-15,-1-3 0 16,1 3 144-16,-1-3-144 0,1 2 0 0,-2-2 0 16,1 3 0-16,1-2 0 0,-2 1 0 0,2-2 0 0,-2 2 0 0,0 0 0 15,1-3 0-15,-1 2 0 0,0 0 0 0,2 0 0 16,-2-1 144-16,-1 1-144 16,1 2 192-16,2-1-192 0,0 0 160 0,-1 1-160 15,2 1 128-15,0-1-128 0,-1 1 0 0,1 0 0 16,0-3 0-16,1 3 0 0,0-1 0 0,-1 1 0 15,1 0 0-15,-2 0 0 0,1 0 0 0,0 0 0 16,1 0 128-16,0 0-128 0,0 0 128 0,0 0 0 0,0 0 0 16,0 0 0-16,0 0 0 0,-24 5 0 0,19-4 0 15,1 1 0-15,1 0-128 0,-1-2 192 0,1 1-192 0,-2-1 192 16,0 3-192-16,-1-1 0 0,1-2 0 0,-2 2 0 16,2 1 0-16,1-2 0 0,-1 2 0 0,0-1 0 15,1 1 0-15,-1 1 0 0,3 1 0 0,-2 1 0 16,1-1 128-16,1 1-128 0,1 5 0 0,-1-2 128 15,4 4-128-15,-2 0 0 0,1-1 0 0,-2 2 128 16,2 2-128-16,-1-1 0 0,1 1 0 0,-2-2 0 0,1 1 176 16,-1 1-48-16,-1 2-128 0,0-6 192 0,1 0-16 15,-2 1-16-15,1 0 0 0,-1 0 0 0,2 3-32 0,-1-3 0 16,2 2 0-16,0-1 0 0,2 3-128 0,0 3 160 16,2-3-160-16,1 1 160 0,0-1-160 0,0 1 0 15,0 1 0-15,0 1 128 0,1 2-128 0,-1 2 0 16,0-1 0-16,-3 2 0 0,2 1 0 0,-3 1 0 15,-2-1 0-15,-1 1 0 0,-1 0 0 0,-2 1 128 16,2-4-128-16,-2 1 128 0,1 0 0 0,0-2 0 0,1-4 0 16,-4 2 0-16,2 5-128 0,-2-2 0 0,1 2 0 15,0-3 128-15,-1-2-128 0,2-4 128 0,1-1-128 0,-3 1 128 16,2-4 0-16,-1-2 0 16,-1 0 0-16,-1 0 0 0,2 0 0 0,-1 0 0 0,1-2 0 0,-1 1 0 15,1 0-128-15,0 1 0 0,0 0 0 0,1-2 0 16,0 2 128-16,1 0 0 0,1-1 0 0,-1 0 0 15,1-2-128-15,1 1 0 0,-1 2 0 0,2-5 0 16,-1 3 0-16,2 0-176 0,-2-4 48 0,1 1 0 16,0 0 128-16,1-1 0 0,0-2 0 0,0-2 0 0,0 1 0 15,0-2 176-15,0 1-48 0,1-1 0 0,-1 0-128 0,0 0 0 16,1 2 0-16,-1-2 0 0,0 0 0 0,0 0 0 16,0 0 0-16,0 0 0 0,0 0 0 0,0 0 0 15,0 0 0-15,0 0 0 0,0 0 0 0,0 0 0 16,0 0 0-16,0 0 0 0,0 0 0 0,0 0 0 15,0 0 0-15,0 0 0 0,0 0 0 0,0 0 192 16,0 0-192-16,26-3 192 0,-17 3-192 0,2 0 192 16,2-2-192-16,0-1 192 0,1 2-192 0,2 1 0 15,1-4 0-15,2 4 128 0,-1-1-128 0,1 1 0 0,-1 0 0 0,2 0 0 32,1 0 0-32,-1 0 0 0,-1-2 0 0,3-1 0 0,5-1 0 0,3 1 0 0,2-2 0 0,1 1 0 31,2 2 160-31,1-3 0 0,1 1 0 0,1 1 0 0,3 3-32 0,-2-2 0 15,4 4 0-15,-4-2 0 0,-3 0 0 0,0-2-128 0,1 2 192 0,2-1-64 16,1 1 16-16,1 1 0 0,3 1 0 16,0 2 0-16,-5 1-144 0,0 1 0 0,0 2 0 0,-3-1 0 0,-5-1 0 15,-4 1 0-15,0-3 0 0,-2 0 0 0,-4-1 0 0,-1 0 0 16,-2-3 0-16,1 0 0 16,-1 2 0-16,1-1 0 0,-2 0 0 0,1-1 0 15,-1 3 0-15,-2-3 0 0,-3 0 0 0,-1 1 0 0,2 2-208 0,-2-1-32 16,-1 0 0-16,-2 2 0 31,0 0-1040-31,-1-1-192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11-08T20:44:42.95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</inkml:brush>
  </inkml:definitions>
  <inkml:trace contextRef="#ctx0" brushRef="#br0">22317 7668 403 0,'7'0'36'16,"-7"0"-36"-16,-7-6 0 0,-4 6 0 0,1 0 296 0,-1 0 53 0,7 0 11 0,-3 0 1 15,-7 0-257-15,4 0-52 0,10 6-11 16,0-3-1-16,-11-3-10 0,1 7-2 0,10 2 0 0,0-9 0 16,0 0-19-16,3 3-9 0,1 10 8 0,3-10-8 15,3 6 26-15,-10-9 0 0,7 10 0 0,-3-1 0 16,10-3 38-16,-3 4 7 0,-11 5 1 0,3-2 1 15,-3 3-14-15,4 2-3 0,-1 1-1 0,-6 6 0 16,-4-6-25-16,7 9-5 0,3-3-1 0,-3 4 0 16,-11 5 13-16,4 1 3 0,0-7 0 15,4 6 0-15,-1 4-16 0,-3-4-2 0,0 4-1 0,4 3 0 16,6-4 2-16,-3 7 0 0,-7 0 0 0,4 0 0 16,6 0-23-16,4-3 0 0,-7 3 0 0,4 6 0 15,-4-12 8-15,0 5-8 0,10 4 8 0,-6-3-8 0,-8 7 13 16,4-4-1-16,7-4-1 0,-3 5 0 15,-4 5-2-15,0-3 0 0,3 3 0 0,-3 1 0 16,0 2-1-16,-3-3-8 0,-1 10 12 0,4-10-4 0,0 1-8 0,-3 5 8 16,-8-2-8-16,8-4 8 0,3 0 0 0,0 1-8 15,-7 2 12-15,3 4-4 16,-3-7 5-16,4 10 1 0,6-10 0 0,-3 10 0 0,-7-10-1 16,3 3 0-16,8-2 0 0,0-1 0 0,-8 7-5 0,4-7 0 15,4-6-8-15,-1 6 12 0,4 1-12 0,-3-1 0 16,-8-9 0-16,8 9 0 0,3-9 0 0,0 0 0 15,-11 3 0-15,4-3 0 0,4 3 0 0,-1-3 0 16,1 0 0-16,-8 0 0 0,-3 3 0 0,7 3 8 16,4-6-8-16,-4 3 0 0,-4-10 8 0,1 7-8 0,6 0 11 15,-3 0-11-15,-3 0 0 0,-1-6 0 0,8 6 0 0,-4-1 0 16,0 1 0-16,-4 0 0 0,-3 0 0 0,7-6 0 16,0-1 0-16,-3 4 0 0,-8-3 0 0,7-4 0 15,4-5 10-15,0 5-10 0,-3 1 8 0,-1-7-8 16,1 6 8-16,-1-6-8 15,11 1 8-15,-7-4-8 0,-3 9 10 0,3-6-10 0,7 7 12 0,0-7-12 16,-7 0 8-16,4 7-8 0,-1-7 0 0,4 7 0 16,4-7 10-16,-8 6-10 0,-3 1 8 15,4 2-8-15,3 7 8 0,0-9-8 0,-11 2 0 0,4-2 8 16,0 3-8-16,-3 2 10 0,-1-2-10 0,-3 0 10 16,-3-4-10-16,3 1 0 0,0-7 0 0,3 6-11 15,-7 1 11-15,4-7 0 0,4 0 0 0,3 4 0 16,-4-1 0-16,1-6 0 0,-1 3 8 0,4 4-8 15,0-4 17-15,0 0-1 0,-3 0 0 0,6 4 0 16,4-1-7-16,-3-6-1 0,-8 3-8 0,4 7 12 0,4-7 1 0,-4-3 0 16,0 3 0-16,0 7 0 0,-4-7-13 0,4-3 0 15,0 3 0-15,-3 4 0 16,-4-4 0-16,0-9 0 16,7 6 0-16,-4-6 0 0,1 0 0 0,-1-1 0 15,1-2 0-15,3-7 0 0,3 10 0 0,-3-9 0 0,-3-1 0 0,3 7 0 16,7-7 0-16,-4 1 0 0,-6-1 0 0,3 0 0 0,-4 7 0 0,4-7 8 15,4 1-8-15,-4 6 9 0,-7-4-9 16,3 4 0-16,8-4 0 0,-8 4-11 16,-3 0-46-16,3-4-10 0,4 10-1 0,-3-3-909 15,3 0-182-15</inkml:trace>
  <inkml:trace contextRef="#ctx0" brushRef="#br0" timeOffset="2721.49">21964 14012 864 0,'0'0'38'0,"0"0"8"0,-14-6-37 0,7-1-9 0,7 7 0 0,-4-3 0 16,-6-3 318-16,3 6 62 0,7 0 12 0,0-10 2 31,7 10-346-31,-7 0-70 0,0 0-14 0,7-9-2 0,7 6 20 0,0-3 4 0,-14 6 1 0,11-10 0 16,6 10 28-16,1-3 5 0,-1-3 2 0,5-4 0 15,-1 10 13-15,7-6 2 0,7-3 1 0,-3 6 0 0,-4-4 9 0,15-2 1 16,13 0 1-16,0 2 0 0,-3 4-15 0,0-3-3 16,4 3-1-16,6-4 0 15,4 4 2-15,0-3 1 0,4 3 0 0,-1-3 0 0,5 6-17 0,2 0-3 16,-3 0-1-16,4-4 0 0,6-2 0 0,1 6-1 16,0 0 0-16,3 0 0 0,-7 0-11 0,7-3 0 15,4-3 0-15,3 6 0 0,1 0 8 0,-1-6 4 16,0 2 0-16,4 4 0 0,7-6-12 0,0 6 0 15,-4 0 0-15,0-3 0 0,7-3 0 16,-3 6 8-16,-3 0 0 0,-1 0 0 16,-3-3 13-16,3 3 3 0,0-7 0 0,4 7 0 0,-7 7-24 0,3-14 9 15,1 7-9-15,-1-9 0 0,0 9 8 0,-7-3-8 16,-3-3 0-16,3 6 0 0,4-7 0 0,-7 4 10 0,-7 3-10 16,-4 0 8-16,0 0-8 0,3 0 0 15,5 0 0-15,-1-6 0 0,0 6 0 0,0 0 0 16,0 0 0-16,-3 0 0 0,-4 0 0 0,4 0 0 0,3-3 0 15,-7 6 0-15,-3-3 0 0,-11 0 0 0,-4 6 0 0,-3-6 0 16,-3 10 0-16,-1-10 0 0,1 6 0 0,-4-3 0 16,-8 3 0-16,1-3 0 0,0-3 9 0,0 7-9 15,-4-4 18-15,1 3-1 0,-1-6 0 0,0 0 0 16,1 0-17-16,3 0 8 0,3-6-8 0,0 6 0 16,-6-10 8-16,6 10-8 0,-3 0 0 0,0 0 0 15,0-3 0-15,-8 3 0 0,1 3 0 0,-3-3 0 16,-1 0 0-16,0 0 0 0,0 0 0 0,4 0 0 15,-4 0 0-15,1 7 15 0,-4-4-3 0,-1 3-1 16,1-3 7-16,3-3 2 0,-3 6 0 0,-4-6 0 16,4 10-20-16,0-10 8 0,0 6-8 0,-1-6 0 15,-3 0 0-15,8 0 0 0,-4 0 0 0,-1-6 0 16,5 6 0-16,-1 0 0 0,0-6 0 0,0 6 0 0,1 0 0 0,-5 0 8 16,-6-4-8-16,0 4 0 0,-1 4 15 15,1-4-4-15,-11 0-1 0,4 6 0 0,-4-6-10 0,0 0 0 16,0 0 0-16,-3 0 8 0,3 0-8 0,-3 0 0 15,3 0 0-15,-4-6 0 0,1 6 0 0,3 0 0 16,0-4 8-16,-3 4-8 0,3 0 0 0,-4 0 0 16,4-6 0-16,-3 6 0 0,3-3 8 0,-3-3-8 15,-1 3 8-15,4-4-8 0,-3 7 14 16,0 0-2-16,-1-9-1 0,1 9 0 0,-4-3 0 0,3-3 0 0,-3 6 0 0,4 0 0 16,-4-10-11-16,4 10 0 0,3 0 0 15,-4-6 8-15,-3 6-8 0,0-3 0 16,1-4 0-16,2 7 0 0,1-3 0 0,-1-3 0 0,-6 3 0 0,6-3 0 15,1 2 0-15,-4-2 0 16,0 6 0-16,0 0 0 0,0 0 0 0,4 0 0 0,-8 0 8 16,4-3-8-16,4 3 0 0,-8 0 0 15,5 0 0-15,-8 0 0 0,0 0 0 0,0 0 0 0,7-6 8 0,0 6-8 16,-4-6 0-16,1 2 0 0,-1-2 9 0,1 6-9 16,-1-3 9-16,4-3-9 0,-3 3 12 0,-1-4-12 15,1-2 14-15,-1 6-4 0,1-10-1 0,-1 10 0 16,5-6-9-16,-5-1 0 0,1 1 0 0,-1-1 0 15,1 4 0-15,-1-10 0 0,1 7 0 0,-4 0 0 16,0-4 12-16,0-3-4 0,0 1 0 0,0 2 0 0,-4-2-8 16,1-11 0-16,3 8 0 0,-4-4-11 0,1-3 11 15,-4-4 0-15,3-5 8 0,-3-7-8 0,3 4 0 0,1-1 0 16,-8-6 0-16,4-3 0 0,4-3 8 16,3 3 1-16,-7-13 0 0,7 4 0 0,-4-4-9 0,1-12 0 15,3 9 0-15,0-9 0 16,-7 3 0-16,7 3 0 0,0-12 0 0,0 6 0 0,0-7 0 15,-4-2 0-15,4 2 0 0,-3 7 0 16,-1-3 0-16,-3-3 0 0,0-4 0 0,0-2 0 0,0 2 0 0,0 0 0 16,-7 4 0-16,3-3 0 0,4-1 0 0,-4 0-11 15,1-5 11-15,-1-1-8 0,1 6 8 0,3 1 0 16,-4-7 0-16,7 0 0 0,-3 4 0 0,7-11 0 16,0 14 0-16,-3-7 0 0,3-6 0 0,0 0 0 15,-4 6 0-15,1 7 0 0,3-1 0 0,-4 1 0 16,1 2 0-16,-1-2 8 0,1-1-8 0,-4 4 11 0,7 6-11 0,-7-1 12 15,3 1-12-15,1 0 0 0,-1-3 0 16,-3 3 0-16,3-3 0 16,1 2 0-16,-1-2 0 0,4 3 0 0,-3 0 0 0,6 0 0 0,-3-7 0 15,7 7 0-15,-3 0 0 0,3 9 0 0,0-6 0 16,0 7 0-16,4-1 0 0,-4 0 0 0,3 1 0 16,1 8 0-16,3-8 0 0,-3 8 0 0,-1 7 0 0,-3 0 0 15,4 6 0-15,-4-2 0 0,-4-1 0 0,1 6 0 16,-1 0-8-16,-3-2 8 0,4 8 0 0,0-2 0 15,-4-1 0-15,0 1 0 0,3 6-9 0,-3-7 9 16,4 7 0-16,-4 3 0 0,0-3-8 0,3 2 8 16,4-2 0-16,-7 3 0 0,0 6 0 0,0-9 0 15,4 9 0-15,-4-6-8 0,0 0 8 0,0 3 0 16,0-3 0-16,0 6 0 0,-4-6 0 0,1 6 0 0,-4 1 0 16,3 2 0-16,1-3 0 0,-5 10 0 0,-2-7-8 15,3-3 8-15,0 10 0 0,3-7 0 0,-3 7 0 0,0-1 0 16,0 1 0-16,0-1 0 0,-4 1 0 0,1 3 0 15,-1-4 0-15,1 7 0 0,-1-6-8 0,1 3 8 16,-1-4 0-16,0 1 0 0,-3 2 0 0,0 4 0 16,4-3 0-16,-1-3 0 0,-3 5 0 0,0-2 0 15,0 3 0-15,0-3 0 0,-1 6 0 16,-2-10 0-16,-1 10 0 0,1-6 0 0,-5 6 0 16,-2 0 0-16,-1 0 0 0,-3 0 0 0,-4 0 0 15,-3 0 0-15,-4 6-8 0,-7-6 8 0,-3 0-8 0,3 7 8 0,-4-4 0 0,1-3 0 16,3 0 0-16,-3 6 0 15,-1-3 0-15,-3-3 0 0,-3 0 0 0,-4 0 0 0,-7 0 10 16,7 0-2-16,-3 0-8 0,-1 0 0 16,1 0 0-16,-1 0 0 0,-7 0 0 0,-6 0-8 15,-1 0 0-15,-3 6 0 0,4-6 8 0,-5 4 0 16,-2-4 0-16,-4 9 0 0,-8-9 0 0,1 9 0 0,3-9 0 0,-6 7 0 16,-8-7 0-16,0 9 0 0,4-9 0 0,-4 10-8 15,-4-10 8-15,1 0 0 0,7 6 0 16,-1-3 0-16,8-3 0 0,-4 0 0 0,8 0 0 15,-5-3 0-15,1 3 0 0,0-6 0 0,7 6 0 16,-4 0 0-16,4 0 0 0,-7 0 0 0,-1-4 0 0,5 4 0 16,-1-6 0-16,0 6 0 0,0 0 0 0,1 0 0 0,-1 0 0 15,4 0 0-15,3 6 0 0,4-2 0 0,-7-4 0 16,-4 0 0-16,4 0 0 0,7 6 0 0,0-3 0 0,3-3 0 16,-3 0 0-16,3 0 0 0,1 0 0 0,2 6 0 15,1-6 0-15,4 0 0 16,6 3 0-16,-3-3 0 0,-3 0 0 0,3 0 0 0,0 0 0 15,3 0 0-15,1 0 0 0,6 0 0 16,1 0 8-16,-1 0-8 0,4 0 8 0,1 0-8 0,-5 0 0 16,4 0 0-16,0 0 0 0,0 0 0 0,4 0 0 15,0 0 0-15,3 0 0 0,3 7 0 0,5-7 0 0,-1 0 0 16,3 0 0-16,1 0 0 0,-4 0 0 0,8 0 0 16,-1-7 0-16,0 7 0 0,-7 0 0 0,8 0 0 15,6-3 0-15,4 3 0 0,-4-6 0 0,4 6 0 16,0 0 0-16,0 0-8 0,3 0 8 0,0 0 0 0,-3 0 8 0,3 0-8 15,4-3 0-15,0 3 0 0,-3 3 0 0,-1-3 0 16,7 0 0-16,-3 0 0 0,0 0 0 0,0 0 0 16,-4 6 0-16,8-6 0 0,-1 3 0 0,-3-3 0 15,-4 7 0-15,4-7 0 0,4 3 0 0,-4-3 0 16,0 6 0-16,-1-3 0 0,1-3 0 0,4 6 0 16,3-6 0-16,-4 10 0 0,-7-10 0 0,4 0 0 15,14 0 0-15,0 0 0 0,-10 9 0 0,-1-9 0 16,4 0 0-16,0 7 0 0,0-4 0 0,0-3 0 15,-7 9 0-15,7-9 0 0,0 9 0 0,0-9 0 16,-4 0-9-16,4 7 9 0,7-7-10 0,-3 3 10 16,-5 3 0-16,5 4 0 0,3-10 13 0,0 0-4 15,0 0-9-15,0 9 0 0,-4-3 0 0,1-3 0 16,3-3 0-16,0 0 0 0,-7 10 0 0,3-1 0 16,1-3 0-16,-1 4 0 0,4-4 0 0,-7-3 0 0,0 4 0 15,0 2 0-15,7-6 0 0,-3 6 0 0,-8-9 0 0,7 7 0 16,4-7 0-16,0 9 0 0,0 1 0 0,0 5 0 15,0-5-12-15,8-1 12 0,-1 10 0 16,0-3 0-16,-7-4 0 0,3 7 0 0,8 6 0 0,-4-6 0 16,-4 3 0-16,1 0 8 0,3 6-8 0,-4 3 0 15,1-2 0-15,-1-1 0 0,-3 6 0 0,4-6 0 16,0 4 0-16,-1-1 0 0,-6 1 0 0,3-4 0 16,3-3 0-16,1 3 0 0,-1-6 11 0,-3 3-3 15,4 0-8-15,-1 3 12 0,1-9-12 0,-4 0 0 16,-4 6 0-16,4-6 0 0,7-3 0 0,-7 2 0 15,-3 1 0-15,-1-3 0 16,8-7-112-16,-1 10-24 0,-3-9-6 0,0-1-1 0</inkml:trace>
  <inkml:trace contextRef="#ctx0" brushRef="#br0" timeOffset="3706.27">24052 6778 2322 0,'-10'0'103'0,"10"0"21"0,-4-10-100 0,-3 10-24 16,0 0 0-16,0 0 0 0,7 0 53 0,0 0 6 15,0 0 1-15,0 0 0 0,-3 0-40 0,3 0-8 16,-7 6-2-16,3 4 0 0,0-1-10 0,4 4 0 16,0 2 0-16,-3 4 0 0,-1 0 0 0,4 6 16 15,-3 3 0-15,3 4-1 16,-4-1 33-16,1 13 6 0,-8-10 2 0,8 14 0 0,-1 2-12 0,-6 3-1 16,-1 3-1-16,0 7 0 0,8 6-10 0,-4 3-1 15,0 7-1-15,0 2 0 0,-4 7-5 16,8 3-1-16,-4 6 0 0,3 0 0 0,4 4-6 0,4-1-2 15,-1 4 0-15,4 2 0 0,4 1-16 0,-8 3 10 16,4-4-10-16,-3 4 8 0,6-3-8 0,1-1 0 16,0 1 0-16,-1-1 0 0,-3 1 0 0,4 0 0 15,-4-1 0-15,0 4 8 0,-4-3-8 0,1 9 0 0,-4 0 0 16,-4 0 8-16,-3 6 0 0,-3-3-8 0,-1-3 12 0,-3 0-4 16,4 0 0-16,3-3 0 0,-1-3 0 0,1-4 0 15,0-2 1-15,4-4 0 0,-1-3 0 0,4 1 0 16,-3-7-1-16,6 0-8 0,4-10 12 0,0-3-4 15,-3-5 1-15,-4-1 0 0,3-3 0 0,8-3 0 16,0 3-9-16,-1-7 0 0,-3 1 0 0,4-10 0 16,-1 7 0-16,-3-4 0 0,-3 4 0 0,0-4 8 15,-4 4-8-15,0-4 0 0,-4-2 0 16,-3-1 0-16,0 7 0 0,-4-13 0 0,1 6 0 16,3 0 8-16,-4-6-8 0,4-3 10 0,0-3-10 0,-4-3 10 0,4-10-10 15,0 0 0-15,4-3 9 0,-1-6-9 16,1 0 0-16,-1-10 0 0,4-3 0 0,0-6 0 15,0 0-64-15,0 0-10 0,4-9-2 16,-1-7-895-16,4-2-178 0</inkml:trace>
  <inkml:trace contextRef="#ctx0" brushRef="#br0" timeOffset="4495.49">26384 6963 2746 0,'0'0'122'0,"0"0"25"0,0 0-118 0,0 0-29 0,0 0 0 0,0 0 0 16,0 0 51-16,0 0 4 0,0 0 1 0,4 9 0 0,-1 3-40 0,1 4-8 15,-1 3-8-15,1 0 11 0,3 6-11 0,0 3 10 16,0 3-10-16,0 7 10 0,4 9-2 0,-1 6-8 15,1 1 12-15,3 15-4 0,-3-3-8 0,-1 9 8 16,4 0-8-16,-3 7 8 0,-1 5 2 0,-3 4 0 16,1 7 0-16,-1 8 0 0,-4 1 16 0,-3-1 3 15,-3 10 1-15,-1 0 0 0,1 10-30 0,-5-4 0 0,-2 4 0 16,-1 2-10-16,-3 4 19 0,0 3 4 0,0 0 1 0,0 3 0 16,-4 0-3-16,4 6-1 0,4 6 0 0,-5-2 0 15,5-1-2-15,-1 0 0 0,8-9 0 0,-1-3 0 16,-3 13 0-16,7-13-8 0,0-1 12 0,0-2-4 15,7-3-8-15,-7 2 0 16,4-5 0-16,3-4 0 0,0-3 0 0,0-3 0 0,-4 0 10 16,8-9-10-16,0-7 9 0,-1 4-9 0,-3-4 0 0,4-9 9 15,-1 3-9-15,-3-12-9 0,4-1 9 0,-4-9-13 16,0 0 34-16,0-3 7 0,-3-9 2 0,-1-4 0 16,-3-9-22-16,0 7-8 0,0-10 0 0,-3-10 0 0,-1 4 0 15,1-4-10-15,-1-6 0 0,1 4 0 0,-4-4 10 16,3-3 0-16,-3-3 10 0,3 0-10 15,-3-3 0-15,4-7 8 0,-1 4-8 0,1-7 0 16,-1 1 0-16,4-10 8 0,0 0-8 0,0 0 0 16,0 0 0-16,-7-3 0 0,4-4 0 0,-4-8-1004 15,0 5-205-15</inkml:trace>
  <inkml:trace contextRef="#ctx0" brushRef="#br0" timeOffset="5122.6">28063 6787 1094 0,'0'0'97'0,"0"0"-77"0,-7 6-20 0,0-3 0 0,0 7 467 0,0 5 89 16,4 11 19-16,-1 2 3 0,1 6-462 0,3 4-93 15,-4 9-23-15,4 3 0 0,4 7 0 0,-1 2-18 16,1 13 3-16,3 0 1 0,-4 10 14 0,11 6 0 16,1-1 0-16,2 11 0 15,1 2 0-15,7 7 16 0,-1-1-3 0,4 10-1 0,-3 3-12 16,0 13-15-16,7 0 3 0,-4 6 1 0,4 12 11 0,-1-5 16 15,-2 2-4-15,-5-3-1 0,1 16-3 0,0-6 0 16,-4 6 0-16,0 0 0 0,0 3-8 0,-3 6 0 16,-1-3 0-16,1 4 8 0,-7-7 2 0,3 3 0 15,-4-9 0-15,4-1 0 0,-3-2-2 0,0-3 0 16,3-7 0-16,0-3 0 0,0 0 2 0,0-6 0 0,4-10 0 0,-1 1 0 16,-3-7-10-16,1-3 0 0,-1-9 0 0,-4-4 0 15,4-12 0-15,-3 0 0 0,-1-3 0 0,1-10 12 16,0-6 10-16,-4-9 2 0,3-7 1 0,-6-2 0 15,-4-10-25-15,3 0-14 0,-3-10 2 0,4-6 0 16,-1-3 12-16,-3 0 0 0,4-12 0 0,-1-4 0 31,1 1-45-31,-4-4-13 0,0-6-2 0,0 0-903 0,0 0-180 0</inkml:trace>
  <inkml:trace contextRef="#ctx0" brushRef="#br0" timeOffset="5890.2">22705 8546 1209 0,'0'0'53'0,"0"0"12"0,0 0-52 0,-7 0-13 0,-7 6 0 0,3-6 0 15,4 0 346-15,7 0 66 0,0 0 14 0,0 0 2 16,0 0-352-16,0 0-76 0,4 10 0 0,-4-10-13 0,0 9-7 0,0-9 0 15,10 10-1-15,1-10 0 0,-11 0 7 0,7 6 2 16,14-6 0-16,-7 0 0 0,4 0 12 0,-4 0 0 16,3 0 0-16,8-6-9 0,3 6 9 15,-3 0 9-15,0 0-1 0,3 0-8 0,7 0 30 16,4 0-1-16,0 6 0 16,0-3 0-16,6 3 0 0,5-6 0 0,10 3 0 0,7-3 0 15,7 7 9-15,4 2 2 0,-1 1 0 0,8-10 0 0,7 9-17 16,10-9-3-16,4 9-1 0,7-9 0 0,3 7-8 0,7-7-2 15,15 0 0-15,0 0 0 0,6 0-9 0,1 0 0 16,3-7 9-16,14 7-9 0,11-3 8 0,4 3-8 16,-1-6 10-16,0 6-10 0,-6 0 8 0,6 6-8 15,1-6 0-15,-1 3 0 0,-7-3 16 0,4 7-2 16,3 2-1-16,1-6 0 0,6 3-3 0,-6-6-1 0,-11 10 0 16,3-10 0-16,-3 9-9 0,3 1 8 0,-3-10-8 0,-7 6 8 15,-4 3-8-15,0-6 10 0,4 4-10 0,-8-4 10 16,-9 3-10-16,2 4 0 0,4-1 0 0,-10-3 8 15,-11 4-8-15,-4-7 0 0,-3 6 0 16,-10 1 0-16,-8 2 0 0,-10-2 0 16,-15-1 0-16,-10 3-11 15,-7-5-49-15,-7 2-9 0,-7 1-3 0,-7-1 0 0,-11 0-89 0,-7 1-19 16,-7-1-3-16,-14-3-1 0</inkml:trace>
  <inkml:trace contextRef="#ctx0" brushRef="#br0" timeOffset="6568.57">22433 10142 1440 0,'0'0'128'0,"-3"0"-103"16,-15 0-25-16,4 0 0 0,3 0 152 0,-3 0 24 0,0 7 6 0,-4-4 1 16,-3-3-115-16,11 0-24 0,3 0-4 0,3 6 0 15,-6-3 44-15,6-3 10 0,4 0 2 0,0 0 0 16,11 9-51-16,6 4-9 0,8-4-3 0,10 1 0 0,4-1 4 15,3-6 1-15,4 7 0 0,4-10 0 16,13 6 4-16,4-6 1 0,7 3 0 0,4-3 0 16,6 0-11-16,5 0-1 0,6-3-1 15,7 3 0-15,4-6-6 0,3 6-2 0,1-3 0 16,6-4 0-16,15 7-4 0,3-3-1 0,7-3 0 0,4 6 0 16,6 0 1-16,8 0 0 0,3 0 0 0,8 0 0 15,-1 0-18-15,7 6 0 0,11-3-8 0,4 4 8 16,3-4 0-16,0 3 0 0,-4-3 11 0,-3 3-3 0,-7 4-8 0,7-1 0 15,7-2 0-15,0-4 0 0,-3 3 0 0,-4-3 0 16,-14 3 0-16,6 4 0 0,1-10 0 0,0 6 9 16,-10-3-9-16,-5-3 0 0,-6 6 8 0,0-2-8 15,-4-4 0-15,-7 0 0 0,-10 0 0 0,3 0 0 16,-3 6 0-16,-11-3 0 0,-7-3 0 0,-11 6 0 0,-7-3 0 16,-3 4 0-16,-7-4 8 0,-11 6-8 0,-4-3 0 0,-13 4 0 15,-4-4 0-15,-11-3-16 0,-10 7 2 0,-7-1 0 31,-7-3-202-31,-11 4-41 0</inkml:trace>
  <inkml:trace contextRef="#ctx0" brushRef="#br0" timeOffset="7278.13">22232 12077 1497 0,'-7'0'133'0,"7"0"-106"0,0 0-27 0,0 0 0 16,-11 0 333-16,11 0 62 0,0 0 12 0,4 9 2 16,-1-5-333-16,5 8-66 0,9 1-10 0,-3-4-9 15,-3 0-9-15,3-2-2 0,0 2 0 0,7 1 0 16,7-1 20-16,4 0 0 0,-11 1 0 0,8-1 0 15,6 1 12-15,7 2 7 0,1-9 1 0,2 7 0 16,12-10 2-16,13 6 1 0,15-6 0 0,10 0 0 16,4 0 19-16,18 0 4 0,6-6 1 0,11 3 0 0,7-4-18 15,11-2-3-15,7 9-1 0,10-10 0 0,14 4-15 0,4-3-10 16,4 6 12-16,3-4-12 16,3 7 8-16,8-9-8 0,10 6 0 15,8-3 0-15,2-4 8 0,-2 4-8 0,2-4 0 16,-2 7 0-16,2-6 8 0,8 0-8 0,0-1 0 0,-4-6 0 15,-3 7 8-15,-4 3-8 0,-3-4 0 0,0 1 0 0,-4 6 17 0,0-3 0 16,-7 6 0-16,-10-4 0 0,-11 8-17 0,-4-4-19 16,-3 0 4-16,-7 0 1 0,-7 9 14 0,-14-3 0 15,-11-3 0-15,-7 4 0 0,-14 2 0 0,-11 0 0 16,-10 1 0-16,-11-1 0 16,-7-2-72-16,-17-4-19 0,-8 6-3 0,-14 0-1302 0</inkml:trace>
  <inkml:trace contextRef="#ctx0" brushRef="#br0" timeOffset="24889.53">6442 8204 2055 0,'0'0'91'0,"0"0"19"0,0 0-88 0,7-6-22 0,7 6 0 0,4-9 0 15,13 6 32-15,8-4 1 0,14 4 1 0,7-3 0 31,14 3-70-31,4-4-13 0,10 4-3 0,11-3-1 16,14 6-22-16,14-6-4 0,-8 3-1 0,19-4 0 0,7 7 52 0,6 0 11 0,8 0 1 0,-4 7 1 16,4 2 80-16,7 0 16 0,10 1 3 0,4-1 1 15,0 1-21-15,-3-1-4 0,6-3 0 0,7 10-1 16,8-3-12-16,10-4-3 0,0-3 0 0,0 4 0 16,-6-7 0-16,16 3 0 0,15 3 0 0,11-9 0 0,2 7-17 15,8-4-4-15,4 6-1 0,7-2 0 0,3-4-8 0,-4 6-2 16,1 0 0-16,-4 7 0 0,-4-6-12 15,4 8 0-15,1-2 0 0,-5 3 0 0,-3 0 8 0,-3-4-8 16,-1 14 11-16,-7-11-11 0,-3 14 0 0,-3-10 0 16,-1 3 0-16,0 3 0 0,1-9 0 0,-8 6 0 15,0-6 0-15,-6-4 0 0,-12 4-12 0,1 0-7 16,7-10-1-16,-4 1-744 16,7-4-150-16</inkml:trace>
  <inkml:trace contextRef="#ctx0" brushRef="#br0" timeOffset="33093.8">23269 7458 1036 0,'0'0'92'0,"0"0"-73"16,4-9-19-16,-1-1 0 0,-3 1 192 0,4-1 34 16,-1 1 7-16,1-10 2 0,6 13-174 0,-2-7-34 15,-1 4-7-15,3-7-2 0,-3 1-18 0,4 5 0 0,-4 1 8 0,3-1-8 16,1 1 0-16,-4 0 0 0,-3-1 0 0,-1 4 0 16,1-4 26-16,-8 7 2 0,1-3 0 0,-1 6 0 15,-3-3 28-15,0-3 5 0,-4 6 2 0,-3 0 0 16,-3 0-19-16,-5 9-3 0,5-9-1 0,-4 6 0 15,-4-3-24-15,4 7-6 0,-4-4-1 16,4 10 0-16,-4-4-1 16,4 4 0-16,0-7 0 0,0 4 0 15,3 3-8-15,0 2 0 0,-3-2 0 0,7 9 0 0,4-3 0 0,-5 3-14 0,-2-6 3 0,3 6 1 16,0 10 10-16,0-7 0 0,-1 0 0 0,-6 0 0 16,4 7 0-16,2-1 12 0,1 1 0 0,0 2-1 15,-7 4-11-15,7-9 0 0,14 2 0 0,-7 1 0 16,0-7 0-16,3 0 0 0,4 3 0 0,7-2 0 15,0-4 14-15,4-3 7 0,0-7 2 0,6 4 0 16,8 0-1-16,0-10 0 0,-4 7 0 0,4-7 0 16,6-2-8-16,1-4-2 0,0-3 0 0,0 6 0 0,-1-6-4 15,1-6 0-15,0 6-8 0,0-10 12 16,-4 10-12-16,0-9 9 0,0 0-9 0,0 2 8 16,-3-5-8-16,0-4 8 0,-8 7-8 0,5-7 8 15,-1-3 4-15,-4 0 1 0,1 1 0 0,-7 2 0 0,3-6 15 0,-4 0 4 16,1-6 0-16,-1 3 0 0,-2-4-9 0,-5 1-2 15,4 3 0-15,-3-9 0 0,-4 12-21 0,0-10 0 16,-4 4 0-16,1 0 0 0,-1 3 0 0,-3 3 8 16,-4-3-8-16,-3 0 8 0,-3 0-8 0,-1 6 8 15,-3 0-8-15,0 0 8 0,0 3-8 0,-4-2 0 0,4-1 8 0,0 3-8 16,-1 7 0-16,5-4 0 16,-1-2 0-16,4-1 8 0,0 6-8 0,0-2 0 0,0-4 0 0,3 7 0 15,0-1 0-15,4 1 0 0,0 0 0 16,0 2 0-16,4 7 0 0,3 0 0 0,-7 0 0 0,7 0 0 31,-4 7-114-31,-3 2-27 0,4 0-6 0,3 10-659 0,-4 0-132 0</inkml:trace>
  <inkml:trace contextRef="#ctx0" brushRef="#br0" timeOffset="33522.21">23294 7812 1728 0,'-11'-9'153'0,"8"9"-122"16,-8-6-31-16,4 6 0 0,-3 0 111 0,-1-3 16 15,4 3 3-15,0 0 1 0,0 0-103 0,7 0-28 16,-4 0 8-16,4 0-8 16,-7 0 0-16,7 0 0 0,0 0 0 0,-7 3-9 0,0 3 17 15,4-6 3-15,3 0 1 0,-7 9 0 0,3 1 62 0,4-10 13 16,0 0 2-16,-3 6 1 0,3-3-12 0,0 7-2 16,0-10-1-16,3 9 0 0,1 7-34 0,3-7-6 15,0 7-2-15,3-7 0 0,1 1-20 0,3-1-4 16,0 0-1-16,0 1 0 0,7 5-8 0,-3-2 0 0,0-7 9 15,3 13-9-15,-7-10 0 0,0 10 8 0,4-9-8 0,-1 5 0 16,-6 1 0-16,3-3 0 0,-3 2 0 0,3-5 0 16,-7 5 0-16,3-5 0 15,-3-1-10-15,-3 1 10 16,3-1-90-16,0 0-11 0,0 1-3 0,0-4-714 0,0-3-143 0</inkml:trace>
  <inkml:trace contextRef="#ctx0" brushRef="#br1" timeOffset="53313.13">25979 7260 2354 0,'17'0'104'0,"-17"0"22"0,7-3-101 0,4 3-25 0,-1-6 0 0,1 6 0 16,0 0 44-16,-1 0 3 0,-10 0 1 0,0 0 0 16,7 0-23-16,-7 0-4 0,0 0-1 0,0 0 0 0,-10 6-4 0,-4-3-2 15,-4 7 0-15,-3-1 0 16,-4 7 4-16,0-7 1 0,-3 10 0 0,-4-3 0 0,-3 3-19 0,0 6 0 15,-8-6 0-15,-2 9 0 0,-5-3 23 16,1 0 1-16,-11 3 0 0,0 0 0 0,0 7 6 16,-7 3 2-16,0 2 0 0,-4-2 0 0,-6 9-3 0,-4-3 0 15,-8 6 0-15,5-3 0 0,3 3 9 0,3-3 2 16,0-3 0-16,1 0 0 0,3-6-22 0,7-1-4 16,7-2-1-16,10-7 0 0,4-3-13 0,11 0 0 15,7-6-9-15,3 0 9 16,4-10-87-16,3 1-11 0,8-10-2 0,3 0-787 15,7 0-157-15</inkml:trace>
  <inkml:trace contextRef="#ctx0" brushRef="#br1" timeOffset="53630.39">24726 7251 3207 0,'0'0'71'0,"0"0"14"0,0 0 3 0,0 0 2 0,0 16-72 0,7-7-18 0,0 7 0 0,7 3 0 16,4-7 0-16,3 13 0 0,4-6 0 0,7 0 0 15,6 6 0-15,5 3 0 0,-1-3 0 0,8 10 0 0,-1-7 0 0,-3 6 0 16,3 4 0-16,-3-3 0 0,3-1 0 0,4 1 0 15,4-4 0-15,-4 13 0 0,0 0 0 16,-4-10 0-16,0 4 0 0,-3 6 0 0,0-10-11 0,0 10 11 16,-4-9-12-16,4-4 12 15,0 4-80-15,0-7-8 0,3 3-3 0,-3-9-795 16,4 9-159-16</inkml:trace>
  <inkml:trace contextRef="#ctx0" brushRef="#br1" timeOffset="54037.15">27693 7571 2599 0,'-7'-10'115'0,"3"4"24"0,1 3-111 0,-1-6-28 0,8 2 0 0,-4-2 0 16,0 9 48-16,0 0 5 0,0 0 1 0,0-9 0 15,0 2-34-15,0 7-8 0,3-3 0 0,-3 3-1 16,0 0 21-16,0 0 4 0,-7 0 0 0,-3 10 1 15,-4-1-17-15,-4 10-4 0,-3 0-1 0,-7 6 0 16,-1 3-5-16,-6 6-1 0,-4-5 0 0,-6 11 0 16,-8-2-9-16,-7 6 0 0,-4 3 0 0,1 3 0 0,-11-3 0 15,7 6 0-15,3-9 8 0,1 0-8 0,3 0-13 0,3-9-5 16,8-4-1-16,-1 4 0 16,4-10-91-16,4-7-18 15,7 1-4-15,7-9-1065 0</inkml:trace>
  <inkml:trace contextRef="#ctx0" brushRef="#br1" timeOffset="54274.23">26882 7455 2822 0,'3'-10'251'0,"1"4"-201"15,-4 6-40-15,0 0-10 0,7 6 105 0,3-2 19 0,1 11 4 0,7 1 1 16,-1 3-113-16,11 6-16 0,1-3-16 0,6 12 4 15,-3-5 12-15,3 5-9 0,4 4 9 0,0 2-8 16,3 4 8-16,-3 0-8 0,3-3 8 0,-3 3-8 16,3 0 8-16,4 0 0 0,-4 0 0 0,4-1 0 15,7-5-16-15,0-3 0 0,-4 2-1 0,4-2 0 16,-3 2-96-16,-1-2-19 16,1-7-4-16,-1-3-716 0,0-6-144 0</inkml:trace>
  <inkml:trace contextRef="#ctx0" brushRef="#br1" timeOffset="54593.75">29997 7430 3301 0,'-25'-10'146'0,"11"7"30"0,-4-3-140 0,-6 3-36 16,-1 6 0-16,-3-3 0 0,3 9 10 0,0-2-10 15,-3 5 8-15,0 7-8 0,0 6 0 0,-4 0-14 0,4 10 2 16,-8 2 0-16,-2-2 4 0,-5 2 8 0,-6 7-13 0,-8 10 5 16,1-7 8-16,-8 6 0 0,1 0 0 0,-1 1 0 15,4-4 0-15,-7-3 0 16,-3-3 0-16,-1-7 0 0,1 4 0 15,6-10 0-15,1 4-11 0,6-10 11 16,4 3-95-16,8-9-13 0,-1 3-2 0,10-9-781 0,8-13-156 0</inkml:trace>
  <inkml:trace contextRef="#ctx0" brushRef="#br1" timeOffset="54790.56">28755 7524 2476 0,'3'0'220'0,"5"0"-176"16,-1 3-35-16,7 6-9 0,7 7 243 0,11 3 46 16,-1 6 10-16,15 3 1 0,0 0-249 0,7 7-51 15,7 3-9-15,3 5-3 0,8-2 4 0,3 0 0 16,0 9 0-16,-3-3 0 16,3-3-53-16,3 6-11 0,8-9-1 0,0 3-1 15,-4 0-104-15,-7 6-21 0,-3-3-4 0</inkml:trace>
  <inkml:trace contextRef="#ctx0" brushRef="#br1" timeOffset="55380.43">23664 9070 2559 0,'-7'-10'113'0,"7"10"24"0,0-9-109 0,0 9-28 15,0-6 0-15,-3-4 0 0,3 7 40 0,0-3 4 16,0 6 0-16,0 0 0 0,-4-10-36 0,4 10-8 0,0 0 0 0,-7 4 0 16,-3 2-14-16,-1 3-5 0,-3 1-1 0,-7 5 0 15,-7 4 10-15,-8 6 2 0,-10 4 0 0,-7 5 0 16,-3 4 8-16,-7-1 0 0,-1 7 8 0,-3 0-8 15,-4 6 33-15,-3-3 3 0,-7-3 0 0,7 0 0 16,11 0-10-16,-1-6-2 0,1 6 0 16,3-10 0-1,7-6-89-15,0 0-19 0,0-2-3 0,4-8-1090 0</inkml:trace>
  <inkml:trace contextRef="#ctx0" brushRef="#br1" timeOffset="55592.18">22394 9205 3304 0,'0'0'147'0,"7"-3"29"0,-7 3-140 15,7-7-36-15,8 1 0 0,2 6 0 0,8 0 18 0,0 0-3 16,3 6-1-16,7 4 0 0,14-1-22 0,-3 7-5 16,4 3-1-16,3 6 0 0,10 3 1 0,1 0 0 15,-4 7 0-15,0-1 0 0,0 4-3 0,-4-1 0 16,4 4 0-16,0-3 0 15,-4 6-84-15,-3 0-18 0,-3-7-3 0,-4 7-1 16,-4 0-106-16,-3-6-20 0</inkml:trace>
  <inkml:trace contextRef="#ctx0" brushRef="#br1" timeOffset="55945.43">23608 10472 3258 0,'-32'0'144'0,"18"6"30"15,-7-3-139-15,0-3-35 0,0 9 0 0,-1-2 0 0,5 2-11 0,-1 0-9 16,-3 7-1-16,0-3-1 0,0 2 3 0,-4 4 1 16,-3 0 0-16,-1 9 0 15,-2-3 26-15,-1 10 6 0,-7-7 1 0,4 6 0 16,-4-5-15-16,-7 8-15 0,-10 4 3 0,-1-3 1 16,4 6 19-16,-3 0 3 0,-4-1 1 0,0 4 0 0,4-3-12 15,-1 0 0-15,8 0 0 0,-11-6 0 16,-4-1-131-16,4-2-25 0,18-4-4 0,0-9-2 15,-1-3-99-15,12-13-20 0</inkml:trace>
  <inkml:trace contextRef="#ctx0" brushRef="#br1" timeOffset="56209.14">22408 10635 3254 0,'0'0'72'0,"0"0"14"0,0 0 3 0,-3 6 3 0,3 3-74 0,7 10-18 16,7 0 0-16,4 6 0 0,-4 0-13 0,7 3-7 15,7 7 0-15,0-1-1 0,8 4 6 0,-5 0 2 16,8 5 0-16,4-2 0 0,2 0 13 0,5 0 16 16,-4 3-3-16,0-7-1 0,7 7-12 0,-4-6 0 0,0 6 0 15,-3-7 0-15,0-2 0 0,3-1-18 0,1 1 4 0,3-1 1 31,-4-2-11-31,0 2-1 0,-3-6-1 0,-3 7 0 0,3-7-96 16,-8 7-19-16,1-10-4 0,-7 3-1058 0</inkml:trace>
  <inkml:trace contextRef="#ctx0" brushRef="#br1" timeOffset="56607.92">23424 12632 3092 0,'-7'6'68'0,"0"-3"15"0,-3-3 2 0,-1 0 1 0,1 0-69 0,6 0-17 0,4 0 0 0,0 0 0 15,0 0 18-15,0 0 0 0,-7 0 0 0,7 0 0 16,0 0-5-16,-4 0-1 0,-6 0 0 0,-1 10 0 16,-3-1-12-16,-7 7 0 0,-4 12 0 0,-3 4-10 15,-14-1 10-15,-4 10-10 0,-7 6 10 0,-18 3-10 31,-13 0-26-31,-1 10-4 0,4 2-2 0,-4 1 0 0,1 0 24 0,-1-4 5 0,0-5 1 0,4-14 0 16,14 4 2-16,4-9 1 0,6-7 0 0,8-3 0 16,14-9-151-16,-1-7-31 0</inkml:trace>
  <inkml:trace contextRef="#ctx0" brushRef="#br1" timeOffset="56843.18">22341 12808 3207 0,'0'0'71'0,"0"0"14"0,-3 3 3 0,10 6 2 0,0 7-72 0,4 3-18 16,6-4 0-16,8 4 0 0,3 0 0 0,4 6 0 16,-7-6 0-16,3 9 0 0,7-3 0 0,0 0 0 0,-3-3 0 0,3 3 0 15,-3 10 0-15,3-7-12 16,-3 0 1-16,3-3 1 0,-3 10 10 0,0-7 9 0,3 0-1 0,-3 4-8 31,-7-4-24-31,3-3-11 0,4-3-2 0,-8 3-1 16,5-6-119-16,-5 0-24 0,8-4-5 0</inkml:trace>
  <inkml:trace contextRef="#ctx0" brushRef="#br1" timeOffset="60312.97">26010 9089 2487 0,'-3'-4'110'0,"3"-2"23"0,3 6-106 0,1-9-27 16,-1 9 0-16,1-6 0 0,-1 6 26 0,-3 0 0 15,4-4 0-15,-4 4 0 0,0-6-16 0,0 6-10 16,-4 0 12-16,1 0-12 0,-8 0 28 0,4 0 0 15,-3 10-1-15,-1-1 0 0,-3 3-8 0,-4 1-2 16,1 6 0-16,-4-3 0 0,-4 9-2 0,0-3-1 16,-3 0 0-16,0 6 0 0,-8-6 19 0,1 9 4 15,-7-3 1-15,-4 10 0 0,0-4-38 0,-7 1-12 0,0 3 0 16,4-4 0-16,-4 10 12 0,4-6 0 0,-4 2 0 0,3-2 0 16,-3 0-12-16,0-4-6 0,-3 4-2 0,3-4 0 31,0-6-35-31,7 4-7 0,0-10-2 0,8 0 0 15,-1 0-74-15,4-7-15 0,-1-5-3 0</inkml:trace>
  <inkml:trace contextRef="#ctx0" brushRef="#br1" timeOffset="60646.43">24373 9292 403 0,'-7'-25'36'0,"7"16"-36"0,4-7 0 0,3 4 0 0,0-4 293 0,-3 4 52 16,3-4 11-16,3 0 1 0,4-3-213 0,0 1-42 15,-3 2-9-15,0-3-1 0,-4 6 7 0,3-2 1 16,-3 5 1-16,0 1 0 0,4 3 0 0,-1-4 0 16,5 10 0-16,-5 0 0 0,4 0-61 0,4 10-13 15,0-1-3-15,6 1 0 0,-3 5 7 0,4 4 1 16,0-3 0-16,7 3 0 15,-4 9-40-15,11-9-8 0,3 6-2 0,7 3 0 16,4 6 18-16,0-5 0 0,7 5 0 0,-7 4 0 0,3 6 0 0,-3 6 0 16,7-3 0-16,4-3-10 0,-1 3-7 0,4 3-2 15,0-6 0-15,-3 3 0 16,-4-3-37-16,3 0-8 0,1 3-2 0,-4 3-726 16,0-3-146-16</inkml:trace>
  <inkml:trace contextRef="#ctx0" brushRef="#br1" timeOffset="61151.65">28593 10763 2674 0,'-11'0'59'0,"-3"0"12"0,3 0 2 0,1 0 3 0,-1 0-61 0,-3 3-15 0,4-3 0 0,-1 7 0 0,0-4 16 0,1 3 0 0,-8-3 0 0,4 6 0 16,0 1-16-16,-4-1 9 0,-3 7-9 0,-4 0 8 15,-3-4 13-15,0 4 3 0,-4 3 0 0,-3 0 0 16,-4 6 25-16,-7 3 6 0,4-3 1 0,-4 9 0 15,0-5-27-15,-3-1-5 16,-4 3 0-16,-4 1-1 0,-3 2-15 0,1 1-8 16,-5-1 10-16,4-6-10 0,4 7 0 0,-4-7 0 0,3 6-13 15,-6 1 4 1,-4 3-106-16,0 6-21 0,3-7-4 0,4 7 0 16,7-9-125-16,4-7-25 0,-36 9-5 0,25-21-1 0</inkml:trace>
  <inkml:trace contextRef="#ctx0" brushRef="#br1" timeOffset="61430.55">26882 10509 2872 0,'0'0'64'0,"0"0"12"0,0 6 4 0,7 4 0 0,0-1-64 0,3 10-16 0,4-3 0 0,8 3 0 0,2 9 0 0,5-3 0 15,2 3 8-15,8 0-8 0,11 7 8 16,-5-1-8-16,8 4 11 0,-3 3-11 0,-1-4 11 16,0 1-11-16,4 6 10 0,4 0-10 0,3-7 12 0,0 7-3 15,3 0-1-15,-3 0 0 0,0 0-8 0,0 0 0 16,-3 3 0-16,-4 3 0 16,7-3-23-16,-4 6-3 0,4-6-1 0,-4 7 0 15,4 5-116-15,-3-5-23 0,-4-7-5 0,0 3-569 0,-8-13-115 16</inkml:trace>
  <inkml:trace contextRef="#ctx0" brushRef="#br1" timeOffset="61900.75">30155 12516 3049 0,'0'0'67'0,"0"0"13"0,0 0 4 0,0 0 2 0,0 0-69 0,0 0-17 16,0 0 0-16,0 0 0 0,0 0 0 0,0 0 0 0,0 0 0 0,0 0 0 15,0 0 0-15,0 0 0 16,-7 0 0-16,-3 9 0 0,-1 1 10 0,-3-1-2 15,-4 16 0-15,1-6 0 0,-8 16-8 0,-7-7 0 0,-3 6 0 0,-4-5 8 16,-3 5-8-16,-7-6 0 0,-1 7 0 16,1-1 8-16,3-5-8 0,-3 5-14 0,-1-9 3 15,1 3 1 1,-8-3-35-16,-3-3-7 0,7 3-2 0,-3-9 0 16,0-3-102-16,3 2-21 0,3-5-4 0,4-1-909 0</inkml:trace>
  <inkml:trace contextRef="#ctx0" brushRef="#br1" timeOffset="62200.33">29065 12391 2476 0,'0'0'220'0,"0"0"-176"16,0 0-35-16,0 0-9 0,0 0 187 0,0 0 35 15,0 0 7-15,11-10 2 0,0 10-199 0,6 0-32 16,4 0-20-16,4 10 2 16,7-1 6-16,3 0 2 0,0 7 0 0,11 3 0 0,0 0 10 15,7 6 0-15,-4 3 0 0,1 7 0 0,3 2 0 0,0 4 0 16,7-3 0-16,-4 9 8 0,4-3-8 0,-4 9 0 16,1-3 0-16,-8 3 0 0,1 4 0 0,-8-4 0 15,0 10 0-15,-3-1 0 0,-4-8-13 0,-3 9-1 0,0-10 0 16,-4 0 0-1,-3 7-82-15,3-7-17 0,-3-3-3 0,-4-6-1176 0</inkml:trace>
  <inkml:trace contextRef="#ctx0" brushRef="#br0" timeOffset="187497.91">32688 9393 864 0,'0'0'76'0,"0"0"-60"16,0 0-16-16,0 0 0 0,0 0 193 0,0 0 36 15,11 0 7-15,0 6 2 0,-4-3-196 0,0-3-42 16,3 0 0-16,-3 6-8 0,-7-6-13 0,7 0-3 16,4 0 0-16,-11 0 0 0,0 0 24 0,0 0 0 15,0 0 10-15,0 0-10 0,0 0 76 0,0 0 8 16,-4 4 1-16,-3 5 1 0,0-3-13 0,-7 4-2 16,-3-1-1-16,-5-3 0 0,-6 4-31 0,0-7-7 15,0 3 0-15,0-3-1 0,-15 4-1 0,8-4 0 16,-4 9 0-16,4-9 0 0,-4 4 3 0,4-4 1 0,-1-3 0 0,1 6 0 15,0-3 0-15,-4-3 0 0,-3 6 0 0,-1-6 0 16,1 0-10-16,0 4-3 16,-4 2 0-16,4-6 0 0,-1 9-10 0,-3-9-3 0,4 10 0 0,0-1 0 15,-4-9-8-15,4 10 0 0,-4-4 0 0,0-3-11 16,0 3 11-16,0 4 0 0,4-1 0 16,-1 0 0-16,5 1 0 0,-1-4 0 0,4-3 0 0,6 7 0 15,-2-4 0-15,6-6 0 0,-3 3 0 0,3 3 0 16,4-6 0-16,-4 7 14 0,0-7-3 0,4 0-1 15,0 0 0-15,7 0 0 16,-7 0 0-16,7 0 0 0,-4 0-10 0,7 0 8 16,1 0-8-16,3-7 8 0,3 7-8 0,4 0 8 0,-3 0-8 0,3 0 8 0,0 0-8 0,-7-6 0 15,0 3 0-15,3 3 0 0,4 0 0 16,0 0 8-16,-3-6-8 0,3-4 8 0,0 1 5 0,3-1 1 16,-3 1 0-16,7 0 0 0,-3-7-6 0,3 13 0 15,3-13-8-15,1 7 12 0,-1-7-12 0,5 7 8 16,2-4-8-16,1-3 0 0,3-2 8 0,-3 2-8 15,3-3 0-15,-4 0 0 0,5 4 11 0,-1-4-11 16,-4 6 12-16,1-2-12 0,0-1 0 0,-1 6 0 16,-3 1 0-16,-3 0 0 0,3-1 0 0,-3 1 0 15,-4-1 0-15,0 1 0 0,0 3 0 0,0-4 0 16,-7 10-8-16,0 0 8 0,0-3 0 0,0 3 0 0,0 0 0 16,0 0 0-16,0 0 0 0,0 0 0 15,0 0 0-15,0 0 0 0,-7 3 0 0,0 7 0 16,-4 5-12-16,1-5 12 0,-4-1 0 0,-1 10 0 15,1-10 0-15,0 10 0 0,-3-3 0 0,-1 3-9 0,0 0 9 16,-3-4-8-16,0 4 8 0,0 0 0 0,-4-3 8 16,0 2-8-16,-6 1 0 0,2-3 0 0,1 9 0 0,4-6 0 15,-5 0 0-15,5-1 0 0,2 1 0 0,1-3 0 16,4 3 0-16,3-10 0 0,-1 7 0 0,5-7 0 16,6 1 0-16,1-1 11 0,3 0-11 0,0 1 12 15,7 6-3-15,3-7 0 0,1 0 0 0,3 1 0 16,4-1 0-16,3 7 0 0,0-7 0 0,0 1 0 15,0-1 0-15,-3 7 0 0,7-4 0 0,-1-2 0 16,1-1-9-16,-4 4 0 0,1-1 0 0,2-2 0 16,-3-1-47-16,1 0-14 15,-5-2-3-15,1 2-1235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10-31T18:51:51.08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29615 1893 10127 0,'4'-6'896'0,"-1"2"-704"0,-2 4-192 0,-2 0 0 0,-1 3 224 0,1-3 16 16,1 0 0-16,-1-3 0 0,-2-1 720 0,1 2 160 15,-3 2 32-15,0-2 0 0,0 2 64 0,0 0 32 16,-1 0 0-16,0 0 0 0,1 2 496 0,-1-2 112 16,1 0 0-16,-1 2 16 0,1-2-528 0,0 2-128 15,0 0 0-15,0 2-16 0,0-2-432 0,-3 5-96 16,1-4-16-16,-2 1 0 0,1 2-112 0,-2 0-32 15,0 3 0-15,-1-3 0 0,1 4 208 0,-3-3 48 16,0 5 0-16,-1-3 0 0,2 1-128 0,-2-1-32 16,1 1 0-16,0 0 0 0,0 0-240 0,0 1-48 15,1-4-16-15,1 2 0 0,2-3-176 0,1 0-128 16,-2 2 144-16,-1-2-144 0,-2 0 176 0,2 0-176 0,0 2 192 16,0-2-192-16,1 0 176 0,-1 0-176 0,0 3 160 15,0-3-160-15,-2 1 192 0,0 3-64 0,-1-1-128 0,0 1 192 16,-2 2-64-16,-1 1-128 0,-2 1 176 15,1 3-176-15,-3-1 304 0,1 0-48 0,-1 2-16 0,0 0 0 16,1-1 0-16,0 0 0 0,1 1 0 0,-2-1 0 16,1 1-80-16,-1 1-16 0,0-3 0 0,-1 0 0 15,-1 3-16-15,2-3-128 0,0-1 192 0,0 1-64 16,-2-3-128-16,-1 2 128 0,1 1-128 0,-1-3 128 16,3 0-128-16,-1-1 160 0,-2 3-160 0,-2 1 160 15,-1 0-160-15,-2 3 128 0,-2-3-128 0,1 3 128 16,-2-2-128-16,1 4 192 0,-2-2-192 0,-1 3 192 0,1 0-192 15,-1-2 192-15,1 1-192 0,0-1 192 0,3-2-192 0,0-2 128 16,2 0-128-16,-1 0 128 0,0 0-128 16,0 3 128-16,1-4-128 0,-2 1 128 0,2 1 0 0,-1 1 0 15,1-2 0-15,-1 0 0 0,5 0 0 16,0-1 0-16,2-2 0 0,-3 0 0 0,0 3 16 0,-2-1 0 16,0 2 0-16,0-1 0 0,0 2-144 0,-1 1 0 15,-1 0 144-15,-1 0-144 0,-1 4 160 0,0-2-32 16,2 1-128-16,-1-2 192 0,1 1-192 0,3 1 0 15,-2-3 0-15,3 0 0 0,3-3 0 0,1 0 0 16,1-1 0-16,2-1 0 0,2-2 0 0,0 1 0 16,-2-1 0-16,1-2 0 0,1 2 160 0,1-2-160 15,3 0 160-15,-1 0-160 0,0 1 224 0,-2 1-48 16,0 0-16-16,-1 0 0 0,1 0-160 0,-2 3 0 16,1-1 0-16,-2 1 0 0,1-2 160 0,0 2-160 0,-2-1 192 0,2 0-192 15,0 0 0-15,1 1 0 0,-1 1 0 0,1 0 0 16,0 0 0-16,0-1 0 0,0 1 0 0,-1 0 0 15,0 0 0-15,-1-2 0 0,1 1 0 0,0-2 0 16,1 2 0-16,-1-3 0 0,1 1 0 0,0 0 0 16,1 0 0-16,2-1 0 0,0 0 0 0,0 1 0 15,3-3 224-15,-1 2-64 0,2-2-16 0,-1-3 0 16,3 2 0-16,-2 0 0 0,1-2 0 0,-2 2 0 16,1-3-144-16,0 1 0 0,-1 2 0 0,2-3 0 15,-2 2 0-15,-1 0 0 0,-2 0 0 0,1 0 0 16,0 0 0-16,-1 0 0 0,1 1 0 0,0-3 0 15,-1 2 0-15,1 0 0 0,1-1 0 0,-2-4 0 16,2 3 128-16,0-2-128 0,1 2 192 0,-1-2-64 0,2 1-128 16,0-1 192-16,0-2-192 0,-1 2 192 15,1 0-192-15,1-1 0 0,0 2 0 0,1-3 0 0,1 0 0 0,-2 0 0 16,1-2 0-16,-1 0 0 0,1 0 0 0,1 0 0 16,-2 0 0-16,1-2 0 0,0 2 0 0,0-4 0 15,0 4 128-15,0-5-128 0,0 2 0 0,1-1 0 16,0-2 0-16,2-3 128 0,-1 2-128 0,3-3 0 15,-1-3 144-15,2 1-144 0,1-3 0 0,1-2 0 16,2-4 0-16,2-1 128 0,2-7-128 0,3 1 0 16,2-4 0-16,1-1 0 0,2 6 0 0,1-1 0 15,1-2 0-15,2-1 0 0,-2 0 0 0,-1 3 0 16,-2 2 0-16,-3 1 0 0,-1 5 0 0,-3 2 0 16,-1-1 0-16,-1 6 0 0,-1-2 0 0,-2 2 0 15,1 2 0-15,-2-1 0 0,-1 3 0 0,0 2 0 16,0 1 0-16,-1 3 0 0,-2-1 0 0,1 2 0 0,-1 2 0 15,0 2 0-15,-2 2 0 0,-1 2 0 0,1 4 0 0,-2 3 0 16,0 0 0-16,0 5 0 0,-2 1 0 0,2 4 0 16,-2 1 0-16,0 2 0 0,1 0 0 0,-1 1 0 15,0 2 0-15,1-4 0 0,-2 3 0 0,1-4 0 16,2 0 0-16,-4 1 0 0,-2 3 0 0,0 5 0 16,0-1 0-16,1-1 0 0,-2-2 0 0,3-1 0 15,-1-4 0-15,2-1 0 0,2-6 0 0,1-2 0 16,2-3 0-16,1-4 0 0,2 0 0 0,-1-2 0 15,3-2 0-15,-1 0 0 0,1 1 0 0,0-2 128 0,0 0 48 16,1-2 16-16,1 2 0 0,-1-1 0 0,0-2-48 16,2 4 0-16,-2-3 0 0,1 0 0 0,0 1 16 15,0 0 0-15,2-1 0 0,1 2 0 0,1-3-32 0,2 0 0 16,5-3 0-16,3 0 0 0,5-4 96 16,4 0 16-16,4-4 0 0,5 0 0 0,4 0 48 0,0-3 16 15,2-1 0-15,-2 1 0 0,-2 5-304 0,2-4 128 16,5-2-128-16,0 2 0 0,1-3 0 0,0 3 0 15,-2-2 0-15,-3 3 0 0,-3 1 0 0,-1 2 0 16,1-3 0-16,-1 2 0 16,3 0-944-16,-1 0-144 0,2 2-16 0,1-1-16 15,2 2-896-15,5-2-176 0</inkml:trace>
  <inkml:trace contextRef="#ctx0" brushRef="#br0" timeOffset="73496.9">8388 8525 6447 0,'34'-3'576'0,"-7"2"-576"0,-9 1 0 0,-11 0 0 15,-2-2 160-15,7 2-160 0,17-4 128 0,15-1 0 16,7-1-128-16,-5 1 0 0,-10-1 0 0,-15 0 0 15,-13 3 0-15,-10-1 0 0,-9-1 0 0,-7 4 0 16,-4-2 0-16,-6 0-128 0,-4 1 128 0,-4-2 0 16,-3 1 0-16,-5 0 0 0,-6-1-128 0,-4 1 128 0,-2 3 0 0,-5 0 0 15,-5 0 0-15,-8-2 0 0</inkml:trace>
  <inkml:trace contextRef="#ctx0" brushRef="#br0" timeOffset="74030.58">7034 8490 11967 0,'-85'-2'528'0,"24"2"112"0,4 2-512 0,16-2-128 0,16 0 0 0,5 0 0 0,-9-2-1184 0,-23 1-272 0,-26-2-48 0,-19 1-16 16,1-2 528-16,9 0 96 0,12-2 32 0,14 2 0 0,12-1 864 0,7 2 0 15,7-4 0-15,4 4 192 0,4-1 1520 0,4-2 304 16,2 3 64-16,3 0 16 0,5 0 80 0,4 1 0 16,4 1 16-16,4 1 0 0,5 0-512 0,3 0-96 15,7 1-32-15,4 1 0 0,6 2-1344 0,9 1-208 16,9 1-160-16,9-2 32 0,8-3-192 0,13-1-48 0,14 0 0 15,12 2 0-15,5-2 800 0,3-2 144 0,3-3 48 0,13 3 0 16,14-1-304-16,3-1-48 0,-12-2-16 16,7 3 0-16,7 3 0 0,-2-3 0 0,-6-1 0 0,3 1 0 15,3 4 176-15,2-2 16 0,2-2 16 0,-1 3 0 16,0 0 224-16,3 3 32 0,7-3 16 0,-3 0 0 16,-8 0-480-16,5 0-112 0,5 3-16 0,-1-3 0 15,-4-3-128-15,-2 0 0 0,-1 1 0 0,-2-2 0 16,0 0-368-1,-9-1-48-15,-11 5-16 0,-13-1 0 0,-12-4-144 0,-3 4-48 16,-9 1 0-16,-15 1 0 0,-12 2 624 0,-17-3 0 0,-11-4 0 0,-13 4 0 16,-7-3 160-16,-11 2 48 0,-7-1 16 0,-11-2 0 15,-7-1 416-15,-11-1 64 0,-7-2 32 0,-11 0 0 0,-7-2-544 16,-10 4-192-16,-8-2 144 0,-9 2-144 16,-4 4-320-16,-8-5-160 0,-1 4-32 15,-8-3 0-15,-6 3 352 0,-7 2 160 0,5-5-160 0,-8 3 160 0,-5 0 0 0,-6 0 0 16,2-3 208-16,-8 2-64 0,-6 0-144 0,-4 2 160 15,-3 2-160-15,-2 0 160 0,0 0 224 0,-9 0 32 16,-4 0 16-16,2 0 0 0,11 0 368 0,-3 2 80 16,0-2 16-16,0 2 0 0,0 0-448 0,1-1-64 15,2 2-32-15,1-1 0 0,10 2-48 0,-3-1-16 16,2 3 0-16,4-3 0 16,8 4-576-16,1 0-112 0,2 2-32 0,12-1-10432 0,17 0-2080 15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11-08T20:49:04.702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17582 3369 1209 0,'-3'-19'53'0,"-4"10"12"0,0-1-52 0,-4 4-13 15,8-7 0-15,-4 7 0 0,0-3 267 0,0 6 50 0,7 3 11 0,0 0 1 16,-4-7-166-16,4 7-34 15,-4-6-6-15,4 6-2 0,0 0-57 0,0 0-12 0,0 0-3 0,0 0 0 16,0 0-49-16,0 0 0 0,0 0 0 16,4 13 0-16,0-10-16 0,-1 12 4 0,1-2 0 0,-1-4 0 15,-3 7 12-15,-3 3 0 0,-1 0 0 0,4 3 0 16,-7 0 0-16,0 3 0 0,3 3 0 0,-3 6 10 16,0 4-2-16,0 6-8 0,-3 6 12 0,3-3-4 15,3 16 10-15,1 0 2 0,-1-1 0 0,1 10 0 16,-1 1-4-16,0 5 0 0,-3 3 0 0,4-2 0 15,-4 2-16-15,3 7 0 0,4 13 0 0,-3-14 0 0,-4 11 0 16,3-1 0-16,4 0 0 0,-7 3 0 16,4 7 0-16,-4 3 0 0,-4-4 0 0,4 20 0 15,-4-4 0-15,-3 3 0 0,4 17 0 0,-4-4 0 0,3 9 0 0,0 0-9 16,1 4 9-16,-1-1-8 16,-3 13 8-16,7-3 0 0,-4 7 0 0,4-4 0 0,-3-3 0 0,-1-1 0 15,4 14 0-15,0-7 0 16,-3-3 0-16,6 3 0 0,-3-6 0 0,3-3 0 15,1 9 0-15,3-12 0 0,-4 0 0 0,4 2 0 0,-3-2 0 0,3 6 0 16,0-6 0-16,0 2 0 0,0-8 9 16,0 2-9-16,0 7 12 0,3-13-12 0,1 1 8 0,-1-1-8 15,1 3 0-15,3-9 0 0,-3 0 12 16,3-3-4-16,-4 0 0 0,4-7-8 0,0 4 11 16,0-6-11-16,-3-1 10 0,3 0-10 0,-7-2 8 0,3-7-8 15,-3 0 0-15,0 0 9 0,-3 0-9 16,3-6 0-16,-7-4 9 0,3 1-9 0,-3-1 0 0,4-2 9 0,-4-10-9 15,0 3 0-15,0-6 8 0,-1 3-8 0,1-6 0 0,0-3 0 16,4-7 10-16,-1 4-10 0,1-4 8 0,-1-6-8 16,1 0 8-16,3 7-8 0,3-7 0 0,-3 0 8 15,0 0 0-15,4-3-8 0,-4-6 12 0,3 3-4 16,1-4 4-16,-1 7 0 0,1-6 0 0,-1-3 0 16,1-4-12-16,-4 4 0 0,3-4 0 0,-3-3 0 15,0 1 0-15,-3-7 8 16,3 6-8-16,-4 0 8 0,1-2-8 0,-4-4 8 0,3-4-8 0,1 1 8 15,-1 0-8-15,1-9 0 0,3-4 0 0,-4 4 0 16,1-7 0-16,-1 6 0 0,4-5 0 0,-3-4 0 16,3 3 11-16,0-3-3 0,-4 3-8 0,4-3 12 15,0 3-12-15,0-2 0 0,-3-8 0 0,-1 11 0 0,4-7 0 16,-4-1 0-16,1 5 0 0,-4-1 0 0,0-3 10 16,3-7-10-16,-3 10 10 0,0-12-10 0,-3 3 20 0,-1 2-1 15,4-8-1-15,3 5 0 0,-6-5-5 0,6-7-1 16,-3 3 0-16,4 4 0 0,3-10-4 0,0 0-8 15,0 0 11-15,0 0-11 0,0 0 16 0,-7 0-3 16,0 0-1-16,7 0 0 0,0 0-4 0,0 0-8 16,-7 0 11-16,0 6-11 0,-1-3 0 15,5-3 0-15,-4 0 0 0,0 6 0 0,0-2 0 0,3 2 0 16,1-3 0-16,3-3 0 0,-4 6 0 0,4 4-19 16,0-10 3-16,0 9 0 0,0-9 16 0,4 6 14 15,-4-6-2-15,10 3-1 0,1 4-11 0,3-4-16 16,0-3 4-16,4 6 1 0,-4-6 11 0,7 0 9 15,0 0-1-15,4 0-8 0,0 3 0 0,3-3 0 16,7 0 0-16,0 0 0 0,8 7 0 0,3-4 0 0,-1 3-10 16,5-3 10-16,3 3 0 0,0 4-9 0,0-10 9 0,7 9 0 15,3-3-9-15,1-2 9 0,6 2 0 0,4-3-9 16,7-3 9-16,0 0 0 0,8 6-9 0,2-6 9 16,12-6-9-16,3 6 9 0,-1 0-12 0,8 0 12 15,7 0-11-15,0-3 11 0,0 3-10 0,7-6 10 16,0 6-12-16,4 0 12 0,3 0-13 15,3 0 5-15,1 6 0 0,3-6 0 0,0 3 0 0,4-3 0 16,10 6 8-16,-7-3-8 0,0 4 8 0,4-1-8 16,7-3 8-16,3 6 0 0,-3-2 0 0,3-4 0 0,0 6 0 15,4-2-10-15,0 2 1 0,3-6 0 0,4 3 9 0,0 4 16 16,0-1-4-16,3 1-1 16,1-1-11-16,2-3 0 0,-9 4 0 0,6-1 0 15,1 0-9-15,3 1-1 0,-1-4 0 0,5 4 0 16,-4-1 10-16,-4 0-13 0,4 7 5 0,4-7 8 15,-1 4-15-15,-3-7 5 0,0 13 1 0,0-3 0 0,0-4 9 16,0-2 0-16,-4 5-9 0,-7-5 9 0,1 5 0 0,-1-2-9 16,7-4 9-16,1 7 0 0,-1 0 0 0,-7-4 0 15,-6 7 0-15,-1 3 0 0,4-3 0 0,-11 0 0 16,-3 0 0-16,-1 6 0 0,5-7 9 0,-12 8-9 16,-6-5 8-16,-1 5-8 0,5-8 9 0,-12 7-9 15,-6-6 10-15,-1 0-10 0,8 3 0 0,-4-3 0 16,-7 0-8-16,-1 0 8 0,1-10-8 0,-3 10 8 0,-1-4 0 15,-3-5 0-15,-4 5-8 0,-3-2 8 0,0-4 0 0,-4 7 0 16,-6-6 0-16,-5 8-8 0,5-8 8 0,-1 5 0 16,0 4 0-16,-3-3 0 0,-7-4 0 0,-8 4 0 15,-3 3 13-15,0 0-3 0,0-4-1 0,-3 4 0 16,-8 0-9-16,-3-3-16 0,-7-7 4 0,-7 10 1 16,0-10 19-16,-7 7 4 0,3-7 1 15,1 1 0-15,-5-1-13 0,1 1 0 0,0-1 8 0,0 1-8 16,-7-4 0-16,3-3 8 0,-3 3-8 0,-4 0 0 15,0-2 8-15,-3 2-8 0,-1-6 0 0,-2 3 0 16,-1 3 12-16,-4-3-3 0,1-3-1 0,0 0 0 16,-4 7-8-16,-4-7 0 0,4 3 9 0,1-3-9 15,-1 0 12-15,0 0-3 0,-4 0 0 0,4 0 0 0,-3 0 3 16,3-3 0-16,-3-4 0 0,3 4 0 16,-4-3-12-16,5 3 0 0,-5-3 0 0,1-4 0 0,-1 4 0 0,4 3 8 15,-3-7-8-15,3 1 8 0,-3 3-8 0,-1-4 0 16,-3 1 9-16,4-1-9 0,-4-5 0 15,4 5 8-15,-1-2-8 0,1-4 0 0,-1 0 0 0,4-5 0 16,1-5 0-16,-5 8 8 0,1-7-8 0,-1-1 0 16,1 8 8-16,-1-11-8 0,1 4 8 0,-4-3-8 15,0-6 10-15,0-1-10 0,0-2 0 16,-3-1 0-16,-1-3-8 0,1-6 8 0,-1 0 0 16,-3-3 0-16,-3-3 0 0,3-1 0 0,-4 1 0 0,1-10 16 0,-4 1-2 15,3-11 0-15,-6 1-6 0,3 0-8 16,0-6 11-16,-4-4-11 0,4-6 10 0,0 1-10 15,0-7 8-15,0-1-8 0,0-2 0 0,3 3 0 16,-3-12 0-16,4-1 0 0,3-6 8 0,-4 3-8 0,0-6 8 16,4-6-8-16,0 3 11 0,-3-7-3 0,3-5-8 0,-4-4 12 15,1 3-12-15,-1-3 0 0,-3-6 0 0,4 41 0 16,3-7 0-16,-4-12 0 0,-6-10 0 0,-1 1 0 16,1-13 0-16,-5 0 8 0,1-13-8 0,-7-69 0 15,7 26 8-15,0 9-8 0,0 3 0 0,0 12 0 16,0-6 0-16,3 4 0 0,0 6 0 0,4-1 0 15,-3 1 0-15,-1-4 0 0,4-5-8 16,0 2 8-16,0 4 0 0,0-4 0 0,0 7 8 0,3-4-8 16,-3-6 0-16,0 10 0 0,0 3 0 0,-3-3 0 15,3-1 0-15,-4 1 0 0,0 0 0 0,1 6 0 0,-1-1 0 16,-3-2 0-16,4 6-11 0,-1-3 11 0,0 3 0 16,1 0 0-16,-1-3 9 0,4 3-1 15,-3-6-8-15,3 13 0 0,3-1 0 0,0 3 0 0,4-2 0 16,-3 5 0-16,6 4-11 0,-3 0 11 15,4 3 0-15,-4 0 0 0,7 6 0 0,-3 9 10 16,6-8-10-16,-3 8 0 0,-3 4-10 0,6 3 10 0,1-4 0 16,-4 7 0-16,-4 7 0 0,5-4 10 15,-1 3-10-15,0 3 0 0,-7 7 0 0,7 3 0 0,-7 6 0 16,3 3-9-16,-3 0 9 0,4 0-13 0,-1 7 13 0,1-1 8 16,-4 13 0-16,3-6-8 0,-3 0 0 0,7 9 0 15,-3-3-12-15,-1 6 3 0,1 1 9 0,0 8 0 0,-4 1 0 16,3 6 0-16,-3 3 0 0,4 0 0 0,-4 10 0 0,0-4 0 15,0 13 0-15,3-10 0 0,-3 7 0 0,-3 0 0 16,3 9 0-16,-4-9 0 0,1 6 0 16,-1 3 0-16,-3 0 0 0,3 4 0 0,-3 2 0 15,4 7 0-15,-4-13 0 0,0 10 0 16,-4 2 0-16,4-2 0 16,-4 6-28-16,-3-3-3 0,4 2-1 0,-4 4 0 0,0-6 32 0,-1 6 0 15,-6 0 0-15,0 0 0 0,-4 0 0 0,1 6 0 0,3-2 0 0,-8 2 0 16,-2-3-12-16,-5 3 3 0,-2 4 1 0,2-4 0 15,-3 3 8-15,4 4 0 0,-4-7 0 0,-7-3 0 16,-6 7 0-16,-8-4 11 0,0-6-3 16,-4 9 0-16,1-2-8 0,-4-4 0 0,0 6 0 0,-4 1 0 15,-10-4 0-15,-4-3 0 0,1 6 0 0,-1-9 0 16,7 7 0-16,-6-1 0 0,-5-3 0 0,-2-3 0 16,-8 9 8-16,0-9 0 0,4 10 0 0,-11-10 0 0,-7 6-8 0,-3-3 0 15,-1 4 0-15,-6 2 0 0,-11-3 0 0,0 4 0 16,3 2 0-16,-6-2 0 0,-12-1 0 0,1 0 0 15,0 7 9-15,-4-6-9 0,-6 5 0 16,2-2 0-16,-2-7-10 0,2 3 10 0,1 1 0 0,-3-1 0 16,-8 1 0-16,0-4 0 0,7-3 0 15,-3 6 0-15,3-2 11 0,4-1-11 16,7-3 0-16,-4-3 0 0,4 6 0 0,0-2-9 16,-4-8 9-16,4 4 0 0,0-6 0 0,0 6 0 15,-8 0 0-15,8-3 0 0,7-3 0 0,-7-1 0 0,-4 4 0 0,4-3 0 16,3 3 0-16,-3 3 0 0,-4-6 0 0,1 2 0 15,-1-2 0-15,7 6 0 0,1-9 0 0,-4 6 0 16,7-4 0-16,-4 7 0 0,4-3 0 0,0 3 0 16,-7-6 0-16,6 6 0 0,12-6-10 0,3 6 10 0,-4-10-12 15,8 10 12-15,-4 0 0 0,3-3 0 0,8-3 8 0,0 6-8 16,-11 0 0-16,7-9 0 0,10 9 0 0,1-4 0 16,-8-2 0-16,5 6 0 0,2 0-8 0,4 0 8 15,4 0 0-15,0 0 0 0,-1 0 10 0,5 0-2 16,6 0-8-16,-3 0-10 0,3 0 10 0,0 0-13 15,-3 0 13-15,7 10 0 0,3-10 12 0,1 9-12 16,2-3 0-16,-6-6 0 0,4 3 0 0,-1 7 0 16,4 2 0-16,3-9 0 0,0 7 0 15,1-1 0-15,-1 1 0 0,1-4 0 0,-1 3 0 0,4 1 0 16,3-1 0-16,1 1 0 0,-1-1 0 0,4 0 0 16,-3-2 0-16,6-4 0 0,4 3 0 0,4 3-12 15,-1 1 12-15,4-1 8 0,4 1 0 0,3-4-8 16,0 3 0-16,0 1 0 0,4-4-10 0,0 3 10 15,3-5 0-15,4 5 0 0,-1-3 0 0,5 4 0 0,-1-7 0 0,0 3 0 16,0 3 14-16,4-2-4 0,4-4-10 0,-1 6 0 16,0-9 0-16,4 7 0 0,0-4 0 0,0-3 0 15,3 0 0-15,0 0 8 0,1-3-8 0,-1 3 0 16,0-7 9-16,4 7-9 0,-3 0 0 0,-1 0 8 16,4-9-8-16,3 6 0 0,-3-4 8 0,4 4-8 15,-4-3 8-15,3 0-8 0,0 3 0 0,1-4 0 16,-1 4 0-16,4-3 0 0,4 6 0 0,-1-9 0 0,-3 9 0 15,0-4 0-15,3-2 0 0,4 6 0 0,-7 0 0 16,4-9 0-16,-4 9 0 0,7 0 0 0,0 0 0 0,-4-7 0 31,-3 7-57-31,4-9-16 0,-4 6-3 0,0-3-944 16,3-4-188-16</inkml:trace>
  <inkml:trace contextRef="#ctx0" brushRef="#br0" timeOffset="1200.83">21555 2958 1440 0,'0'0'128'0,"0"0"-103"0,-4-9-25 0,-3 2 0 16,4 7 252-16,-4-9 44 0,7 9 10 0,-4-3 2 0,1-3-213 0,3 2-43 15,0-2-8-15,0 6-1 0,0-9-23 0,0 9-4 16,3-10 0-16,-3 10-1 0,0 0-15 0,0 0 0 16,0 0 0-16,11 10 0 0,-1-1 0 0,-3 7 0 15,-3-4-8-15,3 14 8 0,-4 2 0 0,1 6 0 16,-8 10 8-16,1 6-8 0,-4 7 13 0,0 2-3 15,-4 4-1-15,-3 12 0 0,0-3 1 0,0 7 0 16,-4 18 0-16,4-6 0 0,-7 6-1 0,0 4 0 16,0 15 0-16,-1 0 0 0,1 9 5 0,-3 7 1 15,-1 3 0-15,4-4 0 0,0 10 5 0,3-3 0 16,0 10 1-16,4-1 0 0,0 10-3 0,7 6-1 16,-4-3 0-16,4 9 0 0,4 10-9 0,-4 0-8 15,3 6 12-15,1-3-12 0,-1 12 10 0,1 0-10 16,-1 7 8-16,-3 3-8 0,0 3 8 0,0 6-8 15,-4-3 8-15,4 0-8 0,-3 4 16 0,-1-7-1 0,-3-4-1 0,3 1 0 16,1-6 12-16,-1-1 2 0,4-2 1 0,0-1 0 16,0-3-2-16,7-6-1 0,0-6 0 0,7 0 0 15,-3 0-13-15,3-10-2 0,3 0-1 0,4-9 0 16,-3 3-10-16,7-3 0 0,-4 0 9 0,3-9-9 16,-2-7 0-16,-1 0 0 0,0 7 0 0,-4-10 8 15,4-6-8-15,-7 0 0 0,-3-1 0 0,3-2 0 16,-3-16 0-16,-4 0 0 0,0-9 0 0,3-1 0 0,-3-5 0 0,0-4 8 15,0-6-8-15,0-3 0 0,-3-7 8 16,3-9-8-16,0 4 8 0,-4-4-8 16,1-6 9-16,-1-4-9 0,0 1 12 0,4-3-12 0,-3-7 12 0,3 0-12 15,-7 0 12-15,3 1-12 16,-3-7 12-16,4 3-4 0,-4-3 0 0,-4-3-8 0,1 0 12 16,-1 3-12-16,0-6 12 0,1-1-12 0,-1 1 10 0,1-3-10 15,6-1 8-15,-3-2-8 0,4-1 8 0,-1 1-8 16,-3-1 0-16,7-2 8 0,0-7-8 0,-4 0 0 15,4 3 0-15,0-3 8 0,4-6-8 0,-4 6 0 16,0-3 0-16,3-3 0 0,1 3 0 0,-4-3 0 16,0-1 0-16,0 1 0 0,0 0 0 0,0 0 0 0,-4 6 0 15,1-9 0-15,3 2 0 0,-4 1 0 0,-3 0 0 16,4-3 0-16,-1 3-12 0,1-4 12 0,-1-2-12 16,1-4 12-16,-1 4-13 0,1-10 5 15,3-3 8-15,0 0-13 0,0 0 2 0,0 0 1 16,7-3 0-16,0-10 0 15,0 1-34-15,3-7-8 0,1-12 0 0,7-1-940 0,-1-9-187 0</inkml:trace>
  <inkml:trace contextRef="#ctx0" brushRef="#br0" timeOffset="2051.48">25485 2895 1440 0,'0'0'128'0,"-7"7"-103"0,-4-4-25 0,4 6 0 16,-4-9 342-16,1 16 63 0,-1-7 13 0,1 10 2 16,-8 9-352-16,7-3-68 0,8 10-18 0,3 3-2 15,-4 5 20-15,1 4 0 0,-1 7 0 0,1-1 0 16,6 10 0-16,-3 3 12 0,0 0-1 0,4 12-1 16,-1-6-2-16,8 16 0 0,-4-3 0 0,0 9 0 15,0 6 0-15,4 0 0 0,-4 13 0 0,3 3 0 16,-6 16-8-16,3-7 0 0,-4 4 9 0,-3 3-9 15,4 9 9-15,-8 3-9 0,1 0 12 0,-4 16-12 0,0 3 19 16,-4 7-3-16,-3-1-1 0,0 10 0 16,0-1 13-16,-4 7 2 0,-6 4 1 0,6 8 0 15,0-3 0-15,4 4 0 0,-3 0 0 0,2-4 0 16,5 0 5-16,-4-2 2 0,3 8 0 0,4 1 0 16,-3 3-22-16,2-7-5 0,1 4-1 0,0-10 0 0,0-2-10 0,4 5 8 15,-1 4-8-15,1-4 8 0,3 4-8 16,0-13 8-16,0-4-8 0,7-2 8 0,0 0-8 0,0-3 12 15,3-4-12-15,1-3 12 0,3-2-12 0,-3-8 0 16,-1 1 0-16,4-3 0 0,1 0 0 0,2-3 0 16,-3-4 0-16,0 1 0 0,1-7 0 0,-1 6 0 15,0-15 0-15,-4 0 0 0,-3 0 0 0,0 0 0 16,4-13 0-16,-4 4 0 0,-3-1 0 0,-4-3 0 0,3-3 0 0,1-3 0 16,-4-3 0-16,3-3 0 0,1 3 0 0,3-13-11 15,0 1 11-15,0-4 11 0,3-9-3 16,5 3 0-16,-5-4-8 0,1-5 0 0,3-4 0 0,-4-6 0 15,5 1 0-15,-5-4 0 0,-6 3 0 16,3-6 8-16,-4-4-8 0,1-2 0 16,-4 3 0-16,0-1 8 0,0-8-8 0,0-1 0 0,-4 0 0 15,1 4-11-15,-8-4 11 0,1-3 0 0,6-3 0 16,-7-6 0-16,4-3 0 0,0-4 0 0,4-6 0 0,-1-3 0 16,1-3 0-16,-1-6 0 0,1 3 0 0,3-10 0 31,3-3-41-31,-3-6-7 0,0 0 0 0,0 0-967 0,0-18-193 0</inkml:trace>
  <inkml:trace contextRef="#ctx0" brushRef="#br0" timeOffset="2984.28">29439 2877 2419 0,'-21'-7'107'0,"14"7"22"0,-3 0-103 0,2-3-26 15,-6 3 0-15,4 0 0 16,3 3 185-16,0-3 32 0,3 10 7 0,1-4 0 16,6 13-213-16,-3-4-43 0,4 7-9 0,-1 4-2 15,1 8 31-15,-1 10 12 0,1 3-8 0,-1 13 8 0,4-4-12 0,0 13 4 16,0 3 0-16,-3 6 0 0,3 4 8 0,-3 9 0 15,-4 6 10-15,0 4-10 0,0 5 0 0,0 10 0 16,0 0 0-16,-4 0 0 0,1 10 0 0,-1 5 0 16,-3 1 0-16,0 6 0 0,0 0 9 15,0 6-1-15,0-9 0 0,-4 19 0 0,4-4 5 0,0 4 1 16,3 15 0-16,-3 1 0 0,4 5 0 0,-1 4 0 0,-3 0 0 16,7-1 0-16,0 7 7 0,0-3 2 0,4-3 0 15,3 6 0-15,-4-3-1 0,8 3 0 0,3 3 0 0,0-3 0 16,7-3-10-16,1-3-1 0,-1 6-1 0,0-7 0 15,-3 7-10-15,3-12 0 0,-4 3 0 0,1-4 8 16,0 7 0-16,-1 0 0 16,-3-1 0-16,-3-2 0 0,3-13-8 0,-3 6 0 0,-1 10-10 15,-3-10 10-15,4 1 0 0,-4-1 0 16,-7-6 0-16,3 6 0 0,1 1 0 0,-4-4 16 0,0-12-3 0,0 5-1 16,4 1-12-16,-1 0 0 0,-3-6 0 0,4 0 0 15,3-7 0-15,0-3 0 0,3-9 0 16,1 6 0-16,-4-12 0 0,3-4 0 0,5 7 0 0,-5-7 0 15,1-9 0-15,3 7 0 0,0-4 0 0,-3-3 0 16,3 0 0-16,-4-3 0 0,1-3 0 0,-1-4 0 16,-3 1 0-16,1-7 0 0,-8 7 0 0,3-10 0 0,-3-6 0 0,0 6 0 15,4-3 9-15,-8-3-9 0,4-9 8 0,0-1-8 16,0-2 0-16,0 2 8 0,4-9-8 0,-4 0 0 16,7-3 9-16,0-6-9 0,0 0 0 0,0-10 9 15,0 0-9-15,3-6 0 0,1 4 10 0,0-8-10 16,-1 1 8-16,1-6-8 0,-4 0 0 15,3-7 0-15,-3-3 0 0,-3-3 0 0,3-3-14 16,-3-6-8-16,-1-7-2 0,-3 10 0 16,4-9-134-16,-4-1-27 0,-4-3-6 15</inkml:trace>
  <inkml:trace contextRef="#ctx0" brushRef="#br0" timeOffset="4085.08">17388 6009 345 0,'-10'-6'31'0,"-4"6"-31"15,0-3 0-15,0 3 0 0,3-6 447 0,4 2 83 0,0-2 17 0,0 3 3 16,7 3-410-16,0 0-81 0,3-6-17 16,1-4-3-16,6 10-20 0,5 0-4 0,2-3-1 0,4 3 0 15,4 3 8-15,7-3 2 0,10 0 0 0,7 10 0 16,1-10 15-16,6 6 3 0,4-3 1 0,11-3 0 15,10 0-19-15,0 6-4 0,7-6-1 0,11 0 0 16,3 0-19-16,8-6 10 0,6 6-10 0,8-9 8 16,-1 6 2-16,8-4 0 0,3-2 0 0,3 3 0 15,-3-4-10-15,7 1 8 0,8 9-8 0,2-3 8 0,5-7 7 0,2 4 1 16,5 3 0-16,6-3 0 16,4 6-16-16,10-10 0 0,1 1 0 0,3 3 0 15,0-4 0-15,7 1 9 0,3 6-9 0,4-4 8 0,0-2-8 0,7 3 8 16,4 3-8-16,0-4 8 0,3 4-8 0,0 3 0 15,-7 0 0-15,8 0 0 0,2 0 0 16,-3 3 0-16,11-3 0 0,-4 7 0 0,1-4 0 16,-8 3 0-16,0 0 8 0,0-3-8 0,4 7 0 15,-7-4 0-15,-4 3 8 0,-4 1-8 0,1-1 0 0,-7-2 0 16,-4-4 9-16,0 3-9 0,7 3 16 0,-7 1 0 16,-4-7-1-16,1 6 0 0,-1-2 13 0,-10-4 2 15,-7 3 1-15,0 3 0 0,7-2-31 0,-11-4 8 16,-3 3-8-16,-4-3 0 0,-3 3 9 0,0-2-1 0,0-4 0 0,-8 6 0 15,-10-6-8-15,-3 3 0 0,-1-3 0 0,-6 6 8 16,-11 1-8-16,-4-4 8 0,-6-3-8 0,-4 0 8 16,-4 0-8-16,-3 6 0 0,-11-3 0 0,-7 3 8 15,-3-6-8-15,3 3 8 0,-4-3-8 0,4 0 8 16,4 0 2-16,-7 0 0 0,-8 0 0 0,1 0 0 16,-1 0 5-16,5-3 1 0,-5 3 0 0,-3-6 0 15,4 6-7-15,-11-3-1 0,-7-3 0 0,-4 6 0 16,0 0 4-16,-3-3 0 0,0-4 0 0,-4 7 0 15,1-6-12-15,-8 6 0 0,0-3 0 0,-3 3 0 16,-4 0 0-16,-3 0 0 0,0 0 0 0,-4 0 0 16,-4 3 0-16,5-3 0 0,-5 6 0 0,1-6 0 15,0 0 0-15,-1 7 0 0,1-4-8 0,3-3 8 16,0 6 0-16,-3-6 0 0,3 0 0 0,4-6 8 16,-1 6-8-16,8 0-17 0,3-3 4 0,-6-4 1 15,2 7-8-15,1 0-2 0,3 0 0 0,1 0 0 0,-1 7 22 16,0-4 0-16,0-3 0 0,8 6 0 15,-4-3-52-15,-8 6-12 0,-6 1-2 0</inkml:trace>
  <inkml:trace contextRef="#ctx0" brushRef="#br0" timeOffset="5297.9">17092 9474 1209 0,'0'0'53'0,"0"0"12"0,0 0-52 0,0 0-13 0,0 0 0 0,0 0 0 16,0 0 320-16,7-3 62 0,7-3 12 0,4-3 2 15,7 9-329-15,6-4-67 0,5-2-12 0,6 6-4 16,11-3 16-16,0-3 13 0,7 6-2 0,0-3-1 16,0 3-10-16,3 3 0 0,8-3 0 0,3 0-11 15,0 6 34-15,11-3 6 0,3 3 2 0,4-2 0 16,10 2-31-16,0-3 0 0,11 6-11 0,7-2 11 0,3-4 11 0,11 3 9 15,8 0 3-15,2-3 0 0,11-3-2 0,4 0 0 16,3 0 0-16,11 0 0 0,11-9-10 0,6 9-3 16,1-9 0-16,6 9 0 0,1-7 10 0,7 7 2 15,-1-3 0-15,8-3 0 0,3 6-20 0,4 0 0 16,-4 0 0-16,0 0 0 0,4 6 9 16,3-3-1-16,0-3-8 0,4 7 12 0,0-7 4 15,0 0 1-15,-1 0 0 0,5 0 0 0,6 3-1 0,-3-3 0 16,3 6 0-16,4-6 0 0,0 0 0 0,0 6-1 15,0-3 0-15,-7 7 0 0,-8-4 4 0,-2-3 1 16,-8 7 0-16,0 5 0 0,0 4-11 0,4-3-1 16,-7-4-8-16,-8 4 12 0,-10 3-12 0,-3-10 9 15,-15 7-9-15,4 3 8 0,4-4-8 0,-12-2 0 16,-6-4 0-16,-3 7 0 0,-5-7 0 0,-3 7 8 0,1-6-8 0,-5-1 8 16,-9 0-8-16,2 1 12 0,8-4-12 0,-18 3 12 15,-7-5-12-15,-4 5 12 0,1-3-12 0,-8 4 12 16,-10-7-12-16,-4 3 8 0,-10 0-8 0,-4-3 8 15,1 4 2-15,-5-4 0 0,1-3 0 16,-8 6 0-16,1-3-2 0,-7 4 0 0,-8-4 0 0,-6-3 0 16,-5 6 0-16,-2-6 0 0,3 0 0 0,0 0 0 15,-7 0-8-15,-4 0 12 0,0 0-12 0,-3 3 12 16,-4-3-12-16,1 0 8 0,-5 0-8 0,1 0 8 16,-4 6-8-16,1-6 0 0,-1 7 0 0,7-7 0 0,-3 0 0 15,3 0 0-15,4 0 8 0,-4 3-8 0,-3-3 0 0,3 0 0 16,0 0 0-16,1 0 8 15,3 6-8-15,-8-6 12 0,1 3-12 0,-4-3 12 16,-3 0-4-16,-4 0 0 0,4 6 0 0,-8-6 0 16,5 4-8-16,-5-4 0 0,-3 6 0 0,4-6 0 15,-4 0 0-15,0 3 8 0,-3-3-8 0,-1 0 8 0,-3 0-8 0,4 0 0 16,-4 6 0-16,0-6-11 0,-7 0-1 0,0 0-1 16,0 0 0-16,0 0 0 15,0 0-139-15,0 0-27 0,-3-9-5 0</inkml:trace>
  <inkml:trace contextRef="#ctx0" brushRef="#br0" timeOffset="6519.98">17325 12764 403 0,'-11'9'36'0,"1"1"-36"0,-4-1 0 0,3 7 0 16,-3-7 137-16,0-6 21 0,3 7 4 0,-3-1 1 15,4-3-108-15,-1 4-22 0,4-1-4 0,0-3-1 16,0-2 16-16,7-4 4 0,0 0 0 0,0 0 0 16,0 0 29-16,0 9 7 0,0-3 0 0,0-6 1 15,0 0 56-15,7 3 11 0,-7-3 3 0,7 7 0 16,7-7-35-16,0 0-8 0,0 6 0 0,4-3-1 16,7-3-27-16,3 0-4 0,0 0-2 0,7 0 0 0,1 0-18 15,6 0-3-15,4 0-1 0,3-3 0 16,4 3-24-16,4-6-4 0,6 6-2 0,8-10 0 15,6 4-12-15,4 3-2 0,8-3-1 0,6 2 0 16,7-2-11-16,7-3 10 0,8 6-10 0,6-4 10 16,8-2-10-16,3 3 10 0,0-4-10 0,7 7 10 15,7-6-10-15,0 2 10 0,1 4-10 0,9-3 10 16,8-3-10-16,3 2 12 0,1-2-12 0,3 6 12 0,0-3 3 0,6 2 1 16,5-2 0-16,10 3 0 0,3-3-6 0,-6 6-1 15,-11 0 0-15,3-3 0 0,8 3-9 0,3 0 0 16,3 0-10-16,5 0 10 0,2 0 0 0,-3 3 0 15,-3-3 0-15,3 0 10 0,7 6-10 0,0-3 0 16,4-3 0-16,-4 0 0 0,-3 6-8 0,-1-2 8 0,-3-4 0 16,11 6 0-16,7-3 0 0,-4-3 0 0,4 6 10 0,-4-6-10 15,-4 0 12-15,-2 0-4 0,-5 3 0 0,1 4-8 16,-1-1 15-16,-3-3-4 0,4 6-1 0,0-2 0 16,-11-4 1-16,-4 3 0 0,-3-3 0 0,-3 7 0 15,-1 5-11-15,-3-5 12 16,-7-1-12-16,-4 7 12 0,-10-7-12 0,3 1 0 0,4 5 0 15,-11-2 0-15,-10-4 0 0,3 1 0 0,4 5 0 0,-11-5 0 16,-11-1 0-16,1 1 8 0,-4-1-8 0,0-3 8 16,-14 4-8-16,0-1 10 0,-7 0-10 0,3-2 10 15,4-4-2-15,-11 6-8 0,-10 1 12 0,3-4-4 16,-3-3 0-16,-8 3 0 0,1 4 0 0,-7-1 0 16,-11 1 0-16,-7-4 0 0,0 3 0 0,-7-6 0 15,-4 10-8-15,4-10-11 0,-4 6 3 0,-3 1 0 16,-7-10 22-16,-4 9 5 0,1-2 1 0,-5-4 0 0,1 3-20 15,0-3 8-15,-4 3-8 0,-3 1 0 0,-1-4 12 0,1 6-12 16,-4-9 12-16,4 10-12 0,0-10 12 0,-1 6-4 16,1-3 0-16,3-3-8 0,0 6 0 0,1-6 0 15,2 3 0-15,-9 4 0 16,2-7 0-16,-3 6 0 0,1-3 0 0,-1-3 0 0,3 0 10 0,-2 0-10 16,-5 0 8-16,8 6-8 0,-4-6 0 15,-3 4 0-15,-1-4 0 0,-2 6 0 0,-1-6 8 0,-4 0-8 16,4-6 8-16,-3 6-8 0,0 0 0 0,-1-4 0 15,1-2 0-15,-1 3 0 0,1-3 0 0,-4-1 0 16,3 4 0-16,1-3 8 0,0 6-5 0,-1-3-3 16,-3-7 0-16,4 4 0 0,-4-3 0 0,0-1 0 15,0 1 0-15,0 3 0 16,-3-7-40-16,3-3-7 0,-4 7-1 0,1-7-1 16,3 4-164-16,-7-4-33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11-08T20:50:06.162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27100 2610 288 0,'-24'-16'12'0,"13"7"4"0,-3 6-16 0,-4-7 0 15,1-5 0-15,-8 5 0 0,4 1 372 0,-4 0 71 16,-3-1 14-16,0 4 3 0,-4-4-370 0,-3 7-74 15,-1-3-16-15,-9 3 0 0,-12-3 43 0,4 6 10 16,-3 0 3-16,-4-7 0 16,0 7-70-1,0 0-14-15,-4 0-2 0,-6 0-1 0,-4 0 67 0,-7 0 14 0,3-3 2 0,0 3 1 16,-6-6-85-16,-5 6-16 0,-2-3-4 16,-4 3-1-16,-1-6 42 0,-3 2 11 0,-6-2 0 0,-8 6 0 0,3 0-18 0,-10-9-2 15,4 9 0-15,-11 0 0 0,-7 0 20 0,-4 9-12 16,-6-9 12-16,-1 10-10 0,-3-4 10 0,-11-3 0 15,-7 6 0-15,-6 4-8 0,-5-1 8 0,4-2 8 16,0 6-8-16,-3-7 11 0,-14 0-11 0,6 10 0 0,11-3-12 16,-3-4 12-16,-4 4 0 0,-4 3 0 0,-2-3 0 15,-1-7 0-15,3 7 0 16,8-4 0-16,-1 4 0 0,-3-7 12 0,-3 1-12 0,7-1 0 0,3 0-12 0,3 1 12 16,5 6-12-16,-5-13 12 0,1 9-10 0,10 1 10 15,0-4 0-15,4 7 0 0,0-13 0 0,3 13 0 16,15-7 20-16,3 10 9 0,-4-13 3 0,11 4 0 15,11-1-16-15,-1 0-2 0,4 1-1 0,4-1 0 16,3-9-13-16,7 16 0 0,11-16 8 0,3 3-8 16,-3 3 0-16,7-6-10 0,4 0 2 0,6 0 0 15,7 0-1-15,5 0 0 0,6 0 0 0,3-6 0 16,4 6 25-16,4 0 6 0,3 0 1 0,0-3 0 16,8 3 25-16,-1 0 4 0,7 0 2 0,1 0 0 15,2 0-21-15,8 0-4 0,4 0-1 0,3 0 0 16,0 0-19-16,-1 0-9 0,8 0 8 0,0 0-8 15,0 0 0-15,0 0 0 0,8 3 0 0,-1 6-11 0,3-9 11 16,-3 13-13-16,4-4 5 0,-1 4 8 0,1-4 0 16,0 7 0-16,-4 3 0 0,0 6 0 0,0 3 0 0,3 0 0 15,-6-3-9-15,3 10 9 0,0 3 0 0,0-4 0 16,-3 4 0-16,3-4 9 0,-4 10-9 0,4 0 0 16,-3-6 0-16,3 12 0 0,-4-3 0 0,1 6 0 15,-1 0 0-15,1 4 0 0,-4 2 0 0,0 4 0 16,0 0 0-16,0 0 0 0,-7 6 0 0,0 3 0 15,-4 0 0-15,-3 0 0 0,0 10 0 0,-4-13 0 0,-3 3 0 0,0 0 0 16,0-3 0-16,0 6 0 0,-4-3 0 0,-3-3 8 16,0 0-8-16,3-6 0 0,4 3 9 0,-1-13-9 15,1 10 8-15,4-10-8 0,-1 0 8 0,-3 1-8 16,7-4 15-16,-4-3-2 0,4-3 0 16,0 3 0-16,-4-13 9 0,4 4 2 15,0 6 0-15,0-10 0 0,0 1-10 0,0-1-2 0,-4-6 0 16,4 7 0-16,0-7-12 0,3 0 8 0,1-9-8 0,3 6 0 15,0-6 10-15,3 0-10 0,-3-3 10 0,3 2-10 16,1-2 27-16,3-6-1 0,0-1 0 0,3 0 0 16,1 1-10-16,0-1-1 0,-4-9-1 0,10 6 0 15,1-2 5-15,-1 2 1 0,1-3 0 0,3 3 0 16,0-6 9-16,4 7 3 0,-4-4 0 0,7-3 0 16,-3 0-20-16,-1 0-4 0,8 0-8 0,0 6 12 15,-1-6-12-15,5 3 0 0,9-6 0 0,1 3 0 0,0-6 0 16,3 6 0-16,4 0 0 0,0 0 0 0,3-3 0 0,1-4 0 15,-1 1 0-15,4 3 9 0,0-3-9 0,7 2 0 16,0-2 0-16,3-3 0 0,1 6 0 16,-1-4 0-16,1 4 0 0,3-3 0 15,4-3 0-15,3 2 0 0,3 7 0 0,1-9 0 16,-4 9 0-16,7 0 0 0,-3-3 0 0,3-4 0 0,4-2 0 16,6 9 0-16,-3-3 0 0,8-3 0 15,2-4 0-15,8 1 0 0,0 3 8 0,3-4-8 0,1 1 0 0,3-1 0 16,7-5 0-16,-4 5 0 0,1 1 0 0,2-1 0 15,1 1 0-15,0 0 0 0,0-1 0 0,0 1 0 0,7 3 0 16,-3-4 0-16,3 1 0 0,0-1 0 0,0 1 0 0,0-1 0 16,-4 4 9-16,4-3-9 0,4 6 10 15,-1-4-10-15,4 4 0 0,0-3 0 0,0-3 0 0,0-1 0 16,-3 10 0-16,3-9 0 0,7-1 0 0,-7 4 0 16,-3-3 0-16,3-1 8 0,3 1-8 0,8 3 9 15,3-4-9-15,-3 7 0 0,-1-3 0 0,1-7 0 16,-4 7 0-16,0-3 0 0,0 5 0 0,-3-2 0 15,-4 0 0-15,7 3 0 0,4-4 0 0,-4 7 0 16,0 0 0-16,0-3 0 0,4-3 0 16,-4 6 0-16,-7 0 0 0,7 0 0 0,7-3 0 0,-3 3 0 15,0 0 0-15,-1 0 0 0,4 0 0 0,-7 0 0 16,1 3 0-16,-1-3 0 0,0 6 0 0,-4-3 0 16,-3-3 0-16,4 0 0 0,10 0 0 0,-3 7 0 15,-4-7 0-15,4 0 0 0,-1 3-12 0,-3 3 12 16,-3-6 0-16,-1 6 0 0,-6-2 0 0,0-4 0 15,-4 0 0-15,3 0 0 0,-3 6 0 0,0-3 0 0,-7-3 0 16,3 0 0-16,4 6 0 0,-3-3 0 0,-8-3 0 0,8 0 0 16,6 0 9-16,-3 10-9 0,-3-10 0 0,-1 0 0 15,8 0 0-15,-4 0 8 0,-11 6-8 0,4-6 0 16,4-6 0-16,-4 6 0 0,-8 0 0 0,-2 0 0 16,-8 0 0-16,4 0 0 0,7 0 0 0,-11 0 0 15,-3 0 0-15,-11 6 0 0,-3-3 0 16,-1-3 0-16,1 6 0 0,-4-6 0 0,-3 10 0 0,-8-4 0 15,-3-3 0-15,-3-3 0 0,-4 10 0 0,3-4 0 0,1-3 0 16,3 3 0-16,-4-2 0 0,1 2 0 0,-4-3 0 0,0 3 0 16,-4-6 0-16,1 10 0 15,-4-10 0-15,-7 6 0 16,-4-3 0-16,4 3 0 0,0-3 0 0,-4 4 0 0,0-4 0 0,1 3 0 16,-5-3 0-16,8 3 0 0,-3 4 0 0,-8-4 0 15,-3-3 0-15,-4 7 0 0,0-4 0 0,-3-3 0 16,-4 7 0-16,0-4 8 0,4 3-8 0,-4-3 0 0,-3-2 0 0,3 5 0 15,-4-9 0-15,1 6 0 0,0-3 0 0,-1-3 0 16,-3 7 0-16,1-7 0 0,-1 0 0 0,0 0 0 16,-4 0 11-16,1-7-3 0,0 7 0 0,-4-3 0 15,3-3-8-15,-3 3 8 0,0-7-8 0,-3 4 8 16,-1-3 16-16,1-1 2 0,-4 1 1 0,0-7 0 16,0 1-27-16,0 2 0 0,0-3 8 0,-4-2-8 0,1-7 11 15,-1 6 0-15,1-6 0 0,-1 6 0 0,-3-13 6 16,4 1 2-16,-1-3 0 0,-3 2 0 0,4-9-6 0,-4 4-1 15,3-7 0-15,-3 0 0 0,3 0-3 0,-3-9-1 16,4 6 0-16,-1 0 0 16,1-7-8-16,-1 1 8 0,1 0-8 0,-4-7 8 15,3-2-8-15,-3 5 0 0,4-3 0 0,-5-2 8 16,-2 5-8-16,-1-5 0 0,1-1 0 0,-1-3 8 16,-3 0-8-16,3 3 10 0,1 1-10 0,-1-1 10 0,-3 3-10 0,4-5 0 15,3 2 0-15,-4 0-11 0,4-6 11 0,-4 13 0 16,1-10 10-16,6 3-10 0,-3 7 0 0,4-4 0 15,-1 7 0-15,1-10 0 0,-1 10 0 0,4-4 0 16,0-2 0-16,0 5-10 0,4-2 10 0,-1 3 0 16,1-1 0-16,-1 7 0 0,1-3 0 0,-1 3 0 0,1-50 0 15,3 53 9-15,-4 0 1 0,-3-3 0 16,4 6 0-16,-1 1-10 0,1 5-9 0,-1-6 9 0,4 4-13 16,-7 8 13-16,4-5 0 0,-4 6 0 0,4 0 0 15,-4 2 0-15,0 1 0 16,0 0 0-16,0 6 0 0,-4 1-9 0,0 5 9 15,1-3-8-15,-4 7 8 0,0-7 0 0,3 7 0 0,-3 0 0 0,0 2 0 16,-3-2 0-16,3 6 0 0,0-4 10 0,-4 4-10 31,4-3-20-31,-4 6-9 0,-3-9-3 0,4 9 0 0,-5 0 32 0,-2 0 0 0,-1 0 0 0,4 0 0 16,-4 9 0-16,1-9 0 0,-8 9 0 0,4 1 0 16,-7-4 0-16,3-3 0 0,0 4 0 0,-3 2 0 15,-4 0 0-15,-6 7 0 0,2-7 0 0,-6 1 0 16,3-1-8-16,-17 10 8 0,3-3 0 0,-4-4-9 15,-3-5 9-15,-3 8 0 0,3-2 0 0,-7 2 0 16,0-5 0-16,3-1 0 0,1 1 0 0,-8-1 0 0,-3-9 0 0,-7 10 0 16,-4-4 0-16,4-3 0 0,0-3 0 0,-11 6 0 15,-6-3 0-15,-1 4 0 0,4-7 0 0,-8 6 0 16,5-3 0-16,-5-3 0 0,-10 0 0 0,4 0 0 16,0 0 0-16,-8 0 8 15,-6 6-8-15,-1-6 0 0,1 0 0 0,-4 0 0 0,-4 0 0 16,1 3 0-16,6-3 0 0,1 0 0 0,-4 0 0 0,0 0 0 15,0 0 0-15,0-3 0 0,-7-3 0 0,3 6 0 16,1 0 0-16,-4 0 8 0,0-9-8 0,-1 9 0 0,-2-7 0 16,-1 7 0-16,-3-3 0 0,4-3 0 15,-4 6 0-15,-1 0 0 0,-6 0 0 0,7 0 0 16,7 0 0-16,-4 0 0 0,4 0 0 0,0 0 0 16,4 6 0-16,3-6 0 0,-4 0 0 0,1 0 0 15,-1 0 0-15,4 0 0 0,7 0 0 0,0-6 0 16,4 6 0-16,10-3 0 0,18 3 0 0,-4-10 8 0,-3 4-8 0,3-3 0 15,4 9 0-15,7-3 0 0,7-4-12 0,-4 7-1455 16</inkml:trace>
  <inkml:trace contextRef="#ctx0" brushRef="#br1" timeOffset="176901.31">9571 12115 1036 0,'-18'-13'92'0,"11"7"-73"0,0 0-19 0,-3-4 0 15,-5 7 96-15,1-3 16 16,4-4 4-16,-1 7 0 16,1-6-142-16,-1 3-28 0,-7-4-6 0,4 4-525 0</inkml:trace>
  <inkml:trace contextRef="#ctx0" brushRef="#br1" timeOffset="23798.14">20782 3510 1555 0,'-17'-9'68'0,"9"2"16"0,-9 7-68 0,-1 0-16 0,4 0 0 0,-4 0 0 16,-6 0 182-16,3 0 33 0,-4 16 6 0,-3-7 2 15,-4 1-150-15,0 15-29 0,-3-3-7 0,-4 12-1 16,-7 1-3-16,-7 12-1 0,-10 3 0 0,-11 7 0 16,-4 2-12-16,-7 13-4 0,-10 0 0 0,-4 16 0 15,-17 0-16-15,0 3 10 0,-1 0-10 0,-13 6 8 16,-8 0-8-16,-3 4 12 15,0-7-12-15,3-3 12 0,1-10-3 0,10 1 0 16,3-10 0-16,8 3 0 0,6-9 16 0,12-3 3 0,6-10 1 16,14 0 0-16,4-9 3 0,11-6 0 0,6-7 0 0,11-9 0 31,4-6-145-31,3-7-29 0,8-3-6 0,2-12-1013 0</inkml:trace>
  <inkml:trace contextRef="#ctx0" brushRef="#br1" timeOffset="24131.9">18651 3450 2534 0,'-3'-3'225'0,"-4"3"-180"0,0 0-36 0,0 3-9 15,3-3 151-15,1 10 28 16,3 6 5-16,3 2 2 0,1 1-155 0,6 13-31 16,8-1 0-16,3 10-13 0,4 6 13 0,7-3 0 15,3 9 0-15,7 0 0 0,8 7 0 0,9-10 0 16,1 16 0-16,7-10 0 0,8 7 0 0,-1 0 0 0,3-1 0 16,8 1 0-16,0 0-10 0,3 0-2 0,0-4-1 0,0-2 0 15,-7 2 13-15,4-2-9 0,3-4 9 0,0 0-8 16,-10 1-12-16,0-11-3 0,-4 11 0 0,-4-10 0 15,1 3-78 1,-4-13-16-16,0 4-3 0,0-4-707 0,3-9-141 0</inkml:trace>
  <inkml:trace contextRef="#ctx0" brushRef="#br1" timeOffset="25415.66">23731 3369 288 0,'0'0'25'0,"-3"0"-25"0,3-9 0 0,-4-1 0 15,-3 4 368-15,4-4 69 0,-1 1 14 0,1 9 2 16,-4-13-333-16,0 7-66 0,3-3-14 16,1-1-2-16,-1 1-21 0,-3 3-4 0,3-4-1 0,-3 10 0 15,0-9 5-15,-3 6 1 0,-1-4 0 0,-3 7 0 16,0 0 6-16,0 0 0 0,-7 0 1 0,-4 10 0 16,-3-1-1-16,-8-2-1 0,1 2 0 0,-4 7 0 15,-3-7 20-15,-4 13 4 0,-3-13 1 0,3 13 0 16,-3 0-24-16,-4-6-5 0,-4 3-1 0,-3 6 0 15,7-6-6-15,-7 0-2 0,4 9 0 0,-1-3 0 16,8 0 0-16,7 3 0 0,-1 0 0 0,1 7 0 16,0-1 6-16,3 4 2 0,7 3 0 0,-3-4 0 15,3 1-3-15,0 6-1 0,8 3 0 0,2-3 0 0,8 0-6 16,0 6 0-16,4-6-8 0,6 3 12 0,11 0-12 0,-3-3 0 16,-4 0 0-16,7 0 0 0,7-7 12 0,4 7-4 15,-4-3-8-15,3-3 12 0,1-1-12 16,7-2 0-16,3 2 0 0,4-2 0 0,-4-1 0 0,7-6 14 15,11 1-2-15,0-4-1 0,3-6-11 0,8 6 0 16,10-6 0-16,0-1-11 0,0 1 35 0,0-3 6 16,-4 3 2-16,8-10 0 0,-1-3-20 0,-3 10-3 0,0-7-1 0,0 1 0 15,-7-7 4-15,0 3 0 0,-7-3 0 16,4-3 0-16,-1 0 1 0,4-3 1 0,4-3 0 0,-4 3 0 16,3-7-14-16,-3-5 0 0,0 5-9 0,0-5 9 15,-3-14 20-15,6 11 9 16,1-11 3-16,-1 4 0 0,-3-12-32 0,-4 2 8 15,-3-6-8-15,-3 10 0 0,-4-10 0 0,-4 4 0 16,-7-1-9-16,-3-3 9 0,-7-3 10 0,-8 4 8 0,-3-11 2 0,-7 8 0 16,-7-11-8-16,-3 7 0 0,-8 3-1 15,-3-3 0-15,-7-3-11 0,0 6 8 0,-7-3-8 0,-4-12 8 16,-3 5-8-16,-4 1 0 0,0-4 0 0,-7-2 0 16,-3 9 0-16,-1 0 0 0,1 3 8 0,3-4-8 15,0 7 0-15,0 7 0 0,-3-7 0 0,-4 6 0 16,-3 4 0-16,-1 6 0 0,-3-1 0 0,-3 4-11 15,3 0 0-15,0 9 0 0,0 4 0 0,-4-4 0 16,-3 16-23-16,0-9-5 0,0 9-1 0,0 9 0 16,4-2-85-16,3 2-18 0,7 0-3 0,0 7-1 15,4-3-82-15,3 5-17 0</inkml:trace>
  <inkml:trace contextRef="#ctx0" brushRef="#br1" timeOffset="25799.73">23594 4485 3006 0,'-11'-12'133'0,"4"5"27"0,4 7-128 0,3 0-32 0,0 0 0 0,0 0 0 16,0 0 36-16,0 0 0 15,10 10 0-15,4-1 0 0,4 7-28 0,3-7-8 0,0 10 0 0,4 0 0 16,0-3 10-16,6 9-2 0,8-3 0 0,4 3 0 15,6 9 17-15,0-9 3 0,4-3 1 0,4 10 0 16,-1-4-2-16,8 0-1 0,-1-3 0 0,4 3 0 16,4 1-26-16,3-4 0 0,0 3-12 0,-4 0 12 15,1-3-52-15,3 3-2 0,4 4-1 0,-15-13-1375 16</inkml:trace>
  <inkml:trace contextRef="#ctx0" brushRef="#br0" timeOffset="35405.1">20429 6589 2325 0,'-14'-15'103'0,"11"12"21"0,-8-4-99 0,1-2-25 0,-1 9 0 0,-7-3 0 16,-3 3 92-16,0 3 12 0,-7 6 4 0,-4 10 0 15,-3 6-78-15,-4 10-15 0,-7 9-3 0,-7 3-1 16,-3 12-11-16,-8 7 0 0,-6 3 0 0,-11 9-11 16,-8-2 11-16,-2 12 0 0,-8-1 0 0,-3-5-8 0,-8 9 8 0,-3-13 0 15,-7 10 0 1,-3-6 0-16,-4-1 11 0,-4 1 4 0,8 2 1 0,-1-9 0 0,-3-2-7 0,15-4-1 15,2-7 0-15,15-8 0 16,3 2-35 0,11-12-7-16,7-10-2 0,14-8-777 0,7-14-156 0</inkml:trace>
  <inkml:trace contextRef="#ctx0" brushRef="#br0" timeOffset="35656.21">18284 6900 3225 0,'0'-6'287'0,"0"6"-230"15,0 0-45-15,0 0-12 0,4 15 42 0,10 7 6 0,7 13 2 0,11 5 0 32,7 7-72-32,14 10-14 0,7 12-4 0,7 0 0 15,3 6 4-15,8-3 1 0,3 7 0 0,4 2 0 16,3 7 2-16,0 0 0 0,-3 3 0 0,3-3 0 15,4-1 5-15,-1-2 2 0,-2 3 0 0,-1 0 0 16,-4-7-6-16,8-2 0 0,3-7-1 0,4 0 0 16,7-9-43-16,-7 6-9 0,-4-7-2 0,4-5-1073 0</inkml:trace>
  <inkml:trace contextRef="#ctx0" brushRef="#br0" timeOffset="35956.94">24758 7044 2995 0,'-11'0'266'0,"-6"3"-213"15,-4 3-42-15,-1 4-11 0,-6 6 89 0,0 6 16 16,-7 3 3-16,-1 9 1 0,-2 4-93 0,-5 12-16 15,-6-3-10-15,-4 16 2 0,-3-1-8 0,-8 1-2 16,-10 0 0-16,-7 9 0 0,-7 6 18 0,-8 4 8 16,1-4-8-16,-11 4 12 0,-14-1-12 0,-3-9 11 15,-1 7-11-15,-3-7 10 0,-7 0-10 0,11-3 0 0,6 0 0 16,8-6 0 0,-7-10-84-16,20-12-20 0,12 3-3 0,10-10-817 0,0-15-163 15</inkml:trace>
  <inkml:trace contextRef="#ctx0" brushRef="#br0" timeOffset="36191.83">22292 6712 3538 0,'-11'-22'157'0,"11"22"32"0,8 6-151 0,-1 3-30 0,0 1-8 0,14 15 0 16,11 3-13-16,17 16-4 0,4 3-1 0,14 6 0 31,10 1-11-31,19 8-3 0,20 1 0 0,8 9 0 16,3 7 0-16,3 8 0 0,1-5 0 0,3 6 0 0,3-7-8 0,1 1-1 0,-1 6-1 0,-6-1 0 15,0-5 6-15,-8-1 0 0,-7-2 1 0,-10-7 0 16,-14-3-27-16,-4-3-6 0,0-3 0 0,-6-1-1 16,2-8-138-16,-6-4-27 0</inkml:trace>
  <inkml:trace contextRef="#ctx0" brushRef="#br0" timeOffset="36589.54">28949 6840 3265 0,'0'0'144'0,"0"0"31"15,0 0-140-15,-14 7-35 0,-4-4 0 0,1 6 0 16,-12 0 0-16,1 17 0 0,-7 2 0 0,-7 3 0 15,-4 7-10-15,-11 6 1 0,4 0 0 0,-14 3 0 0,-14 12 9 0,-7 4 0 16,-7 0-9-16,-1 2 9 0,1 4 0 0,-11-3 0 16,-14 3 0-16,0 3 8 0,4 1 11 0,-14-1 1 15,-8-3 1-15,7 3 0 0,8 0-11 16,-1-9-2-16,1 6-8 0,7-7 12 16,3-5-12-16,10 2 0 0,8-12-9 0,10 4 9 15,11-8-122-15,11-5-18 0,6-10-4 0,8-12-1182 16</inkml:trace>
  <inkml:trace contextRef="#ctx0" brushRef="#br0" timeOffset="36838.75">26480 6743 3639 0,'-4'-13'80'0,"4"13"17"0,0 0 3 0,0 0 2 0,0 0-82 0,7 13-20 0,7 22 0 0,7 2 0 31,15 13-28-31,6 7-11 0,0 12-1 0,11 12-1 16,7 1 1-16,11 15 1 0,10-6 0 0,11 12 0 0,6-2 12 0,8 5 3 0,0 1 0 0,3 6 0 15,11-13 16-15,-10 10 8 0,-4-6-8 0,-1 2 8 16,-2-6-28-16,-1-2-1 16,-14-1 0-16,-3-6 0 0,-15 0-98 15,-3 3-19-15,-7-9-4 0,-7-7-1098 0</inkml:trace>
  <inkml:trace contextRef="#ctx0" brushRef="#br0" timeOffset="38774.61">32325 6545 2304 0,'0'-9'204'16,"-3"0"-163"-16,3 2-33 0,-4-5-8 0,0 2 213 0,1 1 41 16,3 0 8-16,0-4 2 0,0 4-215 0,0-1-49 15,0 1 0-15,3 6 0 0,-3-4 0 0,0-2 0 16,0 3 0-16,0 6 0 0,0 0 0 0,0 0 0 15,-3 6 0-15,-8-6 0 0,-3 9 0 0,-3-2 0 16,-8-4 8-16,-10 6-8 0,-15 1 11 0,-10-1-2 16,-10 7 0-16,-11-7 0 0,-11-3 5 0,-10 4 1 15,-18-1 0-15,0-6 0 0,0 4 6 0,-7 2 2 16,-11-9 0-16,4 9 0 0,4-2 0 0,3-4 0 0,-11 3 0 0,14-3 0 16,8 4-8-16,7-4-2 0,3-3 0 15,7 6 0-15,4-6-13 0,14 3 9 16,7 3-9-16,10 1 8 0,4-4-8 0,4 6 0 0,6-9 0 0,4 10 0 15,1-4 0-15,6-3 0 0,7 6 0 0,4-2 0 16,3-4 0-16,4 3 0 0,3 4 0 16,8-1 0-16,-1-3 0 0,8 4 0 0,-1-7 0 0,4 6 0 15,4 4 0-15,-1-1 0 0,4-2 0 0,4 5 0 16,3-5 0-16,4 9 0 0,-1-4 0 0,8-2 0 16,0 2-9-16,-1 4-1 0,1 0 0 0,0 0 0 15,-1 6 10-15,-2-6 16 0,-1 12-4 0,0-3-1 16,-4 1-11-16,-2-1 0 0,-1 6 0 0,0-5 0 15,0 11-14-15,-7 4 5 0,0 3 1 0,-3 7 0 16,3-7 8-16,-7 12 0 0,0-2 0 0,0 2 0 16,0 4 0-16,0 0 0 0,0 6 10 0,0-4-10 0,-4 8 0 0,4-4 0 15,0 3 0-15,0-3 0 0,0-3 0 0,0 3 0 16,4-4 0-16,-4 4-10 0,0 3 10 0,-7-3 0 16,3-3 0-16,1 3 0 15,-5-6 0-15,1 0 0 0,-3 3 0 0,-1 3 0 16,1-7 0-16,-4-2 0 0,-1-4 0 0,-2-2 0 15,-1-1 0-15,-3-6 9 0,-4 6-1 0,-3-9-8 0,0 0 10 0,0 0-10 16,-1-6 8-16,1-4-8 0,3 1 9 0,1-7-9 16,3-9 10-16,7 6-10 0,-4-10 9 0,7-2-9 15,1 3 8-15,3-7-8 0,7-3 16 0,0-6-1 16,0 0-1-16,3 3 0 0,4 7-14 0,0-10 0 16,4 0 8-16,-1 0-8 0,5 0 10 0,-1 0-1 0,3-10 0 15,8 10 0-15,0-3-9 0,3 3-12 0,0-6 2 0,7 6 1 16,4 0 9-16,4 6-8 0,6-6 8 0,7 0-8 15,15 0 8-15,7 3 0 0,6-3 8 0,4 10-8 16,8-10 0-16,10 6-12 0,3-3 2 0,4 4 0 16,-4-4 10-16,4-3 0 0,3 0-9 0,-3 6 9 15,0-6 0-15,0 3 0 0,-4-3-9 16,-3 0 9-16,4 6 0 0,-12-6 0 16,-6 7 0-16,-4-4 0 0,-3-3 0 0,-4 6 0 0,-3-3 0 15,-4 3 0-15,-7-2 0 0,-7 2 0 0,-11-6 0 0,1 3 0 16,-1 3 0-16,-3-6 0 0,-4 3 0 0,1-3 0 15,-5 7 0-15,1-7 0 0,-7 0 0 0,0 0 0 16,-1 0 0-16,-2 0 0 0,-5 0 0 0,-3 0 0 16,-6-7 0-16,2 4 0 0,-6 3 0 0,-1-6 0 15,1-3 0-15,-4 5 11 0,0-11-11 0,0 5 10 16,0-5-10-16,0 5 10 0,-3-9-10 0,-1-6 10 0,4 3-2 0,-3-12-8 16,-1-1 12-16,1-8-4 0,-1-1-8 0,-3-3 10 15,0-7-10-15,0-8 10 0,0-1-7 0,-3-9-3 16,-1-7 0-16,1-8 0 0,-1 5 0 0,1-6 0 15,-4 4 0-15,3-11 0 0,-3 4 0 0,0 1 0 16,0-5 0-16,0 11 0 0,-4-10 0 0,1 3 0 16,-1 3 0-16,1-3 0 0,-1 3 0 0,4-3 0 15,-4 4 0-15,1-4 0 0,-1 0 0 0,4 3 0 16,-3 0 0-16,3 7 0 0,-4-1 0 16,8 0 0-16,3-2 0 0,-4 12 0 0,-3 0 0 0,7-1 0 15,3 11 0-15,5-1 0 0,-1 3 0 0,3 4 0 16,1-4 0-16,3 13 0 0,3 0 0 0,1 7 0 15,-4 5 0-15,-3 7 0 0,-1 0 0 0,1 9 0 16,0 3 0-16,-4-3 0 0,-4 10 0 0,-3 3 0 16,0-4 0-16,-3 7 0 0,-4-3 0 0,0 6 0 0,-1 0 0 0,-2 0 0 15,-8 0-10-15,1 0 2 0,-5 0 0 0,5 0 0 16,-4 6 8-16,3-3 0 0,-3 3 0 0,-4-2 0 16,-3 2 0-16,3-3 0 0,1 3 0 0,-5 4 0 15,5-1 0-15,-5-3-13 0,1-2 5 0,3 5 8 16,-3-3 0-16,0 4 0 0,0-1 9 0,-4 0-1 15,-3 1-8-15,-1-4-12 0,-2 3 4 0,2 1 0 16,-2-1-32-16,-1-2-5 16,-4 5-2-16,5-2-999 0,2-4-200 0</inkml:trace>
  <inkml:trace contextRef="#ctx0" brushRef="#br1" timeOffset="42244.7">31277 7088 1843 0,'11'-19'164'0,"-4"10"-132"0,-4-7-32 0,1 7 0 15,3-1 240-15,-3-5 40 0,-1 5 9 0,-3 1 2 16,0 2-216-16,0 7-43 0,0 0-9 0,-7 0-2 16,-4 0-3-16,-3 0-1 0,0 0 0 0,-3 7 0 15,-5 2-17-15,-2 7 0 0,-8-4 8 0,-3 4-8 16,-1 3 0-16,-2 0 0 0,-1 0 0 0,-4 6 0 15,1 3 0-15,-4 3 13 0,4 1-2 0,3 2-1 16,4 7-10-16,3-4 0 0,-3 10 0 0,3 7 0 0,-7-1 0 0,4 0 12 16,-4 1-4-16,-3 8 0 0,-8 7-8 0,1-3 0 15,0 13 0-15,-1-7 0 0,4 0 0 0,8-3 0 16,2-3 0-16,1 3 0 0,10 0 0 0,8-3 0 16,3 3 0-16,3-7 0 0,11 1-9 0,7-7 9 15,4-2 0-15,6 5 0 0,5-12-8 0,13 7 8 16,4-10 0-16,6-1 0 0,5-5 0 0,6-3 0 15,8 2 0-15,-4-12 0 0,0 4 0 0,0-14 0 16,0 4 0-16,3-3 0 0,4-13 8 0,-3 6 0 0,3-9-8 16,-7 7 12-16,-4-14 8 0,4 7 2 15,-3-9 0-15,6-10 0 0,4 0-11 0,0 0-3 16,-3-6 0-16,-1-3 0 0,-3 0-8 0,0-7 12 16,-7-5-12-16,0 2 12 0,0-6-12 0,-4 0 0 15,-3-9 9-15,0 0-9 0,-7-4 0 0,-4-2 8 16,-3 2-8-16,-4-6 0 0,-3 1 12 0,-8 2-3 0,-6-3 0 15,-1 10 0-15,-6-3-9 0,-4-4 12 0,-7 4-12 0,0-4 12 16,-4 4-12-16,-6 2 0 0,-8 7 0 0,-3-3 0 16,-4-3 0-16,0 9 0 0,1 0 0 0,-5 0 0 15,1 3 0-15,0 0 0 0,-1-2 0 0,-2 5 0 16,-1 3 0-16,-4-2 0 0,1 2 8 0,-4 1-8 16,0 6 0-16,4 3 0 0,3 3-12 0,4-3 12 15,0 9-22-15,3-3 3 0,0 6 1 0,4-2 0 31,0 9-94-31,0-4-20 0,3 10-3 0,0 0-1 0,0 6-64 0,1 4-12 16,-1-1-4-16</inkml:trace>
  <inkml:trace contextRef="#ctx0" brushRef="#br1" timeOffset="42626.21">31126 8336 3236 0,'0'0'72'0,"0"0"14"0,0 0 3 0,0 0 1 0,0 0-72 0,0 0-18 0,0 0 0 0,10 13 0 32,1-4-27-32,-1 7-9 0,4 9-1 0,1-3-1 0,-1 3 24 0,7 3 5 0,0 6 1 0,4 4 0 15,3-3 8-15,4 9 11 0,6-7-3 16,1 7 0-16,4 0 12 0,2 6 1 0,1-3 1 0,-3 0 0 16,3 7-1-16,-4-11 0 0,0 8 0 0,1-4 0 15,2-10-21-15,1 13 0 0,4-6 0 0,-1-6 0 16,0 6 0-16,4 0 0 0,-7 0 0 0,-3 0 0 15,2 3-108 1,-6 0-27-16,7 3-5 0,-4-3-1165 0</inkml:trace>
  <inkml:trace contextRef="#ctx0" brushRef="#br0" timeOffset="48568.39">20733 9822 1324 0,'0'0'118'0,"-4"-3"-94"0,-3-3-24 0,4-3 0 16,-1 5 211-16,1-2 37 0,-4-3 8 0,-1-1 2 15,-2 4-174-15,-1-3-36 0,-3 6-6 0,0-4-2 0,0-2-13 0,-4 6-3 16,-3-4-1-16,0-2 0 0,-4 0-23 0,1 2 8 16,-5 4-8-1,-6-3 0-15,-4 3 0 0,-3-3 0 0,-7 2 0 0,-11 4 0 16,-4 0 13-16,-6 0 2 0,-5 0 0 0,1 4 0 16,-3-4 2-16,-8 6 1 0,-10-6 0 0,7 3 0 0,-1-3 17 0,1 0 3 15,0 0 1-15,-7 0 0 0,3 0-11 0,4 6-1 16,3-6-1-16,1 0 0 0,-5 0-17 0,8 3-9 15,-3-3 10-15,2 7-10 0,8-7 8 0,4 3-8 16,-1 3 0-16,4-6 0 0,0 6 9 16,4-3-9-16,-1-3 8 0,8 0-8 0,-1 10 0 0,8-4 0 15,-4-3 0-15,11 7 0 0,-4-4 0 0,11-3 13 16,-1 3-1-16,5 4-1 0,-1-4-11 0,7-3 8 16,4 7-8-16,0-4 8 0,3-3 0 0,4 3-8 0,3-3 12 15,1 4-4-15,6-4-8 0,1 3 0 0,3-6 0 0,3 9 0 16,1 1 0-16,3 6 0 0,0-4 0 0,4 10 0 15,-1 0 0-15,4 3-9 0,0 3 0 0,4 7 0 16,-4 2 9-16,0 14 0 0,0-4-9 0,-3 12 9 16,-1 7 0-16,-2 3 15 0,-5 19-3 0,-3-7 0 15,0 7-25-15,-7-3-6 16,0-7-1-16,0 1 0 0,-4-4 20 0,-3 0 0 16,0-3 0-16,-4-6 0 0,1-3 0 0,-8-4-10 0,0-2 10 0,1 2-8 15,-1-5 16-15,0 2 3 0,-3-2 1 0,0-11 0 16,-4 11-12-16,4-10 10 0,-4 3-10 0,4 3 10 15,0-6-10-15,3-7 10 0,4 10-10 0,0-12 10 16,0 9-10-16,3-7 0 0,0-2 0 0,4 3 8 16,0 2-8-16,0-2 0 0,0-4 0 0,7-5 8 15,-4 5-8-15,4-6 0 0,4 4 0 0,-1-10 8 16,-3 3 0-16,7-6-8 0,0-1 12 0,4-2-4 0,-1 3 7 16,4-10 1-16,0 1 0 0,7-1 0 0,-3 1-1 0,10-10 0 15,0 6 0-15,7-6 0 0,4 0 3 0,10-6 1 16,8-4 0-16,10 7 0 0,7-3-3 0,7-4-1 15,0 1 0-15,11 0 0 0,6-7-15 0,5 13 0 16,10-7 8-16,6 1-8 0,5-7 0 0,-1 10 0 16,8 3 0-16,-1-3 0 0,1 2 0 0,-4-2 0 15,0 6 0-15,-8 0 0 0,-6 0 0 0,-7 10 0 16,0-10 0-16,-7 6 0 0,-4 3 0 0,-4 7 0 16,-10-7 0-16,-3 4 0 0,-7-4 9 0,-1 7-9 15,1-7 8-15,-1 7-8 0,4-7 0 0,-7 1 0 16,-4 9 0-16,-3-10 0 0,0 7 0 0,0-7 0 15,-3 1 0-15,3 5 8 0,-1-5-8 0,-2-1 0 16,-4 4 0-16,-4-4 0 0,4 7 0 0,-7-7 0 16,-4 7 0-16,-3-7 0 0,-8 1 0 0,1 5 0 15,-4-2 0-15,-3-4 0 0,-4 1 0 0,0-4 0 0,-7 3 0 0,4-9 0 16,-4 7 0-16,0-7 8 0,-7 0 0 0,3-7 0 16,4-2 14-16,1 3 2 0,-5-7 1 0,4-3 0 15,4-9-7-15,-4-3-2 0,3 0 0 0,-3 3 0 16,4-13-7-16,0 4-1 0,3-4-8 0,-4-6 12 15,1-9-12-15,-1 6 11 0,1-13-11 0,3 1 10 16,-3-4-2-16,-1 0-8 0,1 0 12 0,-1-9-4 0,-2 6 1 0,-5-3 0 16,4-3 0-16,-7 3 0 0,0-3-1 0,0 0 0 15,-3 0 0-15,-1 0 0 16,1 0-8-16,-5-7 8 0,1 1-8 0,0 6 8 16,-3 0-8-16,-1 0 0 0,1 3 9 0,-5-4-9 15,5 8 0-15,-4-7 9 0,0-4-9 0,0 10 0 0,-4-3 0 0,4-3 0 16,-4 6 0-16,1-9 0 15,-1 9 19-15,0-3-3 0,-3 7-1 0,0-1 0 0,0 10-26 0,0-4-5 16,-4 4 0-16,4 3-1 0,0 3 1 0,-4 3 1 16,4 0 0-16,0 6 0 0,-1 4 15 0,1-1 0 15,4 7 0-15,-1 3-9 16,-3-3-43-16,7 9-8 0,0 3-1 0,3 7-1 16,-3-1-136-16,3 10-27 0,4 0-6 0,4 7-1 0</inkml:trace>
  <inkml:trace contextRef="#ctx0" brushRef="#br0" timeOffset="49120.59">24705 10051 2649 0,'4'-19'236'0,"-4"13"-189"16,-4-3-38-16,1 9-9 0,-5-3 128 0,1 6 23 0,-3 3 5 0,-1 7 0 31,-3 2-178-31,-7 14-36 0,0 5-7 0,-7 4-2 16,-8 6 3-16,-10 9 0 0,-10 0 0 0,-4 10 0 0,-11 9 55 0,-13 0 9 0,-11 0 0 0,-15 7 10 15,-3 2 37-15,-17-2 7 0,-11 12 2 0,-11-4 0 16,-3 4-1-16,0-3 0 0,-4-6 0 0,11 2 0 16,6-2-25-16,1-7-5 0,4 3-1 0,10-5 0 15,17-1-7-15,5-10-1 0,-1-2-1 0,7-4 0 16,11-2-75-16,14-10-14 15,7 0-3-15,10-16-1 0,11-3-129 0,11-16-25 0</inkml:trace>
  <inkml:trace contextRef="#ctx0" brushRef="#br0" timeOffset="49427.48">22144 9938 2592 0,'0'-9'230'0,"-4"0"-184"16,1-1-37-16,3 10-9 0,0 0 147 0,7 0 27 16,3 6 6-16,12 4 0 15,9 9-168-15,8 9-35 0,7-3-6 0,3 19-2 0,4 3 13 0,11 6 2 16,3 1 1-16,10 8 0 0,5 7 15 0,2 3 0 16,8 7 0-16,0-4 0 0,-4 3 0 0,0 4 16 15,4-1-3-15,-7-2-1 0,-1 9 3 0,-6-7 0 0,-4 1 0 0,0-1 0 16,4-2-2-16,-4-7 0 0,3 6 0 0,-3-6 0 15,0 0-3-15,-7 1-1 0,4-11 0 16,0-2 0-16,-1-4-9 0,4-2 12 0,-3-1-12 0,-4 0 12 16,-4-9-12-16,-3 3-16 0,0 3 4 0,-3-6 1 31,-1 0-240-31,1-12-48 0,55 30-9 0,-37-27-3 0</inkml:trace>
  <inkml:trace contextRef="#ctx0" brushRef="#br0" timeOffset="50469.15">28811 10152 3085 0,'-21'-19'136'0,"14"19"29"15,-7 0-132-15,0 0-33 0,-4 0 0 0,4 9 0 16,0-2 0-16,-4 5 0 0,1 4 0 0,-1 3 0 16,1 9-9-16,-8 6-3 0,0 1 0 0,-3 12 0 15,-4 3 12-15,-10 6 8 0,-8 7-8 0,-6 0 11 0,-8 0-11 16,-6 6 0-16,-4 3 0 0,-4 0 0 0,-10 6 32 0,-11 1 0 15,-10-4 1-15,-8 3 0 0,-2-6-21 0,-5 7-4 16,-10-7 0-16,3-6-8 0,8 3 8 0,3-7-8 16,-7 7 0-16,11-6 0 0,6-6 0 15,8-4 10-15,3 0-10 0,4-9 8 16,3 3-62-16,11-3-13 0,14-3-2 0,7-10-843 16,7-6-169-16</inkml:trace>
  <inkml:trace contextRef="#ctx0" brushRef="#br0" timeOffset="50764.98">26349 9945 3416 0,'-25'-29'152'0,"15"23"30"0,-4-3-146 0,-4 9-28 0,0 9-8 0,4 1 0 16,0 5-18-16,11 10-5 0,3 4-1 0,10 8 0 15,4 7-5-15,11 0-2 0,10 9 0 0,11-6 0 16,11 7 31-16,10 8 0 0,14 1 0 0,7 9 0 16,0 3 12-16,18-2 1 0,10 2 1 0,4 3 0 15,0 1-14-15,4 2 9 0,3 7-9 0,-4-6 8 16,-13-1-8-16,-1 1 10 0,-3 2-10 0,-4-2 10 16,-7-1-10-16,-3 1 0 0,-7-4 9 0,-8-2-9 15,-6-1 8-15,3-3-8 0,0 0 10 0,0-9-10 16,-7-1 0-16,-3 1 8 0,-4-6-8 0,-4-4 0 15,-3-3-31-15,0-3-9 16,-4-3-1-16,4-9-1 0,7-1-167 0,4-15-34 0</inkml:trace>
  <inkml:trace contextRef="#ctx0" brushRef="#br0" timeOffset="51182.78">32202 10428 3423 0,'-18'-25'152'0,"11"15"31"0,-4 1-147 0,-3 6-28 0,-3-4-8 0,2 4 0 31,-2 3-57-31,-4 10-13 0,-1 2-2 0,-2 4-1 0,-8 12 45 0,0 0 10 0,-3 16 2 0,-4 0 0 16,0 9 16-16,-6 1 0 0,-5 5 0 0,-6 7 0 0,-8 3 24 15,-10 3 0-15,0 16-1 0,-7-6 0 0,3 5 0 0,-10-2 0 16,-14 12 0-16,-1-3 0 0,-6 0-15 0,-4-6-8 15,-7 3 8-15,-7-6-8 0,-3-1 8 0,-4 4-8 16,0-9 8-16,7-7-8 0,3-6 11 0,4 3-3 16,14-16 0-16,4 0 0 15,0 1-50-15,10-7-10 16,11-7-3-16,10-11-901 0,11-4-180 0</inkml:trace>
  <inkml:trace contextRef="#ctx0" brushRef="#br0" timeOffset="51514.52">29736 10161 3340 0,'-4'-28'148'0,"1"18"31"0,3 1-143 0,0 9-36 0,0 0 0 0,7-6 0 15,3 12-13-15,11 3-10 0,8 7-1 0,6 6-1 16,7 3 1-16,8 19 1 0,-5 0 0 0,8 12 0 15,7 13 23-15,0 4 0 0,14 5 0 0,1-3 0 16,-1 13 12-16,-4 3-4 0,-3 6 0 0,4 7 0 16,-1-10 4-16,-3 9 0 0,4-6 0 0,-1-3 0 15,-3 10 6-15,-7-7 2 0,0-6 0 0,-3-3 0 16,-4 3 9-16,7 0 3 0,0 3 0 0,0-10 0 16,3 4-24-16,4-6-8 0,0 6 0 0,0-7 0 0,-7 7 14 0,11-10-3 15,3-2-1-15,3 2 0 16,5-6-10-16,-5 0 8 0,1 0-8 0,-1-3 8 15,5 3-8-15,9-9 0 0,1 0 0 0,3-10-11 16,-3 1-67-16</inkml:trace>
  <inkml:trace contextRef="#ctx0" brushRef="#br1" timeOffset="54635.2">19699 10321 2476 0,'-14'-13'220'0,"7"7"-176"15,-4-10-35-15,1 7-9 0,-8 0 144 0,-3-1 28 16,-7 7 4-16,3-3 2 0,-3 6-137 0,0 0-27 15,-4 9-6-15,0-2 0 0,-3-4-21 0,-4 6-4 16,-3 0-1-16,-4 7 0 0,-7 0 2 0,0-4 0 16,-7 13 0-16,0 4 0 0,-3 2 6 0,3 7 2 15,0-1 0-15,0 7 0 0,-4 10 8 0,1-7 0 16,3 12 0-16,0-2 0 0,7 12 12 0,-4 3-3 16,4 0 0-16,-3 6 0 0,7 10-9 0,-4-6 0 0,3 8 0 15,4-2 0-15,8 3 0 0,6-9 0 0,11-4-11 0,3 1 11 16,11-14-12-16,3 4 4 0,8 0 0 0,7-6 0 15,10-6 8-15,3-4 0 0,8 0-9 0,7-6 9 16,3-3 0-16,8-9 0 0,6-1 0 0,4-6 0 16,11-3 12-16,-1-6-2 0,4-9-1 0,4-1 0 15,3-3-9-15,0-12 8 0,7 3-8 16,-3-7 8-16,0-5 4 0,-4-1 0 0,-3-6 0 16,3-3 0-16,0-3 4 0,0-3 2 0,-3-7 0 0,-4 0 0 15,-7-3 5-15,0-6 1 0,-7 4 0 0,0-11 0 16,-7 1-8-16,-1 0-2 0,1-10 0 0,-7 0 0 15,0 0-4-15,-11-6-1 0,1 4 0 0,-8-4 0 16,0 3-9-16,-7-13 0 0,-7 1 9 0,0 3-9 16,-3-7 8-16,-4 4-8 0,-3 6 8 0,-4-7-8 15,-7 7 8-15,0-6-8 0,-4 12 10 0,-7-3-10 0,1 6 0 16,-8 10 0-16,-10 0 0 0,-8 9 0 0,1 0 0 0,-7 6-15 16,-1 4 5-16,1-1 1 0,-4 7 0 0,-7 0 0 15,0 3 0-15,-3 3 0 0,-1 6 9 0,4 0-12 16,0-2 12-16,4 8-12 0,6 10 0 0,4-3-1 15,4-3 0-15,0 6 0 16,6 0-84-16,1 0-17 0,3 9-3 0,1 1-763 16,2-1-153-16</inkml:trace>
  <inkml:trace contextRef="#ctx0" brushRef="#br1" timeOffset="54968.98">19226 11497 3628 0,'0'0'161'0,"0"0"33"0,-7-6-155 0,7 6-31 0,0 0-8 0,0 0 0 15,0 0 10-15,14 9 1 0,4 7 0 0,10 3 0 16,4-1-11-16,7 7-11 0,7 4 3 0,10 5 0 0,4 1 8 16,7 2 0-16,0 7 0 0,4 0 0 0,-1 0-18 0,4 3-2 15,4 6 0 1,0 7 0-16,3-4 7 0,-7 7 1 0,-4-3 0 0,-3-4 0 16,-7 7-1-16,0 0 0 0,-3-4 0 0,-4 4 0 15,-4 6-107-15,-7-3-22 0,4 3-4 0,-7-7-1253 16</inkml:trace>
  <inkml:trace contextRef="#ctx0" brushRef="#br0" timeOffset="58858.15">20447 13551 3279 0,'0'0'145'0,"-11"6"31"0,-3-3-141 15,-7 7-35-15,-4 5 0 0,-10 14 0 16,-11-1 13-16,-3 16-4 0,-15 6-1 0,1 6 0 16,-8 4-40-16,-6 6-9 0,-8-4-2 0,-7 11 0 15,-10 5 13-15,-4 10 2 0,4-7 1 0,-14 7 0 0,-8 0 27 0,-6 3-10 16,-1 0 10-16,-3-3 0 0,-4-1 0 0,11-5 0 16,0-4 0-16,11-6 0 15,10 1 0-15,4-11 0 0,14-8 8 0,6-10-8 16,12-7-48-16,10-9-13 15,7-9-3-15,7-6-805 0,7-10-162 0</inkml:trace>
  <inkml:trace contextRef="#ctx0" brushRef="#br0" timeOffset="59394.28">18471 13071 2350 0,'-14'6'104'0,"4"-6"22"0,3 7-101 0,-4-7-25 0,1 0 0 16,2 0 0-16,8 0 71 0,0 0 9 0,0 0 1 0,0 0 1 15,0 0-21-15,0 0-4 0,8 3-1 0,-5 6 0 16,4 1-13-16,4-1-3 0,-1 7-1 0,4-7 0 16,1 7-4-16,-1-4-1 0,7 4 0 0,0-7 0 15,4 10-6-15,-1-3-2 0,1-4 0 0,3 10 0 16,-3-3-18-16,0 0-8 0,3 0 0 0,-3 0 8 0,-1-1 7 16,1 4 1-16,0-9 0 0,3 6 0 0,0-4 2 15,0 4 1-15,4 0 0 0,0 6 0 0,3 0-7 0,4 3-2 16,3 10 0-16,4 6 0 0,0 0-1 0,0 9 0 15,3 10 0-15,4 0 0 0,-3 6-9 0,9 6 0 16,5 3 0-16,3 10 0 0,4 0 8 0,-8-3 0 16,1 2 0-16,3-5 0 0,0 3-8 0,3-10 0 0,1 3 0 15,-1-6 0-15,-3-9 0 16,-3 6 0-16,-8-13-9 0,1-2 9 0,-1-1 0 0,-6-6 9 16,2-3-1-16,-2 0 0 0,-8-3 7 0,1-10 1 15,-5 4 0-15,-2-7 0 0,-1-3-16 0,-3 3 0 0,-1-3 0 0,-2-6 0 16,-5 0 0-16,1 6-8 15,0-9 8-15,-4-4-10 16,0 4-48-16,-3-1-10 0,-1-5-1 16,-3-1-1-16,4 1-136 0,-4-7-27 0,-3 3-6 0</inkml:trace>
  <inkml:trace contextRef="#ctx0" brushRef="#br0" timeOffset="59926.13">25054 13356 2131 0,'-3'-9'189'0,"3"6"-151"0,-11-13-30 0,8 4-8 15,-1-4 288-15,1 0 57 0,-8 7 11 0,4 0 3 16,3-1-288-16,-3 10-58 0,4 0-13 0,-4 10 0 16,-4-10 0-16,-3 15-16 0,0-2 4 0,-7 12 0 15,-4 3-1-15,-7 3-1 0,1 7 0 0,-8 6 0 16,-4-6 6-16,-9 15 8 0,-8 0-13 0,-11 7 5 16,-7 2 8-16,-6 1 0 0,-4 3 0 15,-8 6 0-15,-13 13 0 0,0-4 9 0,-8 1-9 16,-3 6 0-16,-10-4 15 0,-1 10-4 0,4-6-1 15,-3 3 0-15,-4-3-2 0,3-3 0 0,1-1 0 16,6-2 0-16,11-10-8 0,0 0 0 0,4-9 0 0,10-10 0 31,11 0-60-31,17-15-16 0,11-3-4 0,4-20-1 0,7-12-90 0,13-12-17 16,19-10-4-16</inkml:trace>
  <inkml:trace contextRef="#ctx0" brushRef="#br0" timeOffset="60240.18">22698 12899 3398 0,'0'0'151'0,"-7"9"30"0,3 7-145 0,4 6-28 0,4 12-8 0,-1 19 0 16,8 10 19-16,6 9 2 0,19 7 1 0,3 2 0 15,10 7-22-15,4 3 0 16,3-3 0-16,4 3 0 0,0-10 0 0,7 7 0 0,11-6 0 0,-1 5 0 16,8-5 0-16,0 6 0 15,3-7 0-15,11-2 8 0,7 2-8 0,-4-2 0 0,4 2 0 0,0-9 0 16,3 0 0-16,0-3 0 0,1 0 8 0,-5-6-8 16,-6-7 12-16,0 7-3 0,0 0 0 0,-4-4 0 15,-3-2-17-15,-4 3-4 0,-7-4-1 0,0-3 0 16,0 10-90-16,4-10-17 15,0 1-4-15,-1-1-832 0,-6 10-165 0</inkml:trace>
  <inkml:trace contextRef="#ctx0" brushRef="#br0" timeOffset="62894.66">29471 13309 1209 0,'4'-6'108'0,"-1"3"-87"16,-6-3-21-16,3-4 0 0,-4 7 307 0,4-3 57 0,0 6 11 0,-3-3 2 15,-1-7-303-15,-3 4-61 0,7 6-13 0,-7 0 0 16,-4-9 0-16,1 9 0 0,-1 0 0 0,-3 0 0 16,-7 0 0-16,-4 0 0 0,0 0 0 0,1 0 0 15,-4 0 0-15,-8 0 11 0,1 6 0 0,-4-6 0 16,0 0 28-16,-3 0 5 0,-7 0 2 0,-4 0 0 16,-4 0 2-16,-6 0 0 0,-1 0 0 0,-3-6 0 15,0 6-29-15,0 0-6 0,-7-7-1 0,-7 4 0 16,-4 3-12-16,-3-6 0 0,7 6 0 0,0 0 0 0,-4-3 0 15,1-3 0-15,-5 2 0 0,5-2 0 0,-1 3 0 16,4-3 0-16,0-4 9 0,3 10-9 16,-3-9 11-16,0 3-3 0,7 3-8 0,7-4 12 0,3 4-1 15,4-3-1-15,0 3 0 0,4-4 0 0,3 7-10 0,0-3 0 16,7-3 0-16,0 6 0 0,-3-3 0 0,3-3 0 16,7 6 0-16,0-7 0 0,1 4 8 0,6 3-8 15,4-6 12-15,3 12-4 0,0-6-8 0,1 0 12 16,6 0-12-16,-3 0 12 0,3 0-12 0,0 3 0 0,1 4 0 15,3-1 8-15,-4-3-8 0,4 3 0 0,0-3 0 0,0 7 0 16,0-1 0-16,0-2 0 0,-1 2 0 0,5 0 0 16,-1-2 0-16,4 2 0 15,0 0 0-15,-3 4 0 0,-5-4 0 0,5 7 0 0,3 0 0 0,0-4 0 16,-4 7 0-16,4 6 0 0,0-6-9 0,-4 6 9 16,4 0 0-16,0 3-8 0,-3 7 8 15,-1 3 0-15,4-4-8 0,0 13 8 0,-3 3 0 0,2 4 0 16,1 2-8-16,0 4 8 0,-3 5 0 15,3 4 0-15,0 10 0 0,0-4 0 0,0 13 0 0,-4-7 0 16,0-2 0-16,1-7 0 0,-4-3 0 0,3-3 0 16,1-4 0-16,-1 7 0 0,-3-3 0 0,3-6 0 15,-3-4 0-15,0 4 0 0,-4-7 0 0,1 1 0 16,3-7 0-16,-8 6 0 0,5 0 12 0,-4 1-3 16,-1-4-9-16,1-3 0 0,0 0 0 0,0-3 8 15,0 0-8-15,3-7 8 0,1-2-8 0,2-1 8 0,-2 1 1 16,-1-7 0-16,4 6 0 0,0-5 0 0,3-1-1 0,1-3-8 15,-1 0 12-15,1-6-4 0,-1 0-8 0,4-1 12 16,0-2-12-16,3 3 12 0,-3-3-2 0,4-4 0 16,-1-2 0-16,4-1 0 0,0 7-2 0,4-7 0 15,-1 0 0-15,8 1 0 0,-1-4-8 0,8 4 12 16,3-1-12-16,4 0 12 0,7 1-12 0,3-1 10 16,4 1-10-16,3-4 10 0,0 3-10 0,4 1 0 15,0-1 9-15,4 1-9 0,3-1 0 16,3-3 0-16,0 4 0 0,4-1 0 0,0 7 0 0,0-7 0 15,0 4 0-15,0 2 0 0,0 1 0 0,4-3-8 16,6 2 8-16,4 4 0 0,0-3 0 0,8 3 0 16,-5-1 0-16,11 1 8 0,11 0-8 0,0-3 0 15,7 2 0-15,3 1-8 0,4-3 8 0,0 3 0 0,0-4 0 16,-4-2 0-16,-7 3 0 0,1 2 0 0,-1 1 8 0,0-3-8 16,-3 3 0-16,-11-4 0 0,-3 4 0 0,-4 0-8 15,-3-3 8-15,-1-4 0 0,-6 4 0 0,-8 3 0 16,-6-4 0-16,-8-2 0 0,-3 3 0 0,-4-1 11 15,-6-5-11-15,-4 2 0 0,-4-2 0 0,-4-4 0 16,-2 3 0-16,-1 1 0 0,0-1 0 0,0-2-11 16,-7-4 11-16,7 6 0 0,-7-3 0 0,4-6 0 15,-4 10 0-15,4-10 0 0,0 0 0 0,-1 0 0 16,-6 0 0-16,-1 0 9 0,-3-7-9 0,0 7 0 16,0-3 10-16,4 3-10 0,-4-6 8 0,0 6-8 0,0-9 15 15,0 9-3-15,0-10 0 0,-3 7 0 16,3-3 8-16,-4-4 0 0,1 1 1 0,3 0 0 15,0-1-4-15,-3-5-1 0,3 5 0 0,0-9 0 0,-4 4-16 16,4-4 10-16,-3 0-10 0,3 0 8 0,0-9-8 16,0-3 0-16,0-7 0 0,0 3 8 0,4-8 2 15,-4-4 0-15,3 3 0 0,1-10 0 0,-4 7-10 16,0-6 0-16,0-7 0 0,0-2 8 0,0-1-8 0,0 0 0 16,0-6 9-16,-3 3-9 0,-1-3 8 0,1 4-8 15,-1-8 10-15,1-2-10 0,-1 0 9 0,-3-3-9 16,0-1 8-16,-3 4-8 0,3-4 8 0,0-2-8 15,-4-1 0-15,1-2 8 0,3 2-8 0,-4 7 0 16,1-3 0-16,-1-1 0 0,1-2 0 0,-1 2 0 16,4 4 0-16,0 6 0 0,0 3-9 0,0 0 9 0,0 10 0 15,0-7 0-15,-3 10 0 0,3-7-8 0,0 4 8 0,0 9 0 16,0-3 0-16,-4 6 0 16,4 0 0-16,-3 3 0 0,-4 0-12 0,-4 7 12 15,8-4-12-15,-8 4 12 0,0 5-12 0,1 1 4 16,-1 0 8-16,1-3-13 0,-5 2 0 0,1 4 0 0,-3 7 0 0,-1-1 0 31,0 3-18-31,1 3-3 0,3-2-1 0,0 5 0 16,3 1-103-16,0 0-21 0,4 2-4 0,0 4-739 0,7 3-148 0</inkml:trace>
  <inkml:trace contextRef="#ctx0" brushRef="#br0" timeOffset="63974.14">32911 13614 288 0,'0'0'25'0,"0"0"-25"16,0 0 0-16,0 0 0 15,0 0 408-15,0 0 76 0,0 0 15 0,0 0 3 16,-4-4-326-16,4 4-64 0,0 0-14 0,0 0-2 16,0 0-25-16,0 0-5 0,0 0-1 0,-7 4 0 15,0 2-26-15,-4 6-6 0,4 7-1 0,-10 13 0 16,-1-4 10-16,-7 9 2 0,-10 14 0 0,-7 2 0 0,-8 3-24 0,-13 13-5 15,-11 3-1-15,-4 10 0 0,1 9 2 0,-15 6 1 16,-17-3 0-16,-1 0 0 0,4 3 2 0,-7 1 0 16,-10-7 0-16,3 6 0 0,-3-9-3 0,6 3-1 15,1-4 0-15,-1-5 0 0,4-4-6 0,11-6-1 16,3-9 0-16,8 0 0 0,-5 0-8 0,8-10 10 0,0-6-10 16,3-3 10-16,15-3-10 15,3-13-11-15,10-3 3 0,4-6 0 16,11-10-86-16,7-9-17 0,-1-6-3 0,15-13-765 0,7-9-153 0</inkml:trace>
  <inkml:trace contextRef="#ctx0" brushRef="#br0" timeOffset="64291.33">30381 13266 2476 0,'0'0'220'0,"0"0"-176"0,0 0-35 0,-7 6-9 16,4 6 248-16,-1 4 47 0,4 12 9 0,4 7 3 0,6 12-258 15,8 15-49-15,10 7-14 0,7 13-1 0,8-4 7 0,6 13 8 16,8-3-13-16,13 12 5 0,15 7 8 0,6 9 0 16,12 0 0-16,3 6 0 0,10-2 0 0,4 5 0 15,11 4 0-15,3-1 0 0,3-2 0 0,-3 8 0 16,-3-2 0-16,-4 0 0 0,3 3 0 0,-3-7 0 15,-7 4 0-15,-7-7 0 0,-7 1 0 0,-36-38 0 16,1 3 0-16,0-4 0 16,-1 4-11-16,-6 3 0 0,-4-3 0 0,-4 7 0 15,-7-11-133-15,8 32-28 0,-15-12-4 16,-17-35-2-16</inkml:trace>
  <inkml:trace contextRef="#ctx0" brushRef="#br1" timeOffset="67927.45">28113 13648 2840 0,'0'0'63'0,"0"-6"13"0,3-4 2 0,1 1 1 0,-4 0-63 0,3 5-16 0,-3 4 0 0,0-9 0 31,0 9-28-31,0 0-9 0,0 0-2 0,0 0 0 0,-7-6 39 0,0-1 0 0,-3 4 0 0,-4-3 8 16,-4 6-8-16,-3 0 0 15,-4 0 0-15,-3 0 0 0,-4 6 8 0,-7-3 0 0,-10 4 0 0,-4 2 0 16,-7 1 13-16,-3 5 3 0,-1 4 0 0,-3 0 0 15,0 0 12-15,0 12 2 0,-7 0 1 0,3 4 0 16,1 3-19-16,6 5-4 0,4 8-1 0,7 2 0 16,1 3-15-16,6 4 0 0,0 12 8 0,3-6-8 15,8 9 0-15,0 0 0 0,3-6 0 0,4 4 0 16,7-1-8-16,3 0 8 0,8-3 0 0,-1-3 0 16,7-4 0-16,4-8 0 0,0-1 0 0,11 7 0 15,0-13 0-15,6 3 0 0,1-3 0 0,7-3 0 16,-1 0 0-16,4-7 0 0,4 7 0 0,4-9 0 0,2 2 0 0,8-9 0 15,7 7 0-15,7-10 0 16,0 3 0-16,4 1 0 0,-1-4 0 0,1-7 0 0,-1 7 0 0,1-6 0 16,6 0 0-16,-3 0 9 0,4 3-1 0,-4-10 0 15,-7 4 0-15,-4-6 0 0,-3-4-8 0,0-3 0 16,0-3 0-16,0 0 0 0,0 0 12 0,0-9 6 16,-4-1 2-16,0-6 0 0,1-2 4 0,-4-1 2 15,0-6 0-15,-1-4 0 0,-2-5 6 0,-1 0 0 16,0-14 1-16,1 5 0 0,-4-11-15 0,-1-8-3 0,1 5-1 15,-4-6 0-15,1 4-14 0,-5-10 0 0,-6 3 0 0,0-3 0 16,-8 3 0-16,-2-3 0 0,-8 6 0 0,0 1 0 16,-7-1 0-16,-4 0 0 0,1-6 0 15,-4 7 0-15,-8-1 0 0,1 0 0 16,-3 0 0-16,-8 1 0 0,4 5 0 0,-7 4 0 16,-1 0-10-16,-2-1 10 0,-1 1 0 0,0 0 0 0,0-1 12 15,1 11-4-15,-5-5-8 0,1 5-12 0,-4-1 4 0,0 0 0 16,1 9 8-16,-5-2 0 0,1 2 0 0,0 1 0 15,-4 5-9-15,3 4 9 0,1 7-10 0,3-8 10 16,1 14-23-16,-1-4 2 0,3 4 0 0,1 5 0 16,-4-2-87-1,8 9-18-15,2 3-3 0,1 3-1 0,0 10-114 0,0-3-22 0,-29 21-5 16,26-9-1-16</inkml:trace>
  <inkml:trace contextRef="#ctx0" brushRef="#br1" timeOffset="68394.53">27654 15059 806 0,'0'0'72'0,"4"6"-58"0,3-2-14 0,-7-4 0 15,0 0 513-15,10 0 100 0,1 6 20 0,7-3 4 16,-1 6-511-16,1-2-102 0,7 8-24 0,-1 4 0 16,5 3-15-16,-1 9-4 0,4 1-1 0,-4 12 0 15,3-3 20-15,5 6 0 0,-1-4 0 0,4 4 0 16,0-3 0-16,3 7 14 0,0-4-2 0,4 6-1 16,0 0 17-16,-4-6 3 0,1 7 1 0,-4-1 0 15,-1-3-18-15,1-3-3 0,0-3-1 0,-4 0 0 16,0 0-10-16,4-7 0 0,0-2 0 0,-4 3 8 15,4-4-8-15,-4 1-9 0,1-1 9 0,-1-6-13 16,0 0-45-16,-3 1-9 0,0-4-1 0,0 3-838 16,-1-3-167-16</inkml:trace>
  <inkml:trace contextRef="#ctx0" brushRef="#br1" timeOffset="76401.7">3909 4608 1497 0,'7'-7'133'0,"-7"-2"-106"16,0-1-27-16,-7 1 0 0,7 0 72 0,7-1 8 16,-4 1 3-16,1-7 0 0,3 7-63 0,4-7-12 15,-11 7 2-15,10 6 29 0,-10 3 5 16,0 0 2-16,0 0 0 0,0 0 6 0,0 0 0 0,-7-7 1 0,7 7 0 16,0 0-4-16,0 0-1 0,-3-3 0 0,-5-3 0 15,5 6-8-15,-8 0-1 16,1-3-1-16,-4 3 0 0,-7 3-25 0,3-3-5 0,-7 0 0 0,-3 0-8 15,-4 0 16-15,0 0-4 0,-3 0-1 0,-4-3 0 16,-6 3 5-16,-5 0 0 16,-6 0 1-16,3 0 0 0,-7 3 11 0,0-3 3 0,-7 6 0 0,3-3 0 15,-6 4-14-15,6-4-2 0,-6 6-1 0,-1-3 0 16,1 4 2-16,6-1 1 0,4 7 0 16,0-7 0-16,4-6-3 0,6 10-1 0,1-10 0 15,0 6 0-15,13-2-1 0,1-4 0 0,3 6 0 0,8-2 0 16,-1-4-4-16,7 6-8 0,1-9 11 0,2 6-11 15,5 1 0-15,6-4 0 0,-6 6 0 0,10-9 0 16,0 0 10-16,7 10-10 0,-7 5 8 0,3-5-8 16,8 5 0-16,-1-2 0 0,-2 3 8 15,2-4-8-15,1 10 0 16,3 0 0-16,3 0 0 0,-2 6 0 0,-1 0 0 0,7 7 0 0,-4-1 0 0,5-2 0 0,-8 12 0 16,7-10 8-16,-7 4-8 0,0 6 12 0,4 6-12 0,-4 3 0 15,-4 4 0-15,5 2 0 0,-5 4 0 0,-6 3 0 16,3-4 0-16,-4 1 0 0,4 6 0 0,-7 3 0 15,4 0 0-15,-4 1 0 0,0-4 0 0,0 3 0 16,-4 0 0-16,4-3 0 0,-7-7 11 0,4 4 0 16,-4-6 0-16,3-4 0 0,-10 4-3 15,7-4 0-15,-4-5 0 0,-3 2 0 0,0 0-8 16,0 0 10-16,-7-5-10 0,0-5 10 0,3-5-10 0,0 6 12 16,1-10-12-16,-1-5 12 0,1-4 2 0,6 0 1 15,-10-6 0-15,3-7 0 0,1 4 5 0,2 0 0 16,1-7 1-16,0 0 0 0,4-5-5 0,-1 2-2 15,-3 3 0-15,3 1 0 0,-3-10-5 0,4 9-1 16,-1-9 0-16,8 0 0 0,-8 6 4 0,0-6 1 0,8 0 0 16,-8 3 0-16,11-3-1 0,0 0-1 0,-10-3 0 0,10 3 0 15,0 0 1-15,0 0 0 0,0 0 0 0,3-6 0 16,4-3 4-16,4-1 2 0,-4 1 0 0,14-1 0 16,11-5-10-16,7 2-8 0,6-9 9 0,19 10-9 15,7-4 0-15,13-3 0 0,11 3 0 0,4 4 0 16,18 3 0-16,-4-7 0 0,3 6 0 0,14 1 0 15,-3 3 0-15,4 6 0 0,-4-3 0 0,7 6 0 0,-3-3 0 16,-1 6 0-16,-13 3-12 0,10 7 12 16,3 3-160-1,-42 0-26-15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11-12T15:47:53.776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10619 18189 1094 0,'7'3'97'0,"-4"6"-77"0,-10 1-20 0,0-4 0 16,7 3 160-16,-3 1 28 0,-1-1 5 0,-3 1 2 15,-4-1-137-15,8-3-27 0,3-6-6 0,-7 3-1 16,-4 4 29-16,4-7 6 0,7 0 1 0,0 0 0 16,-7-7-9-16,4 4-2 0,6-6 0 0,4-1 0 15,-3-5-17-15,-4 5-4 0,-4 1-1 0,4-7 0 16,11 4 3-16,-4-10 1 0,-11 3 0 0,8 0 0 0,3-9-31 15,0 3 0-15,-4-3 0 0,1-7 0 16,0 1 11-16,3-4-11 0,3 0 12 0,-3 4-12 16,-3-1 12-16,3 1-4 0,3-4 0 0,-3 10-8 0,-3-6 13 15,3-1-4-15,0 1-1 0,4 5 0 0,-4 4-8 0,0-3 0 16,-7 9 0-16,3 4 0 0,4 5 0 0,0 1 0 16,-7 9 0-16,0 0-11 0,0 0-4 0,0 0-1 15,7 9 0-15,1 7 0 16,-8-1-26-16,7 4-6 0,3 3 0 0,-3 3-1 15,-7 0 26-15,4-6 6 0,6 9 1 0,1-2 0 0,-1 2 16 0,1-3-12 16,0 9 12-16,3-5-10 0,7-1 10 0,-7 6 0 0,-3 4-9 0,3-4 9 16,10 1 0-16,-2-1 0 0,-12-5 0 15,4 5 0-15,0-12 0 0,1 3 0 0,-1-6 0 0,-4-3 0 16,-3-7 0-16,0 0 8 0,4 1 0 16,-1-10 0-16,-10 0 20 0,11 0 4 0,0-3 1 15,6-4 0-15,-3-8 11 0,4 2 1 0,-7-12 1 16,3-3 0-16,3-7 10 0,-3-8 1 15,-6 5 1-15,2-6 0 0,4 0-32 0,-3 6-6 0,-4-2-2 0,-4 2 0 16,1 0-10-16,-1-5-8 0,1 5 12 0,-4-12-12 16,-4 3 22-16,4-3-2 0,4 2-1 0,-4 5 0 15,0-1-19-15,-4 0 0 0,4 6 0 0,4 4 0 16,0 5 0-16,3 4 0 0,-11-3 0 0,4 9 0 16,-3 0-25-16,6-2 1 0,1 11 0 0,3 1 0 31,0-1-82-31,-7 10-16 0,0 0-3 0,0 0-1 0,3 10-105 15,4 5-21-15,18 20-4 0,-14-1 0 0</inkml:trace>
  <inkml:trace contextRef="#ctx0" brushRef="#br0" timeOffset="495.86">11769 17897 1825 0,'0'0'40'0,"-4"-3"8"0,-3-3 1 0,0-4 3 0,0 1-41 0,-4-1-11 0,4-5 0 0,0 5 0 16,0 1 46-16,0 0 7 0,4 2 2 0,-1-2 0 15,-3-1-38-15,4 7-7 0,-1-3-2 0,-3 3 0 16,0-3-8-16,0 6-9 0,0 0 9 0,0 6-13 16,7-6-6-16,-11 9-1 0,-6 1 0 0,6 2 0 15,7 4 9-15,-13 3 2 0,-8 6 0 0,0 3 0 16,11-3 9-16,0 3 0 0,4-3-9 0,-5 1 9 16,1-4 0-16,7-4 12 0,11 4-2 0,-4-9 0 15,-4 3 16-15,4-7 3 0,14 0 1 0,4 1 0 16,3-4-18-16,0-3-3 0,-3-3-1 0,7 0 0 15,3 0 0-15,-3 0 0 0,-8 0 0 0,4 0 0 16,-3-9-8-16,0 6 8 0,-1-4-8 0,-3-2 8 16,1 3-8-16,-1-7 0 0,0-3 0 0,-4-2 0 0,1-1 8 0,0-6 0 15,-4 0 0-15,0 6 0 0,-4-9 6 0,1 12 1 16,-4-6 0-16,-4-3 0 0,1 9 14 0,-1-3 3 16,-3 1 1-16,-4 2 0 0,4 3-17 0,-3-2-3 15,-4-1-1-15,0 7 0 0,3-1-21 0,0 1-5 16,-3 9-1-16,0 0 0 15,0 0-157-15,0 0-31 0</inkml:trace>
  <inkml:trace contextRef="#ctx0" brushRef="#br0" timeOffset="1165.24">12009 17781 2174 0,'0'0'48'0,"0"0"9"0,0 0 3 0,0 0 1 0,0 0-49 0,0 0-12 16,0 0 0-16,0 0 0 0,7 9 0 0,-4 1 0 15,1-1 0-15,3 7 0 0,0 3-14 0,0 9-2 16,3 3-1-16,-3 1 0 0,1 2 40 0,-1 1 8 16,-4 2 1-16,4-2 1 15,-3-7-89-15,-1 3-19 0,-3-9-3 0,0-6-1 0,0 3 90 0,0-3 17 16,-3-7 4-16,3-6 1 0,0-3 36 0,0 0 7 16,0 0 2-16,0 0 0 0,0-3-12 0,0-6-2 15,-4-7-1-15,4-3 0 0,0 0-44 0,0-6-9 0,0 0-2 0,4-3 0 16,-1-7-22-16,4 7-5 15,0-6-1-15,0 5 0 16,4 1-11-16,0 3-2 0,3 6-1 0,-4 0 0 0,4 4 16 0,-3 5 3 0,3 1 1 16,-3 9 0-16,3-6 2 0,0 12 1 0,-4-6 0 0,1 6 0 15,0-3-2-15,-1 4-1 0,-3-4 0 0,4-3 0 16,-4 6 14-16,0-3 0 0,0 3 12 0,0-2-12 16,-7-4 24-16,11 6-3 0,-4-3 0 0,3 10 0 15,1-10-21-15,-4 12 0 0,4-2 0 0,-1 3 8 16,1 9-8-16,-1-3-12 0,4-7 4 0,-3 10 0 15,3-3-2-15,-3 0 0 0,-1-9 0 0,1 6 0 16,-4-4-33-16,0 1-6 0,4-7-2 0,-4 1 0 16,-4-7-126-16,-3-3-26 15,0 0-5-15,14-9 0 0</inkml:trace>
  <inkml:trace contextRef="#ctx0" brushRef="#br0" timeOffset="1634.8">12760 18041 1612 0,'0'-9'144'0,"0"6"-116"0,0 3-28 0,4-10 0 16,-4 1 184-16,7 0 32 0,-4 2 5 0,1-2 2 15,3 3-183-15,3-4-40 0,1 1 0 0,3-1 0 16,4 1-16-16,3 0 1 0,3-7 0 0,1-3 0 15,3 7-1-15,4-10 0 0,3 9 0 0,4-6 0 16,-4-3 16-16,1 10 0 0,-1-7 0 0,0 3 0 16,-6-3 0-16,-1 1 0 0,-7 2 0 0,0 0 0 15,-3-3 18-15,-1 7 0 0,-6-4 0 0,0 1 0 16,-4-7-8-16,0 0-2 0,-7 3 0 0,3 0 0 16,-6 0-25-16,-1-6-6 0,-3-3-1 0,-4 9 0 31,1 0-1-31,-8 0-1 0,-3 4 0 0,-7 5 0 15,-7 1-1-15,-4 9 0 0,0 3 0 0,4 13 0 0,-4-1 0 16,7 4 0-16,4 3 0 0,0 10 0 0,3-4 51 0,0 0 9 0,4 0 3 0,4 7 0 16,-5-1 5-16,8 4 2 0,-3-4 0 0,2 1 0 15,5 2-43-15,-1-2 0 0,4-7 0 0,0 7 0 0,7-7 15 16,0-3 4-16,7 3 1 0,-3-12 0 0,6 3-20 0,4 0 0 16,1-1 0-16,2-2-9 0,4-7 9 0,1 1 11 15,9-4-3-15,5-3 0 0,-1 4-8 0,7-7 0 16,11-7 0-16,-3 4-11 15,-5-3-65-15,5-4-12 0,-4 1-4 0,-1-16-864 0</inkml:trace>
  <inkml:trace contextRef="#ctx0" brushRef="#br0" timeOffset="4233.6">12700 13451 518 0,'0'0'46'0,"0"0"-37"0,4 9-9 0,-4-6 0 16,3 6 192-16,1 7 37 0,-1-6 7 0,1 8 2 0,3-2-166 0,-4 3-32 16,4 6-8-16,4 3 0 0,-4 0-8 0,4 7-2 15,-4-1 0-15,0 4 0 0,0 3-22 0,0-4-20 16,0 1 4-16,-4-3 1 0,4-1 23 0,-7-6 4 15,4 0 0-15,-4-2 1 0,0-1-2 0,0-3-1 16,-4 3 0-16,4-7 0 0,-3 1 30 0,-1 6 7 16,1-9 1-16,3-3 0 0,-4 2-10 0,-3-5-2 15,4-1 0-15,-1 1 0 0,4-10-17 16,0 0-4-16,0 0-1 0,0 0 0 0,0 0 6 0,-3-10 2 16,3 1 0-16,-4-10 0 0,1 3-22 0,-1 4-8 15,4-7 0-15,0-3 0 0,-3 3 8 0,3 0-10 16,0-6 10-16,0 6-10 0,0 1 10 0,0-8-10 15,3 14 10-15,1-4-10 0,3 1 1 0,0 5 0 0,-4 1 0 16,4-1 0-16,0 1 9 0,4 6 0 0,-1-3 0 16,5-1-8-16,-1 4 8 0,3 3-10 15,1 0 10-15,-4 3-10 0,4 4 10 0,-1-1-8 0,1-3 8 0,-4 6-8 16,0 1 8-16,0 5-10 0,-3-5 10 0,3 6-10 16,-3-4 1-16,-1 7 0 0,1-10 0 0,-1 7 0 15,1 3 9-15,0 0-8 0,-4 3 8 0,3-4-8 16,1 1 8-16,-1 0 0 0,-6-10 0 0,-1 10 0 15,1-9 0-15,-4 5 0 0,-4-5 8 0,-3-1-8 16,0 1 10-16,-3-1-2 0,-1-3-8 0,-7 4 12 16,1-10 4-16,-1 6 0 0,1-6 0 0,-5 0 0 15,1-6-6-15,4 6-1 0,-5 0 0 0,1-7 0 16,4 4-9-16,-5-3 8 0,1 3-8 0,4-3 8 16,-1-4-8-16,0 1 0 0,1-1 0 0,-1-5 8 15,0 5-28-15,4 1-5 0,4 6-2 16,-1-7-542-16,8 4-109 0</inkml:trace>
  <inkml:trace contextRef="#ctx0" brushRef="#br0" timeOffset="4769.29">13441 13933 633 0,'0'0'56'0,"0"0"-44"0,0 0-12 0,0 0 0 16,0 0 113-16,0 0 21 0,-7 0 4 0,0 0 1 15,3 0-92-15,-3 0-19 0,7 0-3 0,-7 4-1 16,0 2 23-16,0 0 4 0,0-3 1 0,0 7 0 16,0-1-30-16,0-3-6 0,0-3 0 0,3 13-1 15,-3-6-5-15,4 8-1 0,-1-2 0 0,1-3 0 16,-1 2-9-16,0 4 0 0,4-3 0 0,0 3 0 16,-3-1 0-16,3-2 0 0,0 3 0 0,0-3 0 0,3-4 0 15,1-2-9-15,0-1 9 0,-1 0 0 0,4-2 0 16,4-1 11-16,-1-6 0 0,4-6 0 0,1 6 12 15,-1-10 2-15,3-5 1 0,1 5 0 0,3-9-4 16,0 4-1-16,4 2 0 0,-4-3 0 0,0-2-12 0,0 2-9 16,1-3 12-16,-1 0-12 0,-4 0 10 15,1 1-10-15,0 2 8 0,-4-3-8 0,-4 0 23 0,1-6-1 16,-8 6 0-16,-3 4 0 0,-3-4 8 16,-1 0 2-16,1 3 0 0,-4-2 0 0,-4 5-19 0,-3-3-3 15,-7 7-1-15,0-7 0 0,-4 7-9 0,4 0 0 16,3 9-10-16,-3-7 10 15,4 7-36-15,-1 7 0 0,4-1-1 0,-4-3 0 16,4 6-118-16,3 7-23 0,-6-7-5 0,3 10-1 0</inkml:trace>
  <inkml:trace contextRef="#ctx0" brushRef="#br0" timeOffset="5416.82">14146 13802 691 0,'0'0'61'0,"0"0"-49"16,-7 0-12-16,-3 6 0 0,-1-3 146 0,-3-3 26 15,3 6 6-15,-3-2 1 0,-3 8-137 0,3-9-27 16,0 13-6-16,-1-4-1 0,-2 4 7 0,3 0 1 15,-8-4 0-15,8 7 0 0,0-3-7 0,0 0-1 16,-3-4 0-16,2 4 0 0,1 3-8 0,4-1 0 16,-4-2 0-16,7-7 0 0,-4 10 0 0,4-3 0 0,3-4 0 15,1 4 0-15,3-6 41 0,0 8 10 16,0-2 1-16,7-7 1 0,-4 7-27 0,4-3-6 0,1-4 0 16,2 1-1-16,-3-1 5 0,4-3 0 15,-1-6 1-15,4 3 0 0,1-6-25 0,-1-3-14 0,0-3 2 16,0-1 0-16,0-2 12 0,4-4 8 0,-4 0 0 0,0 7-8 15,-4-10 17-15,5 3-3 0,-8 4-1 0,0-4 0 16,0-3 28-16,0 0 6 0,-4 10 1 0,-3-7 0 16,0-2-8-16,0 2-2 0,0 6 0 0,-3-2 0 15,3 3-3-15,0-1-1 0,-7 4 0 0,7-4 0 16,0 10-34-16,0 0 0 0,0 0 0 0,0 0 0 16,-4 10-18-16,4 6-7 15,-3-7-2-15,3 3 0 0,-4 4 27 0,4 0-8 0,4-4 8 0,-1 7 0 16,1-3 0-16,3 3 11 0,-4-1-1 0,4 1 0 15,0 3 4-15,0-3 1 0,1-6 0 0,-1 9 0 0,3-4-15 16,1-5 11-16,-8-4-11 0,4 4 10 16,4-1-91-16,0-5-19 15,-4-4-3-15,0-3-796 0</inkml:trace>
  <inkml:trace contextRef="#ctx0" brushRef="#br0" timeOffset="5780.3">14485 14194 1670 0,'0'0'148'0,"0"9"-118"0,-3 1-30 0,-1-4 0 16,4 3 119-16,-4 7 17 0,4-4 4 0,-3-2 1 15,3-1-113-15,0-2-28 0,0-7 0 0,0 0 0 16,0 0 0-16,0 0-16 0,0 0 1 0,0 0 1 15,0-7 2-15,0-2 0 0,0-1 0 0,0 1 0 16,3-7 47-16,-3 4 9 0,0-7 3 0,4 0 0 16,-4 3 24-16,0-2 5 0,0-7 0 0,-4-1 1 15,4 8-13-15,-3-11-4 0,3 4 0 0,0-3 0 16,0 3-38-16,0-9-8 0,0 5-2 0,0 1 0 16,3 0-12-16,1-7 0 0,0 7 0 0,-1-3 0 15,1 9 0-15,-1-3-10 0,1 9 2 0,3 4 0 16,0 2-4-16,0 1 0 0,-4-4 0 0,4 10 0 15,4 3-35-15,0 3-7 16,-1 3-2-16,1 4 0 0,3-1-32 0,0 1-6 16,0 5-2-16,4-5-592 0,-4 9-118 0</inkml:trace>
  <inkml:trace contextRef="#ctx0" brushRef="#br0" timeOffset="6252.96">15529 13908 2487 0,'0'0'55'0,"0"0"11"0,-3-3 2 0,-8-3 2 0,4-10-56 0,-3 7-14 0,-1-1 0 0,-3 1 0 16,3 0 12-16,-6-4 0 0,3-3 0 0,-4 10 0 15,0-3-12-15,1-1 0 0,-5 1 0 0,1 0 0 16,0 2 0-16,0 4 0 0,-7 3-10 0,-1 10 10 15,5-4-11-15,-1 3 11 0,0 1-13 0,1 2 5 32,-1 10-20-32,0 0-3 0,1-3-1 0,-1 6 0 0,0 3 32 0,1-3 0 0,-1 3 0 0,0 4 0 15,8-4 0-15,-1 0 0 0,4 0-10 0,3 4 10 16,1-4 0-16,3-3 16 0,7 3-2 0,0-6-1 16,3 3 13-16,4-6 2 0,4-3 1 0,3 3 0 15,0-4-20-15,0-5-9 0,7-7 8 0,0 3-8 16,1-6 0-16,-1-6 0 0,3-3 0 0,5-1 0 0,-1-9 12 15,7-6-4-15,4 3 0 0,0-3 0 16,3-3-8-16,0-7 8 0,-3 10-8 0,0-9 8 16,-4 6 36-16,-3-7 6 0,-4 7 2 0,-3-7 0 0,0-2-1 15,-8-7 0-15,1 0 0 0,-7 0 0 0,-1-3-31 0,-3 0-7 16,-3 3-1-16,-1 0 0 0,-6 0-4 16,-1 0 0-16,1 10-8 0,-8-10 12 0,0-3-12 0,-6 3-8 15,-1 0 8-15,1-3-13 0,-8-3 1 0,-10 6 1 16,-4 6 0-16,0 1 0 15,0 2-93-15,0 1-20 0,-3-4-3 0,7 4-1055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11-08T20:59:20.149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13868 3645 403 0,'0'-3'36'0,"-4"-10"-36"16,1 10 0-16,-1-3 0 0</inkml:trace>
  <inkml:trace contextRef="#ctx0" brushRef="#br0" timeOffset="7748.49">16468 2996 1497 0,'-7'-13'66'0,"10"7"14"0,1-7-64 0,3-2-16 0,3-4 0 0,4 3 0 16,1-12 137-16,2 9 24 0,1-6 5 0,-1-3 1 15,1 3-142-15,0 6-25 0,-4 0-11 0,0-6 1 16,-3 9 10-16,-4 7 0 0,0-4 0 0,0 7 0 0,-11-6 19 0,1 5 5 16,-1-2 2-16,-3 3 0 0,-7 3 26 15,0 3 4-15,-11-10 2 0,0 10 0 0,1-6-13 0,-12-4-2 16,5 1-1-16,-8 0 0 0,-3 2 8 0,-4-2 2 15,0 6 0-15,0-7 0 0,-3 4-20 0,-1-6-3 16,-3 2-1-16,-3-2 0 0,-8 9-12 0,-3-7-4 16,-7 4 0-16,4 6 0 0,-1 0-12 0,-10 0 0 15,-11 6 0-15,-3 4 0 0,0 5 0 0,-4 7 0 0,0-6 0 16,-7 3 0-16,-6 9 9 0,2-3-1 16,4 3 0-16,-3 0 0 0,-4 7 8 0,4-10 0 0,3 13 1 0,4-4 0 15,-1-6 2 1,4 7 0-16,1 2 0 0,2-2 0 0,1 9-11 0,7-7-8 15,3-2 12-15,4 9-12 0,4-7 12 0,-1 7-4 16,0 10 0-16,8-1-8 0,-1 0 9 0,4 1-9 0,7 8 0 16,4 1 9-16,3 6-9 0,4-13 0 15,3 13 0-15,10-6 0 0,5 0 0 0,6-4 0 0,11-2 0 0,7 3 0 16,7-7 0-16,14-3-14 0,4 0 3 0,6-3 1 16,8 7 10-16,10-11 0 0,4 1-9 0,11 0 9 15,10-6 0-15,7 6 0 0,7-7 0 0,4 4 8 16,3-6 1-16,10 2 0 0,8-12 0 0,7-3 0 15,7-3 18-15,7-3 3 0,7 3 1 0,7-13 0 16,4 3-22-16,7 1-9 0,3-10 8 0,0 0-8 0,-3 0 8 16,-1-10-8-16,8 4 8 0,-7-13-8 0,0 0 11 0,-1-6-3 15,-3-3-8-15,4 0 12 0,-4-7-4 0,-7 1-8 16,1-4 11-16,-5-6-11 0,1-3 11 16,-8-3-11-16,-3-3 10 0,-7 0-10 0,-3-10 12 15,-8 9-3-15,-7-2-1 0,-10-4 0 0,-11 4 3 16,-10-4 0-16,-11-5 0 0,-14 2 0 0,-4 0-11 0,-10 0 12 15,-8 1-12-15,-10-4 12 0,-10 0-12 0,-4 3 0 16,-7-6 0-16,-11-3 0 0,-6 0 0 16,-12 0 0-16,-6 3-12 0,-14-3 12 15,-8 0-23-15,-7 3 3 0,-6 3 1 16,-8 13 0-16,1-10 10 0,-8 13 9 0,-7 3-13 0,0 12 5 16,11 1 8-16,-14 5 12 0,-1 1-2 0,-6 9-1 0,0 4-9 0,-4 5 0 15,0 1 9-15,-3 3-9 0,-1 12-12 0,4-6-6 16,4 9-2-16,-8 1 0 15,-3 15-129-15,1-13-27 0,9 13-4 0,26-9-2 0</inkml:trace>
  <inkml:trace contextRef="#ctx0" brushRef="#br0" timeOffset="8578.54">13113 4545 748 0,'0'0'67'0,"-4"3"-54"0,-3 3-13 0,7-6 0 16,-7 0 48-16,0 10 6 0,0-4 2 0,3-3-445 16</inkml:trace>
  <inkml:trace contextRef="#ctx0" brushRef="#br0" timeOffset="9184.51">13028 4633 835 0,'0'0'36'0,"0"0"9"0,0 0-36 0,0 0-9 0,0 0 0 0,0 0 0 16,4 9 13-16,-1-6 1 0,-3-3 0 0,0 0 0 15,0 0-22-15,7 10-5 0,-7-10-1 16,11 0 0-16,-4 0 28 0,3 0 6 0,1 0 0 0,-11 0 1 16,0 0 62-16,0 0 12 0,0 0 2 0,0 0 1 15,0 0 24-15,0 0 5 0,0 0 1 0,0 0 0 16,0 0-23-16,0 0-4 0,0 0-1 0,0 0 0 0,7 0-63 0,-7 0-13 15,0 0-2-15,0 0-1 0,0 0-21 0,0 0 0 16,0 0-12-16,0 0 4 0,0 0 8 0,0 0 14 16,11 0-3-16,-11 0-1 0,0 0 26 0,3-10 4 15,8 7 2-15,-8-3 0 16,-3 6 6-16,4-3 2 0,3-4 0 0,-7 7 0 0,0 0 11 16,0 0 3-16,0 0 0 0,0 0 0 15,0 0-29-15,0 0-6 0,0 0-1 0,0 0 0 16,0 0-17-16,0 0-11 0,0 0 12 0,0 0-12 0,0 0 8 0,0 0-8 15,0 0 0-15,0 0 0 0,0 0 16 0,0 0-3 16,0 0-1-16,-7-6 0 0,-4 6 0 0,11 0 0 16,0 0 0-16,-7 0 0 0,-3 0 8 0,-1 0 0 15,0 6 1-15,1-6 0 0,-4 7-3 0,0-4-1 0,-4 6 0 16,0 1 0-16,-3 5-17 0,0-5 10 0,0 5-10 0,-4-2 8 16,-3 6-8-16,-4-4 0 0,-3 4 0 0,-4 6 8 15,-10-6-8-15,-8 6 8 0,-3 3-8 0,0 1 8 16,-3 5-8-16,-8-6 12 0,-3 7-12 0,-10-1 12 15,-5 4 1-15,-2 6 1 0,-5 0 0 0,-9 3 0 16,-12 3 7-16,4-3 2 0,11 6 0 0,-4 1 0 16,-3-1-11-16,-1-3-3 0,1 3 0 0,7 4 0 15,6-4-9-15,-6 0 8 0,-4 1-8 0,4 2 8 0,0-2-8 16,3-1-14-16,7 0 3 16,0-9 1-16,4 0 18 0,-3 0 3 0,6 0 1 0,4-7 0 15,7 1-12-15,0 3 0 0,3-13 0 0,4 7 8 16,0-10-8-16,7-3 0 0,-4 3 0 0,8 3 0 15,0-3 0-15,3-6 0 0,7 0-11 0,3-4 11 16,5-2-11-16,2 2 11 0,1 1-13 0,7-6 5 0,7-1 8 16,3-6-10-16,0 3 10 0,8 1-10 15,3-4-95-15,7-3-19 0,0 0-4 0,0 0-1 16,14-3-71-16,0-4-13 0</inkml:trace>
  <inkml:trace contextRef="#ctx0" brushRef="#br0" timeOffset="10317.51">15021 4912 1569 0,'0'0'69'0,"0"0"15"0,0 0-67 0,0-7-17 0,0 4 0 0,4-12 0 0,3 5 19 0,-4 1 0 0,4-1 0 0,-3 4 0 16,7 3-19-16,-4-3-12 0,-7 6 1 0,7-10 1 15,0 1 10-15,3 6-10 0,-10 3 10 0,0 0-10 16,7-6 10-16,-7 6 0 0,7-10 0 0,-7 10 0 16,0 0 71-16,0 0 9 0,0 0 3 0,0 0 0 15,0 0 41-15,0 0 9 0,0 0 2 0,0 0 0 16,0 0-32-16,4-3-7 0,-4 3 0 0,0 0-1 16,0 0-56-16,0 0-11 0,0 0-3 0,0 0 0 0,0 0-25 0,0 0 8 15,0 0-8-15,0 0 0 16,0 0 0-16,0 0 0 0,0 0 0 0,0 0 0 15,0 0 0-15,0 0 0 0,0 0 0 0,0 0 0 0,0 0 0 0,0 0 0 16,0 0 12-16,0 0-4 16,-4 3 11-16,4-3 1 0,0 0 1 0,0 0 0 0,0 0 1 0,0 0 0 15,0 0 0-15,0 0 0 0,0 0-2 0,0 0-1 16,0 0 0-16,0 0 0 0,0 0-3 0,0 0-1 16,0 0 0-16,0 0 0 0,0 0-5 0,0 0-1 15,-7 6 0-15,7-6 0 0,0 0-1 0,0 0-8 16,0 0 12-16,0 0-4 0,0 0-8 0,0 0 0 15,0 0 9-15,0 0-9 0,0 0 0 0,0 0 0 0,0 0 0 0,0 0 8 16,0 0-8-16,0 0 9 0,0 0-9 0,0 0 10 16,0 0-2-16,0 0-8 15,-3 4 12-15,3-4-4 0,0 0 0 0,0 0 0 16,0 0 0-16,0 0 0 0,0 0-8 0,-4 9 8 0,4-9-8 0,-7 6 8 16,7-6-8-16,-3 10 0 15,-4-1 0-15,3 0 8 0,-3 1-8 0,4-4 0 0,-1 7 0 0,-3 2 0 16,3-5 0-16,-3 5 8 0,-3 4-8 15,3 3 0-15,-4 13 8 0,-3-10-8 0,0 9 0 0,-4 4 8 16,-3 6-8-16,-7 0 0 0,0 3 0 0,-4 3 0 16,-7-3 28-16,-3 13 3 0,-1-4 1 0,-2-3 0 15,-1 7-32-15,3-4 0 0,1 7 0 0,-4 0 0 16,-3-1 12-16,3-2-3 0,-3-4-1 0,3 4 0 16,3-4-8-16,5-2 0 0,2-1 0 0,1 0 8 15,3 1 2-15,4-7 0 0,0 3 0 0,3-6 0 0,0-7-10 16,1 1 0-16,6-3 0 0,-3-10-11 15,3 3 3-15,1-9 0 0,3 3 0 0,-1 0 0 16,-2-7-16-16,3-2-4 0,0 3 0 0,3-7 0 16,-3 7-30-16,3-7-6 0,4 0-2 0,4-2 0 15,-1 2-59-15,4-9-12 0,0 0-3 0,4 0 0 16,6 0-75-16,8-6-15 0,21-19-3 0,-4 3-1 0</inkml:trace>
  <inkml:trace contextRef="#ctx0" brushRef="#br0" timeOffset="11140.75">16873 4670 1152 0,'0'0'102'0,"-7"-9"-82"15,0 3-20-15,4-4 0 0,-4 1 221 16,3 6 40-16,1-10 8 0,-1 4 2 0,1-1-205 0,-1 7-41 16,1-6-8-16,-1 2-1 0,4 7 0 0,0 0 0 0,0 0 0 0,0 0 0 15,0 0 14-15,0 0 3 0,0 0 1 0,0 0 0 16,0 0 38-16,0 0 8 0,-4-3 2 0,4 3 0 16,0 0-8-16,0 0-2 0,0 0 0 0,0 0 0 15,0 0-23-15,0 0-5 16,0 0 0-16,0 0-1 0,0 0-3 0,0 0-1 0,0 0 0 15,0 0 0-15,0 0-7 0,0 0-2 16,0 0 0-16,0 0 0 0,0 0-10 0,0 0-1 0,0 0-1 0,0 0 0 16,0 0-8-16,0 0-2 0,0 0 0 0,0 3 0 15,8 7-8-15,-1 6 0 0,3-4 0 0,4 4 0 16,0 9 0-16,0 3 0 0,4 0 9 0,3 7-9 16,4-1 9-16,-4 4-9 0,4 6 12 0,3 0-12 15,0 3 15-15,1 6-4 0,2-3-1 0,5 7 0 16,6 2-10-16,0 4 0 0,8-7 0 0,-1 7 0 0,4 6 0 15,0-6 0-15,3 6 0 0,1-3-11 0,-8 6 11 0,4-3 0 16,3-3 8-16,-3 3-8 0,4-7 8 0,-4 1-8 16,3 6 8-1,1-6-8-15,-4-7 8 0,-4 4-8 0,-3-7 8 0,-4-6-8 16,0 3 0-16,1-12 8 0,-4 0-8 0,-1-4 0 16,5 1 0-16,-8-7 9 0,0 0-9 0,-3-9 0 15,0 6 0-15,0-9 0 0,-4-4 0 0,-7 1 0 16,4-10-11-16,-8 6 1 0,-3-9 0 0,0 0 0 15,-3-9-77-15,-4-1-15 0,0-5-3 0,-7-13-863 16,-3 2-172-16</inkml:trace>
  <inkml:trace contextRef="#ctx0" brushRef="#br0" timeOffset="12185.19">17833 3958 1267 0,'-14'0'112'0,"7"0"-89"0,-4-9-23 0,1 9 0 16,-5 0 173-16,5-9 31 0,3 5 5 0,-4-2 2 0,1 0-110 0,3-3-21 16,0-1-5-16,3 1-1 0,-3-4-16 0,3 4-3 15,1-7-1-15,3 7 0 16,-4 2-34-16,4-5-6 0,0 6-2 0,0-4 0 0,-3 4 32 0,3 6 7 16,0 0 1-16,0 0 0 0,0 0-16 0,0 0-4 15,3-9 0-15,-3 9 0 16,0 0-5-16,0 0-2 0,11 0 0 0,-4 6 0 15,0-3-5-15,0 3 0 0,4 4-1 0,-1-1 0 0,4 0 7 0,1-2 2 16,6 2 0-16,-4 1 0 0,12-4-4 0,-1-3 0 16,4 6 0-16,6 1 0 0,5-1-5 0,6 1-2 15,4-1 0-15,7 3 0 0,0-2-7 0,10 2-2 16,5-2 0-16,9 6 0 0,4 2-8 0,4 1 0 16,7 0 0-16,7 15 0 0,3-2 0 0,0-4 0 15,-6 10 0-15,13-4 8 0,8 4-8 16,-4-4 8-16,0 10-8 0,7-6 8 0,7 3-8 0,0-4 0 0,0-2 0 0,3-4 0 15,8 4 0-15,3-1 0 0,-3 4 0 0,3-4 0 16,7-6 0-16,4 7 0 0,-4-7 0 0,4 7 0 16,3-1 31-16,0 1 1 0,1-1 0 0,-5-6 0 15,-2 7-32-15,-1-7 0 0,14 10 0 0,-3-7 0 16,-7-3 8-16,-4 0 1 0,0 1 1 0,-3-4 0 16,0 0 2-16,-4-3 0 0,-4 3 0 15,1-6 0-15,0 0 0 0,-4 2 0 0,-7-8 0 0,-7-4 0 16,0 7-12-16,-4-6 0 0,-3 5 0 0,-10-2 0 15,-12-7 0-15,1-3 0 0,0 3 0 0,-7 4 0 16,-4-1 12-16,-10-2 0 0,-8-4 0 0,1 3 0 16,-8-3-29-16,-6 6-6 0,-1-2-1 0,-7 2 0 15,-3 1-44-15,-3-1-8 16,-5 10-3-16,-2-10 0 0,2 7-137 0,-2 3-27 0</inkml:trace>
  <inkml:trace contextRef="#ctx0" brushRef="#br0" timeOffset="17752.91">14563 2914 2239 0,'-7'0'99'0,"0"0"21"0,0-9-96 0,3 9-24 0,4 0 0 16,0 0 0-16,0 0 69 0,0 0 10 0,0 0 1 0,0 0 1 16,0 0-57-16,0 0-12 0,0 0-3 0,7 0 0 15,-7 0 6-15,7 0 1 0,0 9 0 0,0-9 0 16,4 6 1-16,-4 4 1 0,0 2 0 0,0-5 0 15,0 12 4-15,0-4 1 0,-3-2 0 0,3 9 0 16,0-3-2-16,-4 2 0 0,1 14 0 0,-1-10 0 0,1 3 6 0,-4 0 1 16,0 7 0-16,-4-4 0 0,4 7-12 15,-3 0-1-15,-1-4-1 0,1 10 0 16,-1 0-6-16,1 3-8 0,-1-3 11 0,1 3-11 16,-4 3 14-16,-1-3-4 0,5 6-1 0,-1-9 0 0,1 0-9 15,-1 0 12-15,1-6-12 0,3-4 12 0,-4 1-3 16,4-1 0-16,-3-2 0 0,3-7 0 0,0 0 10 0,-4 0 1 15,4-6 1-15,0-1 0 0,-3-5-21 0,3 3 0 16,-4 2 0-16,4-8 0 0,-3-1 8 0,-4 4 1 16,3-4 0-16,1 1 0 0,-4-1 0 0,3 0 0 15,-3 1 0-15,0-1 0 0,0 1-9 0,-4-1 10 16,8 1-10-16,-4 5 10 0,0-5-10 0,0-1 0 0,3-3 0 0,0-3 8 16,1 4 4-1,3-7 0-15,0 0 0 0,0 0 0 0,0 0-4 0,0 0 0 0,0 0 0 0,0 0 0 16,0 0 0-16,0 0 0 0,0 0 0 0,0 0 0 15,0 0-8-15,7 3 0 16,4 3 0-16,-4-3 8 0,3-3-8 0,4 10 0 16,-3-4 0-16,7-3 0 0,-4 3 0 0,7 4 0 15,0-1 0-15,4 1 0 0,3-4 0 0,4 3 0 0,6-9 0 0,5 10 0 16,-1-4 0-16,0-6 0 0,1 0 0 0,6 0 0 16,-3-6 0-16,7-1 0 0,0 4 0 0,3-6 8 15,1 3-8-15,3-4 0 0,-4 1 0 0,1-1 0 16,-4 10 0-16,-4-6 0 0,-3 3 11 0,0-3-11 15,-4 6 0-15,4 0 0 0,0 0 0 0,-7 0-10 16,-4 0 10-16,-7 6 0 0,7-3 0 0,-3 3 0 16,-4-6 0-16,1 10 8 0,-5-10-8 0,1 9 8 0,0-9-8 0,-1 0 0 15,-3 0 0-15,1 0 0 0,-1 0 0 0,-4 0 0 16,1 0 0-16,0 0 0 0,-4-9 0 16,3 9 0-16,-2 0 0 0,-1-3 0 15,-7-4 0-15,3 7 11 0,-6 0-11 0,-4 0 12 0,0 0 0 16,0 0 1-16,7-6 0 0,-7 6 0 0,0 0-3 15,0 0-1-15,7-3 0 0,0-3 0 0,-3 6-9 0,3-10 0 16,0 7 0-16,-4-6 0 0,4 2 0 0,0-2 12 16,4 6-12-16,-4-13 12 15,7 7-12-15,-3-7 8 0,-1-3-8 0,1 4 8 0,-4-7-8 0,0-3 12 16,3-1-12-16,5-8 12 0,-5 3-4 0,1-4 0 16,3 1 0-16,-4-4 0 0,1-3-8 0,-4 0 8 15,4-2-8-15,-4-8 8 0,3 8-8 0,1-11 0 16,-8 7 0-16,8 3 0 0,-4 0 0 0,0 0 0 0,-3 4 0 15,-1-4 0-15,1 0 8 0,-4 0 0 0,3 6 0 0,1-2 0 16,-8 2-8-16,8 3 0 0,-4 1 0 16,0-4 0-16,-4 4 0 0,4-1 0 0,0 7 0 0,4 0 0 15,-4-7 0-15,0 10 0 0,3-3-12 0,-3 0 12 16,4 3-9-16,-1 0 9 0,-3 6 0 0,0-9 0 16,4 9 0-16,-4 3 0 0,0-3 0 0,0 4 0 15,0 5-13-15,-4 1 4 0,1-1 1 0,-1 1 0 16,1 6 8-16,-4 3-8 0,0-6 8 0,-4 6-8 15,0 6 8-15,-3-3-8 0,0 3 8 0,0-3-8 16,0 7 8-16,0-4 0 0,0 4 0 16,0-7-8-16,7 3 8 0,-4-6 0 0,0 9 0 0,4-9 0 15,0 7 0-15,-3-4 0 0,-1-3 0 0,-3 0 0 16,4 0 0-16,-8 0 0 0,0 0 0 0,1 0 0 16,-1-3 0-16,-3 3 0 0,0-7 0 0,-8 7 0 0,1 7 0 15,-4-4 0-15,1-3 0 0,-12 0 0 0,-6 9 0 0,-4-9 0 16,0 6 0-16,0 4 0 0,-3-7 0 0,3 6 0 15,3 4 0-15,-2-10 0 0,-1 7 0 0,-4-1 0 16,1-3 0-16,-4-6 0 0,3 3 0 0,4-3 0 16,0 10 0-16,4-10 0 0,3 0 0 0,0 6 0 15,1-6 0-15,-1-6 0 0,0 6 0 0,-4 0 0 16,5 0 0-16,-1 0 0 0,0 0 0 0,7 6 0 0,0-6 0 16,4 9 0-16,0-2 0 0,-1-4-12 0,1 6 12 0,3 7-12 31,1-13-54-31,-1 13-11 0,0-7-3 0,4 10 0 15,7-10-148-15,0 1-31 0</inkml:trace>
  <inkml:trace contextRef="#ctx0" brushRef="#br0" timeOffset="18145.78">15088 2789 1555 0,'0'0'68'0,"0"0"16"0,-7 0-68 0,7 0-16 16,0 0 0-16,0 0 0 0,0 0 340 0,0 0 64 16,-3 9 12-16,3 7 4 0,0-7-345 0,-4 1-75 15,4 9 0-15,-3-4-12 0,3-2 12 0,-4 9 0 16,4 6 0-16,-3-9 0 15,-1 9 0-15,1 6 0 0,-1 10-8 0,4-6 8 16,-7 15 0-16,7-12-8 0,-4 6 8 0,4-3 0 0,-3 3 0 0,6 6 0 16,1-9 0-16,0 6 11 15,-1 4-3-15,1-7 0 0,3 0 0 0,0 3 0 0,0-3-8 0,0-3 0 16,-4 0 0-16,4-7 8 0,-3 4 17 0,-1-9 3 16,-3 11 1-16,0-11 0 0,0-1-29 0,-3 4 0 15,-4-1 0-15,3 1 0 16,-3 2-34-16,-3-2-13 0,3 2-2 0,0-8-1 15,-4 5-106-15,7-9-22 0,1-6-4 0,-1-10-1 16,4 7 19-16,4-13 3 0,-4-3 1 0,7-9-716 0</inkml:trace>
  <inkml:trace contextRef="#ctx0" brushRef="#br0" timeOffset="18456.52">15522 2968 2073 0,'0'0'184'0,"0"0"-147"0,0-10-29 0,0 7-8 15,0 3 170-15,0 0 33 0,0 0 6 0,0 0 2 16,0 0-170-16,0 0-33 0,0 0-8 0,0 0 0 16,0 3 0-16,0 16 0 0,0-10 0 0,0 16 0 15,4 1 0-15,-4 2 0 0,0 9 0 0,3 7 0 0,1 0 0 0,-4 0 9 16,3 3-9-16,-3 6 8 0,4 1-8 0,-1-1 0 15,1 0 0-15,3 7-11 0,-3-4 11 0,3 4 9 16,0-4-1-16,0-2-8 0,0-1 11 0,0 0-11 16,-4-9 10-16,4 3-10 0,0-3 0 0,0 0 0 15,-3-3 0-15,0-4 0 0,-1-2 0 0,1-4-20 16,-4 4 4-16,3-7 0 16,-3-3-115-16,0 0-22 0,-3-9-5 0,3-7-936 15</inkml:trace>
  <inkml:trace contextRef="#ctx0" brushRef="#br0" timeOffset="18771.93">16210 2786 2361 0,'0'0'210'0,"0"0"-168"0,-3-7-34 0,3 7-8 16,0 0 144-16,0 0 26 0,3 19 6 0,-3-3 0 16,4 3-146-16,-1 9-30 0,-3-3 0 0,0 9-11 0,0 4 11 15,-3 6 0-15,-4 12 0 0,0-2 0 0,-4 8-10 0,4-2 10 16,-4 3-12-16,-3 0 12 16,0-1 0-16,0 1 0 0,3 6 0 0,-3-6 0 0,7-7 0 15,-3 7 0-15,-1-10 0 0,1 0 0 0,6-9 0 16,-3 0 9-16,3 0-9 15,1-9 12-15,-1-4-12 0,4 3-12 0,0-2 2 0,0-10 1 16,0-3-138-16,0 6-27 16,0-7-6-16</inkml:trace>
  <inkml:trace contextRef="#ctx0" brushRef="#br0" timeOffset="19123.98">14704 3181 2966 0,'0'0'65'0,"0"0"14"0,0 0 2 0,10 0 3 0,1 9-68 0,0-3-16 0,10-2 0 0,0-4 0 16,7 9 0-16,4-9 0 0,7 0 8 0,-1 6-8 16,5-3 0-16,6-12 0 0,4 9 0 0,7 0 0 15,4-9 0-15,6-1 0 0,1 1 0 0,-1-7 0 16,4 13 0-16,-3-6 0 0,6 2 0 0,1-12 0 0,7 10 0 16,-4 3 0-16,-3-7 0 0,-4-2 0 15,3 5 0-15,-3 1 0 0,4-1 0 0,-8 1 0 16,-3 0-34-16,1 2-10 0,-9-2-3 0,-6 6 0 15,-3-4-158-15,-4 7-32 0</inkml:trace>
  <inkml:trace contextRef="#ctx0" brushRef="#br0" timeOffset="19507.14">14517 3582 288 0,'0'0'12'0,"0"0"4"0,0 0-16 0,0 0 0 0,7-6 0 0,7 3 0 16,0-7 516-16,11 1 100 0,10 3 20 0,4-7 4 16,14 4-517-16,7-7-103 0,0 10-20 0,7-4 0 15,0 1 28-15,3 0 11 0,4-1 2 0,4 4 1 16,7-4-12-16,-4 7-2 0,-4-3-1 0,5-3 0 16,2-1-7-16,1 1 0 0,-4 6-1 0,0-4 0 15,-7-2-9-15,0 9-2 0,-3-16 0 0,-8 16 0 0,1-9-8 16,-4 0-11-16,3 5 3 0,-6-2 0 31,-4 6-84-31,-4-6-16 0,-7 6-3 0,-3 0-678 0,-3 0-136 0</inkml:trace>
  <inkml:trace contextRef="#ctx0" brushRef="#br0" timeOffset="20005.72">14453 4021 1728 0,'0'0'153'16,"-3"0"-122"-16,-4 0-31 0,7 0 0 0,0 0 275 0,0 0 49 15,0 0 9-15,7 0 3 0,7-9-276 0,7 6-60 16,0-4 0-16,11-2-10 0,3 6 10 0,8-13-10 16,13 10 10-16,4-4-10 0,7 1 10 15,4 0 0-15,-1-1 10 0,8 4-10 0,3-7 17 16,7 4-2-16,4 3-1 0,3-4 0 0,-3 7-14 0,3-3 11 16,7-3-11-16,-3-1 10 0,0 10-10 0,-4-9 10 15,0 2-10-15,1-2 10 0,-1 0-10 0,-3 5 0 16,-8-2 0-16,1 0 0 15,-7 3-50-15,3-3-15 0,3-4-3 0,-2 7-778 16,-5-3-155-16</inkml:trace>
  <inkml:trace contextRef="#ctx0" brushRef="#br0" timeOffset="24929.36">10573 4736 403 0,'-36'0'36'15,"36"0"-36"-15,0 0 0 0,0 0 0 0,-7-3 188 0,0-3 32 16,7 6 5-16,0 0 2 0,4-3-158 0,-4 3-31 16,0-7-6-16,3 4-2 0,12-3-16 0,-8 3-3 15,-7-7-1-15,0 10 0 0,0 0 46 0,0 0 10 0,0 0 2 0,-7 0 0 16,-8 0-13-16,15 0-3 0,0 0 0 0,-7 3 0 15,-14 7-36-15,4-1-7 0,10 1-1 0,-8 5-8 16,-2-5 0-16,-4 9 0 0,-1-4 0 0,5 4 0 16,3-3 0-16,-4-4 0 15,-7 7-10-15,8-3 10 0,3 3-24 0,-1-4 2 16,-6 4 1-16,7-3 0 0,0-4 33 0,0 4 8 0,7 3 0 16,-7 6 1-16,3-6-7 0,4 9-2 15,7-3 0-15,-3 3 0 0,-1-3-4 0,4 10 0 0,4-4-8 0,-1 10 12 16,1-13-12-16,6 0 9 0,1 7-9 0,3-10 8 15,11-6-8-15,-4 0 0 0,-4-4 0 0,12-5 0 16,6-1 10-16,0 1-10 0,-10-10 12 0,3 6-12 16,4-12 16-16,0 6-4 0,-4-10-1 0,0-6 0 15,-7 7 24-15,0-3 5 0,1-4 0 0,-5-9 1 16,-10 6 15-16,7-9 2 0,1-1 1 0,-1-2 0 0,-7 3-11 0,0-7-1 16,0 7-1-16,-4-6 0 0,4 5-1 0,-3-5 0 15,-8 6 0-15,1 3 0 0,3-13-1 0,-7 10 0 16,-7-4 0-16,3 4 0 0,1-6-25 15,-5 6-6-15,-6-1-1 0,4 1 0 0,-5 3-12 0,1 0 0 16,7 6 0-16,-11 0 0 0,-13 4 0 0,6 5-16 16,7-2 3-16,4-1 1 15,-11 4-103 1,8 9-20-16,2-10-4 0,5 10-1 0</inkml:trace>
  <inkml:trace contextRef="#ctx0" brushRef="#br0" timeOffset="25762.12">13663 5244 2973 0,'0'0'65'0,"-14"0"14"0,3 0 2 0,1 6 3 0,-4-2-67 0,0 2-17 0,3 3 0 0,4 10 0 16,-4 0-28 0,4 15-8-16,0-5-3 0,0 11 0 0,0-2 6 0,4-4 1 0,-4 13 0 0,0-3 0 15,-1 10-10-15,-2-1-2 0,3-3 0 0,-4 3 0 16,1-5-15-16,-1 5-3 15,0-6-1-15,1-3-657 0,-4-10-132 16</inkml:trace>
  <inkml:trace contextRef="#ctx0" brushRef="#br0" timeOffset="26595.14">18165 5222 2062 0,'0'-22'92'0,"0"19"18"0,3-13-88 0,1 7-22 0,-1 0 0 0,1-1 0 0,3-9 19 0,0 13-1 15,0-3 0-15,7-1 0 16,0 1-18-16,7-7 0 0,-3 4 0 0,3 2 0 0,4 1 0 15,6 3 0-15,-2-4 0 0,6 1 0 0,4 2 20 0,3 4 0 16,4 3 0-16,-4 0 0 0,1 0 0 0,-8 0 1 16,0 0 0-16,-3 3 0 0,0 4-12 0,-8 2-9 15,-2 1 12-15,-8-1-12 0,0 0 10 0,-4 7-10 16,-6 3 8-16,-4 0-8 0,-7 6 10 16,0 0-10-16,-7 3 12 0,-8 10-12 15,-2-7 12-15,-4 0-12 0,-8 4 12 0,-3-1-12 0,-3 1 9 0,0-7-9 16,7 0 0-16,-1-3 9 0,5 4-9 0,2-4 0 15,5-6 0-15,2-1 8 0,5 1-8 0,3 3 0 16,3-3 0-16,1-6 0 0,2 12 0 0,5-10 0 16,3-2 0-16,0 2 0 0,7 4 0 0,0-3 0 0,0-3 0 15,4 2 0-15,3-5 20 0,3 5 9 0,5-5 2 16,2-1 0-16,5 1-23 0,2-7-8 0,5 9 0 0,-1-2 0 31,4-1-103-31,3-6-26 0,0-3-6 0,1 0-833 0</inkml:trace>
  <inkml:trace contextRef="#ctx0" brushRef="#br0" timeOffset="27292.66">21357 3758 2574 0,'0'0'56'0,"0"0"12"0,4-13 3 0,-1 10 1 0,1-3-57 0,3-4-15 0,0 10 0 0,3-9 0 16,5 9 9-16,-1 0-1 16,7 0 0-16,-4 0 0 0,8 0-8 0,3 0 0 15,4 0 0-15,3 0 0 0,-3 0 0 0,11 0 0 16,9 0 0-16,1 0 0 0,-3 0 0 0,3 9 0 0,-4-9 0 0,-3 7 0 15,3 2 0-15,-6-9 0 0,-8 9 0 0,0 1 8 16,4-1-8-16,-7 1 0 0,-11-1 0 0,-7 7 0 16,-3-7 0-16,-8 10 0 0,-3-3 0 0,-7-4-11 15,-7 4 11-15,-4 3 0 0,-3 0-9 0,-4-4 9 16,-10 4 0-16,3 0 0 0,4-3 12 0,-7-7-4 16,0 7-8-16,3-7 8 0,7 0-8 0,4-5 8 15,7 5-8-15,0-9 0 0,0 6 9 0,14-6-9 0,0 0 0 0,0 0 0 16,0 0 0-16,7 0 0 0,3 10-13 15,8-4-4-15,0-3-1 0,-1 6 0 16,-3 1 18-16,4-1 0 0,0 7 0 0,3-7 0 0,-7 7 0 0,0-3 0 16,7 2 8-16,0 4-8 15,1 6 11-15,-1-9-1 0,-4-4 0 0,1 4 0 16,7-3-10-16,-11 2-9 0,0 1 9 0,0-3-13 16,11 5 13-16,-8-2 0 0,-13 0 0 0,-1-4 0 0,1 7 0 15,-4-3 0-15,-4 3 9 0,-3-1-9 0,-7 4 28 0,0-3-1 16,-7 3 0-16,0 3 0 0,-11 0-15 0,4 3-2 15,0 1-1-15,-1 2 0 0,-9 0-9 0,-1 10 0 16,-4-3 0-16,-6-4 0 16,0 10-148-16,-11-6-21 0,-4-4-5 0,15-9-1 0</inkml:trace>
  <inkml:trace contextRef="#ctx0" brushRef="#br0" timeOffset="31111.65">9313 4645 1324 0,'-7'0'118'0,"-3"-9"-94"0,3 6-24 0,-4-10 0 15,0 4 263-15,1-1 48 0,-1 1 9 0,1-1 3 16,3 1-263-16,-4 6-60 0,-3-3 0 16,3-1 0-16,1 7 0 0,-4 0-12 0,-4 7 12 15,-3 2-12-15,0 0-8 0,-4 10 0 16,-7 6-1-16,-3 4 0 0,-4 5 21 0,0 4 0 0,-3 6-9 0,-4 0 9 15,-3-1-12-15,3 11 0 0,4-7 1 0,-1 3 0 16,8-3 11-16,3-3 0 0,1 9-9 16,9-9 9-16,-2 0 0 0,6-6 0 0,7-4 0 0,4 4 8 15,7-13-8-15,0 0 0 0,7-3 0 0,0 3 0 16,8-6 0-16,2-10 0 0,1-3 8 0,7 4-8 16,-1-10 0-16,8 0 12 0,3 0-12 0,1-10 12 15,2 4-4-15,8-3 0 0,-3-10 0 0,2 10 0 16,1-10-8-16,0-6 0 0,-14-4 0 0,7 4 0 0,-4-3 18 0,-7 0 11 15,0-7 3-15,-3 1 0 0,-4-1-32 16,0-2 0-16,-6 12 0 0,-1-19 0 0,-4 12 0 0,1-2 12 16,-8-7-1-16,1 10-1 0,-4-4-10 0,0-9 8 15,-7 10-8-15,0-4 8 0,-4 1-8 0,1 2 0 16,-4 1 0-16,3-1-11 0,-7 1-8 0,4 5-1 16,-3 1-1-16,-5-6 0 15,5 9-33-15,-8 3-6 0,4 3-2 0,-7 3 0 16,3 1-168-16,-3 15-34 0</inkml:trace>
  <inkml:trace contextRef="#ctx0" brushRef="#br0" timeOffset="31618.12">9567 5482 1843 0,'0'0'164'0,"0"0"-132"0,0 0-32 16,0 0 0-16,0 0 180 0,0 0 30 0,0 0 6 0,7 10 0 16,0-1-177-16,1 1-39 0,-1 5 0 0,-4-2 0 15,1 9 0-15,3 0 0 0,-7-3 0 0,0 6 0 16,-4 0-26-16,1 3 2 0,-4 0 0 16,-4 7 0-1,-3-7-13-15,-4 6-3 0,1-8 0 0,-12 2 0 16,-2 0-9-16,-1-3-3 0,4 3 0 0,-4-3-620 15,-3-6-124-15</inkml:trace>
  <inkml:trace contextRef="#ctx0" brushRef="#br0" timeOffset="32266.23">13176 5395 345 0,'-21'-3'31'0,"14"3"-31"0,-4-7 0 0,1 7 0 15,-8 0 175-15,4-3 29 0,-4-3 5 0,1 6 2 16,-1 0-108-16,1 0-22 0,-1 6-4 0,0-3-1 15,-3 7 9-15,-4-4 2 0,1 3 0 0,-4 4 0 16,-1-4-42-16,1 7-8 0,-7 3-1 0,3-4-1 16,0 4-35-16,-3-3 0 0,0 3 0 0,-1 0 0 15,1-1 0-15,3 1 0 0,4-3 0 0,4 3 0 16,2 0 21-16,1 6-2 0,4-7-1 0,-1 7 0 16,7 4 6-16,1-4 0 0,3 3 1 0,0 0 0 15,3-3-8-15,4 4-1 0,7-4-1 0,0-7 0 16,4 8-6-16,6-11-1 0,1-2 0 0,3 2 0 0,4-5-8 15,7-1 8-15,-1-9-8 0,5 7 8 0,-1-7-8 16,0-7 8-16,1-2-8 0,-5 3 8 0,1-4-8 16,0-9 0-16,-8-6 0 0,1 3 0 0,-4-3 0 15,1-3-11-15,-1-6 3 0,-4-1 0 0,1 1 8 16,-4-4 0-16,-3 3 0 0,-1-8-8 0,1-5 21 0,-4 11 5 16,0-7 1-16,-4 3 0 0,-3 4-5 0,4-1-1 15,-4 3 0-15,-4 1 0 0,-3 6 18 0,0 3 3 16,0 6 1-16,0 0 0 0,-3 3-23 0,-1 7-4 15,0-1 0-15,-3 10-8 16,0 0-82-16,4 7-23 0,-4-4-5 0</inkml:trace>
  <inkml:trace contextRef="#ctx0" brushRef="#br0" timeOffset="32582">13243 6125 2703 0,'0'0'60'15,"0"0"12"-15,0 0 2 0,0 0 2 0,0 10-61 0,-3 5-15 0,3-2 0 0,0-4 0 16,-4 13-36-16,4-3-11 0,-3 3-1 0,-4 3-1 16,-4 3 2-16,-3 7 1 0,-4-10 0 0,-3 9 0 31,0-5-32-31,-4 8-6 0,-6-2-2 0,2-7 0 16,1 6-14-16,-4-5-2 0,4 2-1 0,0-9 0 0,0 3 11 15,3-6 3-15</inkml:trace>
  <inkml:trace contextRef="#ctx0" brushRef="#br0" timeOffset="33531.9">17738 5109 2552 0,'0'0'113'0,"0"0"23"0,0 0-108 0,-4-3-28 0,1-3 0 0,3 6 0 15,0 0 26-15,-7 6 0 0,0-3 0 0,3-3 0 16,4 0-46-16,-7 10-10 0,0-4-2 0,0-3 0 16,0 3-19-16,-4 10-4 0,1-3-1 0,-1 5 0 15,-3-2 7-15,3 3 1 0,-3 0 0 0,0 0 0 0,-7 6 24 0,7-7 4 16,3 8 2-16,4-8 0 0,-3 1 18 0,3 6 0 16,-1-6-8-16,5 0 8 0,6 6 0 0,-3-6 0 15,0-4 0-15,8 4 9 0,-1 0-9 16,3-3 0-16,1 3 0 0,-1-1 0 0,1-8 8 15,3-1 0-15,0 7 0 0,0-7 0 16,4-2 7-16,0-4 1 0,-1 3 0 0,4-6 0 0,-3-6 1 0,3 3 1 16,0-4 0-16,4-2 0 0,-7-1-18 0,3-5 0 15,4 5 0-15,-1-8 0 0,-3-1 0 16,1-6 20-16,-5 0-4 0,1 6 0 0,-1-19 7 0,1 13 1 16,-4-9 0-16,0 5 0 0,-3 1 4 0,-1-6 0 0,-2 5 1 15,-5 1 0-15,4-3-19 0,-7 9-10 0,4-3 10 0,-8 0-10 16,-3 6 0-16,-4 0 0 0,1 3 0 0,-1 4 0 15,-3-4 0-15,-3 7-8 0,-1-1 8 0,0 4 0 32,-6 3-132-32,-1-3-19 0,0 6-4 0</inkml:trace>
  <inkml:trace contextRef="#ctx0" brushRef="#br0" timeOffset="33844.94">18062 5714 2599 0,'0'0'115'0,"0"0"24"0,-3 0-111 0,3 0-28 15,-7 0 0-15,0 4 0 0,0 2 38 0,-1 3 2 16,1-2 1-16,0 2 0 16,0 0-67-16,0 1-14 0,4 9-2 0,-4-1-1 15,0 1 11-15,-7 6 1 0,3 4 1 0,0-4 0 16,1 9-25-16,-1-6-5 0,1 1 0 0,-1 2-1 16,-3-9 47-16,3 9 14 0,1-3 0 0,-1-9 0 15,1 6-59-15,3-12-4 0,-1 3-1 0,1-7 0 0</inkml:trace>
  <inkml:trace contextRef="#ctx0" brushRef="#br0" timeOffset="34468.28">20821 3554 1900 0,'-21'-16'84'0,"14"16"18"0,-11-9-82 0,4 6-20 15,3-10 0-15,1 10 0 0,3 3 206 0,-4 0 37 0,1 0 7 16,-1 0 2-1,-3 0-238-15,-4 16-47 0,1-7-10 0,-5 10-1 0,-2 0 19 0,-4 9 4 0,-4 6 1 0,0 4 0 16,-3 3 10-16,3 3 10 16,-3-3-13-16,-1 2 5 0,5 1-7 0,2 0-1 0,5 0 0 0,-1-9 0 15,4 2 16-15,3 1 0 16,11-7 0-16,4 1-9 16,3-7-19-16,7 9-3 0,0-15-1 0,7 6 0 0,4-12 32 15,6 2 0-15,-3-5 0 0,8-1 0 0,2-9 0 0,1 0 0 0,3-9 0 16,4-7-9-16,4 3 9 0,-1-5 0 0,4-1 0 0,3-13 0 15,-3 4 0-15,-4 3 0 0,1-3 0 0,-8 0 0 16,-3-7 0-16,-8 1 17 0,1 6-2 0,-7-10-1 16,-8-3 12-16,-6-3 2 0,-4-3 1 0,-7 3 0 15,-7 0-9-15,-7 0-1 0,-8 4-1 0,-2 8 0 0,-8-12-2 16,-7 16 0-16,-4 0 0 0,-2 3 0 0,-1 0 5 16,3 6 1-16,1 10 0 0,3-4 0 15,0 4-114-15,0 2-22 0,11-2-5 0</inkml:trace>
  <inkml:trace contextRef="#ctx0" brushRef="#br0" timeOffset="35132.44">21149 4206 2354 0,'0'0'104'0,"4"-6"22"0,-1-4-101 0,1 1-25 0,3 6 0 0,-4-3 0 0,-3 6 46 0,0 0 4 0,7 0 1 0,-7 0 0 15,0 0-43-15,0 0-8 0,0 0 0 0,4 0 0 16,3 0-14-16,-7 0 3 0,0 0 1 0,3 9 0 16,-3-9 10-16,4 9 0 0,-4-9 8 0,3 0-8 0,-3 0 0 0,0 0 0 15,4 16 0-15,-4-16 8 0,0 0-8 0,0 0 0 16,0 0 0-16,0 0 0 0,0 0 0 16,0 0 0-16,0 0 0 0,0 0 0 0,-4 0 12 15,4 0 0-15,0 0 1 0,0 0 0 0,0 0 26 0,0 0 5 16,0 0 0-16,0 0 1 0,0 0-18 0,0 0-4 15,0 0-1-15,0 0 0 0,0 0-10 0,0 0-1 16,0 0-1-16,0 0 0 0,0 0 43 0,0 0 9 16,7 3 2-16,-7-3 0 15,0 0-104-15,4 13-21 0,-4-13-4 0,0 0-1 0,0 3 54 0,4 6 12 16,-4 1 0-16,3-1 0 0,-3-9 0 0,0 0 0 16,4 6 0-16,-4-6 0 0,0 0 0 0,0 10 0 15,3-1 0-15,-3 1 0 0,0-1 0 0,0 1 0 0,4 5 0 0,-8 1 0 16,4-4 0-16,0 7 0 0,-3 0 0 0,-1 3 0 15,1 0 0-15,-1 3 0 0,0-6 0 0,-3 9 0 16,0-6 28-16,0 6 4 16,4-9 0-16,-4 6 0 0,0-6-32 0,0 0 0 0,3 0 0 0,-3-4 0 15,0-5 0-15,0-1 0 0,-4 7 0 0,4-7 0 16,0 1 0-16,0-1 0 0,-7-6 0 16,3 10 0-16,-3-4 0 0,0 4 0 0,0-7 0 15,0 3 0-15,-4 1 0 0,1-1 0 0,-4 1 0 0,-1 5 0 31,-2-5-16-31,-1-7-10 0,0 6-2 0,1-3-1254 0</inkml:trace>
  <inkml:trace contextRef="#ctx0" brushRef="#br0" timeOffset="38336.36">8791 6768 403 0,'0'0'36'0,"0"0"-36"15,0 0 0-15,0 0 0 0,-7 6 227 16,7-6 38-16,0 0 8 0,0 0 2 16,0 0-199-16,0 0-39 0,0 0-8 0,7-6-1 0,-7-3 2 0,4-1 1 15,3 1 0-15,3-1 0 0,1 1-4 0,0-7-1 16,6 7 0-16,-10 3 0 0,0-4 6 0,0 7 0 15,0-3 1-15,4 6 0 0,-7-9 22 0,-4 9 4 16,0 0 1-16,7 0 0 0,-4 0 4 0,-3 0 2 0,0 0 0 0,0 0 0 16,0 0-15-16,0 0-3 15,0 0-1-15,0 0 0 0,0 0-26 0,0 0-5 0,0 0 0 0,0 0-1 16,0 0-3-16,0 0 0 0,0 0 0 0,0 0 0 16,0 0 9-16,0 0 2 0,7 6 0 0,-3-6 0 15,-4 0 2-15,3 0 1 16,-3 0 0-16,4-6 0 0,3 6-6 0,-7 0-2 0,0 0 0 0,0 0 0 15,0 0-2-15,0 0 0 0,0 0 0 0,0 0 0 16,0 0 3-16,-7-4 0 16,-4-2 0-16,-6 0 0 0,-1 3-5 0,0 3-1 0,-3-7 0 0,-4 7 0 15,-3 0-13-15,-7 0 0 0,3-9 0 0,-3 9 0 16,-4-3 0-16,-3-3 0 0,-1 6 0 0,-6-10 0 16,0 7-9-16,-4-3-2 0,-7-4 0 0,3 4 0 15,-3 3 11-15,-3-3 0 0,3 6 0 0,-11 0 0 16,-3 6 0-16,0 3 0 0,-7 1 0 0,-4 5 0 15,1-2-9-15,-5 12 0 0,1-6 0 0,0 9 0 16,0 3 9-16,0-2-10 0,7 8 10 0,3-2-10 0,-7 2 10 16,15-2-12-16,-8 9 12 0,11-7-12 0,7 4 12 15,0-3 0-15,7 0 8 0,11 5-8 0,-4 1 0 0,11 0 0 16,-1 0 0-16,8 3-8 0,4 3 8 0,-5 4 0 16,8 2 0-16,11-3 0 0,-1 10 0 0,0 0 12 15,4 0-2-15,7 6-1 0,4-4-1 0,3 4-8 16,0 3 12-16,4 1-4 0,6-4 7 0,-3 3 1 15,7-3 0-15,4-3 0 0,7-7-7 0,-4-2-1 16,4-4 0-16,10-9 0 0,4 3 6 0,3-3 1 0,4-10 0 16,7 1 0-16,0-1 1 0,-3-6 1 0,3 1 0 15,3-11 0-15,4 8 3 0,4-8 0 0,3 7 0 0,4-6 0 16,-8 0-4-16,8-3 0 16,-1 3 0-16,4-10 0 0,1 0-5 0,-1 1-2 15,0-1 0-15,4-3 0 0,-4-12-9 0,7 6 0 16,0 0 9-16,4-9-9 0,-4-1 0 0,4-2 0 0,-8-10 0 15,8 0 0-15,3-3 0 0,-3 0 0 0,-4-3 0 0,-3 2-8 16,-4-5 8-16,-3-3 0 0,-1-7 0 0,-3 3 0 16,-3-6 0-16,-8-3 12 0,1-3-4 0,-8-3 0 15,-3 0 2-15,-7 2 1 0,4-2 0 0,-8 0 0 16,-3-7 0-16,-4 7 0 0,-3 0 0 0,-8-4 0 16,1-3-3-16,-7 4-8 0,3-4 12 0,-11 7-4 15,1-3 0-15,-4-4 0 0,-3 4 0 0,-1-4 0 0,-3 4-8 16,-3-4 0-16,-4-3 0 0,-4 10 8 0,-3-3-8 0,-4 2 0 15,1 1 0-15,-8 0 0 0,0-7 0 16,-3 7 0-16,0 6 0 0,-4 3 0 16,-3-3-8-16,-8 3-8 0,-2 0 0 0,-5 10-1 0,-10-1-4 0,-7 7-1 15,-3 3 0-15,-8 6 0 16,4 0-11-16,-11 3-3 16,-10 7 0-16,-4 0 0 0,0 9-13 0,-6-4-3 0,-5 4-1 15,-3 4-850-15,-7 5-169 0</inkml:trace>
  <inkml:trace contextRef="#ctx0" brushRef="#br0" timeOffset="41087.81">7292 7035 633 0,'0'0'56'0,"0"0"-44"15,0 0-12-15,0 0 0 0,0 0 280 0,0 0 53 16,0 0 11-16,0 0 3 0,0 0-214 0,0 0-42 16,0 0-9-16,-4 3-2 0,1 3-16 0,-4 3-3 15,7-2-1-15,-7 2 0 0,7 4-48 0,-4-4-12 0,4 7 0 16,0 3 0-16,11-1 0 0,-4 1 0 0,-4 6 0 0,4 4 0 15,4-4 0-15,-7 9 8 16,3 1-8-16,-4 2 0 0,4 7 24 0,-7 3 0 0,4 3-1 16,-8 4 0-16,-6-1 1 0,-1 3 1 0,-3 7 0 0,0 0 0 15,-7 0-3-15,7-1-1 0,-11 1 0 16,14-10 0-16,-10 1 15 0,3-4 2 0,1-3 1 0,-1-3 0 16,8-7 5-16,-8 7 0 0,4 0 1 0,3-9 0 15,1-7-36-15,3 0-9 0,0 3 0 0,0-9 0 16,7 3-11-16,-4-6-4 15,4-3-1-15,0-7 0 0,4 7 16 0,-4-7 16 0,7-5-3 0,-7-4-1 16,0 0-4-16,0 0-8 0,7 9 11 0,-7-9-11 16,0 0 20-16,0 0-4 0,0 0 0 0,0 0 0 0,0 0 0 0,0 0 0 15,0 0 0-15,0 0 0 16,0 0-6-16,0 0-2 0,0 0 0 0,0 0 0 0,0 0-8 0,0 0 0 16,0 0 0-16,0 0 8 0,0 0 9 0,0 0 2 15,3-9 0-15,4 9 0 0,0-10-19 0,4 10 0 16,3-9 0-16,4 9 0 0,-4-10 0 0,7 10 0 15,-11-6 0-15,12 3-12 0,6-3 12 0,-3 6 0 16,3-3 0-16,-4 3 0 0,8-7 0 16,-4 7 0-16,4 0 0 0,3-3 0 15,-3 3 0-15,3 0 0 0,1-6 0 0,-1 6 0 0,0 6 0 16,4-3 0-16,0-3 0 0,0 7 0 0,0-4 0 0,-1 6 0 16,1-3 0-16,0 4 0 0,3-1 0 0,-3 1 10 15,0-4-10-15,0-3 8 0,7-3-8 0,-4 6 10 16,4-6-10-16,-4 0 10 0,11 3-10 0,-4-3 10 15,-3 0-10-15,0 0 10 0,-4 0-2 0,-3 0 0 0,-3 0 0 0,2 0 0 16,-9 0-8-16,2 0 0 0,-2 0 0 0,-5 0 0 16,-3-3 0-16,1 3 0 0,-5 0 0 0,1-6 0 15,-1 6 0-15,-2-3 0 0,2-3 8 0,-6 6-8 16,-1-4 12-16,1-2-4 0,0-3 0 0,6 9 0 16,-6-10-8-16,3 4 0 0,0 3 0 0,7-3 8 15,-7-4-8-15,7 7 0 0,-3-6 0 16,3 2 0-16,-3-2 12 0,0 0-2 0,-1 2-1 0,1-2 0 15,-1 6-9-15,-2-3 0 0,-5-4 9 16,4 10-9-16,-7-3 0 0,0-3 0 0,-7 6 0 0,7 0 0 16,-3-10 0-16,-4 10 14 0,0 0-3 0,0 0-1 15,0 0-10-15,7 0 0 0,-7 0 0 0,4-6 0 16,-1-3 12-16,-3-1 0 0,4 1 0 0,-1-1 0 16,1 1-12-16,-1 0 12 0,4-7-12 0,-3 7 12 15,-1-10-12-15,4 9 12 0,0-5-12 0,-3-4 12 0,7 6-12 16,-4-2 10-16,-4-1-10 0,4-3 10 0,-3 10-10 15,-1-7 0-15,4-3 0 0,-3 0 0 0,-4 4 8 0,3-4-8 16,-3 0 12-16,0-6-4 0,0-3-8 0,0 3 12 16,-3-4-12-16,3 1 12 0,-4-6-12 0,1-1 0 15,-1-2 0-15,4 2 8 0,-3 1-8 0,-1-4 8 16,1 4-8-16,3-10 8 0,-4 6-8 0,4-9 0 16,0-3 0-16,0 6 8 0,4-9-8 0,3 6 0 15,-4 0-12-15,1-4 12 0,3 7 0 0,-4 1 0 16,8 2 0-16,-4 0 0 0,0 7 0 15,0 2 0-15,-3 1 0 0,3 3-11 0,-7 9 11 16,0 0-8-16,7 3 8 0,-7 4-8 0,0-4 8 0,0 10-8 16,0-4 8-16,3 7-8 0,-3-3 8 0,0-3-10 15,0 9 10-15,4 0-10 0,-1-10 10 0,-3 10-12 16,0 0 12-16,4-6-12 0,3 3 12 0,0-4-10 16,-4-2 10-16,1 0-10 0,3-1 10 0,-3 7 0 0,3-6 0 0,0 2 0 15,-7 1 0-15,0 3 0 0,0 3 0 0,0 0 0 16,0 0 0-16,0 0 0 0,0 0 0 0,-14 0 0 15,7 9 0-15,-4 1-12 0,-7-1 12 0,8 1-12 16,-8-1 12-16,0-3 0 0,-3 4-9 0,0-1 9 16,0 1 0-16,-4-1 0 0,1 0-9 0,-1-2 9 0,-7 2 0 15,4-6 0-15,-4 3 0 0,-7 1 0 0,-7-4 0 16,4 3 0-16,-4-3 0 0,0 4 0 0,-7-4 0 16,4 6 0-16,-4-3-8 0,0-3 8 0,0 4 0 0,-7 2 0 15,-7 1 0-15,4-1 0 0,-4 0 0 0,3 1 0 16,1-1 8-16,3 4-8 0,0-4 0 0,-7-6 0 15,3 7 8-15,1-4-8 16,3-3 0-16,0 7 0 0,0-10 0 0,7 6 0 0,0-3 0 16,4 3 0-16,3-6-8 0,0 0 8 15,0 0-27-15,4-6-1 16,-1 3-1-16,5 3 0 0,-1 0-19 0,7 0-4 0,4 0-1 0,-4-6 0 16,7 12-72-16,4-6-15 0,4-6-2 0,3 6-690 15,3 0-139-15</inkml:trace>
  <inkml:trace contextRef="#ctx0" brushRef="#br0" timeOffset="41486.37">7934 7019 1094 0,'0'0'48'0,"0"0"11"16,-7 6-47-16,0-3-12 0,0 7 0 0,0-1 0 15,3 4 424-15,-3-1 82 0,0 7 17 0,4-3 3 16,-1 9-430-16,4-3-87 0,0 12-9 0,0-5-17 0,0 14 17 15,0 1 0-15,-3 0 0 0,-1 0 0 16,-3 9-29-16,-4 4-3 0,-3 6 0 0,-3 6 0 0,-8 3 32 0,0 0 0 16,1 6 0-16,-5-6 0 0,1 0 20 0,-4-9 9 15,4-3 3-15,3-4 0 0,4-2-32 0,4-11 0 16,3 1 0-16,6-6 0 0,1-7 0 0,7-2 0 16,0-11 0-16,11-2 0 15,-4-13-133-15,11-3-33 16,6-15-6-16</inkml:trace>
  <inkml:trace contextRef="#ctx0" brushRef="#br0" timeOffset="41804.46">8259 7000 2016 0,'0'0'89'0,"0"0"19"0,-8 6-87 0,-6 4-21 0,4 2 0 0,3-2 0 15,-4 5 196-15,4 11 36 0,4-4 6 0,3 3 2 16,-4 3-192-16,4 3-39 0,0 7-9 0,4-1 0 0,-4 7 17 0,0 0 2 16,0 10 0-16,0-7 0 0,-4 6-11 0,1 6-8 15,-1-2 12-15,-3 3-12 0,-4 5 8 0,1 4-8 16,3 0 0-16,-7-3 0 0,3-3 0 15,-3-4 0-15,7-5-13 0,-7-1 5 16,0-6-23 0,3-3-4-16,0 3-1 0,4-12 0 0,4 5 13 0,-11-8 3 0,7-1 0 0,3-9 0 15,1-6-144-15,-1-7-29 0,4-9-6 16,0 0-1-16</inkml:trace>
  <inkml:trace contextRef="#ctx0" brushRef="#br0" timeOffset="42170.05">8791 7063 748 0,'0'0'67'0,"0"0"-54"16,-7 0-13-16,0 0 0 0,0-3 512 0,0-4 100 0,7 7 20 0,0 0 4 16,0 0-513-16,0 0-103 0,0 16-20 0,4-3 0 15,-1 6-22-15,-3 6 2 0,4 9 0 0,-4 13 0 32,0 3-7-32,-4 7-1 0,1 5 0 0,-1 7 0 0,-3-3 28 0,0 13 0 0,0-7 0 0,-4 6 0 15,1 4 0-15,-4-1 8 0,7-2 0 0,-8-1 0 16,1-12-8-16,-3 3 0 0,3-6-8 0,-4 2 8 0,7-5-8 15,-6-3 8-15,-1-4-8 0,4 0 8 16,3-9-85-16,-3-9-12 0,7-1-3 0,0-9 0 16,4-12-38-16,-1-4-8 0,1 0-2 0,3-9 0 0</inkml:trace>
  <inkml:trace contextRef="#ctx0" brushRef="#br0" timeOffset="42603.07">7243 7474 2131 0,'-25'-10'189'0,"25"10"-151"0,-11-6-30 0,4 3-8 15,4 3 169-15,-1 0 33 0,4 0 6 0,0 0 2 16,0 0-174-16,14 9-36 0,-3 1 0 0,3-1-9 0,4 0 9 0,3 1-8 16,3-1 8-16,8 4-8 15,3-1 8-15,1-5 0 0,13-4 0 0,1-3 8 0,6-10-8 0,11 7 0 16,7-6 8-16,0-7-8 0,0 7 8 0,4-7-8 15,-1-9 8-15,5 6-8 0,-1 0 16 0,3-9 0 16,-6 9-1-16,0 1 0 16,-8 2-15-16,-3 0 8 0,7 4-8 0,-14 5 0 15,4-2-20-15,-8 0-9 16,4 9-3-16,-10-7 0 0,-5 7 0 0,-2 7 0 0,-1-7 0 0,-10 0 0 16,3 6-25-16,-7-3-6 0,4-3-1 0,-7 0 0 15,0 0-151-15,-1-3-30 0,11-3-7 0,-6-4 0 0</inkml:trace>
  <inkml:trace contextRef="#ctx0" brushRef="#br0" timeOffset="43002.57">7038 7910 518 0,'0'0'23'0,"0"0"5"0,0 0-28 0,0 0 0 0,3-7 0 0,5 4 0 16,6-6 456-16,0 2 85 0,7-2 18 0,4 0 3 0,3-1-427 0,7 4-86 15,0-3-17-15,11 5-3 0,0-2 12 0,3-3 3 16,11 6 0-16,0-4 0 0,11-2-32 0,3 0-12 16,-3 2 8-16,6-2-8 0,-3 6 0 15,7-7 0-15,4 1 0 0,7-4 0 0,-11 4 0 16,4 0 0-16,-4 5 0 0,0-5 0 0,0 0 0 0,0 2 0 16,-3-2 0-16,-1 0 0 0,1 2-10 0,-7 4 10 15,-8-3-13-15,4 3 5 16,-14-4-28-16,7 7-4 15,0-3-2-15,-7-3 0 0,0 6-128 0,-4-3-26 0,-3 3-4 0</inkml:trace>
  <inkml:trace contextRef="#ctx0" brushRef="#br0" timeOffset="43694.15">6883 8204 1504 0,'0'0'67'0,"0"0"13"0,0 0-64 0,0 10-16 16,0-1 0-16,0 7 0 0,3-7 94 0,4 1 15 0,7-1 3 0,1 7 1 15,6-7-25-15,-4-6-4 0,12 7-2 0,6-10 0 16,7 9-20-16,4-9-4 0,7-3-1 0,3-3 0 16,4 3-9-16,4-4-3 0,-1-2 0 0,4-1 0 15,7 1-25-15,4 3-6 0,-7-4-1 0,3 7 0 16,-4-6-13-16,1 3-8 0,-4-4 8 0,0 1-13 15,3 2 13-15,1 4 10 0,0-3-2 0,-8 6 0 0,1-3-8 0,-4-3 0 16,-4 6-12-16,-3-10 12 0,3 10 0 0,-3-3 0 16,0-3 0-16,4 6 0 0,-8 0-24 0,0 0 4 15,-6-3 0-15,-1-4 0 16,-7 4-148 0,4-3-28-16,14-13-7 0,-14-6-1 0</inkml:trace>
  <inkml:trace contextRef="#ctx0" brushRef="#br0" timeOffset="45225.34">7595 7160 806 0,'0'0'72'0,"0"0"-58"16,7-6-14-16,-14 3 0 0,7-4 277 0,0 7 53 16,0 0 10-16,0 0 3 0,0 0-245 0,0 0-49 0,-10 0-9 15,3 7-3-15,0-4-37 0,3 3-20 0,-10 4 3 0,7-4 0 32,-4 3-29-32,4 1-6 0,-3-1 0 0,-1 0-1 15,4-5 0-15,0 5 0 0,-4 3 0 0,4 1 0 0,4-4 40 0,-4 1 13 0,0-4 0 0,3 4-10 16,-3 5 37-16,-7-2 7 0,7 2 2 0,3 4 0 15,-10 0 13-15,4 0 3 16,3-3 1-16,3 2 0 0,-3 1-29 0,4 0-7 0,-1 3-1 0,4-10 0 16,4 4-16-16,6 3 0 0,-6-10-13 0,6 1 5 15,4-1-4-15,4-3-1 0,0-6 0 0,-1 0 0 16,1 0 13-16,3-6-9 16,0 3 9-16,0-3-8 0,1-4 8 0,-1 1 11 0,0 0-3 15,0-1 0-15,-7 1 11 0,4-7 1 0,3 7 1 0,-10-7 0 16,-1 3 27-16,-3 4 6 0,0-7 1 0,-3 4 0 15,3-4-6-15,-4 0-1 0,1-2 0 0,3-1 0 16,-14 3-24-16,7 4-6 0,-4-4-1 0,1 0 0 0,-1 7-17 16,-3-4 10-16,0 4-10 0,0-7 8 0,0 7-8 0,0 3-16 15,0-4 4-15,-7 1 1 16,3 9-15-16,1-3-3 0,-1-4-1 0,1 7 0 16,-1 0-11-1,0 0-3-15,-3 0 0 0,7 0 0 16,-3 0-36-16,3 0-7 0,3 7-1 0,4-7-827 0</inkml:trace>
  <inkml:trace contextRef="#ctx0" brushRef="#br0" timeOffset="45457.95">7422 7464 2984 0,'0'-9'132'0,"0"9"28"0,0 0-128 0,0 0-32 0,8 0 0 0,2 9 0 15,1-9 0-15,3 10 0 0,3 5 0 16,1-2 0-16,0-7 0 0,-1 13-13 0,5-3 4 0,-1-4 1 31,3 4-152-31,1 3-31 0,-4-4-5 0</inkml:trace>
  <inkml:trace contextRef="#ctx0" brushRef="#br0" timeOffset="47942.94">14915 7107 2127 0,'0'0'94'0,"0"0"20"0,0 0-91 0,-7 0-23 16,0 0 0-16,-7 0 0 0,-3 9 33 0,-1-9 3 15,-7 10 0-15,1-4 0 0,-8-3-36 0,0 6 0 16,-3-2-12-16,-4-4 3 16,-3 3-35-16,-4 4-6 0,-4-4-2 0,-3-3 0 15,-3-3 3-15,-4 0 0 0,-7 6 0 0,4-6 0 16,-1 3 49-16,-3-3 0 0,0-3 0 0,0 6 0 16,0-6 34-16,-4 3 4 0,4-6 1 0,-3 6 0 0,6 0-13 0,-3 0-2 15,0 0-1-15,4 0 0 0,-1 0-8 16,1 6-2-16,6-3 0 0,1 4 0 0,-1-4 7 0,8 6 2 15,7-9 0-15,3 10 0 0,4-4 4 0,6 3 1 16,8 1 0-16,0-4 0 0,7-3-15 0,7 6-4 16,-4-2 0-16,11-4 0 0,0 3 4 0,7 4 0 0,0-1 0 15,4 0 0-15,7 1-12 0,-1 5 0 0,4 4 9 0,1 0-9 16,2 0 0-16,5 6 0 0,2 3 0 0,-3-3 0 16,-6 13 0-16,2-4 0 0,1 1 0 0,-7 3-8 15,-1 5 8-15,1 1 0 0,-7 3 0 0,-1 4-8 16,-3-4 8-16,-3 3 0 0,3-3 0 0,-4-3 0 15,-3 3 0-15,-3-3-10 0,-1 0 10 0,1-10-10 16,-1 4 18-16,1 2 3 0,-1-8 1 0,-3 9 0 16,0-4 5-16,0-2 2 15,0-1 0-15,-4-6 0 0,1 10-19 0,-4-4 0 0,0 1 8 16,-8-7-8-16,1 7 0 0,-4-1 8 0,-3-6-8 0,-3 7 0 16,2-7 8-16,-2-3-8 0,2-3 0 0,5 3 0 0,-1-6 10 15,0-3-2-15,8-7 0 0,-1 7 0 16,7-7-8-16,1-6 0 0,3 4 0 0,3-7 0 15,4 0 21-15,0 0-1 0,0 0 0 0,0 0 0 0,11 0-20 16,3 0 0-16,4 3 0 0,3-3 0 0,3 6 0 16,5-3 0-16,2-3 0 0,8 6 0 0,0 4 11 0,7-1 1 15,3-2 0-15,1-4 0 0,6-3 12 0,1 6 4 16,-1-3 0-16,7-3 0 0,1 0-20 0,3 0-8 16,0-9 8-16,0 6-8 0,4-7 0 0,-1 4 0 15,4-4 0-15,-3 4 0 0,-1-6 0 0,8 2 0 16,0-5 0-16,-4 5 0 0,-4 1 10 0,1-1-10 0,-1 1 12 15,1-7-12-15,-4 7 0 0,3-1 0 0,-6 4 0 16,-1-3 0-16,-6-1 0 0,-4 1 0 0,-11 6 0 0,4-3 0 16,-4-4 0-1,-3 1 0-15,0-1 0 0,-4 1 0 0,1 3 0 0,-5-4 8 16,-3 1-8-16,-3-1 10 0,-4 4-1 0,4-3 0 16,-7-1 0-16,3 1 0 0,-4 0-9 0,-2-1 0 15,-1 1 0-15,0-1 8 0,-4-5 20 0,-3 5 3 16,-3-9 1-16,3 4 0 0,-3-4-16 0,-1-6-4 15,-3 3 0-15,-3-9 0 0,3 2 9 0,-7-5 2 0,3 2 0 0,-3-8 0 16,-4 8-8-16,-3-8-2 0,0-4 0 0,-4 6 0 16,1-9-13-16,-1-3 9 0,1 3-9 0,-1-3 8 15,-7 3-8-15,4 3 0 0,0 0 0 0,0 6 0 16,0-3 0-16,-1 10 0 0,5-3 0 0,-1-1 0 16,4 1 0-16,0 5 0 0,0 1 0 0,3 0 0 15,1-4 0-15,-1 4 0 0,4 3 0 0,-4-3 0 0,4 0 0 0,0 3 0 16,-3-4 0-16,6 4 0 0,-3 7 0 0,0-8 0 15,-4 8 0-15,4-1 0 0,0 3 0 0,-3 4 0 16,3-4 0-16,0 0 0 16,0 7 0-16,-4 6-9 0,4-4 9 0,0 7-10 31,0 0-19-31,0 7-4 0,0-4-1 0,3 3 0 0,8 4-98 16,-1 5-20-16,8-2-4 0,-1 6-1017 0</inkml:trace>
  <inkml:trace contextRef="#ctx0" brushRef="#br0" timeOffset="49218.18">20362 6840 1267 0,'0'0'56'0,"-10"0"12"16,3-3-55-16,0-3-13 0,-7-4 0 16,3 1 0-16,4 3 244 0,-4-4 47 0,1 7 9 0,3-3 1 15,0 3-239-15,0-3-48 0,0 2-14 0,-4-2 0 16,-3 6 16-16,-11 0 11 0,7 6-14 15,-3-2-13-15,-7 5-8 0,0 0 8 0,-7 1-13 16,-4-1 13-16,-4 7 0 0,-2 0 0 0,-5-4 0 0,-3 4 0 0,-7-1 0 16,-7-2-9-16,0-4 9 0,0 1 0 0,-3-1 0 15,3 4 0-15,-4-10 0 0,-3 6 27 0,0-9 10 16,0 7 3-16,3-4 0 0,1 6-13 0,-1-3-3 16,8-3 0-16,-1 4 0 0,4-7 7 0,0 0 1 15,7 9 0-15,4-9 0 0,0 6-32 0,6-2 0 16,1 2 0-16,3-3 0 0,4 3 12 0,3 4-3 15,0-7-1-15,4 3 0 0,3 3-8 0,4 1-11 16,4-1 3-16,-1-2 0 0,7-4 8 0,1 3 0 16,3-3 0-16,3 3 0 0,4-6 0 0,0 0 0 15,0 10 0-15,7-7 0 0,-3 9 0 0,3-2-12 16,0-1 12-16,3 4-12 0,5 3 12 0,-5 9 0 16,1-7 0-16,3 1 0 0,0 9 8 0,0 7-8 15,0-7 8-15,-3 16-8 0,3-9 0 0,-7 12 0 16,-4-4-10-16,1 11 10 0,-4-4 0 0,0 3 0 15,-4 4 8-15,-3-4-8 0,-3 7 0 0,3-7 0 0,-7 0 0 0,3-6 0 16,-3 0 0-16,3-3 0 0,1-9 0 0,-1 2 0 16,1-2 0-16,-1-7 0 0,4-3 0 0,0 3 0 15,0-3 12-15,0 1-3 0,3-5-1 0,1 1 0 16,-1-3-8-16,1 0 8 0,-1-3-8 0,4-4 8 16,-3 7-8-16,3-3 0 0,-4 3 0 0,-3-4 0 0,4-5 0 15,-1 5 0-15,-3-2 0 0,0 3 0 0,3-4 0 16,-3-2 0-16,0 5 0 0,0-5 0 0,4-1 0 0,-1 0 0 15,4-2 0-15,0 2 0 0,0-9 16 0,7 6 0 16,0-2 1-16,4 2 0 0,3-3 2 0,4-3 0 16,3 0 0-16,3 0 0 15,12 0-8-15,-1 0-2 0,11-3 0 0,7-3 0 16,3 6-9-16,8 0 0 0,6 0 0 0,4 6 8 0,0-3-8 16,8-3 10-16,2 0-10 0,4 6 10 0,1-3-10 15,-1-3 0-15,0 7-12 0,-3-7 12 16,6 3 0-16,-2 3 0 0,-5-3 0 0,1 3 0 0,-7-2 0 0,3 2 0 15,3-6 0-15,-2 6 0 0,-1-3 0 0,0-3 0 16,-4 10 0-16,-6-10 0 0,0 0 11 16,3 0 0-16,-4 0 0 0,-3 0 0 0,0 0-11 0,-7 0-11 15,0 0 3-15,-7 0 0 0,-4 0 8 0,1 0 0 16,-8 0 0-16,-3 6 0 0,-4-6 0 0,-3 3 11 0,0-3-3 0,-4 6 0 16,-7-3-8-16,0-3 0 0,-3 0 0 0,-4 0-11 15,-3 0 20-15,-1-3 4 0,1 3 1 0,-4-6 0 16,0 3 3-16,0-3 1 0,-3-4 0 15,-1 1 0-15,1-7 0 0,-1-3 0 16,4 1 0-16,-3-8 0 0,-1-2-3 0,4 0-1 16,0-7 0-16,-3 1 0 0,3-10-5 0,0 3-1 15,0-9 0-15,0 6 0 0,-3-3-8 0,3-3 0 0,0-6 9 0,0 2-9 16,-4-8 0-16,1 2 0 0,-1 4 0 0,1-4 0 16,-4 4-10-16,-4 2 10 0,1 4-12 0,-1 3 12 0,1-6-10 15,-1 6 10-15,1-4-8 0,-4 8 8 16,3 5 0-16,1 0 0 0,-1 4 0 0,1 6 0 15,-5-4 0-15,5 10 0 0,-4-3 0 0,3 6 0 16,1 1 0-16,-1-1 0 0,4 3 0 0,0 0 0 16,-3 4 0-16,3-4 0 0,-4 1 0 0,4 5 0 0,0 1 0 0,-3-1-8 15,-1 1 0-15,-3-7 0 0,4 7-2 16,-1 6 0-16,-3-7 0 0,0 4 0 0,-4-3 1 0,-3 9 0 16,0-4 0-16,-3 4 0 0,-5 0 1 0,-2 0 0 15,-1 4 0-15,-7-4 0 0,4 6 8 0,-4-3 0 16,-3 3 0-16,0-3 0 0,-1-3 12 15,-2 7 5-15,-5-7 1 0,1 0 0 0,-4 0-9 0,4-7-1 16,-1 7-8-16,-2 0 12 0,-1-3-4 16,3-3-8-16,1 3 11 0,0-3-11 0,-1-4 8 0,1 1-8 15,-4 2 0-15,4-2 0 0,0 6 0 0,-1-6 0 0,-3 2 0 0,4 7 0 32,0 0-135-32,3 0-21 0,-3 0-4 15,10 0-1090-15</inkml:trace>
  <inkml:trace contextRef="#ctx0" brushRef="#br0" timeOffset="50877.75">26300 6652 2404 0,'-4'-25'107'0,"4"22"21"0,-7-7-102 0,3 4-26 0,1-3 0 0,-1-1 0 15,1 1 56-15,-1 3 5 16,4 6 2-16,0 0 0 0,0 0-55 0,-7 0-8 15,0 0-8-15,4 6 8 0,-4 3-16 0,3 1 4 0,-3 9 1 0,0-1 0 16,0 8 11-16,3 2 0 0,-3 6-9 0,4 4 9 16,-4 6 0-16,0 0 0 0,0 9 0 0,0 0 0 15,0 1 0-15,0-1 0 0,-4 0 0 0,0 10 0 16,1 0 0-16,-1-1 0 0,-3 7 0 0,4-3 0 16,-5-3 17-16,5 6 5 0,-8 3 1 0,4 0 0 15,-4-3 7-15,1-3 2 0,-1 9 0 0,4-9 0 16,-4 6-20-16,1-3-4 0,-1-3-8 0,0 3 12 15,1 0-12-15,3-3 11 0,0 3-11 0,0-13 10 16,-1-2-2-16,8-4 0 0,0-9 0 0,0-1 0 0,4-11 0 16,-1-4-8-16,4-7 12 0,0 1-4 15,0-9 19-15,4-1 3 0,-4-9 1 0,0 0 0 16,7-3 11-16,3-3 2 0,-3-7 1 0,4-3 0 16,3-2-17-16,0-7-3 0,4-1-1 0,-1 5 0 15,1-5-16-15,3-2-8 0,0 3 0 0,4 0 8 0,-4 3-8 16,4 0 0-16,3 3 0 0,4 7 0 0,0-4-9 0,3 7 9 15,-3 2 0-15,3 7 0 0,7-9-8 0,4 6 8 16,0-3 0-16,7 2 0 0,11-2-8 0,3 6 8 16,7-3 0-16,0-3 0 0,0 6 0 0,7 0 0 15,4 6 0-15,10-3 0 0,0 3 0 0,4-2 0 0,0 5 0 16,-1-3 0-16,5-3-12 0,-1 4 2 0,-3 8 0 16,-4-5 0-16,0-1 10 0,1 1 0 0,-1-1 8 0,-3 0-8 15,-1 7 0-15,-3-3 0 0,-3-4 0 0,0 0 0 16,7-2 0-16,-8 2 0 0,-3 1 0 15,-3-4-8-15,-8-3 8 0,5 6 0 16,-5-9 0-16,1 7 0 0,-1-7 0 0,-6 0 0 0,-4 0 0 16,-4-7 0-16,-10 7 8 0,-7-3 0 0,-7-3 0 15,-1 6 0-15,-6-9-8 0,-4 5 0 0,-7-2 0 0,0-3 0 16,-7 2 0-16,1 7 0 0,-5-9 8 0,-3 6-8 16,0 3 0-16,-3-6 0 0,3-4 0 0,0 1 0 15,-4-1 0-15,4 1 0 0,-4 0 8 0,8-7-8 16,-4-3 8-16,0 3-8 0,7-2 8 0,0-11-8 15,0 4 9-15,0-3-9 0,0-6 12 0,7-1-12 16,-3-3 8-16,3 1-8 0,0-13 0 0,0-4 0 16,4 1 0-16,-4-10 0 0,4 1 0 0,-8-4 0 15,1-3 0-15,-1 3 0 0,5-3-15 0,-5 0 5 0,-3-3-2 16,0 6 0-16,0-3 0 0,-7 6 0 0,-7-6 12 0,4 13-8 16,-1-7 8-16,4 10-8 0,-7-1 8 0,0 1 0 15,0 9-9-15,-4 0 9 0,1 0 0 0,3 7 0 16,-4-1-9-16,4 4 9 15,0 9 0-15,4-4 0 0,-4 4 0 0,3 3 0 16,0 0 0-16,1 4 0 0,-1 5 0 16,4-3 0-16,0 1 0 0,0 2-8 0,-3-3 8 0,-1 13 0 0,-3-3-22 0,0 0 2 15,-3 3 1-15,-1 6 0 0,-7 3-1 16,-3 3-1-16,-3 1 0 0,-5-1 0 0,-2 7 9 0,-8 3 3 16,-7 0 0-16,-3 6 0 0,-1-6 9 0,-6 6 0 15,-8-7 0-15,4 1 0 0,0 0 25 0,-3 0 1 16,-1 3 0-16,-6-10 0 0,-4 4-8 0,0 0-2 15,-4-7 0-15,4 1 0 0,0-1-1 0,-4-6-1 0,-10 3 0 16,0-6 0-16,-4-6-5 0,0 6-1 0,1 0 0 0,-12-3 0 16,-6-3-8-16,-4 6 0 0,4 0 0 0,-4-3 0 15,-4-4 8-15,4-2-8 0,1 6 0 0,9-4 8 16,8-2 4-16,0 3 0 0,7 3 0 0,3-4 0 16,7 4-12-16,8 3 0 15,3-6 0-15,3 6 8 0,8 0-25 0,3 0-6 0,0 0-1 0,4 0 0 16,-4 0-113-1,10 0-23-15,5 0-5 0,6 6-1082 0</inkml:trace>
  <inkml:trace contextRef="#ctx0" brushRef="#br0" timeOffset="91154.23">28469 9528 2016 0,'0'-10'179'0,"0"-2"-143"16,0-4-36-16,-3 0 0 0,3 7 116 0,0-10 16 16,0 7 3-16,0-4 1 0,0 0-136 0,0-3-13 15,0 1-10-15,-4 2-1 16,4-6-17-16,0-3-3 0,-3 9-1 0,-1-3 0 15,-3 1-6-15,-4 2-1 0,4 3 0 0,-3-2 0 0,-8 5 33 0,4 4 7 16,-7 3 0-16,0 3 1 0,0 0 11 0,-4 9 8 16,-7-2-8-16,0 5 11 0,1 4 20 0,2-4 4 15,-2 13 1-15,2-6 0 0,1 6-21 0,3 3-4 16,1-2-1-16,-1 11 0 0,4 7 2 0,0-6 0 0,3 6 0 0,-3 6 0 16,0-3 0-16,0 6 1 0,3 0 0 0,0-2 0 15,1 5-4-15,-1-3-1 0,4-6 0 0,0 7 0 16,0-1-8-16,7-3 0 0,-4-6 0 0,1-6 0 15,2 6 0-15,1-10-9 0,-3-6 0 0,3-3 0 16,0-3-108 0,0-6-22-16,7 0-4 0,-4-13-737 0</inkml:trace>
  <inkml:trace contextRef="#ctx0" brushRef="#br0" timeOffset="91723.4">27340 9769 2098 0,'0'-9'93'0,"0"9"19"0,7-10-89 0,0 1-23 16,8-1 0-16,2 7 0 15,4-3 24-15,4-3 1 0,3-1 0 0,8 4 0 16,6 3-9-16,7-3-1 0,4 6-1 0,0 0 0 0,0 6-1 0,0-3 0 16,0 3 0-16,-7-3 0 0,7 4-13 0,-4-4-13 15,0 3 2-15,1 0 1 16,-1-3-88-16,1 7-18 0,-5-4-3 0,-2 4-1 15,-4-7-127-15,-4-3-25 0,-7 0-6 0,0 6-1 16,-3-6 126-16,-4 3 25 0,0-3 4 0,-3 6 2 0,-4-6 234 16,-3 7 48-16,-11-7 8 0,0 0 3 0,0 0 50 0,0 0 11 0,0 0 1 0,0 0 1 15,0 9-93-15,0-6-18 0,-4 7-4 0,-3-1-1 16,0 0-69-16,0 1-13 0,-4 5-4 16,1 1 0-16,3-3-16 0,-4-4-3 15,1 7-1-15,-5-1 0 0,5-2-12 0,-4 6 0 0,3 3-12 0,1-3 12 16,3-1-20-16,3-2 4 0,-3-3 0 0,0 2 0 15,7 4 1-15,-4-9 1 0,4 8 0 16,0-8 0-16,4 5 14 0,-4-5 0 0,7 6 0 0,-4-4-9 16,5-6 9-16,-1 4 0 0,0-4 0 0,3-3 0 15,1 7 26-15,-1-1 1 0,4 0 0 0,4-2 0 16,3-4-12-16,0-3-3 0,1 0 0 0,2 0 0 16,5 0 3-16,2-3 0 0,5-4 0 0,2 4 0 15,1-6-2-15,0-1 0 0,-4-5 0 0,1 5 0 0,-8-5 4 16,0-4 1-16,-3 0 0 15,-8 0 0-15,1-6-7 0,-7 0-2 0,-4-3 0 0,-7 0 0 0,0 3-9 16,-7-1 10-16,-1 4-10 0,-6-3 10 0,0 7 17 0,-3-1 3 16,-5-3 1-16,1 3 0 0,0 10-19 0,-4-4-4 15,4-3-8-15,-3 10 12 0,2-3-12 0,-2 9-18 16,6-3 4-16,-3-4 1 16,3 7-31-16,1 0-7 0,6 0-1 0,-3 7 0 15,3-4-120-15,4 3-25 16,0-3-5-16,4 3-726 0</inkml:trace>
  <inkml:trace contextRef="#ctx0" brushRef="#br0" timeOffset="92137.64">29185 10374 1152 0,'0'0'102'0,"0"0"-82"0,0 0-20 0,0 0 0 16,0 0 186-16,0 0 33 0,0 10 6 0,0-10 2 16,0 0-119-16,0 0-24 0,0 0-5 0,0 0-1 15,0 0 0-15,0 0 0 0,0 0 0 0,0 0 0 16,7-3-11-16,-3-7-3 0,3 1 0 0,-4-7 0 16,1 7-9-16,0-10-3 0,-4 0 0 0,3-3 0 0,-3-6-27 15,7 3-5-15,-7-3-2 0,4-1 0 16,-4-5-4-16,3-1-1 0,-3 4 0 0,0 0 0 15,4-7-13-15,-1 10 11 0,1-7-11 0,-4 7 10 16,7-3-10-16,-4 9 0 0,1-10 9 0,-1 14-9 16,1-1 0-16,-1 0 8 0,-3 3-8 0,4 4 0 0,0-4 0 15,-1 7 0-15,-3-1 0 0,4 4 0 0,-1 3-10 0,4-3-3 16,0 2-1-16,-3-2 0 16,-4 6-16-16,10 0-3 0,11 6-1 0,-3-2 0 15,3-4-5-15,4 9-1 0,-4-3 0 0,4 4 0 16,3-1-13-16,0 0-3 0,1 1-1 0,-5-1 0 15,8 7-150-15,-4-7-29 0,4 7-7 0,0-7-372 0,-1 4-74 16</inkml:trace>
  <inkml:trace contextRef="#ctx0" brushRef="#br0" timeOffset="92795.04">31344 9960 1843 0,'0'0'81'0,"0"0"18"0,-3-15-79 0,-8 8-20 16,4-2 0-16,-3 6 0 0,-1-3 143 0,-3 6 25 15,-4 0 4-15,1 6 2 16,-8-3-282-16,-3 3-57 0,-8 4-11 0,-2 9-3 16,-8-4 41-16,-4 4 8 0,1 0 2 0,3 0 0 15,-3 6 73-15,6 0 15 0,5-3 4 0,2-7 0 0,8 11 115 0,3-8 23 16,1 1 5-16,10 0 1 0,3-3-60 0,0-4-11 16,8 4-2-16,-1-7-1 0,8 1-22 0,-1-1-12 0,8 0 12 0,3-2-12 15,4-1 12-15,3-6-4 0,7 0 0 0,4-6-8 16,3 6 12-16,0-7-4 0,4-2 0 15,0 0-8-15,0-1 21 0,-4-2-2 0,-7-4-1 0,4-3 0 16,0 0 7-16,-7-6 2 0,-4 7 0 0,0-14 0 16,-3 10 3-16,-4-6 1 0,-4 3 0 0,1 0 0 15,-4 6 12-15,-4 3 2 0,1 7 1 0,-1 0 0 16,-6-1-9-16,3 10-1 0,0 0-1 0,-4 10 0 16,-3-1-7-16,0 0-2 0,-3 7 0 15,6 0 0-15,-3 2-26 0,4 1-19 0,-1 0 3 0,-3 9 1 16,7-9 7-16,-4 6 8 0,4 0-13 0,0-6 5 15,0 6-2-15,4-6 0 0,0 6 0 0,3-6 0 16,3 0-11-16,1 0-3 0,3-4 0 0,0-2 0 16,4 2-122-16,-1 1-25 0,8-6-5 15,0-7 0-15</inkml:trace>
  <inkml:trace contextRef="#ctx0" brushRef="#br0" timeOffset="93149.19">31877 10265 288 0,'21'-16'12'0,"-10"6"4"0,-1 1-16 0,1-7 0 0,3 7 0 0,-3-10 0 16,-4 3 377-16,0-2 73 0,3-1 14 0,-3-6 4 16,-3 6-363-16,-1 0-72 15,-3 0-14-15,0-6-3 0,-3 6 1 0,-4 4 1 16,0-4 0-16,0 0 0 0,0 0-2 0,0 4 0 15,-4 5 0-15,0 1 0 0,4-1 10 0,-3 4 2 16,-4 3 0-16,-4 6 0 0,4 3-28 0,-7 4 0 16,3-4 0-16,-7 3 0 0,4 4 13 0,-3 6-2 0,-1 3-1 15,-3 0 0-15,-1 3-10 0,1 3 0 0,0 7 0 0,0-7 0 16,3 6 20-16,4 1 1 0,3-1 1 0,8-6 0 16,3 7 8-16,3-7 2 0,4 0 0 0,7-3 0 15,7 4-47-15,-3-10-9 16,3 6-1-16,4-7-1 0,3-2-6 0,0 0-2 0,0-4 0 0,4-5 0 15,0 2-19 1,-1-6-4-16,1-3-1 0,0 0 0 0,-4-3-11 16,3-3-3-16,-2-4 0 0,-5 1-769 0</inkml:trace>
  <inkml:trace contextRef="#ctx0" brushRef="#br0" timeOffset="93445.88">32431 9465 2746 0,'3'-3'60'0,"-3"-3"13"0,0 6 3 0,0 0 1 0,0 0-61 0,-3 9-16 0,-1 7 0 0,1 2 0 31,3 11-42-31,-4 2-11 0,1 7-3 0,-4 6 0 0,3-1 39 0,-3 4 7 0,0 7 2 0,0 5 0 16,0 4 0-16,0 0 0 0,-4-1 0 0,1 4 0 31,-1-3-24-31,1-3-5 0,-1-7-1 0,0 0 0 16,-3-6 7-16,0 3 2 0,4-9 0 0,-5 3 0 0,1-9-23 15,4-7-5-15,-4 3-1 0,3-9 0 0,-3 0-85 16,3-9-17-16,-3-4-3 0,4-9-1 0</inkml:trace>
  <inkml:trace contextRef="#ctx0" brushRef="#br0" timeOffset="93656.31">32138 10061 2581 0,'0'-10'56'0,"4"1"12"0,-1-7 3 0,1 7 2 0,-1-1-58 0,4 1-15 16,0 0 0-16,4-1 0 15,3 4 8-15,0-3-8 0,0 5 11 0,0-8-11 16,4 9 32-16,0-4 0 0,3 4 0 0,0 3 0 0,0-6-32 0,-3 6 0 16,3-3 0-16,-3 6 0 15,-4-3-19-15,0 6-10 0,-4-3-3 0,-3 7 0 0,-7-10 7 0,0 16 1 16,-3-1 0-16,-1-2 0 15,-3 2-84-15,0 4-16 0,0-3-3 0,-3-4-1 16,3 10-44-16,3-9-10 0,0 3-2 0,4-7 0 16,4 7 16-16,7-4 4 0</inkml:trace>
  <inkml:trace contextRef="#ctx0" brushRef="#br0" timeOffset="93832.84">32685 10340 1483 0,'0'0'65'0,"3"9"15"0,-3 7-64 15,-3-7-16-15,-4 7 0 0,3-7 0 0,-3 10 144 0,-3-3 27 16,-1 3 5-16,4 0 0 0,0-1-60 0,0 1-12 0,0-3-2 0,0 3-1 15,0-4-73-15,3-2-16 16,1 3-2-16,3-1-1 0,3-2-9 0,1-4 0 0,3 7 0 0,0-7 0 31,0 1-48-31,0-4-3 0,4-3 0 0,-4-3 0 16,3 0-41-16,1-3-8 0,-4 3-1 0,0-6-1 16,3-7 3-16,1-3 1 0,-4-2 0 0,0-7 0 0</inkml:trace>
  <inkml:trace contextRef="#ctx0" brushRef="#br0" timeOffset="93957.56">32710 10258 1594 0,'-4'-28'71'15,"1"12"14"-15,-1-2-68 0,0-1-17 0,-3-6 0 0,4 3 0 0,-1-3 128 16,1 0 21-16,3-4 5 0,-4 10 1 0,8-6-54 0,-4 10-10 16,3-4-3-16,4 0 0 0,0 3-41 0,-3 7-9 15,7-4-2-15,-4 4 0 16,0 0-61-16,3 2-13 0,1-2-2 0,-1 9-1 16,1 0-209-16,3 0-42 0,11 3-8 0,-8 3-1 0</inkml:trace>
  <inkml:trace contextRef="#ctx0" brushRef="#br0" timeOffset="94306.62">32879 10139 345 0,'0'0'31'0,"3"13"-31"0,4-4 0 0,1 7 0 0,-1-7 332 16,0 1 61-16,-4-1 12 0,4 0 3 0,4 1-256 0,-4 5-52 15,3-5-9-15,-2 9-3 0,-1-4-49 0,-4 4-11 16,1-3-1-16,-1 3-1 16,-6-1-42-16,-1 1-9 0,1 6-2 0,-8-6 0 15,0 6-23-15,-3-3-5 0,0 3-1 0,0 0 0 0,0-6 40 0,0 0 16 0,0 0-12 0,0-3 12 16,0 2 40-16,3-8 15 0,4 5 3 0,0-5 1 15,0-1-7-15,7 1 0 0,0-1-1 0,0-3 0 16,7 4-29-16,3-7-6 0,-3 3 0 0,11 4-1 16,-4-10-15-16,7 0-8 15,4 0 8-15,0-7-13 0,-4 4 1 0,4-3 0 16,-1-4 0-16,1 1 0 0,0 0 20 0,-11-1 5 16,3-5 1-16,-2 2 0 0,-1-6 18 0,-4-6 3 0,-3 6 1 0,4-6 0 15,-4 6 3-15,-4-9 1 16,1-3 0-16,-4 9 0 0,0-3-10 0,0 6-2 0,-4 0 0 0,1 3 0 15,-4 1-28-15,3 5 0 0,-3 1 0 0,4 0 0 32,-4 9-16-32,0-10-10 0,0 10-2 0,3 0 0 0,-3 0-40 0,0 0-9 15,0 6-2-15,3-2 0 0,4-4-99 0,-3 6-20 0,-8 6-4 16,4-5-1-16</inkml:trace>
  <inkml:trace contextRef="#ctx0" brushRef="#br0" timeOffset="94709.96">33338 10741 2768 0,'0'0'123'0,"-11"-3"25"0,-3 3-119 0,3 3-29 0,-3 3 0 0,4-2 0 15,2 2-70-15,1 3-20 0,0-2-4 0,4 2-1 16,3-6 35-16,0-3 6 0,0 0 2 0,7 9 0 15,0-2 7-15,0-4 1 0,-7-3 1 0,11 0 0 0,-1-10 43 0,-6 7 14 16,6-6 0-16,-6-7 0 0,3-3 40 0,-4 1 8 0,-3-14 2 0,4 4 0 16,-4-6-15-16,-4 2-2 0,4-2-1 0,0-1 0 15,-3-2-22-15,3 2-5 0,0 1-1 0,-4 5 0 16,4 4-18-16,4 0 0 0,-4 6 0 0,0 7 0 16,3-4 16-16,-3 7-1 0,4-1 0 0,-1 4 0 15,5 3-15-15,-1-3 0 0,-4 3 0 0,8 3 0 16,-1 0 0-16,1 0 0 0,-1 0-8 0,1 0 8 15,3 3 0-15,-3 6 0 0,-1-3 0 0,1 10 0 16,-1-3 0-16,-2 2 0 0,-1 4-9 16,0 9 9-16,-4 1-9 0,-3 11 9 0,4-2-8 0,-8 0 8 0,4 5 0 0,-3 1 0 15,3 0 0-15,-7 0-8 0,3 3 8 0,1 3 0 16,-5-3 0-16,1 7 0 16,-3-4-43-16,6-3-9 15,1 0-3-15</inkml:trace>
  <inkml:trace contextRef="#ctx0" brushRef="#br0" timeOffset="97409.76">1700 3432 1670 0,'0'0'148'0,"0"0"-118"0,0 0-30 0,-3 9 0 16,3 0 268-16,0 7 47 0,-11-6 9 0,11 8 3 16,0-2-275-16,0 3-52 15,0 0-17-15,7 9 0 0,-3-3 17 0,-1 3 0 16,4 13 0-16,4-3 0 0,-7 12 0 0,-1-9 0 16,8 12 0-16,-1 0 0 0,-6 7 12 0,3 2 5 0,3 4 2 15,-6 10 0-15,7-1 3 0,-1 3 1 0,-6 4 0 0,3-1 0 16,-4 7-7-16,-3 3 0 0,4-3-1 0,3 0 0 15,-4-1-7-15,4 4 0 0,-3-9-8 0,7 6 12 16,-8-1-12-16,4-2 0 0,7-6 0 0,-10 8 0 16,6-5 0-16,1 9 0 0,-1 3 0 0,1-3 0 15,-7-3 12-15,6 3 0 0,-6 6 0 0,6-6 0 0,-3 0 0 16,4 3-1-16,-8-3 0 0,1 0 0 16,3-4-11-16,-3 11 12 0,3-7-12 15,-4-1 12-15,1-2-12 0,3 0 10 0,-4 3-10 0,4-3 10 0,4 0-10 16,-8-7 0-16,8 1 0 0,0-4 0 0,-8 4 0 15,8-1 0-15,-8-2 0 0,4 2 0 16,-3 1 0-16,3-4 0 0,-4 10 0 0,-3-7 0 0,0 10 0 16,0-9 0-16,0 6 0 0,0-1 0 0,-3 1 0 0,-8-3 0 15,11 3 0-15,-10-1 0 0,3-5 0 16,3 6 0-16,-6-7 0 0,-1 1 0 0,7 6 0 0,-6-7 0 16,6-2 0-16,-6 2 0 0,-1-9 0 0,8 7 0 15,-8-1 0-15,4-3 0 0,3 4 12 0,1 2-4 16,-8-2 0-16,11-1 0 0,-7 4 4 0,4-7 0 15,-4 3 0-15,3-6 0 0,4 0-12 0,-3-3 12 16,-8 4-12-16,11-1 12 0,-7 0-12 0,3 0 0 16,4 3 0-16,-3-3 0 0,-8-6 0 0,4 6 0 0,4 0 8 15,-8 4-8-15,8-10 0 0,-8 6 0 0,1-3 0 16,6-7 0-16,-7 7 0 0,4-6 0 0,4 3 0 0,-4-3 8 16,3-1-8-16,1-2 0 0,-8 3 0 0,11-7 0 15,-7-3 0-15,4 7 0 0,3-4 8 0,-4-2-8 16,-7 8 0-16,4-2 0 0,4-4 0 0,3 7 0 15,-7 0 0-15,3 0 0 0,1-10 0 0,-8 10 0 16,1-1 0-16,-1-2 0 0,7 9 0 0,-6-6 0 16,-1-1 0-16,1-5 0 0,-1 6 0 0,4-10 0 15,-4 6 0-15,1-5 0 0,-1-7 0 0,1 6 0 16,-1-6 0-16,8-3 8 0,-1 0-8 0,-6-10 0 16,2 4 0-16,5-3 0 0,-1-7 8 0,-3-3-8 15,4 3 0-15,3-3 0 0,-7 0 0 0,7-3 0 16,-4 3 0-16,-3 0 0 0,4 4 0 0,-1-4 0 15,-3-3 0-15,4 3 0 0,-8 0 0 0,7 0 0 16,-6-3 0-16,3-3 0 0,3 3 0 0,-6-10 8 0,-1 4 0 0,8-7 0 16,-8 1 0-16,7-4 0 0,-6-3-8 0,3-3 0 15,3-3 0-15,-6-3 0 0,-1-4 0 0,1-5 0 16,6 2 9-16,-10-12-9 0,3 0 0 0,1-3-8 16,-4-1 0-16,3-5 0 0,-3-1 8 0,3-2-10 15,-10 2 10-15,7 1-10 0,3-4 10 0,-3 4 0 16,0-1 0-16,-7-2 8 0,7 8-8 0,3-5 0 0,-3 9 8 15,-7-3-8-15,11 12 12 0,-1-3-3 0,4 0 0 0,-4 10 0 16,1-7-9-16,-1 7 10 0,11 6-10 0,-3-4 10 16,3 7-10-16,0 0 0 0,0 0 0 0,0 0 0 15,0 0-21-15,3 0 3 0,8 10 1 0,10-1 0 16,-7 7 5-16,11 3 0 16,-11-4 1-16,11 4 0 0,-1 9 11 0,1 7-8 15,0-7 8-15,6 7-8 0,-6 2 8 0,0-2-13 16,-1-1 5-16,1 1 8 0,-4-7-9 0,0 6 9 0,-6 1 0 0,2-7 0 15,1 0 0-15,-4-3 0 0,-3 4 10 0,3-4-2 16,-4-6 3-16,1-1 1 0,3 1 0 0,-3-3 0 16,-1-4-1-16,-3 4 0 0,4-7 0 0,6 1 0 15,-3-4 1-15,1-3 0 0,-5-3 0 0,4 0 0 16,0 0-12-16,4-3 12 0,-4-3-12 0,4-4 12 16,-1 1 0-16,-6-7 1 0,-4-2 0 0,11-1 0 0,-11 0 0 15,10-6 0-15,-6-3 0 0,3-7 0 0,0-3-13 0,0 4 11 16,4-4-11-16,0-2 10 0,3 2-10 0,0-6 0 15,4 0 0-15,-8-9 0 0,8 6-8 0,0-6-1 16,3-10 0-16,-3 3 0 16,-8 4-128-1,4-7-26-15,-7-9-5 0</inkml:trace>
  <inkml:trace contextRef="#ctx0" brushRef="#br0" timeOffset="98198.15">974 2895 2487 0,'0'0'55'0,"0"0"11"0,0 0 2 0,0 0 2 0,0 0-56 0,0 0-14 0,0 0 0 0,0 10 0 31,3 5-33-31,-3-2-10 0,4 9-1 0,-4 0-1 0,7 9 45 0,-4 7 0 0,4 0 0 0,-7 2 0 16,4 1 8-16,3 3 2 0,-4 0 0 16,-3 0 0-16,0-7-10 0,4-2 0 0,3 6 9 15,-7-13-9-15,0 0 11 0,0-9-3 0,4 6 0 16,-4-6 0-16,7-10 11 0,-7 1 1 0,0-1 1 0,0-9 0 15,0 0 15-15,0 0 4 0,0 0 0 0,0-12 0 16,0-7-1-16,3-3 0 0,-3-6 0 0,0 2 0 16,0-2-39-16,0-6 0 0,4-4 0 0,-4-6 0 15,-4 0 0-15,4 0 0 0,0 0 0 0,0 4-8 16,0-1 8-16,0 3 0 0,0 1 0 0,4 5 0 16,-4 1 0-16,7 6 0 0,-7-3 0 0,0 3 0 15,3 0 0-15,4-1 9 0,-3 8-9 0,6-4 0 0,1 0 8 16,3 3-8-16,7 0 0 0,-3 0 0 0,3 0 0 0,4 4 8 15,7 5-8-15,-4 1 0 0,4 3 8 16,-4 6-8-16,4 0 0 0,-4 0 0 0,3 6 0 0,-2 3-16 16,2 1 4-16,-6 5 0 31,0-2-32-31,-8 3-5 0,5 2-2 0,-1 8 0 0,4-11-135 0,-11 7-27 0</inkml:trace>
  <inkml:trace contextRef="#ctx0" brushRef="#br0" timeOffset="98676.43">1912 2880 864 0,'0'0'76'0,"0"0"-60"0,0 0-16 0,0 0 0 16,0 0 228-16,4 0 42 0,6 6 9 15,-10-6 1-15,4 0-160 0,6 0-33 0,-10 0-7 0,7-6 0 16,4 6 8-16,-4 0 3 0,-7 0 0 0,11 0 0 16,-1-3-67-16,1-4-12 0,-1 7-4 0,4 0 0 15,-3-3-8-15,0-3 0 0,3-3 0 0,-4 5 0 16,4-2 0-16,-3-3 0 0,3-1 0 0,-3 1 0 15,-8-7-20-15,8-3-7 0,-4 4-1 0,-4 2 0 0,-3-12 18 16,0 6 10-16,0-6-12 0,0-3 12 0,-3 12-11 16,-8-3 11-16,1 1-10 0,-1 2 10 0,-3 7 0 15,0-1 12-15,-4 10-1 0,1 6 0 0,-5 4 12 0,-9-7 2 16,2 19 1-16,-2 0 0 0,2-3-18 0,-2 15-8 16,6-9 8-16,-3 13-8 0,3-13 32 0,4 9 2 15,7-5 0-15,3 8 0 0,8-5 4 0,3-4 1 16,3 0 0-16,8 0 0 15,3-3-24-15,0 10-5 0,7-10-1 0,0 3 0 0,4-9-9 16,0 9 0-16,3-12 0 0,4 9 0 16,-4-3-20-16,4-6-7 0,-4 2-1 0,4 1 0 15,-8-3-132-15,1 0-28 0,0-7-4 0</inkml:trace>
  <inkml:trace contextRef="#ctx0" brushRef="#br0" timeOffset="99061.5">2921 2817 2487 0,'-11'-19'110'0,"11"10"23"0,-3-1-106 0,-4 1-27 15,7 0 0-15,-4-1 0 0,4-6 12 16,0 4-4-16,-7-1 0 0,4 4 0 0,3 6 1 0,0-13 0 16,-11 16 0-16,8-9 0 0,-4 9-9 0,3 9-12 15,-7-9 2-15,-3 6 1 16,0 4-36 0,-3 2-7-16,2 4-2 0,1 3 0 0,0 0 25 0,-3 3 5 0,3 0 0 0,-1-4 1 15,1 4 31-15,4 0 5 0,-8-6 2 0,11 12 0 16,-4-12 9-16,1 3 1 0,6 9 1 0,-6-9 0 0,10 6-13 0,0 3-2 15,-7-3-1-15,7 3 0 0,7 4 6 16,-7-4 2-16,3-3 0 0,8-3 0 0,-8 3-18 0,15-6 0 16,-11 6 0-16,11-9 0 15,-1-4-19-15,8-2-7 0,7-1-2 0,-4-3 0 16,4-12-75-16,3 6-15 0,-7 0-3 0,15-13-818 0</inkml:trace>
  <inkml:trace contextRef="#ctx0" brushRef="#br0" timeOffset="99492.11">3341 2877 921 0,'0'0'82'0,"-7"-7"-66"16,3 4-16-16,1 3 0 0,-4-6 331 0,7 6 62 0,0 0 13 15,0 0 2-15,0 0-346 0,0 0-62 0,-4 6-28 0,4 4 3 16,-7-1 13-16,7 7 4 0,-3-4 0 0,3 7 0 15,0 3 8-15,-8 0-12 0,5 3 12 0,3-6-12 16,0 6 12-16,0 0 8 0,-4-3-8 0,4 3 11 0,4-6-1 0,-1 6 0 16,-3-13 0-16,8 4 0 0,-8 3-10 0,10-13 12 15,-6 4-12-15,6-7 12 0,-6 3-12 0,6-6 0 16,4 0 0-16,4-6 0 0,0-4-14 0,-1 1 5 16,8 0 1-16,-7-10 0 0,3 0-7 0,0 3-1 15,4-6 0-15,-11 0 0 0,7 4-1 0,-7-1-1 16,7 0 0-16,-7-6 0 0,-3 15-3 0,3-5-1 15,-10 5 0-15,3 1 0 0,-7 9 31 0,0 0 7 16,0 0 0-16,0 0 1 0,0 0 39 16,0 0 7-16,3 9 1 0,-3 1 1 0,7-4-13 0,-7 13-4 15,0-10 0-15,7 7 0 0,0 3-28 0,-3-4-7 0,3-2-1 0,0 6 0 16,4-4-12-16,-1-5 0 16,1 6-12-16,3-4 12 0,0-3-25 0,4 4 1 15,-8-10 1-15,4 7 0 16,0-1-98-16,8-18-20 0,-5 9-4 0,4-10-819 0</inkml:trace>
  <inkml:trace contextRef="#ctx0" brushRef="#br0" timeOffset="99910.96">5025 2607 2782 0,'-11'-13'124'0,"11"13"24"0,0 0-118 0,-11 0-30 0,-3 0 0 0,4 7 0 16,3-7 0-16,0 9 0 0,-11 0-8 0,7 1 8 16,-3-1-16-16,-3 1 3 0,-1 2 1 0,0 1 0 31,1 6-32-31,3-10-7 0,0 7-1 0,3-7 0 0,0 0-3 0,8 1-1 0,-11-1 0 0,7-2 0 16,3-4 5-16,4-3 1 0,0 0 0 0,0 6 0 15,0-6-5-15,-7 6-1 0,7-6 0 0,0 3 0 0,0 7 31 0,0-10 5 16,0 0 2-16,0 0 0 0,7 9 62 0,-3-9 13 15,3 6 3-15,0-2 0 0,3 2-30 0,1-6-6 16,3-6 0-16,4 2-1 0,-1 4-4 0,4-6-1 16,1 6 0-16,6-9 0 0,4 6-18 0,-8-4 0 15,1 7 0-15,0 0 0 0,-1 0 0 0,-2 7 0 16,-8-4 0-16,-4 6 0 0,4-3 41 0,-3 4 5 16,-8 2 1-16,1 4 0 0,0 3-4 0,-4-3-1 0,0 2 0 15,-4 1 0-15,0-3-17 0,1 3-3 0,-4-4-1 0,3 4 0 16,-6-6-11-16,6 9-2 0,-6-10-8 0,3 7 12 15,0 6-26-15,-4-6-6 0,-7 6 0 0,4-6-1 32,4 6-7-32,-8-6-2 0,0 0 0 0,1-1 0 0,3-2-162 15,-8 3-33-15</inkml:trace>
  <inkml:trace contextRef="#ctx0" brushRef="#br0" timeOffset="101237.78">5589 3011 172 0,'0'0'16'0,"0"0"-16"0,0 0 0 0,0 0 0 16,0 0 441-16,0 0 86 15,0 0 17-15,0 0 3 0,0 0-411 0,0 0-81 16,0 0-17-16,0 0-3 0,7 0-11 0,0 0-3 0,7-3 0 0,0-3 0 16,8 0-12-16,2-4-9 0,1 1 12 0,7 0-12 15,-8-1 0-15,1 1 0 0,3-1 0 0,-3 1 0 16,7 3 27-16,-11-4-2 0,4 1 0 0,-1-1 0 16,1 1 4-16,0 3 1 0,-4-4 0 0,-4 7 0 15,-2 3-14-15,2-6-4 0,-10-3 0 0,4 5 0 16,-11-2-1-16,0-3-1 0,7 2 0 0,-14 4 0 15,0-6-10-15,-4 3 12 0,-6-4-12 0,-1 10 12 16,-3-9-12-16,-4 9 12 0,-7-10-12 0,1 17 12 16,-5-4-12-16,-6 12 0 0,0-5 0 0,-4 9 0 15,0 9 39-15,7-3 9 0,-7 3 1 0,11 7 1 0,7-1 14 0,-4 4 2 16,11-1 1-16,7 7 0 16,3 0-37-16,8-9-7 0,13 9-2 0,1-7 0 15,13-2-30-15,12 2-7 0,13-2 0 0,11 6-1 16,18-13-157-16,28-6-31 0</inkml:trace>
  <inkml:trace contextRef="#ctx0" brushRef="#br0" timeOffset="105347.67">7087 9060 518 0,'0'0'23'0,"0"0"5"0,0 0-28 0,0 0 0 0,0 0 0 0,0 0 0 16,0 0 296-16,0 0 53 0,0 0 11 0,0 0 3 15,4-6-292-15,-4 6-59 0,0 0-12 0,7-3 0 16,-7-3 0-16,7 3 0 0,0-4 0 0,4 4 0 15,-11 3 12-15,0 0-4 0,0 0-8 0,0-6 12 0,0 6 29 0,0 0 6 16,0 0 1-16,0 0 0 16,0 0 13-16,0 0 3 0,0 0 1 0,0 0 0 0,0 9-26 0,-11 1-6 15,4-1-1-15,0 1 0 0,-4-4 4 0,4 3 1 16,-3 7 0-16,3-4 0 0,-4-2-5 0,-3 6 0 16,3-7-1-16,-3 10 0 15,4-10-3-15,-8 10 0 0,-3 3 0 0,3-3 0 0,-3 0-3 16,-4 6-1-16,1-3 0 0,-8 3 0 0,0 3 12 15,0 6 1-15,-6 1 1 0,-1 3 0 0,-4-4-22 0,1 10-5 16,-7 3-1-16,3 3 0 0,-11-3-10 0,5 3 10 16,-8 4-10-16,-11 2 10 0,0 4 3 0,-3 6 1 15,0 2 0-15,-3 5 0 0,-1-8-1 0,0 4 0 16,-6 4 0-16,6-4 0 0,-7-7 1 0,15 1 0 16,3-7 0-16,0 4 0 0,3-7-3 0,4-6-1 0,0-3 0 15,4 0 0-15,3-6 1 0,0 6 0 16,7-7 0-16,0 4 0 0,4-3-11 0,7-4 0 0,0 4-10 0,-8-4 10 15,8-5 0-15,-4 5 0 0,4-6 0 0,-4 7 10 16,4-7-10-16,-1-3 0 0,8 3 0 0,-7-3 0 16,10-6 8-16,1 6-8 0,-5-6 0 0,12-3 8 15,-4-4-8-15,6 4 8 0,1-7-8 16,4 1 8-16,-4-4-8 0,7-3 0 0,3 4 0 16,4-7 0-16,0 0 0 0,0 0-16 0,0 0 3 15,0 0 0-15,0-16-203 0,4 6-40 16</inkml:trace>
  <inkml:trace contextRef="#ctx0" brushRef="#br0" timeOffset="106765.48">8671 9189 345 0,'0'0'31'0,"-7"6"-31"0,0-6 0 0,0-6 0 16,0 6 370-16,0-3 68 0,0 3 14 0,7 0 2 0,0 0-347 15,0 0-70-15,-4-6-13 0,4 6-4 0,-3-4-12 0,3 4-8 16,0-9 8-16,0 9-8 0,0 0 9 15,0 0-9-15,0 0 12 0,0 0-12 0,0 0 33 0,0 0 0 16,0 0 0-16,0 0 0 0,0 0 19 0,0 0 4 16,0 0 1-16,0 0 0 0,0 0-2 0,-4 3-1 15,4-3 0-15,-7 10 0 0,7-10-5 0,-7 6-1 16,7-6 0-16,0 0 0 0,-7 3-12 0,7-3-2 16,-3 6-1-16,3-6 0 0,0 0-4 0,0 0-1 15,0 0 0-15,0 0 0 0,0 0 1 0,0 0 0 16,0 0 0-16,0 0 0 0,0 0-5 0,0 0 0 15,-7 0-1-15,7 0 0 0,-7 0-5 0,7 0-1 0,0 0 0 0,0 0 0 16,-7 7-7-16,7-7-2 0,0 0 0 0,0 0 0 16,-4 3 0-16,-3-3-8 0,7 0 12 0,0 0-4 15,0 0-8-15,0 0 0 0,0 0 0 0,0 0-11 16,0 0 19-16,0 0 3 0,-4 9 1 0,4-9 0 16,0 0 5-16,0 0 2 0,0 0 0 0,0 0 0 15,0 0-11-15,0 0-8 0,0 0 12 0,0 0-12 16,0 0 15-16,0 0-4 0,-7 6-1 0,7-6 0 15,0 0-10-15,0 10 0 0,0-1 0 0,0 1 8 16,0-1-8-16,0 0 0 0,0 1 0 0,0 5 0 16,0-2 0-16,4 3 0 0,3 2 0 0,-4 8 0 15,5-1 8-15,-1-3 8 16,-4 3 3-16,8 9 0 0,-1-6-31 0,1 7-5 16,3 3-2-16,0-4 0 0,0 4 19 0,7 6 0 0,-3-1 0 15,3 1 0-15,4 10 0 0,-4 2 0 0,7 7 0 0,-3 6 0 16,3 3 0-16,0 6 0 0,-3-6 0 0,0 10 0 15,-1-4 0-15,1 4 0 0,-4-1 0 0,0 4 0 16,1-3 0-16,-5-7 0 0,1 10 0 0,-4-4 0 16,4-9 0-16,-4 7 0 0,0-7 0 0,0-6 0 0,-3-4 0 0,3 1 0 15,0 0 12-15,0-4-3 0,-3-5-9 0,3-1-9 16,-4-9 9-16,4 0-13 0,4-7 13 0,-4-2 0 16,4-7 0-16,-11 0 0 0,7-3 0 0,-4 4 0 0,5-11 8 15,-1 4-8-15,-7-3 0 0,3-6 0 0,-3 2-8 0,0 1 8 31,0-3-89-31,1-4-12 0,-1 0-3 0,0-2 0 16,0 2-153-16,-4 1-31 0</inkml:trace>
  <inkml:trace contextRef="#ctx0" brushRef="#br0" timeOffset="107682.64">9786 12043 2548 0,'-7'-19'113'0,"3"9"23"0,4-5-108 0,-3 5-28 16,3-9 0-16,0 4 0 0,0-4 31 0,0 10 1 16,0-10 0-16,0 12 0 0,0-2-32 0,-4 0-13 15,1-1 1-15,-1 7 0 0,-6-3 12 0,-1 6 0 0,-3 0 0 0,0 0 0 16,0 9 0-16,-11-3 0 0,0-2-12 0,-6 5 12 16,-1 0-9-16,-7 7 9 0,-10 0-8 0,-1-4 8 15,1 7 0-15,-7-3 9 0,-1 3 0 0,-3 6 0 16,0-6 20-16,-3 9 4 0,-4 3 1 0,-4 0 0 15,4 4-10-15,-3-1-3 0,2 4 0 16,1 6 0-16,7 0-5 0,-3 9 0 0,3 1-1 16,0-1 0-16,4 10-15 0,3 9-16 0,0-3 3 0,7 6 1 15,0-3 20-15,4 13 4 0,6-4 0 0,5 7 1 16,2-3-13-16,1-7 0 0,7 4 0 0,7-4 0 0,0 0 0 16,7-5 0-16,7-1 0 0,3-6 0 0,8 3 11 0,3-7-11 15,7-8 12-15,4 5-12 16,14-2 22-16,3-4-2 0,11 0-1 0,7-6 0 15,10 7-6-15,1-4-1 0,3-3 0 0,4-10 0 16,10 4-4-16,0-3 0 0,7-10-8 0,1 6 12 16,-5-8-12-16,8-1 11 0,3-3-11 0,1-7 10 0,-1 1-10 0,4-4 0 15,0-5 0-15,0-4 0 0,6-3 19 0,-2-3 5 16,-1-4 0-16,0-5 1 0,-3-4-16 0,0-3-9 16,4-6 10-16,-8 0-10 0,4-6 8 0,-8-10-8 15,-6 4 0-15,0-7 9 0,0-3-9 0,-11-7 0 16,-7 1 0-16,-4-7 0 0,4 7 0 0,-7-10 0 0,-14-2 0 0,-3-4 8 15,-4 0 0-15,-8-4 0 0,-2 8 0 16,-12-8 0-16,-6-5 6 0,-4 6 1 0,-7-10 0 0,-7 4 0 16,-7-4-15-16,-7 4 0 0,-4 0 0 0,-10 6 0 15,-4-1 12-15,-10 1 0 0,-4 0 0 0,-7 3 0 16,7 13-12-16,-10-4 0 0,-7 4 0 0,-4-4 0 16,7 7-8-16,-11 6 8 0,-14-7-12 0,1 7 12 15,3-3 0-15,-1 6 0 16,-9 0 0-16,-1 1 0 0,-10 5 0 0,-1 3 0 15,8 7 0-15,-4 3 0 0,-3 6-12 0,0 1 4 0,-1-1 8 0,8 9-13 32,0-5-15-32,-4 5-4 0,0 10 0 0,4-3 0 0,0-3-158 15,3 6-32-15,4-6-6 0</inkml:trace>
  <inkml:trace contextRef="#ctx0" brushRef="#br0" timeOffset="108532.25">4872 11666 2559 0,'-7'-25'113'0,"7"9"24"16,-11 4-109-16,4-4-28 0,0-3 0 0,-3 4 0 0,-5-4 18 0,5 6-2 0,-8-2 0 0,11-1 0 15,-10-3-36-15,-1 7-7 0,-7-4-1 0,0 0-1 16,4-2 29-16,-17-1 0 0,2 3 0 0,-10 7 0 0,8-1-8 0,-5 1 8 16,-6 9 0-16,3 0-9 0,-3 0 9 15,-4 9 0-15,-7 7 0 0,0 3 0 16,-11 0 24-16,1 15 3 0,-4 4 1 0,3 6 0 15,-3-1 2-15,-11 11 1 0,4 5 0 0,-4-2 0 16,1 2-31-16,3-2 0 0,7 6 0 0,3-1 0 16,0 1 11-16,8 0 2 0,-4-1 1 0,7 1 0 0,7 0-14 15,7 0 0-15,0 6 8 0,4 3-8 0,0 9 0 0,13-9 0 16,-2 7 0-16,6-1 0 0,7-6 0 0,1 10 0 16,13-4 0-16,-3-3 0 0,7 4 0 0,7-1 0 15,7-6 0-15,7-6 0 0,4 3 11 0,10 3-11 16,4-3 12-16,7-3-12 0,7 3 12 0,7-6-4 15,0 6 0-15,7-6-8 0,4-1 0 0,3-5 0 0,10-4 0 0,-3 10 0 16,4-10 0-16,3-3 0 0,4-3 0 0,-4-9 0 16,7-4 0-16,1 1 0 0,2-7 0 0,-2-9 0 15,-5-3 0-15,5-7 10 16,6-3-10-16,-7-6 12 0,0-6 8 0,-3 0 3 16,-7-7 0-16,3-3 0 0,4-12 4 0,-4 3 1 0,-3-3 0 15,-4-7 0-15,-4-8-1 0,12-11 0 16,-5 1 0-16,1 0 0 0,-11-4-9 0,7-6-2 0,-10 1 0 0,3-7 0 15,-11-3-16-15,4 0 10 0,0-7-10 0,-7 4 8 16,0-4-8-16,-10 1 0 0,-8-3 0 0,-7-1 0 16,-6 4-8-16,-12 2 8 0,1-2 0 0,-15 6 0 15,-3-7 0-15,-3-2 0 0,-11 3 0 0,-7-4 0 16,-8 10 0-16,-6 0 0 0,-7 3 9 0,-8-3-9 16,-3 9 0-16,-3 0 0 0,3 0 0 0,-14 4-12 0,3 2 3 15,-10 14 0-15,-3-4 0 0,3 6 0 0,0 3-8 16,0 4-2-16,-4 5 0 0,4 1 0 0,0 3 0 0,-7 0 0 15,-4 6 0-15,4 0 0 16,3 4-73-16,-6 2-16 16,-8-3-2-16,4 7-1114 0</inkml:trace>
  <inkml:trace contextRef="#ctx0" brushRef="#br0" timeOffset="109619.78">3803 11820 3063 0,'-7'0'68'0,"7"0"13"0,-7 0 3 0,3 0 2 0,-3 9-69 0,0 1-17 0,0 5 0 0,4 4 0 16,-4 9-48-1,3 4-12-15,-7 5-4 0,8 1 0 0,-8 6 36 0,-3 6 6 0,7 3 2 0,-7-2 0 16,0 8 6-16,-7 1 2 0,7 2 0 0,-11 4 0 16,0 3 12-16,-6 7-9 0,2-1 9 0,-2 0-8 15,-5 7 8-15,8-4 16 0,-7 4-4 0,3-4-1 16,-3-6 1-16,7 0 1 0,3-3 0 0,-7-6 0 15,14-7-1-15,-3-2 0 0,-3-1 0 0,2-9 0 16,8 0 2-16,0 0 0 0,-3-10 0 0,10-6 0 0,-4 1 3 16,0-11 1-16,1 8 0 0,6-8 0 0,-3-8-18 15,7-1 0-15,-3 1 0 0,3-10 0 0,0 0 12 0,0 0-2 16,0 0 0-16,0 0 0 0,0 0 8 0,0 0 2 16,10-4 0-16,1-2 0 0,-4 6-20 0,11-3 0 15,-4-3 0-15,0 3 0 0,7-4 0 0,-3 7 0 16,3 0 0-16,10 0 0 0,-6 0 0 0,10 0 0 15,4 0 0-15,7 0 0 0,-4 0 0 0,11 0 0 16,-3 7 0-16,-1-4 0 0,4-3 0 0,3 0-9 0,1 0 9 16,3 0-8-16,0 0 8 0,3 6 12 0,1-3-2 0,3 3-1 15,-7 4-9-15,0-1-12 0,-7-3 2 0,7-2 1 16,7 5 9-16,-4-3 0 16,4-3 10-16,-7 7-10 0,0-4 0 0,0-3 0 0,-7 4 0 15,4-7 0-15,-5 0 0 0,5 0 0 0,3 0 0 16,-7 0 0-16,0 0 0 0,0 0 8 0,-7-7-8 15,-1 7 0-15,-9-3 0 0,-1 3 0 0,-3-6 8 0,-4 6-8 16,0 0 0-16,-3 0 0 0,0-3 0 0,-4-4 0 16,-4 7 0-16,4-3 0 0,1-3 0 0,-8 3 0 15,7-3 0-15,-3-4 0 0,3 7 0 0,0-9 0 16,4 2 28-16,-4-2 4 0,3-4 0 0,1-3 0 16,3 0-32-16,-3-6 0 0,0 6 0 15,-1 1 0-15,-2-8 0 0,-1 1 0 0,-4-3 0 0,1 3 0 16,-4-3 9-16,0 3 9 0,-7-3 2 0,0-7 0 0,0 4-1 15,-7-10 0-15,0-3 0 0,0 0 0 0,0-3 8 0,-7 3 1 16,0-3 1-16,0-3 0 0,-3 3-29 0,-1 3-16 16,4 0 1-16,-4 0 1 0,4-3 14 0,-3-6 16 15,3 6-3-15,-7-3-1 16,7 6-12-16,3 0 0 0,-6 0 0 0,10 6 0 0,-11 4 0 16,7 3 0-16,1-1 0 0,-1 1 0 0,1-1-11 15,3-2-5-15,-7 6 0 0,7-1-1 16,-4 4 1-16,4 3 1 0,0-3 0 0,4 0 0 0,-4 10 4 0,0-4 1 15,-4 6 0-15,1-2 0 0,3 5 10 0,-4 1 0 16,1-1 0-16,-1 4-8 0,4-3 8 0,-7 6 0 16,4-4 0-16,3 7 0 0,-8-3 0 0,8-3 0 15,-7-4 0-15,7 4 8 0,0 6-8 0,-3-3 0 16,-4-3 0-16,0 3 0 0,3-4 0 0,-3 4 0 0,0-3 0 0,-3-3 0 16,-5-1 0-16,-2 10 0 0,-1-6 0 0,-7 3 0 15,-3-4 0-15,-3 7 0 0,-5 0-9 16,1 0 9-16,-7 0 0 15,-1 0 0-15,-6 0 0 0,-4 0 0 0,-7 0 8 0,0 7-8 16,0-14 0-16,-3 7 8 0,-1 0 4 0,4 0 1 0,-10-3 0 0,-1 3 0 16,-3-6-5-16,-4 6 0 15,4-3-8-15,4-3 12 0,3 6 6 0,-4-10 1 16,-7 7 0-16,11-3 0 0,-3 6-19 0,-1-6 0 0,8 2 0 0,-4 4 0 16,14-6 0-16,-7 6 0 0,3 0 8 0,8 0-8 31,0 6-22-31,-1-6-8 0,4 10-2 0,-3-1 0 15,7 1-132-15,6 5-26 0,5-5-6 0</inkml:trace>
  <inkml:trace contextRef="#ctx0" brushRef="#br0" timeOffset="110857.24">8971 12522 979 0,'-7'19'87'0,"4"-9"-70"0,-4-1-17 0,-8 10 0 16,1 0 419-16,0 12 80 0,-11 0 16 0,4 10 3 16,7 3-411-16,-10 3-83 0,2-3-16 0,8 9-8 15,-14-6-10-15,7 13-7 0,3-7-2 0,-3 4 0 16,3-4 19-16,-3 0 0 0,4 1 0 0,-1-1 0 0,0-9 0 0,1 3-8 15,-4-3 8-15,-1 0 0 0,1-1 0 0,4-5 17 16,-1 6-3-16,0-10-1 0,8 4 20 0,-4-3 4 16,-1-1 1-16,8-6 0 0,-7-3-30 0,7 4-8 15,4-4 0-15,3-6 0 0,-7 6 0 0,14-13 0 0,-4 10 0 16,4-9 8-16,0 2-8 0,7-5 0 16,4-1 0-16,3-6 0 0,0 4 0 0,4-7 11 0,7 0-11 0,0 0 12 15,6-7-4-15,8 4 0 0,0-3 0 0,11 6 0 16,-4-10 2-16,6 10 0 0,-2 0 0 15,-1 0 0-15,1 0 6 0,3 7 0 0,0-4 1 16,0 3 0-16,0 4-17 0,0-1 8 0,0 7-8 0,0-4 0 16,0-2 8-16,0 5-8 0,-4-5 0 0,4 5 0 15,7-5 0-15,-3-1 0 0,3 1 8 0,0-1-8 16,-4 0 0-16,1 1 0 16,3-4 0-16,0-3 0 0,-4 3 12 0,-3 4-12 0,7-1 12 0,-3-9-12 15,-4 7 10-15,-7-4-10 0,-8 6 8 0,5-3-8 16,-1-2 13-16,-7 2-2 0,-6 3-1 0,-4 1 0 15,3-4-1-15,-3-3 0 0,-8 6 0 0,1 1 0 16,-4-1-9-16,4 1 8 0,3 2-8 0,-7-2 8 16,-3-1-8-16,3 0 0 0,7-5 0 0,-7 2 0 0,-3 3 0 15,-4-6 8-15,7 4-8 0,-3-7 0 0,0 0 11 0,-4 0-3 16,-4-10-8-16,4 10 12 0,0-9-12 0,-3 3 0 16,-7-4 0-16,-1 1 0 0,4-10 18 0,0 3-2 15,-3-3-1-15,-4-9 0 0,-4 3-3 0,1-3-1 16,6-7 0-16,-6 7 0 0,-4-6-11 0,3-4 12 15,11-6-12-15,-3 0 12 0,-8-3-12 0,4-3 0 16,0-3 0-16,7-1 8 0,0 1-8 0,-3 0 0 16,-4-1 0-16,3 1 0 0,4 6 0 15,-3-6 0-15,-8 0 0 0,1-1 0 0,6-8-8 16,-3 8 8-16,-3 7 0 0,3-3 0 0,-4-3 0 0,4 6 0 16,-3 3 10-16,-4-3-10 0,-4-3 0 0,8 6-17 15,3-3 1-15,0 3 1 0,-4 0 5 0,4 0 1 16,0 6 0-16,4 10 0 0,3-6 9 15,-4-1-8-15,-3 7 8 0,7 0-8 0,4 3-4 0,-8-1 0 16,-3 8 0-16,0-1 0 0,4 0 12 0,-4 3 0 0,0 4 0 16,-7-1-8-16,3 4 8 0,1 6-8 0,-1-4 8 0,-3 4-8 15,-3 3-4-15,3 0 0 0,7 0 0 0,-7 3 0 16,-8-3 12-16,5 7-12 0,-4-4 12 0,3-3-12 16,1 6 12-16,-8-6 0 0,-7 0 0 0,8 3 0 15,-5-3 9-15,-2 0-9 0,-8 0 12 0,-3 6-12 16,3-6 12-16,0 10-4 0,-10-10 0 0,-4 6-8 15,-7 4 17-15,0-7-3 0,-3 6-1 0,-8 1 0 16,-17-4-13-16,3 3 0 0,-3 7 0 0,4-4-10 0,-4-2 18 0,-4 6 3 16,-3-7 1-16,-4 7 0 15,4-7-12-15,0 4 0 0,6-7 0 0,-2 3 0 16,-1 1 0-16,-3-1 0 0,0-3 0 0,7-3 8 16,-1 4-8-16,5-7 12 0,-1 3-12 0,4-3 12 15,7 0-100-15,-7 0-20 16,11-3-4-16,-4 3-1272 0</inkml:trace>
  <inkml:trace contextRef="#ctx0" brushRef="#br1" timeOffset="123811.04">10548 4956 1094 0,'32'-25'97'0,"-25"15"-77"0,-14-9-20 0,10 10 0 15,4 3 251-15,-3-13 46 0,-8 9 10 0,1 1 1 16,-4 3-230-16,3-4-46 0,1 7-10 0,-4-3-2 31,-7 3-62-31,7-3-13 0,7 6-2 0,-8 0-1 0,-9 0-58 0,-1 0-11 0,-3 6-2 0,0 3-1 31,-4 4 18-31,-10 9 3 0,-4 6 1 0,-7 6 0 0,4-2 78 0,-15 12 16 0,-6 0 3 0,-8 9 1 16,-10 10 27-16,0-1 6 0,-4 1 1 16,1 0 0-16,-4 6 32 0,-4-7 6 15,-10 11 2-15,-1-1 0 0,1 0 16 0,-4 6 3 0,-7 1 1 16,-3-7 0-16,6 0-41 0,-2 6-8 0,-5-2-2 0,1 2 0 16,3 3-10-16,3-2-3 0,-2-7 0 0,-5 6 0 15,-3-2-6-15,4 5-2 0,-1 7 0 0,1 3 0 0,-4 3 6 16,0-3 1-16,4 6 0 0,-1 3 0 0,1 4 1 15,-1-4 1-15,1 7 0 0,3 3 0 0,-7 3 0 16,4-4 0-16,-8-2 0 0,4 9 0 0,0 0-9 0,-7 0-3 16,0 0 0-16,0-3 0 0,7 3-9 0,8-6 0 15,-5-4 0-15,8-9 0 0,-8 4 0 0,15-4 0 16,0 0 0-16,-1-6 0 0,8-3 0 0,0 3 0 16,10-13 0-16,1 13 0 0,-5 3 0 0,5-3 0 15,-4 6 0-15,3 1 0 0,0-4 0 0,-6 12 0 0,2 1-10 16,-2 0 10-16,-12 9 0 0,8 0 0 0,-7 0 0 0,3 6 10 15,0-3-10 1,-7-3 0-16,8 0-10 0,-5 7 10 0,4-7 0 0,4-7 0 16,0 4 0-16,7-3 0 0,-7-3 0 0,3-10 0 15,4 3 0-15,3-3 0 0,-7 1 0 0,4 2 0 16,3-3 0-16,1 0 10 0,-1-6-10 0,4-3 0 0,-4 3 0 16,4-3-11-16,3-7 11 0,1 7 0 0,6-10 10 0,8-2-10 15,-1-1 10-15,4 0-10 0,0-3 10 0,15-18-10 16,-1 5 8-16,0-2-8 0,-4 5 0 0,1-2 0 15,3-4 0-15,-3 13 0 0,-1-6 0 0,-13 28 0 16,3-9 10-16,0-4-10 0,3-6 10 0,-2-9-10 16,6 6 0-16,-4-6 0 0,1-1 0 0,3-5 0 15,7-4 0-15,7-3 0 0,25-31 0 0,14-19 0 16,0 0 0-16,0 0 0 0</inkml:trace>
  <inkml:trace contextRef="#ctx0" brushRef="#br1" timeOffset="124343.16">0 15843 3145 0,'4'3'0'0,"10"13"0"0,-4-7 0 0,4 7 0 0,0-3-12 0,-3 2 12 15,7 4 0-15,-4-3 0 0,-4 3 0 0,-3-1 0 16,4 7 0-16,7-6 0 0,-11 6 0 0,3-6 0 15,1 6 0-15,-1-3 0 0,-6-6 0 0,14 3 0 16,-11 0 0-16,10-1 0 0,-3 4 0 0,1-3 0 16,-5 0 8-16,4 6-8 0,7-3 8 0,-6 3-8 15,-1 3 0-15,7 4 0 0,-7-10 0 0,4 12 0 16,-4-6 0-16,0 7 12 0,-4-1 0 0,4 4 0 16,1 6 8-16,-5-7 1 0,4 7 1 0,-3 0 0 15,-1 10-22-15,-3-1 0 0,-3-3 0 0,-4 3 0 16,4-6 0-16,-4 7 0 0,0-1 0 0,-4 0 0 15,4-6 0-15,-11 4 0 0,1-4 0 0,-1 0 0 0,4 3 0 16,-10-3 0-16,10-3 0 0,-11 0 0 0,4-7 0 0,0-2 0 16,-8-1 0-16,8 4 0 0,0-4 0 0,-3-5 0 15,3 5 0-15,-8 1 0 0,8-1-15 0,0 4-7 16,-7-4-2-16,3 4 0 16,-3 12-156-1,0-19-32-15</inkml:trace>
  <inkml:trace contextRef="#ctx0" brushRef="#br1" timeOffset="125898.23">10541 4824 2898 0,'-67'-19'128'0,"42"16"27"0,4-3-124 0,-7 6-31 0,0-10 0 0,3 10 0 16,7 0 24-16,4 0-2 0,0 10 0 0,4-1 0 31,6 7-66-31,4 6-12 0,7 3-4 0,4 9 0 15,-4 4 23-15,7 12 4 0,14 3 1 0,0 10 0 0,-3 3 19 0,3 12 4 0,4 4 1 0,3 15 0 16,4 3 8-16,0 17 0 16,-7-5 0-16,3 14 0 0,4-1 0 0,-4 10 0 0,0 6 0 15,0 3-8-15,11 1 8 0,0 5 0 16,0 1 0-16,0 2-8 0,7 14 8 0,3 2 0 0,4 0 0 0,4 4 0 16,-8-4 0-16,18 7 0 0,7 6 8 0,4 6-8 15,-4 0 0-15,-3 6 0 0,-4-9 0 0,0 3-8 0,0 1 8 16,0 8 0-16,-3 1 10 0,-4 2-10 15,-11-2 17-15,1-7-2 0,-8-6-1 0,0 3 0 16,1-9 9-16,-4 6 1 0,7-6 1 0,-4-7 0 0,0-2-7 0,-3 5-2 16,0-5 0-16,-4-1 0 0,1-6-16 0,-4-6 10 15,-1-4-10-15,1-8 8 0,4-4-8 0,-1-13 0 16,4-5 0-16,0-7 0 0,-8-10 0 0,5-5 0 16,-1-7 0-16,0-10 0 0,-3-5 28 0,-4-7 3 15,1-9 1-15,-8-4 0 0,0-12-20 0,-7-3-3 16,1-6-1-16,-5-4 0 0,-3 1 8 0,-3-7 2 15,-4-3 0-15,0 0 0 0,-4-6 14 16,1 0 2-16,-4-7 1 0,0 4 0 0,-4 0-19 0,4-4-4 16,-3-5-1-16,-1 2 0 0,1 0-11 0,3 1 12 0,-4-4-12 15,1 3 12-15,3 1-12 0,0-1 0 0,0 1 0 16,0-1 8-16,3 7-8 0,1-4 0 0,-1 4 0 16,1 3-11-16,3-4 11 0,4 4-13 0,-4-3 5 15,0 3 8-15,3-7-14 0,1 10 5 0,-4-9 1 16,4 6 0-16,-1-4 8 0,1 4 0 0,-1 0 0 0,1-3 0 15,-4 2 0-15,3 1 0 0,1 0 0 0,0 6 0 16,-1-6-13-16,1 0-4 0,-4 3-1 0,7 0 0 16,0 3 3-16,0 3 1 0,0-3 0 0,0 13 0 15,4-4 14-15,0 1 0 0,-1 9 0 0,1-1 0 16,3 4 0-16,-3 7 0 0,-1-1 0 0,-2 7 0 16,2-4 0-16,-3 7 0 0,-3 0 0 0,-1-4 0 0,1 4 0 15,-4 3-12-15,0-4 12 0,0 11-12 16,-3-11 12-16,3 7 0 0,-4-6 0 0,1 0 0 15,-4 6 0-15,0-3 0 0,3-4 0 0,-3 7-9 0,0-6 9 16,0 0 0-16,0-7 0 0,4 4 0 0,-1 2 0 0,1-8 0 16,-1 8 0-16,5 1 0 15,-1-3 8-15,0 2-8 0,3-5 10 0,-3 2-10 0,0-5 8 16,0-1-8-16,0-6 0 0,1 0 0 0,-1 3 0 16,0-12 0-16,-4 0 0 0,4-4 0 0,-3-9 29 0,-1 0 3 15,4-3 1-15,-7-6 0 0,7-7-17 0,-7 7-4 16,4-3-1-16,-1-7 0 0,1 3-11 0,-1 7 12 15,-3-16-12-15,0 9 12 0,4 4-12 0,-4-4 0 16,4 1 0-16,-1 5 8 0,1-5-8 0,-1 5 0 16,1-5 0-16,-1 5 0 0,1-5-11 0,-1 2 3 0,1-2 0 0,-1 6 0 15,1-7 8-15,-4 0-10 0,7 1 10 0,-4-1-10 16,1-3 10-16,-4-6 0 0,0 0 0 0,0 0 0 16,7 4 0-16,-7-4 9 0,0 0-1 0,0 0-8 15,0 0 9-15,0 0-9 16,0 0 0-16,0 0 9 0,0 0-9 0,0 0 0 0,0 0-10 15,0 0 10-15,0 0-12 0,0 0 12 0,0 0-13 16,-11 6 5-16,1 3 8 0,-4 1-8 0,0 5 8 16,-8-2-8-16,1 3 8 0,-3 2 0 0,-1 1-9 0,-7 6 9 15,-3 0 0-15,-7-3 0 0,-4 0-9 16,-11-3 9-16,-3 0 0 0,-7 0 0 0,-3 0 0 0,-8-4 0 16,-7-5 0-16,-13-7 9 0,-15 9-1 0,-7-9 0 15,-14-3 0-15,-7 0 0 0,-15 0 0 0,-13 0 0 16,-14-9-8-16,-11 3 0 0,-11 3 0 0,-10 3 0 15,-11-7 0-15,0 7 0 0,4-3 0 0,-14 3 0 0,-15 3 0 16,-3 4 0-16,4-4 0 0,-4 9 0 0,0 1 0 0,0-4 0 16,3-2 0-16,4-4 0 0,-7 3 0 15,4-6 0-15,-11 0 0 0,3 0 0 0,1-9 0 16,3 2 0-16,3 4 0 0,-3-6 8 0,0 2-8 0,-10-2 0 16,-1 0 0-16,-3-1 0 0,3 1 0 0,-3-1 0 15,4 1 0-15,3 3 0 0,3 6 0 0,1 0 0 16,10-3-8-16,7 3 8 0,3 3-12 0,8 6 3 15,14-3 0-15,7 7 0 16,3-4-78-16,0 13-15 16,-6-3-3-16,-4-6-1197 0</inkml:trace>
  <inkml:trace contextRef="#ctx0" brushRef="#br1" timeOffset="128967.37">10111 4670 2257 0,'-4'0'49'0,"-3"0"11"0,4 3 1 0,-8 4 3 0,0 2-51 0,-3-3-13 0,4-3 0 0,-1 7 0 16,4-1 50-16,-4-9 7 0,4 10 2 0,7-10 0 16,0 0-27-16,0 0-6 0,0 0-1 0,0 0 0 15,7-10-17-15,11-2-8 0,0-13 0 0,6 6 8 0,5-9-8 0,6-4 12 16,7 1-12-16,1 0 12 16,2-13-12-16,5 6 0 0,10-6 0 0,0 10 0 15,-4-4 13-15,-3 4-2 0,0-1-1 0,3 4 0 0,1-4 4 0,-8 10 1 16,-3 0 0-16,0-3 0 0,10 6 1 0,-10 6 1 15,-3-9 0-15,-5 6 0 0,1 4-17 16,-3-4 0-16,-5 0-8 0,-2 3 8 0,-5-3 0 16,4 1 0-16,1-1 0 0,-1-6 0 0,-7-3 9 0,0 2-9 15,11-8 0-15,-7 6 9 0,-8 6-9 0,-3 0 0 16,1 3 0-16,2 0 8 0,1 3-8 0,-11 4 8 16,-7-4-8-16,3 13 8 0,4-3 32 0,-7 6 7 15,-7 0 1-15,0 0 0 0,0 0-29 0,-3 0-6 0,-11 6-1 0,3-3 0 16,-3 4-3-16,7-7-1 15,0 0 0-15,-1 0 0 0,-2 0-8 0,6-7 8 16,1-2-8-16,3 6 8 0,-1-4 0 0,1-2 0 16,0 0 0-16,4 2 0 0,-1-11-8 0,1 8 0 15,-4-6 9-15,3 7-9 0,4 0 0 0,-3-1 0 0,-4-2 0 0,0-1 0 16,0 10 0-16,-1-6 0 0,-6 2 0 0,0 7 0 16,0-9 0-16,-4 6 0 0,4-3 0 0,-7 2 0 15,-7-2 0-15,7 0-8 0,3 3 8 0,4-4 0 16,-4-2 0-16,4 6 0 0,0-3 0 0,4-4 0 15,6 1 0-15,1 6 0 0,-4-4 0 0,10-2 0 16,8 0-11-16,-1 2 11 0,1-2-13 0,3 0 5 16,11-1-9-16,3 4-2 0,0-4 0 0,4 1 0 0,0 9 9 15,10-13 2-15,4 4 0 0,0 3 0 0,-4 3 8 16,7-10 0-16,11 13 8 0,-3-3-8 16,-1 6 0-16,-6 3-8 0,-5 1 0 0,-2-4 0 15,-8 6 8-15,-7 1 0 0,-3-1 0 0,-4 0 0 16,-7 7 0-16,-3 3-10 0,-8-3 10 0,-3 2 0 0,-7 7 0 15,-7-3 0-15,-3 4 0 0,-8 8 9 16,-3-6 15-16,-11 7 2 0,-4 2 1 0,-6-2 0 16,-11 2-1-16,4 7 0 0,6-9 0 0,4 9 0 15,-3-7-2-15,3-2-1 0,4-1 0 0,0 1 0 0,3-4-7 0,0 4-2 16,0-1 0-16,7 1 0 0,11-7-14 0,0 10 0 16,0-7 0-16,7 0 0 15,7 4-152-15,10 6-24 0</inkml:trace>
  <inkml:trace contextRef="#ctx0" brushRef="#br1" timeOffset="132536.06">16101 4501 1324 0,'0'0'59'0,"0"0"12"15,0 0-57-15,0 0-14 0,0 0 0 0,0 0 0 0,-4-6 159 0,4 6 29 16,0-3 5-16,0-4 2 15,0 7-151-15,0-9-29 0,4 6-7 0,-4-4 0 16,3-2 38-16,-3 6 8 0,0 3 2 0,0 0 0 0,4-6-19 16,-4 6-3-16,0 0-1 0,0 0 0 15,-4 0 7-15,4 0 2 0,-7 6 0 0,0-3 0 0,0 3-22 0,0-3-5 16,-3 7-1-16,-1-1 0 0,-7 7-5 0,1-7-1 16,-5 7 0-16,1-3 0 0,-7 2 20 0,0 4 3 15,-4 0 1-15,4 0 0 0,-4 3-20 16,4 0-3-16,-4 3-1 0,0 3 0 0,1 0-8 0,-1 7 0 15,0-10 9-15,0 19-9 0,1-7 0 0,-1 4 0 16,0 0 0-16,0 3 8 0,-3 6-8 0,0 3 0 0,0 4 0 16,-1 2 0-16,5 4 8 0,-1 3 0 0,0-7 0 15,0-2 0-15,8 12 3 0,-1-7 1 0,7 1 0 0,-3 6 0 16,7-3-3-16,-4-3 0 16,8-1 0-16,-1-2 0 0,1-7 1 0,3 1 0 15,3-7 0-15,1 6 0 0,3-9 9 0,-4 3 1 0,4-3 1 16,0 0 0-16,-4 0-6 0,8-7-2 15,0 4 0-15,-1-10 0 0,-3 10-1 0,0-6 0 16,0-4 0-16,4 4 0 0,-4 2 0 0,-4 4-1 0,4-3 0 0,-7-4 0 16,3-6 6-16,-3 7 2 0,4-7 0 0,-4 0 0 15,3-3-11-15,-3 0-8 0,4-6 12 0,3 0-12 16,-4-10 19-16,4 7-3 0,-3-7-1 0,3 1 0 16,0-1 1-16,3-2 0 0,-3-7 0 0,0 3 0 15,0-3-7-15,4 9-1 0,-4-9 0 0,3 0 0 16,-3 0-8-16,0 0-17 0,0 0 4 0,0 0 1 0,0 0 24 0,0 0 4 15,0 0 2-15,0 0 0 0,0 10-8 0,-3-4-2 16,3-6 0-16,0 0 0 16,0 0-8-16,0 0 0 0,0 3 0 0,0-3 0 0,0 0 0 0,0 0 8 15,0 0-8-15,0 0 0 0,0 0 0 0,0 0 8 16,0 0-8-16,0 0 0 0,0 0 12 0,0 0-4 16,0 0 0-16,0 0 0 0,0 0 0 15,0 0 0-15,-4-9 0 0,4 9 0 16,0-10-8-16,0 10 0 0,-3-3 0 0,3 3 8 15,0 0-8-15,0 0 0 0,-4-9 0 0,4 9 8 0,0 0-8 0,0 0 0 16,0 0 0-16,0 0 0 0,0 0 0 0,0 0 0 16,0-7 0-16,0 7 0 0,0 0 0 0,0 0 0 15,0 0 0-15,0 0 0 0,0 0 0 0,0 0 0 16,0 0 0-16,0 0 0 0,0 0 0 0,0 0 0 0,0 0 0 0,0 0 0 16,0 0 0-16,0 0 0 0,0 0 0 0,0 0 0 15,0 0 0-15,0 0 0 0,0 0-12 0,0 0 12 16,0 0 0-16,0 0 0 0,0 0 0 0,0 0 0 15,0 0 0-15,0 0 0 0,0 0 0 0,-3-9 0 16,3 9 0-16,0-3 0 0,0 3 0 0,0 0 8 16,0 0 5-16,0 0 1 0,0 0 0 0,0-7 0 15,-4-2-14-15,4 9-16 0,0 0 3 0,-3-6 1 16,-1 6 12-16,4-10 0 0,-4 7 0 0,4-3 0 16,-7 3 0-16,7-3 0 0,-3-4 0 0,-1 1 10 15,-3-1-10 1,0 1 8-16,0 0-8 0,0-1 8 15,0-6-8-15,0 7 0 16,0 3 0-16,0-4 0 0,0 1 0 0,0 6 0 0,0-3 0 0,0-4 0 0,3 1 0 0,-3 9 0 0,4-7 0 0,3 7 0 16,0 0 0-16,0 0 0 0,0 0-12 0,-4 0 12 15,1-3 0-15,3 3 0 0,0 0 0 0,0 0 0 0,0 0 0 0,0 0 0 16,0 0 0-16,-8-6 0 0,8 6 0 0,0-3 0 16,-3-3 0-16,3 6 0 0,0 0 0 0,0-3 0 15,-4-4 0-15,4-2 0 0,0 9 0 0,-3-3 0 16,3 3 0-16,0 0 0 0,0 0 0 0,0 0 0 15,0 0 0-15,0 0 0 0,0 0 0 0,0 0 0 16,0 0 0-16,0 0 0 0,0 0 0 0,0 0 0 0,0 0 0 16,3 9 0-16,1-6 0 0,-4 7 0 15,0-10-10-15,3 9 10 0,-3-9 0 0,0 0 0 16,0 0 0-16,0 0 0 0,4 9 0 0,-4-9 0 16,0 0 0-16,0 0 0 0,0 0 0 0,0 0 0 15,0 0 0-15,0 0 0 0,0 0 0 0,0 0 0 16,0 0 0-16,0 0 0 0,0 0 13 0,0 0-4 15,0 0-1-15,0 0 0 0,0 0-8 0,4-9 0 16,-4 9 0-16,3-3 0 0,-3-6 0 0,0 2 0 16,0-2 0-16,-3-1 0 0,-1 4 0 0,0-3 0 0,4 6 0 0,-7-7 0 15,0-5 15-15,4 5 1 0,-4-6 0 0,3 7 0 16,-3-4-16-16,0 4 9 0,0-7-9 0,0 1 8 16,0 2-8-16,0-2 0 0,0-4 0 0,0 0 0 15,0-6 0-15,0 6 0 0,0-6 0 0,0 6 0 16,3-6 0-16,1 6 0 0,-5-9 0 0,5 9 0 15,-4 0 0-15,3 4 0 0,1-1 0 0,3 3 0 16,-4 4 0-16,1 3 0 0,3 6-9 0,0 0 9 0,0 0-18 16,0 0 0-16,0 0 0 0,7 9 0 0,-4 1 18 0,4 5 0 15,4-2 0-15,0 12 0 0,3-6 0 0,0 6 0 16,7 3-12-16,0-3 12 0,0 0-11 16,4 3 11-16,0-3-10 0,-1-3 10 0,1 10 0 15,0-4-9-15,3 0 9 0,-3 0 0 0,3 7 0 16,0-7 0-16,0 4 0 0,4-4-8 15,-4 0 8-15,1 0 0 0,-5 4 0 0,4-4 0 0,-3-3 0 0,-4-3 0 16,-3 3 0-16,0-6 0 0,-1 0 0 0,1-4 9 16,-4-5-9-16,0 5 0 0,0-5 11 0,0-7-11 15,-3 3 10-15,-4-6-10 0,4 0 14 0,-4 0-3 16,0 0-1-16,-4-6 0 0,4 3 3 0,-3-13 1 0,-1 7 0 16,1-10 0-16,-1-6-3 0,1-4-1 0,-1 1 0 0,4-6 0 15,-3-4-10-15,3-6 10 0,4 0-10 16,-4 0 10-16,3 1-10 0,1-5 0 0,7-2 0 0,-4-3 0 15,7 0 0-15,0-1 0 0,7 1 0 0,0-3 0 32,11 2-24-32,4 7-11 0,2-3-1 0,5-3-1 15,3 9-171-15,7-3-35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11-08T23:06:58.825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974 2853 2487 0,'0'0'55'0,"0"0"11"0,0 0 2 0,0 0 2 0,0 0-56 0,0 0-14 0,0 0 0 0,0 9 0 31,2 3-33-31,-2-1-10 0,4 7-1 0,-4 0-1 0,6 8 45 0,-4 6 0 0,4-1 0 0,-6 3 0 16,3 0 8-16,3 2 2 0,-3 1 0 16,-3-1 0-16,0-5-10 0,3-2 0 0,3 5 9 15,-6-10-9-15,0-1 11 0,0-7-3 0,3 4 0 16,-3-4 0-16,6-8 11 0,-6 0 1 0,0 0 1 0,0-8 0 15,0 0 15-15,0 0 4 0,0 0 0 0,0-10 0 16,0-6-1-16,2-3 0 0,-2-4 0 0,0 2 0 16,0-3-39-16,0-4 0 0,4-4 0 0,-4-4 0 15,-4-1 0-15,4 1 0 0,0-1 0 0,0 4-8 16,0-1 8-16,0 2 0 0,0 2 0 0,4 3 0 16,-4 1 0-16,6 5 0 0,-6-2 0 0,0 2 0 15,2 1 0-15,4-2 9 0,-3 7-9 0,5-3 0 0,2-1 8 16,1 4-8-16,7-1 0 0,-3 0 0 0,2 0 0 0,4 4 8 15,5 3-8-15,-2 2 0 0,2 2 8 16,-2 5-8-16,2 0 0 0,-3 0 0 0,3 5 0 0,-2 2-16 16,2 2 4-16,-5 3 0 31,0-1-32-31,-7 2-5 0,4 2-2 0,0 7 0 0,2-10-135 0,-8 7-27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11-08T21:08:07.604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8978 11651 403 0,'-7'0'36'0,"-7"0"-36"0,0 0 0 0,7-10 0 15,0 1 228-15,-4-1 38 0,4 1 8 0,-7-7 2 16,14-3-134-16,-3 4-26 0,3 5-6 0,0-2-1 0,0-4-35 0,0 7-7 16,0 2-2-16,0 7 0 0,0 0-2 0,0 0-1 15,0 0 0-15,0 0 0 16,-11 7-35-16,4 2-7 0,-4-3-2 0,1-2 0 0,6 5 23 0,-6 0 5 15,3-2 1-15,-4 2 0 0,7-3-30 0,-3-3-5 16,7-3-2-16,0 0 0 0,0 0 9 0,0 0 1 16,0 0 1-16,4-3 0 0,-1-3 32 0,5-3 7 15,-1-1 0-15,3 1 1 0,-3 3-28 0,11-4-5 16,-1 1-2-16,8 9 0 0,-7-10-2 0,7 10 0 0,-4 0 0 0,3 0 0 16,1 0-10-16,3 3-2 15,-7 4-1-15,4-1 0 0,3-3-11 0,-3-3 10 0,3 6-10 0,4-2 10 16,-4-4-10-16,8-4 12 0,-1-2-12 0,4 6 12 15,6-9 5-15,5 2 2 0,-1-2 0 16,1 0 0-16,3-1-7 0,3-2-2 0,11-4 0 16,0 0 0-16,7 4-10 0,-3-4 10 15,-1 7-10-15,4-1 10 0,4-5-10 0,0 11 8 0,-1-5-8 0,1 3 8 16,-8-4-8-16,4 10 8 0,-3-3-8 0,-4 3 8 16,-3 3 0-16,3-3 0 0,7 7 0 0,-4-4 0 15,1 3-8-15,-4-3 0 0,3-3 0 0,1 0 0 16,6 0 0-16,1 0 13 0,-4 0-3 0,4-3-1 15,-1-3-1-15,8 6 0 0,0-10 0 0,3 1 0 16,0 0 0-16,0 2-8 0,-7 4 12 0,1-3-4 0,-1 6-8 0,0-3 0 16,-4 3 0-16,5 3 0 0,-8 3 11 0,0-3-3 15,-7 4-8-15,0 2 12 16,3 0-12-16,1 1 0 0,-4-4 0 0,0 3 0 0,0 1 0 0,0-1 0 16,-7-6 0-16,0 4 0 0,0-1 0 0,0-3 0 15,3-3 0-15,1 0 0 16,3 0 10-16,0 0-1 0,0 0 0 0,0-3 0 15,4-3 3-15,-4-1 0 0,3 4 0 0,4-3 0 0,0 6-12 0,0-3 0 16,-7 3 0-16,4 0 0 0,-4 0 0 0,-3 0 0 16,-4 3 0-16,0-3 0 0,-4 6 0 15,0 4 0-15,1-1 0 0,-8 1 0 0,-3-4 0 0,0 3 0 16,0-6 8-16,-4 4-8 0,4 2 0 0,-4-3 0 16,1-3 0-16,3-3 8 0,6 0-8 0,-2 0 8 15,-1 0-8-15,1 0 8 0,-1-3 0 0,4-3 0 0,3 0 0 0,1-4 0 16,3 7-8-16,0-3 10 0,3 3-10 15,-3-3 10-15,-3 6-10 0,-4 0 0 0,0-4 0 0,-4 8 0 16,0-8 0-16,4 4 0 0,-3 4 0 0,-1-4 0 16,4 0 0-16,-4 6 0 0,-3-3 0 0,-4 3 0 15,1-3 0-15,-4-3 0 0,-8 7 0 0,8-7 0 16,-4 0 0-16,8 0 0 0,-4 3 0 0,6-3-1564 16</inkml:trace>
  <inkml:trace contextRef="#ctx0" brushRef="#br0" timeOffset="4585.95">4949 9001 748 0,'0'0'67'0,"4"-3"-54"0,3-4-13 0,-7 7 0 16,7 0 320-16,0 0 62 0,4 0 12 0,3 0 2 15,-4 7-320-15,1-7-64 16,-11 0-12-16,0 0 0 0,0 0 0 0,0 0 0 0,0 0 0 0,0-7 0 16,-11 4 0-16,1-3 0 0,-4-3 0 0,-11-1 0 15,4 1 32-15,-11 3 3 0,-3-4 1 0,-4 1 0 16,-10-1 9-16,-8 1 3 0,-10-1 0 0,-3 4 0 16,-4 3-33-16,-8-6-7 0,-2-1 0 0,-1 4-8 15,-7-3 11-15,-3 5-11 0,0-2 10 0,7 6-10 16,-4 0 48-16,0 0 3 0,-3 10 1 0,3-4 0 15,8 3 12-15,2 4 4 0,5 12 0 0,6-6 0 16,-3 6-52-16,7 0-16 0,7 6 10 0,7 4-10 16,7-1 0-16,8 4 0 0,2-4 0 0,12 10 0 15,2-6 0-15,8 6 0 0,4 0 0 0,13 0 0 0,8-1-24 16,10 5 4-16,0-5 0 0,7 8 0 0,8-4 20 0,10 6 0 16,3-6 0-16,11 6 0 0,0-3 0 15,14-3 0-15,7-3 0 0,4-6 0 0,10 6-20 0,0-16 0 16,8-3 0-16,2-6 0 0,5-3 20 0,-1-7 0 15,-3 1 0-15,0-14 0 0,0-2 0 0,3-3 0 16,-7-1 0-16,1-5 0 0,-8-4 0 0,0 0 12 16,-7-9-12-16,4-7 12 0,-14 10 5 0,3-9 2 0,-18-4 0 0,-3 0 0 15,-3-2 2 1,-18-7 1-16,-1 3 0 0,-9-3 0 0,-5-7-2 0,-13 4 0 16,-8 6 0-16,-10-3 0 0,-7 3 4 0,-10 0 0 0,-5 1 0 15,-20-1 0-15,-15-3-16 0,-3 3-8 0,-17 0 10 16,-12 6-10-16,-6-6 0 0,-11 7 0 15,-14-7 0-15,-7 9 0 0,-3 1 0 0,-12 6 0 16,-2 9 0-16,-4 0 0 16,-22 3-97-16,11 7-19 0,4-1-4 0,42 10-1 0</inkml:trace>
  <inkml:trace contextRef="#ctx0" brushRef="#br0" timeOffset="12315.09">11374 12704 2253 0,'-22'0'49'0,"1"6"11"0,0-6 1 0,-4 4 3 0,-3-4-51 0,0 6-13 15,3-3 0-15,4 3 0 0,-4 10 0 0,4-7 0 0,0 4 0 0,3-4 0 16,8 7 8-16,-1 0 0 0,1-4-8 0,10-2 12 15,10 5 37-15,1-5 7 16,-4 5 2-16,11-2 0 0,10 3 11 0,0 2 3 16,7-8 0-16,8-1 0 0,2 1-18 0,19-1-3 15,21 4-1-15,6-10 0 0,12-3 2 0,13 0 1 0,15-3 0 0,13-10 0 16,8 4-13-16,14-10-2 0,14 6-1 0,14-9 0 16,10 4-17-16,8-11-4 0,3 10-1 0,7-6 0 15,11 0-15-15,0 7 0 0,7-1 0 0,-7 0-10 16,0 3 10-16,-11-3 0 0,-3 10 0 0,-4 0 0 15,-4-1 0-15,-9 4 0 0,-19 3 0 0,-14 3-975 16,-13 0-196-16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11-02T19:16:26.198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5101 10279 40543 0,'-6'-13'3600'0,"1"3"-2880"0,2 1-576 0,2 7-144 0,0-2 192 0,-3-4 0 15,-3-3 0-15,-5-8 0 0,-5-5-192 0,-5-3-192 0,-4 2 32 0,-3 4 16 31,-1 4-416-31,-5 3-80 0,-3 4 0 0,-6 3-16 0,-3 1 224 0,-7 1 48 0,-7 3 16 0,-4 2 0 16,-1 2 736-16,-7 0 144 0,-10 4 16 0,-6 3 16 16,-5 1-144-16,-1 2-16 0,-2 4-16 0,-5 2 0 15,0 5-224-15,-5 4-144 0,-3 4 192 0,3 5-192 16,3 1 128-16,10 2-128 0,7-2 0 0,12 0 0 16,7-3 0-16,10 2 0 0,6-1 0 0,5 2 0 0,3 5 144 15,8 1-144-15,4 3 0 0,5 2 144 0,4 3-144 16,3 3-176-16,3-2 48 0,2 0 0 0,2-1-192 0,6-2-48 15,4 2 0-15,7-5 0 0,6 0 112 0,7-3 32 16,8 0 0-16,8-4 0 0,10-4 224 0,8-1 192 16,10 2-48-16,7-2 0 0,-1 0 176 0,3-3 48 15,5-2 0-15,12 1 0 0,13 2-208 0,9-7-32 16,5-2-128-16,2-5 192 0,5-5-192 0,7-5 0 16,5-5 0-16,3-6 0 0,2-5 0 0,-5-3 0 15,0-5 0-15,-4-1 0 0,1-6 128 0,-1 0-128 16,-2-5 0-16,-1-5 144 0,3-5-144 0,-9 0 128 15,-6-2-128-15,-8-3 128 0,-5-4 32 0,-7-3 0 16,-6 0 0-16,-9-2 0 0,-7 5-16 0,-4-6 0 16,-1-4 0-16,-5 2 0 0,-7 0-144 0,-8 1 0 0,-6 1 144 15,-10 1-144-15,-9 4 0 0,-9 1 0 0,-8 5 0 16,-9 1 128-16,-9-1 0 0,-8 4 0 0,-8-2 0 0,-12 2 0 16,-6 5 0-16,-14 3 16 0,-12 2 0 0,-14 2 0 15,-10 1-144-15,-12 1 0 0,-9 3 0 0,-16 3 128 16,-12 5-128-16,-17 2 0 0,-14 6 0 0,-6 3 0 31,-1 6-512-31,-24 7 0 0</inkml:trace>
  <inkml:trace contextRef="#ctx0" brushRef="#br0" timeOffset="2303.06">20338 12327 36863 0,'14'-22'3264'0,"-1"7"-2608"0,-3 5-528 0,-7 9-128 0,1-2-3744 0,1-3-784 0,6-6-144 0,5-7-48 15,0-3 2672-15,-2 1 512 0,-5 7 128 0,-7 8 0 0,-3 1 2176 0,-5 3 416 16,-3 4 96-16,-2-1 0 0,-3 3 2160 0,-1 2 416 16,-2-1 96-16,-1-1 16 0,-2 0-1536 0,1-2-320 15,-1 2-48-15,-1-3-16 0,0 2-976 0,-2-2-208 16,-2 0-32-16,-3-1-16 0,-3 1-352 0,-6 2-64 15,-5-2-16-15,-9 3 0 0,-7-2-384 0,-8 2 0 16,-5-2 0-16,-9 2 0 0,-4-1-208 0,-7 0 16 16,-7 0 16-16,-4-1 0 0,-4-2 176 0,-2 0 0 15,-1-3 0-15,-4 0 0 0,-1-2 0 0,-3-1 128 16,0 0 0-16,-2-2 0 0,0 5-128 0,5-2 0 16,6-2 128-16,1 7-128 0,3-2 192 0,3 1-48 0,7 1 0 15,6 3 0-15,10 1 144 0,5 0 32 16,5 1 0-16,5 0 0 0,5 1-64 0,5-1 0 0,2 1 0 15,4 0 0-15,4 0-256 0,1 1-176 0,0-1 32 0,4 0 0 32,3 0-224-32,4-2-32 0,5 0-16 0,5-4 0 0,5 1 144 0,4-1 16 0,3 0 16 0,3-1 0 15,2-2 240-15,4 1 0 0,1-3 0 0,3 0 0 16,5-1 0-16,2-1 192 0,4-2-48 0,6 1 0 16,2-1 80-16,7 1 16 0,3-2 0 0,7 2 0 15,6-3-64-15,-1 1-16 0,3 3 0 0,1-4 0 16,-1 0-160-16,-4 2 0 0,-3 0 0 0,-1 1-176 15,-1-1 176-15,-1-2 0 0,-4-3 0 0,-3 1 0 0,-5 2 0 16,-2-2 0-16,-6 1 0 0,-4-3 0 16,-4 5 0-16,-4-1 144 0,-3 2-144 0,-3-2 0 0,-2 3 272 0,-3-1-48 15,-1 3-16-15,-2-3 0 0,-1 2-64 16,-1 1-16-16,-3-1 0 0,1-1 0 0,1 2-128 0,-3 1 0 16,1-2 0-16,-5 5 0 0,0-3 0 15,-5 1 0-15,0 3 128 0,-4 1-128 0,-3 1 0 16,-2 3-144-16,-3 1 144 0,1 1-208 0,-3 2 16 0,2 1 16 15,3-2 0-15,0 2 0 0,1-1 176 0,1 2 0 16,3-3 0-16,0 1 0 0,2 0 0 0,0 3 0 16,0 1 0-16,-1-1 0 0,-1 4 256 0,1-1-32 15,0 2 0-15,2 2 0 0,0-1 32 0,3 3 0 16,1 1 0-16,3 0 0 0,2-3-96 0,3 3-16 16,3-1 0-16,4 0 0 0,1-1 176 0,3 2 48 15,2-2 0-15,3 2 0 0,2-1-112 0,4 1-32 16,1-2 0-16,3 1 0 0,3-3-48 0,3 3-16 0,4 2 0 0,2-2 0 15,0-1-160-15,6 1 0 0,4 1 0 16,4 2 128-16,4-2-128 0,1 0 0 0,6-2 0 0,1 1 0 31,4-1-752-31,5 3-128 0,9 0-16 0,-5-18-16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11-09T19:46:05.003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10688 12002 35935 0,'1'-6'3200'0,"1"2"-2560"15,1 2-512-15,0-1-128 16,0 2-1200-16,1-1-256 0,3-2-48 0,3-6-16 16,2-2 352-16,2-3 64 0,-1-1 16 0,-1 2 0 0,-3 2 1600 0,-2-1 336 0,-1 4 64 0,-2-3 16 15,-1 3 1072-15,0 2 224 16,-2 6 32-16,-1-1 16 0,0 2-992 0,-1 2-192 16,0 4-32-16,-2 4-16 0,3 0-608 0,0 2-128 15,1 2-32-15,1 2 0 0,1 1-272 0,1 0 0 16,0 1 0-16,1-2 0 0,-2 0 0 0,2-2-192 0,-1 1 16 15,-3-2 16-15,0 2-80 0,-4-5-16 0,-2 2 0 16,-3-2 0-16,-3 3 256 0,-4-5 0 0,-1 2 0 0,-3-2 0 16,-2 0 272-16,-1-4 48 0,1 5 16 0,2-6 0 15,0 4 176-15,3-5 16 0,0 3 16 0,2 0 0 16,2-1-64-16,2-1-16 0,4 2 0 0,1-1 0 16,3-2-304-16,-1 3-160 0,2 2 160 0,-2-1-160 0,2 2 0 15,-1-1-192-15,0 2 16 0,1-2 0 16,1-1-160-16,0-2-48 0,0-1 0 0,1-3 0 0,2 0 240 15,1-3 144-15,2-1-192 0,0-9 192 0,4 0-128 16,3-4 128-16,5-3 0 0,3-2 0 16,3-1 0-16,4 1 0 0,4 0 0 0,2-1 0 15,6 1 0-15,3 0 0 0,4-2 176 0,0 7-176 0,-1 1 240 0,-4 5-64 16,-4 4-16-16,-5 4 0 0,-7 1-160 16,-9 4 0-16,-5 4 0 0,-8 3 0 0,-7 5 0 0,-6 4 0 15,-8 4 0-15,-5 3 0 0,-5 3 0 0,-11 7 240 16,-13 10-64-16,-7 0-16 0,-4 5 416 0,1-6 96 15,6 0 16-15,5-5 0 0,8-2-144 0,6-2-32 16,6-3 0-16,2-1 0 0,5-3-288 16,1-2-64-16,3 2-16 0,2-2 0 0,2 0-144 0,3-2 0 15,3-1 0-15,0-1 0 16,4-2-736-16,2-2-32 0,0 1 0 0,3-7 0 16,3 0 160-16,0-5 32 0,3 0 0 0,4-1 0 15,1-2 320-15,6-2 80 0,2-2 16 0,5-2 0 0,2-2 288 0,2-3 64 16,4-2 16-16,2-4 0 0,0-5 128 15,0 2 32-15,-1 3 0 0,-1-2 0 0,-1 1-192 0,-2 2-48 16,-5 3 0-16,-8 5 0 0,-4 4-128 0,-10 3 0 0,-6 3 0 0,-7 4 128 31,-10 4-624-31,-8 4-128 0,-7 7-16 0,-6 3-16 0,-3 1 400 0,2-1 64 16,3-3 32-16,-3-3 0 0,-2 4 480 0,2-4 80 0,4 4 32 16,5-3 0-16,5-1-112 0,6-1 0 0,6-3-16 0,6-2 0 15,5-3-176-15,6-3-128 0,5-2 144 0,5 0-144 16,3-4 0-16,7-2-320 0,6-2 64 0,5-4 0 15,0-2-64-15,7 0-16 0,4-6 0 0,3 2 0 0,-6 0 336 16,2-1 0-16,2 0 0 0,1 2 0 0,-6 0 192 16,-2 3-32-16,-3 2-16 0,-3 3 0 0,-3 2-144 0,-2 3 128 15,-4 1-128-15,-4 2 128 16,-2 3 64-16,-4 1 16 0,-4-1 0 0,-2 3 0 0,-1-1 48 16,-1 2 0-16,-3 0 0 0,-2 4 0 0,1 0-128 0,-1 3 0 15,-2-1-128-15,-1 0 192 0,-1 3-192 0,-2 1 0 16,0 1 0-16,-2-1 0 0,1-1 0 0,-1 0 0 15,-1 2 0-15,-2 0 0 0,-2 3 0 0,-3 0 0 16,0 1 0-16,-3 2-160 0,-3 1 160 0,0-2 0 16,0-2 160-16,1-1-160 0,0-3 0 0,5-3 0 15,2-5-176-15,5-7 176 0,4-2 0 0,5-3 0 0,3-2 0 16,5-6 0-16,3 1 208 0,3-3-32 16,4-1-16-16,7-5 0 0,4 0-160 15,6-4 0-15,3-1 0 0,1-1 0 0,-2 2 0 0,2 0-176 16,3-2 16-16,-3 5 0 0,-3 3 160 0,-8 4 0 15,-6 2 0-15,-3 4-128 0,-1 1 128 0,-1 4 0 0,-2 3 0 16,-4 0 0-16,-1 2 0 0,-3 0 0 0,-1 2 0 16,-3 1 0-16,-1 3 0 0,-4 0 0 0,0 0 0 15,-1 0 176-15,-1 3-16 0,-2-3 0 16,0 5 0-16,-3-1 0 0,1-2-160 0,-1 1 192 16,0-2-192-16,-3 2 192 0,2 2-192 0,-2-2 0 0,1 4 0 15,-2-1 0-15,0-1-144 0,0-1 144 0,0-1-192 16,-1 2 192-16,0 4-160 0,-1-5 160 0,1 2-128 15,1-6 128-15,4 0 0 0,0-1 0 16,3-5 0-16,2 0-128 0,2-1 128 0,3-3 0 16,1-2 160-16,0-2-160 0,4-2 0 0,-2 0 0 15,3 0 0-15,0-2 0 0,0-1 0 0,0 2 0 0,-1-3-128 16,0 2 128-16,-1-2-192 0,-1-1 192 0,0 1-192 0,-2-2 192 16,0 2-160-16,0 1 160 0,0-3-128 0,1-1 128 0,2 1 0 15,2-4 0-15,2 2 0 0,3-5 0 16,4 0 144-16,4-2 16 0,4-4 0 15,3 2 0-15,5-2-160 0,-1 1 192 0,1-2-192 0,-1 3 192 16,-2 1-192-16,-2 2 0 0,-2 2 0 0,-2-1 0 0,-4 5 0 0,-2 0 0 16,-2 5 0-16,-6 0 0 0,-1 6 128 15,-3-3-128-15,-3 6 0 0,-3-1 128 0,-2 3-128 0,-2 1 0 16,-3 2-192-16,-4 0 192 0,-2 2 0 16,-1 0 0-16,1 0 0 0,-3-1 0 0,1 0 0 15,-1 2 0-15,1-4 176 0,-2 2-176 0,0 1 128 0,-2-1-128 0,0 0 0 16,-2 1 144-16,2-2-144 0,-3 0 0 15,-5 1 0-15,-2-2 0 0,-1 3-304 0,-2-4 16 16,-1 1 0-16,-2 3 0 0,0-1-80 0,-1-2-16 0,2 2 0 16,1 1 0-1,2 0-240-15,2 0-48 0,2-1-16 0,3 0-19440 0</inkml:trace>
  <inkml:trace contextRef="#ctx0" brushRef="#br1" timeOffset="8864.04">11500 11003 43311 0,'-16'-18'3840'0,"2"8"-3072"0,2-2-608 0,3 8-160 0,3-1-592 0,4 1-160 0,-2 0-16 0,-4-2-16 16,-3-6 784-16,-4-4 0 0,2-3 0 0,1-3 144 0,3-1-144 0,3 5 0 16,1-1 0-16,2 3 0 0,0 3 0 0,0 0 0 15,-1 5 0-15,-1 4 0 0,0 2-176 0,-3 4 48 16,-2 7 0-16,-6 4 0 0,-4 6-64 0,-3 3-16 16,-6 4 0-16,-2 5 0 0,2 0 208 0,-4 2 0 15,1 1 0-15,3-6 0 0,5-2 160 16,2-1 80-16,2-3 16 0,6-3 0 0,5-3 32 15,5-4 16-15,4-2 0 0,6-4 0 0,5 0-176 0,4-6-128 0,6 0 192 16,5-2-192-16,4-4 0 0,4-2 0 0,7 0 0 0,0-5 0 16,2 3 0-1,3-2 0-15,2-2 0 0,2-1 0 0,-3 2 0 0,-2-2 0 0,0 3 0 16,-3 2 0-16,-4 0 0 0,-4 4 0 0,-7 2 0 16,-6 2 0-16,-4 4 0 0,-6 2 0 0,-2 2 0 0,-5 4 0 15,-3-2 0-15,-4 6 0 0,-3 5 0 0,-2 0 0 16,-4 2 0-16,-1 2 192 15,0-1-64-15,-3 0-128 0,-1 7 400 0,-4-1-16 0,1 0-16 16,-1 1 0-16,3-4-48 0,-1-3-16 16,3-2 0-16,0-1 0 0,2 3-176 0,1-4-128 0,0-1 144 0,4 1-144 15,0 1 0-15,1-2 0 0,1 1 0 0,2-4 0 16,3 1-384-16,0-3 0 0,1-5-16 0,2 2 0 16,2-5 64-16,2-2 16 0,0 1 0 0,2-6 0 15,2-1 192-15,2-2 128 0,3 0-160 0,2-4 160 0,3-1 0 16,4-3 0-16,0 2 0 0,2-3 160 0,3 2 96 15,2-2 0-15,-3 1 16 0,2-2 0 0,3 0-80 0,-1 1-32 16,-2 2 0-16,4-2 0 0,2-1-160 16,3 2 0-16,-3-1 0 0,1 2 0 0,-2 0 0 15,-3 1 0-15,-4 2 0 0,-4 1 0 0,-3 6 0 0,-6 0 0 16,-4 6 0-16,-6 3 0 0,-4 4 0 16,-4 3 0-16,-6 5 0 0,-5 1 0 0,-3 0 160 0,-6 4-160 15,-6 5 192-15,-10 1-192 0,-4 8 208 0,-7 4-64 16,-1 0-16-16,-8 6 0 0,-7 7-128 0,-2 0 0 15,-1 0 0-15,4-3 128 0,6-7-128 16,5 0 0-16,3-5 0 0,6 1 0 0,10-6 0 0,6-4 0 16,8-3 0-16,7-3 0 0,7-3 0 0,4-3 0 0,4-4 0 15,5-2 0-15,4 1 0 0,2-6 0 0,5 2-224 0,4-7 80 16,3-1-160-16,6-3-16 0,3-2-16 0,1-6 0 16,0-2 336-16,10-7-176 0,8-4 176 0,5-6-128 15,1 1 128-15,1-5 0 0,3 1 0 0,-1-1 0 16,0 1 0-16,-1 1 0 0,2 3 0 0,-5 2 176 15,-2 2-176-15,-6 5 128 0,-5-1-128 0,-6 4 128 16,-5 3-128-16,-4 2 0 0,-6 6 0 16,-5 5 128-16,-4 0-128 0,-6 4 128 0,-3 2-128 0,-6 4 128 15,-1 2-128-15,-6 2 0 0,-5 7 0 0,-4 1 128 0,-6 7 0 16,-7 0-128-16,-4 9 192 0,-2-6-64 16,4-4-128-16,-6 6 0 0,-11 1 144 15,-5 9-144-15,-3-2 0 0,2-1 144 0,2-6-144 0,7-1 0 16,5-5 320-16,7-1-32 0,6-6-16 0,5-4 0 0,4-1-80 15,6-1 0-15,3-6-16 0,5-1 0 0,2 0-176 0,4-2-144 16,3 2 144-16,2-3-208 0,3-2-160 0,6-2-16 16,2-2-16-16,5-3 0 15,5-6 64-15,5-3 16 0,4-4 0 0,2-4 0 0,3-5 320 16,6-3-144-16,4-3 144 0,-1-1 0 0,-3 0 0 0,2-3 0 16,2 0 192-16,-3-2-48 0,-3 5 80 0,-6 1 16 15,1 3 0-15,-7 4 0 0,-5 3-64 16,-1 3-16-16,-2 4 0 0,-6 4 0 0,-4 4 32 0,-3 2 16 15,-4 2 0-15,-2 2 0 0,-2 0-64 0,-5 2-16 0,1 2 0 16,-4 2 0-16,-1 0-128 0,-4 0 0 16,0 2 0-16,-3 1 0 0,-3 0-128 0,-2 4 128 0,1-3-160 15,-2 2 160-15,-2 2 0 0,-2 0 0 0,1 5 0 16,-2-3 0-16,1 3 144 0,-1-3-144 16,2 2 0-16,-2-2 144 0,2 2-144 0,1-1-176 0,0-3 48 15,1 0 0-15,1-2-96 0,-1-4-16 0,4 1 0 16,2-5 0-16,2-4 240 0,2-3-176 15,1-1 176-15,3-4-160 0,2-2 160 0,2-4 0 16,3-3 0-16,4-5 0 0,2-2 0 0,3-3 0 0,3 1 0 0,3-9-13232 16,7 0-2544-16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11-09T19:46:37.833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50"/>
    </inkml:brush>
    <inkml:brush xml:id="br3">
      <inkml:brushProperty name="width" value="0.05292" units="cm"/>
      <inkml:brushProperty name="height" value="0.05292" units="cm"/>
      <inkml:brushProperty name="color" value="#0070C0"/>
    </inkml:brush>
    <inkml:brush xml:id="br4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16659 6715 21183 0,'6'-17'1888'0,"-2"8"-1504"0,-1 1-384 0,1 3 0 16,-1 4 1456-16,-2 2 208 0,1 2 64 0,0-2 0 15,1 5-1008-15,-3 5-192 0,-5 9-32 0,-8 5-16 16,-10 7 800-16,-9 5 144 0,-1-5 48 0,-13 6 0 0,-12 11-880 0,-16 9-160 16,-11 9-48-16,-9 3 0 0,-5 2 176 0,-4-5 16 15,-5 2 16-15,1 0 0 0,3-1 304 0,-6 4 48 16,-4 3 16-16,-1 4 0 0,-1 1-352 0,3-7-64 16,10-7-16-16,0 1 0 0,0 8-224 0,3 1-48 15,4 3-16-15,4-8 0 16,6-6-240-16,6-2-256 0,7 0 48 0,15-11 16 15,13-6-496-15,4 0-80 0,4 1-32 16,7-3-17728-16</inkml:trace>
  <inkml:trace contextRef="#ctx0" brushRef="#br0" timeOffset="8032.76">26974 1152 35007 0,'-17'-6'3120'0,"6"0"-2496"0,2 3-496 0,4 0-128 0,3 3 0 0,2 0 0 0,1 0 0 16,-1-3-128-16,0 2 1232 0,1 1 256 0,4-2 48 0,2-2 16 15,6 1-1024-15,4 1-208 0,5 1-32 0,7 1-16 16,5-3-144-16,6 3 0 0,6-2 0 16,3 1-176-16,4-2 176 0,3-1 0 0,1 1 160 0,1 0-160 15,0-3 144-15,-1 2-144 0,0-2 128 0,-4 4-128 16,-7-2 128-16,-5 0-128 0,-2 2 128 0,-3 2-128 16,-4-3 192-16,-1 2-32 0,-4 2-16 0,-3 2 0 15,-3-1 64-15,-4 2 16 0,-3 2 0 0,-6 0 0 16,-3 2 32-16,-3 0 0 0,-5 2 0 0,-3 3 0 0,-4 0-16 15,-4 2 0-15,-2 1 0 0,-3-1 0 16,-4 1 16-16,-1 4 16 0,-4-2 0 0,0 2 0 16,-3 2-272-16,0 3 0 0,-2 0 0 0,-1-3 0 15,1-3 0-15,-2 3 0 0,-2 4 0 0,-2 2 0 0,-2 3 0 16,-1 1 0-16,-3 6 0 0,0 0 0 0,0 3 176 0,1-2-176 16,0 2 160-16,-1 0-160 0,-1 0 192 15,0-4-48-15,6-4-16 0,1 1 0 0,1-5-128 16,-4 6 0-16,-3 2 0 0,0 1 128 0,3-1-128 15,3-2 0-15,3-5 0 0,3-2 0 16,3-3 0-16,0-3 0 0,2 0 0 0,3-6 0 16,4 1-384-16,0-5-48 0,1 0-16 0,3-6-19520 0</inkml:trace>
  <inkml:trace contextRef="#ctx0" brushRef="#br0" timeOffset="9211.7">29446 1715 35935 0,'-1'-2'3200'0,"1"-2"-2560"0,0 4-512 0,1-3-128 16,0 3 240-16,-1 0 16 0,1 0 16 0,-1-3 0 16,0 0 576-16,-1 3 112 0,-2 0 32 0,3 0 0 15,0 0-800-15,-31 15-192 0,12-5 0 0,-3 2 0 16,-5 4-512-16,-4-2-160 0,-1 4-32 0,-1-3 0 31,0 1 144-31,0-3 32 0,-3 3 0 0,4-4 0 0,3-4 1104 0,6 0 208 0,2 2 48 0,2-4 16 16,3 2-272-16,2 0-48 0,3 1-16 0,3-1 0 0,3-2-304 15,1 0-64-15,3 3-16 0,2-2 0 0,3 2-304 0,3 0-64 16,2 1-16-16,3 0 0 16,3 1 0-16,1 1 0 0,3 2 0 0,0-1 0 0,1-1 256 15,1 2 0-15,3 2 0 0,0 2 0 0,1-2-128 16,-3 3 128-16,-1 0-208 0,-3-1 80 15,-3 2 128-15,-7-4 0 0,-2 2 0 0,-4-1 0 0,-4 1 128 0,-1 1 64 16,-3-3 16-16,-3 1 0 0,-1 0 176 0,0-1 16 16,0-3 16-16,-3-2 0 0,-3 4-208 15,-3-3-32-15,-1 0-16 0,-1 1 0 0,1-3-160 0,-1 2 192 16,0-2-192-16,-1 2 192 0,0-2-400 0,-2 3-80 16,0-1-16-16,-1-2-12048 15,0 2-2432-15</inkml:trace>
  <inkml:trace contextRef="#ctx0" brushRef="#br0" timeOffset="9518.18">30004 1371 43311 0,'3'-16'1920'0,"0"10"384"0,-1 2-1840 0,1 4-464 0,1 0 0 0,-2 4 0 0,2 2 0 0,1 0 0 0,2 7 0 0,2 3 0 15,2 10 0-15,-2 6 0 16,-1 7 0-16,-3 4 0 0,-2 6 0 0,-5 2 0 0,-1 6 0 0,-5-1 0 16,-2-1 0-16,-3-2 0 0,-3 1 0 0,-2 0 0 15,2-6-160-15,-1-1-80 0,-2-3-16 0,2 3 0 16,0-2-304-16,1-4-64 0,0-3-16 0,2-3 0 15,3-4-672-15,1-6-144 0,3-2-16 0,-1-5-14848 0</inkml:trace>
  <inkml:trace contextRef="#ctx0" brushRef="#br0" timeOffset="9704.29">29712 1903 40543 0,'0'-4'3600'0,"2"2"-2880"0,2 2-576 0,2 0-144 0,2 0 384 0,0 0 32 16,6 0 16-16,6-1 0 0,9 1-432 0,8 0 0 15,4 0 0-15,1 0-176 16,0 3-384-16,-1 1-80 0,-1 1 0 0,-1 1-16 16,2 2-2208-16,-3-2-432 0</inkml:trace>
  <inkml:trace contextRef="#ctx0" brushRef="#br0" timeOffset="10112.42">30547 1897 6447 0,'19'-8'576'0,"-6"5"-576"0,-1-4 0 0,-3 5 0 16,-4-2 1920-16,-3 2 256 0,1-1 64 0,2 0 16 16,3-4 1392-16,2 0 288 0,0-2 48 0,0-1 16 15,-4 4-992-15,-3 0-192 0,-3 0-32 0,-3 2-16 16,-1 4-1488-16,-3 0-288 0,-3 1-64 0,0 4-16 16,-2 2-400-16,-2 2-64 0,-1 4-32 0,-2 3 0 0,0 2-128 0,-1 2-32 15,0-1 0-15,1 3 0 16,-1 3-256-16,3-5 0 0,3-2 0 0,-2 4 0 15,2 3 0-15,0 4 0 0,3-1 0 0,3-2 0 0,2-4 0 16,3 0 0-16,2-3 0 0,4-3 0 0,1-2 0 16,2-3 0-16,2-1-176 0,2-4 176 0,-1-2-176 0,1-2 176 15,2-2-160-15,0-4 160 0,0-1 0 0,1-2 0 16,0-2-128-16,0-4 128 0,0 2 0 16,1-5 0-16,0-3 0 0,0-1 160 0,0-2-160 0,0 0 0 15,-2 1 0-15,-2 1 0 0,-2 4 0 0,-1 3 0 16,-2 0 0-16,-1 4-176 0,-1-1 384 0,-1 2 80 15,-2 1 16-15,1 4 0 0,-2-1-48 0,0 4-16 16,-1-2 0-16,0 2 0 0,0 2-240 0,0-2 176 0,0 1-176 16,-1 4 160-16,1 1-160 0,-1 2 128 15,1 2-128-15,0 1 128 0,0 0 0 0,1 4-128 0,2 3 192 16,0 2-64-16,2 5-128 0,1-2 0 0,3 5 144 16,0 0-144-16,2 0 0 0,0 1 0 0,0-1 0 15,0 1 0-15,0-1 0 0,-1-6-288 0,-1 1 48 16,-2-5 16-16,-2-2-496 15,-1-2-112-15,-1 1 0 0,-2-3-12352 0,0-2-2448 16</inkml:trace>
  <inkml:trace contextRef="#ctx0" brushRef="#br0" timeOffset="10368.62">31314 1453 42383 0,'-3'-22'1872'0,"-1"7"400"0,2 5-1824 0,0 4-448 0,2 3 0 0,2 3 0 16,-1 3 448-16,0-3-16 0,1 2 0 15,1 4 0-15,-1 4-112 0,0 6-32 0,-1 7 0 0,-2 5 0 0,-2 3-128 0,-3 5-32 16,0 8 0-16,-3 6 0 0,-1 7-128 0,-1 0 128 16,-1-1-128-16,1 1 128 0,-2-2-128 0,3-1 0 15,1-1 0-15,-1-2 0 0,3-4-176 0,1 0-16 16,1-5 0-16,2-1 0 15,0-4-368-15,2-5-80 0,0-4 0 0,-1-3-12288 16,1-3-2432-16</inkml:trace>
  <inkml:trace contextRef="#ctx0" brushRef="#br0" timeOffset="10600.34">31024 1826 43311 0,'-1'-10'3840'0,"-1"4"-3072"0,4 2-608 0,0 2-160 0,3 2 288 0,0 0 32 0,2 0 0 0,3-2 0 15,8 0 384-15,4 0 96 0,8-2 16 0,3 2 0 16,2 2-496-16,-1-3-112 0,0 2-16 0,-1 1 0 16,0 0-192-16,-1 0 0 0,2 4 0 0,-1-4 0 15,1 0-640-15,-2 0-192 0,-1 0-16 0,-3-4-19664 16</inkml:trace>
  <inkml:trace contextRef="#ctx0" brushRef="#br0" timeOffset="10975.24">31808 1912 39615 0,'-14'0'1760'0,"4"2"352"0,2-1-1680 0,4 2-432 0,3-3 0 0,2 4 0 0,1-4 480 0,0 3 16 15,1 2 0-15,2 1 0 0,4 1-368 0,2-4-128 0,3 1 0 0,3-2 144 0,2 0-352 0,2-4-80 16,2 2-16-16,2-2 0 0,1-2 304 0,1 2 0 16,0-2 0-16,0 2 0 0,2-2 0 0,-3 0 144 0,2 2-16 0,-2-4 0 15,-1 2 64-15,-2-2 16 0,0-1 0 0,-4-1 0 16,-1 0 0-16,-3 2 0 0,-4-4 0 0,-4 2 0 16,-1-2-80-16,-4 0-128 0,-5-3 176 15,-2 1-176-15,-2 2 160 0,-4 0-160 16,-3 2 128-16,-6 1-128 0,-2 4 0 0,-4 0 0 15,-2 6 0-15,-5 0 0 0,-1 6 0 0,-2 5 0 0,0 2 0 0,3 2 0 16,1 2-144-16,1 4 144 0,3 2 0 0,5 0 0 16,2 2 0-16,4 0-128 0,3 0 128 15,3 0 0-15,1 1 0 0,4-1 0 0,1 0 0 0,2 1 0 16,2-1 0-16,2-4 0 0,3 1 0 0,1-3 0 16,2 0 0-16,3-1-192 0,1-5 192 0,1 0-160 15,1-3-240 1,1-4-48-16,1-2-16 0,2-1-17904 0</inkml:trace>
  <inkml:trace contextRef="#ctx0" brushRef="#br0" timeOffset="11420.49">32934 1725 41471 0,'-6'-4'3680'0,"1"4"-2944"16,1 0-592-16,3 1-144 0,1 2 416 0,-2-3 48 15,-2 1 16-15,-5 2 0 0,-3-1-96 0,-5 2 0 16,-6 2-16-16,-1 0 0 0,-2 4-368 0,-4-4 0 16,-2 3 0-16,-1 1 0 0,-3 0 0 0,0-2-128 0,1 2 128 0,2 0-128 15,4-1 0-15,5 1 0 16,4-4 0-16,4 0 0 0,3 0 0 0,5 2 0 0,3-6 0 0,2 2 0 15,5-2-32-15,1-2 0 0,5 0 0 0,2 0 0 16,2 0 32-16,4-2 0 16,4 2 0-16,3 0 0 0,0 0 128 0,-1 2 224 0,0 2-48 0,3 0-16 15,2 4 176-15,0 0 48 0,2 4 0 0,0 3 0 16,0 1-192-16,-2 3-48 0,-1 0 0 0,0 2 0 16,-1 2-144-16,-2 3 128 0,1 2-128 0,-3-2 128 15,-3 5-128-15,-4-3 0 0,-4-2 0 0,-4 2 128 16,-2 0-128-16,-7-2 128 0,-1-1-128 0,-4-3 128 15,-2-2 176-15,-4 1 16 0,-2-4 16 0,-1 2 0 16,-2-1 32-16,0-2 0 0,-2-1 0 0,-2 1 0 16,1-2-48-16,0 1 0 0,-2-5 0 0,2 2 0 15,-1-2-592 1,0-4-128-16,2 1-32 0,-3 2-20896 0</inkml:trace>
  <inkml:trace contextRef="#ctx0" brushRef="#br0" timeOffset="13337.67">26766 3447 35007 0,'-17'0'3120'0,"2"-2"-2496"0,8 2-496 0,4 0-128 15,3 0 992-15,-1-2 176 0,-5 0 48 0,-5-3 0 16,1-1-608-16,1-1-112 0,8-2-32 0,5 2 0 0,7-3-272 0,5 1-48 15,6-1-16-15,7 2 0 0,3 0-128 0,4-3 0 16,7 1 0-16,4 0 128 0,2 0 32 0,5 2 0 16,4 0 0-16,0 0 0 0,2 0 0 0,-3 3 0 15,-4 4 0-15,-3 1 0 0,-3 4-160 0,-6 2 192 16,-4 1-192-16,-9 4 192 0,-4-1-192 0,-7 3 192 16,-6 3-192-16,-6 0 192 0,-4 0 0 0,-6 2 0 0,-5 2 0 15,-4 3 0-15,-9 1-192 0,-3 5 0 0,-3-3 0 16,-3 2-176-16,-4 1 176 0,-1-1 0 0,-3 0 0 0,2 0 128 15,1-2-128-15,1-2 0 16,1-1 0-16,3-4 0 0,2 0 0 0,6-3 0 0,1 0 0 16,6-4 0-16,5-2 0 0,3 1 0 0,4-1 0 15,4 0 0-15,2-1 0 0,5 1 0 0,3 2 0 16,2-4 0-16,4 1 0 0,2 3 0 0,4-3 0 16,4 1 0-16,3 5 0 0,2-1-192 0,2 1 32 0,-1-2 0 15,1 3 160-15,-3-1 0 0,-3 1 0 16,-3 0 0-16,-1 3 0 0,-2-1 0 15,-2 5 0-15,-5-1 0 0,-1 0 0 0,-2 3 0 0,-2 1 0 16,-3-1 0-16,0 1 272 0,-3 0-16 0,-1-2 0 16,-1 1 0-16,0-5 288 0,-2-2 48 0,-1 1 16 0,0-2 0 0,-2 2-208 15,-3 2-32-15,-2-4-16 0,-2 4 0 0,-1-2-352 16,-6 0 144-16,-1 1-144 0,-3 1 0 16,-3-2-416-16,-5 1-192 0,-1-2-32 15,0 1-16-15,-1-3-624 16,2-4-112-16</inkml:trace>
  <inkml:trace contextRef="#ctx0" brushRef="#br0" timeOffset="13772.9">29116 4081 38703 0,'-1'-4'1712'0,"-3"0"352"0,1-1-1648 0,2 2-416 0,0-1 0 0,2 1 0 0,0 0 608 0,1-2 32 0,0-5 16 0,2-4 0 15,3-2-80-15,3-5-32 0,1 1 0 0,3-2 0 16,-1 1-544-16,0-1 0 0,0 2 0 0,-1-2 0 16,-1-1 0-16,-4 2 0 0,-2 2-192 0,-2 3 48 15,-5 1 144-15,-1 5 0 0,-4 6 0 0,-4 2 0 0,-2 4 0 0,-7 6 0 16,-7 6 0-16,-5 5 176 0,-1 3-48 16,1 2 0-16,-1 0 0 0,-4 7 0 15,-2 8-128-15,0-1 0 0,2 5 0 0,3 2 128 0,3 1 96 16,4-1 16-16,4 1 0 0,4-1 0 0,4-2-64 15,5-2-16-15,6-3 0 0,1-3 0 0,6-4-288 0,3-2-64 16,5 0-16-16,4-5 0 16,2-4-560-16,3-1-96 0,5-3-32 0,0-1-17792 15</inkml:trace>
  <inkml:trace contextRef="#ctx0" brushRef="#br0" timeOffset="14180.35">29986 3941 11055 0,'0'-6'976'16,"-1"2"-784"-16,-1-2-192 0,0 3 0 0,2 3 6128 0,0-2 1168 0,-1 2 256 0,-1 0 32 16,-2-1-5504-16,-2 1-1104 0,-4 1-208 0,-4 4-64 15,-1 2-480-15,-4 6-96 0,-4 1-128 0,-1 4 176 16,-5 4-176-16,-2 5 0 0,0-1-192 0,-1 5 192 15,1 1 0-15,2-1 0 0,3 4 0 0,1-3 0 16,8-2 0-16,2-2 128 0,5-1 0 0,5-2 0 0,5-3 0 0,4-6-128 16,3 3 192-16,6-6-64 15,1 2-272-15,7-4-64 0,4-2-16 0,4 0 0 16,4-6-96-16,2 1 0 0,0-6-16 0,4-2 0 16,0-3 144-16,2-2 48 0,2-3 0 0,1-2 0 0,-1-2 16 15,-2-3 0-15,-4 1 0 0,-3-2 0 0,-4-1 128 16,-4-4 0-16,-5 2 0 0,-5-4 0 0,-3 1 0 0,-7 0 176 15,-4 1-16-15,-3-1 0 0,-3 1 400 0,-4-1 80 16,-6-1 0-16,-2-1 16 0,-3 2-144 0,-2 1-48 16,-2 0 0-16,-2 2 0 0,0 4-208 15,1 1-32-15,0 1-16 0,-1 4 0 0,3 4-416 16,1 3-96-16,3 0-16 0,0 2-18992 0</inkml:trace>
  <inkml:trace contextRef="#ctx0" brushRef="#br0" timeOffset="14465.61">30840 3085 42383 0,'-5'-1'3776'0,"0"2"-3024"0,1 4-608 0,3-1-144 0,1 2 304 0,0 0 16 0,-3 2 16 0,0 8 0 16,-5 8-336-16,-1 13 144 0,1 8-144 0,-2 2 0 16,1 4 0-16,1-1 0 0,0 1 0 0,1 4 0 15,1-2 0-15,-2 4 0 0,1 3 0 0,-3-3 0 16,0 2 0-16,-1-4 0 0,0-1 0 0,-3-1 0 0,1 1-192 16,-2-4-32-16,0-2-16 0,-2 2 0 15,0-4-416 1,-1-3-96-16,-1-2-16 0,0-5-17472 0</inkml:trace>
  <inkml:trace contextRef="#ctx0" brushRef="#br0" timeOffset="14867.84">31072 3935 43311 0,'-12'-4'3840'0,"2"1"-3072"0,0 1-608 0,2 2-160 0,5 2 320 0,0 1 48 0,1-2 0 0,-4 5 0 0,-5 3-240 0,-7 3-128 16,-4 8 160-16,-5 5-160 0,-2 3-208 0,-2 7-144 15,-1 0-32-15,0 3 0 16,4 0-160-16,2-2-32 0,5 1-16 0,3-2 0 16,6-4 80-16,5-2 32 0,3-1 0 0,6-5 0 15,3-2-576-15,5-2-112 0,3-3-32 0,1-3 0 0,6-3 608 16,1-1 112-16,4-5 32 0,2-4 0 0,3-4 448 0,6-2 288 0,3-7-32 0,6 0-16 15,-1-6-240-15,3-2-288 0,3-2 64 0,-2-6 16 16,-1-4 208-16,-5-3 0 0,-4-2 144 0,-7-3-144 16,-6 0 640-16,-8 3 48 0,-4-3 0 15,-8 3 0-15,-4 4 464 0,-7 5 112 0,-3 4 16 0,-6 3 0 16,-2 2-128-16,-3 5 0 0,-2 1-16 0,-3 2 0 0,2 2-192 16,-1 1-48-16,-1 3 0 0,1 3 0 0,0-1-576 15,2 1-128-15,3 3-32 0,4 0 0 16,3 0-608-16,1 2-128 0,2 0-32 15,3 1 0-15,2 0-640 0,4 1-128 0,2 1-32 0,3 5 0 0</inkml:trace>
  <inkml:trace contextRef="#ctx0" brushRef="#br0" timeOffset="15239.77">31631 4434 28559 0,'-1'13'1264'0,"-2"-6"272"0,1 2-1232 0,-1-3-304 0,1-2 0 0,-1-4 0 0,1 2 1536 0,-3 2 240 0,-4 4 48 0,-2 2 16 16,-5 0-112-16,-1-1 0 0,-1-3-16 0,1 1 0 16,2-7-448-16,0 3-96 0,3-6-16 0,2 0 0 15,2-3 272-15,3-4 48 0,1-1 16 0,3-3 0 16,2-5-592-16,4 0-112 0,2-6-16 0,3-4-16 15,1 1-544-15,3-7-208 0,3 0 176 0,1-3-176 16,-2 4 0-16,1-5 0 0,3 1 0 0,-2 1 0 16,-2 5 0-16,2 0 0 0,-1 3 0 0,-1 2 0 15,0 7 0-15,-2 2 0 0,-1-1 0 0,1 6 0 16,0-2 0-16,-1 2 0 0,1 1 0 0,-1 1 0 16,2-1 160-16,0-1-160 0,0 3 160 0,0 0-160 0,1 2 0 15,1-2 0-15,2 4 0 16,2-3 0-16,0 2-704 0,-2 2-128 15,2 1-16-15,-2 1-16 0,-3 3-864 0,-1 3-160 16,-1-1-32-16,-3 5-18784 0</inkml:trace>
  <inkml:trace contextRef="#ctx0" brushRef="#br0" timeOffset="15811.32">32751 3713 41471 0,'3'-5'1840'0,"-2"0"368"0,1 3-1760 0,0-2-448 0,0 2 0 0,-1 2 0 0,-1 0 320 0,2-3-32 0,-1 2 0 0,0-1 0 16,-2 2 96-16,-2 0 0 0,-3 0 16 0,-4 3 0 16,-3 2-208-16,-6 3-32 0,-3 0-16 0,-6 5 0 0,-5-1-144 0,-3 2 160 15,-2 2-160-15,-3 0 160 0,2 0-160 0,-1 1 0 16,3-1 0-16,2 0 0 0,3-3 0 0,6-1 0 15,5-2 0-15,5 0 0 0,5-4 0 16,5 0 0-16,3 0 0 0,7-2 0 0,4 2-320 0,4-3 64 16,5 0 16-16,4 0 0 15,3 1-208-15,3-3-32 0,4 1-16 0,2 2 0 0,2 1 336 0,2 1 160 16,0 0-160-16,0 4 160 0,-2-4 0 0,-1 4 0 16,1 3 128-16,0-1-128 0,-4 2 432 0,-2-2-32 15,-3 4 0-15,-2-3 0 0,-6 3-16 0,-2-2-16 16,-3 3 0-16,-5-1 0 0,-1 0 16 0,-5-1 0 15,-2 2 0-15,-4 1 0 0,-3-2 192 0,-3 3 32 16,-4 0 16-16,-3-3 0 0,0 2 128 0,-3-1 16 0,-3 1 16 16,-2-2 0-16,-2-4-336 0,-4 2-64 15,-1-2 0-15,-4 1-16 0,-1-1-208 0,-3-2-32 16,2 0-128-16,1-2-15552 0,0-1-3200 0</inkml:trace>
  <inkml:trace contextRef="#ctx0" brushRef="#br1" timeOffset="30666.18">12139 9975 38703 0,'4'-11'3440'0,"0"1"-2752"0,-1 7-560 0,-1-1-128 0,0 4 512 0,2-5 64 15,1-2 0-15,3-6 16 0,4-3-464 0,-1 4-128 16,-3 2 0-16,0 4 0 0,-5 6 0 0,-4 3 0 16,-1 6 0-16,-4 3 0 0,-6 5-160 0,-2 2 0 15,-6 4 0-15,-5 1 0 0,-3 2 160 0,-6 2-192 0,-2 1 192 0,-4 0-192 16,-2 2 432-16,-2-3 80 0,1 2 0 0,-2-3 16 15,3 1 176-15,3-2 16 0,4-1 16 0,4-3 0 16,4-6-176-16,5-1-48 0,3-1 0 0,6-6 0 16,2-1-192-16,4-2-128 0,4 0 128 0,3-4-128 15,3 1 0-15,2-2-320 0,4 0 64 0,3-2 16 16,3-2-160 0,4 0-48-16,0-2 0 0,5-4 0 0,2 2 192 0,1-2 48 0,3-3 0 0,1 0 0 15,0-2 208-15,1-1 0 0,2 0 0 0,2-3 160 16,0-1-160-16,-1 2 0 0,-1-1 0 0,0 0 0 15,-3 0 0-15,-3 0 0 0,-2 3 0 0,-1-2 0 16,1 2 0-16,-4 0 0 0,-1 3 0 0,-4 3 0 16,-4 4 0-16,-5 3 0 0,-1 3 0 0,-7 3 0 15,-3 5 0-15,-7 6 0 0,-5 5 0 0,-6 5 0 16,-7 6-192-16,-8 5 192 0,-7 6-192 0,-7 1 192 0,0 1-192 0,-5-2 192 16,-3 4-160-16,-2 3 160 0,-4 5 0 0,4-2 240 15,4-3-32-15,4-1 0 0,3-3 176 0,2-4 16 16,4-2 16-16,4-6 0 0,7-6-240 0,4-3-48 15,3-2-128-15,5-5 192 0,5-4-192 0,4-4 0 16,5-2 0-16,2-1 0 0,4-4-160 0,3 1-80 16,3-2-16-16,3-3 0 0,0 3 0 0,4-7 0 15,4 3 0-15,3-3 0 0,3 0 256 0,5-3-176 16,4-1 176-16,4 0-160 0,3-4 304 16,2-1 64-16,4 0 16 0,-1-3 0 0,1-1-96 0,-2-1 0 15,0 3-128-15,-1 1 192 0,-2 0-48 0,-2 3-16 0,-2-2 0 0,-5 3 0 16,-4 5-128-16,-6 3-144 0,-5 2 144 15,-5 4-208-15,-6 4 208 0,-4 2-192 0,-3 2 192 0,-7 4-192 16,-1-1 192-16,-4 4 0 0,-6 3 0 16,-4 3 0-16,-2 0 384 0,-2 1 32 0,2-4 0 15,-1 2 0-15,-2 2-112 0,5-4-32 0,3 0 0 0,2-3 0 16,3-1-272-16,5-2 160 0,3 0-160 16,5-3 128-16,3-2-128 0,2 0-272 0,6 0 64 15,3-4 16 1,2 0-224-16,3-2-32 0,4 1-16 0,1-6 0 0,1 0 128 0,3-4 16 15,2 1 16-15,1 0 0 0,-1-3 128 0,-1 2 32 0,-4-2 0 16,-5 3 0-16,-3 0 144 0,-4 2 176 0,-4 1-48 0,-2 0 0 16,-4 2 208-16,-4 1 48 0,-1 0 0 0,-2 1 0 0,-3 3 416 15,-4 2 96-15,1 3 0 0,-2-1 16 0,0 3-240 16,-1 4-48-16,1 1-16 0,1 0 0 16,3 3-144-16,3-3-16 0,4-4-16 0,1 1 0 0,5-1-176 0,3-2-16 15,2 2-16-15,3-4 0 0,1 0-224 0,0-1 0 16,1 0 0-16,1-2 0 0,-2 1-192 15,-1-2-128-15,-1 0-16 0,-2-1-16 16,-2 2-80-16,-1-1-16 0,-3-2 0 0,-2 2 0 16,-3 0-272-16,-4-2-64 0,-3 2-16 0,-1-1 0 15,-2-3-128-15,2 0-32 0</inkml:trace>
  <inkml:trace contextRef="#ctx0" brushRef="#br2" timeOffset="42036.5">15524 9707 43311 0,'-7'-4'3840'0,"1"2"-3072"0,3 2-608 0,0 0-160 16,2 2-384 0,0-2-128-16,-3 0 0 0,-3 0-16 0,-3 2 208 0,0-2 64 0,0 2 0 0,1-1 0 15,2 4 256-15,1-1 0 0,1 2 176 0,0 0-176 0,1 4 272 0,-1 3-48 16,-1 3-16-16,-3 2 0 0,-1 1-32 0,-3 3-16 16,-3 4 0-16,-5 5 0 0,-7 7-160 0,-4 3 0 15,-5 10 0-15,-4-3 128 0,1 1-128 16,-3-4 0-16,3-7-192 0,1-1 192 0,3-7-176 0,8-5 176 15,5-7-128-15,2-2 128 0,3-2 0 0,6-3 0 16,4-3 0-16,6-5 0 0,4 0 0 0,3-3 0 16,7-3 0-16,1 0 0 0,6-1 0 0,4-5 0 15,6 2 0-15,3-3 0 0,5-1 0 0,2-2 0 16,2 0-160-16,1-2 160 0,0 1 0 0,-1 2 176 16,0-2 0-16,0 0 0 0,0 0 48 0,-2 2 16 15,1-1 0-15,-3-2 0 0,-3 2-48 0,-3-2-16 0,0 1 0 16,-4 2 0-16,-2-2 16 0,-4 2 16 0,-2 3 0 0,-3 2 0 15,-3 1-208-15,-3 0 176 0,-2 3-176 0,-5 3 160 16,0 3-160-16,-6 3 0 0,-2 1 0 16,-6 8 128-16,-5 1-128 0,-8 6-272 0,-7 7 64 15,-9 0 16-15,-8 6 192 0,-8 0 0 0,-3-1 0 0,-4 1 0 16,-2 2 0-16,6-2-144 0,5-3 144 16,8-1-192-16,9-9 336 0,7-5 64 0,9-2 16 0,5-2 0 15,6-7 112-15,6-3 32 0,6 0 0 0,4-6 0 16,8 0-176-16,5-6-48 0,7-1 0 0,6-2 0 15,6-4-144-15,2 1-144 0,5-1 144 16,6-1-208-16,7-1 208 0,7 1 0 0,7 0-160 0,1 3 160 16,-1 2 0-16,-6-2 0 0,-3 5 0 0,-4 1 0 15,-5 4 0-15,-8 4 0 0,-9 5 0 0,-9 2 0 0,-7 2 0 16,-7 2 0-16,-8 4 0 0,-6 1-176 0,-6 3 176 16,-5 0 0-16,-8 6 128 0,-3 1-128 15,-4 1 256-15,-6 3-32 0,-5 5 0 0,-7-1 0 0,0 3 96 16,-1-2 32-16,0 0 0 0,0-1 0 0,4-4-96 0,2-2-32 15,4-3 0-15,2-3 0 0,2 1-224 16,5-4 0-16,6-1 0 0,4-2 0 16,6-3 160-16,4 0-160 0,6-1 160 0,5-3-160 0,4 1-128 0,5-4-128 15,5 0-32-15,4-2 0 0,6-2 48 16,2-2 16-16,2-1 0 0,2 0 0 0,2-3 96 0,0-2 128 16,0 0-208-16,0-1 80 0,1 1 128 0,0-2 192 15,0 1-32-15,-2 4-16 0,-3-1 64 0,-2 0 16 0,-4 6 0 16,-3 0 0-16,-7 2-224 0,-3 2 0 15,-6 3 0-15,-3 0 0 0,-2 4 0 0,-6-2 0 16,-3 6 128-16,-3-1-128 0,-2 3 128 0,-4 1 0 16,1 2-128-16,-5 3 192 0,-1-2-64 15,-2 2-128-15,-1 0 176 0,-1-1-176 0,-1 2 224 0,1-1-64 0,-2 1-16 0,0-4 0 16,-2 3-144-16,1-3 0 0,0 1 0 16,1-1 0-16,3-4 0 15,0-2 160-15,2 0-16 0,2-3 0 0,1-1-144 0,1 1 0 0,2-4 0 16,0 1 0-16,2-1 0 0,2 1 0 0,-1-3 0 0,4 2 0 31,2 0-272-31,2-2-144 0,0 2-32 0,3 1 0 0,1 0 0 0,1-1 0 0,0 3 0 16,2 4 0-16,-1 0-48 0,0 2-16 15,-2 2 0-15,-2 2 0 0,0 3-96 0,-4 3-32 16</inkml:trace>
  <inkml:trace contextRef="#ctx0" brushRef="#br3" timeOffset="48662.28">19523 9834 24879 0,'-5'-3'2208'0,"1"-1"-1760"0,3 2-448 0,2 2 0 15,0 0-2496-15,-1 0-592 0,0-4-112 0,0-1-32 0,0 0 2672 0,0-1 560 0,1 0 0 16,1-1 192-16,-1 2-192 0,0 2 0 0,-1-1 0 0,0 2 0 15,-1 0 0-15,0 2 304 0,-2-2-48 0,1-1 32 16,1 2 2544-16,-1-1 512 0,2-1 112 0,2-2 48 16,0 0-288-16,2-2-48 0,2 1-16 0,1-4 0 0,3 1-1808 0,0 1-384 15,1 0-64-15,2-2 0 0,-1 4-640 0,-1 0-112 16,1 3-16-16,-3 1-128 16,-1 4 0-16,-5 1 0 0,-2 3 0 0,-4 4 0 15,-3 4-416-15,-7 3-32 16,-4 3-16-16,-4-2 0 0,-5 2 96 0,-3 1 32 0,0-1 0 0,-6 2 0 15,-6 3 624-15,-2 3 128 0,-4 1 32 0,1-1 0 0,1-2 112 0,0 2 16 16,2 1 16-16,0-1 0 0,2-2 0 16,2 2 0-16,5-2 0 0,3-1 0 0,4 0-80 15,6 0-32-15,6-3 0 0,5-3 0 0,5-3-304 0,4 0-176 16,4-4 192-16,4-3-192 0,3-2 0 0,3-3 0 16,4-1 0-16,2-3-192 0,3-4-64 0,3-5-16 15,2 2 0-15,3-6 0 0,1-3 272 0,2-1 0 16,3-3 0-16,0 0 0 0,0-2 0 0,0 1-128 0,-2 1 128 15,1 2 0-15,-3-1 0 0,-2 3 0 0,-3 0 0 16,1 0 0-16,3-3 0 0,0 3 0 0,-2 0 0 16,-3 4 0-16,-4 2 0 0,-4 1 0 0,-4 3 0 15,-4 3 0-15,-4 0 0 0,-4 6 0 0,-2 3 0 16,-4 0 0-16,-4 4 0 0,-5 3 0 0,-6 6 0 0,-7 2 0 16,-6 5 0-16,-6 5 0 0,-8 1-128 0,-4 4 128 15,-3 1 0-15,0 0 0 0,0 1 128 0,0 1-128 16,3-7 304-16,3 0-48 0,0 1 0 0,4-4 0 15,3-1 0-15,2 1 0 0,2-3 0 0,3-2 0 16,6-5-256-16,6-3 0 0,4-4 0 0,8-5-144 16,2-2 144-16,6-3 0 0,2-2 0 0,4 0 0 15,5-4 0-15,4 1 0 0,3-4 0 0,5 1 0 16,2 0 0-16,3-4-128 0,5 2 128 16,5-2-128-16,5-3 128 0,3 3 0 15,2-2 0-15,0 2 0 0,0 1 0 16,-3 3 0-16,-2 0 0 0,-3 2-128 15,-5 1 128-15,-4 3 0 0,-3 0 0 0,-2 0 0 0,-4 1 0 16,-2 1 0-16,-5 5 0 0,-4-4 0 0,-2 3 0 16,-3 1 0-16,-4 1 0 0,-1 2 0 0,-3 0 288 0,-3 2-16 15,-1 5 0-15,-4-1 0 0,-4 5 80 0,-2 1 16 0,-4 4 0 16,-7 2 0-16,-1 4-368 0,-4 3 0 0,-1-3 0 0,0 2 0 16,1-5 0-16,0 0 0 0,2-2 0 0,2-4 0 0,5-2 0 0,3-4-160 15,5-4 160-15,2-2 0 0,5-5 0 16,4-1-128-16,2 0 128 0,4-5 0 0,3-2 0 0,4-1 0 15,2 0 0-15,5-1 0 0,3-2-176 0,6-3 176 0,2 2-160 16,4-2 160-16,2-1 0 0,4 0 0 0,3 0 0 16,3-1 160-16,-1 4-160 0,4-3-144 15,0 4 144-15,0 0-208 0,-2 2 208 0,-3 1 0 0,-4 1 144 16,-4 2-144-16,-5 0 0 0,-5 2 0 0,-3-2 0 0,-7 3-160 16,-3 1 160-16,-4-1 0 0,-5 3 0 15,-3 3 0-15,-3 1 0 0,-5 0 0 0,-4 6 0 0,-5 0 0 16,-1 3 224-16,-8 0-32 0,-10 9 0 0,-4 0 0 15,0 2 32-15,-3 1 0 0,-5 0 0 16,1 3 0-16,0-4-80 0,3 1-16 0,4 1 0 16,2-1 0-16,4-5-128 0,2-1 0 0,4-3 0 0,3-4 0 15,4 1 0-15,6-6 0 0,4 0 0 0,4-7 0 16,5 0 144-16,3-2-144 0,3-4 160 0,4-3-160 16,3-2 160-16,1-1-160 0,6-5 160 0,1 0-160 0,3-4 0 15,2-3 0-15,4-1 0 0,2-1 0 0,3 1-288 16,2-2 48-16,1 1 16 0,3-3 0 15,0 5-304 1,1-1-64-16,1 1-16 0,2 2 0 16,-1 2-80-16,2 2-16 0,0-1 0 0,-1 1 0 0,-2 2-80 0,-2 2-32 15,1 1 0-15,-1 4-18512 0</inkml:trace>
  <inkml:trace contextRef="#ctx0" brushRef="#br0" timeOffset="52288.2">18171 6719 37775 0,'-11'2'3360'0,"2"0"-2688"0,4 1-544 0,4 0-128 0,1 0 576 0,-2 2 64 16,-3 3 32-16,-5 5 0 0,-1 3-672 0,-2 6 0 15,1 4 0-15,0 3 0 0,-1 4 0 0,-2 5 0 16,-1 7 0-16,-5 4 0 0,-3 12-128 0,-7 6 128 16,-5 6 0-16,-6 5 0 0,-3 1 0 0,-3 4 0 0,-3 4 0 15,-3 2 0-15,-5 7 0 0,0-9 0 0,6-10 176 16,-4 2-176-16,-2 10 448 0,-2 3 0 15,3 2 0-15,3-5 0 0,6-10-128 0,5-4-48 16,2 1 0-16,2-6 0 0,3-3-272 0,6-8 0 0,4-5 0 16,5-10 0-1,5-8-352-15,3-5-128 0,5-6-32 0,4-7-17984 0</inkml:trace>
  <inkml:trace contextRef="#ctx0" brushRef="#br0" timeOffset="52775.28">19481 6825 28559 0,'-20'12'2544'0,"4"-3"-2032"16,5 1-512-16,6-7 0 0,2 1 1584 0,-3 2 208 0,-8 6 64 0,-8 7 0 16,-3 3-880-16,2-2-160 0,4-1-48 0,7-5 0 15,7-1-16-15,5 0-16 0,4 0 0 0,4 3 0 16,4 2-480-16,1 7-80 0,2 7-32 0,4 9 0 16,3 14 64-16,-1 8 16 0,-4-7 0 0,-1 15 0 15,0 17 208-15,-3 7 32 0,-2 11 16 0,-5-7 0 16,-1-7-288-16,-3 2-64 0,0-2-128 0,-2 0 192 15,2-7-192-15,1-6 0 0,2-9 0 0,1-1 0 16,4 4 0-16,2-3 0 0,4 2 0 0,1-5-160 16,3-2-608-16,1-4-112 15,3-2-16-15,-1 2-17712 0</inkml:trace>
  <inkml:trace contextRef="#ctx0" brushRef="#br1" timeOffset="64906.28">23632 9571 7359 0,'-6'1'656'0,"1"-1"-528"0,2 3-128 0,2-3 0 0,1 0 0 0,-1 0 0 16,-3 2 0-16,0-2 0 0,-2 2 0 0,1 0 0 15,1-2 0-15,2 0 0 16,2-2-1664-16,0 0-288 0,1 0-48 0,2-2-16 0,-1 2 2288 0,-1-2 464 15,2 0 96-15,-2 2 48 0,0-1-160 0,1 2-16 16,-1 1-16-16,-1 0 0 0,0 4-368 0,0-4-64 16,1 2 0-16,0-1-16 0,2 2-240 0,0-3 0 15,4-3 128-15,-1 2-128 0,2 1 1024 0,2-5 176 16,1 2 16-16,2-1 16 0,2-2 384 0,0 1 80 16,-1 0 16-16,1 0 0 0,0-3-640 0,0 3-128 15,0 0-32-15,-2 1 0 0,0 0-672 0,-5 0-240 16,1 2 144-16,-4 2-144 0,-3 0 0 0,0 0 0 0,-4 0 0 0,1 2 0 15,-3 2 608-15,1-2 96 16,-2 3 0-16,-1 4 16 0,-1 0 608 0,1-3 112 0,-1 5 32 16,-1 1 0-16,0 3-256 0,-1-1-64 0,-3 4 0 0,-2 4 0 15,-2 1-176-15,-4 1-32 0,-3 2-16 0,-3 2 0 16,-5 4-352-16,-1-4-80 0,-2 2-16 0,-3 0 0 16,-1 2 48-16,-3 0 16 0,-1 5 0 0,1-2 0 15,3 0-160-15,3-2-16 0,4-2-16 0,5-7 0 16,5-1-176-16,5-5-48 0,6-4 0 0,3-4 0 15,5-2-128-15,2-5 128 16,3-2-128-16,5-4 128 0,3-1-128 0,4-5-256 0,3-3 64 0,3-5 16 16,3-2 0-16,0-6 0 0,5-1 0 0,2-2 0 15,5-7 176-15,3-2 0 0,5-2 0 0,0 1 0 0,1-1 0 16,-2 3 0-16,-1 1 0 0,-4 0-128 16,-1 1 128-16,-5 5 0 0,-1 3 0 0,-3 4 0 0,-2 4 0 0,-4 2 0 15,-2 6 0-15,-3 1 0 0,-2 3 0 16,-4 3 128-16,-2 3-128 0,-3 3 0 0,-1 1 0 0,-3 4 0 15,-1 0 0-15,-1 3 0 0,-1 1 192 0,-1 4-16 16,-2 1-16-16,-1 4 0 0,-2-1-160 16,-2 5 192-16,0 0-192 0,-3 3 192 0,0-2-192 0,-2 3 0 15,-2-1 0-15,-3 3 128 0,1 1-128 0,-2-1 0 16,-1 1 0-16,-1-1 0 0,-2 1 0 0,1-2 0 16,-1-2 128-16,2 0-128 0,2-5 0 0,3-2 0 15,2-2 0-15,3-6 0 0,2 0 0 0,4-5 0 16,2-4 0-16,4-2 0 0,1-2 0 0,3-2 0 0,3-4 0 15,2-3 0-15,4-2 0 0,5-8-176 16,2-3 48-16,4-5 0 0,5-1-16 16,3-2 0-16,4-1 0 0,1-1 0 0,0 3 144 0,3 1-160 15,-1 3 160-15,-1 5-160 16,0 2 160-16,-4 5 0 0,-4 6 0 0,-5 2 0 0,-3 8 0 16,-6-1 0-16,-6 5 0 0,-4 2 0 0,-5 1 0 0,-3 2 0 0,-6 4 0 0,-4 1 0 15,-4 1 0-15,-3 4 144 0,-4 1-144 0,-2 1 0 16,2 0 272-16,-7 3-48 0,-6 5-16 0,-4-1 0 15,2-2-208-15,1-1 0 0,1 0 0 0,2-2 0 16,0-1 0-16,2-5 0 0,1-2 0 0,4-1 0 16,1-5 0-16,1-2 0 0,4 0 0 0,3-2 0 0,3-1 0 15,4-1 0-15,1-3 0 0,4 0 0 0,3-2 0 16,3-1 0-16,4-1 0 0,3-2 0 16,6 0 0-16,3-3 0 0,6-1-160 0,6-3 160 0,6-2-176 15,3 0 176-15,5-4-208 0,2 0 80 0,-2-3 128 0,4 0 0 16,1 0 0-16,1 0 0 0,-2 1 0 15,-3 4 0-15,-2-1 0 0,-4 5 0 16,-3 0 0-16,-5 2 0 0,-4-1 0 0,-5 2 0 0,-3 3 0 16,-2-1 128-16,-4 4-128 0,0 1 128 0,-1-3 96 0,-1 6 32 15,0-3 0-15,-3 3 0 0,1 0-256 0,-2 3 176 16,0 0-176-16,-1 4 160 0,-3-2-160 0,-2 3 0 16,-2 2 0-16,-3 2 0 0,-4 1 0 0,-3 4-224 15,-5 5 80-15,-5-3 16 0,-3 3 128 0,-4 1 0 16,-1-4 0-16,-1 0 0 0,-1 1 160 0,-1-2-32 15,1-2-128-15,3 1 192 0,3-1-16 0,5-5-16 16,5-1 0-16,4-3 0 0,4-4-160 0,6-2 0 0,3-4-192 0,3-7-18752 16</inkml:trace>
  <inkml:trace contextRef="#ctx0" brushRef="#br1" timeOffset="72143.28">28478 10093 39615 0,'-16'-6'3520'0,"2"2"-2816"0,5-1-560 0,6 4-144 16,3-2 176-16,-3-3 0 0,-4-1 0 0,-4-8 0 16,-4-5-688-16,1-5-128 0,4-3-16 0,4 0-16 15,5 2 64-15,2 1 16 0,3 3 0 0,2 1 0 0,3 3 1072 0,1 6 224 16,0 0 32-16,-1 3 16 0,3 5 208 16,-1-2 32-16,1 5 16 0,-1 1 0 15,-1 1-384-15,0 3-80 0,-3 1-16 0,-2 1 0 0,-2 4-272 0,-4 2-48 16,-3 4-16-16,-5 0 0 0,-6 9-192 15,-6 1 144-15,-6 9-144 0,-7 2 128 16,-6 2-128-16,-5 4 192 0,1 2-192 0,-3-4 192 0,1 0-192 0,3-3 192 16,2-6-192-16,6-3 192 0,6-5 16 0,4-5 16 15,8-6 0-15,4-3 0 16,6-1-48-16,3-7-16 0,5-2 0 0,6-2 0 0,3-2-160 16,4-2 0-16,5-4 0 0,4-2 0 0,3-1 0 0,4-3-176 15,6 0 48-15,2-2 0 0,4-1-16 0,2 1 0 16,-1-1 0-16,0 3 0 0,2 2 144 0,2-2 0 15,1 0 0-15,0 1 0 0,-2 3 0 0,-2 2 0 16,2 0 0-16,-1 4 0 0,-5 2 0 0,-5 4 0 16,-5 2 0-16,-7 1 0 0,-4 4 128 0,-7 1 48 0,-3 1 16 15,-5 2 0-15,-4 0 48 0,-4 3 16 0,-4 1 0 0,-1-2 0 16,-3 6-48-16,-2-3 0 0,-4 2 0 0,-2 1 0 16,-2-2 48-16,0 2 16 0,0-1 0 0,1-4 0 15,-2 1-96-15,5-2-32 0,1 2 0 0,0-2 0 16,4 0-144-16,0 2 160 0,4-3-160 15,1 2 160-15,3-2-416 0,4 1-96 0,1-1-16 16,4-2 0 0,3-3-208-16,3 0-64 0,4-1 0 0,3-1 0 0,4-4 256 0,4-1 64 0,4-1 0 15,5-2 0-15,-1-1 96 0,2 0 32 0,1 0 0 16,-1 0 0-16,1 0 64 0,-4 2 128 0,-1-1-208 0,-6 6 80 16,-5-1 128-16,-8 3 0 0,-3 4 0 0,-8 0 0 15,-6 7 0-15,-6 2 0 0,-7 2 0 0,-6 2 0 0,-3 3 128 0,-4-3 64 16,-2 1 16-16,-2-1 0 0,0 0 240 15,1-2 64-15,2-2 0 0,2 1 0 0,4-3-80 0,4-4-16 16,3 1 0-16,3-6 0 0,4 2-416 0,3-3 0 16,3 1 128-16,3-2-128 0,2-1-192 15,2 0-64-15,3-2 0 0,2 1-16 0,0 0-112 16,3-3 0-16,0 3-16 0,1-3 0 0,1 1 160 0,0 2 48 16,0-2 0-16,-1 1 0 0,1-2 48 0,-1 3 16 15,-1-2 0-15,-2 4 0 0,0-1-32 0,-2-2 0 16,0 2 0-16,-1 2 0 0,-2 0-32 15,1 2-16-15,-2 3 0 0,-1-1 0 0,1 0-112 0,-1 2 0 16,0 2-16-16,2 0-12352 0,0-1-2480 16</inkml:trace>
  <inkml:trace contextRef="#ctx0" brushRef="#br4" timeOffset="78881.56">31970 9733 14735 0,'4'-4'1312'0,"-1"1"-1056"15,1 0-256-15,0 3 0 0,-2 0 656 0,2 0 80 16,1 0 16-16,3-2 0 0,4 0 1360 0,-1 2 288 15,-1 2 48-15,-4 3 16 0,-3-2-160 0,-4 4-16 16,-2 2-16-16,-5 1 0 0,-4 3-480 0,-2 2-80 16,-3 1-32-16,-3 0 0 0,-2 2-1088 0,-3 5-208 15,-2 0-64-15,-3 4 0 0,0-1-320 0,0-1 0 0,1 1 0 0,1-1 128 16,0-1-128-16,1 2 0 0,1 0 0 0,2-1 0 16,3 0 128-16,3-5-128 15,5-2 128-15,4-2-128 0,3-1 240 0,5-5-32 0,2 0 0 0,4-4 0 16,6-4-208-16,4-2 0 0,7-2 0 0,5-8 0 15,7-2-224-15,4-7 64 0,4-6 16 0,1-1 0 32,-2 2-224-32,2-2-32 0,2-5-16 0,-2 1 0 0,-2-1-304 15,-5 3-64-15,-7 2-16 0,-6 4 0 0,-6 3 464 16,-5 4 80-16,-5 3 32 0,-4 2 0 0,-4 4 784 0,-1 2 144 16,-3 2 48-16,-5 4 0 0,1 1-112 0,-1 3 0 0,0 0-16 15,-3 4 0-15,-5 8-304 0,-1 5-48 0,-2 3-16 16,-3 2 0-16,-1 3-256 0,-1 1 160 0,-1 3-160 0,-1-3 128 15,-1 2-128-15,1-3 0 0,1 2 0 0,-1-3 128 16,4-1-128-16,0-3 128 0,3-1-128 0,3-6 128 0,2 0-128 16,4-3 0-16,4-2 0 0,4-3 0 0,3-1-128 0,6-7-128 15,6 0 0-15,5-3-16 16,7-6-160-16,5-4-16 0,4-3-16 16,4-3 0-16,2 0 304 0,8-5 160 0,4-1-160 0,4 2 160 0,-5 3-128 15,-1 3 128-15,1 4 0 0,-9 4-144 0,-3 2 368 0,-8 4 80 16,-8 2 16-16,-7 3 0 0,-7 2 16 0,-6 2 16 15,-6 1 0-15,-3-1 0 0,-6 4 0 0,-3-3 0 16,-6 5 0-16,-4-3 0 0,-1 4-64 0,-4-2-16 16,-2 2 0-16,1 2 0 0,1-3-96 0,2 1-32 15,3 1 0-15,2 1 0 0,4-5-144 0,5 2 0 16,4-4 0-16,3 0 128 0,4-4-128 0,5-1 0 0,4-2 0 16,4-3 0-1,5-1-416-15,4-1-16 0,5-3 0 0,6-1 0 0,0 1 96 16,3 0 16-16,2 2 0 0,2 2 0 0,0 0 320 0,-2 2 0 0,0 2-144 0,-2 2 144 15,-2-2 0-15,-5 2 0 0,-3 0 0 0,-5 1 0 16,-3-1 0-16,-6 0 128 0,-3 1-128 16,-5 2 144-16,-7 3-144 0,-4 1 160 0,-5-1-160 0,-6 4 160 15,-1-2 160-15,-5 1 48 0,0-2 0 16,-4 2 0-16,2-3 208 0,2 2 64 0,2-4 0 0,4 0 0 16,5-1-112-16,3-3-16 0,4-3 0 0,5 1 0 15,2-1-512-15,4-1 0 0,2-1 0 0,3 2 0 16,3-3-432-1,3 2-192-15,2-2-32 0,6 0-16 0,5-2-384 0,8-2-80 0</inkml:trace>
  <inkml:trace contextRef="#ctx0" brushRef="#br0" timeOffset="83334.05">19510 6623 35007 0,'-3'5'3120'0,"3"-1"-2496"0,2 2-496 0,4 0-128 0,3 0 0 0,3 4-128 16,8 5 128-16,16 11-192 15,18 10-1664-15,23 7-352 0,17 4-64 0,11 0-16 16,8 1 1328-16,14 3 272 47,21 2 48-47,17 8 16 0,10 2 912 0,10 1 176 0,4 8 48 0,6-5 0 0,1 2 1008 0,3 6 208 0,3 6 32 0,5 4 16 0,4 5-48 15,3 2 0-15,0 3 0 0,-2 0 0 0,-2 3-880 0,-5 3-176 0,-3 1-32 0,-24-11-16 0,-17-3-432 16,10 10-192-16,11 11 160 0,-7-6-160 0,-15-7 0 0,-13-5 0 0,-12-2 0 16,-10-5 0-16,-9-5 0 0,-8-4-240 15,-9-7 48-15,-9-8-11888 0,-8-7-2384 0</inkml:trace>
  <inkml:trace contextRef="#ctx0" brushRef="#br0" timeOffset="84054.5">19965 6204 35935 0,'0'-3'3200'0,"0"0"-2560"0,0 3-512 0,2 1-128 0,-1 1 928 0,1 2 160 0,3 2 48 0,5 0 0 0,7 8-1136 16,12 7 0-16,14 5-272 0,15 5 48 15,13 4 224-15,13 0 0 0,14 5 0 0,17 5 0 0,18 3 0 16,23 5 160-16,19 4 0 0,18 3 0 0,11 3 16 16,9 1 0-16,8-1 0 0,1 0 0 0,4 3-16 15,24 10 0-15,19 7 0 0,11 2 0 0,6-3 112 16,-1 3 32-16,3 6 0 0,0 1 0 0,1 3 144 0,-1 0 48 15,-1 3 0-15,-4-3 0 0,-3 6-160 0,-5-3-16 16,-4 6-16-16,-5-5 0 0,-8-1 80 0,-6 0 32 16,-3 3 0-16,-11-6 0 0,-16-3-224 0,-7-1-64 0,-2-3 0 15,-14-1 0 1,-10-3-640-16,-12-10-144 0,-10-5-32 0,-13-2-19488 16</inkml:trace>
  <inkml:trace contextRef="#ctx0" brushRef="#br0" timeOffset="84770.79">20882 5945 14735 0,'-39'-3'1312'0,"11"-2"-1056"0,2 1-256 0,6 2 0 0,8 0 2352 0,3 2 400 16,-3 0 96-16,-9 0 16 15,-13-2-3376-15,-6-2-656 0,-4 4-144 0,1-4-32 0,5 4 1344 0,2 0 256 16,4 2 48-16,3 0 16 0,3 2 704 0,3 0 160 0,3 2 32 0,0 0 0 16,3 3 192-16,2-3 64 0,4 4 0 0,1-2 0 15,3 2-320-15,3 0-48 0,1 0-16 0,6 2 0 16,-1 1-384-16,7-1-96 0,5 0-16 0,8 8 0 16,9-4-112-16,10 5-32 0,7-1 0 0,14 2 0 0,17 4 80 15,16 3 16-15,15 4 0 0,17 2 0 16,17 4-272-16,15 1-48 0,0-4-16 0,25 8 0 15,24 9-208-15,12 4 144 0,-16 0-144 0,32 6 128 16,26 8-128-16,10 1 0 0,3-3 0 0,4 6 0 16,7 6 0-16,2 4 0 0,0 5 0 0,-2-1 0 15,-9-7 0-15,1 7 0 0,5 4 0 0,4 3 0 0,5 5 192 0,1-4 16 16,4 3 0-16,-2-2 0 16,-6 1 304-16,7 1 64 0,8-1 16 0,7 7 0 0,4 3-144 0,0 4-48 15,5 0 0-15,-9-1 0 0,-12-9-208 0,5 6-32 16,3 5-16-16,-13-5 0 0,-17-7 0 0,-13 2 0 15,-13-3 0-15,-20-6 0 16,-20-9-656-16,-18-4-128 0,-16-9-16 0,-24-6-19568 16</inkml:trace>
  <inkml:trace contextRef="#ctx0" brushRef="#br0" timeOffset="85441.99">20819 6243 38703 0,'18'5'3440'15,"3"3"-2752"-15,0-2-560 0,0 0-128 0,4 3 0 0,12 1-256 0,30 8 64 0,44 8 16 16,45 13-144-16,33 5-48 16,13 1 0-16,7 2 0 0,7 0 720 0,13 3 144 15,9 0 16-15,11 5 16 0,6 2-528 0,7 3-304 0,5-1 48 0,5 2 0 16,4 8 256-16,6 4-128 0,2 3 128 0,10 6 0 16,13 0 0-16,0 3 144 0,-2 2 16 0,24 9 0 15,16 5 288-15,7 1 64 0,5-5 16 16,2 1 0-16,3 7 16 0,4-1 0 0,4 1 0 0,9 5 0 15,7 4-32-15,-5 0 0 0,-8 0 0 0,9 3 0 0,5-1-80 16,-7 2-32-16,-17-2 0 0,-5-1 0 16,-3 1-192-16,999 327-208 15</inkml:trace>
  <inkml:trace contextRef="#ctx0" brushRef="#br0" timeOffset="110000.16">20827 5692 159 0,'68'6'0'0,"18"8"0"0,-7 1 0 0,-17-2 0 0,-19-4 7152 0,-2 1 1408 0,20 6 272 0,47 10 64 16,49 12-5760-16,36 12-1152 0,20 9-224 0,-1-2-48 15,-5-3-864-15,-6-3-160 0,1-4-48 0,7-3 0 16,9 1-384-16,14-4-96 0,18 3-16 0,17-3 0 16,12-3 112-16,14-1 0 0,10 3 16 0,29 6 0 15,21 4-80-15,12 2 0 0,9 4-16 0,7 5 0 16,3-4-176-16,3 2-144 0,1-2 144 0,2 3-208 16,3 3-128-16,2 2-32 0,-1 3 0 15,-4-1 0-15,-6 5-64 0,-15-5-16 16,-12-4 0-16,-6 7 0 0,-3 3 448 0,-6 6 176 0,-3 2-16 0,-17-2 0 0,-29-9 432 15,742 179-592 1</inkml:trace>
  <inkml:trace contextRef="#ctx0" brushRef="#br0" timeOffset="110835.32">21359 5484 33167 0,'-37'-18'2944'0,"11"5"-2352"0,2 2-464 0,10 2-128 0,7 6 1872 0,6 3 368 0,0 0 64 0,-2-3 0 16,0-3-1680-16,5 2-352 0,9 4-64 0,17 2-16 0,12 4-192 16,18 5 0-16,19 6 0 0,20 5 0 15,15 3 0-15,22 2-192 0,25 6 192 0,24-1-160 16,21 5 160-16,21-1-192 0,21 2 192 0,18 3-192 15,10 0 192-15,13-3 0 0,6 2 0 0,14 2 0 0,12 1 0 16,9-1 0-16,-1 1 0 0,27 2 0 0,19-1 0 0,14 3 304 16,9 1-48-16,17 6-16 0,14 2 304 0,8 1 64 15,-6 0 16-15,8 4 0 0,6 4-96 16,11 8-16-16,5 2 0 0,2 2 0 0,3 6-512 0,-4 5-144 16,0 5-16-16,1347 270 160 15</inkml:trace>
  <inkml:trace contextRef="#ctx0" brushRef="#br0" timeOffset="111501.97">21867 5456 40543 0,'-13'-3'3600'0,"1"3"-2880"0,6 3-576 0,6-3-144 0,1 2 272 0,1-1 32 15,-2 4 0-15,-3-3 0 16,6 3-1728-16,3-4-352 0,8 1-64 0,7-2-16 0,5 0 1664 0,7-3 320 0,3 0 64 0,5 1 0 15,3 2-64-15,8-2-128 0,7 2 176 0,11 0-176 16,4-2 640-16,12 4 32 0,15 0 0 0,16 3 0 16,15-1 288-16,20 3 64 15,20 1 16-15,24-1 0 0,21-1-208 16,23 0-32-16,15 1-16 0,18 2 0 0,21 1-304 0,26 2-64 16,20 1-16-16,29 3 0 0,26 2-272 0,20 4-128 0,13 4 128 0,14 5-128 15,9 4 240-15,26 6-48 0,26 7 0 0,13 5 0 16,7 4 0-16,10 12 0 0,10 10 0 15,1 4 0-15,0 9 64 0,1440 240-256 16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11-09T18:05:50.47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1284 9925 25791 0,'2'-3'2304'0,"0"0"-1856"0,1 0-448 0,-2 3 0 0,0-2 240 0,1 0-48 0,0-3-16 0,3-1 0 16,3-1 752-16,-1-3 160 0,2-1 16 0,-3 0 16 16,0 2-576-16,-1 2-112 15,-3 0-32-15,0 2 0 0,-4 4 0 0,1-1 0 0,-3-1 0 0,-1 6 0 16,1-1 496-16,-4 2 80 0,-1 0 32 0,1 2 0 16,-3 3-128-16,-2-2-32 0,1 2 0 0,-2 0 0 15,2 0-368-15,0 1-80 0,-2-3-16 0,0 2 0 16,0 0-240-16,-3-2-144 0,4 2 160 0,-1-2-160 15,2 2 160-15,-4 1-160 0,-5 5 160 0,-3 2-160 0,-2 4 192 16,-2 2-48-16,-2 5-16 0,-1 0 0 0,-1 1-128 0,-1-3 0 16,1 2 0-16,-1-1 128 0,3-1-128 0,-3 0 128 15,1 1-128-15,1 2 128 0,2-3-128 0,0-2 0 16,3-1 0-16,0-1-176 16,3-2 176-16,1 1 0 0,1-1 0 0,2-2 128 0,4-2 64 0,0 0 32 15,3-1 0-15,1-1 0 0,2-4-64 0,3-2-16 16,4-2 0-16,2-2 0 15,1-1-144-15,4-3 0 0,3-3 144 0,2-1-144 0,3-2 0 0,1-2 0 16,3-2 0-16,2-4 0 0,6 2 0 0,-3-1 0 16,2-1 0-16,1-3 0 0,2-1 0 0,4-2 0 15,1-2 0-15,4-4 128 0,3 1-128 0,2-1 176 0,0 3-176 0,0-1 192 16,1 2-192-16,-4-3 0 0,-2 0-192 16,-3 2 192-16,-2-1 0 0,-5 5 0 15,-2 3 0-15,-2 0 192 0,0-1-48 0,-2 6 0 0,-3 4 0 16,-4 1 0-16,-4 6-144 0,-2 0 192 0,-4 6-192 0,-3 0 192 15,-1 6-192-15,-5 2 0 0,-3 2 144 0,-3 3-144 16,-4 2 0-16,-3 2 128 0,-3 4-128 0,-3 2 0 16,1 1 0-16,-4 0 0 0,0-1 0 0,0 1 128 15,0-2-128-15,-3 3 0 0,-2 0 0 0,0 3 0 32,-1-1 192-32,2 1-16 0,2-4-16 0,1-3 0 0,-1-1-32 0,5-1 0 0,4-5 0 0,4-2 0 0,5 1-128 0,2-7 0 15,4-2 0-15,2-4 0 0,1-3 0 16,5-3 0-16,1 0-160 0,4-7 160 0,0 1-144 0,5-5 144 15,3-2-128-15,4-6 128 0,2 3 0 0,6-6 0 16,4-1 0-16,5-3-128 0,2-4 128 0,2-1 0 16,0 1 0-1,-3 1 0-15,-2 5 0 0,-3-2 0 0,-2 5-192 0,-4 1 64 0,-1 4 128 0,-4 1 0 16,-3 3 0-16,-2 2 0 0,-3 4 0 0,-3-1 0 16,-3 6 0-16,-3-1 0 0,-3 4 0 0,-2 3 128 15,-4 4-128-15,-4 3 176 0,-3 4-176 0,-3 3 160 16,-4 3-160-16,-2 4 160 0,-2 5-160 0,-3 1 128 15,-1 3-128-15,-2 2 128 0,1-3-128 0,-2 5 0 16,-1-3 0-16,1 1 128 0,4-9-128 0,2-2 0 16,-1 1 0-16,3-3 0 0,2 1 0 0,1-1 192 0,1-1-192 15,3-5 192-15,4-1-192 0,4-2 0 0,3-5 0 0,1-1 0 16,6-3 0-16,2-1 0 0,3-4 0 0,5-1 0 16,0-2 0-16,5-2-224 0,1-5 48 0,2-1 16 15,4 1 160-15,1-4-192 0,3-2 192 0,-1-1-192 16,2 3 192-16,-3-5 0 15,1 1 0-15,-3 2 0 0,-1 2 0 0,-5-2 0 0,0 1 0 0,-3 3 176 16,-1 0 16-16,-3 2 0 0,1-1 0 0,-4 4 0 16,0 2-16-16,-3 2 0 0,-1 0 0 0,-1 4 0 15,-2 0-176-15,0 2 128 0,-4 2-128 0,0 2 128 0,-2 3-128 16,-3 3 0-16,-1 0 0 0,-3 2 0 0,-1 4 128 0,-4 5-128 16,-3 0 0-16,0 3 128 15,-2 1-128-15,-2-1 0 16,1 4 0-16,-2-2 0 0,1-2 0 0,1-1 0 15,-1-2 0-15,4-3 0 0,-1 1 0 0,4-7 0 16,2-4 0-16,4-2 0 0,4-4 0 0,2-2 0 16,4-4 0-16,3-3 0 0,2 0 0 0,4-3 0 15,3-2 0-15,3-4 0 0,5-1 0 0,2-3-144 16,3-2 144-16,3-1 0 0,2-1-160 0,-1-2 160 16,0 4-128-16,-2-1 128 0,0 1 0 0,3-2-128 15,0 0 128-15,-5-1 0 0,-1 5 0 0,-4 2-128 16,-2 2 128-16,-3 0 0 0,-5 5 0 0,-3 1 0 0,-3 2 0 0,-1 4 0 15,-5-2 0-15,0 4 0 0,-2-2 0 16,-2 4 0 0,-3 0-496-16,-1 1-112 0,1 2-32 0,-3 2-19984 0</inkml:trace>
  <inkml:trace contextRef="#ctx0" brushRef="#br0" timeOffset="25434.83">12765 9689 4607 0,'4'-4'400'0,"-2"1"-400"0,1 0 0 0,-2 3 0 0,0-3 560 0,0 2 16 0,3-4 16 0,2-1 0 0,2-2 64 0,0 0 16 16,0 0 0-16,-2 2 0 0,-1 1 272 0,-3 4 48 15,1-2 16-15,-2 3 0 0,-1 3 176 0,0-3 32 16,-1 4 16-16,-2-2 0 0,2 2 112 0,-3 2 32 15,1 0 0-15,-2 0 0 0,-2 2 416 0,1 0 64 0,-1 2 32 16,-2-1 0-16,1 1-176 0,-2 2-48 0,0-2 0 0,-1 3 0 16,-2-1-784-16,0 0-176 0,-1 2-16 0,-3-2-16 15,2 4-48-15,-2-3-16 0,-1-1 0 16,1 0 0-16,0 2-192 0,-1-2-32 0,1 1-16 0,-1 0 0 16,1 0-96-16,3 2-16 0,-2-2 0 0,-1 2 0 15,1 1 16-15,2 0 0 0,1 0 0 0,1-3 0 16,1 3-16-16,1-4 0 0,1 0 0 0,3 1 0 15,0-2-256-15,1 0 0 0,1-1 0 0,0 0 0 16,1-2 0-16,0 0 0 0,2 1 0 0,0-2 0 16,0-1 0-16,1 0 0 0,0-1 0 0,0 0 0 0,1 0 0 15,-1 1 0-15,1-2 0 0,-1-1 0 0,1 0 0 0,-1-2 0 32,1 1 0-32,1-2 0 0,0-2 0 0,2-1 0 0,1-1 0 0,0-5 0 0,2 2 160 0,2-3-32 15,1-2 0-15,1-3 0 0,1-1-128 0,3-3 0 16,4-1 0-16,2-2 0 0,1 0 144 0,0-3-144 15,4-1 160-15,-1 4-160 0,-2 1 0 0,2 1 128 16,0-2-128-16,0 1 0 0,-1-1 0 0,0-1 0 16,-2 4 0-16,0 0 0 0,-1-1 0 0,0 2 0 15,-1 3 0-15,-1 1 0 0,-2 2 0 0,-1 2 0 16,-1 1 0-16,0-1 0 0,-2 4 0 0,0 0 0 16,-1 2 0-16,-1 2 0 0,0-2 0 0,-1 1 0 15,0 0 0-15,-2-1 0 0,-2 4 0 0,-1-2 0 0,-2 2 0 16,0 2 0-16,-2 2 0 0,-2-1 0 0,0 4 0 0,-3-1 0 15,-1 3 0-15,-1 1 128 0,-3 0-128 0,0 4 144 16,-2 0-144-16,-1 2 128 0,-2 3-128 0,0-3 128 16,0 3 0-16,-1-1 0 0,1-2 0 0,-2 2 0 15,-1 0-128-15,-3 3 0 0,2 1 0 0,-1-2 0 16,1 5 0-16,-1-6 0 0,2 4-128 0,-3 0 128 16,0 3 0-16,-2 0 0 0,3-1 0 0,0-1 0 15,-1 2 0-15,1-1 0 0,1-3 0 0,0 1 0 16,4-5 0-16,1 2 0 0,2-5 0 15,2-4 0-15,2 0 0 0,1-1 0 0,1-4 0 0,1 0 0 0,2 1 0 16,-1-4 0-16,3 0 0 0,0-3 0 0,1 1 0 16,2-2 0-16,2 1 0 0,1-3 0 0,2-3 0 15,0 0 128-15,3-2-128 0,0 0 0 0,3-2 0 0,0-5 0 16,-1 3 128-16,3-2-128 0,0-2 0 0,0 0 0 16,2-3 0-16,-2 1 0 0,4-2 0 0,-2-2 0 15,-3 5 0-15,-1 0 0 0,-1 1 128 0,3-2-128 16,4-2 128-16,0-2-128 0,0 0 0 0,-3 3 128 15,0 3-128-15,-3 0 0 0,-2 3 0 0,-1 4 0 16,-2 0 0-16,-2-1 0 0,0 4 0 0,-2-3 0 16,0 2 0-16,-1 1 0 0,-1 2 0 0,-2 1 0 15,2 3-192-15,-3 0 192 0,0 0 0 0,-2 3 0 0,1 1 0 16,-1 2 0 0,-1 0 0-16,-2 4 0 0,0 2 0 0,-2 2-176 0,-3 4 176 0,-1 1 0 0,-1 3 0 0,-2-2 0 15,3-2-160-15,-2 1 0 0,-3 3 0 0,-1 1 0 16,0 1 160-16,-3 0 0 0,1-1-144 0,1 1 144 15,-1 1 0-15,0-3 0 0,0 3 0 0,2-3 128 16,-1 1-128-16,3-2 0 0,1-1 0 0,1-1 0 16,1-3 0-16,2-1 0 0,0-2 0 15,1 2 0-15,2-3 0 0,-2 2 0 0,2-5 0 0,0 0 0 16,0 1 0-16,2-1 0 0,1-3 0 0,0 0 0 16,1-2 0-16,1 0 0 0,2-4 0 0,1 0 0 15,0-4-128-15,3 0 128 0,1 2 0 0,2-7 0 16,5 2 0-16,1-6 0 0,4 1 0 0,6-6 0 0,-1-1 0 15,4-1 0-15,1-2 0 0,4-3 0 0,-1 3 0 0,-2 0 0 16,2-1 0-16,0 4 0 0,-3-2 0 0,-1 5 0 16,-2 0 128-16,0-1-128 0,-3 3 0 0,-1 1 0 15,-2 2 0-15,0-1 0 0,-2 2 0 0,-3 1 0 16,-2 3 0-16,-1 2 0 0,-2-2 0 0,-1 4 0 16,-2 2 0-16,-1-2 0 0,-2 4 0 0,-1 0 128 15,1-1-128-15,-2 4 128 0,0-1-128 0,-3 0 160 16,2 1-160-16,-4 2 160 15,1 2-160-15,-2 1 0 0,-1 0 144 0,-3 2-144 0,-1 0 0 0,-3 4 128 16,-2 0-128-16,0 5 0 0,0-3 0 0,-1 3 128 0,1-3-128 16,-1-2 0-16,3 0 0 0,0 1 0 0,0-1 0 0,2-4 128 15,1-2-128-15,2 0 0 0,3-2 0 0,2-1 0 16,1-1 0-16,1-2 0 0,2-2 0 0,0-1 0 16,3 2 0-16,-1-3 0 0,2 0 0 15,1-3 0-15,1 2 0 0,3-1 0 0,1-6 0 0,1 2 0 16,2-3-192-16,2-1 64 0,0-2 0 0,1 0 0 15,0-2 128-15,2-2 0 0,1 1 0 0,1-1 0 16,-1 0 0-16,1 0 0 0,-1-3 0 0,-1 3 0 16,-1 4 0-16,-1 0 0 0,1-5 0 0,-1 5 0 15,0 0 0-15,-1-1 0 0,-1 3 0 0,-2 1 0 0,-2-1 0 16,-1 3 0 0,-3 1 0-16,1 4 0 0,-2-2 0 0,-1 0 0 0,0 2 0 0,-2 2 0 0,-1 0 0 0,-1 0 0 15,-1 2 0-15,0 2 0 0,-1 0 0 0,-2 2 144 16,-1 0-144-16,-1 4 160 0,0 2-160 0,-2 1 0 15,-1 0 144-15,0 2-144 0,-1 1 0 0,0 0 0 16,-1 3 0-16,-2 0 0 0,1-2 0 0,-2 1 0 16,1 3 0-16,-2-3 128 15,1-1-128-15,1-3 0 0,-2 0 0 0,0 0 128 0,0 1-128 0,2-5 0 16,-1 2 0-16,3-2 128 0,0 0-128 0,1-1 0 16,1-3 0-16,3 1 0 0,1-1 0 0,1 1 0 15,1-1 0-15,3-3 0 0,-2 2 0 0,4-1 0 16,-1 0 0-16,1-2 0 0,2 2-256 0,0-2 0 15,1 0-16-15,1-2 0 0,1 0 16 0,-1-2 16 16,2 2 0 0,-1-2 0-16,1 0 64 0,-1-2 16 0,1 1 0 0,-2 0 0 0,0-1-96 0,-1 1-32 0,-1 0 0 0,-1 0 0 15,1 0-80-15,-2 0-16 0,1-1 0 0,-1 1 0 32,0 0-720-32,0-1-160 0</inkml:trace>
  <inkml:trace contextRef="#ctx0" brushRef="#br0" timeOffset="30070.55">24823 9844 14735 0,'0'-1'1312'0,"0"-3"-1056"0,1 4-256 0,-1 0 0 0,1-2 704 0,0 2 64 0,2-3 32 0,-1 0 0 15,1-1 0-15,2-2 0 0,-2 0 0 0,1 2 0 16,0-2 16-16,-2 3 0 0,1 0 0 0,-1-2 0 15,1 1 336-15,-2 1 80 16,1 2 16-16,0-2 0 16,-1 0-112-16,0 1-32 0,0 0 0 0,1 2 0 0,-2 0-448 0,1 0-80 15,0 0-32-15,0 0 0 0,0 2-64 0,1 0-16 0,-1 1 0 0,-1-2 0 0,1 1-144 0,-1-1-16 32,0-1-16-32,0 0 0 0,0 0 160 0,0 0 16 15,0 0 16-15,-1 22 0 0,1-19-16 0,-1 1 0 16,-1 1 0-16,0-1 0 0,1-1-176 0,-2 2-32 15,0-1-16-15,0-2 0 0,-1 2-64 0,1 0-16 16,-2 2 0-16,-1-2 0 0,-2 2 32 0,-1 0 16 16,0 3 0-16,-4-2 0 0,1 4-16 0,-3-3-16 15,-1 0 0-15,-1 2 0 0,-1 0 48 0,0-1 16 16,-3 1 0-16,-2 0 0 0,0 2 0 0,1 0 0 16,1-2 0-16,-3 5 0 0,-1 1-96 0,0 0-16 15,0 3 0-15,0-3 0 0,4 0-128 0,4-4 192 16,2 1-192-16,0-3 192 0,-1 2-192 0,1 2 0 15,0-2 0-15,2-2 128 0,2 0-128 0,-1-2 128 0,3 2-128 16,0-1 128-16,1-3-128 0,2 1 192 0,0 0-192 16,2-4 192-16,2 2-48 0,1-1 0 0,-1-1 0 0,2 0 0 15,0 0-16-15,3-3-128 0,-2 3 192 0,2-3-64 16,0 3-128-16,2-3 0 0,0 0 0 0,1-3 0 16,1 0 0-16,-1 0 0 0,2-3 0 0,2 0 0 15,1 0 128-15,2-2-128 0,-1 0 0 0,2-2 128 16,1 1-128-16,-1-1 0 0,0 0 144 0,2-2-144 15,-1 2 0-15,1-2 0 0,-1 2 0 0,0 0 128 0,1 1-128 16,1-3 0-16,2 2 0 0,0 0 0 0,1-1 0 16,0 3 0-16,0-1 0 0,0 2 0 0,-2 1 0 0,-1 0 0 15,1 2 0-15,-5 2 0 0,0-1 0 0,-1 2 0 16,-1 1 0-16,0 0 0 0,-2 0 0 0,-2 1 0 16,1 2 0-16,-3-1 0 0,-1 2 0 0,-2-1 0 15,-1 0 0-15,-1 1 0 0,0 0 0 0,-1 1 0 16,0 1 0-16,-3 0 0 0,2-1 0 0,-3 4 0 15,0-1 0-15,-2 0 0 0,1 0 0 0,-1 5 0 16,-1-3 0-16,-1-1 0 0,-1 4 0 0,-1-3 0 16,-2 2 0-16,1 0 128 0,-1 1-128 0,-1-1 0 15,-1 2 0-15,-1-1 0 0,0 2 0 0,-2-2 0 0,1-1 0 16,0 0 128-16,1 2-128 0,1-5 128 0,1 0-128 0,2 1 128 16,1-1-128-16,1-3 0 0,2 2 0 0,3-5 0 15,2 2 0-15,-1-1 0 0,2-2 0 0,2-2 0 16,0 0 0-16,0 0 0 0,2 0 0 0,0 0 0 15,1 0 0-15,1-2 0 0,1 2 0 0,1-4 0 16,2 2 0-16,1-2 0 0,2 2 0 0,2-5 0 16,0 4 0-16,1-6 0 0,3 3 0 0,2-2 0 15,-1 0 0-15,3 0-128 0,0-2 128 0,2 2-192 16,-1-2 192-16,-1 1 0 0,0 2 0 0,-1-2 0 16,-2-1 0-16,1 4 0 0,-3-3 0 0,0 2 0 15,0 1 0-15,-1 0 0 0,0 0 0 0,-2-1 0 0,0 1 0 16,-2 0 0-16,0 2 0 0,-3 1 0 0,1 0 128 15,-1 3-128-15,-2-2 128 0,-3 2-128 0,1 2 0 16,0-2 0-16,-3 3 0 0,0 0 0 0,-1 0 0 16,-1 0 0-16,-1 4 0 0,-2-4 0 0,0 4 0 0,-2 0 0 15,-1 2 0-15,-2-1 0 0,0 2 0 16,-2 0 0-16,0 2 0 0,-1 1 0 0,-2-1 0 0,-1 0 0 16,0 2 0-16,1 0 0 0,-3 1 0 0,3-2 0 15,-2 2 0-15,-1 1 0 0,3-1 0 0,-2 1 0 16,1-4 0-16,1 2 128 0,2-2-128 0,1-2 0 15,1 0 0-15,1-1 0 0,0-3 0 0,3 1 0 16,0 0 0-16,2-1 0 0,-1 0 0 0,2 0 0 16,-1 0 0-16,-1 0 0 0,3 1 0 0,-2-1 0 0,1 0 0 15,2-2 0-15,1-1 0 0,0 0 0 0,1-1 0 0,2-2 0 16,2 0 0-16,2-2 0 0,2-4 0 0,2-2 0 16,3 0 0-16,2-2 0 0,2 0 0 0,3-5 0 15,0 3 0-15,2-2 0 0,0 2 0 0,-1-1 0 16,1 1 0-16,-2 2 0 0,1 1 0 0,-2 2 0 15,-3 1 0-15,-2 0 0 16,1 2 0-16,-4 4 0 0,1-3 0 0,-5 3 0 0,0 0 0 0,-3 0 0 16,-2 3 0-16,0-3 0 0,-2 1 0 0,0 2 0 15,-2-1 0-15,1-1 0 0,-2 2 128 0,-1 1-128 16,1-2 0-16,-2 2 144 0,0-2-144 0,0 2 0 0,2-2 128 16,-3 2-128-16,-1 2 0 0,-2 0 0 0,1 2 0 15,-2 0 0-15,-2 5 0 0,-2-1-144 0,-2 2 144 16,-1 2-192-16,0 0 192 0,-2 1-192 0,0 3 192 0,-1-1 0 15,-1-1 0-15,-1 2 0 0,3-1 0 0,-2-3 0 16,0 0 0-16,2-3 0 0,2 0 0 0,0-2 0 16,2-1 0-16,2-3 0 0,-1 2 0 0,3-3 0 15,2 0 0-15,0-2 0 0,2 0 0 0,1-2 0 16,1 2 0-16,2-2 0 0,0 1 0 0,0-2 0 16,2 3 0-16,0-2 0 0,0 1 0 0,2 0 0 15,0 0 0-15,-1-2 0 0,3 4 0 0,-2-4 0 16,3 2 0-16,0-3 0 0,1 0 0 0,3 0 0 0,0-3 0 15,2 2-128-15,1-4 128 0,2 1 0 16,2-2 0-16,0 0 128 0,3-2-128 0,-1 0 128 16,3-1-128-16,-1-1 128 0,0 0-128 0,1 0 0 0,1 2 0 15,0 0 0-15,1 0 0 0,-2 0 0 16,0 2 0-16,0 0 0 0,-2 0 128 0,0 1-128 0,-2 1 128 0,1 3-128 16,-2-4 0-16,0 4 0 0,0-2 0 0,0 0-128 15,0 0 128-15,-1-1 0 0,0 2 0 0,-1-2 0 16,4 2 0-16,-1 0 192 0,0 0-64 0,-1-1 0 15,-1 2-128-15,-2 1 0 0,-3 0 0 0,-1 1 128 16,1 2-128-16,-1-1 0 0,-2 0 0 0,-2 0 0 16,0 2 0-16,-1 0 0 0,-2 1 0 0,1-2 0 0,-2 0 0 15,-1 0 0-15,0 1 0 0,-1 0 128 0,0 1-128 0,-1-2 128 16,1 1-128-16,-1 1 128 0,-1-1 0 16,2 0 16-16,-1-2 0 0,2-1 0 0,-2 4-144 0,2-4 192 15,2 2-192-15,-1-1 192 0,0-2-192 0,0 4 0 16,1-4 144-16,0 3-144 0,0-3 0 0,1 1 0 15,-1 1 0-15,1 1 0 16,-2-2 0-16,2 1 0 0,-2 0 0 0,0 0 0 0,0 2 0 0,-1 1 0 16,0-1 0-16,-1 2 0 0,0 1 0 0,0 2 0 15,-2-1 0-15,1 2-128 0,-1 3-160 0,1-3-32 16,-2 0 0-16,2-2 0 0,-2 2 64 0,0-4 0 16,2 0 0-16,-1-2 0 15,1-1-192-15,0 0-16 0,1-3-16 0,1 0-20256 0</inkml:trace>
  <inkml:trace contextRef="#ctx0" brushRef="#br1" timeOffset="35931.58">4882 9894 7359 0,'-4'-3'656'0,"3"2"-528"0,0 1-128 0,1 0 0 0,1-2-320 0,0 2-80 0,0-4-32 0,1 1 0 16,0-3 432-16,2-1 128 0,-2-2 0 0,1 1 0 16</inkml:trace>
  <inkml:trace contextRef="#ctx0" brushRef="#br1" timeOffset="37385.18">4919 9815 18431 0,'1'0'816'0,"-2"0"160"0,0 0-784 0,1 1-192 0,-1-1 0 0,1 0 0 0,0 1 944 0,-2-1 144 0,2 0 16 0,0 0 16 0,0 1 480 0,0-1 80 0,0 0 32 16,0 0 0-16,0 0-944 0,0 0-176 0,0 0-32 16,0 0-16-16,0 0-544 0,0 0 0 0,0 0 0 0,0 0 0 15,0 0 320-15,0 0-64 0,0 0 0 16,0 0 0-16,-17 13 592 0,11-7 112 0,0 0 32 0,-2 2 0 16,1 0-96-16,-2 1-32 0,0 1 0 0,1 0 0 15,-1-2-240-15,-1-2-48 0,0 2-16 0,0 1 0 16,1-3-176-16,-1-1-48 0,-1 3 0 0,-2-1 0 15,0 1-48-15,-2 0-16 0,0 4 0 0,-1-2 0 16,0 2-16-16,-2-2-16 0,4 2 0 0,-4 1 0 16,0-1-112-16,-2 2 0 0,0 1-128 0,0 1 192 15,1 0-192-15,-2 2 0 0,0 1 0 0,0 1 0 16,-2 2 0-16,2 0 0 16,-1 3 0-16,0-3 0 0,1 0 0 0,0 1 128 15,1-2-128-15,1-4 0 0,2-1 128 0,0 1 0 16,-1 0-128-16,0-1 192 0,-1 0-64 0,3-4 0 15,4 0-128-15,1-2 192 0,3-1-192 0,2-4 0 0,1 0 0 0,3-1 0 16,-1-4 128-16,3 0 16 0,2 0 16 0,0 0 0 16,2-4-160-16,1 1 160 0,2 0-160 0,2-1 160 15,2-5-160-15,1 3 0 0,3-4 0 0,2 0 0 0,-1 2 0 16,1-2 0-16,2 0 0 0,2-2 0 0,3-3 0 0,-1 1 0 16,3-2 144-16,1 0-144 0,2 1 0 0,1-5 0 15,-1 2-192-15,2-4 64 0,-1 0 128 0,-2 3 0 16,1-4 128-16,-2 2-128 0,-1 2 0 0,0-1 0 15,0 3 0-15,-4 0-192 0,-2 4 192 0,1-3 0 16,2 1 0-16,0-1 0 16,-1 1 0-16,-2 1 0 0,-4 5 0 0,-1-1 0 0,-3 3 0 0,-1 3 0 15,-2 2 0-15,-3 2 0 0,0 0 0 0,-3 4 0 16,-1-2 0-16,-1 5 0 0,-2-2 0 0,-1 3 0 16,-2 2 0-16,-2 2 0 0,-2-2 0 0,1 3-128 15,-2-1 128-15,-2 3 0 0,-1-1 0 0,-3 2 0 16,-1 2 0-16,-1 1 0 0,-2 1 0 0,-2 2 0 15,0 0 0-15,-1 3 128 0,-2 0-128 0,1 3 128 0,-1-2-128 0,1 2 128 16,0 1-128-16,2-4 0 0,2 1 128 0,0-5-128 16,-1 2 0-16,3-2 0 0,5-4 0 0,-1-2 0 15,2 1 0-15,1-1 0 0,-1 1 0 0,0-2 0 16,4 1 0-16,-1-3 0 16,4-1 0-16,2 0 0 0,1-5 0 0,1 1 0 0,2 0 0 0,1-3 0 15,0 1 0-15,2-2-160 0,1 0 160 0,2-2-208 16,-1-1 16-16,2-1 0 0,2-2 0 0,0 0 0 15,3-3 32-15,-1-3 16 0,2-1 0 0,0 0 0 16,0-2 144-16,0-1-128 0,0 0 128 0,1-2-128 0,0-1 128 16,1 0 0-16,0-3 0 0,2 3 0 0,0-2 0 0,-1 1 0 15,1 1 0-15,-2 0 0 0,1 2 0 16,-1 0 128-16,0 2-128 0,-2 2 128 16,-2-1-128-16,0 3 0 0,-2-1 0 0,-3 3 128 0,0 3-128 0,-3 0 0 15,-1 3 0-15,-3 3 0 0,-1-1 0 0,-1 2 0 16,-2 2 0-16,-1 1 0 0,-2 4 0 0,-2-1 144 15,-4 4-144-15,-1 2 0 0,-1 1 176 0,-3 1-176 16,-2 4 160-16,-2-1-160 0,3 1 192 0,-5 3-64 16,0 1-128-16,-2 0 192 0,1 2-192 0,-2 1 176 15,0 2-176-15,0-3 160 0,-2 3-160 0,1-1 128 16,2 1-128-16,1-5 128 0,1-2-128 0,2-4 128 16,3 1-128-16,1-2 128 0,1 0-128 0,3-2 0 0,3-3 0 0,2-3 128 15,3 1-128-15,2-5 0 0,2 2 0 0,1-3 0 16,1-5 0-16,2 2 0 0,0-3 0 0,2 0 0 15,2-3-224-15,1-2 80 0,2-1 16 0,2-3 0 16,2 1 128 0,2-2 0-16,1 0-144 0,1-4 144 0,0 2 0 0,2 0 0 0,2-5 0 0,2 1 0 15,1 2 0-15,-2-3 0 0,1 1 144 0,-2 0-144 16,1-2 0-16,1 2 128 0,-1 0-128 0,-2-3 0 16,0 4 0-16,-1 2 0 0,0 0 0 0,0 1 0 15,-2 0 0-15,0 2 0 0,-2 0 0 0,-4 1 0 16,0 3 0-16,-2 2 0 0,0 1 0 0,-2 3 0 15,-2 0 0-15,-3 1 0 0,0 4 0 0,-2-2 0 0,-1 4 0 16,-1-1 0-16,-2 4 0 0,0-2 0 0,-3 2 128 0,-2 3-128 16,1-2 128-16,-2 4-128 0,0-2 160 0,0 2-32 15,-1 1-128-15,-2 0 192 0,3 0-192 0,-3-1 176 16,1 1-176-16,0-1 160 0,1 1-160 0,-1 0 0 16,0 0 0-16,0 0 128 0,-1-1 0 0,-1 2 0 15,1 1 0-15,1-2 0 0,0 0-128 0,1-3 0 16,-1 4 0-16,-1 0 0 0,3-4 0 0,0 2 160 15,1-5-160-15,1 3 160 0,1-4-160 0,0-2 0 16,2 0 0-16,-1-1 0 16,0 3 0-16,1-3 0 0,1-2 0 0,-2 2 0 0,2-4 0 0,1 2 0 0,-1 0 0 15,1-2 0-15,1 0 0 0,1 0 0 0,-2-2 0 0,2 0 0 16,0 0 0 0,0 0 0-16,0 3 0 0,0-3 0 0,0 1 0 0,0 1 0 0,0 1 0 15,0 0 0 1,0 0 0-16,0 1 0 0,0 2 0 0,0-2 0 15,-1 2 0-15,0-3 0 0,1 4 0 0,-1-2 0 16,-1-1 0-16,2 1-144 0,0-1 144 0,0 0 0 16,2 1-496-16,0-2 16 0,1 0 0 0,-1 1-13152 0,2-3-2624 15</inkml:trace>
  <inkml:trace contextRef="#ctx0" brushRef="#br1" timeOffset="43654.73">16447 9672 10127 0,'0'-2'896'0,"-1"1"-704"0,0-2-192 0,1 1 0 0,1 1 1408 0,-1 1 256 0,1 0 64 0,1-3 0 16,-1-1-1056-16,1 2-208 0,2-2-32 0,0 1-16 15,-2-2-416-15,2 3 0 0,-2 0-192 0,0-1 192 16,-1 2 0-16,-1 1 0 0,0 0 0 0,-3 4 0 15,2-2 352-15,-3 0 192 0,-1 3 32 0,1-1 16 16,-3 3 464-16,1-2 96 0,0 1 0 0,0 0 16 16,-3 4-240-16,-1-4-48 0,0 4-16 0,0 0 0 15,-1 0 128-15,0-2 32 0,-1 5 0 0,-2-3 0 0,-1 2-208 0,-1-2-48 16,0 2 0-16,-1 1 0 16,-2-1-192-16,1-1-32 0,-2 0-16 0,-1 3 0 0,1-2 32 0,-2 2 0 15,0 1 0-15,0-3 0 16,2 0-224-16,0 1-32 0,0-2-16 0,3 0 0 15,3-1 16-15,2 0 0 0,2-2 0 0,0 0 0 0,4 1-112 0,1-3 0 16,0-3-16-16,3 1 0 0,-1 1-176 0,3-4 0 16,0 2 0-16,1-3 0 0,3-3 0 0,0 2 0 15,2-4 0-15,0 1 0 0,-1 1 0 0,2-3 0 16,3-1 0-16,1-3 0 0,3 2 160 0,0-5-160 0,2 4 192 16,1-6-192-16,3 1 144 0,0-2-144 15,1 0 0-15,1 0 144 0,3-3-144 0,1 1 128 0,0-2-128 0,0 3 128 16,1-1-128-16,0 1 0 0,-1 3 0 0,-1 2 0 15,-1 0 0-15,0 2 0 0,-1 0 0 0,1 1 0 16,-4 3 0-16,-1 0 0 0,-1 1 0 0,-1 2 0 16,0 0 0-16,-2 0 0 0,-1 3 0 0,-2 0 0 15,-2 0 0-15,-1 3 0 0,-3 0 0 0,-1 0 0 16,-3 2 0-16,0 0 0 16,-1 1 0-16,-2 0 0 0,-2 2 0 0,-2 0 192 15,-2 5-64-15,-2-3 0 0,2 2 16 0,-4 2 0 0,-2 0 0 16,0 0 0-16,-2 1-144 0,-1 1 0 0,-3-3 0 0,2 2 128 15,-1 1-128-15,0-2 0 0,-2 3 0 0,-2-1 0 0,-2 4 0 0,-2 1 0 16,-2 1 0-16,0 4 0 0,0-3 0 0,2 1 0 16,-1-1 0-16,1 1 0 15,0 0 128-15,3-3-128 0,4-4 128 0,1 2-128 0,-1-1 128 0,3 1-128 16,4-7 128-16,2-1-128 0,5-2 0 0,1-5 128 16,4 1-128-16,1-2 0 0,4-3 128 0,0 0-128 15,3-2 128-15,0 1-128 0,2-4 0 0,0 1 0 16,1-3 0-16,2 0 0 0,0 1 0 0,0 0 128 0,0 0-128 15,1 0 0-15,1 0 128 0,-1-1-128 16,2 1 128-16,1-3-128 16,1 2 0-16,1-5 0 0,2 2 128 0,0-3-128 0,2 1 0 0,2-2 0 0,3-2 0 0,-2 2 0 15,-2 0 0-15,2-3 0 0,2-1 0 0,1 0 128 16,-1-1 0-16,-1 3 0 16,-2 4 0-16,-3 2 0 0,-2 0-128 0,-3 1 0 15,-1 3-192-15,-2 2 192 0,-2 1-128 16,-2 0 128-16,-1 3 0 0,-2-2 0 0,-2 4 0 0,0-2 0 15,-1 3 0-15,0 0 0 0,-2 4 0 0,-2-1 0 0,0 0 0 0,-1 1 0 0,-1 2 0 0,-3 1 0 16,-2 2 0 0,-1 2 0-16,-2 2 0 0,-4 1 0 0,-1-1 0 0,-2 3 0 15,-1-2 0-15,-5 2 0 16,1 2 128-16,-4-1-128 0,-2-1 0 0,-2 2 0 0,0 2 0 0,-2-1 0 16,1-2 0-16,0 1 128 0,3 1-128 0,-1-3 0 15,1 0 224-15,3 1-32 0,3-3-16 0,3 3 0 0,2-5-176 0,3-1 192 16,5 1-192-16,1-6 192 15,4 1-192-15,2-4 0 0,2 1 0 0,2-6 0 0,2 1 0 0,2-2-144 16,2 0 144-16,0-3-208 16,2-1 32-16,1-2 16 15,3-3 0-15,0-1 0 0,1 0 160 0,1-2 0 0,0 0 0 0,1-3 0 16,0 1 0-16,2 2 0 0,-1-2 0 0,1-1 0 16,1 2 144-16,1-2-144 0,1-1 192 0,1 1-192 15,2 1 0-15,2-2 0 0,2-2 0 0,-1 2 0 16,-2 0 144-16,1 0-144 0,2 1 0 0,-3 1 144 15,-1 2-144-15,-1-1 0 0,0 3 0 0,-3 2 0 16,-4 0 0-16,-1 3 0 0,-2 2 0 0,-2 0 0 0,-3 2 0 16,-2 1 0-16,-2 1 0 0,-1 2 0 0,-3-1 0 15,-1 2 0-15,-2 2 128 0,-1 0-128 0,-2 2 128 0,-1 0-128 16,0 2 192-16,-4-1-64 0,1 2 0 0,-2 0-128 16,-2 2 192-16,-1-2-64 0,0 1-128 0,-2 3 192 15,0 1-192-15,0-2 192 0,-1 3-64 0,1 0-128 16,-1 2 192-16,-1-1-64 0,1-2-128 0,1-1 0 15,1 1 0-15,-1 0 0 0,-1 0 0 0,-1 1 0 16,2-3 0-16,1 0 0 0,2 1 0 0,0-5 0 16,2 2 0-16,1-2 0 0,2 0-176 0,2-4-64 0,1 0-16 0,1-2 0 31,0 1-512-31,2-4-96 0</inkml:trace>
  <inkml:trace contextRef="#ctx0" brushRef="#br1" timeOffset="46762.74">28480 9868 11967 0,'1'-3'1072'0,"-1"1"-864"0,0 2-208 0,2 0 0 0,-2 0 576 0,0-1 80 0,1 1 16 0,-1-3 0 15,1 1 736-15,0 1 128 0,-2-2 48 0,1 3 0 16,0 0-224-16,0 0-32 0,0 0-16 0,0 0 0 16,0 0-624-16,0 0-128 0,0 0-32 0,0 0 0 15,0 0 304-15,0 0 64 0,0 0 16 0,0 0 0 16,0 0-112-16,0 0-32 0,0 0 0 0,0-20 0 16,3 20-64-16,-2-2-32 0,1 2 0 0,-2-4 0 15,2 4 112-15,-2-2 32 0,0 2 0 0,-2 0 0 16,2 0-240-16,-2 0-32 0,1 2-16 0,1-2 0 15,0 0-320-15,0 0-64 0,0 0-16 0,-16 20 0 0,11-14-128 16,0 3 0-16,-1 1 0 0,-2-1 0 0,-1 1 0 0,1 1 128 16,-3 1-128-16,0 0 128 0,-2 3-128 0,0-2 192 15,-2 4-192-15,-1-1 192 0,-2 1 16 0,0-1 16 16,-2 3 0-16,-1-2 0 0,1 1 16 0,-1 1 0 16,-1 1 0-16,-3 1 0 0,2 1-48 15,-2-2-16-15,0 1 0 0,2-1 0 0,2-2 32 0,1-2 16 0,3-3 0 16,2-1 0-16,0 0-224 0,3-2 176 0,0-4-176 15,3 2 160-15,0 0-16 0,0-4 0 0,2 0 0 0,-1 1 0 16,2-5-144-16,3 1 0 0,-1-1 0 0,1-1 0 16,2 1 0-16,1-3 0 0,3 0 128 0,2-4-128 15,3 4 0-15,5-6 160 0,3 0-160 0,5 2 160 16,3-3-160-16,4 1 0 16,2 0 0-16,3-1 128 0,1-1-128 0,2 1 0 15,0 0 0-15,-1 0 0 0,-2 0 0 0,-2 1 0 16,-1 1-128-16,-3 0 128 0,-1 0 0 0,1 0-144 15,-1 0 144-15,-3 0 0 0,0-1 0 0,-4 3 0 0,1-1 0 0,-1 1 0 16,-2-1 0-16,-1 1 0 0,-1 1 0 0,-3 0 0 0,1 3 0 0,-2-2 0 16,-1 4 0-16,-3-2 0 15,1-1 0-15,-2 3 0 0,-1 0 0 0,0 3 0 16,-3-1 0-16,1 2 128 0,-3-2-128 0,0 2 144 0,-3 2-144 16,-1 0 0-16,-2 2 0 0,-1 2 0 0,-4 1 0 0,-2 0 0 15,-1 4 0-15,-4-3 0 0,0 4 0 0,-5-2 0 0,0 3 0 16,-3-1 0-1,1 0 0-15,0 0 128 0,1-3-128 0,1 0 192 16,2 0 0-16,2-2 0 0,1 3 0 0,1-2 0 0,2 0-192 0,-1 2 192 16,3 1-192-16,-2-2 192 15,2 2-192-15,0-1 0 0,0 1 0 0,1-2 0 0,1 2 0 0,0-3 0 0,0 2-176 0,-1-2 176 32,3-2 0-32,-1-1 0 0,1-2 0 0,3 0-128 15,0-1 128-15,2-4 0 0,1 2 0 0,1-4 0 0,2 0 0 0,1-3 0 16,-1 2 0-16,3-1 0 0,2-2 0 0,1-2 0 15,4-4 0-15,0 1 0 0,3-1 0 0,1 0-160 16,3-1 160-16,2 0-160 0,2-1 160 0,2-3 0 16,1 3 0-16,2-2 0 0,0 2 0 0,1 2 0 15,3 0 0-15,-2 1-128 0,0-1 128 0,1 4 0 16,-2 0 128-16,0 0-128 0,-3 2 0 0,-1 2 0 16,-2-1 0-16,0 2 0 0,-3 1 0 0,-2 1 0 15,-1 2 0-15,-3-1-192 0,-2 2 192 0,-4 0 0 0,0 0 0 16,-3 3 0-16,-1 0 0 0,-2-1 0 15,-1 3 0-15,-3-3 0 0,0 2 0 0,-2 1 0 0,-2 3 192 16,-4-1-64-16,-1 1 48 0,-3 3 16 0,-4-2 0 0,-1 6 0 16,-1-3-192-16,-4 5 160 0,-3-1-160 15,-2 2 160-15,0-3-16 0,-1-1 0 0,3 2 0 0,0-5 0 16,3-2-144-16,2-3 0 0,2 0 0 0,4-1 128 16,1-3-128-16,3-2 128 0,0 1-128 15,5-4 128-15,0 1-128 0,3-2 0 0,1 0 0 0,2-2 0 16,2 1 0-16,1-2 0 0,3 1 0 0,1-2 0 15,3 2 0-15,0-2 0 0,4 0 0 0,0 2 0 16,3-2 0-16,1 0-144 0,2 2 144 0,0-2 0 0,2-2-192 16,3 1 64-16,2-1 128 0,0 1-208 0,2-1 208 0,2-3 0 15,-1 2 0-15,-2 0-144 0,-2 1 144 0,-1 0 0 16,-1 0 0-16,-1 1 0 0,-1 0 0 0,-2 0 0 16,-2 1 0-16,0 2 0 0,-2 1 0 0,-2-2 0 15,-1 3 0-15,-1-2 0 0,-3 4 0 0,-1 1 0 16,-2 0 0-16,-2 0 0 0,-1 3-128 0,-1 0 0 15,-2 2 0-15,-2 0 0 0,0 2 0 0,-2 0 0 16,-2 0 0-16,-2 2 0 0,-1 1 128 0,-3-1 0 16,-1 0 0-16,-2 1 0 0,1-3 0 0,1 0 176 15,1-1-48-15,3 0 0 0,-1-3 128 0,3 0 32 0,3-2 0 0,1-1 0 16,2-2 48-16,2 1 16 0,0 0 0 0,2 0 0 16,2-2-352-16,1 3 0 15,1-2 0-15,1 1 0 0,0 1 0 0,2-2 0 0,1 1 0 0,2 1-192 16,0-2 192-16,0 2-160 15,3-3 160-15,1 2-160 0,2-2 0 0,1 0 0 0,3 0 0 16,2-2 0-16,2-1-128 0,2-1-32 0,1 1 0 0,1-6 0 31,3 2-384-31,1-2-64 0,3-1-32 0,2-2-12640 0,4-3-2512 0</inkml:trace>
  <inkml:trace contextRef="#ctx0" brushRef="#br2" timeOffset="62759.71">8467 9953 1839 0,'1'-6'160'0,"-1"1"-160"0,1 1 0 0,-1 1 0 0,1 0 1024 0,1 3 192 0,-1-4 16 0,0 1 16 0,3-3-272 0,0-1-48 15,2-3-16-15,-1 4 0 0,0 0-912 0,0 0 0 16,-2 3 0-16,1 0-176 16,-2 3-208-16,0 0-32 0,-1 1-16 0,0-1 0 0,0 0 768 0,-1 0 160 15,0 2 16-15,-1-2 16 0,1 0 1328 0,-1 0 256 16,1 0 48-16,0 0 16 0,0 0 384 0,0 0 96 0,0 0 16 0,0 0 0 16,0 0-784-16,0 0-160 0,0 0-16 15,0 0-16-15,0 0-944 0,0 0-192 16,0 0-48-16,0 0 0 0,0 0-512 0,0 0 0 0,0 0 0 0,-20-3 0 15,18 6 0-15,-3 4 0 0,0-1-144 0,-3 0 144 16,2 0 0-16,-4 0 128 0,2 2 0 0,-2 0 0 16,1 0 384-16,-1 1 96 0,1-3 16 0,0 1 0 15,-1 2 208-15,1-3 32 0,-1 0 16 0,2 2 0 16,-2 0-464-16,-2 1-96 16,0 1 0-16,0 0-16 0,-3 2-112 0,-1 0 0 0,0 2-16 15,-3 1 0-15,1 1-16 0,-3 2 0 0,-2 0 0 0,-1 3 0 16,0 1-160-16,-1 0 0 0,1 3 0 0,0-1 0 0,2-1 0 0,1-1 0 15,0-4 0-15,1-1 0 16,4-1 0-16,1-2 0 16,2-2 0-16,1 0 0 0,3-2 0 0,1-1 0 15,3-2 0-15,0 2 0 0,2-5 0 0,0 2 0 16,2-4 0-16,0 0 0 0,2 0 0 0,-1-2 0 16,1 0 0-16,2-4 0 0,0 2 0 0,2-4 0 15,0 0 144-15,1-1-144 0,2 0 160 0,2-2-32 16,1-1-128-16,2 0 192 0,2-1-64 0,3 0-128 0,1-1 176 15,2-3-176-15,3 1 128 0,-1-2-128 0,2 1 0 0,0-1 0 16,0 2 0-16,-2 0 0 0,1-2 0 0,-2 6 0 16,-1-2 0-16,0 0 0 0,1 3 0 0,0-1 0 15,1 0 192-15,-5 0-192 0,2 1 192 0,-3 2-192 16,-2 1 0-16,-1-1 0 0,-1 1 0 0,-3 1 0 16,-1 4 0-16,-3 1 0 0,0-2 0 0,-1 4 0 15,-2-2 0-15,-2 4 0 0,0-2 0 0,-1 2 0 0,-1 0 176 16,-2 1-176-16,0 2 160 0,-4-1-160 0,1 3 240 0,-1 1-48 15,-3 0-16-15,-1 2 0 16,-2 0-48-16,0 1 0 0,-2 3 0 0,-2 0 0 16,-2 3-128-16,2-2 192 0,0 0-192 0,-1 0 192 0,3 1-32 0,-1-2 0 15,3 0 0-15,-1 0 0 16,1-2-160-16,0 0 0 0,1 3 0 0,-1-3 0 16,2 2 0-16,-1 0 128 0,0-2-128 0,0 1 128 0,1 1-128 0,1-4 160 15,-1 4-160-15,1-3 160 0,-1 3-160 16,3-4 160-16,-1 1-160 0,0-1 160 0,3-2-160 0,0 0 0 15,0-4 0-15,2 0 128 0,2 0-128 0,0-2 0 0,2-1 0 0,0-2 0 16,2 1 0-16,0-2 0 16,2-2 0-16,-1 1 0 0,5-2 0 0,-1-1-176 15,2-1 176-15,0 0-192 0,1-1 192 0,1 0 0 0,0-3 0 16,-1 2-128-16,1 1 128 0,0-3 0 0,1 0 0 0,1 2 0 16,-3-3 0-16,2 4 0 0,0-4 0 0,2-1 0 15,1 0 0-15,0-2 0 0,-1 2 0 0,2 0 128 16,1-1-128-16,0 2 128 0,0-2-128 0,0 0 128 0,1 3-128 15,-2 1-128-15,0 2 128 0,-2 0-192 0,-2 2 192 0,-2 2 0 16,-2 2 0 0,-1 0 0-16,-1 2 0 0,-1-2 0 0,0 1 0 0,1 2 0 0,-2 3 0 0,-2-2 0 31,2 2 0-31,-3-2 0 0,2 1 0 0,-3-1 0 0,1 3 0 0,-2-1 0 16,1 0 0-16,-2 3 0 0,1-3 0 0,0 0 0 0,-2 1 0 0,0 2 176 15,-1-1-48-15,-1 0 0 16,0 2-128-16,-2 2 0 0,-3 3 0 0,-3 3 0 15,-2 3 0-15,-3 1 0 0,-3 1 0 0,-1 1 0 16,-3 2 0-16,0-4 0 0,2 0 0 0,-1-3 0 0,3-1 0 0,1-1 0 16,3-1 0-16,1 0 128 0,1-4 0 0,0 2 0 15,2-2 0-15,-1 0 0 0,2 1-128 0,-1-3 0 16,4 0 0-16,-3-2 0 0,4 1 0 0,-1-2 0 16,3-1 0-16,-2 1 0 0,4-5 0 15,0 2 0-15,0-2 0 0,3 0 0 0,1-2 0 0,0 0 0 0,1-2 0 16,2 0 0-16,2-4 0 0,1-1 0 0,4-1 0 0,2-2 0 15,4-2 0-15,3-2 0 16,2-1-160-16,1-1 160 0,3-3-176 16,2 2 176-16,0-4-192 0,0 3 192 0,2 0 0 0,-2 0-128 15,1 2 128-15,2-3 0 0,2-1 0 0,-2-1 0 0,-2 5 0 0,2-4 0 0,-2 3 0 0,-2 1 0 32,-1 2 0-32,-3 2 0 0,-1 2 0 0,-3 0-128 15,-2 4 128-15,-4 0 0 0,-1 3 0 0,-1 1 0 16,-1 1 0-16,-3 1 0 0,0 1 0 0,-2 1 0 15,1 1-128-15,-4 1 128 0,2-1 0 0,-3 6 0 16,-2-2-128-16,-1 5 128 0,-4-1-192 0,0 4 0 0,-3 1 16 16,-4 2 0-16,1 4 176 0,-6 1 0 0,0-1 0 0,-5 4 0 15,-1 2 0-15,-2 0 0 0,-1 0 0 0,-2-2 0 16,-1-1 0-16,1-1 0 0,2 2 0 0,1-3 128 16,1 1-128-16,2-1 176 0,3-1-176 0,1 0 192 15,3-2-64-15,4-2 0 0,0-3 0 0,3-1 0 16,2-2-128-16,0-2 0 0,3 0 0 0,2-1 0 15,-1-3-144-15,1 0-16 0,3-2 0 0,-1 0 0 16,2-2-16-16,1 0 0 0,-1-2 0 0,1 0 0 0,2-2 176 16,2 0 0-16,2-2-144 0,2-2 144 0,3-4 0 0,3 0 0 15,3-3 0-15,2-1 0 0,1 0 160 0,3-1-160 16,2 2 192-16,1-3-192 16,3-1 128-16,0 0-128 0,1 4 0 0,-1 0 0 0,-2 1 0 0,-3 4 0 15,-5 3-160-15,-1 2 160 0,-3 3-192 16,-2 2 192-16,-3 2-160 0,-1 0 160 0,-3 4-256 0,-3 0 32 15,-3 3 16-15,-2 2 0 0,-2 2-16 0,-3 1 0 16,-5 3 0-16,-4 1 0 0,-4 2 48 0,-6-1 16 16,-4 5 0-16,-9-1-12848 15,-6 3-2576-15</inkml:trace>
  <inkml:trace contextRef="#ctx0" brushRef="#br2" timeOffset="65980.3">19943 9701 13823 0,'0'-4'1216'0,"0"2"-960"0,0-1-256 0,0 2 0 0,0 1 320 0,0-2 32 0,1-1 0 0,1-3 0 0,1-2 560 0,2-1 112 0,1-3 32 0,2 3 0 16,0 1-352-16,2-1-64 0,0 0 0 0,1 2-16 15,-1-1-432-15,1 2-192 0,-2 2 160 0,1 0-160 16,-1 0 128-16,-2 2-128 0,-1 0 0 0,0 0 144 15,1 2 320-15,0 0 64 0,-1 2 16 0,-1 0 0 16,-1 0 256-16,-2 2 48 0,1 0 16 0,-3 2 0 16,-1 0-80-16,-1 0-16 0,-1 1 0 0,-2 2 0 15,1-2 208-15,-3 1 48 0,-1 2 0 0,-1 0 0 16,1-1 0-16,-1 1 0 0,2 0 0 0,-1-2 0 16,2 2-320-16,0 0-48 0,0-4-16 0,1 3 0 0,0-2-192 15,1 2-64-15,-1-3 0 0,0 4 0 16,-1-3-192-16,-1 2-32 0,-2 3-16 0,-1-2 0 15,0 3-144-15,-1-1 160 0,-3 4-160 0,1-2 160 0,-3 3-160 0,-3 3 128 16,1-2-128-16,-2-2 128 0,1 3-128 0,2-3 160 16,1 0-160-16,2-3 160 0,3-1 32 0,1-2 16 15,2-3 0-15,2 2 0 0,1-3 32 0,2-3 0 16,3 0 0-16,0-3 0 0,3-2-112 0,0-2 0 0,2-2-128 16,3 0 192-16,2-4-192 0,1-3 144 0,2-1-144 15,2-2 128-15,2-1-128 0,2-1 0 0,1 1 0 16,-2-2 0-16,3 3 0 0,-1-3 0 0,1 3 0 0,0 0 0 15,0 1 0-15,0 2 0 0,-2 0 128 0,-1 1-128 16,1 2 0-16,1-2 0 16,-2 2 0-16,0 1 0 0,0-3 0 0,-1 2 0 0,1-2 0 0,-2 2 0 15,1 0 0-15,-1 0 128 0,0 1-128 16,-2-1 128-16,1 4 16 0,-4 3 0 16,-3-2 0-16,1 3 0 0,0 0-144 0,-2 2 0 15,-3 2 144-15,0 0-144 0,-2 3 144 0,-2-1-144 0,-1 5 192 16,-2 0-192-16,-2 1 176 0,-2 2-176 0,-2 4 160 0,-3 0-160 15,-2 3 128-15,-2-1-128 0,0 2 0 0,-2-1 0 16,-2-1 0-16,0 2 0 0,-1-1 0 0,1-2 0 16,2 0 240-16,-2-1-48 0,1 3-16 0,0-2 0 15,0 4-48-15,2-2 0 0,1 0 0 0,0 0 0 0,1 1 0 0,1-2 0 16,2 1 0-16,2-1 0 0,0-2-128 0,3 1 0 16,-1-1 0-16,3 0 0 0,0-1 0 0,0-2 0 15,2 0 0-15,0-4 0 0,1 4 0 0,0-5 0 16,1 4 0-16,1-1 0 0,0-4 0 0,-1 2 0 15,2-3 0-15,0-2 0 0,2-2 0 16,-1-2 0-16,3-5 0 0,3-1 0 0,0-1 0 16,4-3 0-16,2-3 0 0,2-3 0 0,2-1 0 0,0-3 192 15,5-2-32-15,0-4 0 0,3-1-160 0,0 1 128 16,1 0-128-16,-1 1 128 0,-2 3-128 0,-1 0 0 16,-2 3 0-16,-1 3 0 0,-5 4 0 0,0 2 0 15,1 1 0-15,1 2 0 0,-1 0 0 0,0 1 0 16,-1 1 0-16,0 0 0 0,-2 3 0 0,1-4 0 15,-2 2 0-15,0-1 0 0,-1 1 0 0,-1 2 128 0,-2 1-128 16,0 1 128-16,-1 0-128 0,-2 0 0 0,0 2 0 16,-1 2-176-16,-2-1 176 0,-2 4-128 0,-2 1 128 0,-3 2-128 15,-1 4-32-15,-3-2 0 0,-1 3 0 0,-2 1 0 16,-6 3 32-16,-4 0 0 0,-3 4 0 0,-2 1 0 16,0-1 128-16,-2 1 0 0,1 0 0 15,0 1 0-15,-2-1 0 0,3-4 192 0,1 0-32 16,1 1-16-16,3-2 96 0,2-3 16 0,0 0 0 0,2-3 0 15,2 2-96-15,2-3-16 0,3 1 0 0,1-3 0 16,3-3-144-16,-1 2 0 0,3-3 0 0,3 0 0 16,0-2 0-16,1 0 0 0,1-2 0 15,1 1 0-15,-1-2-128 0,2-1 128 0,-1 0-160 0,0 0 160 16,2-1 0-16,-1 1 0 0,4-3-128 0,2-3 128 16,0 2 0-16,6-6 160 0,2 2-32 0,5-5 0 15,3 1-128-15,3-2 0 0,2-2 0 0,2-5 128 16,3-1-128-16,-1-2 0 0,1 1 0 0,-1 1 0 15,2-1 0-15,-2 4 0 0,-2-1 0 0,-1 3-176 16,-1 0 176-16,-4 4 0 0,-2 3 0 0,-2-1 0 0,-2 3 0 0,-4 3 0 16,-2 2 0-16,-1 3 0 0,-5 2 0 0,0-1 0 15,-2 4 0-15,-1 2-128 0,-3 2 128 0,1-1 0 16,-4 3 0-16,1-1-128 0,0 2 128 0,-2-2 0 16,0 3 0-16,-1-1 0 0,0 0 0 0,-2 2 144 15,0-2-144-15,-2 4 0 0,1-3 224 0,-3 3-64 16,-1 0-16-16,-1 2 0 0,-2 1-144 0,-1-2 0 15,-1 4 0-15,-2-2 0 0,0 3 0 0,-2-2 0 16,1 1 0-16,-2-1 0 0,1-2 0 0,1-2 0 16,3-3 0-16,3-1 128 0,2-5-128 0,2 0 192 0,1-1-192 0,3-4 192 15,3-2 0-15,1 0 0 0,1 0 0 0,0-2 0 16,2-2-48-16,1-2 0 16,2 2 0-16,0-2 0 0,1 0-144 0,0 0 0 15,1-1 0-15,1 1 128 0,0 0-336 0,1 0-80 16,0-1-16-16,1 0 0 15,1 1-160-15,0-2-48 0,3 0 0 0,0-3 0 16,4 1-640-16,5-6-128 0</inkml:trace>
  <inkml:trace contextRef="#ctx0" brushRef="#br2" timeOffset="69568.53">32131 9896 13823 0,'-4'-2'1216'0,"1"-1"-960"0,1 2-256 0,1 1 0 0,1 0 1600 0,0 0 256 0,0 0 64 0,0 0 16 0,0 0-1600 0,0-2-336 16,0 2 0-16,0 0 0 15,0 0-768-15,0 0-80 0,0 0-16 0,0 0 0 0,0 0 1120 0,0 0 240 0,0 0 32 0,0 0 16 16,14-15 976-16,-14 15 192 0,2 0 32 16,-2 0 16-16,0 0-416 0,0 0-64 15,-2 1-32-15,1 0 0 0,0 2-320 0,0-3-64 0,0 3-16 0,-1 0 0 16,2-3-48-16,0 0-16 0,0 0 0 0,0 0 0 16,0 0-160-16,-15 16-48 0,13-15 0 0,0 2 0 15,0-1 64-15,0-1 0 0,-1 2 0 0,1-1 0 16,-1 0-320-16,1 0-48 0,-2 1-16 0,2-2 0 15,-2 1 0-15,2 2 0 0,-2-2 0 0,-1 0 0 16,1 3-96-16,-1-2-32 0,2 0 0 0,-4 3 0 16,2-2 0-16,-2 2 0 0,1 0 0 0,-3 0 0 0,2 0 0 0,-2 2 0 15,0 1 0-15,1 0 0 0,-2 0 64 16,0 1 16-16,0 0 0 0,-2 2 0 16,-1 2-32-16,1 1-16 0,-2 1 0 0,1 0 0 0,-1-1 32 15,-1 1 0-15,2 0 0 0,0 0 0 16,0-3 112-16,0 2 16 0,1-1 16 0,1-2 0 0,0-1 64 0,0 1 16 15,1-1 0-15,-1-1 0 0,1-3-176 0,-1 2-48 16,1-1 0-16,0-2 0 0,0 2-192 0,1-2 144 16,1 0-144-16,0-2 128 0,0 1-128 0,0 0 0 15,1 0 0-15,-1 1 0 0,2-2 0 0,0-1 0 0,0 4 128 16,1-5-128-16,0 4 0 0,1-2 128 0,0-2-128 0,1 2 128 16,0-1-128-16,1 0 0 0,1-1 0 0,1 0 0 15,0-2 128-15,0 0-128 0,2 0 192 0,0 0-64 16,2-4 16-16,1 1 0 0,1 0 0 0,2-1 0 15,2-2-144-15,1-2 0 16,2 0 144-16,3-3-144 0,3 0 0 0,1-1 0 0,1-1 0 0,1-2 0 16,2 2 0-16,-1 0 0 0,-1-3 0 15,2 4 128-15,-2 0-128 0,2 2 0 0,0-3 0 0,-1 3 0 16,-1 1 0-16,-2 0 0 0,-2 3 128 16,-2-3-128-16,-3 5 0 0,-1 1 0 0,-3-1 0 0,-2 1 128 15,-1 3-128-15,-2-2 0 0,0 2 0 0,-3 2 0 16,0-2 0-16,-1 4 0 0,-1 1 0 0,-2 0 0 0,1 1 128 0,-3 3 0 15,1-3 0-15,-1 3 0 16,0 1-128-16,-1 0 0 0,1-2 0 0,-2 2 0 16,1 2 0-16,-2 0 0 0,0 0 0 0,-1 3 0 0,0-3 0 0,-1 4 0 0,-1-3 0 15,0 3 0-15,-1 0 0 0,-2-3 0 16,2 5 0-16,-2-2 0 0,1 1 0 0,-1 0 144 16,2-1-144-16,-1 0 160 0,3-2-160 0,0 1 160 15,3-5-160-15,0 0 160 0,2-2-32 0,2 0-128 0,1-3 192 0,0 1-64 16,2-5-128-16,2 2 0 0,-1-3 0 0,0 0 128 15,2 0-128-15,-1 0 0 0,2-4 0 0,0 1 0 16,0 0 0-16,3-3 0 16,-1-1 0-16,3-3 0 0,2 2 0 0,2-6 0 0,5-1 0 0,3-1 0 15,3-3-128-15,5 0 128 0,2-3 0 0,2 1 0 16,-2 1 0-16,0 4-176 0,-1-3 176 0,-2 3-128 0,-2 0 128 16,-4 0 0-1,-1 4 0-15,-3-1 0 0,-2 3 0 0,-3 2 0 0,-2 2 0 0,0-1 0 0,-2 4 0 0,0-1 0 31,-1-1 0-31,-1 4 0 0,0-2 0 0,-1 3 0 0,-1 0 0 0,-1 0 0 16,0 0 0-16,-2 3-160 0,-2 1 160 0,-1 2 0 16,0 0-144-16,-3 4 144 0,-1 3 0 0,-1 2-144 15,-3 4 144-15,-2-1 0 0,-1 2 0 0,-1-1 0 16,0-1 0-16,-3 2 0 0,-1-1 0 0,-1 0 128 16,-1 2-128-16,-3 2 176 0,1 0-176 0,-1 2 192 0,1-4-192 15,0 1 0-15,0 0 144 0,0 1-144 16,1-4 0-16,3 0 0 0,-1 0 0 0,5-3 0 0,0-4 0 0,4-2 128 15,0 0-128-15,3-4 0 16,2 0 160-16,1-3-32 0,2-2-128 0,1-1 192 0,3 0-48 0,0-1-16 0,4-4 0 16,0 1 0-1,3-5-128-15,1 2 160 0,1-3-160 0,2-2 160 0,2-1-160 0,-1-2 0 0,2-1 0 0,2 0 0 32,-1 0 0-32,2 0 0 0,-1 0-176 0,0-3 176 15,0 3 0-15,0 2 0 0,-2 0 0 0,0 4-128 16,-1-1 128-16,-2 3 0 0,-2 2 0 0,1 3-128 0,-4-2 128 15,0 3-160-15,-1 0 160 0,-2 2-160 0,0 0-64 0,-2 2-16 16,-1 0 0-16,-1 3 0 0,-1 1 80 0,-1 0 16 16,0 1 0-16,-1 2 0 0,-2 3 144 0,1-2 0 15,-1 3 0-15,1-2 0 0,-2 4 0 0,0-3 0 16,1 2 144-16,-4 0-144 0,2-1 144 0,-1-1-144 16,-1 2 0-16,1-2 144 0,-1 1-144 0,1-4 0 15,0 0 0-15,1 1 0 0,0-4 0 0,1 2 0 16,0 0 0-16,0-2 0 0,0 1 0 0,0-1 0 15,2 0 0-15,1-1 0 0,-1 0 0 0,2-1 0 0,0-2 0 0,3 2 0 16,-1-2 0-16,2-2 0 0,1 1 0 16,0-1 0-16,2 0 0 0,1-1 0 0,1-1 128 0,-1 2-128 15,1-4 0-15,-2 2 0 0,2-1 144 0,-2 2-144 16,0-2 0-16,-1 3 0 16,0-2 0-16,-1 2 0 0,0 0 0 0,0 0 0 0,0 2 0 15,-2-2 0-15,2 3 0 0,1-3 0 0,1 0 0 16,-1-3 0-16,0 3 0 0,1-2 0 0,1-2 0 0,1 0 128 15,0 1 48-15,1-3 16 0,1-1 0 0,1-1 0 16,0 0 0-16,0-3 16 0,2 0 0 0,0-1 0 16,-1-1-208-16,2 1 0 0,-1-4 0 0,-1 4 0 0,-2-1 0 0,2 0 0 15,-2-2 0-15,-1 5 0 16,-3 0-304-16,1 4 0 0,-1-4 0 0,0 5 0 16,0 1-96-16,-3 0-32 0,0 2 0 0,-3 2 0 15,-1 0-368-15,-2 0-80 0,-3 2-16 0,-1-2-20912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10-31T18:54:00.444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21446 4371 36863 0,'-4'0'3264'0,"3"-2"-2608"15,3 0-528-15,2 2-128 16,-1-2-528-16,1 2-144 0,2-4-32 0,1 2 0 0,2-2 704 0,1 0 0 15,-1 2 0-15,-2 2 0 0,0 0 416 0,-4 2 64 16,-3 6 16-16,-1 0 0 0,-3 2 16 0,-2 6 16 16,-3-1 0-16,-2 5 0 0,-3 5 112 0,-4 3 32 15,-3 7 0-15,-2 1 0 0,-2 5-320 0,-2 3-64 16,0 3-16-16,1 0 0 0,0 1-16 0,0 2-16 16,1-5 0-16,-1 5 0 0,0-3 192 0,-4 4 32 0,3-1 16 15,-5 7 0-15,-1 1-176 0,-3 2-48 0,1-7 0 0,0-1 0 16,3-5-96-16,0 0-32 0,1 4 0 0,2-5 0 15,4-3-128-15,1-3 0 0,5-3 0 0,1-4-176 16,2-5 176-16,1-3 0 0,3-3 128 0,0-2-128 16,0-8-240-16,4-2-112 0,-1-4-32 0,2-6-12880 15,1-3-2592-15</inkml:trace>
  <inkml:trace contextRef="#ctx0" brushRef="#br0" timeOffset="2267.12">22237 4646 37775 0,'-15'-5'3360'0,"5"4"-2688"15,6-2-544-15,6 2-128 0,1 1 240 0,0-1 16 0,-2-3 0 0,-1-2 0 32,3-2-1024-32,3 2-192 0,2-3-32 0,5 2-16 0,-1 2 656 0,4-1 128 0,2 1 32 0,3 0 0 15,1 1 368-15,3-2 80 0,1 2 0 0,2 2 16 16,-1-1 720-16,2 2 144 0,0-2 16 0,2 1 16 16,1 2-528-16,1 2-96 0,-3-1-32 0,0 1 0 15,0 2-192-15,-2 2-32 0,1-2-16 0,-1 2 0 16,-1 3-144-16,1-3-128 0,-3 1 144 0,0 2-144 15,-1-2 0-15,-5 2 0 0,-1 0 0 0,-5-2 0 16,-4 2 0-16,-6 1 0 0,-3 0 0 0,-7 2 0 16,-6 0-288-16,-6 1 48 0,-4 0 16 0,-6 2 0 15,-3-1 96-15,-1 0 128 0,-3 0-208 0,1-2 80 0,3 1 128 16,1-1 0-16,4-2 160 0,3-1-160 16,6 1 128-16,3-4-128 0,4 1 0 0,2 2 144 0,4-3-144 0,4 4 0 15,2-1 144-15,3 2-144 0,2 1 0 16,3 3 0-16,0 1-160 0,3 0 160 0,2 6-240 0,0 1 64 15,1 1 16-15,-1 1 0 0,2 1-32 0,-1-1-16 16,1 1 0-16,-3-2 0 0,2 0 208 0,-1-2-192 16,-3-1 192-16,0-1-192 0,0-1 192 0,-1-1 160 15,-1-2-32-15,-2 0 0 0,1-1 256 0,-2-1 64 16,0 1 0-16,-1-3 0 0,0-1-144 0,-1 1-32 16,-2 3 0-16,-1-2 0 0,-1 0-96 0,-2 0-32 15,-2 3 0-15,-2-1 0 0,-3 1-144 0,-2 0 160 16,-4 2-160-16,-2-2 160 0,-2 0-160 0,-3 0 0 15,-4-1 0-15,-3 1 128 0,-5-2-128 0,-4 2 128 0,-7 3-128 16,-5-3 128-16,-6 2 128 0,-5-3 0 0,-2-1 16 0,3-2 0 16,2-2 16-16,3-4 0 0,7-3 0 0,8-3 0 15,8-7-288-15,9 1 0 0,7-4-176 0,6-2 176 32,6 0-768-32,8-7-32 0</inkml:trace>
  <inkml:trace contextRef="#ctx0" brushRef="#br0" timeOffset="2973.88">24202 4422 43311 0,'-5'0'3840'0,"1"0"-3072"0,2 2-608 0,0 2-160 15,1 0-288-15,-3 1-96 0,-2 2 0 0,-6 6-16 16,-7 5 16-16,-5 4 0 0,-9 10 0 0,-2-1 0 16,-5 4-336-16,-1 0-64 0,-1-3-16 0,3-4 0 15,3-3 288-15,5-3 48 0,4-2 16 0,6-5 0 16,6-2 1456-16,2-3 288 0,7-1 64 0,3-3 16 0,4 2-736 16,2-3-160-16,5 1-32 0,2-3 0 15,5 4-224-15,2-4-48 0,3 4-16 0,4-1 0 16,6 0-160-16,0 4 0 0,2-2 0 0,3 6 128 0,3 1-128 0,-1 2 0 15,1 4 0-15,-1-2 0 0,-1 3 0 0,-4-2-176 16,-2-2 48-16,-4 1 0 0,-2-2 128 0,-5 2 0 16,0-1 0-16,-3 2 0 0,-1 1 0 0,-3 1 0 15,-2 1 0-15,-2-1 0 0,-2 3 176 0,-3-3 64 16,-3 3 16-16,-2-3 0 0,-2 0 64 0,-3 0 32 16,-2-2 0-16,-3 1 0 0,-4 1-80 0,-3 1-16 15,-3-3 0-15,-3 1 0 0,-2-2-256 0,-3 0 0 16,-2-1 128-16,-5 0-128 0,-5 0 0 0,-7 1 0 15,-8-1 0-15,-5-2 0 16,-1-3-288-16,-2-3-112 0,0-4-32 0,1-5 0 16,2-2-576-16,1-9-112 0</inkml:trace>
  <inkml:trace contextRef="#ctx0" brushRef="#br0" timeOffset="3202.69">23805 4527 42383 0,'6'-11'3776'0,"0"2"-3024"15,0 7-608-15,2 1-144 0,0 1 784 0,9-3 128 0,9-1 32 0,14-4 0 16,17-2-944-16,14 0 0 0,14 0-272 0,3 1 64 16,0 1 208-16,-1 0 0 0,0 5-160 0,-4 0 160 15,-3-1-448-15,-8 4 0 0,-8-5-16 0,-4 2 0 16,-6-1-48-16,-6 2-16 0,-2 2 0 0,-5 0 0 15,-5 2-80-15,-4-2-16 0,-4 0 0 0,-3 4-17136 16</inkml:trace>
  <inkml:trace contextRef="#ctx0" brushRef="#br0" timeOffset="3632.26">25410 4424 52527 0,'-15'-6'2320'0,"5"1"496"0,0 4-2256 0,7-1-560 0,1 4 0 0,6-2 0 16,2 0-544-16,2-2-224 0,5 2-32 0,6-2-16 16,6 2-544-16,7-2-112 0,2 2-32 0,6 2 0 15,4-2 800-15,2 2 176 0,2 0 16 0,-1-1 16 0,-6 2 272 0,2-3 48 0,4 0 16 0,2 2 0 16,-2-1 160-16,-3 2 0 0,-3-1 0 0,-3 2 0 15,-2 0 128-15,-5 1 64 0,-2 0 16 0,-5 1 0 16,-2 0 64-16,-3 0 16 0,-3 0 0 0,-1 3 0 16,-4-3-160-16,-1 4-128 0,-3 3 192 0,0-1-192 15,-4 1 0-15,-1 6 0 0,-2 1 0 0,-4 5 0 16,-4-1 128-16,-3 2-128 0,-2 3 0 0,-6 2 0 16,-2-3 176-16,-4 2-32 0,-3 1 0 0,-4 1 0 15,-2 1 112-15,-3-1 32 0,-2 0 0 0,-3 6 0 16,-3 0 112-16,-2 4 32 0,-1 4 0 0,1 2 0 0,0-1-32 0,2 1 0 15,3-1 0-15,3-6 0 0,4-5-160 0,3 1-48 16,1 1 0-16,5-3 0 0,4 0-192 0,5-5-160 16,4-1 32-16,3-6 0 15,5 0-656-15,5-2-128 0,3-5-32 0,4-4-12944 16,2-2-2576-16</inkml:trace>
  <inkml:trace contextRef="#ctx0" brushRef="#br0" timeOffset="4566.08">27904 4562 39615 0,'-4'-8'3520'0,"1"-2"-2816"0,0 5-560 0,3 2-144 0,0 0 128 0,-1-1-128 0,-2-4 192 0,-3-6-64 31,-4-6-1664-31,-3-2-320 0,-6-3-80 0,-6 3-16 0,-2 4 1776 0,-6 3 368 0,-5 1 64 0,-7 4 0 15,-4 4 416-15,-5 2 80 0,-1 4 16 0,-2 5 0 16,-1 4 368-16,2 6 80 0,0 5 0 0,5-1 16 16,4 2-560-16,2 2-112 0,0 3-32 0,5 1 0 15,1 1-176-15,7 1-32 0,7-3-16 0,6 0 0 16,3 1-304-16,6-1-256 0,5-1 64 0,4-3 0 16,4 0-112-16,5-3-16 0,4 0 0 0,4-4 0 15,5-4 160-15,5 1 32 0,4-5 0 0,2-1 0 16,5-6-32-16,0 0 0 0,4-2 0 0,0-3 0 15,0-6 160-15,-2-3-128 0,-1-1 128 0,2-2-128 0,-2-4 128 16,-1-4 0-16,1 2 0 0,-5-5 0 0,-1 2 0 16,-3-2 0-16,-1 0 0 0,-3-5 0 0,-4 6 128 0,-3 1 64 15,-2 4 16-15,-5 2 0 0,-2 5 112 0,-4 5 32 16,-2 7 0-16,-3 0 0 0,-2 6 32 0,-1 2 16 16,-2 6 0-16,-3 5 0 0,-3 6 64 0,-1 4 16 15,-2 3 0-15,-2 5 0 0,-4 7-144 0,-2 2-16 16,-1 5-16-16,-1-1 0 0,1-2-160 0,0 0-16 15,1-5-128-15,1 5 192 0,-3-1 0 0,1 3-16 16,-2 7 0-16,-1-4 0 0,0 5 0 0,-1-1 0 16,-1 2 0-16,-1-2 0 0,1-6-176 0,-1 2 192 0,2-3-192 15,1-3 192-15,3-3-192 0,2-5 0 16,2-4 0-16,4-5 0 16,4-2-608-16,3-5-48 0,1-7-16 0,4-4 0 15,3-3-368-15,1-3-80 0,4-6-16 0,3-5-18544 0</inkml:trace>
  <inkml:trace contextRef="#ctx0" brushRef="#br0" timeOffset="5701.73">28808 4544 32255 0,'-16'-12'2864'0,"2"1"-2288"0,-1 3-576 0,4 2 0 16,5 4 2272-16,2 1 352 0,-1 1 64 0,-4-5 0 15,-9 1-2032-15,-6 0-400 0,-5 0-96 0,-3 2-16 16,-3 4-144-16,-2 6-256 0,-1 4 64 0,-3 8 16 15,-3 7-16-15,-5 8 0 0,0 9 0 0,-2 7 0 16,0 2 192-16,0 4 0 0,-1 4 0 0,2 3 0 0,3 2 0 16,4 4 0-16,1 8 0 0,7-8 176 0,8-2-176 0,8-9 160 15,10-9-160-15,4-5 160 0,6-2-32 0,6-5-128 16,6-1 192-16,4-2-64 0,8 0 64 0,4-7 0 16,6 1 0-16,6-7 0 0,5-2-32 0,1-8 0 15,4 0 0-15,1-8 0 0,2-1-160 0,0-6 128 16,0-3-128-16,2-3 128 0,1-4-128 0,-4-3 192 15,0-7-192-15,-2-1 192 0,0-5-16 0,-4-5 0 16,-4-1 0-16,-5-3 0 0,-3 0 272 0,-5-1 64 16,-4-2 16-16,-5-3 0 0,-5-3-16 0,-6 0-16 15,-6-2 0-15,-5 2 0 0,-6-3 224 0,-7 3 48 16,-4-2 16-16,-6 5 0 0,-3 3-144 0,-5 0-48 16,-4 3 0-16,-4 3 0 0,3 1-160 0,-5 3-48 0,-1 0 0 0,0 2 0 15,1 0-384-15,2 2 0 0,4-1 0 0,2 0-16224 16,1-2-3136-1</inkml:trace>
  <inkml:trace contextRef="#ctx0" brushRef="#br1" timeOffset="25632.48">29837 3685 23039 0,'-4'-6'2048'0,"2"2"-1648"0,-1 4-400 0,2 1 0 0,1 2 800 0,-1-3 80 0,-2 0 16 0,-3 0 0 0,0 0-144 0,-3 0-32 16,0 2 0-16,0 2 0 0,-1 2 240 0,-1 4 64 16,-1-3 0-16,0 6 0 0,-2 2 96 0,-2 1 32 15,-1 3 0-15,-4 5 0 0,-1 2-272 0,-5 4-48 16,-3 7-16-16,-6 3 0 0,-8 7-272 0,-7 8-48 16,-4 4-16-16,-4 6 0 0,-8 10-192 0,-7 4-32 15,-5 4-16-15,-10 11 0 0,-9 10 32 0,-7 7 16 16,-6 5 0-16,-4 4 0 0,-5 8 288 0,-3 0 48 15,0 6 16-15,3 4 0 0,6 2-112 0,7-4-16 16,6-2 0-16,10-8 0 0,9-14-512 0,6 0 0 16,4 1-240-16,5-8 80 15,4-3-416-15,1-2-96 0,3-2-16 0,1-7-19472 0</inkml:trace>
  <inkml:trace contextRef="#ctx0" brushRef="#br1" timeOffset="30099.49">28465 8705 1839 0,'-1'-2'160'0,"1"1"-160"0,0-2 0 0,1 2 0 0,1 1 1808 0,-1-1 336 16,1 0 64-16,2 1 16 0,2-3-1680 0,0-1-336 16,3 1-64-16,0 0-16 0,-2 0 0 0,-1 0 0 15,-1-3 0-15,0 2 0 0,-1-2 864 0,-3 2 160 16,0-2 48-16,-1 0 0 0,-1 0 640 0,-1 0 128 15,-2-1 16-15,0 1 16 0,-1 0-208 0,-1 2-64 0,-1-2 0 16,1 2 0-16,-2-2-1200 0,-1 1-240 0,1-1-48 0,-2 1-16 16,-1-1-464-16,-3 0-80 0,-1 0-32 0,-1-1 0 31,-2 4-336-31,-3-4-64 0,0 5-16 0,-2 0 0 0,2 2 496 0,0 0 80 0,0 2 32 0,-1 4 0 16,-1 0 704-16,-1 7 144 0,-1-1 16 0,1 4 16 15,0 4 16-15,1 1 0 0,0 1 0 0,4 1 0 16,3 2-416-16,2 0-64 0,3 4-32 0,2-1 0 15,3 1 288-15,1-1 48 0,3 0 16 0,-1 1 0 16,2 3-160-16,1-4-32 0,1 1 0 0,0-1 0 16,3 3-384-16,0-1 0 0,1 3 0 0,1-1 0 15,1-2 0-15,1-3 0 0,3 2 0 0,0-4 0 0,1-3 0 16,2-2 0-16,0-4 128 0,2 0-128 0,1-4 288 16,1 0 32-16,2-5 0 0,3 0 0 0,0 2-96 0,3-3-16 15,2-6 0-15,2 2 0 0,0-4-48 0,1-1-16 16,1 0 0-16,0-1 0 0,0-1-336 0,-1 1-80 15,0 1-16-15,-3-1-15728 16</inkml:trace>
  <inkml:trace contextRef="#ctx0" brushRef="#br1" timeOffset="30899.12">28992 8728 18431 0,'-4'-4'1632'0,"1"0"-1312"16,0 2-320-16,2 2 0 0,0 0 1280 0,-2 0 192 15,0 0 48-15,-5-4 0 0,-3 2-176 0,-4 2-48 16,-1 0 0-16,-1 3 0 0,-3 6-864 0,-1 1-176 0,-1 6-48 0,0 5 0 16,-2-1-208-16,2 2-128 0,0 3 128 0,2 0-208 15,2 0 208-15,1 1 0 0,2 3 0 0,2 2 0 16,0-2 384-16,2 5 80 0,3-4 16 0,1 3 0 16,2-3-288-16,4 3-48 0,1-5-16 0,3 2 0 15,2-1 64-15,1-2 16 0,1-1 0 0,3-4 0 16,4-2-208-16,1-3 128 0,3-1-128 0,3-3 0 15,5-6 0-15,2-1 0 0,2-3 0 0,1-6 0 16,4-1 0-16,1-4 0 0,2 0 0 0,-1-4 0 16,0 0-128-16,-2-1-80 0,-2 1-16 0,-3-2 0 15,-2-2 224-15,-2-2-192 0,-1-1 192 0,-2-3-192 16,-2-3 864-16,-2-1 176 0,-3 1 48 0,-4 1 0 0,0 0 128 16,-6-1 16-16,-1 0 16 0,-4 0 0 0,-4-1-528 15,-3-1-96-15,-4 1-32 0,-2-5 0 0,-2 2-176 0,-3 3-32 16,0 0-16-16,-3-1 0 0,-1 4-176 0,-1-1 0 15,-2 1 144-15,2 4-144 0,0-1 144 0,2 5-144 16,1 3 192-16,3 5-192 0,1 1 0 0,3 3 0 16,2 3 0-16,3 3 0 15,1 3-1120-15,2 4-336 0,3 2-64 0,1 4-14928 16</inkml:trace>
  <inkml:trace contextRef="#ctx0" brushRef="#br1" timeOffset="31332.77">29498 8921 36863 0,'-1'-8'1632'0,"1"6"336"0,2-2-1584 0,1 4-384 16,0 0 0-16,0 0 0 15,1 4-288-15,0-2-144 0,5 2-16 0,1 3-16 16,4 4-112-16,-2 6-32 0,-2-1 0 0,-1 6 0 15,-2 0-480-15,-2-1-112 0,-1 3-16 0,-2 0 0 0,-1 1 832 0,2-3 176 0,-1 1 16 0,1-4 16 16,2 2 1472-16,0-3 304 0,2-1 48 0,3-1 16 16,0-3-320-16,2-4-48 0,2 1-16 0,2-4 0 15,0-3-752-15,4 1-144 0,0-7-48 0,2-1 0 16,1 1-336-16,1-6 0 0,-1-1-192 0,1-2 64 16,-1 2-768-16,0-5-160 0,-1 3-32 0,-2-2 0 15,-2 2 48-15,-1-2 0 0,-1-1 0 0,-1-1 0 0,0 0 1040 16,0 0 0-16,0 1 128 0,-2 2 16 0,0 0 560 0,-2 3 128 15,0-1 0-15,-1 4 16 0,-3 2 64 0,1 0 16 16,-2 0 0-16,0 4 0 0,-1-2-256 0,0 3-48 16,-1 3-16-16,-1 1 0 0,1 2-384 0,-1 4-80 15,-1 4-16-15,1 0 0 0,-2 5-128 0,-1 3 0 16,0-2 0-16,-1 2 0 0,1-1-320 0,-2 4 48 16,2-2 16-16,0 2 0 0,2 1-16 0,0-1 0 15,1-7 0-15,0 1 0 0,2-2 272 0,0-2 0 16,1-2 0-16,1 0 0 15,-1-5-688-15,1-1-16 0,2-1-16 0,-1-6 0 16,2 0-1200-16,0-3-224 0</inkml:trace>
  <inkml:trace contextRef="#ctx0" brushRef="#br1" timeOffset="31798.9">30493 8981 31791 0,'-2'5'704'0,"-1"1"128"0,1 1 48 0,1 0 16 0,1 2-720 0,0-3-176 0,1 0 0 0,-1 5 0 15,0 8 0-15,-1 8 0 0,-1 3 0 0,1 2 0 16,-1 1 0-16,-1-4 0 0,0-4 0 0,0 0 0 16,2-5 640-16,-2-1 192 0,3-5 32 0,0-2 16 15,2-1-144-15,0-4-32 0,2-1 0 0,0-3 0 16,2-2-368-16,1-2-80 0,2-2 0 0,1 0-16 0,2-7-112 0,2 1 0 15,-1-1-128-15,-2-2 192 0,-1-1-192 0,1-3 0 16,-1-6 0-16,0-3 0 0,-1 1 0 0,-1-2 0 16,0-5 0-16,-1-3 0 0,1 3 192 0,-2-3-64 15,1-5-128-15,-2 5 192 0,1 2 256 0,1 1 32 16,-1 2 16-16,2 7 0 0,1 3-208 0,1 6-32 16,1 1-16-16,3 2 0 0,-1 5-16 0,3 1 0 15,3 2 0-15,2 2 0 0,-1 4-224 0,3 3 144 16,3 0-144-16,1 3 128 0,1 5-128 0,-1-2 0 15,0 6 0-15,-1 2 0 0,-1 1 0 0,-3-2 0 16,-1 2 0-16,-2 3 0 0,-1 0 0 0,-2 2 0 0,0 0 0 16,-2-1 0-16,-2-1 0 0,-2 0 0 0,-1-3 0 15,-2 0 0-15,-1-3 0 0,1 0-176 0,-1 0 176 0,0-3-128 16,1 0-96-16,1-1-16 0,0-1 0 16,1-2 0-1,2-5-352-15,0 2-80 0,1-5-16 0,-3-2-17104 0</inkml:trace>
  <inkml:trace contextRef="#ctx0" brushRef="#br1" timeOffset="32066.57">31402 8203 40543 0,'-7'-13'1792'0,"2"4"384"0,1 5-1744 0,3 4-432 0,3 4 0 0,1 1 0 0,2 3 0 0,1 4 0 16,3 4 0-16,3 10 0 0,5 7 0 0,3 8 0 16,1 4 0-16,-1 3 0 0,0 3-352 0,-2-2 0 15,0 3 0-15,-4 1 0 0,2 0 96 0,-2-2 0 16,-2 0 16-16,0-1 0 0,-3-3 240 0,1 0 0 16,-2 2 0-16,-1-5 0 0,-2 3 0 0,0-5 0 15,-1-1 0-15,-2-3 0 16,1 2-400-16,-2-8-144 0,0-4-32 0,0-2-10432 15,2-1-2112-15</inkml:trace>
  <inkml:trace contextRef="#ctx0" brushRef="#br1" timeOffset="32299.01">31267 8693 43311 0,'0'-13'3840'0,"0"4"-3072"0,0 3-608 0,0 2-160 0,3 1 736 0,1 3 112 0,1 0 32 0,2-1 0 16,5 1-496-16,6 0-112 0,6-2-16 0,5 2 0 15,3 0-256-15,3 0-144 0,2-3 16 0,1 2 0 16,-1-1-320 0,-2-2-64-16,-1 0-16 0,0-1 0 0,0 2-368 0,-1-4-80 15,-1 4-16-15,-3 0-18032 0</inkml:trace>
  <inkml:trace contextRef="#ctx0" brushRef="#br1" timeOffset="32732.82">32361 8703 40543 0,'-9'-4'3600'0,"3"4"-2880"0,3 3-576 0,4 3-144 0,3 1 256 0,-1 2 0 0,-2 1 16 0,1 8 0 15,2 5-1104-15,1 5-208 0,2 3-48 0,2 1-16 16,0 0-368-16,1-1-80 0,-2-1-16 0,1-2 0 15,-2 0 112-15,0 0 32 0,-1-2 0 0,-1-1 0 16,-2-2 800-16,0 2 176 0,-3-3 16 0,0-1-11056 16</inkml:trace>
  <inkml:trace contextRef="#ctx0" brushRef="#br1" timeOffset="32966.61">32085 8975 43311 0,'-9'-5'1920'0,"5"0"384"0,3 4-1840 0,5-2-464 0,1 3 0 0,1 0 0 16,1 0-624-16,3-2-208 0,8 1-64 0,5-2 0 15,7 1-928-15,4-2-192 0,2 0-32 0,-2-2-16 16,-5 2-2432-16,-1-2-496 0,-4 0-80 0,-3-3-32 15,-2 3 2304-15,-4 0 464 0</inkml:trace>
  <inkml:trace contextRef="#ctx0" brushRef="#br1" timeOffset="33232.55">32594 8902 35007 0,'-3'-4'1552'0,"0"2"320"15,2 1-1488-15,2 1-384 0,2 0 0 0,-1-3 0 16,2 3-2672-16,-1-1-592 0,5-2-128 0,3 0-32 16,3-3 1760-16,2-1 336 0,1 1 80 0,2-2 16 0,-1 0 1424 0,1 2 304 15,0-4 48-15,0 4 16 0,2-3 1120 0,-1 3 240 16,0 0 32-16,-2 0 16 0,1 2-1136 0,-2 0-208 15,0 4-48-15,-2 2-16 16,1 0-1264-16,-1 0-256 0,0 2-64 0</inkml:trace>
  <inkml:trace contextRef="#ctx0" brushRef="#br1" timeOffset="33501.48">32818 9072 11967 0,'-4'-3'1072'0,"1"1"-864"0,0 0-208 0,3 0 0 16,3 2 7440-16,0 0 1456 0,2 2 272 0,3-2 64 16,2 0-7936-16,3 0-1584 0,6 0-320 0,3 2-64 15,0 0-640-15,1 2-128 0,-2 1-32 0</inkml:trace>
  <inkml:trace contextRef="#ctx0" brushRef="#br1" timeOffset="33799.21">33472 8244 18431 0,'-5'-10'1632'0,"2"2"-1312"0,-1 3-320 0,3 5 0 0,2 3 6176 0,1 1 1168 0,2 5 224 0,1 2 48 16,1 6-6656-16,2 9-1328 0,1 9-272 0,1 12-48 0,1 7 288 0,-2 9 48 0,1 3 16 0,-3 7 0 15,0 6 16-15,-2 0 0 0,-3 4 0 0,-2 0 0 16,-4 2 320-16,-2-1 0 0,0-1-144 0,-3-4 144 16,2-1-448-1,-1-4-16-15,4-1-16 0</inkml:trace>
  <inkml:trace contextRef="#ctx0" brushRef="#br1" timeOffset="48199.65">28671 4014 5519 0,'-10'0'496'0,"-1"0"-496"0</inkml:trace>
  <inkml:trace contextRef="#ctx0" brushRef="#br1" timeOffset="48565.87">27320 3938 1839 0,'20'-10'160'0,"-6"4"-160"0,-1 3 0 0,-2-2 0 0,-3 5 1568 0,-3 0 288 16,1 2 48-16,5-2 16 15,5 3-2384-15,5-2-480 0,4 1-80 0,0 2-32 0,-4 1 816 0</inkml:trace>
  <inkml:trace contextRef="#ctx0" brushRef="#br1" timeOffset="48899.09">27876 3916 11967 0,'-3'6'528'0,"2"-2"112"0,2 1-512 0,0-5-128 0,2 1 0 0,-2-1 0 15,0 3-432-15,2-3-112 0,0 1-32 0,4 4 0 0,-1-4 1408 0,-1 4 256 0,1-1 64 0,-2-1 16 16,-3 4 944-16,-1 1 176 0,-1 0 32 0,-6 3 16 16,0 2 80-16,-5 4 16 0,-4 4 0 0,-4 1 0 15,-4 1-656-15,-3 6-128 0,-4 2-32 0,-2 3 0 16,-2 3-400-16,-1 3-96 0,1 3-16 0,0-2 0 16,0 4-544-16,2-1-112 0,-1 7-32 0,-1 2 0 15,-1 4-128-15,-1 1-32 0,0 1 0 0,-3 1 0 0,-1 0-256 16,0-3 0-16,1-6 128 0,0 0-128 0,-2-1 128 15,0-2-128-15,-1 4 192 0,-2-1-192 0,1 1 336 0,0 1-32 16,2 0-16-16,4-2 0 0,1 0-288 0,3-7 0 16,5-3 0-16,4-3-144 15,5-5-304-15,7-6-48 0,5-5-16 0,7-8-12432 16,6-8-2496-16</inkml:trace>
  <inkml:trace contextRef="#ctx0" brushRef="#br1" timeOffset="50365.71">26374 5316 26719 0,'-5'-11'2368'0,"2"3"-1888"16,-1 2-480-16,2 3 0 0,0 0 2048 0,2 3 320 15,0-2 64-15,-2 0 16 0,-1 0-1392 0,-2 1-288 16,-1 1-48-16,-1 1-16 0,1 5-96 0,-2 6-32 0,1 2 0 0,-2 3 0 16,3 6-576-16,-1 0 0 0,-1 4 0 0,-1-1 0 15,2 3 0-15,0 2 0 0,0-5 0 0,1 2 128 16,0-2 80-16,0 2 32 0,0 3 0 0,0-2 0 15,1 2 64-15,-2-2 16 0,1 2 0 0,1 4 0 16,2-3-112-16,-1 3-16 0,1-1 0 0,1 1 0 16,1 0-192-16,-1-3 0 0,4 0 0 0,-1-4 0 15,1 0 0-15,2-6 0 0,1-4 0 0,0-4 0 16,0 1 144-16,1-5-144 0,-1-4 128 0,1 0-128 16,-1-2 144-16,0-2-144 0,0-2 160 0,-2 0-160 15,-1 0 144-15,-1-2-144 0,-1-1 128 0,-1 2-128 16,0-4 304-16,-3 1-32 0,0-2 0 0,-2 2 0 15,1-2 144-15,-2 3 32 0,-1-4 0 0,0 5 0 0,-1-2-208 0,0 1-48 16,0 0 0-16,-1 1 0 0,0 0-192 0,-3 2 144 16,1-2-144-16,-2 2 128 0,1 0-128 0,-2-3 128 15,-2 2-128-15,-3-1 128 0,-1 2 0 0,-1-3-128 16,-3 2 192-16,-1-2-64 0,-4 0 0 0,-2-1 0 16,0 2 0-16,-4 2 0 0,0-4 80 0,-2 1 16 15,-3 1 0-15,-2 1 0 0,-2-2-48 0,-3 1-16 16,-1 1 0-16,-1-2 0 0,-2 3-32 0,0-4-128 15,7 4 192-15,-5 0-64 0,-2-2-128 0,-6 1 0 16,-1 1 0-16,-2 0 0 0,7 0 192 0,-1 0-64 16,0-3 0-16,-2 1 0 0,-1-2-128 0,-2-2 0 15,2 0-192-15,-2-2 192 0,-1 2 0 0,0 0 0 0,0 1 0 16,0 1 192-16,2 2-192 0,-1-2 0 0,5 0-192 16,0 1 192-16,0 0-144 0,-5-3 144 0,-3 3 0 15,0 0 0-15,-1 3 0 0,-1-4-128 0,4-2 128 0,-2 0 0 16,-2 2 0-16,-2-2-128 0,-1 3 128 0,-2 0 0 15,1 3-160-15,-1-4 160 0,2 1-128 0,2 0 128 16,0-2 0-16,2 3-160 0,-2 2 160 0,3 0 0 16,3 2-144-16,0 0 144 0,2-2 0 0,1 0-144 15,7 0 144-15,-2 3-160 0,1 0 160 0,0 1-160 16,4 2-80-16,0 0-16 0,0-2 0 0,0 1 0 16,4 1 48-16,0-6 0 0,2 4 0 0,-1 0 0 15,-1-1 208-15,-1 2 0 0,-1 2 0 0,0-1 0 16,2-1 0-16,0 1 0 0,0 3-192 0,5-6 192 0,6 2 0 15,-3-1 0-15,-2 0 0 0,-2 2 0 0,-1 0 0 0,1 0 0 16,0 0 0-16,1 2 160 0,2 0-352 0,0 1-80 16,2-2-16-16,-1 3 0 0,2-1 112 0,2 1 32 15,-3-1 0-15,3 2 0 0,0 0 144 0,3 1 0 16,-2-2-144-16,2 0 144 0,-1-1 0 0,3-3 0 16,1 1 0-16,0-3 0 0,1-2 0 0,2 1 0 15,2-3 0-15,2-3 0 0,0 0 0 0,4-2 0 16,-1 0 128-16,1-1-128 0,2-1 144 0,1 1-144 15,-1 0 160-15,3 0-160 0,-3 0 0 0,3 2 128 16,0-1-128-16,-1 4 0 0,1-2 0 0,-1 3 0 16,2 3 0-16,-1-2 0 0,0 4 0 0,1-1 0 15,-1 2 0-15,2-4 0 0,-2 3 0 0,3 0 0 16,0-1 0-16,0 0 0 0,-1 1 0 0,1-2 0 0,1 0 0 16,0 1 0-16,2-4 0 0,-1 1 0 0,0 1 0 0,2-2 0 15,0 0 0-15,1 0 0 0,-1 0 0 0,2-2 0 16,-1 1 0-16,1-2 0 0,1-1 144 0,0 1-144 15,-1-4 192-15,1 1-64 0,-1 0 0 0,1 0 0 16,-1-3 112-16,2 2 16 0,-2-3 0 0,1-1 0 16,-1 1 64-16,0-4 0 0,0-1 16 0,0-3 0 15,0-2-32-15,-1-2-16 0,-1 0 0 0,0-3 0 16,-2 0-32-16,1-1 0 0,0 0 0 0,-1-2 0 16,1-1-64-16,0-4 0 0,1 1-16 0,-1-3 0 15,1 3-176-15,-1 0 0 0,1-3 144 0,1 4-144 16,-1-1 0-16,1 1 0 0,0-3 0 0,1 4 0 15,0 2 0-15,0 5 0 0,0 5-160 0,2 2 160 16,1 3-768-16,2 5-64 0,0 0 0 16,2 6-21216-16</inkml:trace>
  <inkml:trace contextRef="#ctx0" brushRef="#br1" timeOffset="67598.78">5088 7384 40543 0,'-2'3'3600'0,"-1"1"-2880"0,2 1-576 0,0 1-144 0,0-1 0 0,-3 4 192 0,-1 3-192 0,-4 10 192 15,-2 7-192-15,-5 5 0 0,-2 7 0 0,-3 4 0 16,-2-1 0-16,0 1 0 0,-3 2 0 0,-2 1 0 16,-2 1 0-16,-2-2 0 0,-2 4 0 0,-3 0 0 15,1 1 0-15,-2 1 0 0,1-4-192 0,0-3 192 16,1-3-128-16,3-4 128 0,3-8 0 0,5-5 0 15,3-4-176-15,5-6 48 0,4-4 0 0,5-5 0 16,3-4-1008-16,6-3-192 0</inkml:trace>
  <inkml:trace contextRef="#ctx0" brushRef="#br1" timeOffset="67865.69">5600 7304 42383 0,'-7'-2'3776'0,"1"-1"-3024"0,1 6-608 0,4-1-144 0,-1 2 368 0,0 2 32 16,-3 2 16-16,-5 7 0 16,-2 4-672-16,-3 9-128 0,-4 10-16 0,-2 3-16 0,0 3 416 0,-1 3 0 0,-3 5 0 0,-1 1 0 15,-2 3 0-15,1-4 0 0,-1-5 0 0,1-3-128 16,-1 3 0-16,1-6 0 0,3-6 0 0,-2-1 0 15,-2 5-144-15,-2-1-32 0,0-3 0 0,2-4 0 32,4-3-160-32,3-6-48 0,2-2 0 0,2-5 0 15,4-1-1344-15,1-6-256 0</inkml:trace>
  <inkml:trace contextRef="#ctx0" brushRef="#br1" timeOffset="68166.61">4564 7738 23951 0,'-21'-7'2128'0,"5"2"-1696"0,2 1-432 0,7 4 0 0,6-2 3712 16,2 2 640-16,0-1 144 0,0 1 32 0,4-4-3664 0,4 1-736 15,7 0-128-15,8-2 0 0,4 4 0 0,7-2 0 16,6-1 0-16,3 2 0 0,4 2 0 0,5-4 0 15,7 1 208-15,0 0-64 0,3-1-16 0,-2 2 0 16,-3-2 0-16,-2 2 0 0,-4 2-128 0,-3-4 0 16,1 1 0-16,-2 0 128 0,0-1-128 0,-1-1 0 15,-2-2 0-15,-2 1 0 0,3-4-128 0,-3 1-64 16,-2-1-16-16,-4 1 0 16,-4 2-1744-16,-2 1-352 0,-1 0-64 0,-4 1-13168 0</inkml:trace>
  <inkml:trace contextRef="#ctx0" brushRef="#br1" timeOffset="68432.61">4287 7975 40543 0,'-35'13'1792'0,"11"-4"384"0,3 1-1744 0,8-6-432 0,10 0 0 15,3-4 0-15,2 4 320 0,1-1 0 0,2 2-16 0,7 0 0 16,13-2-304-16,13 0 0 0,13-6-128 0,13 0 128 16,13-4 0-16,9-5 0 0,9 0 0 0,7-4 0 15,5-1 0-15,0 3 0 0,-2 1 0 0,-4 2 0 0,-4-4 0 16,-7 2 0-16,-5 4 0 0,-4-1 0 0,-6 1-256 0,-7 2 0 16,-5-3 0-16,-7 2-11856 15,-3-1-2384-15</inkml:trace>
  <inkml:trace contextRef="#ctx0" brushRef="#br1" timeOffset="69209.73">6778 7371 19343 0,'3'-6'1728'0,"1"2"-1392"0,-2-1-336 0,0 4 0 15,0 1 2128-15,1-2 368 0,2-2 64 0,2 0 0 16,2-2-1264-16,-1 4-256 0,1 2-48 0,-4 6-16 16,-1 6-80-16,-6 4-32 0,0 6 0 0,-6 7 0 0,2-4-528 0,-4 9-96 15,-3 11-32-15,-5 5 0 0,0 7 64 0,-3 1 16 16,1 4 0-16,0-5 0 0,2-2 272 0,2-7 48 16,1-2 16-16,0-4 0 0,1-5-144 0,0 1-32 15,-1 0 0-15,-1-3 0 0,1-3-208 0,1-1-48 16,1-6-16-16,3-3 0 0,1-5-176 0,3-2 0 15,2-9 0-15,3-2-12368 16,2-5-2352-16</inkml:trace>
  <inkml:trace contextRef="#ctx0" brushRef="#br1" timeOffset="69832.35">6810 7282 35007 0,'-9'-12'3120'0,"0"2"-2496"16,1 1-496-16,2 6-128 0,3 0 1808 0,2 3 352 0,0 0 64 0,-3 0 16 15,-1 0-1952-15,0 0-288 0,4 3-256 0,4 0 64 16,5 3-64-16,5 1 0 0,5 2 0 0,4 0 0 16,5 4 0-16,7-2-16 0,3 3 0 0,4-1 0 15,2-1 112-15,0 2 32 0,-1-2 0 0,-1-3 0 16,-4 1 128-16,-5-4 0 0,-2 1 0 0,-3-2 0 15,-1 0 352-15,-4 0 0 0,-1-1 0 0,-5 0 0 16,-1 1 128-16,-2-1 32 0,-5 1 0 0,-2-1 0 16,-2 2-320-16,-3 1-48 0,-3 0-16 0,-4 2 0 0,-5 0-128 15,-5 3-176-15,-4 1 48 0,-5 0 0 16,-3-1-368-16,-5 0-64 16,1-1-16-16,-1 1 0 0,2-5 112 0,0 2 16 0,1-6 0 0,7 1 0 15,3 1 448-15,0-4 0 0,1 2 0 0,-1-1 0 0,2-2 0 16,5 0 0-16,0-2 0 0,5 2 0 0,3 0-416 0,2-3 16 15,3 2 0-15,3 1 0 0,1-2 224 0,3 2 176 16,4 0-208-16,1 0 80 0,5 0-208 0,-1 2-48 16,2-1 0-16,3 4 0 0,0 3 128 0,1-2 0 15,1 2 16-15,-1 0 0 0,-1 2 240 0,0 1 0 16,0 0 0-16,-1 1 0 0,0 0 256 0,-2-1 112 16,0 1 16-16,-4 0 0 0,0 1 80 0,-3-1 32 15,1 2 0-15,-2 1 0 0,-2-2-368 0,-1 2-128 16,-2-1 0-16,-1 0 144 0,0-1-144 0,-3-1 128 0,-1 4-128 15,-3 0 128-15,-2 0 16 0,-2 0 0 0,-2 3 0 16,-3-3 0-16,-2 0-16 0,-2 0 0 0,-2 3 0 0,-2-7 0 16,0 2 32-16,-3-2 0 0,-3 0 0 0,-4-2 0 15,-1 2 0-15,-2-5 0 0,-1 2 0 0,-2-3 0 16,1 0-32-16,-1-2-128 0,5-1 192 0,0 1-64 16,-1-1 16-16,0-1 0 0,3-1 0 0,2 2 0 15,2 0-16-15,2 0-128 0,3 1 192 0,1-2-64 16,3-1-128-16,3 2 0 0,2-3 0 0,1 0 0 15,1 0-816 1,0-3-32-16,3 2-16 0,1-1-17088 0</inkml:trace>
  <inkml:trace contextRef="#ctx0" brushRef="#br1" timeOffset="70365.86">7984 7805 40543 0,'-6'-7'1792'0,"0"1"384"0,0-1-1744 0,1 1-432 0,2 4 0 0,1 1 0 0,-1 1 240 0,0-4-48 0,-6 1 0 0,-2-3 0 16,-4 4-800-16,-2 4-160 0,-3 2-48 0,-3 6 0 15,-2 5-336-15,-2 1-80 0,-4 5-16 0,-1 5 0 16,-3-2 672-16,-1 5 128 0,1-3 16 0,0 2 16 0,-1 1 976 0,4-3 192 0,7-5 32 16,4-2 16-16,1 0 160 0,4 0 16 0,4-2 16 0,5-2 0 15,4-3-416-15,4-2-64 0,3-4-32 0,3 0 0 16,3-4-352-16,2-1-128 0,3-2 0 0,-1-3 0 16,1 0-192-16,1-2-128 0,2-4-16 0,1-2-16 31,-1 2-80-31,1-5-16 0,-1 1 0 0,0-2 0 0,-2 1 448 0,0 2 0 0,0-2 0 15,-1 1 0-15,-2 3 320 0,0 1 64 0,-2 4 0 0,-2 0 0 16,-2 2 64-16,-1 4 32 0,-2-2 0 0,-2 2 0 16,0 2-96-16,-1 1-32 0,0 1 0 0,0-1 0 15,1 6-48-15,-1-3-16 0,1 2 0 0,2 0 0 16,0-2-32-16,2 2-16 0,0 0 0 0,3 1 0 16,1 2-240-16,2 0 144 0,3 3-144 0,0 1 128 0,-3-5-128 15,2 0 0-15,-1 2 0 0,3 0 0 0,0 1 0 0,0 0 0 16,0-3 0-16,-2 0-176 15,0-1-256-15,-1-1-48 0,2-1-16 0,0-1 0 16,-3-3-144-16,2 1-48 0,0-4 0 0,0 0 0 16,2-4-1408-16,2-2-272 0</inkml:trace>
  <inkml:trace contextRef="#ctx0" brushRef="#br1" timeOffset="70800.03">8556 7759 22111 0,'1'-6'1968'0,"-2"1"-1584"0,-1 0-384 0,1 3 0 0,1-1 4112 0,0 3 752 15,0-1 128-15,-1-1 48 0,0-2-3936 0,-2 2-784 0,1-2-144 0,-2 4-48 16,-2 4-256-16,-4 2-64 0,-2 4-16 0,-4 4 0 16,-3 0 48-16,-4 2 16 0,-1 3 0 0,-1-3 0 15,-1 0-16-15,2-1 0 0,-1 1 0 0,1-4 0 16,5 0 160-16,1-2 0 0,5-3 0 0,2-1 128 15,3-3 256-15,6-3 64 0,0 0 16 0,4 0 0 16,3-3-208-16,1 0-64 0,4 0 0 0,1-4 0 16,2 4-192-16,3 0-160 0,1-1 32 0,0 2 0 15,3 2-448-15,-2-2-96 0,1 2-16 16,-3 2 0-16,1-2 528 0,-1 2 160 0,3 5 0 0,-1-4 0 16,-2 1 0-16,0 2 0 0,1 3 0 0,-4-3 0 0,-2 0 0 15,-1 2 144-15,-2 0 16 0,-2-1 0 0,-1 2 96 0,-2-2 32 16,0 3 0-16,-1-2 0 0,1 2-16 0,-1 0 0 15,0 0 0-15,-1 0 0 0,-1 2-48 0,-1 3-16 16,-1-1 0-16,0 2 0 0,-3 1-208 0,-1 0 0 16,-2 2 0-16,0-1 0 0,-2 1 0 0,-3-3 0 15,1 0 0-15,0-2 0 16,-1-3-448-16,2-1 32 0,0-3 0 0,0-2 0 16,-1-1-1152-16,3-4-224 0,3 0-64 0,0-6-14080 0</inkml:trace>
  <inkml:trace contextRef="#ctx0" brushRef="#br1" timeOffset="71198.8">8770 8007 35935 0,'6'-4'1600'0,"-2"-2"320"0,0 2-1536 0,1 2-384 0,0-1 0 0,0 2 0 0,4 1 0 0,2-2 0 0,9-2 0 0,8-2 0 16,4-1-528-16,3 1-128 0,-2 0-32 0,-2 2 0 16,-2-1-192-16,-4 2-32 0,-3-1-16 0,-4-2 0 15,-2 0 208-15,-2-1 32 0,-4-1 16 0,-3 3 0 0,-2-1 1696 0,-2-3 352 0,-1-1 64 0,-2 0 16 16,-1 2 272-16,-1-6 64 0,-2 2 16 0,-1-1 0 16,-1-2-992-16,-2 2-208 0,0-3-32 0,-2 1-16 0,0 3-384 0,-1 0-176 15,0 6 160-15,-2 0-160 16,0 6 0-16,-5 4 0 0,0-1-128 0,-3 6 128 15,0 1-144-15,-3 4 144 0,-2 3 0 0,-1 3-144 0,-1 1 144 0,0 1 0 16,4 0 0-16,0 0 0 0,3 1 0 0,3 0 224 16,2 1-48-16,3 2-16 0,3-4 144 0,3 3 16 15,2-3 16-15,2 4 0 0,3-4-80 0,4 3-32 16,2 0 0-16,5-2 0 0,4-1-224 0,6 1 0 16,3-2 0-16,3-5 0 0,4-3 0 0,4-1-320 15,3-3 64-15,3-1 0 16,2 0-864-16,4-5-160 0</inkml:trace>
  <inkml:trace contextRef="#ctx0" brushRef="#br1" timeOffset="71766.32">10799 7877 23951 0,'12'-10'2128'0,"-3"-1"-1696"16,-3 6-432-16,-4 0 0 0,1 4 1024 0,3-5 112 15,5-4 16-15,5-8 16 0,3-1-1168 0,-1-4-256 16,-4 2-32-16,-4 8-16 0,-6 0 304 0,-4 6 224 16,-4 1-32-16,-3 1-16 0,-3 4-176 0,-4 1-224 15,-2 3 48-15,-1 0 16 0,-4 4 416 0,-4 3 64 0,-1 5 32 0,-4-1 0 16,1 7 1184-16,-4 1 256 0,1 3 32 0,1 3 16 16,2 0-304-16,-1 2-48 15,2 1-16-15,2-3 0 0,6-3-816 0,-2 4-160 0,-2 4-48 16,2 4 0-16,2 1-256 0,3 0-64 0,4 0-128 0,5-6 192 15,5 1-192-15,6-4 0 0,4-7 0 0,5 0 0 16,6-4 0-16,3-3-160 0,4-3 32 0,2-2 0 16,4-6-464-1,3-2-96-15,6-6-16 0,4-2-17200 0</inkml:trace>
  <inkml:trace contextRef="#ctx0" brushRef="#br1" timeOffset="72243.48">11551 7886 28559 0,'-9'-3'2544'0,"0"1"-2032"0,3 0-512 0,2 2 0 0,1 4 1872 0,-3-4 288 0,-6 1 48 0,-6 4 16 16,-8 1-2864-16,-8 4-576 0,-3 6-128 0,-1 3 0 15,-2 3 672-15,0 1 144 0,-1 1 16 0,1 0 16 0,2 0 496 0,3-2 0 16,4 0-128-16,4-2 128 0,4-1 256 0,3-1 80 16,5-2 32-16,4-4 0 0,5-2 560 0,5 0 112 15,4-4 32-15,5 0 0 0,3-5-656 0,4 2-128 16,2-1-32-16,3 0 0 0,2 0-80 0,3-2-32 16,1 0 0-16,1 0 0 0,-1 0 16 0,1-2 0 0,-2 0 0 0,2 2 0 15,0-5 32-15,-1 2 0 16,1-1 0-16,-1-2 0 0,-1 0-192 0,-3-3 0 0,1-1-192 0,-6 0 192 15,0 0-384-15,-4 0 32 0,-2 2 16 0,-1-2 0 32,-3 4-144-32,-1 0-32 0,-1-1 0 0,-1 4 0 0,-2-1 912 0,0 4 176 0,-1 0 48 0,-1-3 0 15,0 6 80-15,-3 2 32 0,1 4 0 0,-1-1 0 16,-2 2-288-16,2 2-64 0,-3 5-16 0,-1 1 0 16,1-1-80-16,0 6-16 0,0 0 0 0,0-1 0 15,1 1-128-15,1-6-16 0,2 0-128 0,0-1 192 16,1-3-192-16,2 0 0 0,1-4 0 0,1 1 0 0,1-3-160 0,2 0 32 15,2-3 0-15,1 0 0 0,4-1 128 0,-1-6-208 16,2 1 80-16,1-2 128 16,1 0-1024-16,0-2-64 0,1-3-32 0,0 2-15968 15</inkml:trace>
  <inkml:trace contextRef="#ctx0" brushRef="#br1" timeOffset="72799.62">12290 7737 24879 0,'-12'-5'1088'0,"2"2"256"0,0-4-1088 0,3 7-256 0,0 0 0 0,2 0 0 0,-2 0 1056 0,-7 3 160 0,-8-2 16 0,-8 4 16 16,-3-1-1248-16,1 3-288 0,2 2-32 0,3-3-16 0,6 3 464 0,2-3 112 15,7 1 16-15,2-1 0 0,4 1 640 0,4-4 144 16,0 2 32-16,2 3 0 0,3-2-432 16,-1 0-96-16,3 0-16 0,0 0 0 0,1 1-400 0,3 0-128 15,2 2 0-15,1-2 0 0,2 2 416 0,1-1-32 16,2 0 0-16,1 2 0 0,-2-2 176 0,3 0 16 16,2 0 16-16,2 5 0 0,-1-3-272 0,-1 2-48 15,0 0-16-15,-5 1 0 0,-2-1-256 0,-2 4 160 16,-2 2-160-16,-3 0 128 0,-3 3-128 0,-1-4 0 15,-3 4 0-15,-2-2 0 0,-3-3 0 0,-1 3 0 16,-1-3 0-16,-2-3 0 0,0 2 160 0,-2-5-160 16,1 2 192-16,-1-2-192 0,1-3 304 0,-1 0-48 15,1-1-16-15,-1-1 0 0,1-1-112 0,-1 2 0 16,0 0-128-16,-1-2 192 0,-2 2-192 0,-2 3 0 16,-1-2-192-16,-1-1 192 15,0 3-1072-15,1-5-96 0,0 2-32 0,0-4-15808 0</inkml:trace>
  <inkml:trace contextRef="#ctx0" brushRef="#br1" timeOffset="73265.27">12704 8111 19343 0,'8'-4'1728'0,"-2"-1"-1392"0,-2 4-336 0,-2-2 0 16,1 3 2448-16,0-3 432 0,5 0 64 0,5-6 32 16,5 2-2976-16,0-5-384 0,2-1-176 0,0 1-32 15,-2 2 48-15,-2 0 16 0,0 0 0 0,-1-1 0 0,-1 1 288 0,-2 0 64 16,2 0 16-16,-2-2 0 0,-1 2 1168 0,-1-2 224 16,0-3 48-16,0 1 16 0,-3-2-208 0,0-2-64 15,-1-2 0-15,-2 1 0 0,-2 1-656 0,-2-1-144 16,0 3-32-16,-4 0 0 0,1 1 128 0,-4 2 32 15,0 0 0-15,1 3 0 0,-2 2 272 0,1 2 48 16,-2 2 16-16,-2 1 0 0,0 2-560 0,-4 5-128 16,2-2 0-16,-3 5 0 0,-7 2 0 0,-1 4 0 15,-6 3 144-15,-1 0-144 0,-2 4 128 0,-2 1-128 16,-2 4 160-16,3-2-160 0,6-1 176 0,2 1-176 16,4 1 192-16,2 1-192 0,4 0 592 0,0-3 16 0,2 4 0 15,1 0 0-15,0 5-48 0,3 1-16 0,4-1 0 0,4 0 0 16,3-1 32-16,8-2 0 0,4 0 0 0,6 0 0 15,6-2-208-15,5-4-48 0,5-2 0 0,6-2 0 16,0-5-320-16,6-4 0 0,3 0 0 0,6-3 0 31,2-2-592-31,1-4-96 0,2 0-16 0,-2-2-12576 0,2-2-2528 0</inkml:trace>
  <inkml:trace contextRef="#ctx0" brushRef="#br1" timeOffset="76247.39">5150 11112 29487 0,'-1'-6'2624'0,"1"1"-2112"15,0 2-512-15,0 0 0 0,1 3 864 0,0-5 64 16,1-2 16-16,-1 0 0 15,1-5-1168-15,0-1-224 0,-1 3-64 0,-1 1 0 0,-1-1 272 0,1 1 48 0,-3 3 16 0,-1-4 0 32,1 4-208-32,-2-4-64 0,-3 4 0 0,1-3 0 0,-3 2 448 0,-2-2 144 0,-2 0 0 0,-2 2 0 15,1-3 928-15,-2 1 176 0,-2-3 32 16,0 2 16-16,-1-2-96 0,-1 2-32 0,0 1 0 0,0 3 0 16,0 5-816-16,-2-2-160 0,-1 6-48 0,-4 0 0 15,3 6-144-15,-4 1 0 0,-3 6 0 0,-1 3 0 16,2 3 0-16,-2 0 0 0,5 3 0 0,1 1 0 15,1 2 0-15,-1 3 0 0,2 1 0 0,1 0 0 16,3 3-128-16,4-4 128 0,2 1 0 0,5-3 0 16,4-3-128-16,4-2 128 0,0-3-160 0,5-1 160 15,1-1-192-15,2-1 48 0,5-1 16 0,1 0 0 0,3 0 128 16,1-6 0-16,0 0 0 0,3-3 0 16,1-2 144-16,1 0 112 0,1-6 32 0,1 0 0 0,1-4-32 15,-1-2 0-15,2-3 0 0,1-1 0 0,-1-2 48 16,2-1 0-16,3-2 0 0,1-1 0 0,-2-3 32 0,3-1 16 15,3-2 0-15,0-3 0 0,-1-1 0 0,-4-2 0 16,-2-1 0-16,-4-1 0 0,-2 1-96 0,-4 1-32 16,-4-2 0-16,0 1 0 0,-4 1 32 0,0-5 0 15,-2-3 0-15,0-5 0 0,-1 3-32 0,-2-3 0 16,-1 3 0-16,-3-6 0 0,0 2 0 0,-2 1 0 16,0 1 0-16,0-1 0 0,-2 6 32 0,1-6 16 15,-2 1 0-15,0 0 0 0,2-3-128 0,-1 4-16 16,1 1-128-16,1 3 192 0,-1 1-192 0,0 0 0 15,-2 6 0-15,1 2 0 0,0 4-432 0,-1-1 32 16,1 5 0-16,-1 4 0 16,3 2-176-16,-1 6-48 0,1 0 0 0,1 2 0 15,0 1-32-15,0 3-16 0,1 0 0 0,-1 4-12000 0,2 2-2384 16</inkml:trace>
  <inkml:trace contextRef="#ctx0" brushRef="#br1" timeOffset="76532.61">5440 10867 41471 0,'-3'4'3680'0,"1"-2"-2944"0,0 4-592 0,2-2-144 0,2 0 640 0,-1 2 80 0,1 6 32 0,1 4 0 0,-1 9-624 0,2 5-128 16,0 3 0-16,-2 2 0 0,-2-1 0 0,-1 2 0 15,-4-1 0-15,-1 0 0 0,-3-1-320 0,-1 1 0 16,-1-7 0-16,-1 1 0 0,-1-1 128 0,2-6 0 16,0-3 16-16,3-3 0 0,1-4 176 0,4-2 0 15,1-3 0-15,2-4 0 0,3 0 0 0,1-6-192 16,2 0 64-16,2-4 0 16,1-3-1152-16,1-2-208 0</inkml:trace>
  <inkml:trace contextRef="#ctx0" brushRef="#br1" timeOffset="76699.02">5440 10628 43311 0,'5'-17'3840'0,"-4"5"-3072"0,0 3-608 0,0 5-160 0,2 2 528 0,0 4 80 0,2 1 16 0,4-2 0 31,3 4-1776-31,6 1-368 0,3 5-64 0,3 0-16 0</inkml:trace>
  <inkml:trace contextRef="#ctx0" brushRef="#br1" timeOffset="77332.55">6232 10908 43311 0,'0'-13'1920'0,"-2"2"384"0,-2 1-1840 0,3 3-464 0,0 2 0 0,2 1 0 15,-1 1-192-15,0-6-144 0,-1-5-32 0,-2-2 0 16,1-2-320-16,-2 2-64 0,-1 3-16 0,-1 3 0 16,-3 6-1152-16,-1 2-224 0,-1 2-48 0,-3 6-16 15,-2 2-480-15,-1 2-112 0,-1 5-16 0,-2-2 0 0,-1 5 3184 0,0-2 624 16,1 0 128-16,-2 2 32 0,-3 2 1120 0,0 2 224 16,0 3 64-16,0 1 0 0,-1 2-944 0,0 3-176 15,2-2-32-15,3 0-16 0,5 0-1024 0,2-2-208 16,6-3-32-16,3-1-128 0,5-3-144 0,1-4-144 15,5-1-32-15,2-4 0 16,2 0-576-16,2-5-128 0,0 0-32 0,3-2 0 16,0-4 432-16,1-2 96 0,1-2 16 0,2-5 0 0,-1-1 1344 0,1-2 256 15,1-4 64-15,0-3 16 0,-2 2-320 0,1-4-64 0,-2-4-16 16,0-1 0-16,1 0-432 0,-2 2-80 0,-3-2-32 0,2-3 0 16,0-2-224-16,0 3 144 0,-2 2-144 0,-2-1 128 15,2 4-128-15,-4 5 0 0,-1 2 0 16,-2 2 0-16,-1 4 0 0,-1 2 208 0,-2 2-48 0,-2 2-16 15,2 0 112-15,-4 2 0 0,0 2 16 0,0 0 0 16,-2 3-272-16,-1 4 160 0,0 1-160 0,-1 0 128 16,1 4-128-16,-3 0 0 0,2 7 0 0,-1-1 0 15,-1 2 0-15,1 5 0 0,-2-2 0 0,3 2 0 16,-1-4 0-16,1 5 0 0,-1 9 0 0,1-1 0 16,1 1 0-16,1 1 0 0,3 1 0 0,0-2 0 15,2 3 0-15,0-3 0 0,1-1 0 0,0-2 0 16,1-1 0-16,-1-1 0 0,2 3 0 0,-2-4 0 15,2-1 160-15,0-4-160 0,-1-2 192 0,1 3-192 0,0 1 0 16,-2 1 0-16,1-1 0 0,-3-1 0 0,-1 1 0 0,-4-2 0 16,-2 1 0-16,-1-2 0 0,-2-1 0 0,-2-5 0 15,-3 0 0-15,-1-1 0 0,-3-2 160 0,-2-2-160 16,-1 1 128-16,-3-5-128 0,-3 2 0 0,-5-4 0 16,-1 2 128-16,-2-3-128 15,1-2-320-15,1-1-80 0,-2-2-32 0,3-5 0 16,0-2-544-16,2-4-112 0,2-2-32 0,2-3-16400 0</inkml:trace>
  <inkml:trace contextRef="#ctx0" brushRef="#br1" timeOffset="78299.39">7663 10773 36863 0,'-4'0'3264'0,"0"0"-2608"0,3 0-528 0,1 0-128 15,1 0 848-15,-1 0 144 0,2 3 32 0,0-3 0 16,4 1-864-16,3 1-160 0,5 1 0 0,3-2 0 16,4 1 0-16,2-4 0 0,6 1 0 0,2 1 0 15,3-3-288-15,0 3-32 0,0 0 0 0,0 3 0 16,-3-3-80 0,-3 1-32-16,-3 1 0 0,-4-2 0 0,-4 3-272 0,-2-2-64 0,0 2-16 0,-4-1-15216 15</inkml:trace>
  <inkml:trace contextRef="#ctx0" brushRef="#br1" timeOffset="78567.64">7715 11025 42383 0,'-14'4'1872'0,"3"0"400"0,-1-2-1824 15,4 1-448-15,6-2 0 0,2 1 0 0,0 1 128 0,-1-3-128 0,-1 4 0 0,4-1 0 32,3 0-416-32,7 0-176 0,5-3-48 0,5 3 0 0,7-3 320 0,4 0 64 0,6 0 16 0,1 0 0 31,6 0-464-31,0 1-112 0,0-1-16 0,-3 0-10320 15,-6 0-2080-15</inkml:trace>
  <inkml:trace contextRef="#ctx0" brushRef="#br1" timeOffset="79801.87">9295 10586 41471 0,'-1'-3'3680'0,"1"0"-2944"0,1 3-592 0,2 0-144 16,2 0 0-16,-2 3-176 0,3-3 48 0,3 3 0 15,3 4-736-15,1 1-144 0,-1 8-16 0,-3 2-16 16,0 5 752-16,-7 5 160 0,-2 5 128 0,-5 5-192 16,-4-1 336-16,-3-1 64 0,-3 1 16 0,-2 1 0 0,-2 3 336 0,0-6 64 15,1-1 16-15,3-4 0 0,4-3-128 0,4-7-32 16,2-5 0-16,2-4 0 0,2-2-32 0,2-7 0 16,2-2 0-16,1-2 0 0,2-7-80 0,2-2-32 15,1-1 0-15,0-7 0 0,1 0-336 0,2-6 0 16,4-9 0-16,0-4 0 0,1-1-240 0,0-3 48 15,-1 2 0-15,-3-5 0 16,0 4-256-16,-1-3-32 0,-2 3-16 16,0-2 0-16,-2 2 320 0,1 3 176 0,0 2-192 0,-1 7 192 0,2 7 0 0,0 3 0 15,0 5 0-15,2 4 0 0,3 4 128 0,3-1 96 16,1 6 16-16,4 1 0 0,1 0 32 0,2 4 16 16,2 0 0-16,-1-2 0 0,-1 2-288 0,0 2 0 0,0 0 0 15,0 4 0-15,-4 2 0 0,0 2 128 0,-2 3-128 16,-2 7 0-16,0 3 208 0,-5 1-64 0,-2 2-16 0,-3 3 0 15,-3 2 0-15,-3 1-128 0,-4 2 192 16,-2 1-64-16,-1-2 16 0,-2-3 0 0,1-2 0 0,-1-1 0 16,1-2 64-16,3-1 16 0,-1-3 0 0,1 1 0 15,2-4-224-15,1 0 0 0,3-3 0 0,-2-5-160 32,3-3-208-32,-1-1-32 0,2-4-16 0,0-6 0 15,1 0-592-15,2-5-112 0,-1-3-32 0,1-6-17328 0</inkml:trace>
  <inkml:trace contextRef="#ctx0" brushRef="#br1" timeOffset="80333.73">10287 10505 39167 0,'4'-8'864'0,"-3"2"176"0,-1-3 48 0,0 6 0 0,0-1-880 0,0 2-208 0,1 2 0 0,0-4 0 0,2-1 336 0,-2 0 32 0,1 5 0 0,0 5 0 0,-1 7-592 0,-4 9-112 16,-1 5-32-16,-4 9 0 0,-2 3 80 0,-3 6 16 16,-5 4 0-16,1-1 0 0,1 0 32 0,0-6 16 15,1 1 0-15,3-5 0 0,4-5 688 0,3-4 144 16,3-3 32-16,2-2 0 0,5-1-64 0,1-6-16 16,3 0 0-16,3-3 0 0,4-2-256 0,0-1-48 15,4-4-16-15,3-4 0 0,6-1-240 0,3-4 176 16,-1 0-176-16,4-3 160 0,2-3-160 0,2-5 0 15,2-1 0-15,-1-1 0 0,-2-3-352 0,-2 0 48 0,0-6 16 16,-4 1 0-16,-1-2 96 0,-2-3 32 0,0 1 0 0,-2-1 0 16,-1 1 160-16,-3-3-208 0,0 1 80 0,-4 2 128 15,0-1-160-15,-3 1 160 0,0 0 0 0,-3-1-144 16,-4 4 144-16,-1 1 0 0,-2 4 0 0,-2 1 0 16,-2 6 240-16,-1 2 16 0,-1 3 16 0,-1 2 0 15,-1 2-16-15,-2 4-16 0,0 0 0 0,-1 6 0 16,-1 4-96-16,0 4-16 0,-1 1 0 15,0 2 0-15,0 4 48 0,-3 1 0 0,1 4 0 0,0 3 0 16,-1 2 80-16,0 1 0 0,1 2 16 0,2 1 0 16,-1 0-80-16,3-1-32 0,2-3 0 0,0-1 0 15,3 1-16-15,1 0 0 0,2-2 0 0,1 2 0 0,1-1-144 16,1-2 160-16,1 0-160 0,3-6 160 0,0-2-160 16,0-4 0-16,1-4 0 0,0-3 0 0,0-3-272 15,0-5-48-15,2-1 0 0,-2-3 0 16,1-1-320-16,-1-5-64 15,0-1 0-15,1-3-12096 0,-3-5-2400 0</inkml:trace>
  <inkml:trace contextRef="#ctx0" brushRef="#br1" timeOffset="80966.55">11352 10523 42383 0,'-5'10'1872'0,"-2"0"400"0,0 1-1824 0,1-1-448 0,1 0 0 0,2-1 0 0,-2 3 208 0,-3 8-48 0,-5 11-16 0,-4 7 0 15,-1 9-144-15,-2-5-256 0,2-4 64 0,2-4 16 16,2-5 176-16,1-4 0 0,2-3 0 0,1-5 0 16,4-3 0-16,0-4 0 0,3-4 0 0,1 2 0 15,-1-6 0-15,3 1 144 0,0-3-16 0,2-3-128 16,0 0 448-16,2-4-32 0,2-2 0 0,0-6 0 15,4 1-96-15,0-3 0 0,0-1-16 0,2 0 0 16,3-4-160-16,1-3-16 0,3-1-128 0,-2 1 192 16,2-3-192-16,-2 3 176 0,1 2-176 0,0 0 160 15,-1 5-160-15,2 2 0 0,-1 1 0 0,-1 5-176 0,-1 0 48 16,1 4 0-16,-1 0 0 0,0 2 0 0,-1 2 128 16,-2 2 0-16,1 2 0 0,-2-2-128 0,-1 0 128 0,-1 4 0 15,-1-2 0-15,-1 2 0 0,0 2 0 0,-2 0 0 16,-1 2 0-16,0 4 0 0,0 0 0 0,-3 4 0 15,1 3 0-15,-3 1 128 0,-1 2 64 0,-1 0 0 16,0 1 16-16,-1-2 0 0,2-3 48 0,1-4 16 16,0 1 0-16,3-6 0 0,0-2-48 0,2-1-16 15,2-2 0-15,1-7 0 0,3 2-208 0,2-5 0 16,3-4-192-16,1-5 192 16,3-4-496-16,-2-4 16 0,2-2 0 15,-1-1 0-15,-1 1 32 0,0-5 0 0,-1 0 0 0,0-5 0 16,1-2 256-16,-1-1 192 0,0-1-208 0,2 2 80 0,-1 5 128 0,1 8 0 15,-1 4 0-15,0 5 0 0,-4 7 0 0,0 6 0 0,-2 4 0 16,0 2 0-16,0 4 336 0,2 3 112 0,2 5 0 16,0 0 16-16,2 6-96 0,0 0-32 0,1 1 0 0,0 1 0 15,-1 1-112-15,1 1-32 0,-2 0 0 0,-1 1 0 16,0-1 64-16,-2-1 16 0,-2 3 0 0,0-2 0 16,-3 5-272-16,0-5 128 0,-1 3-128 0,-4-5 0 15,0-1 0-15,-1-1 0 0,-2 3 0 0,-1-6 0 16,-1 4-304-16,-1-5-64 0,1-2-16 0,0-1 0 15,0-1-704-15,-1-4-160 16,2-2-32-16,2-4-18304 0</inkml:trace>
  <inkml:trace contextRef="#ctx0" brushRef="#br1" timeOffset="82968.64">13907 10105 28559 0,'-3'-5'2544'0,"-1"0"-2032"15,2-1-512-15,0 4 0 0,2-1 1056 0,0 0 112 16,-2-4 32-16,-2-5 0 15,0-4-2656-15,-2-3-528 0,1 0-96 0,2 3-32 16,-1-3 1088-16,0 3 192 0,-1 0 64 0,0 0 0 0,-1 1 1888 0,-1 1 384 16,-1-1 80-16,-3 3 16 0,-1 2-32 0,-4 2 0 0,-3 1 0 0,-3 4 0 15,-3 1-656-15,-4 6-128 16,-6-1-16-16,-2 4-16 0,-2-1-480 0,0 4-80 0,-3 2-32 0,0-2 0 16,1 5 96-16,4 1 0 0,4-2 16 0,3 3 0 15,5-1 32-15,3 2 0 0,3 0 0 0,4 1 0 16,6-4 16-16,2 1 0 0,4-3 0 0,4 0 0 15,3-5-320-15,3 0-176 0,5-2 32 0,4-4 0 16,4 2-112-16,3-4 0 0,2-4-16 0,5 2 0 16,2-4 48-16,2-1 16 0,0 0 0 0,1-2 0 15,1 2 80-15,-4-4 128 0,-1 1-208 0,-3 0 80 16,1 0 128-16,-3-2 224 0,-2-3-48 0,-1 1-16 16,-5 2 96-16,0 0 0 0,-4-2 16 0,-1 2 0 15,-2-1-16-15,-4 1-16 0,-2 3 0 0,-1-1 0 0,-4 3 48 16,-2 1 16-16,-2 1 0 0,-4 0 0 0,0 0 80 15,-3 1 32-15,-2 1 0 0,-2-2 0 0,1 1-128 0,-4 0-32 16,1 0 0-16,-2-2 0 0,1 0-96 0,-2 0-32 16,3-3 0-16,-1 2 0 0,2-2-128 0,2 0 160 15,0 2-160-15,2 1 160 0,2 0-160 0,2 0 0 16,2 3 0-16,2 2 128 0,4 1-128 0,0-3 0 16,2 6-192-16,3-3 192 0,4 0-240 0,5 2 80 15,5 2 16-15,3 0 0 0,5-2 144 0,1 2-160 16,6-2 160-16,0-2-160 0,5 2 160 0,3-4 0 15,1 0 128-15,2-1-128 0,0 0 192 0,2-1-48 16,4-5 0-16,-1 2 0 0,-3-4-144 0,-2 1 0 16,-1 0-160-16,-5 0 160 0,-2 0 0 0,-2-1 0 0,-1 1 0 15,-3 0 0-15,-3 4 0 0,-6 0 0 0,-4 2 0 0,-4 2 160 16,-4 2-160-16,-5 2 0 0,-3 4 0 0,-3 1 0 16,-3 5 128-16,-4 2 0 0,-2 4 0 15,-4-2 0-15,-4 6 0 0,-2-2 0 0,-2 2 0 0,-3 2 0 16,1-2 0-16,0 1 0 0,-4 0 0 0,-1 4 0 15,-1 2 80-15,-1 0 16 0,3 2 0 0,-3 4 0 16,-1 6-48-16,-3 3-16 0,0 1 0 0,-3 2 0 16,-1 6-32-16,-1-2 0 0,2-1 0 0,2 1 0 15,-1 6-128-15,1 3 128 0,2 0-128 0,5-3 128 16,4-3-128-16,4-9 0 0,5-5 0 0,1-5 0 16,4-7-192-16,2-3 48 0,2-3 0 0,2-2 0 15,1-1-512-15,1-7-112 0,1-2 0 0,1-1-16 16,1 1-176-16,1-4-48 0,1-2 0 0,-1-2-11472 15,2 2-2304-15</inkml:trace>
  <inkml:trace contextRef="#ctx0" brushRef="#br1" timeOffset="83365.39">14469 10526 42383 0,'-8'6'1872'0,"0"-2"400"0,-2-2-1824 0,1 2-448 0,2-3 0 0,1 4 0 0,-1-1 496 0,-5 4 0 0,-8 6 0 0,-8 7 0 31,-4 5-944-31,-4 5-192 0,1-3-48 0,3 4 0 15,1 1-336-15,4-5-64 0,5-2 0 0,2-1-16 16,5-4-1184-16,4 1-224 0,4-5-48 0,2-2-16 16,1-2 1632-16,5-1 336 0,2-2 64 0,3-4 16 0,4 1 1488 0,1-2 320 0,4-1 48 0,1-1 16 15,1-2 160-15,3-2 32 0,-2 1 16 0,5-5 0 16,1-3-448-16,5-2-80 0,2-2-32 0,0 1 0 16,-3 0-608-16,1-2-112 0,0-2-16 0,-2 2-16 15,-1-3-240-15,-3 1 0 0,-4-1 0 0,-3 0 0 16,-3 3 0-16,-6-3 0 0,-2 6 0 0,-4-2-160 15,-3 0 160-15,-4 2 0 0,-2 0 0 0,-3 1 128 0,-1-1 48 16,-4 0 16-16,-2 2 0 0,0-2 0 0,-2-2-192 0,-1-1 0 16,0-3 0-16,1-2-18720 15</inkml:trace>
  <inkml:trace contextRef="#ctx0" brushRef="#br1" timeOffset="84798.79">15708 10020 37775 0,'-12'0'3360'0,"3"0"-2688"0,4 0-544 0,2 0-128 0,3 0 224 0,-2 1 16 0,-5 4 0 0,-7-1 0 0,-3 5-464 0,-4 2-96 16,-3 10 0-16,2 5-16 0,1 6 128 0,-1 7 16 15,-1 6 16-15,1 2 0 16,2-1-320-16,1 3-64 0,1 2-16 0,2 3 0 0,1 6 224 0,3-2 32 16,3 1 16-16,4-2 0 15,5-4-80-15,5-8-32 0,5-5 0 0,4-7 0 0,7-3 416 16,4-4 128-16,5-1 0 0,5-9 0 0,3-3 1088 0,3-6 240 16,2-7 32-16,3-7 16 0,0-6-544 0,3-8-96 0,6-7-32 15,-1-4 0-15,2-4-320 0,0-5-64 0,-2-6 0 0,-2-4-16 16,-5-3-272-16,-6-3-160 0,-4-5 192 0,-9-1-192 15,-3-1 0-15,-9-5 0 0,-7-2 0 0,-8 2 0 16,-6 3 0-16,-5 3 0 0,-7 3 0 0,-5 3 0 16,-7 8-144-16,-6 9 144 0,-3 5-128 0,-9 8 128 15,-5 5 0-15,-7 4 272 0,-7 10-32 0,-4 1-16 16,-7 4-416-16,-3 4-64 0,-2 4-32 0,-4-1-18656 16</inkml:trace>
  <inkml:trace contextRef="#ctx0" brushRef="#br1" timeOffset="86631.81">15284 9697 31327 0,'-5'4'2784'0,"-1"-2"-2224"0,1 2-560 0,2-4 0 0,1 1 1776 0,-2 2 240 0,-1-1 48 0,-5 2 16 0,-1 0-1552 0,1 1-304 16,5-5-64-16,4 0-16 0,3-3 48 0,5-1 0 16,4 2 0-16,4-2 0 0,1 2-192 0,2 2 0 15,5 2 144-15,-1 4-144 0,-1 6 192 0,-1 5-16 16,-2 3-16-16,-2 4 0 0,-2 5 112 0,-4 3 32 16,-4 5 0-16,-4 5 0 0,-3 3-144 0,-5 8-32 15,-6 6 0-15,-7 6 0 0,-4 6-128 0,-7 0 0 16,-4 2 0-16,-3 0 0 0,-5 2-144 0,-2 1-16 15,-1-4 0-15,1-2 0 0,2-3 160 0,0-4 0 0,1-7 160 16,5-2-160-16,4-4 480 0,7-11 0 0,8-8 0 16,7-5 0-16,7-8-224 0,5-4-64 0,5-6 0 15,5-4 0 1,7-6-560-16,6-6-112 0</inkml:trace>
  <inkml:trace contextRef="#ctx0" brushRef="#br1" timeOffset="93268.29">5529 14747 3679 0,'-4'7'320'0,"0"-2"-320"0,2-2 0 0,0-3 0 0,2 0 0 0,-1-2 0 0,-1 1 0 0,-1-4 0 0</inkml:trace>
  <inkml:trace contextRef="#ctx0" brushRef="#br1" timeOffset="94431.93">5036 14446 34095 0,'2'-3'3024'0,"-1"3"-2416"0,1 0-480 0,0 0-128 15,-1 0-1904-15,0 0-400 0,2 0-64 16,2 0-32-16,-1 0 1792 0,1 0 352 0,-1 3 80 0,0-2 16 16,-2 1 496-16,1 1 112 0,-1 1 0 0,1-2 16 15,-1 2 736-15,2-2 144 0,1 3 16 0,0 1 16 16,2 3 240-16,-1 1 48 0,2 2 16 0,-2 3 0 0,1 1-704 0,1 4-144 15,-2 2-16-15,0 1-16 0,-1 1-496 0,-1 1-112 16,0-3 0-16,-3 2-16 0,0-2-176 0,-1 2 160 16,1-2-160-16,-1 0 160 0,0 0-32 15,0-3 0-15,0 1 0 0,0-2 0 0,-1-2 0 0,0 0 0 16,1-1 0-16,-1-1 0 0,-1-4-128 0,2-2 0 16,0-4 0-16,2 0 128 0,-1-2-128 0,0-2 0 15,0 0 144-15,2-3-144 0,-1-4 192 0,1 1-16 16,0-4-16-16,1-2 0 0,0 0 48 0,-3-5 16 15,2 3 0-15,-2-4 0 0,0 0-224 0,-1-3 0 16,1-2 128-16,-2 1-128 0,0-3 144 0,-2 0-16 16,2-1 0-16,0-2 0 0,-2 5 16 0,2-4 0 0,0-2 0 15,0 0 0-15,-1 0 64 0,1-2 16 0,1 3 0 16,1-3 0-16,2 1-224 0,1 2 128 0,2-1-128 0,0 2 0 16,1 0 0-16,1 2 0 0,0 0 0 15,2 6 0-15,0 0 0 0,0 3 0 0,0 4 0 0,-1 3-160 16,-2 2 160-16,2 0 0 0,-1 4-144 15,2 0 144-15,3 1 0 0,0 2 0 0,2 2-144 0,2 2 144 16,2 2-192-16,2 4 32 0,3 1 0 0,1 5 0 16,4 0 160-16,1 4 0 0,2 1-144 0,0 1 144 15,0-2 0-15,-1 1 0 0,0-1 0 0,-3 2 0 16,-2-3-288-16,0-1 64 0,0 2 16 0,-2-1 0 16,-3-3-432-16,-1-4-96 0,-2-2-16 0,1-1-11792 15,-1-3-2368-15</inkml:trace>
  <inkml:trace contextRef="#ctx0" brushRef="#br1" timeOffset="94866.66">5930 14560 40543 0,'-4'0'3600'0,"0"-3"-2880"0,1 1-576 0,5 0-144 0,0 2 256 0,2 0 32 16,1-2 0-16,3-2 0 16,5 0-1328-16,5-2-272 0,7 0-48 0,1 0-16 15,2-3 720-15,2 2 144 0,1 1 16 0,-1-3 16 16,1 2-880-16,-4 0-176 0,-2-1-48 0,-3 0 0 0,-4 2 1760 0,-3-3 336 0,-2 3 80 0,-4-1 16 16,0 1 976-16,-3-3 192 0,0 3 32 0,-2-4 16 15,0 0-800-15,-3-2-144 0,0-1-48 0,-2-2 0 16,-1-1-448-16,-5-1-112 0,0 2-16 0,-4-3 0 15,-3 2-400-15,-2 2-96 0,-2-1-16 0,-3 3 0 16,-2 2-48-16,1 0-16 0,0 4 0 0,0 3 0 16,-1 6 320-16,2 3 144 0,2 1-16 0,-1 8 0 15,0 1 96-15,-1 3 16 0,2 3 0 0,0 0 0 16,1 1-96-16,0 3-16 0,-1 2 0 0,2 3 0 16,0 1-128-16,3 2 192 0,0 0-192 0,3 2 192 15,4 1 32-15,2 1 16 0,5-3 0 0,1 0 0 16,5 1-240-16,2-3 0 0,0-5 0 0,2-2 0 15,1 0 0-15,2-1 144 0,0 0-144 0,-1-5 128 0,-4-6-128 0,3 0 0 16,4 2 0-16,4 3 128 0,3-6-352 0,-1 0-80 16,1-2-16-16,2-8 0 15,2-3-1552-15,2-3-320 0</inkml:trace>
  <inkml:trace contextRef="#ctx0" brushRef="#br1" timeOffset="95365.67">7029 14224 31327 0,'-9'-2'2784'0,"0"-1"-2224"0,-1 2-560 0,3 1 0 0,2 0 2736 0,1 0 432 16,1 1 96-16,-5 2 0 15,-5-1-3008-15,-5 2-592 0,0 5-128 0,-1 1-32 16,1 2-368-16,0-1-80 0,2 4-16 0,0 0 0 16,1 2-128-16,-1 2-16 0,1-3-16 0,1 2 0 0,-1-2 1120 0,-1 3 128 0,2-3 80 0,0 0 16 15,2-1 608-15,1-3 128 0,0 2 32 0,3-5 0 16,3-2-320-16,0-1-64 0,3 0-16 0,1-3 0 16,2 1-400-16,1-4-64 0,5 2-128 0,1-2 176 15,5 0-176-15,2 0 0 0,1 0-160 0,1 0 160 16,1-2 0-16,1 2 0 0,1 0-128 0,-2 2 128 15,3-1 0-15,-1 2 0 0,-1 0 0 0,-3 1 160 0,0 1-32 16,0 1-128-16,1 4 192 0,-1 0-64 0,-1 0-128 0,-1 2 192 16,-3 3-192-16,0 1 192 0,-2 3-192 0,-2-2 0 15,-2 2 0-15,-1 2 0 0,-3-2 0 0,1 0 0 16,0 3 128-16,-2-3-128 0,0 1 0 0,-2-2 128 16,2-6-128-16,-2 5 128 0,-2-4 0 0,1 2-128 15,-1 1 192-15,-2-4-64 0,1-2 64 0,-1 3 0 16,-3-3 0-16,-1 2 0 0,-1-3-64 0,-3 1-128 15,-1-1 192-15,-1 0-64 0,2-2-128 0,-3 0 0 16,0-4-160-16,0 2 160 16,1-3-560-16,-3-2-16 0,1-2 0 0,-2 0 0 15,0-4-1312-15,0-4-272 0</inkml:trace>
  <inkml:trace contextRef="#ctx0" brushRef="#br1" timeOffset="99473.4">7674 14019 32255 0,'1'-2'2864'0,"-1"0"-2288"0,0 2-576 0,2 0 0 0,-1 0 416 0,-1 0-32 0,1 0 0 0,0 0 0 31,0 0-672-31,1 2-144 0,-4 4-16 0,2-6-16 0,0 0 976 0,0 0 192 0,-6 25 32 0,5-19 16 16,2 1-256-16,2 2-48 0,2-2-16 0,2 4 0 16,1-3 368-16,1 4 80 0,1-2 16 0,1 2 0 15,-1 3-304-15,1 1-48 0,1 4-16 0,-3 2 0 16,1 6-144-16,-2 1-16 0,-2 2-16 0,-2 4 0 16,-3-3-352-16,-1 3 144 0,-1 2-144 0,-3 2 0 0,-1 7 128 15,-1 2-128-15,0-1 0 0,2-5 0 0,1-1 0 16,3-4 0-16,2-1-240 0,0-5 80 0,2-3-112 0,-2-5-32 15,1-5 0-15,-1-2 0 0,1 3-80 0,-2-3 0 16,-1-4-16-16,-1-2-17568 16</inkml:trace>
  <inkml:trace contextRef="#ctx0" brushRef="#br1" timeOffset="99798.58">7463 14370 11055 0,'-4'0'480'0,"-1"3"112"0,1-2-464 0,1 2-128 0,1-3 0 0,1 2 0 0,0-2 576 0,-2 1 112 0,0 2 16 0,-2 0 0 15,0 0 3360-15,2-2 672 0,2 2 144 0,2-6 32 16,3 3-1680-16,3-1-336 0,5-4-64 0,2 1-16 16,6 1-1728-16,5-4-368 0,3 4-64 0,4-4-16 15,7 1-512-15,2 0-128 0,3-4 0 0,3 4 0 16,0-3-208-16,1 2-32 0,2 2 0 0,-3 1 0 16,-3 4-80-16,-4 0 0 0,-2 0-16 0,-2 0 0 15,-1 0-240-15,-3 0-64 16,-1 0 0-16,-3 0-17200 0</inkml:trace>
  <inkml:trace contextRef="#ctx0" brushRef="#br1" timeOffset="100300.27">9033 14383 43311 0,'1'-6'3840'0,"2"-1"-3072"0,-1 5-608 0,2 2-160 0,2 0-704 0,0-1-192 0,7-2-16 0,5-3-16 0,9-1 720 0,6 0 208 15,2 1 0-15,4 0 0 0,2 0 0 0,-1 2 288 16,1 2-32-16,0 2 0 0,0-3-256 0,0 2 0 16,-1 2 0-16,1-1 0 0,-1-1 0 0,-2 1 0 15,0-3 0-15,-3 0 0 16,0-3-256-16,-2 1-48 0,-1 0-16 0,-2-2 0 16,-3 3-1616-16,-1 2-336 0</inkml:trace>
  <inkml:trace contextRef="#ctx0" brushRef="#br1" timeOffset="100632.54">9129 14756 27647 0,'-4'6'2448'0,"0"-3"-1952"0,1 1-496 0,2-4 0 0,1 0 3280 0,1-3 560 0,1 2 128 0,3-2 0 16,3 1-3120-16,6-2-624 0,7-3-224 0,6 1 144 15,3-1-368-15,7 1-80 0,5 0-16 0,5 0 0 16,5 2 320-16,2-1-160 0,1 4 160 0,-1-2-128 0,2 3 128 0,-1 0 0 16,-3 3 0-16,3-2 0 15,4-1 0-15,-1 0-160 0,0 0 160 0,0-1-18176 16</inkml:trace>
  <inkml:trace contextRef="#ctx0" brushRef="#br1" timeOffset="103532.4">11256 14072 13823 0,'0'0'1216'0,"-1"-2"-960"0,1 2-256 0,0 0 0 0,1 0 400 0,-1-3 48 15,2 2 0-15,-1-1 0 16,0-1-1584-16,0-1-304 0,1 2-64 0,-1 1-16 0,-1-2 2096 0,1 3 432 16,-1 0 80-16,1 0 0 0,-1 3-16 0,0 0-16 15,0 1 0-15,0 1 0 0,-1 1 384 0,0-1 80 16,1 1 16-16,-1 1 0 0,-1-1-112 0,1 0-16 16,-1 0 0-16,0 0 0 0,0 1-384 0,-2-1-64 15,2 0-32-15,-2 0 0 0,0-2-528 0,2 2-96 16,-2-2-32-16,2 1 0 0,-1 0 48 0,2 0 0 0,0-2 0 0,-1 3 0 15,1 3-112-15,0 1-16 0,0 2 0 0,-2 4 0 16,2 7 0-16,-3 1 0 0,-2 4 0 0,-1 0 0 16,-3 3 64-16,-1 0 16 0,0 1 0 15,-2-1 0-15,1-1-16 0,1-3 0 0,1-4 0 0,-1 2 0 16,0 0 48-16,1-5 0 0,1 1 0 0,2-8 0 16,0 2 208-16,1-8 64 0,1 2 0 0,0-5 0 15,3-2-256-15,-2-2-32 0,2-2-16 0,-1-2 0 16,1-2-80-16,-3-4 0 0,1-1-16 0,0-3 0 15,2 2-48-15,-2-7 0 0,2 2 0 0,0-1 0 16,1-1-128-16,1-1 0 0,-1 2 0 0,2-3 0 16,0 3 0-16,3 0 0 0,2 2 0 0,2-2 0 15,0 5 0-15,4-3 0 0,0 1-144 0,4-1 144 0,1 0 0 16,4-4 0-16,4 1 0 0,2-5 0 0,3 1 0 0,3-3 0 16,3 2 0-16,0-1 0 0,1 1 0 0,0 0 0 15,3-1-160-15,-3 3 160 0,0 2 0 0,-1 1-128 16,0 3 128-16,-4 1 0 0,-2 6-144 0,-7 2 144 15,-1 4-160-15,-2 3 160 0,0 0 0 0,-2 0 0 16,-2 1-128-16,1 4 128 0,0-1 0 0,-2 2 0 16,1 0 0-16,-1 4-144 0,1 0 144 0,-3 1 0 15,1-1 0-15,-1 2 0 0,1 4 0 0,0 0 144 16,-2 4-16-16,0 1-128 0,0-1 240 0,-3 2-64 16,1 0-16-16,-3 3 0 0,-1-3-160 0,-3-1 192 15,0 2-192-15,-2 3 192 0,-1-7-192 0,0 4 0 16,-2-1 144-16,-1 3-144 0,-1 2 128 0,0 3-128 0,-1 0 160 0,-2-1-160 15,2-1 128-15,-1-2-128 0,0 0 0 0,1-2 0 16,0-4 0-16,0-4 0 0,2-2 0 0,0-4 0 16,-1-3 0-16,3-4 0 0,-1 1-208 15,-1-4 64 1,1-1-656-16,-1-2-128 0,1 0-32 0,-2-6-17088 0</inkml:trace>
  <inkml:trace contextRef="#ctx0" brushRef="#br1" timeOffset="104199.7">12426 14088 24879 0,'1'0'1088'0,"-1"0"256"0,0 0-1088 0,0 2-256 0,2 0 0 0,-1-2 0 0,0 3-3136 0,0 0-672 0,1 1-144 0,-1 5-16 16,0 1 1472-16,-1 2 320 0,-2 0 48 0,-2 4 16 0,-1 0 4544 0,-1 0 896 16,-2 6 192-16,0 0 48 0,-1 0 608 0,2-2 128 15,2 5 32-15,1-6 0 0,3 2-1776 0,1 2-368 16,2-1-64-16,1 0-16 0,0 0-1344 0,1-2-288 15,1 5-48-15,0-3-16 0,0 3-416 0,0 0 0 16,0 1 0-16,-2-2 0 0,1 2 0 0,1-3 0 0,0-5-224 16,0 1 80-16,1-6 144 0,0 0 0 0,2-3 0 0,-1-2 0 15,1-2 0-15,0-2 144 0,2-4-16 0,1-4-128 16,3 2 0-16,1-4 0 0,1-3 0 0,2-1 0 16,1 0 128-16,1-3-128 0,-1 0 144 0,-1 2-144 15,-1 0 192-15,3-1-48 0,2-3-16 0,2-1 0 16,-2 2-128-16,-2-1 0 0,-1 2 0 0,-2 0 0 15,0-2 0-15,-2 2 0 0,-4-2 0 0,1 1 0 16,-1-2 0-16,-1 0 0 0,-1-2 0 0,0 2 0 16,-1-5 0-16,0 1 0 0,-1-2 192 0,0-1-64 15,0-1-128-15,-1 1 0 0,-2-1 0 0,-1 1 0 0,1 1 0 16,-2 2 0-16,0 2 0 0,0 2 0 0,-1 3 0 0,-1 3 0 16,2 2 0-16,-4 4 0 0,2 2 0 15,-1 2 0-15,0 0 0 0,0 3 0 16,-1 2 0-16,1 5 0 0,0 0-176 0,0 2 176 0,-2 1 0 15,2 3 0-15,-1 2 0 0,-1 2-128 0,2 1 272 0,0 1 64 16,1 1 16-16,0-1 0 0,1 1-32 0,0 1-16 16,2-1 0-16,0 2 0 0,0 1 80 0,0 3 0 15,2 2 16-15,0-6 0 0,0 0-272 0,0 0 0 16,1 1 0-16,1 0 0 16,0-1-320-16,0-1-128 0,0-4-32 0,-1 1 0 15,0-2-752-15,-1 1-160 0,0-2-16 0,0-1-16 16,-3 2-1200-16,1-1-256 15,-2-1-32-15,0-5-16 0,0-2 816 0,2-2 144 0,-1-4 48 0,1-1-7760 0</inkml:trace>
  <inkml:trace contextRef="#ctx0" brushRef="#br1" timeOffset="104899.19">13368 14237 43311 0,'-7'10'3840'0,"0"-3"-3072"0,0-1-608 16,4-1-160-16,1-1 0 0,0 3-256 0,-3 8 64 0,-2 10 16 16,-1 7-3808-16,3 4-768 0,4 1-160 0,1-2-16 15,1-3 1856-15,2-1 368 0,-1-3 80 0,1-3 0 16,-1 3 1600-16,-2-4 320 0,1-3 64 0,-1-3 16 0,-2-2 2544 0,-1 1 512 15,1-5 112-15,-1-6 16 0,1-1 1200 0,1-4 240 16,1-1 48-16,1-5 16 0,1-2-2352 0,2-2-480 16,1-7-80-16,0-2-32 0,2-5-736 0,0-3-128 15,3-5-48-15,-2-4 0 0,1-2-384 0,1-4-80 16,1-4 0-16,0 4-16 16,0 1-560-16,0 4-128 0,0 2 0 0,-1 8-16 15,1 4-48-15,1 6 0 0,-1 6 0 0,-3 5 0 0,2 4 1456 0,-1 2 272 16,1 4 64-16,0 5 16 0,1 2 272 0,0 4 48 15,0 1 16-15,0-1 0 0,2 2-784 0,-2-2-144 16,0 0-48-16,-1-1 0 0,0 1 48 0,-2-3 0 0,1-1 0 16,-2-2 0-16,-1-4-192 0,1 0 128 0,-1 0-128 15,-1-2 128-15,1 0-128 0,-2-4 0 0,-2 0 144 0,1-3-144 16,0 0 208-16,1-4-16 0,0 0-16 0,-1-2 0 16,4-4 16-16,0-2 0 0,0-1 0 0,3-3 0 15,-1 1-192-15,1-2 0 0,1-2 0 0,0-1 128 16,-1 1-128-16,1-3-192 0,2 0 32 0,0 2 16 15,1 1-112-15,1 7-32 0,-2 2 0 0,1 4 0 16,1 5 80-16,-3 4 16 0,-1 1 0 0,0 6 0 16,0 1 464-16,-1 2 112 0,0 0 0 0,0 1 16 15,2-1-64-15,1 0-16 0,2 0 0 0,1-1 0 16,1-2-128-16,2 2-16 0,2 0-16 0,0 0 0 16,-2 1 16-16,2 0 0 0,-1 5 0 0,-1-2 0 15,1 3 80-15,-4 3 0 0,0 0 16 0,-1-1 0 0,-3 2-96 0,-2-2-32 16,-2 2 0-16,0 2 0 0,-2 3-144 15,-2 0 0-15,-1 1 144 0,-3-1-144 0,0 1 0 0,-2-4 0 16,0 0 0-16,-3-1-192 0,1-4-96 16,-1-2-32-16,1-2 0 0,2-7 0 15,1 0-208-15,-1-6-48 0,4-2-16 0,-1-2-18992 16</inkml:trace>
  <inkml:trace contextRef="#ctx0" brushRef="#br1" timeOffset="105332.39">15614 13513 43311 0,'-1'10'3840'0,"-3"-1"-3072"0,-1-3-608 0,0 2-160 0,0 0 0 0,1-2 0 0,1 4 0 0,-6 9 0 16,-5 9-640-16,-5 12-96 0,-9 12-32 0,0-2 0 15,-2 1-1344-15,-2 1-256 0,-5 5-64 0,-4 5-16 0,-3-2 1776 16,-2 3 352-16,-3 2 80 0,0-3 16 0,2-6 1968 0,2-1 400 16,1-2 80-16,6-7 16 0,5-3-832 0,-1 2-176 15,3-5-16-15,4 1-16 0,4-6-656 0,2-7-128 16,3-2-32-16,5-7 0 15,3-1-960-15,1-5-192 0,4-2-32 0,3-6-11936 16,-1-1-2368-16</inkml:trace>
  <inkml:trace contextRef="#ctx0" brushRef="#br1" timeOffset="105698.39">15929 13526 9215 0,'1'3'816'0,"-2"0"-656"0,-1-2-160 0,-1-1 0 16,2 3 6160-16,0-3 1200 0,0 0 256 0,-2 2 32 15,-2 2-7648-15,-1 0-1568 0,-3 4-288 0,-1-2-64 16,1 5-512-16,-3 2-80 0,1 3-32 0,-1 2 0 15,-2 5 3392-15,-2 4 688 0,0 1 128 0,-2 5 16 0,-2 1 1520 0,1 2 288 16,0-1 64-16,-1 2 16 0,-1-1-2064 0,-2 1-416 16,1 0-64-16,0-3-32 0,1 0-384 0,-5 5-80 15,-1 6-16-15,-3-3 0 0,0 5-512 0,-1-4 0 16,2-3 0-16,0-1 0 0,3 0 0 0,-1-1 0 16,2 3-176-16,4-7 176 0,3-1-384 0,3-5 48 15,4-2 0-15,2-2 0 16,4-5-288-16,4-3-48 0,4-3-16 0,1-3-17936 0</inkml:trace>
  <inkml:trace contextRef="#ctx0" brushRef="#br1" timeOffset="106065.54">16482 13503 43311 0,'-2'2'1920'0,"-2"0"384"0,-2-2-1840 0,2 3-464 0,1 0 0 0,2 1 0 0,-1 2 0 0,-1 7-128 0,-2 3-16 0,0 8 0 16,0 11-864-16,2 0-160 0,1 3-48 0,1 0 0 16,0-1-272-16,-1 3-64 0,-1 3-16 0,-2 2 0 0,-4 4 1088 0,-3 2 224 15,-4 6 32-15,-3 0 16 0,-3 0 1360 0,-3-3 256 16,0 0 64-16,0-4 16 0,3-2-480 0,0-5-112 16,5-1 0-16,4-4-16 0,1-6-752 0,6-4-128 15,4-6 0-15,3-3-18032 16</inkml:trace>
  <inkml:trace contextRef="#ctx0" brushRef="#br1" timeOffset="106565.32">17059 13771 43311 0,'-4'12'1920'0,"-4"-3"384"0,-1-3-1840 0,1-3-464 0,2 1 0 0,1-1 0 0,-2 3 592 0,-2 0 32 0,-9 6 0 0,-3 4 0 16,-3 4-1632-16,0 7-320 0,3 2-64 0,2-1-16 31,1 4-896-31,2 3-176 0,1 3-32 0,0 1-16 0,0 4 1664 16,3-2 336-16,-2 3 64 0,2-2 16 0,2 2 1616 0,3-6 336 0,3-2 64 0,3-1 16 15,4-5-64-15,4-1-16 0,3-1 0 0,4-5 0 0,5-2-960 0,3-5-192 16,2 0-32-16,7-6-16 0,6-4-304 16,5-4-304-16,2-4 64 0,3-4 16 15,4-3-224-15,-2-5-64 0,0 2 0 0,-4-8 0 16,0 2 272-16,-2-5 48 0,-2 2 16 0,-3-2 0 0,-1-2 544 0,-3 0 96 16,-3 0 32-16,-5 2 0 0,-3-3-128 0,-2 2-32 15,-1-5 0-15,-5 1 0 0,-3-4-16 0,-2 1-16 16,-3-2 0-16,-3-1 0 0,-1-1-144 0,-3 2-32 15,-2 1 0-15,-4-4 0 0,-2-1-128 0,-6-2-224 16,0 8 48-16,-4 2 16 0,-6-2 160 0,-5 2-192 16,-1 5 192-16,-5 1-192 0,1 5 192 0,-3 2 176 15,-2 2-48-15,0 4 0 0,0 2-128 0,2 1 160 16,3 4-160-16,2 0 160 0,1 6 96 0,1-3 32 16,1 0 0-16,0 0 0 0,-1-3-288 0,0 1 0 0,1-3 0 15,0-6-19584-15</inkml:trace>
  <inkml:trace contextRef="#ctx0" brushRef="#br1" timeOffset="118439.52">5181 16453 34095 0,'-6'-3'3024'0,"1"3"-2416"0,4 0-480 0,2 0-128 0,1 0 0 0,0 0 144 0,-1-2-144 0,1 1 160 16,2-2-352-16,1-1-80 0,4-2-16 0,-2 4 0 16,2-1 288-16,-1 2 192 0,0 2-16 0,-1 4-16 15,1 5 608-15,-2 2 128 0,0 5 32 0,2 5 0 16,-2 6-128-16,0 3-32 0,1 7 0 0,-1 1 0 16,1 2-384-16,-1-3-64 0,0 3-32 0,-1-3 0 15,0 3-160-15,1-6-128 0,-1 2 192 0,-1-5-192 16,1-3 160-16,0 0-160 0,1 2 128 0,0-6-128 15,1-3 224-15,-2-2-32 0,2-2-16 0,-1-2 0 0,-1-1-48 16,0-5 0-16,-2-1 0 0,1-4 0 0,0 0-128 0,-1-5 0 16,1 0 144-16,0-3-144 0,0-3 0 0,-1-2 0 15,1-3 0-15,-1-1 128 0,-1-4 0 0,-1-4 16 16,2-2 0-16,-2-3 0 0,-1-1 0 0,0-5 0 16,-1-3 0-16,-3-2 0 0,0 1 32 0,-1 2 0 15,-1 1 0-15,1 2 0 0,-2 1-176 0,1-1 160 16,-1-3-160-16,2 0 160 0,2 3-32 0,-1-1-128 15,3-1 192-15,1 1-64 0,1 3-128 0,4-2 0 16,4 2 0-16,2-3 128 0,2 5-128 0,2 1 0 16,4 0 0-16,-1 6 128 0,2-2-128 0,0 2-176 15,0 5 48-15,-2 0 0 0,1 2 128 0,-3 4-208 16,1 2 80-16,-2 2 128 0,1 1-144 0,-2 3 144 0,1 3 0 0,-2 3 0 16,2 0-160-16,-3 0 160 0,2 4-128 15,0 0 128-15,-1 3-352 0,1-1 16 0,-1 0 0 16,1 2 0-1,0 1-608-15,0-2-112 0</inkml:trace>
  <inkml:trace contextRef="#ctx0" brushRef="#br1" timeOffset="118865.9">5992 16665 42383 0,'-3'-3'1872'0,"0"-2"400"0,1 4-1824 0,0-2-448 0,4 3 0 0,1 0 0 16,2 0-224-16,3-2-144 0,5-2-16 0,7 0-16 16,7-4-1552-16,4-2-304 0,3 2-64 0,-3-3-16 15,-1 4 1312-15,-1-2 272 0,-3 2 48 0,-3 0 16 0,-3 2 1072 0,-3 1 192 16,-2-1 64-16,-2 1 0 0,-1 1 736 0,-1 0 160 16,-2-1 16-16,-1 1 16 0,1 0-640 0,-3-1-128 15,-1 2-32-15,0-5 0 0,-1 1-496 0,-2 0-96 16,1 0-32-16,-2-2 0 0,-1 0-288 0,-1-6-64 15,-3 2-16-15,-1-3 0 16,-2 1-544-16,-3-2-96 0,-2 1-32 0,-5-1 0 16,0 2 160-16,-4 0 32 0,-2 4 0 0,-1 4 0 15,-2 2 80-15,1 5 32 0,2 6 0 0,-2 1 0 0,-1 8 1152 0,0 3 224 16,-1 3 48-16,0 4 16 0,0 3 176 0,-1 5 48 16,1 2 0-16,3 7 0 0,-1-1-688 0,3 2-144 15,2 0-32-15,5-3 0 0,1-3-16 0,4-3 0 0,4 0 0 16,1 2 0-16,3 1-48 0,3 0-16 0,2-6 0 15,0-1 0-15,3-5-128 0,4-3 0 0,3-5 144 0,3-5-144 16,5-5-144-16,2-4-112 0,7-9 0 0,3-5-17968 16</inkml:trace>
  <inkml:trace contextRef="#ctx0" brushRef="#br1" timeOffset="119332.23">6949 16280 43311 0,'-11'-7'1920'0,"0"4"384"0,-1-2-1840 0,3 4-464 0,4 1 0 16,3 1 0-16,-1-1-400 0,-4 0-176 0,-2 2-48 0,-2-2 0 0,1 3-3472 0,0-2-688 0,3 4-144 0,-1-1-16 15,0 3 2976-15,-2 2 608 0,-1-1 112 0,-3 5 32 0,-1 0 3376 0,-3 2 672 16,0 1 144-16,-1 4 32 0,0-1-208 0,1 0-48 16,1 0 0-16,3-4 0 0,0-2-1744 0,3-3-368 15,3 0-64-15,4-4 0 0,1-1-400 0,4-1-176 16,3-2 160-16,2-4-160 0,4 2 0 0,1-4-256 16,0 2 16-16,5-1 16 15,2 0-272-15,3 3-48 0,2-3-16 0,1 3 0 0,0 3 304 0,2-1 48 0,-2 2 16 0,-1 2 0 16,0 0 192-16,-2 0 0 0,-1 4 0 0,-6-4 0 15,0 3 0-15,-3-2 0 0,1 2 128 0,-2 4-128 16,-2 0 304-16,-2 3 0 0,-2 3 0 16,-4-1 0-16,0 5-112 0,-3-4 0 0,1 6-16 0,-2 0 0 15,-1 1-176-15,-1-1 0 0,-2 0 0 0,2-2 0 16,-1-2 0-16,-2-1 128 0,2-4-128 0,-2 2 0 16,-1-2 0-16,0-1 0 0,2-1 0 0,-3-4 0 15,1 2 0-15,-3-3-176 0,0-3 176 0,-2 0-192 31,0-1-768-31,0-3-144 0,2-4-48 0,0-3-15488 0</inkml:trace>
  <inkml:trace contextRef="#ctx0" brushRef="#br1" timeOffset="119833.27">7332 16406 35935 0,'0'-5'3200'0,"-2"4"-2560"0,2 1-512 0,0 0-128 0,0 3-128 0,2-3-64 0,-1 3 0 0,0 0 0 15,0 4-4928-15,2 1-1008 0,-2 2-192 0,0 4-32 16,0 1 4016-16,1 3 800 0,-2 4 176 0,-2 4 16 0,0 5 3984 0,-2 1 800 16,-1 1 144-16,0-2 48 0,2 1 272 0,-1 0 64 15,1-1 16-15,2-5 0 0,1-2-1872 0,1 1-384 16,3-3-80-16,2 3-16 0,1-5-1120 0,1 2-240 0,2-2-32 15,0 1-16-15,1-7-224 0,-1 0-256 0,1-4 48 16,0-3 16 0,0-1-496-16,2-6-80 0,0-4-32 0,2-2 0 0,1-3 448 0,0-3 96 0,2-2 0 0,-2-4 16 15,0-1 240-15,-1-1 240 0,-1-4-48 0,0-2-16 16,0-3-432-16,-1-2-96 0,1-1-16 0,1 0 0 31,0 4-656-31,-2-1-128 0,1 1-16 0,-3 3-16 0,0 3 592 16,1 3 112-16,-1 3 32 0,-2 4 0 0,0 2 448 0,-3 4 0 0,-1 2-128 15,-3 4 128-15,0 0 1408 0,-2 4 320 0,0 2 64 0,-3 0 0 16,2 4-640-16,-2 2-128 0,1 4-16 0,0-2-16 0,0 3-624 16,1-3-128-16,2 2-32 0,3 0 0 15,1 1-80-15,2 1-128 0,2 3 176 0,1-2-176 16,0 6 128-16,1-3-128 0,0 1 0 0,0-1 0 0,2 3 0 0,-1-3 0 16,-2 0 128-16,2 0-128 15,1 3 0-15,0 1 0 0,0-1 0 0,-1-3 0 0,0 0-208 0,2-6-48 16,-2-3-16-16,1-3 0 15,0-2-528-15,1-4-96 0,1-4-32 0,1-2 0 16,0-5-1632-16,1 0-320 0</inkml:trace>
  <inkml:trace contextRef="#ctx0" brushRef="#br1" timeOffset="120167.25">8166 15849 43311 0,'0'-5'3840'0,"-1"2"-3072"16,1 1-608-16,0 1-160 0,1 1 944 0,3-1 144 0,1-2 48 0,5 0 0 15,6-1-2288-15,2-1-464 0,1 8-96 0,-2-1-16 31,-1 8-224-31,-3 6-48 0,-6 6-16 0,-3 7 0 0,-4 2 1328 0,-4 7 272 0,0 6 48 0,-2 1 16 16,-1 4 1456-16,1 0 304 0,1 4 48 0,2-2 16 16,3-4-320-16,3 3-64 0,0 5-16 0,4 2 0 15,0-1-432-15,2 1-96 0,0 0-16 0,1-4 0 0,0-2-528 0,1-9 0 16,-1-1 0-16,3-4 0 16,-2 1-512-16,0-6-192 0,1-1-64 0,-2-2 0 15,0-3-1728-15,-1-4-336 0</inkml:trace>
  <inkml:trace contextRef="#ctx0" brushRef="#br1" timeOffset="120499.38">8820 16040 43311 0,'4'-8'1920'0,"-1"3"384"16,-1 2-1840-16,0-1-464 0,1 4 0 0,1 4 0 16,1-2-2320-16,2 4-560 0,5 4-128 0,4 4 0 15,2 7-1712-15,-2 5-336 0,-3 0-64 0,-3 5 0 0,-2 3 5120 0,-3 1 1024 0,-3 1 192 0,1 3 64 16,-1 1 2592-16,-1 3 528 0,1 2 96 0,0 2 32 15,-1-3-2032-15,1 3-416 0,-1-2-80 0,-1-3-16 16,1-1-1328-16,0-3-272 0,0-1-48 0,1-2-16 16,0-3-640-1,-1-1-128-15,2 0-16 0,-2-2-16 0,0-1-1696 0,1-6-352 0</inkml:trace>
  <inkml:trace contextRef="#ctx0" brushRef="#br1" timeOffset="120798.38">8542 16463 46079 0,'-2'-3'2048'0,"-2"-1"400"0,0 2-1952 0,2 1-496 0,0-2 0 0,2 3 0 0,2 0 0 0,-1-2-128 0,3-2-16 0,4 0 0 15,5-1-1072-15,5 2-192 0,5-3-64 0,4-1 0 0,2 1 1024 0,4 0 208 0,0 0 48 0,0 1 0 16,2 2 704-16,0 0 160 0,-1 3 32 0,-2 0 0 16,-1 0-208-16,-4 3-48 0,-1 1 0 0,-2 0 0 15,-3 1-448-15,-3-4 0 16,-1 1 0-16,-4 1 0 16,0-2-416-16,-2-1-32 0,1 0 0 0,-2 0-12176 15,1-1-2448-15</inkml:trace>
  <inkml:trace contextRef="#ctx0" brushRef="#br1" timeOffset="121932.17">10136 16456 32255 0,'-9'-2'2864'0,"2"1"-2288"0,3 1-576 0,4-3 0 0,1 3 688 0,-1-2 16 15,-1-2 16-15,-1-2 0 16,3-3-2128-16,4-1-448 0,5 0-64 0,5 1-32 15,1 0 1168-15,4 1 224 0,2 2 48 0,3 0 16 0,3 0 1456 0,5 0 272 16,4 2 64-16,3 2 16 0,-2-2 352 0,2 4 64 16,3-4 0-16,-1 3 16 0,-2 1-864 0,-1-1-176 0,-2-2-48 0,1 2 0 15,-4-1-416-15,0-2-96 16,-1 1-16-16,-2 0 0 0,-1 3-128 0,-2-3-144 0,-3 3 144 0,-3 3-208 31,-1-2-832-31,-5 4-176 0,-2-1-16 0,-3-2-16 16,-3 4-1184-16,-1-1-224 0,-4 1-48 0,-1 3-16 0</inkml:trace>
  <inkml:trace contextRef="#ctx0" brushRef="#br1" timeOffset="122265.46">10150 16637 36863 0,'6'-6'1632'0,"-1"-2"336"0,1 3-1584 16,0 2-384-16,0 3 0 0,0-3 0 15,3 2-576-15,7-4-192 0,10 1-32 0,9-4-16 16,6 0 160-16,2 5 16 0,-2 0 16 0,-2 3 0 0,-2 3 1328 0,-1 0 256 15,-1 1 48-15,-4 2 16 0,0 3-272 0,-3-3-48 16,1 1-16-16,-2 0 0 0,-1-1-48 0,0 0-16 16,1-4 0-16,1 2 0 0,2-4-416 0,2-4-80 0,2 2 0 15,1-4-18064-15</inkml:trace>
  <inkml:trace contextRef="#ctx0" brushRef="#br1" timeOffset="123598.25">12179 15561 26719 0,'-1'-2'2368'0,"1"-2"-1888"16,0 2-480-16,0 4 0 0,0-2 128 0,0 0-128 15,1 0 0-15,-1 0 144 0,0 0 112 0,0 4 0 16,0-1 16-16,0-3 0 0,0 0 1072 0,2 29 224 0,1-17 32 0,-1 4 16 16,2 3-16-16,2 3-16 0,0 3 0 0,3 1 0 15,1 2-720-15,0 1-144 0,2 2-16 0,0-2-16 16,2 5-224-16,0 2-32 0,2 4-16 0,0 5 0 15,0-2-160-15,0 3-16 0,1 5-16 0,1 1 0 16,-1 2-32-16,-1-3 0 0,-2-1 0 0,-3-3 0 16,0 0-192-16,-3 2 144 0,0-2-144 0,-2 0 128 15,-1-5 0-15,-1-2 0 0,1-1 0 0,-2-5 0 16,1-2-128-16,0-3 192 0,0-4-192 0,-1-1 192 16,2 0-192-16,-1-3 0 0,1-3 0 0,-3-1 128 15,2-5-128-15,-3-1 0 0,2-2 0 0,-3-1 0 16,1-1-352-16,0-4 0 0,-1-2 0 0,0-1 0 15,1 0-320 1,-1-1-64-16,0-2-16 0,2-4 0 0,-2 1-336 0,1 0-80 0</inkml:trace>
  <inkml:trace contextRef="#ctx0" brushRef="#br1" timeOffset="124565.53">13875 15884 32255 0,'2'-3'2864'0,"-2"3"-2288"0,0 0-576 0,0 3 0 0,0-3 752 0,-2 1 32 16,2 2 16-16,-1 3 0 0,0 4-64 0,-2 2-16 15,1 7 0-15,-1 4 0 0,2 4-464 0,1 2-112 16,3 3-16-16,0 3 0 0,5 2 176 0,2-2 16 16,3 3 16-16,2-4 0 0,4 0 80 0,0-3 16 15,1 1 0-15,-2-4 0 0,-2-3-272 0,-2-3-160 16,3 5 192-16,-3-4-192 0,-1-1 0 0,-3-2 0 16,-4-2 0-16,-2 1 0 15,-3-3-1040-15,-2-4-112 0,-2 4-32 0,-4-3-10272 16,-2-4-2064-16</inkml:trace>
  <inkml:trace contextRef="#ctx0" brushRef="#br1" timeOffset="124832.4">13700 16292 44223 0,'-3'0'1968'0,"1"0"400"0,-1 0-1904 0,3 0-464 0,0 0 0 0,2 0 0 16,0 0 0-16,3 1-336 0,2 2 48 0,5-1 16 15,2-1-240-15,4 2-32 0,-1-3-16 0,2 0 0 0,0 0 384 0,1-4 176 16,1 4-160-16,1-2 160 0,3-1 0 0,0 2 256 16,5-3-16-16,-1 2-16 0,5-1 160 0,0 2 16 15,2-4 16-15,0 1 0 0,2 1-416 0,-1-3 0 16,0-4 0-16,2 1 0 15,-3-1-640-15,1 0-192 0</inkml:trace>
  <inkml:trace contextRef="#ctx0" brushRef="#br1" timeOffset="125901.43">15793 15998 28559 0,'4'-9'2544'0,"-2"3"-2032"0,0-2-512 0,-2 3 0 0,1 4 1440 0,0-5 192 15,0-6 32-15,2-7 16 0,-2-3-1312 0,-2-4-368 0,-4 4 128 0,-5 1-128 32,-4 5-352-32,-2-1-112 0,-1 8-32 0,-4 0 0 0,0 2 192 0,-1 2 48 0,1 3 0 0,1 0 0 15,1 4 256-15,2 0 0 0,2 3 0 0,0 2 0 16,1 3 656-16,-1 5 144 0,1-2 32 0,-2 6 0 16,-1 3 96-16,1-1 32 0,1-1 0 15,-5 6 0-15,-3 7-704 0,-5 6-256 0,0 1 176 0,-1 1-176 16,1 1 192-16,0-3-48 0,3 1-16 0,4-5 0 15,2 2 240-15,7-7 32 0,3-2 16 0,4-3 0 16,5-3-224-16,5 0-64 0,6-2 0 0,4-1 0 16,5-3-288-16,5-1-64 0,7-2-16 0,6 0 0 15,7-1-1552-15,4-3-320 0,1 1-64 0,2-4-13584 16</inkml:trace>
  <inkml:trace contextRef="#ctx0" brushRef="#br1" timeOffset="126365.4">16416 15951 35935 0,'-8'0'3200'0,"-1"-4"-2560"16,0 2-512-16,2 2-128 0,3-3 1952 0,2 2 368 15,-2 1 80-15,-2-3 16 16,-3 3-2608-16,-3-3-528 0,-2 3-112 0,1 1 0 16,-2 8-2544-16,0-1-496 0,-1 6-96 0,-3 2-32 15,-2 6 1536-15,-2 7 304 0,-1 5 64 0,1 3 16 0,2-1 3680 0,1 2 752 0,5 2 144 0,3-5 16 16,5-1 224-16,4-4 32 0,3-3 16 0,5-1 0 16,4-4-1728-16,2 1-352 0,2-4-64 0,3-1 0 15,3-2-480-15,1-4-160 0,0-4 0 0,1-2 144 16,5-4-432-16,0-2-96 0,2-2 0 0,0-4-16 15,1-2-96-15,1 0-16 16,-2-7 0-16,0 1 0 0,-3-2 672 0,0-3 128 0,1 0 32 0,-1-6 0 16,-2 0 128-16,-2-1 48 0,0-2 0 0,-4-1 0 15,-2-3-496-15,-1 1 128 0,-3-1-128 0,-2 1 0 0,-3 0 144 16,-2 2-16-16,-3 0 0 0,-5 1 0 0,-1 1 160 0,-4 3 32 16,-2-1 0-16,-2 3 0 0,-3 0-32 15,-4 0 0-15,-2 3 0 0,-2 0 0 0,1 6-288 0,-1-2 160 16,2 5-160-16,-2 1 128 15,6 5-432-15,-1 1-80 0,3 3-32 0,5 0 0 16,4 0-944-16,3 0-192 0,3 3-48 0,3 0-9984 16,4 3-1984-16</inkml:trace>
  <inkml:trace contextRef="#ctx0" brushRef="#br1" timeOffset="126831.54">16893 15895 47919 0,'-9'6'4256'0,"3"-1"-3408"0,2-1-672 0,4-2-176 0,1 2 192 0,0 2 16 0,1 4 0 0,-1 6 0 31,4 6-1936-31,2 6-384 0,4 4-64 0,2 2-32 16,-1 1-1440-16,-1 0-304 0,-1-1-48 0,-2 0-16 0,-2-1 3104 0,-3-4 608 0,2-1 128 0,-1-5 32 15,1 1 2576-15,1-4 512 0,0-4 96 0,3-1 32 16,1-5-1280-16,1-4-256 0,4-5-64 0,2-2 0 16,3-4-928-16,4-3-192 0,2-4-32 0,2-4-16 31,4-6-640-31,0-3-128 0,0-1-32 0,-1-7 0 0,-1 0-448 0,-3-2-80 0,-2 0-32 0,-3 0 0 16,-3 1-320-16,-3-3-64 0,-3 1-16 0,-3-3 0 15,-2 9 624-15,-3 1 128 0,-2 4 32 0,-1 7 0 0,-1 7 1632 0,-1 2 336 16,0 5 64-16,-1 4 16 0,-1 2-32 0,0 2-16 15,1 6 0-15,-2 0 0 0,1 5-688 0,-1 5-128 16,2 0-16-16,-3 2-16 0,3 3-224 0,-3-1-64 16,2 7 0-16,-2-1 0 0,0 2 112 0,2 2 16 15,0-2 0-15,-1 2 0 0,2-2-320 0,-2 1 0 16,2-2 0-16,1-3 0 0,0 0 0 0,1-3 0 16,1-3 0-16,0-3 0 0,2-5-256 0,-1 0-96 15,4-1-32-15,0-6 0 16,3-3-864-16,-1-2-176 0,2-5-48 0,0-7-10048 15,1-3-2000-15</inkml:trace>
  <inkml:trace contextRef="#ctx0" brushRef="#br1" timeOffset="127236.1">17851 16030 46079 0,'-4'6'4096'0,"0"0"-3280"0,1 0-656 0,3-2-160 0,0 2 320 0,1 0 48 0,-1 8 0 0,0 8 0 16,1 9-1760-16,2 1-336 0,-1 2-80 0,1-5-16 31,0-4-560-31,-1-3-112 0,0-3-32 0,-2-3 0 0,3-7 2528 0,-2-2 512 0,1-1 112 0,1-3 16 16,-1-3 1104-16,3-3 240 0,0-3 32 0,1-3 16 16,3-4-1104-16,0-3-224 0,0-3-32 0,1-3-16 0,1-4-528 0,1-2-128 15,-1-1 0-15,-1-4 0 16,0 1 0-16,-2-4 0 0,2-5 0 0,-1 0 0 0,1 4 0 15,2 1-176-15,3-1 48 0,1 7 0 0,1 9 128 0,1 5 144 16,-1 8-16-16,-4 4-128 0,2 1 704 0,-2 6 48 16,0 1 0-16,0 1 0 0,0 1-256 0,2 1-48 15,0 2-16-15,1 1 0 0,-1-2-304 0,1 4-128 16,-1 0 0-16,1 3 128 0,0 2-128 0,1 4 0 16,0 1 144-16,3 4-144 0,4 8 160 0,-1-2-32 15,2 6-128-15,0-1 192 0,-2 2-192 0,-1-1 0 16,-1 3 128-16,-2-5-128 15,-3 1-320-15,-2-5-96 0,-2-1-32 0,-3-3 0 16,-2-2-64-16,-2-1-32 0,0 0 0 0,-1-7 0 16,-2-2-272-16,1-3-48 0,-1-3-16 0,1-7 0 15,-1-3-736-15,1-3-160 0</inkml:trace>
  <inkml:trace contextRef="#ctx0" brushRef="#br1" timeOffset="127565.23">18794 15297 45151 0,'-1'-15'2000'0,"-1"4"416"0,-1-2-1936 0,2 7-480 0,1 2 0 0,1 2 0 0,0-1-720 0,2 0-240 0,1-4-64 0,2 4 0 16,0 6-3168-16,1 6-640 0,0 8-128 0,-4 11-32 0,1 4 4656 0,-3 9 912 15,-1-3 192-15,0 11 48 0,0 12 2192 0,-1 3 432 16,1 4 80-16,0-7 32 0,-1-3-1936 0,1-9-384 16,0-8-80-16,0 4 0 0,-2-1-416 0,2 1-80 15,0-2-16-15,0-5 0 0,2 1-432 0,-2-5-80 16,1 1-128-16,-1-5 176 16,1-1-640-16,0-3-128 0,-1-3-32 0,2-7 0 15,-1-1-736-15,0-6-160 0,2-2-16 0,-2-7-16352 0</inkml:trace>
  <inkml:trace contextRef="#ctx0" brushRef="#br1" timeOffset="127766.49">18535 15792 28559 0,'3'0'2544'0,"-1"0"-2032"0,-1 0-512 0,0-2 0 0,-1 2 4720 0,3-4 848 0,0 2 160 0,5-2 32 0,5-5-4800 0,8-3-960 0,8-4-192 0,5-1-32 31,5-2-1152-31,-1 1-224 0,2-1-64 0,-2 3 0 0,-1 0-320 16,-4-3-64-16,-3 3 0 0,-5 0-16 0,-4 0-1248 0,-3 1-240 0,-3 2-48 0,-4-2-8368 15</inkml:trace>
  <inkml:trace contextRef="#ctx0" brushRef="#br1" timeOffset="128065.48">19103 14740 26719 0,'3'6'2368'0,"-3"-2"-1888"16,0 2-480-16,0 0 0 0,1 3 4288 0,2 1 752 16,0 2 144-16,4 10 48 0,4 17-4400 0,5 12-832 15,5 8-240-15,1 8-16 16,3 6-416-16,-2 0-96 0,0-2 0 0,-5 0-16 0,1-2 576 0,-3 4 208 15,-1-1-144-15,-3 2 144 0,-1-1 384 0,-2-5 176 16,-2-4 16-16,-2 2 16 0,-1-6 48 0,-3 3 0 16,-1 2 0-16,-1-3 0 0,-2-6-320 0,1-9-48 15,-2-5-16-15,-1-4 0 0,-1-6-400 0,0-3-96 16,0-1-16-16,-1-9 0 16,5 0-368-16,1-4-80 0,-1-8 0 0,2-3-16 15,3-5-240-15,-2-6-64 0,3-5 0 0,-2-8 0 16,2-3-1856-16,-3-6-368 0</inkml:trace>
  <inkml:trace contextRef="#ctx0" brushRef="#br1" timeOffset="128536.23">18906 14756 46991 0,'-8'-7'2080'0,"3"2"432"0,2 1-2000 0,3 2-512 0,2 2 0 0,2 0 0 16,2 0-528-16,4-2-208 0,7 2-32 0,8 0-16 15,6-2-240-15,5 2-64 0,-1 0 0 0,0 2 0 0,-1 5 1088 0,-4-3 128 16,0 8 64-16,0-2 0 0,-2 3 448 0,2 2 64 16,1 1 32-16,3 3 0 0,2 0-96 0,3 2 0 15,1 2-16-15,-1 3 0 0,-1-2-368 0,-2 5-80 16,0 3-16-16,-3 3 0 0,-3 2-160 0,-2 2 0 15,-2 5 144-15,-1 2-144 0,-1 0 0 0,-2 1 0 16,-1 3 0-16,0-5 0 0,-1 2 128 0,-2 3-128 16,1 2 160-16,-3 1-160 0,-1-2 0 0,-3-4 0 0,-2 0 0 15,-1-5 0-15,-3-1 192 0,-1-1-48 16,0-1-16-16,-2 2 0 0,1 3-128 0,0-1 0 0,-3-1 0 16,-2-5 0-16,-2 2 128 0,0-7 0 0,-4-1 0 0,0-3 0 15,-3-2-128-15,-1-1 0 0,0-3 0 0,-2-2 0 16,1 1 0-16,-2-5 0 0,0-4 0 0,0 1 0 15,-1-6 0-15,0-1 0 0,0-3 0 0,-1-3 0 16,-1 0 0-16,-4-3 128 0,-1-5-128 0,-3-3 0 16,-2-2-160-16,-2-3-112 0,0-2-32 0,-2-3 0 15,-1 1-464 1,0 0-112-16,1 2-16 0,0-1 0 16,4 3-96-16,-1 4-32 0,5-1 0 0,1 3 0 0,1 4-2032 0,3 0-400 0,5 0-96 15,2 5-10672-15</inkml:trace>
  <inkml:trace contextRef="#ctx0" brushRef="#br1" timeOffset="128899.02">20412 15810 41471 0,'8'-2'1840'0,"-3"-1"368"0,-1 0-1760 0,0 1-448 16,-2 1 0-16,-1 2 0 16,2 1-848-16,2-2-256 0,1 4-48 0,3 2-16 0,1 7 912 0,0 0 256 0,-3 6 0 0,-1 2 0 15,-1 5 928-15,-2 2 272 0,-1 3 48 0,-1 1 16 16,-2 5-576-16,-3 2-112 15,1 1-32-15,-4-1 0 0,1-3-224 0,-2-3-64 0,-1-1 0 0,0-3 0 16,2-5-256-16,-1-4-144 0,1 0 16 0,2-2 0 31,3-1-624-31,2-6-112 0,2-1-32 0,2-4 0 16,1-3-2560-16,2-3-512 0,2-2-96 0,-3-2-32 0</inkml:trace>
  <inkml:trace contextRef="#ctx0" brushRef="#br1" timeOffset="129033.21">20418 15470 41471 0,'-4'-9'3680'0,"1"-1"-2944"0,1 5-592 0,1 4-144 0,1-2 528 0,0 0 80 0,-1-3 16 16,0-7 0-16,1 0-1424 0,2-5-288 0,3 5-48 0,4 3-16 0</inkml:trace>
  <inkml:trace contextRef="#ctx0" brushRef="#br1" timeOffset="129766.26">21450 15810 23039 0,'-2'-8'1024'0,"0"2"192"0,-1 0-960 0,3 2-256 0,0 1 0 0,0 0 0 0,1-1 144 0,-1-2-16 0,0-5 0 0,0-3 0 15,0-4 1376-15,-2 2 272 0,-2 0 48 0,-3 3 16 16,-1 3 80-16,-4 2 32 0,-2 2 0 0,-4 4 0 16,-5 6-816-16,-1 2-176 0,-6 7-16 0,-2 3-16 0,-1 3-640 0,-3 9-128 15,-1 0-32-15,3 1 0 0,5 3 0 0,1-1-128 16,6 3 192-16,5 2-64 16,4-1 32-16,5 2 0 0,3 1 0 0,1-2 0 0,4-3 32 0,0 0 16 15,5-7 0-15,0-2 0 0,2-5-208 0,2-6 0 16,2 0-144-16,3-5 144 0,1 0-160 0,1-4 160 15,3-2-160-15,2-2 160 0,2-2-256 0,4-3 64 16,1-4 0-16,2-3 0 0,0-2-128 0,1-2-32 16,1-3 0-16,0-3 0 15,-1 1-208-15,-3-2-32 0,0-2-16 0,-5-4 0 0,-2 2 368 0,-5-2 80 16,-2 0 16-16,-6-2 0 0,-1 5 784 0,-4 2 176 16,0 1 16-16,-5 7 16 0,2 1-480 0,-2 4-112 15,-3 5 0-15,-1 0-16 0,-2 3 16 0,-3 3 0 16,0 4 0-16,-2 5 0 0,-2-1-96 0,2 2-16 0,1 3 0 15,1-2 0-15,-1 6 96 0,-1 0 16 0,1 8 0 16,-1 6 0-16,4 4-256 0,1-1 0 0,3 5 0 0,1 1 0 16,3 2 0-16,1 3 0 0,1 2 0 0,2 1 0 15,1-2 0-15,-1 0 144 0,1 1-144 0,0 0 128 16,-1 6 48-16,-1-1 0 0,-1 1 0 0,-4-6 0 16,1 0-176-16,-4-2 0 0,0-5 144 0,-3-1-144 15,0-3 0-15,1-3 0 0,-2-1 0 0,-1-1 0 16,1-5 0-16,-1-1 0 0,0-3 0 0,-2-5 0 15,2-2 0-15,-4-3 0 0,0-2 128 0,-1-1-128 0,-5-4 0 16,-5-3-128-16,-5-3 0 0,-4-4 0 0,-5-1-160 16,2-4-32-16,1-2 0 0,-10-4 0 31,-7-10-128-31,-3-5-16 0,3-1-16 0,6-3 0 0,5-2-992 0,4 1-208 16,6-2-48-16,3 1 0 0</inkml:trace>
  <inkml:trace contextRef="#ctx0" brushRef="#br1" timeOffset="130067.27">21708 15851 45151 0,'5'2'4016'0,"-3"-4"-3216"0,-1 0-640 0,2 2-160 0,-1-2 976 0,2 2 176 0,1 0 16 0,2 0 16 32,7 0-3056-32,3 2-624 0,3 2-112 0,0 6-16 15,-4 6-672-15,-4 5-128 0,-2 7-32 0,-6 5 0 0,-2 1 4864 0,-4 3 960 0,-2 2 192 0,-2-1 32 16,0-3-1248-16,-3-3-240 0,2-1-48 0,1-7-16 16,-1 0-848-16,4-6-192 0,-1-4 0 0,3-5-18016 15</inkml:trace>
  <inkml:trace contextRef="#ctx0" brushRef="#br1" timeOffset="130233.2">21640 15258 51599 0,'5'-6'2288'0,"-3"0"464"0,1 0-2192 0,-1 2-560 0,-1-1 0 0,2 4 0 15,0-4-608-15,4-3-224 0,1-2-64 0,5-2 0 16,0 0-1760-16,0 2-352 0,-2 4-80 0,-1 3-16 16,-2 6-3088-16,-2 3-608 0,-1 4-128 0,3-2-32 0</inkml:trace>
  <inkml:trace contextRef="#ctx0" brushRef="#br1" timeOffset="130465.48">22463 15217 58047 0,'8'8'2576'0,"-6"-3"528"0,1 1-2480 0,-2-2-496 0,1 4-128 0,2-3 0 16,0 4-2240-16,3 3-480 0,3 11-96 0,4 7 0 15,0 5-576-15,1 7-128 0,0 3 0 0,-3 4-16 0,0 3 1504 0,-4 1 304 0,0 0 64 16,-3-2 16-16,0-3 3696 0,-3-1 752 0,-1-5 144 0,1-2 16 15,-4-4-2000-15,1-3-416 0,-1-1-80 0,-5-3-16 16,0-3-896-16,-2-4-176 0</inkml:trace>
  <inkml:trace contextRef="#ctx0" brushRef="#br1" timeOffset="130699.4">22299 15676 48831 0,'1'3'4352'0,"-1"-3"-3488"0,1 0-688 0,0 0-176 0,1 1 672 15,3 1 96-15,2 1 32 0,7-2 0 16,5 2-2160-16,6-1-432 0,5-2-96 0,1-2-16 16,2-1 880-16,1-1 192 0,-1 1 16 0,-2 0 16 0,1-1 576 0,-2-2 224 15,-2 3-176-15,-1-2 176 0,-2-2-192 0,-1 1 192 0,-2-1-208 0,-1-3 80 31,-1-2-608-31,-1-3-112 0</inkml:trace>
  <inkml:trace contextRef="#ctx0" brushRef="#br1" timeOffset="131066.45">23848 14484 42383 0,'14'-10'1872'16,"-7"2"400"-16,-1 0-1824 0,-1 2-448 0,-1 3 0 0,0 0 0 0,1 0 0 0,1 0-320 0,4-6 64 0,2-1 0 0,0 0-4016 0,-3 4-784 0,-4 2-176 0,-5 4-16 16,-6 4 3440-16,-5 3 688 0,-5 6 144 0,-5 5 16 0,-4 7 5072 0,-4 5 1008 15,-3 7 208-15,-2 6 48 0,-1 5-3216 0,-2 7-640 16,0 4-128-16,-3 5-32 0,1 4-720 0,3 3-160 15,4 7-32-15,6 1 0 0,6 1-448 0,6-4 0 16,7-5 0-16,3 0-160 0,4 2 160 0,0 2 144 16,4 1-16-16,1-6-128 0,0-3 192 0,0-1-64 15,3-6 0-15,1 2-128 0,1-1 304 0,2-5-48 16,2-2-16-16,2-4 0 0,1-5 32 0,2-4 16 16,2-3 0-16,2-3 0 0,2-3-288 0,0-4 128 15,2-3-128-15,2-5 0 16,0-5-656-16,1-6-240 0,1-2-64 0,-2-6-12544 15,0-2-2528-15</inkml:trace>
  <inkml:trace contextRef="#ctx0" brushRef="#br1" timeOffset="132066.7">24142 15632 36863 0,'-1'19'3264'0,"-1"-4"-2608"0,-3 1-528 0,2-1-128 0,1-5 1088 0,2 0 192 15,0 2 48-15,-1 8 0 16,-2 11-3264-16,1 10-656 0,0 0-128 0,1-3-32 16,0-3 656-16,1-9 128 0,0-7 32 0,1-4 0 0,-1-2 4112 0,0-7 816 15,1 0 160-15,1-6 48 0,-1 0-1360 0,1 0-272 0,1-5-48 0,1-1-16 16,-1-2-992-16,2-2-192 0,3-4-32 0,-2-2-16 16,1-3-272-16,-1-3 0 0,2-2 0 0,-1 0 0 15,-1-4 160-15,-1 0-32 0,0-2 0 16,0-1 0-16,-1-1 160 0,1 0 32 0,-1-3 0 0,-1 2 0 15,0 3-16-15,-1-1 0 0,0 3 0 0,-2 2 0 16,0 1-176-16,-2 3-128 0,1 0 144 0,-1 1-144 16,0 3 224-16,1-3-48 0,2 4-16 0,1 2 0 15,0-1-32-15,3 1-128 0,0-1 192 0,1 3-64 16,2-3-128-16,-2 3 160 0,2 1-160 0,0 2 160 0,-1 1-400 16,3 2-80-16,-2 1 0 0,-2 3-16 15,1-1-112-15,1 4-32 0,-1 0 0 0,2 4 0 16,1-1-256-16,-1 0-48 0,4 4-16 0,0-1 0 15,3 0-1792-15,3 1-352 16,1 3-80-16,1-1-16 0,2 3-2592 0,0-2-512 0,-1 3-96 0,-1 0-32 16,-3 2 3744-16,-3-1 736 0,1 0 160 0,-2 2 32 0,-1-1 3648 0,1-1 752 15,1-2 144-15,0 2 16 0,1-3 800 0,0 0 144 16,1 0 48-16,2-3 0 0,1 0-2160 0,-2-4-448 16,2 0-64-16,-2-2-32 0,1-2-480 0,-2-2-112 15,1 1-16-15,0-3 0 0,-1 1 192 0,0-3 48 16,-3 2 0-16,0-2 0 0,0 0 144 0,-2 0 48 15,-1-3 0-15,1 2 0 0,0-2-368 0,-1 2-80 16,1-4-16-16,0 1 0 0,2 0-144 0,0 0-16 16,-2 0-16-16,0-2 0 0,0 3-224 0,-3-1-32 0,0 1-16 0,-2 2 0 15,-2 1-160-15,-2 0 0 0,-1 2 144 0,-3 2-144 16,0 2 0-16,-3 0 0 0,-3 0 0 0,-3 3 128 16,-4 2-128-16,-2 5 0 0,-2 0 0 0,-2 2-128 15,-1 4 128-15,-1 0 0 0,1 3 0 0,0 0 0 16,2 3 128-16,0 6 0 0,0 1 0 0,1 3 0 15,2 3 96-15,1-1 32 0,3 1 0 0,-2-1 0 16,3 2-112-16,0-1-16 0,0-1 0 0,1 1 0 16,2-3-128-16,-1-1 0 0,1 0 0 0,2-1 0 15,1-3 0-15,4-4 0 0,0-2 0 0,2-3 0 16,2-3 0-16,2-3 0 0,1-2-176 0,2-1 176 16,2-3-256-16,4-3 16 0,3-1 16 0,3-2 0 15,5-2-304 1,2-4-64-16,4-2-16 0,1-2 0 0,1-4-768 0,2-4-160 0,-2-1-16 15,-2-3-16-15</inkml:trace>
  <inkml:trace contextRef="#ctx0" brushRef="#br1" timeOffset="132565.65">25427 15305 11055 0,'9'-12'976'0,"-3"1"-784"0,-2 6-192 0,-2 2 0 0,1 0 2784 0,-1-2 512 15,6-3 96-15,1-10 32 0,5-2-1552 0,0 1-304 16,-3 1-64-16,-3 2-16 0,-1 3-32 0,-1 3-16 15,-4 4 0-15,-2 3 0 0,2-2-48 0,-4 3-16 0,1 2 0 0,-1 4 0 16,-2-1-736-16,-2 3-160 0,0 4-32 0,-3 0 0 16,0 2-176-16,-2 0-32 0,1 2-16 0,0 1 0 15,0 1 160-15,1-4 16 0,0 2 16 0,1-2 0 16,3-2-160-16,1-1-16 0,1 1-16 0,1-4 0 16,2 0 80-16,-2 0 16 0,4 0 0 0,-2-2 0 15,0-2-320-15,1 2 160 0,0 0-160 0,2-2 128 16,-1 2-128-16,2 0 0 0,-1 1 0 0,2-2 0 15,-1 4-144-15,1-5 144 0,0 3-192 0,-1 0 192 16,1-1-160-16,1-1 160 0,1 2-128 0,2-1 128 16,-2 2 0-16,3-2-128 0,3 2 128 0,0 0 0 15,2 0 0-15,2 1 0 0,1 3 0 0,-1-2 0 16,0 0 0-16,2 4 0 0,-1 0 0 0,1 1-128 16,-1 0 128-16,-1 2 0 0,-4 1 0 0,0 0-128 0,-2-1 128 0,-4 2 0 15,0 2 0-15,-2 0 0 0,-1-1 0 0,-3 2 0 16,-1-2 0-16,-1 5 0 0,-3-1 0 0,1 0-128 15,-2 0 128-15,-1 0 0 0,-1-3 0 0,0 0 0 16,-2-3 0-16,2 0 0 0,-1 0 0 0,2-1 0 16,-1-3 160-16,-1-1-160 0,2 1 176 0,1-5-176 15,-1-1 192-15,1 0-192 0,-1 1 128 0,0-4-128 16,0 0 0-16,-1-2 0 0,1-1 0 0,0-1-224 16,0-3 32-16,-1-2 16 15,0 0-304-15,0-3-64 0,-1-1-16 0,0-2 0 16,-1-2-432-16,1-1-96 0,0 2 0 0,1 0-16448 0</inkml:trace>
  <inkml:trace contextRef="#ctx0" brushRef="#br1" timeOffset="132932.12">26194 14752 45151 0,'9'-9'2000'0,"-3"2"416"0,0-1-1936 0,-1 2-480 0,0 3 0 0,0 2 0 0,1 1-1040 0,5-4-304 0,4 2-64 0,5-1-16 15,-1 6-5632-15,0 3-1136 0,-4 6-208 0,-4 4-48 0,-4 3 10784 0,0 7 2160 16,-4 5 432-16,0 5 96 0,0 7-1120 0,0 5-208 15,1 6-48-15,-2 6-16 0,2-1-2576 0,0 4-512 16,-1-2-96-16,-2-4-32 0,1 2-288 0,-2-3-128 16,0-1 128-16,-3 2-128 0,2-4 0 0,-3-4 0 15,1-2 0-15,-2-5 0 0,0-4 0 0,-1-1 0 16,-1-6 128-16,1 1-128 0,1-3 0 0,0-5-256 16,0-1 64-16,2-6 16 15,-1-2-1056-15,1-3-224 0,3-6-32 0,3-4-15648 0</inkml:trace>
  <inkml:trace contextRef="#ctx0" brushRef="#br1" timeOffset="133141.56">25924 15230 46991 0,'0'0'2080'0,"0"-3"432"0,0 0-2000 0,2-1-512 0,-1 1 0 0,1 0 0 16,3-2 288-16,3-3-32 0,4-2-16 0,7-8 0 31,6-3-1728-31,6-1-352 0,3 2-64 0,0 1-16 0,0 6 1232 0,-1-2 240 0,1 5 64 0,-1 0 0 16,3 1 1344-16,0 3 288 0,3 2 48 0,2 1 16 15,2 0-464-15,3 3-80 0,4-3-32 0,0 0 0 16,2 3-1168-16,4-6-224 16</inkml:trace>
  <inkml:trace contextRef="#ctx0" brushRef="#br1" timeOffset="134465.47">26803 14184 35007 0,'-22'6'3120'0,"6"-3"-2496"0,7 1-496 0,7-1-128 15,1-3 384-15,-4 0 64 0,-5 6 16 0,-6 0 0 16,-3 0 240-16,2 4 64 0,7 0 0 0,5 2 0 16,8 1-464-16,3-1-96 0,5 4-16 0,4 0 0 15,5 3 64-15,3 3 0 0,6 0 0 0,1 4 0 16,4 3-16-16,4 4 0 0,4 5 0 0,1 7 0 16,3 2 0-16,-1 4 0 0,-1-1 0 0,-2 1 0 15,-2 6-240-15,-3-3 0 0,-4 2 0 0,-2-4 0 16,-5-1 144-16,0 2-16 0,-1 1 0 0,-2 2 0 15,1-2 112-15,-1-1 16 0,2-2 0 0,0 2 0 0,2 4 0 0,-2-2 0 16,-2-2 0-16,-3-5 0 0,0-1-256 16,-3 0 0-16,1-2 0 0,-5 2 0 0,-2-2 0 0,-3 2 144 15,-6 0-16-15,-2-2 0 0,-2-3 0 0,-5-3 0 16,-4 0 0-16,-3-5 0 0,-6 1 320 0,-4-3 64 16,-3-6 16-16,-6 1 0 0,-2-4-208 0,-2-5-32 15,-5 2-16-15,-3-5 0 0,0-2-272 0,-1-4-176 16,0-5 32-16,0-4 0 15,-2-4-896-15,-4-8-176 0</inkml:trace>
  <inkml:trace contextRef="#ctx0" brushRef="#br1" timeOffset="135598.23">5679 18049 41471 0,'-11'8'3680'0,"5"-5"-2944"0,4 0-592 0,3-1-144 16,1-2-1120-16,-2 2-256 0,0 2-48 0,-1 3-16 16,1 0 288-16,4-1 48 0,2 3 16 0,3-2 0 0,1 2 928 0,-2 3 160 0,2 2 0 0,-2 4 160 15,-2 5 592-15,-1 3 112 0,-3 5 32 0,-2 0 0 16,-4 4-112-16,1-2-16 0,-3-3 0 0,-2 5 0 15,0 6-368-15,-2-3-80 0,2-9 0 0,0-1-16 16,0-3-144-16,2-5-32 0,2-6 0 16,1-6 0-16,0-3 192 0,3-5 16 0,0-1 16 0,1-7 0 15,-1-2 16-15,0-6 0 0,0-6 0 0,0-3 0 16,0-6-176-16,2 2-48 0,-2-2 0 0,0 0 0 16,-2 1-144-16,1-3 0 0,-1 1 0 0,-2-4 0 15,0 1 0-15,0-2 0 0,-1 0 0 0,1 4 0 16,-1-1 0-16,1 2 0 0,0 1-144 0,2-1 144 15,-1 1-144-15,3 1 144 0,0-1 0 0,1 0-144 16,6 2 144-16,-1 0 144 0,5 3-16 0,3 2-128 0,2-1 224 0,2 3-64 16,6 2-16-16,2 1 0 0,0 7-144 0,1 0 192 15,4-1-192-15,0 6 192 0,0 1-192 0,-2-1-144 16,0 5 144-16,-3 4-208 0,-4-2-112 0,-2 7 0 16,-2 0-16-16,-3 4 0 0,-1 3 0 15,-2 2 0-15,-1 5 0 0,0-1 0 16,-1-1-448-16,-1 0-96 0,2 0-16 0,0-3 0 15,1-2-1008-15,2 3-208 0,3-1-32 0,2 0-12624 16</inkml:trace>
  <inkml:trace contextRef="#ctx0" brushRef="#br1" timeOffset="136033.34">6535 18073 45151 0,'1'5'2000'0,"-2"-5"416"0,0 3-1936 0,1-3-480 0,0 2 0 0,2-2 0 16,3 0 0-16,2-2 0 0,5 2 0 0,8-6 0 31,3-2-864-31,7-6-64 0,2-2-16 0,1-3 0 0,2-2 368 0,1-2 64 16,-1 1 0-16,-2-1 16 0,-3 1-256 15,-4 3-48-15,-3 1-16 0,-4 2 0 0,-5 1 656 0,-2 3 160 0,-4 0 0 0,-4 4 0 16,-2-2 192-16,0 1 80 0,-4 2 16 0,-1 1 0 16,-1-1 32-16,-3 1 16 0,-2 0 0 0,-1 0 0 0,-1 2-176 0,-3-2-32 15,1 4-128-15,-3 0 192 0,-2 2 80 0,-2 4 16 16,-2 2 0-16,0 2 0 0,-2 3-288 0,0 2 128 16,-1 3-128-16,0 5 0 0,1 2 176 0,-1 0-176 15,1 2 160-15,1 2-160 0,1 3 0 0,-2 1 0 16,3 3 0-16,1 2 0 0,2 1 0 0,3-2 0 15,3 1 0-15,3 1 0 0,4-2 0 0,5 0 128 16,2 3-128-16,5-6 192 0,1 1 144 0,6-1 32 16,3 3 0-16,2-7 0 0,2 1-64 0,1-3-16 15,1-2 0-15,-3-5 0 0,-4-5-288 0,5 0 0 16,5 0 0-16,3-2 0 0,-1-4-192 0,2-3-112 16,-2-4-16-16,2-2 0 15,0-5-640-15,-1-4-128 0</inkml:trace>
  <inkml:trace contextRef="#ctx0" brushRef="#br1" timeOffset="136365.38">7443 17468 11055 0,'0'-12'976'15,"-1"2"-784"-15,-2-3-192 0,2 5 0 0,0 2 6672 0,2 2 1296 0,0 0 256 0,0-5 48 16,2 0-8608-16,-1-8-1728 0,1 5-352 0,-1 2-64 16,1 8 912-16,-2 4 176 0,-1 8 48 0,-1 5 0 0,-2 7 1744 0,1 7 368 15,-3 3 64-15,1 4 0 16,-1 4 1312-16,1 4 256 0,1 0 48 0,1 1 16 0,4-2-1184 0,0-1-224 16,2-4-48-16,1 3-16 0,0-2-384 0,1 4-80 15,0-1-16-15,0 7 0 0,-1 3-320 0,0 1-192 16,-1-3 192-16,-2-2-192 0,2-1 0 0,-1-2 0 15,-2-4-240-15,1-3 80 16,1-4-432-16,-1 1-96 0,0-6-16 0,0-4 0 16,-1-3-704-16,0-6-160 0,2-7-32 0,-1-2-15328 0</inkml:trace>
  <inkml:trace contextRef="#ctx0" brushRef="#br1" timeOffset="136598.84">7247 17835 42383 0,'-1'-3'3776'0,"1"0"-3024"0,0 1-608 0,1 0-144 0,1 2 688 0,1-3 96 0,5-4 32 0,4-1 0 31,5-2-1776-31,6-2-368 0,3 2-64 0,1 1-16 16,0 2 704-16,-1 2 144 0,1 1 32 0,-1 1 0 0,0 2 528 0,-1 1 224 0,1 0-16 0,0-2 0 15,-1 2-64-15,-2-1-16 0,2 1 0 0,-3 0 0 16,-1 0-1088-16,0-3-208 0,-2 3-48 0,0 0-15152 16</inkml:trace>
  <inkml:trace contextRef="#ctx0" brushRef="#br1" timeOffset="137065.59">8076 17718 43311 0,'1'6'1920'0,"-2"0"384"0,0-2-1840 0,-2 2-464 0,2-3 0 0,0 0 0 0,-2 3-640 0,-2 2-208 0,-1 7-48 0,-1 4-16 0,-1 4 768 0,1 1 144 16,2 1 0-16,1 4 0 0,2-3 0 0,1 2 128 15,1 3-128-15,0 4 0 0,0 0 0 0,0 3 0 16,1-4-224-16,-1 1 80 0,0-3 336 0,1-1 64 16,-1-1 0-16,1-5 16 0,2-1 208 0,-1-7 32 15,1 1 16-15,0-5 0 0,4 1-160 0,0-3-48 16,4-5 0-16,1-2 0 0,3-4-320 0,4-3-192 15,2-4 32-15,1-3 0 16,0-2-208-16,2-6-32 0,1 1-16 0,-2-1 0 0,-1-2 160 0,-2-1 16 0,-1-2 16 16,-3 1 0-16,-1-3 224 0,-2 2 0 0,2-4 0 0,-1 1 0 15,-1-1 0-15,0 1 0 0,-1 0 0 0,-1 1 0 16,0 0 0-16,-1 2-144 0,2-2 144 0,1-1 0 16,-1 2 0-16,1 2 0 0,-1 2 144 0,-1 2-144 15,0 2 144-15,-2 3-144 0,0 4 0 0,-2 2 144 16,-2 5 32-16,-3 1 0 0,1 2 0 0,-2 4 0 15,0 2 144-15,1 8 48 0,-1 1 0 0,0 6 0 16,1 1 80-16,1 5 0 0,-1 3 16 0,1 4 0 16,1 1-128-16,-2-4-16 0,2-1-16 0,1 0 0 15,0 3-176-15,2-2-128 0,1-1 144 0,0-2-144 0,2-3 128 16,-1-4-128-16,1-4 0 0,-2-1 0 16,1-8 0-16,0 0 0 0,-2-3 0 0,0-6 0 15,1 0-512-15,2-5-208 16,0-2-48-16,1-5-12544 0,1-5-2496 0</inkml:trace>
  <inkml:trace contextRef="#ctx0" brushRef="#br1" timeOffset="137434.03">9095 18060 911 0,'7'13'0'0,"-4"-5"0"0,-1-1 0 0,-1-4 0 0,1 3 9392 0,-1-3 1792 0,3 3 352 0,1 4 80 15,1 6-10464-15,5 3-2080 0,2 4-416 0,0 2-96 16,0-3-944-16,-1-1-192 0,-1-1-48 0,-1-4 0 16,-2 0 1696-16,0-4 336 0,-1 1 64 0,-1-3 16 0,0 0 2688 0,-1-2 560 0,-1-2 96 0,0-2 32 15,0 0-1136-15,-2 1-240 0,0-5-32 0,1 0-16 16,1-3-784-16,-1 0-144 0,1-1-48 0,0-5 0 16,-1-1-144-16,1-2-48 0,1 0 0 0,-1-8 0 15,1 1 0-15,0-3 0 0,0-6 0 0,1 0 0 16,-1 2-96-16,0-2-32 0,1-4 0 15,-2-3 0-15,1 3 16 0,-3 1 0 0,2-1 0 0,-2 1 0 16,1 3 80-16,-1 2 16 0,2 1 0 0,1 3 0 16,1 1-112-16,0 3-16 0,3 0 0 0,1 2 0 15,2 3-512-15,3-2-128 16,2 2 0-16,2 0-16 0,2 4-176 16,0-1-48-16,1 1 0 0,-2 3 0 0,0 5 128 0,-4 1 32 0,-1 3 0 15,-2 1 0-15,0 2-480 0,-1 0-80 0</inkml:trace>
  <inkml:trace contextRef="#ctx0" brushRef="#br1" timeOffset="137865.14">10000 18008 45151 0,'7'16'2000'0,"-2"-3"416"0,0-1-1936 0,0-2-480 0,-1-4 0 0,1 0 0 0,1 1 0 0,5 6-288 16,8 9 32-16,3 7 16 15,3-1-336-15,-3-2-64 0,-3-5 0 0,-6-7-16 16,-2-2-32-16,-5-3 0 0,-1-3 0 0,-2-2 0 0,-2-2 496 0,0-2 192 0,-1 0-176 0,0 0 176 16,0-2 544-16,0-1 208 0,0 0 32 15,2-7 16-15,-1-3-192 0,1-1-32 0,0-4-16 0,1-3 0 16,1-1-400-16,0-1-160 0,-1-2 128 0,2-4-128 16,-1 1 0-16,2-7-144 0,-1-3 0 0,1 1 0 15,-1 6 144-15,1-1 0 0,1 3 0 0,-2 1 0 16,0 4 0-16,0 3 0 0,-1 5 0 0,1 0-128 15,0 6 416-15,0-2 96 0,0 6 0 0,1-4 16 16,1 1 48-16,1-1 0 0,2 0 0 0,3 2 0 16,1-2-240-16,4 1-32 0,4-1-16 0,1 4 0 15,3-1-160-15,2 7-176 0,3 3 48 0,-1 7 0 16,3 6 0-16,1 9 0 0,2 13 0 0,0 1 0 0,-3 4 128 16,1-1 176-16,-2 1-48 0,-1 2 0 15,0 2 544-15,1 1 96 0,-1 2 32 0,-2-6 0 0,0-3-32 0,-3-3-16 16,0-2 0-16,-3-2 0 0,-3-8-624 15,-1-2-128-15,-3 2 0 0,-4-6 0 16,-1-1-640-16,-5-5-128 0,-1-4-32 0,-5-6-21664 16</inkml:trace>
  <inkml:trace contextRef="#ctx0" brushRef="#br1" timeOffset="142467.01">1323 14856 43311 0,'1'-2'3840'0,"3"-1"-3072"0,1 2-608 0,0-1-160 31,1 2-896-31,4-4-224 0,7 1-32 0,12-6-16 0,10-1 1168 0,11-5 0 0,3 1 0 0,-1-1 224 16,-3-1-224-16,-2 3-208 0,-1 0 32 0,-4 2 16 15,-1 4 160-15,-4 1 0 0,-4-1-144 0,2 4 144 16,0 3 288-16,2 0 128 0,4 0 32 0,2 1 0 15,4 4-192-15,6-4-16 0,1 2-16 0,6-3 0 16,3 0-48-16,7-3-16 0,9 2 0 0,-1-5 0 0,-2 1-160 16,-2-1 0-16,1 1 144 0,-3-2-144 0,-1 1 0 15,-6-5 0-15,-2 4 0 0,-5-3 128 0,-3 4-128 0,-2-3 0 16,1 3 0-16,0-2 0 0,-1 3 0 16,-6 1 0-16,-4 1 0 0,-5 1 128 0,-3 2-128 0,-5 0 0 15,-2 2 0-15,-1-2 0 0,0 3 0 0,-1-2 0 16,-1 1 0-16,0-1 0 0,1 2 0 0,1-3 0 15,1 0 0-15,2-4 0 0,0 2 0 16,-2-1 0-16,1-2 0 0,-5 0 0 0,0 2 0 0,-3-4 0 16,-1-1 0-16,-3 0 0 0,-1 0 0 0,-2 0 0 15,-2-2 0-15,-2-2 0 0,-1 2 128 0,-3-1 0 16,-1 4 0-16,-1-3 0 0,-3-1 0 0,-2 3 16 16,-1-2 0-16,-3 2 0 0,0 1-16 0,-2-2-128 15,-2 0 192-15,-2 1-64 0,-1 0-128 0,-2 0 0 0,-2 0 0 0,-2-1 0 16,-2 2 0-16,-1-3 0 0,-1 1 0 15,-1 0 128-15,0 2-128 0,1-2 0 0,-1 2 144 0,1-2-144 16,0 3 128-16,2 2-128 0,3-2 160 16,1 4-160-16,2 1 128 0,3-2-128 0,1 2 0 0,1 1 0 15,4 0 0-15,2 0 0 0,1 0 0 0,2-1-160 16,2 1-32-16,1-2-16 0,4 0 0 0,1 1 0 16,5-2 16-16,1-1 0 0,2 2 0 0,4-2 0 15,1 2 192-15,2 2-176 0,0 0 176 0,-1 0-160 16,-1 0 160-16,-1 2 0 0,-1 2 0 0,-2-2 0 15,-2 2 0-15,-2 2 0 0,0-2 0 0,-1 2 0 16,-2 0 0-16,-1-2 0 0,-2 2 0 0,0 1 0 16,0 1 0-16,-2 0 0 0,-2 1 0 0,1 3 0 0,-3-2 128 15,1 2 0-15,-2 4 0 0,-3-2 0 0,1 0-128 16,-2 2 0-16,-1-3 0 0,0 3 0 0,0-1 128 16,-1-2 0-16,0 3 0 0,-2 0 0 0,1-1 0 0,-1 1 0 15,0-2 0-15,-1 1 0 0,-1 1-128 0,-1 0 0 16,-1 0 0-16,-4 3 0 0,-2 2 0 0,-4-2 0 15,-4 4 0-15,-5-2 0 0,-5 2-400 0,-4 2 0 16,-6 3 0-16,-6 1-18592 16</inkml:trace>
  <inkml:trace contextRef="#ctx0" brushRef="#br1" timeOffset="143567.01">1867 16656 24879 0,'5'-4'2208'0,"0"1"-1760"0,0 3-448 16,0 0 0-16,1 0 1328 0,3 0 176 0,7-2 32 0,10 1 16 15,11-2-720-15,6 3-128 0,3-2-48 0,1 0 0 16,2 0-80-16,1 0 0 0,-3-2-16 0,-1 0 0 15,-4-5-176-15,-3 3-16 0,0-1-16 0,-4-2 0 16,0 2-32-16,-2-2-16 0,1-1 0 0,-1 2 0 16,1 0 64-16,4 2 16 0,4-3 0 0,5 2 0 15,6-2 0-15,2 1 16 0,-2 3 0 0,-1-4 0 0,0 3-400 16,-4-3 0-16,-6 4 0 0,4-3 0 16,3-2 160-16,1 1-160 0,-6 2 192 15,2-2-192-15,1 3 192 0,-3-4-192 0,0 4 192 0,-4-1-192 0,-2 1 160 0,-5 0-160 16,-1-1 128-16,-1 0-128 0,-3 1 0 0,-2-2 0 15,-1 1 0-15,-1 0 0 0,-3 1 160 0,-2-3-160 16,-1 2 192-16,-3 1-192 0,-3-3 256 16,-2 2-64-16,-3 0-16 0,-2-1 0 0,-1-2 144 0,-3 1 48 15,-2 2 0-15,-3-4 0 0,-2 3-80 0,-1-4-16 16,-5-1 0-16,0 1 0 0,-2 0-80 0,-2 1 0 16,2-2-16-16,-4 1 0 0,0-1-176 0,-3 0 160 15,-3 1-160-15,1-3 160 0,-1 1-160 0,-1 2 192 16,2-1-192-16,1 3 192 0,1 1-192 0,0 0 0 15,2 3 0-15,2 0 0 0,1 2 0 0,2 0 0 16,2 2 0-16,1 2 0 0,2 0 0 0,0 0 0 0,1 0 0 0,1 0 0 16,3 2 0-16,0-2 0 0,3 1 0 0,1-2 0 15,1 2 0-15,1-1 0 0,4 3-224 0,4-3 80 16,3 2 144-16,4-2 0 0,5 4 0 0,3 0 0 16,0-2-192-16,3 2 0 0,3 2 0 0,1 3 0 15,0 2 192-15,1 1-208 0,-5 1 80 0,-3-1 128 16,-3 4 0-16,-1-1 0 0,-2-2 0 0,-2 0 0 15,0 0 0-15,-2 2 0 0,-1-1 0 0,-3 1 0 16,0 1 0-16,-2 0 0 0,-1-1 0 0,0 1 0 16,-2-3 0-16,-2 2 128 0,-1 1 0 0,0-3 0 15,-2 0 32-15,-4 2 0 0,1 1 0 0,-4 0 0 16,-3-1 48-16,-2-1 16 0,-3 1 0 0,-2 1 0 0,-2-3-224 16,-4 2 0-16,-3 1 0 0,-4 0 0 0,-4 3 0 0,-5-1-128 15,-6 2-16-15,-3-1-13392 16,0 0-2672-16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11-09T18:12:48.11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16727 6294 14735 0,'4'-1'1312'0,"-2"-2"-1056"15,0 6-256-15,0-3 0 0,0 0 992 0,1 0 144 0,0 0 16 0,4 0 16 0,1 0-864 0,0-3-176 16,-2 3-128-16,-1 0 144 0,-2 0-144 0,1-1 0 16,-1 1 0-16,-2 0 0 0,-1-1 0 0,1 1 0 15,-1 0 0-15,0 0-176 16,0 0 640-16,1 0 128 0,-1 0 32 0,0 0 0 0,0 0 1216 0,0 0 240 0,0 0 48 0,0 0 16 16,0 0-1024-16,0 0-208 0,0 0-32 0,0 0-16 15,0 0-224-15,0 0-64 0,0 0 0 16,0 0 0-16,-21 17-240 0,11-13-48 15,-2 2-16-15,-2 0 0 0,-3 2-272 0,-1 0 128 0,-2 0-128 0,-2 0 0 16,-1 2 192-16,-1-1-192 0,-1 1 192 0,-4 0-192 16,1 0 208-16,-4 1-64 0,-2-1-16 0,-3 0 0 15,-2 2 128-15,-6 0 32 0,-4 4 0 0,-3-3 0 16,-3 3-64-16,-1-3-16 0,-3 2 0 0,0-2 0 16,0 0 80-16,-9 2 16 0,-5 1 0 0,-3 3 0 15,1-3-176-15,-5 2-128 0,-5 2 144 0,-2-1-144 0,-4-1 160 16,-1 0-160-16,-1 0 160 0,-2 1-160 0,-1-1 0 0,-4-2 0 15,-2 4 0-15,-5-1 0 0,5-5 0 0,-8 3 0 16,-7 2 0-16,4 2 0 0,4-3 128 0,-10 3 48 16,-9 3 0-16,0 0 0 0,14-2-16 0,-10 0 0 15,-10 3 0-15,-2 0 0 0,1 0-160 0,-2-2 0 32,-3 2 0-32,0 0 0 0,12-2 0 0,-8 2 0 0,-6 1 0 0,-1-2 0 0,5 1 0 0,-1-1 0 15,3 3 0-15,3-2 0 0,3-3 128 0,-10 4-128 16,-7 5 128-16,-1 1-128 0,9-4 0 0,4 1 128 15,-4 2-128-15,-7 1 0 0,-9 3 160 0,3-1-160 16,6 1 192-16,0-1-192 0,2 2 0 0,1-7 0 16,6-1 0-16,4 1 0 0,0 1 0 0,1-1 128 15,3-3-128-15,8 2 160 0,6 1-160 0,-10-1 0 0,-11 7 0 0,-1-3 0 16,5 3 0-16,-3-1 0 0,-2-2 0 0,2 2 0 16,1 0 0-16,2-4 0 0,-1-1 0 0,5-2 0 15,11-1 0-15,-8 2 0 0,-4 1 0 0,7 2 0 16,18-6 160-16,3 0 0 0,-3 1 0 0,-9 0 0 15,-6 5-32-15,-1-2 0 0,7 1 0 0,-1-4 0 16,-1-1-128-16,0-1 0 0,2-2 0 0,3 0 0 16,3 2 0-16,4-5 0 0,4 0 0 0,0-3 0 15,7 0 0-15,-4 3 128 0,1-1-128 0,2 2 0 16,11-8 0-16,-4 4 0 0,0-1 0 0,-1 3 0 0,4 0 0 16,8-3 0-16,9-1 0 0,-2-2 0 0,-2 0 0 0,-1 2 0 15,3 1 0-15,4-3 0 0,3 2 0 0,2-2 0 31,1 2 0-31,1 1 0 0,3 1 0 0,0-2 0 0,3 4 0 0,1-1 0 0,2 0 0 16,5 2 0-16,1 2 0 0,3-5 0 0,5 0-320 0,3-4 16 16,1 2 0-16,5 1-12144 15,3-5-2432-15</inkml:trace>
  <inkml:trace contextRef="#ctx0" brushRef="#br0" timeOffset="1381.94">17043 6559 8287 0,'-5'0'736'0,"0"0"-592"0,1-3-144 0,0 2 0 0,1 1 3808 0,2 0 736 0,0 0 128 0,-2 0 48 0,-2 0-3264 0,-1 0-656 0,-1 0-128 15,-2-2-32-15,3 2-640 0,-1 0 0 0,0-3 0 0,1 3 0 16,0-1 0-16,0 1 0 0,-2 0 0 0,1 1 0 16,-3 2 240-16,-1-3 16 15,-1 3 0-15,-4 2 0 0,-2 0 624 0,-3 4 128 16,0-3 16-16,-4 3 16 0,-2 2 96 0,-2 0 16 0,-2 1 0 15,-3-1 0-15,-3 4-512 0,-4-2-112 0,-3 3-16 0,-6-3 0 16,-2 6-192-16,-3-1-64 0,-5 1 0 0,0-2 0 16,-3 1-80-16,-3 1-32 0,0-3 0 0,-2 0 0 15,0-1-16-15,-8 4 0 0,-6 1 0 0,-3 2 0 16,-1-1 16-16,-3 1 0 0,-2 0 0 0,-1 2 0 16,-4 4 48-16,-5 3 0 0,-4 0 0 0,-4 1 0 15,-2 3-32-15,-6 0 0 0,-2 3 0 0,-8 0 0 0,-1 1-32 16,-1-2-128-16,4-3 192 0,2 1-64 0,-5 3-128 15,-5 1 0-15,-6 1 0 0,-7 4 0 0,-6 2 0 0,-6 3 0 16,0-2 0-16,1 1 0 0,0-1 0 0,1-2 0 16,-2-1 0-16,3 1 0 0,7-2 0 0,0 5 0 15,0 3 0-15,-2 0 128 0,2 2 112 0,0-2 16 16,3-1 0-16,-2 1 0 0,-2-4-112 0,4 0-16 16,1 4 0-16,1-1 0 0,8-1-128 0,-2 0 0 15,-3 2-192-15,1-1 192 0,1 1 0 0,4-6 0 16,8-7 0-16,0 3 0 0,1 3-128 0,5-5 128 15,18-5 0-15,-7 3 0 0,-1 2 0 0,3-5 0 16,7 1 128-16,3-3-128 0,1-1 0 0,6-3 128 16,6-2-128-16,5-3 0 0,6-7 0 0,5 2 0 0,2 2 0 15,4-1 0-15,4-5 240 0,6-1 16 0,8 3 0 16,1-4 0-16,3 2-256 0,2-4 0 0,1 1 0 0,2-5 0 16,2 4 0-16,2-3 128 0,5 0-128 0,1 1 0 15,2-2 160-15,-1 2-160 0,2-3 160 0,-2 2-160 16,2-1 208-16,3-2-48 0,2 1-16 0,2-1 0 15,3-2 16-15,1 2 0 0,1 0 0 0,1-2 0 16,1-2-160-16,-1 4 128 0,2-2-128 0,-1 0 128 16,1 0-128-16,-2 2 0 0,2 1 0 0,-2-2 0 15,2 1 0-15,-3 2 0 0,1 0 0 0,-1 1 0 16,0-1 0-16,0 0 0 0,2 0 0 0,-2 0 0 0,0 2 0 16,0 0 0-16,0-1 0 0,0 0 128 0,2 2-128 0,-1-3 0 15,1-2 0-15,1 2 0 0,1-3 128 0,0 2 0 16,0-1 0-16,-1 0 0 0,2 0-128 15,-1 0 0-15,1 0 0 0,-1-1 0 0,1 0 128 0,0 1 0 16,-1 0 0-16,1-2 0 16,0 2-128-16,1 1-176 0,1-1 48 0,0-2 0 0,2-2-144 0,0 1-32 15,2 2 0-15,0-3 0 16,3 0-752-16,2 0-160 0</inkml:trace>
  <inkml:trace contextRef="#ctx0" brushRef="#br0" timeOffset="2606.51">18185 6345 8287 0,'-3'-4'736'0,"1"3"-592"0,-1-2-144 0,2 0 0 15,1 3 3776-15,0 0 704 0,0-3 160 0,-1 1 32 0,0-2-3120 0,-2-2-608 0,2-2-128 0,-2 2-32 0,1 1-656 0,1 2-128 16,-1-4 0-16,1 4 0 0,0-1-128 0,0-2 128 15,0 3 0-15,-1-3-144 16,1 4-304-16,-3 0-48 0,1-1-16 0,-1 3 0 0,-1 1 512 16,-1 1 192-16,0 0-16 0,-2 0 0 0,0 2 592 0,-1 1 128 15,-1-1 32-15,0 2 0 0,-2-3 0 0,1 4 0 16,-2-1 0-16,1-3 0 0,-2 2-16 0,1 3 0 16,-1-2 0-16,-2 0 0 0,-1 3-112 0,-2-2-32 0,-1 3 0 15,-2 1 0-15,0 0-192 0,-4 4-64 0,-3 4 0 0,-3 1 0 16,-4 1-512-16,-4 2 0 0,-5 2 0 0,-4 0 0 15,0-2 0-15,-9 6 0 0,-11 4 0 0,-9 2 0 16,-7 4 0-16,-7 4 0 0,-3 2 0 0,-4-2 0 16,3-1 0-16,-8 5 0 0,-6 1 0 0,-6 6 0 15,-4 3 320-15,-4-1-32 0,-3 4-16 0,-2 0 0 16,4-2 176-16,-4 2 48 0,-2 3 0 0,0 0 0 16,6-4-304-16,-8 6-48 0,-6 6-16 0,-5 2 0 15,-3 0-128-15,4-4 0 0,14-4 0 0,-12 7 0 0,-13 10 0 16,3-2 0-16,7-3 0 0,3-2 128 0,1-2-128 15,-2 1 0-15,1-1 0 0,2 0 0 0,7 0 0 0,1-7 0 16,7-5 0-16,2 1 0 16,3 1 0-16,7-2 0 0,9-7 0 0,-2 2 0 0,-1 2 0 0,7-5 0 15,10-5 0-15,3-5 0 0,2-2 0 0,4-2 192 16,2 1-192-16,7-5 192 0,11 0-192 0,-1-7 0 16,-3 4-192-16,2-3 192 0,3-1 0 0,1-2 0 15,2 1 0-15,3-3 0 0,3 0 0 0,2-1 0 16,1-1 0-16,4-3 0 0,0-3 0 0,3-4 0 15,4 0 0-15,-1 2 192 0,0 1-192 0,1-2 0 16,2 2 0-16,1-2 0 0,2-4 0 0,3 1 0 0,2-1 224 16,1-3-64-16,1 2-160 0,-2-5 0 0,0 2 0 0,1-1 0 15,3 0 0-15,1 1 0 0,0-2 0 0,0 1 0 16,-2 2 0-16,4-2 160 0,1 1-32 0,2-1-128 16,0-1 192-16,1 3-192 0,3-3 192 0,0 1-192 15,2-2 0-15,1 2 0 16,2-2 0-16,-1 0 0 0,2 3 0 0,0-5 0 0,0 0 0 0,2 1 0 15,-1-1 0-15,2-1-176 0,1 1 0 0,1 0 0 32,-1-3-368-32,2 1-80 0,2 0-16 0,1-3-18736 0</inkml:trace>
  <inkml:trace contextRef="#ctx0" brushRef="#br0" timeOffset="3958.8">18336 6262 20271 0,'2'-4'1792'0,"1"1"-1424"0,-2 0-368 0,0 3 0 0,0 0 192 0,0-4-48 15,2 2 0-15,1-4 0 0,1-3 64 0,0 2 16 16,-1-2 0-16,0 3 0 0,-1-2 96 0,-2 5 0 15,1-4 16-15,0 1 0 0,-1 0-336 0,0 1 0 16,2 0 0-16,-2 0 0 0,1 2 0 0,0-4 0 16,0 4 0-16,0-2 0 0,0 1 320 0,-1 3 80 0,1-2 32 0,-2 1 0 15,0 2 1184-15,0 2 240 0,-1-2 64 0,0 3 0 16,-3 0-496-16,1 4-80 0,-2-1-32 0,-2 1 0 16,-1 3-544-16,-3 1-96 0,-2 2-32 0,-3 3 0 15,-4 2-224-15,-1 5-48 0,-3 0-16 16,-2 4 0-16,-2-1-352 0,-1 3 0 0,0-3 0 0,-3 2 0 15,-2 0 192-15,-6 6 64 0,-1 4 0 0,-6 3 16 16,-5 5 64-16,-5 4 16 0,-4 6 0 0,-4 1 0 16,2-3 64-16,-2 0 16 0,-2-4 0 0,-4 3 0 15,-4 8-48-15,-5 5 0 0,-6 7 0 0,-2-5 0 16,1 0 0-16,-4 0-16 0,-5 3 0 0,3 2 0 0,8-1-176 0,-3 1-16 16,-2 1-16-16,1-5 0 0,2-1-16 0,7-3 0 15,6 0 0-15,-1 2 0 0,1 0-144 0,-1 0 0 16,-2-1 0-16,5-3 0 0,9-7 0 0,0 1 128 15,2-3-128-15,-3 3 128 0,1 0-128 0,0-4 0 16,0 2 0-16,3-6 0 0,3-4 0 0,4-4 0 16,3-6 0-16,2-4 0 0,1-1 0 0,4-2 0 15,2 1 0-15,-4 2 0 0,2 0 144 0,-1 1 48 16,1-4 16-16,4 1 0 0,2-3-208 0,1 1 0 16,1-1 0-16,2-1 0 0,1-3 128 0,0-4-128 15,0-2 0-15,2 1 144 0,0-1-144 0,0 0 128 16,3-1-128-16,-2 1 128 0,-1 0-128 0,1-3 0 15,2 3 144-15,1-1-144 0,2-2 0 0,1-4 128 0,2 1-128 16,2-1 0-16,2-2 0 0,1 0 144 0,0 1-144 16,1-5 0-16,3 0 144 0,0 4-144 0,1-4 0 0,-1 0 144 15,3 1-144-15,0-2 0 0,1 2 0 0,1-2 0 16,2 2 0-16,-1-3 128 0,1 2-128 0,0-1 0 16,1 2 0-16,1 0 0 0,0-2 0 0,1 0 0 15,-1 2 0-15,2-4 0 0,0 3 0 0,1-3 0 16,0 0 0-16,1 0-176 0,0 0 48 0,2-3 0 31,-1 3-576-31,2-4-128 0,1 2 0 0,1-2-19936 0</inkml:trace>
  <inkml:trace contextRef="#ctx0" brushRef="#br0" timeOffset="5120.51">18486 6146 16575 0,'-3'-5'1472'0,"-1"2"-1168"0,2 1-304 0,0 1 0 0,2 1 1984 0,2 0 352 0,-1-3 64 0,0 3 16 15,0-2-1696-15,0 0-336 0,3 0-64 0,-1-2 0 16,-1 1 208-16,1 0 48 0,-2 3 16 0,0-2 0 16,0 0 112-16,-1 2 32 0,0 0 0 0,0 0 0 15,-1 0 128-15,0 0 32 0,1 0 0 0,0 0 0 16,0 0-128-16,0 0-32 0,0 0 0 0,0 0 0 16,0 0-32-16,-16 14 0 0,13-12 0 0,1 2 0 0,1-1-272 15,-1 0-64-15,1 0-16 0,0 0 0 0,1 1-48 0,-1 0-16 16,-1 1 0-16,0-1 0 0,1-1-288 0,-2 3 160 15,0-1-160-15,-2 3 128 0,1 0 64 0,-2 2 0 16,-2 3 0-16,0-1 0 0,-1 2 0 0,-2 2 0 16,1 2 0-16,-2 1 0 0,0-1-192 0,1 2 128 15,-1 2-128-15,0 3 128 16,-2-1 0-16,0 4 0 0,0 6 0 0,-1-2 0 0,2 5 48 0,1 1 0 16,1 0 0-16,0 6 0 0,0 4 16 0,-1 3 16 15,0-1 0-15,-2 1 0 0,2-4-208 0,-3 1 176 16,-1 8-176-16,-2 5 160 0,-3 3-160 0,-4 4 0 15,-1-5 0-15,0-3 0 0,4-9 208 0,-2 0-32 0,-2 6-16 16,-1 2 0-16,-3 8 176 0,2 0 48 16,-4 2 0-16,1-2 0 0,2-4-144 0,2-4-32 0,2-2 0 0,3-3 0 15,4-3-64-15,-1-4-16 0,1 0 0 0,2-2 0 16,1-5-128-16,1-1 160 0,2-5-160 0,-1-5 160 16,2-1-160-16,0 1 0 0,1-1 0 0,0 2 128 15,0 1-128-15,-1 1 0 0,1 1 0 0,-1 3 0 16,0-1 0-16,0-1 128 0,0 1-128 0,-1 1 128 15,-2-1-128-15,0-5 0 0,1 1 0 0,-1-1 0 16,2-2 0-16,-2 1 0 0,1 2 0 0,-1-3 0 16,2-3 0-16,-1 1 0 0,2-4 0 0,0 0 0 15,1-5 0-15,1-1 0 0,2-4 0 0,1-2-176 0,0-1 176 16,1-3 0-16,0 0 0 0,1 0 0 0,0-2 0 0,2 2 128 16,-1-2-128-16,1 2 0 0,-1 0 0 0,1 3 0 15,-1 1 0-15,0 2 0 16,0 2 0-16,2 0 0 0,0-4 0 0,-2 0 0 0,2 3-256 0,0-4 0 15,1 4-16-15,0-5 0 16,0 2-208-16,0-3-32 16,1-4-16-16,0 0 0 0,3-6-176 0,1 0-48 0,0-4 0 0,4-5-12624 15,3-8-2544-15</inkml:trace>
  <inkml:trace contextRef="#ctx0" brushRef="#br0" timeOffset="6192.18">18510 6183 32255 0,'0'-4'2864'0,"0"0"-2288"0,0 4-576 0,0 0 0 0,0 0 0 0,0 0-320 0,0 0 32 0,0-1 16 0,0 0 272 0,0 1 0 0,0-3 0 0,0 3 0 0,0 0 400 0,0 0 144 15,0 0 32-15,0 0 0 16,0 0-256-16,0 0-32 0,0 0-16 0,-12 19 0 15,12-17 224-15,-2-2 32 0,2 4 16 0,0-4 0 16,0 3 288-16,2 0 64 0,-1-3 16 0,1 3 0 0,1 1-320 0,0 2-64 16,2-3-16-16,0 4 0 0,3-1-144 0,-2 0-48 15,3 4 0-15,-1-1 0 16,2 2-64-16,1 1 0 0,0 0-16 0,2 3 0 0,-1 1-96 0,1 0-16 16,0 0 0-16,1 1 0 0,-2 1 0 0,0 2-128 15,0-2 192-15,0 3-64 0,3 3 0 0,-3 1 0 16,1-6 0-16,-1 4 0 0,3 0 0 0,1 3 0 15,1 0 0-15,2 1 0 0,2 2 16 0,1-1 0 16,3 1 0-16,1-1 0 0,1 1-144 0,1-1 128 16,1 0-128-16,-1 2 128 0,3 4 16 0,-1-1 0 0,1 8 0 15,-3 2 0-15,-2 2-144 0,-1 1 0 0,2 5 0 16,-2 4 0-16,-3-1 0 0,-1-7 0 0,-2-4 0 0,0 2 0 16,2 2 0-16,2 1 0 0,-4-5 0 0,2 3 0 15,2 1 0-15,-1 0 0 0,1-6 0 0,1 0 0 16,-1 1 128-16,2-1 0 0,1-3 0 0,-1 3 0 31,0-3 0-31,-1 0 0 0,0 2 0 0,-1-2 0 0,-2-3 0 0,0-1 0 0,2 1 0 0,-2-3 0 16,1 3 0-16,0-3 0 0,-1-4 0 0,-1 1 0 15,-1-3 0-15,-2 2 0 0,0 0 0 0,-2 0 0 16,0 0-128-16,-3 1 0 0,1-3 0 0,-1-1 0 16,-1 1 0-16,0-4 0 0,0-1 0 0,-1-1 0 0,4-2 0 15,-2-2 0-15,2-1 0 0,1-1 0 16,-2-2 0-16,2 0 0 0,-1-2 0 0,-1-4 0 0,0 2 0 0,-1-2 0 15,0-1 128-15,-2 1-128 0,0-2 0 0,-1 0 0 16,-2 2 0-16,1-2 0 0,-2 2 0 0,-1-1 0 16,-2-2 0-16,1 4 0 0,-1-1-176 0,-1-3-16 15,-1 4 0-15,1-4 0 16,-1 3-352-16,-1 1-80 0,1-1-16 16,-1-2 0-16,0 2-128 0,0-3-16 0,1 0-16 0,-1-1 0 15,2 0-192-15,0-4-32 0,0-3-16 0,1 1-11072 31,1 1-2224-31</inkml:trace>
  <inkml:trace contextRef="#ctx0" brushRef="#br0" timeOffset="8243.69">18459 6240 12895 0,'0'0'1152'0,"0"0"-928"0,1-3-224 0,1 3 0 0,-2 0-912 0,1-1-240 0,0 1-32 0,2-2-16 0,-1 0 976 0,2 0 224 16,0 2 0-16,-2-4 0 0,2 4 576 0,-2-2 112 15,2 2 16-15,-2-3 16 0,2 3 240 0,-3 0 32 16,2 3 16-16,-1-3 0 0,0 0 384 0,-1 2 80 16,0-1 0-16,-1 3 16 0,0 1-48 0,0-1-16 0,0-1 0 15,0 2 0-15,-1-1-208 0,1 2-64 0,0-3 0 0,1 0 0 16,-1 1-256-16,1-1-48 0,2 0-16 0,-2 0 0 16,3-2-160-16,-1 2-32 15,2-3-16-15,1 0 0 0,1 0-32 0,0 0 0 0,1 0 0 0,0 0 0 16,1 0-160-16,1 0-48 0,0 2 0 0,-2-1 0 15,2 2 0-15,0-3-16 0,0 3 0 0,0 0 0 16,-2 3-80-16,2-2-16 0,-1-1 0 0,0 2 0 16,-2 0-64-16,1 0-16 0,-1-1 0 0,-1 0 0 15,0 1 64-15,2-2 16 0,-1 4 0 0,1-4 0 16,0 1-64-16,1 1-16 0,0 1 0 0,0-2 0 0,3 2-32 16,-1-2-16-16,-1 2 0 0,-1-2 0 0,1 2-144 0,0 0 160 15,-1 0-160-15,0 0 160 0,-1 3-160 0,0-3 128 16,-1 2-128-16,0 0 128 0,0 2-128 0,-1-2 0 15,0 0 144-15,1 2-144 0,1-1 128 16,-1 1-128-16,2-2 160 0,0 2-160 0,-1 0 208 0,2-1-48 16,0 1-16-16,0 0 0 0,2 2-16 0,1 0-128 15,0 2 192-15,1 1-64 0,-2 1-128 0,2 0 192 16,-2 0-192-16,2 0 192 0,-1 3-192 0,0-1 0 16,-1 1 144-16,1 0-144 0,-1 0 176 0,-1 0-48 15,1 0 0-15,1 0 0 0,2-1 32 0,-2-1 0 16,3 1 0-16,0-4 0 0,2 1-32 0,0 1 0 0,4 0 0 15,3 2 0-15,1-2-128 0,1 2 160 16,3 3-160-16,2 1 160 0,3 3-160 0,1 1 128 0,2 4-128 0,0 0 128 16,2 4-128-16,-1 1 0 0,2 3 0 0,-2 0 0 15,0 0 0-15,1-1 0 0,-2-2 0 0,3 3 0 16,5 3 0-16,-1 4 0 0,5 3 0 0,-2-1 0 16,2 1 0-16,-1-1 0 0,0 0 0 0,2-5 0 15,-1-1 0-15,0-2 0 0,3 3 0 0,-2-1 0 16,0 0 0-16,1 6 0 0,0-1 0 0,0 3 0 15,-2 0 192-15,2 0-64 0,0-3 0 0,0 1 0 16,-2-6-128-16,3 3 160 0,2 3-160 0,-1 4 160 16,-2-1-160-16,-2-1 0 0,-3 0 0 0,0-1 128 15,-1-1-128-15,0-6 0 0,-4-6 0 0,1-1 0 0,0 1 0 16,1 0 0-16,0 3 0 0,-3-3 0 0,-1-1 0 0,-2 2 0 16,1-1 0-16,1 2 0 15,0-5 0-15,0 3 0 0,-1-7 144 0,-1 0-144 0,-1-3 128 0,-2 1-128 16,-2-4 128-16,-3 1-128 0,-3-1 0 0,-2 0 0 15,-3-1 0-15,-2 2 0 0,0-1-272 0,-2-2-80 16,-2 1-16-16,-1-2 0 16,0 4-576-16,-3-2-112 0,1 1-32 0,-1 0-19072 0</inkml:trace>
  <inkml:trace contextRef="#ctx0" brushRef="#br0" timeOffset="10363.45">18653 6562 8287 0,'-10'-9'736'0,"3"-1"-592"0,0 1-144 0,0 3 0 0,5 2 976 0,0 0 176 0,-2-1 16 0,-2-2 16 31,-4-3-1824-31,-5-6-384 0,0-2-64 0,-1 1 0 0,2 5 832 0,1 0 256 0,0-1 0 0,1 3 0 0,1 4-160 0,1-4 160 16,0 4-128-16,0 0 128 0,0 0 0 0,-1 2-176 15,1-1 176-15,-1 1 0 0,1 1-144 0,-1 0 144 16,0 0 0-16,0 0-144 0,0 2 1584 0,1-2 320 16,1 1 64-16,2 1 16 0,1-4-1312 0,2 1-256 15,0 0-48-15,2-2 0 16,1 2-576-16,-2-2-112 0,1 4-32 0,0-4 16 0,1 2 112 0,0 1 32 16,1 1 0-16,-1 1 16 0,-1 1 560 0,1-3 112 0,-1 3 32 0,0-1 0 15,1 1 688-15,0 0 144 0,1 0 16 0,0 0 32 16,1-2 32-16,-1 2 16 0,0 0 0 0,0 0 16 15,0 0-128-15,0 0-32 0,0 0 0 0,0 0 0 16,0 0-240-16,0 0-48 0,0 0-16 0,25 2 16 31,-19-2-304-31,4 1-48 0,2-1-16 0,2 0 16 0,2 3-112 0,3-3-32 0,0 1 0 0,4 1 16 16,1 1-80-16,2 1 0 0,0 2-16 0,2 0 0 16,-3 1 16-16,3 2 0 0,-1 0 0 0,0 1 0 15,0 2 0-15,2-2 16 0,0 2 0 0,1 1 0 16,0-2 16-16,-1 0 0 0,6 1 0 0,0 2 0 0,1 1-64 15,4-2-16 1,6 3 0-16,1 3 0 0,1 1 48 0,1-2 16 0,-1 3 0 0,0-1 0 0,-2-1-128 0,-2-1-16 16,4 4-16-16,2 1 0 15,2 0-16-15,0 2 0 0,1 1 0 0,-1-1 0 0,-3 2-32 0,0-4-128 16,-1 2 192-16,-2-3-64 0,-3-3 64 0,3 6 16 16,3-3 0-16,2 4 0 0,1 2-208 0,-3-3 0 15,1 1 0-15,-1 0 0 0,-1-1 128 0,1-4-128 16,-1 2 176-16,4-1-176 0,2-1 192 0,2 2-192 15,1-4 192-15,-3 2-192 0,-2-1 128 0,-3-1-128 16,2-1 0-16,-4-2 0 0,1 0 192 0,-1 1 0 16,0 1-16-16,2 4 0 0,-2 1-48 0,0 1 0 15,-2 2 0-15,-3-1 0 0,-2-1-128 0,3 0 128 16,4 5-128-16,3-3 128 0,0 1-128 0,4-1 0 0,-1 1 0 16,1-5 128-1,1 1-128-15,-2-1 0 0,-1 0 0 0,1-3 128 16,2-2-128-16,-1-1 160 0,-2 1-160 0,-2-3 160 15,2 2 16-15,-4 0 0 0,-2 1 0 0,-3-1 0 16,1 1-16-16,-3-5 0 0,-1 2 0 0,1 0 0 16,-1 0 48-16,1 2 16 0,2 5 0 0,-1-2 0 15,-3 0-224-15,-2 0 0 0,2 1 0 0,-3 1 0 16,-3-1 0-16,0-2 0 0,0 1 0 0,0-2 0 16,0-1 0-16,2-1 0 0,1-2 0 0,-2 2 0 15,1-2 0-15,0-1 0 0,-2-2 0 0,-1 2 0 16,-1 1 0-16,-2-3 0 0,-1 2 0 0,-2-2 0 0,0 2 160 15,-1-2-16-15,-1-1 0 0,4 1 0 0,-2 0-16 16,0-1-128-16,0 1 192 0,1 1-64 0,0-3-128 0,1 2 0 16,3-2 0-16,0 1 0 0,0 1 0 0,-1-4 128 15,0 2-128-15,-1-2 0 0,1 2 0 0,-2-1 0 16,-2-4 0-16,1 3 0 0,1-3 0 0,0 2 0 16,1 1 0-16,-1-1 0 0,0 1 128 0,1 2-128 15,-2-2 192-15,0 0-64 0,1 3 0 0,0-3-128 16,0 4 192-16,2-4-64 0,-1 0-128 0,-2 2 0 15,0-2 0-15,0 0 0 0,2 3 0 0,-1-5 0 16,0 5 0-16,1-3 0 0,-1 1 0 0,2 0 0 16,0 2 0-16,-1-1 0 0,2 2 0 0,0 3 208 0,0-4-48 15,-1 4-16-15,-2-3-144 0,-2 2 128 0,0-2-128 0,-1 2 128 16,-2 1-128-16,0-1 0 0,0-2 0 16,1 0 128-16,-1-2-128 0,2-1 0 0,2 0 0 15,1-1 0-15,1 0 0 0,-1 3 0 0,2-2 0 0,-2 0 128 16,2 1-128-16,-1-1 0 0,-1 0 0 0,-1 2 0 15,0 0 0-15,1 1 0 0,-2-1 0 0,-2 1 0 16,1 0 0-16,-1-2 160 0,-2 2-160 0,1 0 160 16,1-1-160-16,1 1 0 0,-1 0 0 0,1 2 0 15,0-2 0-15,-1 2 128 0,2 2-128 0,2 1 0 16,-1-3 0-16,0 1 0 0,2 0 0 0,-1-1 0 16,-2-2 0-16,1 0 0 0,2 1 0 0,-2-3 0 15,1 0 0-15,-1 5 0 0,-1-6 0 0,2 2 128 0,-1 1 0 0,2-4-128 16,0 3 192-16,-1-2-64 0,1-1 0 0,-2 3-128 15,1-3 192-15,-3 1-64 0,0 2-128 0,-2-3 0 16,1 4 0-16,-3-2 0 0,0 0 0 0,-1 1 0 16,-1 1 0-16,0-3 0 0,-2 2 0 0,1-3 0 15,-2 4 0-15,0-4 0 0,0 0 0 0,0 2 0 16,0-2 0-16,1 0 0 0,-1 0 0 0,0 1 0 16,-1-1 0-16,0 0 0 0,-1 0-192 0,-2-3 48 15,2 3 0-15,-1-1 0 0,-2 0-144 0,1 1-32 16,-1-2 0-16,0-2 0 0,-2 2 64 0,-1-2 0 15,1 2 0-15,-2-3 0 16,1 2-240-16,-3-1-32 0,1-1-16 0,-2 2 0 16,-2-3-208-16,-1 0-32 0,-1 0-16 0,-5-3-19216 0</inkml:trace>
  <inkml:trace contextRef="#ctx0" brushRef="#br0" timeOffset="12185.45">18422 6147 14735 0,'-5'-5'1312'0,"1"1"-1056"0,2 2-256 0,1 1 0 0,2 1 976 0,-1-3 144 0,-1-1 32 0,-2-1 0 0,1-1-432 0,1-1-80 0,2 1 0 0,0-1-16 16,4 4-48-16,1-1-16 0,3 2 0 0,2-1 0 15,0 2 96-15,3 1 32 0,1 0 0 0,1 1 0 16,2 2 272-16,2 0 64 0,2 3 16 0,2-2 0 16,2 5 192-16,1-2 48 0,1 2 0 0,2 0 0 15,1 0-352-15,2 4-64 0,-1-3-16 0,7 2 0 16,0 0-384-16,5 0-80 0,3 0 0 0,0 0-16 0,1 3-128 15,0-2-32-15,2 0 0 0,-2 0 0 0,1-4 32 0,-2 1 0 16,-2-1 0-16,4 1 0 0,3 2 16 0,3 2 16 16,-2 1 0-16,1 1 0 0,-1 2-80 0,2 1-32 15,0-3 0-15,1 2 0 0,1-1-16 0,2 1 0 16,3 4 0-16,0 1 0 0,0-1-144 0,-3 1 0 16,-2-2 144-16,1 2-144 0,-1-1 0 0,0-2 0 15,2 1 0-15,-1 1 0 0,-1-2 0 0,-1 1 0 16,-2 1 0-16,-1 0 0 0,1-3 128 0,-1-2-128 15,-1 0 128-15,1 0-128 0,2-1 192 0,5 2-16 16,0 4-16-16,1-4 0 0,-2 0-32 0,-2 1-128 16,-1-4 192-16,-2 1-64 0,-1 0-128 0,4 2 160 15,4 2-160-15,1-1 160 0,0 0-160 0,1 2 128 0,0-1-128 16,-1 1 128-16,2-1-128 0,-1 0 128 0,2 1-128 16,-1-3 128-16,-3 5-128 0,0-4 0 0,1 0-160 0,1-3 160 15,0-1 0-15,0 1 0 0,3 1 0 0,-2-2 160 16,-1 1-160-16,-3-3 0 0,2-1-160 0,-6-2 160 15,-4-1 0-15,6 4 0 0,10 2 0 0,2 1 160 16,-3 0-32-16,-4 0 0 0,-1 0 0 0,-1 0 0 16,1 3-128-16,1-1 0 0,0 1 0 0,-3-2 128 15,-2 2-128-15,-1-1 0 0,-2 1 0 0,-1 0 0 16,2-3 0-16,-2 1 0 0,2 0 0 0,-2-1 0 16,1 0 0-16,-5 0 0 0,0 1 0 0,-2-3 0 0,3-4 0 0,-2 3 0 15,-1-3 0-15,2 2 0 0,2-2 0 16,0 2 0-16,-2 0 0 0,-1 1 0 15,-1-3 0-15,-1 0 0 0,-1-4 0 0,-2 1 0 0,2 2 0 0,1 0 0 16,1 2 128-16,-1 0-128 0,1 2 0 0,-2 2 0 16,-1 1 0-16,-2 0 0 0,-1-2 0 0,1 1 0 15,3-2 0-15,2 2 0 0,2-2 0 0,0 0 0 16,3 2 0-16,-1-3 0 0,2 0 0 0,-4-1 128 16,0-1-128-16,-2 2 128 0,1-2-128 0,-2 0 0 15,3 2 0-15,-3-3-176 0,-1 1 176 0,-3 0 0 16,-2-1 0-16,1 3 0 0,-1-1 0 0,1 0 0 15,-2-1 0-15,1-3 0 0,0 2 0 0,2-3 128 0,3 1-128 16,-1 2 0-16,-1 0 0 0,1 1 0 0,-1 0 0 16,1-2 0-16,0 2 0 0,0-4 0 0,-1 2 0 0,-2 0 0 15,2-1 0-15,0 2 0 0,2 1 0 0,-1 3 0 16,-2 2 0-16,-2-2 0 0,-1 2 0 0,1-1 0 16,-2-2 0-16,-1-2 0 0,1 2 0 0,1-3 128 15,1 1-128-15,2 0 0 0,3-2 0 0,1 2 0 16,-3 3 0-16,2-4 0 0,-1 1 0 0,0-1 0 15,-1 2 0-15,-2 0 0 0,0-1 0 0,1 3 0 16,2-1 144-16,-1 1-144 0,3 0 192 0,-1 3-192 16,-2-1 160-16,-3-2-160 0,1 0 128 0,-2 3-128 15,-2-4 0-15,0 1 0 0,3-6 0 0,1 4 0 0,-1-1 0 0,2 0 0 16,3 0 0-16,-1 2 0 0,-1-2 0 0,1 2 0 16,0 1 0-16,1-3 0 0,-1 0 0 0,-1-2 0 15,3 2 128-15,0 0-128 0,0 1 0 0,-1 0 0 16,-2 4 0-16,-3-3 128 0,-1 1-128 0,-3-2 160 15,-2 0-160-15,-2-1 160 0,-3 0-160 0,-3-1 0 16,-1 0 0-16,0-2 128 0,0 2-128 0,0-2 0 16,0 1 0-16,0 0 128 0,0 0 0 0,-2-1 0 15,0 0 0-15,1-1 0 0,0 3-128 0,3-3 0 16,-1 0 0-16,0 2 0 0,2 0-144 0,0-2 144 16,2 1-192-16,-1 0 192 0,-1-1 0 0,4 0 0 0,0 1 0 15,0-1 0-15,0 0 0 0,0 0 0 0,3-2 0 16,1 0 0-1,-4 1 0-15,1-2 0 0,-3 3 128 0,-1-2-128 0,0-1 0 0,-1 0 0 0,2 3-128 0,-2-2 128 16,0 0 0-16,0 1 0 0,2-1 0 0,-1-1 0 16,0 2 0-16,-2-1 0 0,0 0 0 0,0-1 0 15,-2 2 0-15,-3-1 0 0,-2-2 0 0,-1 2 0 16,-3 2-144-16,-3-2 144 0,-2 0 0 0,-3-2-144 31,-3 1-240-31,-2 0-32 0,-3-3-16 0,-3 3 0 0,-6-3-432 16,-4-3-96-16,-9 0 0 0,-6-3-16 0</inkml:trace>
  <inkml:trace contextRef="#ctx0" brushRef="#br0" timeOffset="13959.15">18563 6059 9215 0,'-9'-10'816'0,"3"4"-656"0,0 0-160 0,2 2 0 0,3 2 1408 0,0 2 240 0,0-4 48 0,-1 2 16 16,0-7-832-16,-1 1-176 15,2-4-16-15,1 2-16 0,0-2-448 16,3 3-96-16,0 3 0 0,4 0-128 16,-1 1 192-16,2 0-64 0,2 1 0 0,1 2-128 15,1 0 864-15,1 2 64 0,3 2 16 0,0 0 0 16,0 1 464-16,3 0 80 0,1 4 32 0,2 0 0 0,2 2-240 0,-1-3-32 15,2 4-16-15,2-2 0 0,1 0-624 16,-4 0-128-16,-3-1-32 0,6 0 0 0,8 4-64 0,4-1 0 16,6 0-16-16,2-1 0 0,2 1 128 0,3-3 16 15,1 2 16-15,1-3 0 0,-4 1-64 0,2-1-16 16,5 3 0-16,5-3 0 0,5 0-112 0,1 2-16 16,3 0-16-16,1 2 0 0,-4-1-16 0,4 1 0 15,3 0 0-15,2 2 0 0,1-2-160 0,0 2-128 16,-2 1 192-16,1-1-192 0,3 1 144 0,0 0-144 15,0 0 0-15,-1-1 144 0,-2 0-144 0,-1-2 0 0,4 0 0 0,0 0 0 16,-2 2 128-16,0-2-128 0,-7 1 192 16,0-1-64-16,-3 0-128 0,1 0 0 0,4 5 0 0,-2 1 0 15,-1 0 0-15,-1 0 208 0,-2-1 0 0,2-2 0 16,1 0 16-16,0 3 0 0,3 0 0 0,-2 3 0 16,-2-5-224-16,1 2 0 0,3 1 0 0,1-1 0 15,3 0 0-15,-3-1 0 0,1-2 0 0,-6 0 0 16,-2-1 0-16,-2 0 0 0,1 4 0 0,-2-3-160 15,0 0 160-15,-3 2 0 0,-1-1 0 0,0 1 0 16,-3-2 144-16,1 0-144 0,1-1 192 0,-1 0-192 16,-3 2 160-16,3 2-160 0,1 2 128 0,-1-1-128 0,-1-1 0 15,1-2 0-15,-1-1 0 0,2 0 0 0,2 2 0 16,2 3 0-16,3 0 0 0,-3-2 0 0,-4 2 0 0,-1-5 0 16,4 2 0-16,1-1 0 0,0 0 0 0,0 2 0 15,4-2 0-15,-3 1 0 0,-3 1 144 0,-1 0-144 16,1 0 160-16,2-1-160 0,4 1 240 0,0 3-48 15,-1-3-16-15,1 0 0 0,0 2-176 0,1-2 0 16,5-3 144-16,0 3-144 0,0-3 0 0,-3 2 0 16,-4 1 0-16,6-2 128 0,3 1-128 0,3-3 0 15,0 2 0-15,0 1 0 0,-2 1 0 0,1-3 0 16,-4 2 0-16,2-1 0 0,3 1 0 0,1-2 0 16,2 3 0-16,-2-1 0 0,-4 1 0 0,2 0 0 0,2 3 0 15,3-3 0-15,1 2 128 0,0 1-128 16,-2 0 160-16,2 0-160 0,0 4 160 0,0-4-160 0,2 2 160 0,-1-1-160 15,0 1 0-15,-1-4 0 0,-1-2 0 0,1 1 0 16,2 3 0-16,-1-1 0 0,-2 2 0 0,-1-4 0 16,-5-1 0-16,3 1 0 0,5 0 0 0,1 3 0 15,0 1 0-15,0 1 0 0,-3-5 0 0,4 2 0 16,3 2 0-16,0 0 128 0,-4-2-128 0,-1 3 0 16,-3-1 144-16,1 0-16 0,5 1 0 0,-2-2 0 15,-2 3 0-15,-1-2 0 0,-3-2 0 0,1 2 0 16,4 1-128-16,-1-2 0 0,-1 3 0 0,-2-5 0 15,2 0 0-15,1 1 0 0,-1-1-160 0,0 3 160 16,-2 0-144-16,-3-3 144 0,-4 0-128 0,3-1 128 0,1 2 0 16,0-2 0-16,0 1 0 0,-4 0 0 0,-3 1 0 15,2-1 0-15,2 0 0 0,0 1 0 0,2-2 0 0,-3 0 0 16,-2 2 0-16,-3-4 0 0,-3 2 0 0,-2-1 0 16,2-2 0-16,-2 2 0 0,-1-1 0 0,-2 1 0 15,-4-2 0-15,-1 0 0 0,-6-5 0 0,0 2 0 16,-2 0 0-16,0 0 0 0,-2 2 0 0,-1-3-128 15,-2 3 128-15,-4-2 0 0,0 3-160 0,-4-6 160 16,-1 2-192-16,-2-2 192 0,-3-1-128 0,-2-1 128 16,0 0 0-16,-1 0 0 0,-1-1 0 0,-2 2-128 15,0-3 128-15,0 1 0 0,-1 1 0 0,-1-1 0 16,1 0 0-16,-2 1 0 0,-2 1 0 0,-1-2 0 16,-1-1 0-16,0 4 0 0,-2-4 0 0,2 3 0 0,-1-1 0 0,-2 0 0 15,2 0 0-15,-1 2 0 0,1-4 0 0,0 3 0 16,-1-3 0-16,1 1 0 0,-1-2 0 15,-1 2 0-15,-1-3 0 0,-3 1 0 0,2 1 0 0,-1-2 0 16,0 2 0-16,-1-3 0 0,1 2 0 0,-2-2 0 16,2 1 0-16,-2-1 0 0,1 3 0 0,-1-3 0 15,-1 2 0-15,2-2 0 0,-2 0-160 16,0 2 160-16,0 0-144 0,0-2 144 0,1 0-160 0,-1 0 160 16,0 1 0-16,-1 2-144 0,0-3 144 0,-1 2 0 15,-2-1-144-15,1 2 144 0,-2-1-160 0,-1 0 160 16,-1 3-624-1,-4-4-16-15,-4 1-16 0</inkml:trace>
  <inkml:trace contextRef="#ctx0" brushRef="#br0" timeOffset="29513.29">22504 3817 4607 0,'-4'4'400'0,"2"-2"-400"0,1 0 0 0,1-2 0 16,0 0-752-16,-2-2-224 0,1 4-48 0,-1 0-16 0,-1-2 1280 0,1 1 256 15,-1-2 48-15,2-1 16 0,1-1 368 0,1-1 80 16,0 3 16-16,2-5 0 0,-1 4 832 0,2-5 192 16,0 4 16-16,0-4 16 0,-1 1 16 0,1 0 0 15,1 0 0-15,0-1 0 0,1 0-368 0,-1-1-80 16,2-1-16-16,1 2 0 0,-1-2-688 0,1 2-144 0,2-5-32 0,-2 2 0 16,2 1-256-16,-1-1-64 0,2 0-16 0,-1 1 0 15,0-1 144-15,0-2 48 0,1 2 0 0,0 0 0 16,0-1 80-16,1 1 32 0,1 0 0 0,-2 2 0 15,1 0-160-15,1 2-16 0,1-3-16 0,2 2 0 16,1 1-128-16,0-3-32 0,0 3 0 0,0 2 0 16,2 0-112-16,-2 2-16 0,2 2-16 0,-3 0 0 15,1 2-240-15,-1 5 128 0,2-1-128 0,-4 1 0 16,0 6 128-16,0-1-128 0,-1 4 0 0,-2 3 144 16,1-1-144-16,-3 4 0 0,1 4 0 0,-1 3-176 0,0 2 176 0,-3-2 0 15,0 5 0-15,-4-1 0 0,1 1 0 16,-3 0 0-16,-1-2 0 0,-3 3 0 0,-1 3 0 0,-2-1 0 15,-1-4 0-15,0 1 0 0,-4 1 0 0,0-3-128 16,-3-1 128-16,0-1 0 0,-1-3 0 0,-1-4 0 16,0-2 0-16,-2-2 0 0,1-2 0 0,-2 0 0 15,-2-3 0-15,1 1 0 0,-2-4 0 0,1-2 0 16,0-1 128-16,-1 0-128 0,0-5 0 0,1 0 0 16,-1-3-160-16,2-3 160 0,0 0-160 0,2-3 160 15,0-2-128-15,-1-4 128 0,3-1 0 0,0 1 0 16,2-4 0-16,2 0 0 0,1 0 0 0,2-3-160 0,3 3 160 15,3 0 0-15,2 4-192 0,3-3 192 0,1 3-192 0,5-1 192 16,0 2 0-16,3 0-128 0,5 0 128 0,2 2 0 16,4-1 0-16,3 0 144 0,3 2-16 0,1-1 0 15,2 4-128-15,1-1 0 0,0 3 144 0,0 0-144 16,1 3 0-16,0 0 0 0,0 3 0 0,1 4 128 16,1 2-128-16,-2 4 0 0,1 3 0 0,-2 2 0 15,-1 7 0-15,-2 4 0 0,0 3 0 0,-2 2-128 16,-4 2 128-16,-1 1 0 0,-1-4 0 0,-2-3 0 15,-2-4 0-15,0-1 0 0,-1-5 0 0,-3-4 0 16,1-1 0-16,-1-5 0 0,4 2 0 0,2-3 0 16,1-3-400-16,2-2-48 15</inkml:trace>
  <inkml:trace contextRef="#ctx0" brushRef="#br0" timeOffset="30816.2">20249 6053 3679 0,'-3'-3'320'0,"1"2"-320"0,0 1 0 0,1 0 0 0,0 0 256 0,-2 0-32 0,0-2 0 0,-3 2 0 0,-2-4-224 0,-3 2-256 0,0-1 48 0,-2 2 16 16,1-2 192-16,0 2 0 0,1-4 0 0,-1 4 0 15,3 1-128-15,-1-2 128 0,1 2 0 0,0 0 0 16,2 0 0-16,-2 2 0 0,1-1 0 16,-3 2 0-16,-2 0-144 0,1 4 144 0,-1-4 0 0,0 3 0 15,-1 1 0-15,-1-1 0 0,-1 3 0 0,0-3 0 16,-1-3 0-16</inkml:trace>
  <inkml:trace contextRef="#ctx0" brushRef="#br0" timeOffset="31474.86">19472 6112 7359 0,'-12'-6'320'0,"2"4"80"0,1-2-400 0,4 1 0 0,4 3 0 16,0-2 0-16,1 1 896 0,-3-2 80 0,1 2 32 0,-2-4 0 0,2 1 16 0,0 1 0 0,2 0 0 0,3 1 0 0,2 1-160 0,1 1-32 16,3 0 0-16,2 0 0 0,2 0-320 0,1 0-64 15,2 0 0-15,0 0-16 0,1 3-32 0,2-3 0 16,2 3 0-16,0 0 0 0,2 0 112 0,3 1 0 16,2-2 16-16,1-1 0 0,5 2 96 0,0-2 16 15,7 1 0-15,2 1 0 0,1-2-320 0,5 2-48 16,7-1-16-16,4 2 0 0,5 2 176 0,3-2 16 0,1 2 16 15,3 0 0-15,3 3 304 0,4 1 48 0,5-3 16 16,0 4 0-16,0-1-80 0,3 2-16 0,3 0 0 16,4-1 0-16,3-1-432 0,4 0-96 0,3-1-16 0,1 3 0 15,0 1 208-15,2 0 48 0,-1-1 0 0,3 1 0 16,1 2 192-16,0 1 64 0,0 3 0 0,-6-3 0 16,-4 0-272-16,11 6-48 0,10 7-16 0,1-4 0 15,-5-2-368-15,4 4 144 0,3 2-144 0,1-1 0 16,-8-2 0-16,7 1 0 0,6 3 0 0,-2 1 0 15,-3 3 0-15,1-1 0 0,2 1 0 0,-1-3 0 16,-2-2 0-16,1-1 0 0,3 4 0 0,-3-3 0 0,-3-5 128 16,6 4-128-16,5 0 0 0,2 0 0 0,2 0 0 15,4-2 0-15,1 1 0 0,-3 1 0 0,-5-4 0 0,3 1 0 16,4-1 0-16,0 2 0 0,-4-1 0 0,2 1 0 16,1-1 0-16,1-2 0 0,-6 2 0 0,7 0 0 15,2-1 0-15,3 2 0 0,0 3 0 16,0-3 0-16,-2-2 0 0,1 1 0 0,2 4 0 0,0-3 0 15,2-2 0-15,-1 2 0 0,2 2 0 0,3-3 0 16,3 1 0-16,1 2 0 0,1-2 0 0,-3-2 0 16,-7 0 0-16,2 1 0 0,3-1 192 0,-2 2-64 15,-1-5 0-15,0 5-128 0,2 3 224 0,0-3-64 16,-5-2-16-16,-4 1 0 0,-3-1-144 0,4 0 0 16,2 1 0-16,-3-3 0 0,-9 1-144 0,4-1 144 15,3 0 0-15,-2-1 0 0,-2 1-144 0,-3-2 144 0,-1 2 0 0,-6-3-144 16,-12-3 144-16,0 3 0 0,1 3 0 0,-10-2 0 31,-9 1 0-31,-11-5 0 0,-9 0 0 0,9 0 0 16,4-1 0-16,49 7 0 0</inkml:trace>
  <inkml:trace contextRef="#ctx0" brushRef="#br0" timeOffset="32610.72">19403 5913 13823 0,'-8'-2'1216'0,"1"-1"-960"0,2 2-256 0,1 1 0 0,1 0 384 0,-2-2 48 0,-7 2 0 0,-5-4 0 16,-6-1-560-16,-3 0-128 0,-3 0 0 0,3 1-16 15,3 1-96-15,1 0-16 0,3 1 0 0,3 0 0 16,1 2 544-16,3 0 96 0,-1 0 32 0,3 2 0 15,3 3 1136-15,0-2 240 0,3 4 32 0,1 2 16 16,5 0-784-16,1 1-160 0,5 2-16 0,3 1-16 16,3-2-512-16,5 1-96 0,7 3-128 0,6-5 176 15,6 2-176-15,4-4 0 0,7 0 144 0,5 1-144 0,7 1 288 16,2-3-16-16,-6 2 0 0,6-3 0 0,7 2 448 0,3-2 96 16,0-1 16-16,11 1 0 0,13 0 400 0,7-1 96 15,-2 0 16-15,5 1 0 0,-8-2-320 0,7-2-48 16,8 2-16-16,6 2 0 0,5 0-432 0,2 1-80 15,-2-1-32-15,4 1 0 0,2 3-64 0,0 1-16 16,2-1 0-16,4 2 0 0,6 2-112 0,1 1-32 16,1 1 0-16,3 0 0 0,5 3-48 0,0-2-16 15,1 1 0-15,3 1 0 0,5 0-128 0,3-1 0 16,-8-2 0-16,6 3 0 0,7 1 0 0,1 4 0 16,5 2 0-16,-2-1 0 0,-12-3 0 0,12 2 0 15,5 3 0-15,3-2 0 0,-1 4 128 0,4 0-128 16,0 2 128-16,-2 1-128 0,0 2 336 0,-1-3-16 0,1-1 0 0,1 1 0 15,3 4-128-15,0-1-48 0,-1 1 0 0,-18-5 0 16,-13-2-144-16,19 5 0 0,19 6 0 0,9 1 0 16,2 1 0-16,0-2 0 0,1-1 0 0,-2-1 0 15,1-1 0-15,-1-5 0 0,-3 1 0 0,-3-1 0 16,-4-1 0-16,3 3 0 0,5-1 0 0,-2 0 0 16,-6-1 0-16,3 1 0 0,3 1 0 0,-1 0 0 15,-9-1 0-15,7 3 0 0,5-1 0 0,1 2 0 16,2 2 0-16,-3 0 0 0,-3-4 0 0,-11-2 0 15,-8 2-272-15,3 2-48 16,2 4 0-16,2 2 0 0,0 4 96 0,35 5 224 0</inkml:trace>
  <inkml:trace contextRef="#ctx0" brushRef="#br0" timeOffset="33735.67">19274 5980 8287 0,'-2'0'736'0,"0"-2"-592"0,2 2-144 0,2 0 0 0,1 2 3584 0,2-2 672 0,3 1 144 0,3 2 16 0,7-1-3040 0,11 2-608 16,8 2-128-16,7 0-32 15,6 0-736-15,-1 1-160 0,-10-1-32 0,6-2 0 0,11 2 192 0,6-3 128 16,-3 0-192-16,7 1 192 0,10 2 192 0,7-4 160 15,6 4 32 1,7-2 0-16,5 0 432 0,5 0 80 0,2 1 32 0,1-2 0 0,3 1-32 0,7-2-16 0,7 2 0 16,8 1 0-16,5-1-256 0,7-1-48 0,4 0-16 15,-4-2 0-15,-3 2-240 0,12-1-64 16,8 2 0-16,5 0 0 0,3-1-64 0,-4 2-32 0,-8 1 0 0,6 1 0 16,9 0 176-16,2 5 48 0,1 1 0 0,-2 3 0 15,1 0-32-15,1 2 0 0,3 5 0 0,4-2 0 16,4 1-160-16,0 0-48 0,-4 0 0 0,2 1 0 15,1-1-144-15,7 6 0 0,4 1 0 0,4 1 128 16,6 0 0-16,-3 1-128 0,-5-2 192 0,5 3-64 16,5 3-128-1,2 0 0-15,0 5-160 0,2-2 160 0,-6-2 0 0,7 4 0 0,6 1 0 0,3-3 160 0,5 4 32 16,2-1 0-16,3 2 0 0,2-1 0 0,-7-1-192 0,8 3 0 16,4 0 0-16,-2-2 128 0,-4 1-128 0,1-5 0 15,3 1 0-15,-2-2 128 0,-3-1-128 0,0 1 0 16,-1 1 0-16,-4 3 0 0,-6-3 0 0,-3 3 0 15,1 0-160-15,775 141 160 32</inkml:trace>
  <inkml:trace contextRef="#ctx0" brushRef="#br0" timeOffset="34929.42">19220 5825 17503 0,'3'0'1552'0,"2"0"-1232"0,0 0-320 0,0 3 0 0,1-3 0 0,3 1 0 0,6 2 128 0,8-1-128 16,10 2 336-16,7 0 16 0,6 2 0 0,2-3 0 15,3 4 16-15,3-2 0 0,7 2 0 0,3-1 0 16,1-3 512-16,3 0 96 0,5 0 32 0,5 1 0 16,3-1 432-16,4 3 96 0,2 1 0 0,6-4 16 0,4 2 48 15,9-1 16-15,4 6 0 0,3-4 0 0,-5-4-736 0,11 5-160 16,8 0-16-16,8-1-16 0,-5-3-448 0,7 3-96 15,10 4-16-15,5 0 0 0,0-4-128 0,4 3 128 16,1 4-128-16,1 2 128 0,-8-1-128 0,11-2 0 16,12 0 144-16,6 2-144 0,5 1 256 0,4 1-32 15,8 2 0-15,-2 0 0 0,0 0 160 0,-1 1 48 16,1 1 0-16,-1 1 0 0,-9 1-256 0,12 0-48 16,5 3-128-16,9-2 192 0,3 2-48 0,-5 0-16 15,-12-5 0-15,17 4 0 0,12 5-128 0,3-1 0 16,-12 1 0-16,13 3 0 0,9 2 0 0,5 4 128 15,2 0-128-15,1-3 0 0,2 3 0 0,1-4 0 16,-2 1 0-16,3-3 0 0,1-1 0 0,-1 4 0 16,-4-1 0-16,-5 2 0 0,0 1 0 0,3 2 0 0,-1 4 0 0,-2-3 0 15,-8-1 0-15,2 3 0 0,3-1 0 0,0 1 0 16,-1-1 0-16,1-2 0 0,-3 0 0 0,-5-1 0 16,-13-1 0-16,496 84 0 15</inkml:trace>
  <inkml:trace contextRef="#ctx0" brushRef="#br0" timeOffset="36123.83">19560 5905 22111 0,'5'-3'1968'0,"1"2"-1584"0,0 1-384 0,0 0 0 0,2 1 1184 0,3 2 160 0,7-3 16 0,12 0 16 0,13 0-992 0,8 0-208 15,8 0-48-15,2 0 0 0,2-3-128 0,3 2-256 16,4 1 64-16,2 0 16 15,1-5-544-15,0 0-112 16,1 0-32-16,1 1 0 0,3 2 480 0,3 1 80 0,1 1 32 0,4-3 0 0,0 1 848 0,5 2 192 0,4 2 16 0,5 1 16 16,5 0 800-16,3 4 144 0,2-5 48 0,10 5 0 15,8 3-768-15,8-1-128 0,5-3-48 0,5 0 0 16,7 2-512-16,8 0-96 0,7 0-32 0,3-2 0 16,-15-1-208-16,8-1 0 15,14 2 128-15,9 0-128 0,7 4 0 0,2-1 0 0,-1 0 0 0,-10-1 0 16,-4 3 208-16,6 0-48 0,8 4-16 0,5 4 0 15,4-1 320-15,5 2 64 0,3-2 16 0,-2 2 0 16,-2 1-224-16,-2-1-32 0,6 2-16 0,-3-3 0 16,-4 1-272-16,2 1 128 0,4 1-128 0,3 0 0 15,1 0 208-15,4 3-64 0,5 1-16 0,0-1 0 16,-9-2-128-16,1 2 160 0,5 3-160 0,0-2 160 0,-6 5-160 0,2 2 0 16,2 0 0-16,-1 2 0 0,-4-6 0 0,3 3 0 15,6 2 0-15,-2-6 0 0,1 1 224 0,-1-3-32 16,-5-2-16-16,0-1 0 0,-2-1-176 0,1-2 128 15,0-2-128-15,-7 1 128 0,-11-1-128 0,0 2 0 16,3 1 0-16,2 1 0 0,2 1 0 0,-54-7 0 31</inkml:trace>
  <inkml:trace contextRef="#ctx0" brushRef="#br0" timeOffset="38119.31">24061 3581 21183 0,'1'-4'1888'0,"0"2"-1504"0,-1-1-384 16,0 3 0-16,0 0 384 0,0 0 0 0,0-1 0 0,-1-1 0 0,0 0 192 0,-2-3 32 16,0 2 16-16,-2-1 0 0,-1 2 80 0,-2-2 0 15,-1 1 16-15,1 0 0 0,-2-1 32 0,1 4 0 16,-2-5 0-16,1 4 0 0,-2 1-48 0,1 1 0 16,-2 1 0-16,1 1 0 0,2 1 64 0,-1-1 0 0,0 4 0 0,-2-1 0 15,0 0 0-15,-2 1 16 0,-1 4 0 0,-1-3 0 16,1 1-304-16,-3 0-64 0,-1 0-16 15,-1 2 0-15,-2 0-176 0,-1-1-32 0,2 0-16 0,0-1 0 16,1 1-176-16,2-4 192 0,2 1-192 0,2-1 192 16,4 1-192-16,1-2 128 0,1-2-128 0,2 1 128 15,2-1-128-15,0 0 0 0,3 1 0 0,-1 1 0 16,1-1 0-16,0 2 0 0,2-3 0 0,2 1 0 16,0 1 0-16,2 1 0 0,-1-2 0 0,4 2 128 15,1-2 0-15,1-2-128 0,3 2 192 0,2-1-64 0,1 0-128 16,2 0 0-16,2-2 144 0,-1 1-144 0,3 1 176 0,-1 1-48 15,1-1 0-15,-1 1 0 0,0 1-128 0,-3 1 160 16,0 0-160-16,-1 2 160 0,2-4-160 0,-2 4 0 16,-2-2 144-16,-1 1-144 0,-1 2 0 0,-1 0 0 15,-1 1 0-15,-1 2 128 0,-3-2-128 0,-1 0 0 16,0 2 0-16,-1 2 0 0,-1 1 0 0,0-3 0 16,1 4 0-16,-1 0 0 0,0-1 0 0,-1 1 0 15,2 0 0-15,-2-2 0 0,1 1 0 0,1 1 0 16,-2 0 128-16,1 0-128 0,-2 3 0 0,-1-3 0 15,0 2 0-15,-3 1 0 0,0 3 0 0,-4-2 0 16,1 2 0-16,-1-1 0 0,-1 1 0 0,0-2 0 16,-2 1 0-16,0-3 128 0,1-1-128 0,-1-1 0 0,-1 0-128 0,1-2 128 15,2 0 0-15,-2 0 0 0,1 1 0 16,-1-3 0-16,2-1 0 0,-2 2 0 0,1-2 0 0,-1 0 0 16,2-2 0-16,-1-1 0 0,3-4 0 0,-2-1 0 15,2 0 0-15,0-3 0 0,0 0 0 0,-2 0 0 16,1-2 0-16,-2-2 0 0,-1 0 0 0,-1-2 0 15,1 0 0-15,0 0 0 0,-1-4 0 0,1-1 0 16,2 0 0-16,0-2 0 0,2 1 0 0,1-3 0 16,3 1 0-16,0-2 0 0,2 0 0 0,3-1 0 15,-1 1 0-15,3 0 0 0,2-3 0 0,1-1 0 16,1-1 0-16,2 2 0 0,1-4 0 0,1-1 128 16,0 1-128-16,1-1 144 0,2 0-144 0,-1-1 160 0,0 6 0 0,0-6 0 15,2-3 0-15,1-3 0 0,1 1-16 0,-1-1 0 16,1 0 0-16,-2 1 0 0,1 2-16 0,-2-3 0 15,-1 1 0-15,-3 1 0 0,-1 2-128 0,-2-2 0 16,-2 4 0-16,-1-2 0 16,-1 5-752-16,0-2-16 0,1-4-16 0,1-1-18208 15</inkml:trace>
  <inkml:trace contextRef="#ctx0" brushRef="#br0" timeOffset="41369.57">25837 4215 5839 0</inkml:trace>
  <inkml:trace contextRef="#ctx0" brushRef="#br0" timeOffset="42295.43">25743 4229 10127 0,'-2'0'896'0,"1"-2"-704"0,1 0-192 0,0 2 0 0,0-2 192 0,0 2 16 0,0-4 0 0,0-1 0 0,1 0 64 0,-1-3 16 0,2-1 0 0,0 1 0 0,0 2 352 0,1-2 80 16,-1 0 16-16,1 2 0 0,-1 2 608 0,0-2 112 15,0-3 16-15,1 3 16 0,-1-1 224 0,0 1 32 16,-2 1 16-16,0 1 0 0,0 0-288 0,-2 2-48 15,0 1-16-15,-3-1 0 0,1 2-720 0,-4 0-160 16,1 2-16-16,-3 1-16 0,0-1-272 0,-1 3-48 16,-2-2-16-16,-1 0 0 0,0 3-160 0,1-2 160 15,-2 2-160-15,0 0 160 0,-1-2 160 0,0 2 16 16,2 0 16-16,-2 1 0 0,1 2 160 0,-2 1 16 16,0 2 16-16,-1 1 0 0,0 0-160 0,1 2-16 15,-1 1-16-15,1 0 0 0,1 3-32 16,-1-3-16-16,3 2 0 0,2-1 0 0,0-3-144 0,3 2-32 15,1 1 0-15,2-5 0 0,2 4 0 0,1-4 0 0,1 4 0 16,2-3 0-16,3 0-128 0,-1 0 0 0,3-1 0 0,0 1 128 16,1-1-128-16,2-2 0 0,0 0 0 0,4-4 128 15,1 0-128-15,3 0 160 0,-1-2-160 0,0-2 160 16,0 2-160-16,1-6 0 0,2 0 144 0,2 0-144 16,0-5 0-16,0 0 128 0,-2-1-128 0,1-2 0 15,-1 0 0-15,-2-1 128 0,1 0-128 0,-3-2 0 16,0-2 0-16,-2 2 128 0,-1-2-128 0,-2-1 0 15,0 2 0-15,-3-3 144 0,-1 3-144 0,-3-2 0 16,0 4 128-16,-2-4-128 0,-2 3 0 0,1-1 0 16,-1 3 0-16,-2-2 0 0,1 1 0 0,0 3 0 15,-1 2 0-15,0 1 0 16,2 3 0-16,-2 1 0 0,2 3 0 0,-1 0 0 0,2 2 128 0,-1 3-128 0,0 0 0 0,1 0 160 16,1 0-160-16,3 2 128 0,-1 0-128 15,2 2 0-15,1-2 0 0,2 3 128 0,0-4-128 16,2 3 192-16,1 1-192 0,0-3 192 0,2 2-192 0,1-2 128 15,-1 2-128-15,2 0 128 0,-1 1-128 16,0-1 0-16,-1 2 0 0,2 1 0 0,-2 0 0 0,-1 0 0 16,-1 3 0-16,-1 2 0 0,-2-2-320 0,0-3 0 15,0-1 0-15,-2-2 0 16,1-3-752-16,-1 2-144 0,1-5-16 0,-1 1-16 16,1-5-1184-16,-1 0-224 0</inkml:trace>
  <inkml:trace contextRef="#ctx0" brushRef="#br0" timeOffset="42766.98">26399 4244 19343 0,'-2'-3'848'0,"-1"1"192"0,1 1-832 0,0-2-208 0,2 3 0 0,0-2 0 0,0 0 880 0,0 2 128 0,2-4 16 0,-1 0 16 0,1-2 112 0,0-1 32 0,1 0 0 0,0-2 0 0,1 2-224 0,-1-2-32 16,1 1-16-16,-2-2 0 0,2 0 80 0,0-3 16 16,-2 4 0-16,1-1 0 0,-2-1-224 0,-1 3-32 15,-1-2-16-15,0 4 0 0,-2-3-224 0,-1 3-32 16,-1 0-16-16,-1 2 0 0,-1 1-80 0,-2 0-32 15,-1 6 0-15,-1-2 0 0,-1 4-128 0,-2 2-32 32,-1 2 0-32,-1 3 0 0,0 1-192 0,0 3 128 0,0 0-128 0,0 4 0 0,0 1 176 0,2 1-176 15,-1 1 192-15,2 5-192 16,-1-4 208-16,2 2-64 0,1-1-16 0,1-3 0 0,1 0 0 0,3 1 0 0,0-5 0 0,2 5 0 16,2-1 64-16,0-2 0 0,2-2 0 0,3 1 0 15,3-3-192-15,0-3 0 0,3 2 144 0,2-5-144 16,0 0 0-16,3-1 0 0,3-3 0 0,2 0 0 15,0-2-192-15,2-2 0 0,3-2 0 0,2 0 0 16,5-5-128-16,2 2-16 16,3-4-16-16,1-1 0 15,-3 0-576-15,-1 0-112 0,0-2-32 0,-1 0 0 0,-2 0-1536 16,-4-1-304-16</inkml:trace>
  <inkml:trace contextRef="#ctx0" brushRef="#br0" timeOffset="43081.11">27021 3771 21183 0,'1'-9'944'0,"1"2"192"0,-1 4-912 0,-1-1-224 0,1 1 0 0,-1 3 0 0,0 0 544 0,1-2 64 0,-1 1 16 0,2 1 0 0,-2-3 1088 0,-2 6 208 15,0-2 64-15,-1 4 0 0,3-5-368 0,-8 20-64 16,3-5-16-16,-1 2 0 0,-1 4-352 0,0 1-80 16,0 3-16-16,-1 3 0 0,2 4-624 0,0-1-128 0,0 2-16 0,1 1-16 15,0 5-144-15,0 3-32 0,2 1 0 16,2 1 0-16,0 0-128 0,2-2 0 0,0-8 0 0,3-2 0 16,0-4 0-16,-1-6 0 0,4-2 0 0,-2-2 0 15,1-2-192-15,0-1-32 0,0-4 0 0,0-2 0 31,-1-2-688-31,-1 0-144 0,0-2-32 0,-3-4-10320 0,0 1-2080 0</inkml:trace>
  <inkml:trace contextRef="#ctx0" brushRef="#br0" timeOffset="43300.74">26685 4194 38703 0,'-8'-3'1712'0,"5"-2"352"0,0 3-1648 0,2-1-416 0,1 3 0 0,2-3 0 0,1 3 576 0,1-3 48 0,2 0 0 0,4-3 0 0,5-1-160 0,3-2-16 16,4 3-16-16,3-4 0 0,2 1-304 0,0 2-128 15,6-2 0-15,-1 0 128 0,1 2-128 0,-3 1 0 16,-2 2 0-16,3-2 0 16,3 2-416-16,1 2-16 0,0-2 0 0,-3 4 0 15,-3 0-1360-15,-3 0-288 0,-4 1-48 0,-2-1-13952 0</inkml:trace>
  <inkml:trace contextRef="#ctx0" brushRef="#br0" timeOffset="43473.06">27372 4061 9215 0,'18'-6'400'0,"-13"3"96"0,-3 3-496 0,-2 0 0 0,0 0 0 0,1 0 0 0,2 3 2544 0,2-2 400 0,1 4 96 0,0 1 16 15,-1 4 160-15,1 2 48 0,-1 1 0 0,0 0 0 16,-1 2-1216-16,-2 1-224 0,2 1-48 0,-2 1-16 16,0-1-736-16,-1 4-160 0,0-1-32 0,-1 1 0 15,0-1-432-15,-1-1-80 0,0 0-32 0,-1 2 0 16,0-1-288-16,-2-2 0 0,1-2 0 0,-2 1 0 31,1-3-768-31,-1-1-64 0,0-2-16 0,0-2 0 0,0-1-1904 16,0 0-384-16,-1-2-80 0,0-3-10928 0</inkml:trace>
  <inkml:trace contextRef="#ctx0" brushRef="#br0" timeOffset="43677.62">27639 3833 19343 0,'3'-12'1728'0,"-2"2"-1392"0,0 5-336 0,-1 4 0 0,2 1 2288 0,-2-3 384 0,1 0 80 0,1-7 0 0,1-3-640 0,-1 2-128 15,-1 4-16-15,-1 1-16 0,-1 2-1232 0,0 5-240 16,0 2-48-16,-2 3-16 16,0 0-1504-16,-1 1-288 0,-1 5-64 0,0-3-13920 0</inkml:trace>
  <inkml:trace contextRef="#ctx0" brushRef="#br0" timeOffset="44085.85">27829 4030 3679 0,'11'2'320'0,"-1"2"-320"0,-2-4 0 0,-3 3 0 0,-1-3 1520 0,1 0 224 0,5 1 48 0,6 1 16 16,6 4 176-16,2-2 16 0,-2-1 16 0,-2 3 0 16,-4-2-80-16,-5-2-16 0,-4 4 0 0,-3-2 0 15,-3 2 368-15,-3 0 64 0,-2 4 16 0,-2-2 0 16,-2 3-560-16,-1 0-96 0,-4 1-32 0,0 3 0 15,-4-3-864-15,1 4-176 0,-2 4-48 0,-2 1 0 16,2 2-272-16,-2-1-64 0,1 3-16 0,1 0 0 16,2 0-240-16,-1-3 144 0,3 1-144 0,1-5 128 15,3 2-128-15,2-4 0 0,2 0 0 0,1-1 0 0,2 1 0 0,2-3 0 16,1 3 128-16,2-4-128 0,2-2 0 0,2 0 0 16,3 0 0-16,2-4 128 0,3-1-128 0,0-4 0 15,4-1 0-15,0-1-176 0,1-2 176 0,3-3 0 16,4-4-144-16,1-2 144 0,2-3 0 0,-1 1 0 15,-1-4 0-15,1-1 0 0,-4 2 0 0,0-2 0 16,-2-2 128-16,-3 2-128 0,-2-1 240 0,-2-1-48 16,-3 1 0-16,-2-2 0 0,-3-3 48 0,-2 0 0 15,-1 1 0-15,-4 0 0 0,0 3-48 0,-1 4 0 16,-3-2 0-16,-1 3 0 0,-2-1-16 0,-1 3-16 16,0 1 0-16,-2 1 0 0,-1 5-160 0,1 1 192 15,0 2-192-15,1 4 192 0,2 0-448 0,-2 0-64 0,-1 4-32 0,0 0 0 31,1-1-480-31,0 2-80 0,0 1-32 0,2-1 0 16,2 0-1536-16,0-1-304 0,1 0-64 0,2-2-12416 0</inkml:trace>
  <inkml:trace contextRef="#ctx0" brushRef="#br0" timeOffset="44572.77">28230 4118 6159 0,'18'3'128'0,"-6"-3"16"0,-1 3 16 0,-2-3 32 0,-2 1-192 0,-2 2 0 0,1-1 0 0,4 2 0 0,8 2 720 0,3 0 112 0,5 5 0 0,-2 2 16 0,-3 3-208 0,-2-1-32 0,-3 1-16 0,-2 0 0 16,-4 2 1072-16,-2 1 224 0,-2-3 32 0,-1-3 16 0,-1 2 624 0,-3-2 112 16,1-1 16-16,-2-2 16 0,-2-3-112 0,1 2-32 15,-1-3 0-15,-1-2 0 0,-1 1-1120 0,1-1-224 16,-1-1-64-16,0 0 0 0,1 0-688 0,0-3-144 16,1 0-16-16,-2 0-16 0,1-2-80 0,1 1-16 15,-1-2 0-15,0-3 0 0,0 0-64 0,1-2-128 16,-1 0 176-16,1-6-176 0,-1 2 0 0,1-4 0 15,1-3 0-15,-1-2 0 0,2-1 0 0,2 2 0 16,-1-1 0-16,1 4 0 0,2 1 0 0,0 1 0 0,1 1 0 16,1 2 0-16,0 1 0 0,2 1 0 15,0 3 0-15,2-5 0 0,2 5 160 0,2-2-160 16,1 2 128-16,1 1-128 0,0 0 192 0,0 2-64 0,0-1 0 0,2 4 0 16,0-2-128-16,2 3 0 0,-2 3 0 0,2 0 0 15,-3 6 0-15,1 1-144 0,-1 2 144 0,-1 4-208 16,-1 3 208-16,-3-2 128 0,3 4 0 0,-4-1-128 15,0 2 256-15,-1 3-64 0,0-3-16 0,-1 3 0 16,2 1-48-16,-1-1-128 0,0-3 192 0,-2 3-64 16,2-3-128-16,-1-2 0 0,1-2 0 0,-3 1 0 15,1-2 128-15,-2 0-128 0,-1 0 128 0,0-1-128 16,-1-3 0-16,-1 0 0 0,-1-1 0 0,-1-3-176 16,0 0-144-16,0-1-16 0,-1-3-16 15,0-1 0-15,0-4-288 0,0 0-48 16,1-4-16-16,-1-2 0 0,2-4-672 0,-1-3-144 0,0-1-16 0,2-3-15328 15</inkml:trace>
  <inkml:trace contextRef="#ctx0" brushRef="#br0" timeOffset="45121.99">29798 3925 28559 0,'-2'-6'1264'0,"1"-1"272"0,-2 5-1232 0,2 2-304 0,0 0 0 0,0 0 0 0,-2 0 208 0,-1 0-16 0,-2 2 0 0,-5 0 0 0,-3 3 720 0,-3-2 144 0,-3 3 32 0,-2 1 0 15,-1 0-688-15,-1 2-128 0,-3-1-16 0,0 0-16 16,-2 2 160-16,1 1 48 0,-1-4 0 0,0 3 0 15,0 1 576-15,0-1 128 0,0 0 32 0,2-1 0 16,2-2-640-16,2 2-128 0,2-3-32 0,3-2 0 0,4-1-192 16,0 4-64-16,3-5 0 0,1 2 0 15,2-1-128-15,2 2 0 0,3-3 0 0,-1 0 0 0,3 2 0 0,-1 2 0 16,4-3 0-16,0 0 0 0,3 3 0 16,0-2-176-16,2 1 176 0,3 2-128 0,4 0 128 15,1 1 0-15,3 2 0 0,2 0 0 0,0 0 0 0,2 2 0 16,2 1 0-16,0 0 0 0,2 0 0 0,0-1 0 15,0 0 0-15,-1 1 0 0,-2-1 0 0,0-2 0 16,0 2 0-16,-1 1-128 0,0-2 128 0,-3 4 0 16,4-3 0-16,-5 4 0 0,-1 0 0 0,-1-1 0 15,-2 1 0-15,-4 0 0 0,-1 0 0 0,-4-1 0 16,-2 1 128-16,-1-2-128 0,-2 1 176 0,-3-3-48 16,-2 2 0-16,-1-2 0 15,-1 0-128-15,-6 1 0 0,0-3 144 0,-5 2-144 0,-2 0 0 0,-3 2 128 0,-3-2-128 16,-1-2 0-16,0 0 0 0,-3-1 0 0,1-3 0 15,0 0 0-15,-1-2 0 0,0-4 0 0,2 0 0 0,-2-3 128 32,2 0-512-32,-1-1-112 0</inkml:trace>
  <inkml:trace contextRef="#ctx0" brushRef="#br0" timeOffset="57719.16">16277 11699 2751 0</inkml:trace>
  <inkml:trace contextRef="#ctx0" brushRef="#br0" timeOffset="59400.21">16377 11379 4607 0,'-1'0'400'0,"-1"-2"-400"0,1 2 0 0,0 0 0 16,1 0 992-16,0 0 112 0,0 0 32 0,0 0 0 15,0 0-1296-15,-1-3-256 0,1 3-48 0,0 0-16 0,0 0 320 0,0 0 160 16,0 0-160-16,0 0 160 0,0 0 208 0,0 0 144 15,0 0 32-15,0 0 0 0,0 0 576 0,0 0 112 16,0 0 16-16,0 0 16 0,0 0 368 0,-6 22 64 16,2-13 0-16,-2-2 16 0,1 2-112 0,-2 3-32 15,0-2 0-15,0 5 0 0,-3 1-320 0,-1 4-64 16,-2 5 0-16,-2-1-16 16,-1 2-80-16,-1 5-16 0,-4 1 0 0,-2 4 0 0,-5 4-144 0,-4 2-16 15,0 1-16-15,-3-2 0 0,-3 1-32 0,-3 5-16 16,-3 4 0-16,-6 6 0 0,-7 7 32 0,-2 5 16 0,0 3 0 15,-2-2 0-15,1 2-48 0,-1-5-16 0,4-3 0 0,4-2 0 16,5-1-384-16,1-1-80 0,2 2-16 0,3-8 0 16,4 0-192-16,2-6 0 0,3-5-192 0,2-1 192 31,5-5-784-31,1-3-48 0,3-1-16 0,2-4 0 16,4-1-2224-16,2-6-448 0</inkml:trace>
  <inkml:trace contextRef="#ctx0" brushRef="#br0" timeOffset="60059.23">16363 11407 28559 0,'-2'-2'2544'0,"-1"2"-2032"0,3 0-512 0,0 0 0 0,0 0-448 0,0 0-176 0,-1 0-32 0,0-3-16 0,1 2 864 0,0-1 160 16,0 2 32-16,0 0 16 0,0 0-240 0,0 0-160 15,0 0 192-15,0 0-192 0,22 12 0 0,-17-6 0 16,-1 4 0-16,-1 0 0 0,0 2 336 0,-1 3-32 16,0-1-16-16,-2 7 0 0,0 11 688 0,-2 6 144 15,0 9 32-15,-2 4 0 0,-1 6 144 16,-1 7 48-16,0 4 0 0,-1 11 0 0,0 10-688 0,1 4-128 15,1 4-16-15,1-6-16 0,2-8-368 0,1-4-128 16,2-6 0-16,0-4 144 0,4-8-144 0,-1-2 0 16,2-5 0-16,-2-6 0 0,0 2 304 0,-3-3-32 0,-1-6 0 15,0 4 0-15,-1-1-272 0,-2-3 0 16,-1-3 0-16,1-7-144 0,-1-2 144 0,-1-7-128 0,0-2 128 16,-1-5-128-1,0-2-464-15,-2-3-96 0,1-1-16 0,-2-3-16576 16</inkml:trace>
  <inkml:trace contextRef="#ctx0" brushRef="#br0" timeOffset="60686.94">16468 11419 18431 0,'-2'-2'1632'0,"-2"2"-1312"0,2 0-320 0,0 0 0 0,2 2 1744 0,-2-2 288 0,-2 2 48 0,-3 1 16 0,-2 0-784 0,1 1-160 0,-1 1-16 0,2-1-16 15,0-1-96-15,2 1 0 0,2 1-16 0,0-1 0 16,2-1-304-16,1 4-64 0,1 1-16 0,2 0 0 0,-1 3-208 0,4 2-32 16,2 6-16-16,2 3 0 0,2 4 80 0,0 3 0 15,2 1 16-15,2 9 0 0,4 8-128 0,2 7-16 16,2 3-16-16,2 5 0 15,1 8-304-15,0 3 128 0,0 5-128 0,0 5 0 0,1 2 0 0,-4-2 0 16,0-7 0-16,-1-6 0 0,2-1 0 0,0-3 0 16,-1-3 0-16,-2-6 0 0,-3-3 144 0,2 0-16 15,0-4-128-15,-5 1 192 0,2-7-192 0,-1 1 176 16,0 2-176-16,1 0 160 0,-1-6-160 0,-1-2-192 16,0 1 32-16,-1-2 16 15,-1-3-1008-15,-2-3-192 0,0 0-32 0,-2-5-9712 16,-1-1-1952-16</inkml:trace>
  <inkml:trace contextRef="#ctx0" brushRef="#br0" timeOffset="61330.67">16388 11443 28559 0,'-5'0'2544'0,"1"0"-2032"0,2 3-512 0,1-3 0 0,1 0-240 0,-2 1-144 0,0 1-16 0,-1 1-16 0,0 1 416 0,0-2 256 0,2 4-48 0,2-1 0 16,3 0-208-16,1 1 176 0,2 2-176 0,2 0 160 15,2 2-16-15,2 0 0 0,0 5 0 0,3 1 0 16,4 4 480-16,1 5 80 0,5 7 32 0,4 2 0 15,4 7-16-15,2 7 0 0,5 8 0 0,0 2 0 16,-3-1-240-16,5 11-48 0,7 9-16 0,2 6 0 16,1 2-288-16,3-1-128 0,-2-1 0 0,0-5 128 0,0-5-128 15,-3-5 0-15,-1-3 0 0,-4-5 0 0,1-3 0 16,-4-9 240-16,-1-4-64 0,-2 0-16 0,-2-4 336 0,-1-4 64 16,-1-1 16-16,-2 0 0 0,1-1-288 15,-3-2-48-15,-1 0-16 0,-2 3 0 16,-2 5-624-16,-2-2-128 0,-2-2-32 0,-2 3-10640 15,-2 1-2112-15</inkml:trace>
  <inkml:trace contextRef="#ctx0" brushRef="#br0" timeOffset="68205.92">16350 11608 13823 0,'-7'3'1216'0,"3"2"-960"0,1-5-256 0,2 0 0 0,1 0 560 0,0 0 64 0,-3 0 16 0,0 0 0 0,-1 0-640 0,1-2-240 0,3-2 16 0,2 1 0 31,0-4-416-31,1 5-96 0,-1-2-16 0,1 2 0 0,-1 2 1232 0,1 0 240 0,-2 0 48 0,0 3 16 16,-1 6 320-16,0-2 64 0,-2 5 16 0,0 4 0 15,1 2 96-15,-1 0 0 0,0 3 16 0,1 1 0 16,0 3-224-16,2 1-48 0,2 2-16 0,0 3 0 16,3 1-256-16,1 6-48 0,1 1-16 0,3 10 0 0,4 6-416 15,4 8-80-15,1 6 0 0,3 6-16 0,1 2-176 0,0 2 0 16,4 0 0-16,-2 0 0 0,1 1 0 0,-3-3-192 16,0-2 0-16,-2-4 16 0,-2-1-160 0,-1-6-48 15,-3-2 0-15,-3-8 0 0,1-3 384 0,1-3 0 16,-3-2-144-16,0-8 144 0,0-3-384 0,-4-6 0 15,1-4-16-15,-2-3-7968 16,1-7-1584-16</inkml:trace>
  <inkml:trace contextRef="#ctx0" brushRef="#br0" timeOffset="70791.17">16275 11762 16575 0,'-3'-2'1472'0,"0"1"-1168"0,2-2-304 0,1 3 0 0,0-2 0 0,0 0-256 0,-1-1 64 0,-3-2 0 15,2-3-1904-15,-2 2-368 0,1-4-80 0,1 4-16 0,1-3 1856 0,1 3 384 16,-1-4 64-16,1 2 0 0,0 0 256 0,1-2 0 16,0 2 0-16,0-2 0 0,2 0 1872 0,-1 1 320 15,3-1 64-15,-1 4 16 0,0 0-560 0,0-3-112 16,4 2-32-16,-2 1 0 0,0 0-1104 0,2 2-208 16,-1-2-64-16,-1 0 0 0,0 3-192 0,-1-1 0 0,-1 1-144 0,0 0 144 15,-3-1-144-15,2 2 144 0,-3-2-128 16,0 2 128-16,0-1 0 0,-2 2 256 0,1-1-48 0,0-1 0 15,-2 2 528-15,2 1 96 0,-1 0 32 16,-2-3 0-16,1 2 192 0,1 1 32 0,-2 1 16 0,2 2 0 16,-1 3-336-16,0 0-64 0,0 2 0 0,-1 4-16 15,2 3-304-15,-2 5-48 0,2 2-16 0,-2 6 0 16,-1 7 48-16,0 2 0 0,-1 5 0 0,-1 3 0 16,0-2 160-16,-2-1 48 0,-1 7 0 0,-3 3 0 15,1 8 32-15,-3 3 16 0,-1 4 0 0,-3 2 0 16,0 0-144-16,-6 4-32 0,0-4 0 0,-7 7 0 15,-4 3-16-15,-3 4-16 0,-5-2 0 0,-1 2 0 0,-4 3-32 16,4-7 0-16,3-6 0 0,4-2 0 0,4-4 64 16,4-10 16-16,5-6 0 0,6-9 0 0,3-8-208 15,4-6-64-15,5-9 0 0,3-6 0 0,2-5-384 0,2-4-96 16,2-4-16-16,2-6-12512 16,1-6-2512-16</inkml:trace>
  <inkml:trace contextRef="#ctx0" brushRef="#br0" timeOffset="71619.56">16293 11607 27647 0,'-3'9'2448'0,"2"-2"-1952"0,0-1-496 0,1-3 0 0,0 1-528 0,-1 5-208 0,-2 3-32 0,-2 12-16 15,-2 7 272-15,-2 4 48 0,0 3 16 0,-2-1 0 0,-1-1 448 0,-3 1 0 16,0-1 0-16,-3 3 160 0,-3-1 832 0,-4 7 160 16,-2 3 48-16,-5 3 0 0,-3 5 336 0,-1-5 80 15,-2 3 16-15,-3 3 0 0,-2 2-240 0,-1-1-48 16,2 8-16-16,0-6 0 0,4 2-560 0,-2-4-128 16,1-1 0-16,2-4-16 0,1-6-336 0,3-1-64 15,0-3-16-15,2 2 0 0,3 2-208 0,1-7 0 16,2-1 0-16,0-5 0 0,3-1-176 0,0-5-80 15,1 3 0-15,2-5-16 16,2-4-576-16,0 0-112 0,-1 1-32 0,2-5 0 16,3-2 176-16,-1-1 48 0,0-4 0 0,3 0 0 15,3-7-496-15,3-1-80 0,4-6-32 0,1-6-12432 0</inkml:trace>
  <inkml:trace contextRef="#ctx0" brushRef="#br0" timeOffset="72451.75">16436 11604 11967 0,'0'3'1072'0,"-1"-3"-864"0,0 0-208 0,1 1 0 0,0 1 1632 0,0-1 288 0,1 2 48 0,-1 1 16 0,1 2-1008 0,2 2-192 0,2 5-32 0,1-1-16 0,1-1 192 0,3 2 32 0,3-1 16 15,-1 3 0-15,3 1 80 0,1 0 16 16,1 3 0-16,3-1 0 0,1 6-144 0,1 0-32 0,-1 1 0 16,3 4 0-16,2 3-80 0,1 0-32 0,-1 3 0 0,0-1 0 15,-1-2-16-15,3 5 0 0,2 5 0 16,1 2 0-16,-2 3-192 0,1 1-32 0,-3-1-16 0,0 6 0 15,-2 4-336-15,-3 0-64 0,-2 3 0 0,-1 11-128 16,0 7 144-16,0 1-144 0,0 0 0 0,-1-10 144 16,-1-6-144-16,2-6 0 0,-1-6 0 0,2-10 0 15,3-3 144-15,0-6 0 0,2-6 0 0,1-3 0 16,2-5 0-16,2-3 0 16,1-5 0-16,1-4 0 0,-1-6-144 0,1 1-144 0,1-1 144 0,0 0-208 31,-3-3-192-31,0 1-48 0,0 0 0 0,-3 2 0 0,-2 2-416 0,-4 2-96 0,-1 0 0 0,-4 2-10144 15,-3 4-2016-15</inkml:trace>
  <inkml:trace contextRef="#ctx0" brushRef="#br0" timeOffset="78813.72">18024 12566 23039 0,'0'-6'2048'0,"0"1"-1648"0,-1-1-400 0,1 3 0 0,1 1 1664 0,0-2 256 0,0-3 64 0,2-6 0 0,2-5-1376 0,1-3-272 16,0 1-48-16,2 4-16 0,0 0-96 0,0 0-32 0,-1 3 0 0,1 1 0 16,0 2 448-16,0 2 96 0,-2-2 16 0,1 1 0 15,2 2 176-15,-2 0 32 0,1 1 16 0,-1 0 0 16,2 0-368-16,-1 0-80 0,2 2-16 0,-1-2 0 31,1 2-336-31,0-1-128 0,1 1 0 0,1-2 144 0,-1 2-144 0,2-2 0 0,-1 0 0 0,1 0 0 16,-1 3 0-16,0 2 0 0,-1-1 0 0,2 2 0 31,-1 0 0-31,2 2 0 0,-2 2 0 0,2 2 0 0,-1 0 0 0,1 0 0 0,-1 1 0 0,1 0 0 16,1 4 0-16,-1-1 0 0,-2 0 128 0,-1 2-128 15,0 4 0-15,-2 1 0 0,-3 1 0 0,-1 1 0 16,-3 3 0-16,-2 0-176 0,-3 10 16 0,-3 0 0 0,-3 6 160 0,-1-4-208 16,-2 1 80-16,-1-7 128 0,2 1-144 15,-4-1 144-15,-1 2 0 0,-2-2 0 0,-1-3 0 0,2 0-128 16,-1-7 128-16,1-2 0 0,2-3 0 0,0-2 0 15,1 0 0-15,0-1 0 0,0-4 0 0,2 0 0 16,1 0 0-16,0-2 0 0,0-1 0 0,0-2 0 16,-2 1 0-16,1 1 0 0,1-3 0 0,-2 1 0 15,2-1 0-15,-1 0 0 0,1-1 0 0,0-2 0 16,2 3-160-16,-1-2 160 0,3 1-192 0,0 1 32 16,2-3 16-16,2 3 0 0,0 0-64 0,2-2-16 15,2 0 0-15,2 2 0 0,0-2 64 0,2-1 16 16,3 2 0-16,1-1 0 15,2-2 144-15,1 2 0 0,3 0 128 0,1 0-128 16,1-1 288-16,1 3-16 0,-1 0 0 0,0 3 0 0,-1-1 32 0,0 2 0 0,-1 0 0 16,1 2 0-16,-1 3-304 0,0 0 128 0,0 4-128 15,-2-1 0-15,1 2 0 0,-3-2-256 0,0 1 32 0,0-1 0 16,2-2-48-16,-1 0-16 0,-1 0 0 0,-1-2 0 31,1 0-272-31,-1-2-48 0,0-1-16 16,-1 0-9968-16,1-3-2000 0</inkml:trace>
  <inkml:trace contextRef="#ctx0" brushRef="#br0" timeOffset="79645.53">19195 12050 22111 0,'-5'9'976'0,"0"-1"208"0,0 0-944 0,1-2-240 0,2-3 0 0,1 1 0 0,-2 2 1504 0,-2 4 256 0,-2 6 48 0,-2 6 16 0,-1 4-864 0,3 1-160 0,0 2-32 0,2-5-16 15,0 2-592-15,0-1-160 0,-2 1 0 0,1 2 0 0,-1 3 128 0,-2 4-128 16,-1 1 160-16,-1 5-160 15,-1 3 128-15,-2 1-128 0,3-1 0 0,0 2 144 16,1-2 208-16,0 1 32 0,2-3 16 0,-2 1 0 0,0-2-400 0,0-1 0 16,0-1 0-16,0 0 0 15,3-7-1248-15,0-1-336 0,4-7-64 0,-1 2-7232 16,3-3-1440-16</inkml:trace>
  <inkml:trace contextRef="#ctx0" brushRef="#br0" timeOffset="81561.31">19817 12811 911 0,'1'0'0'0,"-1"-3"0"0,0 3 0 0,0-2 0 0,1 1 1504 0,-1 1 224 0,0 0 32 0,0 0 16 0,0-3-1232 0,0 1-240 0,-1 1-48 0,1 1-16 0,0 0-240 0,0 0-192 16,0 0 48-16,0 0 0 15,-21 0 480-15,17 0 112 0,2 0 0 0,0-3 16 0,0 3 560 0,2-4 96 16,0 4 32-16,-1-5 0 0,1 2 336 0,1-1 80 16,-1 0 16-16,0-2 0 0,0 0-304 0,0 4-64 15,-1-2-16-15,1 0 0 0,-1-5 208 0,0 3 64 16,-1-1 0-16,0 1 0 0,1-1-352 0,-2 1-64 16,1 1-16-16,-1-1 0 0,0 1-512 0,0 0-96 15,-1 2-32-15,1-1 0 0,-2-1 0 0,0 1 0 16,0 0 0-16,-1-2 0 0,-1 0-80 0,0 2-32 15,-2 2 0-15,1-2 0 0,-1 1-16 0,0 1 0 16,1 1 0-16,-1 1 0 0,-1 1 112 0,0 2 0 0,2 0 16 16,-2 4 0-16,0 1-80 0,0 1-32 15,0 2 0-15,1 1 0 0,-1 3-288 0,2-1 160 0,-1 2-160 0,1 3 128 16,0-5-128-16,-1 4 0 0,2 3 0 0,0-3 0 16,0 2 0-16,0-1 0 0,1 3 0 15,0 0 0-15,1-3 0 0,1 0 0 0,3 2 0 0,0-1 0 16,1-4 0-1,0 3 0-15,1-1 0 0,1-4 0 0,2-2 0 0,0 1 0 0,2-6 0 0,0-1 0 16,1-1 0-16,2-1 0 0,1-2-144 0,1-4 144 16,1 2-160-16,1-4 32 0,-1 2 0 0,1-2 0 15,-1 0 128-15,0-1-208 0,2 2 80 0,-2-3 128 0,-1 2-160 16,1-1 160-16,-1 0 0 0,-1-1-144 0,1-3 144 16,0 0 0-16,0 2 0 0,1-3 0 0,-1-1 0 15,1 0-160-15,0-1 160 0,2-3 0 0,-2 1 0 0,0-1 0 31,1 2 0-31,-1-3 0 0,-1 1 0 0,-2 1 128 0,1 2-128 0,-3-3 192 0,-1 3-64 16,-1 0-128-16,0 0 176 0,-2 1-176 0,-2 1 192 0,0 3-64 16,-2-2 0-16,0 3-128 0,-1 2 144 0,1 0-144 15,-1 2 0-15,-2-1 144 0,2 3-16 0,-1 3 0 16,1-1 0-16,-2 0 0 0,3 3 0 0,-1-2 0 16,2 1 0-16,-1 2 0 0,2 0-128 0,-1 3 0 15,3-2 0-15,-2 2 0 0,3 1 0 0,-2-3 0 16,2 4 0-16,0 2-176 0,-1-3 176 0,0 3 0 15,1 2 128-15,-2-1-128 0,-1 2 0 0,1 1 0 16,0 3 0-16,0 0 0 0,0-2 0 0,0 3 0 0,-1 2 0 16,2-4-128-16,-1-3 128 0,1 1 0 0,-1-3 0 0,2-1 0 15,-2-3 0-15,2-4 0 0,1 0 128 0,-2 0-128 16,0-2-240-16,1-2-112 0,0 2-32 0,-2-4 0 16,2 3-1152-1,0-3-224-15,-1 0-48 0,1 0-13952 0</inkml:trace>
  <inkml:trace contextRef="#ctx0" brushRef="#br0" timeOffset="82063.5">20409 12774 35935 0,'-1'-4'3200'0,"0"2"-2560"0,0-2-512 0,1 4-128 0,1-2 240 0,-1-2 16 0,1-2 16 0,-1-4 0 0,1-3-2400 0,-1-1-496 0,0 0-80 0,0-1-32 16,-2 5 320-16,-2 0 64 0,-2 2 16 0,-2 0 0 0,1 5 2048 0,-3 0 416 0,0 3 64 0,-1 1 32 16,0 2 1424-16,-1 3 272 0,1 0 64 0,-2 3 16 15,1 2-304-15,-2 1-64 0,1 4-16 0,-1 3 0 16,2 2-1008-16,-1-1-208 0,2-1-32 0,2 2-16 16,3 2-352-16,1-5 0 15,2 2 0-15,0-1-128 0,3 3 128 0,-1-4 0 0,2 5 0 0,3-4 0 16,0 3 528-16,1-4 48 0,-1 6 0 0,3-2 0 0,-1 0 48 15,1-1 16-15,1-1 0 0,0-2 0 0,1-1-368 16,1-5-64-16,0 0-16 0,2-6 0 16,2 2-576-16,-1-3-112 0,2-4-16 15,0 1-16-15,1 1-560 0,0-2-128 0,1 2 0 0,0-3-16 32,-1 3-1040-32,-2-3-208 0,1 0-32 0,-1 0-9344 0</inkml:trace>
  <inkml:trace contextRef="#ctx0" brushRef="#br0" timeOffset="82346.05">20773 12379 23039 0,'4'0'1024'0,"-3"0"192"0,-1 3-960 0,1-3-256 0,0 2 0 0,-1 0 0 0,1 3 976 0,1-1 160 16,0 8 16-16,2 1 16 0,1 8-352 0,0 1-80 0,0 7-16 0,-2-1 0 0,2 2 976 0,-1 5 192 0,0 3 32 0,-2 2 16 15,1-2-832-15,-2 0-160 0,-1 1-48 0,0-5 0 16,0-2-512-16,-1-1-96 0,-2-2-32 0,2-1 0 0,-1-3-416 15,-1-3-96-15,1 0 0 0,-2-2-16 16,-1 1-1184-16,0-5-224 0,0-2-48 0,-1-2-14304 16</inkml:trace>
  <inkml:trace contextRef="#ctx0" brushRef="#br0" timeOffset="82565.39">20619 12764 42383 0,'2'-2'1872'0,"-2"-2"400"0,0 0-1824 0,0 2-448 0,0-5 0 0,1 7 0 0,0 3 544 0,3-6 16 0,1 3 0 0,2-3 0 0,4-2-736 0,2 0-144 0,2-1-16 0,1 1-16 31,0 1-480-31,-1 4-112 0,-1 0-16 0,1 0 0 16,-1 6-1552-16,-3-2-320 0,0 1-64 0,-1 2-11824 0</inkml:trace>
  <inkml:trace contextRef="#ctx0" brushRef="#br0" timeOffset="82769.32">21198 12825 41471 0,'0'8'1840'0,"-1"-2"368"0,0-1-1760 0,1 2-448 0,1-1 0 0,0-1 0 0,0-2-128 0,1 5-128 0,0 7 0 0,1 3-16 16,-1 4-2448-16,-1 1-480 0,-1 1-112 0,-1-4-16 15,-3 5-1536-15,-1-5-320 0,-3 2-64 0,-2-1-16 16,-1 1 2528-16,-3-4 512 0,3 3 112 0,-1-8 0 0</inkml:trace>
  <inkml:trace contextRef="#ctx0" brushRef="#br0" timeOffset="82957.7">21173 12587 28559 0,'3'-10'2544'0,"-3"4"-2032"0,0 0-512 0,0 2 0 0,-1 2 3008 0,2-1 496 0,0 2 96 0,3-1 32 0,2-5-2992 0,1 1-640 0,5-1 0 0</inkml:trace>
  <inkml:trace contextRef="#ctx0" brushRef="#br0" timeOffset="83491.5">21429 12873 6447 0,'0'8'576'0,"-2"-4"-576"0,-1 1 0 0,2-1 0 0,0-2 7936 0,1 2 1472 0,0-3 288 0,-1 4 64 16,1 5-8160-16,1 0-1600 0,0 2-400 0,3 3-48 15,1-1-5216-15,-1-1-1056 0,1 2-192 0,0 0-64 16,-2 1 2496-16,1 0 512 0,-2 3 80 0,0-2 32 0,-1 2 5952 0,1-3 1184 0,1 2 240 0,-1-3 64 16,2-4 144-16,0 0 48 0,2 0 0 0,1-2 0 15,1-3-2400-15,0 0-480 0,1-3-80 0,2-2-32 32,0 2-1440-32,2-3-304 0,-1-4-48 0,0-1-16 15,2 1-736-15,-3-4-160 0,0 1-16 0,-2 0-16 0,0-3 1200 16,-1-1 240-16,0 4 64 0,-2-3 0 0,0-3 1472 0,-1 1 288 0,-1-2 64 0,-1 0 16 15,1-3 384-15,0-1 80 0,-2-1 0 0,1-4 16 16,-1 1-720-16,-1-2-160 0,1 1-32 0,-2 0 0 16,0 1-256-16,-3 0-48 0,2-2-16 0,-4 5 0 15,1 0-48-15,-2 3-16 0,-1 2 0 0,-1 6 0 0,0-2 144 0,-1 4 32 16,0-1 0-16,-1 5 0 0,1 2-432 0,-3 2-96 16,1 1-16-16,0 1 0 0,0 2-208 0,0 0 0 15,0 0 0-15,0 2 0 0,0 0-160 0,2-2 32 16,-1-2 0-16,3 2 0 0,0 7 0 0,2-6 0 15,0 2 0-15,2-3 0 16,-1 0-320-16,0-2-48 0,1 4-16 0,-1-1-11040 16,0-1-2208-16</inkml:trace>
  <inkml:trace contextRef="#ctx0" brushRef="#br0" timeOffset="84134.63">21925 12776 28559 0,'-1'0'2544'0,"0"0"-2032"0,1 0-512 0,0 0 0 0,1 2 544 0,-1 0 16 0,1 1 0 0,1-2 0 15,-1 2-1632-15,1 2-320 0,2 5-64 0,0-1-16 0,-1 1 1472 0,0 2 352 16,-1 4 32-16,0 0 16 0,-1 3 960 0,0 3 192 16,-1 0 48-16,-1 1 0 0,1 1-256 0,-3 0-64 15,1 1 0-15,-1 1 0 0,0 2-576 0,0-1-128 16,-1-1-32-16,2-6 0 0,1-5-224 0,1-3-32 0,0-4-16 16,0-3 0-16,2-4-112 0,-1-2-32 0,2-2 0 0,-1-3 0 15,2-4-128-15,-1-2 160 0,-1-4-160 0,-1-3 160 16,-1-1-160-16,0-2 0 0,0-5 0 0,-1-2 128 15,1 0-128-15,0-2 128 0,0-1-128 0,0 3 128 16,1-2 64-16,2 3 16 0,-1 2 0 0,2 1 0 16,1 3 48-16,1 3 0 0,3 6 0 0,-2 0 0 15,2 3-256-15,-1 2 0 0,5 4 0 0,2-2 0 16,0 0 0-16,-1 3 0 0,4 2 0 0,-1 1 0 16,-3 4-160-16,2-2 160 0,0 2-128 0,0 3 128 15,-1 4 0-15,-1 3 0 0,0 5 0 0,-2-1 0 16,1 4 0-16,-2 1 0 0,0 3 0 0,-2 1 176 15,-2 3 0-15,-1 0 0 0,-1 3 0 0,-1-1 0 0,0 1-176 16,-2-1 160-16,1 3-160 0,-2-5 160 16,0 1-544-1,0-7-96-15,2-4-32 0,-2-1 0 0,0-5-800 0,-1-2-160 0,0-4-48 0,-1-2-15520 16</inkml:trace>
  <inkml:trace contextRef="#ctx0" brushRef="#br0" timeOffset="84700.07">22750 12642 6415 0,'9'-8'576'0,"-6"-1"-576"0,1 6 0 0,-1-2 0 0,-2 4 1184 0,0-3 128 0,0 1 32 0,1 0 16 0,0-2 1344 0,1-3 272 0,-2 2 48 0,-1 2 16 16,-3 2-2080-16,0-1-432 0,-4 6-80 0,-1-1 0 15,-3 6 1824-15,-1 1 368 0,-1 0 80 0,-1 0 16 16,-2 5-672-16,1-2-128 0,-1 4-16 0,-1-4-16 16,1 1-1264-16,0-3-256 0,0-2-64 0,1 2 0 15,1-4-320-15,3 2 0 0,0 1 0 0,2-2 128 0,2 4-128 0,1-3-256 16,0-5 64-16,1 2 0 0,1 1 32 0,0-2 0 15,3 2 0-15,0-2 0 0,1 0-32 0,2-2 0 16,2 2 0-16,2 1 0 0,0-2 192 0,3 0-192 16,2 1 192-16,0-4-192 0,3 3 16 0,1 0 0 15,2 1 0-15,0-2 0 0,3 2 176 0,0-2-160 16,1 2 160-16,0 2-160 0,2 0 160 16,-2-2 0-16,-1 2-144 0,0-2 144 0,-1 2 0 0,-1 3 0 15,-1-3 0-15,2 0 0 0,-2 2 384 0,-1 0-16 16,0 2 0-16,-1-1 0 0,-1-2 48 0,-1 3 16 0,0 2 0 0,-2 1 0 15,0 0-304-15,-1 2-128 0,-1 1 128 16,-1 3-128-16,-2-1 128 0,-1 2-128 0,2 1 128 0,-5 1-128 16,2-2 0-16,-3-1 0 0,0-1 128 0,-2-4-128 15,0-2 0-15,-2 2 160 0,0-3-160 0,-4-1 160 16,0 2 0-16,-2-4 0 0,-1 3 0 0,-1-4 0 16,-2 2-32-16,-1-2 0 0,-2 2 0 0,-1-2 0 15,-2-2-128-15,-2 2 0 0,-4-1 0 0,-2-3 0 31,-4-1-384-31,-6-2-96 0,-4 0-32 0,-11-5-18192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11-09T19:48:45.475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24156 3490 43311 0,'-16'-10'3840'0,"4"6"-3072"0,0 1-608 0,6 3-160 16,4 3 384-16,1 1 64 0,1 2 0 0,-3 0 0 16,-2 6-448-16,-4 8-192 0,-2 2 0 0,-5 9 16 15,-2 1-80-15,-7 3-32 0,-6 2 0 0,-5 2 0 16,-3-5-192-16,-6 1-32 0,-2-3-16 0,-1-6 0 0,0-1 528 0,1-7 224 16,5-4-16-16,7-4 0 0,9-4 704 0,8-1 144 15,8-5 32-15,7-5 0 0,9 1-256 0,12-6-64 16,9 0 0-16,9-2 0 0,9-3-496 0,9 2-96 15,5-2-32-15,8 1 0 0,7 2-144 0,4 2 0 16,1 0 0-16,-4 4 0 0,-7 3-288 16,-6 1-32-16,-5 4-16 0,-11 1 0 15,-10 2-448-15,-14 0-96 0,-10 1-16 16,-12-2 0-16,-8 2 320 0,-15 2 64 16,-11 4 16-16,-12-1 0 0,-8 0 928 0,-6 0 176 0,0-5 32 0,-3 2 16 0,-3-2 528 0,2 0 96 15,6-2 32-15,7-2 0 0,13 1 64 16,11 0 16-16,10-3 0 0,9 0 0 0,7 1-752 15,7 2-128-15,6 1-48 0,8-2 0 0,5 4-464 0,7-2-160 16,10 5 0-16,10-2 0 16,8 5-576-16,7 3-112 0,1-1-32 0,0 2 0 15,-5 1-304-15,-8-3-64 16,-11 1-16-16,-6 1 0 0,-8 0 288 0,-8 0 48 0,-8 4 16 0,-12 1 0 16,-6 1 768-16,-13-2 144 0,-6 1 0 0,-9 1 0 0,-5-2 1232 0,-4-2 176 0,0 1 16 15,4-3 16-15,5-4-176 0,5-2-48 0,6-4 0 0,3 1 0 16,7-4-464-16,3 4-112 0,3-4 0 0,1 6-16 15,3-2-112-15,-1 4 0 0,1 2-16 0,0 3 0 32,0 4-816-32,-1-2-176 0,0 7-16 0,-2-2-16 0,1 5-208 15,-5 0-32-15,-2 4-16 0,-3-3 0 0,-6-3-80 16,-3 1-16-16,-7-5 0 0,-8-2 0 0,-5-2 496 0,-6-4 112 0,-3-3 16 0,2-3 0 16,2-5 512-16,5-4 128 0,2-3 0 0,7-8 16 0,7 0-32 15,5-7-16-15,4-3 0 0,3-7 0 0,5-1-352 16,4-5 0-16,4-1 0 15,4-1 0-15,2 5-1152 16,3 0-160-16,2 7-32 0,1-1 0 0,2 4-352 16,0 3-80-16</inkml:trace>
  <inkml:trace contextRef="#ctx0" brushRef="#br0" timeOffset="618.54">24000 1896 35935 0,'-3'-7'3200'0,"-1"1"-2560"16,4 2-512-16,1 2-128 0,0 2 288 0,1-4 32 0,-1-2 16 0,0-4 0 16,3-1 576-16,-1-1 112 15,2 1 32-15,0 2 0 0,3 1-544 0,-2 6-96 0,-1 2-32 0,0 1 0 16,0 8 0-16,-2 3 0 0,1 4 0 0,-1 4 0 16,-3 4-96-16,0 4-32 15,-3 12 0-15,-3 10 0 0,-3 13-16 0,-3 10-16 0,-2 5 0 0,0-2 0 16,0-7 48-16,2-7 16 0,0 0 0 0,1-4 0 15,0 4-288-15,1-4 0 0,2-3 0 0,-1-4 0 16,2-9 0-16,-1-5 0 0,2-2 0 0,1-3-20608 16</inkml:trace>
  <inkml:trace contextRef="#ctx0" brushRef="#br0" timeOffset="2599.73">19437 12043 35935 0,'-3'-2'3200'0,"0"-2"-2560"0,1 1-512 16,2 3-128-16,0 0 816 0,0-2 144 0,0 1 16 0,-2-3 16 15,0-2-816-15,1 0-176 0,-2 3 0 0,2-1 0 16,0 2 0-16,-2 2 0 0,0 2 0 15,-4 2 0-15,-1 2 448 0,-5 0 48 0,-3 7 0 0,-6 0 0 16,-5 8 144-16,-9 3 16 0,-7 7 16 0,-8 6 0 16,-3 5 96-16,-7 1 32 0,-3 3 0 0,-4 4 0 15,-2 1 160-15,1 3 16 0,2-1 16 0,-1 0 0 16,2 1 112-16,-2-3 32 0,1 0 0 0,4-7 0 16,2 1-400-16,7-6-80 0,4-3-16 15,6-5 0-15,4-5-640 0,4-7-192 0,3-7-16 0,0-6-16432 16,0-8-3264-16</inkml:trace>
  <inkml:trace contextRef="#ctx0" brushRef="#br0" timeOffset="8602.75">2089 11924 41471 0,'-10'3'3680'0,"2"-1"-2944"0,6 0-592 0,2 0-144 15,1-4 208-15,-1 4 16 0,-2 0 0 0,-1 2 0 16,-1 2-224-16,3 1 144 0,1-1-144 0,4 0 128 0,0-2 304 0,2 2 48 16,0 0 16-16,0 0 0 0,1 4-16 0,0-3 0 15,-2 2 0-15,0 1 0 16,0 5-32-16,-1 3-16 0,4 5 0 0,-3 3 0 0,1 5 80 0,1 4 0 16,3 9 16-16,0-5 0 0,1 1-80 0,3-2 0 15,3 3-16-15,2-3 0 0,2 3-48 0,2 0-16 16,6 1 0-16,2 2 0 15,3 6-112-15,5 1 0 0,1-1-16 0,0-1 0 0,-3-2-48 0,-4 0-16 16,1-3 0-16,-4 3 0 0,-3 0-176 0,1 4 160 16,1 1-160-16,-3 3 160 0,0 0-160 0,-4-5 192 15,-2-3-192-15,-2-2 192 0,-2 2-192 0,-2-1 128 16,-3-1-128-16,0 0 128 0,-2-4 16 16,-2-3 0-16,1-9 0 0,-1-3 0 0,-1-4-144 15,2-4 0-15,-2-5 0 0,0-3 0 0,0-4 0 0,-1-4 0 0,0-2 0 16,0-2 0-1,0-4-688-15,0-4-64 0,0-5-16 0,1-2-22960 0</inkml:trace>
  <inkml:trace contextRef="#ctx0" brushRef="#br1" timeOffset="12708.26">2581 14459 34095 0,'-7'-1'3024'0,"4"-4"-2416"0,2 4-480 0,2-2-128 15,0 0-416-15,-1 0-96 0,0-3-32 0,0-4 0 16,0-2-32-16,0-2-16 0,2 2 0 0,0 2 0 0,1 1 592 0,-1 1 0 0,0 4 192 15,-2 0-64-15,0 4-128 0,-4 0 0 0,-1 4 0 0,-2 2 0 16,-4 0 528-16,-4 4 176 0,-2 5 48 0,-3-3 0 16,-3 6 64-16,4-6 16 0,3 0 0 0,-5 1 0 15,-9 7-80-15,-7 4-16 0,0 1 0 0,0-3 0 16,2 1-96-16,2-4 0 0,1 2-16 0,2-1 0 16,4 1-432-16,3-1-192 0,0-1 160 15,5-1-160-15,0-2 0 0,4 1 0 0,0 1 0 0,3-5-160 16,4 0-368-16,-1-3-80 0,4 0-16 0,2-2 0 15,2-2-240-15,2-2-48 0,2 2-16 0,4-3 0 16,1-2-208-16,3-2-32 16,2-2-16-16,5-3 0 0,4-1 224 0,3-6 64 0,2 1 0 15,1-3 0-15,6-1 1136 0,1-1 224 0,0 2 48 0,-4-1 16 16,0 3 544-16,-1-1 96 0,1 0 32 0,-2 4 0 0,-3 0-176 0,-6 2-48 16,-3 1 0-16,1 0 0 0,-2 1-320 0,-1 0-64 15,-1 1-16-15,-4 1 0 0,-2 0-384 0,-2 2-64 16,-2 1-128-16,-1 1 176 0,-3 0-176 0,-1 1 0 15,-1 1 0-15,-3 2 0 0,-2 2-128 0,-3 3 128 16,0-2 0-16,-5 3 0 0,-1 5 0 0,-2-1 0 0,-3 3 192 16,-2 3-64-16,-4 2-128 0,-3 3 128 15,2-3-128-15,-1 1 128 0,-3 1-128 0,-1 2 0 16,-2 2 0-16,2-3 0 0,2 1 0 0,5-4 0 0,3-3 0 16,6-7 0-16,4-2 0 0,5-3 0 0,4-4 0 15,4-3 0-15,4-4 0 0,5-4 0 0,6-2 0 16,7-6 0-16,5-3 0 0,5-1 0 0,7-2 0 0,3 0 0 15,4 1 0-15,3-2 240 0,0 4-64 0,-1 0-16 16,-7 3-160-16,1 1 0 0,0-1 0 16,-2 0 0-16,-1 4 0 0,-6 2 0 0,-3 4 0 0,-4-1 0 15,-2 7 0-15,-6 3 0 0,-5 1 0 0,-4 2 0 0,-2 1 0 16,-5 2 0-16,-4 3 0 0,-2 1 0 16,-5 3 0-16,-4 2 0 0,-3-2 0 0,-5 7 0 0,-5 1 128 15,-6 2 0-15,-2 5 0 0,-3 1 0 16,2 0-128-16,-2-1 0 0,-3 4 0 0,2-3 0 0,1-1 0 15,3-5 0-15,2-1 0 0,4-2 0 0,2-4 0 0,5-1 0 16,4-4 0-16,4-3 0 0,3-3 0 0,6-2 0 16,0-4 0-16,4-1 0 0,2 2-272 0,3-3-96 15,5-3-16-15,2 0 0 0,1 0 208 0,5-2 48 16,2 0 0-16,5-2 0 0,2-2 128 0,3-1 0 16,3-2 0-16,-2 0 0 0,0-1 0 0,-2 3 0 15,-1 1 0-15,0-1 128 0,-3 3-128 0,-5 1 144 16,-1 3-144-16,-7 3 160 0,-2-3-32 0,-3 6 0 15,-6-3 0-15,-2 3 0 0,-1 1-128 0,-5 2 192 16,-2 0-192-16,-2 3 192 0,-3 1-64 0,-2 0 0 16,-1 2 0-16,-3 0 0 0,1 5-128 0,-2-4 160 15,0 6-160-15,0-4 160 0,1 1-160 0,0 0 0 0,2 0 0 16,1-1 0-16,0 1 0 0,1-3 0 16,1 3 0-16,2-1 0 0,-1 4 0 0,2-3 0 0,1-4 0 15,3 2 0-15,0 1 0 0,2-4-176 0,1 0 176 0,3-5-128 16,-2 0 128-16,3 2-128 0,2-2 128 15,0 3-128-15,2-5 128 0,2 1-128 0,0-1 128 0,1 0-128 16,1 1 128-16,1-1 0 0,2-2 0 0,-1-1 0 16,1 3 0-16,0-2 0 0,1 2 0 0,-1-1 128 15,-2-1-128-15,2-1 0 0,0 2 0 0,0-6 0 16,2 2 128-16,-1-1-128 0,0-1 160 0,2-2-160 16,1 0 160-16,0 2-160 0,1-4 160 0,-1 4-160 0,-1-2 128 15,3 0-128-15,0 0 0 0,-1 1 0 16,0 0 0-16,-2-1 0 0,-2 4 0 0,-2 1 0 15,-3 0 0-15,-2 1 0 0,-2 2 0 0,-5 3 0 0,0 0 0 16,-7 4 0-16,-2 0 0 0,-6 2 0 0,-3 3 144 16,-6 3-16-16,-2 0 0 0,-7 1 0 0,0 0 32 15,-2 2 0-15,0-1 0 0,3-1 0 0,2-1 32 16,2-2 16-16,3-2 0 0,3-2 0 0,3 0-32 16,4-1-16-16,1 0 0 0,3-1 0 0,3 0-400 0,2 2-80 15,0 4 0-15,1 3-16 0</inkml:trace>
  <inkml:trace contextRef="#ctx0" brushRef="#br2" timeOffset="16736.14">4434 14437 21183 0,'-2'-7'1888'0,"-1"-2"-1504"0,3 5-384 0,2-1 0 31,0 4-1072-31,-1-5-272 0,3-4-64 0,1-6-16 16,1-5 400-16,3-1 64 0,1 3 32 0,0 2 0 0,-2 2 736 0,1 5 192 0,0 0 0 0,-6 4 0 15,1 4 128-15,-3-2 128 0,-1 4 0 0,-2 0 16 16,-3 0 1264-16,-1 4 256 0,-1-2 64 0,0 2 0 15,1 2 528-15,-2 0 112 0,2 0 32 0,0 4 0 16,0-1-624-16,-2 2-128 0,1 1-32 0,0 3 0 16,-3 2-848-16,-1 1-160 0,1-1-32 0,-4 4-16 15,-2 4-688-15,-4-2 0 0,2 2 0 0,-6 4 0 16,-4 1 0-16,-4 3 0 0,-3-4 0 0,-1 0 0 0,1-2 0 16,1-2 0-16,2-3-144 0,2-5 144 15,4-2 0-15,3-3 0 0,4-4 0 0,4-6 0 0,5 1 0 16,4-3 0-16,5-3 0 0,2 0 0 0,3 0 128 15,3-3 64-15,3 2 32 0,4-2 0 16,1 0 0-16,3-3 0 0,4 2 0 0,2 1 0 16,1-4-224-16,4 1 0 0,5-1 0 0,3 0-160 0,4-2-160 15,-1 0-16-15,-3 2-16 0,-1-3 0 0,0 3-32 0,2-2 0 16,2-4 0-16,-4 4 0 0,-5-1 128 0,-6 3 32 16,-7 2 0-16,-6 4 0 0,-2 0 224 0,-5 2 0 15,-2 2 192-15,-6 2-192 0,0 2 592 0,-5 2 16 16,-2 0 0-16,-1 4 0 0,-1-1-32 0,-6 2-16 15,-4 6 0-15,-6 3 0 0,-2 5-304 0,-2 1-48 16,-1 0-16-16,-2 1 0 0,0 1-64 0,2 1 0 0,0-3-128 16,2-1 192-16,5-1-192 0,2-4-128 15,4-1 128-15,3-1-208 16,5-4-256-16,2 1-48 0,2-5-16 0,3-3 0 16,3 2-32-16,1-3 0 0,3-3 0 0,2 0 0 0,3-2 192 0,2-1 48 15,2-1 0-15,0-4 0 0,2 1 320 0,4-3 160 0,5-2-16 0,4-1 0 16,4 0 272-16,1-1 48 15,1 0 16-15,1 0 0 0,3 1 32 0,2-2 0 0,2 2 0 16,0 0 0-16,-3 0-384 0,-3 1-128 0,0 1 0 0,-5 0 144 16,-1 2-144-16,-5 2 128 0,-3 2-128 15,-4 2 128-15,-1 0-128 0,-5 0 0 0,-2 0 0 0,-3 2 0 16,-2 2 192-16,-3-1-64 0,0 0 0 0,-1 0 0 16,-2 4 112-16,-2-1 16 0,0 1 0 0,-1 1 0 0,-1 3-128 15,-2 1-128-15,-2 4 176 0,-2 0-176 0,2-4 128 0,-4 7-128 16,-2 0 0-16,-3 4 0 15,-2 1 128-15,-1 0-128 0,-2-2 0 0,1 2 0 0,1-2 0 16,1-2 0-16,1-2 128 0,2-2-128 0,4-3 0 0,4-1 0 16,4-2 128-16,3-4-128 0,4 0 0 0,4-2 0 15,2-2 128-15,4 0-128 0,3-2 0 0,6-2 0 16,2 0 0-16,2-4 0 0,2 0-128 16,1-1 128-16,3 4 0 0,-3-3-144 0,1 2 144 0,-3-1 0 15,1 4 160-15,-1-2-160 0,-2 3 224 0,-2 0-48 16,0 3-16-16,-4-3 0 0,-2 0-32 0,-2 1 0 15,-3 1 0-15,-2 1 0 0,-4-3-128 0,-1 0 0 16,-1 0 0-16,-5 0 0 0,0 4 128 0,-3-4 0 16,-2 2 0-16,-1-2 0 0,-2 4 80 0,-2-2 16 0,0 2 0 15,-2 0 0-15,-3 2-16 0,0 0 0 16,2 3 0-16,-1 1 0 0,0-3-208 0,2 4 0 16,-1 0 0-16,0 0 0 0,0 2 0 0,0 0-128 0,0-3-16 15,2 3 0-15,-1-1-192 0,0 2-48 0,1 0 0 0,1-1 0 16,3-1-128-1,1-2-48-15,3 2 0 0,3-2-18384 0</inkml:trace>
  <inkml:trace contextRef="#ctx0" brushRef="#br0" timeOffset="26466.62">31356 11600 30399 0,'12'-12'2704'0,"-6"3"-2160"0,-1 2-544 0,-3 4 0 0,-2 0 880 0,0 3 64 0,0 0 16 16,0-3 0 0,-1 0-1600-16,0 0-320 0,-2-4-64 0,0 2-16 15,-1 1 400-15,0 0 64 0,-1 4 32 0,3-2 0 0,-1 2 544 0,1-3 256 0,1 3-32 0,1 3 0 16,1-1 1280-16,1 4 256 0,1 1 48 0,-2 3 16 16,1 2-496-16,0 4-112 0,-1 6 0 0,-1 3-16 15,-4 7-496-15,-2 9-80 16,-4 3-32-16,-5 8 0 0,-6 4-112 0,-5 2-32 0,-2 2 0 0,-8 5 0 15,-4 4-128-15,-5 4-16 0,-4 0-16 0,1-4 0 16,0 2 32-16,1-2 16 0,-1 0 0 0,0 1 0 16,-1 0-144-16,0 2-16 0,1-5-16 0,-6 2 0 15,-2 1-16-15,-1 2 0 0,6-11 0 0,0-2 0 16,-1 2-144-16,0-7 0 0,0 2 0 16,3-8 0-16,3-4 0 0,-2 0 0 15,1 0 0-15,3-5 128 0,3-1-128 0,4-7-256 0,3-3 64 0,6-4 16 16,6-6-672-16,7-3-144 15</inkml:trace>
  <inkml:trace contextRef="#ctx0" brushRef="#br2" timeOffset="31101.57">29890 14405 22111 0,'-4'0'1968'0,"0"0"-1584"0,1 0-384 0,-1 2 0 15,2-2-768-15,-2 0-224 0,-2 2-48 0,-4-2-16 0,-5 2 1504 0,-1-2 320 0,-1 0 48 0,2 0 16 16,2-2 160-16,2 0 32 0,3-3 16 0,1 2 0 16,2-1 176-16,2 2 48 0,-1-2 0 0,2 1 0 15,0 1 208-15,1 1 64 0,0-2 0 0,1 2 0 16,0 1-448-16,1 1-64 0,0 2-32 0,-1 0 0 0,-1 4-448 0,0 2-96 15,-4 4 0-15,-2 3-16 16,-3 2-304-16,-5 5-128 0,-5 5 0 0,-5 4 128 16,-3 2-128-16,-4 4 0 0,-3 0 144 0,-1-1-144 15,0-2 0-15,-1-3 0 0,1 0 0 0,3-3 0 0,2-3 0 0,4-5 0 16,2-3 0-16,4-5 0 0,3-3 0 16,4-4 0-16,3 0 0 0,2-6 0 0,4 0 0 0,3-2 0 15,2-2 0-15,2-5 0 0,4 2 0 0,4-4-320 16,4 1 64-16,3-4 16 15,4 3-208-15,2 0-32 0,2 2-16 0,3-1 0 0,0 2 192 0,1 0 48 16,-1 2 0-16,-1 4 0 0,-3-2 256 0,-5 1 0 16,0 3 0-16,-5 0 0 0,-3-2-288 0,-3 4 0 15,0-2 0-15,-2 0 0 0,-2 0 416 0,-2-2 64 16,1 2 32-16,-3-1 0 0,1 1 368 0,-1-3 80 16,0 2 16-16,0-1 0 0,0-2-160 15,0 1-16-15,0 0-16 0,0 0 0 0,0 1-240 0,-1 0-64 0,-2 2 0 16,-1 4 0-16,1-1-192 0,-6 3 0 0,-1 4 128 15,-3 0-128 1,-3 4-576-16,-2 2-176 0,1 2-16 0,0-1-16 16,1 0 256-16,2 1 48 0,3-5 16 0,2 0 0 0,3-1 464 0,4-5 208 0,2 2-16 15,3-3 0-15,3-2-32 0,3-4-16 0,5-2 0 0,2-2 0 32,4-4-560-32,3 0-112 0,4-5-32 0,3 0 0 0,3-3 128 0,6 1 32 15,-1-1 0-15,4 0 0 0,0 0 256 0,0 1 144 0,-2 2-160 0,-5 4 160 16,-1 0 272-16,-6 4 160 0,-3 3 16 0,-8 2 16 15,-6 0-16-15,-4 2-16 0,-6 2 0 0,-5-1 0 16,-3 4-224-16,-6 1-32 0,-3 2-16 0,-2 0 0 0,-3 0 144 16,-1 2 16-16,-2-2 16 15,-1 3 0-15,2-1 48 0,-1-3 0 0,2 0 0 16,1 1 0-16,2-3-144 0,2-1-32 0,2 0 0 0,2-2 0 16,0-2-208-16,3 2 176 0,3-1-176 0,0 0 160 15,2 1-160-15,1 1 0 0,1-4 0 0,2 3 0 0,0 1-192 16,2 1-64-16,0 0 0 0,1 1-16 15,-1 3-624-15,1 3-112 0,0 1-16 0,-2 2-16 16,1 1-464-16,-1 1-96 0,0-2 0 0,1 3-16 16,0-6 784-16,2 2 176 0,2-5 16 0,1-3 16 0,1-2 992 0,3-1 192 15,1-4 32-15,3-4 16 0,2-2 416 0,3-4 64 16,3 2 32-16,-1-6 0 0,1 2-416 0,2-1-64 0,-1-3-32 16,1 4 0-16,2 0-192 0,-3 2-32 15,2 1-16-15,-3 3 0 0,-1 2-16 0,-2 4 0 16,-2 0 0-16,-3 3 0 0,-2 0-96 0,-3 3-32 15,-2 4 0-15,-3-1 0 0,-3-2 16 0,-2 3 0 16,0-1 0-16,-4 1 0 0,0 2-48 0,-4 1-16 0,0-1 0 16,-2-2 0-16,1 2-176 0,-1-2-176 0,0-1 48 0,1-2 0 15,3-1 128-15,1 1 0 0,2-5-144 16,1-1 144-16,3 2 0 0,2-6 0 0,1 2 0 0,3 1 0 16,3-2 192-16,2-5-64 0,4 1 0 0,2 0 0 15,3-1-272-15,2-3-64 0,4 1-16 0,4-1 0 16,2 2-64-16,2 0-16 15,0 3 0-15,-3 4 0 0,-1-2 160 0,-5 6 144 0,-7 1-208 0,-4 2 80 16,-6 4-192-16,-5-2-16 0,-4 2-16 0,-6 0 0 16,-1-1 352-16,-5 1-144 0,-1 2 144 0,-5 0 0 15,1 0 512-15,-1-1 192 0,-1-1 64 0,3-1 0 0,0-2-208 0,0-1-48 16,3 0 0-16,-1-2 0 0,1-2-48 0,1-1-16 16,1 2 0-16,3-3 0 15,1 0-256-15,2 0-48 0,1-3-16 0,3 2 0 16,0-1-544-16,4 2-112 0,-2 0-32 0,2 0 0 15,3-3-848-15,2 3-160 0</inkml:trace>
  <inkml:trace contextRef="#ctx0" brushRef="#br1" timeOffset="34735.75">27968 14513 34095 0,'16'-13'3024'0,"-2"6"-2416"0,-4 1-480 0,-4 3-128 0,-1-1 176 0,2 2 16 0,10-7 0 0,8-4 0 16,8-3-192-16,0-1-224 0,-3 1 48 0,-9 5 16 16,-6 4 704-16,-8 4 144 0,-5 0 16 0,-4 4 16 15,-5 1 80-15,-6 1 16 0,-4 3 0 0,-3 0 0 16,-3 4-256-16,-5-2-48 0,-1 4-16 0,-3 0 0 0,-3 3-176 0,0 1-16 15,1 0-16-15,-1 0 0 16,0 0-160-16,2 3-128 0,0 0 144 0,-1 0-144 0,2 2 0 0,-1 2 0 16,-3 0 0-16,-1 2 0 15,-2 0 0-15,0-1 0 0,-2 2 0 0,-1-3 0 16,4-1 0-16,-1-4 0 0,6 1 0 0,2-3 0 0,4-4 128 0,6-4-128 16,4 0 176-16,4-4-176 0,7 0 208 15,2-2-64-15,6-2-16 0,1-2 0 0,6-2-128 0,3 0 0 16,6-2-192-16,1-4 192 0,6 2-432 0,5-2 48 15,4 0 0-15,6-1 0 0,2 3 0 0,3-2 0 16,3 4 0-16,4 0 0 0,0 0 192 0,0 1 64 0,-2 0 0 16,-3 0 0-16,-3 1 400 0,-2 1 96 15,-4-2 16-15,-5 3 0 0,-6 2 0 0,-6 0 0 16,-7 2 0-16,-8 3 0 0,-6-2-208 0,-7 4-48 0,-7 0 0 16,-4 4 0-16,-7-1-304 0,-8 4-64 0,-6 3-16 15,-6-1 0-15,-5 0 256 0,-4 0 256 0,-1 0-48 0,0-1-16 16,-2-1 96-16,1-2 16 0,2 2 0 0,3-2 0 15,5 0-64-15,8 1-16 0,6-5 0 16,7-1 0-16,6 0-224 0,8-5 176 0,5 2-176 16,5-4 160-16,5 3-288 0,5-3-64 0,5 0-16 0,5 0 0 15,4 0-112-15,8 0-32 0,5 0 0 0,3 0 0 16,2 0 352-16,4 0 0 0,4 1 0 0,-4 1 0 16,-4-2 0-16,2 3 0 0,4 0 176 0,-1-1-176 15,-7 3 0-15,-4-2 0 0,-4 0 0 0,-8 1 0 16,-3-2 0-16,-5-2 0 0,-4 1 0 0,-5 2 0 15,-1-3 256-15,-2 0-64 0,-2-3 0 0,-1 2 0 0,1-1 224 16,-1-1 32-16,0-1 16 0,1 1 0 0,3-1-240 0,0 1-48 16,-1 0-16-16,2 0 0 0,0 3-160 0,0 0 0 15,0 0 0-15,0 4 0 0,-2 5-240 16,-2 1 32-16,-2 3 0 0,-3 4 0 0,-2 6-48 0,-3 0 0 16,-3 4 0-16,-3 3 0 0,-1 1 256 0,-3-3 0 15,-2 1 0-15,-1-1 0 0,0 1 272 0,-1-4-48 16,2 0-16-16,0-3 0 0,3-3 128 0,2 0 32 15,2-6 0-15,4 0 0 0,4-5 16 0,4 0 0 16,3-2 0-16,4-2 0 0,5-2-384 0,5 1 0 16,6-3 0-16,5-3 0 15,6 0-464-15,8-4-64 0,9 1-16 0,4 0 0 16,1 0 192-16,-1 2 32 0,-3 4 16 0,-8 0 0 0,-6 4 32 0,-10 2 0 0,-6 3 0 0,-11 2 0 31,-6 4-224-31,-7 1-32 0,-6 2-16 0,-7 1 0 0,-4 1 544 16,-5-1 0-16,-5 2 0 0,-4 2 0 0,-4-1 560 0,-3-2 16 0,-1 1 0 0,2-5 0 15,6-4-272-15,4-8-48 0,7-5-16 0,9-12-20272 16</inkml:trace>
  <inkml:trace contextRef="#ctx0" brushRef="#br3" timeOffset="38446.68">3549 12910 40543 0,'-12'-4'3600'0,"2"2"-2880"0,3 4-576 0,4-1-144 16,0 2 0-16,-3 1 0 0,-5 2 0 0,-9 4 0 15,-6 7-352-15,-5 5-160 16,-2 8-16-16,-5 7-16 0,-3 8-368 0,-4 8-80 0,-4 4-16 0,-3 6 0 0,-1 3 576 0,-5 4 112 16,-4 4 32-16,-6 10 0 15,-5 5 288-15,-5 5 0 0,-4 7 0 0,-3 1 0 0,-2 5 0 16,-4 1 0-16,-4 8 0 0,-2-4 0 15,7-7 176-15,-5 11 80 0,-3 6 32 0,-1 2 0 0,3 0 640 0,-2 5 128 16,3 14 32-16,1-11 0 0,8-11-384 16,-8 11-80-16,-2 11-16 0,2-4 0 0,6 0-224 0,4-7-64 15,4-6 0-15,4-6 0 16,3 1-64-16,7-7 0 0,5-10-16 0,7-6 0 16,4-3-240-16,3-10 0 0,5-8 0 0,6-8 0 15,8-9-128-15,11-13-80 0,8-12-16 0</inkml:trace>
  <inkml:trace contextRef="#ctx0" brushRef="#br3" timeOffset="39033.31">4214 12433 40543 0,'-6'2'3600'0,"2"-1"-2880"0,3 4-576 0,4-1-144 0,0 2 0 0,1 0-256 16,0 7 64-16,2 6 16 15,6 10-816-15,2 9-160 0,4 12-48 0,3 0 0 0,4 7 928 0,1 0 272 16,1 1-128-16,4 2 128 0,1-1 256 0,5 5 112 0,7 8 16 16,5 5 16-16,3 4 176 0,4-5 16 15,-3-6 16-15,8 7 0 0,9 13-160 0,4 8-48 16,5 7 0-16,2-4 0 0,-3-3-208 0,8 12-64 0,11 9 0 0,2 3 0 16,-2 1-128-16,0 0 0 0,-1 10 0 0,-1-4 128 15,-8-11 80-15,6 20 16 0,1 18 0 0,-3-1 0 16,-2-3 48-16,-2 0 16 0,-3 1 0 0,-3 6 0 15,-4 5 32-15,0 1 0 0,-3 3 0 0,-1-4 0 16,0 1 64-16,-4 2 32 0,-2 1 0 0,-9-16 0 16,-6-20 48-16,1-2 16 0,2-1 0 0,1-16 0 15,0-7-352-15,2-3-128 0,5-4 0 0,-1-8 0 16,0-8-672-16,3-13-224 0</inkml:trace>
  <inkml:trace contextRef="#ctx0" brushRef="#br3" timeOffset="39835.42">29519 12821 43311 0,'-12'-3'3840'0,"2"3"-3072"0,2 7-608 0,3-1-160 15,0 2-352-15,-3 2-96 0,-10 10-32 0,-14 12 0 0,-12 18 288 0,-16 13 48 0,-10 12 16 0,-12 6 0 16,-8 4 128-16,-11 5 0 0,-13 7 0 15,-13 5 0-15,-13 6 0 0,-14 3 0 0,-14 3 0 16,-15 3 0-16,-12 3 0 0,-4 3 128 0,0-5 0 16,-2 5 0-16,1 3 256 0,1 0 48 0,1 0 16 0,-1 8 0 15,-3 8 384-15,5 6 64 0,4-4 32 0,10-2 0 0,11 0-160 16,11-7-48-16,11-8 0 0,10 0 0 16,6-1-384-16,9-3-80 0,10 1 0 0,9-4-16 15,6 2-560 1,8-8-96-16,7-3-32 0,12-5 0 0,10-3-896 15,11-5-176-15</inkml:trace>
  <inkml:trace contextRef="#ctx0" brushRef="#br3" timeOffset="40329.87">29263 12617 39615 0,'-9'23'3520'0,"4"-7"-2816"0,2-3-560 0,1 0-144 0,2 0 1088 0,4-3 192 0,2 4 48 0,5 12 0 0,7 16-1120 0,11 18-208 0,15 15 0 0,10 12 0 16,10 4 0-16,9 6 0 0,8 4 128 0,13 8-128 15,5 10 528-15,12 8 16 0,13 9 0 0,7 13 0 16,6 11 320-16,9 12 64 0,10 10 16 0,-4 5 0 0,-4-1 128 0,-8 4 16 16,-7 0 16-16,-10-1 0 0,-9 8-272 15,-8-1-48-15,-6 4-16 0,-7 4 0 0,-7-2-640 16,-2 7-128-16,1 9 0 0,-6-3 0 0,-3 3-208 0,-8-9 48 16,-7-9 16-16,-9-24 0 15,-10-28-576-15,-5-14-112 0,-2-23-32 0,1-1-23136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11-09T18:15:30.118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7976 14427 8287 0,'0'-4'736'0,"0"-2"-592"0,1 4-144 0,-1-1 0 0,0 2 384 0,0-1 32 0,1-2 16 0,-1-5 0 16,0 2 576-16,0-3 112 0,-1 4 32 0,0 0 0 16,0 1-80-16,-2 3-16 0,1 2 0 0,-2 4 0 15,0-1-480-15,-1 0-112 0,1 1-16 0,1 1 0 0,-1 0-448 0,0 0-256 16,1 1 16-16,-1 0 16 0,0-2 224 0,-1 2 0 15,2 0 0-15,-2 0 0 0,1 1 192 0,-1-4 96 16,0 4 16-16,0-1 0 0,0 1 336 0,-1 2 80 16,0-3 16-16,-2 1 0 0,1 5 288 0,-3-3 64 15,3 1 16-15,-2 0 0 0,2 0-272 0,-3 2-64 16,0 3-16-16,-1 1 0 0,0 0-288 0,-1 1-48 16,0 1-16-16,-2 1 0 0,1-1-112 0,-1 4-32 15,-2 1 0-15,-1-1 0 0,0 3 48 0,-3 1 0 16,-1-2 0-16,-2 0 0 0,-3 3-48 0,-1 2 0 15,-2-1 0-15,0 0 0 0,3 1 128 0,-3 3 32 16,-4 6 0-16,0-1 0 0,2-1 32 0,3-2 0 16,2-2 0-16,5-6 0 0,3-5-128 0,5-4 0 0,3-2-16 15,2-3 0-15,3-4-304 0,3-2 160 0,2-2-160 0,2-2 128 16,2-2-400-16,2 0-96 0,4-2-16 0,1-2 0 31,3 0-576-31,1-4-128 0,1 0-32 0,0-2 0 0,3-1 736 0,0-1 128 0,2-2 48 0,2-1 0 16,0 2 336-16,1-6 80 0,-2 3 16 0,1 0 0 15,1-2 160-15,-1-1 48 0,2-1 0 0,-1-1 0 16,-1 1-32-16,-1 1 0 0,-2 0 0 0,2-2 0 16,2 1-208-16,-2-2-32 0,0 2-16 0,-1 3 0 0,0 1-144 0,-2 3 160 15,-2 2-160-15,-2 0 160 0,0 4 80 0,-3-2 16 16,-1 2 0-16,-1 0 0 0,-2 3-16 0,-2 0 0 16,0 0 0-16,-3 4 0 0,-1 0-16 0,-1 0 0 15,-1 4 0-15,-1 0 0 0,-3 4-32 0,-1 1 0 16,-1 4 0-16,-2 0 0 0,-2 3-64 0,-3 2-128 15,-2 5 176-15,-1-1-176 0,2 3 128 0,-4-3-128 16,0 4 0-16,-2-1 0 0,0 1 0 0,-1-2 0 16,1 2 0-16,-1-3 0 0,4-1 176 0,-2 0-176 15,2-1 160-15,0-2-160 0,1 0 192 0,1-4-48 16,3 1-16-16,0-3 0 0,4 0-128 0,-1-3 0 16,3-1 144-16,1-2-144 0,2-2 0 0,2-1 0 0,2-2 0 15,1-2 0-15,0 0-320 0,2-5-16 0,2 2-16 16,0-3 0-1,3-4-80-15,2-3-16 0,3-3 0 0,2-2 0 0,1-7 320 0,2 1 128 0,0-4-128 0,1 0 128 16,-1 3 0-16,2-4 0 0,1 1 0 0,0 0-128 16,2-1 128-16,0-2 0 0,1 2 160 15,0 1-160-15,-2 5 128 0,-2 1-128 0,0 3 0 0,-1 0 144 16,-1 6-144-16,-3 0 0 0,0 1 144 0,-2 2-144 16,-2 2 128-16,-2 4-128 0,-2-2 160 0,1 2-160 15,-3 2 192-15,-1-1-64 0,-1 6-128 0,-2-1 192 16,1 3-48-16,-3 4-16 0,0 0 0 0,-3 6 0 15,-2 1-128-15,-2 3 0 0,-2 3 0 0,-3 2 0 0,-2 3-160 16,-3 5 160-16,-4 3 0 0,-2 5-144 16,-2-1 144-16,0 4 0 0,-2 2 0 0,-2-1-128 15,1 1 128-15,0-5 0 0,2 1 0 0,1-5 128 0,5-2 64 0,2-5 0 16,2 0 16-16,3-5 0 0,3 1-32 0,2-5-16 16,0 2 0-16,2-3 0 0,1-3-160 0,1 0 0 15,2-4 0-15,1 1 0 0,1-1 0 0,1-5-256 16,1 2 48-16,1-5 0 15,2 2-352-15,1-4-64 0,0-2-16 0,2-2 0 16,0-2 0-16,1-2-16 0,1-3 0 0,1-1 0 0,1-2 656 0,2-2 0 16,1-4 128-16,1-1 0 0,0 0 128 0,1-2 16 15,0-2 16-15,3-1 0 0,1-4-16 0,0 4 0 16,-1-1 0-16,-1 3 0 0,-1-1-112 0,1 1-32 0,-1 6 0 16,-3 0 0-16,1 4-128 0,-5 2 0 0,-1 4 144 15,-1-1-144-15,-3 5 0 0,-2-2 0 0,-1 4 0 0,0-2 0 16,-2 2 128-16,-1 0-128 0,1 2 128 15,-1-1-128-15,0 2 128 0,-1-1-128 0,0 2 128 0,-2 2-128 16,1 0 208-16,0 2-16 0,-2 3-16 0,-1 0 0 16,-1 4-16-16,-1 1 0 0,0-1 0 0,-2 1 0 15,1 3-160-15,-3 3 0 0,-3 0 0 0,-1 4 128 16,2-6-128-16,-2 5 0 0,-3 0 0 0,1 3 0 16,-3-4 128-16,1 2-128 0,0-1 128 0,0-3-128 15,2 1 224-15,1-5-32 0,1-2-16 0,3-2 0 0,1-2-176 16,2-2 192-16,3-1-192 0,0-3 192 0,2 0-192 0,0-5 0 15,2 4 0-15,2-3 0 0,0 0 0 0,0-2 0 16,1 3-192-16,0-3 192 16,2-3-688-16,0 3-16 15,4 0 0-15,-1-4 0 0,2 2-544 0,4-1-112 0,1 0-32 0,3-1-14272 16</inkml:trace>
  <inkml:trace contextRef="#ctx0" brushRef="#br0" timeOffset="3613.83">11553 14446 2751 0,'3'-5'256'0,"-1"0"-256"0,-1 2 0 0,1 0 0 0,-1 3 896 0,0-3 128 0,3-3 16 0,1-4 16 0,1 0 176 0,0-2 48 16,0 2 0-16,-1 1 0 16,-1 3-304-16,0 0-48 0,-2 2-16 0,-1 1 0 0,1 0-368 0,-1 1-80 15,-1 0-16-15,0 0 0 0,0 2 192 0,-1 0 16 16,1 0 16-16,-2 0 0 0,1 0 384 0,1 0 80 15,0 0 16-15,0 0 0 0,0 0-256 0,0 0-32 0,0 0-16 16,-14 16 0-16,12-14-256 0,1 0-48 16,-2 3-16-16,1-2 0 0,-2 4 176 0,-1-1 16 15,1 0 16-15,-1 4 0 0,1-2-224 0,-3 2-32 0,0 0-16 0,-2 4 0 16,1 1-16-16,-4 1-16 0,3-1 0 0,-4 1 0 16,0 0-64-16,-3 3-16 0,-2 3 0 15,0 0 0-15,0 0 32 0,-1-2 0 0,-2 5 0 0,-2-3 0 16,0 4 0-16,-3 1 0 0,0 1 0 0,0-2 0 15,0 3 0-15,-1 2 0 0,0-2 0 0,-2 2 0 16,1 0-256-16,2-2-128 0,5-3 160 0,0-4-160 16,1 0 0-16,1-1 0 0,2-1 0 0,2-1 0 15,2-3-272-15,0-3 48 0,3 2 16 0,3-6 0 16,2 1-160-16,0-4-16 0,3 0-16 0,0-5 0 0,2 2 64 16,2-2 16-16,0 1 0 0,2-4 0 0,2 1-16 0,1-3 0 15,4-2 0-15,3-5 0 0,2 0 144 0,3-4 16 16,3-4 16-16,1-1 0 0,2 2 160 0,-3-2 256 15,-3 4-64-15,4-3-16 0,5-5-48 0,0-2-128 16,2 1 192-16,-2-1-64 0,1 1-128 0,-1-1 128 16,2 3-128-16,-3-1 128 0,1 2-128 0,0 0 0 15,-1 0 0-15,-2 3 128 0,-1-2-128 0,0 4 0 16,-2-1 0-16,-1 2 0 16,0 3 192-16,-2 0-32 0,-2 1-16 0,-1 2 0 0,-1 0-144 0,-2-2 128 15,2 2-128-15,-2 1 128 0,-2-1-128 0,0 4 0 0,-2 0 0 0,-2 0 0 16,0 2 0-16,-2 2 0 0,-1-1 0 0,-3 3 0 15,1 3 0-15,-4 0 128 0,0 3-128 0,-2 1 192 16,-2 3 112-16,-1 1 16 0,-2 0 16 0,-2 4 0 16,-3 3 0-16,-1 1 0 0,-1 3 0 0,-1 0 0 15,-3 2-144-15,0 1-16 0,-1-1-16 0,0 1 0 16,-2 1-160-16,-1-4 192 16,2 3-192-16,-1 1 192 0,0 2-192 0,-1-3 0 0,5 1 0 0,-2 2 0 15,0 3 128-15,1 2-128 0,3-5 192 0,2-3-64 16,1 1-128-16,1-2 0 0,-1 0 0 0,3 1 0 15,0-1-208-15,2-5 80 0,3-2 128 0,1-2-208 0,1-1-112 16,1-3-32-16,2-5 0 0,-2 0 0 16,3-2-288-16,0-4-48 0,3 0-16 0,-1 0 0 15,3-4 240-15,2-2 32 0,2-3 16 0,3-4 0 0,2-5 416 0,3 1 0 16,2-5 0-16,2-3 0 0,1 0 0 0,3-3-160 16,0-2 160-16,2-1-208 0,1-3 208 0,2-1-144 15,1 0 144-15,-2 3-128 0,0 0 128 0,-2 4 0 16,-1 3 0-16,-6 3-128 0,-3 6 128 0,-1-3 0 15,3 1 160-15,-2 2-160 0,-1 3 496 0,-5 1 0 16,-1 4 0-16,-4 6 0 0,-1-1-96 0,-2 6-16 16,-2-1 0-16,-2 5 0 0,-3 2-160 0,-2 4-32 15,-3 0-16-15,-2 6 0 0,-4 6 112 0,-3 3 32 16,-4 4 0-16,-2 0 0 0,1 1-192 0,-6 4-128 0,-3 3 192 16,-4 5-192-16,-1 2 128 0,-1-2-128 0,1 1 0 0,-1-1 0 15,3-3 176-15,0 1-176 16,2-2 160-16,2-3-160 0,2 1 0 0,4-5 128 15,4-3-128-15,4-5 0 0,2-1 0 0,3-5 0 0,2-2 0 0,3-5 0 16,2-3-432-16,3-4 32 0,2-2 0 0,2-4 0 31,0-2-208-31,4-3-32 0,3-2-16 0,2-5 0 0,3-5 320 0,1 1 64 0,1-5 16 0,2 2 0 16,2-4 384-16,3-1 64 0,3-5 32 0,3-2 0 16,-2 3 48-16,3-1 16 0,2 1 0 0,0 2 0 15,-1 0-144-15,1 1-16 0,-1 3-128 0,-3 0 192 16,1 1-64-16,-3 3-128 0,-3 1 176 0,-2 1-176 0,-1 4 0 0,-2 1 0 15,-4 4 0-15,-3 2 0 0,-1 4 176 0,-3 1-176 16,-1 4 160-16,-3 0-160 0,1 4 320 0,-4 2-16 16,-1 3-16-16,-2 3 0 0,-3 0 80 0,-1 5 16 15,-2 2 0-15,-3 2 0 0,-2 1-112 0,-1 2-16 16,-1 0 0-16,-1 0 0 16,0-2-128-16,-3 0-128 0,1 2 144 0,0 0-144 0,0 0 128 0,0-2-128 15,0 5 0-15,-1-3 0 0,1 1 128 0,2-3-128 16,1-4 0-16,2-1 0 0,3-5 0 0,3-6 128 15,3-1-128 1,2-6 0-16,2 1 0 0,3-6 0 0,3-2 0 0,4-4 0 0,2-4 0 0,4-3-160 16,4-1 32-16,2-4 0 0,2-2 128 0,3-3-192 15,2-3 192-15,2 0-192 0,0 2 192 0,-2-2 0 0,1 4 0 16,-5 1 0-16,0 4 0 0,-4 2 0 0,-3 5 0 0,-2 0 0 16,-3 4 0-16,-3 2 0 0,-3 6 160 0,-3-2-160 15,-3 4 0-15,-3 2 0 0,-2 2-208 0,-2 4 64 16,-3 0 144-16,-4 5 176 0,-2 3-48 0,-2 2 0 15,-1 0-128-15,0 2 0 0,0 2 0 0,-2-2-12208 32,0 1-2320-32</inkml:trace>
  <inkml:trace contextRef="#ctx0" brushRef="#br1" timeOffset="16081.34">8630 14216 5519 0,'0'-4'496'0,"0"0"-496"0,0 2 0 0,0-2 0 0,0 4 896 0,0-2 96 0,1 2 16 0,-1-4 0 16,1 1-208-16,1-3-32 0,-1 3-16 0,0-4 0 0,2 4-496 0,-2-2-80 16,0 4-32-16,0-2 0 0,0 1-144 0,1 2 0 15,-1 2 0-15,0 1 0 0,0-3 0 0,-1 3 0 16,0 0 0-16,0-3 0 0,0 0 448 0,0 0 176 16,0 0 16-16,0 0 16 0,0 0 720 0,0 0 144 15,-13 16 16-15,10-13 16 0,1 0-352 0,1 1-80 16,-2-1-16-16,1 2 0 0,0 2-416 0,0 0-96 15,0-5-16-15,0 2 0 0,0 0-304 0,-1 1-64 16,0 1-16-16,-1 1 0 0,-1 0 112 0,0 1 16 16,-2-2 0-16,-2 4 0 0,-1 0 192 0,0 0 32 15,-2 2 16-15,3-2 0 0,0 0 112 0,0 1 32 16,-5 5 0-16,-1 1 0 0,-1 1-96 0,-1-2-16 16,3 3 0-16,1-3 0 0,-1 0-304 0,0 0-64 0,2-1-16 15,0-2 0-15,2 0-208 0,0-1 0 0,0 0 0 0,0 0 0 16,0-1 0-16,0 0 128 0,0 0-128 0,2-1 0 15,-1 2 128-15,2-2 0 0,-1-1-128 0,1 1 192 16,1 0 128-16,-1-2 0 0,1 2 16 0,3 0 0 16,-2 2-112-16,1-2-32 0,1 5 0 0,1-1 0 15,-1 1-192-15,2-2 0 0,1 0 128 0,-1-4-128 16,1-2 0-16,0-4 0 0,1 0 0 0,0-3 0 16,1 2 0-16,0-4-128 0,-1 2 128 0,3-4 0 15,0 2 0-15,0-5 0 0,1 1 0 0,2-1 0 16,0 1 0-16,3-6 0 0,3 1 176 0,-1-1-176 0,0 2 208 15,3-2-64-15,4-4-16 0,2-3 0 0,1 1-128 0,0-2 0 16,3-2 144-16,-3 0-144 0,2 4 0 0,-4 1 0 16,-1-1 0-16,2-1 0 0,2-1 0 0,-2-1 0 15,0 1 0-15,-4-1 0 0,-2 5 0 0,0-3 0 16,-1 2 0-16,-1 2 0 16,-2 2 0-16,-2 0 0 0,-1 5 0 0,-2 0 0 0,-2 2 0 0,-1 3 0 15,-2 1 0-15,0 2 0 0,-1 0 0 0,-1 2 0 16,0 1 0-16,-3 1 0 0,0 2 0 0,-2 0 0 15,0 1 0-15,-3 2 0 0,-2 3 0 0,0-2 0 16,1 0 0-16,-2 3 0 0,-1-1 0 0,0 0 0 16,-1 1 128-16,1 0-128 0,-2 2 208 0,-1-1-16 0,0 4-16 15,-2 1 0-15,5-6 0 0,0 2 0 0,0 3 0 16,-2-1 0-16,-3 5-176 0,1-2 0 0,2-2 144 16,0 1-144-16,6-7 0 0,-1 2 0 0,0-2 0 0,2-2 128 15,2-1-128-15,0-2 0 0,2 2 0 0,2-5 0 16,1 2 0-16,1-2 0 0,0 1 0 0,1-4 0 15,1 1 0-15,2-1 0 0,2 2 0 0,2-1-128 16,0-2-32-16,1 0 0 0,2-3 0 0,3-2 0 16,-1-1 32-16,2-4 0 0,4-3 0 0,-7 3 0 15,-2 4 128-15,2-6-128 0,4-2 128 0,4-4-128 16,1-3 128-16,0 1 0 0,-2 4 0 0,-7 6 0 16,-3 1 0-16,-1 2 0 0,4-2 0 0,2-4 128 0,1 0-128 15,-1-2 176-15,-3 6-176 0,0-1 192 0,0 0-192 0,-1-1 0 16,-1 3 0-16,-1-2 0 15,1 4 0-15,-3 1 0 0,-3 1 0 0,0 4 0 0,0-2 0 0,-2 1 0 16,0 1 0-16,-1 1 0 0,0 1 0 0,-1 1 0 16,-1 3 0-16,-1-2 0 0,-1 3 160 0,1 2-160 15,-2 0 192-15,1-3-192 0,2-3 240 0,-3 4-64 16,-1 5-16-16,-6 4 0 0,-2 4-160 0,-5 5 0 16,0-1 0-16,0 2 0 0,-2 3 0 0,-2-3 0 15,1 1 0-15,0 1 0 0,2-2 0 0,-1-3 128 16,0 1-128-16,3-4 128 0,4-4-128 0,-2 3 0 15,0-1 144-15,0 2-144 0,2 1 0 0,0-5 0 0,5 0 0 0,0-1 0 16,2-1 0-16,2-2 0 0,1-2 0 16,3-1 128-16,1 0-128 0,1-5 0 0,3 2 0 15,-1-2 0-15,2-1 0 0,0-3 0 0,3 0-144 16,-1-4 144-16,2 1 0 0,-1 0 0 16,0-4-144-16,2 1 144 0,3 0 0 0,3-4 0 0,3-2 0 0,-2-1 0 15,2 1 0-15,-2 0 0 0,2-2 0 0,0 2 144 16,2-2-144-16,0-1 0 0,-1 2 0 0,0-2 0 15,-1-1 0-15,-2 3 0 0,0 4 128 0,-1-4-128 16,0 3 0-16,-1-2 0 0,1 0 0 0,0-1 0 16,-1 1 0-16,0 1 0 0,-3 0 0 0,1 1 0 15,-2 0 0-15,-1 0 0 0,-2 1 0 0,0 1 0 0,-2 3 0 0,-1-2 0 16,0 1 0-16,-3 4 0 0,1-2 0 16,-2 0 0-16,0 3 0 0,-2 1 0 0,1 0 0 0,-1 1 0 15,0 3 0-15,-2 0 0 0,-1 2 0 0,-2 3 0 16,0 1 0-16,-3 2 128 0,-1 2-128 0,1 0 0 15,-1 2 0-15,-1 1 0 0,-2 1 0 0,0 2 0 16,-1-2 0-16,-1 1 0 16,0-2 0-16,2 1 192 0,2-2-192 0,-2-3 192 0,2 0-192 0,1-1 0 15,0-2-160-15,3 0 160 0,1-2 0 0,0 1 0 16,1-2 0-16,0 2 0 0,1-1 0 0,1-2 0 16,1 2 0-16,1-1 0 0,1-1 0 0,1-3 0 15,0 0 0-15,0-2-144 0,3-1 144 0,0-1-128 16,2-2 128-16,0 0-128 0,3-3 0 0,0-6 0 15,2 1 0-15,2-4 0 0,1-1 128 0,-2 0 0 0,-3 6 0 0,2-2 0 16,5-6 0-16,3-2 224 0,-1 1-48 0,-2 3-16 16,2-1-160-16,-2 3 0 0,-2 2-160 0,0 2 160 15,0 0 0-15,-1 1 0 0,0 0 0 0,-2-4 0 16,0 3 0-16,-1 2 0 0,-2 0 0 0,0 0 0 16,-1-2 0-16,1 0 0 0,-2 4 0 0,0-3 0 15,0 1 0-15,-2 2 0 0,0 4 0 0,-2-2 0 16,1 4 0-16,-1 0 0 0,-1 1 0 0,1 2 0 15,-2 1 160-15,0 2-160 0,0 2 128 0,-2 2-128 16,0 0 0-16,-2 3 128 0,-1-1-128 0,-1 1 0 0,0 0 0 16,-3 2 0-16,1-2 128 0,-4 2-128 0,1 1 0 0,0-2 0 15,0 1 0-15,0-2 0 0,0 5 0 0,-2-5 0 16,2 3 0-16,1-3 128 16,4-4-128-16,0 0 0 0,1-3 0 0,-1 2 128 0,1 0-128 0,0 2 0 15,3-1 0-15,-1 1 0 16,2-4-416-16,1 0-112 0,1-2-32 0,3 2 0 15,-1-3-2128-15,4 0-416 0</inkml:trace>
  <inkml:trace contextRef="#ctx0" brushRef="#br2" timeOffset="39419.39">12358 14155 13823 0,'-2'0'1216'0,"-1"0"-960"0,2 0-256 0,1 0 0 0,0 0-480 0,0 0-144 0,-1 0-16 0,-2-2-16 0,1 0 256 0,-1 0 48 0,2-2 16 0,1-2 0 15,0 4-128-15,0-1-32 0,0 2 0 0,0 1 0 0,0-3 816 0,0 6 144 16,-1-2 48-16,0 4 0 0,-2 1 512 0,1 0 128 15,-1 1 0-15,-2 0 16 0,0 2 304 0,-1 1 64 16,0-1 16-16,-2 0 0 0,2 2-80 0,-1 0-32 16,-2-1 0-16,1-1 0 0,-1 1-256 0,0 2-48 15,1-2-16-15,-2 0 0 0,-1 0-256 0,-1 2-48 16,3-2-16-16,-3 1 0 0,1 0-384 0,-1 1-80 16,1-3-16-16,-2 4 0 0,1-3-128 0,-2 0-48 15,0 2 0-15,-1-2 0 0,1 2 416 0,-1-2 80 0,2 2 0 16,-2 1 16-16,3-3-96 0,-1 2-32 0,1 0 0 15,-1 1 0-15,0-1-80 0,2 2 0 16,1-2-16-16,1-2 0 0,3-1-240 0,0-3-64 0,1 0 0 16,1-1 0-16,2 0-128 0,-1-1 0 0,1-2 0 0,0 2 0 15,2-4 0-15,0 0 0 0,2-3 0 0,0 0 0 16,1-1 0-16,0-1 0 0,2-1 0 0,0 1 0 16,0 2 128-16,0-3-128 0,4-4 0 0,3-2 128 15,4 0-128-15,0-4 160 0,2 1-160 0,0 1 160 16,2-2-160-16,0 1 0 0,1 2 0 0,0-4 0 15,1-1 0-15,-1 2 0 0,1 0 128 0,-2-2-128 16,0 2 0-16,-3 3 0 0,1-3 0 0,-2 3 0 0,-2 1 0 16,1 0 0-16,-1-1 128 0,-2 3-128 0,1 0 0 15,-2 1 0-15,-1 2 0 0,0 1 0 0,-2 0 0 0,0 2 0 16,-2 2 128-16,0-1-128 0,-2 3 160 0,-2 3-160 31,1-1 192-31,-2 0-192 0,-1 3 0 0,-1 2 0 0,-2 2 0 0,-1 0 0 0,-2 4 0 0,-2-1 0 16,-2 2 0-16,-4 2 0 0,0 2 128 0,-4 1-128 15,-2 3 0-15,-1 3 0 0,0-2 192 0,-1 5-64 16,-2-2 0-16,1-2-128 0,3 0 256 0,-2-2-48 16,0 2-16-16,-1-1 0 0,4-2-64 0,-2 1-128 15,1-2 176 1,1-1-176-16,2-1 128 0,0 0-128 0,0 0 0 0,3 1 0 0,1-3 0 0,1-1 0 16,2 1 0-16,1-4 0 0,3-2 0 0,0 0 128 15,1 0-128-15,1-2 160 0,2 0-160 0,2-3 0 0,0 1 0 0,2-2 0 16,2-2 0-16,1-2-176 0,2-2 48 15,2-2 0-15,1-2-16 0,4 0 0 0,-1-4 0 0,4 1 0 16,1-5 144-16,3 2 0 0,1-4 0 0,2-3 0 16,2 1 0-16,-2-2 0 0,2-1 0 0,0 3 0 15,1-2 0-15,-1-1 0 0,-1 1 0 0,-1 0 0 16,-1 2 0-16,2-1 0 0,0-3 0 0,-2 2-128 16,-2 5 128-16,-1-1 0 0,2 0 0 0,-2 4 0 15,-3-1 0-15,-3 3 0 0,-1 2 0 0,-1 2 0 16,-3 2 0-16,-1 0 0 0,-2 0 0 0,-1 2 0 15,-1-1 0-15,-3 3 0 16,0 0 0-16,-2 3 0 0,0-1 0 16,-3 3 0-16,-1 2 0 0,-2 1 0 0,-3 2 128 15,-3 2-128-15,2 1 128 0,-4 3-128 0,-2 2 0 16,-4 5 128-16,-1-1-128 0,-3 4 0 0,0 1 0 0,-1-3 128 16,-1 3-128-16,0-4 0 0,1 5 0 0,0-5 128 15,1 1-128-15,1-2 0 0,1 0 0 0,1-2 128 16,1-4-128-16,2 0 0 0,3-1 0 0,2-3 144 15,2 1-144-15,3-6 0 0,0 2 128 0,1-3-128 16,4 0 0-16,-1 0 0 0,2-2 0 0,2 0 0 16,2-2 0-16,0 2 0 0,2-4 0 0,1 0 0 15,2 0 0-15,1-4-144 0,1 2 144 0,0-2-128 16,3-2 128-16,2-4-128 0,2 1 128 0,2-4 0 0,3-2 0 16,-2-1 0-16,-2 3 0 0,4-3 0 0,2-2 0 15,3-1 0-15,-1 2 0 0,-3-2 0 0,1 3 0 16,-2 1 128-16,1 2-128 0,-3 0 0 0,-1 3 0 0,0 2 128 15,-1-2-128-15,-3 1 0 0,-2 3 0 0,-1 0 0 16,-1 0 0-16,-3 2 0 0,0 3 0 0,-2-2 0 16,0 1 0-16,-1 2 0 0,1 0 0 0,-1 0 0 15,-2 2 0-15,0-2 0 0,-1 0 0 0,0 0 0 16,0 3 0-16,0-3 128 0,0 0-128 0,0 0 128 16,0 0-128-16,0 0 0 0,0 0 0 0,0 0 0 15,0 0 0-15,0 0 0 0,0 0 0 0,-7 20 0 16,4-12 0-16,-2 2 0 0,1 2 0 0,-3 0 0 15,1 2 0-15,-4 0 0 0,1 3 0 0,-2-1 0 0,0 1 0 16,-3-1 0-16,1-2 0 0,-1 4 0 0,-1 0 0 0,-1-2 0 16,2 3 0-16,-3-1 0 0,1-1 0 0,4-4 0 15,2-2 0-15,-1 2 128 0,-1 0-128 0,0 2 128 16,1-1-128-16,4-4 128 0,1-1-128 0,1-2 0 16,2-1 0-16,2-1 128 0,1-2-128 0,0-1 0 15,3-1 0-15,-1-1 0 0,2 0 0 0,-1-3-208 16,4 1 48-16,-1-2 16 0,1 1 144 0,1-4-160 15,-1-1 160-15,2 0-160 0,1 2 160 0,1-5 0 16,2 0 0-16,2-1 0 0,1-3 0 0,2 1 0 16,-2-1 0-16,2 2 0 0,1 0 0 0,-1-3 128 15,2 4-128-15,-1-1 0 0,-1 1 0 0,-2 2 0 0,2 0 0 16,-2 0 128-16,-1 2-128 0,-2 2 0 0,-1-1 0 16,0 1 0-16,-3 3 0 0,0-1 0 0,-1 4 0 15,-2-3 0-15,-1 3 0 0,0 0 0 0,0-2 0 16,-2 1 0-16,2-2 0 0,-1 1 0 0,1-2 0 0,-1 0 0 15,-1 1 0-15,1-2 0 0,-2 1 0 0,1 0 0 16,-2 2 0-16,-1-2 0 0,1 4 0 0,-1-2 0 16,0 4 0-16,0-2 0 0,0 4 0 0,-1-2 0 15,-1 2 0-15,-1 2 128 0,1-2-128 0,-1 1 0 16,0 2 0-16,-2-1 128 0,-2 1-128 0,1 0 0 16,-1 2 0-16,-1-3 144 0,0 2-144 0,-1 0 0 15,0 2 160-15,0 1-160 0,-1-1 128 0,0 0-128 0,1-2 128 0,1 2-128 16,-1-2 0-16,1 3 128 0,1-4-128 0,0 3 0 15,-2 1 0-15,2-1 0 0,-1 0 0 0,1 2 0 16,-1-2 128-16,1 3-128 0,-1-4 0 0,1 4 0 16,0 0 0-16,-1 0 0 0,2 2 0 0,0-5 0 15,0 2 0-15,1-2 0 0,0-2 0 0,1 2 0 16,2-2 0-16,-1-2 0 0,2 0 0 0,0-1 0 16,2-4 0-16,0 2 0 0,0-3 0 0,2 0 0 15,0 0 0-15,2-3 0 0,0 2 0 0,0-4 0 16,2 1 0-16,-3 1 0 0,4-2 0 0,-1 0 0 15,2-1 0-15,0-1 0 0,0 3 0 0,0-3 0 16,1 2 0-16,1-1-176 0,0 0 176 0,0 0 0 16,3 0 0-16,-2-3 0 0,1 5 0 0,-2-2-128 15,1 0 128-15,1 2 0 0,-1 1-128 0,-1 0 128 0,0-1-128 0,0 2 128 16,-1 2-368-16,1-3 16 0,1 3 0 0,-3 0 0 31,1 3-432-31,0-3-96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11-09T18:20:05.757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50"/>
    </inkml:brush>
    <inkml:brush xml:id="br3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17822 6717 10127 0,'2'-2'896'0,"-1"0"-704"0,0 2-192 0,-1 0 0 0,1 0 608 0,-1 0 96 0,2 0 0 0,-1-2 16 0,1 2-144 0,1 0-16 16,-2 2-16-16,-1-2 0 0,0 0 288 0,0 0 48 16,0 0 16-16,-11 19 0 0,5-12 48 0,-2 3 16 15,-2 3 0-15,-1 1 0 0,-1 0-240 0,-2 2-32 16,-1 3-16-16,-1-3 0 0,0 2-224 0,-2-3-32 16,0 2-16-16,0 2 0 0,-2-3 48 0,-2 5 16 15,0-1 0-15,-3 1 0 0,3 1 176 0,-3 0 16 0,-1 7 16 16,-3 0 0-16,0 2-80 0,-1 4-16 0,-2-3 0 15,1 3 0-15,-1 2-256 0,0-5-48 0,1 3-16 0,0-7 0 16,5-2-16-16,-1-1-16 0,-2 1 0 0,1-1 0 16,1-1 192-16,-2 2 32 0,3-4 16 0,-1 3 0 15,0 1-32-15,-2 0-16 0,0 3 0 0,0-2 0 16,2 1-224-16,0-3-64 0,1 2 0 0,1 0 0 16,2 2-128-16,0-4 128 0,4 1-128 0,-2-4 128 15,1 2-128-15,1-1 0 0,1-1 0 0,0-2 0 16,2 1 0-16,2-4 0 0,-1 0 0 0,0 0 0 0,1 1 0 15,1-4 0-15,-1 1 0 0,-1 1 0 0,2-3 0 0,-2 2 240 16,1-1-64-16,-1 0-16 0,0 0 304 0,2-2 64 16,1 2 16-16,-1-3 0 0,2 2-208 0,1-4-32 15,1-1-16-15,1 1 0 0,2-2-288 0,-1-1 0 16,2 0 0-16,1-1 0 0,0 1 0 0,0-2 0 16,0 0 0-16,1-2 0 0,0 2 0 0,0-1 0 15,-1 0 0-15,1 1 0 0,0 1 0 0,-1-1 0 16,1-2 0-16,-1 2 0 0,0 2 0 0,-1-2 160 15,0-2-160-15,0 2 128 0,0 0-128 0,0 2 0 16,0-3 144-16,-1 2-144 0,1 2 0 0,0-4 144 16,0 1-144-16,0 2 0 0,0 0 0 0,1 1 0 15,0-1 0-15,-1 0 0 0,1 0 128 0,-1 2-128 16,1-2 0-16,-1 0 0 0,0 0 0 0,0 0 0 0,0-2 0 16,1 1 0-16,1-4 0 0,-1 2 0 0,-1-1 0 0,2 2 0 15,0-3 0-15,-1 1 0 0,2 1 0 0,-2-3 0 16,2 4 0-16,-2-2 0 0,0 2 0 15,-1-2 0-15,2 2 0 0,-2-1 0 0,1 0 0 0,0 1 0 16,1 0 0-16,-2 1 0 0,0-2 0 0,0 3 0 16,1-3 0-16,-1 1 0 0,0 2 0 0,2-2 0 15,-2 2 0-15,0-3 0 0,0 1 0 0,-1 1 0 16,-1-1 0-16,1 0 0 0,1-2 0 0,1 0 0 16,0 2 0-16,0-4 0 0,-1 3 0 0,1-3 0 15,2 1 128-15,-1-1-128 0,1 0 192 0,-1 0-192 0,1 2 0 16,-1-2 0-16,2 2 0 0,-1-1 0 0,-2 3 0 0,1-3 0 15,0 4 0-15,-1-2 0 0,-1 1 0 0,1 1 0 16,-1-1 0-16,2 0 0 0,-2-1 0 0,1 2 0 16,0-1 0-16,1-2 0 0,-1 2 0 0,0-1 0 15,1 0 0-15,-1-2 0 0,0 1 128 0,0-1-128 16,1 1 0-16,0-2 0 0,1 2 0 0,-1-2 128 16,2 2-128-16,0-4 0 0,1 2 128 0,0 0-128 15,0 0 0-15,-1 0 0 0,1 0 0 0,0 0 0 16,0 0 0-16,0 0 0 0,0 0 0 0,0 0 0 15,0 0 0-15,0 0 0 0,0 0 0 0,0 0 0 16,0 0 0-16,0 0 0 0,-19 8 0 0,14-5 0 0,1 1 0 16,1-2 0-16,-1-1 0 0,-1 2 0 15,3-1 0-15,-2-1 0 0,3 2 0 0,-1-2-224 0,1 2 32 16,1-3-18192-16</inkml:trace>
  <inkml:trace contextRef="#ctx0" brushRef="#br0" timeOffset="1320.06">18104 6754 17503 0,'-3'0'1552'0,"0"0"-1232"0,3 0-320 0,0 0 0 0,1 1 560 0,-1-1 48 0,-1 3 16 0,0-3 0 0,0 4 208 0,-1-1 32 16,1 2 16-16,1-1 0 0,0 0-256 0,0 1-48 15,0-2-16-15,1 0 0 0,2 0 272 0,-1 1 48 16,0-1 16-16,0 0 0 0,-1 1 544 0,1 1 112 0,-1 1 32 16,-1-1 0-16,1 1-384 0,-2 3-80 0,1 0-16 15,-1 1 0-15,-1 2-400 0,1-1-64 0,-1 6-32 0,2-1 0 16,0 2-256-16,-2 0-48 0,2 3-16 16,2-3 0-16,-1-1-128 0,0 3-32 0,2 4 0 15,0 5 0-15,2 1-128 0,0 3 192 16,3 3-192-16,-1 1 192 0,3 4-192 0,0 0 160 0,2-2-160 0,-1-2 160 15,3-1-160-15,-2-1 192 0,1-2-192 0,-2 2 192 16,0 1-192-16,1 4 160 0,1 1-160 0,-2 1 160 16,1 4-160-16,-1-4 160 0,-1 1-160 0,0-1 160 15,1-7 32-15,2 0 16 0,-1-1 0 0,0-2 0 16,2-1-16-16,2 1-16 0,0-1 0 0,3 1 0 16,0-3-48-16,1-1-128 0,1 1 192 0,0-1-64 0,-1-2-128 0,0 1 160 15,-2 2-160-15,0-3 160 0,-2-1-160 0,-3 1 0 16,0 0 0-16,-3 2 0 0,-1 0 0 15,-2 3 0-15,-1 0 0 0,-2-1 0 0,-2 1 160 0,0 0-160 16,0-2 192-16,-1 0-192 0,0-2 304 0,3 0-48 16,-3 0-16-16,2-1 0 0,0-1-96 0,0-6-16 15,0 0 0-15,2-4 0 16,0-1-128-16,0-4 0 0,0 1 0 0,0-4 0 0,0 0 0 0,-1-1 0 16,1-3 0-16,0 0 0 0,0-1 0 0,-2 0 0 15,1-2 0-15,0-2 0 0,0 2 0 0,-1-6 0 16,2 1-192-16,0-2 192 15,0 1-768-15,1-4-16 0,2-3-16 0,4 1-19088 0</inkml:trace>
  <inkml:trace contextRef="#ctx0" brushRef="#br0" timeOffset="2812.3">18117 6658 12895 0,'-5'-7'1152'0,"0"3"-928"0,1 1-224 0,2-1 0 0,2 4 1696 0,0-2 288 0,0 2 64 0,-2-4 16 0,1 2-1232 0,0-2-256 15,0-2-64-15,1 2 0 0,0 2-304 0,1-1-64 16,0 3-16-16,0 3 0 0,2-1 144 0,-1 3 32 15,0 0 0-15,0 1 0 0,-1 0-160 0,1 4-16 16,-1-2-128-16,1 0 192 0,-1 1 704 0,3-3 128 16,0 2 16-16,0-2 16 0,1 0 416 0,-1 0 96 0,3-2 16 0,-1 0 0 15,3 0-432-15,-1 0-64 0,2 0-32 0,0 1 0 16,2 0-320-16,1 3-64 0,-1-1-16 16,2 3 0-16,-2 2-384 0,0 0-80 0,1 1 0 15,-1 0-16-15,2 2-48 0,-1 1 0 0,3 0 0 0,0 0 0 16,1-1 16-16,0 1 0 0,3 0 0 0,1-2 0 15,2 3-16-15,2-1-128 0,2 0 192 0,2 0-64 16,-3-2 64-16,1-2 0 0,5 3 0 0,1-2 0 16,3 0 0-16,1 2 16 0,-1-1 0 0,0 0 0 15,0 3-64-15,1-1-16 0,0 0 0 0,1 0 0 16,2 2 16-16,-1 1 0 0,2 3 0 0,-1 0 0 0,1 1 48 0,1-1 0 16,1 3 0-16,-1-6 0 0,-1 0-48 0,3 0 0 15,8 3 0-15,-1 0 0 0,-7-3-144 0,2-1 128 16,4 2-128-16,-1 2 128 0,3-2-128 0,-1-1 0 15,-1-1 0-15,1-2 0 0,-4-1 192 0,4-1 0 16,0 2 0-16,2-1 0 0,1 1-192 0,2-3 160 16,-2 2-160-16,-1 4 160 0,2-3-160 0,-2 2 160 15,0 0-160-15,-1 0 160 0,-1 1 0 0,-3 0 0 16,0 2 0-16,-2 2 0 0,-2 1 32 0,-1-1 16 16,-5 0 0-16,0 2 0 0,2 1-208 0,-7-1 176 15,-3-4-176-15,2 2 160 0,6 4-160 0,3 3 0 16,1-3 0-16,-1-1 0 0,-1-4 0 0,-5-5 0 0,-1-3 0 15,-3 0 0-15,-2-4 0 0,0 1 0 0,-4-1 0 16,0-4 128-16,0 0-128 0,1 2 0 0,1 0 0 16,-1 0 128-16,0 3-128 0,-1-1 0 0,0 0 0 15,-2 3 0-15,1 2 0 0,-1 1 0 0,1-1 0 16,-2 1 0-16,-2-4 0 0,-2 2 0 0,1 1 0 0,-2-2 0 31,1 4-464-31,-1-3 16 0,-2 2 16 0,-3-3 0 0,-1-1-32 16,-1-2-16-16,-3 0 0 0,0-1 0 0,-1 1 32 15,-2-4 0-15,-1 0 0 0,1 0 0 0,-2-2-288 0,1-3-48 16,1 2-16-16,-2-1-17824 0</inkml:trace>
  <inkml:trace contextRef="#ctx0" brushRef="#br0" timeOffset="4431.58">13759 11560 15663 0,'-1'-5'1392'0,"1"3"-1120"0,0 2-272 15,0 0 0-15,0 0 1184 0,0-2 176 0,1 1 48 0,-1-4 0 0,0-1-656 0,1-1-128 16,1 1-32-16,-1 1 0 0,1-1-112 0,0 0-32 0,0 1 0 0,0 0 0 15,1 0-176-15,-2 1-32 0,0 2-16 0,-1 2 0 16,-1 0-224-16,0 2 128 0,-2 1-128 0,-1 0 0 16,-3 5 416-16,-1 3-16 0,-2 0 0 0,-3 4 0 15,2-3 432-15,-1 2 64 0,-4 2 32 0,-3 1 0 16,0-1 64-16,-2 3 16 0,-1-3 0 0,-1-2 0 16,-1 2-128-16,-1-1-32 0,-1 1 0 0,-2 0 0 15,1-1-496-15,-3 1-96 0,2-3-32 0,-3 2 0 0,-1 1-224 16,-1 0 0-16,-2-1 0 0,-2 5 0 0,-1-2 0 15,-3 2 144-15,-4 2-144 0,-2 3 128 0,0 0 224 0,-3 3 32 16,-2 4 16-16,-3-1 0 0,0 5-80 0,-5-1 0 16,-4 2-16-16,-2 1 0 0,2 1-144 0,1-2-32 15,4-5 0-15,-2 0 0 16,-4 5 0-16,-1-2 0 0,0-1 0 0,0-1 0 0,8-1 32 0,-6-1 0 16,-1 3 0-16,1 1 0 0,-2 0-160 0,3 0 160 15,1 0-160 1,2-3 160-16,0-1 32 0,3-3 0 0,4 1 0 0,0-3 0 0,-1 2-192 0,0 1 160 15,3 2-160-15,-1-5 160 0,5-2-160 0,-4 2 0 16,1 2 0-16,1-5 0 0,4 2 0 0,1-3 0 16,-1 3 0-16,2-3 0 0,1-2 0 0,1 1 0 0,3 1 0 15,1-3 0-15,2 0 0 0,3-4 0 0,2-4 0 0,4 1 0 16,0-3 0-16,4-2 0 0,2 0 0 0,2-2 0 16,3 1 0-16,1-5-192 0,3 2 32 0,1-3 16 31,4 0-240-31,3-4-64 0,-1 2 0 0,4-2-11936 0,2-1-2400 0</inkml:trace>
  <inkml:trace contextRef="#ctx0" brushRef="#br0" timeOffset="5310.49">13912 11550 18431 0,'-2'-3'1632'0,"-1"-1"-1312"0,2 4-320 0,1-2 0 0,0 2 960 0,-1-2 128 16,0-2 32-16,0 0 0 0,-2-6-272 0,1 2-48 0,-1-2-16 0,3 0 0 0,0 1-336 0,0-1-80 15,1 4-16-15,-1 2 0 0,2-2-112 0,-1 4-32 16,-1 2 0-16,1 0 0 0,0 2-208 0,-1-1 0 16,0 2 0-16,0 1 0 0,2-1 256 0,-2-3-64 15,0 0 0-15,0 0 0 0,1 21 464 0,-1-17 96 16,0 2 16-16,0 3 0 0,0-2 48 0,0 2 16 0,0-2 0 0,1 2 0 15,-1 0 48-15,1 1 16 0,0-1 0 0,1 0 0 16,0 2-192-16,-1 2-48 0,1 1 0 0,-1-1 0 16,1 3-272-16,2 2-64 0,-1 2-16 0,0 0 0 15,0 5-160-15,-1 3-16 0,1 1-128 0,-1 2 192 16,1 3-64-16,-2 7-128 0,-1 7 176 0,-1 3-176 16,-1 2 128-16,-1-1-128 0,0 4 0 0,-2-6 0 15,2 2 128-15,-4-2-128 0,4 0 0 0,-2-1 0 16,0-4 256-16,1 4 0 0,-1-2 0 0,1 0 0 15,1 1 112-15,-1-4 16 0,0 1 0 0,-1-2 0 16,2-5-128-16,-1 3 0 0,-1 0-16 0,0 4 0 0,0-1-240 16,0 1 176-16,-1 2-176 0,1 0 160 0,-2 1-160 15,-3-4 0-15,0 6 0 0,-1-4 0 0,-2-2 0 0,0-4 0 16,2-2 0-16,-1-7 0 0,4-5 0 0,0-1 0 16,1-6 0-16,2-2 0 0,1-5 0 0,1-2 0 15,1-4 176-15,2-2-176 0,0-2 0 0,0-2-160 16,2-2 0-16,0-2 0 15,2-2-688-15,-1 0-144 0,4-2-32 0,1 0-17728 0</inkml:trace>
  <inkml:trace contextRef="#ctx0" brushRef="#br1" timeOffset="11059.87">14184 9650 15663 0,'2'-6'1392'0,"0"0"-1120"0,1 2-272 0,-2 2 0 0,0 2 0 0,0-4-272 0,3-1 48 0,0-2 16 15,1-3-560-15,-2 1-96 0,0-1-32 0,-3 6 0 0,-3 0 640 0,0 2 256 16,-2 2-192-16,-1 2 192 0,-2 0 832 0,1 0 272 15,-1 0 64-15,1 0 16 0,0 1 288 0,0-2 48 16,1-1 16-16,1 2 0 0,1-4-64 0,1 1-16 16,0-2 0-16,1 1 0 0,1 0-432 0,-1 0-96 15,1-2-16-15,-1 2 0 0,-1-1-608 0,-1 2-128 16,1 1-32-16,-1-2 0 16,-2 4-144-16,-2-2 0 0,1 4 0 0,-3 0 0 0,0 0 0 0,-1 4 0 0,-4 2 0 0,0 1 0 15,1-1 128-15,-2 2 160 16,-1 1 32-16,3-2 0 0,-1 1 128 0,1 0 16 15,2-2 16-15,-1 3 0 0,1-1 80 0,-3 0 16 0,2 1 0 0,-3 3 0 16,1-3-240-16,-1 2-32 0,-3 4-16 0,1-3 0 16,-3 2-96-16,-2 2 0 0,1 2-16 15,-1 1 0-15,-1-1 80 0,3-1 0 0,-1-1 16 0,4-5 0 16,5-2-16-16,-3 2-16 0,-2 1 0 0,0 0 0 16,-1 0-80-16,3-3-16 0,3-1 0 0,2-2 0 15,2 0-144-15,3-6 128 0,3 0-128 0,2 0 128 16,3-1-128-16,2-3 0 0,2-3 0 0,3-1 0 15,5 0 0-15,2-4 0 0,5-2 0 0,3-2 0 0,-3-1 0 16,5-1 0-16,3-2 0 0,3-4 0 0,3-1-144 0,1-1 144 16,-2 2-192-16,2-3 192 0,1 2-128 15,1 2 128-15,2-4 0 0,0 2 0 0,0 4 0 16,-1-1 0-16,0 1 0 0,-3-1 0 0,-1 2 0 0,-6 0 0 16,0 0 0-16,-4 3 0 0,-3 3 0 0,-1 2 128 15,-1-1-128-15,-3 5 192 0,-2 1-192 0,-3 0 0 16,-2 3 0-16,-3 3 0 15,-2-2 0-15,-2 1 0 0,-2 5 0 0,-3 2 0 0,-5 4 0 0,-2 2 192 16,-5 2-16 0,-5 4-16-16,-3 1 32 0,-4 1 0 0,-3-1 0 0,-4 3 0 0,-1 3-192 0,-2-2 0 15,3-4 144-15,-1 3-144 0,0-3 0 0,-4 0 144 16,0 3-144-16,1-1 0 0,9-3 144 0,0-3-144 0,0 2 0 16,-2-1 144-16,2-1-144 0,1-2 0 0,2 0 0 0,3-3 0 15,3-1 0-15,4-2 0 0,2-4 0 0,3 0 0 16,2-5 0-16,5 2 0 0,0-6 0 0,4 0 0 15,1-1 0-15,1-5-176 0,5 2 176 0,0-4-192 16,2 1 0-16,4-4 0 0,3 2 0 0,3-4 0 16,3 0 192-16,1-1 0 0,1 0 0 0,-4 4 128 15,0 0-128-15,2 1 0 0,6-4 0 0,0 0 128 16,5 0-128-16,-5 1 0 16,-3 3-128-16,-3 4 128 0,-4 0 0 0,-3 1 0 0,-1 4 0 0,-5 0 0 0,-1 2 0 15,-4 1 0 1,-1 0 0-16,-3 4-128 0,-1-2 128 0,-3 2 0 0,0 2 160 0,-5 4-160 0,0 2 336 0,-2 1-16 15,1-3-16-15,-5 3 0 0,-3 8-176 16,-4 1-128-16,-1 1 192 0,-3 1-192 0,-1 2 0 16,0-1 0-16,0-3 0 0,0 2 0 15,0-1 176-15,0 0-176 0,3-1 160 0,2-5-160 0,2 2 0 0,3-3 0 16,0 1 0-16,2-3 0 0,3-2 0 0,3 1 0 16,1-4 0-16,4-2 0 0,0-1 0 0,3-2 0 15,3-2-128-15,-1-1 128 0,1-1-224 0,2 0 16 16,3-1 0-16,6-5 0 0,3 0-112 0,3-4-32 15,2-1 0-15,4-1 0 0,1-2 224 0,2 0 128 16,3-3-160 0,0 1 160-16,0 0 0 0,0 2 0 0,-2-1 208 0,-1 5-64 0,-5-2-144 0,-1 4 0 0,-5 2 0 0,-3 4 0 15,-3-1 0-15,-2 3 0 0,-2 3 0 0,-3-1 0 16,-3 4 0-16,-2-1 0 0,-1 4 0 0,-4 1 0 16,-3 2 176-16,-1 3 48 0,-5-1 16 0,-1 2 0 15,-3 2-48-15,-2 1-16 0,0-1 0 0,-2 2 0 16,-1-1-32-16,0 3 0 15,-2 0 0-15,3-2 0 0,1 1-144 0,0-1 128 0,0 2-128 0,2-3 128 16,6-3-128-16,-2-1 0 0,1 1 144 0,1 0-144 16,3-4 0-16,1-2 0 0,4-4 0 0,2-3 0 0,1-2 0 15,2-1 0-15,2-1 0 0,1-4 0 16,3 1-192-16,3-2 32 0,0-2 16 0,2 2 0 16,0-2 144-16,4-2 0 0,3-3 0 0,3-3 0 15,2 1 0 1,1-2 0-16,6-4 0 0,1 1 128 0,2-2-128 0,2 0 0 15,0 3 0-15,-3 1 128 0,-4 2-128 0,-3 0 0 16,-3 1 0-16,-3 5 0 0,-4 4 0 0,-4-1 0 16,-3 6 0-16,-3 1 0 0,-2 1 0 0,-2 3 0 15,-3 1 0-15,-1 1 0 0,-1 0 128 0,-3 2 0 16,-5 4 0-16,-3 3 0 0,0 1 64 0,-4 0 32 16,-4 6 0-16,-3 1 0 0,0 1-48 0,-3 2-16 15,-1 3 0-15,-1-3 0 0,2-1-160 0,1-1 192 16,2 1-192-16,2-5 192 0,3-2-192 0,4-5 128 0,2 0-128 15,4-4 128-15,4-3-128 0,0-2 0 0,4 0 0 16,1-4 0-16,1 2 0 0,2-2 0 0,1 0-128 0,1-2 128 16,2-2 0-16,3-2-176 0,2 0 176 0,1-1-128 15,5-3 0-15,2 1 0 0,3-6 0 0,4 1 0 16,1-1 128-16,3-1 0 0,-1 0 128 0,0 0-128 16,1 0 0-16,-2 1 0 0,-2 2 0 0,0 0 0 15,-3 2 0-15,-2 1 0 0,-3 3 0 0,-3 1 0 16,-2 2 0-16,-3 1 0 0,-3 3 0 0,-1 3 0 15,-4 1 0-15,-1-1 0 0,-3 6 0 0,0-2 0 16,-3 3 160-16,-4 3 64 0,-4 3 16 0,-2 1 0 0,-5 5-16 16,-1-2 0-16,1 2 0 0,-2-1 0 0,1-1-96 15,1-1-128-15,0-1 176 0,0 0-176 0,1 0 0 0,2-3 0 16,0-1 0-16,4-2 0 0,1 0 160 0,2 1-160 16,2-4 128-16,2 1-128 0,2 0 0 0,0 1 0 15,1-1 0-15,1-2-176 0,1 3 48 0,1-4 0 16,1 3 0-16,1 1 0 15,1-1-432-15,0 0-80 0,2-1 0 16,0-2-18560-16</inkml:trace>
  <inkml:trace contextRef="#ctx0" brushRef="#br2" timeOffset="19089.38">17837 9666 911 0,'0'-6'0'0,"0"2"0"0,0-1 0 0,-1 4 0 0,1-2 896 15,1 3 80-15,0-3 32 0,1 1 0 0,-1-2-240 0,0-2-64 16,3-4 0-16,-2 4 0 0,1-4 416 0,1 4 80 16,-2-3 16-16,1 1 0 15,-1 2-144-15,0 0-32 0,1 4 0 0,-2-5 0 0,2 4-112 0,-2-1-32 0,0 2 0 0,0-1 0 16,1 2-208-16,-1-2-48 16,-1 1-16-16,1 1 0 0,-1 1-176 0,0-3-16 0,1 3-16 15,-1 0 0-15,0 0 0 0,0 0 0 0,0 0 0 0,0-2 0 16,0 0 176-16,0 2 48 0,0 0 0 0,-1 0 0 15,0 0 144-15,1 0 48 16,0 0 0-16,0 0 0 0,-11 17-96 0,6-9-16 0,-1 0 0 0,-3 2 0 16,1 1-352-16,-1 0-80 0,-4 1-16 0,0 3 0 15,-2 1-144-15,-1 3-128 0,-3-2 144 0,-3 4-144 16,-2 1 368-16,-2 0-32 0,-1 3 0 0,-4-3 0 16,-1 1 96-16,0-5 16 0,-1 2 0 0,0 0 0 15,1-2 256-15,-1 3 48 0,1-3 16 0,-2 3 0 16,1-1-144-16,2 1-32 0,1-3 0 0,3 2 0 0,1-2-288 0,2-2-64 15,-1 1-16-15,3-1 0 0,-1 0-224 0,4-1 144 16,0-3-144-16,3 0 128 0,2-1-128 0,3-2 0 16,2-3 0-16,2 0 0 0,3-2 0 0,1-1 0 15,1-2 0-15,2-1 0 0,3 0 0 0,2-1-176 16,1-2 176-16,3-3-192 0,2 2 192 0,1-4-128 16,5 0 128-16,2-4-128 15,2-1 128-15,3 0 0 0,3-4 0 0,1-1 0 0,-2 1 0 0,3-3 0 16,4 0 0-16,2-2 0 0,0-3 0 0,3 1 0 15,2 1 0-15,1-3 0 0,-4 5 0 0,-1 3 0 16,0 1 0-16,-1-6 128 0,-1 6-128 0,-3 0 0 16,-2 2 0-16,-5 1 0 0,-1 2 0 0,-5 2 0 0,-1 1 0 15,-3 6 0-15,-3-2 0 0,-2 3 0 0,-3 2 0 16,-1 2 0-16,-3 0 0 0,-2 4 144 0,-1 3-144 16,-4 1 160-16,-1 2-160 0,-3 1 0 0,-2 0 0 15,-2 3 0-15,-1 0 0 0,0-1 128 0,0 1-128 0,-4 3 128 16,-3 1-128-16,-2 2 0 0,-1 0 0 0,0 3 128 15,-1-3-128-15,-2 3 0 0,-3 0 144 0,0 0-144 16,3 0 0-16,1-3 128 0,0 2-128 0,0-3 0 16,1 1 0-16,3-3 144 15,2-3-144-15,2 0 0 0,2-4 128 0,3 1-128 0,2-6 0 0,4-1 0 16,2 0 0-16,2-3 0 0,3-3 0 0,4 0 0 16,2-5 0-16,4-1 0 0,4-2 0 0,2-1 0 0,4-4 0 15,2 1 0-15,0-3 0 0,3-1 0 0,1 0 0 16,0 0-144-16,2 0 144 0,1-4 0 0,-1 3 0 0,-1 0 0 15,-2 1 0-15,-3 3 0 16,-1 0 0-16,-3 4 0 0,-3 0 0 0,-2-1-128 0,0 4 128 0,-2 0 0 16,-1 2 0-16,-2-1 0 0,-2 4 0 0,-1 1 0 15,-1 1 0-15,-3 1 0 0,1 1 0 0,-2 3 0 16,-3 1 128-16,-1 3-128 0,-2 3 192 0,-1 2-48 16,-3 1 0-16,-1 2 0 0,-4 2-144 0,-2 2 128 15,-3 1-128-15,-1-1 128 0,-3 3-128 0,2-3 0 16,-1-2 144-16,-2 1-144 0,1-3 0 0,2-2 128 15,1-2-128-15,1-3 0 0,4 0 128 0,1-2-128 16,3-2 160-16,1-2-160 0,3 1 0 0,2-2 0 0,3-4 0 16,1 0 0-16,4-2 0 0,1 0 0 0,6-4 0 15,1 0 0-15,5-3 0 0,1-1 0 0,5 0 0 0,3-2 0 16,4-2-192-16,3 0 192 0,1-1-192 0,0-2 192 16,0 0 0-16,0-1-128 15,0 2 128-15,-4 0 0 0,-1 1 0 0,0-1 0 0,1 0 0 0,1 0 0 16,-4 1 0-16,-2 1 0 0,1-1 0 0,-5 3 0 15,-1 5 0-15,-4-2-128 0,0 3 128 0,-4 2 0 16,-3 2 0-16,-2 2 0 0,-2 2 0 0,-3 4 0 16,-3 0 0-16,-2 4 0 0,-2 3 0 0,-3 3 0 15,-4 2 0-15,-3 1 192 0,-4 4-48 0,-4 2-16 16,-2 4 0-16,-4-1 0 0,-2 0 0 0,-2 3 0 0,-3 1-128 0,-2-3 0 16,1-1 0-16,0-3 0 0,4 1 0 0,0-6 0 15,4 1 0-15,4-5 0 0,5-2 128 0,1 0 0 16,1-1 0-16,2-1 0 0,4-4-128 0,3 0 0 15,3-4 0-15,3-2 0 0,4 0 0 0,3-4-176 16,2 0 48 0,5-4 0-16,3-2 0 0,5 0 0 15,4-7 0-15,4 1 0 0,4-2 128 0,0 0-192 0,3 0 192 0,2 1-192 0,-1 2 192 0,1 0 0 16,-2 1 0-16,-3 2 0 0,-5 1 0 0,1-1 0 16,-2 4 0-16,1 0 0 0,-3 0 0 0,-5 2 0 15,-1 2 0-15,-4 2 0 0,-4 0 0 0,-2 2 0 16,-1 2 0-16,-5-2 0 0,-2 4 0 0,-2 2 128 0,-4 1-128 15,0-2 176-15,-4 4 48 0,-3-1 16 16,-2 6 0-16,-3 0 0 0,-3 0-48 0,2 3-16 0,1-3 0 16,2-1 0-16,1-2-176 0,-1 3 160 0,-2 0-160 0,0 2 160 15,0-1-160-15,1-1 0 0,3-1 0 0,0-1 128 16,1 0-128-16,1-1 0 0,2-1 0 0,4-4 0 16,1 0 0-16,3-4 0 0,3-2 0 0,2 0 0 15,2-4 0-15,3-3 0 0,4-1-176 0,2-1 176 16,1 1-224-16,4-7 32 0,3 1 16 0,3-2 0 15,0 2 176-15,-1 0-128 16,2-1 128-16,-5 3-128 0,-4 4 128 0,1-3 0 0,3 2-144 0,2 1 144 0,-1 0 0 0,-3 0 0 16,0 3 0-16,-4 2 0 0,0 1 0 15,0 0 0-15,-4 1 0 0,-2 4 0 0,1-4 0 0,-5 4 0 16,2-1 0-16,-4 2 0 0,0 1 0 0,-3 2 0 16,-2 0 0-1,-2 1 0-15,-2 2 128 0,-3 2 0 0,-3 4 0 0,-3-2 0 0,-4 3-128 0,0 1 160 16,-1 1-160-16,-3 1 160 0,-1-2-160 0,-1 1 0 15,2-5 0-15,2 0 0 0,0-3 0 0,1 0 128 16,0-1-128-16,1 1 0 0,4-4 128 0,0 1-128 16,5-1 128-16,2-3-128 0,3 0 192 0,3-3-64 15,4-2 0-15,2-1 0 0,3 0-128 0,2-1 0 16,4-4 0-16,2 1 0 0,4-2 0 0,3-4-192 16,2 1 64-16,4 0 128 0,1-1-192 0,1 0 192 0,0 1-192 15,-1-1 192-15,-1 4-144 0,-3-4 144 0,2 2 0 0,-2-2 0 16,0 0-144-16,-2-1 144 0,-2-1 0 0,0 4-144 15,-2-1 144-15,-3 4 0 0,1-1 0 0,-4 4 0 16,-1-1 0-16,-3 2 0 0,0-2 0 0,-1 1 0 31,-3 2 0-31,1-1 0 0,-2 1 0 0,-1 0 128 0,0 1 0 0,-1 1 0 0,-2 1 0 0,0 1 0 16,-2-2-128-16,-2 4 192 0,0-1-64 0,-2 1 0 31,0 3-128-31,-3 0 0 0,0 1 128 0,0-1-128 0,-2 4 0 0,-1-3 0 0,2 2 0 0,-2 0 128 16,0 1-128-16,1 0 0 0,1 2 0 0,-2 1 0 0,1 0 0 0,1 0-192 15,2-1 64-15,-1-1 0 32,3-2-576-32,-1-2-96 15,2-1-32-15,1-2-18448 0</inkml:trace>
  <inkml:trace contextRef="#ctx0" brushRef="#br3" timeOffset="24496.15">21499 9553 15663 0,'-2'-4'1392'0,"2"1"-1120"0,2 0-272 0,0 0 0 0,1 3 592 0,-1-4 64 0,2 1 16 0,2-6 0 31,3-1-976-31,1-2-192 0,1-1-32 0,-1 4-16 0,-2 0 144 0,0 2 16 0,-2 2 16 0,-1 1 0 16,-2 3 656-16,-1-1 128 0,-1 1 32 0,-2 1 0 15,-2 1 1248-15,1 1 256 0,-2 1 48 0,-1-3 16 16,0 4 32-16,0-1 16 0,0 0 0 0,-1 1 0 15,1 1-656-15,0-4-144 0,0 2-32 0,0 0 0 0,-1 1-512 0,1-2-96 16,-1 1-32-16,1 1 0 0,-1-2-416 0,0 2-176 16,-1 2 128-16,0-4-128 0,-2 6 144 0,-3 1-144 15,-3-3 160-15,-1 4-160 16,-1 2 336-16,-4-2-16 0,-1 2-16 0,-3 2 0 0,-2 2-48 16,-2 2-16-16,-2 1 0 0,-2 0 0 0,-2 3-80 0,-3 0-16 15,2 3 0-15,-1 1 0 16,1-4-144-16,0 0 128 0,4 1-128 0,1-4 128 0,2 0 16 0,3-3 0 15,3 1 0-15,3-3 0 0,3-2-16 0,2-2-128 16,4-1 192-16,3-3-64 0,3-2-128 0,2-1 0 16,2 0 0-16,2-3 128 0,2-3-128 0,0 2-144 15,2-1 144-15,1-2-208 0,1 2 64 0,0-5 16 16,2 4 0-16,-1-6 0 0,3 3 128 0,2-2 0 16,-1 2 0-16,3-4-128 0,0 2 128 0,3-2 176 0,2-3-48 0,4 4 0 15,0-4-128-15,4 1 0 0,3 2 0 0,1-5 0 16,1 1 0-16,3 0 0 0,1 0 0 0,-1-2-176 15,0 1 176-15,-3 1 0 0,-1 2 0 0,-1 0 0 16,-1-1 0-16,-2 3 0 0,1 1 0 0,-6 0 0 16,-2 2 0-16,-3 0 0 0,-4 5 0 0,-1-2 0 15,-3 2 0-15,-3 2 0 0,-2-3 0 0,-1 6 0 16,-3-3 0-16,-1 0 0 0,-1 3 0 0,-3 2 128 16,-2 2 0-16,-2 0 0 0,-4 2 0 0,-3 4 0 15,-2 3-128-15,-5 5 192 0,-3-1-64 0,-2 2 0 0,-3 3-128 16,-1 0 0-16,-2-3 0 0,-2 2 0 15,2 0 0-15,1-1 128 0,1-2-128 0,2-2 0 0,2 0 144 0,4-3-144 16,0 3 192-16,2-3-192 16,2 0 128-16,0-4-128 0,3 2 0 0,0 0 0 0,2-1 0 0,3-3 0 15,0-2 0-15,4 2 0 0,2-4 0 0,2-4 0 16,2 0 0-16,3-2 0 0,5 0-176 0,2-6 16 16,4 2 0-16,4-6 0 0,5-2 160 0,6-4 0 15,5-3-144-15,4-2 144 0,3-1 0 0,3-1 0 16,0-2 0-16,-2 0 0 0,1 3 0 0,-1 0 0 15,-2 2 0-15,-3 1 0 0,-1 4 0 0,-5 2 0 16,-2 1 192-16,-2 2-64 0,-3 0-128 0,-3 1-176 0,-2 3 48 16,-5 2 0-16,-2 2 128 0,-5 2 0 0,-1 0 0 0,-5 2 0 15,-1 2 0-15,-4 2 128 0,-2 1-128 0,-3 5 176 16,-4-2-16-16,-4 2 0 0,-4 4 0 0,-3 0 0 16,-1 0-32-16,-1 3-128 0,-6-1 192 0,-4 1-64 15,-3 7-128-15,-4-2 0 16,0 2 144-16,-2 0-144 0,2-1 0 0,1-3 128 0,3-1-128 0,3-1 0 15,1-1 128-15,4-2-128 0,3 0 128 0,3-6-128 16,5 1 128-16,4-2-128 0,3-4 128 0,3-4-128 16,4 2 0-16,2 0 0 0,3-4 0 0,2 0 0 15,2-3 0-15,3 2 0 0,2-4 0 0,4 1 0 16,3 1 0-16,2-4 0 0,2 1 0 0,5-1-128 16,0 1 128-16,3-3-192 0,4 3 192 0,0-4-192 0,-1 4 192 15,1-3 0-15,0 2 0 0,-4 0 0 0,-3 1 0 0,-2 0 0 16,-2 0 0-16,-5 2 0 0,0 0 0 0,-4 2 0 15,-3 2 0-15,-2-3 0 0,-3 3 0 0,-2 3 0 16,-3-1 0-16,-3 2 0 0,-3 0 128 0,-3 4 48 16,-2 0 16-16,-4 4 0 0,-3 1 64 0,-3 0 32 15,-2 5 0-15,-2-2 0 0,-2 0-144 0,2 2-16 16,-2 2-128-16,0-1 192 0,1-1-64 0,1-2 0 16,2 0-128-16,3 0 192 0,-1-1-192 0,3 1 0 15,0-2 0-15,3 1 0 0,1-3 0 0,0-2 0 16,5 0 0-16,1-1-160 0,5-5 160 0,1 1 0 15,4-5 0-15,2 0 0 0,3-2-176 0,2-2 176 16,4 1-208-16,4-6 80 0,6-1 0 0,5-2 0 16,3-4 0-16,5 1 0 0,5-1 128 0,4-3 0 0,2 2-144 0,2-1 144 15,0 1 0-15,0-1-144 0,-4 2 144 0,-3-3 0 16,-3 3-192-16,-2 4 64 0,-4-1 128 0,-5 4-208 31,-5 2 208-31,-5 3 0 0,-4 4 0 0,-6-2 0 0,-4 4 0 0,-3 2 0 0,-4 2 0 0,-6 2 0 16,-2 4 0-16,-7 4 208 0,-4 1-16 0,-5 3 0 15,-2 2 112-15,-5 1 16 0,-3 1 0 0,-1-1 0 16,-1-1-80-16,3-2-16 0,-1 1 0 0,1-1 0 16,3 1-96-16,0-5-128 0,3 2 176 0,4-4-176 0,7-2 0 0,2-3 0 15,4 1 0-15,4-7 0 0,3 1 0 0,4-1 0 16,3-1 0-16,3-4 0 0,4 2 0 0,2-4 0 16,6-2 0-16,4 0 0 0,6-3-192 0,7-3 192 31,7-2-208-31,4-2 80 0,5 0 128 0,2-3-160 0,4 3 160 0,0-2-160 0,-1-1 160 0,-4 3-192 15,0 0 192-15,-5 1-192 0,-3 1 192 0,-4 5 0 16,-2 2-144-16,-6 1 144 0,-3 1 0 0,-4 4 0 16,-3-1 0-16,-2 4 0 0,-4-2 0 0,-4 0 0 15,-2 2 0-15,-4 0 0 0,-1 0 0 0,-1 2 0 16,-2-2 0-16,-4 2 128 0,-1 0 16 0,-3 2 0 16,-3 3 0-16,-2-3 0 0,-1 4 48 0,-3 2 0 0,-1-2 0 15,-1 4 0-15,-3 0-192 0,-1 3 0 0,0-1 0 16,0 2 0-1,0 1 0-15,0-1 0 0,0-2 0 0,2 0-176 0,3-2 176 0,0 1 0 0,0-2 0 0,2 0 0 16,-1-1 0-16,1 1 0 0,3-1 0 0,0-2 0 16,4-2 0-16,2 0 0 0,4-2 0 0,2-3 0 31,3 0 0-31,1 0 0 0,5-3 0 0,3-3 0 0,6 0 0 0,5-4 0 0,4-1-144 0,4 0 144 16,4-4-128-16,4 0 128 0,-1-1-160 0,1 0 160 15,0-2-176-15,5-1 176 0,5-3-192 0,-1 1 192 16,0 1-256-16,-6 4 64 0,-1 0 16 0,-6 1 0 15,-2 6 176-15,-6-1-192 0,-4 4 192 0,-6-1-192 0,-2 2 192 0,-3 2 0 32,-3 0 0-32,-4 2 0 0,-1-2 0 0,-3 4 224 0,0 0-48 0,-3 2-16 0,-1 0 112 0,-3 0 32 15,-2 4 0-15,-3 3 0 0,-1-1-112 0,-4 0 0 16,-1 4-16-16,-1-2 0 0,0 2-176 0,-5 1 0 16,-4 3 144-16,-5 1-144 0,0 3 0 0,0-3 0 15,2-2 0-15,-1 0 0 0,3 0 128 0,2-3-128 16,2 0 128-16,2-3-128 0,2 2 144 0,3-1-144 31,3-3 192-31,3-1-192 0,4-3 0 0,2-1 0 16,4-1 0-16,3-3 0 0,2-2 0 0,5 0 0 15,2-2 0-15,5 0 0 0,4-4-160 0,8-3-32 16,1-2-16-16,3-4 0 0,2 1 32 0,3 0 16 16,4-5 0-16,-1 3 0 0,-1 2 160 0,-6 2 0 0,-3 0 0 15,2-1 0-15,-2 3-192 0,-3 1 64 0,-3 2 0 0,-3 1 0 16,-2 2 128-16,-4 2 0 0,-4 2 0 0,-2 0 0 15,-2 0 0-15,-3 2 0 0,-3 0 0 0,-2 3 0 16,-2 2 320-16,-4-1-16 0,-1 3 0 0,-4 1 0 16,-2 2-32-16,-3 0 0 0,-1 5 0 0,-3-4 0 15,-1 3-80-15,0 0-32 0,0 2 0 0,0-5 0 16,3 2-160-16,2-1 0 0,1-4 0 0,1-1-176 16,5 0 176-16,1-3 0 0,3 0 0 0,2 1 0 0,2-4 0 0,1 0 0 15,2 1 0-15,2-2 0 0,0 2 0 16,1-4 0-16,2 2 0 0,3-1 0 0,0 2-224 15,0-3 32-15,2 2 16 0,2-2 0 0,1 2-80 0,1-2-32 16,1 2 0-16,3-2 0 0,1 0 16 0,2-2 0 16,-2 0 0-16,5 0 0 0,3-2-112 0,6-2 0 15,2 0-16-15,3-4 0 16,1-1-112-16,1 1 0 0,2-2-16 0,2-2-18688 16</inkml:trace>
  <inkml:trace contextRef="#ctx0" brushRef="#br0" timeOffset="34078.32">8694 16235 3679 0,'1'-4'320'0,"-1"3"-320"0,0 1 0 0,0-1 0 16,2 1-512-16,-2 0-192 0,0 0-16 0,0-4-16 0,0 2 736 0,0-2 0 0,0 2 0 0,0 2 160 15,0 0 832-15,0 0 160 0,0 0 48 0,0 0 0 16,0 0-48-16,0 0 0 0,0 0 0 0,0 0 0 15,0 0-528-15,-16 13-112 0,14-10-32 0,1 0 0 16,0 2-480-16,0-1 0 0,-1-2 0 0,0 0 0 16,1 0 0-16,-2 1-128 0,1-2 128 0,-2 1 0 15,0 2 0-15,-2-1 0 0,0 3 0 0,-1-3 0 16,-2 4 336-16,0-4-16 0,-1 2-16 0,-1 3 0 16,-1-2 544-16,-2 3 112 0,1 0 32 0,-1 1 0 15,-1 3-64-15,-1-1-16 0,-2 0 0 0,-3 4 0 16,-4 2-544-16,1 0-112 0,2 3-32 0,-5 2 0 0,-5 5-224 0,-4 1 0 15,-4 5 0-15,-2 1 0 0,-2-1 320 16,-4 6 32-16,-3 3 0 0,-2 2 0 0,-1-1 128 16,1 0 32-16,-1 1 0 0,-2 6 0 0,-2 2 16 15,0 4 16-15,-3 2 0 0,2 2 0 0,0 0-384 0,3-6-160 16,3-7 128-16,1 2-128 0,1-2 128 0,3-3-128 16,2-2 128-16,2-5-128 0,-1-2 0 0,2-2 0 15,2-2 0-15,-1-1 0 0,-1 1 0 0,1-3 0 16,3 2-176-16,1-2 176 15,-1 2-880-15,0-3-80 0,3 1-32 0,1-1 0 16,-1 2-720-16,0-3-144 0,2-1-16 0,1-4-3456 16,1 0-688-16</inkml:trace>
  <inkml:trace contextRef="#ctx0" brushRef="#br0" timeOffset="35476.78">8725 16365 8287 0,'-5'0'736'0,"1"-4"-592"0,3 2-144 0,1 2 0 0,1-4 336 0,-1 2 48 0,2-5 0 0,-4-2 0 31,2-4-736-31,2 0-144 0,-1 0-16 0,1 1-16 0,2 2 336 0,-1 1 64 16,-1 3 128-16,1 2-208 0,-1 1 576 0,-1 3 112 0,0 0 32 0,-1 1 0 15,0 1 784-15,-1-2 176 0,1 2 16 0,-1-1 16 16,1 0 288-16,0-1 48 0,0 0 16 0,0 0 0 0,0 0-224 0,0 0-32 16,0 0-16-16,0 0 0 15,0 0-432-15,0 0-96 0,0 0-16 0,0 0 0 0,0 0-704 0,0 0-144 16,0 0-16-16,0 0-16 15,0 0-160-15,0 0 0 0,0 0 0 0,0 0 0 0,0 0-144 0,0 0 144 16,15 21 0-16,-13-11 0 0,3 0 0 0,0 2 0 16,3 4 0-16,2 0 0 0,2 5 0 0,3 5 144 15,1-1 16-15,0 4 0 0,1-3 496 0,8 11 112 16,8 13 0-16,8 13 16 0,5 10-192 0,1 4-32 16,0 5-16-16,-1-2 0 0,-3 4-240 0,-1 3-48 15,-1 4-16-15,-7-1 0 16,-3-10-240-16,-2-1 0 0,-3 1 0 0,-5-6 0 0,-3-9 0 0,-4-9 0 0,-4-2 0 15,-2-7 0-15,-1-9 0 0,-1-3 0 0,-1-6 0 16,-2-4 0 0,0-4-448-16,1-4-176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10-31T19:02:10.408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793 9575 6447 0,'-11'-13'576'0,"2"6"-576"0,0 1 0 0,4 1 0 0,3 4 3328 0,1-2 544 0,1 3 112 0,-3-4 32 16,-1-2-4960-16,1 3-976 0,-2-6-208 0,2 1-48 0,2 4 2176 0,0-3 256 0,2 4 144 0,-2-4 32 16,1 0 128-16,-3 1 16 0,0 0 16 0,-2 0 0 15,-2-1 1424-15,0 1 288 0,0 2 48 0,-5-2 16 16,1 4-64-16,-1-1-16 0,2 2 0 0,-2 1 0 16,-2 1-1216-16,-3 2-240 0,-2-1-64 0,2 2 0 0,2 0-224 0,3-2-48 15,2 1-16-15,1 0 0 16,1-1-32-16,0 0-16 0,2-2 0 0,0 0 0 0,1 0-128 0,0 3-32 15,0-3 0-15,1 1 0 0,0 1-32 0,2-2-16 16,1 0 0-16,1 0 0 0,3 3-16 0,4-3 0 16,1 0 0-16,6 0 0 0,3-3-32 0,6 3-16 15,1-3 0-15,2 0 0 0,-1 1-160 0,3-2 128 16,5 0-128-16,4-2 128 0,5 2-128 0,2-1 192 16,2 4-192-16,3-1 192 0,5 4-64 0,-3-1 0 15,0 4 0-15,0-4 0 0,0 2 32 0,2-1 0 16,4 2 0-16,3-3 0 0,2 4-16 0,1 2 0 15,3-1 0-15,-2-3 0 0,-2-3 32 0,-2 3 0 16,3-3 0-16,1 0 0 0,1 1-176 0,-4 2 0 16,-9-3 0-16,2 1 128 0,3-1 64 0,0-1 16 0,-7 1 0 0,-1 0 0 15,-1-3 80-15,-1 2 16 0,0 1 0 16,-5 0 0-16,-1 0-176 0,-7 0-128 0,-2-3 144 0,-3 0-144 16,-4 0 176-16,-4 0-176 0,0-2 192 0,-3-2-192 15,-2 2 256-15,-1 0-64 0,-1 2-16 0,-4-1 0 16,-2 2-16-16,-1-2 0 0,-1 1 0 0,-3 2 0 15,1-1-32-15,-1-1 0 0,-1 2 0 0,-1 1 0 16,1-2-128-16,0-2 0 0,-2 1 0 0,1-3 0 16,0 2 0-16,-1-2 0 0,0 0 0 0,-1 0 192 15,0 0 0-15,-1-3 16 0,-1 2 0 0,-1-3 0 16,-1 0 16-16,2 1 0 0,-3 1 0 0,1 0 0 16,-3-2-96-16,1 2 0 0,-2-1-128 0,-1 1 192 15,-1-1-192-15,-1 2 0 0,-1 1 0 0,0 0 0 0,-2 0 0 16,-1 0 128-16,0 2-128 0,0-2 0 0,0-4 0 0,-2 1 0 15,0 3 0-15,-2-1 0 0,0-4 0 0,3 1 0 16,0-4 0-16,0-1 0 0,1 2 0 0,0-6 0 16,1 0 0-16,1 0 0 0,0-4 0 0,0 0 144 15,2-1-144-15,0 2 128 0,1 4-128 0,-1 2 0 16,3 3 144-16,-1 1-144 0,0 4 0 0,1 2 0 16,0 0 0-16,1 1 0 0,-1 4 0 0,2-2 0 15,-2 3 0-15,2-2 0 0,-2 4 0 0,0-2 0 16,-1 3 0-16,2-3 0 0,-2 0 0 0,2 1 0 15,2-1 0-15,1-1 0 0,3 1 0 0,-1-3 0 16,3 3 0-16,0-2-128 0,4 1 128 0,1-3 0 16,2 4 0-16,3-3 0 0,3 6 0 0,0-3 0 15,5 4 0-15,0 3 0 0,2 2 0 0,2 3 0 0,5 7 0 16,1 0-128-16,-7-2 128 0,2 4 0 0,2 2 0 16,1 4 0-16,-1-1 0 0,-3 0 0 0,-1 1 0 0,-3-3 0 15,-2 1 0-15,-2-4-208 0,0 1 80 0,-4 0 128 16,1-6-128-16,-3 3 128 0,0-6 0 0,0-3 0 15,2 1 0-15,-1-3 0 0,1-4 0 0,-1 0 0 16,0 0 0-16,0-1 0 0,2 0 0 0,-1 0 0 16,0 1 0-16,0-1 0 0,-1 1 0 0,-3 1 0 15,-1-1 256-15,-2 2-48 0,0 0 0 0,-2 0 0 16,-1 0 48-16,-2 2 16 0,-1 0 0 0,-2 0 0 16,-1 1-128-16,-4-3-16 0,-1 1-128 0,-4 2 192 15,-1-1-16-15,-1-1-16 0,1-2 0 0,-2 1 0 16,1-1 96-16,0-2 0 0,1 1 16 0,1-1 0 15,2 0 48-15,2 0 0 0,3 0 0 0,0 0 0 0,2 1-112 0,1-2-16 16,1 2 0-16,-1 2 0 0,1 0-192 0,-4 2 0 16,3 0 0-16,-2 0 0 0,1 0 0 0,-3 5 0 15,-3 0 0-15,-2 5 0 0,-2-2 0 0,-1 3 0 16,-2-2 0-16,0-1 0 0,1 1 0 0,-2-3 0 16,2-2 0-16,-2 0 0 0,1-2 0 0,2-4 0 15,0 2 0-15,1-2 0 0,2 0 0 0,-1 0 0 16,2 1 0-16,0-1 0 0,2 2-256 0,-1-1-80 15,-1 2-32-15,-2 5-24720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11-02T18:36:46.44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14209 3822 24879 0,'-1'0'2208'0,"1"-2"-1760"16,0 2-448-16,1 2 0 0,0-1 960 0,-1 1 96 15,2-2 32-15,-1 3 0 0,1 1-336 0,0 1-64 16,0 1-16-16,-1 0 0 0,1 0-352 0,-2 0-80 16,0 0-16-16,0-1 0 0,1 5 32 0,-1-5 16 15,1 3 0-15,0 2 0 0,1-2 368 0,-1 1 80 16,2 2 16-16,0 0 0 0,-1 0-32 0,1 2 0 15,-2-2 0-15,0 5 0 0,-1-1-128 0,-1 2-48 16,-1-1 0-16,-2 1 0 0,-1 3-192 0,-2-1-32 16,-1 3-16-16,-2-2 0 0,0 0-96 0,-1-3-32 0,1 0 0 0,-1-1 0 15,3-1-32-15,-1-4 0 16,1-2 0-16,4-3 0 0,-1-1-128 0,3 0 128 0,1-5-128 0,1 0 128 16,1 0-128-16,3-4 0 0,1-1 0 0,0-1 0 15,2 0 0-15,3-2 0 0,0 0 128 0,1 0-128 16,0 2 0-16,3 0 0 0,1-1 0 0,0 0 0 15,1 3 0-15,0 0 0 0,1 0 0 0,0 3 0 16,2-3 0-16,0 3 128 0,0 0-128 0,2 1 0 16,0 0 160-16,0 0-160 0,3 0 192 0,-1 0-192 15,2 1 0-15,1 0 0 0,1 3 0 0,-1 1 0 16,0 1 0-16,-1 0 160 0,-4 4-160 0,-1-1 192 16,-3 2-192-16,-1 0 0 0,-2 4 0 0,-3-3 0 0,-1 2 0 0,-3-1 0 15,-1 2 0-15,-2-1 0 0,-1-2 0 16,-2 2 0-16,-1 1 0 0,-1-2 0 0,-2 3 128 0,-2 0 0 15,0 0 0-15,-1 2 0 0,0-1 0 0,-2 2 0 16,0 2 0-16,-2-4 0 0,0 3-128 0,-1 0 128 16,-3 2-128-16,-2-4 128 0,-1 3-128 0,0-1 0 15,-3 0 0-15,-4-2 0 0,1 0 0 0,-3-1 128 16,-1 0-128-16,-3 1 128 0,-2-2-128 0,-2 0-144 16,1-3 144-16,-2-1-208 0,2-2-160 0,2-3-16 15,3-2-16-15,2-4 0 16,3-2-112-16,2-5 0 0,3-4-16 0,1-4 0 15,2-3-976-15,0 0-192 0</inkml:trace>
  <inkml:trace contextRef="#ctx0" brushRef="#br0" timeOffset="400.21">14222 3947 26719 0,'-14'-8'1184'0,"5"2"240"15,2 2-1136-15,2 2-288 0,4-1 0 0,1 2 0 0,-2 0 848 0,1-4 112 0,-1-1 32 0,-2 0 0 0,2-3 112 0,-2 1 32 0,3 2 0 0,-1 0 0 0,1 2-624 0,1 2-128 16,1-2-32-16,2 3 0 0,-1-3-80 0,1 3-16 16,1 0 0-16,-1 1 0 0,3 0 192 0,1 0 48 15,-1 1 0-15,2 0 0 0,4 1 32 0,1 0 16 16,1-2 0-16,2 2 0 0,2 1-160 0,5-3-48 16,1 2 0-16,5 0 0 0,1 0-96 0,2-2-32 15,4 3 0-15,1 0 0 0,-2-1-208 0,1-2 0 16,-1 0 0-16,-2 0 0 0,-1-2-176 0,-1 2 176 15,-2-5-160-15,-3 2 160 16,-1-1-976-16,-2 0-112 0,1 3 0 0,-3-4-10640 0,0 4-2128 16</inkml:trace>
  <inkml:trace contextRef="#ctx0" brushRef="#br0" timeOffset="1064.51">14920 3384 21183 0,'-6'-3'1888'0,"1"-1"-1504"0,1 1-384 0,2 2 0 0,-1 1 976 0,0-1 128 0,-5-1 32 0,-4-3 0 15,-7-1 656-15,-5 1 128 0,-4 2 16 0,-1 1 16 0,-2 1-1264 0,-3 4-256 16,-3-1-48-16,-2 2-16 16,-3 4-624-16,-5 0-128 0,-1 2-32 0,-2 3 0 0,-1 2 80 0,-1 2 16 15,1 4 0-15,-1 1 0 0,1 2 688 0,5 1 144 16,7-2 16-16,0 3 16 0,-2 3 560 0,1 4 112 16,-2 3 32-16,-2 5 0 0,1 3-416 0,0 1-96 15,2 1-16-15,1 1 0 0,2-2-272 0,2 4-64 16,5-4-16-16,0 4 0 0,4 5-176 0,1-1-16 15,5 2-16-15,3-7 0 0,3 0-32 0,4-5-128 16,3 1 192-16,6 0-64 0,4-2-128 0,7 3 128 16,3 2-128-16,8-3 128 0,6 0-128 0,6-4 192 15,6 0-192-15,3-2 192 0,5-3-192 0,2-7 0 0,3-4 0 16,1-2 0-16,1-2 0 0,5 0 0 0,6 2 128 16,1-4-128-16,2 1 0 0,-2-2 0 0,-4-3-160 0,3-2 160 15,5-1 0-15,2-4 0 0,2 0 0 0,-2-3 0 16,-4-4 0-16,-1-4 0 0,-3-1 0 0,2-4 0 15,6-5 0-15,-3-4 128 0,-6 2 16 0,-7-4 0 16,-3-2-16-16,-2-4-128 0,0-3 192 0,0-2-64 16,-4-5 224-16,-4-1 32 0,-3-3 16 0,-3-8 0 15,-4 1-176-15,-6-5-32 0,-2-6-16 0,-6-4 0 16,-3-1-176-16,-6-3 128 0,-6 1-128 0,-5-1 128 16,-2 3 16-16,-6-4 0 0,-6-4 0 0,-5 3 0 15,-5 1-16-15,-7 4 0 0,-4 6 0 0,-5 5 0 16,3 8 0-16,-5-2 0 0,-9 1 0 0,-2 2 0 0,0 3-128 15,-1 5 0-15,-1 1 0 0,0 3 0 16,2 4 176-16,-6 4-48 0,-4 2-128 0,-2 2 192 0,1 3-448 16,1 4-112-16,-1 2-16 0,-1 2 0 15,-3 3-512-15,-1 2-96 0,-2 1-32 0,-2 2-18608 16</inkml:trace>
  <inkml:trace contextRef="#ctx0" brushRef="#br0" timeOffset="14231.84">14062 5078 8287 0,'3'-2'736'0,"-1"0"-592"0,-1 2-144 0,0-2 0 0,1 2 320 0,-1 0 16 16,1-3 16-16,1 1 0 0,1-1 352 0,1-1 64 0,0 0 0 0,-2 0 16 15,0-1 128-15,0 0 32 0,1 0 0 0,0 3 0 16,0-3 208-16,0 1 64 0,1 2 0 0,0-2 0 16,2 1 432-16,-1 0 80 0,1-1 32 0,1 2 0 15,-1 0-416-15,0 0-64 0,1 1-32 0,-1 1 0 16,1-2-880-16,-2 2-176 0,1 0-48 0,-2 0 0 16,-1 0 80-16,0 2 16 0,-3-1 0 0,0 1 0 15,0 1 224-15,-2 1 48 0,1 0 16 0,-2-1 0 16,0 2 80-16,1 0 16 0,0 0 0 0,0-1 0 15,-1-1 80-15,1 1 32 0,0 0 0 0,0 1 0 16,1-2-240-16,-1 2-48 0,-1-1-16 0,0 3 0 16,-1 0-176-16,0-1-48 0,-1 1 0 0,-2 4 0 0,-3 4-208 15,-1-1 176-15,-3 4-176 0,-6 5 160 0,-2 4-160 16,-6 5 0-16,-5 3 0 0,-4 0 0 0,1-1 0 0,-7 4 0 16,-7 5 0-16,-7 6 128 0,-6 4-128 0,-1 2 0 15,-2 1 0-15,-2 1 0 0,0 1 160 0,0 3 96 16,5-7 32-16,2 3 0 0,-2 4 256 0,-2 5 48 15,-3 9 16-15,-4 0 0 0,1 3-160 0,-4 1-16 16,0 0-16-16,-2-2 0 0,2 3-288 0,-1-2-128 16,0 1 128-16,2-6-128 0,8-11 176 0,2 1-48 15,2-4-128-15,1 3 192 0,3 0-192 0,1-1 0 16,3-2 0-16,3-5 0 16,5-5-352-16,4-6-112 0,1-3-32 0,2 0 0 15,-2 2-464-15,5 0-112 0,2-6-16 0,4 0-17968 0</inkml:trace>
  <inkml:trace contextRef="#ctx0" brushRef="#br0" timeOffset="15332.1">15464 5064 16575 0,'-3'0'1472'0,"0"0"-1168"16,2 0-304-16,0 0 0 0,2 0 1792 0,-1 0 288 16,0 0 64-16,-3 0 16 0,2 0-1424 0,0 0-288 15,0 0-48-15,1 0-16 0,0 0 416 0,0 0 80 16,0 0 16-16,0 0 0 0,0 0 160 0,0 0 32 0,0 0 16 15,0 0 0-15,0 0 64 0,0 0 16 16,0 0 0-16,0 0 0 0,0 0-208 0,0 0-32 0,0 0-16 16,0 0 0-16,0 0-368 0,0 0-80 0,10 18-16 0,-7-13 0 15,2-3-32-15,0 3-16 0,0 0 0 0,0 0 0 16,0 0-224-16,0 0-64 0,0 1 0 0,1-2 0 16,-1 1 48-16,0 1 0 0,1-1 0 0,0 1 0 15,2-1 48-15,-1 4 16 0,2-3 0 0,1 1 0 16,3 3 48-16,2 1 16 0,3 0 0 15,3 2 0-15,3 3 0 0,6 2 0 0,2 5 0 0,4 1 0 16,2 2-64-16,-1-1-16 0,2 1 0 0,3 3 0 16,4 4-48-16,1 5-16 0,-1 4 0 0,1 4 0 15,2 5-160-15,-1 6 0 0,0 2 0 0,0 0 128 16,-4-2-128-16,-1-5 0 0,1 4 0 0,6 1 0 0,4 6 320 0,6 5 16 16,8 1 16-16,2 2 0 15,2-5 192-15,3 1 32 0,6-1 16 0,2 0 0 0,2 2-112 0,1 4-32 16,3 2 0-16,-2-6 0 0,-5-7-144 0,4 7-48 15,4 5 0-15,-1 0 0 0,-3-1-112 0,-1-2-16 16,0 2-128-16,-2-3 192 0,-4 2-192 0,-3 0 0 16,-3 2 0-16,-3-5 0 0,0 0 0 0,-6-5 0 15,-4-6 0-15,-1-6 0 16,-5-3-480-16,-3-5 16 0,-3-3 0 0,-2-9 0 16,1-3-496-16,1-7-80 0,5-7-32 0,1-12-21792 0</inkml:trace>
  <inkml:trace contextRef="#ctx0" brushRef="#br0" timeOffset="16931.07">10684 8017 22111 0,'0'0'1968'0,"0"0"-1584"0,1 0-384 0,0 0 0 0,1 0 704 0,-1 0 48 0,0-2 16 0,3 0 0 16,1-2-192-16,1-1-16 0,0-1-16 0,1 0 0 15,0-1 16-15,-1 0 0 0,0 1 0 0,0-2 0 16,-1 0-96-16,-1 1-16 0,-2-1 0 0,1-1 0 16,-2 0 240-16,-2 2 32 0,-2-2 16 0,1 1 0 0,-4-3-16 0,-2 1 0 15,1 2 0-15,-4-3 0 16,-3 0-240-16,-1 0-48 0,-2 0-16 0,-3-2 0 15,-2 2 96-15,-2 1 0 0,1 4 16 0,-2 1 0 0,2 4-176 0,-3 1-32 16,1 5-16-16,-1 0 0 0,1 1 16 0,2 3 16 16,-1 2 0-16,2 1 0 0,2 4-176 0,2 4-32 15,2 0-128-15,3 6 192 0,1 0-192 0,3 1 0 16,1 5 0-16,1 2 0 0,1 6 0 0,1 2 0 16,2 7 0-16,-1-1 0 0,1 3 0 0,1-2 128 15,2 2-128-15,-3-3 0 0,2-5 0 0,0 4 128 16,0 8-128-16,-1 3 0 0,1 4 160 0,-4-3-160 15,0 2 160-15,-2-6-160 0,-3-4 0 0,-2-3 0 16,-1 0 0-16,-2-6 0 0,2-1 0 0,-1-2 0 16,-1-4 0-16,-1-2 0 0,0-4-336 0,0-3 32 0,1-4 16 15,1-4 0 1,-1-7-800-16,0-4-144 0</inkml:trace>
  <inkml:trace contextRef="#ctx0" brushRef="#br0" timeOffset="17202.77">9738 8759 40543 0,'-4'3'3600'0,"3"-2"-2880"0,1 0-576 0,1 1-144 0,3 0 1088 0,2-2 176 0,4 1 32 0,7 3 16 15,12 0-1312-15,8 1-144 0,9 1-96 0,3 0-16 0,3 1 256 0,1 2 0 16,-1 0 0-16,-4-3-144 0,-4-1-128 0,-5-4-32 16,-1 0 0-16,-3-1 0 15,-3 0-272-15,-1 0-64 0,-4-1-16 0,-1 0-11744 16,-2-4-2336-16</inkml:trace>
  <inkml:trace contextRef="#ctx0" brushRef="#br0" timeOffset="17435.27">11000 8719 43311 0,'2'22'3840'0,"-4"-6"-3072"0,0 1-608 0,-1-3-160 0,2-4 432 0,0 0 48 0,0 1 16 0,-3 7 0 16,-2 14-496-16,-3 7 0 0,-1 3-208 0,0-3 64 31,2-1-304-31,-1-6-48 0,2-5-16 0,2-5 0 16,1-5-576-16,3-3-112 0,1-4-16 0,1-3-16 15,1 2-1600-15,2-6-320 0</inkml:trace>
  <inkml:trace contextRef="#ctx0" brushRef="#br0" timeOffset="17633.18">10859 8428 50687 0,'-6'0'2240'0,"0"0"464"0,0 1-2160 0,1 1-544 0,2 0 0 0,3-2 0 15,0 0-720-15,-1 1-256 0,1 3-48 0,0-2-16 16,3 2-496-16,2-3-112 0,3 4-16 0,3 0 0 0</inkml:trace>
  <inkml:trace contextRef="#ctx0" brushRef="#br0" timeOffset="18263.87">11384 7930 43311 0,'-6'6'1920'0,"1"-1"384"0,1 3-1840 0,3-1-464 0,1-2 0 0,1-2 0 16,1 6 192-16,1 2-64 0,1 9-128 0,2 8 192 15,2 9-192-15,1 4-160 0,2 5 32 0,-1 1 0 16,0-1-112-16,-3-3-16 0,0-2 0 0,-4 0 0 0,0 1 256 0,-3-3 0 15,-2 5 0-15,-2 3 0 16,-3-2 0-16,-3 2 0 0,-1 0-160 0,0-2 160 0,-1-2 176 0,-2-6 96 16,2-2 32-16,-1-3 0 0,4 1 160 15,-1-3 48-15,2 0 0 0,2-4 0 0,1-3-320 0,1-1-48 16,3 1-16-16,0-7 0 0,1-4-128 16,0-1 0-16,1-5 144 0,2-1-144 0,-2-5 0 0,0 0 0 15,2-3 0-15,-1-5 0 0,2-3 0 0,1-4 144 16,1-2-144-16,3-7 160 0,2-3-160 0,4-4 0 15,2-1 0-15,3 1 0 0,2 0 144 0,0 3 0 16,3 3 0-16,-3 3 0 0,0 3-144 0,-2 2 0 16,0 2 0-16,-1 3 0 0,-3-1 0 0,1 2-176 15,0 1 48-15,-1 3 0 0,0-2 128 0,-1 3-208 16,0 1 80-16,0 0 128 0,-1 3-160 0,-1 1 160 0,-1 1 0 0,1 0-144 16,-3 1 144-16,0 4 0 0,0 2 0 15,-3 4 0-15,2 4 0 0,-3 0 0 0,-1 5 0 0,0 2 0 16,-2 2 0-16,0-5-192 0,-1 2 192 15,0 0-192-15,-2-1 192 0,0 0 128 0,-2-2-128 0,-1 4 176 16,-1-5-176-16,-1 1 0 0,-2 1 0 0,-2-2 0 16,-1-1 272-16,-1-3-16 0,1-2-16 0,0-1 0 15,-2 0-64-15,-2-4-16 0,1 0 0 0,-2-1 0 16,-1-4-160-16,-3 0 0 0,-1-1 0 0,-2-2 128 16,-1-3-128-16,-3-1 0 0,-4 0 0 0,-1-4 0 31,1-1-464-31,1-2-32 0,-4-3 0 0,3 4 0 0,1-4-256 15,2 3-48-15,5 2-16 0,2-1-12064 0,6 2-2416 0</inkml:trace>
  <inkml:trace contextRef="#ctx0" brushRef="#br0" timeOffset="18800.82">12754 7703 35935 0,'1'0'1600'0,"-1"0"320"0,-1-1-1536 0,0 1-384 0,-1 0 0 0,2 0 0 15,-1 1 640-15,-1 2 64 0,-2-2 16 0,-4 3 0 16,0 4-320-16,-5 4-64 0,0 2-16 0,-4 5 0 15,-2 2-192-15,-1 4-128 0,0 1 160 0,-1 2-160 0,0 1 288 0,-1 5-32 16,-1 2-16-16,-1 5 0 16,1 1 80-16,-2 7 0 0,-2 7 16 0,0 3 0 0,-2 1 112 0,2-3 0 15,5-8 16-15,-2 4 0 16,-2 8-80-16,3 1-32 0,0-2 0 0,4 1 0 0,1-3-128 0,5-4-32 16,4-3 0-16,5-5 0 0,4-2 0 15,4-3 0-15,3-5 0 0,5 1 0 0,4-2-192 0,0-6 144 16,2-1-144-16,5-6 128 15,4 1-448-15,2-7-112 0,2-3-16 0,0-4 0 16,0-2-16-16,1-6-16 0,0-2 0 0,-1-3 0 16,2-2-640-16,-4 0-128 0</inkml:trace>
  <inkml:trace contextRef="#ctx0" brushRef="#br0" timeOffset="19197.78">12952 8058 43311 0,'-4'6'1920'0,"1"-1"384"0,1 3-1840 0,2-2-464 0,0 0 0 0,2-2 0 0,1 2-192 0,-1 4-128 0,2 7-16 0,1 7-16 16,0 3 144-16,0 1 16 0,-3-2 16 0,0 0 0 0,-2-2 48 0,-3-3 0 15,-1 1 0-15,-2-1 0 0,-2 4 128 0,-2-5 0 16,0 2 0-16,-1-1 0 0,0 1 320 0,2-3 112 16,0-1 16-16,3 2 0 0,1-3 112 0,3 0 16 15,0-5 16-15,5-1 0 0,2-4-176 0,1 0-32 16,3-1-16-16,-1-3 0 0,3 2-240 0,3-3-128 15,0-1 128-15,2 1-128 0,2-4 0 0,1 1-240 16,2-1 48-16,1-4 0 0,0 1-160 0,1-3-32 16,-1 0 0-16,3-2 0 15,1-1-512-15,-2-1-96 0,1 1-32 0,1-3 0 16,1-1-1280-16,0 2-256 0,1-3-48 0,-4 0-12752 0</inkml:trace>
  <inkml:trace contextRef="#ctx0" brushRef="#br0" timeOffset="19497.25">13419 7975 43311 0,'-10'9'1920'0,"2"-1"384"0,-2 0-1840 0,3-2-464 0,4 1 0 0,1-3 0 16,0 3-432-16,-3 4-176 0,-2 7-32 0,-2 7-16 15,0 4 416-15,1 3 96 0,1 2 16 0,4 3 0 16,-1-1 352-16,3 0 80 0,0 2 16 0,1 1 0 0,-2 0 16 0,1 1 16 16,-1 2 0-16,-2 1 0 15,0-3 32-15,1 1 0 0,-2 1 0 0,0 0 0 0,0-5-176 0,-1-3-16 16,2 0-16-16,0-6 0 16,2-2-176-16,0-4 0 0,4-2 0 0,-1-2 0 15,3-1-624-15,1-2-144 16,1-4-48-16,1-4-18336 0</inkml:trace>
  <inkml:trace contextRef="#ctx0" brushRef="#br0" timeOffset="19965.27">13341 7577 44223 0,'1'4'1968'0,"-1"1"400"0,0 1-1904 0,3-1-464 0,1 2 0 0,1-2 0 16,2 3 0-16,5 3-128 0,9 7-16 0,10 11 0 16,10 7-240-16,5 1-64 0,0 2 0 0,-2 1 0 15,-4-2 288-15,-3 2 160 0,-3 1-192 0,-1 2 192 0,-3 3 0 0,-1 2-128 16,2 3 128-16,-2-1 0 0,0 1 288 16,-2-1 112-16,0-5 32 0,-2 1 0 0,-3 0 96 0,-2 1 32 15,-3-1 0-15,-2 2 0 0,-4-2-48 0,-2 1 0 16,-3-2 0-16,-2-1 0 0,-3-1-16 0,-2-1-16 15,0-7 0-15,-4-2 0 0,-1-2-192 0,-2 1-32 16,-2-1-16-16,-1 1 0 0,-4 3-240 0,-2 1 0 16,-2 1 0-16,-4-4 0 0,-2 2 0 0,-3-6-240 15,-2 1 48-15,-3-3 16 16,-1-2-336-16,0-3-64 0,0-1 0 0,1-8-13616 16,-1-5-2704-16</inkml:trace>
  <inkml:trace contextRef="#ctx0" brushRef="#br0" timeOffset="21232.44">20121 8042 29487 0,'-4'-10'2624'0,"1"3"-2112"0,0 2-512 0,2 2 0 0,-1 0 0 0,-2-1 0 0,-1-5 0 0,-5-5-192 0,-5-5 512 0,-1 0 96 16,-2 2 32-16,-2 1 0 0,1 4 400 0,-1 2 96 15,2 4 16-15,-1 1 0 0,3 3 320 0,0 2 64 16,0 3 0-16,1 2 16 0,3 5-480 0,-2 1-112 16,2 6 0-16,-2 1-16 0,1 5-272 0,-2 5-48 15,0 7-16-15,-2 3 0 0,-1 2-240 0,-1 6-48 16,-4-1-128-16,1 6 192 0,0-3-192 0,1-2 0 0,2-1 0 15,1 3 0-15,0 1 0 0,2 6 0 0,3 7 0 0,2 1 0 16,2 3 240-16,3-2 0 0,1-3 0 0,0-1 0 16,2 0 0-16,1 2 0 0,1 4 0 0,-1-4 0 15,2-2-240-15,0-8 0 0,2-5 128 16,-2-4-128-16,1-6-208 0,-1-1-96 0,0-1-16 0,-1-7 0 31,-1-2-272-31,0-1-64 0,-2-5-16 0,-2 0-12080 0,-3-7-2416 0</inkml:trace>
  <inkml:trace contextRef="#ctx0" brushRef="#br0" timeOffset="21463.65">19148 8923 46079 0,'-6'-2'2048'0,"1"0"400"0,0 1-1952 0,2-1-496 0,3 1 0 0,3-1 0 0,1 2 288 0,1-1-32 0,6-1-16 0,5-1 0 16,6 1-528-16,6 1-96 0,5-1-32 0,2 2 0 0,4-2 256 0,3 2 160 16,2 2-192-16,2 0 192 0,2-1-416 0,1 2 32 15,0 1 0-15,-2-3 0 16,-1-1-160-16,-4-1-32 0,-1-3 0 0,-2 0 0 16,1-1-672-16,-4 0-144 0,-2 2-16 0,0-1-15680 0</inkml:trace>
  <inkml:trace contextRef="#ctx0" brushRef="#br0" timeOffset="21697.4">20475 8919 43311 0,'-10'19'3840'0,"1"-6"-3072"0,-1 3-608 0,5-2-160 0,3-4 1056 0,2 0 176 0,0 1 48 0,0 8 0 0,-3 14-1072 0,2 11-208 0,2 3 0 0,2-2 0 15,1-6-512-15,-1-7-48 0,2-4 0 0,-1-7 0 16,1-3-96-16,-1-3-32 16,-1-4 0-16,0 0 0 0,-1-5-64 0,-2-3-16 0,0 1 0 0,0-4-17680 15</inkml:trace>
  <inkml:trace contextRef="#ctx0" brushRef="#br0" timeOffset="21865.35">20472 8416 54367 0,'-7'-4'2416'0,"-2"1"480"0,1 3-2320 0,1 0-448 0,4 0-128 0,3 0 0 16,0 0-944-16,-3 2-208 0,0 0-32 0,0 1-16 15,2-2-544-15,1 3-112 0,1-3-32 0,2 1-18464 0</inkml:trace>
  <inkml:trace contextRef="#ctx0" brushRef="#br0" timeOffset="22497.4">21066 7946 24879 0,'-1'-8'2208'0,"-1"2"-1760"0,1 1-448 0,1 1 0 16,3 3 4368-16,-1 2 800 0,2 1 144 0,1 0 48 0,2 3-4896 0,4 6-976 0,0 3-192 0,1 8-32 16,-3 7 352-16,-1 6 80 0,-3 7 16 0,-3 7 0 15,0 0 288-15,-2 7 0 0,-3 1 0 0,1 2 0 0,-2 2 144 0,-1 0-16 16,0-1 0-16,-1 0 0 15,1-1 224-15,-1-4 32 0,2-4 16 0,0-8 0 0,1-3 0 0,-1-6 0 16,1-1 0-16,1-6 0 0,-1 0 16 16,0-6 0-16,-1 1 0 0,0-2 0 0,-2-3-112 0,0-3-32 15,0-2 0-15,0-3 0 0,-1-2-272 16,1-3 0-16,1 1 128 0,0-5-128 0,3-2-144 0,-1-3-96 16,3-2-16-16,0-1 0 0,4-8 64 0,1 0 16 15,2-4 0-15,2-2 0 0,1 1 176 0,2-2 0 16,3 1 0-16,0 2 0 0,1 0 0 0,0 3 0 15,4 0 0-15,0 0 0 0,0 3 0 0,1-1 0 16,0 1 0-16,1 3 128 0,-1 0-128 0,0 1 0 16,2 3 0-16,1 2 0 0,1 0 0 0,-3 1 0 15,0 2 0-15,-1 2 0 0,-2 0 0 0,-3 1 0 0,0 3 0 16,-3-3 0-16,0 4 0 0,-3 1 0 0,-2 2 0 16,0 3 0-16,-3 1 0 0,-2 3 0 0,0 2 0 0,-3 4 0 15,0-1 0-15,0 4 0 0,0 0 0 0,-1 1 0 16,1 1 0-16,0-1 0 0,-2-1 0 0,2 1 0 15,0-4 0-15,-1 0 192 0,-1 0-64 0,0-2 0 16,0-3 96-16,-2 0 32 0,1-1 0 0,-4-2 0 16,1-4 0-16,-1 0 16 0,-2-2 0 0,-1-3 0 15,-1 2 0-15,-2-5 0 0,-4 0 0 0,-1-1 0 16,-2 0-112-16,-2-2-32 0,-3 0 0 0,-3-5 0 16,-2-1-128-16,-1-2 0 0,-1-3 0 0,0-3 0 15,0-1 0-15,-3-4 0 0,0-2 0 0,1-5 0 16,2-1-592-1,1-2 0-15,5-1 0 0,3 2-13488 0,5-1-2688 0</inkml:trace>
  <inkml:trace contextRef="#ctx0" brushRef="#br0" timeOffset="23440.89">22767 7658 23951 0,'-2'-2'2128'15,"-1"1"-1696"-15,0 0-432 0,0 1 0 0,2 1 2880 0,0 0 480 0,0 3 96 0,-3-1 32 0,-4 3-2848 0,-3 4-640 16,-2 4 0-16,-5 6 0 0,-1 3 0 0,-2 4 0 16,-4 2 128-16,-1 4-128 0,-1 2 640 0,-3 5 64 15,-2 6 0-15,0 4 0 0,0 6-160 0,-2 1-32 16,2 0 0-16,1 1 0 0,1-1-16 0,1-1-16 16,2-1 0-16,2-3 0 0,3-1-48 0,-1 2-16 15,3 5 0-15,2 3 0 0,3 1-272 0,3-4-144 16,3-1 160-16,5-1-160 0,3 1 144 0,4 0-144 15,3 4 128-15,4-4-128 0,5-4 0 0,3-5 0 16,3-1 0-16,4-7 0 0,2-7 0 0,3-5-144 16,2-5 0-16,4-2 0 0,1-3-176 0,1-3-48 15,-2-4 0-15,4-2 0 16,2-7-544-16,-3 2-112 0,2-6-32 0,-3-5-16912 0</inkml:trace>
  <inkml:trace contextRef="#ctx0" brushRef="#br0" timeOffset="23997.56">22901 8333 43311 0,'-7'-3'1920'0,"2"1"384"0,2 1-1840 0,3-1-464 16,1 2 0-16,3 0 0 0,2 0 192 0,2 0-64 0,5-1-128 0,6 1 192 0,6 0-48 0,4 0-16 0,2 0 0 0,1 0 0 0,2 0-128 0,-1 1 0 15,2 1 0-15,-3-1 0 0,0 1 0 16,-2 0 0-16,-1-1 0 0,-3 1 0 0,-1 0 0 0,-3 0 192 16,-3 0-64-16,-4 2 0 0,-4 0-128 0,-4 1 192 15,-3 1-192-15,-8 1 192 0,-3 2-192 0,-7 2 0 16,-4 0-192-16,-6 2 192 0,-4 0-320 0,-3 1 48 15,-1-2 16-15,-1-1 0 0,4 1 256 0,-1-1 0 16,-1-3-128-16,2 1 128 0,3-2 128 0,2 2 64 16,3-3 32-16,3 0 0 0,3 2-64 0,1 1-16 15,4-3 0-15,3 0 0 0,2-1-144 0,2 1 0 16,2 0 0-16,2-1 0 0,3 1-240 0,2 3 80 0,3 0 16 16,2 2 0-16,1-3 16 0,3 4 0 0,3 1 0 0,1 1 0 15,5 1 128-15,-1 2 0 0,2-2 0 16,-3 0 0-16,1 1 0 0,-2 1 0 0,-3-1 0 0,-3 1-128 15,-4 1 128-15,-2-1 0 0,-4 5-144 0,-3-3 144 16,-1 3 0-16,-4 0 0 0,-2 1 0 0,-1-1 0 16,-2 1 176-16,-1 1 96 0,2-1 32 0,-3 1 0 15,2-1 112-15,-1 0 32 0,-1-2 0 0,0-3 0 16,1-2-160-16,-2-1-32 0,1 2 0 0,-2-3 0 16,1-2-256-16,-1-3 0 0,-2 0 0 0,2-4 0 31,0-3-704-31,0-2-112 0,0 0-16 0,-1-5 0 0,1-4-624 0,1-3-128 15</inkml:trace>
  <inkml:trace contextRef="#ctx0" brushRef="#br0" timeOffset="24433.45">23545 7445 35935 0,'-28'-9'3200'0,"7"3"-2560"0,1 2-512 0,8 4-128 0,5 0 576 0,5 0 112 0,-1 2 16 0,-3-1 0 16,-4 3-1344-16,-1 2-256 0,0 0-48 0,4 4-16 0,4 0 1120 0,3 3 224 15,3 0 32-15,4 4 16 0,4 4 528 0,5 3 96 0,4 4 32 0,5 3 0 16,4 3-432-16,5 5-80 0,3 4 0 0,1 3-16 16,3 2 0-16,0 2 0 0,0-1 0 0,-2 3 0 15,0-1-160-15,3 2-16 0,5 9-16 0,1 1 0 16,3 0-48-16,-3 2-16 0,-1-3 0 0,-5 1 0 16,-3 0-80-16,-5 3-16 0,-5-1 0 0,-4-3 0 15,-4-2 48-15,-5-5 0 0,-2-3 0 0,-3-2 0 16,-4-3 32-16,-2-2 16 0,-1 0 0 0,-4-2 0 15,-4 0-128-15,-1-3-32 0,-1-5 0 0,-2-4 0 16,-4-7-144-16,-2 0 0 0,-4-2-192 0,-5-2 192 16,-3-7-1120-16,-8-1-96 0,-6-3-32 15,-11-6 0-15</inkml:trace>
  <inkml:trace contextRef="#ctx0" brushRef="#br0" timeOffset="30098.23">10408 10007 28559 0,'-7'3'2544'0,"-1"-1"-2032"16,3-1-512-16,3 1 0 0,-1 0 1728 0,-2-1 240 15,-3 4 48-15,-7 1 16 0,-5 2-1376 0,-5 3-272 16,-3 1-48-16,-2 3-16 0,-1 2-320 0,-1 3 144 16,0 3-144-16,-1 1 0 0,-2 5 480 0,-1 0-16 0,-1 6 0 0,-3 1 0 15,2-2 192-15,-4 4 48 16,-4 1 0-16,-4 6 0 0,-2 3-240 0,-5 1-32 0,0 3-16 15,-5 3 0-15,-3 2-16 0,-3-1 0 0,1 1 0 0,-2 0 0 16,-3 3 176-16,3 0 48 0,3-3 0 16,2-3 0-16,4 0-80 0,5-6-16 0,5-5 0 0,6-3 0 15,5-4-320-15,5-4-64 0,3-4-16 0,2-6 0 32,6 1-592-32,2-8-128 0,1-2-32 0,2-4 0 0,2-4-528 15,2-2-96-15</inkml:trace>
  <inkml:trace contextRef="#ctx0" brushRef="#br0" timeOffset="30999.16">12165 10104 26719 0,'-4'1'2368'0,"1"0"-1888"0,0 2-480 0,2-3 0 15,0 1 2960-15,1 0 496 0,-1 3 112 0,-1 3 16 16,2 3-2080-16,4 4-416 0,5 3-64 0,3 3-32 15,4 3-416-15,3 4-64 0,3 3-32 0,0 1 0 16,4 2-128-16,-1 2-32 0,1 3 0 0,1 6 0 16,3 8-192-16,1 6-128 0,2 9 160 0,3 3-160 0,2 7 224 15,2 2-48-15,2 1-16 0,0-1 0 0,-1-2 0 16,0 0 0-16,-3-6 0 0,-2-4 0 16,-3-6-160-16,-1-7 160 0,3 3-160 0,-3-4 160 0,-2-5-160 15,-3-4 0-15,0-5 0 0,-5-5-176 0,-1-6 0 16,-2-4 0-16,-3-5 0 0,-4-3-13808 15,-3-4-2768-15</inkml:trace>
  <inkml:trace contextRef="#ctx0" brushRef="#br0" timeOffset="32531.62">7621 11973 25791 0,'-8'-3'2304'0,"2"-1"-1856"0,0 1-448 0,2 1 0 16,2 0 2656-16,2 0 432 0,0 0 96 0,-1-1 16 0,-1 1-2768 0,2-4-432 16,3-3-320-16,1 3 48 15,3 1-288-15,3 2-48 0,2-2-16 0,2 2 0 0,3-1 1072 0,2-1 192 16,3 1 64-16,3 2 0 0,2-1 368 0,1 2 80 15,1 1 0-15,2-1 16 0,6 2-720 0,0 0-128 16,-4 2-48-16,4-2 0 0,5 4-144 0,2 0-128 16,-3-1 192-16,-3 1-192 0,-4-2 0 0,-1 2 0 15,-4 2 0-15,-3-3 0 0,-1 4 0 0,-4 2 0 16,-4-3 0-16,-2 3 0 0,-4 1 128 0,-2-2-128 16,-3 5 0-16,-5-2 0 0,-1-1 208 0,-3 0-64 15,-2 1-16-15,-5-2 0 0,0 3 80 0,-4-6 16 16,-2 2 0-16,-1-2 0 0,-3 3 64 0,-2-1 16 15,-2-1 0-15,0 1 0 0,0 0-176 0,-1-1-128 16,4 1 192-16,2-2-192 0,3 0 0 0,1-2 0 0,4-2 0 16,3 2 0-16,2-3 0 0,2 0 0 0,2 0 0 15,1 1 0-15,1 2-272 0,2-1-16 0,3 2 0 0,1 0 0 16,4 5 32-16,1-2 0 0,3 1 0 0,2 0 0 16,2 1 256-16,1 0-160 0,2 0 160 0,-1-2-128 15,-3-1 128-15,3 1 0 0,-2 1 0 0,-1 1-128 16,-1 0 128-16,-2 0-192 0,-1 2 192 0,-2-1-192 15,-1 3 192-15,-2-2 0 0,0 5 0 0,-4 1 0 16,-2-1 144-16,-1-1 64 0,-1 0 16 0,-1 2 0 16,-1 1-80-16,-3-1-16 0,0 1 0 0,-3-2 0 15,0-1 64-15,-2 0 0 0,0 1 0 0,-3-2 0 16,0-2 16-16,-2 1 16 0,0 1 0 0,-1-1 0 0,0-1-32 16,-2-1 0-16,-1 2 0 0,-1 0 0 0,-1 1 0 0,-1 0 0 15,-2 0 0-15,0-3 0 16,-2-2 0-16,-3 0 0 0,-3-1 0 0,-1 0 0 0,-2-3-32 15,-3 1-16-15,-3-2 0 0,-2-3 0 16,-1 1-656-16,6-4-144 0,3-4-32 0,8-2-19776 16</inkml:trace>
  <inkml:trace contextRef="#ctx0" brushRef="#br0" timeOffset="33763.75">12723 12468 32255 0,'-4'-1'2864'0,"2"1"-2288"15,0 0-576-15,1-3 0 16,1 2-304-16,0 1-160 0,-1-1-48 0,-3 0 0 16,1-4-1440-16,-1 1-288 0,-1 1-64 0,2 1-16 15,1-1 1520-15,-1 2 304 0,1-2 64 0,0 1 16 0,0 2 2320 0,1-2 464 16,1 2 80-16,0-1 32 0,1 1-432 0,1-2-64 15,1 1-32-15,1 1 0 0,1 0-800 0,-5 0-176 16,0 0-16-16,0 0-16 0,25-5-432 0,-19 5-64 0,-1-1-32 0,1-2 0 16,-1 2-16-16,0 0 0 15,1 1 0-15,0-4 0 0,2 2-48 0,0-2-16 0,2 0 0 0,3 1 0 16,-2-2-144-16,4 0-16 16,1-1-16-16,1 1 0 0,3 0-160 0,2 0 160 0,1 1-160 0,3-1 160 15,0 1-160-15,0 2 0 0,3 2 0 16,0 0 0-16,1 0 0 0,0 1 0 0,-1 2 0 15,1-1 0-15,-1 1 0 0,-1 0 0 0,0 0 0 0,1 2 0 16,1 1 0-16,-2 3 0 0,-3-2 0 0,-4 3 0 16,-1 1 0-16,-6 0 128 0,-1 0-128 0,-3 4 0 15,-3 1 160-15,-2-1-160 0,-2 0 192 0,-5 1-192 16,0 1 0-16,-4 1 0 0,-3-1 0 0,-5 3 0 16,-2-3 0-16,-3-1 0 0,-5 5-128 0,-3-1 128 15,-4 0-240-15,-1-1 48 0,-3 4 16 0,0-4 0 0,1 4-112 0,0-2-32 16,2-4 0-16,4-1 0 0,2-2 320 15,4 1 0-15,3-4 0 0,3 0 0 0,4-3 0 0,2 1 0 16,2 0 128-16,3 1-128 0,3 2 208 16,2 3-48-16,4-2-16 0,2 4 0 0,2 0-144 0,6 1 0 15,3 7 0-15,6-1 0 0,1-2 240 0,7 1-48 16,5 0 0-16,5-1 0 0,6-1 320 0,1-1 64 16,5-2 16-16,2 0 0 0,0-4 240 0,-1 0 32 15,-1 1 16-15,-3-6 0 0,-1 0-576 0,-5-2-112 16,-1-1-32-16,-2-4 0 15,0 0-736-15,-4-2-160 0,0 0-32 0,-5-2 0 16,-1 2-752-16,-7 0-144 0</inkml:trace>
  <inkml:trace contextRef="#ctx0" brushRef="#br0" timeOffset="34398.83">7257 13649 41471 0,'-3'0'3680'0,"-1"0"-2944"15,-1 1-592-15,0-1-144 0,1 0 320 0,-2 1 16 0,-5 2 16 0,-9-1 0 0,-8 3-352 0,-12 3 0 0,-3 2 0 0,-8 4-192 16,-2 4 192-16,-6 0-208 0,-3 5 80 0,-5 4 128 16,-2 2 0-16,-4 5 0 0,-1 2 0 0,-4 3 128 15,-1 5 416-15,1 1 80 0,12-5 16 0,-6 6 0 16,-3 4-32-16,-4 4 0 0,3 0 0 0,6-2 0 16,2-5-256-16,6-3-48 0,5 1-16 0,4-3 0 15,5-1-288-15,5-4-224 0,6-3 32 0,2-4 16 16,6-1-592-16,5-8-112 0,3-3-16 15,7-5-12544-15,4-5-2512 0</inkml:trace>
  <inkml:trace contextRef="#ctx0" brushRef="#br0" timeOffset="34763.91">8166 13654 46079 0,'5'9'2048'0,"-2"-1"400"16,-1 1-1952-16,1 0-496 0,-1-2 0 0,2 2 0 0,1-1 320 0,3 10-16 0,7 10-16 0,6 9 0 0,4 4-288 0,2 3 0 0,0-3 0 0,1 4 0 15,1-4 0-15,0 4 0 0,3 2 0 0,1 3-192 16,4 0 192-16,-1 4 0 0,0 3 0 16,-1 2-144-16,-2-2 144 0,-1 0 0 0,2 6 0 0,-5-8 0 0,-4-6 0 15,1 5-160-15,2 5 160 0,-2 1-208 16,-2-6-528-16,-6-6-96 15,-2-2-32-15,-4-6 0 0,-4-3-688 0,-3-5-144 16</inkml:trace>
  <inkml:trace contextRef="#ctx0" brushRef="#br0" timeOffset="35970.82">4576 15049 35007 0,'-4'-4'3120'0,"-3"-1"-2496"16,1 3-496-16,1-1-128 0,3 3 1504 0,1-1 288 15,-1 1 48-15,-1-3 16 16,-2 1-1856-16,0-3-384 0,0 0-64 0,2-1 0 16,2 0-496-16,1 0-80 0,1-1-32 0,3 1 0 0,0-1 736 0,1 1 128 15,0-1 48-15,1 1 0 0,0 1 928 0,3-1 192 16,2 0 48-16,2-2 0 0,5 0-336 0,3-1-64 0,3-2-16 0,6 0 0 16,-2 1-128-16,7-1-32 15,5 1 0-15,4 1 0 0,3 1-128 0,3 0-48 0,2 5 0 0,0 0 0 16,-2 2-272-16,-5-2 0 15,-3 3 0-15,-5 3 0 0,-4-1 0 0,-4 4 0 0,-6 4 0 0,-4 2 0 16,-6 0 0-16,-3-1-256 0,-4-1 64 0,-4 5 0 16,-6 9-144-16,-10 5-32 0,-7 7 0 0,-7 2 0 15,-8 3 176-15,-7 0 16 0,-4 3 16 0,-5 2 0 16,-3 0 160-16,-3-3 0 0,-1-1 0 0,-2 1 0 16,2 3 192-16,-2 0-16 0,-2 1-16 0,6 0 0 15,4-4-160-15,4-2 192 0,6 0-192 0,3-2 192 16,4-2 224-16,4-2 48 0,6-4 16 0,3 0 0 15,3-1-32-15,4-3-16 0,5-5 0 0,2-3 0 16,6-3-144-16,5 0-32 0,4-4 0 0,4-1 0 0,5 0 32 16,6 2 0-16,5-2 0 0,6 0 0 0,7 0-144 15,5 0-16-15,4 0-128 0,5 4 192 0,5 0-192 16,4 1-240-16,5 1 48 0,1-1 16 16,2 3-272-16,1 2-48 0,0-2-16 0,2 0 0 15,-1 2-496-15,-1 0-96 0</inkml:trace>
  <inkml:trace contextRef="#ctx0" brushRef="#br0" timeOffset="37334.87">3783 16625 9215 0,'7'-14'816'0,"-3"5"-656"16,-1 0-160-16,0 4 0 0,-1 4 2832 0,-2 0 544 0,0 1 96 0,2-1 32 0,-2-3 528 0,0 3 128 16,-2 1 0-16,0 2 16 0,-1 4-2144 0,-1 1-432 15,-4 0-96-15,1 5-16 0,-3-1-512 0,-4 3-96 16,-2 2-32-16,-4 3 0 0,-4 3-128 0,-7 5-16 15,-5 7-16-15,-10 4 0 0,-8 3-528 0,-9 3-160 0,-13 4 0 16,-7 7 0 0,-8 3-576-16,-7 6-240 0,-5 7-32 0,1-6-16 15,3-2 144-15,6 3 16 0,4-2 16 0,9-3 0 0,8-7 688 0,5-1 0 0,4-2 0 0,6-4 0 16,7-2 0-16,5-8-256 0</inkml:trace>
  <inkml:trace contextRef="#ctx0" brushRef="#br0" timeOffset="37963.91">1651 17444 38703 0,'-5'1'3440'0,"0"3"-2752"0,0-2-560 0,0 2-128 0,3 1 1008 0,-1-1 160 0,2 3 48 0,-4 6 0 16,-1 5-1008-16,-3 9-208 0,2 7 0 0,0-1 0 0,2 3 0 0,1 0 0 15,0 6 0-15,0-5 128 0,0 1-128 0,1 1 192 16,-1 0-64-16,0-4 0 0,2-7-128 0,-2 6 192 16,2 0-64-16,-1 2 0 0,3-1-128 0,0-1 0 15,0 4-128-15,0-3 128 16,-2 4-800-16,-1-5-80 0,0 1-16 0,-1 0-17632 0</inkml:trace>
  <inkml:trace contextRef="#ctx0" brushRef="#br0" timeOffset="39297.15">4601 16603 23951 0,'-1'5'2128'16,"0"-4"-1696"-16,1 1-432 0,0 0 0 0,0-1 1424 0,1 4 208 15,0-1 32-15,2 3 16 0,0 2-352 0,2 1-80 16,3-3-16-16,-1 0 0 0,3-3 224 0,-1 0 32 15,-1-1 16-15,1-1 0 0,0-2-768 0,-2 3-160 16,1-2-16-16,-2 1-16 0,0 0-160 0,-1 1-16 16,1-3-16-16,-1 1 0 0,0 2-96 0,0-1-32 15,1 3 0-15,-2-1 0 0,1 1-224 0,-2-1 176 16,4 1-176-16,-2-2 160 0,-1 2-160 0,0-1 128 16,1 1-128-16,1 1 128 0,-1-1 64 0,1-1 0 15,2 3 0-15,-1-1 0 0,2 2 16 0,1 2 16 16,2 1 0-16,-1 0 0 0,3 3-48 0,-3 0-16 15,3 0 0-15,-2 2 0 0,0 5-32 0,2-1 0 16,-2 6 0-16,1-1 0 0,-3-2-128 0,1 4 0 16,0 6 0-16,0-1 0 0,0 1 0 0,0 2 0 0,2 2 0 15,-1-3 192-15,-1-4-64 0,3 2 0 0,3 3 0 16,2-1 0-16,0 0-128 0,0-1 160 0,-1-2-160 0,0-1 160 16,-3-3-160-16,2 3 0 0,-1 2 0 15,0 1 0-15,0 2 0 0,-2-3 0 0,-3-2 0 0,-1-3 0 16,-2-4 0-16,-1 0 0 0,-1-1-192 0,-1-5 192 15,0-4-256-15,-3-2 80 0,2-3 16 0,-3-3 0 32,2 0-480-32,-3-1-112 0,1-3-16 0,1-2-19328 0</inkml:trace>
  <inkml:trace contextRef="#ctx0" brushRef="#br0" timeOffset="44370.59">13075 13707 31327 0,'0'-6'2784'0,"0"0"-2224"16,2 2-560-16,-2 0 0 0,1 1 1280 0,1-4 128 15,4-1 48-15,1-7 0 16,1-2-1984-16,2-3-400 0,0 2-80 0,0 5-16 15,-1 2 64-15,-3 2 0 0,-3 5 0 0,-1 4 0 0,-2 0 1120 0,-3 4 224 0,0 5 64 0,-4-2 0 16,1 4 1072-16,-1 4 208 16,-4 0 64-16,-1 2 0 0,1 3-576 0,0 0-96 0,0 0-32 0,0-1 0 15,2-1-384-15,-1 2-96 0,-1 2-16 0,0 3 0 16,-1 0-96-16,1 0-32 0,-3 2 0 0,0-2 0 16,0 2-96-16,-2 1-32 0,-1-2 0 0,-2 4 0 15,-5 4 32-15,-2 0 0 0,-1 1 0 0,-5 5 0 16,-3-1-48-16,-2 3 0 0,-1 2 0 0,-2-2 0 15,-2 1 16-15,1-2 0 0,4-5 0 0,-3 6 0 16,-4 3-48-16,2-1-16 0,4 0 0 0,2-1 0 16,5-3-112-16,5-5-32 0,4 0 0 0,5-2 0 15,2-4-128-15,2-1 0 0,3-1 0 0,2-4 128 16,0-4-128-16,3-2 0 0,2-1 0 0,-1-5 128 0,0-1-384 16,2-4-64-16,-2-2-32 0,-1 0 0 15,0 1-512-15,-2-5-96 0,-2-2-32 0,-2-1-13376 16,-3-3-2672-16</inkml:trace>
  <inkml:trace contextRef="#ctx0" brushRef="#br0" timeOffset="45364.32">14338 13475 35007 0,'0'2'3120'0,"1"1"-2496"16,2 0-496-16,0 1-128 0,2 1 1344 0,3 1 240 15,5 5 48-15,9 9 16 0,13 5-1200 0,13 8-256 16,9 5-32-16,4 2-16 0,4 2 112 0,2 3 32 15,0-1 0-15,-4-2 0 0,-6 1 144 0,1 6 16 16,-1 4 16-16,-3 1 0 0,-2 1-144 0,-2-1-16 16,-2 2-16-16,1-2 0 0,0-6 48 0,0-2 16 0,0 2 0 15,0-3 0-15,-2-3-80 0,1 2-16 0,-1 2 0 16,-1-1 0-16,-2-2-256 0,-1-1 0 0,-1-1-208 16,-2-3 80-1,0-3-496-15,-3-2-80 0,0 3-32 0,-5 0-19424 0</inkml:trace>
  <inkml:trace contextRef="#ctx0" brushRef="#br0" timeOffset="45863.17">11954 15564 13823 0,'1'10'1216'0,"-1"-2"-960"15,0 0-256-15,1-1 0 0,0-4 5792 0,1 2 1120 0,1 1 208 0,2 6 48 16,5 5-5168-16,3 8-1040 0,3-1-192 0,1 4-64 15,-2-4-128-15,-2 0-48 0,-1 0 0 0,-4 2 0 16,-3 2 64-16,-4 1 16 0,-2 5 0 0,-5 4 0 16,-1 0-208-16,-7 6-32 0,-6 10-16 0,-3 5 0 15,-5 2-352-15,-1-3-208 0,0-2 16 0,-4-1 16 16,-2 2-80-16,3-8 0 0,4-5-16 0,4-8 0 16,7-5 272-16,5-9 0 0,4-7-128 0,6-6 128 15,2-8-752-15,7-4-80 0</inkml:trace>
  <inkml:trace contextRef="#ctx0" brushRef="#br0" timeOffset="46638.81">15896 15704 37775 0,'0'0'3360'0,"-1"0"-2688"0,-1 0-544 0,1-2-128 0,1 0 640 0,-1 1 80 16,0-1 32-16,-2-1 0 15,1 0-1472-15,-2 0-304 0,0 1-48 0,1 4-16 0,-4-2 1088 0,1 5 304 16,-1 1 16-16,-4 3 0 0,-2 2 448 0,-2 5 80 15,-1 3 32-15,-1 3 0 0,-1 3-496 0,-2 1-112 16,0 6-16-16,-1-1 0 0,1 2-16 0,0 2-16 16,1-2 0-16,-2 4 0 0,0 4-96 0,2 0 0 15,2 2-128-15,4-2 192 0,5 3-192 0,4-3-240 16,5 0 48-16,8-5 16 0,4 0 0 0,7-7 0 16,6-1 0-16,4-10 0 0,1-2-48 0,7-5-16 0,8-3 0 15,3-7 0 1,5-3-336-16,0-5-64 0,-1-4 0 0,0-6-16 15,3-3-336-15,-3-3-64 0,-3-2-16 0,-2-4 0 0,-4-1 1328 0,-4-3 256 0,-3 0 48 16,-6-2 16-16,-6-2 528 0,-6-2 112 0,-5-2 32 0,-7-2 0 16,-4-3-496-16,-6-1-112 0,-3 0 0 0,-6 1-16 15,-5 0 144-15,-4 3 16 0,0 7 16 0,-5 3 0 16,-3 4-224-16,-2 3-32 0,-1 7-16 0,-1-1 0 16,-1 5-352-16,0-1-176 0,-1 4 160 0,-2 0-160 15,-1 1 0-15,-1 1 0 0,0 3-208 0,2 1 64 16,3-2-240-16,-7 1-64 15,-4 0 0-15,-6-2 0 0,1 1-304 0,-1 4-64 0,-4-1-16 0,-4 5-18992 16</inkml:trace>
  <inkml:trace contextRef="#ctx0" brushRef="#br0" timeOffset="49130.65">22555 10148 39615 0,'-3'-11'3520'16,"1"5"-2816"-16,2 1-560 0,0 2-144 0,0 3 0 15,0-2 0-15,0-4 0 0,-1-5 128 0,-1-1 80 0,0 0 16 16,1-1 0-16,-1 4 0 0,2-1 64 0,-1 3 16 16,1 2 0-16,0 3 0 0,-1 0-48 0,1 2 0 15,-1 4 0-15,-2 2 0 0,-1 5-48 0,1 3-16 16,-3 5 0-16,-3 4 0 0,-1 3 128 0,-4 4 0 15,-2 5 16-15,-3 2 0 0,-4 5-128 0,-4-1-16 16,-5 6-16-16,-3 1 0 0,-2-1-176 0,-5 4 192 16,-4 6-192-16,-4 0 192 0,-3 1-32 0,-2-4 0 15,1-2 0-15,1-1 0 0,2 0 160 0,4 1 16 16,5 3 16-16,2 2 0 0,4 2-96 0,5-3 0 16,3 0-16-16,2-6 0 0,3-4-240 0,0-3 0 15,4 1 0-15,-1-2 0 16,2-3-432-16,2 1-128 0,-1-1-16 0,-2-1-16 15,1-4-528-15,-6 0-96 0</inkml:trace>
  <inkml:trace contextRef="#ctx0" brushRef="#br0" timeOffset="49764.18">23195 10023 36863 0,'1'0'3264'0,"-1"3"-2608"0,0 0-528 0,2 2-128 0,-1-1 960 0,0 1 176 0,3 1 16 0,0 5 16 0,2 9-848 0,4 5-160 0,1 7-32 0,1 3-128 15,1-1 512-15,1 5-16 0,5-4 0 0,3 5 0 16,8 0 208-16,7 4 64 0,7-1 0 0,10 4 0 16,7 5-128-16,7 1 0 0,8 3-16 0,3 1 0 15,3 0-400-15,2 0-80 0,6 1-16 0,0 4 0 16,3 5-128-16,1-2 0 0,1 3 0 0,4-2 128 0,0-2 0 0,0-2-128 16,-3-2 192-16,2 2-64 15,1-4-128-15,-1-1 0 0,1-1 0 0,-4-7 0 16,-1-2-464-16,-1-6-128 0,-2-1-32 0,-3-7 0 15,-3-2-480-15,-4-5-112 0,-4-3 0 16,-5-5-16-16</inkml:trace>
  <inkml:trace contextRef="#ctx0" brushRef="#br0" timeOffset="50997.65">20799 12127 13823 0,'-9'-2'1216'0,"3"0"-960"16,2 1-256-16,3 0 0 0,1-1 336 0,-1 0 32 15,-3-1 0-15,-3-2 0 0,-2 0 464 0,2-1 80 16,0 1 32-16,1 3 0 0,1-2 576 0,0 3 112 15,0 1 32-15,-2 0 0 0,0 0 224 0,-2 1 48 16,-1 3 16-16,-1-4 0 0,-2 1-480 0,1 0-112 16,0 3-16-16,1-4 0 0,-1 0-64 0,3 0 0 15,2 0-16-15,2 0 0 0,3-2-608 0,2 0-112 16,1 0-32-16,4-6 0 0,4 1-128 0,3 0-16 0,4-5-16 0,4 1 0 16,4 0-352-16,3-1 0 0,5 1 0 15,1 0 0-15,2-1 0 0,0 3-128 0,-3 1 128 0,1 2-192 16,-1 2-32-16,-1 4-16 0,-2 4 0 0,-5 0 0 15,-4 3-16-15,-3-1-16 0,-2 5 0 0,-1 2 0 16,-4-1 272-16,-2 3-192 0,-1-3 192 0,-1 2-160 16,-3 1 336-16,1 2 64 0,0 0 16 0,-2 2 0 15,-2 1 128-15,-2-2 48 0,-2 5 0 0,-3-1 0 16,-4 1-272-16,-5 2-160 0,-5 1 192 0,-4 0-192 16,-2 1-128-16,-6 4-144 0,-5-1-32 0,-4 3 0 15,-1 2-16-15,-3-2-16 0,0 2 0 0,2-4 0 0,2 0 336 16,3-2 0-16,6 1 0 0,2-3 0 0,6-3 384 0,3-1 0 15,5-2 0-15,4-1 0 16,6 0 112-16,3-3 16 0,7-1 0 0,4 1 0 0,4-2-192 0,4 0-16 16,4 1-16-16,5 0 0 0,7 3-96 15,5-2 0-15,6 0-16 0,2 0 0 0,-2-5-176 0,3 0 0 16,9 1 144-16,1 0-144 0,2-4 0 0,5 0-288 16,3-2 48-16,3-2 16 15,-2 2-480-15,-1 0-112 0,-1 0-16 0,1-1 0 16,3-1-432-16,4-2-80 0,2 0-32 0,3-2-16576 0</inkml:trace>
  <inkml:trace contextRef="#ctx0" brushRef="#br0" timeOffset="51697.27">26493 12129 49759 0,'-6'8'4416'0,"1"-1"-3520"0,1-1-720 0,3-1-176 16,0 0-928-16,1 4-224 0,-3 6-32 0,1 12-16 15,1 7 688-15,1 7 144 0,5 9 32 0,1-5 0 0,2 2 336 0,2 0 0 16,3 7 160-16,0 0-160 0,1 0 320 0,-2-2-64 15,-1 2 0-15,-1-1 0 0,-1-1-112 0,-3-2-16 16,-1 1-128-16,-2 1 192 0,-3-5-192 0,-2 2-208 16,-1-2 32-16,-4 0 16 15,0 0-640-15,-2-1-128 0,-2 0-32 16,-4 1-18224-16</inkml:trace>
  <inkml:trace contextRef="#ctx0" brushRef="#br0" timeOffset="52264.18">21159 13763 38703 0,'-8'0'3440'0,"0"-2"-2752"0,0 2-560 0,3 0-128 0,1 0 480 0,0 2 64 15,-8-2 16-15,-6 1 0 0,-6 3-384 0,-3-2-176 16,1 4 160-16,1 3-160 0,2 2 592 0,-1 3 32 16,1 3 0-16,-2 5 0 0,-1 5-16 0,-2 7 0 15,-3 5 0-15,-4 6 0 0,-3 4-160 0,-4 5-16 16,-4 5-16-16,-6 2 0 0,-6 0-224 0,-5 2-64 0,-4 2 0 0,1 0 0 16,-1-2-128-16,1-5-192 15,4-1 32-15,4-7 16 0,5-4 144 0,5-7 0 0,3-3 0 0,6-3 0 16,7-5 0-16,2-4 0 15,6-5 0-15,6-6 0 16,4-4-976-16,4-5-112 0,4-5-32 0,6-4-18576 0</inkml:trace>
  <inkml:trace contextRef="#ctx0" brushRef="#br0" timeOffset="52836.73">21187 13700 9215 0,'-5'-7'816'0,"3"3"-656"0,-1 0-160 0,2 1 0 15,1 3 2688-15,1-2 512 0,2 1 112 0,-1-1 16 16,2 1-1760-16,3-4-352 0,3 3-64 0,1 2 0 16,3 0 736-16,-1 3 160 0,2 2 16 0,0 5 16 15,1 0-144-15,2 4-16 0,-1 3-16 0,4 3 0 16,1 5-880-16,4 3-160 0,5 2-32 0,5 4-16 16,5 2 80-16,6 7 32 0,11 7 0 0,6 2 0 15,5 5-288-15,8 1-48 0,6 5-16 0,3 0 0 16,0-1-272-16,-2 3-64 0,1 1-16 0,0 2 0 15,1 5-224-15,-2-4 0 0,-5-2-144 0,-5 0 144 16,-3 2-192-16,-6 0 192 0,-3 3-208 0,-5-4 80 16,-1 2 128-16,-7-3 0 0,-2-4 0 0,-6-6-128 0,-2-5-80 15,-5-7-16-15,-3-3 0 0,-2-10 0 16,-3-5-592-16,-2-5-112 0,-4-7-32 0,-2-4-19040 16</inkml:trace>
  <inkml:trace contextRef="#ctx0" brushRef="#br0" timeOffset="53365.21">19206 15034 42383 0,'-7'12'3776'0,"-2"-3"-3024"0,-1-2-608 0,1 0-144 0,3-1 2256 0,3-1 432 0,-2 1 64 0,-3 10 32 15,-2 7-3168-15,0 15-624 0,7 15-128 0,4 4-16 16,8 6-160-16,1 2-32 0,2 6 0 0,3 0 0 0,0 2 912 0,1 4 176 16,0-3 48-16,0 0 0 0,-3 2 32 0,1-4 16 0,-2-7 0 15,-1 1 0 1,-1-7-256-16,-2 0-48 0,-2-2-16 0,-1 0-17728 0</inkml:trace>
  <inkml:trace contextRef="#ctx0" brushRef="#br0" timeOffset="53964.74">23315 16113 44223 0,'-16'2'3936'0,"2"-4"-3152"0,5 0-624 0,4 0-160 0,2-1 192 0,-4 1 0 15,-7 0 0-15,-11-3 0 0,-5 4-400 0,-5-1-80 16,-1 5-16-16,1 5 0 0,1 7 304 0,0 4 0 15,3 7-128-15,3 3 128 0,3 4 0 0,4 3 0 16,4 4 0-16,3 2 0 0,6 5 192 0,3-2 160 0,4 2 32 0,3 0 0 16,5-1-128-16,3-3 0 0,4-2-16 0,2-4 0 15,4-2-240-15,5-5 0 0,2-3-192 0,2-2 192 16,5-4-128-16,4-4 128 0,5-5 0 0,3-2 0 16,5-5-288-16,4-7 48 0,5-6 16 0,3-4 0 15,1-8 224-15,3 0 160 0,1-6-32 0,-1-5 0 16,-4-3-128-16,-5-3 0 0,-6 1 0 0,-6-4 0 15,-4-1-304-15,-9-3 16 0,-3-2 0 0,-9 0 0 16,-8 1 288-16,-6-4-160 0,-10-1 160 0,-9-2-128 0,-7 5 496 16,-6-3 96-16,-3 6 32 0,-7 1 0 15,-4 3-160-15,-4 2-16 0,-2 8-16 0,-3 5 0 16,0 7-304-16,-2 2 0 0,-3 5-176 0,-6 2 176 16,-6 3-576-16,-4 2-16 0,-3 3 0 0,-7-3-19376 15</inkml:trace>
  <inkml:trace contextRef="#ctx0" brushRef="#br0" timeOffset="64530.4">25698 13807 42383 0,'-2'0'3776'0,"-1"0"-3024"0,3 0-608 0,0 0-144 0,1 0 880 0,1 0 144 0,0 1 16 0,3-1 16 0,4 0-672 0,4 0-144 15,5 2-32-15,4-4 0 0,4 2-208 0,6 0-208 16,6-1 32-16,12 1 16 0,12 1 672 0,14 1 128 16,21 1 16-16,19 2 16 0,21-5 544 0,16 4 128 15,16 1 0-15,17 0 16 0,20-1 80 0,6-2 16 16,-5 1 0-16,4-7 0 0,2 3-1168 0,-10-6-288 0,-13 3 0 15,-15-6 0 1,-15 0-1392-16,-22-5-336 0,-22-6-64 0,-25-1-22592 0</inkml:trace>
  <inkml:trace contextRef="#ctx0" brushRef="#br0" timeOffset="66764.5">20061 16702 45151 0,'6'-6'4016'0,"2"-3"-3216"0,1 2-640 0,-2 1-160 0,2-1-480 0,4-1-128 0,10-8-32 0,13-10 0 0,11-5-2224 0,2-4-448 0,-3 3-80 0,-10 2-32 16,-9 7 1472-16,-10 3 288 0,-8 7 64 0,-6 1 16 0,-7 4 3920 0,-6 0 784 16,-2 6 144-16,-3-1 48 0,-3 3-1616 0,1 4-320 15,-1-3-64-15,-2 4-16 0,-1 1-464 0,-1 1-112 16,-1 1-16-16,-3-2 0 0,-1 6 0 0,-4-1 0 15,-3 1 0-15,-7 2 0 0,-6 2 112 0,-8 0 16 16,-6 0 0-16,-9 1 0 0,-10 2 176 16,-9 2 32-16,-6-1 16 0,-12 1 0 0,-9-2-48 0,-4 1-16 15,3 2 0-15,-3-3 0 0,-1 2-320 0,3-1-64 16,4-3-16-16,2-1 0 0,3-1-464 0,3 0-96 16,5 1-32-16,10-4 0 0,11-2 0 0,10-2 0 15,10-3 0-15,8-5 0 0,7 0 0 0,7-8 0 16,6-4 0-16,0-14-26224 0</inkml:trace>
  <inkml:trace contextRef="#ctx0" brushRef="#br0" timeOffset="73831.69">6071 17628 43311 0,'-2'-8'3840'0,"-2"1"-3072"0,-1 3-608 0,0 0-160 15,-1 4-3856-15,-1-3-816 0,-6-2-144 0,-5-1-48 16,-9 0 3840-16,-3-1 752 0,-3 4 272 0,-2 4-144 0,3 3 16 0,5 2 0 16,2 4 0-16,4-1 128 0,4 6 4240 0,0-2 944 15,4 7 192-15,-2 4 80 0,4 4-3984 0,-1 3-816 16,0 6-144-16,-1-1 0 0,-2 3-320 0,-2 5-64 16,-3-2-128-16,0 1 240 0,0-2-240 15,-1-2 0-15,-1 2 0 0,0-2 0 0,1-4-224 0,2-1 80 16,3-1 16-16,4-3 128 0,4-2-128 0,7 1 128 15,6-2 0-15,9 0-144 0,7 2 144 0,7-6-128 16,8-1 128-16,5-3 0 0,5-3-320 0,7-7 16 16,4-2 16-16,4-4 32 0,4-3 256 0,-2-3-192 0,-1-4 192 15,-2-2-160-15,1-2-112 0,-6-2-32 16,-1 4 0-16,-6-4 48 0,-2-2 256 0,-7-1-192 0,-3 1 192 16,-6-1 0-16,-6 2 0 0,-3-4 288 0,-3-2-32 15,-6-2 48-15,-3 0 32 0,-6 0 16 0,-1-2 0 16,-5-4 16-16,1-3 16 0,-4-1 0 0,-2-3 0 15,1-3 0-15,1-2 0 0,-3-1 0 0,0 2 0 0,-1 0 0 16,0 6-208-16,-3 5-48 0,-1 3 0 0,-3 4 0 16,-3 4-304-16,-3 4-64 0,-5 3-16 0,-4 3 0 15,-4 1 256-15,-4 6 0 0,-5 0 0 0,-1 0 0 16,6 2-320-16,-7 2-32 0,-4 2 0 0,0 0 0 16,1 4-544-16,0-1-96 0</inkml:trace>
  <inkml:trace contextRef="#ctx0" brushRef="#br0" timeOffset="77367.86">9308 15529 42383 0,'-3'-4'3776'0,"1"-1"-3024"16,-1 0-608-16,3 1-144 15,0 1-800-15,0-1-192 0,0-2-32 0,1-7-16 16,3-3-1696-16,2-1-336 0,4 2-64 0,2-1 0 0,2 4 3136 0,0-2 384 0,1 7 208 0,-2 0 48 16,-1 4-192-16,-3 1-48 0,-3 6 0 0,-1 0 0 15,-3 5 912-15,-4 4 176 0,0 3 48 0,-3 3 0 16,0 3-256-16,-4 5-64 0,1 5 0 0,-4 4 0 15,3 4-768-15,-1 1-176 0,4 2-16 0,2-2-16 16,4 0 176-16,2-2 32 0,6-1 16 0,2 0 0 16,2-3 192-16,0 1 48 0,3 3 0 0,-1-7 0 15,-2-1-464-15,-3-5-96 0,-3-2-16 0,-4-1 0 16,-2-4-560-16,-5-1-112 0,-3-2-32 0,-5-1 0 16,0-3-256-16,-4-3-64 0,-1-1-16 0,0-3 0 15,0-1-432-15,2-4-96 0</inkml:trace>
  <inkml:trace contextRef="#ctx0" brushRef="#br0" timeOffset="78296.83">8130 16965 44223 0,'5'0'3936'0,"5"0"-3152"0,3 0-624 15,0-2-160-15,3 1 0 0,9 0 0 0,21-2-160 0,27 1 160 0,28-2-288 0,21-1 32 16,8 1 16-16,0 1 0 0,-2 4 240 0,-9 1 0 15,-8 1 0-15,-9 0-144 0,-7 0-32 0,-4 1 0 16,-4 2 0-16,-9 0 0 16,-11-1-416-16,-5 1-96 0,-1 4-16 0,-6 1 0 15,-3 0-1984-15,-4 0-416 0</inkml:trace>
  <inkml:trace contextRef="#ctx0" brushRef="#br0" timeOffset="78797.22">11036 17245 41471 0,'22'-4'3680'0,"3"-1"-2944"0,-1 2-592 0,-2 0-144 15,4 1-480-15,17-3-128 0,38-3-32 0,41-5 0 16,33 0 160-16,10 1 32 0,-6 6 0 0,-18 0 0 0,-15 1 688 0,-8 5 144 0,-1 5 16 0,-6 1 16 15,-1-1-96-15,-5 1-32 0,-5 5 0 0,-8-4 0 16,-6 3-112-16,-7-2-32 0,-6 2 0 0,-2 2-18112 16</inkml:trace>
  <inkml:trace contextRef="#ctx0" brushRef="#br0" timeOffset="79230.95">15275 17275 48831 0,'1'-8'4352'0,"7"-5"-3488"0,3 3-688 0,3 0-176 16,2 5-1440-16,8-6-320 0,18-8-64 0,25-13-16 0,25-4-2384 15,13 2-464-15,0 6-112 0,-4 7 0 0,-3 4 6576 0,-4 3 1312 0,-5 5 272 0,0 6 48 16,0 4-1680-16,4 4-352 0,4 4-64 0,1 2-16 0,-1 4-560 16,0-3-112-16,2 4-32 0,-1 0 0 15,0-3-336-15,-4 3-80 0,-3-1-16 0,-4 1-13296 16,-5 2-2672-16</inkml:trace>
  <inkml:trace contextRef="#ctx0" brushRef="#br0" timeOffset="89331.9">22608 955 25791 0,'-1'-5'2304'0,"1"3"-1856"0,0 1-448 0,0 1 0 0,0 0 400 0,0 0-16 15,0-2 0-15,-2 1 0 0,1-3 256 0,-3 1 64 16,1 1 0-16,-3 2 0 0,-1 2-64 0,0 0-16 16,-2 3 0-16,1 3 0 0,-1 1-400 0,-1 3-80 15,0-1-16-15,0 4 0 0,-1-1-128 0,1 4 0 16,0 1 0-16,-2 4 128 0,1 1 240 0,1 1 32 15,-1 2 16-15,1 2 0 0,1 4 176 0,-1 2 48 16,1 4 0-16,0 1 0 0,-1 1 80 0,1 1 32 16,1 4 0-16,-1 4 0 0,0 7-304 0,2 4-48 0,1 1-16 15,3-4 0-15,3-3-384 0,5-10 0 0,4-10 0 0,3-7 0 16,4-5 0-16,2-4-144 0,0-3 144 0,2-1-208 16,1-6 208-16,3-3 192 0,0-1-48 15,2-5 0-15,-1 0-144 0,1-3 0 0,2-2 0 0,2-5 0 16,1 1 0-16,0-6 0 0,0-1 0 15,-2-2 0-15,1-1 0 0,-1-3 0 0,-2-2 0 0,-3-2 0 16,1 1 0-16,-4-1 0 0,-1 0 0 0,-3 1 0 16,-2 2 0-16,-2 1 0 0,-2-2 0 0,-3-1 0 15,-1 4 0-15,-4-1 0 0,0 0 0 0,-3 2 0 16,-3 5 144-16,-3 0 0 0,-1 4 0 0,-5 4 0 0,-1 2 96 0,-4 4 16 16,-4 1 0-16,-4 5 0 15,-4 1-128-15,-3 1-128 0,-4 6 176 0,-2 1-176 0,6-1 0 0,-3 0 0 16,-1 2 0-16,-1 1-144 15,3 0 0-15,2-1 0 0,-1 0 0 0,2-1 0 0,3 1-112 16,1-3 0-16,1 3-16 0,1-3 0 0,2-1-96 0,0 3-16 16,2-2 0-16,0 2 0 15,3-2-624-15,-1 1-128 0,3-1-16 0,0 1-15072 16</inkml:trace>
  <inkml:trace contextRef="#ctx0" brushRef="#br0" timeOffset="90496.88">21624 1712 11055 0,'8'-9'976'0,"1"3"-784"0,-3 4-192 0,-2-2 0 0,-2 3 1056 0,2 0 160 16,5-4 48-16,4-6 0 0,6-2-112 0,2 2 0 15,0-4-16-15,0 3 0 0,-3 1-608 0,0 1-112 16,-2 1-32-16,0 0 0 0,-3 1-144 0,1 0-48 15,0 0 0-15,-4 2 0 0,-3-1 320 0,0 2 64 16,0 0 16-16,-4 2 0 0,1 0 304 0,-4 3 64 16,0 0 16-16,-2 0 0 0,-5 0-32 0,-1 5-16 15,-6-2 0-15,-3 3 0 0,-4 3-304 0,-5-3-64 0,-3 2-16 0,-3 2 0 16,-4 0-96-16,-8 3-32 0,-9 1 0 16,-8 4 0-16,-6 1 0 0,-8 1 0 0,-6 1 0 0,-5 2 0 15,-6 3-160-15,-3-3-16 0,-1 4-16 0,-3 2 0 16,-3 0 128-16,0-1 32 0,3-5 0 0,-9 5 0 15,-5 7 16-15,6-3 16 0,12-6 0 0,-13 6 0 16,-14 7-112-16,-7 2-32 0,-2-2 0 0,3 2 0 16,3 0-272-16,4-2 0 0,2 0 128 0,8-4-128 15,9-1 0-15,2 0 0 0,1 6 0 0,6-3 0 16,9-2 0-16,-1-1 0 0,-2 6 0 0,2 1 0 16,3 2 0-16,5-2 0 0,4-2 0 0,3 1 0 0,10-8 192 15,3 0-64-15,4 0 0 0,1-2-128 16,0 1 0-16,4-3 0 0,3-3 0 0,3-1 0 15,3-2 0-15,-1-3 0 0,2 2 0 0,-2-2 0 0,3 1 0 16,1-5 0-16,1-1 0 0,1-2 0 0,2-1 128 0,1-4-128 16,4 2 0-16,1-3 0 0,2-1 0 0,1 1 128 15,2 1-128-15,0-2 0 0,0 2 160 0,0-1-160 16,-1 4 128-16,1-4-128 0,2 2 0 0,0 0 128 16,1-1-128-16,0 0 0 0,1 2 0 0,0-2 0 15,-1 0 128-15,1 2-128 0,2-4 0 0,-1 1 160 16,1 2-160-16,-1-3 160 0,3 1-160 0,-3-1 128 15,1 0-128-15,0 0 128 0,0-3-128 0,0 2 160 16,-1-1-160-16,0 1 160 0,0 1-160 0,0 0 160 0,0 0-160 16,0-4 160-16,-2 2-160 0,4-1 0 15,-3-1 0-15,4-1 0 0,1 0 0 0,0-1 0 16,4-1 0-16,0 1 0 0,2-1 0 0,0 1 0 0,0-3 0 0,1 1 0 16,1-1 0-16,0 0 0 15,2 0 144-15,1-2-144 0,-1 0 128 0,2-3-128 0,2 0 128 0,0-4-128 16,2 0 0-16,1-2 144 0,2-3-144 0,4-4 0 15,2 0 128-15,0-2-128 0,3 0 0 0,3-2 0 16,1-1 0-16,2-1 0 0,2 4 0 0,-1 0 0 16,-4 4 0-16,-1 2 0 0,1-1 0 0,-1 3 0 15,-2 4 0-15,-3 2 0 0,-2 2 0 0,-4 5 0 16,-2 2 0-16,-4 1 0 0,-1 1 0 0,-2 2 0 16,-3 6-176-16,-4 0 176 0,1 2-192 0,-5 0 192 0,-4 6-176 15,-5 1 176-15,-4 4-160 0,-5 1 160 16,-4 2 0-16,-1 2 0 0,-2 2 0 0,-2 2 0 0,2 0 0 0,0 0 0 15,3 1 0-15,1-3 0 0,3 0 0 16,5-1 0-16,2-1 0 0,7 1 0 0,3 0 304 0,4-6-48 16,4 2-16-16,4-4 0 0,4 1-16 0,7 0 0 15,2-3 0-15,7 3 0 0,10-2 48 0,8 3 16 16,6-6 0-16,8-1 0 0,12-1-32 0,11-6-16 16,9-2 0-16,8-1 0 0,6-3-240 0,13-4 0 15,11-5 0-15,10 1-20528 0</inkml:trace>
  <inkml:trace contextRef="#ctx0" brushRef="#br0" timeOffset="92275.05">23497 1911 35935 0,'-4'-4'3200'0,"2"2"-2560"0,1 2-512 0,1 0-128 0,1 0 880 0,0 0 144 15,0-2 48-15,0-2 0 0,3 0-608 0,2-2-112 16,2 1-32-16,2 0 0 0,1 0-320 0,1 1 0 16,3 4 0-16,1 0 0 0,3 0 0 0,2 3 0 15,2 3 0-15,3 3 0 0,1 2 0 0,3 0 0 16,5 3 0-16,2 0 0 0,4 1 0 0,1 0 0 15,2 2 0-15,2 2 0 0,1 3 0 0,7 5 0 16,9 7 0-16,5 7 0 0,2 3 0 0,1 7 0 16,1 1 0-16,1 3 0 0,0-3 0 0,1 0 224 15,5 6-48-15,0-2-16 0,-4-7-160 0,6 5 0 16,7 4 144-16,5 1-144 0,-1 2 128 0,1-3-128 0,-5-5 128 16,-6-2-128-16,-4-1 128 0,6 6-128 0,7 3 160 0,2 2-160 15,0-4 144-15,-2-5-144 0,2-1 128 16,0-7-128-16,-3 2 0 0,-1-4 0 0,-5-1 128 15,3 1-128-15,0 0 0 0,-1 2 0 0,-1 1 144 0,-2-3-144 16,-2-1 128-16,0-2-128 0,-1 0 160 0,-4-4-160 16,-3 1 128-16,-4-7-128 0,-1-5 0 0,2-1 144 15,1-1-144-15,1-4 0 0,0 2 0 0,-1-7 0 16,-2-2 0-16,-3-3 0 0,-2 1 0 0,-2-4 0 16,-4-1 0-16,-4-2 0 0,-4-2 0 0,-6 0 0 15,-3 0 0-15,-6-2 192 0,-6 1-192 0,-3-2 192 16,-2 1 64-16,-7-3 32 0,-1 1 0 0,-5-1 0 0,1-1 96 15,-5-4 0-15,-1 2 16 0,-1-3 0 16,-1 0-96-16,0-2-32 0,-1-5 0 0,0 0 0 0,-1-1-80 0,-1-4-32 16,-1 0 0-16,0 1 0 0,-2-1-160 0,-1-2-176 15,1 0 48-15,-2 2 0 0,-1-1 128 0,-1 2 0 16,0-2 0-16,-4 3 0 0,1-1 0 16,-3 0 0-16,0 2 0 0,-2-2 0 0,1 1 144 0,-2 2 64 15,-1-4 16-15,0 2 0 0,-1 0 32 0,1-1 0 16,2 2 0-16,0 0 0 0,2 3-256 0,-1 2 0 15,3 0 128-15,0 5-128 0,3 3 0 0,0 2-192 16,2 2 48-16,0 3 0 16,2 1-496-16,2 4-80 0,1 4-32 0,2 5 0 15,5 3 48-15,1 2 16 0,2 2 0 0,4 1 0 0,3 3 368 0,5 2 64 16,6-1 0-16,2 0 16 0,5 1 240 0,3-2-144 16,4 1 144-16,2-5-128 0,0 0 128 0,1 0 0 15,-1-4 0-15,0 0-128 0,-4-1 128 0,-3-2 0 0,-3-2 0 0,-7-2 0 16,-5 0 0-16,-3-2 176 0,-4-1-176 0,-5 0 192 15,-3 0-192-15,-5 0 160 0,-2 3-160 0,-3-1 160 16,-3 0 0-16,-4 3 0 0,-1 0 0 0,-3 0 0 16,-1 2 112-16,-1-1 32 0,0 2 0 0,-3-2 0 15,2-1 80-15,-3 0 0 0,1 2 16 0,-4-2 0 16,1 1-112-16,-3-1-32 0,1 2 0 0,-4-2 0 16,2 2-16-16,-3 1-16 0,0 2 0 0,-2-1 0 15,0 1-80-15,-1 2-16 0,1-1 0 0,-1 2 0 16,1 2-368-16,-1-3-80 0,0 2 0 0,2-4-16 15,2 1-304-15,3-7-48 0,3 0-16 16,1-3 0-16,1 1-128 0,5-1-48 0,4-1 0 16,4 2-17856-16</inkml:trace>
  <inkml:trace contextRef="#ctx0" brushRef="#br0" timeOffset="92929.8">30273 4288 37775 0,'-5'-12'3360'0,"0"4"-2688"0,2 3-544 0,-1 1-128 0,3 4 1184 0,-2 3 208 15,1-1 32-15,-2 2 16 0,-3 4-1136 0,-6 4-304 16,-2 5 0-16,-3 8 0 0,-3 1 0 0,-1 5-320 15,-2 1 64-15,-1 5 0 16,-1 0-160-16,0 2-32 0,2 0 0 0,-1-1 0 16,4-3-208-16,2-2-48 0,2-4-16 0,5-3 0 0,2-1 720 0,1-3 128 15,4-5 48-15,3 0 0 0,1 1 480 0,2-5 112 16,1 2 0-16,2-2 16 0,2 3-208 0,3-4-32 16,3 2-16-16,3 0 0 0,2 3-112 0,4-1-32 15,5-4 0-15,3 4 0 0,3-4-128 0,5 2-16 16,5-2-16-16,4-2 0 0,3-1-224 0,-1-5 0 0,-3-2 0 0,4-2 0 15,6-4-256-15,0-2-80 0,1-4-32 16,-4-1 0 0,-2 0-304-16,-5-3-64 0,-3 2-16 0,-3-5 0 15,-6-1-1280-15,-5-1-256 0</inkml:trace>
  <inkml:trace contextRef="#ctx0" brushRef="#br0" timeOffset="93163.5">30744 4276 45151 0,'-11'0'2000'0,"1"1"416"0,0 4-1936 0,3 1-480 0,2 3 0 0,3-2 0 0,-2 5 144 0,-1 8-144 0,-5 12 128 0,-2 15-128 0,-3 14 192 0,-1 11-32 0,0 5-16 0,-2 5 0 0,0-2 176 0,-1 3 16 15,-2 3 16-15,-1 0 0 0,-3 3-176 0,-1 0-48 16,-1 0 0-16,-1-2 0 0,-1-2-128 0,2-2 0 15,2-6 0-15,4-4-176 16,4-7-576-16,6-4-112 0</inkml:trace>
  <inkml:trace contextRef="#ctx0" brushRef="#br0" timeOffset="93874.9">31197 3749 46079 0,'-26'-24'4096'0,"5"6"-3280"0,7 7-656 0,8 4-160 0,1 2 224 0,-2-2 16 0,-10-10 0 0,-14-12 0 0,-9-7-496 0,-6-4-112 16,-1 4-16-16,0 2 0 0,0 11 160 0,-1 6 32 16,-1 10 0-16,-6 7 0 15,-3 13-320-15,-11 11-48 0,-9 14-16 0,-9 9 0 0,-7 9 192 0,-6 12 16 0,-5 10 16 0,-1 8 0 16,3 8 352-16,5 5 0 15,6 8 0-15,5 2 0 0,8 2 208 0,7 10 112 0,8 6 32 0,10 5 0 16,7 8-160-16,12-3-16 0,10-2-16 16,10-9 0-16,10-6-160 0,10-2 0 0,8-4 144 0,10-5-144 15,8-3 0-15,8-7 144 0,5-3-144 0,12-5 0 16,7-2 0-16,8-8 0 0,6-11 0 0,2-8 0 16,7-3 0-16,9-11-144 0,11-3-16 15,9-12 0-15,9-8-16 0,6-13 0 0,-2-7 0 0,6-11 0 16,4-11-96-16,2-12-32 0,0-10 0 0,-7-12 0 15,-7-8-32-15,-4-13-16 0,-4-7 0 0,-6-11 0 16,-10-7 352-16,-8-7 0 0,-11-2 0 0,-9-5 0 16,-7-8 0-16,-11-6 288 0,-9 0-32 0,-13-1 0 15,-9-4 208-15,-14 7 48 0,-8 3 0 0,-10 2 0 0,-6 8 80 0,-12 1 32 16,-8 3 0-16,-11 6 0 0,-7 6 112 16,-9 8 32-16,-9 7 0 0,-9 6 0 0,-7 9-448 0,-14 7-96 15,-10 6-16-15,-10 8 0 0,-8 7-208 0,-12 8-240 16,-7 4 48-16,-6 10-14096 15,-1 7-2832-15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11-02T21:10:20.76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20722 6855 42383 0,'-1'1'3776'0,"1"-1"-3024"0,1-1-608 0,0 1-144 16,1 0 0-16,-1 0 0 0,0 1 0 0,0 2 0 15,1-2 160-15,-1 4 160 0,-1-3 16 0,-1 5 16 16,-1-2 48-16,1 1 16 0,-1 2 0 0,0 0 0 16,1 2-416-16,0 1 128 0,0 5-128 0,-1 1 0 15,2 6 0-15,0 0 0 0,2 5 0 0,-1 1 0 16,1 6 0-16,0 0 0 0,0 2 0 0,-1-1 0 16,1 0 0-16,-2-2 0 0,1-1 0 15,-4-5 0-15,0-2 0 0,-4-2 160 0,1-4-160 0,0-3 160 16,0-2 336-16,1-5 64 0,1-3 16 0,3-3 0 0,0-4 288 15,3-3 64-15,2-4 16 0,3-5 0 0,4-9-336 16,3-7-64-16,3-5-16 0,2-4 0 0,3-9-336 0,0 0-192 16,1-2 192-16,-1-5-192 0,3-4 0 0,-1-1 0 15,1-3 0-15,-1 4 0 0,-3 6 0 0,0 5 0 16,-2 6 0-16,0 7 0 0,0 7 0 0,-3 7 0 16,-2 7 0-16,-1 6 0 0,-1 2 0 0,-2 4 0 15,0 4 160-15,0 1-160 0,1 3 208 0,0 1-32 16,3 3-16-16,-3 4 0 0,1 2-160 0,-1-1 0 15,-1 3 0-15,0 0 0 0,0 2 0 0,-3-2 0 0,1 1 0 16,-3 1 0-16,-1 1 0 0,-2 0 0 16,0-1 0-16,-2 1 0 0,0 5 0 0,-1-2 0 0,0-4 0 0,-3 0 0 15,2 0 0-15,-2-1 0 16,2-3 0-16,0-5 0 0,2-3 0 0,0-4 0 16,3-2 0-16,-2-3 128 0,0-2-128 0,1-4 0 0,0-3 0 15,1-4 0-15,-2-1-256 0,1-6 0 0,1-1 16 16,-1-3 0-16,3-2 240 0,0-3-192 0,0-1 192 0,0 2-192 15,1 1 192-15,0 1 0 0,2 4 0 16,0 3 0-16,2 2 160 0,0 2 32 0,4 1 0 16,1 0 0-16,1 2 128 0,2 2 48 0,3-2 0 15,2 1 0-15,0 3-240 0,1 1-128 0,-1 1 160 0,2 1-160 16,-2 4 0-16,0 4 0 0,-2 2 0 16,-3 0 0-16,-2 5 0 0,-3 2 0 0,-2 2 0 15,-4 3 0-15,1 3 0 0,-5 4 0 0,1 2 0 0,-3 2 0 16,0 4 0-16,-1 3 0 0,0 5 0 0,0 2 0 0,3 4 0 0,-1 2 128 15,2-3-128-15,2 1 0 0,3-1 0 0,1-3 0 16,1-7 0-16,0-3 0 16,3-2-432-16,-3-4-128 0,1-3-16 0,-1-4-16 15,-1-3-656-15,0-1-128 0,0-5-32 0,1-5-13392 16,-1 1-2688-16</inkml:trace>
  <inkml:trace contextRef="#ctx0" brushRef="#br0" timeOffset="1">22246 6916 40543 0,'1'-14'3600'0,"0"3"-2880"0,2 4-576 0,-1 4-144 0,2-2 144 0,-1-1 0 16,2-8 0-16,4-4 0 0,0-4-144 0,-3 2 0 0,-1 4 0 0,-6 7-176 16,-6 7 624-16,-5 8 112 0,-5 5 16 0,-6 6 16 15,-5 5-16-15,-5 6-16 0,-4 0 0 0,-3 0 0 16,2 5-112-16,-4 3-32 0,0 4 0 0,1 2 0 15,2 7-224-15,6-4-64 0,3 4 0 0,6-1 0 16,4-2-128-16,5-6 0 0,4 1 0 0,3-4 0 16,5-1 0-16,3-1 128 0,3 2-128 0,7-5 0 15,3-1 0-15,5-8 0 0,4 0 0 0,7-6 0 16,4-6 0-16,4-5-144 0,5-3 144 0,4-6-160 0,1-5 160 16,3-7 0-16,3-6 128 0,-4-4-128 15,-5-1 208-15,-4-4-16 0,1-2-16 0,-2-4 0 0,-5 2 16 16,-4-3 16-16,-7 0 0 0,-4-2 0 15,-7 1 240-15,-6-3 64 0,-3 0 0 0,-4 0 0 0,-4-4 48 0,-5 0 16 16,-4-1 0-16,-2 7 0 0,-1 4-192 0,-2 9-16 16,1 6-16-16,0 4 0 0,1 5-32 0,1 1-16 15,2 4 0-15,2-1 0 0,0 1-128 0,1 1-32 16,1-2 0-16,0 0 0 0,1 1-304 0,0-2-64 16,2 1-16-16,1-3 0 15,0 3-1120-15,1-4-240 0,0-3-32 0,4 0-20832 0</inkml:trace>
  <inkml:trace contextRef="#ctx0" brushRef="#br0" timeOffset="2">22661 6879 13823 0,'-10'-9'1216'0,"3"0"-960"0,1 3-256 0,3 1 0 15,3 3 6272-15,1-1 1216 0,1 1 256 0,-2-3 32 0,0-1-5808 0,0-2-1168 16,1-2-224-16,-1 4-64 15,0 2 32-15,-1 4 0 0,-1 4 0 0,1 5 0 0,-1 4-160 0,0 5-16 16,1 5-16-16,1 4 0 0,3 6-352 0,0 2 0 16,3 6 0-16,3 4 0 0,2 0 272 0,0 1-16 15,5 1 0-15,-2 3 0 0,1-5-48 0,0 0-16 16,0-4 0-16,-2-5 0 0,0-2 32 0,0 0 0 16,1-2 0-16,-2-4 0 0,2-6 32 0,1 2 0 15,-1-7 0-15,1-1 0 0,0-3 128 0,0-3 16 16,1-4 16-16,0-3 0 0,0-3 32 0,3-3 16 15,0-7 0-15,3-2 0 0,-1-8 0 0,0-4 0 16,-2-2 0-16,0-6 0 0,-3 0-320 0,-2-4-144 16,-2-3 128-16,-1-6-128 0,-2-1 192 0,-1-2-64 15,-1-8 0-15,-1 1 0 0,0 2 128 0,-1-2 0 0,1-2 16 16,1 4 0-16,2 5-272 0,0 5 128 0,2 3-128 16,1 3 0-16,1 6 0 0,-1 0 0 0,0 6 0 0,1 2 0 31,2 2-752-31,-2 2-96 0,1 4-32 0,-1 2 0 15,1 2-912-15,-3 0-176 0,-1 4-32 0,-3 2-19824 0</inkml:trace>
  <inkml:trace contextRef="#ctx0" brushRef="#br0" timeOffset="3">23621 7149 43311 0,'1'5'3840'0,"1"-5"-3072"0,2 3-608 0,1-1-160 0,1-2 640 0,-1 0 80 16,3 0 32-16,4 0 0 16,5-2-944-16,8 1-192 0,3-1-48 0,2-4 0 0,1 1 432 0,-1-1-128 0,1-4 128 0,-1 0 0 15,3-1-384-15,-1-1 16 0,0-2 0 0,-2-1 0 16,1 2 80-16,-3-3 16 0,-1 3 0 0,-2-3 0 15,-3 4 272-15,-2-4 0 0,-3 3 128 0,-2-3-128 16,-4 0 512-16,-2 0 0 0,-3-1 0 0,-3 0 0 16,-3-2-96-16,-5-3-16 0,-4-2 0 0,-3 2 0 15,-3 0-128-15,-5 3-16 0,-2 4-16 0,-4 5 0 16,-5 7-240-16,-4 4-208 0,-3 4 32 0,-1 4 16 16,1 4 352-16,-3 2 80 0,-2 5 16 0,1 5 0 15,1 3-112-15,0 4-32 0,4 1 0 0,3 2 0 16,2 2-16-16,-1 8-128 0,2 10 192 0,3 5-64 0,6 0-128 15,4-4 0-15,6 0 144 0,5-9-144 0,2-2 240 16,4 0-32-16,3 1 0 0,2-2 0 0,1-4 48 0,2-4 0 16,4-1 0-16,3-4 0 0,2-2 0 0,2-4 0 15,5-4 0-15,1-7 0 0,4 0-256 0,1-8-160 16,5-5 32-16,-1-6 0 16,4-3-880-16,0-7-160 0,3-4-48 0,-2-7-19856 15</inkml:trace>
  <inkml:trace contextRef="#ctx0" brushRef="#br0" timeOffset="4">24960 5944 45151 0,'-14'-4'2000'0,"4"3"416"0,2 2-1936 0,1 0-480 0,5 2 0 0,1-1 0 0,0 2 256 0,-3 2-32 0,-4 3-16 0,-2 4 0 16,-2 5-208-16,1 1 0 0,-1 4 0 0,0 3 0 16,3-3 0-16,0 7 0 0,2 2 128 0,-1 3-128 15,1 3 192-15,-1 3 0 0,0 1 0 0,-1 1 0 16,0 2 64-16,1 0 0 0,-1-4 0 0,5 1 0 15,1 0 32-15,3-2 16 0,3-1 0 0,2-4 0 0,3-2 64 16,2-7 16-16,-1 0 0 0,4-3 0 0,-1-5 16 16,3-2 16-16,0-5 0 0,1-3 0 0,1-2-80 15,2-2-16-15,2-2 0 0,1 1 0 0,4-3-192 0,0-4-128 16,1 3 160-16,-1-4-160 0,0 0 0 0,-1 0-192 16,-2-3 16-16,-3 2 0 15,-1 0-720-15,-2-1-128 0,-1-1-48 0,-2 1 0 16,-2-4-144-16,-1 0-16 0,-2-4-16 0,-1 1-12384 15,0-3-2496-15</inkml:trace>
  <inkml:trace contextRef="#ctx0" brushRef="#br0" timeOffset="5">25583 5815 50687 0,'-15'4'2240'0,"4"-2"464"0,1 4-2160 0,4 3-544 0,2-3 0 0,2 2 0 0,-3 2 0 0,-4 7-192 0,-7 13 0 0,-6 13 0 16,-9 14 32-16,-2 8 16 0,-3 8 0 0,-1 5 0 15,1 1 144-15,0 3 192 0,2-2-32 0,-3 4-16 16,0 3 64-16,-2 1 16 0,-2-7 0 0,0-3 0 16,2-2-224-16,0-3 0 0,1 0 128 0,3-5-128 15,4-7 320-15,3-6 0 0,6-1 16 0,3-3 0 16,3-5-336-16,5-2-128 0,3-3 0 0,6 0-22912 15</inkml:trace>
  <inkml:trace contextRef="#ctx0" brushRef="#br0" timeOffset="6">26920 5039 34095 0,'-5'0'3024'0,"0"2"-2416"0,2-1-480 0,0 4-128 15,-1 0 576-15,-2 3 80 0,-5 4 32 0,-10 8 0 16,-10 11-16-16,-13 12 0 0,-6 8 0 0,-3 3 0 16,-6 5-128-16,0 4-32 0,-3 8 0 0,2 6 0 15,-1 4-240-15,7 6-48 0,4 3-16 0,9-1 0 16,9-7-32-16,6 1-16 0,6 3 0 0,8 1 0 15,5-3-16-15,4-1 0 0,3-1 0 0,3 3 0 16,-1-1 32-16,2 0 0 0,1-3 0 0,1 1 0 16,1-3-176-16,1-1 160 0,1 0-160 0,0-4 160 15,4-1-16-15,2-5 0 0,1-5 0 0,2-4 0 0,4-3-144 0,3-5 0 16,2 0 0-16,4-7 0 16,3-3-816-16,4-2-240 0</inkml:trace>
  <inkml:trace contextRef="#ctx0" brushRef="#br0" timeOffset="7">27549 6381 43311 0,'0'-2'3840'0,"1"0"-3072"16,1 2-608-16,0-2-160 15,-1 2-1152-15,1-3-256 0,1 1-48 16,1-3-16-16,1 0 1472 0,-1 0 448 0,-2 1 16 0,-2 1 0 0,-5 3-144 0,-2 0-48 15,-7 5 0-15,-2 2 0 0,-6 5-144 0,-5 4-128 16,-2 2 144-16,-2 3-144 0,0 1 0 0,2-1 0 16,3-1 0-16,2-2 0 0,7-2 0 0,2-5 0 15,4 0 0-15,2-2 144 0,4-1 112 0,2-2 32 16,0-1 0-16,3-3 0 0,3 3-160 0,-1-4-128 16,4 4 192-16,2-4-192 0,0 3 0 0,3-3 0 15,3 1 0-15,1 1 0 0,3 2 0 0,3-3 0 16,2 3 0-16,0-1 0 0,3 2 128 0,-1-2-128 15,1 1 0-15,0 1 0 0,1 4 176 0,-1 0-176 16,-2 1 160-16,-3 1-160 0,-3-1 0 0,-2 3 0 0,-3 0 0 0,-5-2 0 16,1 0 0-16,-4 3 0 0,-2-2 0 15,-1-2 0-15,-2 1 0 0,-3-1 176 0,1 0-48 0,-4 0-128 16,-1 1 192-16,-1-1-64 0,-3 0 0 16,-3 0-128-16,-1 0 192 0,-2 3-192 0,-2 0 192 0,-3 1-192 15,0 1 128-15,-5 2-128 0,-2 2 0 16,-2-2 0-16,-1 4-176 0,-1-2-144 0,-3 1-16 0,0-2-16 31,1-2-848-31,7-2-160 0,3-4-48 0,-2 0-16144 0</inkml:trace>
  <inkml:trace contextRef="#ctx0" brushRef="#br0" timeOffset="8">28078 6071 41471 0,'-6'-2'3680'0,"1"2"-2944"0,3 0-592 0,3 0-144 0,0 2 640 0,0 2 80 16,-1-1 32-16,2 5 0 0,1 6-608 0,2 3-144 15,2 6 0-15,2 6 0 0,4 4 0 0,-1 4 0 16,2 4 0-16,1 1 0 0,-1 1-176 0,0 2-64 15,1 1-16-15,-2-1 0 0,1 0 16 0,-4 1 0 0,-3-1 0 16,-2 1 0-16,-3 0 0 0,-4-2 0 16,-3-4 0-16,-2 0 0 15,-3-3-160-15,-1-4-48 0,0-1 0 0,-2-7-11584 0,1-2-2304 0</inkml:trace>
  <inkml:trace contextRef="#ctx0" brushRef="#br0" timeOffset="9">28018 6484 43311 0,'0'0'3840'0,"0"0"-3072"16,0 0-608-16,1 1-160 0,1 1 976 0,2 0 176 0,2-2 16 0,6 1 16 15,4 2-896-15,5-3-288 0,6 0 160 0,4-1-160 16,1-2 0-16,2-4 0 0,1-1 128 0,2 1-128 15,-1-2-800-15,1 0-192 0,-1-2-32 0,1 5-19216 16</inkml:trace>
  <inkml:trace contextRef="#ctx0" brushRef="#br0" timeOffset="10">28692 6493 41471 0,'-8'-1'1840'0,"2"1"368"0,-1 0-1760 0,3-2-448 0,1 2 0 0,2 0 0 0,-1 2 192 0,-3-1-32 0,-3 1-16 0,-4 1 0 0,-3 2 176 0,-5 5 16 16,1 1 16-16,-4 1 0 0,-1 4-352 0,-4 1 0 0,0 3 0 0,0 2 0 15,-2 2 0-15,1 2 0 0,1 1 0 0,2 3 0 16,1-2 0-16,4 1 0 0,5-2 0 0,3-4 0 16,4 0 144-16,4-5-144 0,5 1 192 0,4-4-192 15,3-3 176-15,3-2-176 0,2-1 160 0,3-6-160 16,1 1 0-16,4-7 0 0,5 1 0 0,2-7 0 15,3 1 0-15,1-6 0 0,1 0-144 0,-1-2 144 16,-4 3-256-16,-2-5 32 0,-3 1 16 0,0-4 0 16,-5 0 16-16,-3-1 0 0,-2-2 0 0,-3 1 0 15,-2-2 192-15,-3 3 0 0,-1-2 0 0,-2 0 0 16,-4 4 448-16,2 3 96 0,-1 0 16 0,-2 6 0 16,-1 4 112-16,0 2 32 0,-1 0 0 0,-1 4 0 0,0 2-128 15,0 2 0-15,2 4-16 0,0-1 0 16,1 5-416-16,1 0-144 0,1 4 0 0,2 1 144 0,3 2-144 0,-1 1 0 15,3 0 0-15,1 1 0 0,3 0 0 0,-1 2 0 16,1 0 0-16,0 0 0 16,0-1-560-16,1-1 16 15,0 2 0-15,-2-4 0 0,1 0-352 0,-2-2-80 0,-2 0-16 0,0-1-12272 16,-1-1-2464-16</inkml:trace>
  <inkml:trace contextRef="#ctx0" brushRef="#br0" timeOffset="11">28946 6798 39615 0,'-1'8'1760'0,"0"-1"352"0,1-1-1680 0,0 0-432 0,1-1 0 0,0-2 0 0,2 1 224 0,-1 3-32 0,1 3-16 0,-1 6 0 0,1-2 16 0,-2 0 0 0,0 1 0 0,-1-4 0 15,0-2-192-15,0-2 0 0,2-2 0 0,-2-1 0 16,0-3 384-16,0-1 64 0,1 0 0 0,0-3 0 15,1 0 384-15,0-3 64 0,1-1 32 0,0-2 0 16,1-2-96-16,-1-2-32 0,1-3 0 0,-2-1 0 16,2-3-336-16,0-3-64 0,-2-7-16 0,3-3 0 15,-1-3-192-15,0-4-64 0,1-1 0 0,0 2 0 16,-2-3 0-16,4 5-128 0,-1 2 192 0,0 7-64 16,0 3 16-16,1 6 0 0,2 7 0 0,-1 0 0 15,1 4-144-15,3 2 0 0,2 2 0 0,4-1 0 16,0 5 0-16,3 0 0 0,3 0 0 0,3 3-176 15,0 2-112-15,2 1-32 0,-1 3 0 0,1-1 0 16,0 2-640-16,-2 3-128 0,-1-1-16 16,-5 1-13088-16,-2 1-2608 0</inkml:trace>
  <inkml:trace contextRef="#ctx0" brushRef="#br0" timeOffset="12">29866 5926 43311 0,'-1'2'1920'0,"-1"0"384"0,-2 2-1840 0,2 1-464 16,0 0 0-16,2-2 0 0,2 6 384 0,-2 2 0 0,1 7-16 0,0 9 0 15,1 4 16-15,2 8 0 16,2 4 0-16,3 0 0 0,1 0-256 0,1 0-128 0,1 0 128 0,2 2-128 15,2-3 0-15,-1 1 128 0,2-1-128 0,1 2 0 16,0 3-240-16,2-2-112 0,0-1-32 0,-1-4 0 31,-2 2-496-31,-4-4-96 0,-2-5-32 0,-3-2-11712 0,-5-4-2336 0</inkml:trace>
  <inkml:trace contextRef="#ctx0" brushRef="#br0" timeOffset="13">29508 6364 49759 0,'-6'-10'2208'0,"3"5"448"0,4 3-2128 0,6-3-528 0,1 5 0 15,2-4 0-15,4 3-416 0,7-3-192 0,13 2-32 0,15-4-16 0,9-3 784 0,5 3 144 16,1 3 48-16,-2-2 0 0,0-1-320 0,-2 2 160 15,-2 1-160-15,1 0 128 0,-3 2-416 0,-2-4-96 16,-5 1 0-16,-2 3-20912 0</inkml:trace>
  <inkml:trace contextRef="#ctx0" brushRef="#br0" timeOffset="14">30618 6956 43311 0,'-5'-1'3840'0,"2"1"-3072"16,1 4-608-16,2 0-160 0,2 2 944 0,0 0 144 15,1 4 48-15,0 6 0 0,5 7-912 0,2 11-224 16,3 5 0-16,2 5 0 0,2 5 0 0,2 3 0 15,-3 3-144-15,1 1 144 0,-2 1-416 0,-1 0 16 16,-2 0 0-16,-3-4 0 16,-1-1-240-16,-4-1-32 0,-4-3-16 0,-5-6 0 15,-5-2-160-15,-6-3-48 0</inkml:trace>
  <inkml:trace contextRef="#ctx0" brushRef="#br0" timeOffset="15">31408 6478 35007 0,'-1'0'3120'0,"1"0"-2496"0,1 0-496 0,1 0-128 16,-1 0 720-16,1 0 128 16,2-3 32-16,2 3 0 0,5-1-64 0,4 0-16 0,6-4 0 0,5 1 0 15,4 1-464-15,2-1-80 0,5-1-32 0,3 2 0 16,0-1-96-16,1-1-128 0,-1 1 176 0,-2-2-176 16,-4 0 160-16,-5-1-160 0,-4 0 128 0,-4 1-128 15,-4-3 176-15,-3 2-48 0,-3-4-128 0,-5 1 192 16,-1-2-192-16,-4 1 176 0,-2-1-176 0,-1 0 160 15,-3 1-160-15,-3-2 192 0,-2-2-192 0,-1 2 192 16,-2-1-192-16,-1 0 0 0,-1 2 0 0,-1 1 0 16,-1 0 0-16,0 1 0 0,1 5 144 0,-3 3-16 15,2 2 0-15,-1 4 0 0,1 3 0 0,-2 1 0 0,1 6 0 0,-3 1 0 16,1 5 0-16,-1 2 0 0,0 1-128 16,3 0 0-16,0 1 128 0,2 4-128 0,4-5 0 0,3 4 144 15,3-2-144-15,3 1 0 0,5 0 240 0,1 1-64 16,5 2-16-16,2 0 0 0,1 2-160 0,0-2 128 15,1-1-128-15,3-4 128 0,-1 0-128 16,1-3 0-16,1 0 0 0,1-3 0 16,0-4-480-16,3 0-80 15,1-3-16-15,1-2 0 0,2-4-448 0,-2-2-80 0</inkml:trace>
  <inkml:trace contextRef="#ctx0" brushRef="#br0" timeOffset="16">32237 6379 43311 0,'-11'15'1920'0,"2"-4"384"0,2 0-1840 0,2 0-464 0,4-5 0 0,1 1 0 15,0 0 192-15,-2 7-64 0,-1 3-128 0,-1 11 192 16,-1 2 64-16,-1 3 0 0,2 1 0 0,0-6 0 15,2 1-256-15,-1-8 128 0,2-1-128 0,0-2 0 16,0-3 0-16,-1-4 0 0,1 0 0 0,0-3 0 16,1-2 0-16,-1-3 0 0,1-1 0 0,0-2 0 15,0-2 0-15,1-2 144 0,0-3-144 0,0-1 128 16,1-1 112-16,0-5 16 0,2 2 0 0,0-4 0 0,0-3 128 0,3-2 16 16,1-2 16-16,2-6 0 15,1-1-80-15,3-4-16 0,1-3 0 0,1 0 0 0,2 2-320 0,0 2 144 16,-1 5-144-16,-1 4 0 15,-1 7 0-15,-1 3 0 0,0 5 0 0,0 1 0 0,1 5 224 0,0 1-64 16,1 4-16-16,1 1 0 0,2 3-144 0,-1 3 192 16,1-2-192-16,-2 4 192 0,0 2-336 0,-2 0-64 15,-1 2-16-15,-3 1 0 16,-1 3-224-16,-4 0-64 0,0 4 0 0,-3-4 0 16,-2 4-304-16,-1 0-64 0,-1 2-16 0,-2 3-19072 0</inkml:trace>
  <inkml:trace contextRef="#ctx0" brushRef="#br0" timeOffset="17">33112 6558 45151 0,'-3'-5'4016'0,"0"2"-3216"0,3 0-640 0,3 2-160 0,-2 1-288 0,0-3-96 0,0 1 0 0,-1-7-16 0,0 1 528 0,-1-7 96 0,0 1 32 0,-3-3 0 16,-1 1-256-16,-1 0-160 0,-3 2 32 0,0-1 0 0,-4 4-112 0,2 4-16 16,-1 2 0-16,-2 4 0 0,-3 3 256 0,-2 7-144 15,-1 1 144-15,1 4-128 0,-2 7 128 0,1 0 128 16,0 7-128-16,1 4 176 0,3 1 16 0,3 2 0 15,0 2 0-15,5-1 0 0,2-2-192 0,3 1 0 16,2-4 144-16,3 0-144 0,2-8 0 0,3 0-240 16,3-4 48-16,3 1 0 0,-1-7 32 0,3-1 16 15,0-2 0-15,2-3 0 0,2-1 144 0,-2-2 0 16,2-4 0-16,-3-1 0 0,-2-4 224 0,0-5 80 16,-2-1 16-16,0-3 0 0,-1-3 32 0,-3-4 16 15,2 2 0-15,-1-5 0 0,-2-2 16 0,2-6 16 16,-2-3 0-16,1-5 0 0,-1 2 176 0,1-8 48 15,0-2 0-15,1-8 0 0,1 1-80 0,0-5-16 16,1-3 0-16,0-3 0 0,-1 3-208 0,-1-5-32 16,-1 4-16-16,0 0 0 0,-3 6-144 0,-3 2-128 0,-1 3 144 15,-2 4-144 1,0 2-384-16,-4 6-192 0,1 3-16 0,-2 2-16 16,1 5-432-16,-1 2-96 0,1 3-16 0</inkml:trace>
  <inkml:trace contextRef="#ctx0" brushRef="#br0" timeOffset="18">34532 6054 37775 0,'1'-4'3360'0,"0"2"-2688"16,1 0-544-16,-1 2-128 0,2 0 704 0,-1 0 128 0,2-2 0 0,1 0 16 15,3 1-128-15,1 2-16 0,0 3-16 0,-2 5 0 16,0 5-192-16,-3 6-48 0,-2 5 0 0,1 6 0 16,-6 9-256-16,-1 2-64 0,-2 5-128 0,-1 2 192 15,-3-1-192-15,0 1 144 0,0-4-144 0,-2 0 128 16,1-4-128-16,-1 0 0 15,2-3-160-15,1-3 160 0,0 1 0 0,2-7 0 0,1-1 0 0,0-3 0 32,1-5-448-32,0-1 16 0,0-1 0 0,0-5-19264 0</inkml:trace>
  <inkml:trace contextRef="#ctx0" brushRef="#br0" timeOffset="19">34051 6495 46079 0,'-4'0'2048'0,"1"0"400"0,2 0-1952 0,2 0-496 0,2 0 0 0,1 0 0 0,2 0 256 0,3-2-32 0,5-1-16 0,7 0 0 0,5-1 0 0,6 1 0 16,0-2 0-16,5-4 0 0,0 3-208 0,1-3 176 15,3 2-176-15,-2-1 160 0,-1 2-160 0,-2 1 0 16,-3-3 0-16,-2 2 0 15,-2 0-640-15,-5-2-144 0,-1 1-48 0,-3-3-12848 16,-4 0-2576-16</inkml:trace>
  <inkml:trace contextRef="#ctx0" brushRef="#br0" timeOffset="20">34962 6457 38703 0,'-1'3'3440'0,"-1"-2"-2752"0,2 1-560 0,2 0-128 16,-1-2 656-16,3 0 112 0,-1 2 0 0,3 2 16 16,3 0-336-16,4-2-64 0,3 1 0 0,1-3-16 0,3 0-64 0,0 0-16 15,0-3 0-15,2 1 0 0,1-3-144 0,0-3-16 16,2 2-128-16,-1-5 192 0,1 2-64 0,-2-2-128 16,-1 1 176-16,-3 0-176 0,-2-3 0 0,-3 1 0 15,-2 2 0-15,-2 0 0 0,-3-3 0 0,-3 0 0 16,1 2 0-16,-5-3 0 0,0 2 0 0,-4 1 0 15,-1-1 0-15,-4 1 0 0,0 3 128 0,-3 0-128 16,-2 6 0-16,-4 2 0 0,-2 5 128 0,-6 4-128 16,0 4 0-16,-3 5 0 0,-1 3 128 0,0 5-128 15,1 4 0-15,0 3 0 0,2 3 0 0,1 1 0 0,6 0-128 16,2-1 128-16,3 0 0 0,1-1 0 16,6-1 0-16,0-5 0 0,6 2 272 0,1-7-48 0,2-1-16 15,0-2 0-15,3-3-208 0,1-3 0 16,3-1 0-16,-1-1 0 15,4-5-400-15,-1-2-32 0,1-4 0 0,3-3-12784 0,3-3-2560 16</inkml:trace>
  <inkml:trace contextRef="#ctx0" brushRef="#br0" timeOffset="21">35545 6444 28559 0,'-3'12'2544'0,"-1"-6"-2032"0,2 2-512 0,-1-2 0 0,3-1 3440 0,1 0 592 0,1 0 112 16,-2 4 16-16,0 7-3136 0,0 3-640 0,0 1-128 0,1 1-32 0,-1-2-32 0,-1-3 0 15,2-1 0-15,-2-3 0 0,1-3-192 0,-2-1 128 16,1-2-128-16,1-1 0 0,-1-1 192 0,0-4-48 16,1 0-16-16,-1 0 0 0,1-3 64 0,-1-1 16 15,1-4 0-15,1-1 0 0,0-1 48 0,1-3 0 16,2-2 0-16,1-2 0 0,1-4-256 0,3-1 0 15,2-1 0-15,3-2 0 0,1 0 0 0,1 0 0 16,1 4 0-16,2 3 0 0,-1 3 0 0,0 3 0 16,0 4 0-16,0 3 0 0,-3 4 0 0,2 1 144 15,-2 5-144-15,0 0 128 0,2 5 144 0,-2 1 32 16,1 3 0-16,-2 0 0 0,0 1-160 0,0 1-16 16,-1 0-128-16,-2 1 192 0,1 0 0 0,-2-1 0 0,0-1 0 15,-1 1 0-15,0-3 0 0,-2-2-16 0,1 0 0 16,-1-3 0-16,-1 0-48 0,0-3-128 0,1-1 192 0,-1-4-64 15,2 0-128-15,-2-4 0 0,3-1 0 0,-1-3 128 16,2-2-128-16,0-4-176 0,-1-2 48 0,4-1 0 31,0-5-256-31,0-2-32 0,1-1-16 0,0-3 0 0,2-1 112 0,1-1 0 0,-2 6 16 0,-1 4 0 16,-1 3 48-16,1 6 0 0,-4 4 0 0,2 2 0 16,-2 5 256-16,0 2 0 0,1 2 0 0,1 2 0 15,1 3 0-15,0-1 192 0,3 3-16 0,2 1-16 16,0 0-160-16,1 0 192 0,0 1-192 0,-2-3 192 15,-1 2 64-15,0 1 0 0,-2-2 16 0,0 3 0 16,-2 1-32-16,0 3-16 0,-1-1 0 0,-4 1 0 0,1 0-64 16,-3 1-16-16,-1-2 0 0,-2 2 0 0,-2-5-144 15,-1 1-224-15,-2 1 48 0,1-1 16 16,-2-3-928-16,0 0-192 0,-2 3-48 0,-1-2-19392 16</inkml:trace>
  <inkml:trace contextRef="#ctx0" brushRef="#br0" timeOffset="22">36911 6512 46991 0,'-4'4'4176'0,"4"1"-3344"0,0 0-656 0,1 2-176 16,1 0-128-16,-1 3-64 0,0 6-16 0,-1 9 0 15,1 12 208-15,-2 10 160 0,-3 13-32 0,1 0 0 0,-3 0-128 0,-3 3 0 16,-1-3 0-16,-1-1 0 0,-1 1 0 16,0-4 0-16,-1-2 0 0,1-6-176 0,2-4 176 0,0-6-160 15,2-4 160-15,3-4-160 0,-1-6 160 0,2-4 224 16,1-4-48-16,2-7-16 0,0-3 32 0,1-6 0 15,2-4 0-15,0-6 0 0,2-5-192 0,1-7-176 16,0-5 48-16,1-7 0 0,2-3-176 0,-2-6-16 16,2-4-16-16,-1-6 0 0,1-5 336 0,0-7-144 15,-2 1 144-15,3-5 0 0,1 0 0 0,0-2 0 16,2 3 192-16,-1 3-48 0,1 6-144 0,0 4 160 16,2 4-160-16,1 5 160 0,1 3 96 0,2 7 32 15,2 5 0-15,1 4 0 0,1 6-32 0,0 2 0 16,4 5 0-16,1 1 0 0,3 3-256 0,0 2 0 0,1 5-128 15,1-2 128-15,-3 5-160 0,1 3 160 16,-1 0-160-16,-1 1 160 0,2 6 0 0,-1 0-144 0,-2 2 144 0,-6 2 0 16,-1 2-128-16,-7 1 128 0,-3 2-128 0,-4 0 128 15,-6 3 0-15,-6 0 128 0,-2 4 0 0,-6 0 0 16,-3-1 0-16,-4 1 0 0,-1 2 0 0,-5-3 0 16,-1 0 0-16,-2-4 16 0,0 0 0 0,-2-1 0 15,1-3 320-15,1-2 64 0,3-1 16 0,0-2 0 16,1-5-80-16,1 1-16 0,2-3 0 0,1 0 0 15,2-4-272-15,-1-1-176 0,2 0 192 0,2-1-192 16,2-4-480-16,0 0-208 16,2-5-32-16,4-1-16 0,0-4-720 0,4-5-144 0,2-2-16 0,3-6-19024 15</inkml:trace>
  <inkml:trace contextRef="#ctx0" brushRef="#br0" timeOffset="23">37694 5451 42383 0,'-12'-3'1872'0,"6"-1"400"0,1 3-1824 0,3 1-448 16,3 0 0-16,0 1 0 0,1 1 384 0,1 0-32 0,1-1 0 0,2 7 0 16,3-1 96-16,3 4 32 0,1 3 0 0,4 3 0 15,2 1-32-15,4 3-16 0,4 5 0 0,5 3 0 16,4 5 64-16,6 5 16 0,0 3 0 0,1 5 0 16,0 2-64-16,-4 6-16 0,0 3 0 0,-5 2 0 15,-5 2 80-15,-4 4 32 0,-4 2 0 16,-2 1 0-16,-3-3-96 0,-6 3 0 0,-1 3-16 0,-3-2 0 15,-6-1-176-15,-1-4-48 0,-7-2 0 0,-4-3 0 16,-2-4 16-16,-3-3 0 0,-6 1 0 0,0-3 0 16,-4-1-80-16,-1-3-16 0,-3-4 0 0,-2-4 0 15,0-3-336-15,-7-5-80 0,1-1-16 0,-6-6-16064 16,2-2-3216-16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11-02T21:10:59.88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30618 6956 43311 0,'-5'-1'3840'0,"2"1"-3072"16,1 4-608-16,2 0-160 0,2 2 944 0,0 0 144 15,1 4 48-15,0 6 0 0,5 7-912 0,2 11-224 16,3 5 0-16,2 5 0 0,2 5 0 0,2 3 0 15,-3 3-144-15,1 1 144 0,-2 1-416 0,-1 0 16 16,-2 0 0-16,-3-4 0 16,-1-1-240-16,-4-1-32 0,-4-3-16 0,-5-6 0 15,-5-2-160-15,-6-3-48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11-02T18:43:45.63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3637 8374 35935 0,'7'-19'3200'0,"-3"7"-2560"0,-2 1-512 0,0 3-128 0,-2 4 1168 0,-2 3 224 16,1-1 32-16,-4-2 16 0,-4-3-928 0,-4-1-192 16,-9 3-48-16,-8 3 0 0,-3 2 0 0,-10 0 0 15,-7 2 0-15,-10 3 0 0,-9 0-272 0,-3 3 128 16,1-2-128-16,-2 1 0 0,-3 2 304 0,-2-1-48 15,-1-1-16-15,-2-1 0 0,-1 4 176 0,-3-4 32 16,-1 0 16-16,-3-6 0 0,3 0-144 0,-6 1-16 0,-4 3-16 16,2-3 0-16,12-1-288 0,-2-1 0 0,-1 4 0 0,3 0 0 15,8 5 0-15,9-1 0 0,10-2 0 0,4 0 0 16,3 0 320-16,5 0-32 0,6 0-16 0,3 1 0 16,5 0-144-16,4 0-128 0,5 1 192 0,5-3-192 15,6-1 176-15,2 1-176 0,6-4 160 0,2 1-160 16,3 1 256-16,1-2-32 0,5 3-16 0,1 1 0 15,5 2-16-15,1 1-16 0,1 3 0 0,-2 0 0 16,-1 2-176-16,1 4 160 0,4 8-160 0,-1 9 160 16,-1 4-160-16,-2 7 0 0,-4 0 0 0,-3 2 0 0,-4-4 0 15,-3-1 0-15,-3 1 0 0,-2 0 0 0,-3 1 0 16,-2 0 0-16,-2-1 0 0,-4 4 0 0,-3 1 0 16,-5 3 0-16,-2-2 144 0,-3-4-144 0,2-4 432 0,-2-2 16 15,-2 2 0-15,1-1 0 0,1 1 128 16,-2 0 48-16,3-3 0 0,-1 0 0 0,1 0-144 0,0 0-32 15,-1-4 0-15,-1 2 0 0,2-5-160 0,-3 2-32 16,-2-4-16-16,-1 3 0 0,1 1-112 0,2-1 0 16,1 1-128-16,2-3 192 0,4 1-192 0,2-3-128 15,2-4 128-15,4-1-208 0,2-2 208 0,3-1 0 16,3-2 0-16,5-3 0 0,2 1 544 0,5-4 48 16,4 1 16-16,5-3 0 0,5-1-480 0,6 2-96 15,8-4-32-15,7 1 0 0,7-2 0 0,5-3 0 16,9-2 0-16,5-1 0 0,4 0 0 0,6 1 0 0,5 0 0 15,5 0 0-15,5 3 0 0,-1 0 0 16,-1-6 0-16,1 2 0 0,3 0 0 0,3 1 0 0,-1 5 0 16,0-4 0-16,-3 3 0 0,-1-3 0 0,-2 4 0 0,-11 1 0 31,-11 3-1360-31,-12 4-272 0</inkml:trace>
  <inkml:trace contextRef="#ctx0" brushRef="#br0" timeOffset="23038.31">7715 9969 22111 0,'-35'-1'1968'0,"4"-1"-1584"16,10-1-384-16,6 1 0 0,1 1 3312 0,-12-3 576 16,-24 0 112-16,-31-4 32 0,-26-3-2192 0,-10-5-432 15,3-1-96-15,6-2-16 0,8-1-864 0,3 0-176 16,0 3-48-16,4-4 0 0,6 3-208 0,2-2 0 15,4 5 128-15,2 0-128 0,0 5 192 0,3 3-16 0,4 2 0 16,1 4 0-16,0 2 160 0,-2 3 48 0,-1 3 0 16,2 0 0-16,2 3-256 0,3 0-128 0,2-1 128 15,4-2-128-15,7 1 0 0,3-1 144 0,5-1-144 0,7 2 0 16,3-2 288-16,5 0-48 0,5 1-16 0,5 0 0 16,5-1-224-16,5 1 144 0,6-1-144 0,7 1 128 15,6-1-128-15,10 1 0 0,8 2 0 0,14-3-176 16,10 0 176-16,15 0-160 0,13-1 160 0,14 2-160 15,12-1 160-15,7-3 0 0,1-1 0 0,0 3 0 16,3 0-128-16,-5-5 128 0,-7-3-128 0,-5 1 128 16,-2 2-160-16,3-3 160 0,2-1-192 0,-3 0 192 15,-3-3 0-15,-3 1 0 0,-2 1 0 0,-7-1 0 0,-8-1 176 16,-9-1 80-16,-7 1 32 0,-9-2 0 0,-7 3-32 16,-8 0 0-16,-6 1 0 0,-6-1 0 0,-7 1-256 0,-6 0 160 15,-6 1-160-15,-6-1 128 16,-5-1-128-16,-8 0 128 0,-9-2-128 0,-8 0 128 0,-9 1 48 0,-11 1 0 15,-9 1 0-15,-12-1 0 0,-8 1-16 16,-5-1 0-16,-1 2 0 0,-8 2 0 0,-4-2 0 0,-1 3 0 16,3 1 0-16,3 2 0 0,5 2 64 0,-3 1 16 15,-2 1 0-15,5 3 0 0,4 1-64 0,10 2-16 16,6 3 0-16,7 1 0 0,6 3-160 0,9 2 0 16,8-3 0-16,5 1 0 15,10-2-480-15,5-2-32 0,5 1 0 0,7-5 0 16,6 1-112-16,6 0-16 0,3-1-16 0,9-3 0 0,8 1 352 0,3-3 80 15,-1-1 16-15,16-2 0 0,25-1 208 0,21-1 0 16,14-1 0-16,12 0 0 0,12 0 0 0,7-1 160 16,5 1-160-16,-3-4 128 0,-8 3-128 0,-6-1 0 0,-3 0 0 0,-15 0 0 15,-20-1 0-15,-10 1 0 0,-10-3 128 16,-17 0-128-16,-14 3 0 0,-17-3 0 0,-11 1 0 0,-14 1 0 16,-13 0 384-16,-15 2-16 0,-15 1 0 0,-23 2 0 15,-22 3-96-15,-31 5-16 0,-5-1 0 0,-50 0-21376 16</inkml:trace>
  <inkml:trace contextRef="#ctx0" brushRef="#br0" timeOffset="33335.68">6523 7763 43311 0,'-9'1'3840'0,"2"3"-3072"0,3-2-608 0,2 2-160 16,-1-3-1200-16,-1 3-272 0,-3 2-48 0,-5 3-16 0,-3 1 992 0,0 1 192 15,4 0 32-15,2-1 16 0,3-4 768 0,2-1 160 16,4-1 16-16,1-1 16 0,3 0-80 0,1-1 0 16,1 3-16-16,0-4 0 0,1 4 144 0,-1-2 16 0,-1 1 16 0,0 0 0 15,-3 0-80-15,1 1-16 0,-2 0 0 0,-2-1 0 16,-1 1-256-16,0 1-48 0,-2-1-16 0,-1 1 0 15,0-2-64-15,-2 3 0 0,-2-1-16 0,1 2 0 16,-2 2 128-16,-1 1 16 0,-1 0 16 0,3 1 0 16,0-1-80-16,-2 5-32 0,-2 3 0 0,0 3 0 15,-1 3-80-15,3-1-16 0,0 1 0 16,2-1 0-16,1-2-64 0,0 0 0 0,2 2-128 0,-1-1 192 16,-1 1-192-16,0-2 176 0,0-1-176 15,0 2 160-15,-2-4-160 0,0 1 160 0,-1 2-160 0,-2-3 160 16,2-2 64-16,-1-1 16 0,-1 0 0 0,1 2 0 15,0-5 64-15,-2 2 16 0,3 0 0 0,0-1 0 16,1-3 0-16,1 0 0 0,2-3 0 0,1 1 0 16,2-3-96-16,3-1-16 0,1-2 0 0,2-2 0 15,3 1 48-15,3-2 0 0,3 2 0 0,3-4 0 16,8 2 224-16,1-2 48 0,-2 1 16 0,1 1 0 0,3 0-400 0,3 1-144 16,2 1 0-16,-4 0 0 0,-4-1 0 0,3 3 0 15,5-3 0-15,2 3 0 0,1-1 0 0,1 0 0 16,-2 2 0-16,-1-4 0 0,-2 4 0 0,0-4 0 15,1-1 0-15,-3 0 0 0,0-1 0 0,-2-2 0 16,1 1 0-16,0 1 0 0,1-4 0 0,-1 0 0 16,0 1 0-16,1 2 0 0,0-3 0 0,0 1 0 15,1 3 0-15,-2-2 0 0,-3 1 0 0,-1 1 0 16,-1 1 0-16,-2-2 0 0,-3 2 0 0,-2-2 0 16,-2 1 0-16,-3-2 0 0,-2 3 0 0,-2-4 0 15,-3 3 0-15,0 0 0 0,-1-3 0 0,-2 3 0 16,-1-1 0-16,1-2 0 0,-3 1 0 0,1 1 0 0,-1-3 0 15,-1 1 0 1,-1 2-400-16,0-3-32 0,-3 0 0 0,-2 0 0 16,-4-1-1248-16,-1-2-256 0,-3-3-48 0,0 0-21520 0</inkml:trace>
  <inkml:trace contextRef="#ctx0" brushRef="#br0" timeOffset="34800.48">8714 7921 28559 0,'-5'-2'2544'0,"1"0"-2032"0,3 1-512 0,1 1 0 0,1 1 544 0,1-1 16 0,-1-1 0 0,-1 1 0 0,4-1-384 0,0-2-176 0,4 3 160 0,2 3-160 16,1-1 1168-16,1 2 144 0,3 2 32 0,-1 2 0 15,2 3 48-15,-1 4 16 0,1 2 0 0,0 0 0 16,-4 3-480-16,2 2-96 0,-1 4 0 0,-2 3-16 15,-1-5-416-15,0 4-80 0,-2 1 0 0,-2 3-16 16,-1-2 16-16,-1 2 16 0,-2-1 0 0,-1-1 0 16,0-4-64-16,-1 1-16 0,0 1 0 0,-1 1 0 15,-1 1 0-15,-1-2 0 0,0-1 0 0,-1-1 0 16,0 0-96-16,-1-4-32 0,3-2 0 0,-2-2 0 16,2-4 0-16,-2-1 0 0,1-3 0 0,0-5 0 0,-1 1-128 0,0-6 0 15,1 0 0-15,-1-3 0 16,-2 0 128-16,-2-7 0 0,1-1 0 0,-3-2 0 0,-1-4 0 0,-3-5 0 15,1-2 0-15,-2-4 0 0,-1-1-272 16,0-4-64-16,-1-2-16 0,1-3 0 0,0 0 224 0,3 0 0 16,0-1 0-16,3 1-144 0,3 2 144 0,1 2 0 15,2 1 0-15,3 3 0 0,1-3 336 0,1 1 0 16,2-2 0-16,2 2 0 0,1-1-144 0,2 2-48 16,2 5 0-16,3-1 0 0,0 4-144 0,3 2-224 15,2 3 48-15,-1 2 16 0,3 2 160 0,0 3-192 16,2 1 192-16,0 3-192 0,2 3 192 0,0 2 0 15,1-1 0-15,0 3 0 0,-2 3 0 0,1-2-128 0,-2 4 128 16,-1 2-128-16,0 4 128 0,0 2 0 0,1 1 0 16,1 3-128-16,0 0 128 0,1 0 0 0,-1-1 0 0,1 2 0 15,-1 0 0-15,1 1 0 0,-2 2 0 0,-1 0 0 16,-4-3 0-16,-2 1 0 0,-3-2 0 0,-2 0-128 16,-4 0 128-16,-1-3 0 0,-3 1 0 15,-2-1 0-15,-3-2 0 0,-2-1 0 0,-1 0 0 0,-3-2 0 16,-1 1 0-16,1-3 176 0,-3 1-48 0,1-1 0 15,-1 1-128-15,-3-3 0 0,0 0 0 0,-3-1 0 16,-2 1 0-16,-2-3-176 0,-2 1 48 0,-3-1 0 16,0-1-144-16,-2 0-32 0,0 2 0 0,-2-2 0 15,2 1 176-15,1 1 128 0,1 2-192 0,2-3 192 16,0 2 0-16,5 1 0 0,4-3 0 0,5 2 0 16,4-2 0-16,3 2 0 0,3 1 0 0,2-2 144 0,4 5 240 15,4-2 64-15,2 2 0 0,2 2 0 0,3-2-256 16,1 4-64-16,2 1 0 0,2 4 0 0,4 1-128 0,1 0 160 15,3 5-160-15,0-2 160 0,5 0 208 0,5 3 32 16,8 0 16-16,3-2 0 0,-1 0 304 0,9 2 64 16,9 6 16-16,-2-2 0 0,-10-5-48 0,-1 3-16 15,6 0 0-15,-3 2 0 0,-6-2-256 0,-5-3-48 16,-5-1-16-16,-5 1 0 16,-4-4-864-16,-5 5-160 0,-2 2-32 0,-6 2-16 15,-2 1-400-15,-6 0-80 0,-2 1-16 0,-7 1 0 16,-4-5-208-16,-5-5-48 0,-1-5-16 0,-6-11-20480 0</inkml:trace>
  <inkml:trace contextRef="#ctx0" brushRef="#br0" timeOffset="36099.18">11016 8798 36863 0,'-5'0'3264'15,"2"0"-2608"-15,0 0-528 0,2 0-128 0,0 1-512 0,-2-1-128 16,-2 0-16-16,-2 2-16 16,-3-2-672-16,-1 0-144 0,1 0-32 0,1 0 0 0,2 0 1824 0,2 0 352 15,1 0 80-15,1-2 16 0,0 1 848 0,3 0 192 16,-1-3 16-16,1 1 16 0,1-2-576 0,0-1-112 0,2-2-32 0,-1-1 0 16,1 0-336-16,1 1-64 0,-1-6 0 0,3 0-16 15,-1 2-160-15,3-4-16 0,2-4-16 0,0-1 0 16,-2 1-48-16,2-3 0 0,0-2 0 0,0-6 0 15,0 0-96-15,0-3-32 0,-2-6 0 0,0 1 0 16,-2 0-96-16,0-2-32 0,0 1 0 0,-1-2 0 16,3-1-192-16,-2 5 0 0,1 7 128 0,-1 4-128 15,2 5 0-15,-1 3 0 0,2-2 0 0,-2 8 0 16,1-2 160-16,-1 4-16 0,1 3 0 0,-3 3 0 16,0 4-16-16,-1-1-128 0,0 4 192 0,0-1-64 15,1 5-128-15,-3 4 0 0,2 1 0 0,1 7 0 16,-1 2 0-16,1 7 0 0,1 6 0 0,1 7 0 0,-1 2 0 0,2 1 0 15,-1 3 0-15,1-4 0 16,-2-4 0-16,0 1 0 0,0-5 0 0,2 1 0 0,-1-7 0 16,-1 2 0-16,3-2 0 0,0 1 0 0,0-3 0 0,1-3 0 15,-1-5 0-15,1-2 0 0,1-5 192 0,0-3-64 16,2 1 0-16,-1-6 0 0,0-1 256 0,3-6 32 16,0-1 16-16,0-6 0 0,1 0-48 0,1-4-16 15,2-7 0-15,-2-3 0 0,-2 1-240 0,0-6-128 16,-2-5 160-16,0-4-160 0,-2-5 0 0,-1-1 0 15,-3-2 0-15,-1-2 0 0,0 1 0 0,-1 2 128 16,2 3-128-16,-2 4 0 0,2 1 0 0,0 5 0 16,2 1 128-16,1 7-128 0,-1 4 176 0,0 4-16 0,3 5 0 15,-1-1 0-15,0 2-32 0,1 5-128 16,2 1 192-16,-2 1-64 0,1 4-128 0,-1 5 0 0,0 3 0 0,-1 3 0 16,1 4 0-16,-4 3 0 15,0 8 0-15,-1 4 0 0,-2 8 0 0,-3 4 0 0,0 8 0 0,-2 3 0 16,-4 4 0-16,0-2 0 0,-1-2 0 15,-1 1 0-15,-1 2 768 0,1-4 80 0,1-6 16 0,1 1 0 16,0-1-688-16,5-3-128 0,2-7-48 0,4-6 0 16,3-3 0-16,4-5 0 0,3-1 0 0,5-7-17472 15,3-2-3504-15</inkml:trace>
  <inkml:trace contextRef="#ctx0" brushRef="#br0" timeOffset="42498.36">8932 11933 26719 0,'0'0'2368'0,"-2"0"-1888"16,0-3-480-16,1 3 0 0,-1 0 2672 0,2 0 432 15,0 0 96-15,-1 0 0 0,1-1-1968 0,-1 1-400 16,2 0-64-16,-1 0-32 0,0 0-384 0,0 0-80 16,0 0-16-16,0 0 0 0,0 0-64 0,20 11-32 0,-18-6 0 0,0 1 0 15,-1 4 80-15,-1-3 16 16,0 5 0-16,-3 0 0 0,2 4-32 0,-2 3 0 16,-1 3 0-16,-1 1 0 0,-1 2-64 0,-1 3-16 0,0 2 0 15,0 0 0-15,-1 2-144 0,0-1 192 0,0-3-192 0,1-2 192 16,1 1-48-16,-1-1 0 0,2 0 0 0,0-3 0 15,1-1-144-15,-1 1 192 0,0 0-192 0,0 0 192 16,1-3 128-16,0 0 16 0,2-7 16 0,1 0 0 16,1-2-48-16,0-2-16 0,1-5 0 0,0 0 0 15,2-1 0-15,0-1 0 0,0 1 0 0,-1-3 0 16,1 1-288-16,-1-2 0 0,1 1 0 0,-2 0 0 16,-1 0 160-16,1 0-32 0,0 2 0 0,-1 2 0 15,0-2-128-15,0 4 0 0,2 3 0 0,-2-1 0 16,1 1 240-16,1-1 16 0,1 0 0 0,0 4 0 15,2-6-16-15,2 1 0 0,1 1 0 0,2-3 0 0,0 1 112 16,2-1 32-16,2-2 0 0,1 0 0 0,1-1-64 16,2 0-16-16,1-2 0 0,1 1 0 0,-2-1 0 15,1 0 0-15,-3 0 0 0,0-1 0 0,-1 1-176 0,0 0-128 16,0 0 192-16,1 0-192 0,-2-2 0 0,4 2 0 16,3-2 0-16,1 1 0 0,3-1 160 0,2 0-160 15,1 1 128-15,2-2-128 0,0 0 304 0,1 0-32 16,1-2 0-16,-1 0 0 0,0 0-128 0,-3 0-16 15,1 0-128-15,-2 2 192 0,-4-2-192 0,-1-2 0 16,-2 3 0-16,-1-3 0 0,-3 4 0 0,-3-2 0 16,1 2-192-16,-4-2 192 15,-1 4-608-15,-3-3-16 0,-1 3 0 0,0-3 0 16,-3 2-496-16,-1-3-96 0,1-1-32 0,-2-3-21696 0</inkml:trace>
  <inkml:trace contextRef="#ctx0" brushRef="#br0" timeOffset="45136.27">11167 12626 911 0,'-1'-1'0'0,"0"1"0"16,1 1 0-16,0-1 0 0,1-1 352 0,0-1-16 16,2-1 0-16,-1-3 0 0</inkml:trace>
  <inkml:trace contextRef="#ctx0" brushRef="#br0" timeOffset="46064.35">11317 12790 23951 0,'-6'0'2128'0,"0"-3"-1696"0,1 2-432 0,2 0 0 0,1 1 1728 0,-2-5 272 0,-3 0 48 0,-6-3 16 15,0-5-2576-15,-2-1-528 0,4-1-112 0,2 0 0 16,2 2 480-16,2 0 96 0,1 2 32 16,1 4 0-16,1 2 1312 0,-1 1 256 0,1 2 48 0,-1 0 16 0,1 0 96 0,0 2 32 15,-1 0 0-15,2 0 0 0,1-1 64 0,0-3 32 16,-1 3 0-16,2-2 0 0,0 1-288 0,0-1-48 16,2 3-16-16,-1-5 0 0,2 2-112 0,1-3-16 15,1-3-16-15,0 0 0 0,3 1-144 0,0-4-32 16,0-1 0-16,1 0 0 0,2 0-256 0,-1-3-64 15,1 0-16-15,0-3 0 0,-1 2-80 0,1-4-16 16,-4 0 0-16,1 0 0 0,-2 0 16 0,0-1 0 16,-4-1 0-16,1-1 0 0,-3 0 160 0,0 2 16 0,-1-4 16 15,0 1 0-15,-1 2-112 0,0-2-32 0,0 0 0 0,-2-1 0 16,2 5 64-16,1-5 16 0,1 3 0 0,0 2 0 16,2 7-112-16,-1 2-32 0,2 1 0 0,0 4 0 15,0 2-208-15,-1 3 0 0,1 1 0 0,0 1 0 16,1 1 0-16,-2 1 0 0,2 3 0 0,0 2 0 15,0 1-272-15,0 6 48 0,0-1 16 0,0 8 0 16,0 2 208-16,1 5-176 0,-1 3 176 0,1 4-160 16,0 3 160-16,1 2 0 0,0-2-144 0,-1-2 144 15,2-2 0-15,-1-1 0 0,1-3-144 0,0 1 144 0,0-5 0 16,-1-2 0-16,2-3 0 0,-1 0 0 0,1-4 0 16,0-1 0-16,1-3 0 0,-2-5 0 0,2 1 304 0,-3-7-48 15,2 1 0-15,-1-3 0 16,-1-3 48-16,0 1 0 0,1-4 0 0,0-4 0 0,1-2 64 0,0-6 16 15,-1 1 0-15,1-8 0 0,0-1-32 0,1-5 0 16,-2-3 0-16,3-6 0 0,1-3 64 0,1-3 16 16,1-1 0-16,1 4 0 15,-2 3-688-15,2 6-144 0,0 0-32 0,0 2 0 0,-2 2 48 16,0 3 0-16,-1 2 0 0,-2 4 0 0,0 3 224 0,-3 5 160 16,-1 2-192-16,-1 3 192 0,-1 3-144 0,0 1 144 15,-2 4 0-15,0 0-144 0,0 0 144 0,0 3 0 16,2 0 0-16,0 1 0 0,1 3 0 0,3 4 0 15,2 3 0-15,3 3-192 0,-1 2 192 0,2 2 0 16,-1 5 0-16,2 2 0 0,-1 2 0 0,1 5 0 0,-2 1 0 16,0 2 0-16,-1 3 0 0,-2-1 0 0,0 3 0 0,-3-4 0 15,1 1 0-15,-4-4 0 0,3 2 0 16,-2-3 0-16,0-2 0 0,-2 2 0 0,2-2 160 0,-2-1-160 16,-2-1 192-16,0-1-64 0,2-1-128 0,-3-3 192 15,0-1-192-15,0-3 0 0,1 1 128 0,-1-2-128 16,1 1-272-16,-1-5-112 0,0-3 0 0,0 1-16016 15,0-4-3200-15</inkml:trace>
  <inkml:trace contextRef="#ctx0" brushRef="#br0" timeOffset="47600.68">13263 11898 27647 0,'0'-5'2448'0,"0"0"-1952"0,1 4-496 0,-1-2 0 16,2 3 1536-16,-2-1 224 0,2-1 32 0,1-3 16 15,-1-2-448-15,2 3-80 0,1-1-32 0,1 3 0 0,1 5-480 0,0 2-80 16,1 5-32-16,1 1 0 0,1 2-368 0,0 8-80 15,2 2-16-15,-1 5 0 0,-1 1-192 0,1 1 144 16,-1 8-144-16,-1-1 128 0,-3 1-128 0,-1 3 128 16,-1-4-128-16,-3-5 128 0,-1 0 48 0,-4-3 0 15,0-2 0-15,-2 0 0 0,-2-3 64 0,-2 0 16 16,-1 2 0-16,-2-2 0 0,1 0-64 0,1-2-16 16,1-4 0-16,1-1 0 0,0-2 80 15,5-4 32-15,0-3 0 0,1-3 0 0,3 0-16 0,0-5 0 16,3 0 0-16,-1-3 0 0,1 2-272 0,0-4 0 15,2-2 128-15,0-3-128 0,0-3 0 0,-1 0 0 16,1-3 0-16,-3-4 0 0,0-1 0 0,-2-1 0 16,-2-1 0-16,0 0 0 0,-2-2 256 0,-1-1 0 15,-1-1 0-15,0 1 0 0,0 0-112 0,1-2-16 16,0-1-128-16,2 1 192 0,2 4 128 0,1-3 32 0,4 3 0 0,0 0 0 16,2 3-64-16,1-5-16 0,4 1 0 0,0-1 0 15,1 7-144-15,-4 3-128 0,0 3 192 0,2-3-192 16,2-2 160-16,0 4-160 0,3-3 128 0,-1 4-128 15,-1 2 0-15,0 0 0 0,2 1 0 0,-1 1 0 16,1 3 0-16,1 0 0 0,2 1 0 0,-1 1 0 16,3 3-128-16,1 1 128 0,2 5-160 0,2-3 160 15,3 7 0-15,2-2 0 0,1 3-128 0,0 1 128 16,0 0 0-16,-2 2 0 0,0 0 0 0,-2 1 0 16,-2 1-176-16,-3 2 176 0,-1 1-192 0,-5 0 192 0,-1-1-256 15,-4 1 48-15,-2-1 16 0,-3 0 0 16,-2 2 192-16,-2-2 0 0,-2-1 0 0,-1 0 0 0,0 3 0 15,-3-3 0-15,-1 0 0 0,-2-1 0 16,0-2 0-16,-1 0 0 0,-1-2 0 0,-1-2 160 0,0-2-32 0,-2 0 0 16,0 0 0-16,-2-2 0 0,-2 0-128 0,-1-1 0 15,-1 0 0-15,-1 0 0 0,-2 0 0 0,-2-3 0 16,1 1 0-16,0 1 128 0,2-3-128 0,1 0 0 16,2 0 0-16,2 0 0 0,2 0 0 0,0-3 0 15,2 6 0-15,0-3 0 0,1 1 0 0,0 0 0 16,2 3 0-16,-1 1 0 0,2-3 0 0,-1 2 0 15,2 1 0-15,1-1 0 0,1-1 0 0,2 2 0 16,-1 2-144-16,2-1 144 0,1 1 0 0,0 2 0 16,-1 2 0-16,1-2 0 0,1 4 0 0,-1-2 144 15,1 2-144-15,2-2 128 0,-1 0 32 0,3 1 0 16,3 2 0-16,2 0 0 0,4-2 160 0,4 2 48 0,3-1 0 16,6-2 0-16,6 2 224 0,7-1 48 0,3 4 16 0,3-2 0 15,3 3-240-15,1 3-48 0,1-2-16 0,-2 1 0 16,-2-2-352-16,-3 3 0 0,-1 2 0 0,-5-2 0 15,-2 0 0-15,-3-3 0 0,-1 0 0 0,-1-4 0 16,-1-2 0-16,-2-1 0 0,-1-2 0 0,1 1 0 16,-1-3 0-16,0-3-240 0,0-1 48 0,3-5-16128 15,1-7-3232-15</inkml:trace>
  <inkml:trace contextRef="#ctx0" brushRef="#br0" timeOffset="53355.15">21347 14518 6447 0,'16'-3'576'0</inkml:trace>
  <inkml:trace contextRef="#ctx0" brushRef="#br0" timeOffset="54301.77">21716 14515 6447 0,'21'-2'576'0,"-6"1"-576"0,-2 1 0 0,-4 0 0 0,-2-2 1600 16,-4 2 192-16,4-2 64 0,5 1 0 15,5 0-2016-15,7 1-400 0,3 0-80 0,5-3 0 0,3 3 640 0,-2 0 0 16,-3 0 0-16,-3 0 0 0,-2 0 0 0,-3 3-160 16,-4-3 160-16,-1 0 0 0,-4 0-128 0,-2 0 128 15,-1 0 0-15,-2 0-128 0,-3-3 128 0,-1 3 0 16,0 0-144-16,-3 3 144 0,2-3 0 0,-2 0-176 16,2 0 176-16,-2 1-160 0,1 2 1488 0,2-1 288 15,0 3 64-15,-1-4 32 0,1 4 896 0,0-2 176 16,-2-1 32-16,1-1 32 0,-2 1-544 0,2-1-128 15,-2-1 0-15,0 0 0 0,0 0 240 0,2-1 32 16,-3-1 16-16,-2 1 16 0,0-3-1248 0,2 4-240 16,0 0-48-16,0 0 0 0,0 0-624 0,-21-16-112 15,14 14-16-15,-1-1 0 0,-1 2-192 0,1 0 0 16,0 1 128-16,-3 0-128 0,0 1 0 0,-4 3-144 0,0 0 16 0,-2 3 128 16,-1-1-208-16,-3 0 80 15,0 3 128-15,-3 0-192 0,1 1 192 0,-5-2 0 0,-1 2 0 16,-2 0 0-16,0-3 0 0,-3 0 0 0,1-1 0 0,-3-1 0 15,0 0 0-15,-2-3 0 0,0 1 128 16,-3-2-128-16,0-1 240 0,-3 4-64 0,-1-4-16 0,-2 0 16 16,-1-3-16-16,0 3 0 0,-2-1 0 0,2 2 0 15,5 2 16-15,-6-2 0 0,-1 4 0 0,-1-4 0 16,5 2 128-16,-3-1 16 0,-2 0 16 0,2 1 0 16,2-3-336-16,2 0 144 0,3 1-144 0,3 0 0 15,0 1 336-15,1 0-32 0,0-2-16 0,-1 0 0 16,2-2 32-16,0-1 16 0,0 2 0 0,1-4 0 0,0 1-80 15,2-1-32-15,0-1 0 0,2 1 0 16,2 1-224-16,3 0 0 0,1-1 0 0,1 1 0 16,3 1 0-16,0 2 144 0,1-3-144 0,0 3 128 0,1 1-128 0,2-3 192 15,0 1-192-15,3 1 192 0,1 1-192 16,1-4 192-16,3 3-192 0,2-1 192 0,1 0-192 0,3 1 192 16,0 0-192-16,3-2 192 0,-1 1-32 0,2 1 0 15,3-4 0-15,-1 2 0 0,2 0 0 0,0 0 0 16,2 1 0-16,0-3 0 0,1 1-160 0,0-1 192 15,1 1-192-15,1-2 192 0,-2-1-16 0,2-1 0 16,1 1 0-16,-1-4 0 0,1 2 448 0,-2-2 80 16,1 2 32-16,-1-4 0 0,1 3-592 0,1-1-96 15,0 0-48-15,1-1 0 0,3-1 0 0,-1 4 0 16,2-2 0-16,1 1 0 0,4 2 0 0,1-2 0 0,1 3 0 16,4-1 0-16,3-1 0 0,2 0 0 15,1 3 0-15,0-1 0 0,0 2 0 0,-2 0 0 0,-3 2 0 0,-2-1 0 16,-3 1 0-16,-4 1 0 15,-3 0 0-15,-2 0 0 0,-3 2 0 0,-4-1 0 0,-3 2 0 0,0 1 0 16,-3 0 0-16,-1 3 0 0,-2-3 0 0,-1 4 0 16,0 3 0-16,-4 0 0 0,-1 4 0 0,-2 1 0 15,0 1 0-15,-1-2 0 0,-3 4 0 0,-2 0 0 16,-1-1 0-16,1 1 0 0,-2 0 0 0,1 1 0 16,1-1 0-16,-2-1 0 0,1 1 0 0,1-1 0 15,5-5 0-15,-4 4 0 0,-5 5 0 0,-4 2 0 16,-1 2 0-16,-3 3 0 0,-1-2 0 0,-1 0 0 15,1-1 0-15,3-4 0 0,2-3 0 0,4-2 0 16,3-2 0-16,3-4 0 0,4 0 0 0,3 0 0 0,4-4 0 0,1-3 0 16,4 4 0-16,1-1 0 0,0 0 0 15,3 1 0-15,1 2 0 0,2 1 0 0,1-1 0 0,1 1 0 16,0 1 0-16,5 0 0 0,5 6 0 16,7 1 0-16,4 4 0 0,4 0 0 0,3-1 0 0,4 1 0 15,4-3 0-15,8 3 0 0,9-1 0 0,9 0 0 16,11-3 0-16,8-1 0 0,7-1 0 0,11-6 0 15</inkml:trace>
  <inkml:trace contextRef="#ctx0" brushRef="#br0" timeOffset="64432.98">8329 17824 48831 0,'-3'3'4352'0,"-1"0"-3488"16,3-3-688-16,1 0-176 15,1-3-896-15,0 2-224 0,2-1-32 0,0-2-16 16,5-3-48-16,0-3 0 0,4-3 0 0,-2 1 0 0,-1-4 1216 0,-1 0 384 15,0 0 0-15,-1-4 0 0,-2 3 544 0,0-4 112 16,-1 2 32-16,3-3 0 0,0-5-400 0,1-3-80 16,0 1-16-16,1-4 0 0,1 3-112 0,0-3-16 0,-2 0-16 0,1 0 0 15,-2 4 96-15,2-1 32 0,1 3 0 16,0 2 0-16,0-1-192 0,1 5-48 0,0 4 0 0,-1 2 0 16,1 1-320-16,0 6 0 0,0 3 0 15,0 1 0-15,-1 4 0 0,0 0 0 0,1 3 0 0,-1-1 0 16,0 2 0-16,0 1 0 0,0 1 0 15,0 1 0-15,-2 3 0 0,1 3 0 0,0-1 0 0,1 4 0 16,-2 1 0-16,2 4 0 0,0-2 0 0,-1 3 0 16,1 5 0-16,-2-3 0 0,1-1 0 0,0 6-128 15,0 4 128-15,1-3 0 0,-1-3 0 0,-2 0 0 16,2 2 0-16,-2-3 0 0,0 0 0 0,-1-8 0 16,-1 1 0-16,0-6 0 0,0-2 0 0,-2-3 0 15,2-3 240-15,-1 0 16 0,0-5 16 0,1 0 0 16,-2-3 80-16,4 0 16 0,-1-7 0 0,2-3 0 0,2-3-48 15,3-2-16-15,-1-7 0 0,2-3 0 0,0-3 16 16,3-6 0-16,-3-6 0 0,1-1 0 0,0 3-192 0,-1 0-128 16,-1-3 144-16,1 1-144 0,-1 1-160 15,-1 1-128-15,-2 7-32 0,-1 1 0 0,0 6 64 0,-2 3 16 16,0 6 0-16,-2 2 0 0,1 4 240 0,-2 5 0 16,-1 2-160-16,0 3 160 0,-1 0 0 0,1 2 128 15,-1 4 0-15,2-3 0 0,0 6-128 0,2 2 160 16,0 4-160-16,3 3 160 0,0 2-160 0,3 5 0 15,1 1 0-15,1 4 0 0,2 0 0 0,-1 2 0 16,1 2 0-16,-1 0 0 0,-2 0 0 0,1 0 0 16,-3 3 128-16,0-2-128 0,-2 1 272 0,1 2-16 15,-2 7-16-15,0 0 0 0,-1 2 336 0,-1-1 80 16,2-3 16-16,-2-4 0 0,1-4-544 0,1-2-80 0,2 2-48 0,-2-7 0 16,2 1 0-16,-1-1 0 0,-1-7 0 15,0 1 0-15,-2 1 0 0,-1-5 0 0,-1-3 0 0,-2-5 0 31,-1 0-1216-31,-3-3-176 0</inkml:trace>
  <inkml:trace contextRef="#ctx0" brushRef="#br0" timeOffset="67932.88">10873 17037 43311 0,'0'3'3840'0,"-2"-3"-3072"15,-1 1-608-15,1-1-160 0,-1 0 384 0,2 0 64 0,0 1 0 0,-1 3 0 32,0-4-1008-32,-1 5-192 0,3 1-32 0,2 1-16 15,1 5-992-15,0 4-208 0,1 0-48 0,-2 5 0 0,1 3 2944 0,-1 1 592 0,-1 1 112 0,0 0 32 16,1 5-752-16,-1-3-160 0,0 5-16 0,0-2-16 16,1-1-304-16,-2 3-48 0,-2 0-16 0,0 2 0 15,-1-8-128-15,1-1-16 0,-2 0-16 0,-1-3 0 16,-1 0 32-16,0-1 16 0,0-5 0 0,-2 0 0 15,1-4 48-15,0-2 16 0,0-1 0 0,2-3 0 16,2-1-16-16,0-2 0 0,1-4 0 0,1 0 0 16,1 0-112-16,0-4-16 0,0 2-128 0,0-3 192 15,0 0 64-15,-2-2 0 0,2-5 0 0,0 3 0 0,-1-3-48 0,0 0 0 16,0-5 0-16,-2-5 0 0,1-2-32 16,-2 2-16-16,1-2 0 0,0-2 0 0,-1 4-32 0,0-1-128 15,1 0 192-15,0 4-64 0,1-1-128 16,0 4 0-16,1 1 144 0,0-1-144 0,1 1 240 0,0 0-32 15,0-1 0-15,2 0 0 0,2-1-16 0,1-2-16 16,1 2 0-16,2-6 0 0,2 1-48 0,1 1-128 16,0 0 192-16,-1 4-64 0,-2 2-128 0,4-1 160 15,2-1-160-15,1-1 160 0,0 1-160 0,0 0 0 16,0 2 0-16,-3 1-176 0,2 1 176 0,-3 2 0 16,1 2 0-16,1-1 0 0,-2 3 0 0,0 2 0 15,-1 1 0-15,1 3 0 0,0 1-208 0,1 1 32 16,2 3 16-16,0 1 0 0,2-1 32 0,0-1 0 0,0 1 0 15,1-3 0-15,3 4 128 0,2-3 0 0,2 2 0 16,-2-1 0-16,0-1 0 0,0-1 0 0,1 3 0 16,-1 0 0-16,-1-1 0 0,-1 4 0 0,-2-1 0 0,-3 2-128 15,-1 5 128-15,-3-2 0 0,-1 1-144 16,-3 4 144-16,1 2-128 0,-4-1 128 0,1 3-160 0,-2 0 160 16,-1 2-160-16,0-2 160 0,-2 1-160 0,0 0 160 15,-2-3 0-15,0-1 0 0,-1 2 0 0,1-4 0 16,-2 1 0-16,-1-2 0 0,2 0 0 0,-2-1 0 15,-2 0 0-15,1-2 0 0,-2 1 0 0,-2-1 0 16,0-1 0-16,-4 1 208 0,-1 0-64 0,-2-2-16 16,0-1-128-16,-1 0 0 0,-1-2 0 0,-4 0 0 15,2-1-144-15,-2-1 144 0,-1 2-192 0,1-4 192 16,2 1 0-16,1-3 0 0,3 1 0 0,-1-1 0 0,1 0 0 16,-1-1 0-16,-1 1 0 0,-1-3 0 0,4 2 0 0,0-1 0 15,-1 2 0-15,1-3 0 0,1 2 0 16,1 1 128-16,3 0-128 0,0-1 192 0,1 1-192 0,1 0 0 15,3-2 0-15,0 2 0 0,1 0 0 0,1 0 0 16,1 0 0-16,-1 2 0 0,0-2 128 0,2 1 0 16,-2 3-128-16,2-4 192 0,-2 2-192 0,2 2 0 15,-2-3 0-15,0 3 0 0,2 2 192 0,-2-1-64 16,0 1-128-16,0-2 192 0,2-1-192 0,1 1 0 16,1 0 0-16,1-2 0 0,1 1 176 0,2 1-16 15,1 0 0-15,3 0 0 0,0 0 64 0,3 1 16 16,5 0 0-16,3 1 0 0,2 1-48 0,5 2-16 0,4 2 0 15,3 0 0-15,2 3 112 0,2 2 32 16,1 1 0-16,3 3 0 0,3 5 48 0,2-3 16 0,4 3 0 0,0 0 0 16,0-1 224-16,-2 2 48 0,-2 0 16 0,1 3 0 15,-2-2-544-15,-2-1-80 0,-6-3-48 0,0 2 0 16,1 5 0-16,-1-3 0 0,-2 1 0 0,-1-3 0 16,0 1 0-16,-3 0 0 0,0-2 0 0,-7-2 0 15,-1-1 0-15,-5 0 0 0,-3-4 0 0,-4 0 0 31,-3-3-1536-31,-7-2-320 0,-4 2-48 0,-13-3-22384 0</inkml:trace>
  <inkml:trace contextRef="#ctx0" brushRef="#br0" timeOffset="72200.32">13414 16968 23951 0,'-9'4'2128'0,"1"-4"-1696"15,2 0-432-15,3 0 0 16,1 0-1136-16,-2 0-304 0,-2 0-64 0,-7 0-16 16,-1 0-464-16,0 0-112 0,2 0-16 0,3-5 0 0,2 1 4064 0,3 2 800 0,1-5 176 0,3 2 16 15,0 2-16-15,0 0-16 0,2-2 0 0,-2 4 0 16,2-3-1504-16,-1 3-288 0,1 1-64 0,-2 0-16 15,0 0 16-15,-3 1 0 16,2 3 0-16,-3-3 0 0,2 4-416 0,-1-4-96 0,-1 2-16 0,2 1 0 16,-3-1-16-16,1-1-16 0,1-1 0 0,-2 3 0 15,1-4-240-15,0 1-32 0,1-1-16 0,-1 0 0 16,1 0-16-16,0 0-16 0,0-1 0 0,1-3 0 16,0 1 16-16,0 0 16 0,0-2 0 0,-2 2 0 15,1-3 48-15,1 1 0 0,-1 1 0 0,0 2 0 16,0-3-32-16,-1 1 0 0,1 2 0 0,-2-2 0 15,1 3 96-15,0 0 0 0,-1-2 16 0,2 3 0 16,-2-1 16-16,1 1 0 0,-1 0 0 0,0 1 0 16,0-1 0-16,0 0 0 0,2 3 0 0,-1-3 0 0,1 1-48 15,0 0-16-15,-1 0 0 0,2 2 0 0,-2 3-160 16,-1-1-128-16,1 1 192 0,-1 5-192 0,-1 4 0 0,0 5 0 16,0-2 0-16,-2 5 0 0,0 4 0 0,-4 1 0 15,0 6 0-15,-1 0 0 0,-2 1 0 0,-1 3 0 16,-2-1 0-16,0 2 0 0,0-3 144 0,-1 1-144 15,0-3 0-15,-2 0 144 0,0 3 64 0,-1 0 16 16,0-4 0-16,-3 4 0 0,-4 3-96 0,1-2-128 16,1-2 176-16,2-4-176 0,3-1 160 0,2-4-160 15,4-3 128-15,1-4-128 0,3-2 240 0,-1-2-48 16,2 0 0-16,0-3 0 0,2-2-192 0,-1-2 128 16,3-1-128-16,1-3 0 0,1-1 176 0,1-2-176 15,2-2 192-15,1 2-192 0,2-2 464 0,-1-2-16 16,1 2 0-16,0-3 0 0,2 0 176 0,2 1 16 15,1-1 16-15,1-3 0 0,2 1-528 0,2 4-80 0,1-4-48 16,3-1 0-16,3 2 0 0,0-2 0 0,4 1 0 16,3-1 0-16,0-1 0 0,2 1 0 0,4 1 0 0,0 0 0 15,2 3 0-15,3-2 0 0,2 3 0 0,3 1 0 16,-2 0 0-16,3 1 0 0,2 3 0 0,2-3 0 16,0 0 0-16,-2-1 0 0,-1-1 0 0,2 1 0 15,2-4 0-15,0 2 0 0,1-2 0 0,2 2 0 16,-2-3 0-16,-2-1 0 0,1 1 0 0,-3-5 0 15,-4 2 0-15,4-4 0 0,6-4 0 0,5-12-26224 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11-02T18:46:02.77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15845 10325 58047 0,'-16'-4'5168'0,"5"3"-4144"0,5 1-816 0,5-1-208 0,1 1-3968 0,-3-3-848 0,-6 0-176 0,-7-2-16 16,-3-2 3136-16,-6-2 624 0,-1-1 128 0,-1 1 32 15,-1 0-80-15,-4 1-16 0,-4-1 0 0,-6 3 0 0,-6 0 1504 0,-4 2 288 16,-6 2 64-16,-5-2 16 0,-2 3 592 0,-2 1 128 16,2 1 32-16,-5 1 0 0,-7 1-800 0,-2 2-144 15,-1 0-48-15,4-3 0 0,10 2-192 0,4-2-32 16,7 1-16-16,0-2 0 0,0 0 48 0,1 2 16 16,1-2 0-16,3 0 0 0,2 0-272 0,4 2 128 15,4-3-128-15,3 0 0 0,1 0 0 0,-1 0-352 16,0-3 48-16,-3 2 16 0,-1 0 112 0,2-3 32 15,2 2 0-15,1-1 0 0,1 0 144 0,4-2 0 16,5 0 128-16,3 0-128 0,3 0 256 16,4 0-32-16,2-1 0 0,7 1 0 0,2 1-32 0,5-2-16 15,3-2 0-15,4 1 0 0,4 1 128 0,5 0 16 16,3-3 16-16,4 2 0 0,3-1-336 0,6-1 0 0,9 1 0 0,4-6 0 16,2 6 0-16,2-6 0 0,4 0-176 0,-3 0 176 15,-6 0-160-15,-4 2 160 0,-3-5-160 0,-2 5 160 16,-6-1 0-16,0-1 0 0,-1 2 0 0,-1-3 0 15,0 1 0-15,-2-1 0 0,0 2 0 0,-4 2 0 16,-4-2 0-16,-2 2 160 0,-4 1-32 0,-3 0 0 16,-3 3 112-16,-3 1 16 0,-3-1 0 0,-4 1 0 15,-1 1-128-15,-5 3-128 0,-5-1 176 0,-5 5-176 16,-3-1 0-16,-7 4 0 0,-7 3 0 0,-8 6 0 16,-3 3 0-16,-3 3 0 0,-4 4 0 0,-6 4-144 15,-3 5 144-15,-1 2-128 0,1 1 128 0,4 2-128 0,4 2 128 16,8-6 0-16,8 0 0 0,7-4 0 0,8-3 288 15,7-1 32-15,3-2 16 0,4 0 0 0,6-2 160 16,4 3 16-16,5 1 16 0,5-3 0 0,3 3-304 16,5 0-64-16,5 2-16 0,3-2 0 0,3-2-144 15,5 1 0-15,1-2 0 0,7-1-176 0,4 0-176 0,7 0-32 16,7-1-16-16,4-1-13696 16,6-2-2736-16</inkml:trace>
  <inkml:trace contextRef="#ctx0" brushRef="#br0" timeOffset="1408.95">17860 10201 44223 0,'-4'5'3936'0,"0"0"-3152"0,3 0-624 0,2-1-160 16,2 1 0-16,0 1 128 0,1 8-128 0,0 3 128 15,2 5-768-15,1 7-176 0,2 0-16 0,-3 2-16 32,-1 0 272-32,-2 2 48 0,-2 2 16 0,-2-3 0 0,-2 4-368 15,-2-1-64-15,-1-2-16 0,0-2 0 0,-2-2 768 0,2-4 192 0,0-5 0 0,0-4-10736 16,1-1-2112-16</inkml:trace>
  <inkml:trace contextRef="#ctx0" brushRef="#br0" timeOffset="1604.09">17957 9623 58047 0,'-6'0'5168'0,"0"2"-4144"0,1-1-816 0,5 1-208 0,2 1-448 0,1 1-144 0,-1 3-32 0,2 0 0 15,3 5-2384-15,6 2-496 0,3 3-80 0,-1 1-32 0,-3-4 2896 0</inkml:trace>
  <inkml:trace contextRef="#ctx0" brushRef="#br0" timeOffset="2200.27">18949 9864 43311 0,'0'-11'3840'0,"0"1"-3072"0,1 2-608 0,0 3-160 0,1-1 0 0,0-5-192 16,1-6 32-16,0-12 16 15,2-10-368-15,-1-12-64 0,-3-6 0 0,-3 0-16 16,-3 4 96-16,-5 5 32 0,-4 5 0 0,-3 3 0 0,-3 5 48 0,-2 7 16 0,-2 6 0 0,2 4 0 15,1 7 960-15,0 4 192 0,1 6 32 0,1 2 16 16,0 9-208-16,0 3-32 0,1 8-16 0,-2 7 0 16,3 1-256-16,-3 6-48 0,1 6-16 15,0 4 0-15,0 10-224 0,-1 2 0 0,4 4 0 0,1 3 0 16,7-3 0-16,0-1 0 0,5 0 0 0,1 3 0 16,4 0 0-16,3-1 0 0,2-5 0 0,4-4 0 15,2-4 0-15,1-10 0 0,0-1 192 0,0-4-48 16,-2-3-144-16,-1-5 128 0,-1-2-128 0,0 0 128 15,-2-7-128-15,0-1-192 0,-2-3 32 0,-1-5 16 16,1 0-336-16,-2-6-64 16,0 0-16-16,-4-5-11904 0,0-1-2384 0</inkml:trace>
  <inkml:trace contextRef="#ctx0" brushRef="#br0" timeOffset="2401.62">18255 10177 25791 0,'-1'-4'2304'0,"0"3"-1856"0,1-3-448 0,0 3 0 0,1-1 4096 0,0 2 704 0,3 0 160 0,1-2 32 0,5-1-3520 0,6 2-704 16,6-2-144-16,7 1-32 0,4 0-240 0,4-1-48 15,5 2-16-15,4-4 0 0,3-1-128 0,2 0-32 16,0-2 0-16,-1 1 0 0,-3 0-128 0,0-2 0 16,0 0 0-16,-5 1-176 15,-5-1-672-15,4-1-144 0,3-1-32 0,0 0-18912 0</inkml:trace>
  <inkml:trace contextRef="#ctx0" brushRef="#br0" timeOffset="2868.12">20336 10151 51999 0,'-2'21'1152'0,"-3"-9"224"0,-1-1 48 0,0-1 48 0,2-4-1184 0,1-1-288 0,0 1 0 0,-4 3 0 15,-1 7-656-15,-2 5-192 0,-1 1-48 0,1 1 0 16,2-5-560-16,2-2-112 0,3-5-32 0,-1-2 0 16,1 0 864-16,1-3 160 0,1-4 48 0,-2 1 0 0,1-3 528 0,-2-3 192 15,2 1 0-15,-2-4 0 0,0-3 416 0,0-2 80 16,1-1 16-16,-1-2 0 0,2-3-112 0,0-4-16 15,4-3 0-15,0-2 0 0,4-2-192 16,3-3-64-16,2-4 0 0,3-1 0 0,3 0-80 0,4 3-32 16,5 0 0-16,5 2 0 0,5 4-208 0,2 3 0 15,-3 7 0-15,2 2 0 0,5 4 144 0,1 3-16 16,0 3 0-16,-2 4 0 0,-1 2 80 0,-4 3 16 16,-3-1 0-16,-2 0 0 0,-3 3-48 0,-3 1-16 15,-1 0 0-15,-3 2 0 0,0 1 80 0,-2 4 16 16,1 4 0-16,-1 2 0 0,-2 2-256 0,0 1 0 0,2 4 0 15,2 4 0-15,0 2 128 0,0-3 0 0,1 3-128 0,0-5 192 16,-1 1-192-16,3-2 128 16,-1-4-128-16,1-1 0 15,-2-3-672-15,2-3-224 0,-1 1-64 0,1-3-21040 0</inkml:trace>
  <inkml:trace contextRef="#ctx0" brushRef="#br0" timeOffset="3134.22">21938 10017 49759 0,'1'0'4416'0,"1"-2"-3520"0,2 0-720 0,2 1-176 0,4-3 688 0,4 2 96 0,8-2 32 0,14-2 0 16,15 0-2032-16,13-5-384 0,5 0-96 0,0-1-16 16,-1 5 944-16,-7 2 192 0,-5 0 48 0,-8 4 0 15,-4 1 16-15,-5 1 0 0,-5 2 0 0,-4-1 0 0,-5-2 224 0,-6 1 48 16,0-1 16-16,-5-1-18576 0</inkml:trace>
  <inkml:trace contextRef="#ctx0" brushRef="#br0" timeOffset="3367.57">22034 10160 46991 0,'-4'7'4176'0,"2"-2"-3344"0,2-3-656 0,2 1-176 15,3-2 640-15,3 1 80 0,3 3 32 0,9 4 0 31,9-2-1520-31,10 1-320 0,9-1-48 0,3-4-16 0,2 0 832 0,1-3 144 0,2-3 48 0,-3 0 0 16,-1-1-32-16,-4-1 0 0,-2 3 0 0,-4-3 0 16,-4 1 160-16,-3 2-192 0,-3-3 192 0,-1 1-192 15,-3 2-496-15,0-4-96 16</inkml:trace>
  <inkml:trace contextRef="#ctx0" brushRef="#br0" timeOffset="3972.37">23767 9143 50687 0,'-10'11'4496'0,"1"7"-3600"15,3 1-704-15,3-3-192 0,3 0 208 0,-2 8 16 16,-4 16 0-16,-5 26 0 15,-2 21-656-15,0 8-128 0,3 1-16 0,2-8-16 0,2-9 192 0,2-6 32 0,2-5 16 16,1-5 0 0,-1-2-96-16,1-4-32 0,0 0 0 0,0-3 0 15,-1-1-384-15,1-5-80 0,0-3-16 0,1-1-18688 0</inkml:trace>
  <inkml:trace contextRef="#ctx0" brushRef="#br0" timeOffset="9000.73">21327 9947 35007 0,'0'-5'3120'0,"-1"2"-2496"16,-1 3-496-16,2 1-128 0,2 1 1792 0,0 0 352 15,2-2 64-15,1 3 16 16,5 3-2224-16,3-3-320 0,6 2-128 0,4-2-32 16,6-1-96-16,2-4-32 0,4-1 0 0,5 0 0 15,5-3-96-15,3-1 0 0,4 0-16 0,-2-3 0 16,2 3-768-16,-2-3-160 0,-2 4-16 0,-2 1-16 0</inkml:trace>
  <inkml:trace contextRef="#ctx0" brushRef="#br0" timeOffset="9400.44">21363 10253 46991 0,'0'-2'4176'0,"6"-3"-3344"0,2 4-656 16,4-4-176-16,2 2 176 0,6-3 0 0,12-5 0 0,20-8 0 16,23-5-768-16,20-10-160 0,11 0-16 0,-1-6-16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11/15/2023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785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11/15/2023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11/15/2023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11/15/2023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11/15/2023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11/15/2023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11/15/2023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slide" Target="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customXml" Target="../ink/ink7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5.xml"/><Relationship Id="rId3" Type="http://schemas.openxmlformats.org/officeDocument/2006/relationships/image" Target="../media/image150.png"/><Relationship Id="rId7" Type="http://schemas.openxmlformats.org/officeDocument/2006/relationships/image" Target="../media/image170.png"/><Relationship Id="rId2" Type="http://schemas.openxmlformats.org/officeDocument/2006/relationships/customXml" Target="../ink/ink1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4.xml"/><Relationship Id="rId11" Type="http://schemas.openxmlformats.org/officeDocument/2006/relationships/image" Target="../media/image190.png"/><Relationship Id="rId5" Type="http://schemas.openxmlformats.org/officeDocument/2006/relationships/image" Target="../media/image160.png"/><Relationship Id="rId10" Type="http://schemas.openxmlformats.org/officeDocument/2006/relationships/customXml" Target="../ink/ink16.xml"/><Relationship Id="rId4" Type="http://schemas.openxmlformats.org/officeDocument/2006/relationships/customXml" Target="../ink/ink13.xml"/><Relationship Id="rId9" Type="http://schemas.openxmlformats.org/officeDocument/2006/relationships/image" Target="../media/image18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customXml" Target="../ink/ink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customXml" Target="../ink/ink1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8.png"/><Relationship Id="rId2" Type="http://schemas.openxmlformats.org/officeDocument/2006/relationships/customXml" Target="../ink/ink2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2.xml"/><Relationship Id="rId5" Type="http://schemas.openxmlformats.org/officeDocument/2006/relationships/image" Target="../media/image70.png"/><Relationship Id="rId4" Type="http://schemas.openxmlformats.org/officeDocument/2006/relationships/customXml" Target="../ink/ink2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customXml" Target="../ink/ink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customXml" Target="../ink/ink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s.cmu.edu/~112/notes/notes-recursion-part2.html#nQueens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customXml" Target="../ink/ink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customXml" Target="../ink/ink2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ai.berkeley.edu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5" Type="http://schemas.openxmlformats.org/officeDocument/2006/relationships/customXml" Target="../ink/ink27.xml"/><Relationship Id="rId4" Type="http://schemas.openxmlformats.org/officeDocument/2006/relationships/hyperlink" Target="http://www.ketrinayim.com/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ustomXml" Target="../ink/ink28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customXml" Target="../ink/ink29.xml"/><Relationship Id="rId7" Type="http://schemas.openxmlformats.org/officeDocument/2006/relationships/customXml" Target="../ink/ink31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customXml" Target="../ink/ink30.xml"/><Relationship Id="rId4" Type="http://schemas.openxmlformats.org/officeDocument/2006/relationships/image" Target="../media/image2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ustomXml" Target="../ink/ink32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customXml" Target="../ink/ink33.xml"/><Relationship Id="rId4" Type="http://schemas.openxmlformats.org/officeDocument/2006/relationships/image" Target="../media/image29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1pwtSBTnPU?feature=oembed" TargetMode="External"/><Relationship Id="rId4" Type="http://schemas.openxmlformats.org/officeDocument/2006/relationships/hyperlink" Target="https://www.youtube.com/watch?v=u1pwtSBTnPU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1D4B8-4F4A-FC85-40EC-0C1D5AAD52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06585" y="2650056"/>
            <a:ext cx="4410431" cy="2889114"/>
          </a:xfrm>
        </p:spPr>
        <p:txBody>
          <a:bodyPr anchor="b">
            <a:normAutofit/>
          </a:bodyPr>
          <a:lstStyle/>
          <a:p>
            <a:pPr algn="l"/>
            <a:r>
              <a:rPr lang="en-US" sz="4000" dirty="0"/>
              <a:t>15-112</a:t>
            </a:r>
            <a:br>
              <a:rPr lang="en-US" sz="4000" dirty="0"/>
            </a:br>
            <a:r>
              <a:rPr lang="en-US" sz="4000" dirty="0"/>
              <a:t>Lecture 2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Recursion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BC5772-F252-5B2A-9C7A-FDBA675BA7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05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FEA3D73-87DB-829A-F2BD-4DFCD98DBD64}"/>
              </a:ext>
            </a:extLst>
          </p:cNvPr>
          <p:cNvSpPr txBox="1">
            <a:spLocks/>
          </p:cNvSpPr>
          <p:nvPr/>
        </p:nvSpPr>
        <p:spPr>
          <a:xfrm>
            <a:off x="7506585" y="3112977"/>
            <a:ext cx="4728965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Slide Zoom 3">
                <a:extLst>
                  <a:ext uri="{FF2B5EF4-FFF2-40B4-BE49-F238E27FC236}">
                    <a16:creationId xmlns:a16="http://schemas.microsoft.com/office/drawing/2014/main" id="{2AC48979-4B0A-EE45-ACB4-989DE08AA8E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14003724"/>
                  </p:ext>
                </p:extLst>
              </p:nvPr>
            </p:nvGraphicFramePr>
            <p:xfrm>
              <a:off x="7506585" y="309282"/>
              <a:ext cx="4441444" cy="2498312"/>
            </p:xfrm>
            <a:graphic>
              <a:graphicData uri="http://schemas.microsoft.com/office/powerpoint/2016/slidezoom">
                <pslz:sldZm>
                  <pslz:sldZmObj sldId="2340" cId="532741603">
                    <pslz:zmPr id="{AFC67A83-5819-4BBD-98F0-4501D72BC0FD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441444" cy="249831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Slide Zoom 3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2AC48979-4B0A-EE45-ACB4-989DE08AA8E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06585" y="309282"/>
                <a:ext cx="4441444" cy="249831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327416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2B8FE-8781-E547-92DE-7B36E5647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257ED-7AC1-E67B-B9AE-96E7DFB81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10961475" cy="2039539"/>
          </a:xfrm>
        </p:spPr>
        <p:txBody>
          <a:bodyPr/>
          <a:lstStyle/>
          <a:p>
            <a:r>
              <a:rPr lang="en-US" dirty="0"/>
              <a:t>Which of the following may require Python to visit all N elements in the list data, assuming N = </a:t>
            </a:r>
            <a:r>
              <a:rPr lang="en-US" dirty="0" err="1"/>
              <a:t>len</a:t>
            </a:r>
            <a:r>
              <a:rPr lang="en-US" dirty="0"/>
              <a:t>(data)? Select ALL that apply.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for x in data:</a:t>
            </a:r>
          </a:p>
          <a:p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	print(x)</a:t>
            </a:r>
          </a:p>
          <a:p>
            <a:pPr marL="514350" indent="-514350">
              <a:buFont typeface="+mj-lt"/>
              <a:buAutoNum type="alphaUcPeriod" startAt="2"/>
            </a:pPr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for </a:t>
            </a:r>
            <a:r>
              <a:rPr lang="en-US" sz="2400" dirty="0" err="1">
                <a:solidFill>
                  <a:schemeClr val="tx1"/>
                </a:solidFill>
                <a:latin typeface="Consolas" panose="020B0609020204030204" pitchFamily="49" charset="0"/>
              </a:rPr>
              <a:t>i</a:t>
            </a:r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 in range(</a:t>
            </a:r>
            <a:r>
              <a:rPr lang="en-US" sz="2400" dirty="0" err="1">
                <a:solidFill>
                  <a:schemeClr val="tx1"/>
                </a:solidFill>
                <a:latin typeface="Consolas" panose="020B0609020204030204" pitchFamily="49" charset="0"/>
              </a:rPr>
              <a:t>len</a:t>
            </a:r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(data)):</a:t>
            </a:r>
            <a:endParaRPr lang="en-US" sz="2000" dirty="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	x = data[</a:t>
            </a:r>
            <a:r>
              <a:rPr lang="en-US" sz="2400" dirty="0" err="1">
                <a:solidFill>
                  <a:schemeClr val="tx1"/>
                </a:solidFill>
                <a:latin typeface="Consolas" panose="020B0609020204030204" pitchFamily="49" charset="0"/>
              </a:rPr>
              <a:t>i</a:t>
            </a:r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]</a:t>
            </a:r>
          </a:p>
          <a:p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	print(x)</a:t>
            </a:r>
          </a:p>
          <a:p>
            <a:pPr marL="514350" indent="-514350">
              <a:buFont typeface="+mj-lt"/>
              <a:buAutoNum type="alphaUcPeriod" startAt="3"/>
            </a:pPr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if x in data:</a:t>
            </a:r>
          </a:p>
          <a:p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	print(“Found it”)</a:t>
            </a:r>
          </a:p>
          <a:p>
            <a:pPr marL="514350" indent="-514350">
              <a:buFont typeface="+mj-lt"/>
              <a:buAutoNum type="alphaUcPeriod" startAt="4"/>
            </a:pPr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x = data[-1]</a:t>
            </a:r>
          </a:p>
          <a:p>
            <a:pPr marL="514350" indent="-514350">
              <a:buFont typeface="+mj-lt"/>
              <a:buAutoNum type="alphaUcPeriod" startAt="4"/>
            </a:pPr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x = max(data)</a:t>
            </a:r>
          </a:p>
          <a:p>
            <a:pPr marL="514350" indent="-514350">
              <a:buFont typeface="+mj-lt"/>
              <a:buAutoNum type="alphaUcPeriod" startAt="4"/>
            </a:pPr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None of the above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294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2B8FE-8781-E547-92DE-7B36E5647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257ED-7AC1-E67B-B9AE-96E7DFB81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10961475" cy="2039539"/>
          </a:xfrm>
        </p:spPr>
        <p:txBody>
          <a:bodyPr/>
          <a:lstStyle/>
          <a:p>
            <a:r>
              <a:rPr lang="en-US" dirty="0"/>
              <a:t>Assume </a:t>
            </a:r>
            <a:r>
              <a:rPr lang="en-US" dirty="0">
                <a:solidFill>
                  <a:schemeClr val="tx1"/>
                </a:solidFill>
              </a:rPr>
              <a:t>print(s)</a:t>
            </a:r>
            <a:r>
              <a:rPr lang="en-US" dirty="0"/>
              <a:t> prints </a:t>
            </a:r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{2, 4, 6, 8, ???} </a:t>
            </a:r>
            <a:r>
              <a:rPr lang="en-US" dirty="0"/>
              <a:t>for some set </a:t>
            </a:r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s</a:t>
            </a:r>
            <a:r>
              <a:rPr lang="en-US" dirty="0"/>
              <a:t>.</a:t>
            </a:r>
          </a:p>
          <a:p>
            <a:r>
              <a:rPr lang="en-US" dirty="0"/>
              <a:t>Which of the follow will are possible replacements for </a:t>
            </a:r>
            <a:r>
              <a:rPr lang="en-US" sz="2800" dirty="0">
                <a:solidFill>
                  <a:schemeClr val="tx1"/>
                </a:solidFill>
                <a:latin typeface="Consolas" panose="020B0609020204030204" pitchFamily="49" charset="0"/>
              </a:rPr>
              <a:t>???</a:t>
            </a:r>
            <a:r>
              <a:rPr lang="en-US" dirty="0"/>
              <a:t> for some set?</a:t>
            </a:r>
          </a:p>
          <a:p>
            <a:r>
              <a:rPr lang="en-US" dirty="0"/>
              <a:t>Select ALL that apply.</a:t>
            </a:r>
          </a:p>
          <a:p>
            <a:pPr marL="514350" indent="-514350">
              <a:buFont typeface="+mj-lt"/>
              <a:buAutoNum type="alphaUcPeriod"/>
            </a:pPr>
            <a:r>
              <a:rPr lang="pt-BR" dirty="0">
                <a:solidFill>
                  <a:schemeClr val="tx1"/>
                </a:solidFill>
              </a:rPr>
              <a:t>1</a:t>
            </a:r>
          </a:p>
          <a:p>
            <a:pPr marL="514350" indent="-514350">
              <a:buFont typeface="+mj-lt"/>
              <a:buAutoNum type="alphaUcPeriod"/>
            </a:pPr>
            <a:r>
              <a:rPr lang="pt-BR" dirty="0">
                <a:solidFill>
                  <a:schemeClr val="tx1"/>
                </a:solidFill>
              </a:rPr>
              <a:t>[1]</a:t>
            </a:r>
          </a:p>
          <a:p>
            <a:pPr marL="514350" indent="-514350">
              <a:buFont typeface="+mj-lt"/>
              <a:buAutoNum type="alphaUcPeriod"/>
            </a:pPr>
            <a:r>
              <a:rPr lang="pt-BR" dirty="0">
                <a:solidFill>
                  <a:schemeClr val="tx1"/>
                </a:solidFill>
              </a:rPr>
              <a:t>2</a:t>
            </a:r>
          </a:p>
          <a:p>
            <a:pPr marL="514350" indent="-514350">
              <a:buFont typeface="+mj-lt"/>
              <a:buAutoNum type="alphaUcPeriod"/>
            </a:pPr>
            <a:r>
              <a:rPr lang="pt-BR" dirty="0">
                <a:solidFill>
                  <a:schemeClr val="tx1"/>
                </a:solidFill>
              </a:rPr>
              <a:t>'two'</a:t>
            </a:r>
          </a:p>
          <a:p>
            <a:pPr marL="514350" indent="-514350">
              <a:buFont typeface="+mj-lt"/>
              <a:buAutoNum type="alphaUcPeriod"/>
            </a:pPr>
            <a:r>
              <a:rPr lang="pt-BR" dirty="0">
                <a:solidFill>
                  <a:schemeClr val="tx1"/>
                </a:solidFill>
              </a:rPr>
              <a:t>10</a:t>
            </a:r>
          </a:p>
          <a:p>
            <a:pPr marL="514350" indent="-514350">
              <a:buFont typeface="+mj-lt"/>
              <a:buAutoNum type="alphaUcPeriod"/>
            </a:pPr>
            <a:r>
              <a:rPr lang="pt-BR" dirty="0">
                <a:solidFill>
                  <a:schemeClr val="tx1"/>
                </a:solidFill>
              </a:rPr>
              <a:t>{10}</a:t>
            </a:r>
          </a:p>
          <a:p>
            <a:pPr marL="514350" indent="-514350">
              <a:buFont typeface="+mj-lt"/>
              <a:buAutoNum type="alphaUcPeriod"/>
            </a:pPr>
            <a:r>
              <a:rPr lang="pt-BR" dirty="0">
                <a:solidFill>
                  <a:schemeClr val="tx1"/>
                </a:solidFill>
              </a:rPr>
              <a:t>Need more information to be sure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961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8" y="1113178"/>
            <a:ext cx="9992077" cy="4721240"/>
          </a:xfrm>
        </p:spPr>
        <p:txBody>
          <a:bodyPr/>
          <a:lstStyle/>
          <a:p>
            <a:r>
              <a:rPr lang="en-US" dirty="0"/>
              <a:t>Next Week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Tue 11/7: No class (Democracy Day)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Thu 11/9: Quiz 9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HW10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TP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Special topic sessions will be posted today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AAF1716-941F-53BE-373C-413736CEF7EC}"/>
              </a:ext>
            </a:extLst>
          </p:cNvPr>
          <p:cNvGraphicFramePr>
            <a:graphicFrameLocks noGrp="1"/>
          </p:cNvGraphicFramePr>
          <p:nvPr/>
        </p:nvGraphicFramePr>
        <p:xfrm>
          <a:off x="1238865" y="3287088"/>
          <a:ext cx="10215716" cy="249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9312">
                  <a:extLst>
                    <a:ext uri="{9D8B030D-6E8A-4147-A177-3AD203B41FA5}">
                      <a16:colId xmlns:a16="http://schemas.microsoft.com/office/drawing/2014/main" val="4063305265"/>
                    </a:ext>
                  </a:extLst>
                </a:gridCol>
                <a:gridCol w="1269312">
                  <a:extLst>
                    <a:ext uri="{9D8B030D-6E8A-4147-A177-3AD203B41FA5}">
                      <a16:colId xmlns:a16="http://schemas.microsoft.com/office/drawing/2014/main" val="381436717"/>
                    </a:ext>
                  </a:extLst>
                </a:gridCol>
                <a:gridCol w="1269312">
                  <a:extLst>
                    <a:ext uri="{9D8B030D-6E8A-4147-A177-3AD203B41FA5}">
                      <a16:colId xmlns:a16="http://schemas.microsoft.com/office/drawing/2014/main" val="2219468149"/>
                    </a:ext>
                  </a:extLst>
                </a:gridCol>
                <a:gridCol w="1269312">
                  <a:extLst>
                    <a:ext uri="{9D8B030D-6E8A-4147-A177-3AD203B41FA5}">
                      <a16:colId xmlns:a16="http://schemas.microsoft.com/office/drawing/2014/main" val="2711583864"/>
                    </a:ext>
                  </a:extLst>
                </a:gridCol>
                <a:gridCol w="1269312">
                  <a:extLst>
                    <a:ext uri="{9D8B030D-6E8A-4147-A177-3AD203B41FA5}">
                      <a16:colId xmlns:a16="http://schemas.microsoft.com/office/drawing/2014/main" val="1756589558"/>
                    </a:ext>
                  </a:extLst>
                </a:gridCol>
                <a:gridCol w="1269312">
                  <a:extLst>
                    <a:ext uri="{9D8B030D-6E8A-4147-A177-3AD203B41FA5}">
                      <a16:colId xmlns:a16="http://schemas.microsoft.com/office/drawing/2014/main" val="3065390359"/>
                    </a:ext>
                  </a:extLst>
                </a:gridCol>
                <a:gridCol w="1269312">
                  <a:extLst>
                    <a:ext uri="{9D8B030D-6E8A-4147-A177-3AD203B41FA5}">
                      <a16:colId xmlns:a16="http://schemas.microsoft.com/office/drawing/2014/main" val="2483912020"/>
                    </a:ext>
                  </a:extLst>
                </a:gridCol>
                <a:gridCol w="1330532">
                  <a:extLst>
                    <a:ext uri="{9D8B030D-6E8A-4147-A177-3AD203B41FA5}">
                      <a16:colId xmlns:a16="http://schemas.microsoft.com/office/drawing/2014/main" val="20642423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Sun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Wed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Thu</a:t>
                      </a:r>
                    </a:p>
                  </a:txBody>
                  <a:tcPr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Fri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65286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Week 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Recursion</a:t>
                      </a: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HW9 due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Hack112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32170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Week 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Hack112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7030A0"/>
                          </a:solidFill>
                        </a:rPr>
                        <a:t>No class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Preread10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7030A0"/>
                          </a:solidFill>
                        </a:rPr>
                        <a:t>Quiz 9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OOP Part1</a:t>
                      </a:r>
                    </a:p>
                  </a:txBody>
                  <a:tcP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HW10 due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3847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Week 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7030A0"/>
                          </a:solidFill>
                        </a:rPr>
                        <a:t>No quiz10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7030A0"/>
                          </a:solidFill>
                        </a:rPr>
                        <a:t>Midterm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254931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EBA7A48-0CDD-2D85-78A5-844732EECEAD}"/>
                  </a:ext>
                </a:extLst>
              </p14:cNvPr>
              <p14:cNvContentPartPr/>
              <p14:nvPr/>
            </p14:nvContentPartPr>
            <p14:xfrm>
              <a:off x="7060680" y="3620880"/>
              <a:ext cx="5016960" cy="14698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EBA7A48-0CDD-2D85-78A5-844732EECEA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051320" y="3611520"/>
                <a:ext cx="5035680" cy="1488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656127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3CA44-9BE9-DA83-0F52-DD6846C4C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ED4E50-EA45-FEBD-76C9-FECC8B8CB8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9123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E4A74-33D8-2F40-9836-6D59CE328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Recursion in the Wild</a:t>
            </a:r>
          </a:p>
        </p:txBody>
      </p:sp>
      <p:pic>
        <p:nvPicPr>
          <p:cNvPr id="13" name="Picture 12" descr="A dragonfly on a window sill&#10;&#10;Description automatically generated with low confidence">
            <a:extLst>
              <a:ext uri="{FF2B5EF4-FFF2-40B4-BE49-F238E27FC236}">
                <a16:creationId xmlns:a16="http://schemas.microsoft.com/office/drawing/2014/main" id="{2983213A-891F-D6A9-02E0-1CEB7E4428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86419" y="1784517"/>
            <a:ext cx="5378687" cy="4034015"/>
          </a:xfrm>
          <a:prstGeom prst="rect">
            <a:avLst/>
          </a:prstGeom>
        </p:spPr>
      </p:pic>
      <p:pic>
        <p:nvPicPr>
          <p:cNvPr id="15" name="Picture 14" descr="A plant in a pot&#10;&#10;Description automatically generated with medium confidence">
            <a:extLst>
              <a:ext uri="{FF2B5EF4-FFF2-40B4-BE49-F238E27FC236}">
                <a16:creationId xmlns:a16="http://schemas.microsoft.com/office/drawing/2014/main" id="{1988729F-436D-C93D-8CD3-6AF8C32E8C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0451" y="1784516"/>
            <a:ext cx="5378685" cy="4034014"/>
          </a:xfrm>
          <a:prstGeom prst="rect">
            <a:avLst/>
          </a:prstGeom>
        </p:spPr>
      </p:pic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994679BB-1DB8-0674-7CD1-642C853FF5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8151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E4A74-33D8-2F40-9836-6D59CE328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Recursion in the Wild</a:t>
            </a:r>
          </a:p>
        </p:txBody>
      </p:sp>
      <p:pic>
        <p:nvPicPr>
          <p:cNvPr id="5" name="Content Placeholder 4" descr="A close-up of a leaf&#10;&#10;Description automatically generated with medium confidence">
            <a:extLst>
              <a:ext uri="{FF2B5EF4-FFF2-40B4-BE49-F238E27FC236}">
                <a16:creationId xmlns:a16="http://schemas.microsoft.com/office/drawing/2014/main" id="{4AAD242C-0C59-B0EF-B3ED-B13F618656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6137" y="1849209"/>
            <a:ext cx="4212778" cy="3159582"/>
          </a:xfrm>
        </p:spPr>
      </p:pic>
      <p:pic>
        <p:nvPicPr>
          <p:cNvPr id="11" name="Picture 10" descr="A group of palm trees&#10;&#10;Description automatically generated with low confidence">
            <a:extLst>
              <a:ext uri="{FF2B5EF4-FFF2-40B4-BE49-F238E27FC236}">
                <a16:creationId xmlns:a16="http://schemas.microsoft.com/office/drawing/2014/main" id="{2E5E15B2-40BC-C794-01E8-D2A5D7CE37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91232" y="2788785"/>
            <a:ext cx="3882788" cy="2912091"/>
          </a:xfrm>
          <a:prstGeom prst="rect">
            <a:avLst/>
          </a:prstGeom>
        </p:spPr>
      </p:pic>
      <p:pic>
        <p:nvPicPr>
          <p:cNvPr id="9" name="Picture 8" descr="A picture containing plant, tree, palm&#10;&#10;Description automatically generated">
            <a:extLst>
              <a:ext uri="{FF2B5EF4-FFF2-40B4-BE49-F238E27FC236}">
                <a16:creationId xmlns:a16="http://schemas.microsoft.com/office/drawing/2014/main" id="{8C2FA259-9B62-4897-4640-1DA315AF0B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39280" y="697976"/>
            <a:ext cx="4281227" cy="3210920"/>
          </a:xfrm>
          <a:prstGeom prst="rect">
            <a:avLst/>
          </a:prstGeom>
        </p:spPr>
      </p:pic>
      <p:pic>
        <p:nvPicPr>
          <p:cNvPr id="7" name="Picture 6" descr="A picture containing plant, tree, palm&#10;&#10;Description automatically generated">
            <a:extLst>
              <a:ext uri="{FF2B5EF4-FFF2-40B4-BE49-F238E27FC236}">
                <a16:creationId xmlns:a16="http://schemas.microsoft.com/office/drawing/2014/main" id="{214DA9D6-E834-D345-22EC-06573E279F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99758" y="2601909"/>
            <a:ext cx="4729411" cy="354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43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E4A74-33D8-2F40-9836-6D59CE328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Recursion in the Wild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3BCD1-93FB-CD13-2959-6C30BAB597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person holding a baby&#10;&#10;Description automatically generated with medium confidence">
            <a:extLst>
              <a:ext uri="{FF2B5EF4-FFF2-40B4-BE49-F238E27FC236}">
                <a16:creationId xmlns:a16="http://schemas.microsoft.com/office/drawing/2014/main" id="{FD3EE69E-7957-EE6B-80F8-311E7C8BCA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89311" y="3306385"/>
            <a:ext cx="6137691" cy="27634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 descr="A person holding a baby&#10;&#10;Description automatically generated with medium confidence">
            <a:extLst>
              <a:ext uri="{FF2B5EF4-FFF2-40B4-BE49-F238E27FC236}">
                <a16:creationId xmlns:a16="http://schemas.microsoft.com/office/drawing/2014/main" id="{90F4A289-7195-813D-EE9D-72AB79CE8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49104" y="1666311"/>
            <a:ext cx="397853" cy="17913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052" name="Picture 4" descr="Star Wars Fan Wins the Weekend with Amazing Mirror Cave Rey Cosplay">
            <a:extLst>
              <a:ext uri="{FF2B5EF4-FFF2-40B4-BE49-F238E27FC236}">
                <a16:creationId xmlns:a16="http://schemas.microsoft.com/office/drawing/2014/main" id="{31460404-2EF2-AAF6-CAB4-2DB0C9FD9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99" y="2688467"/>
            <a:ext cx="7357074" cy="386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6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BF3D1EA-57B6-B872-E858-3C551116BE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2099" y="1113178"/>
            <a:ext cx="7800788" cy="2039937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8E4A74-33D8-2F40-9836-6D59CE328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Recursion in the Wild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7A5052-3E67-E4D2-4A9F-F3F4CF7C0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99" y="3153115"/>
            <a:ext cx="9288171" cy="33818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57004C-34F9-490B-B244-0306D799CF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2091" y="271953"/>
            <a:ext cx="6464984" cy="633220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6503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B8D8A-8396-BCF7-8672-04D6CA9DA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Recursive 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2BA4B-E1D9-5EF9-071A-A63DCCD48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recursiveFunction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():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(this </a:t>
            </a:r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is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the base case):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    do something non-recursive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else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    do something recursive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944049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60D3B-8954-C72C-F4DC-59B679C4A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Recursive thinking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E37D1-5128-838D-96FC-216E865E5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8982426" cy="2039539"/>
          </a:xfrm>
        </p:spPr>
        <p:txBody>
          <a:bodyPr/>
          <a:lstStyle/>
          <a:p>
            <a:r>
              <a:rPr lang="en-US" dirty="0"/>
              <a:t>Suggestion: start with the recursive case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How can you reduce the problem into smaller problem(s) that have the same structure as the original?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Assume (magically) that next recursive cases will work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C0F2A2C-00F6-B0D6-1408-972D8830251D}"/>
                  </a:ext>
                </a:extLst>
              </p14:cNvPr>
              <p14:cNvContentPartPr/>
              <p14:nvPr/>
            </p14:nvContentPartPr>
            <p14:xfrm>
              <a:off x="1975320" y="675000"/>
              <a:ext cx="8689320" cy="2394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C0F2A2C-00F6-B0D6-1408-972D8830251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65960" y="665640"/>
                <a:ext cx="8708040" cy="2413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29881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FC953-BE27-361F-9476-5ADD3DCA5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Tuesday Logistics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A6B415-32A4-1207-9A2A-2717A18082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3027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60D3B-8954-C72C-F4DC-59B679C4A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Recursive thinking (and recursive functions)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E37D1-5128-838D-96FC-216E865E56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Count digits??</a:t>
            </a:r>
          </a:p>
          <a:p>
            <a:endParaRPr lang="en-US" dirty="0"/>
          </a:p>
          <a:p>
            <a:r>
              <a:rPr lang="en-US" sz="28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sz="2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800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countDigits</a:t>
            </a:r>
            <a:r>
              <a:rPr lang="en-US" sz="2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001080"/>
                </a:solidFill>
                <a:latin typeface="Consolas" panose="020B0609020204030204" pitchFamily="49" charset="0"/>
              </a:rPr>
              <a:t>number</a:t>
            </a:r>
            <a:r>
              <a:rPr lang="en-US" sz="2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F1EDB48-67FC-3FE8-E0E7-CE9035DDF9DB}"/>
                  </a:ext>
                </a:extLst>
              </p14:cNvPr>
              <p14:cNvContentPartPr/>
              <p14:nvPr/>
            </p14:nvContentPartPr>
            <p14:xfrm>
              <a:off x="476280" y="1323000"/>
              <a:ext cx="11603880" cy="53816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F1EDB48-67FC-3FE8-E0E7-CE9035DDF9D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6920" y="1313640"/>
                <a:ext cx="11622600" cy="5400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157817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60D3B-8954-C72C-F4DC-59B679C4A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Recursive thinking (and recursive functions)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E37D1-5128-838D-96FC-216E865E56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Word search??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F42F6A-D35D-11C6-159F-9A653D23FD0B}"/>
              </a:ext>
            </a:extLst>
          </p:cNvPr>
          <p:cNvSpPr txBox="1"/>
          <p:nvPr/>
        </p:nvSpPr>
        <p:spPr>
          <a:xfrm>
            <a:off x="513747" y="1955422"/>
            <a:ext cx="1116450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wordSearch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4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board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4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word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(rows, cols) = (</a:t>
            </a:r>
            <a:r>
              <a:rPr lang="en-US" sz="2400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len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(board), </a:t>
            </a:r>
            <a:r>
              <a:rPr lang="en-US" sz="2400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len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(board[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]))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for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row </a:t>
            </a:r>
            <a:r>
              <a:rPr lang="en-US" sz="24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in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range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(rows):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24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for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col </a:t>
            </a:r>
            <a:r>
              <a:rPr lang="en-US" sz="24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in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range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(cols):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        result = 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wordSearchFromCell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(board, word, row, col)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        </a:t>
            </a:r>
            <a:r>
              <a:rPr lang="en-US" sz="24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(result != </a:t>
            </a:r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None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            </a:t>
            </a:r>
            <a:r>
              <a:rPr lang="en-US" sz="24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result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None</a:t>
            </a:r>
            <a:endParaRPr lang="en-US" sz="2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82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60D3B-8954-C72C-F4DC-59B679C4A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Recursion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E37D1-5128-838D-96FC-216E865E56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Recursive case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Base case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Recursion errors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Call Stack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Visualizing recursion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Debugging recursion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26E4364-2E8F-AFEC-076A-E46A2712A8C4}"/>
                  </a:ext>
                </a:extLst>
              </p14:cNvPr>
              <p14:cNvContentPartPr/>
              <p14:nvPr/>
            </p14:nvContentPartPr>
            <p14:xfrm>
              <a:off x="172800" y="3199680"/>
              <a:ext cx="829440" cy="3308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26E4364-2E8F-AFEC-076A-E46A2712A8C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3440" y="3190320"/>
                <a:ext cx="848160" cy="349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770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682D6-9E76-5BFA-20ED-459FB7AC3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Factorial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4D6094-DC25-4A82-A111-148EF5F769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0417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682D6-9E76-5BFA-20ED-459FB7AC3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Factorial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4D6094-DC25-4A82-A111-148EF5F769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4077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682D6-9E76-5BFA-20ED-459FB7AC3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Recursion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4D6094-DC25-4A82-A111-148EF5F769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Debugging </a:t>
            </a:r>
            <a:r>
              <a:rPr lang="en-US" dirty="0" err="1"/>
              <a:t>alternatingCase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BBE9AF-E604-B861-758A-470868E13191}"/>
              </a:ext>
            </a:extLst>
          </p:cNvPr>
          <p:cNvSpPr txBox="1"/>
          <p:nvPr/>
        </p:nvSpPr>
        <p:spPr>
          <a:xfrm>
            <a:off x="552099" y="1779687"/>
            <a:ext cx="7087567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alternatingCase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endParaRPr lang="en-US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endParaRPr lang="en-US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assume s is at least of length 1:</a:t>
            </a:r>
            <a:endParaRPr lang="en-US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len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 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==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endParaRPr lang="en-US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].upper()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else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last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]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rest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[: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]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alternatingCase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rest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)[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].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isupper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():</a:t>
            </a:r>
          </a:p>
          <a:p>
            <a:endParaRPr lang="en-US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    </a:t>
            </a:r>
            <a:r>
              <a:rPr lang="en-US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alternatingCase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rest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 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last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.lower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()</a:t>
            </a: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else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endParaRPr lang="en-US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    </a:t>
            </a:r>
            <a:r>
              <a:rPr lang="en-US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alternatingCase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rest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 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last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.upper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()</a:t>
            </a:r>
          </a:p>
          <a:p>
            <a:b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</a:br>
            <a:endParaRPr lang="en-US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675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682D6-9E76-5BFA-20ED-459FB7AC3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Fibonacci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4D6094-DC25-4A82-A111-148EF5F769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0FBE672-2C3B-5D98-41BE-7A34FD3DFA78}"/>
                  </a:ext>
                </a:extLst>
              </p14:cNvPr>
              <p14:cNvContentPartPr/>
              <p14:nvPr/>
            </p14:nvContentPartPr>
            <p14:xfrm>
              <a:off x="552960" y="336600"/>
              <a:ext cx="11061720" cy="63266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0FBE672-2C3B-5D98-41BE-7A34FD3DFA7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3600" y="327240"/>
                <a:ext cx="11080440" cy="6345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126343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B76D1-F41D-130A-1A81-A5878E8A0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Towers of Hanoi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6EFC1E-A133-1269-5DD6-D74CF3D5DA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Goal: Move stack to a different peg</a:t>
            </a:r>
          </a:p>
          <a:p>
            <a:r>
              <a:rPr lang="en-US" dirty="0"/>
              <a:t>Restrictions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One piece at a time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Can’t put bigger piece on top of smaller</a:t>
            </a:r>
          </a:p>
        </p:txBody>
      </p:sp>
      <p:pic>
        <p:nvPicPr>
          <p:cNvPr id="4" name="Picture 3" descr="A picture containing text, indoor, container, plastic&#10;&#10;Description automatically generated">
            <a:extLst>
              <a:ext uri="{FF2B5EF4-FFF2-40B4-BE49-F238E27FC236}">
                <a16:creationId xmlns:a16="http://schemas.microsoft.com/office/drawing/2014/main" id="{9A225387-B9E2-2EAA-4D19-2BD33B7643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95448" y="1360866"/>
            <a:ext cx="5438633" cy="4078975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9E9038CC-D296-9C45-4101-CE2A5242D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99" y="3829050"/>
            <a:ext cx="5205955" cy="229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D93CF7-2810-900A-41CE-4211D6050DF3}"/>
              </a:ext>
            </a:extLst>
          </p:cNvPr>
          <p:cNvSpPr txBox="1"/>
          <p:nvPr/>
        </p:nvSpPr>
        <p:spPr>
          <a:xfrm>
            <a:off x="447674" y="6273170"/>
            <a:ext cx="79248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(left): https://commons.wikimedia.org/wiki/File:Tower_of_Hanoi.jpeg</a:t>
            </a:r>
          </a:p>
        </p:txBody>
      </p:sp>
    </p:spTree>
    <p:extLst>
      <p:ext uri="{BB962C8B-B14F-4D97-AF65-F5344CB8AC3E}">
        <p14:creationId xmlns:p14="http://schemas.microsoft.com/office/powerpoint/2010/main" val="126996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B8D8A-8396-BCF7-8672-04D6CA9DA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 General Recursive 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2BA4B-E1D9-5EF9-071A-A63DCCD48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recursiveFunction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():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(this </a:t>
            </a:r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is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the base case):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    do something non-recursive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else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    do something recursive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08662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B8D8A-8396-BCF7-8672-04D6CA9DA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Towers of Hanoi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2BA4B-E1D9-5EF9-071A-A63DCCD48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Recursive case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Let’s start with magic!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D3DF1FD-9B8D-9C12-35FA-DB02A68DB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99" y="3829050"/>
            <a:ext cx="5205955" cy="229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B176DF7-32A2-FB54-89D6-6C6E188B2556}"/>
                  </a:ext>
                </a:extLst>
              </p14:cNvPr>
              <p14:cNvContentPartPr/>
              <p14:nvPr/>
            </p14:nvContentPartPr>
            <p14:xfrm>
              <a:off x="5393098" y="1113178"/>
              <a:ext cx="6337080" cy="1011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B176DF7-32A2-FB54-89D6-6C6E188B255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83738" y="1103818"/>
                <a:ext cx="6355800" cy="102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2A61AE4-7B43-4222-976F-FA820786D45E}"/>
                  </a:ext>
                </a:extLst>
              </p14:cNvPr>
              <p14:cNvContentPartPr/>
              <p14:nvPr/>
            </p14:nvContentPartPr>
            <p14:xfrm>
              <a:off x="10040570" y="1763609"/>
              <a:ext cx="67680" cy="3214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2A61AE4-7B43-4222-976F-FA820786D45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031210" y="1754249"/>
                <a:ext cx="86400" cy="340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4818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 you walk 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8215383" cy="4494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Quiz will start at the beginning of lecture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Have pencil/pen ready</a:t>
            </a:r>
            <a:endParaRPr lang="en-US" sz="2800" dirty="0">
              <a:solidFill>
                <a:schemeClr val="tx1"/>
              </a:solidFill>
            </a:endParaRP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Silence phones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D111CD-4BA7-B6D0-FEC0-719C34E12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925" y="202825"/>
            <a:ext cx="2725882" cy="261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7316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B8D8A-8396-BCF7-8672-04D6CA9DA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Towers of Hanoi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2BA4B-E1D9-5EF9-071A-A63DCCD484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6913226" cy="2039539"/>
          </a:xfrm>
        </p:spPr>
        <p:txBody>
          <a:bodyPr/>
          <a:lstStyle/>
          <a:p>
            <a:r>
              <a:rPr lang="en-US" sz="2400" dirty="0"/>
              <a:t>Recursive case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Let’s start with magic!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tx1"/>
              </a:solidFill>
            </a:endParaRPr>
          </a:p>
          <a:p>
            <a:r>
              <a:rPr lang="en-US" sz="20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import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magic </a:t>
            </a:r>
            <a:r>
              <a:rPr lang="en-US" sz="2000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</a:t>
            </a:r>
            <a:r>
              <a:rPr lang="en-US" sz="2000" dirty="0">
                <a:solidFill>
                  <a:srgbClr val="008000"/>
                </a:solidFill>
                <a:latin typeface="Consolas" panose="020B0609020204030204" pitchFamily="49" charset="0"/>
              </a:rPr>
              <a:t>For now :)</a:t>
            </a:r>
          </a:p>
          <a:p>
            <a:b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</a:b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move5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start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0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end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0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temp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   </a:t>
            </a:r>
          </a:p>
          <a:p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2000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Move 5 pieces from start to end</a:t>
            </a:r>
            <a:endParaRPr lang="en-US" sz="20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endParaRPr lang="en-US" sz="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magic.move4(start, temp, end)</a:t>
            </a:r>
          </a:p>
          <a:p>
            <a:endParaRPr lang="en-US" sz="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0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print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 err="1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f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"Move</a:t>
            </a:r>
            <a:r>
              <a:rPr lang="en-US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 piece from </a:t>
            </a: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{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start</a:t>
            </a: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}</a:t>
            </a:r>
            <a:r>
              <a:rPr lang="en-US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 to </a:t>
            </a: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{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end</a:t>
            </a: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}</a:t>
            </a:r>
            <a:r>
              <a:rPr lang="en-US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endParaRPr lang="en-US" sz="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magic.move4(temp, end, start)</a:t>
            </a:r>
          </a:p>
          <a:p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0AC82EF-5AF0-7818-C83A-517095ACCEBF}"/>
              </a:ext>
            </a:extLst>
          </p:cNvPr>
          <p:cNvGrpSpPr/>
          <p:nvPr/>
        </p:nvGrpSpPr>
        <p:grpSpPr>
          <a:xfrm>
            <a:off x="8276016" y="494738"/>
            <a:ext cx="3363885" cy="1171859"/>
            <a:chOff x="7356143" y="511790"/>
            <a:chExt cx="4283758" cy="1412544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6AF242E-536A-03D9-465D-4D8A114DC6B9}"/>
                </a:ext>
              </a:extLst>
            </p:cNvPr>
            <p:cNvSpPr/>
            <p:nvPr/>
          </p:nvSpPr>
          <p:spPr>
            <a:xfrm>
              <a:off x="8018060" y="511791"/>
              <a:ext cx="143301" cy="1330657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837564E1-46EC-F50F-399F-43835A142A2D}"/>
                </a:ext>
              </a:extLst>
            </p:cNvPr>
            <p:cNvSpPr/>
            <p:nvPr/>
          </p:nvSpPr>
          <p:spPr>
            <a:xfrm>
              <a:off x="10924398" y="511790"/>
              <a:ext cx="143301" cy="1330657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985CB5E-D75D-00FB-33D0-E0ABFE6BC862}"/>
                </a:ext>
              </a:extLst>
            </p:cNvPr>
            <p:cNvSpPr/>
            <p:nvPr/>
          </p:nvSpPr>
          <p:spPr>
            <a:xfrm>
              <a:off x="9471229" y="512251"/>
              <a:ext cx="143301" cy="1330657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6FE5A38-7F7D-78B0-D40C-7B33725245BB}"/>
                </a:ext>
              </a:extLst>
            </p:cNvPr>
            <p:cNvSpPr/>
            <p:nvPr/>
          </p:nvSpPr>
          <p:spPr>
            <a:xfrm>
              <a:off x="7356143" y="1798577"/>
              <a:ext cx="4283758" cy="12575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99D3D22-C92E-746D-0B63-D827E41524DC}"/>
              </a:ext>
            </a:extLst>
          </p:cNvPr>
          <p:cNvSpPr/>
          <p:nvPr/>
        </p:nvSpPr>
        <p:spPr>
          <a:xfrm>
            <a:off x="8446154" y="1350118"/>
            <a:ext cx="811809" cy="20525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29AEF7A-A927-95D1-CC47-0D852AC5DA9A}"/>
              </a:ext>
            </a:extLst>
          </p:cNvPr>
          <p:cNvGrpSpPr/>
          <p:nvPr/>
        </p:nvGrpSpPr>
        <p:grpSpPr>
          <a:xfrm>
            <a:off x="8507840" y="518592"/>
            <a:ext cx="686749" cy="828968"/>
            <a:chOff x="8507840" y="518592"/>
            <a:chExt cx="686749" cy="828968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C2738727-2E3B-9635-4D69-7093D6D810DE}"/>
                </a:ext>
              </a:extLst>
            </p:cNvPr>
            <p:cNvSpPr/>
            <p:nvPr/>
          </p:nvSpPr>
          <p:spPr>
            <a:xfrm>
              <a:off x="8507840" y="1142306"/>
              <a:ext cx="686749" cy="205254"/>
            </a:xfrm>
            <a:prstGeom prst="roundRect">
              <a:avLst>
                <a:gd name="adj" fmla="val 50000"/>
              </a:avLst>
            </a:prstGeom>
            <a:solidFill>
              <a:srgbClr val="00B05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98395ABF-5C64-96ED-804C-506DE451BB9E}"/>
                </a:ext>
              </a:extLst>
            </p:cNvPr>
            <p:cNvSpPr/>
            <p:nvPr/>
          </p:nvSpPr>
          <p:spPr>
            <a:xfrm>
              <a:off x="8558431" y="931143"/>
              <a:ext cx="581776" cy="205254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82E13EC9-8CEA-92A8-E92C-A309FA518F0A}"/>
                </a:ext>
              </a:extLst>
            </p:cNvPr>
            <p:cNvSpPr/>
            <p:nvPr/>
          </p:nvSpPr>
          <p:spPr>
            <a:xfrm>
              <a:off x="8657079" y="518592"/>
              <a:ext cx="394596" cy="205254"/>
            </a:xfrm>
            <a:prstGeom prst="roundRect">
              <a:avLst>
                <a:gd name="adj" fmla="val 50000"/>
              </a:avLst>
            </a:prstGeom>
            <a:solidFill>
              <a:srgbClr val="C000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846B4FA7-8C01-3A3F-830F-6B022FAB19E3}"/>
                </a:ext>
              </a:extLst>
            </p:cNvPr>
            <p:cNvSpPr/>
            <p:nvPr/>
          </p:nvSpPr>
          <p:spPr>
            <a:xfrm>
              <a:off x="8605225" y="723846"/>
              <a:ext cx="495774" cy="205254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EC4FEA3-2FB9-2891-F836-4DA2F4CA94D3}"/>
              </a:ext>
            </a:extLst>
          </p:cNvPr>
          <p:cNvGrpSpPr/>
          <p:nvPr/>
        </p:nvGrpSpPr>
        <p:grpSpPr>
          <a:xfrm>
            <a:off x="8276016" y="2062472"/>
            <a:ext cx="3363885" cy="1171859"/>
            <a:chOff x="8276016" y="2062472"/>
            <a:chExt cx="3363885" cy="117185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FA0277E-CB37-F676-B1A6-6195FFBEC6EF}"/>
                </a:ext>
              </a:extLst>
            </p:cNvPr>
            <p:cNvGrpSpPr/>
            <p:nvPr/>
          </p:nvGrpSpPr>
          <p:grpSpPr>
            <a:xfrm>
              <a:off x="8276016" y="2062472"/>
              <a:ext cx="3363885" cy="1171859"/>
              <a:chOff x="7356143" y="511790"/>
              <a:chExt cx="4283758" cy="1412544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D51E7BB9-5AA4-4883-5066-CEF0D185125A}"/>
                  </a:ext>
                </a:extLst>
              </p:cNvPr>
              <p:cNvSpPr/>
              <p:nvPr/>
            </p:nvSpPr>
            <p:spPr>
              <a:xfrm>
                <a:off x="8018060" y="511791"/>
                <a:ext cx="143301" cy="1330657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67CF259E-B928-3487-6966-57BF38526FCB}"/>
                  </a:ext>
                </a:extLst>
              </p:cNvPr>
              <p:cNvSpPr/>
              <p:nvPr/>
            </p:nvSpPr>
            <p:spPr>
              <a:xfrm>
                <a:off x="10924398" y="511790"/>
                <a:ext cx="143301" cy="1330657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3C05232E-E89C-3946-1346-0416B24B26A2}"/>
                  </a:ext>
                </a:extLst>
              </p:cNvPr>
              <p:cNvSpPr/>
              <p:nvPr/>
            </p:nvSpPr>
            <p:spPr>
              <a:xfrm>
                <a:off x="9471229" y="512251"/>
                <a:ext cx="143301" cy="1330657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5910A88-47F8-BFA8-1713-30DC88DB8ADC}"/>
                  </a:ext>
                </a:extLst>
              </p:cNvPr>
              <p:cNvSpPr/>
              <p:nvPr/>
            </p:nvSpPr>
            <p:spPr>
              <a:xfrm>
                <a:off x="7356143" y="1798577"/>
                <a:ext cx="4283758" cy="12575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978A3A2-134C-86C4-99C0-B39D1EDF5FA9}"/>
                </a:ext>
              </a:extLst>
            </p:cNvPr>
            <p:cNvSpPr/>
            <p:nvPr/>
          </p:nvSpPr>
          <p:spPr>
            <a:xfrm>
              <a:off x="8446154" y="2916399"/>
              <a:ext cx="811809" cy="205254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97551A8C-BB84-7218-C90F-87321A7859D1}"/>
                </a:ext>
              </a:extLst>
            </p:cNvPr>
            <p:cNvGrpSpPr/>
            <p:nvPr/>
          </p:nvGrpSpPr>
          <p:grpSpPr>
            <a:xfrm>
              <a:off x="9652388" y="2292685"/>
              <a:ext cx="686749" cy="828968"/>
              <a:chOff x="8507840" y="518592"/>
              <a:chExt cx="686749" cy="828968"/>
            </a:xfrm>
          </p:grpSpPr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6FCE7D0D-F86E-3BFF-5483-07CF9502FEFF}"/>
                  </a:ext>
                </a:extLst>
              </p:cNvPr>
              <p:cNvSpPr/>
              <p:nvPr/>
            </p:nvSpPr>
            <p:spPr>
              <a:xfrm>
                <a:off x="8507840" y="1142306"/>
                <a:ext cx="686749" cy="205254"/>
              </a:xfrm>
              <a:prstGeom prst="roundRect">
                <a:avLst>
                  <a:gd name="adj" fmla="val 50000"/>
                </a:avLst>
              </a:prstGeom>
              <a:solidFill>
                <a:srgbClr val="00B050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51D15488-0200-56D4-017D-96F51EF130E8}"/>
                  </a:ext>
                </a:extLst>
              </p:cNvPr>
              <p:cNvSpPr/>
              <p:nvPr/>
            </p:nvSpPr>
            <p:spPr>
              <a:xfrm>
                <a:off x="8558431" y="931143"/>
                <a:ext cx="581776" cy="205254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412AE817-4BD6-3FA1-3958-65CBA27C7793}"/>
                  </a:ext>
                </a:extLst>
              </p:cNvPr>
              <p:cNvSpPr/>
              <p:nvPr/>
            </p:nvSpPr>
            <p:spPr>
              <a:xfrm>
                <a:off x="8657079" y="518592"/>
                <a:ext cx="394596" cy="205254"/>
              </a:xfrm>
              <a:prstGeom prst="roundRect">
                <a:avLst>
                  <a:gd name="adj" fmla="val 50000"/>
                </a:avLst>
              </a:prstGeom>
              <a:solidFill>
                <a:srgbClr val="C00000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BA33B2B-2750-8987-0432-3ECFB2A5D91F}"/>
                  </a:ext>
                </a:extLst>
              </p:cNvPr>
              <p:cNvSpPr/>
              <p:nvPr/>
            </p:nvSpPr>
            <p:spPr>
              <a:xfrm>
                <a:off x="8605225" y="723846"/>
                <a:ext cx="495774" cy="205254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1D09EB5-4ED1-A9A9-5267-18EE0659E297}"/>
              </a:ext>
            </a:extLst>
          </p:cNvPr>
          <p:cNvGrpSpPr/>
          <p:nvPr/>
        </p:nvGrpSpPr>
        <p:grpSpPr>
          <a:xfrm>
            <a:off x="8276015" y="3715549"/>
            <a:ext cx="3363885" cy="1171859"/>
            <a:chOff x="8276015" y="3715549"/>
            <a:chExt cx="3363885" cy="1171859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CDA34A8-F094-DCF8-6F58-07734B3B33C6}"/>
                </a:ext>
              </a:extLst>
            </p:cNvPr>
            <p:cNvGrpSpPr/>
            <p:nvPr/>
          </p:nvGrpSpPr>
          <p:grpSpPr>
            <a:xfrm>
              <a:off x="8276015" y="3715549"/>
              <a:ext cx="3363885" cy="1171859"/>
              <a:chOff x="7356143" y="511790"/>
              <a:chExt cx="4283758" cy="1412544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A443A2FB-3006-4D3C-A731-73D2F355991D}"/>
                  </a:ext>
                </a:extLst>
              </p:cNvPr>
              <p:cNvSpPr/>
              <p:nvPr/>
            </p:nvSpPr>
            <p:spPr>
              <a:xfrm>
                <a:off x="8018060" y="511791"/>
                <a:ext cx="143301" cy="1330657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D7EB3A57-B343-22ED-20ED-E7AB982AEC90}"/>
                  </a:ext>
                </a:extLst>
              </p:cNvPr>
              <p:cNvSpPr/>
              <p:nvPr/>
            </p:nvSpPr>
            <p:spPr>
              <a:xfrm>
                <a:off x="10924398" y="511790"/>
                <a:ext cx="143301" cy="1330657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8E959E6B-EECE-CE7E-85D3-1206E65A68AC}"/>
                  </a:ext>
                </a:extLst>
              </p:cNvPr>
              <p:cNvSpPr/>
              <p:nvPr/>
            </p:nvSpPr>
            <p:spPr>
              <a:xfrm>
                <a:off x="9471229" y="512251"/>
                <a:ext cx="143301" cy="1330657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283AED0-96B4-BE38-35DC-8A1D52E01F2D}"/>
                  </a:ext>
                </a:extLst>
              </p:cNvPr>
              <p:cNvSpPr/>
              <p:nvPr/>
            </p:nvSpPr>
            <p:spPr>
              <a:xfrm>
                <a:off x="7356143" y="1798577"/>
                <a:ext cx="4283758" cy="12575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B4D10B3-1FBA-F969-E37D-E14503B43FFE}"/>
                </a:ext>
              </a:extLst>
            </p:cNvPr>
            <p:cNvGrpSpPr/>
            <p:nvPr/>
          </p:nvGrpSpPr>
          <p:grpSpPr>
            <a:xfrm>
              <a:off x="9652388" y="3942768"/>
              <a:ext cx="686749" cy="828968"/>
              <a:chOff x="8507840" y="518592"/>
              <a:chExt cx="686749" cy="828968"/>
            </a:xfrm>
          </p:grpSpPr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C8D1EB82-120B-E933-2F41-970B14D11AE7}"/>
                  </a:ext>
                </a:extLst>
              </p:cNvPr>
              <p:cNvSpPr/>
              <p:nvPr/>
            </p:nvSpPr>
            <p:spPr>
              <a:xfrm>
                <a:off x="8507840" y="1142306"/>
                <a:ext cx="686749" cy="205254"/>
              </a:xfrm>
              <a:prstGeom prst="roundRect">
                <a:avLst>
                  <a:gd name="adj" fmla="val 50000"/>
                </a:avLst>
              </a:prstGeom>
              <a:solidFill>
                <a:srgbClr val="00B050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1AEB0933-E132-12AF-2FF6-1069751C6F10}"/>
                  </a:ext>
                </a:extLst>
              </p:cNvPr>
              <p:cNvSpPr/>
              <p:nvPr/>
            </p:nvSpPr>
            <p:spPr>
              <a:xfrm>
                <a:off x="8558431" y="931143"/>
                <a:ext cx="581776" cy="205254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023E9D2F-4B37-9C75-4817-4C27B8A46A78}"/>
                  </a:ext>
                </a:extLst>
              </p:cNvPr>
              <p:cNvSpPr/>
              <p:nvPr/>
            </p:nvSpPr>
            <p:spPr>
              <a:xfrm>
                <a:off x="8657079" y="518592"/>
                <a:ext cx="394596" cy="205254"/>
              </a:xfrm>
              <a:prstGeom prst="roundRect">
                <a:avLst>
                  <a:gd name="adj" fmla="val 50000"/>
                </a:avLst>
              </a:prstGeom>
              <a:solidFill>
                <a:srgbClr val="C00000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4ED9C9F7-90E5-8469-EDD5-308D9079D11C}"/>
                  </a:ext>
                </a:extLst>
              </p:cNvPr>
              <p:cNvSpPr/>
              <p:nvPr/>
            </p:nvSpPr>
            <p:spPr>
              <a:xfrm>
                <a:off x="8605225" y="723846"/>
                <a:ext cx="495774" cy="205254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88583392-574B-04C3-A2A2-B2B7046A0BA7}"/>
                </a:ext>
              </a:extLst>
            </p:cNvPr>
            <p:cNvSpPr/>
            <p:nvPr/>
          </p:nvSpPr>
          <p:spPr>
            <a:xfrm>
              <a:off x="10732482" y="4566482"/>
              <a:ext cx="811809" cy="205254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C52387B-4247-7BAE-15B1-A792E9BA3B2A}"/>
              </a:ext>
            </a:extLst>
          </p:cNvPr>
          <p:cNvGrpSpPr/>
          <p:nvPr/>
        </p:nvGrpSpPr>
        <p:grpSpPr>
          <a:xfrm>
            <a:off x="8254975" y="5342679"/>
            <a:ext cx="3363885" cy="1171859"/>
            <a:chOff x="8254975" y="5342679"/>
            <a:chExt cx="3363885" cy="1171859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0CAA200-FAB2-B65E-AAF0-7C88BB9D0393}"/>
                </a:ext>
              </a:extLst>
            </p:cNvPr>
            <p:cNvGrpSpPr/>
            <p:nvPr/>
          </p:nvGrpSpPr>
          <p:grpSpPr>
            <a:xfrm>
              <a:off x="8254975" y="5342679"/>
              <a:ext cx="3363885" cy="1171859"/>
              <a:chOff x="7356143" y="511790"/>
              <a:chExt cx="4283758" cy="1412544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F96FFB5D-BB3F-731E-B287-04BDB19F72DC}"/>
                  </a:ext>
                </a:extLst>
              </p:cNvPr>
              <p:cNvSpPr/>
              <p:nvPr/>
            </p:nvSpPr>
            <p:spPr>
              <a:xfrm>
                <a:off x="8018060" y="511791"/>
                <a:ext cx="143301" cy="1330657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D7FF7971-CEE9-B590-46E4-7BC0E7276C8A}"/>
                  </a:ext>
                </a:extLst>
              </p:cNvPr>
              <p:cNvSpPr/>
              <p:nvPr/>
            </p:nvSpPr>
            <p:spPr>
              <a:xfrm>
                <a:off x="10924398" y="511790"/>
                <a:ext cx="143301" cy="1330657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DE2D6131-5E13-D610-C43E-97AD899FBFAB}"/>
                  </a:ext>
                </a:extLst>
              </p:cNvPr>
              <p:cNvSpPr/>
              <p:nvPr/>
            </p:nvSpPr>
            <p:spPr>
              <a:xfrm>
                <a:off x="9471229" y="512251"/>
                <a:ext cx="143301" cy="1330657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E36A371C-7FF3-96B3-7941-307E0222687F}"/>
                  </a:ext>
                </a:extLst>
              </p:cNvPr>
              <p:cNvSpPr/>
              <p:nvPr/>
            </p:nvSpPr>
            <p:spPr>
              <a:xfrm>
                <a:off x="7356143" y="1798577"/>
                <a:ext cx="4283758" cy="12575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D7442D52-D167-A3B2-3BC1-CAE452385F6E}"/>
                </a:ext>
              </a:extLst>
            </p:cNvPr>
            <p:cNvGrpSpPr/>
            <p:nvPr/>
          </p:nvGrpSpPr>
          <p:grpSpPr>
            <a:xfrm>
              <a:off x="10769890" y="5367929"/>
              <a:ext cx="686749" cy="828968"/>
              <a:chOff x="8507840" y="518592"/>
              <a:chExt cx="686749" cy="828968"/>
            </a:xfrm>
          </p:grpSpPr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id="{210935DB-3148-897D-61CE-2AE47E918441}"/>
                  </a:ext>
                </a:extLst>
              </p:cNvPr>
              <p:cNvSpPr/>
              <p:nvPr/>
            </p:nvSpPr>
            <p:spPr>
              <a:xfrm>
                <a:off x="8507840" y="1142306"/>
                <a:ext cx="686749" cy="205254"/>
              </a:xfrm>
              <a:prstGeom prst="roundRect">
                <a:avLst>
                  <a:gd name="adj" fmla="val 50000"/>
                </a:avLst>
              </a:prstGeom>
              <a:solidFill>
                <a:srgbClr val="00B050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CC7B4BEC-0FAA-B7FD-9019-2204E140D0AE}"/>
                  </a:ext>
                </a:extLst>
              </p:cNvPr>
              <p:cNvSpPr/>
              <p:nvPr/>
            </p:nvSpPr>
            <p:spPr>
              <a:xfrm>
                <a:off x="8558431" y="931143"/>
                <a:ext cx="581776" cy="205254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E4351DCC-ED41-3660-385D-D27364645D89}"/>
                  </a:ext>
                </a:extLst>
              </p:cNvPr>
              <p:cNvSpPr/>
              <p:nvPr/>
            </p:nvSpPr>
            <p:spPr>
              <a:xfrm>
                <a:off x="8657079" y="518592"/>
                <a:ext cx="394596" cy="205254"/>
              </a:xfrm>
              <a:prstGeom prst="roundRect">
                <a:avLst>
                  <a:gd name="adj" fmla="val 50000"/>
                </a:avLst>
              </a:prstGeom>
              <a:solidFill>
                <a:srgbClr val="C00000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9EB4A927-858A-A80A-F421-C98643561038}"/>
                  </a:ext>
                </a:extLst>
              </p:cNvPr>
              <p:cNvSpPr/>
              <p:nvPr/>
            </p:nvSpPr>
            <p:spPr>
              <a:xfrm>
                <a:off x="8605225" y="723846"/>
                <a:ext cx="495774" cy="205254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F5018A43-E44C-D7EB-2FE7-4AF500C0A247}"/>
                </a:ext>
              </a:extLst>
            </p:cNvPr>
            <p:cNvSpPr/>
            <p:nvPr/>
          </p:nvSpPr>
          <p:spPr>
            <a:xfrm>
              <a:off x="10707994" y="6199583"/>
              <a:ext cx="811809" cy="205254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4A2E5CB-2DB5-79E6-52AF-884C36D08AA6}"/>
                  </a:ext>
                </a:extLst>
              </p14:cNvPr>
              <p14:cNvContentPartPr/>
              <p14:nvPr/>
            </p14:nvContentPartPr>
            <p14:xfrm>
              <a:off x="240480" y="2791440"/>
              <a:ext cx="7755480" cy="3801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4A2E5CB-2DB5-79E6-52AF-884C36D08AA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1120" y="2782080"/>
                <a:ext cx="7774200" cy="3819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7765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B8D8A-8396-BCF7-8672-04D6CA9DA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Towers of Hanoi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2BA4B-E1D9-5EF9-071A-A63DCCD484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6913226" cy="2039539"/>
          </a:xfrm>
        </p:spPr>
        <p:txBody>
          <a:bodyPr/>
          <a:lstStyle/>
          <a:p>
            <a:r>
              <a:rPr lang="en-US" sz="2400" dirty="0"/>
              <a:t>Recursive case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strike="sngStrike" dirty="0">
                <a:solidFill>
                  <a:schemeClr val="tx1"/>
                </a:solidFill>
              </a:rPr>
              <a:t>Let’s start with magic!</a:t>
            </a:r>
          </a:p>
          <a:p>
            <a:endParaRPr lang="en-US" sz="2400" strike="sngStrike" dirty="0">
              <a:solidFill>
                <a:schemeClr val="tx1"/>
              </a:solidFill>
            </a:endParaRPr>
          </a:p>
          <a:p>
            <a:r>
              <a:rPr lang="en-US" sz="2000" b="0" strike="sngStrike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import</a:t>
            </a:r>
            <a:r>
              <a:rPr lang="en-US" sz="2000" b="0" strike="sngStrike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magic </a:t>
            </a:r>
            <a:r>
              <a:rPr lang="en-US" sz="2000" b="0" strike="sngStrike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</a:t>
            </a:r>
            <a:r>
              <a:rPr lang="en-US" sz="2000" strike="sngStrike" dirty="0">
                <a:solidFill>
                  <a:srgbClr val="008000"/>
                </a:solidFill>
                <a:latin typeface="Consolas" panose="020B0609020204030204" pitchFamily="49" charset="0"/>
              </a:rPr>
              <a:t>For now :)</a:t>
            </a:r>
          </a:p>
          <a:p>
            <a:b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</a:b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move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start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0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end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0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temp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2000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TODO Base case</a:t>
            </a:r>
            <a:endParaRPr lang="en-US" sz="20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   </a:t>
            </a:r>
            <a:r>
              <a:rPr lang="en-US" sz="2000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Move n pieces from start to end</a:t>
            </a:r>
            <a:endParaRPr lang="en-US" sz="20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endParaRPr lang="en-US" sz="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move(n-1 start, temp, end)</a:t>
            </a:r>
          </a:p>
          <a:p>
            <a:endParaRPr lang="en-US" sz="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0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print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 err="1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f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"Move</a:t>
            </a:r>
            <a:r>
              <a:rPr lang="en-US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 piece from </a:t>
            </a: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{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start</a:t>
            </a: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}</a:t>
            </a:r>
            <a:r>
              <a:rPr lang="en-US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 to </a:t>
            </a: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{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end</a:t>
            </a: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}</a:t>
            </a:r>
            <a:r>
              <a:rPr lang="en-US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endParaRPr lang="en-US" sz="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move(n-1, temp, end, start)</a:t>
            </a:r>
          </a:p>
          <a:p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0AC82EF-5AF0-7818-C83A-517095ACCEBF}"/>
              </a:ext>
            </a:extLst>
          </p:cNvPr>
          <p:cNvGrpSpPr/>
          <p:nvPr/>
        </p:nvGrpSpPr>
        <p:grpSpPr>
          <a:xfrm>
            <a:off x="8276016" y="494738"/>
            <a:ext cx="3363885" cy="1171859"/>
            <a:chOff x="7356143" y="511790"/>
            <a:chExt cx="4283758" cy="1412544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6AF242E-536A-03D9-465D-4D8A114DC6B9}"/>
                </a:ext>
              </a:extLst>
            </p:cNvPr>
            <p:cNvSpPr/>
            <p:nvPr/>
          </p:nvSpPr>
          <p:spPr>
            <a:xfrm>
              <a:off x="8018060" y="511791"/>
              <a:ext cx="143301" cy="1330657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837564E1-46EC-F50F-399F-43835A142A2D}"/>
                </a:ext>
              </a:extLst>
            </p:cNvPr>
            <p:cNvSpPr/>
            <p:nvPr/>
          </p:nvSpPr>
          <p:spPr>
            <a:xfrm>
              <a:off x="10924398" y="511790"/>
              <a:ext cx="143301" cy="1330657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985CB5E-D75D-00FB-33D0-E0ABFE6BC862}"/>
                </a:ext>
              </a:extLst>
            </p:cNvPr>
            <p:cNvSpPr/>
            <p:nvPr/>
          </p:nvSpPr>
          <p:spPr>
            <a:xfrm>
              <a:off x="9471229" y="512251"/>
              <a:ext cx="143301" cy="1330657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6FE5A38-7F7D-78B0-D40C-7B33725245BB}"/>
                </a:ext>
              </a:extLst>
            </p:cNvPr>
            <p:cNvSpPr/>
            <p:nvPr/>
          </p:nvSpPr>
          <p:spPr>
            <a:xfrm>
              <a:off x="7356143" y="1798577"/>
              <a:ext cx="4283758" cy="12575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99D3D22-C92E-746D-0B63-D827E41524DC}"/>
              </a:ext>
            </a:extLst>
          </p:cNvPr>
          <p:cNvSpPr/>
          <p:nvPr/>
        </p:nvSpPr>
        <p:spPr>
          <a:xfrm>
            <a:off x="8446154" y="1350118"/>
            <a:ext cx="811809" cy="20525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29AEF7A-A927-95D1-CC47-0D852AC5DA9A}"/>
              </a:ext>
            </a:extLst>
          </p:cNvPr>
          <p:cNvGrpSpPr/>
          <p:nvPr/>
        </p:nvGrpSpPr>
        <p:grpSpPr>
          <a:xfrm>
            <a:off x="8507840" y="518592"/>
            <a:ext cx="686749" cy="828968"/>
            <a:chOff x="8507840" y="518592"/>
            <a:chExt cx="686749" cy="828968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C2738727-2E3B-9635-4D69-7093D6D810DE}"/>
                </a:ext>
              </a:extLst>
            </p:cNvPr>
            <p:cNvSpPr/>
            <p:nvPr/>
          </p:nvSpPr>
          <p:spPr>
            <a:xfrm>
              <a:off x="8507840" y="1142306"/>
              <a:ext cx="686749" cy="205254"/>
            </a:xfrm>
            <a:prstGeom prst="roundRect">
              <a:avLst>
                <a:gd name="adj" fmla="val 50000"/>
              </a:avLst>
            </a:prstGeom>
            <a:solidFill>
              <a:srgbClr val="00B05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98395ABF-5C64-96ED-804C-506DE451BB9E}"/>
                </a:ext>
              </a:extLst>
            </p:cNvPr>
            <p:cNvSpPr/>
            <p:nvPr/>
          </p:nvSpPr>
          <p:spPr>
            <a:xfrm>
              <a:off x="8558431" y="931143"/>
              <a:ext cx="581776" cy="205254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82E13EC9-8CEA-92A8-E92C-A309FA518F0A}"/>
                </a:ext>
              </a:extLst>
            </p:cNvPr>
            <p:cNvSpPr/>
            <p:nvPr/>
          </p:nvSpPr>
          <p:spPr>
            <a:xfrm>
              <a:off x="8657079" y="518592"/>
              <a:ext cx="394596" cy="205254"/>
            </a:xfrm>
            <a:prstGeom prst="roundRect">
              <a:avLst>
                <a:gd name="adj" fmla="val 50000"/>
              </a:avLst>
            </a:prstGeom>
            <a:solidFill>
              <a:srgbClr val="C000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846B4FA7-8C01-3A3F-830F-6B022FAB19E3}"/>
                </a:ext>
              </a:extLst>
            </p:cNvPr>
            <p:cNvSpPr/>
            <p:nvPr/>
          </p:nvSpPr>
          <p:spPr>
            <a:xfrm>
              <a:off x="8605225" y="723846"/>
              <a:ext cx="495774" cy="205254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EC4FEA3-2FB9-2891-F836-4DA2F4CA94D3}"/>
              </a:ext>
            </a:extLst>
          </p:cNvPr>
          <p:cNvGrpSpPr/>
          <p:nvPr/>
        </p:nvGrpSpPr>
        <p:grpSpPr>
          <a:xfrm>
            <a:off x="8276016" y="2062472"/>
            <a:ext cx="3363885" cy="1171859"/>
            <a:chOff x="8276016" y="2062472"/>
            <a:chExt cx="3363885" cy="117185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FA0277E-CB37-F676-B1A6-6195FFBEC6EF}"/>
                </a:ext>
              </a:extLst>
            </p:cNvPr>
            <p:cNvGrpSpPr/>
            <p:nvPr/>
          </p:nvGrpSpPr>
          <p:grpSpPr>
            <a:xfrm>
              <a:off x="8276016" y="2062472"/>
              <a:ext cx="3363885" cy="1171859"/>
              <a:chOff x="7356143" y="511790"/>
              <a:chExt cx="4283758" cy="1412544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D51E7BB9-5AA4-4883-5066-CEF0D185125A}"/>
                  </a:ext>
                </a:extLst>
              </p:cNvPr>
              <p:cNvSpPr/>
              <p:nvPr/>
            </p:nvSpPr>
            <p:spPr>
              <a:xfrm>
                <a:off x="8018060" y="511791"/>
                <a:ext cx="143301" cy="1330657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67CF259E-B928-3487-6966-57BF38526FCB}"/>
                  </a:ext>
                </a:extLst>
              </p:cNvPr>
              <p:cNvSpPr/>
              <p:nvPr/>
            </p:nvSpPr>
            <p:spPr>
              <a:xfrm>
                <a:off x="10924398" y="511790"/>
                <a:ext cx="143301" cy="1330657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3C05232E-E89C-3946-1346-0416B24B26A2}"/>
                  </a:ext>
                </a:extLst>
              </p:cNvPr>
              <p:cNvSpPr/>
              <p:nvPr/>
            </p:nvSpPr>
            <p:spPr>
              <a:xfrm>
                <a:off x="9471229" y="512251"/>
                <a:ext cx="143301" cy="1330657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5910A88-47F8-BFA8-1713-30DC88DB8ADC}"/>
                  </a:ext>
                </a:extLst>
              </p:cNvPr>
              <p:cNvSpPr/>
              <p:nvPr/>
            </p:nvSpPr>
            <p:spPr>
              <a:xfrm>
                <a:off x="7356143" y="1798577"/>
                <a:ext cx="4283758" cy="12575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978A3A2-134C-86C4-99C0-B39D1EDF5FA9}"/>
                </a:ext>
              </a:extLst>
            </p:cNvPr>
            <p:cNvSpPr/>
            <p:nvPr/>
          </p:nvSpPr>
          <p:spPr>
            <a:xfrm>
              <a:off x="8446154" y="2916399"/>
              <a:ext cx="811809" cy="205254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97551A8C-BB84-7218-C90F-87321A7859D1}"/>
                </a:ext>
              </a:extLst>
            </p:cNvPr>
            <p:cNvGrpSpPr/>
            <p:nvPr/>
          </p:nvGrpSpPr>
          <p:grpSpPr>
            <a:xfrm>
              <a:off x="9652388" y="2292685"/>
              <a:ext cx="686749" cy="828968"/>
              <a:chOff x="8507840" y="518592"/>
              <a:chExt cx="686749" cy="828968"/>
            </a:xfrm>
          </p:grpSpPr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6FCE7D0D-F86E-3BFF-5483-07CF9502FEFF}"/>
                  </a:ext>
                </a:extLst>
              </p:cNvPr>
              <p:cNvSpPr/>
              <p:nvPr/>
            </p:nvSpPr>
            <p:spPr>
              <a:xfrm>
                <a:off x="8507840" y="1142306"/>
                <a:ext cx="686749" cy="205254"/>
              </a:xfrm>
              <a:prstGeom prst="roundRect">
                <a:avLst>
                  <a:gd name="adj" fmla="val 50000"/>
                </a:avLst>
              </a:prstGeom>
              <a:solidFill>
                <a:srgbClr val="00B050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51D15488-0200-56D4-017D-96F51EF130E8}"/>
                  </a:ext>
                </a:extLst>
              </p:cNvPr>
              <p:cNvSpPr/>
              <p:nvPr/>
            </p:nvSpPr>
            <p:spPr>
              <a:xfrm>
                <a:off x="8558431" y="931143"/>
                <a:ext cx="581776" cy="205254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412AE817-4BD6-3FA1-3958-65CBA27C7793}"/>
                  </a:ext>
                </a:extLst>
              </p:cNvPr>
              <p:cNvSpPr/>
              <p:nvPr/>
            </p:nvSpPr>
            <p:spPr>
              <a:xfrm>
                <a:off x="8657079" y="518592"/>
                <a:ext cx="394596" cy="205254"/>
              </a:xfrm>
              <a:prstGeom prst="roundRect">
                <a:avLst>
                  <a:gd name="adj" fmla="val 50000"/>
                </a:avLst>
              </a:prstGeom>
              <a:solidFill>
                <a:srgbClr val="C00000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BA33B2B-2750-8987-0432-3ECFB2A5D91F}"/>
                  </a:ext>
                </a:extLst>
              </p:cNvPr>
              <p:cNvSpPr/>
              <p:nvPr/>
            </p:nvSpPr>
            <p:spPr>
              <a:xfrm>
                <a:off x="8605225" y="723846"/>
                <a:ext cx="495774" cy="205254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1D09EB5-4ED1-A9A9-5267-18EE0659E297}"/>
              </a:ext>
            </a:extLst>
          </p:cNvPr>
          <p:cNvGrpSpPr/>
          <p:nvPr/>
        </p:nvGrpSpPr>
        <p:grpSpPr>
          <a:xfrm>
            <a:off x="8276015" y="3715549"/>
            <a:ext cx="3363885" cy="1171859"/>
            <a:chOff x="8276015" y="3715549"/>
            <a:chExt cx="3363885" cy="1171859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CDA34A8-F094-DCF8-6F58-07734B3B33C6}"/>
                </a:ext>
              </a:extLst>
            </p:cNvPr>
            <p:cNvGrpSpPr/>
            <p:nvPr/>
          </p:nvGrpSpPr>
          <p:grpSpPr>
            <a:xfrm>
              <a:off x="8276015" y="3715549"/>
              <a:ext cx="3363885" cy="1171859"/>
              <a:chOff x="7356143" y="511790"/>
              <a:chExt cx="4283758" cy="1412544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A443A2FB-3006-4D3C-A731-73D2F355991D}"/>
                  </a:ext>
                </a:extLst>
              </p:cNvPr>
              <p:cNvSpPr/>
              <p:nvPr/>
            </p:nvSpPr>
            <p:spPr>
              <a:xfrm>
                <a:off x="8018060" y="511791"/>
                <a:ext cx="143301" cy="1330657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D7EB3A57-B343-22ED-20ED-E7AB982AEC90}"/>
                  </a:ext>
                </a:extLst>
              </p:cNvPr>
              <p:cNvSpPr/>
              <p:nvPr/>
            </p:nvSpPr>
            <p:spPr>
              <a:xfrm>
                <a:off x="10924398" y="511790"/>
                <a:ext cx="143301" cy="1330657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8E959E6B-EECE-CE7E-85D3-1206E65A68AC}"/>
                  </a:ext>
                </a:extLst>
              </p:cNvPr>
              <p:cNvSpPr/>
              <p:nvPr/>
            </p:nvSpPr>
            <p:spPr>
              <a:xfrm>
                <a:off x="9471229" y="512251"/>
                <a:ext cx="143301" cy="1330657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283AED0-96B4-BE38-35DC-8A1D52E01F2D}"/>
                  </a:ext>
                </a:extLst>
              </p:cNvPr>
              <p:cNvSpPr/>
              <p:nvPr/>
            </p:nvSpPr>
            <p:spPr>
              <a:xfrm>
                <a:off x="7356143" y="1798577"/>
                <a:ext cx="4283758" cy="12575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B4D10B3-1FBA-F969-E37D-E14503B43FFE}"/>
                </a:ext>
              </a:extLst>
            </p:cNvPr>
            <p:cNvGrpSpPr/>
            <p:nvPr/>
          </p:nvGrpSpPr>
          <p:grpSpPr>
            <a:xfrm>
              <a:off x="9652388" y="3942768"/>
              <a:ext cx="686749" cy="828968"/>
              <a:chOff x="8507840" y="518592"/>
              <a:chExt cx="686749" cy="828968"/>
            </a:xfrm>
          </p:grpSpPr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C8D1EB82-120B-E933-2F41-970B14D11AE7}"/>
                  </a:ext>
                </a:extLst>
              </p:cNvPr>
              <p:cNvSpPr/>
              <p:nvPr/>
            </p:nvSpPr>
            <p:spPr>
              <a:xfrm>
                <a:off x="8507840" y="1142306"/>
                <a:ext cx="686749" cy="205254"/>
              </a:xfrm>
              <a:prstGeom prst="roundRect">
                <a:avLst>
                  <a:gd name="adj" fmla="val 50000"/>
                </a:avLst>
              </a:prstGeom>
              <a:solidFill>
                <a:srgbClr val="00B050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1AEB0933-E132-12AF-2FF6-1069751C6F10}"/>
                  </a:ext>
                </a:extLst>
              </p:cNvPr>
              <p:cNvSpPr/>
              <p:nvPr/>
            </p:nvSpPr>
            <p:spPr>
              <a:xfrm>
                <a:off x="8558431" y="931143"/>
                <a:ext cx="581776" cy="205254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023E9D2F-4B37-9C75-4817-4C27B8A46A78}"/>
                  </a:ext>
                </a:extLst>
              </p:cNvPr>
              <p:cNvSpPr/>
              <p:nvPr/>
            </p:nvSpPr>
            <p:spPr>
              <a:xfrm>
                <a:off x="8657079" y="518592"/>
                <a:ext cx="394596" cy="205254"/>
              </a:xfrm>
              <a:prstGeom prst="roundRect">
                <a:avLst>
                  <a:gd name="adj" fmla="val 50000"/>
                </a:avLst>
              </a:prstGeom>
              <a:solidFill>
                <a:srgbClr val="C00000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4ED9C9F7-90E5-8469-EDD5-308D9079D11C}"/>
                  </a:ext>
                </a:extLst>
              </p:cNvPr>
              <p:cNvSpPr/>
              <p:nvPr/>
            </p:nvSpPr>
            <p:spPr>
              <a:xfrm>
                <a:off x="8605225" y="723846"/>
                <a:ext cx="495774" cy="205254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88583392-574B-04C3-A2A2-B2B7046A0BA7}"/>
                </a:ext>
              </a:extLst>
            </p:cNvPr>
            <p:cNvSpPr/>
            <p:nvPr/>
          </p:nvSpPr>
          <p:spPr>
            <a:xfrm>
              <a:off x="10732482" y="4566482"/>
              <a:ext cx="811809" cy="205254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C52387B-4247-7BAE-15B1-A792E9BA3B2A}"/>
              </a:ext>
            </a:extLst>
          </p:cNvPr>
          <p:cNvGrpSpPr/>
          <p:nvPr/>
        </p:nvGrpSpPr>
        <p:grpSpPr>
          <a:xfrm>
            <a:off x="8254975" y="5342679"/>
            <a:ext cx="3363885" cy="1171859"/>
            <a:chOff x="8254975" y="5342679"/>
            <a:chExt cx="3363885" cy="1171859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0CAA200-FAB2-B65E-AAF0-7C88BB9D0393}"/>
                </a:ext>
              </a:extLst>
            </p:cNvPr>
            <p:cNvGrpSpPr/>
            <p:nvPr/>
          </p:nvGrpSpPr>
          <p:grpSpPr>
            <a:xfrm>
              <a:off x="8254975" y="5342679"/>
              <a:ext cx="3363885" cy="1171859"/>
              <a:chOff x="7356143" y="511790"/>
              <a:chExt cx="4283758" cy="1412544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F96FFB5D-BB3F-731E-B287-04BDB19F72DC}"/>
                  </a:ext>
                </a:extLst>
              </p:cNvPr>
              <p:cNvSpPr/>
              <p:nvPr/>
            </p:nvSpPr>
            <p:spPr>
              <a:xfrm>
                <a:off x="8018060" y="511791"/>
                <a:ext cx="143301" cy="1330657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D7FF7971-CEE9-B590-46E4-7BC0E7276C8A}"/>
                  </a:ext>
                </a:extLst>
              </p:cNvPr>
              <p:cNvSpPr/>
              <p:nvPr/>
            </p:nvSpPr>
            <p:spPr>
              <a:xfrm>
                <a:off x="10924398" y="511790"/>
                <a:ext cx="143301" cy="1330657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DE2D6131-5E13-D610-C43E-97AD899FBFAB}"/>
                  </a:ext>
                </a:extLst>
              </p:cNvPr>
              <p:cNvSpPr/>
              <p:nvPr/>
            </p:nvSpPr>
            <p:spPr>
              <a:xfrm>
                <a:off x="9471229" y="512251"/>
                <a:ext cx="143301" cy="1330657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E36A371C-7FF3-96B3-7941-307E0222687F}"/>
                  </a:ext>
                </a:extLst>
              </p:cNvPr>
              <p:cNvSpPr/>
              <p:nvPr/>
            </p:nvSpPr>
            <p:spPr>
              <a:xfrm>
                <a:off x="7356143" y="1798577"/>
                <a:ext cx="4283758" cy="12575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D7442D52-D167-A3B2-3BC1-CAE452385F6E}"/>
                </a:ext>
              </a:extLst>
            </p:cNvPr>
            <p:cNvGrpSpPr/>
            <p:nvPr/>
          </p:nvGrpSpPr>
          <p:grpSpPr>
            <a:xfrm>
              <a:off x="10769890" y="5367929"/>
              <a:ext cx="686749" cy="828968"/>
              <a:chOff x="8507840" y="518592"/>
              <a:chExt cx="686749" cy="828968"/>
            </a:xfrm>
          </p:grpSpPr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id="{210935DB-3148-897D-61CE-2AE47E918441}"/>
                  </a:ext>
                </a:extLst>
              </p:cNvPr>
              <p:cNvSpPr/>
              <p:nvPr/>
            </p:nvSpPr>
            <p:spPr>
              <a:xfrm>
                <a:off x="8507840" y="1142306"/>
                <a:ext cx="686749" cy="205254"/>
              </a:xfrm>
              <a:prstGeom prst="roundRect">
                <a:avLst>
                  <a:gd name="adj" fmla="val 50000"/>
                </a:avLst>
              </a:prstGeom>
              <a:solidFill>
                <a:srgbClr val="00B050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CC7B4BEC-0FAA-B7FD-9019-2204E140D0AE}"/>
                  </a:ext>
                </a:extLst>
              </p:cNvPr>
              <p:cNvSpPr/>
              <p:nvPr/>
            </p:nvSpPr>
            <p:spPr>
              <a:xfrm>
                <a:off x="8558431" y="931143"/>
                <a:ext cx="581776" cy="205254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E4351DCC-ED41-3660-385D-D27364645D89}"/>
                  </a:ext>
                </a:extLst>
              </p:cNvPr>
              <p:cNvSpPr/>
              <p:nvPr/>
            </p:nvSpPr>
            <p:spPr>
              <a:xfrm>
                <a:off x="8657079" y="518592"/>
                <a:ext cx="394596" cy="205254"/>
              </a:xfrm>
              <a:prstGeom prst="roundRect">
                <a:avLst>
                  <a:gd name="adj" fmla="val 50000"/>
                </a:avLst>
              </a:prstGeom>
              <a:solidFill>
                <a:srgbClr val="C00000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9EB4A927-858A-A80A-F421-C98643561038}"/>
                  </a:ext>
                </a:extLst>
              </p:cNvPr>
              <p:cNvSpPr/>
              <p:nvPr/>
            </p:nvSpPr>
            <p:spPr>
              <a:xfrm>
                <a:off x="8605225" y="723846"/>
                <a:ext cx="495774" cy="205254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F5018A43-E44C-D7EB-2FE7-4AF500C0A247}"/>
                </a:ext>
              </a:extLst>
            </p:cNvPr>
            <p:cNvSpPr/>
            <p:nvPr/>
          </p:nvSpPr>
          <p:spPr>
            <a:xfrm>
              <a:off x="10707994" y="6199583"/>
              <a:ext cx="811809" cy="205254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B23474B-61C4-4018-4C24-1B19DB0B96AB}"/>
                  </a:ext>
                </a:extLst>
              </p14:cNvPr>
              <p14:cNvContentPartPr/>
              <p14:nvPr/>
            </p14:nvContentPartPr>
            <p14:xfrm>
              <a:off x="4881240" y="3291480"/>
              <a:ext cx="3675240" cy="576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B23474B-61C4-4018-4C24-1B19DB0B96A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71880" y="3282120"/>
                <a:ext cx="3693960" cy="595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7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7B9F6-ADF1-EE7F-4F50-AE14DE4C7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Revisit Merge Sort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DE592E-7A8A-107A-91B9-1608E10AF63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chemeClr val="accent2"/>
                    </a:solidFill>
                  </a:rPr>
                  <a:t>Merge sort: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accent2"/>
                    </a:solidFill>
                  </a:rPr>
                  <a:t> </a:t>
                </a:r>
              </a:p>
              <a:p>
                <a:r>
                  <a:rPr lang="en-US" dirty="0"/>
                  <a:t>Merge concept: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Assume you had two piles that were already independently sorted.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Could you shuffle them together into one sorted pile in O(N)?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DE592E-7A8A-107A-91B9-1608E10AF6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7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4E3C0827-D9C7-0223-CA7F-CE110DE8AFED}"/>
              </a:ext>
            </a:extLst>
          </p:cNvPr>
          <p:cNvSpPr txBox="1"/>
          <p:nvPr/>
        </p:nvSpPr>
        <p:spPr>
          <a:xfrm>
            <a:off x="552099" y="3152717"/>
            <a:ext cx="4741468" cy="3524619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000" dirty="0">
                <a:latin typeface="Consolas" panose="020B0609020204030204" pitchFamily="49" charset="0"/>
                <a:cs typeface="Courier New" panose="02070309020205020404" pitchFamily="49" charset="0"/>
              </a:rPr>
              <a:t>def </a:t>
            </a:r>
            <a:r>
              <a:rPr lang="en-US" sz="2000" dirty="0" err="1">
                <a:solidFill>
                  <a:srgbClr val="7030A0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mergesort</a:t>
            </a:r>
            <a:r>
              <a:rPr lang="en-US" sz="2000" dirty="0">
                <a:latin typeface="Consolas" panose="020B0609020204030204" pitchFamily="49" charset="0"/>
                <a:cs typeface="Courier New" panose="02070309020205020404" pitchFamily="49" charset="0"/>
              </a:rPr>
              <a:t>(L):        </a:t>
            </a:r>
          </a:p>
          <a:p>
            <a:pPr>
              <a:lnSpc>
                <a:spcPct val="125000"/>
              </a:lnSpc>
            </a:pPr>
            <a:r>
              <a:rPr lang="en-US" sz="2000" dirty="0">
                <a:latin typeface="Consolas" panose="020B0609020204030204" pitchFamily="49" charset="0"/>
                <a:cs typeface="Courier New" panose="02070309020205020404" pitchFamily="49" charset="0"/>
              </a:rPr>
              <a:t>  if </a:t>
            </a:r>
            <a:r>
              <a:rPr lang="en-US" sz="2000" dirty="0" err="1">
                <a:latin typeface="Consolas" panose="020B0609020204030204" pitchFamily="49" charset="0"/>
                <a:cs typeface="Courier New" panose="02070309020205020404" pitchFamily="49" charset="0"/>
              </a:rPr>
              <a:t>len</a:t>
            </a:r>
            <a:r>
              <a:rPr lang="en-US" sz="2000" dirty="0">
                <a:latin typeface="Consolas" panose="020B0609020204030204" pitchFamily="49" charset="0"/>
                <a:cs typeface="Courier New" panose="02070309020205020404" pitchFamily="49" charset="0"/>
              </a:rPr>
              <a:t>(L) &lt; 2:</a:t>
            </a:r>
          </a:p>
          <a:p>
            <a:pPr>
              <a:lnSpc>
                <a:spcPct val="125000"/>
              </a:lnSpc>
            </a:pPr>
            <a:r>
              <a:rPr lang="en-US" sz="2000" dirty="0">
                <a:latin typeface="Consolas" panose="020B0609020204030204" pitchFamily="49" charset="0"/>
                <a:cs typeface="Courier New" panose="02070309020205020404" pitchFamily="49" charset="0"/>
              </a:rPr>
              <a:t>    return L</a:t>
            </a:r>
          </a:p>
          <a:p>
            <a:pPr>
              <a:lnSpc>
                <a:spcPct val="125000"/>
              </a:lnSpc>
            </a:pPr>
            <a:r>
              <a:rPr lang="en-US" sz="2000" dirty="0">
                <a:latin typeface="Consolas" panose="020B0609020204030204" pitchFamily="49" charset="0"/>
                <a:cs typeface="Courier New" panose="02070309020205020404" pitchFamily="49" charset="0"/>
              </a:rPr>
              <a:t>  else:</a:t>
            </a:r>
          </a:p>
          <a:p>
            <a:pPr>
              <a:lnSpc>
                <a:spcPct val="125000"/>
              </a:lnSpc>
            </a:pPr>
            <a:r>
              <a:rPr lang="en-US" sz="2000" dirty="0">
                <a:latin typeface="Consolas" panose="020B0609020204030204" pitchFamily="49" charset="0"/>
                <a:cs typeface="Courier New" panose="02070309020205020404" pitchFamily="49" charset="0"/>
              </a:rPr>
              <a:t>    mid = </a:t>
            </a:r>
            <a:r>
              <a:rPr lang="en-US" sz="2000" dirty="0" err="1">
                <a:latin typeface="Consolas" panose="020B0609020204030204" pitchFamily="49" charset="0"/>
                <a:cs typeface="Courier New" panose="02070309020205020404" pitchFamily="49" charset="0"/>
              </a:rPr>
              <a:t>len</a:t>
            </a:r>
            <a:r>
              <a:rPr lang="en-US" sz="2000" dirty="0">
                <a:latin typeface="Consolas" panose="020B0609020204030204" pitchFamily="49" charset="0"/>
                <a:cs typeface="Courier New" panose="02070309020205020404" pitchFamily="49" charset="0"/>
              </a:rPr>
              <a:t>(L)//2</a:t>
            </a:r>
          </a:p>
          <a:p>
            <a:pPr>
              <a:lnSpc>
                <a:spcPct val="125000"/>
              </a:lnSpc>
            </a:pPr>
            <a:r>
              <a:rPr lang="en-US" sz="2000" dirty="0">
                <a:latin typeface="Consolas" panose="020B0609020204030204" pitchFamily="49" charset="0"/>
                <a:cs typeface="Courier New" panose="02070309020205020404" pitchFamily="49" charset="0"/>
              </a:rPr>
              <a:t>    left = </a:t>
            </a:r>
            <a:r>
              <a:rPr lang="en-US" sz="2000" dirty="0" err="1">
                <a:solidFill>
                  <a:srgbClr val="7030A0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mergesort</a:t>
            </a:r>
            <a:r>
              <a:rPr lang="en-US" sz="2000" dirty="0">
                <a:latin typeface="Consolas" panose="020B0609020204030204" pitchFamily="49" charset="0"/>
                <a:cs typeface="Courier New" panose="02070309020205020404" pitchFamily="49" charset="0"/>
              </a:rPr>
              <a:t>(L[:mid])</a:t>
            </a:r>
          </a:p>
          <a:p>
            <a:pPr>
              <a:lnSpc>
                <a:spcPct val="125000"/>
              </a:lnSpc>
            </a:pPr>
            <a:r>
              <a:rPr lang="en-US" sz="2000" dirty="0">
                <a:latin typeface="Consolas" panose="020B0609020204030204" pitchFamily="49" charset="0"/>
                <a:cs typeface="Courier New" panose="02070309020205020404" pitchFamily="49" charset="0"/>
              </a:rPr>
              <a:t>    right = </a:t>
            </a:r>
            <a:r>
              <a:rPr lang="en-US" sz="2000" dirty="0" err="1">
                <a:solidFill>
                  <a:srgbClr val="7030A0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mergesort</a:t>
            </a:r>
            <a:r>
              <a:rPr lang="en-US" sz="2000" dirty="0">
                <a:latin typeface="Consolas" panose="020B0609020204030204" pitchFamily="49" charset="0"/>
                <a:cs typeface="Courier New" panose="02070309020205020404" pitchFamily="49" charset="0"/>
              </a:rPr>
              <a:t>(L[mid:])</a:t>
            </a:r>
          </a:p>
          <a:p>
            <a:pPr>
              <a:lnSpc>
                <a:spcPct val="125000"/>
              </a:lnSpc>
            </a:pPr>
            <a:r>
              <a:rPr lang="en-US" sz="2000" dirty="0">
                <a:latin typeface="Consolas" panose="020B0609020204030204" pitchFamily="49" charset="0"/>
                <a:cs typeface="Courier New" panose="02070309020205020404" pitchFamily="49" charset="0"/>
              </a:rPr>
              <a:t>    return </a:t>
            </a:r>
            <a:r>
              <a:rPr lang="en-US" sz="2000" dirty="0">
                <a:solidFill>
                  <a:srgbClr val="7030A0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merge</a:t>
            </a:r>
            <a:r>
              <a:rPr lang="en-US" sz="2000" dirty="0">
                <a:latin typeface="Consolas" panose="020B0609020204030204" pitchFamily="49" charset="0"/>
                <a:cs typeface="Courier New" panose="02070309020205020404" pitchFamily="49" charset="0"/>
              </a:rPr>
              <a:t>(left, right)</a:t>
            </a:r>
          </a:p>
          <a:p>
            <a:pPr>
              <a:lnSpc>
                <a:spcPct val="125000"/>
              </a:lnSpc>
            </a:pPr>
            <a:r>
              <a:rPr lang="en-US" sz="2000" dirty="0">
                <a:latin typeface="Consolas" panose="020B0609020204030204" pitchFamily="49" charset="0"/>
                <a:cs typeface="Courier New" panose="02070309020205020404" pitchFamily="49" charset="0"/>
              </a:rPr>
              <a:t>print(</a:t>
            </a:r>
            <a:r>
              <a:rPr lang="en-US" sz="2000" dirty="0" err="1">
                <a:solidFill>
                  <a:srgbClr val="7030A0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mergesort</a:t>
            </a:r>
            <a:r>
              <a:rPr lang="en-US" sz="2000" dirty="0">
                <a:latin typeface="Consolas" panose="020B0609020204030204" pitchFamily="49" charset="0"/>
                <a:cs typeface="Courier New" panose="02070309020205020404" pitchFamily="49" charset="0"/>
              </a:rPr>
              <a:t>([1,5,3,4,2,0]))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15FE675-4FF5-524C-1759-77ED0A750BB4}"/>
                  </a:ext>
                </a:extLst>
              </p14:cNvPr>
              <p14:cNvContentPartPr/>
              <p14:nvPr/>
            </p14:nvContentPartPr>
            <p14:xfrm>
              <a:off x="0" y="995040"/>
              <a:ext cx="12021120" cy="55731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15FE675-4FF5-524C-1759-77ED0A750BB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9360" y="985680"/>
                <a:ext cx="12039840" cy="5591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023926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F3D81-9276-9404-9CA0-DD6D0938D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Backtracking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EF1EC-7E38-5569-7753-03821AF2EE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Incredibly generic problem-solving algorithm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C83CB7B-0C6E-8833-9B7C-AB1AF45BA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420" y="1865980"/>
            <a:ext cx="4624889" cy="462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A79DC07-DFC9-A6D5-7181-D39F569584A9}"/>
                  </a:ext>
                </a:extLst>
              </p14:cNvPr>
              <p14:cNvContentPartPr/>
              <p14:nvPr/>
            </p14:nvContentPartPr>
            <p14:xfrm>
              <a:off x="0" y="253080"/>
              <a:ext cx="9158760" cy="53978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A79DC07-DFC9-A6D5-7181-D39F569584A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9360" y="243720"/>
                <a:ext cx="9177480" cy="5416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958011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F3D81-9276-9404-9CA0-DD6D0938D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Backtracking: Word chain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EF1EC-7E38-5569-7753-03821AF2E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3588476"/>
          </a:xfrm>
        </p:spPr>
        <p:txBody>
          <a:bodyPr/>
          <a:lstStyle/>
          <a:p>
            <a:r>
              <a:rPr lang="en-US" dirty="0"/>
              <a:t>List of words</a:t>
            </a:r>
          </a:p>
          <a:p>
            <a:r>
              <a:rPr lang="en-US" dirty="0"/>
              <a:t>Return an ordered list of words such that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Last letter of each word is the first letter of the next word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2785282-E762-9BB6-E147-FC6C5B94E9A3}"/>
                  </a:ext>
                </a:extLst>
              </p14:cNvPr>
              <p14:cNvContentPartPr/>
              <p14:nvPr/>
            </p14:nvContentPartPr>
            <p14:xfrm>
              <a:off x="113040" y="159120"/>
              <a:ext cx="11970720" cy="60163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2785282-E762-9BB6-E147-FC6C5B94E9A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680" y="149760"/>
                <a:ext cx="11989440" cy="603504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47DCC276-B4DB-A380-7813-EE2E7E907D7B}"/>
              </a:ext>
            </a:extLst>
          </p:cNvPr>
          <p:cNvSpPr txBox="1"/>
          <p:nvPr/>
        </p:nvSpPr>
        <p:spPr>
          <a:xfrm>
            <a:off x="4803819" y="2661958"/>
            <a:ext cx="9268496" cy="7140416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Debug output should matched tree!</a:t>
            </a:r>
          </a:p>
          <a:p>
            <a:endParaRPr lang="en-US" sz="2000" dirty="0"/>
          </a:p>
          <a:p>
            <a:r>
              <a:rPr lang="en-US" dirty="0">
                <a:latin typeface="Consolas" panose="020B0609020204030204" pitchFamily="49" charset="0"/>
              </a:rPr>
              <a:t>CHAIN: [], REMAINING: ['goose', 'dog', 'elk', 'toad']</a:t>
            </a:r>
          </a:p>
          <a:p>
            <a:r>
              <a:rPr lang="en-US" dirty="0">
                <a:latin typeface="Consolas" panose="020B0609020204030204" pitchFamily="49" charset="0"/>
              </a:rPr>
              <a:t>   |CHAIN: ['goose'], REMAINING: ['dog', 'elk', 'toad']</a:t>
            </a:r>
          </a:p>
          <a:p>
            <a:r>
              <a:rPr lang="en-US" dirty="0">
                <a:latin typeface="Consolas" panose="020B0609020204030204" pitchFamily="49" charset="0"/>
              </a:rPr>
              <a:t>   |   |CHAIN: ['goose', 'elk'], REMAINING: ['dog', 'toad']</a:t>
            </a:r>
          </a:p>
          <a:p>
            <a:r>
              <a:rPr lang="en-US" dirty="0">
                <a:latin typeface="Consolas" panose="020B0609020204030204" pitchFamily="49" charset="0"/>
              </a:rPr>
              <a:t>   |   |Result: False</a:t>
            </a:r>
          </a:p>
          <a:p>
            <a:r>
              <a:rPr lang="en-US" dirty="0">
                <a:latin typeface="Consolas" panose="020B0609020204030204" pitchFamily="49" charset="0"/>
              </a:rPr>
              <a:t>   |Result: False</a:t>
            </a:r>
          </a:p>
          <a:p>
            <a:r>
              <a:rPr lang="en-US" dirty="0">
                <a:latin typeface="Consolas" panose="020B0609020204030204" pitchFamily="49" charset="0"/>
              </a:rPr>
              <a:t>   |CHAIN: ['dog'], REMAINING: ['goose', 'elk', 'toad']</a:t>
            </a:r>
          </a:p>
          <a:p>
            <a:r>
              <a:rPr lang="en-US" dirty="0">
                <a:latin typeface="Consolas" panose="020B0609020204030204" pitchFamily="49" charset="0"/>
              </a:rPr>
              <a:t>   |   |CHAIN: ['dog', 'goose'], REMAINING: ['elk', 'toad']</a:t>
            </a:r>
          </a:p>
          <a:p>
            <a:r>
              <a:rPr lang="en-US" dirty="0">
                <a:latin typeface="Consolas" panose="020B0609020204030204" pitchFamily="49" charset="0"/>
              </a:rPr>
              <a:t>   |   |   |CHAIN: ['dog', 'goose', 'elk'], REMAINING: ['toad']</a:t>
            </a:r>
          </a:p>
          <a:p>
            <a:r>
              <a:rPr lang="en-US" dirty="0">
                <a:latin typeface="Consolas" panose="020B0609020204030204" pitchFamily="49" charset="0"/>
              </a:rPr>
              <a:t>   |   |   |Result: False</a:t>
            </a:r>
          </a:p>
          <a:p>
            <a:r>
              <a:rPr lang="en-US" dirty="0">
                <a:latin typeface="Consolas" panose="020B0609020204030204" pitchFamily="49" charset="0"/>
              </a:rPr>
              <a:t>   |   |Result: False</a:t>
            </a:r>
          </a:p>
          <a:p>
            <a:r>
              <a:rPr lang="en-US" dirty="0">
                <a:latin typeface="Consolas" panose="020B0609020204030204" pitchFamily="49" charset="0"/>
              </a:rPr>
              <a:t>   |Result: False</a:t>
            </a:r>
          </a:p>
          <a:p>
            <a:r>
              <a:rPr lang="en-US" dirty="0">
                <a:latin typeface="Consolas" panose="020B0609020204030204" pitchFamily="49" charset="0"/>
              </a:rPr>
              <a:t>   |CHAIN: ['elk'], REMAINING: ['goose', 'dog', 'toad']</a:t>
            </a:r>
          </a:p>
          <a:p>
            <a:r>
              <a:rPr lang="en-US" dirty="0">
                <a:latin typeface="Consolas" panose="020B0609020204030204" pitchFamily="49" charset="0"/>
              </a:rPr>
              <a:t>   |Result: False</a:t>
            </a:r>
          </a:p>
          <a:p>
            <a:r>
              <a:rPr lang="en-US" dirty="0">
                <a:latin typeface="Consolas" panose="020B0609020204030204" pitchFamily="49" charset="0"/>
              </a:rPr>
              <a:t>   |CHAIN: ['toad'], REMAINING: ['goose', 'dog', 'elk']</a:t>
            </a:r>
          </a:p>
          <a:p>
            <a:r>
              <a:rPr lang="en-US" dirty="0">
                <a:latin typeface="Consolas" panose="020B0609020204030204" pitchFamily="49" charset="0"/>
              </a:rPr>
              <a:t>   |   |CHAIN: ['toad', 'dog'], REMAINING: ['goose', 'elk']</a:t>
            </a:r>
          </a:p>
          <a:p>
            <a:r>
              <a:rPr lang="en-US" dirty="0">
                <a:latin typeface="Consolas" panose="020B0609020204030204" pitchFamily="49" charset="0"/>
              </a:rPr>
              <a:t>   |   |   |CHAIN: ['toad', 'dog', 'goose'], REMAINING: ['elk']</a:t>
            </a:r>
          </a:p>
          <a:p>
            <a:r>
              <a:rPr lang="en-US" dirty="0">
                <a:latin typeface="Consolas" panose="020B0609020204030204" pitchFamily="49" charset="0"/>
              </a:rPr>
              <a:t>   |   |   |   |CHAIN: ['toad', 'dog', 'goose', 'elk'], REMAINING: []</a:t>
            </a:r>
          </a:p>
          <a:p>
            <a:r>
              <a:rPr lang="en-US" dirty="0">
                <a:latin typeface="Consolas" panose="020B0609020204030204" pitchFamily="49" charset="0"/>
              </a:rPr>
              <a:t>   |   |   |   |Result: True (BASE)</a:t>
            </a:r>
          </a:p>
          <a:p>
            <a:r>
              <a:rPr lang="en-US" dirty="0">
                <a:latin typeface="Consolas" panose="020B0609020204030204" pitchFamily="49" charset="0"/>
              </a:rPr>
              <a:t>   |   |   |Result: True</a:t>
            </a:r>
          </a:p>
          <a:p>
            <a:r>
              <a:rPr lang="en-US" dirty="0">
                <a:latin typeface="Consolas" panose="020B0609020204030204" pitchFamily="49" charset="0"/>
              </a:rPr>
              <a:t>   |   |Result: True</a:t>
            </a:r>
          </a:p>
          <a:p>
            <a:r>
              <a:rPr lang="en-US" dirty="0">
                <a:latin typeface="Consolas" panose="020B0609020204030204" pitchFamily="49" charset="0"/>
              </a:rPr>
              <a:t>   |Result: True</a:t>
            </a:r>
          </a:p>
          <a:p>
            <a:r>
              <a:rPr lang="en-US" dirty="0">
                <a:latin typeface="Consolas" panose="020B0609020204030204" pitchFamily="49" charset="0"/>
              </a:rPr>
              <a:t>Result: True</a:t>
            </a:r>
          </a:p>
          <a:p>
            <a:r>
              <a:rPr lang="en-US" dirty="0">
                <a:latin typeface="Consolas" panose="020B0609020204030204" pitchFamily="49" charset="0"/>
              </a:rPr>
              <a:t>['toad', 'dog', 'goose', 'elk']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F7D1D9B-A9CE-0E9D-3E85-BC3B5A0BD03C}"/>
              </a:ext>
            </a:extLst>
          </p:cNvPr>
          <p:cNvGrpSpPr/>
          <p:nvPr/>
        </p:nvGrpSpPr>
        <p:grpSpPr>
          <a:xfrm>
            <a:off x="651933" y="4491937"/>
            <a:ext cx="314280" cy="303840"/>
            <a:chOff x="651933" y="4491937"/>
            <a:chExt cx="314280" cy="303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B021376B-F83F-B145-1575-D26FBA29FBD4}"/>
                    </a:ext>
                  </a:extLst>
                </p14:cNvPr>
                <p14:cNvContentPartPr/>
                <p14:nvPr/>
              </p14:nvContentPartPr>
              <p14:xfrm>
                <a:off x="709893" y="4491937"/>
                <a:ext cx="184320" cy="3038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B021376B-F83F-B145-1575-D26FBA29FBD4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01253" y="4482937"/>
                  <a:ext cx="201960" cy="32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164EA151-F92E-3D1A-1D4D-007232AFFE4B}"/>
                    </a:ext>
                  </a:extLst>
                </p14:cNvPr>
                <p14:cNvContentPartPr/>
                <p14:nvPr/>
              </p14:nvContentPartPr>
              <p14:xfrm>
                <a:off x="651933" y="4571857"/>
                <a:ext cx="314280" cy="1742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164EA151-F92E-3D1A-1D4D-007232AFFE4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43293" y="4563217"/>
                  <a:ext cx="331920" cy="191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BB47267-CFFA-F88A-7BB1-DC03563172ED}"/>
                  </a:ext>
                </a:extLst>
              </p14:cNvPr>
              <p14:cNvContentPartPr/>
              <p14:nvPr/>
            </p14:nvContentPartPr>
            <p14:xfrm>
              <a:off x="4843800" y="3271680"/>
              <a:ext cx="4121640" cy="9835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BB47267-CFFA-F88A-7BB1-DC03563172E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834440" y="3262320"/>
                <a:ext cx="4140360" cy="100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7F8EDBE-C150-6CCF-49A6-C26E3D486DB3}"/>
                  </a:ext>
                </a:extLst>
              </p14:cNvPr>
              <p14:cNvContentPartPr/>
              <p14:nvPr/>
            </p14:nvContentPartPr>
            <p14:xfrm>
              <a:off x="3440160" y="3482280"/>
              <a:ext cx="3932640" cy="16326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7F8EDBE-C150-6CCF-49A6-C26E3D486DB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430800" y="3472920"/>
                <a:ext cx="3951360" cy="1651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686845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F3D81-9276-9404-9CA0-DD6D0938D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Backtracking: Word chain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EF1EC-7E38-5569-7753-03821AF2E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6792598" cy="2039539"/>
          </a:xfrm>
        </p:spPr>
        <p:txBody>
          <a:bodyPr/>
          <a:lstStyle/>
          <a:p>
            <a:r>
              <a:rPr lang="en-US" dirty="0"/>
              <a:t>solve(chain, words)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If no more words</a:t>
            </a:r>
          </a:p>
          <a:p>
            <a:r>
              <a:rPr lang="en-US" dirty="0">
                <a:solidFill>
                  <a:srgbClr val="7030A0"/>
                </a:solidFill>
              </a:rPr>
              <a:t>	Return chain as solution!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US" dirty="0">
                <a:solidFill>
                  <a:schemeClr val="tx1"/>
                </a:solidFill>
              </a:rPr>
              <a:t>For each valid action</a:t>
            </a:r>
            <a:endParaRPr lang="en-US" sz="2000" dirty="0">
              <a:solidFill>
                <a:schemeClr val="tx1"/>
              </a:solidFill>
            </a:endParaRPr>
          </a:p>
          <a:p>
            <a:pPr marL="974725" lvl="2" indent="-514350">
              <a:buFont typeface="+mj-lt"/>
              <a:buAutoNum type="alphaLcParenR"/>
            </a:pPr>
            <a:r>
              <a:rPr lang="en-US" sz="2800" dirty="0"/>
              <a:t>Apply action</a:t>
            </a:r>
          </a:p>
          <a:p>
            <a:pPr marL="974725" lvl="2" indent="-514350">
              <a:buFont typeface="+mj-lt"/>
              <a:buAutoNum type="alphaLcParenR"/>
            </a:pPr>
            <a:r>
              <a:rPr lang="en-US" sz="2800" dirty="0">
                <a:solidFill>
                  <a:srgbClr val="7030A0"/>
                </a:solidFill>
              </a:rPr>
              <a:t>Recurse: </a:t>
            </a:r>
            <a:r>
              <a:rPr lang="en-US" sz="2800" dirty="0">
                <a:solidFill>
                  <a:schemeClr val="tx1"/>
                </a:solidFill>
              </a:rPr>
              <a:t>result =  solve(chain, words</a:t>
            </a:r>
            <a:r>
              <a:rPr lang="en-US" sz="2800" dirty="0"/>
              <a:t>)</a:t>
            </a:r>
          </a:p>
          <a:p>
            <a:pPr marL="974725" lvl="2" indent="-514350">
              <a:buFont typeface="+mj-lt"/>
              <a:buAutoNum type="alphaLcParenR"/>
            </a:pPr>
            <a:r>
              <a:rPr lang="en-US" sz="2800" dirty="0">
                <a:solidFill>
                  <a:schemeClr val="tx1"/>
                </a:solidFill>
              </a:rPr>
              <a:t>If result is success</a:t>
            </a:r>
          </a:p>
          <a:p>
            <a:pPr lvl="2" indent="0">
              <a:buNone/>
            </a:pPr>
            <a:r>
              <a:rPr lang="en-US" sz="2800" dirty="0"/>
              <a:t>		Return result</a:t>
            </a:r>
            <a:endParaRPr lang="en-US" sz="2400" dirty="0"/>
          </a:p>
          <a:p>
            <a:pPr lvl="2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	</a:t>
            </a:r>
            <a:r>
              <a:rPr lang="en-US" sz="2800" dirty="0">
                <a:solidFill>
                  <a:schemeClr val="tx1"/>
                </a:solidFill>
              </a:rPr>
              <a:t>Els</a:t>
            </a:r>
            <a:r>
              <a:rPr lang="en-US" sz="2800" dirty="0"/>
              <a:t>e</a:t>
            </a:r>
          </a:p>
          <a:p>
            <a:pPr lvl="2" indent="0">
              <a:buNone/>
            </a:pPr>
            <a:r>
              <a:rPr lang="en-US" sz="2800" dirty="0">
                <a:solidFill>
                  <a:schemeClr val="tx1"/>
                </a:solidFill>
              </a:rPr>
              <a:t>		Undo </a:t>
            </a:r>
            <a:r>
              <a:rPr lang="en-US" sz="2800" dirty="0"/>
              <a:t>action</a:t>
            </a:r>
            <a:endParaRPr lang="en-US" dirty="0">
              <a:solidFill>
                <a:srgbClr val="7030A0"/>
              </a:solidFill>
            </a:endParaRPr>
          </a:p>
          <a:p>
            <a:pPr marL="514350" indent="-514350">
              <a:buFont typeface="+mj-lt"/>
              <a:buAutoNum type="arabicPeriod" startAt="2"/>
            </a:pPr>
            <a:r>
              <a:rPr lang="en-US" dirty="0">
                <a:solidFill>
                  <a:schemeClr val="tx1"/>
                </a:solidFill>
              </a:rPr>
              <a:t>Return  failure</a:t>
            </a:r>
            <a:endParaRPr lang="en-US" sz="2800" dirty="0">
              <a:solidFill>
                <a:srgbClr val="7030A0"/>
              </a:solidFill>
            </a:endParaRPr>
          </a:p>
          <a:p>
            <a:pPr marL="974725" lvl="2" indent="-514350">
              <a:buFont typeface="+mj-lt"/>
              <a:buAutoNum type="alphaUcPeriod" startAt="2"/>
            </a:pPr>
            <a:endParaRPr lang="en-US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 startAt="2"/>
            </a:pPr>
            <a:endParaRPr lang="en-US" dirty="0">
              <a:solidFill>
                <a:schemeClr val="tx1"/>
              </a:solidFill>
            </a:endParaRPr>
          </a:p>
          <a:p>
            <a:pPr marL="1428750" lvl="4" indent="-514350"/>
            <a:endParaRPr lang="en-US" sz="2800" dirty="0">
              <a:solidFill>
                <a:schemeClr val="tx1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875BA94-6B9E-5821-8557-12E9203E1C7C}"/>
                  </a:ext>
                </a:extLst>
              </p14:cNvPr>
              <p14:cNvContentPartPr/>
              <p14:nvPr/>
            </p14:nvContentPartPr>
            <p14:xfrm>
              <a:off x="4483080" y="4537080"/>
              <a:ext cx="808920" cy="2505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875BA94-6B9E-5821-8557-12E9203E1C7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73720" y="4527720"/>
                <a:ext cx="827640" cy="26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C5D013F-29B8-DF0A-C7EA-0FC372E3F23E}"/>
                  </a:ext>
                </a:extLst>
              </p14:cNvPr>
              <p14:cNvContentPartPr/>
              <p14:nvPr/>
            </p14:nvContentPartPr>
            <p14:xfrm>
              <a:off x="1018080" y="2437200"/>
              <a:ext cx="11086560" cy="35834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C5D013F-29B8-DF0A-C7EA-0FC372E3F23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08720" y="2427840"/>
                <a:ext cx="11105280" cy="3602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798881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F3D81-9276-9404-9CA0-DD6D0938D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Backtracking: N-Queens Example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527B7EC-E68F-3575-57D6-424ECD1922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6120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F3D81-9276-9404-9CA0-DD6D0938D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Backtracking: N-Queens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EF1EC-7E38-5569-7753-03821AF2E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3588476"/>
          </a:xfrm>
        </p:spPr>
        <p:txBody>
          <a:bodyPr/>
          <a:lstStyle/>
          <a:p>
            <a:r>
              <a:rPr lang="en-US" dirty="0"/>
              <a:t>N-by-N chessboard</a:t>
            </a:r>
          </a:p>
          <a:p>
            <a:r>
              <a:rPr lang="en-US" dirty="0"/>
              <a:t>Place exactly N queen pieces on the board, such that no queens are in positions to attack each other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</a:rPr>
              <a:t>Queens can move any number of spaces:</a:t>
            </a:r>
            <a:endParaRPr lang="en-US" dirty="0">
              <a:solidFill>
                <a:schemeClr val="tx1"/>
              </a:solidFill>
            </a:endParaRPr>
          </a:p>
          <a:p>
            <a:pPr marL="974725" lvl="2" indent="-514350"/>
            <a:r>
              <a:rPr lang="en-US" sz="2800" dirty="0">
                <a:solidFill>
                  <a:schemeClr val="tx1"/>
                </a:solidFill>
              </a:rPr>
              <a:t>Horizontally</a:t>
            </a:r>
          </a:p>
          <a:p>
            <a:pPr marL="974725" lvl="2" indent="-514350"/>
            <a:r>
              <a:rPr lang="en-US" sz="2800" dirty="0"/>
              <a:t>Vertically</a:t>
            </a:r>
          </a:p>
          <a:p>
            <a:pPr marL="974725" lvl="2" indent="-514350"/>
            <a:r>
              <a:rPr lang="en-US" sz="2800" dirty="0">
                <a:solidFill>
                  <a:schemeClr val="tx1"/>
                </a:solidFill>
              </a:rPr>
              <a:t>Diagonally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A4833BF-E9EC-5BD4-5B5B-C7C9807FC1E3}"/>
                  </a:ext>
                </a:extLst>
              </p14:cNvPr>
              <p14:cNvContentPartPr/>
              <p14:nvPr/>
            </p14:nvContentPartPr>
            <p14:xfrm>
              <a:off x="2319120" y="2411640"/>
              <a:ext cx="9474480" cy="2665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A4833BF-E9EC-5BD4-5B5B-C7C9807FC1E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09760" y="2402280"/>
                <a:ext cx="9493200" cy="2684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323999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F3D81-9276-9404-9CA0-DD6D0938D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Backtracking: N-Queens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EF1EC-7E38-5569-7753-03821AF2E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5821405" cy="2039539"/>
          </a:xfrm>
        </p:spPr>
        <p:txBody>
          <a:bodyPr/>
          <a:lstStyle/>
          <a:p>
            <a:r>
              <a:rPr lang="en-US" dirty="0"/>
              <a:t>solve(board)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If all Qs placed</a:t>
            </a:r>
          </a:p>
          <a:p>
            <a:r>
              <a:rPr lang="en-US" dirty="0">
                <a:solidFill>
                  <a:srgbClr val="7030A0"/>
                </a:solidFill>
              </a:rPr>
              <a:t>	Return board as solution!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US" dirty="0">
                <a:solidFill>
                  <a:schemeClr val="tx1"/>
                </a:solidFill>
              </a:rPr>
              <a:t>For each valid action</a:t>
            </a:r>
            <a:endParaRPr lang="en-US" sz="2000" dirty="0">
              <a:solidFill>
                <a:schemeClr val="tx1"/>
              </a:solidFill>
            </a:endParaRPr>
          </a:p>
          <a:p>
            <a:pPr marL="974725" lvl="2" indent="-514350">
              <a:buFont typeface="+mj-lt"/>
              <a:buAutoNum type="alphaLcParenR"/>
            </a:pPr>
            <a:r>
              <a:rPr lang="en-US" sz="2800" dirty="0"/>
              <a:t>Apply action</a:t>
            </a:r>
          </a:p>
          <a:p>
            <a:pPr marL="974725" lvl="2" indent="-514350">
              <a:buFont typeface="+mj-lt"/>
              <a:buAutoNum type="alphaLcParenR"/>
            </a:pPr>
            <a:r>
              <a:rPr lang="en-US" sz="2800" dirty="0">
                <a:solidFill>
                  <a:schemeClr val="tx1"/>
                </a:solidFill>
              </a:rPr>
              <a:t>Recurse: result =  solve(board</a:t>
            </a:r>
            <a:r>
              <a:rPr lang="en-US" sz="2800" dirty="0"/>
              <a:t>)</a:t>
            </a:r>
          </a:p>
          <a:p>
            <a:pPr marL="974725" lvl="2" indent="-514350">
              <a:buFont typeface="+mj-lt"/>
              <a:buAutoNum type="alphaLcParenR"/>
            </a:pPr>
            <a:r>
              <a:rPr lang="en-US" sz="2800" dirty="0">
                <a:solidFill>
                  <a:schemeClr val="tx1"/>
                </a:solidFill>
              </a:rPr>
              <a:t>If result is success</a:t>
            </a:r>
          </a:p>
          <a:p>
            <a:pPr lvl="2" indent="0">
              <a:buNone/>
            </a:pPr>
            <a:r>
              <a:rPr lang="en-US" sz="2800" dirty="0"/>
              <a:t>		Return result</a:t>
            </a:r>
            <a:endParaRPr lang="en-US" sz="2400" dirty="0"/>
          </a:p>
          <a:p>
            <a:pPr lvl="2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	</a:t>
            </a:r>
            <a:r>
              <a:rPr lang="en-US" sz="2800" dirty="0">
                <a:solidFill>
                  <a:schemeClr val="tx1"/>
                </a:solidFill>
              </a:rPr>
              <a:t>Els</a:t>
            </a:r>
            <a:r>
              <a:rPr lang="en-US" sz="2800" dirty="0"/>
              <a:t>e</a:t>
            </a:r>
          </a:p>
          <a:p>
            <a:pPr lvl="2" indent="0">
              <a:buNone/>
            </a:pPr>
            <a:r>
              <a:rPr lang="en-US" sz="2800" dirty="0">
                <a:solidFill>
                  <a:schemeClr val="tx1"/>
                </a:solidFill>
              </a:rPr>
              <a:t>		Undo </a:t>
            </a:r>
            <a:r>
              <a:rPr lang="en-US" sz="2800" dirty="0"/>
              <a:t>action</a:t>
            </a:r>
            <a:endParaRPr lang="en-US" dirty="0">
              <a:solidFill>
                <a:srgbClr val="7030A0"/>
              </a:solidFill>
            </a:endParaRPr>
          </a:p>
          <a:p>
            <a:pPr marL="514350" indent="-514350">
              <a:buFont typeface="+mj-lt"/>
              <a:buAutoNum type="arabicPeriod" startAt="2"/>
            </a:pPr>
            <a:r>
              <a:rPr lang="en-US" dirty="0">
                <a:solidFill>
                  <a:schemeClr val="tx1"/>
                </a:solidFill>
              </a:rPr>
              <a:t>Return  failure</a:t>
            </a:r>
            <a:endParaRPr lang="en-US" sz="2800" dirty="0">
              <a:solidFill>
                <a:srgbClr val="7030A0"/>
              </a:solidFill>
            </a:endParaRPr>
          </a:p>
          <a:p>
            <a:pPr marL="974725" lvl="2" indent="-514350">
              <a:buFont typeface="+mj-lt"/>
              <a:buAutoNum type="alphaUcPeriod" startAt="2"/>
            </a:pPr>
            <a:endParaRPr lang="en-US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 startAt="2"/>
            </a:pPr>
            <a:endParaRPr lang="en-US" dirty="0">
              <a:solidFill>
                <a:schemeClr val="tx1"/>
              </a:solidFill>
            </a:endParaRPr>
          </a:p>
          <a:p>
            <a:pPr marL="1428750" lvl="4" indent="-514350"/>
            <a:endParaRPr lang="en-US" sz="2800" dirty="0">
              <a:solidFill>
                <a:schemeClr val="tx1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EE1BD9C-2CCD-ACD9-EDE8-A43684D61E2D}"/>
                  </a:ext>
                </a:extLst>
              </p14:cNvPr>
              <p14:cNvContentPartPr/>
              <p14:nvPr/>
            </p14:nvContentPartPr>
            <p14:xfrm>
              <a:off x="6112440" y="923760"/>
              <a:ext cx="5947920" cy="5401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EE1BD9C-2CCD-ACD9-EDE8-A43684D61E2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03080" y="914400"/>
                <a:ext cx="5966640" cy="541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22CC8A6-2FE9-C36E-AD86-A6AD2FF15A7A}"/>
                  </a:ext>
                </a:extLst>
              </p14:cNvPr>
              <p14:cNvContentPartPr/>
              <p14:nvPr/>
            </p14:nvContentPartPr>
            <p14:xfrm>
              <a:off x="762120" y="753480"/>
              <a:ext cx="11394720" cy="54165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22CC8A6-2FE9-C36E-AD86-A6AD2FF15A7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2760" y="744120"/>
                <a:ext cx="11413440" cy="574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426F814-7454-D167-9E1A-C96AF4821AC8}"/>
                  </a:ext>
                </a:extLst>
              </p14:cNvPr>
              <p14:cNvContentPartPr/>
              <p14:nvPr/>
            </p14:nvContentPartPr>
            <p14:xfrm>
              <a:off x="3791896" y="4355656"/>
              <a:ext cx="1811160" cy="19116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426F814-7454-D167-9E1A-C96AF4821AC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82536" y="4346296"/>
                <a:ext cx="1829880" cy="1930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083849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F3D81-9276-9404-9CA0-DD6D0938D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Backtracking: N-Queens Example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527B7EC-E68F-3575-57D6-424ECD1922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18044E5-1DC3-23A0-E8F3-1346FB15B5C7}"/>
                  </a:ext>
                </a:extLst>
              </p14:cNvPr>
              <p14:cNvContentPartPr/>
              <p14:nvPr/>
            </p14:nvContentPartPr>
            <p14:xfrm>
              <a:off x="0" y="869760"/>
              <a:ext cx="12055320" cy="56469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18044E5-1DC3-23A0-E8F3-1346FB15B5C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9360" y="860400"/>
                <a:ext cx="12074040" cy="566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FE99E0E-1C60-07A3-404F-B6BA098BEE82}"/>
                  </a:ext>
                </a:extLst>
              </p14:cNvPr>
              <p14:cNvContentPartPr/>
              <p14:nvPr/>
            </p14:nvContentPartPr>
            <p14:xfrm>
              <a:off x="1476580" y="953998"/>
              <a:ext cx="188209" cy="272289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FE99E0E-1C60-07A3-404F-B6BA098BEE8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67224" y="944646"/>
                <a:ext cx="206922" cy="29063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53205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1389692" cy="4494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C00000"/>
                </a:solidFill>
              </a:rPr>
              <a:t>Before we start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Don’t open until we start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Make sure your name and Andrew ID are on the front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Read instruction page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No questions (unless clarification on English)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en-US" dirty="0"/>
              <a:t>Additional info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25 min</a:t>
            </a:r>
          </a:p>
        </p:txBody>
      </p:sp>
    </p:spTree>
    <p:extLst>
      <p:ext uri="{BB962C8B-B14F-4D97-AF65-F5344CB8AC3E}">
        <p14:creationId xmlns:p14="http://schemas.microsoft.com/office/powerpoint/2010/main" val="41743116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F3D81-9276-9404-9CA0-DD6D0938D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Backtracking: N-Queens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EF1EC-7E38-5569-7753-03821AF2E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1082617" cy="5164792"/>
          </a:xfrm>
        </p:spPr>
        <p:txBody>
          <a:bodyPr/>
          <a:lstStyle/>
          <a:p>
            <a:r>
              <a:rPr lang="en-US" dirty="0"/>
              <a:t>Code demo</a:t>
            </a:r>
          </a:p>
          <a:p>
            <a:r>
              <a:rPr lang="en-US" sz="2400" dirty="0">
                <a:solidFill>
                  <a:schemeClr val="tx1"/>
                </a:solidFill>
                <a:hlinkClick r:id="rId2"/>
              </a:rPr>
              <a:t>https://www.cs.cmu.edu/~112/notes/notes-recursion-part2.html#nQueens</a:t>
            </a:r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 startAt="2"/>
            </a:pPr>
            <a:endParaRPr lang="en-US" sz="2800" dirty="0">
              <a:solidFill>
                <a:schemeClr val="tx1"/>
              </a:solidFill>
            </a:endParaRPr>
          </a:p>
          <a:p>
            <a:pPr marL="1428750" lvl="4" indent="-514350"/>
            <a:endParaRPr lang="en-US" sz="2800" dirty="0">
              <a:solidFill>
                <a:schemeClr val="tx1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8053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F3D81-9276-9404-9CA0-DD6D0938D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Backtracking: Solving maze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EF1EC-7E38-5569-7753-03821AF2E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3588476"/>
          </a:xfrm>
        </p:spPr>
        <p:txBody>
          <a:bodyPr/>
          <a:lstStyle/>
          <a:p>
            <a:r>
              <a:rPr lang="en-US" dirty="0"/>
              <a:t>Start: top-left</a:t>
            </a:r>
          </a:p>
          <a:p>
            <a:r>
              <a:rPr lang="en-US" dirty="0"/>
              <a:t>Goal: bottom-right</a:t>
            </a:r>
          </a:p>
          <a:p>
            <a:endParaRPr lang="en-US" sz="2800" dirty="0">
              <a:solidFill>
                <a:schemeClr val="tx1"/>
              </a:solidFill>
            </a:endParaRPr>
          </a:p>
          <a:p>
            <a:r>
              <a:rPr lang="en-US" dirty="0"/>
              <a:t>Strategy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</a:rPr>
              <a:t>Path: Keep ordered list of locations representing the current path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</a:rPr>
              <a:t>Visited: Avoid revisiting same locations by storing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</a:rPr>
              <a:t>Tr</a:t>
            </a:r>
            <a:r>
              <a:rPr lang="en-US" dirty="0">
                <a:solidFill>
                  <a:schemeClr val="tx1"/>
                </a:solidFill>
              </a:rPr>
              <a:t>y actions in order: N, S, E, W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</a:rPr>
              <a:t>Recursively solve from next location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2106511-47E2-B865-9252-25C04E40ACB9}"/>
                  </a:ext>
                </a:extLst>
              </p14:cNvPr>
              <p14:cNvContentPartPr/>
              <p14:nvPr/>
            </p14:nvContentPartPr>
            <p14:xfrm>
              <a:off x="995760" y="3162240"/>
              <a:ext cx="5059800" cy="15076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2106511-47E2-B865-9252-25C04E40ACB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6400" y="3152880"/>
                <a:ext cx="5078520" cy="152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80AC693-404E-A4FB-C83F-1C92671B8436}"/>
                  </a:ext>
                </a:extLst>
              </p14:cNvPr>
              <p14:cNvContentPartPr/>
              <p14:nvPr/>
            </p14:nvContentPartPr>
            <p14:xfrm>
              <a:off x="952920" y="3616200"/>
              <a:ext cx="6411240" cy="9572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80AC693-404E-A4FB-C83F-1C92671B843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43560" y="3606840"/>
                <a:ext cx="6429960" cy="975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644627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F3D81-9276-9404-9CA0-DD6D0938D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Backtracking: Solving maze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EF1EC-7E38-5569-7753-03821AF2E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7124767" cy="2039539"/>
          </a:xfrm>
        </p:spPr>
        <p:txBody>
          <a:bodyPr/>
          <a:lstStyle/>
          <a:p>
            <a:r>
              <a:rPr lang="en-US" dirty="0"/>
              <a:t>solve(maze, path, visited)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If at goal</a:t>
            </a:r>
          </a:p>
          <a:p>
            <a:r>
              <a:rPr lang="en-US" dirty="0">
                <a:solidFill>
                  <a:srgbClr val="7030A0"/>
                </a:solidFill>
              </a:rPr>
              <a:t>	Return path as solution!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US" dirty="0">
                <a:solidFill>
                  <a:schemeClr val="tx1"/>
                </a:solidFill>
              </a:rPr>
              <a:t>For each valid action</a:t>
            </a:r>
            <a:endParaRPr lang="en-US" sz="2000" dirty="0">
              <a:solidFill>
                <a:schemeClr val="tx1"/>
              </a:solidFill>
            </a:endParaRPr>
          </a:p>
          <a:p>
            <a:pPr marL="974725" lvl="2" indent="-514350">
              <a:buFont typeface="+mj-lt"/>
              <a:buAutoNum type="alphaLcParenR"/>
            </a:pPr>
            <a:r>
              <a:rPr lang="en-US" sz="2800" dirty="0"/>
              <a:t>Apply action</a:t>
            </a:r>
          </a:p>
          <a:p>
            <a:pPr marL="974725" lvl="2" indent="-514350">
              <a:buFont typeface="+mj-lt"/>
              <a:buAutoNum type="alphaLcParenR"/>
            </a:pPr>
            <a:r>
              <a:rPr lang="en-US" sz="2800" dirty="0">
                <a:solidFill>
                  <a:schemeClr val="tx1"/>
                </a:solidFill>
              </a:rPr>
              <a:t>Recurse:</a:t>
            </a:r>
          </a:p>
          <a:p>
            <a:pPr lvl="2" indent="0">
              <a:buNone/>
            </a:pPr>
            <a:r>
              <a:rPr lang="en-US" sz="2800" dirty="0"/>
              <a:t>	    </a:t>
            </a:r>
            <a:r>
              <a:rPr lang="en-US" sz="2800" dirty="0">
                <a:solidFill>
                  <a:schemeClr val="tx1"/>
                </a:solidFill>
              </a:rPr>
              <a:t>result =  solve(maze, path, visited</a:t>
            </a:r>
            <a:r>
              <a:rPr lang="en-US" sz="2800" dirty="0"/>
              <a:t>)</a:t>
            </a:r>
          </a:p>
          <a:p>
            <a:pPr marL="974725" lvl="2" indent="-514350">
              <a:buFont typeface="+mj-lt"/>
              <a:buAutoNum type="alphaLcParenR" startAt="3"/>
            </a:pPr>
            <a:r>
              <a:rPr lang="en-US" sz="2800" dirty="0">
                <a:solidFill>
                  <a:schemeClr val="tx1"/>
                </a:solidFill>
              </a:rPr>
              <a:t>If result is success</a:t>
            </a:r>
          </a:p>
          <a:p>
            <a:pPr lvl="2" indent="0">
              <a:buNone/>
            </a:pPr>
            <a:r>
              <a:rPr lang="en-US" sz="2800" dirty="0"/>
              <a:t>		Return result</a:t>
            </a:r>
            <a:endParaRPr lang="en-US" sz="2400" dirty="0"/>
          </a:p>
          <a:p>
            <a:pPr lvl="2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	</a:t>
            </a:r>
            <a:r>
              <a:rPr lang="en-US" sz="2800" dirty="0">
                <a:solidFill>
                  <a:schemeClr val="tx1"/>
                </a:solidFill>
              </a:rPr>
              <a:t>Els</a:t>
            </a:r>
            <a:r>
              <a:rPr lang="en-US" sz="2800" dirty="0"/>
              <a:t>e</a:t>
            </a:r>
          </a:p>
          <a:p>
            <a:pPr lvl="2" indent="0">
              <a:buNone/>
            </a:pPr>
            <a:r>
              <a:rPr lang="en-US" sz="2800" dirty="0">
                <a:solidFill>
                  <a:schemeClr val="tx1"/>
                </a:solidFill>
              </a:rPr>
              <a:t>		</a:t>
            </a:r>
            <a:r>
              <a:rPr lang="en-US" sz="2800" dirty="0"/>
              <a:t>U</a:t>
            </a:r>
            <a:r>
              <a:rPr lang="en-US" sz="2800" dirty="0">
                <a:solidFill>
                  <a:schemeClr val="tx1"/>
                </a:solidFill>
              </a:rPr>
              <a:t>ndo </a:t>
            </a:r>
            <a:r>
              <a:rPr lang="en-US" sz="2800" dirty="0"/>
              <a:t>action</a:t>
            </a:r>
            <a:endParaRPr lang="en-US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 startAt="2"/>
            </a:pPr>
            <a:r>
              <a:rPr lang="en-US" dirty="0">
                <a:solidFill>
                  <a:schemeClr val="tx1"/>
                </a:solidFill>
              </a:rPr>
              <a:t>Return failure</a:t>
            </a:r>
          </a:p>
          <a:p>
            <a:pPr marL="1428750" lvl="4" indent="-514350"/>
            <a:endParaRPr lang="en-US" sz="2800" dirty="0">
              <a:solidFill>
                <a:schemeClr val="tx1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6984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F3D81-9276-9404-9CA0-DD6D0938D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559" y="155590"/>
            <a:ext cx="10515600" cy="627812"/>
          </a:xfrm>
        </p:spPr>
        <p:txBody>
          <a:bodyPr/>
          <a:lstStyle/>
          <a:p>
            <a:r>
              <a:rPr lang="en-US" dirty="0"/>
              <a:t>Backtracking pattern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EF1EC-7E38-5569-7753-03821AF2E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886" y="1007171"/>
            <a:ext cx="6368247" cy="5682477"/>
          </a:xfrm>
          <a:ln w="19050">
            <a:solidFill>
              <a:schemeClr val="tx1"/>
            </a:solidFill>
          </a:ln>
        </p:spPr>
        <p:txBody>
          <a:bodyPr/>
          <a:lstStyle/>
          <a:p>
            <a:r>
              <a:rPr lang="en-US" dirty="0"/>
              <a:t>solve(maze, path, visited)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If at goal</a:t>
            </a:r>
          </a:p>
          <a:p>
            <a:r>
              <a:rPr lang="en-US" dirty="0">
                <a:solidFill>
                  <a:srgbClr val="7030A0"/>
                </a:solidFill>
              </a:rPr>
              <a:t>	Return path as solution!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US" dirty="0">
                <a:solidFill>
                  <a:schemeClr val="tx1"/>
                </a:solidFill>
              </a:rPr>
              <a:t>For each valid action</a:t>
            </a:r>
            <a:endParaRPr lang="en-US" sz="2000" dirty="0">
              <a:solidFill>
                <a:schemeClr val="tx1"/>
              </a:solidFill>
            </a:endParaRPr>
          </a:p>
          <a:p>
            <a:pPr marL="974725" lvl="2" indent="-514350">
              <a:buFont typeface="+mj-lt"/>
              <a:buAutoNum type="alphaLcParenR"/>
            </a:pPr>
            <a:r>
              <a:rPr lang="en-US" sz="2800" dirty="0"/>
              <a:t>Apply action</a:t>
            </a:r>
          </a:p>
          <a:p>
            <a:pPr marL="974725" lvl="2" indent="-514350">
              <a:buFont typeface="+mj-lt"/>
              <a:buAutoNum type="alphaLcParenR"/>
            </a:pPr>
            <a:r>
              <a:rPr lang="en-US" sz="2800" dirty="0">
                <a:solidFill>
                  <a:schemeClr val="tx1"/>
                </a:solidFill>
              </a:rPr>
              <a:t>Recurse:</a:t>
            </a:r>
          </a:p>
          <a:p>
            <a:pPr lvl="2" indent="0">
              <a:buNone/>
            </a:pPr>
            <a:r>
              <a:rPr lang="en-US" sz="2800" dirty="0"/>
              <a:t>	    </a:t>
            </a:r>
            <a:r>
              <a:rPr lang="en-US" sz="2800" dirty="0">
                <a:solidFill>
                  <a:schemeClr val="tx1"/>
                </a:solidFill>
              </a:rPr>
              <a:t>result =  solve(maze, path, visited</a:t>
            </a:r>
            <a:r>
              <a:rPr lang="en-US" sz="2800" dirty="0"/>
              <a:t>)</a:t>
            </a:r>
          </a:p>
          <a:p>
            <a:pPr marL="974725" lvl="2" indent="-514350">
              <a:buFont typeface="+mj-lt"/>
              <a:buAutoNum type="alphaLcParenR" startAt="3"/>
            </a:pPr>
            <a:r>
              <a:rPr lang="en-US" sz="2800" dirty="0">
                <a:solidFill>
                  <a:schemeClr val="tx1"/>
                </a:solidFill>
              </a:rPr>
              <a:t>If result is success</a:t>
            </a:r>
          </a:p>
          <a:p>
            <a:pPr lvl="2" indent="0">
              <a:buNone/>
            </a:pPr>
            <a:r>
              <a:rPr lang="en-US" sz="2800" dirty="0"/>
              <a:t>		Return result</a:t>
            </a:r>
            <a:endParaRPr lang="en-US" sz="2400" dirty="0"/>
          </a:p>
          <a:p>
            <a:pPr lvl="2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	</a:t>
            </a:r>
            <a:r>
              <a:rPr lang="en-US" sz="2800" dirty="0">
                <a:solidFill>
                  <a:schemeClr val="tx1"/>
                </a:solidFill>
              </a:rPr>
              <a:t>Els</a:t>
            </a:r>
            <a:r>
              <a:rPr lang="en-US" sz="2800" dirty="0"/>
              <a:t>e</a:t>
            </a:r>
          </a:p>
          <a:p>
            <a:pPr lvl="2" indent="0">
              <a:buNone/>
            </a:pPr>
            <a:r>
              <a:rPr lang="en-US" sz="2800" dirty="0">
                <a:solidFill>
                  <a:schemeClr val="tx1"/>
                </a:solidFill>
              </a:rPr>
              <a:t>		</a:t>
            </a:r>
            <a:r>
              <a:rPr lang="en-US" sz="2800" dirty="0"/>
              <a:t>U</a:t>
            </a:r>
            <a:r>
              <a:rPr lang="en-US" sz="2800" dirty="0">
                <a:solidFill>
                  <a:schemeClr val="tx1"/>
                </a:solidFill>
              </a:rPr>
              <a:t>ndo </a:t>
            </a:r>
            <a:r>
              <a:rPr lang="en-US" sz="2800" dirty="0"/>
              <a:t>action</a:t>
            </a:r>
            <a:endParaRPr lang="en-US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 startAt="2"/>
            </a:pPr>
            <a:r>
              <a:rPr lang="en-US" dirty="0">
                <a:solidFill>
                  <a:schemeClr val="tx1"/>
                </a:solidFill>
              </a:rPr>
              <a:t>Return failure</a:t>
            </a:r>
          </a:p>
          <a:p>
            <a:pPr marL="1428750" lvl="4" indent="-514350"/>
            <a:endParaRPr lang="en-US" sz="2800" dirty="0">
              <a:solidFill>
                <a:schemeClr val="tx1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635B735-115F-1B43-1969-EF63C94F5236}"/>
              </a:ext>
            </a:extLst>
          </p:cNvPr>
          <p:cNvSpPr txBox="1">
            <a:spLocks/>
          </p:cNvSpPr>
          <p:nvPr/>
        </p:nvSpPr>
        <p:spPr>
          <a:xfrm>
            <a:off x="6865443" y="1007170"/>
            <a:ext cx="5140036" cy="5682477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solve(board)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If all Qs placed</a:t>
            </a:r>
          </a:p>
          <a:p>
            <a:r>
              <a:rPr lang="en-US" dirty="0">
                <a:solidFill>
                  <a:srgbClr val="7030A0"/>
                </a:solidFill>
              </a:rPr>
              <a:t>	Return board as solution!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US" dirty="0">
                <a:solidFill>
                  <a:schemeClr val="tx1"/>
                </a:solidFill>
              </a:rPr>
              <a:t>For each valid action</a:t>
            </a:r>
            <a:endParaRPr lang="en-US" sz="2000" dirty="0">
              <a:solidFill>
                <a:schemeClr val="tx1"/>
              </a:solidFill>
            </a:endParaRPr>
          </a:p>
          <a:p>
            <a:pPr marL="974725" lvl="2" indent="-514350">
              <a:buFont typeface="+mj-lt"/>
              <a:buAutoNum type="alphaLcParenR"/>
            </a:pPr>
            <a:r>
              <a:rPr lang="en-US" sz="2800" dirty="0"/>
              <a:t>Apply action</a:t>
            </a:r>
          </a:p>
          <a:p>
            <a:pPr marL="974725" lvl="2" indent="-514350">
              <a:buFont typeface="+mj-lt"/>
              <a:buAutoNum type="alphaLcParenR"/>
            </a:pPr>
            <a:r>
              <a:rPr lang="en-US" sz="2800" dirty="0"/>
              <a:t>Recurse:</a:t>
            </a:r>
          </a:p>
          <a:p>
            <a:pPr lvl="2" indent="0">
              <a:buNone/>
            </a:pPr>
            <a:r>
              <a:rPr lang="en-US" sz="2800" dirty="0"/>
              <a:t>	    result =  solve(board)</a:t>
            </a:r>
          </a:p>
          <a:p>
            <a:pPr marL="974725" lvl="2" indent="-514350">
              <a:buFont typeface="+mj-lt"/>
              <a:buAutoNum type="alphaLcParenR"/>
            </a:pPr>
            <a:r>
              <a:rPr lang="en-US" sz="2800" dirty="0"/>
              <a:t>If result is success</a:t>
            </a:r>
          </a:p>
          <a:p>
            <a:pPr lvl="2" indent="0">
              <a:buFont typeface="Wingdings" panose="05000000000000000000" pitchFamily="2" charset="2"/>
              <a:buNone/>
            </a:pPr>
            <a:r>
              <a:rPr lang="en-US" sz="2800" dirty="0"/>
              <a:t>		Return result</a:t>
            </a:r>
            <a:endParaRPr lang="en-US" sz="2400" dirty="0"/>
          </a:p>
          <a:p>
            <a:pPr lvl="2" indent="0">
              <a:buFont typeface="Wingdings" panose="05000000000000000000" pitchFamily="2" charset="2"/>
              <a:buNone/>
            </a:pPr>
            <a:r>
              <a:rPr lang="en-US" sz="2400" dirty="0"/>
              <a:t>	</a:t>
            </a:r>
            <a:r>
              <a:rPr lang="en-US" sz="2800" dirty="0"/>
              <a:t>Else</a:t>
            </a:r>
          </a:p>
          <a:p>
            <a:pPr lvl="2" indent="0">
              <a:buFont typeface="Wingdings" panose="05000000000000000000" pitchFamily="2" charset="2"/>
              <a:buNone/>
            </a:pPr>
            <a:r>
              <a:rPr lang="en-US" sz="2800" dirty="0"/>
              <a:t>		Undo action</a:t>
            </a:r>
            <a:endParaRPr lang="en-US" dirty="0">
              <a:solidFill>
                <a:srgbClr val="7030A0"/>
              </a:solidFill>
            </a:endParaRPr>
          </a:p>
          <a:p>
            <a:pPr marL="514350" indent="-514350">
              <a:buFont typeface="+mj-lt"/>
              <a:buAutoNum type="arabicPeriod" startAt="2"/>
            </a:pPr>
            <a:r>
              <a:rPr lang="en-US" dirty="0">
                <a:solidFill>
                  <a:schemeClr val="tx1"/>
                </a:solidFill>
              </a:rPr>
              <a:t>Return  failure</a:t>
            </a:r>
            <a:endParaRPr lang="en-US" dirty="0">
              <a:solidFill>
                <a:srgbClr val="7030A0"/>
              </a:solidFill>
            </a:endParaRPr>
          </a:p>
          <a:p>
            <a:pPr marL="974725" lvl="2" indent="-514350">
              <a:buFont typeface="+mj-lt"/>
              <a:buAutoNum type="alphaUcPeriod" startAt="2"/>
            </a:pPr>
            <a:endParaRPr lang="en-US" dirty="0"/>
          </a:p>
          <a:p>
            <a:pPr marL="514350" indent="-514350">
              <a:buFont typeface="+mj-lt"/>
              <a:buAutoNum type="arabicPeriod" startAt="2"/>
            </a:pPr>
            <a:endParaRPr lang="en-US" dirty="0">
              <a:solidFill>
                <a:schemeClr val="tx1"/>
              </a:solidFill>
            </a:endParaRPr>
          </a:p>
          <a:p>
            <a:pPr marL="1428750" lvl="4" indent="-514350"/>
            <a:endParaRPr lang="en-US" sz="28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120C43-75C5-B5A9-0979-165924769028}"/>
              </a:ext>
            </a:extLst>
          </p:cNvPr>
          <p:cNvSpPr txBox="1"/>
          <p:nvPr/>
        </p:nvSpPr>
        <p:spPr>
          <a:xfrm>
            <a:off x="5181237" y="966226"/>
            <a:ext cx="14278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800" dirty="0">
                <a:solidFill>
                  <a:schemeClr val="accent5"/>
                </a:solidFill>
              </a:rPr>
              <a:t>Maze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268DC9-B0B7-CF2D-D8C7-C28E63232D33}"/>
              </a:ext>
            </a:extLst>
          </p:cNvPr>
          <p:cNvSpPr txBox="1"/>
          <p:nvPr/>
        </p:nvSpPr>
        <p:spPr>
          <a:xfrm>
            <a:off x="10198083" y="966226"/>
            <a:ext cx="18073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800" dirty="0">
                <a:solidFill>
                  <a:schemeClr val="accent5"/>
                </a:solidFill>
              </a:rPr>
              <a:t>N-Queens</a:t>
            </a:r>
          </a:p>
        </p:txBody>
      </p:sp>
    </p:spTree>
    <p:extLst>
      <p:ext uri="{BB962C8B-B14F-4D97-AF65-F5344CB8AC3E}">
        <p14:creationId xmlns:p14="http://schemas.microsoft.com/office/powerpoint/2010/main" val="28280368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F3D81-9276-9404-9CA0-DD6D0938D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Backtracking: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EF1EC-7E38-5569-7753-03821AF2E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7013267" cy="2039539"/>
          </a:xfrm>
        </p:spPr>
        <p:txBody>
          <a:bodyPr/>
          <a:lstStyle/>
          <a:p>
            <a:r>
              <a:rPr lang="en-US" dirty="0"/>
              <a:t>Map coloring example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Goal: color all states with {</a:t>
            </a:r>
            <a:r>
              <a:rPr lang="en-US" b="1" dirty="0">
                <a:solidFill>
                  <a:srgbClr val="FF0000"/>
                </a:solidFill>
              </a:rPr>
              <a:t>red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b="1" dirty="0">
                <a:solidFill>
                  <a:srgbClr val="00B050"/>
                </a:solidFill>
              </a:rPr>
              <a:t>green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b="1" dirty="0">
                <a:solidFill>
                  <a:schemeClr val="accent1"/>
                </a:solidFill>
              </a:rPr>
              <a:t>blue</a:t>
            </a:r>
            <a:r>
              <a:rPr lang="en-US" dirty="0">
                <a:solidFill>
                  <a:schemeClr val="tx1"/>
                </a:solidFill>
              </a:rPr>
              <a:t>} such that adjacent states have different colors.</a:t>
            </a:r>
          </a:p>
          <a:p>
            <a:r>
              <a:rPr lang="en-US" dirty="0">
                <a:solidFill>
                  <a:srgbClr val="7030A0"/>
                </a:solidFill>
              </a:rPr>
              <a:t>Classic example: Australia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0BD5D377-A350-CCE8-AED6-B844F9A3D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58299" y="3270952"/>
            <a:ext cx="5661467" cy="262089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19CB71-20A4-A65E-404E-4298709C0D6A}"/>
              </a:ext>
            </a:extLst>
          </p:cNvPr>
          <p:cNvSpPr txBox="1"/>
          <p:nvPr/>
        </p:nvSpPr>
        <p:spPr>
          <a:xfrm>
            <a:off x="362309" y="6306203"/>
            <a:ext cx="4181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hlinkClick r:id="rId3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ai.berkeley.edu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b="0" i="0" dirty="0" err="1">
                <a:solidFill>
                  <a:schemeClr val="bg1">
                    <a:lumMod val="65000"/>
                  </a:schemeClr>
                </a:solidFill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Ketrina</a:t>
            </a:r>
            <a:r>
              <a:rPr lang="en-US" b="0" i="0" dirty="0">
                <a:solidFill>
                  <a:schemeClr val="bg1">
                    <a:lumMod val="65000"/>
                  </a:schemeClr>
                </a:solidFill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Yim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4130766-A844-9EBF-A97D-1C7A517EE609}"/>
                  </a:ext>
                </a:extLst>
              </p14:cNvPr>
              <p14:cNvContentPartPr/>
              <p14:nvPr/>
            </p14:nvContentPartPr>
            <p14:xfrm>
              <a:off x="3718080" y="3871800"/>
              <a:ext cx="760680" cy="12492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4130766-A844-9EBF-A97D-1C7A517EE60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08720" y="3862440"/>
                <a:ext cx="779400" cy="1267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034525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F3D81-9276-9404-9CA0-DD6D0938D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Backtracking: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EF1EC-7E38-5569-7753-03821AF2E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7013267" cy="2039539"/>
          </a:xfrm>
        </p:spPr>
        <p:txBody>
          <a:bodyPr/>
          <a:lstStyle/>
          <a:p>
            <a:r>
              <a:rPr lang="en-US" dirty="0"/>
              <a:t>Map coloring example</a:t>
            </a:r>
          </a:p>
          <a:p>
            <a:r>
              <a:rPr lang="en-US" dirty="0">
                <a:solidFill>
                  <a:schemeClr val="tx1"/>
                </a:solidFill>
              </a:rPr>
              <a:t>"for each valid action"</a:t>
            </a:r>
          </a:p>
          <a:p>
            <a:r>
              <a:rPr lang="en-US" dirty="0">
                <a:solidFill>
                  <a:schemeClr val="tx1"/>
                </a:solidFill>
              </a:rPr>
              <a:t>But, what are the actions??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729499A-CB5C-5999-D99B-29A5D9BE8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521" y="1561332"/>
            <a:ext cx="1320293" cy="10533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C2071D1-2D16-CC97-DCD0-9A8EDF84A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070" y="3336327"/>
            <a:ext cx="1318051" cy="10515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9BC13E9-39DE-2D8C-92D0-7F32A9AE7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4120" y="3336327"/>
            <a:ext cx="1318051" cy="10515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0D2A5F6-A669-1A58-B0EB-8CBEC8C80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2171" y="3336327"/>
            <a:ext cx="1318051" cy="10515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48E1387-590F-4DC1-008B-3A66DC070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0222" y="3336327"/>
            <a:ext cx="1318051" cy="10515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330FA62-9BF0-B496-A6AC-45B691F1D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8273" y="3336327"/>
            <a:ext cx="1318051" cy="105156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4C79189-CD5B-ED8F-2792-0EDB95B81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3265" y="3336327"/>
            <a:ext cx="1318051" cy="10515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9C39AD7-9AF5-5447-1985-C06DBFD80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1315" y="3336327"/>
            <a:ext cx="1318051" cy="105156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3ACEC5F-AD01-8B8F-CDC3-A8CE2C6FF536}"/>
                  </a:ext>
                </a:extLst>
              </p14:cNvPr>
              <p14:cNvContentPartPr/>
              <p14:nvPr/>
            </p14:nvContentPartPr>
            <p14:xfrm>
              <a:off x="4070880" y="384120"/>
              <a:ext cx="8125200" cy="38469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3ACEC5F-AD01-8B8F-CDC3-A8CE2C6FF53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61520" y="374760"/>
                <a:ext cx="8143920" cy="3865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5632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F3D81-9276-9404-9CA0-DD6D0938D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Backtracking: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EF1EC-7E38-5569-7753-03821AF2E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7013267" cy="2039539"/>
          </a:xfrm>
        </p:spPr>
        <p:txBody>
          <a:bodyPr/>
          <a:lstStyle/>
          <a:p>
            <a:r>
              <a:rPr lang="en-US" dirty="0"/>
              <a:t>Map coloring example</a:t>
            </a:r>
          </a:p>
          <a:p>
            <a:r>
              <a:rPr lang="en-US" dirty="0">
                <a:solidFill>
                  <a:schemeClr val="tx1"/>
                </a:solidFill>
              </a:rPr>
              <a:t>"for each valid action"</a:t>
            </a:r>
          </a:p>
          <a:p>
            <a:r>
              <a:rPr lang="en-US" dirty="0">
                <a:solidFill>
                  <a:schemeClr val="tx1"/>
                </a:solidFill>
              </a:rPr>
              <a:t>But, what are the actions??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729499A-CB5C-5999-D99B-29A5D9BE8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521" y="1561332"/>
            <a:ext cx="1320293" cy="1053349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8D039437-C2E4-5435-5575-FCDC3ED8062B}"/>
              </a:ext>
            </a:extLst>
          </p:cNvPr>
          <p:cNvGrpSpPr>
            <a:grpSpLocks noChangeAspect="1"/>
          </p:cNvGrpSpPr>
          <p:nvPr/>
        </p:nvGrpSpPr>
        <p:grpSpPr>
          <a:xfrm>
            <a:off x="1917" y="3336327"/>
            <a:ext cx="15793551" cy="1051560"/>
            <a:chOff x="186906" y="3844493"/>
            <a:chExt cx="11818189" cy="78687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AA12C58-5B19-572D-E777-FC8F33DED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6906" y="3844493"/>
              <a:ext cx="986287" cy="78687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91B9BE0-AAE2-FDB4-C6A5-AFC573EF44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3193" y="3844493"/>
              <a:ext cx="986287" cy="78687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1D4AC16-5E80-E4F7-9486-6B031466A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59480" y="3844493"/>
              <a:ext cx="986287" cy="78687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C2071D1-2D16-CC97-DCD0-9A8EDF84A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45767" y="3844493"/>
              <a:ext cx="986287" cy="78687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9BC13E9-39DE-2D8C-92D0-7F32A9AE72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32054" y="3844493"/>
              <a:ext cx="986287" cy="78687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0D2A5F6-A669-1A58-B0EB-8CBEC8C80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18341" y="3844493"/>
              <a:ext cx="986287" cy="78687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48E1387-590F-4DC1-008B-3A66DC070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04628" y="3844493"/>
              <a:ext cx="986287" cy="78687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330FA62-9BF0-B496-A6AC-45B691F1D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90915" y="3844493"/>
              <a:ext cx="986287" cy="78687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4C79189-CD5B-ED8F-2792-0EDB95B81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59947" y="3844493"/>
              <a:ext cx="986287" cy="78687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9C39AD7-9AF5-5447-1985-C06DBFD803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46234" y="3844493"/>
              <a:ext cx="986287" cy="786874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C741BE0-59EF-D6F7-723C-8945DBD9C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32521" y="3844493"/>
              <a:ext cx="986287" cy="786874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70D0EB8-8E01-1D4F-F152-E6211B53E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018808" y="3844493"/>
              <a:ext cx="986287" cy="786874"/>
            </a:xfrm>
            <a:prstGeom prst="rect">
              <a:avLst/>
            </a:prstGeom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CFA1812-2EB7-41F1-B2EE-9CEAEEAE9539}"/>
                  </a:ext>
                </a:extLst>
              </p14:cNvPr>
              <p14:cNvContentPartPr/>
              <p14:nvPr/>
            </p14:nvContentPartPr>
            <p14:xfrm>
              <a:off x="157320" y="3447720"/>
              <a:ext cx="11595960" cy="6019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CFA1812-2EB7-41F1-B2EE-9CEAEEAE953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7960" y="3438360"/>
                <a:ext cx="11614680" cy="620640"/>
              </a:xfrm>
              <a:prstGeom prst="rect">
                <a:avLst/>
              </a:prstGeom>
            </p:spPr>
          </p:pic>
        </mc:Fallback>
      </mc:AlternateContent>
      <p:pic>
        <p:nvPicPr>
          <p:cNvPr id="27" name="Picture 26">
            <a:extLst>
              <a:ext uri="{FF2B5EF4-FFF2-40B4-BE49-F238E27FC236}">
                <a16:creationId xmlns:a16="http://schemas.microsoft.com/office/drawing/2014/main" id="{C6D21AC4-B03E-F555-0CAD-6496E0407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98" y="4967425"/>
            <a:ext cx="1320293" cy="10533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184A415-7DF0-84E7-46C4-7D76B5468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8974" y="4967425"/>
            <a:ext cx="1320293" cy="105334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23BC207D-63DE-B3A9-DA36-C4D7B96AD5E3}"/>
                  </a:ext>
                </a:extLst>
              </p14:cNvPr>
              <p14:cNvContentPartPr/>
              <p14:nvPr/>
            </p14:nvContentPartPr>
            <p14:xfrm>
              <a:off x="1042560" y="1266480"/>
              <a:ext cx="11153520" cy="35906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23BC207D-63DE-B3A9-DA36-C4D7B96AD5E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3200" y="1257120"/>
                <a:ext cx="11172240" cy="360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273BE861-A1FD-F932-1BE3-BCE7227EBB5E}"/>
                  </a:ext>
                </a:extLst>
              </p14:cNvPr>
              <p14:cNvContentPartPr/>
              <p14:nvPr/>
            </p14:nvContentPartPr>
            <p14:xfrm>
              <a:off x="103320" y="649440"/>
              <a:ext cx="11588400" cy="59630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273BE861-A1FD-F932-1BE3-BCE7227EBB5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3960" y="640080"/>
                <a:ext cx="11607120" cy="5981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966515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F3D81-9276-9404-9CA0-DD6D0938D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Backtracking: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EF1EC-7E38-5569-7753-03821AF2E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7013267" cy="2039539"/>
          </a:xfrm>
        </p:spPr>
        <p:txBody>
          <a:bodyPr/>
          <a:lstStyle/>
          <a:p>
            <a:r>
              <a:rPr lang="en-US" dirty="0"/>
              <a:t>Map coloring example</a:t>
            </a:r>
          </a:p>
          <a:p>
            <a:r>
              <a:rPr lang="en-US" dirty="0">
                <a:solidFill>
                  <a:schemeClr val="tx1"/>
                </a:solidFill>
              </a:rPr>
              <a:t>"for each valid action"</a:t>
            </a:r>
          </a:p>
          <a:p>
            <a:r>
              <a:rPr lang="en-US" dirty="0">
                <a:solidFill>
                  <a:schemeClr val="tx1"/>
                </a:solidFill>
              </a:rPr>
              <a:t>But, what are the actions??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729499A-CB5C-5999-D99B-29A5D9BE8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521" y="1561332"/>
            <a:ext cx="1320293" cy="1053349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8D039437-C2E4-5435-5575-FCDC3ED8062B}"/>
              </a:ext>
            </a:extLst>
          </p:cNvPr>
          <p:cNvGrpSpPr>
            <a:grpSpLocks noChangeAspect="1"/>
          </p:cNvGrpSpPr>
          <p:nvPr/>
        </p:nvGrpSpPr>
        <p:grpSpPr>
          <a:xfrm>
            <a:off x="4677434" y="3238123"/>
            <a:ext cx="3954153" cy="1051560"/>
            <a:chOff x="186906" y="3844493"/>
            <a:chExt cx="2958861" cy="78687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AA12C58-5B19-572D-E777-FC8F33DED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6906" y="3844493"/>
              <a:ext cx="986287" cy="78687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91B9BE0-AAE2-FDB4-C6A5-AFC573EF44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3193" y="3844493"/>
              <a:ext cx="986287" cy="78687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1D4AC16-5E80-E4F7-9486-6B031466A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59480" y="3844493"/>
              <a:ext cx="986287" cy="786874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90ED4D5-5CF2-3300-C6C1-045550A14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6053" y="4924347"/>
            <a:ext cx="1318051" cy="10515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B35FBD-4160-4AA9-DD63-AD16AF551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104" y="4924347"/>
            <a:ext cx="1318051" cy="105156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52DCD1D-DF5A-AED8-6073-AC7BF123C4D0}"/>
                  </a:ext>
                </a:extLst>
              </p14:cNvPr>
              <p14:cNvContentPartPr/>
              <p14:nvPr/>
            </p14:nvContentPartPr>
            <p14:xfrm>
              <a:off x="2851884" y="5017788"/>
              <a:ext cx="1971000" cy="5954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52DCD1D-DF5A-AED8-6073-AC7BF123C4D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42524" y="5008428"/>
                <a:ext cx="1989720" cy="61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18B1A27-8A28-B0BF-87D4-FDEB46DA200C}"/>
                  </a:ext>
                </a:extLst>
              </p14:cNvPr>
              <p14:cNvContentPartPr/>
              <p14:nvPr/>
            </p14:nvContentPartPr>
            <p14:xfrm>
              <a:off x="2346480" y="2380680"/>
              <a:ext cx="5527800" cy="41176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18B1A27-8A28-B0BF-87D4-FDEB46DA200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37120" y="2371320"/>
                <a:ext cx="5546520" cy="4136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987015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45A84-FB9F-4CD0-8727-246334DC3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Fractals!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8DED37-7877-A54D-C898-21245D67C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824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E4A74-33D8-2F40-9836-6D59CE328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Fractals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3BCD1-93FB-CD13-2959-6C30BAB597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Mandelbrot set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Online Media 5" title="The Edge of Infinity - Mandelbrot Fractal Zoom (e2011) (4k 60fps)">
            <a:hlinkClick r:id="" action="ppaction://media"/>
            <a:extLst>
              <a:ext uri="{FF2B5EF4-FFF2-40B4-BE49-F238E27FC236}">
                <a16:creationId xmlns:a16="http://schemas.microsoft.com/office/drawing/2014/main" id="{3DA1FF30-5A99-10F2-99E3-4ACEDD334BA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07988" y="1993101"/>
            <a:ext cx="7293212" cy="41206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AE346C-1C13-7BED-B3D1-431490131174}"/>
              </a:ext>
            </a:extLst>
          </p:cNvPr>
          <p:cNvSpPr txBox="1"/>
          <p:nvPr/>
        </p:nvSpPr>
        <p:spPr>
          <a:xfrm>
            <a:off x="366784" y="6306203"/>
            <a:ext cx="60971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https://www.youtube.com/watch?v=u1pwtSBTnPU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18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8" y="1113178"/>
            <a:ext cx="9992077" cy="4721240"/>
          </a:xfrm>
        </p:spPr>
        <p:txBody>
          <a:bodyPr/>
          <a:lstStyle/>
          <a:p>
            <a:r>
              <a:rPr lang="en-US" dirty="0"/>
              <a:t>Democracy Day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Tue 11/7 – No class</a:t>
            </a:r>
          </a:p>
          <a:p>
            <a:endParaRPr lang="en-US" dirty="0">
              <a:solidFill>
                <a:srgbClr val="7030A0"/>
              </a:solidFill>
            </a:endParaRPr>
          </a:p>
          <a:p>
            <a:r>
              <a:rPr lang="en-US" dirty="0"/>
              <a:t>TP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Ideation meetings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Special topic session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Scaffolded project – Bee project</a:t>
            </a:r>
          </a:p>
          <a:p>
            <a:endParaRPr lang="en-US" dirty="0">
              <a:solidFill>
                <a:srgbClr val="7030A0"/>
              </a:solidFill>
            </a:endParaRPr>
          </a:p>
          <a:p>
            <a:r>
              <a:rPr lang="en-US" dirty="0"/>
              <a:t>HW9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VS Code graphics exercise 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 Turn in on Canvas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166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FC953-BE27-361F-9476-5ADD3DCA5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Thursday Logistics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A6B415-32A4-1207-9A2A-2717A18082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25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8" y="1113178"/>
            <a:ext cx="9992077" cy="4721240"/>
          </a:xfrm>
        </p:spPr>
        <p:txBody>
          <a:bodyPr/>
          <a:lstStyle/>
          <a:p>
            <a:r>
              <a:rPr lang="en-US" dirty="0"/>
              <a:t>Quiz 8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252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2B8FE-8781-E547-92DE-7B36E5647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257ED-7AC1-E67B-B9AE-96E7DFB81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10961475" cy="2039539"/>
          </a:xfrm>
        </p:spPr>
        <p:txBody>
          <a:bodyPr/>
          <a:lstStyle/>
          <a:p>
            <a:r>
              <a:rPr lang="en-US" dirty="0"/>
              <a:t>What is the big O of the following function, which takes a list of length N? Note that some parts of the code are intentionally blanked out.</a:t>
            </a:r>
          </a:p>
          <a:p>
            <a:pPr marL="514350" indent="-514350">
              <a:buFont typeface="+mj-lt"/>
              <a:buAutoNum type="alphaUcPeriod"/>
            </a:pPr>
            <a:r>
              <a:rPr lang="pt-BR" dirty="0">
                <a:solidFill>
                  <a:schemeClr val="tx1"/>
                </a:solidFill>
              </a:rPr>
              <a:t>O(1)</a:t>
            </a:r>
          </a:p>
          <a:p>
            <a:pPr marL="514350" indent="-514350">
              <a:buFont typeface="+mj-lt"/>
              <a:buAutoNum type="alphaUcPeriod"/>
            </a:pPr>
            <a:r>
              <a:rPr lang="pt-BR" dirty="0">
                <a:solidFill>
                  <a:schemeClr val="tx1"/>
                </a:solidFill>
              </a:rPr>
              <a:t>O(2**N)</a:t>
            </a:r>
          </a:p>
          <a:p>
            <a:pPr marL="514350" indent="-514350">
              <a:buFont typeface="+mj-lt"/>
              <a:buAutoNum type="alphaUcPeriod"/>
            </a:pPr>
            <a:r>
              <a:rPr lang="pt-BR" dirty="0">
                <a:solidFill>
                  <a:schemeClr val="tx1"/>
                </a:solidFill>
              </a:rPr>
              <a:t>O(N**0.5)</a:t>
            </a:r>
          </a:p>
          <a:p>
            <a:pPr marL="514350" indent="-514350">
              <a:buFont typeface="+mj-lt"/>
              <a:buAutoNum type="alphaUcPeriod"/>
            </a:pPr>
            <a:r>
              <a:rPr lang="pt-BR" dirty="0">
                <a:solidFill>
                  <a:schemeClr val="tx1"/>
                </a:solidFill>
              </a:rPr>
              <a:t>O(N*log(N))</a:t>
            </a:r>
          </a:p>
          <a:p>
            <a:pPr marL="514350" indent="-514350">
              <a:buFont typeface="+mj-lt"/>
              <a:buAutoNum type="alphaUcPeriod"/>
            </a:pPr>
            <a:r>
              <a:rPr lang="pt-BR" dirty="0">
                <a:solidFill>
                  <a:schemeClr val="tx1"/>
                </a:solidFill>
              </a:rPr>
              <a:t>O(N**2)</a:t>
            </a:r>
          </a:p>
          <a:p>
            <a:pPr marL="514350" indent="-514350">
              <a:buFont typeface="+mj-lt"/>
              <a:buAutoNum type="alphaUcPeriod"/>
            </a:pPr>
            <a:r>
              <a:rPr lang="pt-BR" dirty="0">
                <a:solidFill>
                  <a:schemeClr val="tx1"/>
                </a:solidFill>
              </a:rPr>
              <a:t>O(N**3)</a:t>
            </a:r>
          </a:p>
          <a:p>
            <a:pPr marL="514350" indent="-514350">
              <a:buFont typeface="+mj-lt"/>
              <a:buAutoNum type="alphaUcPeriod"/>
            </a:pPr>
            <a:r>
              <a:rPr lang="pt-BR" dirty="0">
                <a:solidFill>
                  <a:schemeClr val="tx1"/>
                </a:solidFill>
              </a:rPr>
              <a:t>Need more information </a:t>
            </a:r>
          </a:p>
          <a:p>
            <a:r>
              <a:rPr lang="pt-BR" dirty="0">
                <a:solidFill>
                  <a:schemeClr val="tx1"/>
                </a:solidFill>
              </a:rPr>
              <a:t>       to be sure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6CC773-6112-12C2-0FEB-0C91FAC943D5}"/>
              </a:ext>
            </a:extLst>
          </p:cNvPr>
          <p:cNvSpPr txBox="1"/>
          <p:nvPr/>
        </p:nvSpPr>
        <p:spPr>
          <a:xfrm>
            <a:off x="4817808" y="2129124"/>
            <a:ext cx="7069392" cy="259975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200" b="0" i="0" u="none" strike="noStrike" baseline="0" dirty="0">
                <a:solidFill>
                  <a:srgbClr val="202429"/>
                </a:solidFill>
                <a:latin typeface="Consolas" panose="020B0609020204030204" pitchFamily="49" charset="0"/>
              </a:rPr>
              <a:t>def f(L):</a:t>
            </a:r>
          </a:p>
          <a:p>
            <a:pPr>
              <a:lnSpc>
                <a:spcPct val="125000"/>
              </a:lnSpc>
            </a:pPr>
            <a:r>
              <a:rPr lang="en-US" sz="2200" b="0" i="0" u="none" strike="noStrike" baseline="0" dirty="0">
                <a:solidFill>
                  <a:srgbClr val="202429"/>
                </a:solidFill>
                <a:latin typeface="Consolas" panose="020B0609020204030204" pitchFamily="49" charset="0"/>
              </a:rPr>
              <a:t>    result = [] </a:t>
            </a:r>
          </a:p>
          <a:p>
            <a:pPr>
              <a:lnSpc>
                <a:spcPct val="125000"/>
              </a:lnSpc>
            </a:pPr>
            <a:r>
              <a:rPr lang="en-US" sz="2200" dirty="0">
                <a:solidFill>
                  <a:srgbClr val="202429"/>
                </a:solidFill>
                <a:latin typeface="Consolas" panose="020B0609020204030204" pitchFamily="49" charset="0"/>
              </a:rPr>
              <a:t>    </a:t>
            </a:r>
            <a:r>
              <a:rPr lang="en-US" sz="2200" b="0" i="0" u="none" strike="noStrike" baseline="0" dirty="0">
                <a:solidFill>
                  <a:srgbClr val="202429"/>
                </a:solidFill>
                <a:latin typeface="Consolas" panose="020B0609020204030204" pitchFamily="49" charset="0"/>
              </a:rPr>
              <a:t>for </a:t>
            </a:r>
            <a:r>
              <a:rPr lang="en-US" sz="2200" b="0" i="0" u="none" strike="noStrike" baseline="0" dirty="0" err="1">
                <a:solidFill>
                  <a:srgbClr val="202429"/>
                </a:solidFill>
                <a:latin typeface="Consolas" panose="020B0609020204030204" pitchFamily="49" charset="0"/>
              </a:rPr>
              <a:t>i</a:t>
            </a:r>
            <a:r>
              <a:rPr lang="en-US" sz="2200" b="0" i="0" u="none" strike="noStrike" baseline="0" dirty="0">
                <a:solidFill>
                  <a:srgbClr val="202429"/>
                </a:solidFill>
                <a:latin typeface="Consolas" panose="020B0609020204030204" pitchFamily="49" charset="0"/>
              </a:rPr>
              <a:t> in range(_______):</a:t>
            </a:r>
          </a:p>
          <a:p>
            <a:pPr>
              <a:lnSpc>
                <a:spcPct val="125000"/>
              </a:lnSpc>
            </a:pPr>
            <a:r>
              <a:rPr lang="en-US" sz="2200" dirty="0">
                <a:solidFill>
                  <a:srgbClr val="202429"/>
                </a:solidFill>
                <a:latin typeface="Consolas" panose="020B0609020204030204" pitchFamily="49" charset="0"/>
              </a:rPr>
              <a:t>        </a:t>
            </a:r>
            <a:r>
              <a:rPr lang="en-US" sz="2200" b="0" i="0" u="none" strike="noStrike" baseline="0" dirty="0">
                <a:solidFill>
                  <a:srgbClr val="202429"/>
                </a:solidFill>
                <a:latin typeface="Consolas" panose="020B0609020204030204" pitchFamily="49" charset="0"/>
              </a:rPr>
              <a:t>for j in range(_______):</a:t>
            </a:r>
          </a:p>
          <a:p>
            <a:pPr>
              <a:lnSpc>
                <a:spcPct val="125000"/>
              </a:lnSpc>
            </a:pPr>
            <a:r>
              <a:rPr lang="en-US" sz="2200" dirty="0">
                <a:solidFill>
                  <a:srgbClr val="202429"/>
                </a:solidFill>
                <a:latin typeface="Consolas" panose="020B0609020204030204" pitchFamily="49" charset="0"/>
              </a:rPr>
              <a:t>            </a:t>
            </a:r>
            <a:r>
              <a:rPr lang="en-US" sz="2200" b="0" i="0" u="none" strike="noStrike" baseline="0" dirty="0">
                <a:solidFill>
                  <a:srgbClr val="202429"/>
                </a:solidFill>
                <a:latin typeface="Consolas" panose="020B0609020204030204" pitchFamily="49" charset="0"/>
              </a:rPr>
              <a:t>k = L[</a:t>
            </a:r>
            <a:r>
              <a:rPr lang="en-US" sz="2200" b="0" i="0" u="none" strike="noStrike" baseline="0" dirty="0" err="1">
                <a:solidFill>
                  <a:srgbClr val="202429"/>
                </a:solidFill>
                <a:latin typeface="Consolas" panose="020B0609020204030204" pitchFamily="49" charset="0"/>
              </a:rPr>
              <a:t>i</a:t>
            </a:r>
            <a:r>
              <a:rPr lang="en-US" sz="2200" b="0" i="0" u="none" strike="noStrike" baseline="0" dirty="0">
                <a:solidFill>
                  <a:srgbClr val="202429"/>
                </a:solidFill>
                <a:latin typeface="Consolas" panose="020B0609020204030204" pitchFamily="49" charset="0"/>
              </a:rPr>
              <a:t>] + L[j] </a:t>
            </a:r>
            <a:r>
              <a:rPr lang="en-US" sz="2200" b="0" i="0" u="none" strike="noStrike" baseline="0" dirty="0" err="1">
                <a:solidFill>
                  <a:srgbClr val="202429"/>
                </a:solidFill>
                <a:latin typeface="Consolas" panose="020B0609020204030204" pitchFamily="49" charset="0"/>
              </a:rPr>
              <a:t>result.append</a:t>
            </a:r>
            <a:r>
              <a:rPr lang="en-US" sz="2200" b="0" i="0" u="none" strike="noStrike" baseline="0" dirty="0">
                <a:solidFill>
                  <a:srgbClr val="202429"/>
                </a:solidFill>
                <a:latin typeface="Consolas" panose="020B0609020204030204" pitchFamily="49" charset="0"/>
              </a:rPr>
              <a:t>(k)</a:t>
            </a:r>
          </a:p>
          <a:p>
            <a:pPr>
              <a:lnSpc>
                <a:spcPct val="125000"/>
              </a:lnSpc>
            </a:pPr>
            <a:r>
              <a:rPr lang="en-US" sz="2200" dirty="0">
                <a:solidFill>
                  <a:srgbClr val="202429"/>
                </a:solidFill>
                <a:latin typeface="Consolas" panose="020B0609020204030204" pitchFamily="49" charset="0"/>
              </a:rPr>
              <a:t>    </a:t>
            </a:r>
            <a:r>
              <a:rPr lang="en-US" sz="2200" b="0" i="0" u="none" strike="noStrike" baseline="0" dirty="0">
                <a:solidFill>
                  <a:srgbClr val="202429"/>
                </a:solidFill>
                <a:latin typeface="Consolas" panose="020B0609020204030204" pitchFamily="49" charset="0"/>
              </a:rPr>
              <a:t>return result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6470005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11523</TotalTime>
  <Words>1842</Words>
  <Application>Microsoft Office PowerPoint</Application>
  <PresentationFormat>Widescreen</PresentationFormat>
  <Paragraphs>387</Paragraphs>
  <Slides>48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Arial</vt:lpstr>
      <vt:lpstr>Calibri</vt:lpstr>
      <vt:lpstr>Calibri Light</vt:lpstr>
      <vt:lpstr>Cambria Math</vt:lpstr>
      <vt:lpstr>Consolas</vt:lpstr>
      <vt:lpstr>Wingdings</vt:lpstr>
      <vt:lpstr>Office Theme</vt:lpstr>
      <vt:lpstr>15-112 Lecture 2  Recursion</vt:lpstr>
      <vt:lpstr>Tuesday Logistics</vt:lpstr>
      <vt:lpstr>As you walk in</vt:lpstr>
      <vt:lpstr>Quiz</vt:lpstr>
      <vt:lpstr>Fractals</vt:lpstr>
      <vt:lpstr>Announcements</vt:lpstr>
      <vt:lpstr>Thursday Logistics</vt:lpstr>
      <vt:lpstr>Announcements</vt:lpstr>
      <vt:lpstr>Poll 1</vt:lpstr>
      <vt:lpstr>Poll 2</vt:lpstr>
      <vt:lpstr>Poll 3</vt:lpstr>
      <vt:lpstr>Announcements</vt:lpstr>
      <vt:lpstr>Recursion</vt:lpstr>
      <vt:lpstr>Recursion in the Wild</vt:lpstr>
      <vt:lpstr>Recursion in the Wild</vt:lpstr>
      <vt:lpstr>Recursion in the Wild</vt:lpstr>
      <vt:lpstr>Recursion in the Wild</vt:lpstr>
      <vt:lpstr>General Recursive Form</vt:lpstr>
      <vt:lpstr>Recursive thinking</vt:lpstr>
      <vt:lpstr>Recursive thinking (and recursive functions)</vt:lpstr>
      <vt:lpstr>Recursive thinking (and recursive functions)</vt:lpstr>
      <vt:lpstr>Recursion Examples</vt:lpstr>
      <vt:lpstr>Example: Factorial</vt:lpstr>
      <vt:lpstr>Example: Factorial</vt:lpstr>
      <vt:lpstr>Some Recursion Issues</vt:lpstr>
      <vt:lpstr>Example: Fibonacci</vt:lpstr>
      <vt:lpstr>Towers of Hanoi</vt:lpstr>
      <vt:lpstr>Reminder General Recursive Form</vt:lpstr>
      <vt:lpstr>Towers of Hanoi</vt:lpstr>
      <vt:lpstr>Towers of Hanoi</vt:lpstr>
      <vt:lpstr>Towers of Hanoi</vt:lpstr>
      <vt:lpstr>Revisit Merge Sort</vt:lpstr>
      <vt:lpstr>Backtracking</vt:lpstr>
      <vt:lpstr>Backtracking: Word chain</vt:lpstr>
      <vt:lpstr>Backtracking: Word chain</vt:lpstr>
      <vt:lpstr>Backtracking: N-Queens Example</vt:lpstr>
      <vt:lpstr>Backtracking: N-Queens Example</vt:lpstr>
      <vt:lpstr>Backtracking: N-Queens Example</vt:lpstr>
      <vt:lpstr>Backtracking: N-Queens Example</vt:lpstr>
      <vt:lpstr>Backtracking: N-Queens example</vt:lpstr>
      <vt:lpstr>Backtracking: Solving maze example</vt:lpstr>
      <vt:lpstr>Backtracking: Solving maze example</vt:lpstr>
      <vt:lpstr>Backtracking pattern</vt:lpstr>
      <vt:lpstr>Backtracking: Performance</vt:lpstr>
      <vt:lpstr>Backtracking: Performance</vt:lpstr>
      <vt:lpstr>Backtracking: Performance</vt:lpstr>
      <vt:lpstr>Backtracking: Performance</vt:lpstr>
      <vt:lpstr>Fractals!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Patrick Virtue</dc:creator>
  <cp:lastModifiedBy>Pat Virtue</cp:lastModifiedBy>
  <cp:revision>265</cp:revision>
  <cp:lastPrinted>2022-09-01T18:31:54Z</cp:lastPrinted>
  <dcterms:created xsi:type="dcterms:W3CDTF">2020-05-18T13:01:09Z</dcterms:created>
  <dcterms:modified xsi:type="dcterms:W3CDTF">2023-11-15T17:11:05Z</dcterms:modified>
</cp:coreProperties>
</file>