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340" r:id="rId2"/>
    <p:sldId id="2495" r:id="rId3"/>
    <p:sldId id="2396" r:id="rId4"/>
    <p:sldId id="2406" r:id="rId5"/>
    <p:sldId id="2425" r:id="rId6"/>
    <p:sldId id="338" r:id="rId7"/>
    <p:sldId id="2491" r:id="rId8"/>
    <p:sldId id="2527" r:id="rId9"/>
    <p:sldId id="2528" r:id="rId10"/>
    <p:sldId id="2529" r:id="rId11"/>
    <p:sldId id="2530" r:id="rId12"/>
    <p:sldId id="2531" r:id="rId13"/>
    <p:sldId id="2547" r:id="rId14"/>
    <p:sldId id="2411" r:id="rId15"/>
    <p:sldId id="2418" r:id="rId16"/>
    <p:sldId id="2416" r:id="rId17"/>
    <p:sldId id="2419" r:id="rId18"/>
    <p:sldId id="2410" r:id="rId19"/>
    <p:sldId id="2422" r:id="rId20"/>
    <p:sldId id="2408" r:id="rId21"/>
    <p:sldId id="2423" r:id="rId22"/>
    <p:sldId id="2420" r:id="rId23"/>
    <p:sldId id="2426" r:id="rId24"/>
    <p:sldId id="2427" r:id="rId25"/>
    <p:sldId id="2533" r:id="rId26"/>
    <p:sldId id="2535" r:id="rId27"/>
    <p:sldId id="2536" r:id="rId28"/>
    <p:sldId id="2537" r:id="rId29"/>
    <p:sldId id="2538" r:id="rId30"/>
    <p:sldId id="2539" r:id="rId31"/>
    <p:sldId id="2540" r:id="rId32"/>
    <p:sldId id="2541" r:id="rId33"/>
    <p:sldId id="2413" r:id="rId34"/>
    <p:sldId id="2524" r:id="rId35"/>
    <p:sldId id="2525" r:id="rId36"/>
    <p:sldId id="2526" r:id="rId37"/>
    <p:sldId id="2414" r:id="rId38"/>
    <p:sldId id="2518" r:id="rId39"/>
    <p:sldId id="2519" r:id="rId40"/>
    <p:sldId id="2520" r:id="rId41"/>
    <p:sldId id="2521" r:id="rId42"/>
    <p:sldId id="2522" r:id="rId43"/>
    <p:sldId id="2523" r:id="rId44"/>
    <p:sldId id="2542" r:id="rId45"/>
    <p:sldId id="2543" r:id="rId46"/>
    <p:sldId id="2544" r:id="rId47"/>
    <p:sldId id="2545" r:id="rId48"/>
    <p:sldId id="2546" r:id="rId4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cture" id="{7F2AD5B0-1189-4EAB-83C8-93A7809028AA}">
          <p14:sldIdLst>
            <p14:sldId id="2340"/>
            <p14:sldId id="2495"/>
            <p14:sldId id="2396"/>
            <p14:sldId id="2406"/>
            <p14:sldId id="2425"/>
            <p14:sldId id="338"/>
            <p14:sldId id="2491"/>
            <p14:sldId id="2527"/>
            <p14:sldId id="2528"/>
            <p14:sldId id="2529"/>
            <p14:sldId id="2530"/>
            <p14:sldId id="2531"/>
            <p14:sldId id="2547"/>
            <p14:sldId id="2411"/>
            <p14:sldId id="2418"/>
            <p14:sldId id="2416"/>
            <p14:sldId id="2419"/>
            <p14:sldId id="2410"/>
            <p14:sldId id="2422"/>
            <p14:sldId id="2408"/>
            <p14:sldId id="2423"/>
            <p14:sldId id="2420"/>
            <p14:sldId id="2426"/>
            <p14:sldId id="2427"/>
            <p14:sldId id="2533"/>
            <p14:sldId id="2535"/>
            <p14:sldId id="2536"/>
            <p14:sldId id="2537"/>
            <p14:sldId id="2538"/>
            <p14:sldId id="2539"/>
            <p14:sldId id="2540"/>
            <p14:sldId id="2541"/>
            <p14:sldId id="2413"/>
            <p14:sldId id="2524"/>
            <p14:sldId id="2525"/>
            <p14:sldId id="2526"/>
            <p14:sldId id="2414"/>
            <p14:sldId id="2518"/>
            <p14:sldId id="2519"/>
            <p14:sldId id="2520"/>
            <p14:sldId id="2521"/>
            <p14:sldId id="2522"/>
            <p14:sldId id="2523"/>
            <p14:sldId id="2542"/>
            <p14:sldId id="2543"/>
            <p14:sldId id="2544"/>
            <p14:sldId id="2545"/>
            <p14:sldId id="25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7BD7"/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67" autoAdjust="0"/>
    <p:restoredTop sz="79713" autoAdjust="0"/>
  </p:normalViewPr>
  <p:slideViewPr>
    <p:cSldViewPr snapToGrid="0">
      <p:cViewPr varScale="1">
        <p:scale>
          <a:sx n="74" d="100"/>
          <a:sy n="74" d="100"/>
        </p:scale>
        <p:origin x="366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08T20:49:04.70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17582 3369 1209 0,'-3'-19'53'0,"-4"10"12"0,0-1-52 0,-4 4-13 15,8-7 0-15,-4 7 0 0,0-3 267 0,0 6 50 0,7 3 11 0,0 0 1 16,-4-7-166-16,4 7-34 15,-4-6-6-15,4 6-2 0,0 0-57 0,0 0-12 0,0 0-3 0,0 0 0 16,0 0-49-16,0 0 0 0,0 0 0 16,4 13 0-16,0-10-16 0,-1 12 4 0,1-2 0 0,-1-4 0 15,-3 7 12-15,-3 3 0 0,-1 0 0 0,4 3 0 16,-7 0 0-16,0 3 0 0,3 3 0 0,-3 6 10 16,0 4-2-16,0 6-8 0,-3 6 12 0,3-3-4 15,3 16 10-15,1 0 2 0,-1-1 0 0,1 10 0 16,-1 1-4-16,0 5 0 0,-3 3 0 0,4-2 0 15,-4 2-16-15,3 7 0 0,4 13 0 0,-3-14 0 0,-4 11 0 16,3-1 0-16,4 0 0 0,-7 3 0 16,4 7 0-16,-4 3 0 0,-4-4 0 0,4 20 0 15,-4-4 0-15,-3 3 0 0,4 17 0 0,-4-4 0 0,3 9 0 0,0 0-9 16,1 4 9-16,-1-1-8 16,-3 13 8-16,7-3 0 0,-4 7 0 0,4-4 0 0,-3-3 0 0,-1-1 0 15,4 14 0-15,0-7 0 16,-3-3 0-16,6 3 0 0,-3-6 0 0,3-3 0 15,1 9 0-15,3-12 0 0,-4 0 0 0,4 2 0 0,-3-2 0 0,3 6 0 16,0-6 0-16,0 2 0 0,0-8 9 16,0 2-9-16,0 7 12 0,3-13-12 0,1 1 8 0,-1-1-8 15,1 3 0-15,3-9 0 0,-3 0 12 16,3-3-4-16,-4 0 0 0,4-7-8 0,0 4 11 16,0-6-11-16,-3-1 10 0,3 0-10 0,-7-2 8 0,3-7-8 15,-3 0 0-15,0 0 9 0,-3 0-9 16,3-6 0-16,-7-4 9 0,3 1-9 0,-3-1 0 0,4-2 9 0,-4-10-9 15,0 3 0-15,0-6 8 0,-1 3-8 0,1-6 0 0,0-3 0 16,4-7 10-16,-1 4-10 0,1-4 8 0,-1-6-8 16,1 0 8-16,3 7-8 0,3-7 0 0,-3 0 8 15,0 0 0-15,4-3-8 0,-4-6 12 0,3 3-4 16,1-4 4-16,-1 7 0 0,1-6 0 0,-1-3 0 16,1-4-12-16,-4 4 0 0,3-4 0 0,-3-3 0 15,0 1 0-15,-3-7 8 16,3 6-8-16,-4 0 8 0,1-2-8 0,-4-4 8 0,3-4-8 0,1 1 8 15,-1 0-8-15,1-9 0 0,3-4 0 0,-4 4 0 16,1-7 0-16,-1 6 0 0,4-5 0 0,-3-4 0 16,3 3 11-16,0-3-3 0,-4 3-8 0,4-3 12 15,0 3-12-15,0-2 0 0,-3-8 0 0,-1 11 0 0,4-7 0 16,-4-1 0-16,1 5 0 0,-4-1 0 0,0-3 10 16,3-7-10-16,-3 10 10 0,0-12-10 0,-3 3 20 0,-1 2-1 15,4-8-1-15,3 5 0 0,-6-5-5 0,6-7-1 16,-3 3 0-16,4 4 0 0,3-10-4 0,0 0-8 15,0 0 11-15,0 0-11 0,0 0 16 0,-7 0-3 16,0 0-1-16,7 0 0 0,0 0-4 0,0 0-8 16,-7 0 11-16,0 6-11 0,-1-3 0 15,5-3 0-15,-4 0 0 0,0 6 0 0,0-2 0 0,3 2 0 16,1-3 0-16,3-3 0 0,-4 6 0 0,4 4-19 16,0-10 3-16,0 9 0 0,0-9 16 0,4 6 14 15,-4-6-2-15,10 3-1 0,1 4-11 0,3-4-16 16,0-3 4-16,4 6 1 0,-4-6 11 0,7 0 9 15,0 0-1-15,4 0-8 0,0 3 0 0,3-3 0 16,7 0 0-16,0 0 0 0,8 7 0 0,3-4 0 0,-1 3-10 16,5-3 10-16,3 3 0 0,0 4-9 0,0-10 9 0,7 9 0 15,3-3-9-15,1-2 9 0,6 2 0 0,4-3-9 16,7-3 9-16,0 0 0 0,8 6-9 0,2-6 9 16,12-6-9-16,3 6 9 0,-1 0-12 0,8 0 12 15,7 0-11-15,0-3 11 0,0 3-10 0,7-6 10 16,0 6-12-16,4 0 12 0,3 0-13 15,3 0 5-15,1 6 0 0,3-6 0 0,0 3 0 0,4-3 0 16,10 6 8-16,-7-3-8 0,0 4 8 0,4-1-8 16,7-3 8-16,3 6 0 0,-3-2 0 0,3-4 0 0,0 6 0 15,4-2-10-15,0 2 1 0,3-6 0 0,4 3 9 0,0 4 16 16,0-1-4-16,3 1-1 16,1-1-11-16,2-3 0 0,-9 4 0 0,6-1 0 15,1 0-9-15,3 1-1 0,-1-4 0 0,5 4 0 16,-4-1 10-16,-4 0-13 0,4 7 5 0,4-7 8 15,-1 4-15-15,-3-7 5 0,0 13 1 0,0-3 0 0,0-4 9 16,0-2 0-16,-4 5-9 0,-7-5 9 0,1 5 0 0,-1-2-9 16,7-4 9-16,1 7 0 0,-1 0 0 0,-7-4 0 15,-6 7 0-15,-1 3 0 0,4-3 0 0,-11 0 0 16,-3 0 0-16,-1 6 0 0,5-7 9 0,-12 8-9 16,-6-5 8-16,-1 5-8 0,5-8 9 0,-12 7-9 15,-6-6 10-15,-1 0-10 0,8 3 0 0,-4-3 0 16,-7 0-8-16,-1 0 8 0,1-10-8 0,-3 10 8 0,-1-4 0 15,-3-5 0-15,-4 5-8 0,-3-2 8 0,0-4 0 0,-4 7 0 16,-6-6 0-16,-5 8-8 0,5-8 8 0,-1 5 0 16,0 4 0-16,-3-3 0 0,-7-4 0 0,-8 4 0 15,-3 3 13-15,0 0-3 0,0-4-1 0,-3 4 0 16,-8 0-9-16,-3-3-16 0,-7-7 4 0,-7 10 1 16,0-10 19-16,-7 7 4 0,3-7 1 15,1 1 0-15,-5-1-13 0,1 1 0 0,0-1 8 0,0 1-8 16,-7-4 0-16,3-3 8 0,-3 3-8 0,-4 0 0 15,0-2 8-15,-3 2-8 0,-1-6 0 0,-2 3 0 16,-1 3 12-16,-4-3-3 0,1-3-1 0,0 0 0 16,-4 7-8-16,-4-7 0 0,4 3 9 0,1-3-9 15,-1 0 12-15,0 0-3 0,-4 0 0 0,4 0 0 0,-3 0 3 16,3-3 0-16,-3-4 0 0,3 4 0 16,-4-3-12-16,5 3 0 0,-5-3 0 0,1-4 0 0,-1 4 0 0,4 3 8 15,-3-7-8-15,3 1 8 0,-3 3-8 0,-1-4 0 16,-3 1 9-16,4-1-9 0,-4-5 0 15,4 5 8-15,-1-2-8 0,1-4 0 0,-1 0 0 0,4-5 0 16,1-5 0-16,-5 8 8 0,1-7-8 0,-1-1 0 16,1 8 8-16,-1-11-8 0,1 4 8 0,-4-3-8 15,0-6 10-15,0-1-10 0,0-2 0 16,-3-1 0-16,-1-3-8 0,1-6 8 0,-1 0 0 16,-3-3 0-16,-3-3 0 0,3-1 0 0,-4 1 0 0,1-10 16 0,-4 1-2 15,3-11 0-15,-6 1-6 0,3 0-8 16,0-6 11-16,-4-4-11 0,4-6 10 0,0 1-10 15,0-7 8-15,0-1-8 0,0-2 0 0,3 3 0 16,-3-12 0-16,4-1 0 0,3-6 8 0,-4 3-8 0,0-6 8 16,4-6-8-16,0 3 11 0,-3-7-3 0,3-5-8 0,-4-4 12 15,1 3-12-15,-1-3 0 0,-3-6 0 0,4 41 0 16,3-7 0-16,-4-12 0 0,-6-10 0 0,-1 1 0 16,1-13 0-16,-5 0 8 0,1-13-8 0,-7-69 0 15,7 26 8-15,0 9-8 0,0 3 0 0,0 12 0 16,0-6 0-16,3 4 0 0,0 6 0 0,4-1 0 15,-3 1 0-15,-1-4 0 0,4-5-8 16,0 2 8-16,0 4 0 0,0-4 0 0,0 7 8 0,3-4-8 16,-3-6 0-16,0 10 0 0,0 3 0 0,-3-3 0 15,3-1 0-15,-4 1 0 0,0 0 0 0,1 6 0 0,-1-1 0 16,-3-2 0-16,4 6-11 0,-1-3 11 0,0 3 0 16,1 0 0-16,-1-3 9 0,4 3-1 15,-3-6-8-15,3 13 0 0,3-1 0 0,0 3 0 0,4-2 0 16,-3 5 0-16,6 4-11 0,-3 0 11 15,4 3 0-15,-4 0 0 0,7 6 0 0,-3 9 10 16,6-8-10-16,-3 8 0 0,-3 4-10 0,6 3 10 0,1-4 0 16,-4 7 0-16,-4 7 0 0,5-4 10 15,-1 3-10-15,0 3 0 0,-7 7 0 0,7 3 0 0,-7 6 0 16,3 3-9-16,-3 0 9 0,4 0-13 0,-1 7 13 0,1-1 8 16,-4 13 0-16,3-6-8 0,-3 0 0 0,7 9 0 15,-3-3-12-15,-1 6 3 0,1 1 9 0,0 8 0 0,-4 1 0 16,3 6 0-16,-3 3 0 0,4 0 0 0,-4 10 0 0,0-4 0 15,0 13 0-15,3-10 0 0,-3 7 0 0,-3 0 0 16,3 9 0-16,-4-9 0 0,1 6 0 16,-1 3 0-16,-3 0 0 0,3 4 0 0,-3 2 0 15,4 7 0-15,-4-13 0 0,0 10 0 16,-4 2 0-16,4-2 0 16,-4 6-28-16,-3-3-3 0,4 2-1 0,-4 4 0 0,0-6 32 0,-1 6 0 15,-6 0 0-15,0 0 0 0,-4 0 0 0,1 6 0 0,3-2 0 0,-8 2 0 16,-2-3-12-16,-5 3 3 0,-2 4 1 0,2-4 0 15,-3 3 8-15,4 4 0 0,-4-7 0 0,-7-3 0 16,-6 7 0-16,-8-4 11 0,0-6-3 16,-4 9 0-16,1-2-8 0,-4-4 0 0,0 6 0 0,-4 1 0 15,-10-4 0-15,-4-3 0 0,1 6 0 0,-1-9 0 16,7 7 0-16,-6-1 0 0,-5-3 0 0,-2-3 0 16,-8 9 8-16,0-9 0 0,4 10 0 0,-11-10 0 0,-7 6-8 0,-3-3 0 15,-1 4 0-15,-6 2 0 0,-11-3 0 0,0 4 0 16,3 2 0-16,-6-2 0 0,-12-1 0 0,1 0 0 15,0 7 9-15,-4-6-9 0,-6 5 0 16,2-2 0-16,-2-7-10 0,2 3 10 0,1 1 0 0,-3-1 0 16,-8 1 0-16,0-4 0 0,7-3 0 15,-3 6 0-15,3-2 11 0,4-1-11 16,7-3 0-16,-4-3 0 0,4 6 0 0,0-2-9 16,-4-8 9-16,4 4 0 0,0-6 0 0,0 6 0 15,-8 0 0-15,8-3 0 0,7-3 0 0,-7-1 0 0,-4 4 0 0,4-3 0 16,3 3 0-16,-3 3 0 0,-4-6 0 0,1 2 0 15,-1-2 0-15,7 6 0 0,1-9 0 0,-4 6 0 16,7-4 0-16,-4 7 0 0,4-3 0 0,0 3 0 16,-7-6 0-16,6 6 0 0,12-6-10 0,3 6 10 0,-4-10-12 15,8 10 12-15,-4 0 0 0,3-3 0 0,8-3 8 0,0 6-8 16,-11 0 0-16,7-9 0 0,10 9 0 0,1-4 0 16,-8-2 0-16,5 6 0 0,2 0-8 0,4 0 8 15,4 0 0-15,0 0 0 0,-1 0 10 0,5 0-2 16,6 0-8-16,-3 0-10 0,3 0 10 0,0 0-13 15,-3 0 13-15,7 10 0 0,3-10 12 0,1 9-12 16,2-3 0-16,-6-6 0 0,4 3 0 0,-1 7 0 16,4 2 0-16,3-9 0 0,0 7 0 15,1-1 0-15,-1 1 0 0,1-4 0 0,-1 3 0 0,4 1 0 16,3-1 0-16,1 1 0 0,-1-1 0 0,4 0 0 16,-3-2 0-16,6-4 0 0,4 3 0 0,4 3-12 15,-1 1 12-15,4-1 8 0,4 1 0 0,3-4-8 16,0 3 0-16,0 1 0 0,4-4-10 0,0 3 10 15,3-5 0-15,4 5 0 0,-1-3 0 0,5 4 0 0,-1-7 0 0,0 3 0 16,0 3 14-16,4-2-4 0,4-4-10 0,-1 6 0 16,0-9 0-16,4 7 0 0,0-4 0 0,0-3 0 15,3 0 0-15,0 0 8 0,1-3-8 0,-1 3 0 16,0-7 9-16,4 7-9 0,-3 0 0 0,-1 0 8 16,4-9-8-16,3 6 0 0,-3-4 8 0,4 4-8 15,-4-3 8-15,3 0-8 0,0 3 0 0,1-4 0 16,-1 4 0-16,4-3 0 0,4 6 0 0,-1-9 0 0,-3 9 0 15,0-4 0-15,3-2 0 0,4 6 0 0,-7 0 0 16,4-9 0-16,-4 9 0 0,7 0 0 0,0 0 0 0,-4-7 0 31,-3 7-57-31,4-9-16 0,-4 6-3 0,0-3-944 16,3-4-188-16</inkml:trace>
  <inkml:trace contextRef="#ctx0" brushRef="#br0" timeOffset="1200.83">21555 2958 1440 0,'0'0'128'0,"0"0"-103"0,-4-9-25 0,-3 2 0 16,4 7 252-16,-4-9 44 0,7 9 10 0,-4-3 2 0,1-3-213 0,3 2-43 15,0-2-8-15,0 6-1 0,0-9-23 0,0 9-4 16,3-10 0-16,-3 10-1 0,0 0-15 0,0 0 0 16,0 0 0-16,11 10 0 0,-1-1 0 0,-3 7 0 15,-3-4-8-15,3 14 8 0,-4 2 0 0,1 6 0 16,-8 10 8-16,1 6-8 0,-4 7 13 0,0 2-3 15,-4 4-1-15,-3 12 0 0,0-3 1 0,0 7 0 16,-4 18 0-16,4-6 0 0,-7 6-1 0,0 4 0 16,0 15 0-16,-1 0 0 0,1 9 5 0,-3 7 1 15,-1 3 0-15,4-4 0 0,0 10 5 0,3-3 0 16,0 10 1-16,4-1 0 0,0 10-3 0,7 6-1 16,-4-3 0-16,4 9 0 0,4 10-9 0,-4 0-8 15,3 6 12-15,1-3-12 0,-1 12 10 0,1 0-10 16,-1 7 8-16,-3 3-8 0,0 3 8 0,0 6-8 15,-4-3 8-15,4 0-8 0,-3 4 16 0,-1-7-1 0,-3-4-1 0,3 1 0 16,1-6 12-16,-1-1 2 0,4-2 1 0,0-1 0 16,0-3-2-16,7-6-1 0,0-6 0 0,7 0 0 15,-3 0-13-15,3-10-2 0,3 0-1 0,4-9 0 16,-3 3-10-16,7-3 0 0,-4 0 9 0,3-9-9 16,-2-7 0-16,-1 0 0 0,0 7 0 0,-4-10 8 15,4-6-8-15,-7 0 0 0,-3-1 0 0,3-2 0 16,-3-16 0-16,-4 0 0 0,0-9 0 0,3-1 0 0,-3-5 0 0,0-4 8 15,0-6-8-15,0-3 0 0,-3-7 8 16,3-9-8-16,0 4 8 0,-4-4-8 16,1-6 9-16,-1-4-9 0,0 1 12 0,4-3-12 0,-3-7 12 0,3 0-12 15,-7 0 12-15,3 1-12 16,-3-7 12-16,4 3-4 0,-4-3 0 0,-4-3-8 0,1 0 12 16,-1 3-12-16,0-6 12 0,1-1-12 0,-1 1 10 0,1-3-10 15,6-1 8-15,-3-2-8 0,4-1 8 0,-1 1-8 16,-3-1 0-16,7-2 8 0,0-7-8 0,-4 0 0 15,4 3 0-15,0-3 8 0,4-6-8 0,-4 6 0 16,0-3 0-16,3-3 0 0,1 3 0 0,-4-3 0 16,0-1 0-16,0 1 0 0,0 0 0 0,0 0 0 0,-4 6 0 15,1-9 0-15,3 2 0 0,-4 1 0 0,-3 0 0 16,4-3 0-16,-1 3-12 0,1-4 12 0,-1-2-12 16,1-4 12-16,-1 4-13 0,1-10 5 15,3-3 8-15,0 0-13 0,0 0 2 0,0 0 1 16,7-3 0-16,0-10 0 15,0 1-34-15,3-7-8 0,1-12 0 0,7-1-940 0,-1-9-187 0</inkml:trace>
  <inkml:trace contextRef="#ctx0" brushRef="#br0" timeOffset="2051.48">25485 2895 1440 0,'0'0'128'0,"-7"7"-103"0,-4-4-25 0,4 6 0 16,-4-9 342-16,1 16 63 0,-1-7 13 0,1 10 2 16,-8 9-352-16,7-3-68 0,8 10-18 0,3 3-2 15,-4 5 20-15,1 4 0 0,-1 7 0 0,1-1 0 16,6 10 0-16,-3 3 12 0,0 0-1 0,4 12-1 16,-1-6-2-16,8 16 0 0,-4-3 0 0,0 9 0 15,0 6 0-15,4 0 0 0,-4 13 0 0,3 3 0 16,-6 16-8-16,3-7 0 0,-4 4 9 0,-3 3-9 15,4 9 9-15,-8 3-9 0,1 0 12 0,-4 16-12 0,0 3 19 16,-4 7-3-16,-3-1-1 0,0 10 0 16,0-1 13-16,-4 7 2 0,-6 4 1 0,6 8 0 15,0-3 0-15,4 4 0 0,-3 0 0 0,2-4 0 16,5 0 5-16,-4-2 2 0,3 8 0 0,4 1 0 16,-3 3-22-16,2-7-5 0,1 4-1 0,0-10 0 0,0-2-10 0,4 5 8 15,-1 4-8-15,1-4 8 0,3 4-8 16,0-13 8-16,0-4-8 0,7-2 8 0,0 0-8 0,0-3 12 15,3-4-12-15,1-3 12 0,3-2-12 0,-3-8 0 16,-1 1 0-16,4-3 0 0,1 0 0 0,2-3 0 16,-3-4 0-16,0 1 0 0,1-7 0 0,-1 6 0 15,0-15 0-15,-4 0 0 0,-3 0 0 0,0 0 0 16,4-13 0-16,-4 4 0 0,-3-1 0 0,-4-3 0 0,3-3 0 0,1-3 0 16,-4-3 0-16,3-3 0 0,1 3 0 0,3-13-11 15,0 1 11-15,0-4 11 0,3-9-3 16,5 3 0-16,-5-4-8 0,1-5 0 0,3-4 0 0,-4-6 0 15,5 1 0-15,-5-4 0 0,-6 3 0 16,3-6 8-16,-4-4-8 0,1-2 0 16,-4 3 0-16,0-1 8 0,0-8-8 0,0-1 0 0,-4 0 0 15,1 4-11-15,-8-4 11 0,1-3 0 0,6-3 0 16,-7-6 0-16,4-3 0 0,0-4 0 0,4-6 0 0,-1-3 0 16,1-3 0-16,-1-6 0 0,1 3 0 0,3-10 0 31,3-3-41-31,-3-6-7 0,0 0 0 0,0 0-967 0,0-18-193 0</inkml:trace>
  <inkml:trace contextRef="#ctx0" brushRef="#br0" timeOffset="2984.28">29439 2877 2419 0,'-21'-7'107'0,"14"7"22"0,-3 0-103 0,2-3-26 15,-6 3 0-15,4 0 0 16,3 3 185-16,0-3 32 0,3 10 7 0,1-4 0 16,6 13-213-16,-3-4-43 0,4 7-9 0,-1 4-2 15,1 8 31-15,-1 10 12 0,1 3-8 0,-1 13 8 0,4-4-12 0,0 13 4 16,0 3 0-16,-3 6 0 0,3 4 8 0,-3 9 0 15,-4 6 10-15,0 4-10 0,0 5 0 0,0 10 0 16,0 0 0-16,-4 0 0 0,1 10 0 0,-1 5 0 16,-3 1 0-16,0 6 0 0,0 0 9 15,0 6-1-15,0-9 0 0,-4 19 0 0,4-4 5 0,0 4 1 16,3 15 0-16,-3 1 0 0,4 5 0 0,-1 4 0 0,-3 0 0 16,7-1 0-16,0 7 7 0,0-3 2 0,4-3 0 15,3 6 0-15,-4-3-1 0,8 3 0 0,3 3 0 0,0-3 0 16,7-3-10-16,1-3-1 0,-1 6-1 0,0-7 0 15,-3 7-10-15,3-12 0 0,-4 3 0 0,1-4 8 16,0 7 0-16,-1 0 0 16,-3-1 0-16,-3-2 0 0,3-13-8 0,-3 6 0 0,-1 10-10 15,-3-10 10-15,4 1 0 0,-4-1 0 16,-7-6 0-16,3 6 0 0,1 1 0 0,-4-4 16 0,0-12-3 0,0 5-1 16,4 1-12-16,-1 0 0 0,-3-6 0 0,4 0 0 15,3-7 0-15,0-3 0 0,3-9 0 16,1 6 0-16,-4-12 0 0,3-4 0 0,5 7 0 0,-5-7 0 15,1-9 0-15,3 7 0 0,0-4 0 0,-3-3 0 16,3 0 0-16,-4-3 0 0,1-3 0 0,-1-4 0 16,-3 1 0-16,1-7 0 0,-8 7 0 0,3-10 0 0,-3-6 0 0,0 6 0 15,4-3 9-15,-8-3-9 0,4-9 8 0,0-1-8 16,0-2 0-16,0 2 8 0,4-9-8 0,-4 0 0 16,7-3 9-16,0-6-9 0,0 0 0 0,0-10 9 15,0 0-9-15,3-6 0 0,1 4 10 0,0-8-10 16,-1 1 8-16,1-6-8 0,-4 0 0 15,3-7 0-15,-3-3 0 0,-3-3 0 0,3-3-14 16,-3-6-8-16,-1-7-2 0,-3 10 0 16,4-9-134-16,-4-1-27 0,-4-3-6 15</inkml:trace>
  <inkml:trace contextRef="#ctx0" brushRef="#br0" timeOffset="4085.08">17388 6009 345 0,'-10'-6'31'0,"-4"6"-31"15,0-3 0-15,0 3 0 0,3-6 447 0,4 2 83 0,0-2 17 0,0 3 3 16,7 3-410-16,0 0-81 0,3-6-17 16,1-4-3-16,6 10-20 0,5 0-4 0,2-3-1 0,4 3 0 15,4 3 8-15,7-3 2 0,10 0 0 0,7 10 0 16,1-10 15-16,6 6 3 0,4-3 1 0,11-3 0 15,10 0-19-15,0 6-4 0,7-6-1 0,11 0 0 16,3 0-19-16,8-6 10 0,6 6-10 0,8-9 8 16,-1 6 2-16,8-4 0 0,3-2 0 0,3 3 0 15,-3-4-10-15,7 1 8 0,8 9-8 0,2-3 8 0,5-7 7 0,2 4 1 16,5 3 0-16,6-3 0 16,4 6-16-16,10-10 0 0,1 1 0 0,3 3 0 15,0-4 0-15,7 1 9 0,3 6-9 0,4-4 8 0,0-2-8 0,7 3 8 16,4 3-8-16,0-4 8 0,3 4-8 0,0 3 0 15,-7 0 0-15,8 0 0 0,2 0 0 16,-3 3 0-16,11-3 0 0,-4 7 0 0,1-4 0 16,-8 3 0-16,0 0 8 0,0-3-8 0,4 7 0 15,-7-4 0-15,-4 3 8 0,-4 1-8 0,1-1 0 0,-7-2 0 16,-4-4 9-16,0 3-9 0,7 3 16 0,-7 1 0 16,-4-7-1-16,1 6 0 0,-1-2 13 0,-10-4 2 15,-7 3 1-15,0 3 0 0,7-2-31 0,-11-4 8 16,-3 3-8-16,-4-3 0 0,-3 3 9 0,0-2-1 0,0-4 0 0,-8 6 0 15,-10-6-8-15,-3 3 0 0,-1-3 0 0,-6 6 8 16,-11 1-8-16,-4-4 8 0,-6-3-8 0,-4 0 8 16,-4 0-8-16,-3 6 0 0,-11-3 0 0,-7 3 8 15,-3-6-8-15,3 3 8 0,-4-3-8 0,4 0 8 16,4 0 2-16,-7 0 0 0,-8 0 0 0,1 0 0 16,-1 0 5-16,5-3 1 0,-5 3 0 0,-3-6 0 15,4 6-7-15,-11-3-1 0,-7-3 0 0,-4 6 0 16,0 0 4-16,-3-3 0 0,0-4 0 0,-4 7 0 15,1-6-12-15,-8 6 0 0,0-3 0 0,-3 3 0 16,-4 0 0-16,-3 0 0 0,0 0 0 0,-4 0 0 16,-4 3 0-16,5-3 0 0,-5 6 0 0,1-6 0 15,0 0 0-15,-1 7 0 0,1-4-8 0,3-3 8 16,0 6 0-16,-3-6 0 0,3 0 0 0,4-6 8 16,-1 6-8-16,8 0-17 0,3-3 4 0,-6-4 1 15,2 7-8-15,1 0-2 0,3 0 0 0,1 0 0 0,-1 7 22 16,0-4 0-16,0-3 0 0,8 6 0 15,-4-3-52-15,-8 6-12 0,-6 1-2 0</inkml:trace>
  <inkml:trace contextRef="#ctx0" brushRef="#br0" timeOffset="5297.9">17092 9474 1209 0,'0'0'53'0,"0"0"12"0,0 0-52 0,0 0-13 0,0 0 0 0,0 0 0 16,0 0 320-16,7-3 62 0,7-3 12 0,4-3 2 15,7 9-329-15,6-4-67 0,5-2-12 0,6 6-4 16,11-3 16-16,0-3 13 0,7 6-2 0,0-3-1 16,0 3-10-16,3 3 0 0,8-3 0 0,3 0-11 15,0 6 34-15,11-3 6 0,3 3 2 0,4-2 0 16,10 2-31-16,0-3 0 0,11 6-11 0,7-2 11 0,3-4 11 0,11 3 9 15,8 0 3-15,2-3 0 0,11-3-2 0,4 0 0 16,3 0 0-16,11 0 0 0,11-9-10 0,6 9-3 16,1-9 0-16,6 9 0 0,1-7 10 0,7 7 2 15,-1-3 0-15,8-3 0 0,3 6-20 0,4 0 0 16,-4 0 0-16,0 0 0 0,4 6 9 16,3-3-1-16,0-3-8 0,4 7 12 0,0-7 4 15,0 0 1-15,-1 0 0 0,5 0 0 0,6 3-1 0,-3-3 0 16,3 6 0-16,4-6 0 0,0 0 0 0,0 6-1 15,0-3 0-15,-7 7 0 0,-8-4 4 0,-2-3 1 16,-8 7 0-16,0 5 0 0,0 4-11 0,4-3-1 16,-7-4-8-16,-8 4 12 0,-10 3-12 0,-3-10 9 15,-15 7-9-15,4 3 8 0,4-4-8 0,-12-2 0 16,-6-4 0-16,-3 7 0 0,-5-7 0 0,-3 7 8 0,1-6-8 0,-5-1 8 16,-9 0-8-16,2 1 12 0,8-4-12 0,-18 3 12 15,-7-5-12-15,-4 5 12 0,1-3-12 0,-8 4 12 16,-10-7-12-16,-4 3 8 0,-10 0-8 0,-4-3 8 15,1 4 2-15,-5-4 0 0,1-3 0 16,-8 6 0-16,1-3-2 0,-7 4 0 0,-8-4 0 0,-6-3 0 16,-5 6 0-16,-2-6 0 0,3 0 0 0,0 0 0 15,-7 0-8-15,-4 0 12 0,0 0-12 0,-3 3 12 16,-4-3-12-16,1 0 8 0,-5 0-8 0,1 0 8 16,-4 6-8-16,1-6 0 0,-1 7 0 0,7-7 0 0,-3 0 0 15,3 0 0-15,4 0 8 0,-4 3-8 0,-3-3 0 0,3 0 0 16,0 0 0-16,1 0 8 15,3 6-8-15,-8-6 12 0,1 3-12 0,-4-3 12 16,-3 0-4-16,-4 0 0 0,4 6 0 0,-8-6 0 16,5 4-8-16,-5-4 0 0,-3 6 0 0,4-6 0 15,-4 0 0-15,0 3 8 0,-3-3-8 0,-1 0 8 0,-3 0-8 0,4 0 0 16,-4 6 0-16,0-6-11 0,-7 0-1 0,0 0-1 16,0 0 0-16,0 0 0 15,0 0-139-15,0 0-27 0,-3-9-5 0</inkml:trace>
  <inkml:trace contextRef="#ctx0" brushRef="#br0" timeOffset="6519.98">17325 12764 403 0,'-11'9'36'0,"1"1"-36"0,-4-1 0 0,3 7 0 16,-3-7 137-16,0-6 21 0,3 7 4 0,-3-1 1 15,4-3-108-15,-1 4-22 0,4-1-4 0,0-3-1 16,0-2 16-16,7-4 4 0,0 0 0 0,0 0 0 16,0 0 29-16,0 9 7 0,0-3 0 0,0-6 1 15,0 0 56-15,7 3 11 0,-7-3 3 0,7 7 0 16,7-7-35-16,0 0-8 0,0 6 0 0,4-3-1 16,7-3-27-16,3 0-4 0,0 0-2 0,7 0 0 0,1 0-18 15,6 0-3-15,4 0-1 0,3-3 0 16,4 3-24-16,4-6-4 0,6 6-2 0,8-10 0 15,6 4-12-15,4 3-2 0,8-3-1 0,6 2 0 16,7-2-11-16,7-3 10 0,8 6-10 0,6-4 10 16,8-2-10-16,3 3 10 0,0-4-10 0,7 7 10 15,7-6-10-15,0 2 10 0,1 4-10 0,9-3 10 16,8-3-10-16,3 2 12 0,1-2-12 0,3 6 12 0,0-3 3 0,6 2 1 16,5-2 0-16,10 3 0 0,3-3-6 0,-6 6-1 15,-11 0 0-15,3-3 0 0,8 3-9 0,3 0 0 16,3 0-10-16,5 0 10 0,2 0 0 0,-3 3 0 15,-3-3 0-15,3 0 10 0,7 6-10 0,0-3 0 16,4-3 0-16,-4 0 0 0,-3 6-8 0,-1-2 8 0,-3-4 0 16,11 6 0-16,7-3 0 0,-4-3 0 0,4 6 10 0,-4-6-10 15,-4 0 12-15,-2 0-4 0,-5 3 0 0,1 4-8 16,-1-1 15-16,-3-3-4 0,4 6-1 0,0-2 0 16,-11-4 1-16,-4 3 0 0,-3-3 0 0,-3 7 0 15,-1 5-11-15,-3-5 12 16,-7-1-12-16,-4 7 12 0,-10-7-12 0,3 1 0 0,4 5 0 15,-11-2 0-15,-10-4 0 0,3 1 0 0,4 5 0 0,-11-5 0 16,-11-1 0-16,1 1 8 0,-4-1-8 0,0-3 8 16,-14 4-8-16,0-1 10 0,-7 0-10 0,3-2 10 15,4-4-2-15,-11 6-8 0,-10 1 12 0,3-4-4 16,-3-3 0-16,-8 3 0 0,1 4 0 0,-7-1 0 16,-11 1 0-16,-7-4 0 0,0 3 0 0,-7-6 0 15,-4 10-8-15,4-10-11 0,-4 6 3 0,-3 1 0 16,-7-10 22-16,-4 9 5 0,1-2 1 0,-5-4 0 0,1 3-20 15,0-3 8-15,-4 3-8 0,-3 1 0 0,-1-4 12 0,1 6-12 16,-4-9 12-16,4 10-12 0,0-10 12 0,-1 6-4 16,1-3 0-16,3-3-8 0,0 6 0 0,1-6 0 15,2 3 0-15,-9 4 0 16,2-7 0-16,-3 6 0 0,1-3 0 0,-1-3 0 0,3 0 10 0,-2 0-10 16,-5 0 8-16,8 6-8 0,-4-6 0 15,-3 4 0-15,-1-4 0 0,-2 6 0 0,-1-6 8 0,-4 0-8 16,4-6 8-16,-3 6-8 0,0 0 0 0,-1-4 0 15,1-2 0-15,-1 3 0 0,1-3 0 0,-4-1 0 16,3 4 0-16,1-3 8 0,0 6-5 0,-1-3-3 16,-3-7 0-16,4 4 0 0,-4-3 0 0,0-1 0 15,0 1 0-15,0 3 0 16,-3-7-40-16,3-3-7 0,-4 7-1 0,1-7-1 16,3 4-164-16,-7-4-33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9T19:46:05.00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10688 12002 35935 0,'1'-6'3200'0,"1"2"-2560"15,1 2-512-15,0-1-128 16,0 2-1200-16,1-1-256 0,3-2-48 0,3-6-16 16,2-2 352-16,2-3 64 0,-1-1 16 0,-1 2 0 0,-3 2 1600 0,-2-1 336 0,-1 4 64 0,-2-3 16 15,-1 3 1072-15,0 2 224 16,-2 6 32-16,-1-1 16 0,0 2-992 0,-1 2-192 16,0 4-32-16,-2 4-16 0,3 0-608 0,0 2-128 15,1 2-32-15,1 2 0 0,1 1-272 0,1 0 0 16,0 1 0-16,1-2 0 0,-2 0 0 0,2-2-192 0,-1 1 16 15,-3-2 16-15,0 2-80 0,-4-5-16 0,-2 2 0 16,-3-2 0-16,-3 3 256 0,-4-5 0 0,-1 2 0 0,-3-2 0 16,-2 0 272-16,-1-4 48 0,1 5 16 0,2-6 0 15,0 4 176-15,3-5 16 0,0 3 16 0,2 0 0 16,2-1-64-16,2-1-16 0,4 2 0 0,1-1 0 16,3-2-304-16,-1 3-160 0,2 2 160 0,-2-1-160 0,2 2 0 15,-1-1-192-15,0 2 16 0,1-2 0 16,1-1-160-16,0-2-48 0,0-1 0 0,1-3 0 0,2 0 240 15,1-3 144-15,2-1-192 0,0-9 192 0,4 0-128 16,3-4 128-16,5-3 0 0,3-2 0 16,3-1 0-16,4 1 0 0,4 0 0 0,2-1 0 15,6 1 0-15,3 0 0 0,4-2 176 0,0 7-176 0,-1 1 240 0,-4 5-64 16,-4 4-16-16,-5 4 0 0,-7 1-160 16,-9 4 0-16,-5 4 0 0,-8 3 0 0,-7 5 0 0,-6 4 0 15,-8 4 0-15,-5 3 0 0,-5 3 0 0,-11 7 240 16,-13 10-64-16,-7 0-16 0,-4 5 416 0,1-6 96 15,6 0 16-15,5-5 0 0,8-2-144 0,6-2-32 16,6-3 0-16,2-1 0 0,5-3-288 16,1-2-64-16,3 2-16 0,2-2 0 0,2 0-144 0,3-2 0 15,3-1 0-15,0-1 0 16,4-2-736-16,2-2-32 0,0 1 0 0,3-7 0 16,3 0 160-16,0-5 32 0,3 0 0 0,4-1 0 15,1-2 320-15,6-2 80 0,2-2 16 0,5-2 0 0,2-2 288 0,2-3 64 16,4-2 16-16,2-4 0 0,0-5 128 15,0 2 32-15,-1 3 0 0,-1-2 0 0,-1 1-192 0,-2 2-48 16,-5 3 0-16,-8 5 0 0,-4 4-128 0,-10 3 0 0,-6 3 0 0,-7 4 128 31,-10 4-624-31,-8 4-128 0,-7 7-16 0,-6 3-16 0,-3 1 400 0,2-1 64 16,3-3 32-16,-3-3 0 0,-2 4 480 0,2-4 80 0,4 4 32 16,5-3 0-16,5-1-112 0,6-1 0 0,6-3-16 0,6-2 0 15,5-3-176-15,6-3-128 0,5-2 144 0,5 0-144 16,3-4 0-16,7-2-320 0,6-2 64 0,5-4 0 15,0-2-64-15,7 0-16 0,4-6 0 0,3 2 0 0,-6 0 336 16,2-1 0-16,2 0 0 0,1 2 0 0,-6 0 192 16,-2 3-32-16,-3 2-16 0,-3 3 0 0,-3 2-144 0,-2 3 128 15,-4 1-128-15,-4 2 128 16,-2 3 64-16,-4 1 16 0,-4-1 0 0,-2 3 0 0,-1-1 48 16,-1 2 0-16,-3 0 0 0,-2 4 0 0,1 0-128 0,-1 3 0 15,-2-1-128-15,-1 0 192 0,-1 3-192 0,-2 1 0 16,0 1 0-16,-2-1 0 0,1-1 0 0,-1 0 0 15,-1 2 0-15,-2 0 0 0,-2 3 0 0,-3 0 0 16,0 1 0-16,-3 2-160 0,-3 1 160 0,0-2 0 16,0-2 160-16,1-1-160 0,0-3 0 0,5-3 0 15,2-5-176-15,5-7 176 0,4-2 0 0,5-3 0 0,3-2 0 16,5-6 0-16,3 1 208 0,3-3-32 16,4-1-16-16,7-5 0 0,4 0-160 15,6-4 0-15,3-1 0 0,1-1 0 0,-2 2 0 0,2 0-176 16,3-2 16-16,-3 5 0 0,-3 3 160 0,-8 4 0 15,-6 2 0-15,-3 4-128 0,-1 1 128 0,-1 4 0 0,-2 3 0 16,-4 0 0-16,-1 2 0 0,-3 0 0 0,-1 2 0 16,-3 1 0-16,-1 3 0 0,-4 0 0 0,0 0 0 15,-1 0 176-15,-1 3-16 0,-2-3 0 16,0 5 0-16,-3-1 0 0,1-2-160 0,-1 1 192 16,0-2-192-16,-3 2 192 0,2 2-192 0,-2-2 0 0,1 4 0 15,-2-1 0-15,0-1-144 0,0-1 144 0,0-1-192 16,-1 2 192-16,0 4-160 0,-1-5 160 0,1 2-128 15,1-6 128-15,4 0 0 0,0-1 0 16,3-5 0-16,2 0-128 0,2-1 128 0,3-3 0 16,1-2 160-16,0-2-160 0,4-2 0 0,-2 0 0 15,3 0 0-15,0-2 0 0,0-1 0 0,0 2 0 0,-1-3-128 16,0 2 128-16,-1-2-192 0,-1-1 192 0,0 1-192 0,-2-2 192 16,0 2-160-16,0 1 160 0,0-3-128 0,1-1 128 0,2 1 0 15,2-4 0-15,2 2 0 0,3-5 0 16,4 0 144-16,4-2 16 0,4-4 0 15,3 2 0-15,5-2-160 0,-1 1 192 0,1-2-192 0,-1 3 192 16,-2 1-192-16,-2 2 0 0,-2 2 0 0,-2-1 0 0,-4 5 0 0,-2 0 0 16,-2 5 0-16,-6 0 0 0,-1 6 128 15,-3-3-128-15,-3 6 0 0,-3-1 128 0,-2 3-128 0,-2 1 0 16,-3 2-192-16,-4 0 192 0,-2 2 0 16,-1 0 0-16,1 0 0 0,-3-1 0 0,1 0 0 15,-1 2 0-15,1-4 176 0,-2 2-176 0,0 1 128 0,-2-1-128 0,0 0 0 16,-2 1 144-16,2-2-144 0,-3 0 0 15,-5 1 0-15,-2-2 0 0,-1 3-304 0,-2-4 16 16,-1 1 0-16,-2 3 0 0,0-1-80 0,-1-2-16 0,2 2 0 16,1 1 0-1,2 0-240-15,2 0-48 0,2-1-16 0,3 0-19440 0</inkml:trace>
  <inkml:trace contextRef="#ctx0" brushRef="#br1" timeOffset="8864.04">11500 11003 43311 0,'-16'-18'3840'0,"2"8"-3072"0,2-2-608 0,3 8-160 0,3-1-592 0,4 1-160 0,-2 0-16 0,-4-2-16 16,-3-6 784-16,-4-4 0 0,2-3 0 0,1-3 144 0,3-1-144 0,3 5 0 16,1-1 0-16,2 3 0 0,0 3 0 0,0 0 0 15,-1 5 0-15,-1 4 0 0,0 2-176 0,-3 4 48 16,-2 7 0-16,-6 4 0 0,-4 6-64 0,-3 3-16 16,-6 4 0-16,-2 5 0 0,2 0 208 0,-4 2 0 15,1 1 0-15,3-6 0 0,5-2 160 16,2-1 80-16,2-3 16 0,6-3 0 0,5-3 32 15,5-4 16-15,4-2 0 0,6-4 0 0,5 0-176 0,4-6-128 0,6 0 192 16,5-2-192-16,4-4 0 0,4-2 0 0,7 0 0 0,0-5 0 16,2 3 0-1,3-2 0-15,2-2 0 0,2-1 0 0,-3 2 0 0,-2-2 0 0,0 3 0 16,-3 2 0-16,-4 0 0 0,-4 4 0 0,-7 2 0 16,-6 2 0-16,-4 4 0 0,-6 2 0 0,-2 2 0 0,-5 4 0 15,-3-2 0-15,-4 6 0 0,-3 5 0 0,-2 0 0 16,-4 2 0-16,-1 2 192 15,0-1-64-15,-3 0-128 0,-1 7 400 0,-4-1-16 0,1 0-16 16,-1 1 0-16,3-4-48 0,-1-3-16 16,3-2 0-16,0-1 0 0,2 3-176 0,1-4-128 0,0-1 144 0,4 1-144 15,0 1 0-15,1-2 0 0,1 1 0 0,2-4 0 16,3 1-384-16,0-3 0 0,1-5-16 0,2 2 0 16,2-5 64-16,2-2 16 0,0 1 0 0,2-6 0 15,2-1 192-15,2-2 128 0,3 0-160 0,2-4 160 0,3-1 0 16,4-3 0-16,0 2 0 0,2-3 160 0,3 2 96 15,2-2 0-15,-3 1 16 0,2-2 0 0,3 0-80 0,-1 1-32 16,-2 2 0-16,4-2 0 0,2-1-160 16,3 2 0-16,-3-1 0 0,1 2 0 0,-2 0 0 15,-3 1 0-15,-4 2 0 0,-4 1 0 0,-3 6 0 0,-6 0 0 16,-4 6 0-16,-6 3 0 0,-4 4 0 16,-4 3 0-16,-6 5 0 0,-5 1 0 0,-3 0 160 0,-6 4-160 15,-6 5 192-15,-10 1-192 0,-4 8 208 0,-7 4-64 16,-1 0-16-16,-8 6 0 0,-7 7-128 0,-2 0 0 15,-1 0 0-15,4-3 128 0,6-7-128 16,5 0 0-16,3-5 0 0,6 1 0 0,10-6 0 0,6-4 0 16,8-3 0-16,7-3 0 0,7-3 0 0,4-3 0 0,4-4 0 15,5-2 0-15,4 1 0 0,2-6 0 0,5 2-224 0,4-7 80 16,3-1-160-16,6-3-16 0,3-2-16 0,1-6 0 16,0-2 336-16,10-7-176 0,8-4 176 0,5-6-128 15,1 1 128-15,1-5 0 0,3 1 0 0,-1-1 0 16,0 1 0-16,-1 1 0 0,2 3 0 0,-5 2 176 15,-2 2-176-15,-6 5 128 0,-5-1-128 0,-6 4 128 16,-5 3-128-16,-4 2 0 0,-6 6 0 16,-5 5 128-16,-4 0-128 0,-6 4 128 0,-3 2-128 0,-6 4 128 15,-1 2-128-15,-6 2 0 0,-5 7 0 0,-4 1 128 0,-6 7 0 16,-7 0-128-16,-4 9 192 0,-2-6-64 16,4-4-128-16,-6 6 0 0,-11 1 144 15,-5 9-144-15,-3-2 0 0,2-1 144 0,2-6-144 0,7-1 0 16,5-5 320-16,7-1-32 0,6-6-16 0,5-4 0 0,4-1-80 15,6-1 0-15,3-6-16 0,5-1 0 0,2 0-176 0,4-2-144 16,3 2 144-16,2-3-208 0,3-2-160 0,6-2-16 16,2-2-16-16,5-3 0 15,5-6 64-15,5-3 16 0,4-4 0 0,2-4 0 0,3-5 320 16,6-3-144-16,4-3 144 0,-1-1 0 0,-3 0 0 0,2-3 0 16,2 0 192-16,-3-2-48 0,-3 5 80 0,-6 1 16 15,1 3 0-15,-7 4 0 0,-5 3-64 16,-1 3-16-16,-2 4 0 0,-6 4 0 0,-4 4 32 0,-3 2 16 15,-4 2 0-15,-2 2 0 0,-2 0-64 0,-5 2-16 0,1 2 0 16,-4 2 0-16,-1 0-128 0,-4 0 0 16,0 2 0-16,-3 1 0 0,-3 0-128 0,-2 4 128 0,1-3-160 15,-2 2 160-15,-2 2 0 0,-2 0 0 0,1 5 0 16,-2-3 0-16,1 3 144 0,-1-3-144 16,2 2 0-16,-2-2 144 0,2 2-144 0,1-1-176 0,0-3 48 15,1 0 0-15,1-2-96 0,-1-4-16 0,4 1 0 16,2-5 0-16,2-4 240 0,2-3-176 15,1-1 176-15,3-4-160 0,2-2 160 0,2-4 0 16,3-3 0-16,4-5 0 0,2-2 0 0,3-3 0 0,3 1 0 0,3-9-13232 16,7 0-2544-16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9T18:05:50.47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1284 9925 25791 0,'2'-3'2304'0,"0"0"-1856"0,1 0-448 0,-2 3 0 0,0-2 240 0,1 0-48 0,0-3-16 0,3-1 0 16,3-1 752-16,-1-3 160 0,2-1 16 0,-3 0 16 16,0 2-576-16,-1 2-112 15,-3 0-32-15,0 2 0 0,-4 4 0 0,1-1 0 0,-3-1 0 0,-1 6 0 16,1-1 496-16,-4 2 80 0,-1 0 32 0,1 2 0 16,-3 3-128-16,-2-2-32 0,1 2 0 0,-2 0 0 15,2 0-368-15,0 1-80 0,-2-3-16 0,0 2 0 16,0 0-240-16,-3-2-144 0,4 2 160 0,-1-2-160 15,2 2 160-15,-4 1-160 0,-5 5 160 0,-3 2-160 0,-2 4 192 16,-2 2-48-16,-2 5-16 0,-1 0 0 0,-1 1-128 0,-1-3 0 16,1 2 0-16,-1-1 128 0,3-1-128 0,-3 0 128 15,1 1-128-15,1 2 128 0,2-3-128 0,0-2 0 16,3-1 0-16,0-1-176 16,3-2 176-16,1 1 0 0,1-1 0 0,2-2 128 0,4-2 64 0,0 0 32 15,3-1 0-15,1-1 0 0,2-4-64 0,3-2-16 16,4-2 0-16,2-2 0 15,1-1-144-15,4-3 0 0,3-3 144 0,2-1-144 0,3-2 0 0,1-2 0 16,3-2 0-16,2-4 0 0,6 2 0 0,-3-1 0 16,2-1 0-16,1-3 0 0,2-1 0 0,4-2 0 15,1-2 0-15,4-4 128 0,3 1-128 0,2-1 176 0,0 3-176 0,0-1 192 16,1 2-192-16,-4-3 0 0,-2 0-192 16,-3 2 192-16,-2-1 0 0,-5 5 0 15,-2 3 0-15,-2 0 192 0,0-1-48 0,-2 6 0 0,-3 4 0 16,-4 1 0-16,-4 6-144 0,-2 0 192 0,-4 6-192 0,-3 0 192 15,-1 6-192-15,-5 2 0 0,-3 2 144 0,-3 3-144 16,-4 2 0-16,-3 2 128 0,-3 4-128 0,-3 2 0 16,1 1 0-16,-4 0 0 0,0-1 0 0,0 1 128 15,0-2-128-15,-3 3 0 0,-2 0 0 0,0 3 0 32,-1-1 192-32,2 1-16 0,2-4-16 0,1-3 0 0,-1-1-32 0,5-1 0 0,4-5 0 0,4-2 0 0,5 1-128 0,2-7 0 15,4-2 0-15,2-4 0 0,1-3 0 16,5-3 0-16,1 0-160 0,4-7 160 0,0 1-144 0,5-5 144 15,3-2-128-15,4-6 128 0,2 3 0 0,6-6 0 16,4-1 0-16,5-3-128 0,2-4 128 0,2-1 0 16,0 1 0-1,-3 1 0-15,-2 5 0 0,-3-2 0 0,-2 5-192 0,-4 1 64 0,-1 4 128 0,-4 1 0 16,-3 3 0-16,-2 2 0 0,-3 4 0 0,-3-1 0 16,-3 6 0-16,-3-1 0 0,-3 4 0 0,-2 3 128 15,-4 4-128-15,-4 3 176 0,-3 4-176 0,-3 3 160 16,-4 3-160-16,-2 4 160 0,-2 5-160 0,-3 1 128 15,-1 3-128-15,-2 2 128 0,1-3-128 0,-2 5 0 16,-1-3 0-16,1 1 128 0,4-9-128 0,2-2 0 16,-1 1 0-16,3-3 0 0,2 1 0 0,1-1 192 0,1-1-192 15,3-5 192-15,4-1-192 0,4-2 0 0,3-5 0 0,1-1 0 16,6-3 0-16,2-1 0 0,3-4 0 0,5-1 0 16,0-2 0-16,5-2-224 0,1-5 48 0,2-1 16 15,4 1 160-15,1-4-192 0,3-2 192 0,-1-1-192 16,2 3 192-16,-3-5 0 15,1 1 0-15,-3 2 0 0,-1 2 0 0,-5-2 0 0,0 1 0 0,-3 3 176 16,-1 0 16-16,-3 2 0 0,1-1 0 0,-4 4 0 16,0 2-16-16,-3 2 0 0,-1 0 0 0,-1 4 0 15,-2 0-176-15,0 2 128 0,-4 2-128 0,0 2 128 0,-2 3-128 16,-3 3 0-16,-1 0 0 0,-3 2 0 0,-1 4 128 0,-4 5-128 16,-3 0 0-16,0 3 128 15,-2 1-128-15,-2-1 0 16,1 4 0-16,-2-2 0 0,1-2 0 0,1-1 0 15,-1-2 0-15,4-3 0 0,-1 1 0 0,4-7 0 16,2-4 0-16,4-2 0 0,4-4 0 0,2-2 0 16,4-4 0-16,3-3 0 0,2 0 0 0,4-3 0 15,3-2 0-15,3-4 0 0,5-1 0 0,2-3-144 16,3-2 144-16,3-1 0 0,2-1-160 0,-1-2 160 16,0 4-128-16,-2-1 128 0,0 1 0 0,3-2-128 15,0 0 128-15,-5-1 0 0,-1 5 0 0,-4 2-128 16,-2 2 128-16,-3 0 0 0,-5 5 0 0,-3 1 0 0,-3 2 0 0,-1 4 0 15,-5-2 0-15,0 4 0 0,-2-2 0 16,-2 4 0 0,-3 0-496-16,-1 1-112 0,1 2-32 0,-3 2-19984 0</inkml:trace>
  <inkml:trace contextRef="#ctx0" brushRef="#br0" timeOffset="25434.83">12765 9689 4607 0,'4'-4'400'0,"-2"1"-400"0,1 0 0 0,-2 3 0 0,0-3 560 0,0 2 16 0,3-4 16 0,2-1 0 0,2-2 64 0,0 0 16 16,0 0 0-16,-2 2 0 0,-1 1 272 0,-3 4 48 15,1-2 16-15,-2 3 0 0,-1 3 176 0,0-3 32 16,-1 4 16-16,-2-2 0 0,2 2 112 0,-3 2 32 15,1 0 0-15,-2 0 0 0,-2 2 416 0,1 0 64 0,-1 2 32 16,-2-1 0-16,1 1-176 0,-2 2-48 0,0-2 0 0,-1 3 0 16,-2-1-784-16,0 0-176 0,-1 2-16 0,-3-2-16 15,2 4-48-15,-2-3-16 0,-1-1 0 16,1 0 0-16,0 2-192 0,-1-2-32 0,1 1-16 0,-1 0 0 16,1 0-96-16,3 2-16 0,-2-2 0 0,-1 2 0 15,1 1 16-15,2 0 0 0,1 0 0 0,1-3 0 16,1 3-16-16,1-4 0 0,1 0 0 0,3 1 0 15,0-2-256-15,1 0 0 0,1-1 0 0,0 0 0 16,1-2 0-16,0 0 0 0,2 1 0 0,0-2 0 16,0-1 0-16,1 0 0 0,0-1 0 0,0 0 0 0,1 0 0 15,-1 1 0-15,1-2 0 0,-1-1 0 0,1 0 0 0,-1-2 0 32,1 1 0-32,1-2 0 0,0-2 0 0,2-1 0 0,1-1 0 0,0-5 0 0,2 2 160 0,2-3-32 15,1-2 0-15,1-3 0 0,1-1-128 0,3-3 0 16,4-1 0-16,2-2 0 0,1 0 144 0,0-3-144 15,4-1 160-15,-1 4-160 0,-2 1 0 0,2 1 128 16,0-2-128-16,0 1 0 0,-1-1 0 0,0-1 0 16,-2 4 0-16,0 0 0 0,-1-1 0 0,0 2 0 15,-1 3 0-15,-1 1 0 0,-2 2 0 0,-1 2 0 16,-1 1 0-16,0-1 0 0,-2 4 0 0,0 0 0 16,-1 2 0-16,-1 2 0 0,0-2 0 0,-1 1 0 15,0 0 0-15,-2-1 0 0,-2 4 0 0,-1-2 0 0,-2 2 0 16,0 2 0-16,-2 2 0 0,-2-1 0 0,0 4 0 0,-3-1 0 15,-1 3 0-15,-1 1 128 0,-3 0-128 0,0 4 144 16,-2 0-144-16,-1 2 128 0,-2 3-128 0,0-3 128 16,0 3 0-16,-1-1 0 0,1-2 0 0,-2 2 0 15,-1 0-128-15,-3 3 0 0,2 1 0 0,-1-2 0 16,1 5 0-16,-1-6 0 0,2 4-128 0,-3 0 128 16,0 3 0-16,-2 0 0 0,3-1 0 0,0-1 0 15,-1 2 0-15,1-1 0 0,1-3 0 0,0 1 0 16,4-5 0-16,1 2 0 0,2-5 0 15,2-4 0-15,2 0 0 0,1-1 0 0,1-4 0 0,1 0 0 0,2 1 0 16,-1-4 0-16,3 0 0 0,0-3 0 0,1 1 0 16,2-2 0-16,2 1 0 0,1-3 0 0,2-3 0 15,0 0 128-15,3-2-128 0,0 0 0 0,3-2 0 0,0-5 0 16,-1 3 128-16,3-2-128 0,0-2 0 0,0 0 0 16,2-3 0-16,-2 1 0 0,4-2 0 0,-2-2 0 15,-3 5 0-15,-1 0 0 0,-1 1 128 0,3-2-128 16,4-2 128-16,0-2-128 0,0 0 0 0,-3 3 128 15,0 3-128-15,-3 0 0 0,-2 3 0 0,-1 4 0 16,-2 0 0-16,-2-1 0 0,0 4 0 0,-2-3 0 16,0 2 0-16,-1 1 0 0,-1 2 0 0,-2 1 0 15,2 3-192-15,-3 0 192 0,0 0 0 0,-2 3 0 0,1 1 0 16,-1 2 0 0,-1 0 0-16,-2 4 0 0,0 2 0 0,-2 2-176 0,-3 4 176 0,-1 1 0 0,-1 3 0 0,-2-2 0 15,3-2-160-15,-2 1 0 0,-3 3 0 0,-1 1 0 16,0 1 160-16,-3 0 0 0,1-1-144 0,1 1 144 15,-1 1 0-15,0-3 0 0,0 3 0 0,2-3 128 16,-1 1-128-16,3-2 0 0,1-1 0 0,1-1 0 16,1-3 0-16,2-1 0 0,0-2 0 15,1 2 0-15,2-3 0 0,-2 2 0 0,2-5 0 0,0 0 0 16,0 1 0-16,2-1 0 0,1-3 0 0,0 0 0 16,1-2 0-16,1 0 0 0,2-4 0 0,1 0 0 15,0-4-128-15,3 0 128 0,1 2 0 0,2-7 0 16,5 2 0-16,1-6 0 0,4 1 0 0,6-6 0 0,-1-1 0 15,4-1 0-15,1-2 0 0,4-3 0 0,-1 3 0 0,-2 0 0 16,2-1 0-16,0 4 0 0,-3-2 0 0,-1 5 0 16,-2 0 128-16,0-1-128 0,-3 3 0 0,-1 1 0 15,-2 2 0-15,0-1 0 0,-2 2 0 0,-3 1 0 16,-2 3 0-16,-1 2 0 0,-2-2 0 0,-1 4 0 16,-2 2 0-16,-1-2 0 0,-2 4 0 0,-1 0 128 15,1-1-128-15,-2 4 128 0,0-1-128 0,-3 0 160 16,2 1-160-16,-4 2 160 15,1 2-160-15,-2 1 0 0,-1 0 144 0,-3 2-144 0,-1 0 0 0,-3 4 128 16,-2 0-128-16,0 5 0 0,0-3 0 0,-1 3 128 0,1-3-128 16,-1-2 0-16,3 0 0 0,0 1 0 0,0-1 0 0,2-4 128 15,1-2-128-15,2 0 0 0,3-2 0 0,2-1 0 16,1-1 0-16,1-2 0 0,2-2 0 0,0-1 0 16,3 2 0-16,-1-3 0 0,2 0 0 15,1-3 0-15,1 2 0 0,3-1 0 0,1-6 0 0,1 2 0 16,2-3-192-16,2-1 64 0,0-2 0 0,1 0 0 15,0-2 128-15,2-2 0 0,1 1 0 0,1-1 0 16,-1 0 0-16,1 0 0 0,-1-3 0 0,-1 3 0 16,-1 4 0-16,-1 0 0 0,1-5 0 0,-1 5 0 15,0 0 0-15,-1-1 0 0,-1 3 0 0,-2 1 0 0,-2-1 0 16,-1 3 0 0,-3 1 0-16,1 4 0 0,-2-2 0 0,-1 0 0 0,0 2 0 0,-2 2 0 0,-1 0 0 0,-1 0 0 15,-1 2 0-15,0 2 0 0,-1 0 0 0,-2 2 144 16,-1 0-144-16,-1 4 160 0,0 2-160 0,-2 1 0 15,-1 0 144-15,0 2-144 0,-1 1 0 0,0 0 0 16,-1 3 0-16,-2 0 0 0,1-2 0 0,-2 1 0 16,1 3 0-16,-2-3 128 15,1-1-128-15,1-3 0 0,-2 0 0 0,0 0 128 0,0 1-128 0,2-5 0 16,-1 2 0-16,3-2 128 0,0 0-128 0,1-1 0 16,1-3 0-16,3 1 0 0,1-1 0 0,1 1 0 15,1-1 0-15,3-3 0 0,-2 2 0 0,4-1 0 16,-1 0 0-16,1-2 0 0,2 2-256 0,0-2 0 15,1 0-16-15,1-2 0 0,1 0 16 0,-1-2 16 16,2 2 0 0,-1-2 0-16,1 0 64 0,-1-2 16 0,1 1 0 0,-2 0 0 0,0-1-96 0,-1 1-32 0,-1 0 0 0,-1 0 0 15,1 0-80-15,-2 0-16 0,1-1 0 0,-1 1 0 32,0 0-720-32,0-1-160 0</inkml:trace>
  <inkml:trace contextRef="#ctx0" brushRef="#br0" timeOffset="30070.55">24823 9844 14735 0,'0'-1'1312'0,"0"-3"-1056"0,1 4-256 0,-1 0 0 0,1-2 704 0,0 2 64 0,2-3 32 0,-1 0 0 15,1-1 0-15,2-2 0 0,-2 0 0 0,1 2 0 16,0-2 16-16,-2 3 0 0,1 0 0 0,-1-2 0 15,1 1 336-15,-2 1 80 16,1 2 16-16,0-2 0 16,-1 0-112-16,0 1-32 0,0 0 0 0,1 2 0 0,-2 0-448 0,1 0-80 15,0 0-32-15,0 0 0 0,0 2-64 0,1 0-16 0,-1 1 0 0,-1-2 0 0,1 1-144 0,-1-1-16 32,0-1-16-32,0 0 0 0,0 0 160 0,0 0 16 15,0 0 16-15,-1 22 0 0,1-19-16 0,-1 1 0 16,-1 1 0-16,0-1 0 0,1-1-176 0,-2 2-32 15,0-1-16-15,0-2 0 0,-1 2-64 0,1 0-16 16,-2 2 0-16,-1-2 0 0,-2 2 32 0,-1 0 16 16,0 3 0-16,-4-2 0 0,1 4-16 0,-3-3-16 15,-1 0 0-15,-1 2 0 0,-1 0 48 0,0-1 16 16,-3 1 0-16,-2 0 0 0,0 2 0 0,1 0 0 16,1-2 0-16,-3 5 0 0,-1 1-96 0,0 0-16 15,0 3 0-15,0-3 0 0,4 0-128 0,4-4 192 16,2 1-192-16,0-3 192 0,-1 2-192 0,1 2 0 15,0-2 0-15,2-2 128 0,2 0-128 0,-1-2 128 0,3 2-128 16,0-1 128-16,1-3-128 0,2 1 192 0,0 0-192 16,2-4 192-16,2 2-48 0,1-1 0 0,-1-1 0 0,2 0 0 15,0 0-16-15,3-3-128 0,-2 3 192 0,2-3-64 16,0 3-128-16,2-3 0 0,0 0 0 0,1-3 0 16,1 0 0-16,-1 0 0 0,2-3 0 0,2 0 0 15,1 0 128-15,2-2-128 0,-1 0 0 0,2-2 128 16,1 1-128-16,-1-1 0 0,0 0 144 0,2-2-144 15,-1 2 0-15,1-2 0 0,-1 2 0 0,0 0 128 0,1 1-128 16,1-3 0-16,2 2 0 0,0 0 0 0,1-1 0 16,0 3 0-16,0-1 0 0,0 2 0 0,-2 1 0 0,-1 0 0 15,1 2 0-15,-5 2 0 0,0-1 0 0,-1 2 0 16,-1 1 0-16,0 0 0 0,-2 0 0 0,-2 1 0 16,1 2 0-16,-3-1 0 0,-1 2 0 0,-2-1 0 15,-1 0 0-15,-1 1 0 0,0 0 0 0,-1 1 0 16,0 1 0-16,-3 0 0 0,2-1 0 0,-3 4 0 15,0-1 0-15,-2 0 0 0,1 0 0 0,-1 5 0 16,-1-3 0-16,-1-1 0 0,-1 4 0 0,-1-3 0 16,-2 2 0-16,1 0 128 0,-1 1-128 0,-1-1 0 15,-1 2 0-15,-1-1 0 0,0 2 0 0,-2-2 0 0,1-1 0 16,0 0 128-16,1 2-128 0,1-5 128 0,1 0-128 0,2 1 128 16,1-1-128-16,1-3 0 0,2 2 0 0,3-5 0 15,2 2 0-15,-1-1 0 0,2-2 0 0,2-2 0 16,0 0 0-16,0 0 0 0,2 0 0 0,0 0 0 15,1 0 0-15,1-2 0 0,1 2 0 0,1-4 0 16,2 2 0-16,1-2 0 0,2 2 0 0,2-5 0 16,0 4 0-16,1-6 0 0,3 3 0 0,2-2 0 15,-1 0 0-15,3 0-128 0,0-2 128 0,2 2-192 16,-1-2 192-16,-1 1 0 0,0 2 0 0,-1-2 0 16,-2-1 0-16,1 4 0 0,-3-3 0 0,0 2 0 15,0 1 0-15,-1 0 0 0,0 0 0 0,-2-1 0 0,0 1 0 16,-2 0 0-16,0 2 0 0,-3 1 0 0,1 0 128 15,-1 3-128-15,-2-2 128 0,-3 2-128 0,1 2 0 16,0-2 0-16,-3 3 0 0,0 0 0 0,-1 0 0 16,-1 0 0-16,-1 4 0 0,-2-4 0 0,0 4 0 0,-2 0 0 15,-1 2 0-15,-2-1 0 0,0 2 0 16,-2 0 0-16,0 2 0 0,-1 1 0 0,-2-1 0 0,-1 0 0 16,0 2 0-16,1 0 0 0,-3 1 0 0,3-2 0 15,-2 2 0-15,-1 1 0 0,3-1 0 0,-2 1 0 16,1-4 0-16,1 2 128 0,2-2-128 0,1-2 0 15,1 0 0-15,1-1 0 0,0-3 0 0,3 1 0 16,0 0 0-16,2-1 0 0,-1 0 0 0,2 0 0 16,-1 0 0-16,-1 0 0 0,3 1 0 0,-2-1 0 0,1 0 0 15,2-2 0-15,1-1 0 0,0 0 0 0,1-1 0 0,2-2 0 16,2 0 0-16,2-2 0 0,2-4 0 0,2-2 0 16,3 0 0-16,2-2 0 0,2 0 0 0,3-5 0 15,0 3 0-15,2-2 0 0,0 2 0 0,-1-1 0 16,1 1 0-16,-2 2 0 0,1 1 0 0,-2 2 0 15,-3 1 0-15,-2 0 0 16,1 2 0-16,-4 4 0 0,1-3 0 0,-5 3 0 0,0 0 0 0,-3 0 0 16,-2 3 0-16,0-3 0 0,-2 1 0 0,0 2 0 15,-2-1 0-15,1-1 0 0,-2 2 128 0,-1 1-128 16,1-2 0-16,-2 2 144 0,0-2-144 0,0 2 0 0,2-2 128 16,-3 2-128-16,-1 2 0 0,-2 0 0 0,1 2 0 15,-2 0 0-15,-2 5 0 0,-2-1-144 0,-2 2 144 16,-1 2-192-16,0 0 192 0,-2 1-192 0,0 3 192 0,-1-1 0 15,-1-1 0-15,-1 2 0 0,3-1 0 0,-2-3 0 16,0 0 0-16,2-3 0 0,2 0 0 0,0-2 0 16,2-1 0-16,2-3 0 0,-1 2 0 0,3-3 0 15,2 0 0-15,0-2 0 0,2 0 0 0,1-2 0 16,1 2 0-16,2-2 0 0,0 1 0 0,0-2 0 16,2 3 0-16,0-2 0 0,0 1 0 0,2 0 0 15,0 0 0-15,-1-2 0 0,3 4 0 0,-2-4 0 16,3 2 0-16,0-3 0 0,1 0 0 0,3 0 0 0,0-3 0 15,2 2-128-15,1-4 128 0,2 1 0 16,2-2 0-16,0 0 128 0,3-2-128 0,-1 0 128 16,3-1-128-16,-1-1 128 0,0 0-128 0,1 0 0 0,1 2 0 15,0 0 0-15,1 0 0 0,-2 0 0 16,0 2 0-16,0 0 0 0,-2 0 128 0,0 1-128 0,-2 1 128 0,1 3-128 16,-2-4 0-16,0 4 0 0,0-2 0 0,0 0-128 15,0 0 128-15,-1-1 0 0,0 2 0 0,-1-2 0 16,4 2 0-16,-1 0 192 0,0 0-64 0,-1-1 0 15,-1 2-128-15,-2 1 0 0,-3 0 0 0,-1 1 128 16,1 2-128-16,-1-1 0 0,-2 0 0 0,-2 0 0 16,0 2 0-16,-1 0 0 0,-2 1 0 0,1-2 0 0,-2 0 0 15,-1 0 0-15,0 1 0 0,-1 0 128 0,0 1-128 0,-1-2 128 16,1 1-128-16,-1 1 128 0,-1-1 0 16,2 0 16-16,-1-2 0 0,2-1 0 0,-2 4-144 0,2-4 192 15,2 2-192-15,-1-1 192 0,0-2-192 0,0 4 0 16,1-4 144-16,0 3-144 0,0-3 0 0,1 1 0 15,-1 1 0-15,1 1 0 16,-2-2 0-16,2 1 0 0,-2 0 0 0,0 0 0 0,0 2 0 0,-1 1 0 16,0-1 0-16,-1 2 0 0,0 1 0 0,0 2 0 15,-2-1 0-15,1 2-128 0,-1 3-160 0,1-3-32 16,-2 0 0-16,2-2 0 0,-2 2 64 0,0-4 0 16,2 0 0-16,-1-2 0 15,1-1-192-15,0 0-16 0,1-3-16 0,1 0-20256 0</inkml:trace>
  <inkml:trace contextRef="#ctx0" brushRef="#br1" timeOffset="35931.58">4882 9894 7359 0,'-4'-3'656'0,"3"2"-528"0,0 1-128 0,1 0 0 0,1-2-320 0,0 2-80 0,0-4-32 0,1 1 0 16,0-3 432-16,2-1 128 0,-2-2 0 0,1 1 0 16</inkml:trace>
  <inkml:trace contextRef="#ctx0" brushRef="#br1" timeOffset="37385.18">4919 9815 18431 0,'1'0'816'0,"-2"0"160"0,0 0-784 0,1 1-192 0,-1-1 0 0,1 0 0 0,0 1 944 0,-2-1 144 0,2 0 16 0,0 0 16 0,0 1 480 0,0-1 80 0,0 0 32 16,0 0 0-16,0 0-944 0,0 0-176 0,0 0-32 16,0 0-16-16,0 0-544 0,0 0 0 0,0 0 0 0,0 0 0 15,0 0 320-15,0 0-64 0,0 0 0 16,0 0 0-16,-17 13 592 0,11-7 112 0,0 0 32 0,-2 2 0 16,1 0-96-16,-2 1-32 0,0 1 0 0,1 0 0 15,-1-2-240-15,-1-2-48 0,0 2-16 0,0 1 0 16,1-3-176-16,-1-1-48 0,-1 3 0 0,-2-1 0 15,0 1-48-15,-2 0-16 0,0 4 0 0,-1-2 0 16,0 2-16-16,-2-2-16 0,4 2 0 0,-4 1 0 16,0-1-112-16,-2 2 0 0,0 1-128 0,0 1 192 15,1 0-192-15,-2 2 0 0,0 1 0 0,0 1 0 16,-2 2 0-16,2 0 0 16,-1 3 0-16,0-3 0 0,1 0 0 0,0 1 128 15,1-2-128-15,1-4 0 0,2-1 128 0,0 1 0 16,-1 0-128-16,0-1 192 0,-1 0-64 0,3-4 0 15,4 0-128-15,1-2 192 0,3-1-192 0,2-4 0 0,1 0 0 0,3-1 0 16,-1-4 128-16,3 0 16 0,2 0 16 0,0 0 0 16,2-4-160-16,1 1 160 0,2 0-160 0,2-1 160 15,2-5-160-15,1 3 0 0,3-4 0 0,2 0 0 0,-1 2 0 16,1-2 0-16,2 0 0 0,2-2 0 0,3-3 0 0,-1 1 0 16,3-2 144-16,1 0-144 0,2 1 0 0,1-5 0 15,-1 2-192-15,2-4 64 0,-1 0 128 0,-2 3 0 16,1-4 128-16,-2 2-128 0,-1 2 0 0,0-1 0 15,0 3 0-15,-4 0-192 0,-2 4 192 0,1-3 0 16,2 1 0-16,0-1 0 16,-1 1 0-16,-2 1 0 0,-4 5 0 0,-1-1 0 0,-3 3 0 0,-1 3 0 15,-2 2 0-15,-3 2 0 0,0 0 0 0,-3 4 0 16,-1-2 0-16,-1 5 0 0,-2-2 0 0,-1 3 0 16,-2 2 0-16,-2 2 0 0,-2-2 0 0,1 3-128 15,-2-1 128-15,-2 3 0 0,-1-1 0 0,-3 2 0 16,-1 2 0-16,-1 1 0 0,-2 1 0 0,-2 2 0 15,0 0 0-15,-1 3 128 0,-2 0-128 0,1 3 128 0,-1-2-128 0,1 2 128 16,0 1-128-16,2-4 0 0,2 1 128 0,0-5-128 16,-1 2 0-16,3-2 0 0,5-4 0 0,-1-2 0 15,2 1 0-15,1-1 0 0,-1 1 0 0,0-2 0 16,4 1 0-16,-1-3 0 16,4-1 0-16,2 0 0 0,1-5 0 0,1 1 0 0,2 0 0 0,1-3 0 15,0 1 0-15,2-2-160 0,1 0 160 0,2-2-208 16,-1-1 16-16,2-1 0 0,2-2 0 0,0 0 0 15,3-3 32-15,-1-3 16 0,2-1 0 0,0 0 0 16,0-2 144-16,0-1-128 0,0 0 128 0,1-2-128 0,0-1 128 16,1 0 0-16,0-3 0 0,2 3 0 0,0-2 0 0,-1 1 0 15,1 1 0-15,-2 0 0 0,1 2 0 16,-1 0 128-16,0 2-128 0,-2 2 128 16,-2-1-128-16,0 3 0 0,-2-1 0 0,-3 3 128 0,0 3-128 0,-3 0 0 15,-1 3 0-15,-3 3 0 0,-1-1 0 0,-1 2 0 16,-2 2 0-16,-1 1 0 0,-2 4 0 0,-2-1 144 15,-4 4-144-15,-1 2 0 0,-1 1 176 0,-3 1-176 16,-2 4 160-16,-2-1-160 0,3 1 192 0,-5 3-64 16,0 1-128-16,-2 0 192 0,1 2-192 0,-2 1 176 15,0 2-176-15,0-3 160 0,-2 3-160 0,1-1 128 16,2 1-128-16,1-5 128 0,1-2-128 0,2-4 128 16,3 1-128-16,1-2 128 0,1 0-128 0,3-2 0 0,3-3 0 0,2-3 128 15,3 1-128-15,2-5 0 0,2 2 0 0,1-3 0 16,1-5 0-16,2 2 0 0,0-3 0 0,2 0 0 15,2-3-224-15,1-2 80 0,2-1 16 0,2-3 0 16,2 1 128 0,2-2 0-16,1 0-144 0,1-4 144 0,0 2 0 0,2 0 0 0,2-5 0 0,2 1 0 15,1 2 0-15,-2-3 0 0,1 1 144 0,-2 0-144 16,1-2 0-16,1 2 128 0,-1 0-128 0,-2-3 0 16,0 4 0-16,-1 2 0 0,0 0 0 0,0 1 0 15,-2 0 0-15,0 2 0 0,-2 0 0 0,-4 1 0 16,0 3 0-16,-2 2 0 0,0 1 0 0,-2 3 0 15,-2 0 0-15,-3 1 0 0,0 4 0 0,-2-2 0 0,-1 4 0 16,-1-1 0-16,-2 4 0 0,0-2 0 0,-3 2 128 0,-2 3-128 16,1-2 128-16,-2 4-128 0,0-2 160 0,0 2-32 15,-1 1-128-15,-2 0 192 0,3 0-192 0,-3-1 176 16,1 1-176-16,0-1 160 0,1 1-160 0,-1 0 0 16,0 0 0-16,0 0 128 0,-1-1 0 0,-1 2 0 15,1 1 0-15,1-2 0 0,0 0-128 0,1-3 0 16,-1 4 0-16,-1 0 0 0,3-4 0 0,0 2 160 15,1-5-160-15,1 3 160 0,1-4-160 0,0-2 0 16,2 0 0-16,-1-1 0 16,0 3 0-16,1-3 0 0,1-2 0 0,-2 2 0 0,2-4 0 0,1 2 0 0,-1 0 0 15,1-2 0-15,1 0 0 0,1 0 0 0,-2-2 0 0,2 0 0 16,0 0 0 0,0 0 0-16,0 3 0 0,0-3 0 0,0 1 0 0,0 1 0 0,0 1 0 15,0 0 0 1,0 0 0-16,0 1 0 0,0 2 0 0,0-2 0 15,-1 2 0-15,0-3 0 0,1 4 0 0,-1-2 0 16,-1-1 0-16,2 1-144 0,0-1 144 0,0 0 0 16,2 1-496-16,0-2 16 0,1 0 0 0,-1 1-13152 0,2-3-2624 15</inkml:trace>
  <inkml:trace contextRef="#ctx0" brushRef="#br1" timeOffset="43654.73">16447 9672 10127 0,'0'-2'896'0,"-1"1"-704"0,0-2-192 0,1 1 0 0,1 1 1408 0,-1 1 256 0,1 0 64 0,1-3 0 16,-1-1-1056-16,1 2-208 0,2-2-32 0,0 1-16 15,-2-2-416-15,2 3 0 0,-2 0-192 0,0-1 192 16,-1 2 0-16,-1 1 0 0,0 0 0 0,-3 4 0 15,2-2 352-15,-3 0 192 0,-1 3 32 0,1-1 16 16,-3 3 464-16,1-2 96 0,0 1 0 0,0 0 16 16,-3 4-240-16,-1-4-48 0,0 4-16 0,0 0 0 15,-1 0 128-15,0-2 32 0,-1 5 0 0,-2-3 0 0,-1 2-208 0,-1-2-48 16,0 2 0-16,-1 1 0 16,-2-1-192-16,1-1-32 0,-2 0-16 0,-1 3 0 0,1-2 32 0,-2 2 0 15,0 1 0-15,0-3 0 16,2 0-224-16,0 1-32 0,0-2-16 0,3 0 0 15,3-1 16-15,2 0 0 0,2-2 0 0,0 0 0 0,4 1-112 0,1-3 0 16,0-3-16-16,3 1 0 0,-1 1-176 0,3-4 0 16,0 2 0-16,1-3 0 0,3-3 0 0,0 2 0 15,2-4 0-15,0 1 0 0,-1 1 0 0,2-3 0 16,3-1 0-16,1-3 0 0,3 2 160 0,0-5-160 0,2 4 192 16,1-6-192-16,3 1 144 0,0-2-144 15,1 0 0-15,1 0 144 0,3-3-144 0,1 1 128 0,0-2-128 0,0 3 128 16,1-1-128-16,0 1 0 0,-1 3 0 0,-1 2 0 15,-1 0 0-15,0 2 0 0,-1 0 0 0,1 1 0 16,-4 3 0-16,-1 0 0 0,-1 1 0 0,-1 2 0 16,0 0 0-16,-2 0 0 0,-1 3 0 0,-2 0 0 15,-2 0 0-15,-1 3 0 0,-3 0 0 0,-1 0 0 16,-3 2 0-16,0 0 0 16,-1 1 0-16,-2 0 0 0,-2 2 0 0,-2 0 192 15,-2 5-64-15,-2-3 0 0,2 2 16 0,-4 2 0 0,-2 0 0 16,0 0 0-16,-2 1-144 0,-1 1 0 0,-3-3 0 0,2 2 128 15,-1 1-128-15,0-2 0 0,-2 3 0 0,-2-1 0 0,-2 4 0 0,-2 1 0 16,-2 1 0-16,0 4 0 0,0-3 0 0,2 1 0 16,-1-1 0-16,1 1 0 15,0 0 128-15,3-3-128 0,4-4 128 0,1 2-128 0,-1-1 128 0,3 1-128 16,4-7 128-16,2-1-128 0,5-2 0 0,1-5 128 16,4 1-128-16,1-2 0 0,4-3 128 0,0 0-128 15,3-2 128-15,0 1-128 0,2-4 0 0,0 1 0 16,1-3 0-16,2 0 0 0,0 1 0 0,0 0 128 0,0 0-128 15,1 0 0-15,1 0 128 0,-1-1-128 16,2 1 128-16,1-3-128 16,1 2 0-16,1-5 0 0,2 2 128 0,0-3-128 0,2 1 0 0,2-2 0 0,3-2 0 0,-2 2 0 15,-2 0 0-15,2-3 0 0,2-1 0 0,1 0 128 16,-1-1 0-16,-1 3 0 16,-2 4 0-16,-3 2 0 0,-2 0-128 0,-3 1 0 15,-1 3-192-15,-2 2 192 0,-2 1-128 16,-2 0 128-16,-1 3 0 0,-2-2 0 0,-2 4 0 0,0-2 0 15,-1 3 0-15,0 0 0 0,-2 4 0 0,-2-1 0 0,0 0 0 0,-1 1 0 0,-1 2 0 0,-3 1 0 16,-2 2 0 0,-1 2 0-16,-2 2 0 0,-4 1 0 0,-1-1 0 0,-2 3 0 15,-1-2 0-15,-5 2 0 16,1 2 128-16,-4-1-128 0,-2-1 0 0,-2 2 0 0,0 2 0 0,-2-1 0 16,1-2 0-16,0 1 128 0,3 1-128 0,-1-3 0 15,1 0 224-15,3 1-32 0,3-3-16 0,3 3 0 0,2-5-176 0,3-1 192 16,5 1-192-16,1-6 192 15,4 1-192-15,2-4 0 0,2 1 0 0,2-6 0 0,2 1 0 0,2-2-144 16,2 0 144-16,0-3-208 16,2-1 32-16,1-2 16 15,3-3 0-15,0-1 0 0,1 0 160 0,1-2 0 0,0 0 0 0,1-3 0 16,0 1 0-16,2 2 0 0,-1-2 0 0,1-1 0 16,1 2 144-16,1-2-144 0,1-1 192 0,1 1-192 15,2 1 0-15,2-2 0 0,2-2 0 0,-1 2 0 16,-2 0 144-16,1 0-144 0,2 1 0 0,-3 1 144 15,-1 2-144-15,-1-1 0 0,0 3 0 0,-3 2 0 16,-4 0 0-16,-1 3 0 0,-2 2 0 0,-2 0 0 0,-3 2 0 16,-2 1 0-16,-2 1 0 0,-1 2 0 0,-3-1 0 15,-1 2 0-15,-2 2 128 0,-1 0-128 0,-2 2 128 0,-1 0-128 16,0 2 192-16,-4-1-64 0,1 2 0 0,-2 0-128 16,-2 2 192-16,-1-2-64 0,0 1-128 0,-2 3 192 15,0 1-192-15,0-2 192 0,-1 3-64 0,1 0-128 16,-1 2 192-16,-1-1-64 0,1-2-128 0,1-1 0 15,1 1 0-15,-1 0 0 0,-1 0 0 0,-1 1 0 16,2-3 0-16,1 0 0 0,2 1 0 0,0-5 0 16,2 2 0-16,1-2 0 0,2 0-176 0,2-4-64 0,1 0-16 0,1-2 0 31,0 1-512-31,2-4-96 0</inkml:trace>
  <inkml:trace contextRef="#ctx0" brushRef="#br1" timeOffset="46762.74">28480 9868 11967 0,'1'-3'1072'0,"-1"1"-864"0,0 2-208 0,2 0 0 0,-2 0 576 0,0-1 80 0,1 1 16 0,-1-3 0 15,1 1 736-15,0 1 128 0,-2-2 48 0,1 3 0 16,0 0-224-16,0 0-32 0,0 0-16 0,0 0 0 16,0 0-624-16,0 0-128 0,0 0-32 0,0 0 0 15,0 0 304-15,0 0 64 0,0 0 16 0,0 0 0 16,0 0-112-16,0 0-32 0,0 0 0 0,0-20 0 16,3 20-64-16,-2-2-32 0,1 2 0 0,-2-4 0 15,2 4 112-15,-2-2 32 0,0 2 0 0,-2 0 0 16,2 0-240-16,-2 0-32 0,1 2-16 0,1-2 0 15,0 0-320-15,0 0-64 0,0 0-16 0,-16 20 0 0,11-14-128 16,0 3 0-16,-1 1 0 0,-2-1 0 0,-1 1 0 0,1 1 128 16,-3 1-128-16,0 0 128 0,-2 3-128 0,0-2 192 15,-2 4-192-15,-1-1 192 0,-2 1 16 0,0-1 16 16,-2 3 0-16,-1-2 0 0,1 1 16 0,-1 1 0 16,-1 1 0-16,-3 1 0 0,2 1-48 15,-2-2-16-15,0 1 0 0,2-1 0 0,2-2 32 0,1-2 16 0,3-3 0 16,2-1 0-16,0 0-224 0,3-2 176 0,0-4-176 15,3 2 160-15,0 0-16 0,0-4 0 0,2 0 0 0,-1 1 0 16,2-5-144-16,3 1 0 0,-1-1 0 0,1-1 0 16,2 1 0-16,1-3 0 0,3 0 128 0,2-4-128 15,3 4 0-15,5-6 160 0,3 0-160 0,5 2 160 16,3-3-160-16,4 1 0 16,2 0 0-16,3-1 128 0,1-1-128 0,2 1 0 15,0 0 0-15,-1 0 0 0,-2 0 0 0,-2 1 0 16,-1 1-128-16,-3 0 128 0,-1 0 0 0,1 0-144 15,-1 0 144-15,-3 0 0 0,0-1 0 0,-4 3 0 0,1-1 0 0,-1 1 0 16,-2-1 0-16,-1 1 0 0,-1 1 0 0,-3 0 0 0,1 3 0 0,-2-2 0 16,-1 4 0-16,-3-2 0 15,1-1 0-15,-2 3 0 0,-1 0 0 0,0 3 0 16,-3-1 0-16,1 2 128 0,-3-2-128 0,0 2 144 0,-3 2-144 16,-1 0 0-16,-2 2 0 0,-1 2 0 0,-4 1 0 0,-2 0 0 15,-1 4 0-15,-4-3 0 0,0 4 0 0,-5-2 0 0,0 3 0 16,-3-1 0-1,1 0 0-15,0 0 128 0,1-3-128 0,1 0 192 16,2 0 0-16,2-2 0 0,1 3 0 0,1-2 0 0,2 0-192 0,-1 2 192 16,3 1-192-16,-2-2 192 15,2 2-192-15,0-1 0 0,0 1 0 0,1-2 0 0,1 2 0 0,0-3 0 0,0 2-176 0,-1-2 176 32,3-2 0-32,-1-1 0 0,1-2 0 0,3 0-128 15,0-1 128-15,2-4 0 0,1 2 0 0,1-4 0 0,2 0 0 0,1-3 0 16,-1 2 0-16,3-1 0 0,2-2 0 0,1-2 0 15,4-4 0-15,0 1 0 0,3-1 0 0,1 0-160 16,3-1 160-16,2 0-160 0,2-1 160 0,2-3 0 16,1 3 0-16,2-2 0 0,0 2 0 0,1 2 0 15,3 0 0-15,-2 1-128 0,0-1 128 0,1 4 0 16,-2 0 128-16,0 0-128 0,-3 2 0 0,-1 2 0 16,-2-1 0-16,0 2 0 0,-3 1 0 0,-2 1 0 15,-1 2 0-15,-3-1-192 0,-2 2 192 0,-4 0 0 0,0 0 0 16,-3 3 0-16,-1 0 0 0,-2-1 0 15,-1 3 0-15,-3-3 0 0,0 2 0 0,-2 1 0 0,-2 3 192 16,-4-1-64-16,-1 1 48 0,-3 3 16 0,-4-2 0 0,-1 6 0 16,-1-3-192-16,-4 5 160 0,-3-1-160 15,-2 2 160-15,0-3-16 0,-1-1 0 0,3 2 0 0,0-5 0 16,3-2-144-16,2-3 0 0,2 0 0 0,4-1 128 16,1-3-128-16,3-2 128 0,0 1-128 15,5-4 128-15,0 1-128 0,3-2 0 0,1 0 0 0,2-2 0 16,2 1 0-16,1-2 0 0,3 1 0 0,1-2 0 15,3 2 0-15,0-2 0 0,4 0 0 0,0 2 0 16,3-2 0-16,1 0-144 0,2 2 144 0,0-2 0 0,2-2-192 16,3 1 64-16,2-1 128 0,0 1-208 0,2-1 208 0,2-3 0 15,-1 2 0-15,-2 0-144 0,-2 1 144 0,-1 0 0 16,-1 0 0-16,-1 1 0 0,-1 0 0 0,-2 0 0 16,-2 1 0-16,0 2 0 0,-2 1 0 0,-2-2 0 15,-1 3 0-15,-1-2 0 0,-3 4 0 0,-1 1 0 16,-2 0 0-16,-2 0 0 0,-1 3-128 0,-1 0 0 15,-2 2 0-15,-2 0 0 0,0 2 0 0,-2 0 0 16,-2 0 0-16,-2 2 0 0,-1 1 128 0,-3-1 0 16,-1 0 0-16,-2 1 0 0,1-3 0 0,1 0 176 15,1-1-48-15,3 0 0 0,-1-3 128 0,3 0 32 0,3-2 0 0,1-1 0 16,2-2 48-16,2 1 16 0,0 0 0 0,2 0 0 16,2-2-352-16,1 3 0 15,1-2 0-15,1 1 0 0,0 1 0 0,2-2 0 0,1 1 0 0,2 1-192 16,0-2 192-16,0 2-160 15,3-3 160-15,1 2-160 0,2-2 0 0,1 0 0 0,3 0 0 16,2-2 0-16,2-1-128 0,2-1-32 0,1 1 0 0,1-6 0 31,3 2-384-31,1-2-64 0,3-1-32 0,2-2-12640 0,4-3-2512 0</inkml:trace>
  <inkml:trace contextRef="#ctx0" brushRef="#br2" timeOffset="62759.71">8467 9953 1839 0,'1'-6'160'0,"-1"1"-160"0,1 1 0 0,-1 1 0 0,1 0 1024 0,1 3 192 0,-1-4 16 0,0 1 16 0,3-3-272 0,0-1-48 15,2-3-16-15,-1 4 0 0,0 0-912 0,0 0 0 16,-2 3 0-16,1 0-176 16,-2 3-208-16,0 0-32 0,-1 1-16 0,0-1 0 0,0 0 768 0,-1 0 160 15,0 2 16-15,-1-2 16 0,1 0 1328 0,-1 0 256 16,1 0 48-16,0 0 16 0,0 0 384 0,0 0 96 0,0 0 16 0,0 0 0 16,0 0-784-16,0 0-160 0,0 0-16 15,0 0-16-15,0 0-944 0,0 0-192 16,0 0-48-16,0 0 0 0,0 0-512 0,0 0 0 0,0 0 0 0,-20-3 0 15,18 6 0-15,-3 4 0 0,0-1-144 0,-3 0 144 16,2 0 0-16,-4 0 128 0,2 2 0 0,-2 0 0 16,1 0 384-16,-1 1 96 0,1-3 16 0,0 1 0 15,-1 2 208-15,1-3 32 0,-1 0 16 0,2 2 0 16,-2 0-464-16,-2 1-96 16,0 1 0-16,0 0-16 0,-3 2-112 0,-1 0 0 0,0 2-16 15,-3 1 0-15,1 1-16 0,-3 2 0 0,-2 0 0 0,-1 3 0 16,0 1-160-16,-1 0 0 0,1 3 0 0,0-1 0 0,2-1 0 0,1-1 0 15,0-4 0-15,1-1 0 16,4-1 0-16,1-2 0 16,2-2 0-16,1 0 0 0,3-2 0 0,1-1 0 15,3-2 0-15,0 2 0 0,2-5 0 0,0 2 0 16,2-4 0-16,0 0 0 0,2 0 0 0,-1-2 0 16,1 0 0-16,2-4 0 0,0 2 0 0,2-4 0 15,0 0 144-15,1-1-144 0,2 0 160 0,2-2-32 16,1-1-128-16,2 0 192 0,2-1-64 0,3 0-128 0,1-1 176 15,2-3-176-15,3 1 128 0,-1-2-128 0,2 1 0 0,0-1 0 16,0 2 0-16,-2 0 0 0,1-2 0 0,-2 6 0 16,-1-2 0-16,0 0 0 0,1 3 0 0,0-1 0 15,1 0 192-15,-5 0-192 0,2 1 192 0,-3 2-192 16,-2 1 0-16,-1-1 0 0,-1 1 0 0,-3 1 0 16,-1 4 0-16,-3 1 0 0,0-2 0 0,-1 4 0 15,-2-2 0-15,-2 4 0 0,0-2 0 0,-1 2 0 0,-1 0 176 16,-2 1-176-16,0 2 160 0,-4-1-160 0,1 3 240 0,-1 1-48 15,-3 0-16-15,-1 2 0 16,-2 0-48-16,0 1 0 0,-2 3 0 0,-2 0 0 16,-2 3-128-16,2-2 192 0,0 0-192 0,-1 0 192 0,3 1-32 0,-1-2 0 15,3 0 0-15,-1 0 0 16,1-2-160-16,0 0 0 0,1 3 0 0,-1-3 0 16,2 2 0-16,-1 0 128 0,0-2-128 0,0 1 128 0,1 1-128 0,1-4 160 15,-1 4-160-15,1-3 160 0,-1 3-160 16,3-4 160-16,-1 1-160 0,0-1 160 0,3-2-160 0,0 0 0 15,0-4 0-15,2 0 128 0,2 0-128 0,0-2 0 0,2-1 0 0,0-2 0 16,2 1 0-16,0-2 0 16,2-2 0-16,-1 1 0 0,5-2 0 0,-1-1-176 15,2-1 176-15,0 0-192 0,1-1 192 0,1 0 0 0,0-3 0 16,-1 2-128-16,1 1 128 0,0-3 0 0,1 0 0 0,1 2 0 16,-3-3 0-16,2 4 0 0,0-4 0 0,2-1 0 15,1 0 0-15,0-2 0 0,-1 2 0 0,2 0 128 16,1-1-128-16,0 2 128 0,0-2-128 0,0 0 128 0,1 3-128 15,-2 1-128-15,0 2 128 0,-2 0-192 0,-2 2 192 0,-2 2 0 16,-2 2 0 0,-1 0 0-16,-1 2 0 0,-1-2 0 0,0 1 0 0,1 2 0 0,-2 3 0 0,-2-2 0 31,2 2 0-31,-3-2 0 0,2 1 0 0,-3-1 0 0,1 3 0 0,-2-1 0 16,1 0 0-16,-2 3 0 0,1-3 0 0,0 0 0 0,-2 1 0 0,0 2 176 15,-1-1-48-15,-1 0 0 16,0 2-128-16,-2 2 0 0,-3 3 0 0,-3 3 0 15,-2 3 0-15,-3 1 0 0,-3 1 0 0,-1 1 0 16,-3 2 0-16,0-4 0 0,2 0 0 0,-1-3 0 0,3-1 0 0,1-1 0 16,3-1 0-16,1 0 128 0,1-4 0 0,0 2 0 15,2-2 0-15,-1 0 0 0,2 1-128 0,-1-3 0 16,4 0 0-16,-3-2 0 0,4 1 0 0,-1-2 0 16,3-1 0-16,-2 1 0 0,4-5 0 15,0 2 0-15,0-2 0 0,3 0 0 0,1-2 0 0,0 0 0 0,1-2 0 16,2 0 0-16,2-4 0 0,1-1 0 0,4-1 0 0,2-2 0 15,4-2 0-15,3-2 0 16,2-1-160-16,1-1 160 0,3-3-176 16,2 2 176-16,0-4-192 0,0 3 192 0,2 0 0 0,-2 0-128 15,1 2 128-15,2-3 0 0,2-1 0 0,-2-1 0 0,-2 5 0 0,2-4 0 0,-2 3 0 0,-2 1 0 32,-1 2 0-32,-3 2 0 0,-1 2 0 0,-3 0-128 15,-2 4 128-15,-4 0 0 0,-1 3 0 0,-1 1 0 16,-1 1 0-16,-3 1 0 0,0 1 0 0,-2 1 0 15,1 1-128-15,-4 1 128 0,2-1 0 0,-3 6 0 16,-2-2-128-16,-1 5 128 0,-4-1-192 0,0 4 0 0,-3 1 16 16,-4 2 0-16,1 4 176 0,-6 1 0 0,0-1 0 0,-5 4 0 15,-1 2 0-15,-2 0 0 0,-1 0 0 0,-2-2 0 16,-1-1 0-16,1-1 0 0,2 2 0 0,1-3 128 16,1 1-128-16,2-1 176 0,3-1-176 0,1 0 192 15,3-2-64-15,4-2 0 0,0-3 0 0,3-1 0 16,2-2-128-16,0-2 0 0,3 0 0 0,2-1 0 15,-1-3-144-15,1 0-16 0,3-2 0 0,-1 0 0 16,2-2-16-16,1 0 0 0,-1-2 0 0,1 0 0 0,2-2 176 16,2 0 0-16,2-2-144 0,2-2 144 0,3-4 0 0,3 0 0 15,3-3 0-15,2-1 0 0,1 0 160 0,3-1-160 16,2 2 192-16,1-3-192 16,3-1 128-16,0 0-128 0,1 4 0 0,-1 0 0 0,-2 1 0 0,-3 4 0 15,-5 3-160-15,-1 2 160 0,-3 3-192 16,-2 2 192-16,-3 2-160 0,-1 0 160 0,-3 4-256 0,-3 0 32 15,-3 3 16-15,-2 2 0 0,-2 2-16 0,-3 1 0 16,-5 3 0-16,-4 1 0 0,-4 2 48 0,-6-1 16 16,-4 5 0-16,-9-1-12848 15,-6 3-2576-15</inkml:trace>
  <inkml:trace contextRef="#ctx0" brushRef="#br2" timeOffset="65980.3">19943 9701 13823 0,'0'-4'1216'0,"0"2"-960"0,0-1-256 0,0 2 0 0,0 1 320 0,0-2 32 0,1-1 0 0,1-3 0 0,1-2 560 0,2-1 112 0,1-3 32 0,2 3 0 16,0 1-352-16,2-1-64 0,0 0 0 0,1 2-16 15,-1-1-432-15,1 2-192 0,-2 2 160 0,1 0-160 16,-1 0 128-16,-2 2-128 0,-1 0 0 0,0 0 144 15,1 2 320-15,0 0 64 0,-1 2 16 0,-1 0 0 16,-1 0 256-16,-2 2 48 0,1 0 16 0,-3 2 0 16,-1 0-80-16,-1 0-16 0,-1 1 0 0,-2 2 0 15,1-2 208-15,-3 1 48 0,-1 2 0 0,-1 0 0 16,1-1 0-16,-1 1 0 0,2 0 0 0,-1-2 0 16,2 2-320-16,0 0-48 0,0-4-16 0,1 3 0 0,0-2-192 15,1 2-64-15,-1-3 0 0,0 4 0 16,-1-3-192-16,-1 2-32 0,-2 3-16 0,-1-2 0 15,0 3-144-15,-1-1 160 0,-3 4-160 0,1-2 160 0,-3 3-160 0,-3 3 128 16,1-2-128-16,-2-2 128 0,1 3-128 0,2-3 160 16,1 0-160-16,2-3 160 0,3-1 32 0,1-2 16 15,2-3 0-15,2 2 0 0,1-3 32 0,2-3 0 16,3 0 0-16,0-3 0 0,3-2-112 0,0-2 0 0,2-2-128 16,3 0 192-16,2-4-192 0,1-3 144 0,2-1-144 15,2-2 128-15,2-1-128 0,2-1 0 0,1 1 0 16,-2-2 0-16,3 3 0 0,-1-3 0 0,1 3 0 0,0 0 0 15,0 1 0-15,0 2 0 0,-2 0 128 0,-1 1-128 16,1 2 0-16,1-2 0 16,-2 2 0-16,0 1 0 0,0-3 0 0,-1 2 0 0,1-2 0 0,-2 2 0 15,1 0 0-15,-1 0 128 0,0 1-128 16,-2-1 128-16,1 4 16 0,-4 3 0 16,-3-2 0-16,1 3 0 0,0 0-144 0,-2 2 0 15,-3 2 144-15,0 0-144 0,-2 3 144 0,-2-1-144 0,-1 5 192 16,-2 0-192-16,-2 1 176 0,-2 2-176 0,-2 4 160 0,-3 0-160 15,-2 3 128-15,-2-1-128 0,0 2 0 0,-2-1 0 16,-2-1 0-16,0 2 0 0,-1-1 0 0,1-2 0 16,2 0 240-16,-2-1-48 0,1 3-16 0,0-2 0 15,0 4-48-15,2-2 0 0,1 0 0 0,0 0 0 0,1 1 0 0,1-2 0 16,2 1 0-16,2-1 0 0,0-2-128 0,3 1 0 16,-1-1 0-16,3 0 0 0,0-1 0 0,0-2 0 15,2 0 0-15,0-4 0 0,1 4 0 0,0-5 0 16,1 4 0-16,1-1 0 0,0-4 0 0,-1 2 0 15,2-3 0-15,0-2 0 0,2-2 0 16,-1-2 0-16,3-5 0 0,3-1 0 0,0-1 0 16,4-3 0-16,2-3 0 0,2-3 0 0,2-1 0 0,0-3 192 15,5-2-32-15,0-4 0 0,3-1-160 0,0 1 128 16,1 0-128-16,-1 1 128 0,-2 3-128 0,-1 0 0 16,-2 3 0-16,-1 3 0 0,-5 4 0 0,0 2 0 15,1 1 0-15,1 2 0 0,-1 0 0 0,0 1 0 16,-1 1 0-16,0 0 0 0,-2 3 0 0,1-4 0 15,-2 2 0-15,0-1 0 0,-1 1 0 0,-1 2 128 0,-2 1-128 16,0 1 128-16,-1 0-128 0,-2 0 0 0,0 2 0 16,-1 2-176-16,-2-1 176 0,-2 4-128 0,-2 1 128 0,-3 2-128 15,-1 4-32-15,-3-2 0 0,-1 3 0 0,-2 1 0 16,-6 3 32-16,-4 0 0 0,-3 4 0 0,-2 1 0 16,0-1 128-16,-2 1 0 0,1 0 0 15,0 1 0-15,-2-1 0 0,3-4 192 0,1 0-32 16,1 1-16-16,3-2 96 0,2-3 16 0,0 0 0 0,2-3 0 15,2 2-96-15,2-3-16 0,3 1 0 0,1-3 0 16,3-3-144-16,-1 2 0 0,3-3 0 0,3 0 0 16,0-2 0-16,1 0 0 0,1-2 0 15,1 1 0-15,-1-2-128 0,2-1 128 0,-1 0-160 0,0 0 160 16,2-1 0-16,-1 1 0 0,4-3-128 0,2-3 128 16,0 2 0-16,6-6 160 0,2 2-32 0,5-5 0 15,3 1-128-15,3-2 0 0,2-2 0 0,2-5 128 16,3-1-128-16,-1-2 0 0,1 1 0 0,-1 1 0 15,2-1 0-15,-2 4 0 0,-2-1 0 0,-1 3-176 16,-1 0 176-16,-4 4 0 0,-2 3 0 0,-2-1 0 0,-2 3 0 0,-4 3 0 16,-2 2 0-16,-1 3 0 0,-5 2 0 0,0-1 0 15,-2 4 0-15,-1 2-128 0,-3 2 128 0,1-1 0 16,-4 3 0-16,1-1-128 0,0 2 128 0,-2-2 0 16,0 3 0-16,-1-1 0 0,0 0 0 0,-2 2 144 15,0-2-144-15,-2 4 0 0,1-3 224 0,-3 3-64 16,-1 0-16-16,-1 2 0 0,-2 1-144 0,-1-2 0 15,-1 4 0-15,-2-2 0 0,0 3 0 0,-2-2 0 16,1 1 0-16,-2-1 0 0,1-2 0 0,1-2 0 16,3-3 0-16,3-1 128 0,2-5-128 0,2 0 192 0,1-1-192 0,3-4 192 15,3-2 0-15,1 0 0 0,1 0 0 0,0-2 0 16,2-2-48-16,1-2 0 16,2 2 0-16,0-2 0 0,1 0-144 0,0 0 0 15,1-1 0-15,1 1 128 0,0 0-336 0,1 0-80 16,0-1-16-16,1 0 0 15,1 1-160-15,0-2-48 0,3 0 0 0,0-3 0 16,4 1-640-16,5-6-128 0</inkml:trace>
  <inkml:trace contextRef="#ctx0" brushRef="#br2" timeOffset="69568.53">32131 9896 13823 0,'-4'-2'1216'0,"1"-1"-960"0,1 2-256 0,1 1 0 0,1 0 1600 0,0 0 256 0,0 0 64 0,0 0 16 0,0 0-1600 0,0-2-336 16,0 2 0-16,0 0 0 15,0 0-768-15,0 0-80 0,0 0-16 0,0 0 0 0,0 0 1120 0,0 0 240 0,0 0 32 0,0 0 16 16,14-15 976-16,-14 15 192 0,2 0 32 16,-2 0 16-16,0 0-416 0,0 0-64 15,-2 1-32-15,1 0 0 0,0 2-320 0,0-3-64 0,0 3-16 0,-1 0 0 16,2-3-48-16,0 0-16 0,0 0 0 0,0 0 0 16,0 0-160-16,-15 16-48 0,13-15 0 0,0 2 0 15,0-1 64-15,0-1 0 0,-1 2 0 0,1-1 0 16,-1 0-320-16,1 0-48 0,-2 1-16 0,2-2 0 15,-2 1 0-15,2 2 0 0,-2-2 0 0,-1 0 0 16,1 3-96-16,-1-2-32 0,2 0 0 0,-4 3 0 16,2-2 0-16,-2 2 0 0,1 0 0 0,-3 0 0 0,2 0 0 0,-2 2 0 15,0 1 0-15,1 0 0 0,-2 0 64 16,0 1 16-16,0 0 0 0,-2 2 0 16,-1 2-32-16,1 1-16 0,-2 1 0 0,1 0 0 0,-1-1 32 15,-1 1 0-15,2 0 0 0,0 0 0 16,0-3 112-16,0 2 16 0,1-1 16 0,1-2 0 0,0-1 64 0,0 1 16 15,1-1 0-15,-1-1 0 0,1-3-176 0,-1 2-48 16,1-1 0-16,0-2 0 0,0 2-192 0,1-2 144 16,1 0-144-16,0-2 128 0,0 1-128 0,0 0 0 15,1 0 0-15,-1 1 0 0,2-2 0 0,0-1 0 0,0 4 128 16,1-5-128-16,0 4 0 0,1-2 128 0,0-2-128 0,1 2 128 16,0-1-128-16,1 0 0 0,1-1 0 0,1 0 0 15,0-2 128-15,0 0-128 0,2 0 192 0,0 0-64 16,2-4 16-16,1 1 0 0,1 0 0 0,2-1 0 15,2-2-144-15,1-2 0 16,2 0 144-16,3-3-144 0,3 0 0 0,1-1 0 0,1-1 0 0,1-2 0 16,2 2 0-16,-1 0 0 0,-1-3 0 15,2 4 128-15,-2 0-128 0,2 2 0 0,0-3 0 0,-1 3 0 16,-1 1 0-16,-2 0 0 0,-2 3 128 16,-2-3-128-16,-3 5 0 0,-1 1 0 0,-3-1 0 0,-2 1 128 15,-1 3-128-15,-2-2 0 0,0 2 0 0,-3 2 0 16,0-2 0-16,-1 4 0 0,-1 1 0 0,-2 0 0 0,1 1 128 0,-3 3 0 15,1-3 0-15,-1 3 0 16,0 1-128-16,-1 0 0 0,1-2 0 0,-2 2 0 16,1 2 0-16,-2 0 0 0,0 0 0 0,-1 3 0 0,0-3 0 0,-1 4 0 0,-1-3 0 15,0 3 0-15,-1 0 0 0,-2-3 0 16,2 5 0-16,-2-2 0 0,1 1 0 0,-1 0 144 16,2-1-144-16,-1 0 160 0,3-2-160 0,0 1 160 15,3-5-160-15,0 0 160 0,2-2-32 0,2 0-128 0,1-3 192 0,0 1-64 16,2-5-128-16,2 2 0 0,-1-3 0 0,0 0 128 15,2 0-128-15,-1 0 0 0,2-4 0 0,0 1 0 16,0 0 0-16,3-3 0 16,-1-1 0-16,3-3 0 0,2 2 0 0,2-6 0 0,5-1 0 0,3-1 0 15,3-3-128-15,5 0 128 0,2-3 0 0,2 1 0 16,-2 1 0-16,0 4-176 0,-1-3 176 0,-2 3-128 0,-2 0 128 16,-4 0 0-1,-1 4 0-15,-3-1 0 0,-2 3 0 0,-3 2 0 0,-2 2 0 0,0-1 0 0,-2 4 0 0,0-1 0 31,-1-1 0-31,-1 4 0 0,0-2 0 0,-1 3 0 0,-1 0 0 0,-1 0 0 16,0 0 0-16,-2 3-160 0,-2 1 160 0,-1 2 0 16,0 0-144-16,-3 4 144 0,-1 3 0 0,-1 2-144 15,-3 4 144-15,-2-1 0 0,-1 2 0 0,-1-1 0 16,0-1 0-16,-3 2 0 0,-1-1 0 0,-1 0 128 16,-1 2-128-16,-3 2 176 0,1 0-176 0,-1 2 192 0,1-4-192 15,0 1 0-15,0 0 144 0,0 1-144 16,1-4 0-16,3 0 0 0,-1 0 0 0,5-3 0 0,0-4 0 0,4-2 128 15,0 0-128-15,3-4 0 16,2 0 160-16,1-3-32 0,2-2-128 0,1-1 192 0,3 0-48 0,0-1-16 0,4-4 0 16,0 1 0-1,3-5-128-15,1 2 160 0,1-3-160 0,2-2 160 0,2-1-160 0,-1-2 0 0,2-1 0 0,2 0 0 32,-1 0 0-32,2 0 0 0,-1 0-176 0,0-3 176 15,0 3 0-15,0 2 0 0,-2 0 0 0,0 4-128 16,-1-1 128-16,-2 3 0 0,-2 2 0 0,1 3-128 0,-4-2 128 15,0 3-160-15,-1 0 160 0,-2 2-160 0,0 0-64 0,-2 2-16 16,-1 0 0-16,-1 3 0 0,-1 1 80 0,-1 0 16 16,0 1 0-16,-1 2 0 0,-2 3 144 0,1-2 0 15,-1 3 0-15,1-2 0 0,-2 4 0 0,0-3 0 16,1 2 144-16,-4 0-144 0,2-1 144 0,-1-1-144 16,-1 2 0-16,1-2 144 0,-1 1-144 0,1-4 0 15,0 0 0-15,1 1 0 0,0-4 0 0,1 2 0 16,0 0 0-16,0-2 0 0,0 1 0 0,0-1 0 15,2 0 0-15,1-1 0 0,-1 0 0 0,2-1 0 0,0-2 0 0,3 2 0 16,-1-2 0-16,2-2 0 0,1 1 0 16,0-1 0-16,2 0 0 0,1-1 0 0,1-1 128 0,-1 2-128 15,1-4 0-15,-2 2 0 0,2-1 144 0,-2 2-144 16,0-2 0-16,-1 3 0 16,0-2 0-16,-1 2 0 0,0 0 0 0,0 0 0 0,0 2 0 15,-2-2 0-15,2 3 0 0,1-3 0 0,1 0 0 16,-1-3 0-16,0 3 0 0,1-2 0 0,1-2 0 0,1 0 128 15,0 1 48-15,1-3 16 0,1-1 0 0,1-1 0 16,0 0 0-16,0-3 16 0,2 0 0 0,0-1 0 16,-1-1-208-16,2 1 0 0,-1-4 0 0,-1 4 0 0,-2-1 0 0,2 0 0 15,-2-2 0-15,-1 5 0 16,-3 0-304-16,1 4 0 0,-1-4 0 0,0 5 0 16,0 1-96-16,-3 0-32 0,0 2 0 0,-3 2 0 15,-1 0-368-15,-2 0-80 0,-3 2-16 0,-1-2-20912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9T18:20:05.7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17822 6717 10127 0,'2'-2'896'0,"-1"0"-704"0,0 2-192 0,-1 0 0 0,1 0 608 0,-1 0 96 0,2 0 0 0,-1-2 16 0,1 2-144 0,1 0-16 16,-2 2-16-16,-1-2 0 0,0 0 288 0,0 0 48 16,0 0 16-16,-11 19 0 0,5-12 48 0,-2 3 16 15,-2 3 0-15,-1 1 0 0,-1 0-240 0,-2 2-32 16,-1 3-16-16,-1-3 0 0,0 2-224 0,-2-3-32 16,0 2-16-16,0 2 0 0,-2-3 48 0,-2 5 16 15,0-1 0-15,-3 1 0 0,3 1 176 0,-3 0 16 0,-1 7 16 16,-3 0 0-16,0 2-80 0,-1 4-16 0,-2-3 0 15,1 3 0-15,-1 2-256 0,0-5-48 0,1 3-16 0,0-7 0 16,5-2-16-16,-1-1-16 0,-2 1 0 0,1-1 0 16,1-1 192-16,-2 2 32 0,3-4 16 0,-1 3 0 15,0 1-32-15,-2 0-16 0,0 3 0 0,0-2 0 16,2 1-224-16,0-3-64 0,1 2 0 0,1 0 0 16,2 2-128-16,0-4 128 0,4 1-128 0,-2-4 128 15,1 2-128-15,1-1 0 0,1-1 0 0,0-2 0 16,2 1 0-16,2-4 0 0,-1 0 0 0,0 0 0 0,1 1 0 15,1-4 0-15,-1 1 0 0,-1 1 0 0,2-3 0 0,-2 2 240 16,1-1-64-16,-1 0-16 0,0 0 304 0,2-2 64 16,1 2 16-16,-1-3 0 0,2 2-208 0,1-4-32 15,1-1-16-15,1 1 0 0,2-2-288 0,-1-1 0 16,2 0 0-16,1-1 0 0,0 1 0 0,0-2 0 16,0 0 0-16,1-2 0 0,0 2 0 0,0-1 0 15,-1 0 0-15,1 1 0 0,0 1 0 0,-1-1 0 16,1-2 0-16,-1 2 0 0,0 2 0 0,-1-2 160 15,0-2-160-15,0 2 128 0,0 0-128 0,0 2 0 16,0-3 144-16,-1 2-144 0,1 2 0 0,0-4 144 16,0 1-144-16,0 2 0 0,0 0 0 0,1 1 0 15,0-1 0-15,-1 0 0 0,1 0 128 0,-1 2-128 16,1-2 0-16,-1 0 0 0,0 0 0 0,0 0 0 0,0-2 0 16,1 1 0-16,1-4 0 0,-1 2 0 0,-1-1 0 0,2 2 0 15,0-3 0-15,-1 1 0 0,2 1 0 0,-2-3 0 16,2 4 0-16,-2-2 0 0,0 2 0 15,-1-2 0-15,2 2 0 0,-2-1 0 0,1 0 0 0,0 1 0 16,1 0 0-16,-2 1 0 0,0-2 0 0,0 3 0 16,1-3 0-16,-1 1 0 0,0 2 0 0,2-2 0 15,-2 2 0-15,0-3 0 0,0 1 0 0,-1 1 0 16,-1-1 0-16,1 0 0 0,1-2 0 0,1 0 0 16,0 2 0-16,0-4 0 0,-1 3 0 0,1-3 0 15,2 1 128-15,-1-1-128 0,1 0 192 0,-1 0-192 0,1 2 0 16,-1-2 0-16,2 2 0 0,-1-1 0 0,-2 3 0 0,1-3 0 15,0 4 0-15,-1-2 0 0,-1 1 0 0,1 1 0 16,-1-1 0-16,2 0 0 0,-2-1 0 0,1 2 0 16,0-1 0-16,1-2 0 0,-1 2 0 0,0-1 0 15,1 0 0-15,-1-2 0 0,0 1 128 0,0-1-128 16,1 1 0-16,0-2 0 0,1 2 0 0,-1-2 128 16,2 2-128-16,0-4 0 0,1 2 128 0,0 0-128 15,0 0 0-15,-1 0 0 0,1 0 0 0,0 0 0 16,0 0 0-16,0 0 0 0,0 0 0 0,0 0 0 15,0 0 0-15,0 0 0 0,0 0 0 0,0 0 0 16,0 0 0-16,0 0 0 0,-19 8 0 0,14-5 0 0,1 1 0 16,1-2 0-16,-1-1 0 0,-1 2 0 15,3-1 0-15,-2-1 0 0,3 2 0 0,-1-2-224 0,1 2 32 16,1-3-18192-16</inkml:trace>
  <inkml:trace contextRef="#ctx0" brushRef="#br0" timeOffset="1320.06">18104 6754 17503 0,'-3'0'1552'0,"0"0"-1232"0,3 0-320 0,0 0 0 0,1 1 560 0,-1-1 48 0,-1 3 16 0,0-3 0 0,0 4 208 0,-1-1 32 16,1 2 16-16,1-1 0 0,0 0-256 0,0 1-48 15,0-2-16-15,1 0 0 0,2 0 272 0,-1 1 48 16,0-1 16-16,0 0 0 0,-1 1 544 0,1 1 112 0,-1 1 32 16,-1-1 0-16,1 1-384 0,-2 3-80 0,1 0-16 15,-1 1 0-15,-1 2-400 0,1-1-64 0,-1 6-32 0,2-1 0 16,0 2-256-16,-2 0-48 0,2 3-16 16,2-3 0-16,-1-1-128 0,0 3-32 0,2 4 0 15,0 5 0-15,2 1-128 0,0 3 192 16,3 3-192-16,-1 1 192 0,3 4-192 0,0 0 160 0,2-2-160 0,-1-2 160 15,3-1-160-15,-2-1 192 0,1-2-192 0,-2 2 192 16,0 1-192-16,1 4 160 0,1 1-160 0,-2 1 160 16,1 4-160-16,-1-4 160 0,-1 1-160 0,0-1 160 15,1-7 32-15,2 0 16 0,-1-1 0 0,0-2 0 16,2-1-16-16,2 1-16 0,0-1 0 0,3 1 0 16,0-3-48-16,1-1-128 0,1 1 192 0,0-1-64 0,-1-2-128 0,0 1 160 15,-2 2-160-15,0-3 160 0,-2-1-160 0,-3 1 0 16,0 0 0-16,-3 2 0 0,-1 0 0 15,-2 3 0-15,-1 0 0 0,-2-1 0 0,-2 1 160 0,0 0-160 16,0-2 192-16,-1 0-192 0,0-2 304 0,3 0-48 16,-3 0-16-16,2-1 0 0,0-1-96 0,0-6-16 15,0 0 0-15,2-4 0 16,0-1-128-16,0-4 0 0,0 1 0 0,0-4 0 0,0 0 0 0,-1-1 0 16,1-3 0-16,0 0 0 0,0-1 0 0,-2 0 0 15,1-2 0-15,0-2 0 0,0 2 0 0,-1-6 0 16,2 1-192-16,0-2 192 15,0 1-768-15,1-4-16 0,2-3-16 0,4 1-19088 0</inkml:trace>
  <inkml:trace contextRef="#ctx0" brushRef="#br0" timeOffset="2812.3">18117 6658 12895 0,'-5'-7'1152'0,"0"3"-928"0,1 1-224 0,2-1 0 0,2 4 1696 0,0-2 288 0,0 2 64 0,-2-4 16 0,1 2-1232 0,0-2-256 15,0-2-64-15,1 2 0 0,0 2-304 0,1-1-64 16,0 3-16-16,0 3 0 0,2-1 144 0,-1 3 32 15,0 0 0-15,0 1 0 0,-1 0-160 0,1 4-16 16,-1-2-128-16,1 0 192 0,-1 1 704 0,3-3 128 16,0 2 16-16,0-2 16 0,1 0 416 0,-1 0 96 0,3-2 16 0,-1 0 0 15,3 0-432-15,-1 0-64 0,2 0-32 0,0 1 0 16,2 0-320-16,1 3-64 0,-1-1-16 16,2 3 0-16,-2 2-384 0,0 0-80 0,1 1 0 15,-1 0-16-15,2 2-48 0,-1 1 0 0,3 0 0 0,0 0 0 16,1-1 16-16,0 1 0 0,3 0 0 0,1-2 0 15,2 3-16-15,2-1-128 0,2 0 192 0,2 0-64 16,-3-2 64-16,1-2 0 0,5 3 0 0,1-2 0 16,3 0 0-16,1 2 16 0,-1-1 0 0,0 0 0 15,0 3-64-15,1-1-16 0,0 0 0 0,1 0 0 16,2 2 16-16,-1 1 0 0,2 3 0 0,-1 0 0 0,1 1 48 0,1-1 0 16,1 3 0-16,-1-6 0 0,-1 0-48 0,3 0 0 15,8 3 0-15,-1 0 0 0,-7-3-144 0,2-1 128 16,4 2-128-16,-1 2 128 0,3-2-128 0,-1-1 0 15,-1-1 0-15,1-2 0 0,-4-1 192 0,4-1 0 16,0 2 0-16,2-1 0 0,1 1-192 0,2-3 160 16,-2 2-160-16,-1 4 160 0,2-3-160 0,-2 2 160 15,0 0-160-15,-1 0 160 0,-1 1 0 0,-3 0 0 16,0 2 0-16,-2 2 0 0,-2 1 32 0,-1-1 16 16,-5 0 0-16,0 2 0 0,2 1-208 0,-7-1 176 15,-3-4-176-15,2 2 160 0,6 4-160 0,3 3 0 16,1-3 0-16,-1-1 0 0,-1-4 0 0,-5-5 0 0,-1-3 0 15,-3 0 0-15,-2-4 0 0,0 1 0 0,-4-1 0 16,0-4 128-16,0 0-128 0,1 2 0 0,1 0 0 16,-1 0 128-16,0 3-128 0,-1-1 0 0,0 0 0 15,-2 3 0-15,1 2 0 0,-1 1 0 0,1-1 0 16,-2 1 0-16,-2-4 0 0,-2 2 0 0,1 1 0 0,-2-2 0 31,1 4-464-31,-1-3 16 0,-2 2 16 0,-3-3 0 0,-1-1-32 16,-1-2-16-16,-3 0 0 0,0-1 0 0,-1 1 32 15,-2-4 0-15,-1 0 0 0,1 0 0 0,-2-2-288 0,1-3-48 16,1 2-16-16,-2-1-17824 0</inkml:trace>
  <inkml:trace contextRef="#ctx0" brushRef="#br0" timeOffset="4431.58">13759 11560 15663 0,'-1'-5'1392'0,"1"3"-1120"0,0 2-272 15,0 0 0-15,0 0 1184 0,0-2 176 0,1 1 48 0,-1-4 0 0,0-1-656 0,1-1-128 16,1 1-32-16,-1 1 0 0,1-1-112 0,0 0-32 0,0 1 0 0,0 0 0 15,1 0-176-15,-2 1-32 0,0 2-16 0,-1 2 0 16,-1 0-224-16,0 2 128 0,-2 1-128 0,-1 0 0 16,-3 5 416-16,-1 3-16 0,-2 0 0 0,-3 4 0 15,2-3 432-15,-1 2 64 0,-4 2 32 0,-3 1 0 16,0-1 64-16,-2 3 16 0,-1-3 0 0,-1-2 0 16,-1 2-128-16,-1-1-32 0,-1 1 0 0,-2 0 0 15,1-1-496-15,-3 1-96 0,2-3-32 0,-3 2 0 0,-1 1-224 16,-1 0 0-16,-2-1 0 0,-2 5 0 0,-1-2 0 15,-3 2 144-15,-4 2-144 0,-2 3 128 0,0 0 224 0,-3 3 32 16,-2 4 16-16,-3-1 0 0,0 5-80 0,-5-1 0 16,-4 2-16-16,-2 1 0 0,2 1-144 0,1-2-32 15,4-5 0-15,-2 0 0 16,-4 5 0-16,-1-2 0 0,0-1 0 0,0-1 0 0,8-1 32 0,-6-1 0 16,-1 3 0-16,1 1 0 0,-2 0-160 0,3 0 160 15,1 0-160 1,2-3 160-16,0-1 32 0,3-3 0 0,4 1 0 0,0-3 0 0,-1 2-192 0,0 1 160 15,3 2-160-15,-1-5 160 0,5-2-160 0,-4 2 0 16,1 2 0-16,1-5 0 0,4 2 0 0,1-3 0 16,-1 3 0-16,2-3 0 0,1-2 0 0,1 1 0 0,3 1 0 15,1-3 0-15,2 0 0 0,3-4 0 0,2-4 0 0,4 1 0 16,0-3 0-16,4-2 0 0,2 0 0 0,2-2 0 16,3 1 0-16,1-5-192 0,3 2 32 0,1-3 16 31,4 0-240-31,3-4-64 0,-1 2 0 0,4-2-11936 0,2-1-2400 0</inkml:trace>
  <inkml:trace contextRef="#ctx0" brushRef="#br0" timeOffset="5310.49">13912 11550 18431 0,'-2'-3'1632'0,"-1"-1"-1312"0,2 4-320 0,1-2 0 0,0 2 960 0,-1-2 128 16,0-2 32-16,0 0 0 0,-2-6-272 0,1 2-48 0,-1-2-16 0,3 0 0 0,0 1-336 0,0-1-80 15,1 4-16-15,-1 2 0 0,2-2-112 0,-1 4-32 16,-1 2 0-16,1 0 0 0,0 2-208 0,-1-1 0 16,0 2 0-16,0 1 0 0,2-1 256 0,-2-3-64 15,0 0 0-15,0 0 0 0,1 21 464 0,-1-17 96 16,0 2 16-16,0 3 0 0,0-2 48 0,0 2 16 0,0-2 0 0,1 2 0 15,-1 0 48-15,1 1 16 0,0-1 0 0,1 0 0 16,0 2-192-16,-1 2-48 0,1 1 0 0,-1-1 0 16,1 3-272-16,2 2-64 0,-1 2-16 0,0 0 0 15,0 5-160-15,-1 3-16 0,1 1-128 0,-1 2 192 16,1 3-64-16,-2 7-128 0,-1 7 176 0,-1 3-176 16,-1 2 128-16,-1-1-128 0,0 4 0 0,-2-6 0 15,2 2 128-15,-4-2-128 0,4 0 0 0,-2-1 0 16,0-4 256-16,1 4 0 0,-1-2 0 0,1 0 0 15,1 1 112-15,-1-4 16 0,0 1 0 0,-1-2 0 16,2-5-128-16,-1 3 0 0,-1 0-16 0,0 4 0 0,0-1-240 16,0 1 176-16,-1 2-176 0,1 0 160 0,-2 1-160 15,-3-4 0-15,0 6 0 0,-1-4 0 0,-2-2 0 0,0-4 0 16,2-2 0-16,-1-7 0 0,4-5 0 0,0-1 0 16,1-6 0-16,2-2 0 0,1-5 0 0,1-2 0 15,1-4 176-15,2-2-176 0,0-2 0 0,0-2-160 16,2-2 0-16,0-2 0 15,2-2-688-15,-1 0-144 0,4-2-32 0,1 0-17728 0</inkml:trace>
  <inkml:trace contextRef="#ctx0" brushRef="#br1" timeOffset="11059.87">14184 9650 15663 0,'2'-6'1392'0,"0"0"-1120"0,1 2-272 0,-2 2 0 0,0 2 0 0,0-4-272 0,3-1 48 0,0-2 16 15,1-3-560-15,-2 1-96 0,0-1-32 0,-3 6 0 0,-3 0 640 0,0 2 256 16,-2 2-192-16,-1 2 192 0,-2 0 832 0,1 0 272 15,-1 0 64-15,1 0 16 0,0 1 288 0,0-2 48 16,1-1 16-16,1 2 0 0,1-4-64 0,1 1-16 16,0-2 0-16,1 1 0 0,1 0-432 0,-1 0-96 15,1-2-16-15,-1 2 0 0,-1-1-608 0,-1 2-128 16,1 1-32-16,-1-2 0 16,-2 4-144-16,-2-2 0 0,1 4 0 0,-3 0 0 0,0 0 0 0,-1 4 0 0,-4 2 0 0,0 1 0 15,1-1 128-15,-2 2 160 16,-1 1 32-16,3-2 0 0,-1 1 128 0,1 0 16 15,2-2 16-15,-1 3 0 0,1-1 80 0,-3 0 16 0,2 1 0 0,-3 3 0 16,1-3-240-16,-1 2-32 0,-3 4-16 0,1-3 0 16,-3 2-96-16,-2 2 0 0,1 2-16 15,-1 1 0-15,-1-1 80 0,3-1 0 0,-1-1 16 0,4-5 0 16,5-2-16-16,-3 2-16 0,-2 1 0 0,0 0 0 16,-1 0-80-16,3-3-16 0,3-1 0 0,2-2 0 15,2 0-144-15,3-6 128 0,3 0-128 0,2 0 128 16,3-1-128-16,2-3 0 0,2-3 0 0,3-1 0 15,5 0 0-15,2-4 0 0,5-2 0 0,3-2 0 0,-3-1 0 16,5-1 0-16,3-2 0 0,3-4 0 0,3-1-144 0,1-1 144 16,-2 2-192-16,2-3 192 0,1 2-128 15,1 2 128-15,2-4 0 0,0 2 0 0,0 4 0 16,-1-1 0-16,0 1 0 0,-3-1 0 0,-1 2 0 0,-6 0 0 16,0 0 0-16,-4 3 0 0,-3 3 0 0,-1 2 128 15,-1-1-128-15,-3 5 192 0,-2 1-192 0,-3 0 0 16,-2 3 0-16,-3 3 0 15,-2-2 0-15,-2 1 0 0,-2 5 0 0,-3 2 0 0,-5 4 0 0,-2 2 192 16,-5 2-16 0,-5 4-16-16,-3 1 32 0,-4 1 0 0,-3-1 0 0,-4 3 0 0,-1 3-192 0,-2-2 0 15,3-4 144-15,-1 3-144 0,0-3 0 0,-4 0 144 16,0 3-144-16,1-1 0 0,9-3 144 0,0-3-144 0,0 2 0 16,-2-1 144-16,2-1-144 0,1-2 0 0,2 0 0 0,3-3 0 15,3-1 0-15,4-2 0 0,2-4 0 0,3 0 0 16,2-5 0-16,5 2 0 0,0-6 0 0,4 0 0 15,1-1 0-15,1-5-176 0,5 2 176 0,0-4-192 16,2 1 0-16,4-4 0 0,3 2 0 0,3-4 0 16,3 0 192-16,1-1 0 0,1 0 0 0,-4 4 128 15,0 0-128-15,2 1 0 0,6-4 0 0,0 0 128 16,5 0-128-16,-5 1 0 16,-3 3-128-16,-3 4 128 0,-4 0 0 0,-3 1 0 0,-1 4 0 0,-5 0 0 0,-1 2 0 15,-4 1 0 1,-1 0 0-16,-3 4-128 0,-1-2 128 0,-3 2 0 0,0 2 160 0,-5 4-160 0,0 2 336 0,-2 1-16 15,1-3-16-15,-5 3 0 0,-3 8-176 16,-4 1-128-16,-1 1 192 0,-3 1-192 0,-1 2 0 16,0-1 0-16,0-3 0 0,0 2 0 15,0-1 176-15,0 0-176 0,3-1 160 0,2-5-160 0,2 2 0 0,3-3 0 16,0 1 0-16,2-3 0 0,3-2 0 0,3 1 0 16,1-4 0-16,4-2 0 0,0-1 0 0,3-2 0 15,3-2-128-15,-1-1 128 0,1-1-224 0,2 0 16 16,3-1 0-16,6-5 0 0,3 0-112 0,3-4-32 15,2-1 0-15,4-1 0 0,1-2 224 0,2 0 128 16,3-3-160 0,0 1 160-16,0 0 0 0,0 2 0 0,-2-1 208 0,-1 5-64 0,-5-2-144 0,-1 4 0 0,-5 2 0 0,-3 4 0 15,-3-1 0-15,-2 3 0 0,-2 3 0 0,-3-1 0 16,-3 4 0-16,-2-1 0 0,-1 4 0 0,-4 1 0 16,-3 2 176-16,-1 3 48 0,-5-1 16 0,-1 2 0 15,-3 2-48-15,-2 1-16 0,0-1 0 0,-2 2 0 16,-1-1-32-16,0 3 0 15,-2 0 0-15,3-2 0 0,1 1-144 0,0-1 128 0,0 2-128 0,2-3 128 16,6-3-128-16,-2-1 0 0,1 1 144 0,1 0-144 16,3-4 0-16,1-2 0 0,4-4 0 0,2-3 0 0,1-2 0 15,2-1 0-15,2-1 0 0,1-4 0 16,3 1-192-16,3-2 32 0,0-2 16 0,2 2 0 16,0-2 144-16,4-2 0 0,3-3 0 0,3-3 0 15,2 1 0 1,1-2 0-16,6-4 0 0,1 1 128 0,2-2-128 0,2 0 0 15,0 3 0-15,-3 1 128 0,-4 2-128 0,-3 0 0 16,-3 1 0-16,-3 5 0 0,-4 4 0 0,-4-1 0 16,-3 6 0-16,-3 1 0 0,-2 1 0 0,-2 3 0 15,-3 1 0-15,-1 1 0 0,-1 0 128 0,-3 2 0 16,-5 4 0-16,-3 3 0 0,0 1 64 0,-4 0 32 16,-4 6 0-16,-3 1 0 0,0 1-48 0,-3 2-16 15,-1 3 0-15,-1-3 0 0,2-1-160 0,1-1 192 16,2 1-192-16,2-5 192 0,3-2-192 0,4-5 128 0,2 0-128 15,4-4 128-15,4-3-128 0,0-2 0 0,4 0 0 16,1-4 0-16,1 2 0 0,2-2 0 0,1 0-128 0,1-2 128 16,2-2 0-16,3-2-176 0,2 0 176 0,1-1-128 15,5-3 0-15,2 1 0 0,3-6 0 0,4 1 0 16,1-1 128-16,3-1 0 0,-1 0 128 0,0 0-128 16,1 0 0-16,-2 1 0 0,-2 2 0 0,0 0 0 15,-3 2 0-15,-2 1 0 0,-3 3 0 0,-3 1 0 16,-2 2 0-16,-3 1 0 0,-3 3 0 0,-1 3 0 15,-4 1 0-15,-1-1 0 0,-3 6 0 0,0-2 0 16,-3 3 160-16,-4 3 64 0,-4 3 16 0,-2 1 0 0,-5 5-16 16,-1-2 0-16,1 2 0 0,-2-1 0 0,1-1-96 15,1-1-128-15,0-1 176 0,0 0-176 0,1 0 0 0,2-3 0 16,0-1 0-16,4-2 0 0,1 0 160 0,2 1-160 16,2-4 128-16,2 1-128 0,2 0 0 0,0 1 0 15,1-1 0-15,1-2-176 0,1 3 48 0,1-4 0 16,1 3 0-16,1 1 0 15,1-1-432-15,0 0-80 0,2-1 0 16,0-2-18560-16</inkml:trace>
  <inkml:trace contextRef="#ctx0" brushRef="#br2" timeOffset="19089.38">17837 9666 911 0,'0'-6'0'0,"0"2"0"0,0-1 0 0,-1 4 0 0,1-2 896 15,1 3 80-15,0-3 32 0,1 1 0 0,-1-2-240 0,0-2-64 16,3-4 0-16,-2 4 0 0,1-4 416 0,1 4 80 16,-2-3 16-16,1 1 0 15,-1 2-144-15,0 0-32 0,1 4 0 0,-2-5 0 0,2 4-112 0,-2-1-32 0,0 2 0 0,0-1 0 16,1 2-208-16,-1-2-48 16,-1 1-16-16,1 1 0 0,-1 1-176 0,0-3-16 0,1 3-16 15,-1 0 0-15,0 0 0 0,0 0 0 0,0 0 0 0,0-2 0 16,0 0 176-16,0 2 48 0,0 0 0 0,-1 0 0 15,0 0 144-15,1 0 48 16,0 0 0-16,0 0 0 0,-11 17-96 0,6-9-16 0,-1 0 0 0,-3 2 0 16,1 1-352-16,-1 0-80 0,-4 1-16 0,0 3 0 15,-2 1-144-15,-1 3-128 0,-3-2 144 0,-3 4-144 16,-2 1 368-16,-2 0-32 0,-1 3 0 0,-4-3 0 16,-1 1 96-16,0-5 16 0,-1 2 0 0,0 0 0 15,1-2 256-15,-1 3 48 0,1-3 16 0,-2 3 0 16,1-1-144-16,2 1-32 0,1-3 0 0,3 2 0 0,1-2-288 0,2-2-64 15,-1 1-16-15,3-1 0 0,-1 0-224 0,4-1 144 16,0-3-144-16,3 0 128 0,2-1-128 0,3-2 0 16,2-3 0-16,2 0 0 0,3-2 0 0,1-1 0 15,1-2 0-15,2-1 0 0,3 0 0 0,2-1-176 16,1-2 176-16,3-3-192 0,2 2 192 0,1-4-128 16,5 0 128-16,2-4-128 15,2-1 128-15,3 0 0 0,3-4 0 0,1-1 0 0,-2 1 0 0,3-3 0 16,4 0 0-16,2-2 0 0,0-3 0 0,3 1 0 15,2 1 0-15,1-3 0 0,-4 5 0 0,-1 3 0 16,0 1 0-16,-1-6 128 0,-1 6-128 0,-3 0 0 16,-2 2 0-16,-5 1 0 0,-1 2 0 0,-5 2 0 0,-1 1 0 15,-3 6 0-15,-3-2 0 0,-2 3 0 0,-3 2 0 16,-1 2 0-16,-3 0 0 0,-2 4 144 0,-1 3-144 16,-4 1 160-16,-1 2-160 0,-3 1 0 0,-2 0 0 15,-2 3 0-15,-1 0 0 0,0-1 128 0,0 1-128 0,-4 3 128 16,-3 1-128-16,-2 2 0 0,-1 0 0 0,0 3 128 15,-1-3-128-15,-2 3 0 0,-3 0 144 0,0 0-144 16,3 0 0-16,1-3 128 0,0 2-128 0,0-3 0 16,1 1 0-16,3-3 144 15,2-3-144-15,2 0 0 0,2-4 128 0,3 1-128 0,2-6 0 0,4-1 0 16,2 0 0-16,2-3 0 0,3-3 0 0,4 0 0 16,2-5 0-16,4-1 0 0,4-2 0 0,2-1 0 0,4-4 0 15,2 1 0-15,0-3 0 0,3-1 0 0,1 0 0 16,0 0-144-16,2 0 144 0,1-4 0 0,-1 3 0 0,-1 0 0 15,-2 1 0-15,-3 3 0 16,-1 0 0-16,-3 4 0 0,-3 0 0 0,-2-1-128 0,0 4 128 0,-2 0 0 16,-1 2 0-16,-2-1 0 0,-2 4 0 0,-1 1 0 15,-1 1 0-15,-3 1 0 0,1 1 0 0,-2 3 0 16,-3 1 128-16,-1 3-128 0,-2 3 192 0,-1 2-48 16,-3 1 0-16,-1 2 0 0,-4 2-144 0,-2 2 128 15,-3 1-128-15,-1-1 128 0,-3 3-128 0,2-3 0 16,-1-2 144-16,-2 1-144 0,1-3 0 0,2-2 128 15,1-2-128-15,1-3 0 0,4 0 128 0,1-2-128 16,3-2 160-16,1-2-160 0,3 1 0 0,2-2 0 0,3-4 0 16,1 0 0-16,4-2 0 0,1 0 0 0,6-4 0 15,1 0 0-15,5-3 0 0,1-1 0 0,5 0 0 0,3-2 0 16,4-2-192-16,3 0 192 0,1-1-192 0,0-2 192 16,0 0 0-16,0-1-128 15,0 2 128-15,-4 0 0 0,-1 1 0 0,0-1 0 0,1 0 0 0,1 0 0 16,-4 1 0-16,-2 1 0 0,1-1 0 0,-5 3 0 15,-1 5 0-15,-4-2-128 0,0 3 128 0,-4 2 0 16,-3 2 0-16,-2 2 0 0,-2 2 0 0,-3 4 0 16,-3 0 0-16,-2 4 0 0,-2 3 0 0,-3 3 0 15,-4 2 0-15,-3 1 192 0,-4 4-48 0,-4 2-16 16,-2 4 0-16,-4-1 0 0,-2 0 0 0,-2 3 0 0,-3 1-128 0,-2-3 0 16,1-1 0-16,0-3 0 0,4 1 0 0,0-6 0 15,4 1 0-15,4-5 0 0,5-2 128 0,1 0 0 16,1-1 0-16,2-1 0 0,4-4-128 0,3 0 0 15,3-4 0-15,3-2 0 0,4 0 0 0,3-4-176 16,2 0 48 0,5-4 0-16,3-2 0 0,5 0 0 15,4-7 0-15,4 1 0 0,4-2 128 0,0 0-192 0,3 0 192 0,2 1-192 0,-1 2 192 0,1 0 0 16,-2 1 0-16,-3 2 0 0,-5 1 0 0,1-1 0 16,-2 4 0-16,1 0 0 0,-3 0 0 0,-5 2 0 15,-1 2 0-15,-4 2 0 0,-4 0 0 0,-2 2 0 16,-1 2 0-16,-5-2 0 0,-2 4 0 0,-2 2 128 0,-4 1-128 15,0-2 176-15,-4 4 48 0,-3-1 16 16,-2 6 0-16,-3 0 0 0,-3 0-48 0,2 3-16 0,1-3 0 16,2-1 0-16,1-2-176 0,-1 3 160 0,-2 0-160 0,0 2 160 15,0-1-160-15,1-1 0 0,3-1 0 0,0-1 128 16,1 0-128-16,1-1 0 0,2-1 0 0,4-4 0 16,1 0 0-16,3-4 0 0,3-2 0 0,2 0 0 15,2-4 0-15,3-3 0 0,4-1-176 0,2-1 176 16,1 1-224-16,4-7 32 0,3 1 16 0,3-2 0 15,0 2 176-15,-1 0-128 16,2-1 128-16,-5 3-128 0,-4 4 128 0,1-3 0 0,3 2-144 0,2 1 144 0,-1 0 0 0,-3 0 0 16,0 3 0-16,-4 2 0 0,0 1 0 15,0 0 0-15,-4 1 0 0,-2 4 0 0,1-4 0 0,-5 4 0 16,2-1 0-16,-4 2 0 0,0 1 0 0,-3 2 0 16,-2 0 0-1,-2 1 0-15,-2 2 128 0,-3 2 0 0,-3 4 0 0,-3-2 0 0,-4 3-128 0,0 1 160 16,-1 1-160-16,-3 1 160 0,-1-2-160 0,-1 1 0 15,2-5 0-15,2 0 0 0,0-3 0 0,1 0 128 16,0-1-128-16,1 1 0 0,4-4 128 0,0 1-128 16,5-1 128-16,2-3-128 0,3 0 192 0,3-3-64 15,4-2 0-15,2-1 0 0,3 0-128 0,2-1 0 16,4-4 0-16,2 1 0 0,4-2 0 0,3-4-192 16,2 1 64-16,4 0 128 0,1-1-192 0,1 0 192 0,0 1-192 15,-1-1 192-15,-1 4-144 0,-3-4 144 0,2 2 0 0,-2-2 0 16,0 0-144-16,-2-1 144 0,-2-1 0 0,0 4-144 15,-2-1 144-15,-3 4 0 0,1-1 0 0,-4 4 0 16,-1-1 0-16,-3 2 0 0,0-2 0 0,-1 1 0 31,-3 2 0-31,1-1 0 0,-2 1 0 0,-1 0 128 0,0 1 0 0,-1 1 0 0,-2 1 0 0,0 1 0 16,-2-2-128-16,-2 4 192 0,0-1-64 0,-2 1 0 31,0 3-128-31,-3 0 0 0,0 1 128 0,0-1-128 0,-2 4 0 0,-1-3 0 0,2 2 0 0,-2 0 128 16,0 1-128-16,1 0 0 0,1 2 0 0,-2 1 0 0,1 0 0 0,1 0-192 15,2-1 64-15,-1-1 0 32,3-2-576-32,-1-2-96 15,2-1-32-15,1-2-18448 0</inkml:trace>
  <inkml:trace contextRef="#ctx0" brushRef="#br3" timeOffset="24496.15">21499 9553 15663 0,'-2'-4'1392'0,"2"1"-1120"0,2 0-272 0,0 0 0 0,1 3 592 0,-1-4 64 0,2 1 16 0,2-6 0 31,3-1-976-31,1-2-192 0,1-1-32 0,-1 4-16 0,-2 0 144 0,0 2 16 0,-2 2 16 0,-1 1 0 16,-2 3 656-16,-1-1 128 0,-1 1 32 0,-2 1 0 15,-2 1 1248-15,1 1 256 0,-2 1 48 0,-1-3 16 16,0 4 32-16,0-1 16 0,0 0 0 0,-1 1 0 15,1 1-656-15,0-4-144 0,0 2-32 0,0 0 0 0,-1 1-512 0,1-2-96 16,-1 1-32-16,1 1 0 0,-1-2-416 0,0 2-176 16,-1 2 128-16,0-4-128 0,-2 6 144 0,-3 1-144 15,-3-3 160-15,-1 4-160 16,-1 2 336-16,-4-2-16 0,-1 2-16 0,-3 2 0 0,-2 2-48 16,-2 2-16-16,-2 1 0 0,-2 0 0 0,-2 3-80 0,-3 0-16 15,2 3 0-15,-1 1 0 16,1-4-144-16,0 0 128 0,4 1-128 0,1-4 128 0,2 0 16 0,3-3 0 15,3 1 0-15,3-3 0 0,3-2-16 0,2-2-128 16,4-1 192-16,3-3-64 0,3-2-128 0,2-1 0 16,2 0 0-16,2-3 128 0,2-3-128 0,0 2-144 15,2-1 144-15,1-2-208 0,1 2 64 0,0-5 16 16,2 4 0-16,-1-6 0 0,3 3 128 0,2-2 0 16,-1 2 0-16,3-4-128 0,0 2 128 0,3-2 176 0,2-3-48 0,4 4 0 15,0-4-128-15,4 1 0 0,3 2 0 0,1-5 0 16,1 1 0-16,3 0 0 0,1 0 0 0,-1-2-176 15,0 1 176-15,-3 1 0 0,-1 2 0 0,-1 0 0 16,-1-1 0-16,-2 3 0 0,1 1 0 0,-6 0 0 16,-2 2 0-16,-3 0 0 0,-4 5 0 0,-1-2 0 15,-3 2 0-15,-3 2 0 0,-2-3 0 0,-1 6 0 16,-3-3 0-16,-1 0 0 0,-1 3 0 0,-3 2 128 16,-2 2 0-16,-2 0 0 0,-4 2 0 0,-3 4 0 15,-2 3-128-15,-5 5 192 0,-3-1-64 0,-2 2 0 0,-3 3-128 16,-1 0 0-16,-2-3 0 0,-2 2 0 15,2 0 0-15,1-1 128 0,1-2-128 0,2-2 0 0,2 0 144 0,4-3-144 16,0 3 192-16,2-3-192 16,2 0 128-16,0-4-128 0,3 2 0 0,0 0 0 0,2-1 0 0,3-3 0 15,0-2 0-15,4 2 0 0,2-4 0 0,2-4 0 16,2 0 0-16,3-2 0 0,5 0-176 0,2-6 16 16,4 2 0-16,4-6 0 0,5-2 160 0,6-4 0 15,5-3-144-15,4-2 144 0,3-1 0 0,3-1 0 16,0-2 0-16,-2 0 0 0,1 3 0 0,-1 0 0 15,-2 2 0-15,-3 1 0 0,-1 4 0 0,-5 2 0 16,-2 1 192-16,-2 2-64 0,-3 0-128 0,-3 1-176 0,-2 3 48 16,-5 2 0-16,-2 2 128 0,-5 2 0 0,-1 0 0 0,-5 2 0 15,-1 2 0-15,-4 2 128 0,-2 1-128 0,-3 5 176 16,-4-2-16-16,-4 2 0 0,-4 4 0 0,-3 0 0 16,-1 0-32-16,-1 3-128 0,-6-1 192 0,-4 1-64 15,-3 7-128-15,-4-2 0 16,0 2 144-16,-2 0-144 0,2-1 0 0,1-3 128 0,3-1-128 0,3-1 0 15,1-1 128-15,4-2-128 0,3 0 128 0,3-6-128 16,5 1 128-16,4-2-128 0,3-4 128 0,3-4-128 16,4 2 0-16,2 0 0 0,3-4 0 0,2 0 0 15,2-3 0-15,3 2 0 0,2-4 0 0,4 1 0 16,3 1 0-16,2-4 0 0,2 1 0 0,5-1-128 16,0 1 128-16,3-3-192 0,4 3 192 0,0-4-192 0,-1 4 192 15,1-3 0-15,0 2 0 0,-4 0 0 0,-3 1 0 0,-2 0 0 16,-2 0 0-16,-5 2 0 0,0 0 0 0,-4 2 0 15,-3 2 0-15,-2-3 0 0,-3 3 0 0,-2 3 0 16,-3-1 0-16,-3 2 0 0,-3 0 128 0,-3 4 48 16,-2 0 16-16,-4 4 0 0,-3 1 64 0,-3 0 32 15,-2 5 0-15,-2-2 0 0,-2 0-144 0,2 2-16 16,-2 2-128-16,0-1 192 0,1-1-64 0,1-2 0 16,2 0-128-16,3 0 192 0,-1-1-192 0,3 1 0 15,0-2 0-15,3 1 0 0,1-3 0 0,0-2 0 16,5 0 0-16,1-1-160 0,5-5 160 0,1 1 0 15,4-5 0-15,2 0 0 0,3-2-176 0,2-2 176 16,4 1-208-16,4-6 80 0,6-1 0 0,5-2 0 16,3-4 0-16,5 1 0 0,5-1 128 0,4-3 0 0,2 2-144 0,2-1 144 15,0 1 0-15,0-1-144 0,-4 2 144 0,-3-3 0 16,-3 3-192-16,-2 4 64 0,-4-1 128 0,-5 4-208 31,-5 2 208-31,-5 3 0 0,-4 4 0 0,-6-2 0 0,-4 4 0 0,-3 2 0 0,-4 2 0 0,-6 2 0 16,-2 4 0-16,-7 4 208 0,-4 1-16 0,-5 3 0 15,-2 2 112-15,-5 1 16 0,-3 1 0 0,-1-1 0 16,-1-1-80-16,3-2-16 0,-1 1 0 0,1-1 0 16,3 1-96-16,0-5-128 0,3 2 176 0,4-4-176 0,7-2 0 0,2-3 0 15,4 1 0-15,4-7 0 0,3 1 0 0,4-1 0 16,3-1 0-16,3-4 0 0,4 2 0 0,2-4 0 16,6-2 0-16,4 0 0 0,6-3-192 0,7-3 192 31,7-2-208-31,4-2 80 0,5 0 128 0,2-3-160 0,4 3 160 0,0-2-160 0,-1-1 160 0,-4 3-192 15,0 0 192-15,-5 1-192 0,-3 1 192 0,-4 5 0 16,-2 2-144-16,-6 1 144 0,-3 1 0 0,-4 4 0 16,-3-1 0-16,-2 4 0 0,-4-2 0 0,-4 0 0 15,-2 2 0-15,-4 0 0 0,-1 0 0 0,-1 2 0 16,-2-2 0-16,-4 2 128 0,-1 0 16 0,-3 2 0 16,-3 3 0-16,-2-3 0 0,-1 4 48 0,-3 2 0 0,-1-2 0 15,-1 4 0-15,-3 0-192 0,-1 3 0 0,0-1 0 16,0 2 0-1,0 1 0-15,0-1 0 0,0-2 0 0,2 0-176 0,3-2 176 0,0 1 0 0,0-2 0 0,2 0 0 16,-1-1 0-16,1 1 0 0,3-1 0 0,0-2 0 16,4-2 0-16,2 0 0 0,4-2 0 0,2-3 0 31,3 0 0-31,1 0 0 0,5-3 0 0,3-3 0 0,6 0 0 0,5-4 0 0,4-1-144 0,4 0 144 16,4-4-128-16,4 0 128 0,-1-1-160 0,1 0 160 15,0-2-176-15,5-1 176 0,5-3-192 0,-1 1 192 16,0 1-256-16,-6 4 64 0,-1 0 16 0,-6 1 0 15,-2 6 176-15,-6-1-192 0,-4 4 192 0,-6-1-192 0,-2 2 192 0,-3 2 0 32,-3 0 0-32,-4 2 0 0,-1-2 0 0,-3 4 224 0,0 0-48 0,-3 2-16 0,-1 0 112 0,-3 0 32 15,-2 4 0-15,-3 3 0 0,-1-1-112 0,-4 0 0 16,-1 4-16-16,-1-2 0 0,0 2-176 0,-5 1 0 16,-4 3 144-16,-5 1-144 0,0 3 0 0,0-3 0 15,2-2 0-15,-1 0 0 0,3 0 128 0,2-3-128 16,2 0 128-16,2-3-128 0,2 2 144 0,3-1-144 31,3-3 192-31,3-1-192 0,4-3 0 0,2-1 0 16,4-1 0-16,3-3 0 0,2-2 0 0,5 0 0 15,2-2 0-15,5 0 0 0,4-4-160 0,8-3-32 16,1-2-16-16,3-4 0 0,2 1 32 0,3 0 16 16,4-5 0-16,-1 3 0 0,-1 2 160 0,-6 2 0 0,-3 0 0 15,2-1 0-15,-2 3-192 0,-3 1 64 0,-3 2 0 0,-3 1 0 16,-2 2 128-16,-4 2 0 0,-4 2 0 0,-2 0 0 15,-2 0 0-15,-3 2 0 0,-3 0 0 0,-2 3 0 16,-2 2 320-16,-4-1-16 0,-1 3 0 0,-4 1 0 16,-2 2-32-16,-3 0 0 0,-1 5 0 0,-3-4 0 15,-1 3-80-15,0 0-32 0,0 2 0 0,0-5 0 16,3 2-160-16,2-1 0 0,1-4 0 0,1-1-176 16,5 0 176-16,1-3 0 0,3 0 0 0,2 1 0 0,2-4 0 0,1 0 0 15,2 1 0-15,2-2 0 0,0 2 0 16,1-4 0-16,2 2 0 0,3-1 0 0,0 2-224 15,0-3 32-15,2 2 16 0,2-2 0 0,1 2-80 0,1-2-32 16,1 2 0-16,3-2 0 0,1 0 16 0,2-2 0 16,-2 0 0-16,5 0 0 0,3-2-112 0,6-2 0 15,2 0-16-15,3-4 0 16,1-1-112-16,1 1 0 0,2-2-16 0,2-2-18688 16</inkml:trace>
  <inkml:trace contextRef="#ctx0" brushRef="#br0" timeOffset="34078.32">8694 16235 3679 0,'1'-4'320'0,"-1"3"-320"0,0 1 0 0,0-1 0 16,2 1-512-16,-2 0-192 0,0 0-16 0,0-4-16 0,0 2 736 0,0-2 0 0,0 2 0 0,0 2 160 15,0 0 832-15,0 0 160 0,0 0 48 0,0 0 0 16,0 0-48-16,0 0 0 0,0 0 0 0,0 0 0 15,0 0-528-15,-16 13-112 0,14-10-32 0,1 0 0 16,0 2-480-16,0-1 0 0,-1-2 0 0,0 0 0 16,1 0 0-16,-2 1-128 0,1-2 128 0,-2 1 0 15,0 2 0-15,-2-1 0 0,0 3 0 0,-1-3 0 16,-2 4 336-16,0-4-16 0,-1 2-16 0,-1 3 0 16,-1-2 544-16,-2 3 112 0,1 0 32 0,-1 1 0 15,-1 3-64-15,-1-1-16 0,-2 0 0 0,-3 4 0 16,-4 2-544-16,1 0-112 0,2 3-32 0,-5 2 0 0,-5 5-224 0,-4 1 0 15,-4 5 0-15,-2 1 0 0,-2-1 320 16,-4 6 32-16,-3 3 0 0,-2 2 0 0,-1-1 128 16,1 0 32-16,-1 1 0 0,-2 6 0 0,-2 2 16 15,0 4 16-15,-3 2 0 0,2 2 0 0,0 0-384 0,3-6-160 16,3-7 128-16,1 2-128 0,1-2 128 0,3-3-128 16,2-2 128-16,2-5-128 0,-1-2 0 0,2-2 0 15,2-2 0-15,-1-1 0 0,-1 1 0 0,1-3 0 16,3 2-176-16,1-2 176 15,-1 2-880-15,0-3-80 0,3 1-32 0,1-1 0 16,-1 2-720-16,0-3-144 0,2-1-16 0,1-4-3456 16,1 0-688-16</inkml:trace>
  <inkml:trace contextRef="#ctx0" brushRef="#br0" timeOffset="35476.78">8725 16365 8287 0,'-5'0'736'0,"1"-4"-592"0,3 2-144 0,1 2 0 0,1-4 336 0,-1 2 48 0,2-5 0 0,-4-2 0 31,2-4-736-31,2 0-144 0,-1 0-16 0,1 1-16 0,2 2 336 0,-1 1 64 16,-1 3 128-16,1 2-208 0,-1 1 576 0,-1 3 112 0,0 0 32 0,-1 1 0 15,0 1 784-15,-1-2 176 0,1 2 16 0,-1-1 16 16,1 0 288-16,0-1 48 0,0 0 16 0,0 0 0 0,0 0-224 0,0 0-32 16,0 0-16-16,0 0 0 15,0 0-432-15,0 0-96 0,0 0-16 0,0 0 0 0,0 0-704 0,0 0-144 16,0 0-16-16,0 0-16 15,0 0-160-15,0 0 0 0,0 0 0 0,0 0 0 0,0 0-144 0,0 0 144 16,15 21 0-16,-13-11 0 0,3 0 0 0,0 2 0 16,3 4 0-16,2 0 0 0,2 5 0 0,3 5 144 15,1-1 16-15,0 4 0 0,1-3 496 0,8 11 112 16,8 13 0-16,8 13 16 0,5 10-192 0,1 4-32 16,0 5-16-16,-1-2 0 0,-3 4-240 0,-1 3-48 15,-1 4-16-15,-7-1 0 16,-3-10-240-16,-2-1 0 0,-3 1 0 0,-5-6 0 0,-3-9 0 0,-4-9 0 0,-4-2 0 15,-2-7 0-15,-1-9 0 0,-1-3 0 0,-1-6 0 16,-2-4 0 0,0-4-448-16,1-4-176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8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cmu.edu/~112/notes/notes-recursion-part2.html#nQueen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ai.berkeley.edu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ustomXml" Target="../ink/ink2.xml"/><Relationship Id="rId4" Type="http://schemas.openxmlformats.org/officeDocument/2006/relationships/hyperlink" Target="http://www.ketrinayim.com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1pwtSBTnPU?feature=oembed" TargetMode="External"/><Relationship Id="rId4" Type="http://schemas.openxmlformats.org/officeDocument/2006/relationships/hyperlink" Target="https://www.youtube.com/watch?v=u1pwtSBTnP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D4B8-4F4A-FC85-40EC-0C1D5AAD5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6585" y="2650056"/>
            <a:ext cx="4410431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/>
              <a:t>15-112</a:t>
            </a:r>
            <a:br>
              <a:rPr lang="en-US" sz="4000" dirty="0"/>
            </a:br>
            <a:r>
              <a:rPr lang="en-US" sz="4000" dirty="0"/>
              <a:t>Lecture 2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Recursion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C5772-F252-5B2A-9C7A-FDBA675BA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A3D73-87DB-829A-F2BD-4DFCD98DBD64}"/>
              </a:ext>
            </a:extLst>
          </p:cNvPr>
          <p:cNvSpPr txBox="1">
            <a:spLocks/>
          </p:cNvSpPr>
          <p:nvPr/>
        </p:nvSpPr>
        <p:spPr>
          <a:xfrm>
            <a:off x="7506585" y="3112977"/>
            <a:ext cx="4728965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2AC48979-4B0A-EE45-ACB4-989DE08AA8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4003724"/>
                  </p:ext>
                </p:extLst>
              </p:nvPr>
            </p:nvGraphicFramePr>
            <p:xfrm>
              <a:off x="7506585" y="309282"/>
              <a:ext cx="4441444" cy="2498312"/>
            </p:xfrm>
            <a:graphic>
              <a:graphicData uri="http://schemas.microsoft.com/office/powerpoint/2016/slidezoom">
                <pslz:sldZm>
                  <pslz:sldZmObj sldId="2340" cId="532741603">
                    <pslz:zmPr id="{AFC67A83-5819-4BBD-98F0-4501D72BC0FD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41444" cy="24983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AC48979-4B0A-EE45-ACB4-989DE08AA8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6585" y="309282"/>
                <a:ext cx="4441444" cy="24983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2741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B8FE-8781-E547-92DE-7B36E564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257ED-7AC1-E67B-B9AE-96E7DFB81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961475" cy="2039539"/>
          </a:xfrm>
        </p:spPr>
        <p:txBody>
          <a:bodyPr/>
          <a:lstStyle/>
          <a:p>
            <a:r>
              <a:rPr lang="en-US" dirty="0"/>
              <a:t>Which of the following may require Python to visit all N elements in the list data, assuming N = </a:t>
            </a:r>
            <a:r>
              <a:rPr lang="en-US" dirty="0" err="1"/>
              <a:t>len</a:t>
            </a:r>
            <a:r>
              <a:rPr lang="en-US" dirty="0"/>
              <a:t>(data)? Select ALL that apply.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for x in data: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	print(x)</a:t>
            </a:r>
          </a:p>
          <a:p>
            <a:pPr marL="514350" indent="-514350">
              <a:buFont typeface="+mj-lt"/>
              <a:buAutoNum type="alphaUcPeriod" startAt="2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for </a:t>
            </a:r>
            <a:r>
              <a:rPr lang="en-US" sz="24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 in range(</a:t>
            </a:r>
            <a:r>
              <a:rPr lang="en-US" sz="2400" dirty="0" err="1">
                <a:solidFill>
                  <a:schemeClr val="tx1"/>
                </a:solidFill>
                <a:latin typeface="Consolas" panose="020B0609020204030204" pitchFamily="49" charset="0"/>
              </a:rPr>
              <a:t>len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(data)):</a:t>
            </a:r>
            <a:endParaRPr lang="en-US" sz="20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	x = data[</a:t>
            </a:r>
            <a:r>
              <a:rPr lang="en-US" sz="24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	print(x)</a:t>
            </a:r>
          </a:p>
          <a:p>
            <a:pPr marL="514350" indent="-514350">
              <a:buFont typeface="+mj-lt"/>
              <a:buAutoNum type="alphaUcPeriod" startAt="3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if x in data: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	print(“Found it”)</a:t>
            </a:r>
          </a:p>
          <a:p>
            <a:pPr marL="514350" indent="-514350">
              <a:buFont typeface="+mj-lt"/>
              <a:buAutoNum type="alphaUcPeriod" startAt="4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 data[-1]</a:t>
            </a:r>
          </a:p>
          <a:p>
            <a:pPr marL="514350" indent="-514350">
              <a:buFont typeface="+mj-lt"/>
              <a:buAutoNum type="alphaUcPeriod" startAt="4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 max(data)</a:t>
            </a:r>
          </a:p>
          <a:p>
            <a:pPr marL="514350" indent="-514350">
              <a:buFont typeface="+mj-lt"/>
              <a:buAutoNum type="alphaUcPeriod" startAt="4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None of the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94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B8FE-8781-E547-92DE-7B36E564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257ED-7AC1-E67B-B9AE-96E7DFB81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961475" cy="2039539"/>
          </a:xfrm>
        </p:spPr>
        <p:txBody>
          <a:bodyPr/>
          <a:lstStyle/>
          <a:p>
            <a:r>
              <a:rPr lang="en-US" dirty="0"/>
              <a:t>Assume </a:t>
            </a:r>
            <a:r>
              <a:rPr lang="en-US" dirty="0">
                <a:solidFill>
                  <a:schemeClr val="tx1"/>
                </a:solidFill>
              </a:rPr>
              <a:t>print(s)</a:t>
            </a:r>
            <a:r>
              <a:rPr lang="en-US" dirty="0"/>
              <a:t> prints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{2, 4, 6, 8, ???} </a:t>
            </a:r>
            <a:r>
              <a:rPr lang="en-US" dirty="0"/>
              <a:t>for some set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s</a:t>
            </a:r>
            <a:r>
              <a:rPr lang="en-US" dirty="0"/>
              <a:t>.</a:t>
            </a:r>
          </a:p>
          <a:p>
            <a:r>
              <a:rPr lang="en-US" dirty="0"/>
              <a:t>Which of the follow will are possible replacements for </a:t>
            </a:r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???</a:t>
            </a:r>
            <a:r>
              <a:rPr lang="en-US" dirty="0"/>
              <a:t> for some set?</a:t>
            </a:r>
          </a:p>
          <a:p>
            <a:r>
              <a:rPr lang="en-US" dirty="0"/>
              <a:t>Select ALL that apply.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[1]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2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'two'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{10}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Need more information to be sure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61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9992077" cy="4721240"/>
          </a:xfrm>
        </p:spPr>
        <p:txBody>
          <a:bodyPr/>
          <a:lstStyle/>
          <a:p>
            <a:r>
              <a:rPr lang="en-US" dirty="0"/>
              <a:t>Next Week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Tue 11/7: No class (Democracy Day)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Thu 11/9: Quiz 9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HW10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TP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Special topic sessions will be posted today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AF1716-941F-53BE-373C-413736CEF7EC}"/>
              </a:ext>
            </a:extLst>
          </p:cNvPr>
          <p:cNvGraphicFramePr>
            <a:graphicFrameLocks noGrp="1"/>
          </p:cNvGraphicFramePr>
          <p:nvPr/>
        </p:nvGraphicFramePr>
        <p:xfrm>
          <a:off x="1238865" y="3287088"/>
          <a:ext cx="10215716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312">
                  <a:extLst>
                    <a:ext uri="{9D8B030D-6E8A-4147-A177-3AD203B41FA5}">
                      <a16:colId xmlns:a16="http://schemas.microsoft.com/office/drawing/2014/main" val="4063305265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381436717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2219468149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2711583864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1756589558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3065390359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2483912020"/>
                    </a:ext>
                  </a:extLst>
                </a:gridCol>
                <a:gridCol w="1330532">
                  <a:extLst>
                    <a:ext uri="{9D8B030D-6E8A-4147-A177-3AD203B41FA5}">
                      <a16:colId xmlns:a16="http://schemas.microsoft.com/office/drawing/2014/main" val="2064242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Sun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Thu</a:t>
                      </a:r>
                    </a:p>
                  </a:txBody>
                  <a:tcPr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52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Week 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Recursion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HW9 due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Hack112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217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Week 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Hack112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No class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Preread10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Quiz 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OOP Part1</a:t>
                      </a:r>
                    </a:p>
                  </a:txBody>
                  <a:tcP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HW10 due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847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Week 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No quiz10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Midterm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54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561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CA44-9BE9-DA83-0F52-DD6846C4C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D4E50-EA45-FEBD-76C9-FECC8B8CB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1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4A74-33D8-2F40-9836-6D59CE32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in the Wild</a:t>
            </a:r>
          </a:p>
        </p:txBody>
      </p:sp>
      <p:pic>
        <p:nvPicPr>
          <p:cNvPr id="13" name="Picture 12" descr="A dragonfly on a window sill&#10;&#10;Description automatically generated with low confidence">
            <a:extLst>
              <a:ext uri="{FF2B5EF4-FFF2-40B4-BE49-F238E27FC236}">
                <a16:creationId xmlns:a16="http://schemas.microsoft.com/office/drawing/2014/main" id="{2983213A-891F-D6A9-02E0-1CEB7E442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6419" y="1784517"/>
            <a:ext cx="5378687" cy="4034015"/>
          </a:xfrm>
          <a:prstGeom prst="rect">
            <a:avLst/>
          </a:prstGeom>
        </p:spPr>
      </p:pic>
      <p:pic>
        <p:nvPicPr>
          <p:cNvPr id="15" name="Picture 14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1988729F-436D-C93D-8CD3-6AF8C32E8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451" y="1784516"/>
            <a:ext cx="5378685" cy="4034014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94679BB-1DB8-0674-7CD1-642C853FF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15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4A74-33D8-2F40-9836-6D59CE32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in the Wild</a:t>
            </a:r>
          </a:p>
        </p:txBody>
      </p:sp>
      <p:pic>
        <p:nvPicPr>
          <p:cNvPr id="5" name="Content Placeholder 4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AAD242C-0C59-B0EF-B3ED-B13F61865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137" y="1849209"/>
            <a:ext cx="4212778" cy="3159582"/>
          </a:xfrm>
        </p:spPr>
      </p:pic>
      <p:pic>
        <p:nvPicPr>
          <p:cNvPr id="11" name="Picture 10" descr="A group of palm trees&#10;&#10;Description automatically generated with low confidence">
            <a:extLst>
              <a:ext uri="{FF2B5EF4-FFF2-40B4-BE49-F238E27FC236}">
                <a16:creationId xmlns:a16="http://schemas.microsoft.com/office/drawing/2014/main" id="{2E5E15B2-40BC-C794-01E8-D2A5D7CE3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1232" y="2788785"/>
            <a:ext cx="3882788" cy="2912091"/>
          </a:xfrm>
          <a:prstGeom prst="rect">
            <a:avLst/>
          </a:prstGeom>
        </p:spPr>
      </p:pic>
      <p:pic>
        <p:nvPicPr>
          <p:cNvPr id="9" name="Picture 8" descr="A picture containing plant, tree, palm&#10;&#10;Description automatically generated">
            <a:extLst>
              <a:ext uri="{FF2B5EF4-FFF2-40B4-BE49-F238E27FC236}">
                <a16:creationId xmlns:a16="http://schemas.microsoft.com/office/drawing/2014/main" id="{8C2FA259-9B62-4897-4640-1DA315AF0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9280" y="697976"/>
            <a:ext cx="4281227" cy="3210920"/>
          </a:xfrm>
          <a:prstGeom prst="rect">
            <a:avLst/>
          </a:prstGeom>
        </p:spPr>
      </p:pic>
      <p:pic>
        <p:nvPicPr>
          <p:cNvPr id="7" name="Picture 6" descr="A picture containing plant, tree, palm&#10;&#10;Description automatically generated">
            <a:extLst>
              <a:ext uri="{FF2B5EF4-FFF2-40B4-BE49-F238E27FC236}">
                <a16:creationId xmlns:a16="http://schemas.microsoft.com/office/drawing/2014/main" id="{214DA9D6-E834-D345-22EC-06573E279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9758" y="2601909"/>
            <a:ext cx="4729411" cy="35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3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4A74-33D8-2F40-9836-6D59CE32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in the Wild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3BCD1-93FB-CD13-2959-6C30BAB59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FD3EE69E-7957-EE6B-80F8-311E7C8BC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9311" y="3306385"/>
            <a:ext cx="6137691" cy="27634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90F4A289-7195-813D-EE9D-72AB79CE8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9104" y="1666311"/>
            <a:ext cx="397853" cy="1791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52" name="Picture 4" descr="Star Wars Fan Wins the Weekend with Amazing Mirror Cave Rey Cosplay">
            <a:extLst>
              <a:ext uri="{FF2B5EF4-FFF2-40B4-BE49-F238E27FC236}">
                <a16:creationId xmlns:a16="http://schemas.microsoft.com/office/drawing/2014/main" id="{31460404-2EF2-AAF6-CAB4-2DB0C9FD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688467"/>
            <a:ext cx="7357074" cy="386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6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F3D1EA-57B6-B872-E858-3C551116B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099" y="1113178"/>
            <a:ext cx="7800788" cy="20399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E4A74-33D8-2F40-9836-6D59CE32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in the Wild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A5052-3E67-E4D2-4A9F-F3F4CF7C0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153115"/>
            <a:ext cx="9288171" cy="3381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7004C-34F9-490B-B244-0306D799C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091" y="271953"/>
            <a:ext cx="6464984" cy="63322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503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8D8A-8396-BCF7-8672-04D6CA9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Recursive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BA4B-E1D9-5EF9-071A-A63DCCD48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recursiveFunction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(this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the base case):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do something non-recursive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do something recursive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4404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0D3B-8954-C72C-F4DC-59B679C4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E37D1-5128-838D-96FC-216E865E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8982426" cy="2039539"/>
          </a:xfrm>
        </p:spPr>
        <p:txBody>
          <a:bodyPr/>
          <a:lstStyle/>
          <a:p>
            <a:r>
              <a:rPr lang="en-US" dirty="0"/>
              <a:t>Suggestion: start with the recursive case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How can you reduce the problem into smaller problem(s) that have the same structure as the original?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Assume (magically) that next recursive cases will work </a:t>
            </a:r>
          </a:p>
        </p:txBody>
      </p:sp>
    </p:spTree>
    <p:extLst>
      <p:ext uri="{BB962C8B-B14F-4D97-AF65-F5344CB8AC3E}">
        <p14:creationId xmlns:p14="http://schemas.microsoft.com/office/powerpoint/2010/main" val="2329881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02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0D3B-8954-C72C-F4DC-59B679C4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thinking (and recursive functions)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E37D1-5128-838D-96FC-216E865E5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 digits??</a:t>
            </a:r>
          </a:p>
          <a:p>
            <a:endParaRPr lang="en-US" dirty="0"/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countDigits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001080"/>
                </a:solidFill>
                <a:latin typeface="Consolas" panose="020B0609020204030204" pitchFamily="49" charset="0"/>
              </a:rPr>
              <a:t>number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8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0D3B-8954-C72C-F4DC-59B679C4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thinking (and recursive functions)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E37D1-5128-838D-96FC-216E865E5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 search??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42F6A-D35D-11C6-159F-9A653D23FD0B}"/>
              </a:ext>
            </a:extLst>
          </p:cNvPr>
          <p:cNvSpPr txBox="1"/>
          <p:nvPr/>
        </p:nvSpPr>
        <p:spPr>
          <a:xfrm>
            <a:off x="513747" y="1955422"/>
            <a:ext cx="111645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wordSearch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board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word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(rows, cols) = (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len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(board),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len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(board[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]))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row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range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(rows):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col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range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(cols):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result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wordSearchFromCell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(board, word, row, col)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(result !=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result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2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0D3B-8954-C72C-F4DC-59B679C4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E37D1-5128-838D-96FC-216E865E5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Recursive case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Base case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Recursion errors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Call Stack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Visualizing recursion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Debugging recursion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2D6-9E76-5BFA-20ED-459FB7AC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Factorial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D6094-DC25-4A82-A111-148EF5F7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41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2D6-9E76-5BFA-20ED-459FB7AC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Factorial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D6094-DC25-4A82-A111-148EF5F7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07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2D6-9E76-5BFA-20ED-459FB7AC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Recursion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D6094-DC25-4A82-A111-148EF5F7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Debugging </a:t>
            </a:r>
            <a:r>
              <a:rPr lang="en-US" dirty="0" err="1"/>
              <a:t>alternatingCase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BE9AF-E604-B861-758A-470868E13191}"/>
              </a:ext>
            </a:extLst>
          </p:cNvPr>
          <p:cNvSpPr txBox="1"/>
          <p:nvPr/>
        </p:nvSpPr>
        <p:spPr>
          <a:xfrm>
            <a:off x="552099" y="1779687"/>
            <a:ext cx="708756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alternatingCase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assume s is at least of length 1: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len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].upper()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last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rest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[: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alternatingCase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rest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)[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].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isupper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alternatingCase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rest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last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.lower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alternatingCase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rest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last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.upper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67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2D6-9E76-5BFA-20ED-459FB7AC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Fibonacci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D6094-DC25-4A82-A111-148EF5F7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34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6D1-F41D-130A-1A81-A5878E8A0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Towers of Hanoi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EFC1E-A133-1269-5DD6-D74CF3D5D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Move stack to a different peg</a:t>
            </a:r>
          </a:p>
          <a:p>
            <a:r>
              <a:rPr lang="en-US" dirty="0"/>
              <a:t>Restrictions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One piece at a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Can’t put bigger piece on top of smaller</a:t>
            </a:r>
          </a:p>
        </p:txBody>
      </p:sp>
      <p:pic>
        <p:nvPicPr>
          <p:cNvPr id="4" name="Picture 3" descr="A picture containing text, indoor, container, plastic&#10;&#10;Description automatically generated">
            <a:extLst>
              <a:ext uri="{FF2B5EF4-FFF2-40B4-BE49-F238E27FC236}">
                <a16:creationId xmlns:a16="http://schemas.microsoft.com/office/drawing/2014/main" id="{9A225387-B9E2-2EAA-4D19-2BD33B764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5448" y="1360866"/>
            <a:ext cx="5438633" cy="407897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E9038CC-D296-9C45-4101-CE2A5242D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3829050"/>
            <a:ext cx="5205955" cy="22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93CF7-2810-900A-41CE-4211D6050DF3}"/>
              </a:ext>
            </a:extLst>
          </p:cNvPr>
          <p:cNvSpPr txBox="1"/>
          <p:nvPr/>
        </p:nvSpPr>
        <p:spPr>
          <a:xfrm>
            <a:off x="447674" y="6273170"/>
            <a:ext cx="7924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(left): https://commons.wikimedia.org/wiki/File:Tower_of_Hanoi.jpeg</a:t>
            </a:r>
          </a:p>
        </p:txBody>
      </p:sp>
    </p:spTree>
    <p:extLst>
      <p:ext uri="{BB962C8B-B14F-4D97-AF65-F5344CB8AC3E}">
        <p14:creationId xmlns:p14="http://schemas.microsoft.com/office/powerpoint/2010/main" val="126996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8D8A-8396-BCF7-8672-04D6CA9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General Recursive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BA4B-E1D9-5EF9-071A-A63DCCD48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recursiveFunction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(this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the base case):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do something non-recursive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do something recursive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866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8D8A-8396-BCF7-8672-04D6CA9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Towers of Hanoi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BA4B-E1D9-5EF9-071A-A63DCCD48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Recursive case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Let’s start with magic!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3DF1FD-9B8D-9C12-35FA-DB02A68D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3829050"/>
            <a:ext cx="5205955" cy="22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1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8215383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Quiz will start at the beginning of lecture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Have pencil/pen ready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Silence phones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111CD-4BA7-B6D0-FEC0-719C34E12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925" y="202825"/>
            <a:ext cx="2725882" cy="261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31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8D8A-8396-BCF7-8672-04D6CA9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Towers of Hanoi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BA4B-E1D9-5EF9-071A-A63DCCD48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913226" cy="2039539"/>
          </a:xfrm>
        </p:spPr>
        <p:txBody>
          <a:bodyPr/>
          <a:lstStyle/>
          <a:p>
            <a:r>
              <a:rPr lang="en-US" sz="2400" dirty="0"/>
              <a:t>Recursive case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Let’s start with magic!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magic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US" sz="2000" dirty="0">
                <a:solidFill>
                  <a:srgbClr val="008000"/>
                </a:solidFill>
                <a:latin typeface="Consolas" panose="020B0609020204030204" pitchFamily="49" charset="0"/>
              </a:rPr>
              <a:t>For now :)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move5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Move 5 pieces from start to end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magic.move4(start, temp, end)</a:t>
            </a: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"Move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piece from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to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magic.move4(temp, end, start)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AC82EF-5AF0-7818-C83A-517095ACCEBF}"/>
              </a:ext>
            </a:extLst>
          </p:cNvPr>
          <p:cNvGrpSpPr/>
          <p:nvPr/>
        </p:nvGrpSpPr>
        <p:grpSpPr>
          <a:xfrm>
            <a:off x="8276016" y="494738"/>
            <a:ext cx="3363885" cy="1171859"/>
            <a:chOff x="7356143" y="511790"/>
            <a:chExt cx="4283758" cy="141254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6AF242E-536A-03D9-465D-4D8A114DC6B9}"/>
                </a:ext>
              </a:extLst>
            </p:cNvPr>
            <p:cNvSpPr/>
            <p:nvPr/>
          </p:nvSpPr>
          <p:spPr>
            <a:xfrm>
              <a:off x="8018060" y="511791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7564E1-46EC-F50F-399F-43835A142A2D}"/>
                </a:ext>
              </a:extLst>
            </p:cNvPr>
            <p:cNvSpPr/>
            <p:nvPr/>
          </p:nvSpPr>
          <p:spPr>
            <a:xfrm>
              <a:off x="10924398" y="511790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985CB5E-D75D-00FB-33D0-E0ABFE6BC862}"/>
                </a:ext>
              </a:extLst>
            </p:cNvPr>
            <p:cNvSpPr/>
            <p:nvPr/>
          </p:nvSpPr>
          <p:spPr>
            <a:xfrm>
              <a:off x="9471229" y="512251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FE5A38-7F7D-78B0-D40C-7B33725245BB}"/>
                </a:ext>
              </a:extLst>
            </p:cNvPr>
            <p:cNvSpPr/>
            <p:nvPr/>
          </p:nvSpPr>
          <p:spPr>
            <a:xfrm>
              <a:off x="7356143" y="1798577"/>
              <a:ext cx="4283758" cy="1257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99D3D22-C92E-746D-0B63-D827E41524DC}"/>
              </a:ext>
            </a:extLst>
          </p:cNvPr>
          <p:cNvSpPr/>
          <p:nvPr/>
        </p:nvSpPr>
        <p:spPr>
          <a:xfrm>
            <a:off x="8446154" y="1350118"/>
            <a:ext cx="811809" cy="2052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9AEF7A-A927-95D1-CC47-0D852AC5DA9A}"/>
              </a:ext>
            </a:extLst>
          </p:cNvPr>
          <p:cNvGrpSpPr/>
          <p:nvPr/>
        </p:nvGrpSpPr>
        <p:grpSpPr>
          <a:xfrm>
            <a:off x="8507840" y="518592"/>
            <a:ext cx="686749" cy="828968"/>
            <a:chOff x="8507840" y="518592"/>
            <a:chExt cx="686749" cy="82896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2738727-2E3B-9635-4D69-7093D6D810DE}"/>
                </a:ext>
              </a:extLst>
            </p:cNvPr>
            <p:cNvSpPr/>
            <p:nvPr/>
          </p:nvSpPr>
          <p:spPr>
            <a:xfrm>
              <a:off x="8507840" y="1142306"/>
              <a:ext cx="686749" cy="205254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8395ABF-5C64-96ED-804C-506DE451BB9E}"/>
                </a:ext>
              </a:extLst>
            </p:cNvPr>
            <p:cNvSpPr/>
            <p:nvPr/>
          </p:nvSpPr>
          <p:spPr>
            <a:xfrm>
              <a:off x="8558431" y="931143"/>
              <a:ext cx="581776" cy="20525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2E13EC9-8CEA-92A8-E92C-A309FA518F0A}"/>
                </a:ext>
              </a:extLst>
            </p:cNvPr>
            <p:cNvSpPr/>
            <p:nvPr/>
          </p:nvSpPr>
          <p:spPr>
            <a:xfrm>
              <a:off x="8657079" y="518592"/>
              <a:ext cx="394596" cy="205254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46B4FA7-8C01-3A3F-830F-6B022FAB19E3}"/>
                </a:ext>
              </a:extLst>
            </p:cNvPr>
            <p:cNvSpPr/>
            <p:nvPr/>
          </p:nvSpPr>
          <p:spPr>
            <a:xfrm>
              <a:off x="8605225" y="723846"/>
              <a:ext cx="495774" cy="20525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EC4FEA3-2FB9-2891-F836-4DA2F4CA94D3}"/>
              </a:ext>
            </a:extLst>
          </p:cNvPr>
          <p:cNvGrpSpPr/>
          <p:nvPr/>
        </p:nvGrpSpPr>
        <p:grpSpPr>
          <a:xfrm>
            <a:off x="8276016" y="2062472"/>
            <a:ext cx="3363885" cy="1171859"/>
            <a:chOff x="8276016" y="2062472"/>
            <a:chExt cx="3363885" cy="11718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A0277E-CB37-F676-B1A6-6195FFBEC6EF}"/>
                </a:ext>
              </a:extLst>
            </p:cNvPr>
            <p:cNvGrpSpPr/>
            <p:nvPr/>
          </p:nvGrpSpPr>
          <p:grpSpPr>
            <a:xfrm>
              <a:off x="8276016" y="2062472"/>
              <a:ext cx="3363885" cy="1171859"/>
              <a:chOff x="7356143" y="511790"/>
              <a:chExt cx="4283758" cy="141254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51E7BB9-5AA4-4883-5066-CEF0D185125A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7CF259E-B928-3487-6966-57BF38526FCB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3C05232E-E89C-3946-1346-0416B24B26A2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910A88-47F8-BFA8-1713-30DC88DB8ADC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978A3A2-134C-86C4-99C0-B39D1EDF5FA9}"/>
                </a:ext>
              </a:extLst>
            </p:cNvPr>
            <p:cNvSpPr/>
            <p:nvPr/>
          </p:nvSpPr>
          <p:spPr>
            <a:xfrm>
              <a:off x="8446154" y="2916399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7551A8C-BB84-7218-C90F-87321A7859D1}"/>
                </a:ext>
              </a:extLst>
            </p:cNvPr>
            <p:cNvGrpSpPr/>
            <p:nvPr/>
          </p:nvGrpSpPr>
          <p:grpSpPr>
            <a:xfrm>
              <a:off x="9652388" y="2292685"/>
              <a:ext cx="686749" cy="828968"/>
              <a:chOff x="8507840" y="518592"/>
              <a:chExt cx="686749" cy="828968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FCE7D0D-F86E-3BFF-5483-07CF9502FEFF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51D15488-0200-56D4-017D-96F51EF130E8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12AE817-4BD6-3FA1-3958-65CBA27C7793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BA33B2B-2750-8987-0432-3ECFB2A5D91F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D09EB5-4ED1-A9A9-5267-18EE0659E297}"/>
              </a:ext>
            </a:extLst>
          </p:cNvPr>
          <p:cNvGrpSpPr/>
          <p:nvPr/>
        </p:nvGrpSpPr>
        <p:grpSpPr>
          <a:xfrm>
            <a:off x="8276015" y="3715549"/>
            <a:ext cx="3363885" cy="1171859"/>
            <a:chOff x="8276015" y="3715549"/>
            <a:chExt cx="3363885" cy="117185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CDA34A8-F094-DCF8-6F58-07734B3B33C6}"/>
                </a:ext>
              </a:extLst>
            </p:cNvPr>
            <p:cNvGrpSpPr/>
            <p:nvPr/>
          </p:nvGrpSpPr>
          <p:grpSpPr>
            <a:xfrm>
              <a:off x="8276015" y="3715549"/>
              <a:ext cx="3363885" cy="1171859"/>
              <a:chOff x="7356143" y="511790"/>
              <a:chExt cx="4283758" cy="141254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443A2FB-3006-4D3C-A731-73D2F355991D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7EB3A57-B343-22ED-20ED-E7AB982AEC90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E959E6B-EECE-CE7E-85D3-1206E65A68AC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83AED0-96B4-BE38-35DC-8A1D52E01F2D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B4D10B3-1FBA-F969-E37D-E14503B43FFE}"/>
                </a:ext>
              </a:extLst>
            </p:cNvPr>
            <p:cNvGrpSpPr/>
            <p:nvPr/>
          </p:nvGrpSpPr>
          <p:grpSpPr>
            <a:xfrm>
              <a:off x="9652388" y="3942768"/>
              <a:ext cx="686749" cy="828968"/>
              <a:chOff x="8507840" y="518592"/>
              <a:chExt cx="686749" cy="828968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C8D1EB82-120B-E933-2F41-970B14D11AE7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1AEB0933-E132-12AF-2FF6-1069751C6F10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023E9D2F-4B37-9C75-4817-4C27B8A46A78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4ED9C9F7-90E5-8469-EDD5-308D9079D11C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8583392-574B-04C3-A2A2-B2B7046A0BA7}"/>
                </a:ext>
              </a:extLst>
            </p:cNvPr>
            <p:cNvSpPr/>
            <p:nvPr/>
          </p:nvSpPr>
          <p:spPr>
            <a:xfrm>
              <a:off x="10732482" y="4566482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C52387B-4247-7BAE-15B1-A792E9BA3B2A}"/>
              </a:ext>
            </a:extLst>
          </p:cNvPr>
          <p:cNvGrpSpPr/>
          <p:nvPr/>
        </p:nvGrpSpPr>
        <p:grpSpPr>
          <a:xfrm>
            <a:off x="8254975" y="5342679"/>
            <a:ext cx="3363885" cy="1171859"/>
            <a:chOff x="8254975" y="5342679"/>
            <a:chExt cx="3363885" cy="11718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0CAA200-FAB2-B65E-AAF0-7C88BB9D0393}"/>
                </a:ext>
              </a:extLst>
            </p:cNvPr>
            <p:cNvGrpSpPr/>
            <p:nvPr/>
          </p:nvGrpSpPr>
          <p:grpSpPr>
            <a:xfrm>
              <a:off x="8254975" y="5342679"/>
              <a:ext cx="3363885" cy="1171859"/>
              <a:chOff x="7356143" y="511790"/>
              <a:chExt cx="4283758" cy="1412544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96FFB5D-BB3F-731E-B287-04BDB19F72DC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7FF7971-CEE9-B590-46E4-7BC0E7276C8A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E2D6131-5E13-D610-C43E-97AD899FBFAB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36A371C-7FF3-96B3-7941-307E0222687F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7442D52-D167-A3B2-3BC1-CAE452385F6E}"/>
                </a:ext>
              </a:extLst>
            </p:cNvPr>
            <p:cNvGrpSpPr/>
            <p:nvPr/>
          </p:nvGrpSpPr>
          <p:grpSpPr>
            <a:xfrm>
              <a:off x="10769890" y="5367929"/>
              <a:ext cx="686749" cy="828968"/>
              <a:chOff x="8507840" y="518592"/>
              <a:chExt cx="686749" cy="828968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210935DB-3148-897D-61CE-2AE47E918441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CC7B4BEC-0FAA-B7FD-9019-2204E140D0AE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4351DCC-ED41-3660-385D-D27364645D89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EB4A927-858A-A80A-F421-C98643561038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F5018A43-E44C-D7EB-2FE7-4AF500C0A247}"/>
                </a:ext>
              </a:extLst>
            </p:cNvPr>
            <p:cNvSpPr/>
            <p:nvPr/>
          </p:nvSpPr>
          <p:spPr>
            <a:xfrm>
              <a:off x="10707994" y="6199583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765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8D8A-8396-BCF7-8672-04D6CA9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Towers of Hanoi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BA4B-E1D9-5EF9-071A-A63DCCD48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913226" cy="2039539"/>
          </a:xfrm>
        </p:spPr>
        <p:txBody>
          <a:bodyPr/>
          <a:lstStyle/>
          <a:p>
            <a:r>
              <a:rPr lang="en-US" sz="2400" dirty="0"/>
              <a:t>Recursive case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strike="sngStrike" dirty="0">
                <a:solidFill>
                  <a:schemeClr val="tx1"/>
                </a:solidFill>
              </a:rPr>
              <a:t>Let’s start with magic!</a:t>
            </a:r>
          </a:p>
          <a:p>
            <a:endParaRPr lang="en-US" sz="2400" strike="sngStrike" dirty="0">
              <a:solidFill>
                <a:schemeClr val="tx1"/>
              </a:solidFill>
            </a:endParaRPr>
          </a:p>
          <a:p>
            <a:r>
              <a:rPr lang="en-US" sz="2000" b="0" strike="sngStrike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2000" b="0" strike="sng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magic </a:t>
            </a:r>
            <a:r>
              <a:rPr lang="en-US" sz="2000" b="0" strike="sngStrike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US" sz="2000" strike="sngStrike" dirty="0">
                <a:solidFill>
                  <a:srgbClr val="008000"/>
                </a:solidFill>
                <a:latin typeface="Consolas" panose="020B0609020204030204" pitchFamily="49" charset="0"/>
              </a:rPr>
              <a:t>For now :)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move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TODO Base case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Move n pieces from start to end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move(n-1 start, temp, end)</a:t>
            </a: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"Move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piece from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to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move(n-1, temp, end, start)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AC82EF-5AF0-7818-C83A-517095ACCEBF}"/>
              </a:ext>
            </a:extLst>
          </p:cNvPr>
          <p:cNvGrpSpPr/>
          <p:nvPr/>
        </p:nvGrpSpPr>
        <p:grpSpPr>
          <a:xfrm>
            <a:off x="8276016" y="494738"/>
            <a:ext cx="3363885" cy="1171859"/>
            <a:chOff x="7356143" y="511790"/>
            <a:chExt cx="4283758" cy="141254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6AF242E-536A-03D9-465D-4D8A114DC6B9}"/>
                </a:ext>
              </a:extLst>
            </p:cNvPr>
            <p:cNvSpPr/>
            <p:nvPr/>
          </p:nvSpPr>
          <p:spPr>
            <a:xfrm>
              <a:off x="8018060" y="511791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7564E1-46EC-F50F-399F-43835A142A2D}"/>
                </a:ext>
              </a:extLst>
            </p:cNvPr>
            <p:cNvSpPr/>
            <p:nvPr/>
          </p:nvSpPr>
          <p:spPr>
            <a:xfrm>
              <a:off x="10924398" y="511790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985CB5E-D75D-00FB-33D0-E0ABFE6BC862}"/>
                </a:ext>
              </a:extLst>
            </p:cNvPr>
            <p:cNvSpPr/>
            <p:nvPr/>
          </p:nvSpPr>
          <p:spPr>
            <a:xfrm>
              <a:off x="9471229" y="512251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FE5A38-7F7D-78B0-D40C-7B33725245BB}"/>
                </a:ext>
              </a:extLst>
            </p:cNvPr>
            <p:cNvSpPr/>
            <p:nvPr/>
          </p:nvSpPr>
          <p:spPr>
            <a:xfrm>
              <a:off x="7356143" y="1798577"/>
              <a:ext cx="4283758" cy="1257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99D3D22-C92E-746D-0B63-D827E41524DC}"/>
              </a:ext>
            </a:extLst>
          </p:cNvPr>
          <p:cNvSpPr/>
          <p:nvPr/>
        </p:nvSpPr>
        <p:spPr>
          <a:xfrm>
            <a:off x="8446154" y="1350118"/>
            <a:ext cx="811809" cy="2052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9AEF7A-A927-95D1-CC47-0D852AC5DA9A}"/>
              </a:ext>
            </a:extLst>
          </p:cNvPr>
          <p:cNvGrpSpPr/>
          <p:nvPr/>
        </p:nvGrpSpPr>
        <p:grpSpPr>
          <a:xfrm>
            <a:off x="8507840" y="518592"/>
            <a:ext cx="686749" cy="828968"/>
            <a:chOff x="8507840" y="518592"/>
            <a:chExt cx="686749" cy="82896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2738727-2E3B-9635-4D69-7093D6D810DE}"/>
                </a:ext>
              </a:extLst>
            </p:cNvPr>
            <p:cNvSpPr/>
            <p:nvPr/>
          </p:nvSpPr>
          <p:spPr>
            <a:xfrm>
              <a:off x="8507840" y="1142306"/>
              <a:ext cx="686749" cy="205254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8395ABF-5C64-96ED-804C-506DE451BB9E}"/>
                </a:ext>
              </a:extLst>
            </p:cNvPr>
            <p:cNvSpPr/>
            <p:nvPr/>
          </p:nvSpPr>
          <p:spPr>
            <a:xfrm>
              <a:off x="8558431" y="931143"/>
              <a:ext cx="581776" cy="20525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2E13EC9-8CEA-92A8-E92C-A309FA518F0A}"/>
                </a:ext>
              </a:extLst>
            </p:cNvPr>
            <p:cNvSpPr/>
            <p:nvPr/>
          </p:nvSpPr>
          <p:spPr>
            <a:xfrm>
              <a:off x="8657079" y="518592"/>
              <a:ext cx="394596" cy="205254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46B4FA7-8C01-3A3F-830F-6B022FAB19E3}"/>
                </a:ext>
              </a:extLst>
            </p:cNvPr>
            <p:cNvSpPr/>
            <p:nvPr/>
          </p:nvSpPr>
          <p:spPr>
            <a:xfrm>
              <a:off x="8605225" y="723846"/>
              <a:ext cx="495774" cy="20525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EC4FEA3-2FB9-2891-F836-4DA2F4CA94D3}"/>
              </a:ext>
            </a:extLst>
          </p:cNvPr>
          <p:cNvGrpSpPr/>
          <p:nvPr/>
        </p:nvGrpSpPr>
        <p:grpSpPr>
          <a:xfrm>
            <a:off x="8276016" y="2062472"/>
            <a:ext cx="3363885" cy="1171859"/>
            <a:chOff x="8276016" y="2062472"/>
            <a:chExt cx="3363885" cy="11718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A0277E-CB37-F676-B1A6-6195FFBEC6EF}"/>
                </a:ext>
              </a:extLst>
            </p:cNvPr>
            <p:cNvGrpSpPr/>
            <p:nvPr/>
          </p:nvGrpSpPr>
          <p:grpSpPr>
            <a:xfrm>
              <a:off x="8276016" y="2062472"/>
              <a:ext cx="3363885" cy="1171859"/>
              <a:chOff x="7356143" y="511790"/>
              <a:chExt cx="4283758" cy="141254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51E7BB9-5AA4-4883-5066-CEF0D185125A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7CF259E-B928-3487-6966-57BF38526FCB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3C05232E-E89C-3946-1346-0416B24B26A2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910A88-47F8-BFA8-1713-30DC88DB8ADC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978A3A2-134C-86C4-99C0-B39D1EDF5FA9}"/>
                </a:ext>
              </a:extLst>
            </p:cNvPr>
            <p:cNvSpPr/>
            <p:nvPr/>
          </p:nvSpPr>
          <p:spPr>
            <a:xfrm>
              <a:off x="8446154" y="2916399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7551A8C-BB84-7218-C90F-87321A7859D1}"/>
                </a:ext>
              </a:extLst>
            </p:cNvPr>
            <p:cNvGrpSpPr/>
            <p:nvPr/>
          </p:nvGrpSpPr>
          <p:grpSpPr>
            <a:xfrm>
              <a:off x="9652388" y="2292685"/>
              <a:ext cx="686749" cy="828968"/>
              <a:chOff x="8507840" y="518592"/>
              <a:chExt cx="686749" cy="828968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FCE7D0D-F86E-3BFF-5483-07CF9502FEFF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51D15488-0200-56D4-017D-96F51EF130E8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12AE817-4BD6-3FA1-3958-65CBA27C7793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BA33B2B-2750-8987-0432-3ECFB2A5D91F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D09EB5-4ED1-A9A9-5267-18EE0659E297}"/>
              </a:ext>
            </a:extLst>
          </p:cNvPr>
          <p:cNvGrpSpPr/>
          <p:nvPr/>
        </p:nvGrpSpPr>
        <p:grpSpPr>
          <a:xfrm>
            <a:off x="8276015" y="3715549"/>
            <a:ext cx="3363885" cy="1171859"/>
            <a:chOff x="8276015" y="3715549"/>
            <a:chExt cx="3363885" cy="117185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CDA34A8-F094-DCF8-6F58-07734B3B33C6}"/>
                </a:ext>
              </a:extLst>
            </p:cNvPr>
            <p:cNvGrpSpPr/>
            <p:nvPr/>
          </p:nvGrpSpPr>
          <p:grpSpPr>
            <a:xfrm>
              <a:off x="8276015" y="3715549"/>
              <a:ext cx="3363885" cy="1171859"/>
              <a:chOff x="7356143" y="511790"/>
              <a:chExt cx="4283758" cy="141254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443A2FB-3006-4D3C-A731-73D2F355991D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7EB3A57-B343-22ED-20ED-E7AB982AEC90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E959E6B-EECE-CE7E-85D3-1206E65A68AC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83AED0-96B4-BE38-35DC-8A1D52E01F2D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B4D10B3-1FBA-F969-E37D-E14503B43FFE}"/>
                </a:ext>
              </a:extLst>
            </p:cNvPr>
            <p:cNvGrpSpPr/>
            <p:nvPr/>
          </p:nvGrpSpPr>
          <p:grpSpPr>
            <a:xfrm>
              <a:off x="9652388" y="3942768"/>
              <a:ext cx="686749" cy="828968"/>
              <a:chOff x="8507840" y="518592"/>
              <a:chExt cx="686749" cy="828968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C8D1EB82-120B-E933-2F41-970B14D11AE7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1AEB0933-E132-12AF-2FF6-1069751C6F10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023E9D2F-4B37-9C75-4817-4C27B8A46A78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4ED9C9F7-90E5-8469-EDD5-308D9079D11C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8583392-574B-04C3-A2A2-B2B7046A0BA7}"/>
                </a:ext>
              </a:extLst>
            </p:cNvPr>
            <p:cNvSpPr/>
            <p:nvPr/>
          </p:nvSpPr>
          <p:spPr>
            <a:xfrm>
              <a:off x="10732482" y="4566482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C52387B-4247-7BAE-15B1-A792E9BA3B2A}"/>
              </a:ext>
            </a:extLst>
          </p:cNvPr>
          <p:cNvGrpSpPr/>
          <p:nvPr/>
        </p:nvGrpSpPr>
        <p:grpSpPr>
          <a:xfrm>
            <a:off x="8254975" y="5342679"/>
            <a:ext cx="3363885" cy="1171859"/>
            <a:chOff x="8254975" y="5342679"/>
            <a:chExt cx="3363885" cy="11718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0CAA200-FAB2-B65E-AAF0-7C88BB9D0393}"/>
                </a:ext>
              </a:extLst>
            </p:cNvPr>
            <p:cNvGrpSpPr/>
            <p:nvPr/>
          </p:nvGrpSpPr>
          <p:grpSpPr>
            <a:xfrm>
              <a:off x="8254975" y="5342679"/>
              <a:ext cx="3363885" cy="1171859"/>
              <a:chOff x="7356143" y="511790"/>
              <a:chExt cx="4283758" cy="1412544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96FFB5D-BB3F-731E-B287-04BDB19F72DC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7FF7971-CEE9-B590-46E4-7BC0E7276C8A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E2D6131-5E13-D610-C43E-97AD899FBFAB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36A371C-7FF3-96B3-7941-307E0222687F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7442D52-D167-A3B2-3BC1-CAE452385F6E}"/>
                </a:ext>
              </a:extLst>
            </p:cNvPr>
            <p:cNvGrpSpPr/>
            <p:nvPr/>
          </p:nvGrpSpPr>
          <p:grpSpPr>
            <a:xfrm>
              <a:off x="10769890" y="5367929"/>
              <a:ext cx="686749" cy="828968"/>
              <a:chOff x="8507840" y="518592"/>
              <a:chExt cx="686749" cy="828968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210935DB-3148-897D-61CE-2AE47E918441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CC7B4BEC-0FAA-B7FD-9019-2204E140D0AE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4351DCC-ED41-3660-385D-D27364645D89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EB4A927-858A-A80A-F421-C98643561038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F5018A43-E44C-D7EB-2FE7-4AF500C0A247}"/>
                </a:ext>
              </a:extLst>
            </p:cNvPr>
            <p:cNvSpPr/>
            <p:nvPr/>
          </p:nvSpPr>
          <p:spPr>
            <a:xfrm>
              <a:off x="10707994" y="6199583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B9F6-ADF1-EE7F-4F50-AE14DE4C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 Merge Sort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DE592E-7A8A-107A-91B9-1608E10AF6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Merge sort: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</a:p>
              <a:p>
                <a:r>
                  <a:rPr lang="en-US" dirty="0"/>
                  <a:t>Merge concept: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Assume you had two piles that were already independently sorted.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Could you shuffle them together into one sorted pile in O(N)?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DE592E-7A8A-107A-91B9-1608E10AF6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E3C0827-D9C7-0223-CA7F-CE110DE8AFED}"/>
              </a:ext>
            </a:extLst>
          </p:cNvPr>
          <p:cNvSpPr txBox="1"/>
          <p:nvPr/>
        </p:nvSpPr>
        <p:spPr>
          <a:xfrm>
            <a:off x="552099" y="3152717"/>
            <a:ext cx="4741468" cy="352461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def </a:t>
            </a:r>
            <a:r>
              <a:rPr lang="en-US" sz="2000" dirty="0" err="1">
                <a:solidFill>
                  <a:srgbClr val="7030A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mergesort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(L):        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if </a:t>
            </a:r>
            <a:r>
              <a:rPr lang="en-US" sz="2000" dirty="0" err="1">
                <a:latin typeface="Consolas" panose="020B0609020204030204" pitchFamily="49" charset="0"/>
                <a:cs typeface="Courier New" panose="02070309020205020404" pitchFamily="49" charset="0"/>
              </a:rPr>
              <a:t>len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(L) &lt; 2: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  return L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else: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  mid = </a:t>
            </a:r>
            <a:r>
              <a:rPr lang="en-US" sz="2000" dirty="0" err="1">
                <a:latin typeface="Consolas" panose="020B0609020204030204" pitchFamily="49" charset="0"/>
                <a:cs typeface="Courier New" panose="02070309020205020404" pitchFamily="49" charset="0"/>
              </a:rPr>
              <a:t>len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(L)//2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  left = </a:t>
            </a:r>
            <a:r>
              <a:rPr lang="en-US" sz="2000" dirty="0" err="1">
                <a:solidFill>
                  <a:srgbClr val="7030A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mergesort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(L[:mid])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  right = </a:t>
            </a:r>
            <a:r>
              <a:rPr lang="en-US" sz="2000" dirty="0" err="1">
                <a:solidFill>
                  <a:srgbClr val="7030A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mergesort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(L[mid:])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  return </a:t>
            </a:r>
            <a:r>
              <a:rPr lang="en-US" sz="2000" dirty="0">
                <a:solidFill>
                  <a:srgbClr val="7030A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merge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(left, right)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print(</a:t>
            </a:r>
            <a:r>
              <a:rPr lang="en-US" sz="2000" dirty="0" err="1">
                <a:solidFill>
                  <a:srgbClr val="7030A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mergesort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([1,5,3,4,2,0]))</a:t>
            </a:r>
          </a:p>
        </p:txBody>
      </p:sp>
    </p:spTree>
    <p:extLst>
      <p:ext uri="{BB962C8B-B14F-4D97-AF65-F5344CB8AC3E}">
        <p14:creationId xmlns:p14="http://schemas.microsoft.com/office/powerpoint/2010/main" val="3902392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Incredibly generic problem-solving algorithm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83CB7B-0C6E-8833-9B7C-AB1AF45B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20" y="1865980"/>
            <a:ext cx="4624889" cy="46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801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Word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88476"/>
          </a:xfrm>
        </p:spPr>
        <p:txBody>
          <a:bodyPr/>
          <a:lstStyle/>
          <a:p>
            <a:r>
              <a:rPr lang="en-US" dirty="0"/>
              <a:t>List of words</a:t>
            </a:r>
          </a:p>
          <a:p>
            <a:r>
              <a:rPr lang="en-US" dirty="0"/>
              <a:t>Return an ordered list of words such that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Last letter of each word is the first letter of the next word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DCC276-B4DB-A380-7813-EE2E7E907D7B}"/>
              </a:ext>
            </a:extLst>
          </p:cNvPr>
          <p:cNvSpPr txBox="1"/>
          <p:nvPr/>
        </p:nvSpPr>
        <p:spPr>
          <a:xfrm>
            <a:off x="4803819" y="2661958"/>
            <a:ext cx="9268496" cy="714041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Debug output should matched tree!</a:t>
            </a:r>
          </a:p>
          <a:p>
            <a:endParaRPr lang="en-US" sz="2000" dirty="0"/>
          </a:p>
          <a:p>
            <a:r>
              <a:rPr lang="en-US" dirty="0">
                <a:latin typeface="Consolas" panose="020B0609020204030204" pitchFamily="49" charset="0"/>
              </a:rPr>
              <a:t>CHAIN: [], REMAINING: ['goose', 'dog', 'elk',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|CHAIN: ['goose'], REMAINING: ['dog', 'elk',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|CHAIN: ['goose', 'elk'], REMAINING: ['dog',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|CHAIN: ['dog'], REMAINING: ['goose', 'elk',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|CHAIN: ['dog', 'goose'], REMAINING: ['elk',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|CHAIN: ['dog', 'goose', 'elk'], REMAINING: ['toad']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|CHAIN: ['elk'], REMAINING: ['goose', 'dog',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|CHAIN: ['toad'], REMAINING: ['goose', 'dog', 'elk']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|CHAIN: ['toad', 'dog'], REMAINING: ['goose', 'elk']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|CHAIN: ['toad', 'dog', 'goose'], REMAINING: ['elk']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   |CHAIN: ['toad', 'dog', 'goose', 'elk'], REMAINING: []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   |Result: True (BASE)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|Result: True</a:t>
            </a:r>
          </a:p>
          <a:p>
            <a:r>
              <a:rPr lang="en-US" dirty="0">
                <a:latin typeface="Consolas" panose="020B0609020204030204" pitchFamily="49" charset="0"/>
              </a:rPr>
              <a:t>   |   |Result: True</a:t>
            </a:r>
          </a:p>
          <a:p>
            <a:r>
              <a:rPr lang="en-US" dirty="0">
                <a:latin typeface="Consolas" panose="020B0609020204030204" pitchFamily="49" charset="0"/>
              </a:rPr>
              <a:t>   |Result: True</a:t>
            </a:r>
          </a:p>
          <a:p>
            <a:r>
              <a:rPr lang="en-US" dirty="0">
                <a:latin typeface="Consolas" panose="020B0609020204030204" pitchFamily="49" charset="0"/>
              </a:rPr>
              <a:t>Result: True</a:t>
            </a:r>
          </a:p>
          <a:p>
            <a:r>
              <a:rPr lang="en-US" dirty="0">
                <a:latin typeface="Consolas" panose="020B0609020204030204" pitchFamily="49" charset="0"/>
              </a:rPr>
              <a:t>['toad', 'dog', 'goose', 'elk']</a:t>
            </a:r>
          </a:p>
        </p:txBody>
      </p:sp>
    </p:spTree>
    <p:extLst>
      <p:ext uri="{BB962C8B-B14F-4D97-AF65-F5344CB8AC3E}">
        <p14:creationId xmlns:p14="http://schemas.microsoft.com/office/powerpoint/2010/main" val="3868684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Word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792598" cy="2039539"/>
          </a:xfrm>
        </p:spPr>
        <p:txBody>
          <a:bodyPr/>
          <a:lstStyle/>
          <a:p>
            <a:r>
              <a:rPr lang="en-US" dirty="0"/>
              <a:t>solve(chain, words)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If no more words</a:t>
            </a:r>
          </a:p>
          <a:p>
            <a:r>
              <a:rPr lang="en-US" dirty="0">
                <a:solidFill>
                  <a:srgbClr val="7030A0"/>
                </a:solidFill>
              </a:rPr>
              <a:t>	Return chain as solution!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For each valid action</a:t>
            </a:r>
            <a:endParaRPr lang="en-US" sz="2000" dirty="0">
              <a:solidFill>
                <a:schemeClr val="tx1"/>
              </a:solidFill>
            </a:endParaRP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Apply action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rgbClr val="7030A0"/>
                </a:solidFill>
              </a:rPr>
              <a:t>Recurse: </a:t>
            </a:r>
            <a:r>
              <a:rPr lang="en-US" sz="2800" dirty="0">
                <a:solidFill>
                  <a:schemeClr val="tx1"/>
                </a:solidFill>
              </a:rPr>
              <a:t>result =  solve(chain, words</a:t>
            </a:r>
            <a:r>
              <a:rPr lang="en-US" sz="2800" dirty="0"/>
              <a:t>)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chemeClr val="tx1"/>
                </a:solidFill>
              </a:rPr>
              <a:t>If result is success</a:t>
            </a:r>
          </a:p>
          <a:p>
            <a:pPr lvl="2" indent="0">
              <a:buNone/>
            </a:pPr>
            <a:r>
              <a:rPr lang="en-US" sz="2800" dirty="0"/>
              <a:t>		Return result</a:t>
            </a:r>
            <a:endParaRPr lang="en-US" sz="2400" dirty="0"/>
          </a:p>
          <a:p>
            <a:pPr lvl="2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800" dirty="0">
                <a:solidFill>
                  <a:schemeClr val="tx1"/>
                </a:solidFill>
              </a:rPr>
              <a:t>Els</a:t>
            </a:r>
            <a:r>
              <a:rPr lang="en-US" sz="2800" dirty="0"/>
              <a:t>e</a:t>
            </a:r>
          </a:p>
          <a:p>
            <a:pPr lvl="2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	Undo </a:t>
            </a:r>
            <a:r>
              <a:rPr lang="en-US" sz="2800" dirty="0"/>
              <a:t>action</a:t>
            </a:r>
            <a:endParaRPr lang="en-US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Return  failure</a:t>
            </a:r>
            <a:endParaRPr lang="en-US" sz="2800" dirty="0">
              <a:solidFill>
                <a:srgbClr val="7030A0"/>
              </a:solidFill>
            </a:endParaRPr>
          </a:p>
          <a:p>
            <a:pPr marL="974725" lvl="2" indent="-514350">
              <a:buFont typeface="+mj-lt"/>
              <a:buAutoNum type="alphaUcPeriod" startAt="2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  <a:p>
            <a:pPr marL="1428750" lvl="4" indent="-51435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88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N-Queens Example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27B7EC-E68F-3575-57D6-424ECD192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12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N-Queens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88476"/>
          </a:xfrm>
        </p:spPr>
        <p:txBody>
          <a:bodyPr/>
          <a:lstStyle/>
          <a:p>
            <a:r>
              <a:rPr lang="en-US" dirty="0"/>
              <a:t>N-by-N chessboard</a:t>
            </a:r>
          </a:p>
          <a:p>
            <a:r>
              <a:rPr lang="en-US" dirty="0"/>
              <a:t>Place exactly N queen pieces on the board, such that no queens are in positions to attack each other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Queens can move any number of spaces:</a:t>
            </a:r>
            <a:endParaRPr lang="en-US" dirty="0">
              <a:solidFill>
                <a:schemeClr val="tx1"/>
              </a:solidFill>
            </a:endParaRPr>
          </a:p>
          <a:p>
            <a:pPr marL="974725" lvl="2" indent="-514350"/>
            <a:r>
              <a:rPr lang="en-US" sz="2800" dirty="0">
                <a:solidFill>
                  <a:schemeClr val="tx1"/>
                </a:solidFill>
              </a:rPr>
              <a:t>Horizontally</a:t>
            </a:r>
          </a:p>
          <a:p>
            <a:pPr marL="974725" lvl="2" indent="-514350"/>
            <a:r>
              <a:rPr lang="en-US" sz="2800" dirty="0"/>
              <a:t>Vertically</a:t>
            </a:r>
          </a:p>
          <a:p>
            <a:pPr marL="974725" lvl="2" indent="-514350"/>
            <a:r>
              <a:rPr lang="en-US" sz="2800" dirty="0">
                <a:solidFill>
                  <a:schemeClr val="tx1"/>
                </a:solidFill>
              </a:rPr>
              <a:t>Diagonally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99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N-Queens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821405" cy="2039539"/>
          </a:xfrm>
        </p:spPr>
        <p:txBody>
          <a:bodyPr/>
          <a:lstStyle/>
          <a:p>
            <a:r>
              <a:rPr lang="en-US" dirty="0"/>
              <a:t>solve(board)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If all Qs placed</a:t>
            </a:r>
          </a:p>
          <a:p>
            <a:r>
              <a:rPr lang="en-US" dirty="0">
                <a:solidFill>
                  <a:srgbClr val="7030A0"/>
                </a:solidFill>
              </a:rPr>
              <a:t>	Return board as solution!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For each valid action</a:t>
            </a:r>
            <a:endParaRPr lang="en-US" sz="2000" dirty="0">
              <a:solidFill>
                <a:schemeClr val="tx1"/>
              </a:solidFill>
            </a:endParaRP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Apply action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chemeClr val="tx1"/>
                </a:solidFill>
              </a:rPr>
              <a:t>Recurse: result =  solve(board</a:t>
            </a:r>
            <a:r>
              <a:rPr lang="en-US" sz="2800" dirty="0"/>
              <a:t>)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chemeClr val="tx1"/>
                </a:solidFill>
              </a:rPr>
              <a:t>If result is success</a:t>
            </a:r>
          </a:p>
          <a:p>
            <a:pPr lvl="2" indent="0">
              <a:buNone/>
            </a:pPr>
            <a:r>
              <a:rPr lang="en-US" sz="2800" dirty="0"/>
              <a:t>		Return result</a:t>
            </a:r>
            <a:endParaRPr lang="en-US" sz="2400" dirty="0"/>
          </a:p>
          <a:p>
            <a:pPr lvl="2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800" dirty="0">
                <a:solidFill>
                  <a:schemeClr val="tx1"/>
                </a:solidFill>
              </a:rPr>
              <a:t>Els</a:t>
            </a:r>
            <a:r>
              <a:rPr lang="en-US" sz="2800" dirty="0"/>
              <a:t>e</a:t>
            </a:r>
          </a:p>
          <a:p>
            <a:pPr lvl="2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	Undo </a:t>
            </a:r>
            <a:r>
              <a:rPr lang="en-US" sz="2800" dirty="0"/>
              <a:t>action</a:t>
            </a:r>
            <a:endParaRPr lang="en-US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Return  failure</a:t>
            </a:r>
            <a:endParaRPr lang="en-US" sz="2800" dirty="0">
              <a:solidFill>
                <a:srgbClr val="7030A0"/>
              </a:solidFill>
            </a:endParaRPr>
          </a:p>
          <a:p>
            <a:pPr marL="974725" lvl="2" indent="-514350">
              <a:buFont typeface="+mj-lt"/>
              <a:buAutoNum type="alphaUcPeriod" startAt="2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  <a:p>
            <a:pPr marL="1428750" lvl="4" indent="-51435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E1BD9C-2CCD-ACD9-EDE8-A43684D61E2D}"/>
                  </a:ext>
                </a:extLst>
              </p14:cNvPr>
              <p14:cNvContentPartPr/>
              <p14:nvPr/>
            </p14:nvContentPartPr>
            <p14:xfrm>
              <a:off x="6112440" y="923760"/>
              <a:ext cx="5947920" cy="540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E1BD9C-2CCD-ACD9-EDE8-A43684D61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03080" y="914400"/>
                <a:ext cx="5966640" cy="54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8384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N-Queens Example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27B7EC-E68F-3575-57D6-424ECD192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0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389692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Before we start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Don’t open until we start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Make sure your name and Andrew ID are on the front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Read instruction page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questions (unless clarification on English)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Additional info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25 min</a:t>
            </a:r>
          </a:p>
        </p:txBody>
      </p:sp>
    </p:spTree>
    <p:extLst>
      <p:ext uri="{BB962C8B-B14F-4D97-AF65-F5344CB8AC3E}">
        <p14:creationId xmlns:p14="http://schemas.microsoft.com/office/powerpoint/2010/main" val="4174311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N-Queens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82617" cy="5164792"/>
          </a:xfrm>
        </p:spPr>
        <p:txBody>
          <a:bodyPr/>
          <a:lstStyle/>
          <a:p>
            <a:r>
              <a:rPr lang="en-US" dirty="0"/>
              <a:t>Code demo</a:t>
            </a:r>
          </a:p>
          <a:p>
            <a:r>
              <a:rPr lang="en-US" sz="2400" dirty="0">
                <a:solidFill>
                  <a:schemeClr val="tx1"/>
                </a:solidFill>
                <a:hlinkClick r:id="rId2"/>
              </a:rPr>
              <a:t>https://www.cs.cmu.edu/~112/notes/notes-recursion-part2.html#nQueens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endParaRPr lang="en-US" sz="2800" dirty="0">
              <a:solidFill>
                <a:schemeClr val="tx1"/>
              </a:solidFill>
            </a:endParaRPr>
          </a:p>
          <a:p>
            <a:pPr marL="1428750" lvl="4" indent="-51435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05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Solving maze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88476"/>
          </a:xfrm>
        </p:spPr>
        <p:txBody>
          <a:bodyPr/>
          <a:lstStyle/>
          <a:p>
            <a:r>
              <a:rPr lang="en-US" dirty="0"/>
              <a:t>Start: top-left</a:t>
            </a:r>
          </a:p>
          <a:p>
            <a:r>
              <a:rPr lang="en-US" dirty="0"/>
              <a:t>Goal: bottom-right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dirty="0"/>
              <a:t>Strategy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Path: Keep ordered list of locations representing the current path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Visited: Avoid revisiting same locations by storing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Tr</a:t>
            </a:r>
            <a:r>
              <a:rPr lang="en-US" dirty="0">
                <a:solidFill>
                  <a:schemeClr val="tx1"/>
                </a:solidFill>
              </a:rPr>
              <a:t>y actions in order: N, S, E, W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Recursively solve from next location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462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Solving maze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124767" cy="2039539"/>
          </a:xfrm>
        </p:spPr>
        <p:txBody>
          <a:bodyPr/>
          <a:lstStyle/>
          <a:p>
            <a:r>
              <a:rPr lang="en-US" dirty="0"/>
              <a:t>solve(maze, path, visited)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If at goal</a:t>
            </a:r>
          </a:p>
          <a:p>
            <a:r>
              <a:rPr lang="en-US" dirty="0">
                <a:solidFill>
                  <a:srgbClr val="7030A0"/>
                </a:solidFill>
              </a:rPr>
              <a:t>	Return path as solution!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For each valid action</a:t>
            </a:r>
            <a:endParaRPr lang="en-US" sz="2000" dirty="0">
              <a:solidFill>
                <a:schemeClr val="tx1"/>
              </a:solidFill>
            </a:endParaRP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Apply action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chemeClr val="tx1"/>
                </a:solidFill>
              </a:rPr>
              <a:t>Recurse:</a:t>
            </a:r>
          </a:p>
          <a:p>
            <a:pPr lvl="2" indent="0">
              <a:buNone/>
            </a:pPr>
            <a:r>
              <a:rPr lang="en-US" sz="2800" dirty="0"/>
              <a:t>	    </a:t>
            </a:r>
            <a:r>
              <a:rPr lang="en-US" sz="2800" dirty="0">
                <a:solidFill>
                  <a:schemeClr val="tx1"/>
                </a:solidFill>
              </a:rPr>
              <a:t>result =  solve(maze, path, visited</a:t>
            </a:r>
            <a:r>
              <a:rPr lang="en-US" sz="2800" dirty="0"/>
              <a:t>)</a:t>
            </a:r>
          </a:p>
          <a:p>
            <a:pPr marL="974725" lvl="2" indent="-514350">
              <a:buFont typeface="+mj-lt"/>
              <a:buAutoNum type="alphaLcParenR" startAt="3"/>
            </a:pPr>
            <a:r>
              <a:rPr lang="en-US" sz="2800" dirty="0">
                <a:solidFill>
                  <a:schemeClr val="tx1"/>
                </a:solidFill>
              </a:rPr>
              <a:t>If result is success</a:t>
            </a:r>
          </a:p>
          <a:p>
            <a:pPr lvl="2" indent="0">
              <a:buNone/>
            </a:pPr>
            <a:r>
              <a:rPr lang="en-US" sz="2800" dirty="0"/>
              <a:t>		Return result</a:t>
            </a:r>
            <a:endParaRPr lang="en-US" sz="2400" dirty="0"/>
          </a:p>
          <a:p>
            <a:pPr lvl="2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800" dirty="0">
                <a:solidFill>
                  <a:schemeClr val="tx1"/>
                </a:solidFill>
              </a:rPr>
              <a:t>Els</a:t>
            </a:r>
            <a:r>
              <a:rPr lang="en-US" sz="2800" dirty="0"/>
              <a:t>e</a:t>
            </a:r>
          </a:p>
          <a:p>
            <a:pPr lvl="2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	</a:t>
            </a:r>
            <a:r>
              <a:rPr lang="en-US" sz="2800" dirty="0"/>
              <a:t>U</a:t>
            </a:r>
            <a:r>
              <a:rPr lang="en-US" sz="2800" dirty="0">
                <a:solidFill>
                  <a:schemeClr val="tx1"/>
                </a:solidFill>
              </a:rPr>
              <a:t>ndo </a:t>
            </a:r>
            <a:r>
              <a:rPr lang="en-US" sz="2800" dirty="0"/>
              <a:t>action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Return failure</a:t>
            </a:r>
          </a:p>
          <a:p>
            <a:pPr marL="1428750" lvl="4" indent="-51435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98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59" y="155590"/>
            <a:ext cx="10515600" cy="627812"/>
          </a:xfrm>
        </p:spPr>
        <p:txBody>
          <a:bodyPr/>
          <a:lstStyle/>
          <a:p>
            <a:r>
              <a:rPr lang="en-US" dirty="0"/>
              <a:t>Backtracking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86" y="1007171"/>
            <a:ext cx="6368247" cy="5682477"/>
          </a:xfrm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solve(maze, path, visited)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If at goal</a:t>
            </a:r>
          </a:p>
          <a:p>
            <a:r>
              <a:rPr lang="en-US" dirty="0">
                <a:solidFill>
                  <a:srgbClr val="7030A0"/>
                </a:solidFill>
              </a:rPr>
              <a:t>	Return path as solution!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For each valid action</a:t>
            </a:r>
            <a:endParaRPr lang="en-US" sz="2000" dirty="0">
              <a:solidFill>
                <a:schemeClr val="tx1"/>
              </a:solidFill>
            </a:endParaRP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Apply action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chemeClr val="tx1"/>
                </a:solidFill>
              </a:rPr>
              <a:t>Recurse:</a:t>
            </a:r>
          </a:p>
          <a:p>
            <a:pPr lvl="2" indent="0">
              <a:buNone/>
            </a:pPr>
            <a:r>
              <a:rPr lang="en-US" sz="2800" dirty="0"/>
              <a:t>	    </a:t>
            </a:r>
            <a:r>
              <a:rPr lang="en-US" sz="2800" dirty="0">
                <a:solidFill>
                  <a:schemeClr val="tx1"/>
                </a:solidFill>
              </a:rPr>
              <a:t>result =  solve(maze, path, visited</a:t>
            </a:r>
            <a:r>
              <a:rPr lang="en-US" sz="2800" dirty="0"/>
              <a:t>)</a:t>
            </a:r>
          </a:p>
          <a:p>
            <a:pPr marL="974725" lvl="2" indent="-514350">
              <a:buFont typeface="+mj-lt"/>
              <a:buAutoNum type="alphaLcParenR" startAt="3"/>
            </a:pPr>
            <a:r>
              <a:rPr lang="en-US" sz="2800" dirty="0">
                <a:solidFill>
                  <a:schemeClr val="tx1"/>
                </a:solidFill>
              </a:rPr>
              <a:t>If result is success</a:t>
            </a:r>
          </a:p>
          <a:p>
            <a:pPr lvl="2" indent="0">
              <a:buNone/>
            </a:pPr>
            <a:r>
              <a:rPr lang="en-US" sz="2800" dirty="0"/>
              <a:t>		Return result</a:t>
            </a:r>
            <a:endParaRPr lang="en-US" sz="2400" dirty="0"/>
          </a:p>
          <a:p>
            <a:pPr lvl="2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800" dirty="0">
                <a:solidFill>
                  <a:schemeClr val="tx1"/>
                </a:solidFill>
              </a:rPr>
              <a:t>Els</a:t>
            </a:r>
            <a:r>
              <a:rPr lang="en-US" sz="2800" dirty="0"/>
              <a:t>e</a:t>
            </a:r>
          </a:p>
          <a:p>
            <a:pPr lvl="2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	</a:t>
            </a:r>
            <a:r>
              <a:rPr lang="en-US" sz="2800" dirty="0"/>
              <a:t>U</a:t>
            </a:r>
            <a:r>
              <a:rPr lang="en-US" sz="2800" dirty="0">
                <a:solidFill>
                  <a:schemeClr val="tx1"/>
                </a:solidFill>
              </a:rPr>
              <a:t>ndo </a:t>
            </a:r>
            <a:r>
              <a:rPr lang="en-US" sz="2800" dirty="0"/>
              <a:t>action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Return failure</a:t>
            </a:r>
          </a:p>
          <a:p>
            <a:pPr marL="1428750" lvl="4" indent="-51435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35B735-115F-1B43-1969-EF63C94F5236}"/>
              </a:ext>
            </a:extLst>
          </p:cNvPr>
          <p:cNvSpPr txBox="1">
            <a:spLocks/>
          </p:cNvSpPr>
          <p:nvPr/>
        </p:nvSpPr>
        <p:spPr>
          <a:xfrm>
            <a:off x="6865443" y="1007170"/>
            <a:ext cx="5140036" cy="568247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solve(board)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If all Qs placed</a:t>
            </a:r>
          </a:p>
          <a:p>
            <a:r>
              <a:rPr lang="en-US" dirty="0">
                <a:solidFill>
                  <a:srgbClr val="7030A0"/>
                </a:solidFill>
              </a:rPr>
              <a:t>	Return board as solution!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For each valid action</a:t>
            </a:r>
            <a:endParaRPr lang="en-US" sz="2000" dirty="0">
              <a:solidFill>
                <a:schemeClr val="tx1"/>
              </a:solidFill>
            </a:endParaRP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Apply action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Recurse:</a:t>
            </a:r>
          </a:p>
          <a:p>
            <a:pPr lvl="2" indent="0">
              <a:buNone/>
            </a:pPr>
            <a:r>
              <a:rPr lang="en-US" sz="2800" dirty="0"/>
              <a:t>	    result =  solve(board)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If result is success</a:t>
            </a:r>
          </a:p>
          <a:p>
            <a:pPr lvl="2" indent="0">
              <a:buFont typeface="Wingdings" panose="05000000000000000000" pitchFamily="2" charset="2"/>
              <a:buNone/>
            </a:pPr>
            <a:r>
              <a:rPr lang="en-US" sz="2800" dirty="0"/>
              <a:t>		Return result</a:t>
            </a:r>
            <a:endParaRPr lang="en-US" sz="2400" dirty="0"/>
          </a:p>
          <a:p>
            <a:pPr lvl="2" indent="0">
              <a:buFont typeface="Wingdings" panose="05000000000000000000" pitchFamily="2" charset="2"/>
              <a:buNone/>
            </a:pPr>
            <a:r>
              <a:rPr lang="en-US" sz="2400" dirty="0"/>
              <a:t>	</a:t>
            </a:r>
            <a:r>
              <a:rPr lang="en-US" sz="2800" dirty="0"/>
              <a:t>Else</a:t>
            </a:r>
          </a:p>
          <a:p>
            <a:pPr lvl="2" indent="0">
              <a:buFont typeface="Wingdings" panose="05000000000000000000" pitchFamily="2" charset="2"/>
              <a:buNone/>
            </a:pPr>
            <a:r>
              <a:rPr lang="en-US" sz="2800" dirty="0"/>
              <a:t>		Undo action</a:t>
            </a:r>
            <a:endParaRPr lang="en-US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Return  failure</a:t>
            </a:r>
            <a:endParaRPr lang="en-US" dirty="0">
              <a:solidFill>
                <a:srgbClr val="7030A0"/>
              </a:solidFill>
            </a:endParaRPr>
          </a:p>
          <a:p>
            <a:pPr marL="974725" lvl="2" indent="-514350">
              <a:buFont typeface="+mj-lt"/>
              <a:buAutoNum type="alphaUcPeriod" startAt="2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  <a:p>
            <a:pPr marL="1428750" lvl="4" indent="-514350"/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120C43-75C5-B5A9-0979-165924769028}"/>
              </a:ext>
            </a:extLst>
          </p:cNvPr>
          <p:cNvSpPr txBox="1"/>
          <p:nvPr/>
        </p:nvSpPr>
        <p:spPr>
          <a:xfrm>
            <a:off x="5181237" y="966226"/>
            <a:ext cx="1427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accent5"/>
                </a:solidFill>
              </a:rPr>
              <a:t>Maze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68DC9-B0B7-CF2D-D8C7-C28E63232D33}"/>
              </a:ext>
            </a:extLst>
          </p:cNvPr>
          <p:cNvSpPr txBox="1"/>
          <p:nvPr/>
        </p:nvSpPr>
        <p:spPr>
          <a:xfrm>
            <a:off x="10198083" y="966226"/>
            <a:ext cx="1807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accent5"/>
                </a:solidFill>
              </a:rPr>
              <a:t>N-Queens</a:t>
            </a:r>
          </a:p>
        </p:txBody>
      </p:sp>
    </p:spTree>
    <p:extLst>
      <p:ext uri="{BB962C8B-B14F-4D97-AF65-F5344CB8AC3E}">
        <p14:creationId xmlns:p14="http://schemas.microsoft.com/office/powerpoint/2010/main" val="2828036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3267" cy="2039539"/>
          </a:xfrm>
        </p:spPr>
        <p:txBody>
          <a:bodyPr/>
          <a:lstStyle/>
          <a:p>
            <a:r>
              <a:rPr lang="en-US" dirty="0"/>
              <a:t>Map coloring example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Goal: color all states with {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rgbClr val="00B050"/>
                </a:solidFill>
              </a:rPr>
              <a:t>green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accent1"/>
                </a:solidFill>
              </a:rPr>
              <a:t>blue</a:t>
            </a:r>
            <a:r>
              <a:rPr lang="en-US" dirty="0">
                <a:solidFill>
                  <a:schemeClr val="tx1"/>
                </a:solidFill>
              </a:rPr>
              <a:t>} such that adjacent states have different colors.</a:t>
            </a:r>
          </a:p>
          <a:p>
            <a:r>
              <a:rPr lang="en-US" dirty="0">
                <a:solidFill>
                  <a:srgbClr val="7030A0"/>
                </a:solidFill>
              </a:rPr>
              <a:t>Classic example: Australia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BD5D377-A350-CCE8-AED6-B844F9A3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8299" y="3270952"/>
            <a:ext cx="5661467" cy="26208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19CB71-20A4-A65E-404E-4298709C0D6A}"/>
              </a:ext>
            </a:extLst>
          </p:cNvPr>
          <p:cNvSpPr txBox="1"/>
          <p:nvPr/>
        </p:nvSpPr>
        <p:spPr>
          <a:xfrm>
            <a:off x="362309" y="6306203"/>
            <a:ext cx="418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ai.berkeley.edu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b="0" i="0" dirty="0" err="1">
                <a:solidFill>
                  <a:schemeClr val="bg1">
                    <a:lumMod val="6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Ketrina</a:t>
            </a:r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Yim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4130766-A844-9EBF-A97D-1C7A517EE609}"/>
                  </a:ext>
                </a:extLst>
              </p14:cNvPr>
              <p14:cNvContentPartPr/>
              <p14:nvPr/>
            </p14:nvContentPartPr>
            <p14:xfrm>
              <a:off x="3718080" y="3871800"/>
              <a:ext cx="760680" cy="1249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4130766-A844-9EBF-A97D-1C7A517EE60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8720" y="3862440"/>
                <a:ext cx="779400" cy="126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3452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3267" cy="2039539"/>
          </a:xfrm>
        </p:spPr>
        <p:txBody>
          <a:bodyPr/>
          <a:lstStyle/>
          <a:p>
            <a:r>
              <a:rPr lang="en-US" dirty="0"/>
              <a:t>Map coloring example</a:t>
            </a:r>
          </a:p>
          <a:p>
            <a:r>
              <a:rPr lang="en-US" dirty="0">
                <a:solidFill>
                  <a:schemeClr val="tx1"/>
                </a:solidFill>
              </a:rPr>
              <a:t>"for each valid action"</a:t>
            </a:r>
          </a:p>
          <a:p>
            <a:r>
              <a:rPr lang="en-US" dirty="0">
                <a:solidFill>
                  <a:schemeClr val="tx1"/>
                </a:solidFill>
              </a:rPr>
              <a:t>But, what are the actions??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29499A-CB5C-5999-D99B-29A5D9BE8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521" y="1561332"/>
            <a:ext cx="1320293" cy="10533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2071D1-2D16-CC97-DCD0-9A8EDF84A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70" y="3336327"/>
            <a:ext cx="1318051" cy="10515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BC13E9-39DE-2D8C-92D0-7F32A9AE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120" y="3336327"/>
            <a:ext cx="1318051" cy="1051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D2A5F6-A669-1A58-B0EB-8CBEC8C80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171" y="3336327"/>
            <a:ext cx="1318051" cy="1051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8E1387-590F-4DC1-008B-3A66DC070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222" y="3336327"/>
            <a:ext cx="1318051" cy="1051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30FA62-9BF0-B496-A6AC-45B691F1D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273" y="3336327"/>
            <a:ext cx="1318051" cy="10515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C79189-CD5B-ED8F-2792-0EDB95B81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265" y="3336327"/>
            <a:ext cx="1318051" cy="10515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C39AD7-9AF5-5447-1985-C06DBFD80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1315" y="3336327"/>
            <a:ext cx="1318051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2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3267" cy="2039539"/>
          </a:xfrm>
        </p:spPr>
        <p:txBody>
          <a:bodyPr/>
          <a:lstStyle/>
          <a:p>
            <a:r>
              <a:rPr lang="en-US" dirty="0"/>
              <a:t>Map coloring example</a:t>
            </a:r>
          </a:p>
          <a:p>
            <a:r>
              <a:rPr lang="en-US" dirty="0">
                <a:solidFill>
                  <a:schemeClr val="tx1"/>
                </a:solidFill>
              </a:rPr>
              <a:t>"for each valid action"</a:t>
            </a:r>
          </a:p>
          <a:p>
            <a:r>
              <a:rPr lang="en-US" dirty="0">
                <a:solidFill>
                  <a:schemeClr val="tx1"/>
                </a:solidFill>
              </a:rPr>
              <a:t>But, what are the actions??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29499A-CB5C-5999-D99B-29A5D9BE8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521" y="1561332"/>
            <a:ext cx="1320293" cy="105334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D039437-C2E4-5435-5575-FCDC3ED8062B}"/>
              </a:ext>
            </a:extLst>
          </p:cNvPr>
          <p:cNvGrpSpPr>
            <a:grpSpLocks noChangeAspect="1"/>
          </p:cNvGrpSpPr>
          <p:nvPr/>
        </p:nvGrpSpPr>
        <p:grpSpPr>
          <a:xfrm>
            <a:off x="1917" y="3336327"/>
            <a:ext cx="15793551" cy="1051560"/>
            <a:chOff x="186906" y="3844493"/>
            <a:chExt cx="11818189" cy="7868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A12C58-5B19-572D-E777-FC8F33DE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906" y="3844493"/>
              <a:ext cx="986287" cy="7868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1B9BE0-AAE2-FDB4-C6A5-AFC573EF4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3193" y="3844493"/>
              <a:ext cx="986287" cy="78687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D4AC16-5E80-E4F7-9486-6B031466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480" y="3844493"/>
              <a:ext cx="986287" cy="786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2071D1-2D16-CC97-DCD0-9A8EDF84A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5767" y="3844493"/>
              <a:ext cx="986287" cy="7868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BC13E9-39DE-2D8C-92D0-7F32A9AE7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2054" y="3844493"/>
              <a:ext cx="986287" cy="7868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D2A5F6-A669-1A58-B0EB-8CBEC8C80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341" y="3844493"/>
              <a:ext cx="986287" cy="7868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48E1387-590F-4DC1-008B-3A66DC070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4628" y="3844493"/>
              <a:ext cx="986287" cy="7868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330FA62-9BF0-B496-A6AC-45B691F1D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0915" y="3844493"/>
              <a:ext cx="986287" cy="78687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C79189-CD5B-ED8F-2792-0EDB95B81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59947" y="3844493"/>
              <a:ext cx="986287" cy="78687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C39AD7-9AF5-5447-1985-C06DBFD80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46234" y="3844493"/>
              <a:ext cx="986287" cy="78687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C741BE0-59EF-D6F7-723C-8945DBD9C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32521" y="3844493"/>
              <a:ext cx="986287" cy="78687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70D0EB8-8E01-1D4F-F152-E6211B53E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8808" y="3844493"/>
              <a:ext cx="986287" cy="786874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CFA1812-2EB7-41F1-B2EE-9CEAEEAE9539}"/>
                  </a:ext>
                </a:extLst>
              </p14:cNvPr>
              <p14:cNvContentPartPr/>
              <p14:nvPr/>
            </p14:nvContentPartPr>
            <p14:xfrm>
              <a:off x="157320" y="3447720"/>
              <a:ext cx="11595960" cy="601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CFA1812-2EB7-41F1-B2EE-9CEAEEAE95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960" y="3438360"/>
                <a:ext cx="11614680" cy="62064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C6D21AC4-B03E-F555-0CAD-6496E0407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8" y="4967425"/>
            <a:ext cx="1320293" cy="10533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84A415-7DF0-84E7-46C4-7D76B5468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974" y="4967425"/>
            <a:ext cx="1320293" cy="10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51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3267" cy="2039539"/>
          </a:xfrm>
        </p:spPr>
        <p:txBody>
          <a:bodyPr/>
          <a:lstStyle/>
          <a:p>
            <a:r>
              <a:rPr lang="en-US" dirty="0"/>
              <a:t>Map coloring example</a:t>
            </a:r>
          </a:p>
          <a:p>
            <a:r>
              <a:rPr lang="en-US" dirty="0">
                <a:solidFill>
                  <a:schemeClr val="tx1"/>
                </a:solidFill>
              </a:rPr>
              <a:t>"for each valid action"</a:t>
            </a:r>
          </a:p>
          <a:p>
            <a:r>
              <a:rPr lang="en-US" dirty="0">
                <a:solidFill>
                  <a:schemeClr val="tx1"/>
                </a:solidFill>
              </a:rPr>
              <a:t>But, what are the actions??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29499A-CB5C-5999-D99B-29A5D9BE8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521" y="1561332"/>
            <a:ext cx="1320293" cy="105334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D039437-C2E4-5435-5575-FCDC3ED8062B}"/>
              </a:ext>
            </a:extLst>
          </p:cNvPr>
          <p:cNvGrpSpPr>
            <a:grpSpLocks noChangeAspect="1"/>
          </p:cNvGrpSpPr>
          <p:nvPr/>
        </p:nvGrpSpPr>
        <p:grpSpPr>
          <a:xfrm>
            <a:off x="4677434" y="3238123"/>
            <a:ext cx="3954153" cy="1051560"/>
            <a:chOff x="186906" y="3844493"/>
            <a:chExt cx="2958861" cy="7868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A12C58-5B19-572D-E777-FC8F33DE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906" y="3844493"/>
              <a:ext cx="986287" cy="7868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1B9BE0-AAE2-FDB4-C6A5-AFC573EF4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3193" y="3844493"/>
              <a:ext cx="986287" cy="78687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D4AC16-5E80-E4F7-9486-6B031466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480" y="3844493"/>
              <a:ext cx="986287" cy="78687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0ED4D5-5CF2-3300-C6C1-045550A14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053" y="4924347"/>
            <a:ext cx="1318051" cy="1051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B35FBD-4160-4AA9-DD63-AD16AF551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104" y="4924347"/>
            <a:ext cx="1318051" cy="1051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18B1A27-8A28-B0BF-87D4-FDEB46DA200C}"/>
                  </a:ext>
                </a:extLst>
              </p14:cNvPr>
              <p14:cNvContentPartPr/>
              <p14:nvPr/>
            </p14:nvContentPartPr>
            <p14:xfrm>
              <a:off x="2346480" y="2380680"/>
              <a:ext cx="5527800" cy="4117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18B1A27-8A28-B0BF-87D4-FDEB46DA20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7120" y="2371320"/>
                <a:ext cx="5546520" cy="413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8701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5A84-FB9F-4CD0-8727-246334DC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Fractals!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DED37-7877-A54D-C898-21245D67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24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4A74-33D8-2F40-9836-6D59CE32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3BCD1-93FB-CD13-2959-6C30BAB59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Mandelbrot set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Online Media 5" title="The Edge of Infinity - Mandelbrot Fractal Zoom (e2011) (4k 60fps)">
            <a:hlinkClick r:id="" action="ppaction://media"/>
            <a:extLst>
              <a:ext uri="{FF2B5EF4-FFF2-40B4-BE49-F238E27FC236}">
                <a16:creationId xmlns:a16="http://schemas.microsoft.com/office/drawing/2014/main" id="{3DA1FF30-5A99-10F2-99E3-4ACEDD334B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7988" y="1993101"/>
            <a:ext cx="7293212" cy="4120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E346C-1C13-7BED-B3D1-431490131174}"/>
              </a:ext>
            </a:extLst>
          </p:cNvPr>
          <p:cNvSpPr txBox="1"/>
          <p:nvPr/>
        </p:nvSpPr>
        <p:spPr>
          <a:xfrm>
            <a:off x="366784" y="6306203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https://www.youtube.com/watch?v=u1pwtSBTnPU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9992077" cy="4721240"/>
          </a:xfrm>
        </p:spPr>
        <p:txBody>
          <a:bodyPr/>
          <a:lstStyle/>
          <a:p>
            <a:r>
              <a:rPr lang="en-US" dirty="0"/>
              <a:t>Democracy Day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Tue 11/7 – No class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TP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Ideation meetings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Special topic session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Scaffolded project – Bee project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HW9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VS Code graphics exercise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Turn in on Canvas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66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5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9992077" cy="4721240"/>
          </a:xfrm>
        </p:spPr>
        <p:txBody>
          <a:bodyPr/>
          <a:lstStyle/>
          <a:p>
            <a:r>
              <a:rPr lang="en-US" dirty="0"/>
              <a:t>Quiz 8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5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B8FE-8781-E547-92DE-7B36E564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257ED-7AC1-E67B-B9AE-96E7DFB81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961475" cy="2039539"/>
          </a:xfrm>
        </p:spPr>
        <p:txBody>
          <a:bodyPr/>
          <a:lstStyle/>
          <a:p>
            <a:r>
              <a:rPr lang="en-US" dirty="0"/>
              <a:t>What is the big O of the following function, which takes a list of length N? Note that some parts of the code are intentionally blanked out.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O(1)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O(2**N)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O(N**0.5)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O(N*log(N))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O(N**2)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O(N**3)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Need more information </a:t>
            </a:r>
          </a:p>
          <a:p>
            <a:r>
              <a:rPr lang="pt-BR" dirty="0">
                <a:solidFill>
                  <a:schemeClr val="tx1"/>
                </a:solidFill>
              </a:rPr>
              <a:t>       to be sure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6CC773-6112-12C2-0FEB-0C91FAC943D5}"/>
              </a:ext>
            </a:extLst>
          </p:cNvPr>
          <p:cNvSpPr txBox="1"/>
          <p:nvPr/>
        </p:nvSpPr>
        <p:spPr>
          <a:xfrm>
            <a:off x="4817808" y="2129124"/>
            <a:ext cx="7069392" cy="25997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def f(L):</a:t>
            </a:r>
          </a:p>
          <a:p>
            <a:pPr>
              <a:lnSpc>
                <a:spcPct val="125000"/>
              </a:lnSpc>
            </a:pP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    result = [] </a:t>
            </a:r>
          </a:p>
          <a:p>
            <a:pPr>
              <a:lnSpc>
                <a:spcPct val="125000"/>
              </a:lnSpc>
            </a:pPr>
            <a:r>
              <a:rPr lang="en-US" sz="2200" dirty="0">
                <a:solidFill>
                  <a:srgbClr val="202429"/>
                </a:solidFill>
                <a:latin typeface="Consolas" panose="020B0609020204030204" pitchFamily="49" charset="0"/>
              </a:rPr>
              <a:t>    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for </a:t>
            </a:r>
            <a:r>
              <a:rPr lang="en-US" sz="2200" b="0" i="0" u="none" strike="noStrike" baseline="0" dirty="0" err="1">
                <a:solidFill>
                  <a:srgbClr val="202429"/>
                </a:solidFill>
                <a:latin typeface="Consolas" panose="020B0609020204030204" pitchFamily="49" charset="0"/>
              </a:rPr>
              <a:t>i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 in range(_______):</a:t>
            </a:r>
          </a:p>
          <a:p>
            <a:pPr>
              <a:lnSpc>
                <a:spcPct val="125000"/>
              </a:lnSpc>
            </a:pPr>
            <a:r>
              <a:rPr lang="en-US" sz="2200" dirty="0">
                <a:solidFill>
                  <a:srgbClr val="202429"/>
                </a:solidFill>
                <a:latin typeface="Consolas" panose="020B0609020204030204" pitchFamily="49" charset="0"/>
              </a:rPr>
              <a:t>        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for j in range(_______):</a:t>
            </a:r>
          </a:p>
          <a:p>
            <a:pPr>
              <a:lnSpc>
                <a:spcPct val="125000"/>
              </a:lnSpc>
            </a:pPr>
            <a:r>
              <a:rPr lang="en-US" sz="2200" dirty="0">
                <a:solidFill>
                  <a:srgbClr val="202429"/>
                </a:solidFill>
                <a:latin typeface="Consolas" panose="020B0609020204030204" pitchFamily="49" charset="0"/>
              </a:rPr>
              <a:t>            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k = L[</a:t>
            </a:r>
            <a:r>
              <a:rPr lang="en-US" sz="2200" b="0" i="0" u="none" strike="noStrike" baseline="0" dirty="0" err="1">
                <a:solidFill>
                  <a:srgbClr val="202429"/>
                </a:solidFill>
                <a:latin typeface="Consolas" panose="020B0609020204030204" pitchFamily="49" charset="0"/>
              </a:rPr>
              <a:t>i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] + L[j] </a:t>
            </a:r>
            <a:r>
              <a:rPr lang="en-US" sz="2200" b="0" i="0" u="none" strike="noStrike" baseline="0" dirty="0" err="1">
                <a:solidFill>
                  <a:srgbClr val="202429"/>
                </a:solidFill>
                <a:latin typeface="Consolas" panose="020B0609020204030204" pitchFamily="49" charset="0"/>
              </a:rPr>
              <a:t>result.append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(k)</a:t>
            </a:r>
          </a:p>
          <a:p>
            <a:pPr>
              <a:lnSpc>
                <a:spcPct val="125000"/>
              </a:lnSpc>
            </a:pPr>
            <a:r>
              <a:rPr lang="en-US" sz="2200" dirty="0">
                <a:solidFill>
                  <a:srgbClr val="202429"/>
                </a:solidFill>
                <a:latin typeface="Consolas" panose="020B0609020204030204" pitchFamily="49" charset="0"/>
              </a:rPr>
              <a:t>    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return result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47000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11527</TotalTime>
  <Words>1842</Words>
  <Application>Microsoft Office PowerPoint</Application>
  <PresentationFormat>Widescreen</PresentationFormat>
  <Paragraphs>387</Paragraphs>
  <Slides>48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Consolas</vt:lpstr>
      <vt:lpstr>Wingdings</vt:lpstr>
      <vt:lpstr>Office Theme</vt:lpstr>
      <vt:lpstr>15-112 Lecture 2  Recursion</vt:lpstr>
      <vt:lpstr>Tuesday Logistics</vt:lpstr>
      <vt:lpstr>As you walk in</vt:lpstr>
      <vt:lpstr>Quiz</vt:lpstr>
      <vt:lpstr>Fractals</vt:lpstr>
      <vt:lpstr>Announcements</vt:lpstr>
      <vt:lpstr>Thursday Logistics</vt:lpstr>
      <vt:lpstr>Announcements</vt:lpstr>
      <vt:lpstr>Poll 1</vt:lpstr>
      <vt:lpstr>Poll 2</vt:lpstr>
      <vt:lpstr>Poll 3</vt:lpstr>
      <vt:lpstr>Announcements</vt:lpstr>
      <vt:lpstr>Recursion</vt:lpstr>
      <vt:lpstr>Recursion in the Wild</vt:lpstr>
      <vt:lpstr>Recursion in the Wild</vt:lpstr>
      <vt:lpstr>Recursion in the Wild</vt:lpstr>
      <vt:lpstr>Recursion in the Wild</vt:lpstr>
      <vt:lpstr>General Recursive Form</vt:lpstr>
      <vt:lpstr>Recursive thinking</vt:lpstr>
      <vt:lpstr>Recursive thinking (and recursive functions)</vt:lpstr>
      <vt:lpstr>Recursive thinking (and recursive functions)</vt:lpstr>
      <vt:lpstr>Recursion Examples</vt:lpstr>
      <vt:lpstr>Example: Factorial</vt:lpstr>
      <vt:lpstr>Example: Factorial</vt:lpstr>
      <vt:lpstr>Some Recursion Issues</vt:lpstr>
      <vt:lpstr>Example: Fibonacci</vt:lpstr>
      <vt:lpstr>Towers of Hanoi</vt:lpstr>
      <vt:lpstr>Reminder General Recursive Form</vt:lpstr>
      <vt:lpstr>Towers of Hanoi</vt:lpstr>
      <vt:lpstr>Towers of Hanoi</vt:lpstr>
      <vt:lpstr>Towers of Hanoi</vt:lpstr>
      <vt:lpstr>Revisit Merge Sort</vt:lpstr>
      <vt:lpstr>Backtracking</vt:lpstr>
      <vt:lpstr>Backtracking: Word chain</vt:lpstr>
      <vt:lpstr>Backtracking: Word chain</vt:lpstr>
      <vt:lpstr>Backtracking: N-Queens Example</vt:lpstr>
      <vt:lpstr>Backtracking: N-Queens Example</vt:lpstr>
      <vt:lpstr>Backtracking: N-Queens Example</vt:lpstr>
      <vt:lpstr>Backtracking: N-Queens Example</vt:lpstr>
      <vt:lpstr>Backtracking: N-Queens example</vt:lpstr>
      <vt:lpstr>Backtracking: Solving maze example</vt:lpstr>
      <vt:lpstr>Backtracking: Solving maze example</vt:lpstr>
      <vt:lpstr>Backtracking pattern</vt:lpstr>
      <vt:lpstr>Backtracking: Performance</vt:lpstr>
      <vt:lpstr>Backtracking: Performance</vt:lpstr>
      <vt:lpstr>Backtracking: Performance</vt:lpstr>
      <vt:lpstr>Backtracking: Performance</vt:lpstr>
      <vt:lpstr>Fractals!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268</cp:revision>
  <cp:lastPrinted>2022-09-01T18:31:54Z</cp:lastPrinted>
  <dcterms:created xsi:type="dcterms:W3CDTF">2020-05-18T13:01:09Z</dcterms:created>
  <dcterms:modified xsi:type="dcterms:W3CDTF">2023-11-15T17:14:54Z</dcterms:modified>
</cp:coreProperties>
</file>