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340" r:id="rId2"/>
    <p:sldId id="2365" r:id="rId3"/>
    <p:sldId id="2396" r:id="rId4"/>
    <p:sldId id="2406" r:id="rId5"/>
    <p:sldId id="338" r:id="rId6"/>
    <p:sldId id="2407" r:id="rId7"/>
    <p:sldId id="2433" r:id="rId8"/>
    <p:sldId id="2438" r:id="rId9"/>
    <p:sldId id="2434" r:id="rId10"/>
    <p:sldId id="2385" r:id="rId11"/>
    <p:sldId id="2416" r:id="rId12"/>
    <p:sldId id="2410" r:id="rId13"/>
    <p:sldId id="2426" r:id="rId14"/>
    <p:sldId id="2427" r:id="rId15"/>
    <p:sldId id="2432" r:id="rId16"/>
    <p:sldId id="2428" r:id="rId17"/>
    <p:sldId id="2424" r:id="rId18"/>
    <p:sldId id="2415" r:id="rId19"/>
    <p:sldId id="2439" r:id="rId20"/>
    <p:sldId id="2440" r:id="rId21"/>
    <p:sldId id="2441" r:id="rId22"/>
    <p:sldId id="2453" r:id="rId23"/>
    <p:sldId id="2443" r:id="rId24"/>
    <p:sldId id="2452" r:id="rId25"/>
    <p:sldId id="2444" r:id="rId26"/>
    <p:sldId id="2445" r:id="rId27"/>
    <p:sldId id="2446" r:id="rId28"/>
    <p:sldId id="2447" r:id="rId29"/>
    <p:sldId id="2448" r:id="rId30"/>
    <p:sldId id="2449" r:id="rId31"/>
    <p:sldId id="2450" r:id="rId32"/>
    <p:sldId id="2451" r:id="rId33"/>
    <p:sldId id="2436" r:id="rId34"/>
    <p:sldId id="2417" r:id="rId35"/>
    <p:sldId id="2437" r:id="rId36"/>
    <p:sldId id="2420" r:id="rId37"/>
    <p:sldId id="2425" r:id="rId38"/>
    <p:sldId id="2455" r:id="rId39"/>
    <p:sldId id="2456" r:id="rId40"/>
    <p:sldId id="2457" r:id="rId4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 Virtue" initials="PV" lastIdx="1" clrIdx="0">
    <p:extLst>
      <p:ext uri="{19B8F6BF-5375-455C-9EA6-DF929625EA0E}">
        <p15:presenceInfo xmlns:p15="http://schemas.microsoft.com/office/powerpoint/2012/main" userId="aff125923c56321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7BD7"/>
    <a:srgbClr val="FF6699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072" autoAdjust="0"/>
    <p:restoredTop sz="79713" autoAdjust="0"/>
  </p:normalViewPr>
  <p:slideViewPr>
    <p:cSldViewPr snapToGrid="0">
      <p:cViewPr varScale="1">
        <p:scale>
          <a:sx n="110" d="100"/>
          <a:sy n="110" d="100"/>
        </p:scale>
        <p:origin x="10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9-14T18:06:10.17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4195 2977 2476 0,'-15'9'220'0,"-9"7"-176"0,-4 12-35 0,-1-9-9 15,5 6 35-15,-1 3 5 0,0-6 0 0,-7 0 1 16,4-6-41-16,4 3-17 0,-12 0 1 0,5-4 0 16,-8-2 16-16,0 2 0 0,-3-5 11 0,-1-1-11 15,-13-9 0-15,-1 0 0 0,-6 7 0 0,-1-7 0 16,-6 3 0-16,-1-3 8 0,1 0 1 0,-1 0 0 15,-3 0 7-15,0 0 0 0,-7 0 1 0,7 0 0 0,-7 6 5 16,3-6 1-16,-3 0 0 0,0 0 0 0,3 0-3 16,-3-6-1-16,7-4 0 0,-7 1 0 0,7-1 1 0,0 1 0 15,-8-7 0-15,8 7 0 0,-3-10-4 0,3 3 0 16,3 4 0-16,4-4 0 0,-3-3-16 0,2 10-11 16,5 0 2-16,-1 2 0 0,5 4 9 0,2 3 12 15,8 0-2-15,3 3-1 0,7 7-9 0,7-4 0 16,4 3 0-16,7 10 0 0,0-12-11 0,3 2 3 15,7 3 0-15,1 4 0 0,6 3-4 0,-3-10-1 16,4 7 0-16,3 0 0 0,0-4-2 16,0 4 0-16,0 0 0 0,0-7 0 0,0 4 15 0,3-4 0 15,4 7 0-15,-3-7-9 0,3 10 9 0,-4 0-8 0,1-4 8 16,3 4-8-16,4 0 8 0,-4 6 0 0,0 3 0 16,7 7 0-16,-4-7 0 0,1 7 0 0,0 2 0 0,3 7 8 15,0 0-8-15,-4 0 0 0,12 3 0 0,-8 3 0 16,10-3 0-16,-2 6 0 0,-15 1-9 0,10 8 9 15,-3-8 0-15,-3 8 0 0,0 1 0 0,-8 6 0 16,-3 3 0-16,0 0 0 0,0 7 0 0,-3 2 0 16,-8 10 8-16,4 3 4 0,3-3 0 0,-6 16 0 15,-4-7 13-15,0 7 3 0,3 6 1 0,0 3 0 16,1 3-29-16,-1-3 0 0,1 9 0 0,3 1 0 16,-4 6 0-16,4-1 0 0,0-2 0 0,-4-4 0 15,1 7 0-15,-1 3 0 0,1 0 0 0,6-4 0 0,-7-5 0 16,1-1 0-16,6-2 0 0,-3-7 0 15,7-7 0-15,-3 7 0 0,6-3 8 0,-3-9-8 0,11-1 9 0,-11-2-1 16,7-11 0-16,-4 8 0 0,8-1-8 16,-7-6 8-16,3-3-8 0,-4-7 8 0,-3 7-8 15,4-10 0-15,-4-6 9 0,0 1-9 0,-4-11 8 0,4 1-8 16,0-3 10-16,-3-13-10 0,-8 0 10 16,4-3-10-16,3-10 10 0,-6 1-10 0,6-7 11 0,-3 0-11 15,-3-3 12-15,6 0-12 0,-6-6 12 0,6 0-12 16,-7-10 12-16,8 7-12 0,-4 0 12 0,7-4-4 15,-11-2 0-15,8 5-8 0,3-5 0 16,-7 8 0-16,3 1 0 0,4-3 0 0,0 0 0 0,0 2 0 16,0-5 0-16,-3 6 0 0,3 3 0 0,0-3 0 0,-7-1-10 15,3 1 10-15,-3 0-12 0,4 6 1 16,-8-6 1-16,7 6 0 0,-6-6 10 0,-1 0 0 0,8-4 0 16,-8 4 0-16,4-9 0 0,4 5 0 0,-8-5 8 0,11-1-8 15,0 0 11-15,0 1-3 0,0-1 0 0,0 7 0 16,11-7-8-16,-11 10 0 0,10 0 0 0,1 0 0 15,-4 6-11-15,10 0 11 0,-2 3-8 0,-5 0 8 16,8 7 0-16,-1-7 0 0,-3 7 0 16,-3-1-8-16,3 4 8 0,-3 6 0 0,-8-7 0 0,8 7 0 15,-4 6 0-15,-7-3 0 0,3-6 0 0,-6 0 8 16,3 0-8-16,-7-4 8 0,7 7-8 0,-4-6 8 16,-3-4-8-16,4 4 8 0,3-4-8 0,-7 7 8 15,3-9-8-15,4 8 12 0,-3-2-4 0,3-4 0 16,-7 4-8-16,7-3 0 0,0-1 0 0,0-6 0 15,0 10 0-15,0-4 0 0,0 4 0 0,0-3 0 0,0 5 0 0,-4 1 9 16,4 3-9-16,0 0 0 0,0-7 12 16,-7 7-12-16,7-3 12 0,0-3-12 15,-4-1 10-15,4-5-10 0,-3-4 8 0,3-3-8 0,-7-3 9 0,7-6-9 16,-4 3 10-16,4-1-10 0,-7-8 10 16,7 5-10-16,-3-5 10 0,3-1-10 15,0 1 0-15,0-4 8 0,0 3-8 0,0-9 0 0,0 3 0 0,0 4 9 16,0 2-9-16,0-3 8 0,0-6-8 0,0 4 0 15,0-4 0-15,3 9 0 0,4 0 0 0,-7-9 0 16,0 0 0-16,4 7 0 0,6-4 0 0,-6 3 0 16,3-6 9-16,4 3-9 0,-4-3 0 15,3 0 0-15,1 0 0 0,-1 0 0 0,1-3 0 0,3 3 0 16,0 0 0-16,4 0 0 0,0 0 0 0,3 0 0 0,-4 0 0 16,12 0 0-16,-5 0 0 0,1 0 0 15,0 0 10-15,3 0-10 0,4 3 12 0,-4-3-3 0,4 6-1 0,-8-6 0 16,1 4-8-16,0 2 10 0,-4 0-10 0,4-3 10 15,-8 4-10-15,4-4 0 0,1 6 9 16,-5-3-9-16,1-3 0 0,-1 4 8 0,5-4-8 0,-8 3 0 16,7 0 0-16,-7-2 8 0,7 2-8 0,-7-3 0 15,7 3 0-15,-6-3 0 0,6 4 0 16,-7-4 8-16,7-3-8 0,4 6-12 0,-8-3 4 0,4 3 0 16,4-6 8-16,-4 10 0 0,-3-10 0 0,3 6-978 15,-10-3-194-15</inkml:trace>
  <inkml:trace contextRef="#ctx0" brushRef="#br0" timeOffset="3959.78">31690 16166 1558 0,'0'0'69'0,"7"-3"15"0,4-3-68 0,-1 6-16 16,1 0 0-16,-1 0 0 0,1 0 10 0,3 0-2 0,-3 0 0 0,3 0 0 156,-4-3 21-156,1-4 4 0,-4 7 1 0,0-6 0 0,0 3 39 0,0-3 8 0,-7 6 2 0,4-4 0 0,-4-2-8 0,0 6-2 0,0 0 0 0,0-3 0 16,-4-6-10-16,4 9-3 0,-7-7 0 0,0 7 0 0,-3 0-41 0,2-3-9 0,-2 3-2 0,3 0 0 0,-7 0 5 0,3 0 1 0,-3 0 0 0,-4 0 0 0,4 0 3 0,-7 0 1 0,-4-6 0 0,-3 6 0 0,0 0-10 0,-4 6-8 0,-3-6 12 0,0 3-12 0,-4-3 21 0,4 7-2 0,-8-4-1 0,4-3 0 0,1 6-18 0,2-6 0 0,-2 3 0 0,2-3 0 0,-3 0 13 0,-3 0-1 0,0-3 0 0,-4-3 0 0,0 6 16 0,-3 0 4 15,3-3 0 1,3-4 0-16,1 7 0 0,0 0 0 0,3-3 0 16,0-3 0-16,0 6-12 0,1-9-1 0,-8 9-1 0,0-10 0 0,-4 10-6 0,1-6 0 15,3-3-1-15,-3 5 0 0,-1-5 1 0,5 0 0 16,-1-7 0-16,-4 10 0 0,-3-4-1 0,-3-2 0 16,0 2 0-16,-4 1 0 0,-4-4-11 15,8 4 0-15,3-1 9 0,3 7-9 0,1-3 9 0,-4-3-9 0,0 6 12 16,0-4-12-16,4 7 11 0,-4-6-11 15,0 12 10-15,4-6-10 0,-1 0 0 0,8 7 0 16,0-4 0-16,3-3 0 0,0 9 0 0,0-3 0 0,0-6 0 16,-3 3 0-16,0 4 12 0,-1-7-4 0,1 3-8 0,3-3 12 15,0 6-12-15,1-3 0 0,2 4 8 0,5-7-8 16,-1 6 0-16,0-3 0 0,4 3 0 16,0-3 0-16,3-3 0 0,-3 7 0 0,-1-7 0 0,1 3 0 15,4 3 0-15,-5-3 8 16,1 3-8-16,0-2 0 0,-4 2 0 0,0-3 0 0,4 3 0 0,0 4 0 15,3-10 0-15,1 9 9 0,-1-9-9 16,4 6 8-16,3-2-8 0,0-4 0 0,1 0 9 0,3 6-9 16,0-3 0-16,-1-3 8 0,1 6-8 0,0-6 0 15,4 10 0-15,-1-10 0 0,0 9 0 0,1-9 8 16,-4 9 0-16,3-2 1 0,1-4 0 0,-1 3 0 16,0-3-9-16,1 7 0 0,-4-4 0 15,3-3 0-15,1 3 0 0,-5 4-9 0,5-4 9 0,-4-3-13 16,3 3 13-16,1-2 0 0,-5 5 0 0,5-9 0 0,-1 6 0 0,1 4 0 15,-1-4 0-15,4-3 0 0,0 6 0 0,3-9 0 16,-3 7 0-16,7-7 0 0,0 0-12 16,0 0 12-16,0 0-13 0,-7 9 5 0,4-6 8 15,3-3 0-15,0 0 0 0,0 0 0 0,0 0 0 0,0 0 0 16,0 0 0-16,0 0 0 0,0 0 0 0,0 0 0 16,0 0 0-16,0 0 0 0,0 0 0 0,0 0 0 15,0 0 0-15,0 0 0 0,0 0 0 0,0 0 0 16,0 0 0-16,0 0 0 0,0 0 0 0,0 0 0 15,0 0 0-15,0 0 0 0,0 0 0 0,0 0 0 16,0 0 0-16,0 0 0 0,0 0 8 0,3 7-8 16,8-4 8-16,-8 3-8 0,-3-6 0 0,0 0 0 0,8 0 0 0,-5 3-8 15,4 3 8-15,0-6 0 0,-7 0 0 0,7 0 0 16,0 7 0-16,-7-7 0 16,0 0 0-16,0 0 0 0,0 0 0 0,0 0 0 15,7 3 0-15,-7-3 0 0,0 0 0 0,0 0 0 0,0 0 0 16,0 0 8-16,0 0-8 0,0 0 0 0,0 0 0 0,0 0 0 15,0 0 0-15,0 0 0 0,0 0 0 16,0 0 0-16,0 0 0 0,-3-10 0 0,3 4 0 0,0 6 0 16,0 0 0-16,-4-3 0 15,1-3 0-15,-1 3 0 0,4 3 8 0,0-7-8 0,-3 7 8 0,-1-3-8 16,1-3 0-16,3 6 0 0,0 0 0 0,-4 0 0 16,-3-3 0-16,7 3 0 0,0 0 0 0,0-7 0 0,-7 4 0 15,7 3 0-15,0-6 0 0,0 6 0 16,0-9 0-16,0-1 0 0,0 4 0 0,7 3 0 15,0-7 8-15,-3 4-8 0,-1-3 8 0,1-1-8 16,-1 4 0-16,1-3 0 0,3 5 0 0,3-5 8 0,-3 0-8 0,1 2 0 16,2-5 0-16,4-1 0 0,0 4 0 0,0 0 0 15,4-4 0-15,0-3 0 0,-1 1 8 0,1 5 0 16,0-9 0-16,-1 10 0 0,1-10-8 0,0 3-8 16,-1 4 8-16,4-10-12 0,-3 9 12 0,3-2 0 15,0-4 0-15,0 10 0 0,1-10 0 0,2 3 0 16,-2 4 0-16,-5-4 0 0,-3 0 0 0,4 7 0 15,-8-1 0-15,1 1 0 0,-4 0 0 0,0 2 0 16,-3 4 0-16,-4 3 0 0,0 0 0 0,0 0 0 0,0 0 0 16,0 0 8-16,0 0-8 0,0 0 0 0,0 0 0 0,0 0 0 15,0 0 0-15,0 0-8 0,-7 3 8 0,0 10 0 16,0-4 0-16,-8 1 0 0,5-1 0 0,-8 4-8 16,1-4 8-16,2 7 0 0,-2-7 0 15,-4 7 0-15,-1-7 0 0,1 10 0 0,4-10 0 0,-4 10 0 16,-1-9-14-16,5 5 2 0,-1 4 1 15,0-3 0-15,-3-4 11 0,4 4 0 0,-5 0 0 0,5-4 0 16,3-2 0-16,-4 5 16 0,0 1-4 0,1-7-1 16,3 4-11-16,0 3 0 0,-1-7 0 0,-2 7 0 15,-1-4 0-15,4 4 0 0,0-7 0 0,3 10 0 16,-3-3 0-16,7-7 0 0,0 10 0 0,4-10 0 16,-1 7 8-16,1-3-8 0,6 2 0 0,-3 1 8 15,7-3-8-15,0-4 0 0,4 7 0 0,-1-7 8 0,4 7-8 16,1-4 0-16,2 4 0 0,1-7 8 0,3 7-8 15,-3-3 0-15,3 2 0 0,-4 4 0 0,5-3 0 0,-1-4 0 16,0 4 0-16,-3 3 0 0,-1 0 0 0,1-4 0 16,0 10-14-16,-1-6 5 15,1 3-76-15,-4 3-15 0,4 0-4 16,-1 10 0-16,4 2-170 0,-7-8-34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9-16T14:30:31.96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29623 1745 3168 0,'3'-26'281'0,"1"-11"-225"0,-1 9-44 0,-3-10-12 0,0-6 20 0,0 3 3 16,0 4 0-16,-7-1 0 0,-3-12-9 0,-4 12-2 15,-4 1 0-15,-14 2 0 16,-7 7-12-16,-14 3 0 0,-10 0 0 0,-8 15 0 15,4 10-11-15,-7 0-1 0,-3 7-1 0,-8-4 0 16,-7 16-15-16,1-10-2 0,2 7-1 16,1-7 0-16,-7 10 2 0,-7-13 0 0,-15 4 0 0,8-7 0 0,0 6 15 0,-11-3 3 15,-18-6 1-15,0 0 0 0,-3 0 10 0,-7 0 0 16,-7 7-9-16,-7-4 9 0,-8-3 0 0,-6 6 0 16,-8-3 0-16,-13-3 0 0,-22 16 0 0,-3-7 0 15,-4-6 0-15,-7 13 0 0,-7 3 0 0,-7 9 0 16,-7-3 0-16,-3 16 0 0,-4 0 0 0,0 12 0 15,3 7 0-15,-3 2 0 0,0-5 0 0,4 18 0 0,3-3 0 16,7 3 0-16,7 10 0 0,11-10 0 0,6 4 0 0,19-1 0 16,13 7 10-1,4-4 3-15,4 7 1 0,13 6 0 0,19-3-5 0,6 6-1 0,8 4 0 16,10 8 0-16,17 7-8 0,8 4 0 0,10-1 0 16,7 6 0-16,8 10 10 0,13 0 0 15,8 6 0-15,14 0 0 0,10 13-10 0,18-4 0 0,10 10-12 0,18-19 12 16,11-3-12-16,21-3 12 0,7 6-12 0,17-9 12 15,19-13 0-15,16 3 0 0,22 10 0 0,25-13 0 16,21-6 0-16,17-12 0 0,22-4 0 0,21-16 0 16,24 1 16-16,12-10 12 0,13-9 1 0,14-10 1 15,11-12-17-15,18-10-3 0,10-6-1 0,14-6 0 16,11-3-9-16,-7-7 0 0,-8-9 0 0,15 6 0 0,14-12 0 16,-7 0 0-16,-14-4 0 0,-4 1-11 15,4-4 11-15,-15-12 0 0,-2-3 10 0,-8-6-10 0,-4-1 0 0,-10-2 8 16,-14-14-8-16,-14 4 0 0,-11-6 0 0,-14-10-12 15,-18-6 3-15,-13-3 0 0,-12-9 9 0,-6-7 14 16,-11-3-3-16,-17-6-1 0,-19-4-10 0,-9-15 0 16,-1-6 0-16,-18-13 0 0,-17-6 15 0,-10-13 1 15,-8 1 0-15,-10-7 0 0,-8-6-16 0,-6-7 0 16,-14 7 8-16,-15 0-8 0,-7 6 11 0,-17 0-1 16,-4 0 0-16,-10 0 0 0,-15 6 2 0,-10 4 0 15,-11-10 0-15,-13 9 0 0,-15-2 0 0,0 2 0 16,-7 7 0-16,-7-13 0 0,-11 13-12 0,-6-7 0 0,-19 17 0 15,1-11 0-15,0 11 0 0,-8 2 0 16,-13 16 9-16,-1 9-1 16,8-3-32-16,-11 7-7 0,-11 21-1 0,1 1 0 0,3 12 20 0,-11 16 3 15,-14 6 1-15,-7 18 0 16,-3 1-156-16,-14 16-32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9-14T18:21:08.80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3246 13808 1094 0,'3'-9'97'0,"4"-7"-77"16,4 13-20-16,3-3 0 0,0-4 336 0,18 4 63 16,-8-4 13-16,15 10 2 0,11-3-338 0,-1-3-68 15,7 6-8-15,-6-3-13 0,6-3-3 0,-3 6 0 16,14-4 0-16,-3-2 0 0,-4 3 7 0,10-3 1 15,-6-4 0-15,3 4 0 0,-4-3 20 0,8-1 4 16,3 1 0-16,7-1 1 0,-3 4 11 0,-1 3 3 0,-3-3 0 16,0 6 0-16,8-10-2 0,2 10 0 15,4-3 0-15,-3-3 0 0,7-3-14 0,-11 5-3 0,4-2-1 0,10-3 0 16,-3 2-11-16,3-2 0 0,-3 6 0 0,-4-3 0 16,3 3 0-16,-2-4 0 0,2 7 0 0,-6-3 0 15,-7-3 10-15,-1 6-10 0,-6 0 12 0,3-3-12 16,-4-4 37-16,-2 1 1 0,2 3 0 0,1-3 0 15,-8 6-38-15,-3-3 0 0,-3-4 0 16,-1 7 0-16,-3-9 0 0,-4 6 0 0,-3-3 9 0,0-4-9 16,-7 10 17-16,0-9-3 0,-4 2-1 0,7 4 0 15,-6-3 0-15,-1 3 0 0,-11-3 0 0,8 3 0 16,-4-4-5-16,1-2 0 0,2 6-8 0,-6-4 12 16,3 1-12-16,-3 3 0 0,-4-3 0 0,0 6 0 0,4-10 0 15,-7 7 0-15,-1-3 0 0,-6-3 0 0,3 9 0 0,-3-10 0 16,-1 1 8-16,-3 2-8 0,0 4 18 15,-3-3-2-15,-4-3-1 0,0-1 0 16,-4 7 0-16,4-6 0 0,-7 2 0 0,4-2 0 0,-8 3-7 16,4-4 0-16,0 1-8 0,-4 0 12 0,1-1-12 0,-1 1 8 15,-3-1-8-15,4 1 0 0,-8-7 11 0,7 7-11 16,-6-7 12-16,3 7-12 0,-4-4 0 16,0 4 0-16,1 2 0 0,-1-2 0 0,0 0 0 15,-10 2 0-15,4 7 0 0,-1-3 0 0,-3 3 0 0,-4 0 0 16,0 0 0-16,4 3 0 0,3 4 0 15,0-7 0-15,8 6 0 0,-4-3 0 0,7-3 0 0,-4 9 0 16,4-9 0-16,10 7 0 0,-3-4 0 0,7-3 0 16,0 0 0-16,0 0 0 0,0 0 0 0,7 6 0 15,4-3-12-15,-1 7 3 0,8-10 9 0,3 6 0 0,4-3 0 16,10 3 0-16,1 1 0 0,-1-4 0 0,0 3 0 0,4-3-8 16,3 7 8-16,-3-4 0 0,3-3 0 0,1 3 0 15,-5 4 0-15,1-4 0 0,-14-3 0 0,3 7 0 16,0-4 0-16,-6-3 0 0,2 3 0 0,-13-3 0 15,3 7 0-15,-3-4 0 0,-1-6 0 0,-3 9 0 16,0-2 0-16,-7-7 0 0,0 0 0 0,0 9 11 16,0-9-11-16,0 3 8 0,-10 7-8 15,-1-1 8-15,-3-3-8 0,-4 4 0 0,1-1 9 0,-8 1-9 16,0 5 0-16,-17 4 9 0,0 0-9 0,-8 0 0 16,-3 6 0-16,-10 12 0 0,-8-2 0 0,-3 15 0 15,-3-3-124-15,-5 6-20 0</inkml:trace>
  <inkml:trace contextRef="#ctx0" brushRef="#br0" timeOffset="15637.32">28332 8483 2030 0,'0'-3'44'0,"0"-6"10"0,0-1 2 0,0 1 1 0,3-3-45 0,-3 2-12 0,4-2 0 0,-4-4 0 0,3 3 8 0,-3-2-8 15,-3-1 12-15,-1-3-4 0,-3 3-8 0,0 7 0 16,0-3 0-16,-7-4 0 0,3 3 12 0,-3 1 4 15,-3 2 1-15,2-2 0 0,-2 6 41 0,3-4 8 16,-4 1 2-16,4-1 0 0,-4 10-20 0,1-6-4 16,-1 6-1-16,0 0 0 0,4 0-31 0,0 6-12 15,-4-6 8-15,4 10-8 0,0-1 0 0,-3 1 0 16,3-4 0-16,-1 6 0 16,5-2 0-16,-4 5 0 0,3 4 0 15,-3 0 0 1,0 3 0-16,0 0 0 0,3-3 0 0,-3 6 8 15,4 3-8-15,-1-3 0 0,4 0 0 0,-4-6 0 0,1 6 0 0,6-3 0 0,-6 0 0 0,6-3 0 16,1 0 0-16,-1 0 0 0,4-4 8 0,0 4-8 16,4 0 13-16,-1 0 1 0,1-4 0 0,3 4 0 0,0 0-14 0,3 0 0 0,1-4 0 0,-1 4 0 15,5 0 11-15,-1 0 5 0,3-3 2 0,-3 2 0 16,8-8 8-16,-1 5 2 0,0-5 0 0,7-1 0 16,0 1-20-16,4-10-8 0,0 0 0 0,0 0 8 15,-4 0-8-15,0 0 0 0,0-10 0 16,-3 10 0-1,-4-9-212-15,-3 3-36 0</inkml:trace>
  <inkml:trace contextRef="#ctx0" brushRef="#br0" timeOffset="18613.56">28325 11638 2106 0,'0'0'93'0,"-8"-6"19"0,5-1-89 0,3 4-23 0,0-3 0 0,3 3 0 0,1-3 57 0,0 3 7 15,3 3 2-15,-7 0 0 0,0 0-14 0,0 0-4 16,3 3 0-16,1 12 0 0,-4 1-19 0,-7 3-4 15,-4 3-1-15,-3 9 0 0,-7-3 33 0,-4 10 7 16,-3-4 0-16,-7 4 1 0,-1 6-26 0,-3 6-6 16,1-3-1-16,-1 7 0 0,4-11-17 0,-1 11-4 15,1-7-1-15,-4 3 0 0,0-12-10 16,1 5 0-16,-5-5 0 0,1-3 0 16,3-7-64-16,-3-3-19 0,7 0-3 0,-1-6-748 15,4-3-150-15</inkml:trace>
  <inkml:trace contextRef="#ctx0" brushRef="#br0" timeOffset="18826.2">27795 11704 2016 0,'-17'0'89'0,"13"0"19"0,-6 6-87 0,3 4-21 0,3-1 0 0,1 4 0 15,6 2 176-15,4 1 32 0,0 3 5 0,4-1 2 16,6 1-172-16,1 0-35 0,0 3-8 0,-1 0 0 15,1 3 0-15,0 0-12 0,3-3 2 0,-4 3 1 16,5 3 9-16,-1 7 0 0,-4-7 0 0,1 4 0 0,3-4 0 0,0 6 0 16,0-6 0-16,-3 1 0 15,3-4-79-15,0 3-13 0,1-9-4 0,-5 6-663 16,4-6-133-16</inkml:trace>
  <inkml:trace contextRef="#ctx0" brushRef="#br0" timeOffset="19121.23">28794 11927 2833 0,'-11'0'62'0,"8"6"13"0,-1-3 2 0,1 3 3 0,-4 4-64 0,3-1-16 0,8 0 0 0,-1 10 0 16,4 0 0-16,0-3 0 0,4 12 0 0,3-9 0 16,0 6 0-16,7 0 0 0,0-3 0 0,-3 3 0 15,3 0 0-15,0 0 0 0,0-3 0 0,1 3 0 16,-1-6-12-16,0 0-7 0,4-4-1 16,-1 4 0-1,1-3-160-15,3-7-32 0,4 1-6 0,-7-7-2 0</inkml:trace>
  <inkml:trace contextRef="#ctx0" brushRef="#br0" timeOffset="19328.89">29538 11889 2710 0,'-21'12'120'0,"10"-5"25"15,-3 2-116-15,0 10-29 0,-4 0 0 0,1 6 0 0,3 3 0 0,-4 7 0 16,4-1 0-16,-7 4 0 0,3 6 0 0,-3-1 0 15,0 11 0-15,0-1 0 0,-8 0 12 0,1 4-1 16,0 12 0-16,-4-6 0 0,4 9-11 0,0 0 8 16,3 0-8-16,-3 0 8 0,0 6-8 0,3-5-17 15,-3-4 4-15,7-7 1 16,3-5-148-16,7-13-28 0</inkml:trace>
  <inkml:trace contextRef="#ctx0" brushRef="#br0" timeOffset="19855.63">29912 11964 2516 0,'11'-9'112'16,"-11"9"22"-16,3 0-107 0,8 0-27 0,-4-3 0 0,3 3 0 15,4-7 69-15,-3 7 9 0,3 0 2 0,4 0 0 0,-1 0-32 0,5 0-7 16,-5 7-1-16,8-7 0 0,0 3-32 0,-1 3-8 16,1-6 0-16,3 3 0 0,-3 3 0 0,3-2 0 15,-3 2 0-15,0 0 0 0,-4 4 0 0,-4-7 0 16,1 3 0-16,0-3 0 0,-4 6 0 0,-4-9 0 15,4 7 0-15,-6-4 0 0,2 3 0 0,-10-6 0 16,0 0 0-16,0 0 0 0,0 0 0 0,0 0 0 16,-10 10 0-16,-1-1 0 15,-3-3-24-15,-4 4-6 0,-3-7-2 0,-4 12 0 0,-3-5 16 0,0 6 4 16,0-4 0-16,-1-3 0 0,1 7 3 0,0 3 1 16,0 0 0-16,0 6 0 0,-1-6 8 0,-2 6 0 15,-1-6 0-15,4 6 0 0,-4-7 0 0,4 8 11 16,3-8-3-16,4 1 0 0,0-3-8 0,6-4 0 0,5 4 0 0,3-6 8 15,3-1 0-15,1 7 0 0,10-7 0 0,0-6 0 16,0 7-8-16,7-1 0 0,4-3 0 0,3 4 8 16,0-1-8-16,7-3-11 15,0-3 3-15,1 7 0 16,-1-10-48-16,4 6-10 0,-1-6-2 16,-6 0-1110-16</inkml:trace>
  <inkml:trace contextRef="#ctx0" brushRef="#br0" timeOffset="24982.53">25291 14147 864 0,'0'0'76'0,"-4"-7"-60"0,-3 7-16 0,0-9 0 0,0 9 312 0,3 0 60 15,-3-3 12-15,0 3 3 16,4 0-300-16,-4 3-60 0,0-3-12 0,3 9-3 0,1-2-4 0,-1 2-8 15,1 0 11-15,3 10-11 0,0-3 44 0,3 3 1 16,-3 9 1-16,4 0 0 0,3 7-11 0,-4-7-3 16,4 13 0-16,-3-4 0 0,3-2 0 0,-4 2 0 15,1 7 0-15,-4-6 0 0,-4 3-32 0,1-4 0 16,-1 1 0-16,-3 3 0 0,0-7 13 0,0-2-4 16,0-7-1-16,0 3 0 0,0-9 4 0,0 6 0 0,0-16 0 15,3 1 0-15,-3-4 9 0,7-6 3 0,0 0 0 0,-3-6 0 16,3-7-4-16,-4-3 0 0,4-9 0 0,0 7 0 15,0-11-9-15,4 4-3 0,-4-9 0 0,3 6 0 16,-3-7-8-16,7 7 0 0,-3-7 0 0,3 7 0 16,0 3 0-16,4 3 8 0,-4-3-8 0,7 0 8 15,-4 6 0-15,4 0 0 0,1 0 0 0,6 4 0 16,-4-4 1-16,8 0 0 0,0 3 0 0,3-2 0 16,0 2-9-16,0 7 0 0,1-1 0 0,-5 7 0 15,-3-3 0-15,4 3 0 0,0 3 0 0,-7 3 0 16,3 3 0-16,0 7 0 0,-4 2 0 0,-2 4 0 15,2 0 0-15,-3 6 0 0,0 0 0 0,-3-3 0 16,0 3 0-16,-1 3 0 0,-3 4-11 0,0-10 11 16,-3 12 0-16,3-6 0 0,-4-3 0 15,1 4 8-15,-4-4-8 0,0-6-12 0,-4 6 4 0,4-7 0 16,-3 1-61-16,-4 0-12 0,0-3-3 0,0-1 0 16,-4-5-179-16,1-1-36 0,-12 1-7 0,8-7-2 0</inkml:trace>
  <inkml:trace contextRef="#ctx0" brushRef="#br0" timeOffset="25386.04">26000 14561 1036 0,'0'0'92'0,"-4"9"-73"0,4-9-19 0,-7 6 0 0,7-6 386 0,4 10 74 0,-4-10 14 0,10 9 3 16,4-3-383-16,4-6-77 15,-4 0-17-15,7-6 0 0,0 6 0 0,4-9-11 16,0 6 11-16,3-4-13 0,-3-2 13 0,-1 3 0 0,-2 2 0 0,2-5 0 16,-6 3 11-16,0-4 8 0,3 1 1 0,-7 0 1 15,0 2 17-15,-3-2 3 0,-1-1 1 0,1 1 0 16,-8 0-34-16,-3-1-8 0,0-5 0 0,0 5 0 31,-7 1-26-31,0-1-7 0,-3 1-2 0,-1-7 0 0,-3 7 21 0,-4-1 4 16,1 1 1-16,-5 6 0 0,1-3 1 0,-3-1 0 0,2 7 0 15,-2 7 0-15,3-1 8 0,-1 3-10 0,8 1 10 16,-3 2-10-16,-1-2 10 0,4 12 0 0,0-4 0 0,3 1 0 16,1 6 0-16,-1-3 0 0,4 3 0 0,3 4 0 15,1 2 0-15,3-3 0 0,0 0 0 0,0 1 0 16,7 5 0-16,-4-6 0 0,5-3 0 0,-1 4 0 16,0-4-12-16,0 0 0 0,3-6 0 0,1-1 0 15,-1-2-81-15,8-6-17 0,0-1-3 16,-1-6-1-16,1-3-87 0,0-3-18 0,3-3-3 0,0-4-1 0</inkml:trace>
  <inkml:trace contextRef="#ctx0" brushRef="#br0" timeOffset="25870.26">26575 14363 2743 0,'0'0'121'0,"0"0"26"0,0 0-118 0,7 9-29 0,-7 1 0 0,7-1 0 16,0 7 9-16,0 0-9 0,0-4 8 0,0 4-8 15,0-4 0-15,0 10-14 0,4-3 2 0,-4 0 0 16,-4 6-5-16,4-6-1 0,-3 6 0 0,3-3 0 16,0-3 18-16,-3 3 0 0,3-4 8 0,0-5-8 15,3 3 17-15,-3 3-2 0,0-10-1 0,0 0 0 16,1-2-5-16,-8-7-1 0,0 0 0 0,10 0 0 16,-10 0 4-16,11 0 0 0,-1-7 0 0,-3-2 0 15,0 6-12-15,0-13 0 0,0 7 0 0,4-1 0 16,-4-5-15-16,0 5-5 0,0 1 0 0,0 6-1 31,0-4-9-31,-7 7-2 0,11 0 0 0,-4 7 0 0,0-4 19 0,0 6 3 0,0 1 1 0,0-1 0 16,4 4 9-16,-4-1 16 0,0-2-4 0,-4-1-1 15,8 7 16-15,-4-7 3 0,4 0 1 0,-4 1 0 16,3-4-15-16,-3 4-4 0,0-7 0 0,0-3 0 0,4 6 15 0,-4-3 2 16,4-3 1-16,-1 0 0 15,-3-3-1-15,0 3 0 0,-7 0 0 0,7 0 0 0,4-6-5 16,-4 6-2-16,0-10 0 15,-3 7 0-15,6-3-4 0,-3-4-1 0,-3 7 0 0,-1-3 0 16,1-10 12-16,3 7 3 0,0 0 0 0,-3-10 0 0,-1 3-4 0,1 3 0 16,-1-12 0-16,1 7 0 0,-1-8-8 0,1 5-1 15,-1-5-1-15,4 1 0 0,-3-9-18 0,-1 6 8 16,4-1-8-16,0-5 0 0,0 9 0 16,-3-3-12-16,3 3 0 0,-3 6 0 15,3 6-68-15,-4-2-12 0,4-1-4 0,-3-3 0 16,-1 10-129-16,8-10-27 0</inkml:trace>
  <inkml:trace contextRef="#ctx0" brushRef="#br0" timeOffset="26970.49">27658 14488 2250 0,'0'0'100'0,"0"0"20"0,0 0-96 16,7-3-24-16,3-3 0 0,5 6 0 0,-5-9 41 0,1 2 4 15,6 4 1-15,1-3 0 0,0 3-21 16,3-3-4-16,-4 2-1 0,5-2 0 16,-1 6-41-16,-4-3-9 0,1-3-2 0,0 6 0 0,-1-3 32 0,-3-4 12 15,4 7-1-15,0 0 0 16,-4 0-19-16,3 0-4 0,1-3-1 0,0 6 0 16,-4-3-137-16,3 7-27 0,1-4-6 0</inkml:trace>
  <inkml:trace contextRef="#ctx0" brushRef="#br0" timeOffset="27270.76">27654 14692 2314 0,'0'0'103'0,"0"0"21"0,0 0-100 0,0 0-24 0,0 0 0 0,7 0 0 16,7 0 35-16,-3 0 1 0,3 0 1 0,0-6 0 16,7 3-10-16,1-3-3 0,2 2 0 0,1-2 0 15,3 3-1-15,0-3-1 0,1 3 0 0,-1-4 0 0,4 7-6 0,-1 0-2 16,5-3 0-16,6 3 0 31,0 0-167-31,-3 0-34 0</inkml:trace>
  <inkml:trace contextRef="#ctx0" brushRef="#br0" timeOffset="29683.03">29859 14291 1209 0,'0'0'108'16,"0"0"-87"-16,0 0-21 0,0 0 0 15,0 0 166-15,0 0 29 0,-7 0 5 0,7 0 2 0,0 0-119 0,0 0-24 16,0 0-5-16,0 0-1 16,-11 6 11-16,8-3 1 0,3-3 1 0,-7 0 0 15,0 10-1-15,3-1 0 0,1 1 0 0,-4 5 0 0,0 4-3 0,0-3-1 16,0 3 0-16,-4 9 0 16,0-9-34-16,-3 12-7 0,0-9-2 0,0 12 0 0,-4-5-18 0,4 5 0 15,-7 1 0-15,0 2 0 0,3-2 0 0,-3 2-11 16,0-2 2-16,-4-1 0 0,4-5-13 0,0-1-2 15,0 3-1-15,-4-12 0 16,4 0-127-16,0 0-26 0,3-10-5 0,1 0-860 0</inkml:trace>
  <inkml:trace contextRef="#ctx0" brushRef="#br0" timeOffset="29909.6">29393 14463 3052 0,'0'0'68'0,"-7"7"13"0,0-7 3 0,7 0 1 0,0 0-68 0,0 0-17 0,0 0 0 0,7 9 0 15,8-3 0-15,-1-3-14 0,3 7 2 0,1-1 1 16,3-2 11-16,0 11-13 0,0-2 5 0,1 3 8 16,-1 0-10-16,0 6 10 0,4 3 0 0,-1-3-9 15,5 3 9-15,2 1-12 0,1-1 12 0,0-3-12 16,3 0-62-16,-7 0-13 0,0-3-2 0,1-3-733 15,-1 6-146-15</inkml:trace>
  <inkml:trace contextRef="#ctx0" brushRef="#br0" timeOffset="31050.49">30925 14228 1900 0,'0'0'84'0,"0"0"18"0,-8 0-82 0,1 3-20 0,4 4 0 0,3-7 0 15,0 0 236-15,0 0 44 0,0 0 8 0,0 0 1 16,3 6-230-16,1 3-47 0,-1 1-12 16,1 9 0-16,0-1 0 0,3 1 0 0,-7 9 0 0,3 4 0 15,1-4-12-15,-1 6-8 0,-3-5 0 0,4-1-1 16,-4 6-3-16,0-5-1 0,0 5 0 0,-4-6 0 15,4 4-119-15,-7-4-24 16,0 0-5-16,-7-9-890 0</inkml:trace>
  <inkml:trace contextRef="#ctx0" brushRef="#br0" timeOffset="31288.28">30667 14557 2613 0,'0'0'57'0,"0"0"12"0,0 0 3 0,0 0 2 0,-4-6-59 0,1 3-15 16,-1-3 0-16,4 6 0 0,0 0 20 0,0 0 0 16,0 0 1-16,0 0 0 0,0 0 20 0,0 0 4 15,0 0 1-15,0 0 0 0,0 0 0 0,11 0 0 16,0-3 0-16,-1 3 0 0,4 0-18 0,0 0-3 16,4 0-1-16,0 0 0 0,6 0-8 0,5 0-1 0,-1 0-1 15,4 0 0-15,-1 0-14 0,1 0 0 16,0 0-12-16,-4-7 12 15,4 7-84-15,-4 0-9 0,-3 0-3 0,-1 0 0 16,-2 0-67-16,-1-3-13 0,0 3-4 0,-3 0-880 0</inkml:trace>
  <inkml:trace contextRef="#ctx0" brushRef="#br0" timeOffset="31835.69">32011 13937 921 0,'0'0'82'0,"-7"6"-66"0,3-6-16 0,-3 6 0 15,0-3 462-15,0-3 89 0,4 10 17 0,3-1 4 31,0 0-499-31,0 1-100 0,-4 6-20 0,1-1-4 16,3 7 3-16,-4 3 0 0,1 0 0 0,-4 4 0 0,3-1 14 0,1-3 3 0,-4 0 1 0,-1 3 0 16,1-3 17-16,0 4 3 0,4-11 1 0,-4 11 0 15,0-11-146-15,0 4-29 0,0-9-5 0</inkml:trace>
  <inkml:trace contextRef="#ctx0" brushRef="#br0" timeOffset="32808.06">32530 13861 172 0,'0'0'8'0,"0"0"1"0,0 0-9 0,0 0 0 0,0 0 0 0,0 0 0 0,0 0 368 0,0 0 72 16,0 0 15-16,3 10 2 15,-6-1-296-15,3 1-59 0,0 5-12 0,-4-2-2 0,-3 2 16 0,0 11 4 16,3-8 1-16,-3 1 0 0,0 9-25 0,0-3-6 16,4 4-1-16,-4-4 0 0,0 3-29 0,3-3-7 15,1 0-1-15,-1-3 0 0,4-3-32 0,0 6-8 16,-3-9 0-16,6 3-873 15,1-4-175-15</inkml:trace>
  <inkml:trace contextRef="#ctx0" brushRef="#br0" timeOffset="40109.33">29372 16219 1152 0,'0'0'102'0,"-10"0"-82"0,-1 7-20 0,1-7 0 0,-1 3 347 0,4-3 65 16,7 0 12-16,0 0 4 0,-4 9-335 0,4-2-66 15,4 2-14-15,-1 0-2 0,4 7-11 0,4-3 0 16,0 2 0-16,3 10 0 0,0-6 0 0,0 0 0 16,0 9 0-16,4-3 0 0,-1 3 0 0,1 7 0 15,0-7 0-15,-1-3 0 0,1 10 0 0,-4-7 0 0,4-3 0 0,-1-3 0 32,1 0-151-32,0-3-22 0,-4 0-5 0</inkml:trace>
  <inkml:trace contextRef="#ctx0" brushRef="#br0" timeOffset="40356.75">30177 16075 2516 0,'-14'16'112'0,"6"-13"22"16,-2 6-107-16,-4 7-27 0,3-3 0 0,-3 12 0 15,3-6 24-15,1 15 0 0,-1-6 0 0,-3 16 0 16,4 0 7-16,-4 9 1 0,-1 1 0 0,-2 8 0 16,-4 1-17-16,-1 9-3 0,-2 0-1 0,-4 0 0 15,-4 7 11-15,4 2 2 0,-4-2 1 0,0 2 0 0,4-9-17 0,3 7-8 16,0-7 8-16,4-3-8 16,0-3-67-16,3-7-18 0,4-5-4 15,4-7-1093-15</inkml:trace>
  <inkml:trace contextRef="#ctx0" brushRef="#br0" timeOffset="40846.39">30942 16138 1958 0,'-3'-6'87'0,"3"2"17"0,3-2-83 0,1 3-21 0,-1-3 0 0,1 3 0 0,-1-4 23 0,-3 7 0 15,4-3 0-15,-4 3 0 16,0 0 53-16,0 0 10 0,0 0 2 0,7 10 1 0,-7-1 7 0,0 4 2 15,0 2 0-15,0 4 0 0,3 6-49 0,-3 10-9 16,0-4-3-16,-3 13 0 0,6-3-37 0,-3 3 0 16,-3-4 0-16,-1 11 0 0,1-8 0 0,-1 1 14 15,4-6-2-15,-3 0 0 0,-4 2-22 0,0-8-5 16,3 2-1-16,1-9 0 16,-1 4-104-16,1-4-22 0,-1-7-4 0</inkml:trace>
  <inkml:trace contextRef="#ctx0" brushRef="#br0" timeOffset="41057.65">30699 16542 1209 0,'0'0'108'0,"0"0"-87"0,0 0-21 0,0 0 0 15,0 0 441-15,0 0 84 0,0 0 17 0,0 0 3 31,7 7-468-31,3 2-93 0,4-9-20 0,1 0-3 0,6 6 39 0,-4-2 0 0,5-4 0 0,-1 0 0 16,0-4 0-16,4-2-9 0,-4 6 9 0,7-3 0 16,4-3-110-16,-1-4-15 0,1 1-3 0,0-7-1088 15</inkml:trace>
  <inkml:trace contextRef="#ctx0" brushRef="#br0" timeOffset="41376.87">31877 15668 1958 0,'0'0'174'0,"0"0"-139"0,0 0-35 0,0 0 0 16,0 0 124-16,0 0 19 0,0 0 3 0,0 0 1 31,0 0-160-31,-4 6-32 0,4 3-7 0,-3 7 0 0,-1-4 41 0,1 4 11 0,-1 3 0 0,-3 0 0 16,0 0 19-16,0 3 5 0,4-4 2 0,-4-5 0 15,0 3-36-15,3-1-7 0,1-5-2 0,-1-1-1025 16</inkml:trace>
  <inkml:trace contextRef="#ctx0" brushRef="#br0" timeOffset="42024.69">32699 16031 2188 0,'0'0'97'0,"0"0"20"0,-11 0-93 0,4 7-24 0,0-4 0 0,0 6 0 0,0-3 49 0,0 4 6 16,-3-1 1-16,-5 7 0 15,1-4-27-15,0 7-5 0,-3-3 0 0,-5 12-1 0,-2-3 42 0,-5 3 9 16,1-2 2-16,4 2 0 0,-5 0-5 0,5-3-1 16,-1 3 0-16,4-3 0 0,0 0-44 0,3-3-9 15,4 3-1-15,0-6-1 0,3 0-27 0,-3 3-4 16,3-9-2-16,1 2 0 15,-4-5-154-15,3-1-32 0,-6 1-5 0,-1-4-908 0</inkml:trace>
  <inkml:trace contextRef="#ctx0" brushRef="#br0" timeOffset="42264.61">32156 16078 2660 0,'0'0'59'0,"0"0"12"0,0 0 2 0,0 13 1 0,0-10-59 0,3 6-15 0,1 7 0 0,3-3 0 16,0 2 0-16,3 1 9 0,1 3-9 0,3 0 8 16,0 6-8-16,-3-3 0 0,3 3 9 0,4 3-9 15,-4-3 21-15,0 3 0 0,3 4 0 0,1-4 0 16,0-3-11-16,-1 3-2 0,1-9-8 0,0 9 12 0,3-9-12 0,0-3-16 16,-3 3 3-16,-1-4 1 15,1-5-189-15,0-1-38 0,-1 0-7 0,1-9-2 0</inkml:trace>
  <inkml:trace contextRef="#ctx0" brushRef="#br0" timeOffset="42562.61">32992 15586 1843 0,'0'0'81'0,"0"0"18"0,-7 0-79 0,0 6-20 0,3-3 0 0,1 4 0 15,-1-4 236-15,4 6 44 0,0 7 9 0,4-7 2 16,-1 10-226-16,4 0-45 0,0 6-8 0,4 0-3 15,-4 0-9-15,0-3 0 0,4 3 0 0,-4 0 0 16,3-6 10-16,-3 0-10 0,0 6 12 0,0-12-12 16,-3 2-171-16,-1 1-41 0</inkml:trace>
  <inkml:trace contextRef="#ctx0" brushRef="#br0" timeOffset="44184.74">25344 16317 1900 0,'0'0'169'0,"-4"-7"-135"0,1 4-34 0,-1-3 0 0,4-3 147 0,-4 5 22 16,4-2 5-16,0-3 1 0,0-1-139 0,0 10-27 15,4 0-9-15,-4 0 0 0,0 0 0 0,0 0 0 16,7 0-9-16,0 10 9 0,-3 5-11 0,3-2 11 15,0 3-10-15,0 9 10 0,-4 3 0 0,4 0 0 16,0 7 0-16,0-1 0 0,1 1 10 0,-1-4-10 16,-4 4 8-16,1-7-8 0,-1 6 0 0,1 1 0 15,-4-1 8-15,-4-6-8 0,1 7 0 0,-1-7 0 16,-3-3 0-16,0-6 8 0,0 0 0 0,0-3-8 16,3-4 12-16,1-6-4 0,3-6 5 0,0 0 1 15,0 0 0-15,-4-6 0 0,1-6 14 0,-1-4 4 0,1-9 0 16,-1 6 0-16,8-9-21 0,-1 3-11 0,1-4 12 0,-1-5-12 15,1-1 0-15,3 4 0 0,0-10 0 0,0 10 0 16,4-4-8-16,3 1 8 0,3 6 0 0,-3 3-9 16,1-4 9-16,2 4 0 0,-3 7 0 15,0-1 0-15,1 3 11 0,2-3-3 16,1 13 0-16,-1-3 0 0,5-1-8 16,-5 7 0-16,4-3 0 0,1 12 0 0,-1-3 0 0,-4 3 0 15,5-2 0-15,-5 5 0 0,4-3 0 0,1 10 0 0,-5-4 0 0,1 4 0 16,-1 3 0-16,5 0 0 0,-5 6-10 0,1-6 10 15,-4 9 0-15,0-3 0 0,0 3-8 0,0 0 8 16,-7 4-26-16,-3-4-2 16,-1 0-1-16,1-3 0 0,-8 4-19 0,1-1-3 0,-4-3-1 0,0 3-697 15,0-3-140-15</inkml:trace>
  <inkml:trace contextRef="#ctx0" brushRef="#br0" timeOffset="44626.2">26345 16586 2602 0,'-10'7'57'0,"10"-7"12"0,-7 3 3 0,0 3 1 0,0-6-58 0,7 0-15 0,0 0 0 0,0 0 0 31,0 0-61-31,7-6-15 0,3 3-4 0,1-7 0 15,0 4 41-15,3-3 8 0,-4 5 2 0,4-2 0 0,-3-3 70 0,3-1 15 0,-3 4 2 0,3-3 1 16,0-1-3-16,0 1 0 0,4-1 0 0,-4 1 0 16,0-7-36-16,-4 7-8 0,8-1-2 0,-7 1 0 15,-4-7-22-15,-4 7-4 0,1 6 0 0,-1-7-1 16,-6 4-17-16,-1-3-3 0,-3 6-1 0,-3-4 0 16,-1-2 21-16,-3 3 4 0,0-4 1 0,0 7 0 15,-4-3 24-15,4 3 6 0,-4-4 1 0,1 7 0 16,-1 0-19-16,4 7 0 0,-4 2 0 0,4 1 0 0,0-1 10 15,0 0-2-15,3 10 0 0,1 0 0 16,-4-3-8-16,3 9 8 0,4-3-8 0,-4 3 8 0,4 0 10 0,0-6 2 16,0 9 0-16,4-3 0 0,-1-6-20 0,1 9 0 15,3-6 0-15,0 0 0 0,0-3 29 0,7 6 3 16,-7-6 0-16,7-1 0 16,0 4-52-16,0-3-9 0,7-6-3 0,0 2 0 15,0 4-102-15,4-9-21 0,3-1-4 0,0-3-1 0</inkml:trace>
  <inkml:trace contextRef="#ctx0" brushRef="#br0" timeOffset="45230.97">26896 16404 403 0,'0'0'36'0,"0"10"-36"0,-4-1 0 0,1 1 0 16,-1 5 484-16,1-2 91 15,3 3 17-15,0 2 4 0,0-8-477 0,3 9-96 16,-3-4-23-16,4 1 0 0,3-3-14 0,-4 5-6 16,1-2 0-16,-1 0-1 0,-3-4 21 0,0-2 0 0,0-1-9 0,0 7 9 15,4-7 12-15,-4-9 5 0,0 0 2 0,0 0 0 16,0 0-7-16,3 6-2 0,-3-6 0 0,7 4 0 16,1-4-10-16,-8 0-9 0,0 0 9 0,0 0-13 15,7 6-8-15,3-6-2 0,-3 3 0 0,0-3 0 16,-7 0 3-16,7 6 1 0,0-3 0 0,4 4 0 15,-4-4 19-15,0 3-8 0,0 3 8 0,0-9 0 16,0 7 14-16,0-4 10 0,-7-3 1 0,7 0 1 16,4 6-11-16,-4-6-3 0,-7 0 0 0,7 0 0 0,-7 0 18 15,7 0 3-15,-7 0 1 0,7 0 0 0,-7 0-8 0,7 0-2 16,0 0 0-16,4 0 0 0,-11 0-16 0,7 3-8 16,0 4 8-16,-3-4-8 0,3 3 0 0,-4-3 0 15,4 6 0-15,0 4 0 0,4-10 0 0,-1 13 0 16,1-7 0-16,0 1 0 0,-1-1 0 0,1 10 12 15,3-10-12-15,0 1 12 0,-3 5-12 0,3-5 12 16,0-1-12-16,-4 1 12 0,4 5 27 0,1-12 5 16,-5 7 2-16,4-4 0 0,-3-6-10 0,-4 0-1 15,3 0-1-15,-2-9 0 0,-1 2 4 0,3-2 1 16,-3-4 0-16,0-2 0 0,0-1-5 0,0-3-1 16,-3 0 0-16,-1-6 0 0,1 3-24 0,-1-3-9 15,1 0 0-15,-4-3 9 0,-4 3-9 0,4-3 8 0,0 3-8 16,-3-10 8-16,-1 7-8 0,1 0 0 15,3-1 0-15,-4 4 8 0,4 0-8 0,0 6 0 0,0 1 0 16,0 2 0-16,0-3 0 0,0 10-9 0,4-7 9 16,-4 4-13-16,3 5-3 0,1-2-1 0,-4-1 0 0,3 7 0 31,-3 3-8-31,4-6-2 0,-4-3 0 0,0 9 0 0,0 0-40 0,0 0-8 0,0 0-1 0,0 0-1 16,0 0-66-16,0 0-13 0,0 0-2 0,0 0-973 15</inkml:trace>
  <inkml:trace contextRef="#ctx0" brushRef="#br0" timeOffset="45496.62">27965 16555 2286 0,'0'0'101'0,"7"-6"21"0,0-1-98 0,3 4-24 16,1-3 0-16,0 3 0 0,6-3 18 0,4-4-2 16,1 7 0-16,6-3 0 0,4-4 26 0,-1 4 5 15,1 3 1-15,-4-6 0 0,4 2 6 0,-4 4 2 16,0-3 0-16,1-4 0 0,-5 1-39 0,1 0-7 16,-4-1-2-16,0 4 0 15,1-3-38-15,-1-1-8 0,0 1-2 0,0-7 0 16,-3 4-132-16,3 2-28 0,4-6-4 0</inkml:trace>
  <inkml:trace contextRef="#ctx0" brushRef="#br0" timeOffset="45716.96">28289 16655 2595 0,'-7'10'57'0,"0"-4"12"0,-7-3 3 0,7 3 0 0,7-6-57 0,0 0-15 0,0 0 0 0,0 0 0 16,0 0 0-16,11 4 0 0,-1-4 8 0,4 6-8 16,0-3 35-16,4-3 4 0,3 0 1 0,0 0 0 15,4 0-13-15,0 0-3 0,-1 0 0 0,1 0 0 16,0 0-74-16,7 0-15 0,-4 0-3 0,7 0-1123 16</inkml:trace>
  <inkml:trace contextRef="#ctx0" brushRef="#br0" timeOffset="48996.03">28836 8634 1785 0,'0'0'159'0,"-11"0"-127"16,-3 0-32-16,4 0 0 0,-1 0 42 0,4 0 2 15,7 0 1-15,-7-3 0 0,-3 3 7 0,2-6 2 16,8 6 0-16,0 0 0 0,0 0 3 0,0 0 1 16,0 0 0-16,0 0 0 0,0 0 1 0,0 0 0 15,0 0 0-15,0 0 0 0,0 0-11 0,0 0-1 16,0 0-1-16,0 0 0 0,8 9-32 0,2-3-6 16,1-3-8-16,3 7 11 0,0-4 0 0,4-3 0 15,3 3 0-15,3 4 0 0,1-10-11 0,0 6 12 16,7-3-12-16,-4 4 12 0,4-4-2 0,3-3 0 0,7 0 0 0,0 6 0 15,4-6-2-15,0 3-8 0,4-3 12 16,-5 0-4-16,5 0-8 0,-8 0 0 0,-3 0 0 16,0 0 0-16,0 0 0 0,-1-3 8 15,1 3 0-15,0-6 0 0,3 6 1 0,-3-3 0 0,3-4 0 0,-3 7 0 16,-3 0-9-16,-1-3 0 0,-3 3 9 0,-1 0-9 16,-2 0 0-16,-5 0 0 0,-3 3 0 0,-3-3 8 15,-4 0-8-15,0 0 11 0,0 0-11 0,-14 0 12 16,0 0 11-16,0 0 2 0,0 0 1 0,0 0 0 15,0 0-1-15,0 0 0 0,0 0 0 0,0 0 0 16,0 0-9-16,-3 7-1 0,3 2-1 0,-7 0 0 16,3 1-6-16,-3-1-8 0,4 1 11 0,-4 5-11 15,0-5 8-15,0 2-8 0,3 4 0 0,0 3 0 16,1-1 0-16,-1-2 0 0,4 9 0 0,0-3 0 16,0 3 0-16,4 4 0 0,-1 2 0 0,1 0 0 15,3 4 0-15,-3-1 0 0,3 10 0 16,-4 0 0-16,4 0 0 0,-3-3 0 15,3 9 0-15,-4-3 0 0,4-3 0 0,0 9 0 0,0-9 0 0,1 9 0 0,-5-6 0 0,4 4 0 16,-3-4 0-16,3 3 0 0,-4-3 0 16,1 6 0-16,3 0 0 0,-7-6 0 0,0 13 0 0,0-7 0 15,0 1 0-15,0-7 0 0,-4 6 0 16,1-9 0-16,-1 0 0 0,-3 3 0 0,4-3 16 0,-1 0 0 16,-3-7 0-16,4 7 0 0,-5-3-6 0,5-3-2 15,-4-1 0-15,3-2 0 0,1-7-8 0,-4 6 0 0,3-9 0 16,-3 4 0-16,4-1 8 0,-1-3 0 15,1-6 0-15,-1 6 0 0,4-6-8 16,-3-4 10-16,-1-2-10 0,1 3 10 0,-1-7 0 16,4 7 0-16,-4-7 0 0,1-6 0 0,-1 7-10 0,4 2 10 15,0-9-10-15,0-3 10 0,0 10-10 0,0-10 0 16,-3 6 0-16,3-3 0 0,0-3 0 0,0 0 0 0,-4 10 0 0,4-10 0 16,0 0 0-16,0 9 0 0,0-3 9 0,0 4-9 15,4-1 0-15,-4-9 8 0,0 6-8 0,0-6 0 16,0 3 0-16,0 7 0 0,0-10 0 0,0 0 8 15,0 0 4-15,0 0 2 0,0 0 0 0,0 0 0 16,0 0-3-16,0 0-1 0,0 0 0 0,0 0 0 16,0 0 4-16,-7-10 1 0,3 7 0 0,-3-12 0 15,4-1-7-15,-4 3-8 0,-4-2 11 0,0-10-11 16,1 6 0-16,-4-3 0 0,0 0 0 0,0 3 0 0,-1 0 8 16,1 0-8-16,4 4 0 0,-4-4 0 0,0 3 0 15,3 4 0-15,0-4 0 0,1 7 0 0,3-4 0 0,0-3 0 16,0 10 0-16,3-6 0 0,1 2 0 0,-1 1 0 15,1 3 0-15,-1-4 0 0,4 4 0 0,0 6-9 16,0 0 9-16,0 0 0 0,0-10 0 0,0 10-8 16,0 0 8-16,0 0 0 15,0 0 0-15,0 0-10 0,0 0 10 0,-4 10 0 0,4 6 0 0,0-7 0 16,4 10 0-16,0-4 0 0,3 1-11 0,-4 3 2 16,8-7 0-16,-4 7 0 0,0 3 9 0,3-3 0 15,1 0 0-15,3 0-8 0,0 0 8 0,0-4 0 16,-3 4 0-16,-1-3 0 0,5-4 0 0,-5 4 0 15,1-7 0-15,-1 7 0 0,1-7 0 0,-1 1 0 16,1-7 8-16,-4 3-8 0,0-3 0 0,-7-3 0 16,11 7 0-16,-11-7 0 0,10-7 10 0,1 4 1 15,0-3 0-15,-1-7 0 0,4-2 0 0,0-4 0 0,0 0 0 0,4-6 0 16,0 0-11-16,3 3 0 0,0-9 0 0,7 2 0 16,4-5-11-16,3-4-7 0,1-6-2 0,9 0 0 31,1-3-158-31,7-3-32 0</inkml:trace>
  <inkml:trace contextRef="#ctx0" brushRef="#br0" timeOffset="50718.56">25340 18164 1868 0,'0'0'41'0,"0"0"9"0,-3 0 2 0,3 0 0 0,0 0-42 0,0 0-10 0,-4-7 0 0,4-2 0 15,-4 0 0-15,8-1 0 0,0 1-10 0,-1-1 10 0,-3 1 32 0,7 3 12 16,-3-4 2-16,-4 7 1 0,3-3 38 0,-3 6 8 16,0 0 2-16,0 0 0 0,7 0-43 0,0 0-9 15,0 9-2-15,0 1 0 0,0 5-41 0,0 1 0 16,1-3 0-16,-1 5-11 0,0 4 11 0,-4 0 0 16,4-3 0-16,-3 3 0 0,-1-3 0 0,1 0 0 15,3-1 0-15,-4 1 0 0,-3-3 0 0,4 0 0 16,-4-4 0-16,3 4 0 0,-3-4 0 0,0-5 0 15,0 2 0-15,0-9-8 0,0 0 8 0,0 0 0 16,0 0-9-16,-3 9 9 0,3-9 0 0,0 0 0 16,-7 0 0-16,0 7 0 0,7-7 0 0,-4-7 12 0,-3 4-4 0,4-9 0 15,-1 2 2 1,1 1 0-16,-1 0 0 0,1-4 0 0,3-3 2 0,3-2 0 16,1-1 0-16,-1-6 0 0,1 9-4 0,3-6-8 15,0-3 12-15,7 6-4 0,0-6-8 0,0 6 0 0,4-6 0 16,-1 0 0-16,5 6 0 0,-5 0 0 0,4 1-8 0,1 2 8 15,-5 7 0-15,4-10 0 16,1 9-9-16,-8-5 9 0,3 2-8 0,1-3 8 16,-4 13-12-16,0-12 12 0,0 8-10 0,-3-2 10 0,3 6-8 0,-3-4 8 15,-4 7 0-15,3 0 0 0,1 7 0 0,-1-4 0 16,1 6 0-16,0-2 0 0,-4 11 0 0,3-2-8 16,1 3 8-16,3 6 0 0,-4-3-9 0,5 3 9 15,-5 3 0-15,1-3 0 0,-1 4 0 0,4-4 0 16,-7 3 0-16,4-3 0 0,3 3 0 0,-3-3 0 15,-4-6 0-15,3 6 0 0,-3-6 0 0,0 0 0 0,1-4 0 16,-1-2 0-16,0 3 0 0,0-7 8 0,-4 0-8 16,4 1-12-16,-7-10 2 0,0 0 1 15,0 0-134-15,0 0-26 0,7-3-6 0,-3-4-465 16,-1-2-92-16</inkml:trace>
  <inkml:trace contextRef="#ctx0" brushRef="#br0" timeOffset="51397.35">26465 18057 2480 0,'-10'16'110'0,"6"-13"22"0,-6 6-105 0,3-2-27 0,0-4 0 0,3-3 0 0,-3 6 33 0,7-6 2 16,0 0 0-16,0 0 0 15,0 0-51-15,0 0-9 0,0 0-3 0,0 0 0 0,11 3 28 0,-1 3-8 16,-3-6 8-16,4 0 0 0,-1 0 0 0,5 0 0 16,2 7 0-16,-3-4 0 0,0-3 0 0,0 6 0 15,4-6 0-15,0 3 0 0,-4-3 0 0,0 0 0 16,-14 0 0-16,18 0 0 0,-4 0 0 0,0 0 0 15,-4-3 0-15,-3-3 0 0,1 3 0 0,-1-4 9 16,0 1-9-16,-4-3 10 0,1-1 0 0,-4 1 0 16,0-1 0-16,-4-5 0 0,-3 5-10 0,4-2 8 15,-4 2-8-15,-4-5 8 0,0-1-8 0,1 7 0 0,3-4 0 16,-4-3-11-16,-3-2 20 0,3 8 4 0,-6-6 1 0,3 7 0 16,0 0-5-16,3-1-1 0,-3 1 0 0,7 9 0 15,-4-6-8-15,1 12 0 0,3-3 0 0,-4 3 0 16,4 10-15-16,-4-4-1 0,4 7-1 0,0-3 0 15,0 3 17-15,0 0-10 0,-3 6 10 0,3 0-8 16,-1-6 8-16,1 9 0 0,0-9 8 0,4 6-8 16,-4 0 11-16,3-6-3 0,4-1 0 0,0 8 0 15,0-8 26-15,0 1 5 0,7 0 1 0,-3-3 0 16,3 2-29-16,0 1-11 0,4-3 8 0,-1 3-8 16,4-4 0-16,0-2-14 0,0 3 2 0,4-7 0 31,-4-3-86-31,4-3-17 0,3 7-3 0,0-10-1 15,-3 0-107-15,-4 0-22 0,14-10-4 0,-3-8 0 0</inkml:trace>
  <inkml:trace contextRef="#ctx0" brushRef="#br0" timeOffset="51980.86">27125 17869 2718 0,'0'0'60'16,"0"0"12"-16,0 0 2 0,0 0 2 0,0 0-60 0,4 3-16 0,-4 3 0 0,3 4 0 16,1-1-33-16,3 0-10 0,0 1-1 0,-4-1-1 0,4 7 27 0,0 0 6 15,0-4 0-15,1 4 1 0,-1 3 11 0,3-4 0 16,-6 4 0-16,3-6 0 0,3 2 8 0,-3 4 3 0,0-9 1 0,1 5 0 15,2-5-12-15,-3-1 8 0,-3-3-8 0,3-2 8 16,-4 2-8-16,-3-6 0 0,0 0 0 0,0 0 0 16,11-6 0-16,-11 6 0 0,7-4 0 0,0-5 0 15,-4 0 0-15,5-4 13 0,-5 1-3 0,1-4-1 16,-1 6 19-16,1-5 3 0,-1 5 1 0,1-2 0 16,-1-4-32-16,4 7 0 0,-7 9 0 0,0 0 0 15,0 0 0-15,7 0 0 0,-7 0 0 0,11 6 0 16,0-3 0-16,-1 13 0 15,1-7 0-15,-1 1 0 0,1 8-10 0,-1-8-8 0,5 9-2 0,-5-10 0 16,1 7 32-16,-1 3 7 0,1-10 1 0,3 0 0 0,-3 7-20 16,-1-7 0-16,1 1 0 0,-1-1 0 0,1-2 20 0,-4 2-4 15,4 0 0-15,-4-9 0 0,-7 0-6 0,7 10-2 16,-7-10 0-16,7 6 0 0,0-3 9 0,0-3 2 16,-7 0 0-16,0 0 0 0,7 6 1 0,3-6 1 15,-6-6 0-15,3 6 0 0,0-3 5 0,0-3 1 16,4 6 0-16,-4-10 0 0,0 1-3 0,0 3-1 15,0-4 0-15,4 1 0 0,-4-10-11 0,0 10-1 16,3-7-1-16,-3-3 0 0,0 0 2 0,0 4 0 16,0-7 0-16,1-3 0 0,-1 9-12 0,0-6 10 15,0-3-10-15,-4 6 10 0,4-6-10 0,0 9 0 16,-3-6-12-16,-1 7 12 16,1-4-65-16,-1 3-6 0,-3-3-1 0,0 10 0 15,4-7-150-15,-1 7-30 0</inkml:trace>
  <inkml:trace contextRef="#ctx0" brushRef="#br0" timeOffset="53073.96">28325 17906 2156 0,'-18'7'48'0,"14"-4"9"0,-6 3 3 0,-1-3 0 0,4-3-48 0,-3 0-12 0,-1 0 0 0,4 0 0 0,7 0 34 16,0 0 5-16,0 0 1 0,0 0 0 0,0 0 8 0,0 0 1 16,0 0 1-16,11-3 0 0,-4-3-29 0,3 6-5 15,4 6-2-15,4-3 0 0,0-3 3 0,3 7 1 16,0-4 0-16,4 3 0 0,-1 0-18 15,1-3 0-15,3 4 8 0,-3-4-8 0,7 3 0 0,3-3 0 16,4 3 0-16,0-6 0 16,3 4-22-1,0-4-8-15,-3-4-2 0,0 4 0 0,0-6-160 0,-8 3-33 0</inkml:trace>
  <inkml:trace contextRef="#ctx0" brushRef="#br0" timeOffset="53385.74">28434 18192 1900 0,'0'0'169'0,"0"6"-135"0,0-6-34 0,0 0 0 16,0 0 240-16,0 0 40 0,0 0 9 0,7 3 2 15,7-6-247-15,0 3-44 0,0-6-18 0,7 6 1 16,-3 0 17-16,7-3-8 0,3 3 8 0,4-7 0 16,3 7-10-16,4 7 10 0,0-4-8 0,-1-3 8 15,1 6-69-15,4-6-9 0,-8 3-2 0,4-3-720 16,-4 0-144-16</inkml:trace>
  <inkml:trace contextRef="#ctx0" brushRef="#br0" timeOffset="55395.64">29774 17816 1094 0,'-7'3'97'0,"-3"-3"-77"16,-4 0-20-16,3 0 0 0,1 0 258 0,-1 0 48 0,4 0 10 0,3-3 1 15,1 3-233-15,3 0-48 16,0 0-8-16,0 0-3 0,0 0 25 0,0 0 5 16,0 0 1-16,0 0 0 0,7-7-16 0,3 7-4 0,5 0 0 15,-1 0 0-15,0 7-2 0,7-7-1 0,0 0 0 0,0 3 0 16,4 3-21-16,0-6-4 15,-1 6 0-15,1-3-8 0,0 4 13 0,-1-4-4 16,1 3-1-16,0-3 0 0,-7-3-8 0,3 6 0 16,0-2 0-16,-4-4 0 0,5 6 0 0,-5-6 0 0,1 3 0 0,-4 3 0 15,0-6 0-15,0 0 0 0,0 0 0 0,-7 0 0 16,4 7 0-16,-11-7 0 0,0 0 8 0,0 0-8 16,0 9 0-16,0 0 0 0,0-9-12 0,-7 10 12 15,-4-1-9-15,1 1 9 0,-4-1 0 0,0 7 0 16,-4-7-9-16,-3 4 9 0,3-4 0 0,-3 13-9 15,0-9 9-15,0 5 0 0,-1 4 0 0,-6-3 0 0,7 0 0 0,0 6-8 16,-4-3 8-16,1-3 0 0,2 6 0 0,1-6 0 16,4 3 0-16,-1-4 8 0,4 1-8 0,3 0 11 15,1 0-11-15,3 0 12 0,0-10-3 0,7 7 0 16,0-1 0-16,0-2 0 0,7-4-1 0,0 7 0 16,3-7 0-16,4 7 0 0,4-3 8 0,0-7 0 15,3 3 1-15,3 1 0 0,8 5-29 0,-4-5-7 16,1-7-1-16,2 3 0 15,1 4-112-15,3-7-24 0,4-3-4 16</inkml:trace>
  <inkml:trace contextRef="#ctx0" brushRef="#br0" timeOffset="55811.81">31221 17747 2530 0,'0'0'56'0,"-4"6"11"0,-3 3 2 0,4-2 3 0,-4-4-58 0,3-3-14 0,1 9 0 0,-1-9 0 16,4 0-43-16,0 9-11 0,4 7-2 0,-4-3-1 0,0 2 57 0,0 10 8 16,-4-6 3-16,4 9 1 0,0 7 23 0,-3-7 5 15,3 4 0-15,-4-4 1 0,4 0-23 0,0 7-5 16,0-7-1-16,-3 0 0 0,3-3-12 0,-4 3 0 15,0-3 0-15,4 4 0 0,-3-4-10 0,-1 0-5 16,-3-3-1-16,0-7 0 16,0 4-89-16,0-3-19 0,0-4-3 0,0 4-537 0,-4-7-108 15</inkml:trace>
  <inkml:trace contextRef="#ctx0" brushRef="#br0" timeOffset="56022.21">30893 18192 2782 0,'0'0'61'0,"0"0"13"0,0 0 2 0,0 0 3 0,0 0-63 0,10 0-16 0,4 0 0 0,1-3 0 16,2-4-13-16,4 7-6 0,4-3-1 0,0-3 0 16,-1 0 28-16,1 3 4 0,0 3 2 0,0-7 0 15,-1 7-14-15,-3 0 0 0,4-3 0 0,0-3 0 16,3 6-20-16,-3 0-6 0,-1 0-2 0,1 0 0 15,3 0-144 1,1 6-30-16,-1-12-6 0</inkml:trace>
  <inkml:trace contextRef="#ctx0" brushRef="#br0" timeOffset="56650.17">31845 17336 2188 0,'0'0'48'0,"0"0"11"0,0 0 1 0,0 0 1 0,0 0-49 0,0 0-12 16,0-3 0-16,0 3 0 0,0 0-11 0,0 0-5 15,0 0 0-15,0 0-1 0,0 0 17 0,0 0 8 16,4 9-8-16,-1 0 12 0,-6 10-12 0,3 0 0 16,-4 0 0-16,-3 6 0 0,0-6 0 0,0 6-18 0,-3 3 4 0,2-3 1 31,-2-6-14-31,-1 6-2 0,1-6-1 0,-1 0 0 15,4-10-107-15,0 7-22 0</inkml:trace>
  <inkml:trace contextRef="#ctx0" brushRef="#br0" timeOffset="58418.74">33359 17493 806 0,'0'0'72'0,"-7"3"-58"0,0 3-14 0,-4 3 0 16,4-5 444-16,-4 5 85 0,4-3 18 0,0 13 3 0,4-3-430 15,-1-4-87-15,4 10-17 0,0 0-3 0,4 3-13 0,-1 10 0 16,1-7 0-16,3 0 0 0,0 7 0 0,3-7-16 15,1 6 3-15,0-5 1 16,-1-4-151-16,4-7-29 0,7 17-7 0,-3-29-1 0</inkml:trace>
  <inkml:trace contextRef="#ctx0" brushRef="#br0" timeOffset="64718.23">31933 17819 1324 0,'0'0'59'0,"0"0"12"0,0 0-57 0,-3-3-14 0,-1-4 0 0,4-2 0 16,4-1-75-16,7 1-17 0,-1 0-4 0,4 9-1 0,-3-3 106 0,3-4 22 16,-4 1 4-16,5 6 1 0,-8 0 128 0,-7 0 25 15,0 0 6-15,7 6 1 0,0 1-52 16,-7-7-9-16,-4 9-3 0,1 0 0 0,-1 1-35 0,1-1-7 16,-8 1-2-16,4-1 0 0,0 10-19 0,3-10-4 15,1 1-1-15,3-1 0 0,0 7-21 0,0-1-5 16,3-2-1-16,4-4 0 0,1 7-17 0,2-7-3 15,1 10-1-15,6-3 0 0,-3 3 0 0,1-4-1 0,2 7 0 16,1-6 0-16,-4 9-15 0,4-6 8 0,-4 0-8 0,0-4 0 31,-4-2-42-31,1 3-14 0,-4-1-4 0,0-5 0 16,0-1-59-16,-3-6-12 0,-1 7-2 0,-3-10-1 16,0 0-62-16,0 0-12 0,0 0-2 0,7-10-1 0</inkml:trace>
  <inkml:trace contextRef="#ctx0" brushRef="#br0" timeOffset="65079.76">32526 17671 1738 0,'0'0'77'0,"0"0"16"0,-10 3-74 0,-1 7-19 16,0-1 0-16,1-2 0 0,-1 2 90 16,4 0 14-16,-3 1 4 0,-5-1 0 15,5 1 0-15,-1-1 0 0,1 4 0 0,-1-1 0 0,1-3-38 0,2 7-7 16,-2-3-2-16,3 9 0 0,0-4-24 0,0 1-5 16,0 0 0-16,0 9-1 0,-4-3-3 0,0 0 0 15,1 10 0-15,-1-4 0 0,-3 4-16 0,0-1-3 16,0 1-1-16,-4 2 0 15,1-2-8-15,-4 3 0 0,-1 5-10 0,5 1 10 0,-4-6 0 16,-1 3 0-16,1-10 0 0,4 4 0 16,2-1 0-16,-2-6 0 0,-1-3 0 0,4 1 0 0,3-8-17 0,1-5-4 0,3 3-1 15,0-7 0 1,3 0-108-16,1 1-22 0,3-10-4 0,0 0-970 0</inkml:trace>
  <inkml:trace contextRef="#ctx0" brushRef="#br0" timeOffset="65619.89">33062 17859 1209 0,'0'0'53'0,"0"0"12"0,0 0-52 0,0 0-13 15,0 0 0-15,0 0 0 0,0 0 61 0,0 0 10 0,0 0 1 0,0 0 1 16,0 0 12-16,0 0 3 16,0 0 0-16,-7 0 0 0,4-6 11 0,-1 3 2 15,4 3 1-15,0 0 0 0,-7 3-35 0,0 3-7 0,4-2-2 0,-4 2 0 16,-4 3-10-16,0 7-1 0,4-4-1 0,-7 4 0 15,0-3-19-15,0 2-4 0,3 4-1 0,-6 0 0 16,3-3 6-16,0 3 2 0,-1 6 0 16,1-7 0-16,0-2-8 0,4 3-2 0,-4-3 0 15,-1-4 0-15,1 7-6 0,4-3-2 0,-1-7 0 0,1 0 0 16,-1 7-12-16,0-6-16 0,1-7 3 0,3 6 1 16,0-3-97-1,-4-6-19-15,8 7-4 0,-4-7-1 0,7 0-50 0,-8-7-9 0,1 7-3 16</inkml:trace>
  <inkml:trace contextRef="#ctx0" brushRef="#br0" timeOffset="65858.38">32664 17753 921 0,'0'0'82'0,"0"0"-66"0,0 0-16 0,0 0 0 0,0 0 316 0,0 0 60 15,0 0 12-15,0 0 3 0,0 9-278 0,0 1-55 16,3-1-11-16,1-3-3 0,3 7 16 0,0-4 4 0,3 13 0 0,5-3 0 16,-1 3-29-16,3 9-6 0,1 1-1 0,3 2 0 15,4 1 6-15,0-1 1 16,-1 1 0-16,8-4 0 0,0 4-16 0,-8-10-3 0,5 3-1 0,-1-3 0 16,4 3-15-16,3 0 0 0,0-3 0 0</inkml:trace>
  <inkml:trace contextRef="#ctx0" brushRef="#br0" timeOffset="69239.71">29125 13864 1357 0,'-10'16'60'0,"6"-13"12"0,1 4-57 0,-4 2-15 16,3 0 0-16,-3 1 0 16,4-1-32-1,-1 7-10-15,0-7-2 0,4 1 0 0</inkml:trace>
  <inkml:trace contextRef="#ctx0" brushRef="#br0" timeOffset="69725.85">30046 13808 460 0,'-3'9'20'0,"3"1"5"0,-4-1-25 0,1 1 0 16,3 5 0-16,-4-2 0 0,4 3 174 0,0-1 30 15,0-2 5-15,0 2 2 0,4 4-169 0,-1-3-34 0,1-4-8 0,-1 4 0 16,4 0-12-16,0-4-4 0,0 4 0 0,0-7-510 16</inkml:trace>
  <inkml:trace contextRef="#ctx0" brushRef="#br0" timeOffset="70453.83">29072 13676 576 0,'0'0'51'0,"0"0"-41"16,4-9-10-16,-1 6 0 0,5-4 154 0,-5 1 29 15,4 3 5-15,0-3 2 0,0 3-155 0,0-4-35 16,0 4 0-16,-7 3 0 0,0 0 31 0,0 0 9 16,0 0 1-16,0 0 1 0,0 0 42 0,-3 13 9 15,-1-7 2-15,-3 3 0 0,4 7 3 0,-4-6 1 16,0 2 0-16,0-2 0 0,-1 5-37 0,5 4-7 15,-4-3-2-15,3-4 0 0,1 10-53 0,-1-3 0 0,4-6 0 0,0 8-8 16,0-8 8-16,0 6 0 16,4-3 8-16,-1 2-8 15,-3 1-29-15,4-9-11 0,-1 5-1 0,1-5-1 16,3 5-130-16,-3-5-27 0,3-1-5 0,-7-9 0 0</inkml:trace>
  <inkml:trace contextRef="#ctx0" brushRef="#br0" timeOffset="70977.67">30071 13695 1378 0,'0'0'61'0,"0"0"13"0,0 0-59 0,0 0-15 0,0 0 0 0,0 0 0 15,-7 6 104-15,3-2 17 0,-3 2 4 0,4 3 1 16,3-9-6-16,-7 6-2 0,0-2 0 15,3 5 0-15,0 0-50 0,-3 1-11 0,4-4-1 0,3 13-1 16,-4-10-27-16,1 10-6 0,-1 3-1 0,4-3 0 16,0 3-21-16,0 0 0 0,4 0 0 0,-4-7-8 15,3 11 8-15,1-8-8 0,-1-5 8 0,4 3-8 16,1 2-21-16,-1-2-4 0,0-7-1 0,3 7 0 16,1-6-112-16,3-1-22 15,-4 0-5-15,5-6-1 0</inkml:trace>
  <inkml:trace contextRef="#ctx0" brushRef="#br0" timeOffset="71699.52">29161 15605 748 0,'0'0'33'0,"0"0"7"0,-7 0-32 0,0 0-8 0,7 0 0 0,-4 0 0 16,-3 0 258-16,7 0 50 0,0 0 9 0,0 0 3 16,-4-3-223-16,4 3-44 0,-7 0-9 0,7 0-1 15,0 0-10-15,-7 3-1 16,0 3-1-16,4 3 0 0,-1 1-23 0,1 6-8 15,-4-4 0-15,7 4 9 0,-4 3 10 0,1 6 1 0,-1 0 1 0,0 3 0 16,4-6-21-16,-3 9-18 0,-1-2 3 0,4-4 1 16,0-3 14-16,0 3-9 0,0 0 9 0,4-6-8 31,-1-4-156-31,1-2-30 0</inkml:trace>
  <inkml:trace contextRef="#ctx0" brushRef="#br0" timeOffset="72133.71">30561 15552 2023 0,'0'0'89'0,"0"0"19"0,0 0-86 0,0 0-22 0,0 0 0 0,0 0 0 16,0 0 34-16,0 0 2 0,0 6 1 0,-3 3 0 15,3 1-20-15,0-1-4 0,0 0-1 0,-4 1 0 16,1 5 19-16,3 4 3 0,0 0 1 0,-4-3 0 16,4 3-13-16,0-1-2 0,4 1-1 0,-1 6 0 15,1-6-19-15,-1 0-16 0,4-3 4 0,0 2 0 16,0-2-171-16,4-6-33 0</inkml:trace>
  <inkml:trace contextRef="#ctx0" brushRef="#br0" timeOffset="72714.74">29510 17336 1908 0,'-7'0'84'0,"3"6"18"0,4-6-82 0,-3 3-20 16,-1-3 0-16,4 0 0 0,0 0 24 0,0 0 1 15,0 6 0-15,-3 4 0 0,3-1-5 0,0 7 0 16,0-4-1-16,-4 4 0 0,1-6 12 0,3 8 2 16,-4 1 1-16,1-3 0 0,-1 3-10 0,1-4-3 15,-1 4 0-15,0 0 0 0,1-3-21 0,-1-4 8 16,4 4-8-16,0 3 0 16,0-10-96-16,4 7-23 0,-4-7-5 0</inkml:trace>
  <inkml:trace contextRef="#ctx0" brushRef="#br0" timeOffset="73105.38">30438 17395 2329 0,'-21'3'103'0,"13"-3"21"0,-2 7-99 0,3-4-25 16,0 3 0-16,3 0 0 0,1-2 12 0,3 5-2 15,0-9-1-15,-4 9 0 0,1 1-9 0,3-1 8 16,7 1-8-16,-4 5 8 0,1-5-8 0,3 5-14 16,0-2 3-16,0 3 1 0,4 2 10 0,-4 1 0 0,3-9 0 0,1 5 0 31,-1 1-63-31,1-7-13 0,3 1-4 0,-3-1-881 0</inkml:trace>
  <inkml:trace contextRef="#ctx0" brushRef="#br0" timeOffset="73897.75">27531 11036 1728 0,'-11'6'153'0,"1"-6"-122"0,3 10-31 0,-4-10 0 0,0 9 71 0,1-9 8 15,3 9 1-15,-4-2 1 0,4-4-41 0,4 3-8 16,-4-3-1-16,3 4-1 0,0 2-10 0,1 0-3 16,3 1 0-16,0-1 0 0,-4 7 0 0,4-4 0 15,0 4 0-15,-3 3 0 0,3-3-17 0,0 2 0 16,0 1 8-16,-4 0-8 0,4-3 0 0,-3 2-16 0,-1 1 4 16,1-3 0-1,-4-7-101-15,3 7-20 0,-3-3-4 0,4-4-436 0,-4-3-87 0</inkml:trace>
  <inkml:trace contextRef="#ctx0" brushRef="#br0" timeOffset="74419">30723 11425 979 0,'0'0'87'0,"0"0"-70"0,-7 0-17 0,7 0 0 16,0 0 330-16,0 0 62 0,0 0 13 0,0 0 3 16,-3 3-276-16,6 6-54 0,1 1-11 0,-1 2-3 15,1 1-36-15,-1 6-8 0,5-4-2 0,2 10 0 16,-3-3-18-16,7 3 0 0,0 1 8 0,1-5-8 15,-1 5 0-15,0-1 0 0,-4 3 0 0,4 0 0 16,1-3-44-16,-8 0-10 16,-7-6-2-16,3 6-1108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9-14T18:28:03.73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2565 12638 403 0,'-4'-9'36'0,"4"9"-36"0,0-6 0 0,-7 3 0 0,4-4 192 0,3-2 31 16,3 3 6-16,-3-4 2 0,7 1-111 0,-7-1-23 15,11 1-4-15,-8 0-1 0,8-7-32 0,-8 6-6 16,4 1-2-16,4 0 0 0,-7-1-43 0,6 1-9 16,-10 3 0-16,4-4 0 0,3 1 0 0,-7-1 0 0,0 7 0 0,0-3 0 15,-7-3 10-15,3 2-2 0,-3 4 0 0,0-3 0 16,-4 3 8-16,1-4 0 0,-4 4 1 0,-7-3 0 15,-1 3 11-15,-2-3 1 0,-1 2 1 0,-3-2 0 16,-4 6 9-16,4-6 1 0,-7 3 1 16,3 3 0-16,-7-6 3 0,4 6 1 0,-1 0 0 0,1 0 0 15,-4 6-10-15,4-6-3 0,-11 9 0 0,7-9 0 16,-6 10-17-16,-1-1-4 0,-7 7-1 0,-7-7 0 16,10 10-1-16,1 0 0 0,3 0 0 0,0 6 0 15,8 0 9-15,-8 3 2 0,7 0 0 0,4 13 0 16,-8-10-20-16,11 10 10 0,1-6-10 0,6 2 8 15,0-2-8-15,1-4 0 0,10 4-10 16,-4-1 10-16,4 1 0 0,3 2 0 0,1-2 0 0,3 2 10 16,-4 7-10-16,4 0 0 0,3-6 0 15,4 6 0-15,0 0 0 0,0-1 0 0,0 4 0 0,0 4-11 16,11-7 3-16,0 3 0 0,3-4 0 0,0 11 0 16,-4-10 8-16,12 0-10 0,-5-7 10 0,4 1-10 15,4-4 10-15,3-9-8 0,0 4 8 0,-3-4-8 16,0-6 8-16,3-1 12 0,-3-8-2 0,-1 5-1 0,8-5-9 0,4-4 0 15,-1-3 9-15,7-3-9 0,4 0 8 0,0-3-8 16,3-3 10-16,-3-4-10 0,0 4 0 0,-4 3 0 16,4-6 0-16,-7-1 0 0,7-5-8 0,0-1 8 15,0 3-12-15,-4-12 12 0,4 6-20 0,0 4 4 16,3-7 0-16,-3 0 0 0,3 3-1 0,-3 0 0 16,-7 0 0-16,0-6 0 0,-4 6 17 0,0 4-8 0,4-7 8 15,-7 3 0-15,3-3 0 0,0 3 11 0,-6 0 0 16,-5-6 0-16,1 7 12 0,-4-8 2 0,4 8 1 15,-4-11 0-15,-10 4-7 0,3 3-2 0,0-9 0 0,-4 3 0 16,1-7-1-16,0 4-1 0,-8-10 0 0,1 7 0 16,3-4-15-16,-7 0 0 0,0-2 0 15,-7 8 0-15,7-2 0 0,-4-1 0 0,1 1 0 16,-8-1 0-16,4-2 0 0,0 2 0 0,-4 7 0 0,1 0 0 16,-4 3 0-16,3-4 0 0,0 4 0 0,-3 0 0 15,-7 6 8-15,0 1 1 0,3-1 1 0,-6 3 0 16,-8 7-10-16,4-1 0 0,3-2 0 0,-10 6 0 15,-1-4 0-15,1 4 0 0,-11-4 0 0,0 1 0 16,4 6 0-16,-4-3 0 0,-3-4-11 0,3 4 11 16,-3-3-25-16,-1 5 0 0,4-2 0 0,0-3-735 15,-3-1-148-15</inkml:trace>
  <inkml:trace contextRef="#ctx0" brushRef="#br0" timeOffset="10223.17">388 5473 1566 0,'0'0'34'0,"0"0"7"15,0 0 2-15,0 0 1 0,0 0-35 0,0 0-9 0,0 0 0 0,0 0 0 0,0 0-11 0,0 0-4 16,4 3-1-16,3 3 0 0,-7-6 26 0,10 4 5 16,-3 2 1-16,4-6 0 0,-1 0-16 0,1 0 0 15,0 0 0-15,3 0 0 0,-4-6 41 0,4 6 6 16,-3-4 1-16,3-2 0 0,0 3 2 0,7-3 1 15,4 6 0-15,-4-13 0 0,7 4-16 0,-3 3-3 16,0-4-1-16,7 1 0 16,3 2-4-16,-7-2-1 0,4 0 0 0,3-1 0 0,-10 1-10 0,14-1-3 15,-4 4 0-15,-3-3 0 0,-4-1-13 0,-3 1 11 16,6 0-11-16,-6 9 10 0,0-10 6 0,3 4 2 16,4 3 0-16,-8-4 0 0,1 4-18 0,-4-3 0 0,4 6 0 0,0-3 0 15,-8-3-9-15,4-4-6 16,1 10-1-16,2 0 0 0,-10-9 26 0,8 9 5 15,-8-6 1-15,-4 2 0 0,1 4-16 0,-1-6 0 16,-6 6 0-16,7 0 0 0,-11 0 25 0,0 0 3 0,0 0 0 0,0 0 0 16,0-3 6-16,0 3 2 0,0-6 0 0,-7-4 0 15,3 7-20-15,4-3-3 0,-4-4-1 0,-6 10 0 16,10-6-12-16,-7 3 0 0,3-3 0 16,-3 3 0-16,4-4 0 0,-1 7 0 0,-6-9 0 0,3 6 0 15,3-3 0-15,-7 2 0 0,1-2 0 0,-1 3 0 16,4-3 0-16,-3-4 0 0,-1 10 0 0,-3 0-10 15,3-6 10-15,1 3 0 0,-4 3 0 0,3 0 0 16,-3-6 0-16,3 6-8 0,1 0 8 0,6 0 0 16,-6 0 0-16,3 0 0 0,3 0 0 0,4 0 0 15,0 0 0-15,0 0 0 0,0 0 0 0,0 0 0 16,0 0 0-16,4 0-16 0,6 0 4 0,1 0 0 16,-1 6 12-16,4-6 0 0,8 3 8 0,-8-3-8 15,10 0 0-15,-2 6 0 0,6-6 0 0,-3 0 0 0,-1 4 0 16,-3 2-12-16,4-6 2 0,-4 6 0 0,0-3 10 15,-6-3 0-15,-1 6 0 0,-4-2 0 0,1-4 0 0,3 6 14 16,-14-6-3-16,3 9-1 0,-3-9 8 0,8 3 2 16,-8-3 0-16,0 10 0 0,0-1-4 0,-8 7-1 15,5-7 0-15,-1 1 0 0,-6-4 11 0,-1 3 2 16,-3 1 1-16,-4 5 0 0,1-2-29 0,-1-4-8 16,1 7-1-16,2 0 0 0,-6-4 9 0,7-2 0 0,-7 5 0 15,7 4 8-15,-4 0-8 16,1-3 0-16,3 3 8 0,3-1-8 15,-7 7-141-15,4-6-33 0,0 9-6 0,0-12-2 0</inkml:trace>
  <inkml:trace contextRef="#ctx0" brushRef="#br0" timeOffset="11476.56">342 8508 1890 0,'0'0'41'0,"0"0"9"0,-3 0 2 0,-4-9 1 0,7 9-42 16,-4 0-11-16,4 0 0 0,0-6 0 0,-3-4 83 16,3 10 14-16,0 0 3 0,0-9 1 15,3 6-65-15,-3-3-12 0,11-4-4 0,-8 10 0 0,8-9-8 0,3 3-1 16,-4 2-1-16,5-2 0 0,6-3-10 0,-7 6 8 15,7-4-8-15,4 4 8 0,-4-3-8 0,4 6 0 16,-1 0 0-16,1 0 0 0,10 0 0 0,-7 0 0 16,4 0 0-16,4 0 0 0,-1 0 0 15,0 0 0-15,-3 0 0 0,3 0 0 0,0 0 0 16,8 6 0-16,-4-6 0 0,-4 0 0 0,0 0 0 0,-7 0 0 16,4 0 0-16,-7 0 0 0,10-6 25 0,-10 6 3 0,3 0 1 15,-3 0 0-15,-4-3-15 16,0 3-3-16,4 3-1 0,-11-3 0 0,7 0-10 0,-7 0 10 15,7 0-10-15,-7 0 10 0,0-3-10 0,-3-4 8 16,3 7-8-16,0-3 8 0,-3-3 1 0,-1 0 0 0,1 3 0 16,0-4 0-16,-1 4 3 0,-3-3 1 0,0-3 0 15,4-1 0-15,-8 7 10 0,8-3 1 0,-8-4 1 16,5 4 0-16,-8-3-10 0,3 9-3 16,4-10 0-16,-7 10 0 0,0-3-12 0,0-3 11 0,0 6-11 15,0-10 10-15,0 10 2 0,0-9 1 0,0 3 0 0,-7 3 0 16,4 3-5-16,-5-7-8 0,5 4 11 0,3-3-11 15,-11 3 29-15,8-3-1 0,-8 2 0 0,4-2 0 16,4 3-28-16,-8-3 0 0,-3-4 0 0,3 4 0 16,1 3 0-16,-4-3 11 0,0-4 0 0,3 1 0 15,-10 6-11-15,10-7 8 0,-3 4-8 0,4-3 8 0,3 2-8 16,-4 4 0-16,0-6 9 0,1 3-9 0,6 2 0 16,4 4 0-16,0 0 0 0,0 0 0 0,-10-6 0 15,10 6 0-15,0 0 0 0,0 0 0 0,0 0-9 0,0 0 9 16,0 0-10-16,0 0 10 0,14 0-8 0,-4 6 8 15,1-2 0-15,7-4-9 0,3 0 9 0,0 6 0 16,-3-6 8-16,6 3-8 0,4 3 0 0,-3-3 0 16,0-3 0-16,0 7 0 0,-1-7 0 0,-3 3 0 15,4 3 0-15,-7-6 8 0,6 9-8 16,-2-9 0-16,-8 10 0 0,7-10 0 0,-7 9 0 0,7-2-13 16,-10-4 3-16,3-3 1 0,-4 9 9 15,5-3 0-15,-12-6 0 0,8 10 0 0,-4-4 0 0,-4-3 11 0,8 7-3 0,-8-4 0 16,4 3-8-16,-7-6-11 15,4 7 3-15,-4 2 0 0,0-2 8 0,-4-1 0 0,4 1 0 16,0 2 0-16,0 4 0 0,-7-7 12 0,4 7-2 0,3-4-1 16,-7 4-1-16,3 3 0 0,-6 0 0 0,-1-4 0 15,-3 4 2-15,0 0 0 0,0 0 0 0,-7 6 0 16,-1-6 6-16,5 0 0 0,-4 6 1 0,-4-7 0 16,4-2-6-16,3 3-2 0,-3-3 0 0,0-4 0 15,3 4-9-15,-3-7 12 0,0 7-12 0,7-4 12 16,-7-2-12-16,3 6 0 0,-3-7 9 0,0 0-9 15,-4 1-107-15,7-1-25 16,-3 1-6-16</inkml:trace>
  <inkml:trace contextRef="#ctx0" brushRef="#br0" timeOffset="45632.76">28871 2619 1335 0,'0'0'59'0,"0"0"13"0,7-3-58 0,-3-3-14 0,3 3 0 0,-3-3 0 15,3-1 52-15,-4 4 8 0,4-3 2 0,-3 3 0 16,-1-3-42-16,-3 6-8 0,4-4-1 0,-4 4-1 16,0 0-10-16,0 0 0 0,0 0 0 0,7-6 0 15,-4 6 30-15,-3 0 4 0,0 0 1 0,11 0 0 16,-11 0 25-16,0 0 4 0,0 0 2 0,0 0 0 16,0 0 3-16,0 0 1 0,0 0 0 0,0 0 0 15,0 0-5-15,0 0-1 0,0 0 0 0,0 0 0 0,0 0-24 0,0 0-6 16,0 0-1-16,0 0 0 0,0 0-17 0,0 0-3 15,0 0-1-15,0 0 0 0,0 0 16 0,-4-9 4 16,4 9 0-16,0 0 0 0,0-10-20 0,0 10-3 16,0 0-1-16,0 0 0 0,0 0 4 0,0 0 0 15,0 0 0-15,0-3 0 0,0 3 0 0,0 0 0 16,4-6 0-16,-4 6 0 0,0 0 16 0,0 0 3 16,0 0 1-16,0 0 0 0,0 0-32 0,0 0 0 15,0 0 0-15,0 0 0 0,0 0 12 0,0 0-3 16,0 0-1-16,0 0 0 0,0 0-8 0,0 0 0 15,0 0 0-15,0 0 0 0,0 0 0 0,3 9 0 0,-3 1 8 0,-3 5-8 16,3-2 8-16,-4 3-8 16,1 2 8-16,-1 8-8 0,1-8 9 0,-1 17-9 15,1-10 10-15,-1 3-10 0,1 0 0 16,3 7 0-16,-7-7 0 0,7 0 0 0,-4 7 11 16,1-7-11-16,-4 7 12 0,3-7-12 0,0 6 10 0,1 1-10 15,-4-7 8-15,0-3-8 0,0 10 0 0,0-14 0 0,0 14 0 16,0-16 0-16,0 6 0 0,3 0 0 0,-3 0 8 15,0-3-8-15,3-3 0 0,-3-3 0 0,4 2 0 16,-1-8 0-16,1-1-9 0,-1 4-4 0,1-10-1 0,3-3 0 31,0 0-107-31,0 0-22 0,0 0-4 0,0 0-656 0,7-10-131 0</inkml:trace>
  <inkml:trace contextRef="#ctx0" brushRef="#br0" timeOffset="46118.89">28758 2478 1555 0,'-21'-9'138'0,"7"9"-110"15,0 0-28-15,3-3 0 0,-3 3 144 0,0 0 23 16,4 0 5-16,10 0 0 0,0 0-70 0,0 0-14 0,0 0-4 0,0 0 0 15,0 0-50-15,10-6-10 16,4-4-3-16,4 10 0 0,-4 0 17 0,4 0 3 16,3 0 1-16,4-9 0 0,-4 9-22 0,3 9-5 15,5-9-1-15,-1 6 0 0,0 4-4 0,0-7-1 0,-3 6 0 0,7 4 0 16,0-4-9-16,3 4 8 0,4-4-8 0,-1 7 8 16,5 0-8-16,3-4 0 0,0 7 0 0,-15-3 8 15,1 2-8-15,0 8 0 16,-4-11 0-16,0 7 0 0,-3 6 0 0,-4-3 0 0,0 1 0 15,0 11 0-15,-3-9 0 0,-4 7 0 0,-3-10 0 0,-4 3 0 16,0 0 0-16,-4 7 8 0,-3-10 0 0,0 10 0 16,-3-7-8-16,-4 0 0 0,0 6 0 15,0 1 0-15,0-10 0 0,-4-3 0 0,4-3 0 0,-7 6 8 16,0 0-8-16,0-9 0 0,0 2 9 16,-8 1-9-16,5-6 0 0,-4 9 8 0,-4-10-8 0,-10 7 0 15,-1-3 0-15,5 3 9 0,-1-10-9 0,0 0 0 16,4 1 8-16,-4 2-8 0,7-8 0 0,1 2 0 15,-1-3-14 1,0-3-10-16,1-3-1 0,-1-3-1 0,0-4-35 16,4 4-7-16,3-4-2 0,-3 1 0 0,4 0-123 0,3-4-25 15,-4 4-5-15,7-7-677 0</inkml:trace>
  <inkml:trace contextRef="#ctx0" brushRef="#br0" timeOffset="46653.56">30293 2654 2487 0,'-21'-6'55'0,"10"3"11"0,1 3 2 0,-1 0 2 0,-3 0-56 0,3-7-14 0,1 7 0 0,-4 0 0 15,3 7 38-15,-3-7 5 0,0 3 1 0,0 3 0 16,0 3-20-16,-4-2-3 0,0 5-1 0,1-2 0 16,-4 5-20-16,-1 4 0 0,-2 0 0 0,-1 0 0 15,-3 3 0-15,0 6 0 0,3-9 0 0,0 9 0 16,4-3 10-16,0 3-2 0,7 0-8 0,0-2 12 16,3 2-12-16,1 6 9 0,6-9-9 0,0 4 8 15,4-11 1-15,4 7 0 0,-4 1 0 0,7-5 0 0,4-5-9 16,3 3 0-16,0-10 0 0,3 7 0 15,5 0 0-15,2-4 0 0,1-12 0 0,3 10 8 16,4-4 2-16,-4-6 0 0,4 0 0 0,0 0 0 0,-4-9 2 0,7 2 0 16,1-2 0-16,2-1 0 15,5 1-12-15,-5-7-17 0,1 7 4 0,-3-10 1 0,-1 10 12 16,0-10 0-16,0 3 0 0,-6-12 0 16,-1 3 23-16,-3 3 7 0,-4-3 2 0,0 9 0 0,-4-12-32 15,-2 3 0-15,-1 3 0 0,-7-3 0 0,0-3 0 16,0-4 0-16,-4 4 0 0,1 0 0 0,-8-10 16 15,4 13-4-15,-3-9 0 0,-4 5 0 0,3 1-1 0,-3 3-1 16,-3-3 0-16,-1 3 0 0,-3 0-10 0,-4 6 0 16,1 3 0-16,-4-3 0 0,-4 10 0 0,4 0 0 15,-4-1 0-15,-7 4 0 16,4 3-18-16,-4 3-9 0,0 3-1 0,4 3-1 16,0-3-128-16,0 13-26 0,3-7-5 0</inkml:trace>
  <inkml:trace contextRef="#ctx0" brushRef="#br0" timeOffset="47351.15">31708 2469 2415 0,'0'0'53'0,"0"0"11"0,0 0 3 0,3-3 1 0,-3-7-55 0,-3 4-13 15,3-3 0-15,-4 6 0 0,1-4 70 0,-4 4 11 16,-4-3 3-16,0 6 0 0,1 0-58 0,-8 0-11 16,1 0-3-16,-8 6 0 0,0-3-12 0,0 7 0 15,-3-1 0-15,0 1 0 0,0-1 0 16,0 7 0-16,-1 2 0 0,5 1 0 0,-5 3 0 0,5 0 17 15,-1 6-1-15,4-3-1 0,0 1-15 0,0 2 0 16,-1 0 0-16,5-3 0 16,-1 10 0-16,4-7 0 0,-4-3 0 0,1 0 0 15,6 3 12-15,1-9 0 0,-1 9 0 16,4-3 0-16,3-6-12 0,1 6 0 0,-1-6 0 0,4 9 0 0,7-12 0 0,-3 3 0 16,6-4 0-16,-2-2 0 0,2 6 0 0,1-4 0 0,-1-5 0 0,4 6 0 15,4-7 0-15,-4 3 0 0,0 4 0 16,4-6-10-16,0-1 10 0,3-9 0 0,-4 9 0 15,5-9 0-15,2 10 8 0,1-10 3 0,-4 0 1 16,4 0 0-16,3 0 6 0,0 0 2 0,0 0 0 16,-3-3 0-16,7-4-20 0,-4 7 0 0,0-9 0 15,-3 9 0-15,-4-13 0 0,0 7 0 0,1-3 0 0,-8 2 0 16,3-5 0-16,-3-4 0 0,0-3 0 0,1 4 0 16,-5 2 0-16,4-2 0 0,-3-4 0 0,-1 3 0 15,-2 4 13-15,2-4-1 0,1 3 0 0,-4-2 0 16,0-1-12-16,0 7 0 0,0-4 0 0,-4 0 0 15,-3 4 0-15,0 6 0 0,0-3 0 0,0 6 0 16,0-10 0-16,-3 10 0 0,-4 0 0 0,0 0 0 16,0-9 0-16,0 9 0 0,-4 0 0 0,4 9 0 0,-4-9 0 0,1 0 0 15,-1 0 0-15,-3 6 0 16,4-2 0-16,-5 2 0 0,-2-6 0 0,6 0 0 16,-3 3 8-16,0 3-8 0,-4-3 11 0,1-3-11 0,-1 7 8 0,0-1-8 15,1-3 0-15,-8-3 0 0,0 10 0 0,4-10 0 16,0 9-12-16,3-9 3 0,1 0-3 0,3 0-1 15,3 0 0-15,1 0 0 16,3-9-129-16,7 9-26 0,-4-10-4 0</inkml:trace>
  <inkml:trace contextRef="#ctx0" brushRef="#br0" timeOffset="49201.05">28836 4554 748 0,'0'0'33'0,"-3"0"7"0,-1 0-32 0,-3 0-8 0,0 0 0 0,0 10 0 15,3-4 344-15,1 3 66 0,-1 1 14 16,1 2 2-16,-4-2-334 0,7 5-66 0,0-5-14 0,3 9-2 16,-6-4-10-16,3 4 0 0,0-3 0 0,3-4 0 15,1 4 21-15,-4-7-1 0,3 10 0 0,1-9 0 16,-1 5 12-16,-3-5 1 0,4 5 1 0,-4-2 0 15,3-4-9-15,1 7-1 0,-1-7-1 0,-3 1 0 16,4-4 17-16,-4-6 3 0,0 0 1 0,3 13 0 0,-3-13-17 0,0 0-3 16,0 0-1-16,0 0 0 0,0 0-1 0,8-10 0 15,-1 7 0-15,0-3 0 0,3-10-6 16,-3 7-2-16,4-1 0 0,-4-2 0 16,4-7-5-16,-1 3-1 0,1-9 0 0,-1 6 0 15,1 1-8-15,3-8 8 0,-3 8-8 0,-1 2 8 0,1-3-8 0,-4 7 0 16,3-1 0-16,1 4 0 0,-4-1 0 15,0 1 0-15,4-1 8 0,-4 10-8 0,0-9 0 16,3 9 0-16,-3 0 0 0,0-3 0 0,0-3 0 0,1 6 0 16,-1 0 0-16,3 0 0 15,-6 0 0-15,6 6 0 0,-6-3 0 0,3 6 0 16,-4 1-8-16,1-1 8 0,3 1 0 0,-3-1 0 0,-1 4 0 0,1-1 0 16,-1 4 0-16,1-7 0 0,-1 10 0 0,1-10 0 15,-1 7 0-15,4-13 0 0,-7 7 0 0,0-10 0 16,0 0 0-16,7 9 0 0,0-9 0 0,0 6 0 15,-7-6 0-15,7-6 0 0,4 6 10 0,-4-9-10 0,4 6 12 0,-1-4-12 16,1-5 14-16,-4-4-4 0,4 0-1 0,-1 7 0 16,1-10-9-16,3 7 0 0,-4-4 0 0,1 0 0 15,3-3 0-15,0 1 0 0,-3 2 0 0,-1-3 0 16,1 7 0-16,0-1 0 0,-1 1 0 0,4 2 0 16,-3 1 0-16,-1 2 0 0,-3-2 0 15,4 9 0-15,-4-3 0 0,4 3 0 0,-1 0 0 16,1 0 0-16,-1 0 0 0,1 3 0 0,-4-3-9 0,4 9 9 15,-1-2 0-15,4 2 0 0,-3-6 0 0,-1 13 0 16,1-7 0-16,0 10 0 0,-1-3 0 0,4-4 0 16,-3 10 0-16,0-3 0 0,3 3 0 0,0 0 0 0,0 0 0 15,-4-6 0-15,5 9 0 0,-5-6 0 0,4-7 0 0,-3 10 0 16,-1-9 0-16,-3 2 0 16,4 4 0-16,-4-3 0 0,4-4 0 0,-8 4 0 0,1 0-8 15,3-7-8-15,-4 4-2 0,1-7 0 16,-4 3-101-16,3-9-20 0,-3 10-4 0,0-10-1047 15</inkml:trace>
  <inkml:trace contextRef="#ctx0" brushRef="#br0" timeOffset="49849.29">30692 4109 2077 0,'3'-3'45'0,"-3"-10"10"0,0 10 1 0,0-3 4 0,0-4-48 0,0 1-12 0,0 0 0 0,0 6 0 15,-3-4 58-15,3 1 10 0,-4-3 1 0,1-1 1 16,-1 1-22-16,1 6-4 0,-4-4 0 0,3-2-1 16,-7 6 5-16,4-3 0 0,-3-4 1 0,-1 10 0 15,1 0-13-15,-5 0-2 0,-2 0-1 0,-1 0 0 16,1 0-18-16,-5 10-4 0,-2-1-1 0,-1 0 0 16,0 10-10-16,-3 0 0 0,0 6 0 0,0 0 0 0,-8 10 0 15,8 2 0-15,0-2 0 0,3 2 0 0,4 1 0 16,0 6 0-16,7-3 0 0,0-4 0 15,3 1 0-15,4 3 8 0,4-10-8 0,-1 10 0 0,0-7 10 16,8-2-10-16,3 2 12 0,0-6-12 0,4 4 0 16,3-10 0-16,0 3 0 0,7-6 0 0,4-4 0 0,3 4 0 15,4-3 0-15,3-4 0 0,0-2 0 0,4-4 0 16,3 3 0-16,-3-2 0 0,0-4 0 0,0-3 0 16,0 0-10-16,3 0 10 0,-3-10 0 0,7 1 0 15,-4-7 0-15,0 4 0 0,-3-4 0 0,0 0 0 16,-4 4 0-16,0-13 0 0,-3 9 8 0,0-6 0 0,-7-3 0 0,-4 6 0 15,0-9 4-15,-3 3 0 0,-4-3 0 0,-4 3 0 16,-3 0 6-16,-3-10 2 0,-1 7 0 0,-3 0 0 16,0-7-20-16,-7-2 0 0,0 2-11 0,0 1 11 15,-7-10 0-15,0 6 0 0,0 3 0 16,-7 7 0-16,0-6 0 0,-4 12 0 0,-3-3 0 0,3 0 9 16,0 9-9-16,1 3-16 0,-5 4 4 0,1 0 1 15,-4 2-13 1,4 7-2-16,4 0-1 0,-1 0 0 0,4 7-132 15,-1 5-26-15,8-2-6 0,0-1-877 0</inkml:trace>
  <inkml:trace contextRef="#ctx0" brushRef="#br0" timeOffset="50504.36">31933 3993 2228 0,'0'0'49'0,"0"-9"11"0,8-1 1 0,-1 1 1 0,-4-7-50 0,4 7-12 16,0-1 0-16,-3-5 0 15,3 5 22-15,-4 1 2 0,4-1 0 0,-7 1 0 0,0 9-3 0,0 0 0 16,-3 0 0-16,-4 0 0 0,0 0 18 0,-4 0 3 0,-3 6 1 0,0 4 0 15,0-1 4-15,-4 4 1 16,4 2 0-16,-4 1 0 0,-3 3-32 0,4 0-7 16,-1-1-1-16,0 11 0 0,1-4-8 0,-4 3 8 15,3 3-8-15,-7 1 8 0,4 11-8 0,-7-8 12 16,0 3-12-16,-1 6 12 0,5-10-12 0,-1 4 10 0,-3 6-10 0,10-13 10 16,4-3-2-16,0 0-8 0,3 7 12 0,4-7-4 15,4 0-8-15,-1 4 0 0,1-4 0 0,3-3 8 16,7-3-8-16,0-3 0 0,0-4 0 0,7 4 0 15,0-3 0-15,4-4 0 0,3 10 0 0,4-9 0 16,3 3 0-16,-4-7 0 0,1 0 0 0,3 1 0 16,-3-1 8-16,0 1 0 0,-1-10 0 0,5 0 0 15,-5 0-8-15,8 0-11 0,0-10 3 0,0 1 0 16,-1 6 8-16,-2-10 0 0,2 4 0 0,-2-4 0 0,-5 4 0 16,1-1 0-16,0-5 0 0,-4 5 0 0,0-5 24 15,-3 2 6-15,-1-3 2 0,-3 1 0 16,1 2-32-16,-1-3 0 0,-4 7 0 0,1-7 0 0,-1 4 0 0,1-4 0 15,0 7 0-15,-4-7 0 0,3 7 0 0,-3-1 0 16,0-2 0-16,-3 5 0 16,-1-2 0-16,1 0 0 0,-1 2 0 0,1 4 0 0,-4-3 0 0,0 6 0 15,0-9 0-15,0 9 0 0,-7 0 9 0,3-10-9 16,-3 7 8-16,0-3-8 0,-3 6 0 0,3 0 8 16,-4 0-8-16,-3 0 0 0,3 0 10 0,-3 6-10 15,-3-3 12-15,-1-3-12 0,0 0 12 0,-6 10-4 16,-1-10 0-16,0 0-8 0,1 0 11 0,2 0-11 0,5 6 10 15,-4-6-10-15,-1 0 8 0,5 0-8 0,-1-6 0 16,0 6 9-16,4 0-9 0,-3 0 0 0,6-10 0 16,1 7 0-1,6-3-181-15,4-4-29 0</inkml:trace>
  <inkml:trace contextRef="#ctx0" brushRef="#br0" timeOffset="82237.72">25668 2227 748 0,'14'-9'33'0,"-7"9"7"0,-3-9-32 0,-1 9-8 0,-3 0 0 0,4-3 0 15,-1-4 251-15,-3 7 48 0,0-3 9 0,-3-3 3 16,-1 0-233-16,-3 2-46 0,-3 4-10 0,-8-6-2 15,0 3-20-15,-3 3 0 0,-3 0 0 0,-8 0 0 16,-3 3-10-16,-4-3 10 16,-7 6-12-16,0-6 12 0,4 0 0 0,-11 0 0 0,-4 4 0 0,-10-4 0 15,-7 0 36-15,0 6 0 0,-7 0 1 0,0-6 0 16,0 3-15-16,-7-3-3 0,-11 7-1 0,0-4 0 16,4 6 16-16,-4-9 3 0,0 0 1 0,-3 6 0 15,-8 4-11-15,8-10-3 0,0 3 0 0,-4-3 0 16,-3 9 5-16,-4-2 1 0,10-1 0 0,-9 3 0 15,-5-6-16-15,1 7-3 0,6-4-1 0,5 3 0 0,-1-9-10 16,3 4 0-16,1-4 0 0,3 0 0 16,4 6 0-16,7-6 0 0,0-6 0 0,3 6 0 15,0-4 11-15,1-5 0 0,-1 3 0 0,7-4 0 0,1 7 1 0,10-3 1 16,-4-3 0-16,4-1 0 16,0 1-13-16,4 2 11 0,3-2-11 0,3 9 10 15,4 0-10-15,7-9 0 0,4 6 9 0,3-4-9 16,-3 7 16-16,7-3-2 0,-1-3 0 0,5 0 0 0,-1 6 3 15,4 0 1-15,3 0 0 0,0-4 0 0,4 4-18 16,0 0 0-16,0 4 0 0,3-4 0 0,1 12 0 16,2-9-11-16,5 4 2 0,3 5 0 0,0-3 9 15,0 1 0-15,3 6 0 0,1 2 0 0,3 1 0 0,0-3 0 16,-4 12 0-16,1-9 0 0,3 6 0 0,0 9 0 16,0-5 0-16,-4 5 0 0,-3 4 10 0,0 3-2 15,0-1-8-15,0 11 12 0,-7-8-12 0,0 1-8 16,0 0 8-16,-1-3-13 0,-2 9 13 0,-1-3 8 15,-3-6 0-15,0 6-8 0,0-3 9 0,-1 3-9 0,-2-13 0 16,-1 13 9-16,-3-6 5 0,0-3 1 0,3 3 0 0,0-10 0 16,8 4 4-16,-5-1 1 0,8-6 0 0,-3-3 0 15,6 0 4-15,4-3 2 0,4 3 0 0,-1-6 0 16,8 0-26-16,-1 0 0 0,1 3 0 0,3-10 0 16,3 4 0-16,4 0 10 0,4-13-10 0,0 6 10 15,6 1-10-15,-3-4 0 0,1-3 0 0,2 3 8 16,-3-6-8-16,4 0 0 0,0 3 9 0,0-6-9 15,6-3 10-15,5 6-2 0,2 0-8 0,5 0 12 16,3 0-2-16,7 0-1 0,6-3 0 0,-2 3 0 16,-1 0 5-16,8-6 1 0,3 6 0 0,11-3 0 15,3 3-6-15,0-7-1 0,3 4 0 0,12-3 0 16,10 3-8-16,-1-10 0 0,1 10 9 0,-3 3-9 16,-5-16 0-16,12 16 0 0,6-12 0 0,-7 6 0 0,-3-4 0 15,4 4 0-15,6 3 0 0,0-4 0 16,4 7 0-16,0 0 0 0,-7 0 0 0,4 0 0 15,-1 10 0-15,-3-4 0 0,-7 0 0 0,0 4 0 0,3 2 0 16,-3-5 0-16,0 2 0 0,-4 7 0 0,-3-13 0 0,0 6 0 16,-1 1 0-16,-2-1 0 0,-5 10 0 0,-6-13 0 15,-7 10 0-15,-4-4 0 0,3-12 0 0,-3 10 0 16,-10-4 0-16,-1 10 0 0,-6-13 0 0,-8 6 0 16,-7 1 0-16,-3-4 8 0,0-3-8 0,-4-3 0 15,1 6 0-15,-5-6 8 0,5 0-8 0,-8-6 0 0,4 6 8 16,-8 0-8-16,1-3 0 0,-7-3 8 15,3 3-8-15,-7-4 0 0,4-2 10 0,-8-1-2 0,1-5-8 16,-4 5 12-16,3-12 4 0,1 0 0 0,-4 1 0 16,0-5 0-1,4 1 1-15,3-9 1 0,-4-4 0 0,1 4 0 0,3-10-8 0,0 3-2 0,4-9 0 0,-4-7 0 16,4-2 1-16,-1-4 0 0,1 0 0 0,3 1 0 16,0-1-9-16,4-6 0 0,-7 6 9 0,3-9-9 15,0 9 0-15,0-2 9 0,-3 5-9 0,-1 7 0 16,1 9 8-16,-4-3-8 0,-3 3 0 0,-1 6 0 15,-3 4 0-15,0-1 0 0,0 1 0 0,-3-1 0 16,-1 13 0-16,-3-3 0 0,0 6 0 0,-3-6 0 16,-1 7 0-16,-3 8 0 0,4 1 0 0,-1-7 0 0,-3 4 0 15,0 2 0-15,0-2 0 0,0 8 0 0,4-5 0 0,-8 3 0 16,0 6 0-16,1 0 0 0,-1-10 0 16,-3 10-11-16,0 10 11 0,0-10-13 0,-4 6 13 0,-3-3 0 15,0 3 0-15,-4 4 0 0,-7-1 0 0,-3 1-9 16,-7-1 9-16,-4 7 0 0,-3-7-11 0,-8 7 11 15,-6-4-13-15,-1 13 5 16,1-9-93-16,-8 6-19 0,-3-6-3 0,-11-4-1233 0</inkml:trace>
  <inkml:trace contextRef="#ctx0" brushRef="#br0" timeOffset="92260.62">26039 2184 1576 0,'0'0'70'0,"0"0"14"0,0 0-67 0,7 12-17 16,-4-12 0-16,4 0 0 0,0 0 36 0,0 0 4 0,-7 0 1 15,7 0 0-15,0-6 9 0,0 0 2 0,-7 6 0 0,4-4 0 16,3-5-10-16,-7 3-2 16,0 6 0-16,-3-10 0 0,-1 1 12 0,0 0 3 0,4 9 0 0,-10-7 0 15,-4 7-18-15,0-9-3 0,0 9-1 0,-1-3 0 16,1 6-8-16,-3-3-1 0,-4 0-1 0,-1 0 0 15,-2 6-15-15,-5-3-8 0,-2-3 8 0,-8 7-8 16,-3-1 0-16,-4-3 9 0,-11 3-9 0,-10-3 0 16,-3 7 17-16,20-4-3 15,-3-6-1-15,0 0 0 16,1 3 8-16,-12 3 2 0,-10-6 0 16,0 0 0-16,0 0-5 0,-25 0-1 0,0 0 0 0,-3 0 0 0,-11 0-7 0,7 4-2 15,14-4 0-15,1 12 0 0,-8-12 4 0,-3 10 1 0,-8 2 0 0,8-3 0 16,10 1-13-16,-7-1 0 0,-13 7 0 0,34-7 0 15,0 7 0-15,-6-7 0 0,-12 1 0 0,1-1 0 16,0 1 0-16,-4-1 0 0,4 1 0 0,-36-1 0 0,15 0 0 16,0 4 9-16,-4-4-9 0,10-6 8 15,15 7 0-15,0-4 0 0,0-3 0 0,-1 3 0 0,-6-2-8 16,10-4 8-16,11 6-8 0,3-6 8 0,8 0 0 0,3-6 0 16,-4 6 0-16,8 0 0 0,3 0-8 0,7-4 10 15,0 4-10-15,7-6 10 0,4 3-10 0,3-3 0 16,4-4 9-16,-4 10-9 0,0-9 0 0,4 6 0 15,0-3 0-15,3-1 0 0,0 7 0 0,4-9 0 16,3 9 0-16,4-3 8 0,-4-3-8 0,8 2-13 16,-1-2 3-16,4 6 1 0,3-9 33 0,1 6 6 15,3-4 2-15,0-2 0 0,7 9-32 0,-4-6 0 16,1 2 0-16,3 4 0 0,0 0 0 0,0 0 0 16,0 0 0-16,0 0 0 0,0 0 0 0,0 0 0 0,0 0 0 0,7 10 0 15,-7-1 0-15,-4 10 0 0,1-3 0 0,-1-4 0 16,1 13 12-16,-5 0-3 0,-2-6-1 0,3 6 0 15,0 4-8-15,-4 8 0 0,1-2 0 16,-1-7 0-16,0 6 0 0,1 1-9 16,-4 3 9-16,0-4-13 0,0 1 13 0,-1-7 13 0,1 6-2 0,4-5-1 15,-4-1 2-15,0 6 0 0,-1-6 0 0,1 7 0 16,0 6 0-16,-3-4 1 16,-1 1 0-16,0 3 0 0,1-1-13 0,-1 1 0 0,-3-3 0 0,3 3-10 15,4-4 10-15,-4-2 0 0,4-4-9 0,-3 4 9 16,6-7 0-16,-3 6 0 0,-4-9 0 0,4 4 0 15,0-1 0-15,0-3 0 0,0 0 0 0,3-6 0 16,-3 0 15-16,4-10-3 0,3 7 0 0,0-7 0 0,-1 1-4 0,1-4 0 16,7-6-8-16,-7 3 12 0,7-3 1 0,0 0 0 15,-7 9 0-15,7-9 0 0,0 0 1 0,0 0 0 16,0 0 0-16,0 0 0 0,11 0-6 0,-1 0-8 16,5 7 11-16,2-7-11 0,8 3 10 0,3 3-10 15,7-6 8-15,1 0-8 0,6 3 0 16,0 3 0-16,1-6 0 0,-5 7 0 0,5-7 0 15,3 0 0-15,7 0 0 0,7-7 0 0,3 1 0 16,1 3 0-16,3 3 0 0,0 0 0 0,0-9 8 0,3 2-8 16,8 7 8-16,6-9-8 0,8 0 0 0,-7-1 0 15,-4 10 0-15,11-6 0 0,14 12 0 0,-4-6 0 16,-7 0 0-16,0 0 0 0,-3 10 0 0,3-4 0 16,8-3 0-16,-5 6 0 0,1 1 0 0,0-4 0 0,0 3 0 0,7-2 0 15,3-4 0-15,-7 6 0 0,-6-2 0 16,2-4 0-16,5 6 0 0,-5-9 0 0,-2 10 0 0,-12-4 0 15,-3-3 0-15,1 3 0 0,-1 0 0 0,3-2 0 16,1-4 0-16,-4 9 0 0,-7 0 0 0,-3-9 0 16,-4 0 0-16,3 7 0 0,4-7 0 0,-3 3 0 15,-7 3 0-15,-1-6 0 0,-3 0 0 0,-18 0 0 16,-3 3 0 0,0-3 0-16,-7 7 0 0,3-7 12 0,0 6-12 0,-3-6 0 0,3 0 0 0,11 0 8 15,-4 0-8-15,-3 0 0 0,0 0 0 0,-7-6 0 16,0 6 0-16,-4-7 0 0,0 7 10 0,-7 0-10 15,0-3 0-15,-3 3 0 0,0 0 0 0,-4-6-9 16,-4 3 9-16,-3-4 0 0,0 7 0 0,-3-9 8 16,3 6-8-16,0-3 0 0,0-4 0 0,0 4 0 0,0-3 0 15,4-1 0-15,-4-2 9 0,0-4-9 0,4-3 0 0,-1 3 0 16,1-2 0-16,-1 2-12 0,-3-3 12 0,4 0 8 16,0 0 0-16,3 1-8 0,-4 2 0 0,1-3 0 15,3 0-10-15,-4 1 10 0,5-1 0 0,-5 3 8 16,4-9 2-16,0 6 0 0,1 3-10 0,-5-2 12 15,1-1-12-15,3 0 12 0,-4-6-12 0,1 0 0 16,-4-3 9-16,0 6-9 0,4-10 0 0,-1-15 0 16,-3-3 0-16,4 9 0 0,-4 1 0 0,4 2 0 15,-1-12 0-15,1 12 8 0,-1-6-8 0,-3 0 0 16,4 0 0-16,-4-3 0 0,4 13 0 0,-4-1 0 0,3-2 0 0,-3 2 0 16,4-2 12-1,-4 8-3-15,0 4 0 0,0 0 0 0,0 3-9 0,0 0 0 16,0 0 0-16,-3 7 8 0,3-4-8 0,0 9 0 15,-4-5 0-15,4-4 0 0,0 0 0 0,0 4 0 0,-3-4 0 0,3 0 0 16,-3 3 0 0,-1-3 0-16,-3 1 0 15,4 2 0-15,-1 3 0 0,-3-2 0 0,0 5-10 16,0 7 10-16,0-9 0 0,0 8-9 0,-7-5 9 0,4 9 0 16,-1-6 0-16,4 6 0 0,-7 0 0 0,-4 0 0 0,1 0 0 0,3 0 0 0,-4 0 0 0,4 0 0 15,-3 0 0-15,-1 6 0 0,0-6 0 0,-3-6-8 16,0 6 8-16,-3 0 0 0,-1 0 0 0,0 0 0 15,-3 6 0-15,0-6 0 0,-4 0 8 16,1 0-8-16,-8 0 0 0,0 3 0 0,-3 3 0 0,10-6-8 16,-3 0 8-16,0 4 0 0,-1-4 0 15,-9 6 0-15,-5 0 0 0,-10-6 11 0,-7 3-3 0,-21 7 0 16,7-1-8-16,4-3 0 0,-1 4 0 0,-3-7 0 16,-18 3 0-16,1-3 0 0,-1 4 0 0,7 2 0 0,4-3 0 15,-7-3 0-15,-18 7 0 0,4-4 0 16,6 3 0-16,5 1-12 0,-5-4 2 0,-9 4 1 0,-8-7 9 15,10 6 0-15,8 1 0 0,-4-4 0 0,-6-6 0 0,-5 3 0 16,1-3 0-16,3 0 0 0,7-3-20 0,-10 3 2 16,-15-6 0-16,11 2 0 15,11-2-86-15,-14-3-16 0,-15-4-4 0,-3 1-1222 0</inkml:trace>
  <inkml:trace contextRef="#ctx0" brushRef="#br0" timeOffset="115719.59">28462 2412 1094 0,'0'0'48'0,"0"0"11"0,-3 0-47 0,3 0-12 0,0 0 0 0,-7 0 0 0,-1 0 212 0,-2 4 41 16,-1 2 8-16,-3 10 2 0,0-4-198 0,-11 7-39 16,-3 3-8-16,-7 6-2 0,-4 0-16 0,-3 7 0 15,-4-1 0-15,-3 4 0 0,-1 6 0 0,4-7 0 16,0-2 0-16,-3 9 0 0,-4-6 10 0,-3 5-2 16,-4-5 0-16,0 12 0 0,0-3 23 0,7-6 4 0,10 0 1 15,1 0 0-15,7-4-36 0,7-9-9 0,-1 4-1 16,8-10 0-1,0 0-76-15,3-13-15 0,8 4-3 0</inkml:trace>
  <inkml:trace contextRef="#ctx0" brushRef="#br0" timeOffset="115940.59">27682 2171 2790 0,'0'0'61'15,"0"9"13"-15,11 7 2 0,0 6 3 0,6 6-63 0,8 13-16 0,7-3 0 0,7 6 0 16,-1 15 0-16,5 7 9 0,6 6-9 0,8 10 8 16,10-4-8-16,0 10 8 0,0 3-8 0,-4 6 8 31,-6 0-97-31,-1-6-20 0,-3-3-4 0,0-6-1026 0</inkml:trace>
  <inkml:trace contextRef="#ctx0" brushRef="#br0" timeOffset="120296.67">16489 3021 403 0,'0'0'17'0,"0"0"5"0,-4 0-22 0,4 0 0 15,-7-10 0-15,7 10 0 0,0 0 292 0,-3-9 53 16,-1 3 11-16,4-4 3 0,0 10-266 0,0-9-53 15,-3 9-10-15,3 0-2 0,-4-13-28 0,4 13 0 16,-7-6 8-16,-3-3-8 0,2 2 8 0,-2 7-8 16,3-9 12-16,-4 6-4 0,4 3-8 0,-3 0 0 15,10 0 0-15,-11 0 0 0,-3 0 0 0,0-6 10 16,0 2-10-16,0 4 10 0,-4 0 28 0,4-6 6 16,0 6 0-16,0 0 1 0,-1 0 6 0,1 0 1 15,0-9 0-15,4 6 0 0,-1-4-20 0,-3 7-3 0,3 0-1 16,1-3 0-16,-4 3-13 0,3 0-3 0,-3 3-1 0,0-3 0 15,0 10-11-15,0-1-12 16,0-9 2-16,-4 16 1 0,0-7 9 0,-3 7 0 0,3-3-9 0,-3 5 9 16,4 7 0-16,-1 1 0 0,0-5 0 0,1 5 0 15,3 2 0-15,3-3 0 0,0 3 0 0,8 3 0 16,-1-2 0-16,11-4 0 0,1 3 8 0,2-9-8 16,4 9 0-16,4-9 0 0,3-3 0 0,-3 9 0 15,3-7 0-15,4 1 0 0,-4-3 0 0,0-4 0 16,-3 4 0-16,6 3 12 0,-3-10-12 0,1 1 12 15,2-4 3-15,1-3 1 0,3 3 0 0,4-6 0 16,0-6 16-16,-4 6 4 0,-3-3 1 0,-1-6 0 16,1 2-9-16,-4-11-3 0,7 8 0 0,-6-6 0 0,-5-2 15 15,-3-1 4-15,0-6 0 0,-3-3 0 0,-4-7-20 16,-3 4-3-16,3-10-1 0,-4 3 0 0,-3-3-20 0,0 1 0 16,0-1 0-16,0-6 0 0,0 12 13 0,0-8-1 15,0 5-1-15,-3 0 0 0,3-6 0 0,-4 4 0 16,1-4 0-16,-1 6 0 0,0 0 9 0,1-2 1 15,3 2 1-15,-4 10 0 0,1-10-6 0,3 7-2 16,0 3 0-16,3-1 0 0,-6 4-14 0,3 6 9 16,3-9-9-16,-3 6 8 0,0 0-8 0,0 4 0 15,0-4 0-15,0 9 0 16,7-3-38-16,-7 7-3 0,0 0-1 0,4 2 0 16,-4-2-125-16,0 9-25 0,0 0-4 0,0 0-544 0,0 9-108 0</inkml:trace>
  <inkml:trace contextRef="#ctx0" brushRef="#br0" timeOffset="120878.48">17293 3084 2084 0,'-3'-13'92'0,"-1"7"20"0,1-1-90 0,-4-5-22 16,-1 12 0-16,5-16 0 16,-4 7 43-16,3-1 4 0,-3 1 1 0,0 3 0 15,0-4-39-15,0 1-9 0,-3 0 0 0,-1 9 0 16,0-10-24-16,-3 10-6 0,4 0-2 15,-4-3 0-15,-1 3 10 0,1 3 2 0,-3-3 0 0,-1 0 0 0,-3 10 20 0,0-1-11 16,-7 0 11-16,-1 1-8 0,5 5 8 0,-5 4 0 16,5-3 0-16,-5-4 0 0,5 14-8 0,-1-8 0 15,0 4 0-15,4 0 0 0,7-3 20 0,4 6 4 16,-5 3 0-16,5-3 1 0,3 1 3 0,3-1 1 16,1-3 0-16,-1 3 0 0,1-6-21 0,6 6 9 0,-3-13-9 15,4 4 0-15,-1 3 8 0,4-10-8 0,4 0 0 16,3 1 0-16,0-4 0 0,4 4 0 0,-1-4-11 15,12-3 11-15,-5-3 0 0,5 0 0 0,-5 0 0 0,8-3 0 16,0-3 9-16,-1-4-9 0,1 4 8 0,-4-4-8 16,1 1 21-16,-5 0-1 0,5-10 0 0,-5 3 0 15,1-3-20-15,3 1 8 0,0 2-8 0,-3-3 0 16,-4-9 12-16,0 9-1 0,-3-6-1 0,-4 0 0 16,0 6-2-16,-7-3-8 0,-3-3 12 0,-4-3-4 15,0 3 1-15,-11 0 0 0,1-1 0 0,-8 5 0 16,0-5-9-16,1 11 0 0,-8-4 0 0,4-3 0 15,0 0 0-15,0 9 0 0,-4-2 0 0,7-4 0 16,-3 10 0-16,3-1 0 0,4-5-9 0,-3 5 9 16,3 1-16-16,3 2 0 0,0 7 0 0,1-9-669 15,6 6-134-15</inkml:trace>
  <inkml:trace contextRef="#ctx0" brushRef="#br0" timeOffset="121567.7">18030 3037 2084 0,'0'0'92'0,"0"-7"20"0,4-12-90 0,-4 10-22 0,4 3 0 0,-1-7 0 16,1 7 49-16,-4-13 6 0,0 10 1 0,0 2 0 15,0-5-56-15,0 6-21 0,-4-4 1 0,-3 10 0 16,3-9 0-16,-6 6 0 0,-4-4 0 0,3 7 0 16,1 0 3-16,-1 10 1 0,-3-10 0 0,-4 9 0 15,1 7 16-15,-5-4-12 0,1 4 12 0,0 3-10 16,4 0 10-16,-5-4 0 0,5 4 0 0,3 0 8 15,-1 3 6-15,5 0 2 0,3-13 0 0,0 7 0 16,3 3-2-16,1-10 0 0,-1 7 0 0,4-7 0 16,0 1-14-16,4-1 11 0,-4 1-11 0,3-1 10 15,-3-9-10-15,11 0 0 0,-1 9 0 0,1-9 0 16,3 0-13-16,0 0 5 0,0-3 8 0,4-3-13 0,-4-3 13 16,7 5 0-16,-3-2 9 0,0-3-9 0,-4 2 17 0,0-5-2 15,0-4-1-15,4 7 0 16,-4-10 1-16,0 3 0 0,3 7 0 0,-3-10 0 0,1 10 0 15,-1-7 0-15,0 4 0 0,-4 5 0 0,1-5-7 0,0 2-8 16,-1 4 11-16,-3 0-11 0,-7 6 16 0,0 0-3 16,7 0-1-16,-7 0 0 0,0 0-12 0,0 0 9 15,0 0-9-15,0 0 8 0,0 0 8 0,0 0 2 16,0 0 0-16,4 0 0 16,-1 6-40-16,-3 3-8 0,-3 1-2 0,-4 6 0 0,0-7 32 15,3 10 0-15,-6 0 0 0,-1 6 0 0,4 0 0 0,0 3 15 16,-4-3-2-16,4 6 0 0,4 1-13 0,-1-4 0 15,1 10 0-15,3-10 0 0,3 6 0 0,-3-2 0 16,4-4 0-16,-4 0 0 0,3 7 18 0,1-7 1 0,-4 9 0 16,3-2 0-16,1-1-19 0,-4 1 0 15,0-7 0-15,0 10 0 0,0-4-8 0,-4-5-6 0,4 5-1 16,-7-9 0-16,4 3 24 0,-8 1 5 0,1-4 1 0,-5 3 0 16,1-3 1-16,-3-6 0 0,-1 0 0 0,-3-4 0 15,-7 1-16-15,-1-4 0 0,-2-12 0 16,-12 0-1133-16</inkml:trace>
  <inkml:trace contextRef="#ctx0" brushRef="#br0" timeOffset="128754.76">14139 4529 403 0,'0'0'36'0,"-7"-3"-36"0,4-3 0 0,-4 6 0 15,3 0 195-15,-3 0 32 0,4-3 6 0,-1-4 2 16,1 7-100-16,3 0-20 0,0 0-4 0,0 0-1 15,0 0-36-15,0 0-7 0,3-6-2 0,-3 6 0 16,4-3-37-16,6-3-7 0,1 6-1 0,3-3-1 16,-4-4 1-16,8 7 1 0,0 0 0 0,-1 0 0 15,8 0-21-15,0 0 0 0,3 0 0 0,0 7 8 16,4-7-8-16,-4 3-15 0,-3-3 4 0,3 6 1 16,-3-6 10-16,3 3 0 0,0-3 0 0,0 0 8 15,4 0 8-15,3 0 3 0,1 0 0 0,-1 0 0 0,4 0 1 16,3 0 0-16,1 6 0 0,-1-6 0 15,-3 0 2-15,-1 0 1 0,-2 0 0 0,6 7 0 0,0-4-13 0,1 3-2 16,6-3-8 0,-3 7 12-16,3-4-1 0,-3 3-1 0,4-9 0 0,-5 10 0 0,-6-4-10 0,0-3-9 15,-4 6 9-15,1-9-13 0,-8 7 13 0,7-4 0 16,0-3 0-16,4 0 0 0,-3 0 11 16,2-3-11-16,-2 3 10 0,-1-7-10 0,0 7 14 0,-3 0-3 15,3-3-1-15,-7-3 0 0,-3 6-2 0,0-3 0 16,-4 3 0-16,0-6 0 0,-3 6 3 0,-4-10 0 15,0 10 0-15,0-6 0 0,-3-3 12 0,-1 9 2 16,-3 0 1-16,0-10 0 0,0 7-4 0,0-3-1 0,-3 3 0 16,3-4 0-16,-3 1 18 0,-1-3 3 15,-3 9 1-15,4-3 0 0,-1-4-28 0,-3-2-6 16,0 6-1-16,0-7 0 0,4 1-8 0,-4-4 0 0,0 10 0 0,0-12 0 16,-4 5 0-16,1-2 0 0,-4-1 0 0,3 1 0 15,-3-4 0-15,0 6 0 16,0-2 0-16,-4-4 8 0,1 1-8 0,-1 5 8 15,1-9-8-15,-8 10 8 0,0-7-8 0,1 13 0 16,-5-6 0-16,1 2 8 0,0-2-8 0,0 6 0 0,0-10 0 16,3 10 0-16,1-6 9 0,2 2-9 0,1-2 10 15,0 6-10-15,7-3 11 0,0-4-11 0,-3 4 12 0,2 6-12 16,8 0 12-16,0 0-12 0,0 0 12 0,0 0-12 16,0 0 0-16,0 0 0 0,15-3-10 0,-1 3 10 15,3 0-9-15,4 3 9 0,1 3 0 0,2 1 0 16,1-4-9-16,0 3 9 0,-1-3 0 0,1 6-9 15,0-2 9-15,-4-4 0 0,0 3 0 0,0-3-8 16,0 10 8-16,1-10 0 0,-1-3 0 0,-4 9 0 16,1-2 0-16,3-4-8 0,-3 6 8 0,-4 1 0 0,4-1 0 15,-4-3 0-15,0 4 0 0,-7-1 0 0,4 7 0 0,-4-7 0 16,0 7 0-16,-4-4 0 0,-3 4 10 0,0 3-2 16,0-3-8-16,0-4 12 0,-7 13-12 0,4-9 0 15,-4 3 8-15,-4 3-8 0,4-7 8 0,0 4 0 16,-4 0-8-16,4-3 12 0,-7 2-12 0,3 1 0 15,1 0 0-15,-1-3 0 0,1 3 0 0,-4-4 0 16,3 4 0-16,4-10-10 0,-7 7 21 0,3-6 4 0,4 2 1 16,-3-6 0-1,-1 10-70-15,0-3-14 0,-3-7-2 0,0 3-1144 0</inkml:trace>
  <inkml:trace contextRef="#ctx0" brushRef="#br0" timeOffset="-207443.79">19787 4137 1900 0,'0'0'169'0,"0"0"-135"16,0 0-34-16,0 6 0 0,-3 4 168 0,-1-1 28 15,8 7 4-15,-1-4 2 0,-3 4-154 0,4 3-32 16,-4-3-5-16,0 6-2 0,0 0-9 0,-4 0 0 15,-3 9 0-15,0-3 0 0,-10 0-16 0,-5 7 2 16,-6-7 0-16,-11 10 0 0,1 6 37 0,-12-1 7 0,-6 11 2 0,-1-1 0 16,1 7-32-16,-11-4-16 15,-7 7 1-15,-7-4 1 0,-4-2 14 0,7-4 0 0,1 0 0 0,10 1 0 32,0-17-106-32,10 4-18 0,8-13-4 0,3-3-929 0</inkml:trace>
  <inkml:trace contextRef="#ctx0" brushRef="#br0" timeOffset="-207228.8">19089 4206 3387 0,'-11'0'75'0,"-3"-9"15"0,0 2 3 0,7 7 2 0,7 0-76 0,0 0-19 0,0 0 0 0,0 7 0 0,7 2 12 0,11 7-2 16,10 3 0-16,0 9 0 15,4 10-10-15,0 2 0 0,3 1 0 0,0 12 0 0,0 1 0 0,11 5 0 16,11-2 0-16,10 5 0 0,7 1 0 0,0-3 0 16,-4 2 0-16,12 1 0 15,6-10-68-15,4 10-7 16,6-10-1-16,1 10-889 0,-4-10-179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9-14T18:34:04.225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B0F0"/>
    </inkml:brush>
    <inkml:brush xml:id="br2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11508 14231 2174 0,'7'-9'48'0,"-4"6"9"0,-10 3 3 0,11-6 1 0,-4 6-49 0,0 0-12 0,-4 0 0 0,4-4 0 15,0 4 0-15,0 0 8 0,0 0-8 0,-3 4 0 16,-1 2-8-16,1-6-8 0,3 0-2 0,-7 3 0 0,-8 3 18 0,8-6 0 16,7 0-8-16,-3 3 8 0,-8 4 0 0,4-7 14 15,0 0-2-15,0 9-1 0,4-9 38 0,-5 9 8 16,-2-9 2-16,3 10 0 16,0-4 6-16,-4-3 2 0,-3 4 0 0,4 2 0 15,-1 0-23-15,-3 1-4 0,3-1 0 0,-3 1-1 0,0-1-22 0,3 7-4 16,1-7-1-16,-1 7 0 0,-3-4-12 0,4-2 0 15,3 5 0-15,-4-5 0 0,4-1 0 0,0 1 0 16,3-1 0-16,1-3 0 0,-1 4 0 0,1-1 8 16,-1-3-8-16,4-6 9 0,0 0-1 0,0 10 0 15,-3-7 0-15,3-3 0 0,3 9-8 0,-3-9 0 16,0 0 0-16,4 7 0 0,-4-7 0 0,3 9 0 0,4 0 0 0,0-2 0 16,-7-7 28-16,7 3 3 0,4 3 1 0,0-3 0 15,-1 3-32-15,-3-2 0 16,4-4 0-16,3 6 0 0,0-6 0 0,4 3 0 0,-4 3-12 0,10-6 12 15,12 10 0-15,-5-4 0 0,-9-3 0 0,6 3 0 16,4-3 0-16,-1 7 0 0,1-4 0 16,-4-3 0-16,-3 7 0 0,0 2 9 0,-4-9-9 0,0 13 8 15,-7-7-8-15,0 4-9 0,0 3 9 0,-3 3-13 16,0-10 13-16,-1 10 0 0,-6-4 0 0,-1 1-9 16,1 3 9-16,-4 0 12 0,0 0-2 0,0-1-1 15,-7-2-1-15,3 3 0 0,4 0 0 0,-3-4 0 16,-1-5-8-16,1 9 0 0,-1-10 0 0,1 7 8 0,-1-7-8 15,0 7 0-15,1-7 0 0,-1 1 8 0,1-1 0 16,-1 0-8-16,-3-2 12 0,4-4-4 16,-4 6 4-16,-4-3 1 0,1-2 0 0,-1 2 0 15,0-3 2-15,-6 3 0 0,-1-3 0 0,0-3 0 0,1 0 1 16,-4 0 1-16,-4 0 0 0,0 0 0 0,11 0-9 0,-7 0-8 16,-7 0 12-16,3 0-12 0,4-3 0 0,0-3 0 15,0 6 0-15,3-3 0 0,-3-3 0 0,3-4 0 16,8 10-9-16,-5-9 9 0,5 9 0 15,-4-10-8-15,7 10 8 0,-4-9 0 16,1 3-87-16,2 6-12 0,-2-10-2 0,3 10-778 16,3-3-155-16</inkml:trace>
  <inkml:trace contextRef="#ctx0" brushRef="#br0" timeOffset="3036.78">12471 15031 403 0,'0'0'17'0</inkml:trace>
  <inkml:trace contextRef="#ctx0" brushRef="#br0" timeOffset="3669.79">12474 15003 2008 0,'0'0'44'0,"0"0"10"0,0 0 2 0,0 0 0 0,-3-7-45 0,-4 7-11 15,7 0 0-15,-4-3 0 0,1-3 19 0,3 6 1 0,0 0 1 0,-4-6 0 16,1 3-21-16,3 3 0 0,0 0 0 0,0 0 0 16,0 0 0-16,-8 3 0 15,5 3 0-15,-1 3 0 0,-3-2 0 0,0 2 0 0,4 1 0 0,-4-1 0 16,0 7 0-16,0-4 0 15,0 4 0-15,0-4 0 0,-1-2 0 0,1 5 14 0,0-5-2 16,0-1 0-16,0 1 32 0,4-4 7 0,-1-3 1 16,1 3 0-16,-1 4-12 0,4-10-3 0,0 0 0 0,0 0 0 15,0 0-16-15,0 0-3 0,0 0-1 0,0 0 0 16,0 0-1-16,0-10-1 0,7-5 0 0,-3 12 0 16,3-7-7-16,0 4-8 0,-4-4 11 0,4 1-11 15,-3 3 0-15,-1 3 0 0,5-4 0 0,-8 7 0 0,3 0 0 0,-3 0 0 16,0 0 0-16,0 0 0 0,0 0 8 0,0 0-8 15,0 0 0-15,0 0 0 0,0 0 37 0,0 0 1 16,0 0 0-16,0 0 0 0,0 0-19 16,0 0-4-16,-7-9-1 0,7 9 0 15,0 0 3-15,0 0 1 0,0 0 0 0,0 0 0 0,0 0-18 0,0 0 0 16,0 0 0-16,0 0 0 0,0 0 0 0,0 9 0 16,4-2 0-16,-1 2 0 0,-3 0-11 15,4 1 11-15,-4-4-12 0,0-6 12 0,3 10-9 0,-3-10 9 16,4 3 0-16,-1 3-9 0,-3-6 9 0,0 0 0 15,0 0 0-15,0 0 0 0,4 3 0 0,-4-3 8 16,7-3-8-16,0 3 0 0,3-6 19 0,-3 6-1 0,0-10 0 16,4 1 0-16,-4 6-6 0,4-7 0 0,-1-2-1 15,-3 2 0-15,4 1-1 0,-4 6 0 0,0-7 0 0,4 4 0 16,-4 3-10-16,-4-3 0 0,-3 6 0 0,0 0 0 16,0 0 0-16,0 0-11 0,0 0 3 0,0 0 0 15,0 0 17-15,0 0 4 0,-7 0 1 0,0 0 0 16,-3 6 2-16,2-3 1 0,1-3 0 0,-3 0 0 15,-1 0 24-15,4 0 5 0,0 0 1 0,0 0 0 16,0 0-29-16,7 0-6 0,0 0 0 0,0 0-1 16,0 0-11-16,0 0 0 0,0 0-10 0,0 0 10 15,0 0-92-15,0 0-12 0,0 0-2 0,0 0-1218 16</inkml:trace>
  <inkml:trace contextRef="#ctx0" brushRef="#br0" timeOffset="5099.63">13046 14291 748 0,'0'0'67'0,"0"0"-54"15,0 0-13-15,0 0 0 0,0 0 210 0,0 0 39 16,0 0 8-16,0 0 2 0,0 0-153 0,0 9-30 15,-4 1-7-15,4 5-1 0,-3-5-32 0,-1-1-6 16,-3 1-2-16,4 5 0 0,-4-2-12 0,3-4-4 16,0 7 0-16,1-7 0 0,3 7 31 0,0-3 5 15,0-4 2-15,0 7 0 0,3-7-15 0,5 7-3 0,2-4-1 0,1-2 0 16,-4 5 2-16,3 4 1 0,4-3 0 0,1 3 0 16,-1-1-16-16,-4 1-3 0,4 3-1 15,-3-3 0-15,0 0 11 0,-4 0 3 16,0 0 0-16,3-10 0 0,-3 7 1 0,0-1 1 0,0-2 0 0,0-4 0 15,-3 1-6-15,3-4 0 0,0-3-1 0,-7-3 0 16,7 6 9-16,4-6 1 0,-4 7 1 0,3-4 0 16,4-3-34-16,-3 0 0 0,3 0 0 0,0-3 0 15,0-4 0-15,4 1 0 0,-4 3 0 0,4-3 0 16,-4 3 0-16,4-7 0 0,-1 4 0 16,-3-4 0-16,0 7 0 0,0-9 0 0,1 2 0 0,-5 1 0 15,4 0 13-15,-3-1-4 0,-1 1-1 0,1-7 0 16,0 7-8-16,-4-4 0 0,0-3 0 0,0 7 0 0,0-7 11 15,0-3 3-15,0 1 1 0,0-7 0 0,-3 6-4 0,3-9-1 16,-4 2 0-16,1-2 0 0,-1 0-10 0,1-3 8 16,-4 9-8-16,3-3 8 0,-3 0-8 0,-3 12 0 15,3-6 0-15,-4 4 0 0,4 8 13 16,0 7-2-16,-3-3-1 0,3 3 0 0,-4-6 2 16,4 6 1-16,0 0 0 0,0 0 0 0,0 0-13 0,0 0 9 15,0 0-9-15,0 0 8 0,0 0-8 0,0 0 0 16,0 0 0-16,0 9 0 0,0-2 0 15,4 8 0-15,-4-2-11 0,7 6 11 0,-4 6 0 16,4 0 0-16,-3-3 0 0,-1 9 0 0,4-3 0 16,4 10 0-16,-4-4 10 0,0 1-10 0,-3 9 9 15,3-10-9-15,0-2 8 0,0 2-8 0,3 1 8 0,-3-1-8 0,4-6 0 16,0 1 8-16,-1-4-8 0,-3 3 0 0,4-3 0 16,-4-6 0-16,3 0 0 0,-2-1 0 0,-1-2 0 15,0-7 0-15,-4 1-8 0,4-1-1 0,-7-9 0 0,0 0 0 31,7 10-65-31,-7-10-13 0,0 0-2 0,0 0-1 16,0 0-101-16,0 0-20 0</inkml:trace>
  <inkml:trace contextRef="#ctx0" brushRef="#br0" timeOffset="5776.72">13988 14614 2620 0,'0'0'58'0,"0"0"12"0,0 0 2 0,0 0 1 0,3 9-58 0,1 7-15 15,3 0 0-15,0 2 0 0,3 1-17 0,1 10-7 16,0-4 0-16,3 3-1 0,0 0 10 0,0 7 3 16,0-7 0-16,-3 6 0 0,3 1 12 0,-4-7-12 15,1 6 12-15,-1-5-12 0,1 2 12 0,-4 0 15 16,0-6-3-16,-3 10-1 0,3-7 22 0,-7 0 5 15,3-2 1-15,-3 2 0 0,0-3 1 0,0-6 0 16,0-1 0-16,-3 4 0 0,3-3 2 0,0-6 1 16,-4 2 0-16,1-5 0 0,3-1-19 0,0-9-4 15,-4 7-1-15,4-7 0 0,0 0-6 0,0 0-1 16,-7-7 0-16,4-2 0 0,-4-1-2 0,3-5-1 16,-3-4 0-16,0-9 0 0,3 3 2 0,-3-10 0 0,4-2 0 0,-4 2 0 15,-4-3-3-15,8-6 0 0,-1 7 0 0,1-13 0 16,-1 3-8-16,0 3 0 0,1-10 0 0,-1 11 8 15,4-11 3-15,0 10 0 0,4 4 0 0,-1-1 0 16,5 3-11-16,-1 4-12 0,3-1 2 0,1-2 1 16,3 8 9-16,4-5 0 15,-8 6 0-15,11-4 0 0,4 13 0 0,0 1-8 0,3-1 0 0,4 9 0 16,-1-5 8-16,-2 5-8 0,-1 1 8 0,-3 0-8 16,-1 9 8-16,1-7 0 0,-4 14-9 0,-3-4 9 15,3 9 8-15,-3 1 5 0,-4-4 2 0,3 7 0 31,-6-4-39-31,3 10-8 0,-3-3-2 0,-1 0 0 0,-3 0 34 0,0-4 0 0,-3 4 0 0,-1 0 0 16,-6-10 0-16,3 10 16 0,-7-3-2 0,0 0 0 16,0-4-14-16,-4-2 0 0,0 5 8 0,1-5-8 0,-1-1 15 0,1 0 0 15,-1 1 0-15,-3-1 0 0,0-2-15 0,3-7 8 16,1 9-8-16,-4-3 0 0,-4-3 0 0,4-3 0 16,3 7 0-16,1-4 0 0,-4-3 0 0,-1 0-13 15,1 0 4-15,4 0 1 0,-1 0 0 0,1 0 0 16,-1 0 0-16,-3 0 0 0,7 0-10 0,0 0-2 15,-7 0 0-15,3 0 0 16,1 0-4-16,-1 0-2 0,-3 6 0 0,3-6 0 16,1 3-56-16,-1-3-11 0,4 0-3 0,3 0 0 15,-3-3-131-15,7-3-26 0,-7-7-6 0,21-9-1 0</inkml:trace>
  <inkml:trace contextRef="#ctx0" brushRef="#br0" timeOffset="6479.09">14923 14416 1324 0,'0'0'118'0,"0"0"-94"0,0 0-24 0,0 10 0 15,-4-1 205-15,8 1 37 0,-4 5 7 0,3 1 2 16,-3-4-182-16,7 4-36 0,-3 3-7 0,3 0-2 15,0 0 14-15,0-4 2 0,0 13 1 0,0-2 0 16,0 2-17-16,0-3-4 0,0 9-1 0,0-5 0 0,0 5 1 0,0 1 1 16,0-4 0-16,-3 13 0 0,-1-10 8 0,1 4 2 15,-1-4 0-15,-3 4 0 0,4 3-10 0,-4-4-1 16,3-2-1-16,-3-1 0 16,4-5 17-16,-4 5 4 0,4-12 1 0,-1 3 0 15,1-6-13-15,-1-3-4 0,-3-1 0 0,7-2 0 0,-7-7-6 16,4-3-2-16,-4-3 0 0,0 0 0 0,0 0-6 0,0 0-2 15,-4-3 0-15,-3-6 0 0,7-7 5 0,-7 0 1 16,0-2 0-16,0-11 0 0,-4 4-4 0,4-9-1 16,-3 6 0-16,-4-7 0 0,-1 7 3 0,5-7 1 15,-4-2 0-15,0 2 0 0,3-9-4 0,-7 4-1 0,8-1 0 16,-4-3 0-16,3 0-8 0,1-3 8 16,-1 3-8-16,4 6 8 0,0-5-8 0,0-1 8 15,3 6-8-15,1-3 8 0,3 4-8 0,0-1 0 0,7-3 0 0,0 10 0 16,0-4 0-16,0 7 8 15,7-3-8-15,-3 9 8 0,-1-3-8 0,1 0-11 16,3 6 3-16,0 3 0 0,0-3 8 0,-3 10-8 16,3 0 8-16,0-1-8 0,-3 4 8 0,3 3 0 0,0 3 0 15,3 3 0-15,-2 3-8 0,2 4 8 0,4-4-8 16,4 6 8-16,3-2-9 0,4 5 9 0,-4 1-10 16,4-3 10-16,-4 6 0 0,0 6 0 0,8 0-8 15,-8-3 8-15,-3 3 0 0,-1 3 0 0,-2 3-10 16,-5-9 10-16,-3 10 0 0,0-10 0 0,-3-4 0 0,0 7 0 15,-8-6 0-15,4 3 0 0,-3-3-9 0,-4-6 9 16,0 2 0-16,0 4 0 0,-4-10 0 0,-3 1 0 16,4 6 0-16,-8-7 0 0,4 0 0 0,-7 1 0 15,-4-1 0-15,1 1 0 0,-1-4 0 0,-3-3 0 16,-4-3 0-16,0 6 0 0,4-12 0 0,-4 6 0 16,1-3-13-16,-1 3 4 0,0-6 1 0,-3-4 0 15,3 1-83-15,1-1-16 0,3 1-3 0,3 3-1 16,0-4-17-16,4 10-4 0,4-9-1 0,-1 6 0 15,4-4-86-15,3 4-17 0,-6-6-3 0,10 9-1 0</inkml:trace>
  <inkml:trace contextRef="#ctx0" brushRef="#br0" timeOffset="7152.04">15829 14551 2588 0,'0'0'115'0,"0"0"23"0,0 0-110 0,11 0-28 0,6 0 0 0,5 0 0 15,6 0 0-15,4 0 0 0,3 0 0 0,0 0 0 16,0-9-50-16,1 6-2 0,-1-4-1 0,0-2 0 16,0 0-7-16,4-1 0 0,-3-6-1 0,-5 7 0 0,-6-10 61 15,0 4 0-15,-8 2 0 0,-3-3 13 0,1-2 42 0,-1 2 8 16,-7-3 1-16,-4 0 1 0,-3 4-4 0,0-4-1 16,-3 0 0-16,-4 0 0 0,0-6-10 0,-4 6-2 0,0 0-1 0,1 1 0 15,-11-8-39-15,3 11-8 16,-3 2 0-16,3 4 0 0,-6-4 0 0,2 10 0 0,1 3 0 0,-7 0 0 15,7 3 0-15,-7 13-10 0,3 0 10 16,-3-4-8-16,3 13 8 0,-3-6 0 0,0 6 0 0,3-6 0 16,-3 9 0-16,3-3 0 0,4 0 8 0,3-3-8 15,0 10 12-15,4-10-1 0,4 9-1 0,3-3 0 16,0-3 0-16,3-3 0 0,4 3 0 0,4 4 0 16,3-4 14-16,0 3 2 0,0-3 1 0,3 0 0 15,8 3-3-15,-4-3-1 0,0-3 0 0,4-6 0 16,0 3-12-16,3-10-3 0,0 7 0 0,0-7 0 15,0 1-8-15,-3-1 0 0,3-9-12 16,0 0 12 0,0 0-65-16,1-9-6 0,2 6-1 0,1-10 0 0,3 4-52 0,-3-4-10 0,7-3-2 0,-8 1-1 15,1 2-50 1,3-6-9-16,-3-6-3 0,0 10-629 0</inkml:trace>
  <inkml:trace contextRef="#ctx0" brushRef="#br0" timeOffset="7550.19">16644 14576 2019 0,'0'0'89'0,"4"10"19"0,-1-1-86 0,1 0-22 15,3 1 0-15,-4 6 0 0,1-7 52 0,3 10 7 16,-4-4 1-16,4-2 0 0,-3 3-23 0,3 3-4 16,-3-1-1-16,-1-2 0 0,1 0 5 0,-1-7 1 0,1 1 0 15,-4-1 0-15,3-6 27 0,-3-3 6 16,0 0 1-16,4 13 0 0,-4-13-7 0,0 0-1 15,0 0 0-15,0 0 0 0,0 0-24 0,0 0-4 16,0 0-2-16,0 0 0 0,3-7-3 0,1-2-1 16,-4 0 0-16,0-1 0 0,-4-6-6 0,1-2 0 0,3-1-1 15,-4-6 0-15,1 0-4 0,-1 6-1 0,4-9 0 0,-3 2 0 16,-1-2-3-16,1 3-1 0,3-3 0 0,-4 3 0 16,0 3-1-16,1-9 0 0,-1 9 0 0,4-3 0 15,-3-1 6-15,-1 1 1 0,4 3 0 0,0-3 0 16,0 7-20-16,0-1-9 0,0-6 1 0,4 6 0 15,-1 3 8-15,1 7 0 0,-1-10 0 0,5 3 0 16,-1 7 0-16,3-1 0 0,4-2 0 0,4-1-8 16,3 4 8-16,7 6-12 0,1-4 12 0,2 4-12 15,5 3-3-15,-1-6-1 0,-3 6 0 0,-1 0 0 16,1 0-40-16,0-3-8 16,0 3-1-16,-1 3-1 0,5-6-110 0,-5 3-23 15,1-6-4-15</inkml:trace>
  <inkml:trace contextRef="#ctx0" brushRef="#br0" timeOffset="8851.95">18235 13567 460 0,'0'0'41'0,"0"0"-33"15,0 0-8-15,0 0 0 0,0 0 120 0,-7 3 21 0,4-3 5 16,-8 6 1-16,4-6-108 0,-4 3-22 15,1-3-4-15,-1 0-1 0,1 6-28 0,2-6-7 0,-2 0-1 0,3 0 0 16,0-6 44-16,3 6 9 16,-3 0 2-16,4 0 0 0,-1-3 72 0,4 3 14 0,0 0 3 0,-7-6 1 15,4 6-5-15,-1-3 0 0,1-4-1 0,3 7 0 16,-4 0-15-16,-3 0-2 16,3-3-1-16,4 3 0 0,-3-6-26 0,3 6-6 0,-4 0-1 0,4 0 0 15,-3-3-35-15,3 3-7 0,-7-7-2 0,0 7 0 16,3 0-12-16,1 0-8 15,3 0 8-15,-4 7-8 0,-3-7 11 0,7 0-3 0,0 0 0 0,0 0 0 16,0 0 18-16,0 0 3 0,-3 3 1 0,3-3 0 16,-4 9-10-16,0-2-1 0,1-4-1 0,-4 6 0 15,3-3-3-15,-3 4-1 0,0-1 0 0,4 1 0 16,-4-1 16-16,3 7 3 0,-3-7 1 0,4 10 0 16,-4-10-22-16,3 7-12 0,-3-3 12 0,0 2-12 15,-4 4 16-15,1 6-4 0,-4 3-1 0,-1-3 0 0,-2 10-3 16,3-7-8-16,-4 10 12 0,0-4-4 0,4 4-8 0,-3-4 10 15,3 10-10-15,3 0 10 0,-3 3 18 0,3 3 3 16,1-3 1-16,3-3 0 16,0 0-32-16,3-6 0 0,1 6 0 0,3-10 0 15,3 4 0-15,1-7 14 0,-1-3-1 0,4 1 0 0,4 5-13 16,-1-6 0-16,4 1 0 0,1-4 0 0,2 3 0 16,4-9-10-16,1 6 2 0,2-9 0 15,1 2-20-15,3-2-4 0,-3-3-1 0,10-4 0 16,0 7-83-16,4-7-17 0,0-3-3 0,3-3-1 15,4-3-111-15,0-3-23 0,42-12-4 0,-7-1-1 0</inkml:trace>
  <inkml:trace contextRef="#ctx0" brushRef="#br0" timeOffset="9526.51">19050 13579 345 0,'4'-3'31'0,"-4"3"-31"0,0 0 0 0,0 0 0 16,0 0 412-16,0 0 76 0,0 0 15 0,3 0 3 16,8-6-381-16,-4 6-76 0,7 0-15 0,0 0-3 15,0 0-14-15,0 0-2 0,4 0-1 0,-4 0 0 16,7 6 21-16,-7-3 4 0,-3-3 1 0,-1 6 0 15,4 4-4-15,-3-1 0 0,3 1 0 0,0 8 0 16,0-2-3-16,-3 3-1 0,3 6 0 0,4-6 0 16,-4 9-8-16,0-3-1 0,7 3-1 0,-3 1 0 15,3 5 6-15,11-6 0 0,-1 7 1 16,1-1 0-16,0 4-7 0,7-4-2 0,-4 7 0 16,4-3 0-16,-4 6-12 0,0-7-8 0,-6 7 10 0,-5-6-10 15,1 6 0-15,-4-7 0 0,-7 4 0 0,0-3 0 16,-3-4 8-16,-4 1-8 0,0-1 0 0,-7-2 9 15,-3 8 1-15,-1-8 0 0,-3 8 0 0,-7-2 0 16,-7-3-2-16,-4 2-8 0,-3-2 12 0,-8-1-4 0,1-6-8 16,-7 7 0-16,0-7 0 15,-4-9 0-15,3 6-10 0,5-6-4 0,-1-3-1 0,3-7-1332 16</inkml:trace>
  <inkml:trace contextRef="#ctx0" brushRef="#br0" timeOffset="13050">12650 16420 1324 0,'0'0'118'0,"-7"0"-94"16,0-2-24-16,1-2 0 0,2-2 189 0,-3-1 34 0,1-3 6 0,3 4 2 16,3-6-188-16,3-5-43 0,-3 3 0 0,6-7 0 15,1 3 8-15,0-7 4 0,0-2 0 0,0 0 0 16,2-2 1-16,2-4 1 0,2-2 0 0,0 4 0 16,-2 0 2-16,-2-2 1 0,5 4 0 0,-8 0 0 15,1 5 27-15,-7 1 6 0,0 1 1 0,0 3 0 16,0-4 8-16,-7 3 1 0,1-1 1 0,-1 2 0 15,0 1 7-15,-2 0 0 0,-2-4 1 16,1 4 0-16,3 0-49 0,-2-1-11 0,2-2-1 0,3 7-8 16,-2-7 9-16,3 7-9 0,-1-3 0 0,-3 1 9 0,4-2-9 0,0 1 0 15,3 3 0-15,-4-1 8 16,4 3-8-16,-3-1 0 0,-1 3 0 0,1 4 0 0,0-1 0 0,-4 1 0 16,4 6-9-16,-4-2 9 0,1-2 0 0,6 4 0 15,-7 0-8-15,7 0 8 16,-10 4 0-16,7-4 0 0,3 0 0 0,0 0 0 15,0 0 0-15,0 0 0 0,0 0 0 0,0 0 0 0,0 0 0 0,0 0 8 16,-11-4-8-16,11 4 9 0,0 0-9 0,0 0 0 16,0 0 9-16,0 0-9 0,0 0 0 0,0 0 0 15,0 0 0-15,0 0 0 0,-10 0 0 0,10 0 0 16,0 0 0-16,-7 6-8 0,0-2 8 0,1-2 0 16,-1 5 0-16,7-7-8 0,-3 4 8 0,3-4 0 15,-6 6 0-15,6-6 0 0,0 4 0 0,0-4 0 0,-8 2 0 0,8-2 0 16,0 0 0-16,0 6 0 15,-3 1 0-15,-1-1 0 0,4-2 0 0,0-4 0 16,-6 6 0-16,3 0 0 0,-4-1 0 0,1 1 0 16,2-4 0-16,-3 4 0 0,0 0 0 0,1-2 0 0,-1-2 0 0,-3 3 0 15,3 0 0-15,0-1 0 0,-2-2 10 16,2 3-10-16,-3-3 12 0,-1 4-3 0,2-2-1 0,-2-2 0 16,5 2-8-16,-1-2 0 0,-3 2 0 0,7-4 8 15,3 0-8-15,0 0 0 0,0 0 0 0,0 0 0 16,0 0 8-16,0 0-8 0,0 0 0 0,0 0 8 15,0 0-8-15,10 0 0 0,-3-6 0 0,2 2 0 16,2-2 0-16,-2 0 0 0,2-1 0 0,2 1-11 16,-3-4 11-16,4 4 0 0,-1-3 0 0,0 0 8 15,1-4-8-15,3 3 0 0,-1 2 0 0,1-3 0 0,0 1 0 0,-1 4 0 16,2-1 0-16,-1 1 0 0,-1 4 0 0,-3-2 0 16,-2 2-11-16,-1 2 11 0,3 0 0 15,-3 2 0-15,3-2 0 0,2 4 0 0,-6-2 0 0,2 4 0 16,2-1 0-16,-4 1 0 0,-2 0 0 0,4 0 12 15,-1 0-4-15,-1 1-8 0,2-1 13 0,-2 0-4 16,2 0-1-16,2 5 0 0,1-5-8 0,-1-3 10 16,0 4-10-16,1-5 10 0,0 2-10 15,2 3 0-15,4-7 0 0,-3 5 8 0,3-1-8 0,-3-2-9 16,3 3 9-16,0-3-13 16,4-2-163-16,-7 4-32 0</inkml:trace>
  <inkml:trace contextRef="#ctx0" brushRef="#br1" timeOffset="16767.48">10530 16442 403 0,'0'0'17'0,"4"-9"5"0,3 2-22 0,0-2 0 16,-3 6 0-16,-1-13 0 0,1 7 323 0,-1-1 60 15,1-5 12-15,-1 5 2 0,1 1-257 0,-4-1-52 16,3 1-11-16,1 0-1 0,-4-1-28 0,0 4-4 16,0-3-2-16,0 9 0 0,-7-4-32 0,7 4-10 15,-4-6 0-15,-3-3 0 0,0 9 23 0,-3 0-3 16,-1 0 0-16,0 0 0 0,-3 6 18 0,-3-3 3 15,3 13 1-15,-11-7 0 0,0 10-24 0,0-3-5 16,-3-4-1-16,0 4 0 0,0 12-12 0,7-3 0 16,-11 0 0-16,4 4 0 0,7-1 0 15,3-3 0-15,0 0 0 0,4 3 0 0,4-9 0 0,-1 9 14 16,7-3-1-16,1 4 0 0,3-4-5 0,0 3-8 16,3 6 11-16,4-5-11 0,1-4 0 0,6 0 0 15,0-3 0-15,0-7 0 0,0 4 0 0,4-3 0 16,-4-4 0-16,3-5 0 0,5-4 0 0,-1 3 0 0,3-6 0 0,-2 0 0 15,-1 0 11-15,0-6-11 0,4-4 10 0,-1 1-10 16,-3 0 15-16,1-10-3 16,-5 3-1-16,4-6 0 0,1-3 7 0,-8 0 2 0,3 3 0 0,-3-3 0 15,1 0-10-15,-1-3-2 0,-7 3 0 0,0-4 0 16,3 4 4-16,-6-3 0 0,-4 0 0 0,0-7 0 16,-4 10-12-16,1-9 8 0,-4 5-8 0,-4 4 8 15,1 3 0-15,-1-3 0 0,-3 7 0 0,0-1 0 16,0 0-8-16,0 3-11 0,-1 1 3 0,-2 5 0 15,3 1 8-15,0-1-8 0,-4 1 8 0,4 9-8 16,0-6-16-16,0 6-4 0,7 0 0 16,-11 6 0-16,7-6-102 0,1 3-21 0,3 3-4 15,0 4-548-15,0-10-109 0</inkml:trace>
  <inkml:trace contextRef="#ctx0" brushRef="#br1" timeOffset="18053.96">10975 15771 403 0,'0'0'36'16,"0"0"-36"-16,-4-6 0 0,-3 3 0 16,4-4 230-16,-1 4 39 0,4 3 8 0,-3-6 2 0,-4 3-204 0,3-3-41 15,4 6-8-15,0 0-2 0,0 0 48 0,0 0 8 16,0 9 3-16,0 0 0 0,4 10-15 0,-1 6-2 16,1 3-1-16,3 4 0 15,0-1-33-15,4 4-8 0,-1 2 0 0,-3 7-1 0,4-3-9 0,-4 3-2 16,3-3 0-16,-3 9 0 15,4-3-4-15,-4 6 0 0,0 0-8 0,0-2 12 0,-3-4 8 16,-4 0 2-16,3 3 0 0,1-6 0 0,-4 3-11 0,0-3-3 16,0-7 0-16,0 4 0 0,3-3 17 0,-3-1 3 15,0-5 1-15,0-4 0 0,0 0-2 0,0-9-1 16,0 0 0-16,0-4 0 0,0 4-14 0,0-9-2 0,0-1-1 16,0-9 0-16,0 0-9 0,0 0 12 15,0 0-12-15,0 0 12 0,0-9 0 0,4 6 0 16,-4-13 0-16,-4-3 0 0,4 3-4 0,0-2-8 15,0-11 12-15,0 4-4 0,0-9 3 0,4 6 0 0,-1-1 0 16,-3 1 0-16,4-6-11 0,-1 5 0 16,1-2 0-16,3 3 0 0,0 0 0 15,-3 3 0-15,6-1 0 0,-3 8 0 0,0-4 18 0,0 0 2 0,4 9 0 16,-1-3 0-16,5-2-20 0,-1 2 0 0,0 7 0 0,7-1 0 31,7 1-24-31,-7-1-9 0,-7 1-2 0,4 0 0 0,7 2 24 0,-4 4 11 0,-3-3-10 0,3 6 10 16,-7 0-11-16,4 6 11 0,-1 4-12 0,1-1 12 15,-4 10-23-15,0 0 3 0,0 6 0 0,0 3 0 16,0 6 20-16,0 1 0 0,4-7 0 0,-4 10 0 16,0-4 0-16,0 1 0 0,4-1 0 0,-4 4-11 15,4-4 11-15,-4 1 0 0,-7-7 8 16,4 7-8-16,-1-7 0 0,-3-3 0 0,-3-3 0 0,-4 0 0 0,-4-3 21 16,4-7 3-16,-3 4 1 0,-8-7 0 0,1 1 12 15,-5-1 3-15,5-3 0 0,-8-3 0 0,-6 4-28 16,-1-7-12-16,0 0 10 0,-7-7-10 15,-3 7 9-15,-4-9-9 0,-7 6 8 0,-3-3-8 16,3-4 0-16,-3 7 0 0,-1-9 0 0,5 2 0 0,-1 1 0 16,3-1 0-16,1 1 0 0,3-1 0 0,0-5 0 0,4 5-11 15,0 7 3-15,7-6 0 0,-1 3-14 0,1 2-2 16,3-2-1-16,8 6 0 16,-1 0-98-16,8 0-19 0,-1 10-4 0,4-4-875 0</inkml:trace>
  <inkml:trace contextRef="#ctx0" brushRef="#br1" timeOffset="18581.16">11871 16558 2595 0,'-7'0'57'0,"-4"0"12"0,11 0 3 0,0 0 0 0,0 0-57 0,0 0-15 16,0 0 0-16,0 0 0 0,11-9 0 0,-4 9-8 15,-7 0 8-15,11-7-13 0,10 4 13 0,-4 3 0 16,-6 3 0-16,7 4-9 0,-1-1 9 0,1-3 0 16,-4 13 0-16,0-7 0 0,0 1 0 0,0 8 0 15,4 1 0-15,-4-3 8 0,-7 3-8 0,4 6 0 16,3-6 0-16,-4 9 0 0,1-3 33 0,0 0 6 16,-1 3 1-16,-3-3 0 0,4 4-16 0,-4-8-4 15,0 5 0-15,-4 2 0 0,8-3-6 16,-7 3-2-16,-1-3 0 0,-3 3 0 0,4-2-12 0,-1-1 0 15,-3-7 0-15,0 11 0 0,-3-4 0 0,-1 3 0 0,4 0 0 16,-3-3 0-16,-4 3 0 16,-1-2 0-1,5-1 0-15,-4-7 0 0,0 8 0 16,-4-8 0-16,1-8 0 0,-1-1 0 0,1 1 0 0,-5-1 0 16,-6-3 0-16,4-6 0 0,-8-6 0 0,-7 6 0 0,-7-3 0 0,4-3 0 15,0-4-24-15,0-6-8 0,-4-2-2 0,0-1 0 16,0-6-47-16,7-3-10 0,4 2-1 0,0-2-656 0,-4-6-130 0</inkml:trace>
  <inkml:trace contextRef="#ctx0" brushRef="#br1" timeOffset="18771.75">11956 16154 3034 0,'3'-7'67'0,"-3"-2"13"0,0 3 4 0,0 2 1 0,0 4-68 0,0 0-17 15,-7-6 0-15,7 6 0 16,0 0 0-16,0 0-9 0,0 0 1 0,0 0 0 16,7 10-196-16,0-4-38 0,11 19-8 15,-4-12-2-15</inkml:trace>
  <inkml:trace contextRef="#ctx0" brushRef="#br1" timeOffset="21537.96">13519 16621 1324 0,'0'0'118'0,"0"0"-94"0,0 0-24 0,0 0 0 15,0 0 269-15,0 0 50 0,0 0 9 0,0 0 3 16,0 0-270-16,0 0-53 0,-4 9-8 16,1 1-8-1,3-1-18-15,3 0-3 0,1 7-1 0,-4-6 0 0,0-1 8 0,0 7 2 0,0-7 0 0,0 7 0 16,0-4 20-16,0 7 0 0,0-10 0 0,0 7 0 15,0 3 29-15,0-3 4 0,-4 2 1 16,1-2 0-16,-4-3-4 0,3-4-1 0,-3 7 0 0,4-7 0 16,3 1-5-16,0-10 0 0,0 0-1 0,0 0 0 15,0 0-11-15,0 0-1 16,0 0-1-16,0 0 0 0,0 0 3 0,0 0 1 0,0 0 0 0,3-10 0 16,-3 1-14-16,0-7 0 0,7 4 0 0,-3-4-10 15,3-3 10-15,-4 0 16 0,1 0-4 0,-1-6-1 16,8 10-11-16,-1-4 10 0,1 0-10 0,3 0 10 15,0 0-10-15,4 4 0 0,0-4 0 0,-4 3 0 0,3 4 0 16,1-4 0-16,3 0 0 0,0 4 0 0,0-4 0 0,1 7 0 16,-1-1 0-16,0 1 0 0,-3-1 0 0,-1 4 0 15,1 3 0-15,-1-3 0 0,1 6 0 0,-4 6 0 16,4-3 0-16,-4 3-11 0,4 4 11 0,-1-1 0 16,1 10 10-16,0-3-10 0,-4 3 11 0,0 6-11 15,0-3 12-15,0 3-12 0,-3 3 12 16,3-3-4-16,-4 3 0 0,1-3-8 0,-4 10 0 15,3-7 0-15,-2-3 0 0,-1-3 0 0,0 0 0 0,0-3 13 16,-4 0-4-16,8-4-1 0,-8-2-8 0,4 3 0 16,0-7 0-16,-3-6 0 15,-4-3-14-15,0 0-5 0,0 0-1 0,0 0 0 16,11 6-180-16,-11-6-36 0,10-6-7 0</inkml:trace>
  <inkml:trace contextRef="#ctx0" brushRef="#br1" timeOffset="25840.72">14866 16640 403 0,'14'-10'17'0,"-3"10"5"16,-4-3-22-16,0-3 0 0,0 3 0 0,0-4 0 15,0-2 228-15,-7 9 40 0,4 0 9 0,-4 0 2 16,0 0-173-16,0 0-34 0,0 0-8 0,0 0 0 16,0 0-24-16,0 0-5 0,-7 0-1 0,0 3 0 0,0 3-11 0,0-6-3 15,7 0 0-15,-7 0 0 0,7 0 46 0,-7 0 9 16,-1-6 1-16,8 6 1 0,-3-3 3 0,-1-3 0 16,4 6 0-16,-3-3 0 0,-1-4-37 0,1 4-7 15,-1-3-2-15,1 3 0 0,-1-3-22 0,-3 2-12 16,4-2 12-16,-4 3-12 0,3-3 12 0,-3 6-12 15,0-7 12-15,-4 4-12 0,1 3 0 0,-1 0 0 16,-3 3 0-16,0 4-12 0,-4-7 12 0,1 6 0 16,3-3 0-16,-4 7 0 0,0-10 0 0,8 9 0 0,3-3 0 15,-4-3 0-15,1 7 0 0,-1-4 0 16,0 3 0-16,1 1 10 0,-1-1-10 0,-3 1 0 16,7-1 0-16,0 7 0 0,-4 3 0 0,1-1 0 15,-1 7 0-15,1 1 0 0,-1-5 0 0,4 5 0 0,0-1 0 16,3 3 0-16,-3-9 0 0,7-4 12 0,0 4-12 0,0-3 12 15,4-4-2-15,-1-2 0 0,1 2 0 0,3-9 0 16,0 4 14-16,4-4 4 0,3-3 0 0,3 0 0 16,1 0-13-16,0-10-3 0,-1 7 0 0,8-3 0 15,0-3-1-15,3 2-1 0,0-2 0 0,-3 0 0 16,0-1-10-16,-4 1 0 0,0-1 0 0,-4-5 0 16,1 5 0-16,-4-2 0 0,0-4 0 0,-3 0 0 0,0 7 0 15,-4-4 0-15,0-2 0 0,-4-1 0 0,1 7 8 16,-1-4 0-16,-3-3 0 0,0 1 0 0,0 2 7 15,0-2 1-15,-3 2 0 0,3-3 0 0,-4 1-1 0,4 2 0 16,-3-3 0-16,3 7 0 16,0 0-2-16,-4-1 0 0,4 1 0 0,-3-1 0 0,3 4-13 15,-4-3 0-15,4 9 0 0,0 0 0 0,0 0 0 0,0 0 0 16,0 0 0-16,0 0 0 0,0 0 0 0,0 0 0 16,-3 9 0-16,-1 1 0 0,0-4 0 0,1 3 0 15,3-6 0-15,0 7 0 0,0 5 0 0,0-5 0 16,0-1-9-16,3 7 9 0,5-7 0 0,-1 7 0 15,0-3 0-15,3-4 0 0,1 7 12 0,-4 2 3 0,7-2 0 16,0-3 0-16,4 5-15 0,-4 8 0 16,3-8-12-16,1-2 12 0,0 3 0 0,3-3 0 15,-3-4 0-15,-1 4 0 0,1-1 0 0,-8-2 0 0,5 3 0 0,-5-7 0 16,1 7 0-16,-1-4 0 16,1-5 0-16,-4 2 0 0,3 0 0 0,-6 1 8 0,-4-10-8 0,0 0 0 15,7 6 0-15,-7-6-13 0,0 0 1 0,0 0 0 31,0 0-108-31,0 0-22 0,0 0-4 0,0 0-1030 0</inkml:trace>
  <inkml:trace contextRef="#ctx0" brushRef="#br1" timeOffset="27682.59">12828 17193 518 0,'0'0'46'0,"-2"2"-37"0,-3-2-9 0,0 0 0 0,-1 0 241 0,6 0 47 16,-2-2 8-16,2 2 3 0,-3-5-235 0,1 3-48 15,2-3-8-15,0-1-8 0,0-1 46 0,0 0 4 16,5-5 1-16,-3 4 0 0,4-4-25 0,-1 1-5 16,0 4-1-16,-3-6 0 0,3 4 32 0,1-3 7 15,-1 1 1-15,-3 4 0 0,1 1 6 0,0-1 2 16,-3-5 0-16,0 10 0 0,0 2-13 0,-3-5-3 15,-2-1 0-15,0 6 0 0,-1 0-32 0,-1 0-6 16,-3 4-2-16,-1-2 0 0,-1 3-3 0,2-3-1 16,-3 3 0-16,-2-5 0 0,2 7-8 0,-2-7 8 0,-1 4-8 0,3-1 8 15,1-3 26-15,2 6 5 0,-1-6 1 16,1 7 0-16,3-2-20 0,2 1-3 0,-3 1-1 0,0 4 0 16,1-1-7-16,2-4-1 0,0 6-8 0,0 1 12 15,2-2-12-15,-2-1 0 0,3 1 0 0,-1-4 0 16,0 4 0-16,6-4 8 0,-3-1-8 0,5 2 9 15,-2-4-9-15,2-2 0 0,2 2 0 0,3-1-11 16,3-3 39-16,0 0 8 0,2-3 2 0,3-1 0 16,-1 2-18-16,2-7-4 0,-1 2-1 0,-1 0 0 15,1 0-5-15,-3 1-1 0,3-4 0 0,-3 0 0 16,0-2-9-16,1 3 0 0,-3-7 0 0,2 3 8 16,-2 3-8-16,-3-1 0 0,0-2 0 0,-2-1 0 15,-3 3 0-15,0-3 0 0,-3 3 0 0,-2-3 0 16,0 5 21-16,-5-7 9 0,0 7 2 0,-5-2 0 15,0-3-17-15,0 8-3 0,-3-1-1 0,1 2 0 16,-1-1-11-16,-3 6 0 0,1-3 0 0,-1 6 0 0,-1-3-11 16,-1 6 3-16,-2 6 0 0,5 1 0 0,-3 1 8 0,-1-1 0 15,4 5 0-15,0 3 0 0,0-3 0 0,0 0 0 16,4-2 0-16,1 6 0 0,3-6 0 0,-1 2 0 16,1 0 0-16,4-4 0 0,3 0 0 0,3-1 0 15,2-2 0-15,2-3 0 0,3 2 0 0,0-2 11 16,3-6-1-16,0 2 0 0,4-2-10 0,-1-2 0 15,2-2 0-15,0-2 8 0,0 2 2 0,-3-3 0 16,0-2 0-16,0 1 0 0,0-6-10 0,1 5 0 16,-1-6 0-16,-2-1 0 0,2 0 8 15,-4 1-8-15,-1-5 0 0,-3 5 8 0,1-6 1 0,-3 6 0 0,0-5 0 16,-2 4 0-16,-3-4-9 0,0 4 0 0,-3 1 0 0,-2 1 0 16,0 5 23-16,-5 1 9 0,2-1 1 15,-4 7 1 1,-1 0-53-16,-3 7-10 0,-2-3-3 0,-2 5 0 15,-3 7 32-15,0 0 0 0,1-3 0 0,-2 6 0 0,-1-6 0 0,-1 5-9 0,4 3 9 0,-1-3 0 16,2 0 0-16,3-5 0 16,3 1 0-16,5 0 0 0,-1-3 0 0,4-2 0 0,2-2 0 0,2 2 0 15,3-3 0-15,5-3 0 0,0 2 0 0,6-3 0 16,4-2 0-16,0-2 0 0,6-3 0 0,2 2 0 16,5-3 0-16,-3-6 0 0,3 8 0 0,0-5 0 15,-2-2 0-15,-1 1 0 0,3-6 0 0,-3 8 0 16,1-10 0-16,2 6 0 0,-2-1 0 0,-1-1 0 15,0 7 8-15,-4-4 0 0,-3 2 0 0,-3-2 0 16,-5 4-8-16,-2 0-15 0,-3 2 4 0,0-1 1 16,-2-1 34-16,-3 0 6 0,0 5 2 0,0 2 0 0,-8-5-32 0,-2 5 0 15,-3-2 0-15,1 4 0 16,-7-2 0-16,1 7 0 0,0 0 0 0,-2 0 0 16,3-1 0-16,-1-1 0 0,0 9 0 0,5-3 0 0,-2 3 8 0,-1-3-8 15,6 2 0-15,-3-3 0 0,3 1 0 0,5 2 0 16,-2-6 0-16,2 4 0 0,2-3 0 0,1-2 0 15,2 1 0-15,0 0 0 0,0-7 0 0,0 0-16 16,0 0 1-16,0 0 1 0,0 0 22 0,5 4 5 16,2-4 1-16,1 0 0 0,-1-4-14 0,-2 2 0 0,0-3 0 15,3-2 0-15,-3 1 0 0,0-2 0 16,0-3 0-16,1-2 0 0,-4 1 0 0,1 4 0 16,-3-4 0-16,0-2 0 0,-3 3 0 15,1 2 0-15,-4-2 0 0,1-3 0 0,0 7 0 0,-2 1 0 0,-1 1 0 0,0 5 0 16,-4-2 0-16,-1 4 0 0,0-2 0 15,-2 5 0-15,-2-3 0 0,-4 4 0 16,3 6 0-16,-3-5 0 0,-1 4-8 0,1-2-5 0,4 2-1 16,-1-4 0-16,2 7 14 0,6-3 16 0,0-4-3 0,2 4-1 15,6-2-12-15,-1-2-16 0,3-1 3 0,5 0 1 16,0 0 12-16,5 1 16 0,3 0-3 0,0-3-1 16,3-2-12-16,-1 3 0 0,3-3 8 0,-1-2-8 15,4 0 0-15,-4 5 0 0,1-5 0 0,1 0 0 16,-7 0 0-16,3 0 0 0,-2 0 0 0,-3 0 0 15,0-5 0-15,-2 5 0 0,-1 0 0 0,-2 0 0 16,-5 0 0-16,0 0 0 0,0 0 0 0,0 0 0 0,0 0 0 16,0 0 0-16,0 0 0 0,3-7 0 0,-3 5 0 15,-3-2 9-15,1-3-9 0,-3 0 8 0,-3 3-8 0,3-4 0 16,-2 6 0-16,-1-4-11 0,-2 1 35 0,2-2 6 16,-2 5 2-16,0-2 0 0,3-1-32 15,-4 3-13-15,-2 2 1 0,3 2 0 0,0 3 3 0,0 1 1 16,-1-1 0-16,4 2 0 0,-3 1 8 15,2 0 0-15,3 3 0 0,-3 2-8 0,3-6 8 16,0 4 0-16,5 1 0 0,-2-3-8 0,-1 2 8 0,1-2 0 16,4 3 0-16,1-6-8 15,2 1-32-15,2 0-7 0,1 0-1 0,2-7-1428 0</inkml:trace>
  <inkml:trace contextRef="#ctx0" brushRef="#br1" timeOffset="29663.08">15339 16505 2131 0,'0'0'47'0,"0"0"9"0,0 0 3 0,0 0 1 0,0 0-48 0,0 0-12 15,0 0 0-15,0 0 0 0,0 0 51 0,7-3 8 16,-3-4 1-16,6-2 1 0,-3 9-7 0,4-6-2 15,-4 6 0-15,4 6 0 0,-1-6-27 0,-3 9-5 16,4 1-2-16,-4 9 0 0,3-4-9 0,-3 10-1 16,-3-3-8-16,3 3 12 0,0 4 6 0,-3 5 1 15,-4 1 0-15,7-1 0 0,-4-3 4 0,-3 4 1 16,4-4 0-16,-1-2 0 0,1-1 16 0,3-3 4 16,-4-6 1-16,1-1 0 0,-1-8-11 0,1-1-2 15,-4-9-1-15,0 0 0 0,0 0 2 0,0 0 1 16,0 0 0-16,3-3 0 0,1-6-21 0,-4-7-4 15,0 0-1-15,0-2 0 0,0-8-8 0,0 8 0 16,0-11 0-16,0 1 0 0,0 3 0 16,0-3-11-16,-4 3 11 0,4-3-8 0,0 3 8 0,0-4-8 0,0 10 8 0,0-6-8 15,0 7 8-15,4 2 0 0,0 7-9 0,-1-1 9 16,1 1 0-16,-1 2-11 0,4 4 11 0,-7 3-8 16,7 0 8-16,0 0-8 0,4 0 8 0,-1 3-8 15,1 4 8-15,3-7 0 0,0 6-9 0,4-3 9 16,-8-3 0-16,1 6 0 0,-4-2 0 0,4-4 0 15,3 0 0-15,-4 0 18 0,-3 0-3 16,0 6-1-16,4-6-14 0,-11 0 0 16,0 0 0-16,0 0-10 0,0 0 10 0,0 0 0 0,7 0 0 0,0 0 0 15,-7 0 0-15,11 0 0 0,-1 0 0 0,1-6 0 0,0 2 0 0,-1-5 0 16,4-4 0-16,4 4 8 0,-8-4 2 16,5-2 1-16,2-4 0 0,-3 3 0 0,0 7-11 15,1-1 0-15,-1-2 0 0,0-1 0 0,-7 4-11 0,3 9 3 16,1-3 0-16,0-3 0 0,-4 6 8 0,3 0 16 15,-3 0-4-15,4 0-1 0,-1 0-11 0,1 0 10 16,-4 0-10-16,0 6 10 0,4-6-10 0,-4 3 0 16,7 3 0-16,-4-3 8 0,-3 4-8 0,4 8 0 15,0-2 0-15,3-4 0 0,-4 7 0 0,1 3 0 16,0 0 9-16,3-1-9 0,0 8 10 0,-4-8-2 16,-3-2-8-16,4 9 12 0,0-6-12 0,-4 0 9 15,-4 0-9-15,4 6 8 0,-3-7-8 0,3 1 0 16,-4 6 0-16,1-6 8 0,-1 0-8 0,-3 6 0 15,7-6 0-15,-3 0 8 0,3-4-8 0,-3-5 0 0,-1-1 0 16,4 1 0-16,-7-10 0 0,0 0-11 16,0 0 3-16,0 0 0 15,7 0-60-15,0-10-11 0,-3 7-2 0,-1-13-1 16,-3 7-117-16,0-7-23 0,-3-21-5 0,-4 2-1 0</inkml:trace>
  <inkml:trace contextRef="#ctx0" brushRef="#br1" timeOffset="30116.69">16535 16630 1958 0,'0'0'174'0,"0"0"-139"16,0 0-35-16,0 0 0 0,0 0 136 0,11 0 20 15,-1 6 4-15,4-6 0 0,0-6-137 0,4 6-23 16,0-3-15-16,3-3 3 15,-4-4 12-15,5 1 0 0,2 0 12 0,-3 2-12 0,-6-5 0 16,-1 2 0-16,3-5 0 0,-3 5 0 0,1 4 23 0,-1-7-3 16,0 4 0-16,-4 0 0 0,1-7 12 0,0 10 1 15,-1-4 1-15,-3 1 0 0,-3-1-8 0,-1 1-2 16,1 0 0-16,-4-1 0 0,-4 4-11 0,1-3-2 16,-1-4-1-16,-3-3 0 0,-3 7-10 0,2-7 0 15,-2 7 0-15,-4-1 0 0,0-2 0 0,3-1 0 16,4 4 0-16,-4 9 0 0,-6-9 0 0,3 9 0 0,-4 6 0 15,0-3 0-15,1 6 0 0,-4 7 10 0,-1 3-1 16,5 0 0-16,-1 6-9 0,1 3-9 0,-1 6 9 16,4-5-13-16,0 5 36 0,0 1 7 0,-4-1 2 15,7 1 0-15,1-4-20 0,-1 10-3 0,1-4-1 16,-1 7 0-16,0-6 9 0,8-4 2 0,-1 4 0 0,1-3 0 16,3-1 13-16,-4 1 4 0,8-7 0 15,-1-3 0-15,1-3-36 0,3 0 0 0,4-10 0 16,-1 7 0-16,4-9 14 0,7-4-4 0,1 3-1 0,6-9 0 15,4 0-9-15,6 0-17 0,5-3 4 0,-1-3 1 16,7-4-135 0,1 1-26-16,-1 0-6 0</inkml:trace>
  <inkml:trace contextRef="#ctx0" brushRef="#br1" timeOffset="31110.91">18606 15658 1897 0,'0'0'84'0,"0"0"17"0,0 0-81 0,0 0-20 0,-4-3 0 0,-3 3 0 15,0 0 17-15,0 0-1 0,-3 0 0 0,-5 3 0 16,1-3-16-16,-3 10-12 0,-5-4 1 0,1 3 1 16,-3 1 10-16,-1-1 14 0,0 7-3 0,1-7-1 15,-5 10 62-15,5-10 13 0,-1 10 3 0,0-3 0 0,1 3 3 0,-1-4 1 16,4 4 0-16,0 0 0 15,-1 6-29-15,1-6-6 0,-4 9-1 0,-3 0 0 0,4 4-38 0,-5-1-8 16,1 4-2-16,-4-1 0 0,1 10-8 0,2 3 0 16,1 3 0-16,3 3 0 0,1 4 21 0,3-4 3 15,-1 0 0-15,5 1 0 0,3-4 2 0,0-3 1 16,7 0 0-16,-1 3 0 0,8-3-11 0,4-3-3 16,0 0 0-16,6 0 0 0,4 0-2 0,4 0-1 15,7-7 0-15,6 1 0 0,5 3-10 0,-1-10-11 16,4 4 3-16,-4-10 0 15,0 3-37-15,4-9-7 0,-4 0-2 0,4-4 0 16,3 1-183-16,4-13-37 0</inkml:trace>
  <inkml:trace contextRef="#ctx0" brushRef="#br1" timeOffset="34296.99">22246 16568 1177 0,'0'0'52'0,"0"0"11"0</inkml:trace>
  <inkml:trace contextRef="#ctx0" brushRef="#br1" timeOffset="37922.19">19523 16790 1681 0,'-14'-9'74'0,"10"2"16"0,-6 4-72 0,3-6-18 0,-7 0 0 0,3-7 0 15,0 0 0-15,1 4 10 0,-1 2-10 0,1-5 8 16,-1-4-8-16,4 3-11 0,4-3 3 0,-1 7 0 15,4-4 44-15,4-3 10 0,-1 0 2 0,1-3 0 0,3 10 3 0,0-7 1 16,0-3 0-16,0 10 0 16,0-4-16-16,-4 6-2 0,4-2-1 0,-7-1 0 0,4 10 13 0,-4-3 2 15,-4 3 1-15,-3-3 0 0,0 6-18 0,-3 0-4 16,-1 0-1-16,-6 0 0 0,-1 6-5 0,0-3-1 16,-3-3 0-16,3 6 0 0,-3 4-20 0,0 5 0 15,0-2 0-15,0-4 0 0,0 7 0 16,3 3 0-16,-3-10 0 0,7 10 0 0,0-10 11 0,-1 7-3 15,5 0 0-15,3-4 0 0,0 4-8 0,0 3 0 16,3 0 0-16,1 6 0 0,-1-6 0 0,4 6-11 16,0-7 3-16,0 8 0 0,4-5 8 0,-1 5 0 15,-3-1 0-15,7-7 0 0,0 1 0 0,-3-3 0 16,3-7 0-16,-4 1 0 0,4-1 13 0,1 1 5 0,-1-1 1 0,-7-9 0 16,10 0 21-16,-3 0 4 0,7-3 0 15,-3-3 1-15,0-4-26 0,-1 1-6 0,1-7-1 0,-1-3 0 16,1 7-3-16,-4-10-1 0,3 3 0 0,-2 0 0 15,2 0-8-15,-6 4 0 0,6-4 0 0,-6 0 0 16,-4 3 0-16,3-2 0 0,1-1 0 0,-1 3 0 16,-3-3 0-16,0 0 8 0,0 4-8 0,4 2 8 15,-1 4-8-15,-3-1 0 0,0 1 0 16,0 3 0-16,4-4 8 0,-4 10 0 0,0 0 0 0,0 0 0 16,0 0-8-16,0 0 0 0,7 0 0 0,-7 0 0 15,11 10 0-15,-4-4 0 0,3-3 0 0,4 7 0 16,0-1 0-16,4 0-11 0,0 7 3 0,3 0 0 0,0-4 8 15,4 7 0-15,-4-3 0 0,4 9 0 0,-1-6 0 0,1 6 0 16,0-3 0-16,-1 3 0 0,-6-6 0 0,3 6 0 16,-3 0 0-16,-4-6 0 0,0-1-12 0,-3 1 0 15,-1 0 0-15,1-10 0 16,-4 7-25-16,0-7-6 0,0 1-1 0,-4-1 0 16,-3-9-112-16,0 0-24 0,0 0-4 0</inkml:trace>
  <inkml:trace contextRef="#ctx0" brushRef="#br1" timeOffset="38367.19">19978 16699 1324 0,'0'0'59'0,"-3"3"12"16,-4-3-57-16,-1 7-14 0,1-7 0 0,4 3 0 0,-1 3 114 0,4-6 20 0,0 9 4 0,0 1 1 16,4-1-118-16,-1 1-21 0,1-1-8 0,3 0 0 15,0 4 8-15,0 0 11 0,0-4-3 0,0 0 0 16,0 1 44-16,-3 2 9 0,3-9 2 0,0 7 0 16,-7-10 19-16,0 0 4 0,0 0 1 0,0 0 0 15,0 0 9-15,0 0 1 0,0 0 1 0,0-3 0 16,0-4-53-16,0-8-10 0,3 5-3 0,-3-2 0 0,0-4 6 15,0-3 1-15,0 4 0 0,4-4 0 0,-1 0-15 16,-3 3-2-16,4-2-1 0,-4-8 0 0,0 8-12 0,0-1-9 16,0-6 12-16,0 6-12 0,0-9 0 0,4 9 0 15,-4-6 0-15,3 0 0 0,1 6 0 0,-1 0 0 16,1 0 0-16,3 10 0 0,-4-7 0 0,1-3 0 16,3 10 0-16,0 0 0 0,0 2-24 0,4 4 0 15,-1-3 1-15,4 6 0 16,4 9-17-16,-1-2-4 0,5-4-1 0,2 6 0 15,1 4-11-15,0-1-1 0,6-2-1 0,5-1 0 16,3 0-121-16,6 4-24 0,5-10-5 0,-1 6-740 0</inkml:trace>
  <inkml:trace contextRef="#ctx0" brushRef="#br1" timeOffset="39050.19">21181 16495 2487 0,'0'0'55'0,"0"0"11"0,0 0 2 0,0 0 2 0,11-9-56 0,-8 9-14 0,-3-9 0 0,0 2 0 0,4 4 19 0,-1-6 1 16,-3 2 0-16,0-2 0 0,-3 6-20 0,-1-10 0 16,8 10 8-16,-8-3-8 0,-6 3 12 0,6-3-2 0,1 2 0 0,-5-2 0 15,-6 12-10-15,-3-2 0 0,6 2 0 0,-3-3 0 16,-4 13 0-16,-3-7-11 0,-7 10 3 0,0-3 0 16,7 2 8-16,-1 1 0 0,-2 0 0 0,3-3 0 15,-1 3 0-15,8-4 11 0,0 4-3 0,0-3 0 16,7-4 20-16,0 7 3 0,0-3 1 0,7-7 0 15,-4 1-16-15,4 5-4 0,4-5 0 0,-1-1 0 0,1 0-12 16,3 7 0-16,0-6 0 0,4-7 0 0,-4 6 0 16,3-3-16-16,1 4 3 0,-1-1 1 0,5-3 12 0,-5-2 0 15,-3-4 0-15,4 6 0 0,-1-6 0 0,1-6 0 16,0 6 0-16,-4-4 0 0,7-2 0 0,-4-3 10 16,8 2-2-16,-7-2 0 0,-4 0 7 0,3-1 1 15,11-2 0-15,-7-4 0 0,-3 0-7 0,3 7-1 16,4-10 0-16,-1 10 0 0,-2-7-8 15,-1-3 0-15,-7 7 0 0,3-4 0 0,1 0 0 16,-4 4 0-16,-4-4 0 0,1 0 0 0,-4 4 28 0,4-4 3 16,-8 7 1-16,0-1 0 0,-3-5-32 0,0 5 0 15,0 7 0-15,0-3 0 0,-7-4 8 0,4 10 0 16,2-3-8-16,1 3 12 0,-7 3-12 0,4-3 0 16,10 0 0-16,-4 10 0 0,1-1 0 0,-4-2 0 15,3 5 0-15,4 4 0 0,4 3 0 0,-4-4 0 16,-4 1 0-16,1-3 0 0,6 5 0 0,1-2 0 15,-1 3 0-15,1 6 0 0,3-6 0 0,3 9-8 0,4-3 8 0,4 3-10 16,-4 0 10-16,0 7 0 0,11-4 0 16,-4 1 0-16,-7 2 0 0,4 1 0 0,0 2 0 0,3-2 0 15,-4 2 0-15,1-2 0 0,-4-1 0 0,4 4 0 16,3-7 0-16,-7 1 0 0,0 2 0 0,0 1 0 16,-3-1 0-16,3-2 0 0,-7 2 0 0,0-9 0 15,-3 3 0-15,-4-3 0 0,0-6 0 0,-4 6 0 16,-3-6 0-16,-4 0 0 0,4-3 0 0,-3-4 0 15,-4-5 0-15,0 8 11 0,-4-12-3 0,0 7 0 16,-3-4-8-16,-4-3 0 0,-6-3 0 0,-5 0 0 0,5 0 0 16,-12-3-11-16,-3-3 3 0,-6 3 0 15,2-7-20-15,-3-5-3 16,0-1-1-16,7 3 0 0,-3-2-32 0,0-4-6 0,3 3-2 16,0-3-724-16,7 0-144 0</inkml:trace>
  <inkml:trace contextRef="#ctx0" brushRef="#br1" timeOffset="39652.8">21985 15809 2361 0,'0'0'104'0,"0"0"23"0,0 0-102 0,0 0-25 16,0 0 0-16,0 0 0 0,0 0 150 0,0 0 25 16,0 0 5-16,4 9 0 15,-1 0-180-15,5 7-44 0,-8 3-4 0,3 0-2 0,8 9 21 0,-1 6 4 16,-6 1 1-16,-1 3 0 0,-3 2 12 0,0-2 2 15,4 9 1-15,-4 3 0 0,-7-3 9 0,3 7 12 0,1-1-2 0,-4-3-1 16,-4-3-9-16,4-9 0 0,0 6 0 16,3-10 0-16,-3 1 0 0,4-7 0 0,-4 0 0 0,7-3 0 31,3 0-103-31,1-6-19 0,-8 0-4 0,8-10-966 0</inkml:trace>
  <inkml:trace contextRef="#ctx0" brushRef="#br1" timeOffset="40016.41">22857 17041 2300 0,'14'9'51'0,"-7"-2"10"0,4 2 3 0,-4 1 0 0,0-1-52 0,3 0-12 15,-3 1 0-15,0 5 0 0,0-5 12 0,0 9 0 16,-3-4 0-16,-1-2 0 0,1 3-3 0,-4 2-1 16,0 1 0-16,-4 3 0 0,1-3-8 0,-4 3 0 0,0 3 0 0,-4 0 0 15,1 0 28-15,-1-3 3 0,1 3 1 16,-1 0 0-16,-3 3-32 0,3-2 0 0,-6-4 0 0,2 3 0 15,-2 3 0-15,-4-3 0 0,3-6 0 16,0 0 0 0,4 2-70-16,0-2-17 0,0-6-3 0,3-4-1 15,1-2-93-15,10-7-20 0,0 0-3 0,0 0-1 0</inkml:trace>
  <inkml:trace contextRef="#ctx0" brushRef="#br1" timeOffset="40536.76">24363 16423 172 0,'-3'0'8'0,"-1"0"1"0,1-6-9 0,-8 6 0 0,0-9 0 0,1 5 0 0,-4-5 464 0,0 3 92 15,-4-4 17-15,4 4 4 16,-4-3-577-16,-3 6-120 0,0-4-21 0,0 7-5 16,0 7 82-16,-4-4 16 0,-3 3 3 0,-1 13 1 0,-2 0 96 0,-5 6 19 15,-2 3 4-15,-1-3 1 0,-4 9 27 0,1-5 5 16,3 5 2-16,4-6 0 0,3 1-42 0,8-4-9 16,2 3-2-16,8-3 0 0,4 0-27 0,3-6-6 15,3 0 0-15,4-4-1 0,4-5-23 0,6-1 0 16,1 1 0-16,10-10 0 0,11 0-9 0,-4 0 0 0,7 0 0 0,-3-7 0 15,7-5-11-15,-4 2-1 0,-3-5-1 0,0-1 0 16,-1 4 10-16,-6-4 1 0,0-3 1 0,-4 10 0 16,0-7 10-16,0-3 0 0,-3 3 0 0,-4 4 0 15,0-4 20-15,0-3 0 0,-3 4 0 0,-1 5 0 16,1 1 9-16,-4 0 2 0,0 5 0 0,-7 4 0 16,0 0 9-16,0 0 3 0,0 0 0 0,0 0 0 15,0 0-24-15,0 0-5 0,0 0-1 0,4 4 0 16,-4 5-1-16,3 0 0 0,1-2 0 0,-4 2 0 15,3 7-3-15,1-4-1 0,-1-2 0 0,1-1 0 16,-1 7-8-16,4-1 0 0,0-2 0 0,0 3 0 16,0-7 0-16,1 10 0 0,-1-10 0 0,3 10 0 15,1-3-57 1,-1-7-14-16,-3 7-2 0,0-4-1 0,8-5-96 16,-1 2-19-16,-4 0-4 0</inkml:trace>
  <inkml:trace contextRef="#ctx0" brushRef="#br1" timeOffset="40923.76">24988 16825 2739 0,'-8'25'60'0,"5"-16"13"0,-8 1 3 0,-3-7 0 0,4 6-60 0,-1 0-16 0,1-2 0 0,6 2 0 31,-3-3-135-31,7-6-29 0,0 0-7 0,0 0-1 16,0 0 111-16,0 0 21 0,0 0 5 0,0 0 1 0,11 4 34 0,-11-4 19 0,0 0-3 0,0 0 0 15,0 0 84-15,0 0 16 0,7-10 3 0,-7 7 1 16,0-3-32-16,-4-4-7 0,1-5-1 0,-1 5 0 16,-3-9-19-16,3 1-4 0,1-1-1 0,-1-6 0 15,1 0-32-15,-1 3-6 16,1-10-2-16,3 10 0 0,-4-9-8 0,4 3-8 0,4 0 9 0,-1 3-9 15,-3-4 8-15,4 4-8 0,-1-3 0 0,4 9 9 16,-3-6-9-16,3 6-14 0,-3 4 3 0,6-4 1 16,1 3 10-16,-1 4-13 0,1 2 5 0,3 1 8 15,4-1-45 1,-1 4-2-16,4-3 0 0,4 9 0 0,3-7-187 16,1 7-38-16,34 7-7 0,-14-7-1 0</inkml:trace>
  <inkml:trace contextRef="#ctx0" brushRef="#br1" timeOffset="41567.31">26367 16389 3178 0,'-14'-10'141'0,"7"10"29"0,-4-6-136 0,-3 3-34 16,-4-6 0-16,1 2 0 15,3 4-168-15,-8-3-41 0,1 6-8 0,0 0-2 16,-7 0 101-16,3 6 20 0,-7-3 4 0,4 7 1 16,0-4 5-16,0 10 2 0,0-4 0 0,-1 7 0 0,-2 3 141 0,-1 0 28 0,4-3 5 0,-1 3 2 15,1-4 21-15,4 1 4 0,-1 0 1 0,7 0 0 16,1-3-68-16,-1 2-12 0,4 1-4 0,3-3 0 16,1-4 0-16,3 4 0 0,3 0 0 0,1-4 0 31,6 4-51-31,1 3-10 0,3-3-3 0,3-4 0 0,1-3 23 0,3 7 9 0,4-6-8 0,-1-1 8 15,1-3 0-15,3-3 0 0,0 4 0 0,4-7 8 16,0 0-8-16,-4-7 0 0,0 4 0 0,0-3 0 16,0-3 36-16,-3-1 7 0,3-6 1 0,0 7 0 15,0-10-20-15,1 7-4 0,-1-10-1 0,-4 9 0 16,1-6-19-16,3-3 0 0,-7 4 0 0,0-1 0 16,-3 0 0-16,0-6 0 0,-1 6 0 0,-6-6 0 15,3 6 0-15,-7-6 0 0,0 13 0 0,0-4 0 16,-4 6 0-16,1 1 0 0,-1 0 0 0,1 9 0 0,3 0 0 15,-7 0 0-15,-1 9 0 0,1-3 0 0,0 4 0 0,4-1 0 16,-4 1-12-16,3 2 3 0,1 4 9 0,3 3 11 16,0-4-3-16,3 4 0 0,-3 6-8 0,4-3 0 15,3 9 0-15,0-2 0 0,0 5 0 0,4 1 0 16,-1 2 0-16,1 1 0 0,-4 6 0 0,3 6 0 16,1-3 0-16,-4 0 0 0,0-3 0 0,0 0-11 15,-3 0 3-15,3 0 0 0,-7 3 8 0,3 3 0 16,-3-3 0-16,-3-3 0 0,3 3 0 0,-4 3 0 15,-3-6 0-15,4 0 0 0,-5-6 0 0,-2-1 0 0,-1-2 0 16,1-1 0-16,-1 1 0 0,-3-7 11 0,0 0-3 16,0 0 0-16,0 4-8 0,-4-10 0 0,-3 0 0 0,3-4 0 15,-3 1 0-15,3-9 0 0,-6-1 0 0,3 0 0 16,-4-12 0-16,0-3 0 0,-3-10 0 16,0 4 0-1,3-13-65-15,0 0-15 0,4 6-4 0,0-9-704 0,3-1-142 16</inkml:trace>
  <inkml:trace contextRef="#ctx0" brushRef="#br1" timeOffset="42104.29">26769 15878 3049 0,'4'-7'67'0,"-1"-2"13"0,1-7 4 0,3 4 2 0,0-7-69 0,3-6-17 0,4 6 0 0,4-6 0 15,0 6-19-15,3 0-7 0,4-6-2 0,3 10 0 16,0-4-6-16,0 0-2 0,4 3 0 0,-4 7 0 0,4-4 16 0,-4 7 4 16,-3-3 0-16,0 5 0 0,-4-2 16 0,0 6 9 15,-3 0-1-15,3 6 0 0,-7-2-8 0,3 5 8 16,-2 0-8-16,-1 7 8 0,0 3 0 0,0 0 0 15,-3 6 0-15,-1 9 0 0,1 1-8 0,-4 2 0 0,0 7 0 16,-4 0 0-16,1-3 0 0,-1 3 0 0,-6 0 0 0,-1 0 0 16,1 0 0-16,-1 3 0 0,-6-3 0 0,-4 6 0 15,-1-3 0-15,1 3-11 0,-7-3 3 16,0-3 0-16,-11 0 8 0,1-7 0 0,-5 1 0 0,-3-3 0 16,1-10 0-16,2 3 8 0,1-3-8 0,7-6 11 15,0 0 17-15,3-10 3 0,4 0 1 16,7 1 0-16,0-4-24 0,-1-3-8 0,8 3 0 15,7-6 0-15,0 0 0 0,0 0 0 0,0 0 0 16,0-9 0-16,4 3 0 0,3 3 0 0,0-4 0 16,7 4 0-1,4-3-20-15,-1 6-9 0,8-3-3 0,3 3 0 0,1 0 24 0,-1 0 8 0,4 3 0 0,-1 3-9 16,1-3 9-16,-4 4 0 0,0 2 0 0,-3 0 8 16,0 7-23-16,-4-3-4 0,4 2-1 0,-4-5 0 15,4 9-35 1,-1-4-7-16,1-5-2 0,0 8 0 0,-1-8 0 0,1 6 0 0,0-13 0 0,-1 6-647 15,1-3-129-15</inkml:trace>
  <inkml:trace contextRef="#ctx0" brushRef="#br1" timeOffset="42420.38">28420 16985 3200 0,'0'0'71'0,"0"0"14"0,0 0 3 0,0 0 1 0,0 0-71 0,0 0-18 0,0 0 0 0,0 0 0 15,0 0-190-15,7-7-42 0,0 4-8 0,-3-3-1 16</inkml:trace>
  <inkml:trace contextRef="#ctx0" brushRef="#br1" timeOffset="42575.37">28840 17003 2948 0,'0'0'65'0,"-7"0"14"0,-4 0 2 0,1 0 1 0,-1 0-66 0,4-6-16 15,7 6 0-15,0-9 0 0</inkml:trace>
  <inkml:trace contextRef="#ctx0" brushRef="#br1" timeOffset="42740.37">29577 16887 2707 0,'0'0'120'0,"4"3"24"0,-4-3-115 0,0 0-29 0,0 0 0 0,7 13 0 16,0-10 125-16,0 7 19 0,3-1 4 0,1-3 1 31,3-3-325-31,4 4-66 0,-1 2-13 0,1 0-928 0</inkml:trace>
  <inkml:trace contextRef="#ctx0" brushRef="#br1" timeOffset="42791.4">29866 17119 345 0,'0'0'31'0,"8"-6"-31"0,-1 6 0 0</inkml:trace>
  <inkml:trace contextRef="#ctx0" brushRef="#br1" timeOffset="43219.52">29327 14523 3106 0,'0'0'68'0,"0"0"15"0,0 0 2 0,0 0 3 0,7 9-71 0,3 1-17 0,4-1 0 0,8 10 0 15,6 3-11-15,4 6-5 0,10 0-2 0,11 7 0 16,14 9-2-16,3 3 0 0,8 6 0 0,3 10 0 15,4 0 20-15,10 9 0 0,11 12 0 0,0 1 0 16,-7 12 0-16,-1 0-10 0,1-6 2 0,0 7 0 16,0 2 8-16,-11 3 0 0,-14-5 0 0,-11-7 0 15,-6-4 25-15,-11 4 7 0,-7-3 2 0,-4-6 0 16,-10-1 13-16,-4-2 2 0,-4-7 1 0,-6 9 0 16,-4-9-21-16,-4 7-4 0,-6 2-1 0,-4-12 0 15,-4 3-24-15,1 1 0 0,-8-5 0 0,-3-2 0 16,0-6-30-1,-7-4-11-15,-4-2-3 0,-11-4-918 0,-9-13-184 0</inkml:trace>
  <inkml:trace contextRef="#ctx0" brushRef="#br2" timeOffset="95157.79">10478 14623 403 0,'0'0'36'0,"0"0"-36"0,-4-9 0 0,-3 6 0 16,0-4 467-16,3-2 86 0,1 6 18 0,-4-3 3 15,-4 6-449-15,1-10-89 0,6 10-19 0,-7-6-3 16,-6 3-24-16,-1-3-5 0,1 6-1 0,-1 0 0 16,-7 0 0-16,1 0 0 0,-5 0 0 0,1 0 0 15,-4 0 16-15,1 6 16 0,-1 3-3 0,-3 1-1 16,-4-1 18-16,0 0 3 0,-3-2 1 0,3-4 0 0,0 6 6 0,-3-2 0 16,6 2 1-16,-2 0 0 15,2 1-24-15,5-1-5 0,-5-3 0 0,1 4-1 0,-4-7 5 0,-3 10 0 16,7-1 1-16,-15-6 0 0,8-2-9 0,0 2-8 15,-1-3 9-15,1 6-9 0,3-9 8 16,0 7-8-16,4-7 0 0,3 0 9 0,4 3-20 0,0 3-4 16,3-6-1-16,4 0 0 15,0 0-178 1,3 6-36-16</inkml:trace>
  <inkml:trace contextRef="#ctx0" brushRef="#br2" timeOffset="96395.37">10488 15025 576 0,'-14'-3'25'0,"10"-4"6"0,1 7-31 0,3 0 0 16,0-9 0-16,-4 9 0 0,-6-10 175 0,3 10 29 16,7 0 5-16,0 0 2 0,-11-3-169 0,-3-3-34 15,3 6-8-15,-3 0 0 0,0 0 0 0,-7 0 0 16,0 0 0-16,-4 0 0 0,1 0 52 0,-1 6 8 16,0-3 1-16,-3-3 1 0,-4 0 54 0,-3 0 12 15,0 7 1-15,-4-7 1 0,-4 3-34 0,1-3-8 16,-4 0 0-16,-3-3-1 15,3 3-19-15,0 0-3 0,0 0-1 0,-3 0 0 0,-4-7-20 0,-3 7-4 16,-4-3 0-16,3 3-1 0,1-6-16 0,3 6-3 0,0 0-1 0,3 6 0 16,5-3-19-1,-1-3-9-15,3 10 1 0,5-10-811 0,-1 6-161 0</inkml:trace>
  <inkml:trace contextRef="#ctx0" brushRef="#br2" timeOffset="97429.52">8082 14300 2692 0,'0'0'60'0,"0"0"12"0,0 0 2 0,0 0 1 0,-7 10-60 0,4-1-15 0,-4 1 0 0,-1 5 0 0,1 4 0 0,4 0-16 16,-15-3 3-16,4 2 1 0,-4 11 0 0,-6-4 1 15,-4 3 0-15,-4 3 0 16,-11 1 3-16,1 2 0 0,-4 4 0 0,-7 2 0 16,4-2 8-16,0-3 0 0,-4 2 0 0,7-2 0 0,0-7 0 15,0 6 8-15,4-8-8 0,6-1 11 0,5-7-11 0,3 1 0 16,-4-9 0-16,11 5 0 16,3-5-87-16,4-7-13 0,3 3-2 0,-3-12-605 15,4 6-121-15</inkml:trace>
  <inkml:trace contextRef="#ctx0" brushRef="#br2" timeOffset="97674.52">7147 14256 2476 0,'0'0'220'0,"0"0"-176"0,0 0-35 0,0 0-9 15,0 0 124-15,4 7 22 0,6 5 5 0,12-2 1 16,-8 12-132-16,10 0-20 0,5 9-15 0,6 0 3 15,0 4 12-15,7-1-9 0,-6 1 9 0,6-1-8 16,7 4 8-16,4-1 0 0,-7 4 0 0,11-3 8 16,-1-4-8-16,1-2 0 0,-4 9 0 0,3-7 0 15,-14-3 0-15,4 4-12 0,-7-1 4 0,-4-5 0 16,1-4-22 0,6 3-4-16,0-3-1 0,-3 3-817 0,3 0-164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9-16T14:35:46.830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9603 14527 403 0,'0'0'36'0,"0"0"-36"0,-3-7 0 0,-2 5 0 16,0-3 467-16,2-2 86 0,1 5 18 0,-3-3 3 15,-4 5-449-15,2-7-89 0,4 7-19 0,-5-4-3 16,-5 1-24-16,0-1-5 0,1 4-1 0,-2 0 0 16,-4 0 0-16,0 0 0 0,-3 0 0 0,0 0 0 15,-2 0 16-15,0 4 16 0,-1 3-3 0,-2 0-1 16,-2 0 18-16,-1 0 3 0,-2-2 1 0,2-3 0 0,0 5 6 0,-2-2 0 16,5 1 1-16,-2 1 0 15,1 0-24-15,4 0-5 0,-3-3 0 0,0 4-1 0,-3-6 5 0,-2 8 0 16,6-1 1-16,-12-5 0 0,6-1-9 0,0 1-8 15,-1-1 9-15,1 3-9 0,2-6 8 16,1 5-8-16,2-5 0 0,2 0 9 0,4 3-20 0,-1 1-4 16,2-4-1-16,4 0 0 15,-1 0-178 1,3 4-36-16</inkml:trace>
  <inkml:trace contextRef="#ctx0" brushRef="#br0" timeOffset="1">9611 14823 576 0,'-11'-2'25'0,"8"-3"6"0,1 5-31 0,2 0 0 16,0-7 0-16,-3 7 0 0,-4-7 175 0,2 7 29 16,5 0 5-16,0 0 2 0,-9-3-169 0,-1-1-34 15,2 4-8-15,-2 0 0 0,-1 0 0 0,-4 0 0 16,-1 0 0-16,-2 0 0 0,0 0 52 0,0 4 8 16,-1-1 1-16,-1-3 1 0,-4 0 54 0,-2 0 12 15,1 5 1-15,-4-5 1 0,-3 2-34 0,1-2-8 16,-3 0 0-16,-2-2-1 15,2 2-19-15,0 0-3 0,0 0-1 0,-2 0 0 0,-3-5-20 0,-2 5-4 16,-3-3 0-16,2 3-1 0,0-4-16 0,3 4-3 0,0 0-1 0,2 4 0 16,4-1-19-1,-1-3-9-15,2 7 1 0,4-7-811 0,0 4-161 0</inkml:trace>
  <inkml:trace contextRef="#ctx0" brushRef="#br0" timeOffset="2">7836 14288 2692 0,'0'0'60'0,"0"0"12"0,0 0 2 0,0 0 1 0,-5 8-60 0,3-2-15 0,-3 2 0 0,-1 3 0 0,1 3 0 0,3 0-16 16,-12-2 3-16,4 1 1 0,-3 8 0 0,-5-2 1 15,-3 1 0-15,-2 3 0 16,-9 1 3-16,1 1 0 0,-3 3 0 0,-5 1 0 16,3 0 8-16,0-4 0 0,-3 3 0 0,5-3 0 0,0-4 0 15,0 4 8-15,3-6-8 0,5 0 11 0,3-6-11 0,2 1 0 16,-3-7 0-16,9 4 0 16,2-3-87-16,2-6-13 0,3 2-2 0,-2-8-605 15,3 4-121-15</inkml:trace>
  <inkml:trace contextRef="#ctx0" brushRef="#br0" timeOffset="3">7147 14256 2476 0,'0'0'220'0,"0"0"-176"0,0 0-35 0,0 0-9 15,0 0 124-15,3 5 22 0,4 4 5 0,10-2 1 16,-7 10-132-16,8-1-20 0,3 7-15 0,5 0 3 15,0 2 12-15,5 0-9 0,-5 1 9 0,5-1-8 16,5 3 8-16,3 0 0 0,-5 2 0 0,8-2 8 16,0-3-8-16,0-1 0 0,-3 6 0 0,2-5 0 15,-10-2 0-15,3 2-12 0,-5 1 4 0,-4-5 0 16,2-3-22 0,4 3-4-16,0-3-1 0,-2 3-817 0,2 0-164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9-14T18:35:57.854"/>
    </inkml:context>
    <inkml:brush xml:id="br0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4145 4510 1796 0,'0'0'80'0,"0"0"16"0,0 0-77 0,11 0-19 16,-4 10 0-16,0-4 0 0,3 7 23 0,-6-13 1 0,7 9 0 0,-11-3 0 15,3-3-13-15,4 10-3 0,-7-10 0 0,0 6 0 16,-7 7 4-16,4-6 0 16,-5-1 0-16,1 0 0 0,-3 1 6 0,-4-1 2 0,-7 1 0 0,-1 5 0 15,-2-5 0-15,-5-1 0 0,5 7 0 0,3-4 0 16,-4-2 3-16,0-1 1 0,4 4 0 0,0-4 0 15,3-6-3-15,8 7 0 0,-4-1 0 0,3-3 0 16,-3-6 2-16,7 3 0 0,3 4 0 0,4-7 0 16,0 0-11-16,0 0-3 0,0 0 0 0,0 0 0 15,0 0 4-15,0 0 1 0,11 0 0 0,3 6 0 16,-3-6 4-16,3 0 1 0,7 3 0 0,-4-3 0 16,5 0-6-16,2 0-1 0,5 6 0 0,-1-2 0 15,4 2-12-15,-4 3 0 0,4-6 0 0,-4 7 0 16,-4 5 0-16,1-5 0 0,-7-1 0 0,-1 1 0 15,1 5 0-15,0-5 0 0,-4 5 0 0,0-2 0 16,-4 3 0-16,1-4 0 0,-7 10 0 0,3-3 0 0,-7-7 0 16,0 4 11-16,0 3-3 0,0 0-8 0,-7-4 16 15,3 4-3-15,-3 0-1 0,3-3 0 0,-3 3 16 16,0-4 4-16,0-5 0 0,4 2 0 0,-8 4-20 0,1 3-3 16,-4-10-1-16,-1-3 0 0,-2 13-8 0,-1-9 8 15,-14-1-8-15,4 0 8 0,-7-2 0 0,-7 2 0 16,3 1 0-16,0-4 0 0,0 3-8 0,-7-6-12 15,4 7 2-15,10-4 1 16,-10-3-27-16,14-3-6 0,-8 0-1 0,1 0 0 16,-4 0-122-16,4 0-25 0,3-3-5 0</inkml:trace>
  <inkml:trace contextRef="#ctx0" brushRef="#br0" timeOffset="367.99">4636 5392 2833 0,'0'0'62'0,"0"0"13"0,0 0 2 0,0 0 3 0,0 9-64 0,7-6-16 0,0 6 0 0,-4-2 0 16,-3-7-124-16,0 0-29 0,7 9-6 0,-7-9-940 16</inkml:trace>
  <inkml:trace contextRef="#ctx0" brushRef="#br0" timeOffset="1816.36">5249 4796 1209 0,'0'0'108'0,"0"0"-87"0,-7 0-21 0,7 0 0 16,0 0 43-16,0 0 4 0,-3 0 1 0,3 0 0 15,0 0 2-15,0 0 1 0,0 0 0 0,0 0 0 16,0-10 20-16,0 10 4 0,0 0 1 0,0 0 0 15,0 0 4-15,0 0 0 0,10 16 1 0,-6-3 0 16,-4 5-25-16,3 7-4 0,1 4-2 0,-4-4 0 16,3 3-33-16,-3-3-6 0,-3 3-2 0,3 0 0 0,3 4-9 0,1-4 0 15,-11 10 0 1,3-19 0-16,4 12 0 0,-3-12 0 0,-1 6 0 0,4-3 8 16,-7-13-8-16,7 7 0 0,-3-1 0 0,3-5 0 15,0-7-84-15,0-3-8 0,0 0-3 0,0 0-850 16</inkml:trace>
  <inkml:trace contextRef="#ctx0" brushRef="#br0" timeOffset="2024.36">5309 4413 2592 0,'0'0'230'0,"0"0"-184"0,0 0-37 0,-7 0-9 16,4 10 26-16,-4-4 3 16,7 3 1-16,0 7 0 15,0-13-134-15,7 13-28 0,-7-7-4 0,0 4-926 0</inkml:trace>
  <inkml:trace contextRef="#ctx0" brushRef="#br0" timeOffset="2555.35">5898 4601 979 0,'0'0'43'0,"0"0"9"0,0 0-41 0,0 0-11 15,-7-3 0-15,7 3 0 0,0 0 353 0,0 0 69 16,0 0 14-16,-7 3 2 0,0-3-355 0,4 10-71 16,-4-4-12-16,0 3 0 0,0 1-12 0,-4-1 12 15,0 7-12-15,1-4 12 16,3 4-40-16,-11 0 0 0,4-4 0 0,0 4 0 0,0-7 25 0,-4 1 5 0,4-1 1 16,-4 1 0-16,1-4 9 0,-1 3 0 0,8-9 0 0,-5 3 0 15,5 4 8-15,-4-1 0 0,3-6 0 0,1 3 0 16,3-3-8-16,-1 6 0 0,-2-2 0 0,10-4 0 15,-11 6 0-15,11-6 0 0,0 9 0 0,-3-6 0 16,3 7 0-16,0-10 9 0,7 9-9 0,0 7 0 16,3-7 13-16,-2 1-4 0,2-1-1 0,4-3 0 15,4 4 8-15,0-1 2 0,-1 1 0 0,1-4 0 16,-1-3-18-16,8 3 0 0,-11-3 0 0,4 7 0 16,3-4 8-16,-7-6-8 0,4 9 0 0,-1-2 0 15,1 2 0-15,-4-6 0 0,0 7 0 0,7 5 0 16,-10-12 0-16,-4 13 0 0,4-6 0 0,-1 5 0 15,-3-5 0-15,-3-1 0 0,-4 10 0 0,3 0 0 16,-3-10 0-16,-7 7 0 0,4-7 0 0,-4 10 0 0,-7-3 11 16,7-4 1-16,-4 4 1 15,-3 3 0-15,0-10-13 0,0 7 0 0,3-7 0 0,-7 1 0 16,4-4 0-16,-3 3 0 0,6-6 0 0,-7 4 0 16,1-7-81-16,-4 3-19 0,-1 3-4 0,5-6-583 15,-4 0-116-15</inkml:trace>
  <inkml:trace contextRef="#ctx0" brushRef="#br0" timeOffset="2857.57">6124 5341 2980 0,'0'0'66'0,"0"0"14"0,0 0 2 0,14 0 1 0,-3 0-67 0,14 0-16 0,-1-3 0 0,12-3 0 16,-12 3-29-16,12-3-10 15,-5-4-1-15,5 1-1 0,-1 2-95 0,0 4-20 0,0-3-3 0,1-3-584 16,-5 5-117-16</inkml:trace>
  <inkml:trace contextRef="#ctx0" brushRef="#br0" timeOffset="3073.57">6731 5329 2487 0,'0'0'110'0,"0"0"23"0,0 0-106 0,0 0-27 16,0 0 0-16,11-6 0 0,3 6 15 0,3 0-3 16,-3 0 0-16,8-7 0 15,-1 4-91-15,0 3-18 0,0 0-4 0,0-6-922 0</inkml:trace>
  <inkml:trace contextRef="#ctx0" brushRef="#br0" timeOffset="3248.72">7168 5313 2944 0,'0'0'65'0,"4"0"14"0,7 0 2 0,-1 0 1 0,8-6-66 0,3 6-16 0,4-3 0 0,3 3 0 15,-3-7 0-15,3 7 0 0,-4-3 0 0,5-3 0 16,-5 6-19-16,-2 0-10 0,-1 0-3 0,3-3 0 16,1 3-153-16,3 0-31 0,-3-6-7 0</inkml:trace>
  <inkml:trace contextRef="#ctx0" brushRef="#br0" timeOffset="3792.9">8509 4466 1947 0,'0'0'86'0,"0"0"18"0,-7-3-83 0,7 3-21 0,0 0 0 0,0 0 0 15,0 0 33-15,0 0 3 0,0 0 0 0,0 0 0 16,-4 0-36-16,-3 0 0 0,0 0 0 0,0 0 0 16,0 3 12-16,4 4-12 0,-15-4 12 0,4 3-12 15,0 4 10-15,0-1-10 0,-15 0 8 0,5 7-8 16,-4-3 44-16,-4 12 3 0,0 0 1 0,0 3 0 0,1 0 16 0,2 7 3 16,1-7 1-16,3 6 0 0,1 10-7 0,6-15-1 15,0 5 0-15,8 4 0 0,-8-7-35 0,8 0-7 16,3 1-2-16,3-4 0 0,1 0-4 0,3-3-2 15,-4 3 0-15,8 1 0 0,6-4-10 0,-6 0 0 16,3-6 0-16,0 6 0 0,0-3 0 0,3-13 0 16,5 7 0-16,6-7 0 0,3 1-24 15,5-4 0-15,2-3 0 0,5 3 0 16,-1-3-141-16,4-3-29 0,3 0-6 0,0-3 0 0</inkml:trace>
  <inkml:trace contextRef="#ctx0" brushRef="#br0" timeOffset="4143.66">8710 4482 1324 0,'0'0'118'0,"0"0"-94"0,0-6-24 0,0-4 0 15,0 10 311-15,7-3 57 0,0-3 12 0,0 6 3 0,4-3-294 16,6 6-58-16,-2-3-12 0,2 9-3 0,4 1-16 0,4 9-12 16,0 3 1-16,-1 0 1 0,5 9 10 0,-1 0 8 15,0 13-8-15,-7 0 11 0,4-6-26 0,0 6-5 16,-8 0 0-16,1-7-1 0,0 7 1 0,-4-9 1 15,-7-1 0-15,3 4 0 0,-3-4 9 0,-3-6 2 16,3 4 0-16,-3-10 0 0,-1 9 8 0,-3-9 0 16,-3 3 0-16,-1 0 0 0,-7-6-21 0,1-10-3 15,-4 10 0-15,-4-3-1096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9-14T18:38:55.950"/>
    </inkml:context>
    <inkml:brush xml:id="br0">
      <inkml:brushProperty name="width" value="0.05292" units="cm"/>
      <inkml:brushProperty name="height" value="0.05292" units="cm"/>
      <inkml:brushProperty name="color" value="#7030A0"/>
    </inkml:brush>
    <inkml:brush xml:id="br1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13582 4385 1036 0,'0'0'92'0,"0"0"-73"16,0 0-19-16,0 0 0 0,0-6 149 0,0 6 27 16,-4-10 4-16,4 7 2 0,4-6-122 15,-4 2-25-15,0-2-5 0,3 6-1 0,1-13-29 0,0 16-8 16,-4-9-1-16,3 3 0 0,-3 6 9 0,0 0 12 15,0 0-2-15,0 0-1 0,0 0-9 0,-7 0 0 16,0 0 0-16,-4 0 0 0,4 0 8 0,-7 6 0 16,4 3 0-16,-4-9 0 0,-1 10 26 0,-2-4 5 15,3 3 1-15,-4 1 0 0,0-7 11 0,1 6 2 16,3 1 1-16,-4-4 0 0,4-3-8 0,0 3-2 0,-4 4 0 16,4-1 0-16,0 1-20 0,-4-4-4 0,4 3 0 15,-3-6-1-15,2 10-19 0,1-4 0 0,0-6-8 16,4 7 8-16,-1-1 0 0,0 1 8 0,1-1 1 0,3-3 0 15,0-6-9-15,3 10-16 0,-3-4 4 16,4-3 1-16,3 7 19 0,0-10 4 0,0 0 1 0,0 0 0 16,7 0 7-16,3 9 0 0,1-3 1 0,-1-6 0 15,1 0-21-15,3 3 0 0,0-3 0 0,4 7 0 16,-4-7 11-16,0 0-3 0,-3 0 0 16,3 6 0-16,-4-6-8 0,4 3 0 0,-3 3 0 0,0-3 0 15,-1 4 0-15,-3-4 0 0,0 3 0 0,4-3 0 16,-4 4 0-16,0 2 0 0,0-6 0 0,0 10 0 15,0-10 0-15,0 6 0 0,0 1 0 0,-3 5 0 16,3-12 0-16,0 10 0 0,0-4 0 0,-3 1 0 16,3-1 0-16,0 4 0 0,-4-4-12 0,4-3 12 15,-3 4 0-15,3-4 0 0,-4 7 0 0,1-13 0 0,-4 0 0 0,0 15 0 16,7-5 0-16,-4-1 0 0,-3 7 0 0,0-7 0 16,0 4 0-16,0-4 0 0,0 4 0 0,0-4 0 15,0 4 0-15,-3-7 8 0,3 3-8 0,-4 1 10 16,1-1-10-16,3-3 10 0,-4 4-10 0,4-7 0 15,-7 6 0-15,4-2 0 0,-4-4 8 0,3 3 0 16,-3-3 0-16,0 3 0 0,0 1-8 0,0-4 0 16,-4 6 0-16,4-9 0 0,-3 10 0 0,-4-10 0 15,3 0 10-15,-3 0-10 0,0 6 13 0,0-6-4 16,-4 0-1-16,-3 0 0 0,0 0-8 0,-4 0 0 0,0 0 0 16,4 0 0-16,-4 3 0 0,1 3-12 0,-1-6 0 15,4 0 1-15,0 10-5 0,3-10-2 0,4 6 0 16,0-3 0-1,7-3-69-15,0 6-13 0,7-6-4 0,0 0-904 0</inkml:trace>
  <inkml:trace contextRef="#ctx0" brushRef="#br0" timeOffset="1068.58">14009 4564 2055 0,'0'0'45'0,"0"0"10"0,0 0 1 0,7-7 2 16,0 7-46-16,0 0-12 0,0-3 0 0,4 3 0 0,-1 0 19 0,1-9 1 16,-4 3 1-16,7 6 0 15,0 0-21-15,0-10 9 0,0 7-9 0,0-3 0 0,1 6 8 0,-1-3-8 16,0-4 0-16,0 7 0 0,3-6 0 0,1 6 0 15,-4 0 0-15,4 0-12 0,-4 0 0 0,4 0 0 16,-1 0 0-16,-3 0 0 0,0 0-4 0,1-3 0 16,-1-3 0-16,3 6 0 15,-6 0-19-15,0 0-4 0,-1-3-1 0,1-4 0 16,-1 7-19-16,-3 0-4 0,-7 0-1 0,0 0-455 16,7 0-91-16</inkml:trace>
  <inkml:trace contextRef="#ctx0" brushRef="#br0" timeOffset="1482.87">13984 4727 1036 0,'0'0'46'0,"0"0"10"0,0 0-45 0,0 0-11 16,-7 9 0-16,4-3 0 0,3-6 148 0,-4 10 27 15,4-10 5-15,0 0 2 0,0 0-129 0,0 0-25 16,0 0-6-16,0 0-1 0,4 6-5 0,3-3 0 15,3 7-1-15,-3-10 0 0,4 6-2 0,-1-3 0 16,1-3 0-16,0 0 0 0,-1 6-13 0,8-6 9 16,-4-6-9-16,0 6 8 0,0 0 10 0,0 0 2 15,0-3 0-15,0 3 0 0,4 3-12 0,0-3-8 16,-1 0 9-16,1-3-9 0,3 3 8 0,-3 0-8 16,3 0 0-16,-3 0 0 0,3-6-9 0,-4 12-8 15,1-12-2-15,-4 6 0 16,4 0-85-16,-4 0-18 0,7 0-3 0,-7-10-1 0</inkml:trace>
  <inkml:trace contextRef="#ctx0" brushRef="#br0" timeOffset="2883.59">15388 4162 1234 0,'0'0'55'0,"0"0"11"0,0 0-53 0,0 0-13 0,0 0 0 0,0 0 0 16,0 0 51-16,0 0 7 0,-3 0 2 0,3 0 0 16,-7-6-16-16,0 6-4 0,-1-3 0 0,1-3 0 15,4 6-28-15,-8-4-12 0,4-2 8 0,-3 6-8 16,3 0 10-16,-4 0-10 0,0 0 12 0,4 0-12 15,-3 6 21-15,-1-2-2 0,1-4-1 0,-4 6 0 16,-4-3 20-16,4-3 4 16,-4 6 1-16,1 4 0 0,2-1-6 0,-6 0-1 0,4 1 0 0,-1-4 0 15,4 4-3-15,0-4-1 0,-4 6 0 0,4-5 0 16,3 2-8-16,1 0-1 0,-1-5-1 0,4 5 0 16,0-9-9-16,7 0-1 0,-7 6-1 0,7-6 0 0,0 0 1 0,0 0 0 15,-3 7 0-15,3-7 0 0,0 0-12 0,-4 9 0 16,4-9 0-16,0 0 0 0,0 0 12 0,7 13 0 15,-3-13 0-15,-1 9 0 16,8-3-1-16,-4-3 0 0,0 10 0 0,3-13 0 16,5 3-3-16,-1 6-8 0,0-9 12 0,3 10-4 0,1-4-8 0,7-3 0 15,-1 4 9-15,1-4-9 0,-4 3 0 0,0-3 0 16,-3 3 0-16,0-6 8 0,-1 10-8 0,1-4 0 16,0-3 0-16,-4 7 8 0,0-4-8 0,0 3 0 15,-3-9 0-15,-1 10 0 0,1-4 0 0,-1 3 0 16,-3 1 0-16,4-1 0 0,-4 1 0 0,0-1 0 15,0 0 0-15,0 7 0 0,0-3 0 0,0-4 0 16,-3 0 0-16,-1 4 0 0,4-1 0 0,-3-2 0 16,-4-1 0-16,3 7 0 0,1-7 0 0,-1 7 0 15,-3-3 0-15,4-4 0 0,-4 0 0 0,0 4 0 0,0-1 0 0,0-2 0 16,-4 6 0-16,1-7 8 0,3 0-8 16,-4-2 11-16,1 2-2 0,-1 4 0 0,-3-7 0 15,4 3 0-15,-1-9-1 0,-3 10-8 0,-3-1 12 0,3-3-4 16,-4-2-8-16,4 2 12 0,-7-3-12 0,3 3 12 15,-6-3-12-15,2 4 10 0,1-4-10 0,-3 3 10 16,3-6-2-16,-4 3 0 0,0-3 0 0,-3 6 0 16,-4-6 2-16,4 0 0 0,0 7 0 0,0-4 0 15,-4-3-10-15,4 6 12 0,0-3-12 0,0-3 12 16,3 0-12-16,4 0 0 0,-4 0 0 0,1-3 0 16,-1-3 0-16,4 6 0 0,0 0 0 0,3 0 0 15,-3 0-29 1,0 0-2-16,4 0 0 0,-1 0 0 0,-3 0-32 0,3 0-6 15,4 6-2-15,-3-6-618 0,3 3-124 0</inkml:trace>
  <inkml:trace contextRef="#ctx0" brushRef="#br0" timeOffset="3935.04">16450 4027 633 0,'0'0'56'0,"0"0"-44"15,-7 0-12-15,7 0 0 0,0 0 174 0,0 0 33 16,-4-6 6-16,4 6 2 0,0 0-123 0,0 0-25 15,0 0-5-15,0 0-1 0,0 0 3 0,0 0 1 16,0 0 0-16,0 0 0 0,0 0 19 0,0 0 3 0,0 0 1 0,0 0 0 16,8 10-4-16,-5-1-1 0,1 7 0 0,3-7 0 15,-7 0-48-15,3 7-10 0,-3-6-1 0,4-1-1 16,-1 10-23-16,-3-4 0 0,-3-2 0 0,-1 9 8 16,4-3-8-16,-3 6 0 15,3-6 0-15,-4 3 0 0,1 9 0 0,-1-3 0 0,1 7 8 0,3-4-8 16,-8 4 0-16,8-4 0 0,0-3 0 15,4 0 0-15,0 1 0 0,-4-11 0 0,3 14 0 0,4-10 0 16,-3 0 8-16,-1 0-8 16,-3-7 8-16,4 4-8 0,-1-3 0 0,-3-7-8 0,-3 1 0 0,-1-1 0 31,4-6-98-31,0-3-19 0,-7 6-4 0,0-6-551 0,-4 7-111 0</inkml:trace>
  <inkml:trace contextRef="#ctx0" brushRef="#br0" timeOffset="4318.93">16143 4482 1627 0,'0'0'72'0,"0"0"15"0,0 0-70 0,0 0-17 16,0 0 0-16,0 0 0 0,0 0 66 0,0 0 10 15,4-9 1-15,-4 9 1 0,0-7-44 0,0 7-9 16,3-3-1-16,1-3-1 0,-4 6 9 0,7-3 3 16,0 3 0-16,0-6 0 0,0-1 15 0,0 4 3 15,7 3 1-15,-3 0 0 0,3-6-4 0,3 3-1 0,1 3 0 16,3-6 0-16,-3 6-18 0,3 0-4 0,-3-10-1 0,6 10 0 15,1-9-14-15,0 9-4 0,3 0 0 0,0-3 0 16,-3-4-8-16,0 7 0 16,-1-6 0-16,1 6 0 0,-4 0 0 0,-3-3 0 0,3-3 0 0,-7 6 0 15,4 0 0-15,-1-3 0 0,-6-4 0 0,3 7 0 16,-3 0-24-16,-4-3 0 0,3-3 0 0,-3 6-732 16,-7 0-148-16</inkml:trace>
  <inkml:trace contextRef="#ctx0" brushRef="#br0" timeOffset="4983.56">17258 3457 2221 0,'0'0'48'0,"0"0"11"0,0 0 1 0,0 0 4 0,0 0-52 0,0 0-12 15,0 0 0-15,0 0 0 0,0 0 20 0,0 0 0 16,0 0 1-16,10 3 0 0,-2 9-21 0,-5 1 0 16,1 3 0-16,-4-4-8 0,0 13 8 0,-4 3-12 15,1 7 12-15,-5-1-12 0,5-5 12 0,-8 5 0 16,4 1 0-16,-3-1 0 0,-1-2 0 0,4-7-8 16,0 9 8-16,0-15 0 15,0 9-27-15,3-9 0 0,1 3 0 0,-1-10-623 0,4 4-125 0</inkml:trace>
  <inkml:trace contextRef="#ctx0" brushRef="#br0" timeOffset="5852.78">17515 4009 1094 0,'0'0'48'0,"0"0"11"0,0 0-47 0,0 0-12 0,0 0 0 0,0 0 0 16,0 0 156-16,0 0 28 0,0 0 7 0,0 0 1 16,0 0-146-16,0 0-29 0,0 0-5 0,0 0-2 15,0 0-10-15,4 3 0 0,-1 6 9 0,5 1-9 16,-8-1 0-16,3-3 0 0,1 4 0 0,-1 8 0 16,-3-8 24-16,0 6 9 0,0-7 3 0,0 10 0 15,0-10 20-15,0 10 4 0,0-3 0 0,0 2 1 16,0-2-20-16,0-6-4 0,0 5-1 0,0-2 0 15,0-4-20-15,0 10-5 0,0-3-1 0,0 3 0 16,-3-13-10-16,-1 3 8 0,4 7-8 0,-3-13 8 16,3 6-8-16,0-9 0 0,-4 10 9 0,4-10-9 15,0 0 8-15,0 0-8 0,-4 6 10 0,4-6-10 16,0 0 16-16,0 0-4 0,0 0 0 0,0 0 0 16,-3-6 15-16,3 3 2 0,0-4 1 0,-4-2 0 0,4-7-9 15,0 4-1-15,0-4-1 0,0 4 0 0,0-10-3 16,0 9-1-16,0-6 0 0,0-3 0 0,4 10 2 15,-1-7 1-15,1-3 0 0,0 3 0 0,3 7-18 0,0-4 0 16,3-3-11-16,-3 3 11 0,4 4 0 0,-1-4 0 16,1 1 0-16,3 5 0 0,0-2 0 0,0-4 8 15,0 13-8-15,-3-13 0 0,3 16 0 0,0-9 0 16,-3 2 0-16,-1 7 0 0,5 0 0 0,-8 0 0 16,3 0 0-16,1 0 0 0,-4 7 0 0,0 2 0 15,0-9 0-15,0 16 0 0,0-13 0 0,0 13 0 16,-3-4-8-16,3 4 8 0,0 3 0 0,-4-1 0 0,4-2 8 0,-3 9-8 15,3-3 12-15,-4 3-3 16,5-6-1-16,-1 6 0 0,-4 0-8 0,4-3 0 0,0 3 0 0,0 4 0 16,-3-11 0-16,3 4 8 0,0 0-8 0,-4-3 8 15,4-3-8-15,-3 3 0 0,3-4 0 0,-7 1 0 16,4-4 0-16,-1 4-12 0,-3-6 2 0,4-1 1 16,-1 0-21-16,1 1-4 15,-4-10-1-15,3 6 0 0,-3-6-117 0,0 0-24 0,0 0-5 0,0 0-794 16</inkml:trace>
  <inkml:trace contextRef="#ctx0" brushRef="#br0" timeOffset="6576">18239 4253 1796 0,'0'0'40'0,"3"-9"8"0,4-1 1 0,-3 1 1 0,-1-7-40 0,1 4-10 16,-1-4 0-16,1 4 0 0,-1-1 0 15,1 0 0-15,-1-2 0 0,-3 5-11 0,4 1 11 0,-1 6 0 16,-3-13 8-16,4 10-8 0,-4-4 0 0,0 10 0 15,0-9-10-15,0 9 10 0,0 0 0 0,0 0 0 0,0-9 0 0,0 9 9 16,-4 0 21-16,4 0 4 16,-7-3 1-16,0-4 0 0,0 7 5 0,0 0 2 0,-3 0 0 0,-1 0 0 15,1 10-14-15,-1-10-4 0,-3 6 0 0,3-3 0 16,-3 6-11-16,0 7-2 0,3-13-1 0,1 13 0 16,-1-7-10-16,1 10 0 0,3 0 0 0,3-3 0 15,-3 2 0-15,4 1 0 0,-1-3 0 0,0 3 0 16,1 0 0-16,3-4 0 0,0 4 0 0,0 0 0 15,0-3 0-15,3-7 8 0,1 7 0 0,0-7 0 16,-4 1-8-16,7-1 8 0,-4 0-8 0,-3-9 8 16,0 0-8-16,7 7 12 0,-3-4-12 0,-4-3 12 15,10 9 6-15,-3-9 2 0,4 0 0 0,-1 0 0 0,-2 0-4 0,2 0-1 16,-3-3 0-16,4-3 0 0,-1-4-15 16,1 4 11-16,-4 3-11 0,0-6 10 0,0-1-10 15,0 1 8-15,-3-7-8 0,-1 0 8 0,1 7-8 16,-4 0 0-16,0-10 9 0,3 3-9 0,-6 3 0 15,3-2 0-15,0-4 0 0,0 3 8 0,-4 4 8 16,1-4 1-16,-1 4 1 0,1-1 0 0,-1 0-5 0,1 4-1 16,-1 0 0-16,4 2 0 0,0 7-12 0,0 0 0 15,0 0 8-15,0 0-8 0,0 0 8 0,0 0-8 16,0 0 11-16,0 0-11 0,0 0 0 0,7 0 0 16,0 7 0-16,0-4 0 0,-3 6 0 0,3 1 0 0,0 5 0 15,3 1 0-15,-3-4 0 0,-3 4 0 0,3 0 0 16,0 3 0-16,-3-1 0 0,3 1 0 0,0 10 0 0,0-14 0 15,0 10 0-15,0-6 0 0,0 3 0 0,0-6 0 16,-3 9 0-16,-1-6 0 16,4-4 0-16,0-2 0 0,0-4 0 0,0 7-9 0,-3-7 9 0,3 1-12 31,-4-10-27-31,4 9-5 0,-7-9-2 0,0 0 0 16,8-3-155-16,-1-3-31 0,7-4-7 0,-4 4-572 0</inkml:trace>
  <inkml:trace contextRef="#ctx0" brushRef="#br0" timeOffset="7128.77">18750 4046 2070 0,'0'0'92'0,"0"0"18"0,0 0-88 0,0 0-22 0,0 0 0 0,0 0 0 0,0 0 52 0,0 0 5 16,0 0 2-16,0 0 0 0,0 0-59 0,-7 10 0 15,0-10 0-15,-4 6-11 16,4-3-28-16,-3 6-5 0,-4-9-2 0,3 7 0 0,-3 2 19 0,-4-9 4 16,1 10 1-16,3-4 0 0,-4-3 22 0,4 6 0 0,0-9 0 0,0 10 8 15,3-4 10-15,0-3 2 0,1 7 0 0,3-4 0 16,0-3 18-16,7-3 4 0,-4 6 1 0,4-6 0 15,0 0-31-15,0 0-12 0,-3 10 11 0,3-10-11 16,7 6 11-16,3-3-11 0,-6 6 12 0,6-9-12 16,5 7 0-16,-1-7 0 0,3 3 0 0,1 3 0 15,0-6 0-15,-1 0 0 16,4 3 0-16,1 4 0 0,-1-1 0 0,0-6 0 0,0 0 8 0,0 3-8 16,-3 3 0-16,0-3 0 0,-1 4-12 0,-3 2 3 15,4-6 9-15,-4 7 0 0,-3-1 0 0,-1-3-8 16,1 4 8-16,-4 9 0 0,0-10 8 0,-4 0-8 15,4 7 15-15,-7-7-2 0,4 7 0 16,-4-3 0-16,0 2-13 0,0-5 8 0,-4 9-8 0,4-10 0 16,-3 0 10-16,-1 4-10 0,1-1 10 0,-4-2-10 15,3-1 11-15,-3 7-11 0,4-7 12 0,-4 1-12 16,3-1 14-16,-3 1-4 0,0-1-1 0,-4-3 0 16,4 4 1-16,-3-4 0 0,3-3 0 0,-4 6 0 0,4-2-2 15,-3-4-8-15,-1 3 12 0,0-6-4 16,1 0-8-16,-1 3 10 0,4-3-10 0,-3 0 10 15,3 0-101-15,-4-3-20 0,0 3-4 0,4 0-552 16,0 0-110-16</inkml:trace>
  <inkml:trace contextRef="#ctx0" brushRef="#br0" timeOffset="7680.76">19593 4037 1681 0,'0'0'74'0,"0"0"16"0,0 0-72 0,0 0-18 16,-7 0 0-16,0 3 0 0,0-3 84 0,4 6 12 16,-4-6 4-16,-1 10 0 0,1-10-56 0,0 9-12 15,-3 0-1-15,-4 7-1 0,7-13-22 0,-7 13-8 16,3-7 0-16,-3 10 0 0,0 0 28 0,3-3 0 16,1 2 0-16,-1-2 0 0,-3 9 2 0,0-3 0 15,3 3 0-15,-3 4 0 0,0-14 22 0,3 10 4 16,-3-6 0-16,0 3 1 0,4 0-18 0,-1-3-4 15,-3-7-1-15,3 4 0 0,-3 0-15 0,4-4-3 0,-1 7-1 16,0-3 0-16,1-7-15 0,3 7 0 0,0-7 0 0,0 7 0 31,0-4-100-31,0 4-24 0,-1-3-4 0,1-4 0 16,0 4-59-16,0-10-11 0,-7 6-2 0,4 1-1 0</inkml:trace>
  <inkml:trace contextRef="#ctx0" brushRef="#br0" timeOffset="7996.09">19099 4084 2487 0,'0'0'55'15,"0"0"11"-15,0 0 2 0,7 0 2 0,4 6-56 0,3-6-14 0,0 3 0 0,4 10 0 0,3-4 0 0,-3 4 9 16,-4 2-9-16,7-2 8 0,-3 9 0 16,3-3 0-16,-4 6 0 0,1-6 0 0,0 9-8 15,3-3 0-15,-3 3 0 0,3 0 0 0,0-2 0 0,0 2 0 16,4-3 0-16,-1 0 0 0,1-3 0 0,-4 3-9 16,4-6 9-16,0 6-13 0,-1-6 13 0,1-1 0 15,-4-2 0-15,4-3 0 0,-4-4 9 0,-3 7-9 16,-4-7 0-16,0 1 9 0,-3-1-9 0,-1-3 0 0,-10-6 0 0,0 0-752 15,4 0-144-15</inkml:trace>
  <inkml:trace contextRef="#ctx0" brushRef="#br0" timeOffset="8519.1">19808 3385 1670 0,'0'0'74'0,"0"0"15"0,0 0-71 0,0 0-18 16,8 3 0-16,-1 3 0 0,0-3 217 0,0 13 40 16,0-7 8-16,0 10 2 0,3 0-211 0,-3 6-43 0,1 0-13 0,2 10 8 15,-3-4-8-15,0 3 0 0,0 1 0 0,-3 2 0 16,3-2 0-16,-4 6-8 0,1-13 8 0,-1 0-785 15,-3 7-151-15</inkml:trace>
  <inkml:trace contextRef="#ctx0" brushRef="#br0" timeOffset="84811.99">2297 4824 2520 0,'24'-38'112'0,"-20"23"22"0,3-14-107 0,7 4-27 0,7 3 0 0,-3-3 0 16,6-3 56-16,1 3 5 0,-4-3 2 0,4 3 0 15,-4 6-41-15,0-6-8 0,-7 6-2 0,1 0 0 16,-5 0-12-16,-6 4 0 0,3-4 0 0,-7 3 0 15,-7 4 0-15,3-4-16 0,-10 0 3 0,-7 7 1 16,-11-1-26-16,4 7-5 0,-11-3-1 0,-7 6 0 16,-3 9 29-16,-11 1 6 0,0 6 1 15,-11-4 0-15,-3 4-1 0,-7 3 0 0,-14-1 0 0,7 7 0 16,-4 4 17-16,-3 5 4 0,-4 7 1 0,4 6 0 16,-4 6 22-16,4 4 4 0,10 2 1 0,0 4 0 15,4 0-32-15,21-10-8 16,0 3 0-16,11 13 0 0,-8 4 0 0,15-1 0 15,0 0 0-15,14 3 0 0,3 0 0 0,4 19 0 0,10-3 0 0,11-15 0 0,21 2-18 16,4-25-5-16,10 1-1 0,4-10 0 0,17 3 13 0,-3-4 3 16,7-2 0-16,11-9 0 0,3 2 32 15,42 1 6-15,-6-7 2 0,10-19 0 0,0-3-10 0,0-6-2 16,-4-9 0-16,-3-7 0 0,-7-2 20 0,3-7 3 16,-3-10 1-16,0 4 0 0,-7-13-26 0,-15-6-5 15,1-4-1-15,-15-2 0 0,1-7 0 0,-7-6-1 16,-15-3 0-16,-3 0 0 0,-11-7 4 0,-10-2 1 15,-11-1 0-15,-4 4 0 0,-13-4 0 0,-8-5 0 0,-6 5 0 16,-12-6 0-16,-6-3-8 0,-4 10-8 16,-10 2 11-16,-7 1-11 0,-15-3 0 15,-7 8 0-15,-10 11 0 0,0-1 0 16,0 10-28-16,-15 6-12 0,-6 12-2 0,-11 1-870 0,-3 15-175 16</inkml:trace>
  <inkml:trace contextRef="#ctx0" brushRef="#br0" timeOffset="150353.44">20634 8546 1558 0,'-7'6'69'0,"7"-6"15"0,0 10-68 0,-4-1-16 15,4-3 0-15,0 4 0 0,4-7 79 0,-4 6 12 16,3 7 2-16,8 0 1 0,0-4-26 0,3 4-4 16,3 3-2-16,1 0 0 0,3-1-7 0,-3 4-2 15,3 0 0-15,-3 3 0 0,-1 4-30 0,-3-1-7 16,-3 6 0-16,0 1-1 0,-1-1-15 0,-3 1 8 16,-3-4-8-16,-1 10 0 0,-3-7 9 0,0-2-9 15,0 2 8-15,-3-5-8 0,-4 5 25 0,3-9 0 16,-3 3 0-16,4-3 0 0,-8-6 13 15,4 0 2-15,0-3 1 0,0-4 0 0,0 4-21 0,0-7-5 16,-4 1-1-16,8-4 0 0,-8-6 4 0,4 0 1 0,0-6 0 16,-4-4 0-16,1-5-3 0,-1 2 0 15,1-12 0-15,-1 6 0 0,4-9-7 16,-4-3-1-16,1-1-8 0,-1-2 12 0,4-1-12 0,0-2 0 0,4-4 0 0,-5 3 0 16,1 1 12-16,0-7-3 0,7 0-1 15,-3 9 0-15,3-2-8 0,0-1-11 0,3 4 3 16,1-1 0-16,3 1 8 0,-4-4 14 0,-3 4-3 0,8-1-1 15,-5 1-10-15,1 5 0 0,6-8 0 0,-3 12 0 16,4-4 0-16,3 1-9 0,0 3 9 0,7 6-13 16,-3-6 13-16,3 6 0 0,0 1-10 0,0 2 10 15,0-3 0-15,4 3 0 0,0 4 0 0,0-4 0 16,-1 7 0-16,4 2 0 0,1 7 0 0,-5 7 0 16,1-7-12-16,3 9 1 0,1 1 1 0,-8-1 0 15,-4 7 10-15,1-7-8 0,-4 10 8 0,0 0-8 0,-3-4 8 0,-8 4-13 16,4 6 5-16,-3 0 8 0,-8 4 0 0,4-7 0 15,-7 3 0-15,4 3 0 0,-8-3 0 0,1 3 0 16,-1-3 0-16,-3 3 0 0,-4-2 0 0,1-1 0 16,-5-7 0-16,1 8 0 0,-3-5 0 0,2 1 0 15,-2 0 0-15,3-3 0 0,-4-3 0 16,0 3 0-16,1-1 0 0,-1-8 12 0,-3 6-12 0,-1-7 0 16,1-3-10-16,0-3 10 15,3 4-67-15,4-7-7 0,0-7-2 0,7 4 0 16,3-3-125-16,4-3-26 0,-7-10-5 0,14-6 0 0</inkml:trace>
  <inkml:trace contextRef="#ctx0" brushRef="#br0" timeOffset="150906.31">21484 8402 288 0,'0'0'12'0,"-3"6"4"0,-4-3-16 0,3 7 0 15,1-1 0-15,-5 1 0 0,5 5 355 0,-1 4 68 16,4-3 13-16,-3 9 4 0,3-3-346 0,3 3-69 16,1 3-13-16,-1-3-4 0,-3 3-8 0,4 1 0 15,0 2 0-15,-4-3 0 0,3-3 0 0,-3-3 0 16,0 3 9-16,0 0-9 0,4-12 40 0,-4 3 4 16,-4-1 1-16,4-2 0 0,4-4 23 0,-4-9 4 15,0 0 0-15,0 0 1 0,0 0-17 0,0 0-4 16,0-9-1-16,3-10 0 0,1 6-8 0,-4-9-2 0,3 4 0 15,-3-7 0-15,0 3-23 0,0-13-5 16,0 7-1-16,0-7 0 0,0 1-12 0,0-4 11 16,-3-6-11-16,3 10 10 15,3-4-10-15,1 4 10 0,-1-1-10 16,1 7 10-16,-1 3 0 0,4-3 0 0,-3 3 0 0,3 6 0 0,-4 0-10 16,5 3 10-16,-1 4-10 0,0-4 10 0,3 7-10 0,1-1 0 15,-1 1 0-15,1 3 0 0,0-4 0 0,3 7 0 0,0-3-11 16,0 6 11-16,-4 0-15 0,8 0 3 0,3 6 0 15,0-3 0 1,-6 4-17-16,6 2-3 0,3 0-1 0,1 7 0 16,-4-3-109-16,0 2-22 0,1-2-4 0</inkml:trace>
  <inkml:trace contextRef="#ctx0" brushRef="#br0" timeOffset="151166.82">22133 8518 2602 0,'-3'6'57'0,"-4"7"12"0,0-4 3 0,0 7 1 0,3-1-58 0,1-2-15 15,-1 3 0-15,0 3 0 0,4-1 0 0,0 1 0 16,0 3 0-16,-3-3 0 0,6 0 0 0,1 0 0 15,-4 6-10-15,4-7 10 0,-1 1-24 0,1 0 0 16,3-3 0-16,-4-1 0 16,1-2-13-16,-1 3-3 0,4-13 0 0,0 6 0 15,-7-9-158-15,0 0-32 0,18-28-6 0,-7 3-572 0</inkml:trace>
  <inkml:trace contextRef="#ctx0" brushRef="#br0" timeOffset="151319.82">22221 8157 2505 0,'0'0'55'0,"0"0"11"0,-10 3 2 0,3 4 4 0,7-7-58 0,-7 3-14 0,3 3 0 0,4-6 0 16,0 10-106-16,0-7-24 0,7 6-5 0,-7 0-842 16</inkml:trace>
  <inkml:trace contextRef="#ctx0" brushRef="#br0" timeOffset="151725.6">22585 8640 1796 0,'0'0'80'0,"0"0"16"0,0 0-77 0,-4 10-19 16,1-7 0-16,-1 6 0 15,4-9 13-15,-7 6-1 0,-3-6 0 0,3 10 0 0,3-10 9 0,-3 0 2 16,-7 0 0-16,3-6 0 0,-3 2 31 0,4-2 6 15,-5 3 2-15,-2-6 0 0,-1-1-10 0,1-5-1 16,6 5-1-16,0 1 0 0,-3-1-4 0,4 1-1 16,3-1 0-16,7 1 0 0,-4 3-36 0,4-4-9 15,-3 4 0-15,6-3 0 0,8-1 12 0,-4 7 0 16,0-6 0-16,0-1 0 0,7-2 0 0,0 2 0 16,0 7 0-16,0-12 0 0,0 5-4 0,1 1 0 0,2-1 0 0,1-5 0 15,-1 5 20-15,1 1 3 0,3-1 1 16,-3 7 0-16,0-3-20 0,6 6-3 0,1-6-1 0,0 6 0 15,-4 6-8-15,0 3 0 0,4 7 0 0,3-3 0 16,7 2 0-16,-7 4 0 0,1 6 0 0,-1-6 0 16,-3 9 0-16,-1 1 0 0,-3 2 0 0,1-9 0 15,-5 9 0-15,-3-9 0 0,0 3 0 0,1 0 0 16,-1-6 0-16,-4 6-17 0,1-3 4 0,-1-6 1 16,-3 9 12-16,4-6 0 0,-4 0 0 0,0-1 10 31,-3 1-142-31,-1-3-28 0,1-7-5 0,-4-2-876 0</inkml:trace>
  <inkml:trace contextRef="#ctx0" brushRef="#br0" timeOffset="151987.04">23213 7972 2188 0,'0'10'195'0,"-4"-1"-156"16,1 10-31-16,-1 0-8 0,4 6 73 0,0-6 14 16,7 6 2-16,-3 3 1 0,6 3-74 0,1-2-16 0,3-1 0 0,0 6 0 15,0 4 0-15,4-4 0 16,0 10 0-16,-4-6 0 0,3 0 0 0,-3 2 0 0,1-2 0 0,-5-4 8 16,4 1-8-16,-3-7 0 15,-1 0 0-15,1 1 0 16,0-4-22-16,-4 0-6 0,-4-6-2 0,1-4-698 0,-1-2-139 0</inkml:trace>
  <inkml:trace contextRef="#ctx0" brushRef="#br0" timeOffset="152216.32">23008 8336 1670 0,'-10'0'148'0,"-1"-6"-118"15,4 6-30-15,-4 0 0 16,4 0 194-16,7 0 33 0,0 0 6 0,0 0 2 16,0-10-188-16,7 4-38 0,4 3-9 0,0-3 0 15,3 3-10-15,3-4-4 0,4 7-1 0,1-3 0 16,-1 3-16-16,3 0-3 0,8 0-1 0,0-6 0 16,7 6-171-16,0 0-34 0,31 0-8 0,-13-3 0 0</inkml:trace>
  <inkml:trace contextRef="#ctx0" brushRef="#br0" timeOffset="152606.84">24137 7866 2307 0,'0'0'102'0,"-3"0"22"0,-5-10-100 0,1 10-24 0,0-6 0 0,0 6 0 16,7 0 13-16,-7 0-2 0,7 0-1 0,-7 6 0 15,4-6-10-15,-4 10 0 0,0-4 0 0,0-3 0 16,-1 6 8-16,1 7 0 0,0-3 0 0,-3 2 0 0,3 4 20 0,-4 0 3 15,-3 6 1-15,3 0 0 0,1-6-16 0,-4 9-4 16,0 0 0-16,0 7 0 0,3-10-12 0,0 10 11 16,1-7-11-16,3 9 10 0,0-2-10 0,3 9 0 15,-3-7 0-15,4 7 0 0,-1 0 0 0,0 0 8 16,8-6-8-16,-4 6 0 16,0-10 0-16,4 4 0 0,-1-4 0 0,4 1 0 15,4-1-29-15,-1-6 1 0,1 1 1 0,3-4 0 16,4-6-113-16,-1 6-24 0,4-7-4 0,1 1 0 0</inkml:trace>
  <inkml:trace contextRef="#ctx0" brushRef="#br0" timeOffset="153152.92">24518 8286 2264 0,'-7'0'50'0,"3"-3"10"0,-6 3 3 0,3-7 0 0,-7 7-51 0,7-3-12 0,7 3 0 0,-11-6 0 15,11 6 39-15,-7 0 5 0,7 0 0 0,-7-6 1 16,0 3-16-16,7 3-3 0,-7 0-1 0,7 0 0 15,-11 0-25-15,1 3 0 0,-1 3 0 0,-3-6 0 0,3 9 0 0,-3 1 0 16,4-4 0-16,-1 4-11 0,1 2 11 16,-1 4 0-16,0-7 8 0,4 1-8 15,0 5 9-15,0-5-9 0,0-1 12 0,4 0-12 0,3 1 17 0,0-1-3 16,0 1-1-16,3-1 0 0,1-3-13 0,3 4 8 16,0-4-8-16,3-3 0 0,1 7 8 0,7-4-8 15,-1-3 0-15,4 3 0 0,1-3 0 0,-1 4 0 16,7 2-11-16,-3-3 11 0,-1-3 0 0,1 7 0 15,0-1 0-15,-4 1 0 0,0-1-11 0,-3 1 11 16,-4-4-8-16,0 9 8 0,0-5 0 0,-7-1 0 16,4 1 0-16,-8-1-8 0,1 1 8 0,-1-1 0 15,-3-3 0-15,0 4 0 0,-3-7 0 0,-1 6 11 0,1-3-3 16,-1 4 0-16,1-4-8 0,-4-3 10 0,0 7-10 16,-1-1 10-16,-2-3 2 0,-1-3 0 0,1 7 0 0,-4 2 0 15,0-8-12-15,-1 5 0 16,-2 0 0-16,3 1 0 0,-4-1-10 0,0 1-1 0,1 2 0 15,3-2 0 1,-4-1-21-16,-3 0-5 0,7-6-1 16,-4 4 0-16,4-4-148 0,0-3-30 0</inkml:trace>
  <inkml:trace contextRef="#ctx0" brushRef="#br0" timeOffset="153532.07">24289 7784 1900 0,'0'0'169'0,"0"0"-135"16,0 0-34-16,0 0 0 0,0 0 63 0,0 0 5 15,3 3 2-15,4 7 0 0,7 2-55 16,4 1-15-16,3-4 0 0,0 7 0 0,4-4 10 0,3 13-10 15,8-6 12-15,-1 6-12 0,0-6 10 0,-3 6-10 16,3 3 8-16,0-2-8 0,1 2 26 0,-4-9 0 16,3 6 0-16,4 3 0 0,-4-3-12 0,0 0-2 0,0-3-1 15,1 3 0-15,-1 0-3 0,-3-6 0 16,-1 9 0-16,-2-3 0 0,-5 4-8 0,1-4 0 0,-7 3 0 0,-1 0 0 16,-3-3 14-16,-3 0 1 15,0 3 0-15,-4 1 0 0,-4-4 1 0,1 3 1 16,-4-3 0-16,0 3 0 0,-4-3 0 0,-3 1 0 15,0-5 0-15,0 11 0 0,-4-10-17 0,-3 12 10 16,-7-6-10-16,-3-2 8 0,-1 11-8 0,-7-5-12 0,-3-4 2 16,-4 0 1-1,0 0-136-15,0 4-27 0,1-10-6 0</inkml:trace>
  <inkml:trace contextRef="#ctx0" brushRef="#br0" timeOffset="156941.72">27464 8073 2300 0,'0'0'102'15,"0"0"21"-15,-4 9-99 0,1-3-24 0,-1 4 0 0,4-1 0 0,0 7 17 0,0-4-1 16,0 4-1-16,4 3 0 0,-1 0-15 0,1 6 0 15,-1 0 0-15,1 3 0 0,-1 7 0 0,-3 2 0 16,4-2 0-16,-4 9 0 0,0-7 0 0,0 7-8 16,0-6 8-16,0 6 0 0,3-10 0 0,-3 4 0 0,-3-4 0 0,-1-6 0 31,1 7-30-15,3-7-2-16,-7-3-1 0,3 3-641 0,1-2-128 0</inkml:trace>
  <inkml:trace contextRef="#ctx0" brushRef="#br0" timeOffset="157235.23">27901 8747 2746 0,'0'0'60'0,"0"0"13"0,0 0 3 0,4 9 1 0,-1-6-61 0,-3 7-16 16,7-1 0-16,-3-3 0 0,-1 4-14 16,4-1-6-16,0 1 0 0,1-4-1 15,-5 6-24-15,1-5-5 0,-1 2-1 0,1 1 0 16,-1-4-160-16,-3-6-32 0,0 0-6 0,0 0-2 0</inkml:trace>
  <inkml:trace contextRef="#ctx0" brushRef="#br0" timeOffset="157406.26">27940 8392 2761 0,'0'0'122'0,"0"0"26"0,0 0-119 0,0 0-29 0,0 0 0 0,4 10 0 32,6-4-124-32,-3-3-30 0,7-3-6 0</inkml:trace>
  <inkml:trace contextRef="#ctx0" brushRef="#br0" timeOffset="157696.23">28367 7944 2761 0,'0'0'60'0,"0"0"13"0,0 3 3 0,0 13 2 0,3-7-62 0,4 10-16 0,1 6 0 0,-1-6 0 0,0 9 0 0,3 0 0 16,-3 4 0-16,0-4 0 0,0 10 0 0,0-4 0 16,4 1 0-16,-4 9-10 0,0-1 10 0,0 4 0 15,-3-3 0-15,3 3 0 16,-4-3-39-16,4-3-5 0,-3-3-2 0,-1-1 0 16,-3-2-138-16,0-1-27 0,0-5-5 0</inkml:trace>
  <inkml:trace contextRef="#ctx0" brushRef="#br0" timeOffset="158179.22">28836 8571 2354 0,'-3'6'52'0,"-1"4"10"0,-3 2 2 0,0 4 3 0,0 9-54 0,0-6-13 0,3 0 0 0,1 0 0 0,-1-1 0 0,4 4 0 16,4-3 0-16,-4-6 0 0,3 2 8 0,1 4-8 16,-1-9 11-16,1-1-11 0,-1 0 31 0,-3-9-1 15,0 0 0-15,7 0 0 0,4 0-8 0,-4 0-2 16,0-9 0-16,4 0 0 0,-1-4 1 0,-3-3 0 15,4 1 0-15,0-7 0 0,-4-3-21 0,3 0-8 16,1-4 0-16,-4-5 0 0,3-1 8 0,-3-2 0 16,0 2 0-16,4 1 0 0,-4 6 8 0,0-1 3 0,4 14 1 0,-4 2 0 15,0 4-12-15,0 2-17 16,0 7 4-16,0 7 1 0,4-4 35 0,-1 6 7 16,1 1 2-16,3-1 0 0,0 7-32 0,0-7 0 15,0 7 0-15,4-4 0 0,0 4 16 0,3 3-4 0,0-3 0 16,4 2 0-16,-8 1-4 15,4 0 0-15,-7-3-8 0,4 3 12 0,-4 6-12 0,0-7 0 0,-3 1 0 0,-1 0 0 16,1-3 0-16,-4 3 0 0,-3-1 0 0,3 1 0 31,-4-3-34-31,1 3-13 0,-1-10-2 0,-3 0-1 0,4 1-194 16,-4-10-38-16,0 0-8 0,14-10-2 0</inkml:trace>
  <inkml:trace contextRef="#ctx0" brushRef="#br0" timeOffset="158660.82">29856 8490 806 0,'-4'-7'72'0,"1"4"-58"0,-1-3-14 0,0 3 0 16,1-7 325-16,3 10 63 0,0 0 12 0,0 0 2 15,0 0-318-15,0-6-63 0,-7 3-13 0,0 3-8 0,-4 0 16 0,1 3-2 16,-4 7-1-16,3-1 0 0,-10 7 27 0,3 2 4 15,1 8 2-15,-5-8 0 0,5 11-20 0,-1-4-4 16,0-6-1-16,4 6 0 0,-3-7 18 0,6 8 3 16,-3-8 1-16,7-5 0 0,0 3-29 0,0 2-6 15,3-8 0-15,1 5-8 0,-1-11 11 0,4 2-11 0,4 3 10 0,-4-9-10 16,0 0 0-16,3 0 0 16,4 0 0-16,4 0 0 0,-4-3 0 0,0-3 0 0,4-4 0 0,3 4 0 15,-4-3 0-15,1-1 0 0,3-2 0 0,0-4 0 16,-3 7 0-16,3-1 0 0,-4-5 0 0,1 2 0 15,0-3 0-15,-4 7 0 0,-4-7 0 0,4 7 0 16,-3 6 15-16,-1-7-3 0,-3 10-1 16,0 0 0-16,0 0 24 0,0 0 5 0,0 0 0 0,0 0 1 15,0 0-26-15,0 0-6 0,0 0-1 0,0 0 0 16,-7 4-8-16,4 5-11 0,3-9 3 0,0 9 0 16,0 1 8-16,0-1 11 0,3 1-3 0,4 2 0 15,-3-2-8-15,6-1-11 0,-6 0 3 0,7-6 0 16,-1 7 8-16,1 2 0 0,-1-8 0 0,1 5 0 15,3 0-32-15,-3 1 0 0,-4-1-1 0,3-3 0 16,-3-2-43-16,0 2-8 0,0 3-1 0,0-9-1 16,-7 0-144-16,0 0-29 0,0 0-5 0,0 0-2 0</inkml:trace>
  <inkml:trace contextRef="#ctx0" brushRef="#br0" timeOffset="163404.53">30540 8258 1267 0,'0'0'56'0,"0"0"12"0,-7 0-55 0,0 0-13 0,7 0 0 0,-7 0 0 15,0 3 172-15,0-3 31 0,0 6 6 0,-4-6 2 16,0 9-169-16,1-2-34 0,-4-4-8 0,0 3 0 16,3 4 12-16,-3-1 0 0,0 0 0 0,0 1 0 15,0-4-4-15,0 3 0 0,3 1 0 0,-3-1 0 16,3 1 4-16,1-7 0 0,6 9 0 0,1-9 0 16,-4 7-12-16,7-10 0 0,0 0 0 0,-4 9 0 15,4 1 0-15,0-10 0 0,0 9 0 0,0-9 0 0,0 6 0 0,4 4 0 16,3-1 0-16,0 1 0 0,0-4 0 0,0 3 8 15,3-6-8-15,1 7 0 0,0-4 0 16,3 3 0-16,0 1 0 0,0-1 0 16,0 1 0-16,0-1 0 0,4-3 0 0,-1 4 0 15,-3-1 0-15,1 1-11 0,-1-1 11 0,0 0-8 0,-7 1 8 0,0 2 0 16,0-2 0-16,-3-1 0 0,-1 1 0 16,-3-7 0-16,0 6 0 0,0 1 0 0,-7 2 0 15,3-2 0-15,-6-1 0 0,-4 3 0 0,3-2 0 0,-6 6 0 16,-5 2 8-16,-2-2-8 15,-1 3-19-15,-3 0-8 0,-4-1-1 16,0-2-1-16,4 3-16 0,-4 0-3 0,4-4-1 0,3 4 0 16,1-9-103-16,-1-1-21 0,-17 10-4 15,17-13-1-15</inkml:trace>
  <inkml:trace contextRef="#ctx0" brushRef="#br0" timeOffset="164201.53">31256 8251 2116 0,'0'0'94'0,"0"0"19"0,0 0-90 0,4-3-23 15,3-3 0-15,0-3 0 0,0 9 20 16,0-4-1-16,0-2 0 0,0 3 0 0,0-3 1 16,-7 6 0-16,7 0 0 0,-7 0 0 0,0 0-20 15,0 9 0-15,0 1 0 0,-7 5 0 0,0 4 28 0,-4 6 4 16,-3-3 2-16,-3 9 0 0,-1 1 4 0,-3 2 1 15,0 1 0-15,-4 2 0 0,0-2-12 0,-6-1-3 16,-1 1 0-16,-3-1 0 0,-4-2 7 0,3-1 1 16,5 0 0-16,-1-5 0 0,4 2-32 15,-1-3 0-15,5-6 0 0,-1-1 0 16,7-2-45-16,4 0-15 0,0-7-4 0,4-6 0 16,-1-3-177-16,8 0-36 0,-5-18-7 0,5-8-2 0</inkml:trace>
  <inkml:trace contextRef="#ctx0" brushRef="#br0" timeOffset="164464.06">30879 8286 2408 0,'0'0'107'0,"0"0"21"0,0 0-102 0,0 0-26 0,0 0 0 0,0 0 0 15,0 0 12-15,0 0-4 0,0 0 0 0,0 0 0 16,0 0 32-16,7 6 5 0,3 4 2 0,1-1 0 15,-4 0 27-15,0 10 6 0,4 0 0 0,3 6 1 0,7 0-2 0,4 3-1 16,-1 1 0-16,4-1 0 0,1 6-56 0,-1-9-11 16,0 10-3-16,0-7 0 0,4 0-8 0,0-3 0 15,3 4 0-15,0-4 8 0,1 0-8 16,2-3 0-16,-2 3 0 0,3-6-11 16,6 6-89-16,-2-6-17 0,-4-4-4 0,-1-2-1179 0</inkml:trace>
  <inkml:trace contextRef="#ctx0" brushRef="#br0" timeOffset="166312.7">32840 8518 2404 0,'0'0'107'0,"0"0"21"0,0 0-102 0,0 0-26 0,0 0 0 0,0 0 0 16,0 0 51-16,4 6 5 15,3 7 0-15,-4-4 1 0,1 7-21 0,3 3-5 0,-4-1-1 0,4 4 0 16,0 0-30-16,-3-3 0 0,-1 6 0 0,1-6 0 16,0 0 0-16,-1 6 0 15,-3-6 0-15,4-4 0 0,-4 4 12 0,0-3-3 0,0-4-1 0,-4-2 0 16,4 6 20-16,0-10 3 0,0-6 1 0,0 0 0 16,0 0 3-16,0 0 1 0,0 0 0 0,0 0 0 15,-3-10-14-15,3-5-2 0,0-1-1 0,3-3 0 16,1 0-1-16,3-6 0 0,3-3 0 0,4-6 0 15,0-1-6-15,8-2-2 0,2-7 0 0,-6 6 0 16,3-6-10-16,0-3 0 16,4-3 0-16,3 6 8 0,7-3-8 0,-3 3 0 0,0-3 9 0,10-13-9 15,-3-2 0-15,0 8-10 0,3-8 1 0</inkml:trace>
  <inkml:trace contextRef="#ctx0" brushRef="#br1" timeOffset="190182.01">14584 5341 1335 0,'0'0'59'0,"0"0"13"0,-7 0-58 0,3 0-14 16,-6 0 0-16,10 0 0 0,-7 0 82 0,7 0 14 15,0 0 2-15,0 0 1 0,0 0-37 0,0 0-7 16,0 0-2-16,0 0 0 0,0 0-5 0,0 0 0 16,0 0-1-16,10 10 0 0,1-10-15 0,-1 6-4 15,4-3 0-15,1 3 0 0,6-6 11 0,0 0 1 0,0 4 1 0,7 2 0 16,8-6 7-16,2 6 2 0,-2-3 0 0,2-3 0 16,-2 0-13-16,6 0-2 15,-3 0-1-15,3-3 0 0,4-3 5 0,11 0 1 0,3 2 0 0,3-2 0 16,8 3-20-16,-1-3-3 0,-3-4-1 0,4 1 0 15,10 6-6-15,4-10-2 16,13 10 0-16,-10-6 0 0,-3 2 20 0,3 4 3 0,4-6 1 0,3 3 0 16,11-4-20-16,-11 10-3 0,-6-9-1 0,6-1 0 15,14 4-8-15,-6 6 8 0,-5-3-8 0,8-3 8 16,7 6 2-16,0-10 0 0,0 10 0 0,-4-3 0 16,-7-3-2-16,1 6-8 0,3-3 12 0,3-4-4 15,0 7 8-15,1-6 2 0,-4 3 0 0,6 3 0 0,8 0-1 16,-7 0 0-16,-3-6 0 0,-1 6 0 15,4 0-17-15,-11 0 0 0,-3 0 0 0,-14 0 0 16,-4 0 0-16,-7 0 0 0,-4 0 0 0,1 0 0 16,-8-3-18-16,1 3-7 15,-11 0-2-15,-4 0 0 0,-10 0-13 16,-7-7-4-16,-4 7 0 0,-3 0 0 0,-11 0-112 0,3-3-24 16,-6-3-4-16,-7 3 0 0</inkml:trace>
  <inkml:trace contextRef="#ctx0" brushRef="#br1" timeOffset="192543.33">14792 10929 1792 0,'0'0'80'0,"0"0"16"0,0 0-77 0,0 0-19 0,0 0 0 0,0 0 0 15,0 0 107-15,0 0 17 0,0 0 4 0,0 0 1 16,-7-3-52-16,7 3-10 0,0 0-3 0,0 0 0 15,0 0-8-15,0 0-3 0,0 0 0 0,0 0 0 16,0 0 0-16,0 0 0 0,0 0 0 0,0 0 0 16,0 0-18-16,0 0-4 0,0 10-1 0,3 5 0 0,1 4-30 15,0 0 0-15,-1 9 0 0,1 0 0 0,-4 4 0 0,0 2 0 16,0-2 0-16,-4 8 0 16,1-2 0-16,-5 0 0 0,5-4 0 0,-4 1 0 0,0 2 0 0,-4-2-10 15,4-7 10-15,0 6-12 0,4-5 12 0,-4 5-10 16,3-9 10-16,0-6-10 15,4 0-18-15,-7 0-3 0,4-10-1 16,-1 7 0-16,4-7-70 0,0-9-14 0,0 0-4 0,0 0-642 16,0 0-129-16</inkml:trace>
  <inkml:trace contextRef="#ctx0" brushRef="#br1" timeOffset="193681.51">15339 11061 2487 0,'0'0'55'0,"0"0"11"0,0 0 2 0,0 0 2 0,0 0-56 0,0 0-14 0,0 0 0 0,0 0 0 31,0 0-22-31,0 0-7 0,0 0-2 0,0 0 0 16,0 0-1-16,0 0-1 0,0 0 0 0,0 0 0 0,0 0 33 0,0 0 0 0,-4 9 0 0,1 1 0 16,-1 6 8-16,4 2 8 0,0 11 1 0,0 2 1 15,0 0 22-15,4 4 5 0,3-1 1 0,0 10 0 16,-4-6-21-16,4 6-4 0,0 9-1 0,-3-6 0 0,0-3-12 16,-1 0-8-16,-3 6 8 0,0-9-8 15,-3 3 10-15,-1-4-2 0,0-2-8 0,1-3 12 16,-1-1-4-16,1-3 0 0,-8 4-8 0,4-1 12 0,0 1-4 0,0-7-8 15,0 0 11-15,-3-3-11 16,2-6-12-16,5 0-10 0,-1-3-2 0,-3 3 0 16,0-1-144-16,4-2-30 0,-1 3-6 0</inkml:trace>
  <inkml:trace contextRef="#ctx0" brushRef="#br1" timeOffset="194043.97">15737 12005 2361 0,'0'0'210'0,"0"0"-168"0,0 0-34 0,0 0-8 0,0 0 189 0,0 0 36 16,0 0 7-16,0 0 2 15,0 9-234-15,0-9-43 0,4 3-10 0,-1 4-3 16,5 2-3-16,-8-9-1 0,7 10 0 0,-4-1 0 15,1-3-19-15,-1 4-4 0,-3-1-1 0,0-6 0 16,-3 7-6-16,-1 2-2 0,1-2 0 0,-1-1 0 16,4-9 14-16,-7 3 2 0,3-3 1 0,4 0-517 15,-7 0-104-15</inkml:trace>
  <inkml:trace contextRef="#ctx0" brushRef="#br1" timeOffset="194196.62">15833 11578 2710 0,'-4'10'120'0,"4"-10"25"0,4 9-116 0,-1 1-29 0,1-1 0 0,3 0 0 31,-7 7-124-31,10-10-30 0,8 4-6 0,-18-10-2 0</inkml:trace>
  <inkml:trace contextRef="#ctx0" brushRef="#br1" timeOffset="194500.13">16217 10995 2257 0,'0'0'49'0,"0"0"11"0,0 0 1 0,0 0 3 0,7 10-51 0,0-1-13 0,-3 4 0 0,3 2 0 0,0 4 9 0,0 6-1 15,-3 0 0-15,3 3 0 0,-7 1 37 0,3 8 7 16,-6-2 2-16,3 9 0 0,-4-7-16 0,1 7-3 16,-1 6-1-16,-3 4 0 0,3-1-2 0,1 0 0 15,-4-3 0-15,3 1 0 0,-3-4-19 0,4-3-4 16,-1-4-1-16,1-2 0 0,-1-4-8 0,4-5-16 15,4 8 4-15,-4-12 1 16,3 4-96-16,1-4-19 0,-1-6-4 0</inkml:trace>
  <inkml:trace contextRef="#ctx0" brushRef="#br1" timeOffset="195446.63">16718 10688 2790 0,'0'0'61'0,"0"0"13"0,-7 0 2 0,4 0 3 0,3 0-63 0,0 0-16 0,0 0 0 0,0 0 0 31,0 0-53-31,0 0-14 0,0 6-2 0,-4 4-1 16,4-1-6-16,0 0-2 0,0 1 0 0,0-1 0 15,0 7 2-15,0 3 1 0,-3-1 0 0,-1 8 0 16,0-1 27-16,1 3 6 0,-4 10 1 0,0 2 0 0,0-2-105 0,3 9-21 0,-13 47-4 16,10-28-1-16</inkml:trace>
  <inkml:trace contextRef="#ctx0" brushRef="#br1" timeOffset="197012.2">18006 11255 2358 0,'0'0'104'0,"0"0"22"0,-7 4-101 0,3-4-25 0,-3 9 0 0,0-9 0 16,4 6 56-16,-1 4 7 0,4-1 1 0,0 0 0 15,0 1-29-15,0 6-6 0,0-7-1 0,4 10 0 16,-8 0-20-16,4-4-8 0,0 10 0 0,0-3 9 16,-3 0-9-16,-1 0 10 0,4 3-10 0,0 4 10 15,-4-4-34-15,1 3-6 0,-1-9-2 0,-3 6 0 16,0-6 0-16,0-1 0 0,-3 4 0 0,-1-3 0 15,4-6-114-15,0-4-23 0,-4 7-5 0,1-7-757 16</inkml:trace>
  <inkml:trace contextRef="#ctx0" brushRef="#br1" timeOffset="197208.16">17600 11569 921 0,'11'6'40'0,"-11"-6"10"0,0 0-40 0,3 0-10 16,4 0 0-16,4 3 0 0,-1-3 452 0,8 0 89 16,0 0 18-16,6 0 3 15,5-3-485-15,2-3-97 0,8-3-19 0,0 2-4 16,3-2-13-16,1 0-4 0,3-1 0 0,-4 1 0 16,-3-1-16-16,-4 4-3 0,0-3-1 0,-3 6 0 15,-7-4-88-15,-4 4-17 0,0-3-4 0,-7 6-1 0</inkml:trace>
  <inkml:trace contextRef="#ctx0" brushRef="#br1" timeOffset="197596.08">19018 10776 1785 0,'0'0'159'0,"4"-10"-127"0,-1 7-32 0,-3-3 0 0,0-4 280 0,0 10 49 15,4-6 11-15,-1 3 1 0,4 3-283 0,-3-6-58 16,3 6-9-16,-7 0-3 16,7 0-42-16,-3 9-8 0,-1-3-2 0,1 10 0 15,-4-3 2-15,-4 5 0 0,-3 8 0 0,-4-1 0 0,4 3 36 0,-7 0 7 0,-3 0 2 16,3 7 0-16,-1-1-3 0,-2-5-1 16,3 5 0-16,0-6 0 15,3 4-66-15,-3-10-13 0,3 3-2 0,1 0-853 16</inkml:trace>
  <inkml:trace contextRef="#ctx0" brushRef="#br1" timeOffset="198185.96">19216 11437 2973 0,'0'0'132'0,"0"0"27"0,-4 7-127 15,1 2-32-15,-8 0 0 0,4 7 0 16,4 3-75-16,3 0-21 0,-4 0-4 0,4-4 0 16,-3 4 27-16,-1 0 5 0,4 0 2 0,-4-4 0 0,1 4 34 0,-1 0 6 15,-3-3 2-15,0-1 0 0,4-2 40 0,-8 3 8 16,1-4 1-16,-1-6 1 0,4 4 22 0,0-4 5 16,3-3 1-16,4-3 0 0,-7 0-5 0,7 0-1 15,0 0 0-15,7-9 0 0,-3-7-32 0,3 4-6 16,0-4-2-16,4-3 0 0,3-6-8 0,0 6 8 15,3-9-8-15,-2 0 8 0,2-4-8 0,1 4-11 16,0-6 3-16,-1 12 0 0,-3-10 8 0,0 14 0 0,4-1 0 16,-7 0 0-16,3 3 0 0,-4-3 0 0,1 10 0 15,3 0 0-15,-3 2 0 0,-1 4 11 0,4-3-3 16,0 3 0-16,-3 3-8 0,3 3 0 0,0-3 0 16,4 9 0-16,3-2 0 0,-3 2-11 0,-1 0 3 0,1 1 0 15,0 5 8-15,-4-2 0 0,0 3 0 0,0 3 0 16,-4-1 0-16,5 7 11 0,-1 4-3 0,-4-4 0 15,1 3-8-15,-4 3 8 0,0 1-8 0,0-1 8 16,-3-3-8-16,3 0 0 0,-4 1 0 0,1-4 0 16,-1 0-11-16,1-6-4 0,-1-1-1 0,-3 1 0 15,4-9-38-15,3 5-8 0,-4-5-2 0,1-1 0 16,-1-3-94-16,-3-6-19 0,0 0-4 0,7 0-755 16</inkml:trace>
  <inkml:trace contextRef="#ctx0" brushRef="#br1" timeOffset="198648.19">20232 11544 2718 0,'-4'0'60'0,"-3"-3"12"15,0-3 2-15,-3-4 2 0,-1 7-60 0,4-3-16 0,0-4 0 0,0 10 0 16,0-6-59-16,3 6-14 0,-3 0-3 0,0 0-1 15,-3 6 33-15,-1 4 8 0,-3-4 0 0,-4 3 1 0,1 4 25 0,-5 3 10 16,5-1-8-16,-1 4 8 0,-3 0 0 0,3 0 12 0,4 0 0 0,0-1-1 16,0 4 30-16,3-3 7 0,4 0 0 0,0 0 1 15,0 0-31-15,4-4-6 0,-1-2-2 0,1 2 0 16,3 1-10-16,3-3 0 0,1-7-10 0,3 3 10 16,0 1-16-16,0-1 2 0,3 1 1 0,5-10 0 15,2 6 13-15,-3-3 0 0,8-3 0 0,-1-3-9 16,3 3 9-16,-2-6 0 0,-1-4 10 15,3 7-10-15,-2-9 15 0,-1 2-3 0,0 1-1 0,0-4 0 16,-3-3-3-16,-4 1 0 0,0 2 0 0,0-2 0 16,-7-4 0-16,0-6-8 0,0 6 12 0,-3 0-4 15,-4 0 22-15,0 4 4 0,-4-4 1 0,4 3 0 0,0 4-35 16,-3-4 0-16,3 6 0 0,0 10 0 0,0 0 16 0,0 0-3 16,-7 10-1-16,3-1 0 0,-3 7-12 0,0 3 0 15,3 0 0-15,1-1 0 0,-1 7 0 0,1 1 0 16,-1-4 0-16,4 3 0 0,-3 0 0 0,3 3 0 15,0-9 0-15,0 0 0 16,3 2-30-16,-3-8-9 0,7 3-1 0,-3-1-1 16,3-2-93-16,-3-4-18 0,3 1-4 0,0-4-1 0</inkml:trace>
  <inkml:trace contextRef="#ctx0" brushRef="#br1" timeOffset="199108.93">20807 11469 2775 0,'-7'3'61'0,"-4"-3"13"0,-3 0 2 0,0 6 2 0,0-3-62 0,0-3-16 0,3 10 0 0,-3-4 0 31,0-3-154-31,0 3-34 0,3-6-6 0,-3 10-2 16,-3-10 96-16,2 6 20 0,1-3 3 0,0 3 1 0,-3-2 36 0,-5 2 8 0,5-3 2 0,3 3 0 15,-4-3 128-15,4-3 26 0,0 7 4 0,3 2 2 16,1-9-24-16,3 0-5 0,7 0-1 0,0 0 0 16,0 0-70-16,0 0-14 0,0 0-4 0,0 0 0 15,0 0-25-15,0 0-6 0,10 9-1 0,1-9 0 16,3 10-8 0,0-4-1-16,4-3-1 0,-1 4 0 0,1-4 30 0,7 6-9 0,-1-3 9 0,-3 4 0 15,-3-4 0-15,3 3 0 0,0 1 0 0,1-1 0 16,-1 1 0-16,-4-1 0 0,1 0-8 0,-7 7 8 15,-1-3 0-15,1-4 0 0,-8 7 12 0,1-1-4 0,-4-2 7 0,0 3 1 16,0-1 1-16,-4-2 0 0,1 3-6 16,-4-4-2-16,0 4 0 0,-4-1 0 0,0-2-9 0,1-4 0 15,-1 7 9-15,1 0-9 0,-1-4 0 0,1-2 8 16,-1 5-8-16,-3-5 0 0,0 6 8 0,0-4-8 16,0-3 8-16,-4 1-8 15,0 6-76-15,1-7-19 0,-1-3-4 0,4 4-1 16,-4-7-102-16,8 3-21 0,-15-6-4 0,7 0-503 15</inkml:trace>
  <inkml:trace contextRef="#ctx0" brushRef="#br1" timeOffset="199442.7">21622 11578 2948 0,'-21'10'65'0,"10"-1"14"0,-3 1 2 0,0-1 1 15,-4 7-66-15,1-7-16 0,-1 10 0 0,-3 6 0 16,3-6-32-16,-7 0-9 0,1 6-3 0,-1-6 0 16,-7-1-6-16,4 7-2 0,0-9 0 0,0 3 0 0,-1-6 40 0,5 2 12 15,-1 1 0-15,4-4 0 0,3-5-12 0,-3 8 12 16,3-11-12-16,4 5 12 16,0-3-146-16,0-6-22 0,3 0-5 0</inkml:trace>
  <inkml:trace contextRef="#ctx0" brushRef="#br1" timeOffset="199665.74">21251 11604 3286 0,'0'0'72'0,"0"3"16"0,0 12 2 0,0-5 2 0,0 5-73 0,4-2-19 0,6 3 0 0,5 9 0 31,2-6-22-31,4-1-8 0,1 1-2 0,-1 6 0 0,0-6-24 0,-3 0-4 0,3-3-2 0,-7 2 0 32,7 1-27-32,-7 0-6 0,-3-3-1 0,3 3 0 15,-7 6-36-15,0-13-8 0,0 10-2 0,0-9-544 0,-3 5-109 0</inkml:trace>
  <inkml:trace contextRef="#ctx0" brushRef="#br1" timeOffset="199947.1">21848 10660 2833 0,'0'0'62'0,"3"15"13"0,4 4 2 0,-3 0 3 0,-4 9-64 0,7-3-16 15,7 3 0-15,0-2 0 0,-3 2 0 0,3-3-16 16,3 3 4-16,-3-3 0 16,4 3-196-16,-4-2-38 0,11 21-8 0,-4-13-2 0</inkml:trace>
  <inkml:trace contextRef="#ctx0" brushRef="#br1" timeOffset="202149.7">14415 12607 1267 0,'0'0'56'0,"0"0"12"0,0 0-55 0,0 0-13 0,-4-3 0 0,0 3 0 16,4 0 159-16,-3-6 29 0,-4 2 5 0,7 4 2 15,-4-6-137-15,4 6-27 16,0 0-6-16,0 0-1 0,-7 0-9 0,7 0-3 15,0 0 0-15,0 0 0 0,0 0 22 0,0 0 4 0,0 0 1 16,0 0 0-16,0 10 6 0,0-4 2 0,0-6 0 0,7 9 0 16,4 1-14-16,3-1-2 0,4 0-1 0,3 1 0 15,11-4-5-15,3-3-1 0,11 4 0 0,10-7 0 16,8 0 20-16,6 0 4 0,8 6 1 0,7-6 0 16,6-6-27-16,12 6-6 0,6 0 0 0,0 0-1 15,1 0-15-15,10-7 0 0,10 4 8 0,1-3-8 16,-4 6 0-16,10-3 0 0,8-4 0 0,-1 4 0 0,-2-3 0 15,6 3 16-15,3-3-4 0,8 3 0 16,18-4 11-16,-5 1 1 0,-2 3 1 0,6-3 0 0,1 2-5 16,10-2 0-16,10-3-1 0,1 6 0 0,-4-4-6 15,3-2-1-15,-10 9 0 0,7-3 0 16,4-3-3-16,-4 6-1 0,3 0 0 0,-6 0 0 0,-8 0-8 16,-6 6 0-16,-1-3 0 0,-7 6 0 0,-6 1 0 15,-8-1 0-15,-7 1 0 0,-7-4 0 0,-3 10-8 16,-4-4 8-16,-4-3-10 0,-10 1 10 0,-10 6-13 0,-1-7 3 15,0-3 1-15,-10 4 0 0,-7-7 9 0,-7 6-8 16,-8-9 8-16,4 6-8 16,4-2-32-16,0-4-7 0,-8 0-1 0,-3 0-822 15,-3-10-165-15</inkml:trace>
  <inkml:trace contextRef="#ctx0" brushRef="#br1" timeOffset="-212507.44">13564 11792 1209 0,'0'0'108'0,"0"0"-87"0,0 0-21 0,0 0 0 16,0 0 174-16,0 0 30 0,4-7 7 0,-4-2 1 16,3 6-164-16,1-3-33 0,-1-4-7 0,1 1 0 15,-4-1-8-15,0 4-15 0,-4 6 4 0,4-9 1 16,-7 6 51-16,-3-4 11 0,-1 4 1 0,1-3 1 15,-8 6 18-15,4-3 4 0,-7-4 1 0,3 7 0 16,-3 0-23-16,0 7-5 0,-4-7-1 0,0 3 0 16,-3-3-13-16,0 0-3 0,-4 6-1 0,-3-6 0 15,3 3-21-15,-3 4-10 0,-4-7 10 0,0 3-10 16,4 3 12-16,-4-3-4 0,4 3-8 16,3-6 12-16,7 10-12 0,-3-4 0 0,4-3 0 0,2 7 0 0,1-10 0 15,4 6-16-15,-5-3 3 0,8 3 1 31,4-6-124-31,-1 3-24 0,4-3-4 0,4 7-878 0</inkml:trace>
  <inkml:trace contextRef="#ctx0" brushRef="#br1" timeOffset="-212152.51">13427 12124 864 0,'0'0'38'0,"-4"6"8"0,-6-3-37 0,-1 4-9 0,-3-4 0 0,3 3 0 15,-3-6 324-15,-3 6 62 0,-1-2 13 0,-3-4 2 16,3 9-318-16,-3-9-64 0,-4 6-19 0,1-3 8 16,-1-3-8-16,-7 0 0 0,0 7 0 0,-3-7 8 15,0 0-8-15,-4 0 12 0,4 0-12 0,-1 0 12 16,-2 3-12-16,2-3 0 0,1 6 0 0,0-6 8 16,-4 3-28-16,0 3-7 0,0-6-1 0,4 10 0 15,0-10-164-15,3 9-32 0,-24 1-8 16,13-4 0-16</inkml:trace>
  <inkml:trace contextRef="#ctx0" brushRef="#br1" timeOffset="-211590.01">12298 11578 1094 0,'0'0'97'0,"0"0"-77"0,0 0-20 0,-7 0 0 15,-4 0 211-15,1 0 38 0,-1 0 8 0,-3 0 2 16,0 0-140-16,-7 7-28 0,-1-4-6 0,1 3-1 15,-3-3-32-15,-1 4-6 0,0-4-2 0,-3 3 0 16,-4-3-28-16,4 3-7 0,-4-3-1 16,4 4 0-16,-4 2-8 0,4 1 0 0,3-1 0 0,-3 0 0 15,0 1 0-15,0 5-11 0,3-5 3 0,-3 6 0 16,3-7 8-16,4 0 0 0,0 1 0 0,3-1 0 16,-3 1 0-16,3-1 0 0,15 0 0 0,-4-2 0 15,3 2 0-15,4 0 0 0,4-2 0 0,6-4-8 16,4 6 8-16,4 1 0 0,0-10 0 0,3 6-8 0,4 3 8 0,-1-9 0 15,8 4 0-15,-4 2 8 0,4 0-8 16,0-3 8-16,7-3-8 0,3 6 8 16,0-2-8-16,-3 2 0 0,7-3 0 0,-4 3-8 15,1-3 8-15,-5 7-8 0,-2 2 8 0,-8-2-8 0,0-1 8 0,-3 4 0 16,-8-4 0-16,1 7-8 0,-4 0 8 0,-3-4 8 16,-4 4-8-16,0 3 11 0,-4 6-11 0,1-7 0 15,-4 1 0-15,-4 0 0 0,1 0 8 0,-1 3 0 16,-3-3 0-16,0-1 0 0,0 8-8 0,-7-8 0 15,3 1 0-15,-6 0 0 0,-1 0 0 0,-6-4 8 16,-5 4-8-16,-6 0 8 0,0-3-8 0,-8 3 12 16,-6-1-12-16,3 1 12 0,-7 3-12 0,0-9 0 0,0 6-12 15,4-10-742-15,-4 4-148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9-14T18:21:08.80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3246 13808 1094 0,'3'-9'97'0,"4"-7"-77"16,4 13-20-16,3-3 0 0,0-4 336 0,18 4 63 16,-8-4 13-16,15 10 2 0,11-3-338 0,-1-3-68 15,7 6-8-15,-6-3-13 0,6-3-3 0,-3 6 0 16,14-4 0-16,-3-2 0 0,-4 3 7 0,10-3 1 15,-6-4 0-15,3 4 0 0,-4-3 20 0,8-1 4 16,3 1 0-16,7-1 1 0,-3 4 11 0,-1 3 3 0,-3-3 0 16,0 6 0-16,8-10-2 0,2 10 0 15,4-3 0-15,-3-3 0 0,7-3-14 0,-11 5-3 0,4-2-1 0,10-3 0 16,-3 2-11-16,3-2 0 0,-3 6 0 0,-4-3 0 16,3 3 0-16,-2-4 0 0,2 7 0 0,-6-3 0 15,-7-3 10-15,-1 6-10 0,-6 0 12 0,3-3-12 16,-4-4 37-16,-2 1 1 0,2 3 0 0,1-3 0 15,-8 6-38-15,-3-3 0 0,-3-4 0 16,-1 7 0-16,-3-9 0 0,-4 6 0 0,-3-3 9 0,0-4-9 16,-7 10 17-16,0-9-3 0,-4 2-1 0,7 4 0 15,-6-3 0-15,-1 3 0 0,-11-3 0 0,8 3 0 16,-4-4-5-16,1-2 0 0,2 6-8 0,-6-4 12 16,3 1-12-16,-3 3 0 0,-4-3 0 0,0 6 0 0,4-10 0 15,-7 7 0-15,-1-3 0 0,-6-3 0 0,3 9 0 0,-3-10 0 16,-1 1 8-16,-3 2-8 0,0 4 18 15,-3-3-2-15,-4-3-1 0,0-1 0 16,-4 7 0-16,4-6 0 0,-7 2 0 0,4-2 0 0,-8 3-7 16,4-4 0-16,0 1-8 0,-4 0 12 0,1-1-12 0,-1 1 8 15,-3-1-8-15,4 1 0 0,-8-7 11 0,7 7-11 16,-6-7 12-16,3 7-12 0,-4-4 0 16,0 4 0-16,1 2 0 0,-1-2 0 0,0 0 0 15,-10 2 0-15,4 7 0 0,-1-3 0 0,-3 3 0 0,-4 0 0 16,0 0 0-16,4 3 0 0,3 4 0 15,0-7 0-15,8 6 0 0,-4-3 0 0,7-3 0 0,-4 9 0 16,4-9 0-16,10 7 0 0,-3-4 0 0,7-3 0 16,0 0 0-16,0 0 0 0,0 0 0 0,7 6 0 15,4-3-12-15,-1 7 3 0,8-10 9 0,3 6 0 0,4-3 0 16,10 3 0-16,1 1 0 0,-1-4 0 0,0 3 0 0,4-3-8 16,3 7 8-16,-3-4 0 0,3-3 0 0,1 3 0 15,-5 4 0-15,1-4 0 0,-14-3 0 0,3 7 0 16,0-4 0-16,-6-3 0 0,2 3 0 0,-13-3 0 15,3 7 0-15,-3-4 0 0,-1-6 0 0,-3 9 0 16,0-2 0-16,-7-7 0 0,0 0 0 0,0 9 11 16,0-9-11-16,0 3 8 0,-10 7-8 15,-1-1 8-15,-3-3-8 0,-4 4 0 0,1-1 9 0,-8 1-9 16,0 5 0-16,-17 4 9 0,0 0-9 0,-8 0 0 16,-3 6 0-16,-10 12 0 0,-8-2 0 0,-3 15 0 15,-3-3-124-15,-5 6-20 0</inkml:trace>
  <inkml:trace contextRef="#ctx0" brushRef="#br0" timeOffset="15637.32">28332 8483 2030 0,'0'-3'44'0,"0"-6"10"0,0-1 2 0,0 1 1 0,3-3-45 0,-3 2-12 0,4-2 0 0,-4-4 0 0,3 3 8 0,-3-2-8 15,-3-1 12-15,-1-3-4 0,-3 3-8 0,0 7 0 16,0-3 0-16,-7-4 0 0,3 3 12 0,-3 1 4 15,-3 2 1-15,2-2 0 0,-2 6 41 0,3-4 8 16,-4 1 2-16,4-1 0 0,-4 10-20 0,1-6-4 16,-1 6-1-16,0 0 0 0,4 0-31 0,0 6-12 15,-4-6 8-15,4 10-8 0,0-1 0 0,-3 1 0 16,3-4 0-16,-1 6 0 16,5-2 0-16,-4 5 0 0,3 4 0 15,-3 0 0 1,0 3 0-16,0 0 0 0,3-3 0 0,-3 6 8 15,4 3-8-15,-1-3 0 0,4 0 0 0,-4-6 0 0,1 6 0 0,6-3 0 0,-6 0 0 0,6-3 0 16,1 0 0-16,-1 0 0 0,4-4 8 0,0 4-8 16,4 0 13-16,-1 0 1 0,1-4 0 0,3 4 0 0,0 0-14 0,3 0 0 0,1-4 0 0,-1 4 0 15,5 0 11-15,-1 0 5 0,3-3 2 0,-3 2 0 16,8-8 8-16,-1 5 2 0,0-5 0 0,7-1 0 16,0 1-20-16,4-10-8 0,0 0 0 0,0 0 8 15,-4 0-8-15,0 0 0 0,0-10 0 16,-3 10 0-1,-4-9-212-15,-3 3-36 0</inkml:trace>
  <inkml:trace contextRef="#ctx0" brushRef="#br0" timeOffset="18613.56">28325 11638 2106 0,'0'0'93'0,"-8"-6"19"0,5-1-89 0,3 4-23 0,0-3 0 0,3 3 0 0,1-3 57 0,0 3 7 15,3 3 2-15,-7 0 0 0,0 0-14 0,0 0-4 16,3 3 0-16,1 12 0 0,-4 1-19 0,-7 3-4 15,-4 3-1-15,-3 9 0 0,-7-3 33 0,-4 10 7 16,-3-4 0-16,-7 4 1 0,-1 6-26 0,-3 6-6 16,1-3-1-16,-1 7 0 0,4-11-17 0,-1 11-4 15,1-7-1-15,-4 3 0 0,0-12-10 16,1 5 0-16,-5-5 0 0,1-3 0 16,3-7-64-16,-3-3-19 0,7 0-3 0,-1-6-748 15,4-3-150-15</inkml:trace>
  <inkml:trace contextRef="#ctx0" brushRef="#br0" timeOffset="18826.2">27795 11704 2016 0,'-17'0'89'0,"13"0"19"0,-6 6-87 0,3 4-21 0,3-1 0 0,1 4 0 15,6 2 176-15,4 1 32 0,0 3 5 0,4-1 2 16,6 1-172-16,1 0-35 0,0 3-8 0,-1 0 0 15,1 3 0-15,0 0-12 0,3-3 2 0,-4 3 1 16,5 3 9-16,-1 7 0 0,-4-7 0 0,1 4 0 0,3-4 0 0,0 6 0 16,0-6 0-16,-3 1 0 15,3-4-79-15,0 3-13 0,1-9-4 0,-5 6-663 16,4-6-133-16</inkml:trace>
  <inkml:trace contextRef="#ctx0" brushRef="#br0" timeOffset="19121.23">28794 11927 2833 0,'-11'0'62'0,"8"6"13"0,-1-3 2 0,1 3 3 0,-4 4-64 0,3-1-16 0,8 0 0 0,-1 10 0 16,4 0 0-16,0-3 0 0,4 12 0 0,3-9 0 16,0 6 0-16,7 0 0 0,0-3 0 0,-3 3 0 15,3 0 0-15,0 0 0 0,0-3 0 0,1 3 0 16,-1-6-12-16,0 0-7 0,4-4-1 16,-1 4 0-1,1-3-160-15,3-7-32 0,4 1-6 0,-7-7-2 0</inkml:trace>
  <inkml:trace contextRef="#ctx0" brushRef="#br0" timeOffset="19328.89">29538 11889 2710 0,'-21'12'120'0,"10"-5"25"15,-3 2-116-15,0 10-29 0,-4 0 0 0,1 6 0 0,3 3 0 0,-4 7 0 16,4-1 0-16,-7 4 0 0,3 6 0 0,-3-1 0 15,0 11 0-15,0-1 0 0,-8 0 12 0,1 4-1 16,0 12 0-16,-4-6 0 0,4 9-11 0,0 0 8 16,3 0-8-16,-3 0 8 0,0 6-8 0,3-5-17 15,-3-4 4-15,7-7 1 16,3-5-148-16,7-13-28 0</inkml:trace>
  <inkml:trace contextRef="#ctx0" brushRef="#br0" timeOffset="19855.63">29912 11964 2516 0,'11'-9'112'16,"-11"9"22"-16,3 0-107 0,8 0-27 0,-4-3 0 0,3 3 0 15,4-7 69-15,-3 7 9 0,3 0 2 0,4 0 0 0,-1 0-32 0,5 0-7 16,-5 7-1-16,8-7 0 0,0 3-32 0,-1 3-8 16,1-6 0-16,3 3 0 0,-3 3 0 0,3-2 0 15,-3 2 0-15,0 0 0 0,-4 4 0 0,-4-7 0 16,1 3 0-16,0-3 0 0,-4 6 0 0,-4-9 0 15,4 7 0-15,-6-4 0 0,2 3 0 0,-10-6 0 16,0 0 0-16,0 0 0 0,0 0 0 0,0 0 0 16,-10 10 0-16,-1-1 0 15,-3-3-24-15,-4 4-6 0,-3-7-2 0,-4 12 0 0,-3-5 16 0,0 6 4 16,0-4 0-16,-1-3 0 0,1 7 3 0,0 3 1 16,0 0 0-16,0 6 0 0,-1-6 8 0,-2 6 0 15,-1-6 0-15,4 6 0 0,-4-7 0 0,4 8 11 16,3-8-3-16,4 1 0 0,0-3-8 0,6-4 0 0,5 4 0 0,3-6 8 15,3-1 0-15,1 7 0 0,10-7 0 0,0-6 0 16,0 7-8-16,7-1 0 0,4-3 0 0,3 4 8 16,0-1-8-16,7-3-11 15,0-3 3-15,1 7 0 16,-1-10-48-16,4 6-10 0,-1-6-2 16,-6 0-1110-16</inkml:trace>
  <inkml:trace contextRef="#ctx0" brushRef="#br0" timeOffset="24982.53">25291 14147 864 0,'0'0'76'0,"-4"-7"-60"0,-3 7-16 0,0-9 0 0,0 9 312 0,3 0 60 15,-3-3 12-15,0 3 3 16,4 0-300-16,-4 3-60 0,0-3-12 0,3 9-3 0,1-2-4 0,-1 2-8 15,1 0 11-15,3 10-11 0,0-3 44 0,3 3 1 16,-3 9 1-16,4 0 0 0,3 7-11 0,-4-7-3 16,4 13 0-16,-3-4 0 0,3-2 0 0,-4 2 0 15,1 7 0-15,-4-6 0 0,-4 3-32 0,1-4 0 16,-1 1 0-16,-3 3 0 0,0-7 13 0,0-2-4 16,0-7-1-16,0 3 0 0,0-9 4 0,0 6 0 0,0-16 0 15,3 1 0-15,-3-4 9 0,7-6 3 0,0 0 0 0,-3-6 0 16,3-7-4-16,-4-3 0 0,4-9 0 0,0 7 0 15,0-11-9-15,4 4-3 0,-4-9 0 0,3 6 0 16,-3-7-8-16,7 7 0 0,-3-7 0 0,3 7 0 16,0 3 0-16,4 3 8 0,-4-3-8 0,7 0 8 15,-4 6 0-15,4 0 0 0,1 0 0 0,6 4 0 16,-4-4 1-16,8 0 0 0,0 3 0 0,3-2 0 16,0 2-9-16,0 7 0 0,1-1 0 0,-5 7 0 15,-3-3 0-15,4 3 0 0,0 3 0 0,-7 3 0 16,3 3 0-16,0 7 0 0,-4 2 0 0,-2 4 0 15,2 0 0-15,-3 6 0 0,0 0 0 0,-3-3 0 16,0 3 0-16,-1 3 0 0,-3 4-11 0,0-10 11 16,-3 12 0-16,3-6 0 0,-4-3 0 15,1 4 8-15,-4-4-8 0,0-6-12 0,-4 6 4 0,4-7 0 16,-3 1-61-16,-4 0-12 0,0-3-3 0,0-1 0 16,-4-5-179-16,1-1-36 0,-12 1-7 0,8-7-2 0</inkml:trace>
  <inkml:trace contextRef="#ctx0" brushRef="#br0" timeOffset="25386.04">26000 14561 1036 0,'0'0'92'0,"-4"9"-73"0,4-9-19 0,-7 6 0 0,7-6 386 0,4 10 74 0,-4-10 14 0,10 9 3 16,4-3-383-16,4-6-77 15,-4 0-17-15,7-6 0 0,0 6 0 0,4-9-11 16,0 6 11-16,3-4-13 0,-3-2 13 0,-1 3 0 0,-2 2 0 0,2-5 0 16,-6 3 11-16,0-4 8 0,3 1 1 0,-7 0 1 15,0 2 17-15,-3-2 3 0,-1-1 1 0,1 1 0 16,-8 0-34-16,-3-1-8 0,0-5 0 0,0 5 0 31,-7 1-26-31,0-1-7 0,-3 1-2 0,-1-7 0 0,-3 7 21 0,-4-1 4 16,1 1 1-16,-5 6 0 0,1-3 1 0,-3-1 0 0,2 7 0 15,-2 7 0-15,3-1 8 0,-1 3-10 0,8 1 10 16,-3 2-10-16,-1-2 10 0,4 12 0 0,0-4 0 0,3 1 0 16,1 6 0-16,-1-3 0 0,4 3 0 0,3 4 0 15,1 2 0-15,3-3 0 0,0 0 0 0,0 1 0 16,7 5 0-16,-4-6 0 0,5-3 0 0,-1 4 0 16,0-4-12-16,0 0 0 0,3-6 0 0,1-1 0 15,-1-2-81-15,8-6-17 0,0-1-3 16,-1-6-1-16,1-3-87 0,0-3-18 0,3-3-3 0,0-4-1 0</inkml:trace>
  <inkml:trace contextRef="#ctx0" brushRef="#br0" timeOffset="25870.26">26575 14363 2743 0,'0'0'121'0,"0"0"26"0,0 0-118 0,7 9-29 0,-7 1 0 0,7-1 0 16,0 7 9-16,0 0-9 0,0-4 8 0,0 4-8 15,0-4 0-15,0 10-14 0,4-3 2 0,-4 0 0 16,-4 6-5-16,4-6-1 0,-3 6 0 0,3-3 0 16,0-3 18-16,-3 3 0 0,3-4 8 0,0-5-8 15,3 3 17-15,-3 3-2 0,0-10-1 0,0 0 0 16,1-2-5-16,-8-7-1 0,0 0 0 0,10 0 0 16,-10 0 4-16,11 0 0 0,-1-7 0 0,-3-2 0 15,0 6-12-15,0-13 0 0,0 7 0 0,4-1 0 16,-4-5-15-16,0 5-5 0,0 1 0 0,0 6-1 31,0-4-9-31,-7 7-2 0,11 0 0 0,-4 7 0 0,0-4 19 0,0 6 3 0,0 1 1 0,0-1 0 16,4 4 9-16,-4-1 16 0,0-2-4 0,-4-1-1 15,8 7 16-15,-4-7 3 0,4 0 1 0,-4 1 0 16,3-4-15-16,-3 4-4 0,0-7 0 0,0-3 0 0,4 6 15 0,-4-3 2 16,4-3 1-16,-1 0 0 15,-3-3-1-15,0 3 0 0,-7 0 0 0,7 0 0 0,4-6-5 16,-4 6-2-16,0-10 0 15,-3 7 0-15,6-3-4 0,-3-4-1 0,-3 7 0 0,-1-3 0 16,1-10 12-16,3 7 3 0,0 0 0 0,-3-10 0 0,-1 3-4 0,1 3 0 16,-1-12 0-16,1 7 0 0,-1-8-8 0,1 5-1 15,-1-5-1-15,4 1 0 0,-3-9-18 0,-1 6 8 16,4-1-8-16,0-5 0 0,0 9 0 16,-3-3-12-16,3 3 0 0,-3 6 0 15,3 6-68-15,-4-2-12 0,4-1-4 0,-3-3 0 16,-1 10-129-16,8-10-27 0</inkml:trace>
  <inkml:trace contextRef="#ctx0" brushRef="#br0" timeOffset="26970.49">27658 14488 2250 0,'0'0'100'0,"0"0"20"0,0 0-96 16,7-3-24-16,3-3 0 0,5 6 0 0,-5-9 41 0,1 2 4 15,6 4 1-15,1-3 0 0,0 3-21 16,3-3-4-16,-4 2-1 0,5-2 0 16,-1 6-41-16,-4-3-9 0,1-3-2 0,0 6 0 0,-1-3 32 0,-3-4 12 15,4 7-1-15,0 0 0 16,-4 0-19-16,3 0-4 0,1-3-1 0,0 6 0 16,-4-3-137-16,3 7-27 0,1-4-6 0</inkml:trace>
  <inkml:trace contextRef="#ctx0" brushRef="#br0" timeOffset="27270.76">27654 14692 2314 0,'0'0'103'0,"0"0"21"0,0 0-100 0,0 0-24 0,0 0 0 0,7 0 0 16,7 0 35-16,-3 0 1 0,3 0 1 0,0-6 0 16,7 3-10-16,1-3-3 0,2 2 0 0,1-2 0 15,3 3-1-15,0-3-1 0,1 3 0 0,-1-4 0 0,4 7-6 0,-1 0-2 16,5-3 0-16,6 3 0 31,0 0-167-31,-3 0-34 0</inkml:trace>
  <inkml:trace contextRef="#ctx0" brushRef="#br0" timeOffset="29683.03">29859 14291 1209 0,'0'0'108'16,"0"0"-87"-16,0 0-21 0,0 0 0 15,0 0 166-15,0 0 29 0,-7 0 5 0,7 0 2 0,0 0-119 0,0 0-24 16,0 0-5-16,0 0-1 16,-11 6 11-16,8-3 1 0,3-3 1 0,-7 0 0 15,0 10-1-15,3-1 0 0,1 1 0 0,-4 5 0 0,0 4-3 0,0-3-1 16,0 3 0-16,-4 9 0 16,0-9-34-16,-3 12-7 0,0-9-2 0,0 12 0 0,-4-5-18 0,4 5 0 15,-7 1 0-15,0 2 0 0,3-2 0 0,-3 2-11 16,0-2 2-16,-4-1 0 0,4-5-13 0,0-1-2 15,0 3-1-15,-4-12 0 16,4 0-127-16,0 0-26 0,3-10-5 0,1 0-860 0</inkml:trace>
  <inkml:trace contextRef="#ctx0" brushRef="#br0" timeOffset="29909.6">29393 14463 3052 0,'0'0'68'0,"-7"7"13"0,0-7 3 0,7 0 1 0,0 0-68 0,0 0-17 0,0 0 0 0,7 9 0 15,8-3 0-15,-1-3-14 0,3 7 2 0,1-1 1 16,3-2 11-16,0 11-13 0,0-2 5 0,1 3 8 16,-1 0-10-16,0 6 10 0,4 3 0 0,-1-3-9 15,5 3 9-15,2 1-12 0,1-1 12 0,0-3-12 16,3 0-62-16,-7 0-13 0,0-3-2 0,1-3-733 15,-1 6-146-15</inkml:trace>
  <inkml:trace contextRef="#ctx0" brushRef="#br0" timeOffset="31050.49">30925 14228 1900 0,'0'0'84'0,"0"0"18"0,-8 0-82 0,1 3-20 0,4 4 0 0,3-7 0 15,0 0 236-15,0 0 44 0,0 0 8 0,0 0 1 16,3 6-230-16,1 3-47 0,-1 1-12 16,1 9 0-16,0-1 0 0,3 1 0 0,-7 9 0 0,3 4 0 15,1-4-12-15,-1 6-8 0,-3-5 0 0,4-1-1 16,-4 6-3-16,0-5-1 0,0 5 0 0,-4-6 0 15,4 4-119-15,-7-4-24 16,0 0-5-16,-7-9-890 0</inkml:trace>
  <inkml:trace contextRef="#ctx0" brushRef="#br0" timeOffset="31288.28">30667 14557 2613 0,'0'0'57'0,"0"0"12"0,0 0 3 0,0 0 2 0,-4-6-59 0,1 3-15 16,-1-3 0-16,4 6 0 0,0 0 20 0,0 0 0 16,0 0 1-16,0 0 0 0,0 0 20 0,0 0 4 15,0 0 1-15,0 0 0 0,0 0 0 0,11 0 0 16,0-3 0-16,-1 3 0 0,4 0-18 0,0 0-3 16,4 0-1-16,0 0 0 0,6 0-8 0,5 0-1 0,-1 0-1 15,4 0 0-15,-1 0-14 0,1 0 0 16,0 0-12-16,-4-7 12 15,4 7-84-15,-4 0-9 0,-3 0-3 0,-1 0 0 16,-2 0-67-16,-1-3-13 0,0 3-4 0,-3 0-880 0</inkml:trace>
  <inkml:trace contextRef="#ctx0" brushRef="#br0" timeOffset="31835.69">32011 13937 921 0,'0'0'82'0,"-7"6"-66"0,3-6-16 0,-3 6 0 15,0-3 462-15,0-3 89 0,4 10 17 0,3-1 4 31,0 0-499-31,0 1-100 0,-4 6-20 0,1-1-4 16,3 7 3-16,-4 3 0 0,1 0 0 0,-4 4 0 0,3-1 14 0,1-3 3 0,-4 0 1 0,-1 3 0 16,1-3 17-16,0 4 3 0,4-11 1 0,-4 11 0 15,0-11-146-15,0 4-29 0,0-9-5 0</inkml:trace>
  <inkml:trace contextRef="#ctx0" brushRef="#br0" timeOffset="32808.06">32530 13861 172 0,'0'0'8'0,"0"0"1"0,0 0-9 0,0 0 0 0,0 0 0 0,0 0 0 0,0 0 368 0,0 0 72 16,0 0 15-16,3 10 2 15,-6-1-296-15,3 1-59 0,0 5-12 0,-4-2-2 0,-3 2 16 0,0 11 4 16,3-8 1-16,-3 1 0 0,0 9-25 0,0-3-6 16,4 4-1-16,-4-4 0 0,0 3-29 0,3-3-7 15,1 0-1-15,-1-3 0 0,4-3-32 0,0 6-8 16,-3-9 0-16,6 3-873 15,1-4-175-15</inkml:trace>
  <inkml:trace contextRef="#ctx0" brushRef="#br0" timeOffset="40109.33">29372 16219 1152 0,'0'0'102'0,"-10"0"-82"0,-1 7-20 0,1-7 0 0,-1 3 347 0,4-3 65 16,7 0 12-16,0 0 4 0,-4 9-335 0,4-2-66 15,4 2-14-15,-1 0-2 0,4 7-11 0,4-3 0 16,0 2 0-16,3 10 0 0,0-6 0 0,0 0 0 16,0 9 0-16,4-3 0 0,-1 3 0 0,1 7 0 15,0-7 0-15,-1-3 0 0,1 10 0 0,-4-7 0 0,4-3 0 0,-1-3 0 32,1 0-151-32,0-3-22 0,-4 0-5 0</inkml:trace>
  <inkml:trace contextRef="#ctx0" brushRef="#br0" timeOffset="40356.75">30177 16075 2516 0,'-14'16'112'0,"6"-13"22"16,-2 6-107-16,-4 7-27 0,3-3 0 0,-3 12 0 15,3-6 24-15,1 15 0 0,-1-6 0 0,-3 16 0 16,4 0 7-16,-4 9 1 0,-1 1 0 0,-2 8 0 16,-4 1-17-16,-1 9-3 0,-2 0-1 0,-4 0 0 15,-4 7 11-15,4 2 2 0,-4-2 1 0,0 2 0 0,4-9-17 0,3 7-8 16,0-7 8-16,4-3-8 16,0-3-67-16,3-7-18 0,4-5-4 15,4-7-1093-15</inkml:trace>
  <inkml:trace contextRef="#ctx0" brushRef="#br0" timeOffset="40846.39">30942 16138 1958 0,'-3'-6'87'0,"3"2"17"0,3-2-83 0,1 3-21 0,-1-3 0 0,1 3 0 0,-1-4 23 0,-3 7 0 15,4-3 0-15,-4 3 0 16,0 0 53-16,0 0 10 0,0 0 2 0,7 10 1 0,-7-1 7 0,0 4 2 15,0 2 0-15,0 4 0 0,3 6-49 0,-3 10-9 16,0-4-3-16,-3 13 0 0,6-3-37 0,-3 3 0 16,-3-4 0-16,-1 11 0 0,1-8 0 0,-1 1 14 15,4-6-2-15,-3 0 0 0,-4 2-22 0,0-8-5 16,3 2-1-16,1-9 0 16,-1 4-104-16,1-4-22 0,-1-7-4 0</inkml:trace>
  <inkml:trace contextRef="#ctx0" brushRef="#br0" timeOffset="41057.65">30699 16542 1209 0,'0'0'108'0,"0"0"-87"0,0 0-21 0,0 0 0 15,0 0 441-15,0 0 84 0,0 0 17 0,0 0 3 31,7 7-468-31,3 2-93 0,4-9-20 0,1 0-3 0,6 6 39 0,-4-2 0 0,5-4 0 0,-1 0 0 16,0-4 0-16,4-2-9 0,-4 6 9 0,7-3 0 16,4-3-110-16,-1-4-15 0,1 1-3 0,0-7-1088 15</inkml:trace>
  <inkml:trace contextRef="#ctx0" brushRef="#br0" timeOffset="41376.87">31877 15668 1958 0,'0'0'174'0,"0"0"-139"0,0 0-35 0,0 0 0 16,0 0 124-16,0 0 19 0,0 0 3 0,0 0 1 31,0 0-160-31,-4 6-32 0,4 3-7 0,-3 7 0 0,-1-4 41 0,1 4 11 0,-1 3 0 0,-3 0 0 16,0 0 19-16,0 3 5 0,4-4 2 0,-4-5 0 15,0 3-36-15,3-1-7 0,1-5-2 0,-1-1-1025 16</inkml:trace>
  <inkml:trace contextRef="#ctx0" brushRef="#br0" timeOffset="42024.69">32699 16031 2188 0,'0'0'97'0,"0"0"20"0,-11 0-93 0,4 7-24 0,0-4 0 0,0 6 0 0,0-3 49 0,0 4 6 16,-3-1 1-16,-5 7 0 15,1-4-27-15,0 7-5 0,-3-3 0 0,-5 12-1 0,-2-3 42 0,-5 3 9 16,1-2 2-16,4 2 0 0,-5 0-5 0,5-3-1 16,-1 3 0-16,4-3 0 0,0 0-44 0,3-3-9 15,4 3-1-15,0-6-1 0,3 0-27 0,-3 3-4 16,3-9-2-16,1 2 0 15,-4-5-154-15,3-1-32 0,-6 1-5 0,-1-4-908 0</inkml:trace>
  <inkml:trace contextRef="#ctx0" brushRef="#br0" timeOffset="42264.61">32156 16078 2660 0,'0'0'59'0,"0"0"12"0,0 0 2 0,0 13 1 0,0-10-59 0,3 6-15 0,1 7 0 0,3-3 0 16,0 2 0-16,3 1 9 0,1 3-9 0,3 0 8 16,0 6-8-16,-3-3 0 0,3 3 9 0,4 3-9 15,-4-3 21-15,0 3 0 0,3 4 0 0,1-4 0 16,0-3-11-16,-1 3-2 0,1-9-8 0,0 9 12 0,3-9-12 0,0-3-16 16,-3 3 3-16,-1-4 1 15,1-5-189-15,0-1-38 0,-1 0-7 0,1-9-2 0</inkml:trace>
  <inkml:trace contextRef="#ctx0" brushRef="#br0" timeOffset="42562.61">32992 15586 1843 0,'0'0'81'0,"0"0"18"0,-7 0-79 0,0 6-20 0,3-3 0 0,1 4 0 15,-1-4 236-15,4 6 44 0,0 7 9 0,4-7 2 16,-1 10-226-16,4 0-45 0,0 6-8 0,4 0-3 15,-4 0-9-15,0-3 0 0,4 3 0 0,-4 0 0 16,3-6 10-16,-3 0-10 0,0 6 12 0,0-12-12 16,-3 2-171-16,-1 1-41 0</inkml:trace>
  <inkml:trace contextRef="#ctx0" brushRef="#br0" timeOffset="44184.74">25344 16317 1900 0,'0'0'169'0,"-4"-7"-135"0,1 4-34 0,-1-3 0 0,4-3 147 0,-4 5 22 16,4-2 5-16,0-3 1 0,0-1-139 0,0 10-27 15,4 0-9-15,-4 0 0 0,0 0 0 0,0 0 0 16,7 0-9-16,0 10 9 0,-3 5-11 0,3-2 11 15,0 3-10-15,0 9 10 0,-4 3 0 0,4 0 0 16,0 7 0-16,0-1 0 0,1 1 10 0,-1-4-10 16,-4 4 8-16,1-7-8 0,-1 6 0 0,1 1 0 15,-4-1 8-15,-4-6-8 0,1 7 0 0,-1-7 0 16,-3-3 0-16,0-6 8 0,0 0 0 0,0-3-8 16,3-4 12-16,1-6-4 0,3-6 5 0,0 0 1 15,0 0 0-15,-4-6 0 0,1-6 14 0,-1-4 4 0,1-9 0 16,-1 6 0-16,8-9-21 0,-1 3-11 0,1-4 12 0,-1-5-12 15,1-1 0-15,3 4 0 0,0-10 0 0,0 10 0 16,4-4-8-16,3 1 8 0,3 6 0 0,-3 3-9 16,1-4 9-16,2 4 0 0,-3 7 0 15,0-1 0-15,1 3 11 0,2-3-3 16,1 13 0-16,-1-3 0 0,5-1-8 16,-5 7 0-16,4-3 0 0,1 12 0 0,-1-3 0 0,-4 3 0 15,5-2 0-15,-5 5 0 0,4-3 0 0,1 10 0 0,-5-4 0 0,1 4 0 16,-1 3 0-16,5 0 0 0,-5 6-10 0,1-6 10 15,-4 9 0-15,0-3 0 0,0 3-8 0,0 0 8 16,-7 4-26-16,-3-4-2 16,-1 0-1-16,1-3 0 0,-8 4-19 0,1-1-3 0,-4-3-1 0,0 3-697 15,0-3-140-15</inkml:trace>
  <inkml:trace contextRef="#ctx0" brushRef="#br0" timeOffset="44626.2">26345 16586 2602 0,'-10'7'57'0,"10"-7"12"0,-7 3 3 0,0 3 1 0,0-6-58 0,7 0-15 0,0 0 0 0,0 0 0 31,0 0-61-31,7-6-15 0,3 3-4 0,1-7 0 15,0 4 41-15,3-3 8 0,-4 5 2 0,4-2 0 0,-3-3 70 0,3-1 15 0,-3 4 2 0,3-3 1 16,0-1-3-16,0 1 0 0,4-1 0 0,-4 1 0 16,0-7-36-16,-4 7-8 0,8-1-2 0,-7 1 0 15,-4-7-22-15,-4 7-4 0,1 6 0 0,-1-7-1 16,-6 4-17-16,-1-3-3 0,-3 6-1 0,-3-4 0 16,-1-2 21-16,-3 3 4 0,0-4 1 0,0 7 0 15,-4-3 24-15,4 3 6 0,-4-4 1 0,1 7 0 16,-1 0-19-16,4 7 0 0,-4 2 0 0,4 1 0 0,0-1 10 15,0 0-2-15,3 10 0 0,1 0 0 16,-4-3-8-16,3 9 8 0,4-3-8 0,-4 3 8 0,4 0 10 0,0-6 2 16,0 9 0-16,4-3 0 0,-1-6-20 0,1 9 0 15,3-6 0-15,0 0 0 0,0-3 29 0,7 6 3 16,-7-6 0-16,7-1 0 16,0 4-52-16,0-3-9 0,7-6-3 0,0 2 0 15,0 4-102-15,4-9-21 0,3-1-4 0,0-3-1 0</inkml:trace>
  <inkml:trace contextRef="#ctx0" brushRef="#br0" timeOffset="45230.97">26896 16404 403 0,'0'0'36'0,"0"10"-36"0,-4-1 0 0,1 1 0 16,-1 5 484-16,1-2 91 15,3 3 17-15,0 2 4 0,0-8-477 0,3 9-96 16,-3-4-23-16,4 1 0 0,3-3-14 0,-4 5-6 16,1-2 0-16,-1 0-1 0,-3-4 21 0,0-2 0 0,0-1-9 0,0 7 9 15,4-7 12-15,-4-9 5 0,0 0 2 0,0 0 0 16,0 0-7-16,3 6-2 0,-3-6 0 0,7 4 0 16,1-4-10-16,-8 0-9 0,0 0 9 0,0 0-13 15,7 6-8-15,3-6-2 0,-3 3 0 0,0-3 0 16,-7 0 3-16,7 6 1 0,0-3 0 0,4 4 0 15,-4-4 19-15,0 3-8 0,0 3 8 0,0-9 0 16,0 7 14-16,0-4 10 0,-7-3 1 0,7 0 1 16,4 6-11-16,-4-6-3 0,-7 0 0 0,7 0 0 0,-7 0 18 15,7 0 3-15,-7 0 1 0,7 0 0 0,-7 0-8 0,7 0-2 16,0 0 0-16,4 0 0 0,-11 0-16 0,7 3-8 16,0 4 8-16,-3-4-8 0,3 3 0 0,-4-3 0 15,4 6 0-15,0 4 0 0,4-10 0 0,-1 13 0 16,1-7 0-16,0 1 0 0,-1-1 0 0,1 10 12 15,3-10-12-15,0 1 12 0,-3 5-12 0,3-5 12 16,0-1-12-16,-4 1 12 0,4 5 27 0,1-12 5 16,-5 7 2-16,4-4 0 0,-3-6-10 0,-4 0-1 15,3 0-1-15,-2-9 0 0,-1 2 4 0,3-2 1 16,-3-4 0-16,0-2 0 0,0-1-5 0,0-3-1 16,-3 0 0-16,-1-6 0 0,1 3-24 0,-1-3-9 15,1 0 0-15,-4-3 9 0,-4 3-9 0,4-3 8 0,0 3-8 16,-3-10 8-16,-1 7-8 0,1 0 0 15,3-1 0-15,-4 4 8 0,4 0-8 0,0 6 0 0,0 1 0 16,0 2 0-16,0-3 0 0,0 10-9 0,4-7 9 16,-4 4-13-16,3 5-3 0,1-2-1 0,-4-1 0 0,3 7 0 31,-3 3-8-31,4-6-2 0,-4-3 0 0,0 9 0 0,0 0-40 0,0 0-8 0,0 0-1 0,0 0-1 16,0 0-66-16,0 0-13 0,0 0-2 0,0 0-973 15</inkml:trace>
  <inkml:trace contextRef="#ctx0" brushRef="#br0" timeOffset="45496.62">27965 16555 2286 0,'0'0'101'0,"7"-6"21"0,0-1-98 0,3 4-24 16,1-3 0-16,0 3 0 0,6-3 18 0,4-4-2 16,1 7 0-16,6-3 0 0,4-4 26 0,-1 4 5 15,1 3 1-15,-4-6 0 0,4 2 6 0,-4 4 2 16,0-3 0-16,1-4 0 0,-5 1-39 0,1 0-7 16,-4-1-2-16,0 4 0 15,1-3-38-15,-1-1-8 0,0 1-2 0,0-7 0 16,-3 4-132-16,3 2-28 0,4-6-4 0</inkml:trace>
  <inkml:trace contextRef="#ctx0" brushRef="#br0" timeOffset="45716.96">28289 16655 2595 0,'-7'10'57'0,"0"-4"12"0,-7-3 3 0,7 3 0 0,7-6-57 0,0 0-15 0,0 0 0 0,0 0 0 16,0 0 0-16,11 4 0 0,-1-4 8 0,4 6-8 16,0-3 35-16,4-3 4 0,3 0 1 0,0 0 0 15,4 0-13-15,0 0-3 0,-1 0 0 0,1 0 0 16,0 0-74-16,7 0-15 0,-4 0-3 0,7 0-1123 16</inkml:trace>
  <inkml:trace contextRef="#ctx0" brushRef="#br0" timeOffset="48996.03">28836 8634 1785 0,'0'0'159'0,"-11"0"-127"16,-3 0-32-16,4 0 0 0,-1 0 42 0,4 0 2 15,7 0 1-15,-7-3 0 0,-3 3 7 0,2-6 2 16,8 6 0-16,0 0 0 0,0 0 3 0,0 0 1 16,0 0 0-16,0 0 0 0,0 0 1 0,0 0 0 15,0 0 0-15,0 0 0 0,0 0-11 0,0 0-1 16,0 0-1-16,0 0 0 0,8 9-32 0,2-3-6 16,1-3-8-16,3 7 11 0,0-4 0 0,4-3 0 15,3 3 0-15,3 4 0 0,1-10-11 0,0 6 12 16,7-3-12-16,-4 4 12 0,4-4-2 0,3-3 0 0,7 0 0 0,0 6 0 15,4-6-2-15,0 3-8 0,4-3 12 16,-5 0-4-16,5 0-8 0,-8 0 0 0,-3 0 0 16,0 0 0-16,0 0 0 0,-1-3 8 15,1 3 0-15,0-6 0 0,3 6 1 0,-3-3 0 0,3-4 0 0,-3 7 0 16,-3 0-9-16,-1-3 0 0,-3 3 9 0,-1 0-9 16,-2 0 0-16,-5 0 0 0,-3 3 0 0,-3-3 8 15,-4 0-8-15,0 0 11 0,0 0-11 0,-14 0 12 16,0 0 11-16,0 0 2 0,0 0 1 0,0 0 0 15,0 0-1-15,0 0 0 0,0 0 0 0,0 0 0 16,0 0-9-16,-3 7-1 0,3 2-1 0,-7 0 0 16,3 1-6-16,-3-1-8 0,4 1 11 0,-4 5-11 15,0-5 8-15,0 2-8 0,3 4 0 0,0 3 0 16,1-1 0-16,-1-2 0 0,4 9 0 0,0-3 0 16,0 3 0-16,4 4 0 0,-1 2 0 0,1 0 0 15,3 4 0-15,-3-1 0 0,3 10 0 16,-4 0 0-16,4 0 0 0,-3-3 0 15,3 9 0-15,-4-3 0 0,4-3 0 0,0 9 0 0,0-9 0 0,1 9 0 0,-5-6 0 0,4 4 0 16,-3-4 0-16,3 3 0 0,-4-3 0 16,1 6 0-16,3 0 0 0,-7-6 0 0,0 13 0 0,0-7 0 15,0 1 0-15,0-7 0 0,-4 6 0 16,1-9 0-16,-1 0 0 0,-3 3 0 0,4-3 16 0,-1 0 0 16,-3-7 0-16,4 7 0 0,-5-3-6 0,5-3-2 15,-4-1 0-15,3-2 0 0,1-7-8 0,-4 6 0 0,3-9 0 16,-3 4 0-16,4-1 8 0,-1-3 0 15,1-6 0-15,-1 6 0 0,4-6-8 16,-3-4 10-16,-1-2-10 0,1 3 10 0,-1-7 0 16,4 7 0-16,-4-7 0 0,1-6 0 0,-1 7-10 0,4 2 10 15,0-9-10-15,0-3 10 0,0 10-10 0,0-10 0 16,-3 6 0-16,3-3 0 0,0-3 0 0,0 0 0 0,-4 10 0 0,4-10 0 16,0 0 0-16,0 9 0 0,0-3 9 0,0 4-9 15,4-1 0-15,-4-9 8 0,0 6-8 0,0-6 0 16,0 3 0-16,0 7 0 0,0-10 0 0,0 0 8 15,0 0 4-15,0 0 2 0,0 0 0 0,0 0 0 16,0 0-3-16,0 0-1 0,0 0 0 0,0 0 0 16,0 0 4-16,-7-10 1 0,3 7 0 0,-3-12 0 15,4-1-7-15,-4 3-8 0,-4-2 11 0,0-10-11 16,1 6 0-16,-4-3 0 0,0 0 0 0,0 3 0 0,-1 0 8 16,1 0-8-16,4 4 0 0,-4-4 0 0,0 3 0 15,3 4 0-15,0-4 0 0,1 7 0 0,3-4 0 0,0-3 0 16,0 10 0-16,3-6 0 0,1 2 0 0,-1 1 0 15,1 3 0-15,-1-4 0 0,4 4 0 0,0 6-9 16,0 0 9-16,0 0 0 0,0-10 0 0,0 10-8 16,0 0 8-16,0 0 0 15,0 0 0-15,0 0-10 0,0 0 10 0,-4 10 0 0,4 6 0 0,0-7 0 16,4 10 0-16,0-4 0 0,3 1-11 0,-4 3 2 16,8-7 0-16,-4 7 0 0,0 3 9 0,3-3 0 15,1 0 0-15,3 0-8 0,0 0 8 0,0-4 0 16,-3 4 0-16,-1-3 0 0,5-4 0 0,-5 4 0 15,1-7 0-15,-1 7 0 0,1-7 0 0,-1 1 0 16,1-7 8-16,-4 3-8 0,0-3 0 0,-7-3 0 16,11 7 0-16,-11-7 0 0,10-7 10 0,1 4 1 15,0-3 0-15,-1-7 0 0,4-2 0 0,0-4 0 0,0 0 0 0,4-6 0 16,0 0-11-16,3 3 0 0,0-9 0 0,7 2 0 16,4-5-11-16,3-4-7 0,1-6-2 0,9 0 0 31,1-3-158-31,7-3-32 0</inkml:trace>
  <inkml:trace contextRef="#ctx0" brushRef="#br0" timeOffset="50718.56">25340 18164 1868 0,'0'0'41'0,"0"0"9"0,-3 0 2 0,3 0 0 0,0 0-42 0,0 0-10 0,-4-7 0 0,4-2 0 15,-4 0 0-15,8-1 0 0,0 1-10 0,-1-1 10 0,-3 1 32 0,7 3 12 16,-3-4 2-16,-4 7 1 0,3-3 38 0,-3 6 8 16,0 0 2-16,0 0 0 0,7 0-43 0,0 0-9 15,0 9-2-15,0 1 0 0,0 5-41 0,0 1 0 16,1-3 0-16,-1 5-11 0,0 4 11 0,-4 0 0 16,4-3 0-16,-3 3 0 0,-1-3 0 0,1 0 0 15,3-1 0-15,-4 1 0 0,-3-3 0 0,4 0 0 16,-4-4 0-16,3 4 0 0,-3-4 0 0,0-5 0 15,0 2 0-15,0-9-8 0,0 0 8 0,0 0 0 16,0 0-9-16,-3 9 9 0,3-9 0 0,0 0 0 16,-7 0 0-16,0 7 0 0,7-7 0 0,-4-7 12 0,-3 4-4 0,4-9 0 15,-1 2 2 1,1 1 0-16,-1 0 0 0,1-4 0 0,3-3 2 0,3-2 0 16,1-1 0-16,-1-6 0 0,1 9-4 0,3-6-8 15,0-3 12-15,7 6-4 0,0-6-8 0,0 6 0 0,4-6 0 16,-1 0 0-16,5 6 0 0,-5 0 0 0,4 1-8 0,1 2 8 15,-5 7 0-15,4-10 0 16,1 9-9-16,-8-5 9 0,3 2-8 0,1-3 8 16,-4 13-12-16,0-12 12 0,0 8-10 0,-3-2 10 0,3 6-8 0,-3-4 8 15,-4 7 0-15,3 0 0 0,1 7 0 0,-1-4 0 16,1 6 0-16,0-2 0 0,-4 11 0 0,3-2-8 16,1 3 8-16,3 6 0 0,-4-3-9 0,5 3 9 15,-5 3 0-15,1-3 0 0,-1 4 0 0,4-4 0 16,-7 3 0-16,4-3 0 0,3 3 0 0,-3-3 0 15,-4-6 0-15,3 6 0 0,-3-6 0 0,0 0 0 0,1-4 0 16,-1-2 0-16,0 3 0 0,0-7 8 0,-4 0-8 16,4 1-12-16,-7-10 2 0,0 0 1 15,0 0-134-15,0 0-26 0,7-3-6 0,-3-4-465 16,-1-2-92-16</inkml:trace>
  <inkml:trace contextRef="#ctx0" brushRef="#br0" timeOffset="51397.35">26465 18057 2480 0,'-10'16'110'0,"6"-13"22"0,-6 6-105 0,3-2-27 0,0-4 0 0,3-3 0 0,-3 6 33 0,7-6 2 16,0 0 0-16,0 0 0 15,0 0-51-15,0 0-9 0,0 0-3 0,0 0 0 0,11 3 28 0,-1 3-8 16,-3-6 8-16,4 0 0 0,-1 0 0 0,5 0 0 16,2 7 0-16,-3-4 0 0,0-3 0 0,0 6 0 15,4-6 0-15,0 3 0 0,-4-3 0 0,0 0 0 16,-14 0 0-16,18 0 0 0,-4 0 0 0,0 0 0 15,-4-3 0-15,-3-3 0 0,1 3 0 0,-1-4 9 16,0 1-9-16,-4-3 10 0,1-1 0 0,-4 1 0 16,0-1 0-16,-4-5 0 0,-3 5-10 0,4-2 8 15,-4 2-8-15,-4-5 8 0,0-1-8 0,1 7 0 0,3-4 0 16,-4-3-11-16,-3-2 20 0,3 8 4 0,-6-6 1 0,3 7 0 16,0 0-5-16,3-1-1 0,-3 1 0 0,7 9 0 15,-4-6-8-15,1 12 0 0,3-3 0 0,-4 3 0 16,4 10-15-16,-4-4-1 0,4 7-1 0,0-3 0 15,0 3 17-15,0 0-10 0,-3 6 10 0,3 0-8 16,-1-6 8-16,1 9 0 0,0-9 8 0,4 6-8 16,-4 0 11-16,3-6-3 0,4-1 0 0,0 8 0 15,0-8 26-15,0 1 5 0,7 0 1 0,-3-3 0 16,3 2-29-16,0 1-11 0,4-3 8 0,-1 3-8 16,4-4 0-16,0-2-14 0,0 3 2 0,4-7 0 31,-4-3-86-31,4-3-17 0,3 7-3 0,0-10-1 15,-3 0-107-15,-4 0-22 0,14-10-4 0,-3-8 0 0</inkml:trace>
  <inkml:trace contextRef="#ctx0" brushRef="#br0" timeOffset="51980.86">27125 17869 2718 0,'0'0'60'16,"0"0"12"-16,0 0 2 0,0 0 2 0,0 0-60 0,4 3-16 0,-4 3 0 0,3 4 0 16,1-1-33-16,3 0-10 0,0 1-1 0,-4-1-1 0,4 7 27 0,0 0 6 15,0-4 0-15,1 4 1 0,-1 3 11 0,3-4 0 16,-6 4 0-16,3-6 0 0,3 2 8 0,-3 4 3 0,0-9 1 0,1 5 0 15,2-5-12-15,-3-1 8 0,-3-3-8 0,3-2 8 16,-4 2-8-16,-3-6 0 0,0 0 0 0,0 0 0 16,11-6 0-16,-11 6 0 0,7-4 0 0,0-5 0 15,-4 0 0-15,5-4 13 0,-5 1-3 0,1-4-1 16,-1 6 19-16,1-5 3 0,-1 5 1 0,1-2 0 16,-1-4-32-16,4 7 0 0,-7 9 0 0,0 0 0 15,0 0 0-15,7 0 0 0,-7 0 0 0,11 6 0 16,0-3 0-16,-1 13 0 15,1-7 0-15,-1 1 0 0,1 8-10 0,-1-8-8 0,5 9-2 0,-5-10 0 16,1 7 32-16,-1 3 7 0,1-10 1 0,3 0 0 0,-3 7-20 16,-1-7 0-16,1 1 0 0,-1-1 0 0,1-2 20 0,-4 2-4 15,4 0 0-15,-4-9 0 0,-7 0-6 0,7 10-2 16,-7-10 0-16,7 6 0 0,0-3 9 0,0-3 2 16,-7 0 0-16,0 0 0 0,7 6 1 0,3-6 1 15,-6-6 0-15,3 6 0 0,0-3 5 0,0-3 1 16,4 6 0-16,-4-10 0 0,0 1-3 0,0 3-1 15,0-4 0-15,4 1 0 0,-4-10-11 0,0 10-1 16,3-7-1-16,-3-3 0 0,0 0 2 0,0 4 0 16,0-7 0-16,1-3 0 0,-1 9-12 0,0-6 10 15,0-3-10-15,-4 6 10 0,4-6-10 0,0 9 0 16,-3-6-12-16,-1 7 12 16,1-4-65-16,-1 3-6 0,-3-3-1 0,0 10 0 15,4-7-150-15,-1 7-30 0</inkml:trace>
  <inkml:trace contextRef="#ctx0" brushRef="#br0" timeOffset="53073.96">28325 17906 2156 0,'-18'7'48'0,"14"-4"9"0,-6 3 3 0,-1-3 0 0,4-3-48 0,-3 0-12 0,-1 0 0 0,4 0 0 0,7 0 34 16,0 0 5-16,0 0 1 0,0 0 0 0,0 0 8 0,0 0 1 16,0 0 1-16,11-3 0 0,-4-3-29 0,3 6-5 15,4 6-2-15,4-3 0 0,0-3 3 0,3 7 1 16,0-4 0-16,4 3 0 0,-1 0-18 15,1-3 0-15,3 4 8 0,-3-4-8 0,7 3 0 0,3-3 0 16,4 3 0-16,0-6 0 16,3 4-22-1,0-4-8-15,-3-4-2 0,0 4 0 0,0-6-160 0,-8 3-33 0</inkml:trace>
  <inkml:trace contextRef="#ctx0" brushRef="#br0" timeOffset="53385.74">28434 18192 1900 0,'0'0'169'0,"0"6"-135"0,0-6-34 0,0 0 0 16,0 0 240-16,0 0 40 0,0 0 9 0,7 3 2 15,7-6-247-15,0 3-44 0,0-6-18 0,7 6 1 16,-3 0 17-16,7-3-8 0,3 3 8 0,4-7 0 16,3 7-10-16,4 7 10 0,0-4-8 0,-1-3 8 15,1 6-69-15,4-6-9 0,-8 3-2 0,4-3-720 16,-4 0-144-16</inkml:trace>
  <inkml:trace contextRef="#ctx0" brushRef="#br0" timeOffset="55395.64">29774 17816 1094 0,'-7'3'97'0,"-3"-3"-77"16,-4 0-20-16,3 0 0 0,1 0 258 0,-1 0 48 0,4 0 10 0,3-3 1 15,1 3-233-15,3 0-48 16,0 0-8-16,0 0-3 0,0 0 25 0,0 0 5 16,0 0 1-16,0 0 0 0,7-7-16 0,3 7-4 0,5 0 0 15,-1 0 0-15,0 7-2 0,7-7-1 0,0 0 0 0,0 3 0 16,4 3-21-16,0-6-4 15,-1 6 0-15,1-3-8 0,0 4 13 0,-1-4-4 16,1 3-1-16,0-3 0 0,-7-3-8 0,3 6 0 16,0-2 0-16,-4-4 0 0,5 6 0 0,-5-6 0 0,1 3 0 0,-4 3 0 15,0-6 0-15,0 0 0 0,0 0 0 0,-7 0 0 16,4 7 0-16,-11-7 0 0,0 0 8 0,0 0-8 16,0 9 0-16,0 0 0 0,0-9-12 0,-7 10 12 15,-4-1-9-15,1 1 9 0,-4-1 0 0,0 7 0 16,-4-7-9-16,-3 4 9 0,3-4 0 0,-3 13-9 15,0-9 9-15,0 5 0 0,-1 4 0 0,-6-3 0 0,7 0 0 0,0 6-8 16,-4-3 8-16,1-3 0 0,2 6 0 0,1-6 0 16,4 3 0-16,-1-4 8 0,4 1-8 0,3 0 11 15,1 0-11-15,3 0 12 0,0-10-3 0,7 7 0 16,0-1 0-16,0-2 0 0,7-4-1 0,0 7 0 16,3-7 0-16,4 7 0 0,4-3 8 0,0-7 0 15,3 3 1-15,3 1 0 0,8 5-29 0,-4-5-7 16,1-7-1-16,2 3 0 15,1 4-112-15,3-7-24 0,4-3-4 16</inkml:trace>
  <inkml:trace contextRef="#ctx0" brushRef="#br0" timeOffset="55811.81">31221 17747 2530 0,'0'0'56'0,"-4"6"11"0,-3 3 2 0,4-2 3 0,-4-4-58 0,3-3-14 0,1 9 0 0,-1-9 0 16,4 0-43-16,0 9-11 0,4 7-2 0,-4-3-1 0,0 2 57 0,0 10 8 16,-4-6 3-16,4 9 1 0,0 7 23 0,-3-7 5 15,3 4 0-15,-4-4 1 0,4 0-23 0,0 7-5 16,0-7-1-16,-3 0 0 0,3-3-12 0,-4 3 0 15,0-3 0-15,4 4 0 0,-3-4-10 0,-1 0-5 16,-3-3-1-16,0-7 0 16,0 4-89-16,0-3-19 0,0-4-3 0,0 4-537 0,-4-7-108 15</inkml:trace>
  <inkml:trace contextRef="#ctx0" brushRef="#br0" timeOffset="56022.21">30893 18192 2782 0,'0'0'61'0,"0"0"13"0,0 0 2 0,0 0 3 0,0 0-63 0,10 0-16 0,4 0 0 0,1-3 0 16,2-4-13-16,4 7-6 0,4-3-1 0,0-3 0 16,-1 0 28-16,1 3 4 0,0 3 2 0,0-7 0 15,-1 7-14-15,-3 0 0 0,4-3 0 0,0-3 0 16,3 6-20-16,-3 0-6 0,-1 0-2 0,1 0 0 15,3 0-144 1,1 6-30-16,-1-12-6 0</inkml:trace>
  <inkml:trace contextRef="#ctx0" brushRef="#br0" timeOffset="56650.17">31845 17336 2188 0,'0'0'48'0,"0"0"11"0,0 0 1 0,0 0 1 0,0 0-49 0,0 0-12 16,0-3 0-16,0 3 0 0,0 0-11 0,0 0-5 15,0 0 0-15,0 0-1 0,0 0 17 0,0 0 8 16,4 9-8-16,-1 0 12 0,-6 10-12 0,3 0 0 16,-4 0 0-16,-3 6 0 0,0-6 0 0,0 6-18 0,-3 3 4 0,2-3 1 31,-2-6-14-31,-1 6-2 0,1-6-1 0,-1 0 0 15,4-10-107-15,0 7-22 0</inkml:trace>
  <inkml:trace contextRef="#ctx0" brushRef="#br0" timeOffset="58418.74">33359 17493 806 0,'0'0'72'0,"-7"3"-58"0,0 3-14 0,-4 3 0 16,4-5 444-16,-4 5 85 0,4-3 18 0,0 13 3 0,4-3-430 15,-1-4-87-15,4 10-17 0,0 0-3 0,4 3-13 0,-1 10 0 16,1-7 0-16,3 0 0 0,0 7 0 0,3-7-16 15,1 6 3-15,0-5 1 16,-1-4-151-16,4-7-29 0,7 17-7 0,-3-29-1 0</inkml:trace>
  <inkml:trace contextRef="#ctx0" brushRef="#br0" timeOffset="64718.23">31933 17819 1324 0,'0'0'59'0,"0"0"12"0,0 0-57 0,-3-3-14 0,-1-4 0 0,4-2 0 16,4-1-75-16,7 1-17 0,-1 0-4 0,4 9-1 0,-3-3 106 0,3-4 22 16,-4 1 4-16,5 6 1 0,-8 0 128 0,-7 0 25 15,0 0 6-15,7 6 1 0,0 1-52 16,-7-7-9-16,-4 9-3 0,1 0 0 0,-1 1-35 0,1-1-7 16,-8 1-2-16,4-1 0 0,0 10-19 0,3-10-4 15,1 1-1-15,3-1 0 0,0 7-21 0,0-1-5 16,3-2-1-16,4-4 0 0,1 7-17 0,2-7-3 15,1 10-1-15,6-3 0 0,-3 3 0 0,1-4-1 0,2 7 0 16,1-6 0-16,-4 9-15 0,4-6 8 0,-4 0-8 0,0-4 0 31,-4-2-42-31,1 3-14 0,-4-1-4 0,0-5 0 16,0-1-59-16,-3-6-12 0,-1 7-2 0,-3-10-1 16,0 0-62-16,0 0-12 0,0 0-2 0,7-10-1 0</inkml:trace>
  <inkml:trace contextRef="#ctx0" brushRef="#br0" timeOffset="65079.76">32526 17671 1738 0,'0'0'77'0,"0"0"16"0,-10 3-74 0,-1 7-19 16,0-1 0-16,1-2 0 0,-1 2 90 16,4 0 14-16,-3 1 4 0,-5-1 0 15,5 1 0-15,-1-1 0 0,1 4 0 0,-1-1 0 0,1-3-38 0,2 7-7 16,-2-3-2-16,3 9 0 0,0-4-24 0,0 1-5 16,0 0 0-16,0 9-1 0,-4-3-3 0,0 0 0 15,1 10 0-15,-1-4 0 0,-3 4-16 0,0-1-3 16,0 1-1-16,-4 2 0 15,1-2-8-15,-4 3 0 0,-1 5-10 0,5 1 10 0,-4-6 0 16,-1 3 0-16,1-10 0 0,4 4 0 16,2-1 0-16,-2-6 0 0,-1-3 0 0,4 1 0 0,3-8-17 0,1-5-4 0,3 3-1 15,0-7 0 1,3 0-108-16,1 1-22 0,3-10-4 0,0 0-970 0</inkml:trace>
  <inkml:trace contextRef="#ctx0" brushRef="#br0" timeOffset="65619.89">33062 17859 1209 0,'0'0'53'0,"0"0"12"0,0 0-52 0,0 0-13 15,0 0 0-15,0 0 0 0,0 0 61 0,0 0 10 0,0 0 1 0,0 0 1 16,0 0 12-16,0 0 3 16,0 0 0-16,-7 0 0 0,4-6 11 0,-1 3 2 15,4 3 1-15,0 0 0 0,-7 3-35 0,0 3-7 0,4-2-2 0,-4 2 0 16,-4 3-10-16,0 7-1 0,4-4-1 0,-7 4 0 15,0-3-19-15,0 2-4 0,3 4-1 0,-6 0 0 16,3-3 6-16,0 3 2 0,-1 6 0 16,1-7 0-16,0-2-8 0,4 3-2 0,-4-3 0 15,-1-4 0-15,1 7-6 0,4-3-2 0,-1-7 0 0,1 0 0 16,-1 7-12-16,0-6-16 0,1-7 3 0,3 6 1 16,0-3-97-1,-4-6-19-15,8 7-4 0,-4-7-1 0,7 0-50 0,-8-7-9 0,1 7-3 16</inkml:trace>
  <inkml:trace contextRef="#ctx0" brushRef="#br0" timeOffset="65858.38">32664 17753 921 0,'0'0'82'0,"0"0"-66"0,0 0-16 0,0 0 0 0,0 0 316 0,0 0 60 15,0 0 12-15,0 0 3 0,0 9-278 0,0 1-55 16,3-1-11-16,1-3-3 0,3 7 16 0,0-4 4 0,3 13 0 0,5-3 0 16,-1 3-29-16,3 9-6 0,1 1-1 0,3 2 0 15,4 1 6-15,0-1 1 16,-1 1 0-16,8-4 0 0,0 4-16 0,-8-10-3 0,5 3-1 0,-1-3 0 16,4 3-15-16,3 0 0 0,0-3 0 0</inkml:trace>
  <inkml:trace contextRef="#ctx0" brushRef="#br0" timeOffset="69239.71">29125 13864 1357 0,'-10'16'60'0,"6"-13"12"0,1 4-57 0,-4 2-15 16,3 0 0-16,-3 1 0 16,4-1-32-1,-1 7-10-15,0-7-2 0,4 1 0 0</inkml:trace>
  <inkml:trace contextRef="#ctx0" brushRef="#br0" timeOffset="69725.85">30046 13808 460 0,'-3'9'20'0,"3"1"5"0,-4-1-25 0,1 1 0 16,3 5 0-16,-4-2 0 0,4 3 174 0,0-1 30 15,0-2 5-15,0 2 2 0,4 4-169 0,-1-3-34 0,1-4-8 0,-1 4 0 16,4 0-12-16,0-4-4 0,0 4 0 0,0-7-510 16</inkml:trace>
  <inkml:trace contextRef="#ctx0" brushRef="#br0" timeOffset="70453.83">29072 13676 576 0,'0'0'51'0,"0"0"-41"16,4-9-10-16,-1 6 0 0,5-4 154 0,-5 1 29 15,4 3 5-15,0-3 2 0,0 3-155 0,0-4-35 16,0 4 0-16,-7 3 0 0,0 0 31 0,0 0 9 16,0 0 1-16,0 0 1 0,0 0 42 0,-3 13 9 15,-1-7 2-15,-3 3 0 0,4 7 3 0,-4-6 1 16,0 2 0-16,0-2 0 0,-1 5-37 0,5 4-7 15,-4-3-2-15,3-4 0 0,1 10-53 0,-1-3 0 0,4-6 0 0,0 8-8 16,0-8 8-16,0 6 0 16,4-3 8-16,-1 2-8 15,-3 1-29-15,4-9-11 0,-1 5-1 0,1-5-1 16,3 5-130-16,-3-5-27 0,3-1-5 0,-7-9 0 0</inkml:trace>
  <inkml:trace contextRef="#ctx0" brushRef="#br0" timeOffset="70977.67">30071 13695 1378 0,'0'0'61'0,"0"0"13"0,0 0-59 0,0 0-15 0,0 0 0 0,0 0 0 15,-7 6 104-15,3-2 17 0,-3 2 4 0,4 3 1 16,3-9-6-16,-7 6-2 0,0-2 0 15,3 5 0-15,0 0-50 0,-3 1-11 0,4-4-1 0,3 13-1 16,-4-10-27-16,1 10-6 0,-1 3-1 0,4-3 0 16,0 3-21-16,0 0 0 0,4 0 0 0,-4-7-8 15,3 11 8-15,1-8-8 0,-1-5 8 0,4 3-8 16,1 2-21-16,-1-2-4 0,0-7-1 0,3 7 0 16,1-6-112-16,3-1-22 15,-4 0-5-15,5-6-1 0</inkml:trace>
  <inkml:trace contextRef="#ctx0" brushRef="#br0" timeOffset="71699.52">29161 15605 748 0,'0'0'33'0,"0"0"7"0,-7 0-32 0,0 0-8 0,7 0 0 0,-4 0 0 16,-3 0 258-16,7 0 50 0,0 0 9 0,0 0 3 16,-4-3-223-16,4 3-44 0,-7 0-9 0,7 0-1 15,0 0-10-15,-7 3-1 16,0 3-1-16,4 3 0 0,-1 1-23 0,1 6-8 15,-4-4 0-15,7 4 9 0,-4 3 10 0,1 6 1 0,-1 0 1 0,0 3 0 16,4-6-21-16,-3 9-18 0,-1-2 3 0,4-4 1 16,0-3 14-16,0 3-9 0,0 0 9 0,4-6-8 31,-1-4-156-31,1-2-30 0</inkml:trace>
  <inkml:trace contextRef="#ctx0" brushRef="#br0" timeOffset="72133.71">30561 15552 2023 0,'0'0'89'0,"0"0"19"0,0 0-86 0,0 0-22 0,0 0 0 0,0 0 0 16,0 0 34-16,0 0 2 0,0 6 1 0,-3 3 0 15,3 1-20-15,0-1-4 0,0 0-1 0,-4 1 0 16,1 5 19-16,3 4 3 0,0 0 1 0,-4-3 0 16,4 3-13-16,0-1-2 0,4 1-1 0,-1 6 0 15,1-6-19-15,-1 0-16 0,4-3 4 0,0 2 0 16,0-2-171-16,4-6-33 0</inkml:trace>
  <inkml:trace contextRef="#ctx0" brushRef="#br0" timeOffset="72714.74">29510 17336 1908 0,'-7'0'84'0,"3"6"18"0,4-6-82 0,-3 3-20 16,-1-3 0-16,4 0 0 0,0 0 24 0,0 0 1 15,0 6 0-15,-3 4 0 0,3-1-5 0,0 7 0 16,0-4-1-16,-4 4 0 0,1-6 12 0,3 8 2 16,-4 1 1-16,1-3 0 0,-1 3-10 0,1-4-3 15,-1 4 0-15,0 0 0 0,1-3-21 0,-1-4 8 16,4 4-8-16,0 3 0 16,0-10-96-16,4 7-23 0,-4-7-5 0</inkml:trace>
  <inkml:trace contextRef="#ctx0" brushRef="#br0" timeOffset="73105.38">30438 17395 2329 0,'-21'3'103'0,"13"-3"21"0,-2 7-99 0,3-4-25 16,0 3 0-16,3 0 0 0,1-2 12 0,3 5-2 15,0-9-1-15,-4 9 0 0,1 1-9 0,3-1 8 16,7 1-8-16,-4 5 8 0,1-5-8 0,3 5-14 16,0-2 3-16,0 3 1 0,4 2 10 0,-4 1 0 0,3-9 0 0,1 5 0 31,-1 1-63-31,1-7-13 0,3 1-4 0,-3-1-881 0</inkml:trace>
  <inkml:trace contextRef="#ctx0" brushRef="#br0" timeOffset="73897.75">27531 11036 1728 0,'-11'6'153'0,"1"-6"-122"0,3 10-31 0,-4-10 0 0,0 9 71 0,1-9 8 15,3 9 1-15,-4-2 1 0,4-4-41 0,4 3-8 16,-4-3-1-16,3 4-1 0,0 2-10 0,1 0-3 16,3 1 0-16,0-1 0 0,-4 7 0 0,4-4 0 15,0 4 0-15,-3 3 0 0,3-3-17 0,0 2 0 16,0 1 8-16,-4 0-8 0,4-3 0 0,-3 2-16 0,-1 1 4 16,1-3 0-1,-4-7-101-15,3 7-20 0,-3-3-4 0,4-4-436 0,-4-3-87 0</inkml:trace>
  <inkml:trace contextRef="#ctx0" brushRef="#br0" timeOffset="74419">30723 11425 979 0,'0'0'87'0,"0"0"-70"0,-7 0-17 0,7 0 0 16,0 0 330-16,0 0 62 0,0 0 13 0,0 0 3 16,-3 3-276-16,6 6-54 0,1 1-11 0,-1 2-3 15,1 1-36-15,-1 6-8 0,5-4-2 0,2 10 0 16,-3-3-18-16,7 3 0 0,0 1 8 0,1-5-8 15,-1 5 0-15,0-1 0 0,-4 3 0 0,4 0 0 16,1-3-44-16,-8 0-10 16,-7-6-2-16,3 6-1108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9-14T18:49:12.217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4128 11168 1638 0,'-15'0'72'0,"15"0"16"15,-10 9-71-15,3 0-17 0,7 1 0 0,-11-1 0 0,11-2 0 0,4 2 0 16,3 0 0-16,-4-9 0 0,8 7 39 0,-1-4 4 15,5-3 1-15,-1 0 0 0,7-10-7 0,-7 10-1 16,7-9 0-16,-7 0 0 0,7-1 22 0,4 1 4 16,-7 2 1-16,3-5 0 0,0-1-13 0,-3 10-2 15,6-3-1-15,5-3 0 0,-5 9-19 0,1-4-3 16,0 4-1-16,3 0 0 0,4 0-1 0,3-6-1 16,0 6 0-16,1-3 0 0,2-3-5 0,1 6-1 15,3-10 0-15,8 1 0 0,3 0 10 0,7 2 2 16,0-12 0-16,7 10 0 0,-4-10 0 0,1 10 0 15,3-7 0-15,-4 4 0 0,8-4-15 0,10 7-2 0,-10-1-1 16,6 4 0-16,1 3 0 0,3 3 0 16,7-7 0-16,-3 7 0 0,-1 7-10 0,5-4 0 0,-8 6 0 15,3-9-11-15,5 7 11 0,2 2 0 16,5-3 0-16,-1-3 8 0,0 7-8 0,-7-10 0 0,4 6 0 16,3-6-8-16,0 0 8 0,-3 0 11 0,0-6-3 0,3 6 0 15,0-10 20-15,4 7 3 0,0-3 1 0,-4-3 0 16,-3 2-24-16,-7-2-8 0,10-1 0 0,-3 10 0 15,3-3 14-15,-3 3-3 0,-8-6-1 0,1 12 0 16,0-3-10-16,6 4 0 0,-6-4 0 0,3 6 0 16,-7 1 0-16,0 5 0 0,1-5 0 0,2 5 0 15,1-2 0-15,-7-4 0 0,3 7 0 0,-11-7 0 0,1-9 0 16,-1 10 0-16,1-4 0 0,3-6 0 0,-3 0 8 0,-1-6 0 16,-6 3 0-16,-4-4 0 0,0 4-8 0,-1-6 8 15,1-7-8-15,0 10 8 0,4-3 24 0,-11-1 4 16,-11 1 0-16,4-1 1 0,-4 1-37 0,-3 3-8 15,-11 3-2-15,1-4 0 0,-5 4 10 0,-3-3 0 16,1 6 0-16,-5 0 0 16,-6-3 0-16,-1 3-13 0,1 0 5 0,0 0 8 0,-11 0-22 0,3 3 3 15,8-3 1-15,-8 0 0 0,-3 0 3 0,0 0 1 16,0 0 0-16,0 0 0 0,0 0-2 0,0 0 0 0,0 0 0 0,0 0 0 31,0 0-16-31,0 0-3 0,0 0-1 0,4-3 0 16,-4 3-146-16,0 0-30 0</inkml:trace>
  <inkml:trace contextRef="#ctx0" brushRef="#br0" timeOffset="817.84">10287 12400 1900 0,'4'-13'84'0,"-4"13"18"0,-4-12-82 0,-3 3-20 0,0 5 0 0,-4-5 0 16,1 3 202-16,-4-4 36 0,0 1 7 0,-8-1 2 0,-2 1-213 0,-12 3-42 16,-6-4-9-16,-11 1-2 15,-14-4-27-15,0 1-6 0,-3 3 0 0,-8 5-1 16,-7-2-20-16,-6 3-4 0,-8 3-1 0,-4 0 0 15,-2 3 26-15,-8-3 4 0,-14 10 2 0,7-10 0 16,0 6 82-16,-7 3 16 0,-4 1 3 0,4-1 1 0,7 0 29 0,-3 1 7 16,-11-4 0-16,3-3 1 0,4 10-26 0,0-10-6 15,0 6-1-15,0-2 0 0,4-4-13 0,-4 6-3 16,7-9-1-16,0 6 0 0,7-2-30 16,-3 2-5-16,10-3-8 0,-4 3 11 0,1-6-11 0,0 10 0 15,3-10 0-15,0 6 0 0,7-3 0 0,0-3 0 16,1 0 0-16,6 6 0 0,11-6 0 0,3 3 0 15,8-3 0-15,-11 0 0 0,6 0 0 0,1 0-14 16,4 7 3-16,3-4 1 0,7-3-11 0,10 6-3 16,8-3 0-16,7 4 0 15,0 2-59-15,3-3-12 0,4 4-2 0,3 2-1090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9-14T18:55:01.274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32304 8615 2145 0,'-11'-9'95'0,"4"9"20"0,0 0-92 0,-7 0-23 0,0 0 0 0,-4 3 0 15,-6 3 47-15,2 0 5 0,-6-2 0 0,4-4 1 16,-5 6-7-16,1-3-2 0,0-3 0 0,-4 0 0 16,4 0 14-16,0 0 2 0,-1 0 1 0,5 0 0 15,-1 6-16-15,-3-6-3 0,7 0-1 0,0 0 0 16,3 0-11-16,-3 0-2 0,0 0-1 0,-8 0 0 16,1 0-8-16,-7 0-2 0,-8 0 0 0,-16 3 0 15,-1-3-5-15,3 10 0 0,4-4-1 0,4-3 0 16,3 3-11-16,0-2 0 0,-3 2 0 0,-8 3 0 15,-6-9 13-15,-1 10-2 0,1-4-1 0,6-3 0 16,8 3 10-16,10-3 1 0,4-3 1 0,-4 0 0 0,-3 0-8 0,-4 0-2 16,3-3 0-16,-2 3 0 0,-8-6-1 15,-14 3-1-15,10-3 0 0,8 6 0 0,-1-3-10 0,8-4 12 16,7-2-12-16,3 9 12 0,0-10-12 16,1 4 8-16,-5 3-8 0,5-3 8 0,-1 6-8 0,0-3 12 15,-3-4-12-15,0 7 12 0,3 0-12 16,-4-3 0-16,1 3 0 0,3 3 0 0,4-3 0 0,4 7 10 15,-5-7-2-15,8 0-8 0,-4 3 0 16,4-3 0-16,-3 0 0 0,6 0-12 16,0 0 12-1,-3 0 0-15,0 0 0 0,-4-3 0 0,-3 3 0 16,3 0-11-16,-3 0 11 0,3-7-13 0,-3 7 13 0,0 0 10 16,0 0-2-16,0 0 0 0,3 0-8 0,0 0-11 0,4 0 3 0,0 0 0 0,0 0 8 0,7 0 14 0,-1 0-3 15,5 0-1-15,-1-3-10 0,1 3-14 0,3-6 3 0,0 6 1 16,0-3 18-16,3-3 4 0,4 2 1 0,-4-2 0 15,4 0-13-15,-3 3 0 0,-1-4 8 0,4-2-8 16,4 0 0-16,-4 5 11 0,3-2-11 16,-3-3 10-16,4-1-10 0,3-5 0 0,-3 5-10 0,6 1 10 15,-3-1 0-15,4-5 0 0,3 5-8 0,4-2 8 16,3-4 12-16,3-3 4 0,5 1 2 16,2-1 0-16,-2 3-30 0,-1 0-7 0,4-2-1 15,-1 5 0-15,-2 0 7 0,-1 4 1 0,0 0 0 16,-7-1 0-16,0 1 12 0,1-1 13 0,-5 10-2 0,1-3-1 15,-4-3-10-15,-4 6 0 0,5 0 0 0,-5 0 0 16,-3 0 0-16,0 0 0 0,-7 0 0 0,0 0 8 16,0 6-8-16,4-3-14 0,-8 7 3 0,4-4 1 15,-3 7 0-15,-4-4 0 0,0-3 0 0,-4 4 0 16,-3 5 10-16,3-5 0 0,-6 2 0 0,-1-2 0 0,-3 5 0 16,-7 1 0-16,-4-3 8 0,-3 2-8 0,-8 1 0 0,-10 6 0 15,1 3 0-15,6 0-8 0,7-3 8 0,4 3 0 16,-1-6 0-16,8-3 0 0,0 3 0 0,3-10 0 15,0 7 0-15,4-4 0 0,0-2 9 0,3 5 1 16,4-5 0-16,4 5 0 0,3-2-2 0,3 3-8 16,4 2 12-16,4-2-4 0,6 3 1 0,1 0 0 15,3 6 0-15,4-6 0 0,-1 6 0 16,1-13 0-16,0 10 0 0,3-3 0 0,3 0 0 0,8 0 0 16,7-1 0-16,0-2 0 0,3 3-9 0,15 0 0 15,-1 6-10-15,-7 0 10 16,1-3-57-16,-4 3-6 0,0-6-1 0,3 6-908 15,7-6-181-15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9-12T18:45:39.23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15790 5361 921 0,'0'0'40'0,"4"-7"10"0,-1 4-40 0,1-6-10 0,-1 3 0 0,5-7 0 16,-1 10 161-16,0-3 31 0,0-4 5 0,0 7 2 15,0 0-75-15,-4-3-14 0,4 6-3 0,-7 0-1 16,7 0-32-16,-7 0-6 0,7 0-2 0,-7 0 0 16,4 9-31-16,0 4-7 0,-4 2 0 0,3 1-1 15,-6 3-8-15,-5 3-2 0,1 6 0 0,-3-3 0 16,-1 3-17-16,1-3 10 0,3 7-10 0,-4-1 8 15,-3 0 6-15,-4 1 1 0,4-1 0 0,0 4 0 16,0-4-25-16,0 0-5 0,0 1-1 0,-4-4 0 16,4 3-70-16,3-6-14 0,-3-3-4 15</inkml:trace>
  <inkml:trace contextRef="#ctx0" brushRef="#br0" timeOffset="274.16">15413 5702 2574 0,'0'0'56'0,"0"0"12"0,0 0 3 0,0 0 1 0,0 0-57 0,3-3-15 0,-3 3 0 0,11-6 0 15,-4 3 35-15,4-3 4 16,-1-1 1-16,1 1 0 0,3-3-13 0,4 9-3 0,-4-10 0 0,3 7 0 15,1 3-12-15,7-9-4 0,-4 9 0 0,7-10 0 16,-3 10-8-16,6-3 0 0,-2 0-10 0,2-3 10 31,5 6-74-31,-5-10-9 0,5 7-1 0,-5-3-1 16,1 3-132-16,-4-7-27 0,25 1-4 0,-17 0-2 0</inkml:trace>
  <inkml:trace contextRef="#ctx0" brushRef="#br0" timeOffset="680.14">16051 5878 1972 0,'0'0'88'0,"0"0"17"0,0 0-84 0,0 0-21 0,11 0 0 0,-4-6 0 15,7-4 23-15,4 7 0 0,-4-9 0 0,7-4 0 0,0 3-23 0,-3 4-8 16,7-13 0-16,-4 10 0 0,7-7 8 0,-3 6-8 15,-4-6 8-15,-7 10-8 0,4-4 8 0,-4 1 0 16,0-7 8-16,0 10-8 0,0-4 11 0,-3 1-3 16,-1 2 0-16,1-2 0 0,-4 2-8 0,-4 1 0 15,-3-1 0-15,0 1-11 0,0 0 11 0,-7-4-8 16,0 4 8-16,-3-1-8 0,-1-2-4 0,0 2 0 16,1 4 0-16,3-3 0 0,-4 2 3 0,-3-2 0 15,-7 9 0-15,0 0 0 0,3 6 9 0,-7 4 0 16,4 2 0-16,-3 1 0 0,-1 9 43 0,0 6 4 15,4-3 1-15,-4 3 0 0,4 4 4 0,0 2 0 16,3 4 1-16,-3-4 0 0,7 10-31 0,0-3-6 16,3-7-2-16,1 7 0 0,6-3-14 0,-3-4 0 15,7 1 0-15,0-10 0 0,7 0 19 0,-3-3 1 16,6 0 0-16,1 0 0 0,0-3-9 0,3-7-2 0,0 4 0 0,0-10 0 31,4 0-44-31,-1-3-9 0,8-3-1 0,0-9-661 0,-4 6-132 0</inkml:trace>
  <inkml:trace contextRef="#ctx0" brushRef="#br0" timeOffset="1324.69">16732 5746 2948 0,'-7'10'65'0,"-3"9"14"16,6-7 2-16,-6 7 1 0,2 3-66 0,-2 0-16 0,3 6 0 0,-4-3 0 15,1-3-18-15,3 0-7 0,-4 3-2 0,0-9 0 0,4 6 2 0,0-7 0 16,0 1 0-16,0-7 0 16,4 4-15-16,-4-7-4 0,3-3 0 0,4-3 0 0,0 0 44 0,0 0 0 15,0 0 0-15,0 0 11 0,7-9 9 0,-3-4 1 16,3-5 1-16,0-4 0 0,0 0-8 0,3-3-2 0,-3-7 0 0,4 4 0 15,0-3-12-15,-1-1-10 0,1 10 2 0,-1-3 0 16,1 7-7-16,0-1-1 0,-4 6 0 0,3 1 0 16,1 2 24-16,-1 4 5 0,-3 3 1 0,4 3 0 15,-4 0 8-15,4 3 2 0,3-3 0 0,-4 9 0 16,-3-2-9-16,4 2-2 0,0-3 0 16,-1 4 0-16,-3-1-3 0,0 4-1 15,-3-7 0-15,3 10 0 0,-4-10 5 0,4 6 1 0,-7-2 0 0,4 2 0 16,-4-2-3-16,3-1 0 0,1-6 0 0,-4-3 0 15,4 7-12-15,-4-7 0 0,0 0 0 0,0 0 0 16,0 0-10-16,0 0 2 0,10-7 0 0,1 4 0 31,-1-9-17-31,4-4-3 0,1 3-1 16,-1 1 0-16,0-10 29 0,-4 3 0 16,8 0 0-16,-4-3 0 0,0 10-13 15,-3-7 3-15,3 10 1 0,-4-4 0 0,1 4 9 0,0 6 12 0,-4-7-2 0,3 10-1 0,1 0 19 0,-1 0 3 0,1 0 1 16,0 0 0-16,-4 0-32 0,3 0 0 0,1 0 0 0,-1 3 0 0,1 4 0 0,0-4 0 15,-1 3-13-15,-3-3 4 0,4 10 9 0,-1-7 0 16,1 6 0-16,-4 1-8 0,4 6 16 0,-4 3 3 16,-4 0 1-16,1 0 0 0,-1 6 0 0,-3 0 1 15,0-3 0-15,-3 10 0 0,-1-7-5 0,1-6-8 16,-1 9 11-16,-3-9-11 0,4 0 0 0,-1-3 0 16,0-7 0-16,1 7 0 0,3-6-10 0,-4-1-9 15,1-5-1-15,3-7-1 16,0 0-179-16,0 0-36 0</inkml:trace>
  <inkml:trace contextRef="#ctx0" brushRef="#br0" timeOffset="1880.09">17618 5859 1785 0,'-7'22'159'0,"3"-12"-127"0,1 2-32 0,-1 10 0 16,-3 0 232-16,0 3 41 0,3 0 8 0,1 3 2 15,3-3-235-15,-4 4-48 0,1-4-8 0,-1 6-3 16,1 1 11-16,-1-1-8 0,4 3 8 0,-3-5-8 0,3-7 8 0,0 9 0 16,0-9 0-16,-4 6 0 0,4-3-12 0,-3-3 4 15,-1 0 0-15,1 3 0 0,-1-9 16 0,-3 3 3 16,4-7 1-16,-5 4 0 0,5-10 6 0,3-6 2 15,0 0 0-15,0 0 0 16,0 0 8-16,0 0 3 0,-4-3 0 0,-3-10 0 0,7-5-18 0,-3-4-3 16,3-10-1-16,3-2 0 0,1-7-9 0,3-9 0 15,4 0 0-15,-1-4 0 0,4 1 0 16,-3-10-11-16,3 1 3 0,0-4 0 0,0 3 8 0,0 0 11 16,0 10-3-16,-3 0 0 0,3 3-8 0,0 3 0 15,-3 6 0-15,3 0 0 0,-4 7 13 0,5 2 1 16,-1 4 0-16,3-3 0 0,-3 9-6 0,1 6 0 15,2 0-8-15,1 7 12 0,-1-4-12 0,1 13 9 0,3 0-9 0,-3 0 8 16,0 0-8-16,-1 10 0 0,4-1 0 16,4 1 0-16,-4 2-8 0,-3 1 8 0,-1 5-10 0,-2 8 10 15,-1-11-12-15,0 7 12 16,-4 0-13-16,-3 0 5 0,-3 13 8 0,0-17 0 16,-4 14-9-16,-8-1 9 0,1 4 0 0,-3-7 0 0,-4 3 0 15,-4 1 0-15,-3-1 10 0,0-6-10 0,0 6 12 0,-8 1-12 16,-2-4 11-16,2-3-11 0,1-6 10 0,0-7-10 15,3 7 8-15,-3-9-8 0,3-7 0 0,1-3 0 16,-1 0 0-16,0-10 0 0,4 4 0 0,0-10 0 31,-4 4-64-31,4-10-20 0,3 0-3 0,-3 0-768 0,7 0-153 0</inkml:trace>
  <inkml:trace contextRef="#ctx0" brushRef="#br0" timeOffset="2194.37">18450 5586 2966 0,'0'0'132'0,"0"0"26"0,0 0-126 0,11 0-32 0,-1 0 0 0,8-3 0 16,0 3 52-16,6-9 5 16,1 3 1-16,3 6 0 15,-3-13-72-15,3 4-14 0,4 5-4 0,-7-5 0 16,3 0 1-16,-3-4 0 0,-1 4 0 0,5-1 0 16,-8 1-52-16,3 3-10 0,1-4-3 0,-4 1 0 15,0 3-51-15,1-7-10 0,-1 4-3 0,0-4 0 16,0 4-68-16,-7 6-13 0,29-10-3 0,-19 4-1 0</inkml:trace>
  <inkml:trace contextRef="#ctx0" brushRef="#br0" timeOffset="2427.37">18337 5715 2833 0,'-10'19'125'0,"10"-19"27"0,-4 9-122 0,4-9-30 15,0 0 0-15,4 3 0 16,6 4 51-16,5-4 4 0,2-3 1 0,1 0 0 16,10-3-56-16,-3-4 0 0,6 4 0 0,5-6 0 0,6-1-11 0,4 1 11 15,-4 3-13-15,4-1 5 16,-7-2-29-16,7 6-6 0,-4-3-1 0,0-7 0 16,-3 4-64-16,7-1-14 0,-4-2-2 0,1 2-640 15,-4 7-128-15</inkml:trace>
  <inkml:trace contextRef="#ctx0" brushRef="#br0" timeOffset="3675.96">20327 5386 2786 0,'0'0'61'0,"0"0"13"0,-3 12 2 0,-1-2 3 0,-3-1-63 0,0 4-16 16,0 9 0-16,0-4 0 15,3 1-22-15,-3 3-7 0,4 3-2 0,-4 7 0 0,3-4 15 0,4 6 4 16,-3 7 0-16,-1 0 0 0,4 3 28 0,4 0 7 0,-1 3 1 0,1 0 0 16,-1-7-10-16,1 4-2 0,-1 3 0 0,1-9 0 15,-1 3-4-15,1-10 0 0,-4 10-8 0,0-10 12 16,0 1-12-16,0-7 0 0,0-6 0 15,-4 2 0-15,4-2 0 0,0-9 0 0,0-7 0 0,0-3 0 16,0 0 0-16,0 0-13 0,0-13 1 0,-3-9 0 31,3-6-24-31,0-3-4 0,-4-1 0 0,4-5-1 0,-3-10 24 0,3 0 5 16,-7-13 0-16,3-3 1 16,-3 1 11-16,4-1 0 0,-5-3 0 15,5 3 0-15,-1 10 17 0,1-3-1 0,-1 5 0 0,1 1 0 16,3 10 26-16,0-4 5 0,0 12 1 0,3-2 0 0,1 6 4 0,3-4 2 0,0 10 0 0,0 0 0 15,4 3-30-15,-1-2-7 0,4-1-1 0,4 9 0 0,-4 1-16 0,4-4 0 16,3 3 0-16,0 10 0 0,-3-6 0 0,6 2 0 16,1 7 0-16,3-6 0 0,-3 6 0 0,3 6-9 15,4-6 9-15,-4 16-8 16,0-6-2-16,-3 5 0 0,0 7 0 0,-1-3 0 0,1 3 10 0,-7 6 0 16,3-6 0-16,0 3 0 0,-7 7 8 0,4-1 3 15,-8-3 1-15,5-3 0 0,-5 7-2 0,1-4 0 16,-4-3 0-16,-4 3 0 0,4-6-2 15,-3 0 0-15,-4 6 0 0,0-6 0 0,-4-3 9 16,1 3 2-16,-4 0 0 0,-4 0 0 0,1 0-7 0,-4-3 0 16,-1-4-1-16,-2 4 0 0,-1-6-11 0,-3-4 8 15,3 4-8-15,-3-7 8 0,0-3-8 0,0-3 0 0,0 0 0 16,0-9 0 0,-4 9-61-16,4-16-5 0,-1-3-1 0,5 0-844 0,-4-3-169 0</inkml:trace>
  <inkml:trace contextRef="#ctx0" brushRef="#br0" timeOffset="4781.1">4078 8431 1267 0,'0'0'112'0,"0"0"-89"0,0-7-23 0,0 7 0 16,11-9 384-16,-1 6 72 0,11-4 14 0,-6 1 3 15,6 0-384-15,3 3-77 0,5-3-12 0,2 2-8 16,5-2 8-16,2 3 0 0,12 0 0 0,6-3 0 16,-3 6 0-16,14-10 0 0,-7 10 0 0,14-3 0 15,0 0 0-15,8-3 0 0,6-4 8 0,3 10-8 16,5-9 36-16,-5 6 2 0,12-7 1 0,-4 1 0 0,10-1-10 0,-3-2-1 16,0 2-1-16,-1-2 0 0,12 3-7 0,-4-1-2 15,-4-2 0-15,-3 2 0 0,3 1-5 0,-6 6-1 16,9-7 0-16,-9 10 0 0,-1 0 5 0,-10-3 1 15,-4 3 0-15,-3 3 0 0,-11 4-10 0,-4-4-8 16,-10 0 12-16,-17 6-12 0,-8 1 0 0,-7-1-22 16,-7 0 3-16,-10 1 1 15,-8 2-37-15,-10-2-7 0,-3 2-2 16,-11-2 0-16,-8-7-96 0,-2 6-19 0,-1 1-4 0,0-10-1 0</inkml:trace>
  <inkml:trace contextRef="#ctx0" brushRef="#br0" timeOffset="6179.76">21237 5467 2368 0,'0'0'52'0,"0"0"12"0,0 0 1 0,0 0 1 0,0 0-53 0,0 0-13 15,0 0 0-15,0 0 0 0,4 0 80 0,6 0 14 16,-3-6 2-16,4 6 1 0,0-3-61 0,6-3-13 16,-3 6-3-16,4 0 0 0,0-13-12 0,-4 13-8 15,3-9 8-15,1 9-8 0,-4-10 11 0,4 7-3 16,-4-6 0-16,0-1 0 0,0 10-8 0,0-6 0 16,0 0 0-16,0-4 0 0,1 1 28 0,-8 3 3 15,7-4 1-15,-4 1 0 0,1 3-11 0,3-7-1 0,-3 4-1 0,-1-4 0 16,8 4-7-16,-8-4 0 0,4 1-1 0,-6-4 0 15,-1 3-11-15,0 4 0 0,0-1 0 0,-4-5 8 16,-6 5-8-16,-1 1 0 0,4 0 9 0,-7 5-9 16,-7-2 0-16,0 6 9 0,-4 0-9 15,1 0 0-15,-8 10 0 0,4-4 0 16,-4 0 0-16,-3 4 0 0,0 11 0 0,-1-5 12 0,-2-3-4 16,2-1-8-16,-2 4 23 0,2 0-3 0,5 2 0 15,-1 1 0-15,0 3-20 0,4-6 0 0,4 3 0 16,-1 3 8-16,4 0 0 0,3 0 1 0,1-4 0 0,3-5 0 15,3 6 6-15,1 3 1 0,6-4 0 0,1-5 0 16,3 6-8-16,0 0 0 0,3-4-8 0,4 1 12 16,0 0-12-16,8-4 9 15,-5 4-9-15,8 0 8 16,-4-10-8-16,4-3-12 0,0 6 2 0,-1-9 1 0,1 10-23 16,3-7-4-16,-3-3 0 0,0 0-1 0,-1 0-117 0,4-6-23 0,1-4-5 0,-1 4-1032 15</inkml:trace>
  <inkml:trace contextRef="#ctx0" brushRef="#br0" timeOffset="6847.39">22253 4671 2480 0,'-17'0'55'16,"13"6"11"-16,-3-6 2 0,7 0 1 0,0 0-55 0,0 0-14 0,-7 3 0 0,3 7 0 0,8-4 56 0,-1 0 8 0,-6 10 1 0,3-1 1 16,3 4-2-16,1 3 0 0,-4 6 0 0,0 7 0 15,-7-1-33-15,7 7-7 0,0 6-2 0,-4-3 0 16,-3-3 0-16,4 6 0 0,-1-3 0 0,1 3 0 16,-4-3-2-16,3-3-1 0,-3-7 0 0,4 7 0 15,3-7-29-15,-7 4-6 0,3 0 0 0,-3-13-1 31,7 0-49-31,-4-3-10 0,1 0-1 0,-4 0-1 16,7-7-70-16,-4-5-15 0,1-4-2 0,-1 0-928 0</inkml:trace>
  <inkml:trace contextRef="#ctx0" brushRef="#br0" timeOffset="7045.96">21971 5097 3056 0,'0'0'136'0,"4"6"27"0,-4-6-131 0,10-6-32 0,1 6 0 0,3-6 0 0,-4 6 56 0,8-3 5 16,-4-3 1-16,7 2 0 0,4-5-46 0,0 0-16 16,-4-1 9-16,0 7-9 0,11-6 0 0,-8-1 0 15,1 1 0-15,-7 3 0 0,3-1-22 0,0 4 0 16,7-6 0-16,-3 2 0 16,-7 7-127-16,3 0-26 0,7 0-5 0</inkml:trace>
  <inkml:trace contextRef="#ctx0" brushRef="#br0" timeOffset="7695.16">23717 4163 3409 0,'0'0'75'0,"0"0"15"0,-7 0 3 0,7 0 3 0,0 0-76 0,0 0-20 0,0 0 0 0,0 0 0 15,0 0-24-15,-3 0-8 0,-4-3-1 0,0 3-1 16,0-10 18-16,-1 7 4 0,-2-3 1 0,-1-4 0 16,-3 1-7-16,0 6-2 0,0-7 0 0,-7 7 0 31,3 3-10-31,-7-9-2 0,-3 3-1 0,-4 6 0 0,4 0 33 0,0 0 0 0,-7 0 10 0,3 0-2 15,4 0 5-15,-4 0 2 0,4 9 0 0,3-3 0 0,-3 4 2 16,3-4 1-16,4 3 0 0,3-2 0 0,1-4-18 16,3 6 0-16,0 1 8 0,6-7-8 0,-2 6 0 0,3-9 0 15,3 10 0-15,4-10 0 0,0 0 0 0,-7 9 0 16,7-6 0-16,-3 10 0 0,3-7 0 0,3 3 0 16,1 1 0-16,-1 2 0 0,-3 1 0 0,7 9 0 15,-3-3 0-15,3 6 0 0,-4-7 0 0,1 4 0 16,3 10 12-16,0-4-12 0,0 3 8 0,0-6-8 0,0 7 0 15,-3-1 0-15,3 1 0 0,-4 8 0 0,1 1 0 16,-1-6 0-16,1 5 12 0,-4 1-4 16,0 0 0-16,0 3-8 0,-7-3 15 0,3-4-4 15,4 4-1-15,-3 3 0 0,-4-3-10 0,0 2 0 16,0-2 0-16,-4 0 0 0,1 9 29 0,2-6 1 0,-2 0 0 0,3-3 0 16,0-7-30-16,0 7 0 0,-4-10 0 15,4 1 0-15,0-1 0 0,0 4 0 0,0-4-8 16,0-3 8-16,0-3 0 0,3 7 11 0,1-7 0 0,3 0 0 15,-4-6-11-15,8 3 10 0,-4-4-10 0,3-2 10 16,4-7-10-16,-3 4 8 0,3-4-8 0,0 7 8 16,4-10-8-16,-1 4 0 0,1-1 0 0,-1 1 0 15,4-7 0-15,1 3 0 0,-5-3 0 0,4-3-11 16,4 0-34-16,-4 0-7 0,4-3-2 0,-1-3 0 16,1 3-54-16,3-7-12 0,0 7-1 0,0-6-1 15,1-1-86-15,-1-2-18 0,0-4-3 0,0 3-1 0</inkml:trace>
  <inkml:trace contextRef="#ctx0" brushRef="#br0" timeOffset="7916.12">23728 4859 3495 0,'-14'-10'155'0,"14"10"32"0,0 0-150 0,0 0-29 0,0 0-8 0,0 0 0 31,10-3-30-31,-3 0-7 0,4-3-2 0,0-3 0 16,-4-1-28-16,0 7-5 0,3-6-2 0,1 9-876 0,-8-10-175 0</inkml:trace>
  <inkml:trace contextRef="#ctx0" brushRef="#br0" timeOffset="8134.61">23657 5376 3438 0,'-10'0'152'0,"3"0"32"0,0 0-148 15,3 7-28-15,4-7-8 0,0 0 0 16,0 0-28-16,0 0-8 0,7-10 0 0,0 1-1 16,4-1-44-16,-4 1-9 0,3 0-2 0,1-4-832 15,3 10-166-15</inkml:trace>
  <inkml:trace contextRef="#ctx0" brushRef="#br0" timeOffset="8823.98">24539 4580 1728 0,'0'0'76'0,"0"0"16"0,0 0-73 0,0 0-19 16,0 0 0-16,0 0 0 0,0 0 276 0,0 0 52 16,0 6 11-16,4 3 1 0,-4-2-268 0,3 2-53 0,-3 4-11 0,-3-10-8 15,-1 6 0-15,1 4 0 0,-1 2 0 0,1 1 0 16,-8-6 0-16,4 11-9 0,0-5 9 0,-4 0-10 16,1 6 10-16,-1 0 0 0,8-7 0 0,-8 1 0 15,4 3 0-15,0 0 0 0,3-7 0 0,1 7 0 16,3-9 0-16,0-4 9 0,-4 3-1 0,8 1-8 15,3 2 12-15,0-2-12 0,0-4 12 0,0-3-12 16,0 9 11-16,7-5-11 0,0-4 10 0,4 3-10 16,0 0 15-16,3-6-3 0,4 0-1 15,-4 0 0-15,3 0-11 0,-2 0 0 0,2-6 0 0,1 0 0 16,0-4 0-16,3 7 0 0,-3-6 0 0,10 0 8 16,0-1-52-1,0-2-12-15,1 2-1 0,-1 1-1 0,4-4-124 16,0 1-25-16</inkml:trace>
  <inkml:trace contextRef="#ctx0" brushRef="#br0" timeOffset="9096.17">25245 4511 3175 0,'0'0'70'0,"-4"6"14"0,-3 0 4 0,0 10 0 0,0 0-70 0,0-7-18 0,-4 10 0 0,1 3 0 0,-1 0 0 0,-3 6 0 16,4-3 0-16,-5 6 0 0,-2 1 0 0,-1-1 0 0,4 10 0 0,-4-7 0 15,1 7 13-15,3 3-4 0,0-6-1 0,3 3 0 16,-7-4-8-16,4 1 0 16,4-4 0-16,-4 4 0 0,3-10 0 0,4 3 0 0,-4 1 0 15,4-1 0 1,0-3-37-16,4-2-13 0,-1-1-2 0,8-10-1 15,-1 7-108-15,4-12-22 0,0 2-4 0,0-2-1 0</inkml:trace>
  <inkml:trace contextRef="#ctx0" brushRef="#br0" timeOffset="9779.76">25474 4044 3013 0,'-42'0'133'0,"21"0"28"0,-4 0-129 0,7 3-32 15,1 3 0-15,3-3 0 0,6 7 0 0,-2-7 0 16,3 3 0-16,0-3 0 0,7-3 0 0,-4 13 0 16,1-7-9-16,-1 3 9 0,8-6 0 0,-1 7 0 15,4-7 0-15,0 6-8 0,11 1 8 0,0-4 8 0,3 0-8 0,11 1 11 16,3-7 1-16,0 3 0 16,0-3 0-16,4-3 0 0,4 3-12 0,2-7 0 0,-2 4 0 0,3-6 0 15,-1-1 32-15,5 7 2 0,6-3 0 0,-6 0 0 16,3-1-34-16,-4 4 0 0,4-6 0 0,-7 3 0 15,0 6-12-15,-4-13 1 0,-7 13 0 0,0 0 0 16,-3 0 19-16,-4 0 4 0,-3 0 1 0,0 0 0 16,-4 0-13-16,-3 0 0 0,-1 6 0 0,1 1 0 15,-7-1 0-15,-1 6 0 16,-3-2 0-16,-3 2 0 0,-4 7 0 0,0 3 0 16,-7 0 0-16,0 6 0 0,-4-3 12 0,0 7-4 0,-3-1-8 0,0 7 12 15,-3-4-12-15,-1 7 11 0,0 0-11 0,1 3 10 16,-1 3 6-16,4-7 0 0,0 14 1 0,-4-1 0 15,4-3 15-15,0 4 2 0,-4-1 1 0,8 0 0 16,3-3-35-16,0-6 0 0,-4 0 0 0,4 9 0 0,3-12 0 16,-3 0 10-16,4 3 0 0,3-3 0 0,-4-1-10 0,4 1 8 15,4-6-8-15,-4-4 8 0,0 4-8 0,0-4 8 16,3-3-8-16,-3-6 8 0,4 6 0 0,-1-6 0 16,-3-6 0-16,0 3 0 0,4 3-8 15,-1-13 0-15,-3 10 0 0,4-3 0 0,-4-7 0 0,4 0 10 16,-4 4-10-16,0-4 10 0,0 1-10 0,0-4-9 15,0 0 9-15,0 1-13 0,-4-4 1 0,4-3 0 16,0 0 0-16,-4 0 0 16,-3 6-24-16,0-12-4 0,0 6 0 0,-3-10-1 15,-1-2-93-15,1-1-18 0</inkml:trace>
  <inkml:trace contextRef="#ctx0" brushRef="#br0" timeOffset="11763.5">26331 5787 2944 0,'0'0'0'0,"0"0"0"0,11 0 0 15,-4 0 0-15,-7 0 0 0,7 0 0 0,-7 0 0 0,0 0 0 0,0 0 0 0,0 0 9 16,0 0 31-16,-7 6 7 0,3 1 1 0,-6-1 0 16,-1-3-13-16,-3 3-3 0,4-3 0 0,-1-3 0 15,-3 7 5-15,7-4 1 0,-4 0 0 0,1-3 0 16,3 0-2-16,3 0 0 0,-6 0 0 0,2 0 0 0,5 0-12 16,-4-3-2-16,3 3-1 0,1-3 0 15,-1 3-9-15,-3 0-3 0,7 0 0 0,0 0 0 0,-3 0-9 0,-4 0-11 16,3-7 3-16,-3 14 0 0,4-4 30 0,-5 0 6 15,1-3 2-15,4 0 0 0,-4 0-22 0,0 0-8 16,-4 6 0-16,4-6 0 0,-3 3 14 0,3-3-3 16,-4 7-1-16,0-4 0 0,1-3 5 0,-1 0 1 15,1 0 0-15,-1-3 0 0,0 3-16 0,-3 0 9 16,4 0-9-16,-4-7 8 0,3 7 14 0,-3 0 2 16,3 0 1-16,1 0 0 0,-4-3-14 0,3-3-3 15,-3 6-8-15,0 0 12 0,0 0-12 0,-4 0 0 16,4 0 8-16,0 0-8 0,0 6 0 0,-4-6 0 15,4 3 0-15,-4-3 0 0,4 7 0 0,0-4 0 16,4-3 8-16,-5 0-8 0,5 0 0 16,3 0 0-16,0-3 0 0,3-4 0 15,-3 7-90-15,7 0-14 0,-3-9-4 0,6 6-905 0,-3-7-182 16</inkml:trace>
  <inkml:trace contextRef="#ctx0" brushRef="#br0" timeOffset="22015.18">6156 5028 1627 0,'-7'19'72'0,"7"-19"15"0</inkml:trace>
  <inkml:trace contextRef="#ctx0" brushRef="#br0" timeOffset="26259.4">6244 4586 864 0,'0'0'38'0,"0"0"8"0,7-3-37 0,4 0-9 0,-4-3 0 0,7 2 0 15,-10-2 173-15,3 3 33 0,0-3 6 0,-7 6 2 16,3 0-85-16,-3 0-17 0,0 0-3 0,7 0-1 16,-7 0-46-16,7-13-10 0,-3 13-1 0,-4 0-1 15,3-3-21-15,1-6-4 0,-1-1-1 0,-3 10 0 16,4-3-13-16,3-3-3 0,-7 3-8 0,3-7 12 0,5 1-12 15,-8 6 9-15,0-4-9 0,0-2 8 0,0 6 29 0,-8-7 6 16,8 10 1-16,-3 0 0 0,3-3 10 0,-11-3 2 16,4 3 1-16,4 3 0 0,-1-6-29 0,-6 6-5 15,-1 6-2-15,8-6 0 0,3 0-13 16,-7 3-8-16,3 3 10 0,4-6-10 0,-11 0 0 0,8 3 0 16,-4 7 0-16,3-7 0 0,-3 3 0 0,4-3 0 15,-4 7 0-15,0-1 0 0,0 1 0 0,3-7 8 16,-10 6-8-16,3 10 0 0,-6-16 0 0,3 16 0 15,-4-6 0-15,7-1 0 0,-10-3 0 16,7 10 0-16,-7 0 0 0,3 3 0 0,8-6 0 0,-8-7 0 16,4 10 0-16,0-7 0 0,3 7 0 0,8-6 9 15,-11 9-9-15,7 0 12 0,3-13-12 16,-7 13 0-16,4-3 0 0,0 3 8 0,0-3-8 16,4 0 0-1,3-4 0-15,-7 4 0 0,0-6 0 0,7 2 0 0,-4-2 0 16,1 2 0-16,3-8 0 0,0 5 0 0,0 1 0 0,0-7 0 0,3 3 0 15,1 1 8-15,-4-4-8 0,7 4 0 0,0-1 13 0,-4-6-2 0,8 7-1 0,-1-4 0 16,1-3 1-16,0 9 0 0,3-12 0 0,-4 7 0 16,8-4-11-16,3 3 10 0,-7-6-10 0,7 3 10 15,4-3-10-15,-7 0 8 0,3 0-8 0,0 0 8 16,0 0-8-16,4-3 0 0,0 3 0 0,-8 0 0 16,4-6 0-16,1 3 8 0,-12-4-8 0,4 7 8 15,-3-6-8-15,3 0 0 0,-3 3-10 0,-11-3 10 16,7-4 0-16,-4 7 0 0,-3-6 0 0,4-1 10 15,-4-2-2-15,0 2 0 0,0 1 0 0,3-4 0 16,-6-6 12-16,3 7 1 0,0-10 1 0,3 3 0 16,-3-3-8-16,7 0-2 0,-7 0 0 0,0 0 0 0,0 0-12 15,0 0 0-15,0 7 8 0,0-7-8 0,-7 0 16 16,4 6 1-16,-1 0 0 0,-3 4 0 0,4-7-17 16,-8 10-17-16,4-4 3 0,-4 4 1 0,-3-4 23 0,0 4 5 15,0 6 1-15,-4-7 0 0,1 1-16 0,-4 6 0 16,3-7 0-16,0 4 0 0,1-6-14 0,6 8-2 15,-3-5-1-15,3 3 0 0,-3-1 3 16,4-2 1-16,3 0 0 0,-4-1 0 16,4 1-106-16,7 6-21 0,0-10-4 0</inkml:trace>
  <inkml:trace contextRef="#ctx0" brushRef="#br0" timeOffset="28193.04">6805 4467 288 0,'0'0'25'0,"0"0"-25"0,0 0 0 0,0 0 0 15,0 0 237-15,0 0 43 0,0 0 8 0,0 0 1 16,0 0-163-16,0 0-33 0,0 0-6 0,0 0-2 15,0 0-26-15,0 0-6 0,0 0-1 0,-3-3 0 16,3 3-6-16,0 0-2 0,0 0 0 0,0-7 0 16,0 7-9-16,0 0-3 0,0 0 0 0,0 0 0 0,0 0-6 0,0 0-2 15,0 0 0-15,0 0 0 16,0 0 10-16,0 0 2 0,0 0 0 0,-4 7 0 16,-3-1 9-16,3 3 3 0,1 1 0 0,-1-1 0 15,1 1-29-15,-1-1-6 0,4-3-1 0,-7 10 0 0,7-7 0 16,-3 7 0-16,3 0 0 62,-7-1 0-62,3 14-3 0,1-14-1 0,3 17 0 0,-4-13 0 0,4 12 20 0,0-3 3 0,0-3 1 0,0 7 0 0,4-1-20 0,-4-9-3 0,3 9-1 0,1-9 0 0,-4 0 1 0,0 3 0 0,7-9 0 0,-7 6 0 0,0-6-9 0,0-1 0 16,0 1 9-16,-7-4-9 0,7 1 0 0,-4-4-8 16,1-5 0-16,-4 5 0 15,3 3-98-15,-3-12-19 0,7 0-4 0,-11 0-1 0</inkml:trace>
  <inkml:trace contextRef="#ctx0" brushRef="#br0" timeOffset="29280.34">7108 4542 1735 0,'0'0'76'0,"0"0"17"0,0 0-74 0,0 0-19 0,0 0 0 0,0 0 0 16,0 0 17-16,0 0 0 0,0 0 0 0,4-3 0 15,0-3-31-15,3-4-6 0,-4 7-2 0,4-6 0 16,0 6 35-16,0-4 7 0,4 1 2 0,-4 0 0 16,4-4-12-16,-4 1-2 0,0 6-8 0,0 0 12 0,-7 3 36 0,10-7 8 15,-6 4 0-15,3-3 1 0,0-3 6 16,0 9 1-16,4-7 0 0,-11 7 0 15,3-6-27-15,-3 6-5 0,4-3 0 0,-1 3-1 0,11-9-16 0,-10 2-3 16,-4 7-1-16,7-3 0 0,3 3-11 0,5-3 0 16,-5 3 0-16,4 0 0 0,-14 0 0 15,11 3 0-15,-4-3 0 0,0 10 0 0,3-7 0 16,-6 6 0-16,3-3 0 0,0 1 0 0,-7 8 19 0,7-5 1 16,-7 2 1-16,0 1 0 0,0-1-29 0,0 4-7 15,0 0-1-15,-7-1 0 0,7 1 27 0,0 0 5 16,-3-1 0-16,-1 4 1 0,4 0-17 0,0-3 0 15,-3 6 0-15,3-7 0 0,-4 1 0 0,0 3 0 0,4 0 0 0,-7-7 0 16,4 7 0-16,-1-3 0 0,-3-7 0 0,4 13 0 16,-8-6 0-16,-6-1 0 0,10 1 0 0,-11-3 0 15,4-1 0-15,3 1 0 0,-3-4 0 16,3 1 0-16,1 2 0 0,3-6 0 0,-11-2 0 0,11 5 0 16,-3-3 0-16,3-3 0 0,7-3 0 0,-8 3 0 15,-2-3 0-15,3 0 0 0,-4 0 0 0,1 0 0 16,3 0 0-16,-8 0-14 0,5-3 4 15,3 0 1-15,-4-3 9 0,1 6 0 0,3-3 0 0,-7-3 0 16,6 6-8-16,5-4 8 0,-4-2-8 0,7 6 8 16,0 0 0-16,0 0 0 0,0 0 0 0,0 0 0 15,0 0 0-15,7-3 0 0,-4-6 0 16,5 9 0-16,6-10 0 0,-7 10 14 0,7-3-3 0,0-3-1 16,-4 6 8-16,8 0 2 0,-4 0 0 0,4 0 0 15,-4 6-6-15,4-3-1 0,-1 3 0 0,-3-2 0 0,8 5 2 0,-8 0 0 16,0 4 0-16,3-4 0 0,-2 4 0 0,-5-1 0 15,4-5 0-15,-3 5 0 0,-4 1-4 0,3-7-1 16,-3 3 0-16,1 4 0 0,-1-4-2 0,-4 1-8 16,4-4 12-16,-3 4-4 0,-1-1-8 0,4-3 0 15,0 0 0-15,0 1 0 16,-7-7-83-16,7 3-18 0,4 3-4 0,3-6-650 16,-3-6-129-16</inkml:trace>
  <inkml:trace contextRef="#ctx0" brushRef="#br0" timeOffset="30532.49">7627 4489 748 0,'0'0'33'0,"0"0"7"0,0 0-32 0,0 0-8 0,0 0 0 0,0 0 0 0,0 0 178 0,0 0 34 16,0 0 6-16,0 0 2 0,0 0-144 0,0 0-29 16,7-10-6-16,0 1-1 0,0 6 0 0,0-7-1 15,0 10 0-15,4-3 0 0,3-6 13 0,-10 3 4 16,6 6 0-16,4-13 0 0,-3 13-40 0,10-3-7 15,-10 3-1-15,3-6-8 0,3 3 20 0,1-4-4 16,-4 7 0-16,0-3 0 0,0 3 0 0,4 0-1 16,-7 3 0-16,-1 4 0 0,4-4 9 0,-7 3 1 0,4-3 1 0,-4-3 0 15,4 13-26-15,-4-13 0 0,-4 6 0 16,4 3 0-16,-7-9 13 0,4 3 7 0,-1 7 2 0,1-1 0 16,-1-6-3-16,-3-3-1 0,4 10 0 0,-4 2 0 15,0-5-18-15,3 2 0 0,-3-6 8 0,-3 10-8 16,3-13 0-16,0 9 8 0,-4-3-8 0,1 1 0 15,-4 2 0-15,3 1 0 0,-6-1 0 0,3 0 0 16,-4-6 0-16,0 7 0 0,1-10-8 0,-1 9 8 16,4-6 0-16,-3 4-11 0,2-7 11 0,8 0-10 15,0 0 10-15,0 0 0 0,-3 0 0 16,3 0 0-16,0 0 0 0,0 0 0 0,0 0 0 0,0 0 0 16,3 3 0-16,5-3 0 0,-8 0 0 0,10 6 0 15,4-3 0-15,-10-3 0 16,3 3 0-16,0 4 8 0,-7-7-8 0,7 9 0 0,0 0 0 0,4-2 0 15,-8 2 0-15,4 1 0 0,0 2-9 0,0 4 9 0,0-1 0 16,4-5 0-16,-8 9 0 0,4-7 0 0,4 1 0 0,-4 2 0 16,0-2 0-16,4 0 0 0,-4 2 0 0,0 1 0 15,-4-7 0-15,1 10 0 0,-4-9 0 0,0 2 0 16,3 1 0-16,-6-1 8 0,3-2 14 0,-4 5 2 16,1-9 1-16,3 10 0 0,-14-10-7 0,7 10-2 15,0-6 0-15,-4-4 0 0,0 3-16 0,1 1 10 16,-8-1-10-16,4-6 8 0,-3 3-8 0,-1-2 0 15,-7 5 9-15,4-9-9 0,-4 3 0 16,4 3 9-16,0-6-9 16,0 0 0-1,0-6 0-15,3 3 0 0,-7 3 0 0,8 0 0 16,-1-9-16-16,0 9-6 0,1-10-2 0,3 10 0 0,3-6-190 16,-7 0-38-16</inkml:trace>
  <inkml:trace contextRef="#ctx0" brushRef="#br0" timeOffset="32046.96">8474 4354 288 0,'0'0'12'0,"0"0"4"0,0 0-16 0,0 0 0 0,0 0 0 0,0 0 0 16,0 0 242-16,0 0 46 0,0 0 8 0,0 0 3 15,0 0-217-15,0 0-43 0,0 0-9 0,-4 9-2 16,4-9-11-16,0 0-2 0,0 0-1 0,0 0 0 16,0 0 8-16,-3 10 2 0,3-10 0 0,0 6 0 15,0-6 7-15,-11 6 1 0,8 1 1 0,-4-4 0 16,-1 3 13-16,5 0 2 0,-8 4 1 0,4-1 0 15,-3-3-11-15,-1 7-2 0,-3-4-1 0,3 1 0 16,1 2-11-16,-1 1-3 0,-3-1 0 0,0-2 0 16,7-1-12-16,3 4-9 0,-6-4 12 0,3 4-12 0,0-4 8 0,0 1-8 15,3-1 0-15,1 0 0 0,-1-6 13 16,1 7-4-16,3-10-1 0,-4 12 0 0,1-2 23 0,3-1 4 16,-4 1 1-16,4-1 0 0,0-9-17 0,0 0-3 15,4 3-1-15,-4 10 0 0,0-13-7 0,3 6 0 16,4-3-8-16,0-3 12 0,4 0 17 0,-1 0 3 15,4 0 1-15,1 0 0 0,6 0-25 0,-11-3-8 16,8-3 0-16,-4 6 0 0,4 0 10 0,-1 0-2 16,-3 0 0-16,1 0 0 0,-1 0-8 15,0 0-17-15,-4 0 4 0,4 0 1 16,1 0-17-16,-5 0-3 0,1 0-1 0,-1 0 0 16,1 0-98-16,0 0-19 0,-4-7-4 0,0 1-450 0,3 3-91 0</inkml:trace>
  <inkml:trace contextRef="#ctx0" brushRef="#br0" timeOffset="32382.17">8689 4276 2390 0,'0'0'52'0,"-7"0"12"0,3 3 1 16,-3 6 3-16,7 1-55 0,-7 2-13 0,0 1 0 0,7 2 0 0,-3 1 0 0,3 3 0 15,-7 0 0-15,3 6 0 0,-7-3-9 16,4 9 9-16,-7 0 0 0,4 7-9 0,-4-3 9 0,0 15 0 15,-8-16 0-15,5 10 0 0,-1 6 0 0,-3-6 9 16,0 3-1-16,3-3-8 0,0-9 28 16,4 2-2-16,0-2 0 0,4-4-751 15,3-6-151-15</inkml:trace>
  <inkml:trace contextRef="#ctx0" brushRef="#br0" timeOffset="39234.33">28586 4887 518 0,'0'0'23'0,"0"0"5"0,0 0-28 0,0 0 0 0,0 0 0 0,0 0 0 15,0 0 171-15,0 0 29 0,3 10 5 0,-3-10 2 16,0 0-110-16,0 0-21 0,0 0-5 0,0 0-1 16,0 0 58-16,0 0 11 0,0 0 2 0,0 0 1 15,0 0-28-15,0 0-6 0,0 0 0 0,0 0-1 16,0 0-50-16,0 0-9 0,0 0-3 0,0 0 0 16,0 0-30-16,0 0-7 0,0 0 0 0,0 0-8 15,0 0 0-15,0 0 0 0,0 0 0 0,0 0 0 16,-14-7 0-16,3 7 0 0,-6 0 0 0,3 0 0 15,-7 0 8-15,-8 7-8 0,1-1 0 0,-7-6 0 16,-8 0 18-16,1 6 0 0,0-3 0 0,-4 7 0 16,0-10 6-16,0 9 2 0,0-6 0 0,8-3 0 0,-1 10-10 15,3-10-3-15,1 0 0 0,0 0 0 16,0 6-13-16,-1-6 9 0,1 0-9 0,0 0 8 0,0 0-8 0,3 0 0 16,0 3 0-16,4-3 0 15,3 0 0-15,-3 6 0 0,3-3 0 0,4-3 0 0,0 3 0 0,3-3 8 16,4 7-8-16,0-7 0 0,0 3 8 0,7-3-8 15,-4 0 0-15,11 0 8 0,-7 0-8 0,7 0 0 16,-7 0 0-16,7 0 0 0,0 0 10 0,0 0 10 16,0 0 1-16,0 0 1 0,0 0-4 0,7 0-1 15,0-10 0-15,4 7 0 0,-4-6-17 0,3 0 10 16,8 5-10-16,-4-5 8 0,0 0-8 0,4-1 0 16,0 1 0-16,6-7-11 0,-3 0 11 0,4 4 0 15,-4 2 0-15,4-2 0 0,0-1 0 0,3-5 9 0,0 8-9 0,-3 1 10 16,0-7-10-16,-1 0 0 0,-3 4 9 0,1-1-9 15,-5 1 0-15,1-4 9 16,3 4-9-16,-7 2 0 0,7 1 8 0,0-4-8 16,1 10 0-16,-1-6 0 0,3-1 0 0,5 7 0 0,-5-3 0 0,1 3 0 15,-4-7 0-15,-3 7 0 0,-4-3 0 0,0 6 0 16,-7-3 0-16,-7 3 0 0,0 0 0 0,0 0 0 16,0 0 0-16,-14 3 0 0,-4 3 0 0,-3 7 0 15,-3-10 0-15,-5 6 0 0,-2 4 0 16,-1-4-9-16,0 10 9 0,0-6-10 0,-3 5 10 15,0-5-10-15,0 6 10 0,-4 3 0 0,-7-4-9 0,4-2 9 16,3 6 0-16,0 3 0 0,0-3-9 0,4 0 9 16,0-6 0-16,3 3 0 0,0-1 11 0,0 4-11 0,1-9 13 15,-1 15-4-15,4-12-1 0,-1 3 0 16,5-7 10-16,2 7 2 0,1-6 0 0,7 8 0 0,4-5 7 0,-1-3 1 16,4-1 1-16,7-2 0 15,7 2-10-15,4 7-3 0,-1-6 0 0,4-4 0 0,4 3-6 0,7-2-2 16,3-1 0-16,0 1 0 0,4-7-8 0,0 3 0 15,6-3-10-15,5-3 10 16,6 0-77-16,8 0-10 0,3 0-1 16,-4 0-826-16,0-9-165 0</inkml:trace>
  <inkml:trace contextRef="#ctx0" brushRef="#br0" timeOffset="42794.56">29436 4595 403 0,'0'0'17'0,"0"0"5"0,0-9-22 0,0 6 0 0,-4 0 0 0,4-3 0 16,0 2 290-16,0 4 54 0,0-6 10 0,0 6 2 16,4-3-210-16,-4 3-42 0,0 0-9 0,0-6-2 15,0-1-22-15,0 7-5 0,3-6-1 0,-3 6 0 16,0 0 4-16,0 0 1 0,0 0 0 0,0 0 0 15,0 0-35-15,0 0-7 0,4 13-2 0,-4-4 0 16,0 10 4-16,0-7 1 0,0 17 0 0,-7-14 0 16,3 17-18-16,4-7-3 0,-3 0-1 0,-4 6 0 15,3 4 6-15,-3-7 1 0,4 0 0 0,-1-3 0 16,-3 4 19-16,0-4 4 0,0-3 1 0,3 6 0 16,1-6-32-16,-1-3-8 0,-6-4 0 0,6 4 0 15,1 0 15-15,-1-3 1 0,1-7 1 0,-1 3 0 16,1 4-8-16,3-13-1 0,-4 10-8 0,0-4 12 15,4-2-12-15,0-7 11 0,0 0-11 0,0 0 10 16,0 0-1-16,0 0 0 0,0 0 0 0,0-10 0 16,0 1 9-16,4-4 2 0,-4-3 0 0,4 4 0 0,-1-7-4 15,1-3 0-15,-1 0 0 0,1 0 0 0,-1-3-6 16,1-6-2-16,3-1 0 0,-4 1 0 0,4-7-8 0,-3 13 0 16,3-3 0-16,0 3 8 0,0-6-8 0,-3 2 0 15,3 8 0-15,0 2 0 0,0-3 0 0,0 0 0 16,0 9 0-16,0-6 0 0,0-2 0 0,0 8 0 15,0-6 0-15,4 10 0 0,-4-4 0 0,0 4 0 16,-4-4 0-16,4 4 0 0,0 6 0 0,0-4 0 16,-7 7 0-16,8-3 0 0,-1 3 0 0,-7 0 0 15,7 3 0-15,3 7-11 0,-3-1 11 0,0 4 0 16,0 6 0-16,0-1-8 0,0 4 8 0,-3 3 0 16,3 4 0-16,0-7 0 0,0 3 0 15,0 3 0-15,-3-6 0 0,3 0 0 0,0 6 0 0,0-12 0 16,-4 12 0-16,1-9 0 0,3-4 0 0,-3 4 0 15,-1 0 0-15,1-3 0 0,-1-7 0 0,1 1 0 0,-1 2 0 0,1-2 0 16,-1-4 0-16,1-3 0 0,-4-3 8 0,0 0-8 16,0 0 8-16,0 0-8 0,7 0 8 0,-4-9-8 15,1 5 10-15,-1-5-2 0,-3-10-8 0,4 4 12 16,-1-11-12-16,1 4 9 0,-4 1-9 0,0-11 8 16,4 7-8-16,-1-6 0 0,1-7 0 0,-4 7 0 15,3-4 0-15,4 4 0 0,-3 6 0 0,3 0 0 16,-4 9 0-16,4-12 0 0,-3 18 0 0,-1-2 0 15,1 2 0-15,-1 1 0 0,5 6 0 0,-1 0 0 0,0-4 0 16,3 7 0-16,-3 0 0 0,4 10 0 0,-1-7 0 16,5 3 0-16,-5 4-9 0,1-1 9 0,-1 4 0 0,1-10 0 15,-1 16 0-15,1-7 0 0,0 7 0 0,-4-6 0 16,0 5 0-16,0 4 0 16,0-3 0-16,0 3 0 0,-4-6 11 0,4 3-11 0,-3-1 0 15,0-5 0-15,-1 6 0 0,1-7 0 16,-4 7 0-16,3-3 0 0,-3 3 0 0,4-7 10 0,-1 7-2 0,-3-7 0 15,4 7 0-15,-4 3 0 0,0-9-8 0,0 6 0 16,0 3 0-16,3-4 0 0,-3-5 0 0,0 6-17 16,0-7 4-16,-3 7 1 0,3 0 12 0,0-3 0 15,0-7 0-15,0 10 10 0,0-10-26 0,3-3-4 16,-3 10-2-16,0-13 0 16,0-3-106-16,0 0-20 0,0 0-5 0,0 0-711 0,0 0-143 15</inkml:trace>
  <inkml:trace contextRef="#ctx0" brushRef="#br0" timeOffset="43836.55">30681 4627 633 0,'0'0'28'0,"0"0"6"0,0 0-34 0,0 0 0 0,0 0 0 0,0 0 0 0,0 0 352 0,4-3 63 16,-4-7 13-16,0 1 2 0,0 9-290 15,3-10-59-15,1 1-11 0,-4 6-2 0,0-6-34 0,0-1-6 16,3 7-2-16,-3-3 0 0,0-7-7 0,0 10-2 16,-3-6 0-16,-1-1 0 0,1 1 7 0,-1 9 2 15,-6-3 0-15,-1-4 0 0,0 4 5 0,-3 3 1 16,0 10 0-16,-7-7 0 0,0 6-13 0,-4 1-3 16,0 2 0-16,-3 10 0 0,0-3 9 0,0 3 2 0,3 9 0 15,0-9 0-15,1 10-27 0,-1-4 0 0,7-3 0 0,4 6 0 16,0-3 0-16,7-2 0 0,0 5 11 0,3-3-11 15,4-6 9-15,4 0-9 0,3 0 8 0,0-3-8 16,7-4 0-16,0 1 8 0,4-6-8 16,-4-4 0-16,4 3 0 0,-1 1 0 0,5-10 0 0,-1 0 0 15,-4-10 9-15,8 10-9 0,-4-9 10 0,0 9-10 16,-3-13 12-16,0 1-4 0,-4-1-8 0,0-3 12 16,0 1-1-16,-3-1-1 0,-4-6 0 0,0 0 0 15,3 0 12-15,-6 3 2 0,-1-2 1 0,1-1 0 16,3 3-4-16,-7 3-1 0,0-3 0 0,0 7 0 15,0 2-2-15,0 1-1 0,0 9 0 0,0 0 0 16,0 0-7-16,0 0-2 0,3 19 0 0,-3-10 0 16,0 4-8-16,4-1 0 0,-1 10 0 0,1-3 0 0,3 0 0 15,0-4-9-15,-3 4 9 0,6 3-10 0,-3-9 10 0,4 6 0 16,-4-1 0-16,3-5 0 0,1-1 0 0,0 4-10 16,-1-3 10-16,1-1 0 15,-4 1-30-15,0-7 1 0,0-3 0 0,0 7 0 16,-7-4-107-16,4 0-20 0,-4-6-5 0,0 0-1085 0</inkml:trace>
  <inkml:trace contextRef="#ctx0" brushRef="#br0" timeOffset="44538.23">31196 4508 633 0,'0'0'28'0,"0"0"6"0,0 0-34 0,0 0 0 0,0 0 0 0,0 0 0 15,0 0 323-15,0 0 57 0,0 0 12 0,0 0 3 16,0 0-220-16,0 3-44 0,0 9-9 0,4 4-2 0,-4 0-44 0,0-1-10 15,0 7-2-15,0 0 0 0,0 0-32 0,0 0-6 16,-4 6-2-16,4-3 0 0,-3 4-12 0,-1-4-4 16,1-3 0-16,3 6 0 0,-4-6 20 0,1 0 3 15,-1-3 1-15,0-7 0 0,4 10-32 0,-3-6 0 16,-1-10 0-16,4 4 0 0,0-1 0 16,0-9 0-16,0 0 0 0,0 0 0 0,0 0 12 0,0 0-3 15,0 0-1-15,0 0 0 0,0-9 4 0,0-1 0 16,0-2 0-16,0-1 0 0,0-6 0 15,0-3 0-15,0-3 0 0,0-3 0 0,4-7-12 16,-1-2 0-16,1 2 0 0,0 4 0 0,-1 0 26 0,4 2 3 16,0 4 1-16,0 3 0 0,0 7-22 0,0-1-8 0,-3-3 0 0,6 10 0 15,-3 6 0-15,4-7 0 0,-4 1-8 0,7 9 8 16,-3 0 0-16,3 0 9 0,0 0 1 0,4 6 0 16,-1 0-1-16,1 1 0 0,0-4 0 15,-1 9 0-15,-3 4 2 0,4 0 0 0,3-7 0 0,-3 10 0 16,-1-7-11-16,1 17 12 0,0-14-12 0,-4 17 12 15,-4-13-12-15,1 2 0 0,0 8 0 0,-4-7 8 16,0 3 20-16,0 0 3 0,-4 0 1 0,-3-3 0 16,7 0-52-16,-3 0-9 0,-4-3-3 15,0-7 0-15,0 7 0 0,0-7 0 0,-4 4 0 0,4-3 0 16,-3-1-160-16,3 1-33 0,0-7-7 0,0-6 0 16</inkml:trace>
  <inkml:trace contextRef="#ctx0" brushRef="#br0" timeOffset="45137.82">32508 4655 2228 0,'0'0'99'0,"0"0"20"0,0 0-95 0,0 0-24 0,0 0 0 0,-3-9 0 16,-4-1 72-16,0 1 9 0,0 6 3 0,0-7 0 16,0 1-18-16,-4-1-3 0,1 7-1 0,-1-6 0 15,0 0-40-15,-3 5-8 0,4-2-2 0,-4 6 0 16,-1 6-12-16,1-2 0 0,0-4 0 0,-3 9 0 15,2 0 0-15,-2 4 0 0,3 6 10 0,-4-7-2 16,4 10-8-16,0-3 11 0,-4 3-11 0,4 0 12 16,4 0 16-16,-1-3 3 0,0-7 1 0,8 10 0 15,-4-3-32-15,3 3 0 0,1-10 0 0,3 7 0 16,0-6 0-16,0-4 0 0,7 4 0 0,-4-4 0 31,4 1-20-31,0-10-9 0,-7 0-3 0,11 9 0 0,-4-9 20 16,4 0 3-16,-1 0 1 0,1-3 0 0,-1-3 8 15,1-4 0-15,-4 1 0 0,4-4-8 0,-4 10 8 0,-4-16 0 16,4 0 0-16,0 7 0 0,-3-7 36 0,-1-3 4 0,1 13 0 0,3-13 0 0,-7 0-20 16,3 9-4-16,-3 1-1 0,0 2 0 0,4 1 4 0,-4 9 1 15,0 0 0-15,0 0 0 0,0 0-20 0,0 0 0 16,0 9 0-16,0 4 0 0,4-4 0 0,-1 1 0 16,1 2-10-16,-4 7 10 0,3-10-9 0,1 7 9 15,3 3-12-15,-4 0 12 0,4-4 0 0,0 7 0 16,-3-3 0-16,3 3 9 0,0-3-9 0,0 0 0 15,-3-4 0-15,6 7 8 0,1-6-8 0,-1 0 0 16,1-7 0-16,-1 10 0 16,1-6-20-16,3-4-5 0,-3 4-2 0,3-4 0 15,-4 3-132-15,-3-12-26 0,-7 0-6 0,0 0-1 0</inkml:trace>
  <inkml:trace contextRef="#ctx0" brushRef="#br0" timeOffset="45389.34">32734 3686 3024 0,'0'0'67'0,"-3"3"13"0,3 7 4 0,3-1 0 0,4 10-68 0,0-7-16 0,0 10 0 0,8-3 0 0,-5 3 0 16,1-9 0-16,-4 9 0 0,3-7 0 16,1 1-97-16,-4-7-17 0,0 10-3 0,0-6-1 15,0-1 44-15,-3-2 9 0,-1 2 1 0</inkml:trace>
  <inkml:trace contextRef="#ctx0" brushRef="#br0" timeOffset="45639.08">33108 3507 2905 0,'0'0'128'0,"-3"10"28"0,-1 2-125 0,4 7-31 0,0 0 0 0,4 3 0 15,3 3 15-15,3-3-3 0,1 0-1 0,3 6 0 32,0-6-80-32,0 0-16 0,0 0-3 0,0 0-1 15,1-3-56-15,-5 0-11 0,1-7-3 0</inkml:trace>
  <inkml:trace contextRef="#ctx0" brushRef="#br0" timeOffset="46288.05">29136 3611 2253 0,'0'0'100'0,"0"0"20"0,-7 0-96 15,0 3-24-15,3-3 0 0,-6 9 0 0,3 10 37 0,-4-9 3 16,4 5 0-16,-7 1 0 0,3 0-12 0,1 12-3 15,-1-12 0-15,1 9 0 0,-1 0-25 0,0-3 0 16,1 6 0-16,-1-12 0 16,1 9-40-16,-1-3-14 0,-3 0-2 0,3-1-1 15,1-2-127-15,-1 3-24 0,-17 13-6 0,7-4-586 0</inkml:trace>
  <inkml:trace contextRef="#ctx0" brushRef="#br0" timeOffset="46501.95">29489 3652 2599 0,'-18'15'57'15,"4"1"12"-15,-4 0 3 0,-3 12 0 0,0 3-57 0,-4 4-15 0,4 2 0 0,3 7 0 0,4-9 10 0,4 9-1 16,3-7 0-16,3-2-785 16,4-4-156-16</inkml:trace>
  <inkml:trace contextRef="#ctx0" brushRef="#br0" timeOffset="50241.61">16979 7662 1267 0,'0'0'112'0,"0"0"-89"0,0 0-23 0,0 0 0 16,0 0 322-16,-7-6 60 0,4 3 12 0,-4-7 2 16,7 10-317-16,-4-3-64 0,1-3-15 0,-5-3 0 0,1 9-16 0,-3-3-4 15,3-1 0-15,0-2-1 0,-4 6-1 0,-3 6 0 16,-4-2 0-16,1-1 0 0,-4 3 6 0,-1 3 2 15,-2-6 0-15,3 10 0 0,-4-4 14 0,4 4 10 16,0 3-2-16,-1-4 0 0,5 1 39 0,-4-4 7 16,6 4 2-16,-2 2 0 0,3-2-36 0,3-4-6 15,4 1-2-15,4-7 0 0,-1 6-12 0,4-9 0 16,0 0 0-16,7 3 0 0,4 4 0 0,3-4 0 16,0-3 0-16,3 0 0 0,5 0 0 0,2 6-16 0,8-3 3 15,-4-3 1 1,8 3-14-16,-1-3-2 0,0 7-1 0,0-4 0 0,1 6 11 0,-5 1 2 0,1-1 1 0,-7 4 0 15,0-1 3-15,-4 4 0 0,-4-1 0 0,-2 1 0 16,-1 0 0-16,-4 6 0 0,-3 3 0 16,-3-3 0-16,-1 0 12 0,1 0 12 0,-4 0-3 0,0 0 0 15,-4 0 15-15,1-4 4 0,-4 4 0 16,3-9 0-16,-3 9 8 0,4-7 3 0,-4 1 0 0,-4 0 0 16,4-1-22-16,0-5-4 0,-4 9-1 0,-3-7 0 15,0 1-4-15,0 2-8 0,-4-2 11 0,-3 0-11 16,-4 5 8-16,1-5-8 0,-1-1 0 0,0 4 0 15,-3-3 0-15,0-1 0 0,0-2-12 0,-1 2 3 16,5-2-92-16,-1-1-19 16,4-6-3-16,-4 3-993 0</inkml:trace>
  <inkml:trace contextRef="#ctx0" brushRef="#br0" timeOffset="50853.95">18193 7832 2948 0,'0'0'65'0,"-4"-7"14"0,4 7 2 0,-3-6 1 0,3 0-66 0,3 3-16 0,1-4 0 0,6-2 0 0,-3 6 10 0,8-7-2 15,-1 1 0-15,3 3 0 0,4-1-8 0,4-2-11 16,7 6 3-16,0-3 0 16,-1 3-18-16,5-7-3 0,-5 10-1 0,8-9 0 15,-4 9-13-15,4-3-2 0,-3-4-1 0,-1 7 0 16,0-3-14-16,-7 0-4 0,4-3 0 0,-7 6 0 15,-1 0-87-15,1-3-17 0,-7 3-4 0</inkml:trace>
  <inkml:trace contextRef="#ctx0" brushRef="#br0" timeOffset="51095.01">18246 8161 2959 0,'0'0'131'0,"7"0"27"0,7-3-126 0,0 3-32 0,7-7 0 0,4 7 0 0,7-3 36 0,-1-3 2 15,5 3 0-15,2-6 0 0,1 5-50 0,4-5-11 16,-5 0-1-16,5-1-1 15,-5 1-134-15,5 2-26 0,-1-8-6 0,0 2-953 16</inkml:trace>
  <inkml:trace contextRef="#ctx0" brushRef="#br0" timeOffset="51594.19">20108 7073 1612 0,'0'0'144'0,"0"0"-116"0,0 0-28 0,0 0 0 0,0 0 282 0,0 0 50 16,0 0 11-16,0 0 1 0,0 0-284 0,0 0-60 15,0 0 0-15,0 12-17 16,0-2-27-16,-3 9-4 0,-1-7-2 16,1 10 0-16,-8-3 26 0,1 3 6 0,-1 0 1 0,-3 0 0 0,0 9 17 0,-4-3-10 15,-3-3 10-15,3 7-8 0,-3 5 8 0,0-5 0 16,0-4 0-16,0 3 0 15,0-3-108-15,3 1-24 0,0-7-4 0,1 0-864 16</inkml:trace>
  <inkml:trace contextRef="#ctx0" brushRef="#br0" timeOffset="51984.97">20479 7029 3013 0,'-7'9'66'0,"0"-2"14"0,0 2 2 0,-4 0 3 0,0 4-68 0,4-4-17 0,-3 10 0 0,-1-6 0 0,1 5 0 0,-4-5 0 16,-1 9 0-16,-2-3-9 15,-4 3-75-15,3-3-14 0,-7-4-3 0,4 10-1 16,-4-3-78-16,1 0-16 0,3-6-4 0,3 3-460 0,0 0-92 0</inkml:trace>
  <inkml:trace contextRef="#ctx0" brushRef="#br0" timeOffset="52760.34">20454 7844 3052 0,'-7'13'68'0,"7"-7"13"0,-7-3 3 0,3 13 1 0,1-4-68 0,-1 1-17 16,1 6 0-16,3-4 0 0,-4 4 0 16,4 3 0-16,-3-3 0 0,3 3 0 0,-4-3 0 0,1-4 0 15,-1 4 0-15,4-6 0 0,-3 2 0 0,3-2-12 16,0-4 0-16,0 1 0 0,0-10 4 0,0 0 8 15,0 0-13-15,0 0 5 0,0 0-4 0,10-6-1 16,1-4 0-16,-1-2 0 0,1-1-7 0,3-6-2 16,0-3 0-16,0-9 0 15,0 9-3-15,1-9-1 0,2 2 0 0,1-2 0 0,-4 6 10 0,4-3 3 16,-1 12 0-16,1 0 0 0,-8 4 25 0,1 2 6 0,3 7 1 0,0-3 0 16,4 12 20-16,-4-3 4 0,0 7 1 0,4 2 0 15,-1-2-36-15,-2 5-8 0,2-2 0 0,-6 0 0 16,3-1 0-16,0 4 0 0,0-4 0 0,-3-9 0 15,-1 7 8-15,1 2-8 0,-8-5 12 0,4-4-4 16,-7-3-8-16,0 0 0 0,0 0 0 0,0 0 0 16,0 0 0-16,7 0 10 0,1-3-10 0,-5-7 10 15,-3 1-2-15,4-1-8 0,-4-2 12 0,3-1-4 16,-3-5-8-16,4-1 8 0,-4 3-8 0,3 0 8 16,1-6-8-16,-1 10 10 15,1 2-10-15,3 1 10 0,-4 6-10 16,4-7 12-16,0 10-12 0,0 0 12 0,4 0-4 0,-4 0-8 15,4 0 12-15,-1 0-4 0,4 7-8 0,1-7 0 0,-1 0 0 0,3 0 8 16,1-7-8-16,0 7 0 0,-1 0 0 0,1-3 0 0,-1-3 0 16,-2 6 0-16,2 0 0 0,-6-3 0 0,3 3 11 0,0 3-3 15,-3-3-8-15,-1 9 12 0,4 4 5 16,-3-4 1-16,-1 13 0 0,1-3 0 0,0 3-2 0,-1 0-1 16,-3 0 0-16,4 6 0 0,-4-3-6 0,3 4-1 15,-2-1 0-15,-1-3 0 0,3-3-8 16,-6 0 0-16,3 0 0 0,0-3 0 0,3-1 0 0,-3-5 0 15,1-1 0-15,-1 7 0 0,0-9-18 16,0-1 1-16,0-6 0 0,0 7 0 16,0-7-78-16,0-3-15 0,3 0-3 0,-2 0-1 15,-1 0-106-15,3 0-22 0,-10 0-4 0</inkml:trace>
  <inkml:trace contextRef="#ctx0" brushRef="#br0" timeOffset="53360.39">22105 7888 1670 0,'0'0'148'0,"0"0"-118"16,0 0-30-16,0 0 0 16,-3-6 258-16,-1 0 46 0,0-4 8 0,4 1 3 0,4 2-265 0,-8-2-50 15,-3 3-16-15,4-4 0 0,-1 4 7 0,-3-3 1 16,-3 2 0-16,-1-2 0 16,-3 6-32-16,0 3-5 0,3 0-2 0,-6 0 0 0,-4 3 34 0,-1 6 13 15,5-2-11-15,-8 5 11 0,0-2 8 0,-3 2 8 16,3 10 2-16,4-3 0 0,0 0 13 0,0 3 2 15,0 3 1-15,3-3 0 0,8 9-34 0,-5 0 0 16,1-2 0-16,7-4 0 0,7 0 0 0,0 0 0 16,0-3 0-16,7 0 0 0,0-3 0 0,4-7-16 15,3 7 2-15,-3-10 0 0,-1 4-3 0,4-10-1 16,11 3 0-16,-4-3 0 0,0-6 18 0,-3-3 0 0,7 3 0 0,-4-6 0 16,4-4 0-16,-4 0 0 0,-4-2 0 0,1-1 0 15,0-3 0-15,-1 0 0 0,-10 4 0 0,4-7 0 16,3-3 28-16,-7 3 10 0,0-10 2 0,-3 10 0 15,-1 1-23-15,1 2-4 0,3 3-1 0,-7 0 0 16,0 4 0-16,0 2 0 0,3 7 0 0,-3 3 0 16,0 0 23-16,0 0 4 0,0 0 1 0,0 0 0 15,0 0-24-15,-3 3-5 0,3 7-1 0,0-10 0 16,0 12-10-16,0-2 0 0,-4-1 0 16,8 1 0-16,-1-7 0 0,-3 12 0 0,4-5 0 0,-1 2 0 15,1 1 0-15,-1 6 0 0,8-4 0 16,-4 4-11-16,-7-6 3 0,7 6 0 0,4-1 0 15,-1-5 0-15,-3 6-70 0,4-4-14 16,0-5-2-16,3 6-1 0,0-10-46 0,-4 3-10 0,1 1-1 0,-4-4-864 16</inkml:trace>
  <inkml:trace contextRef="#ctx0" brushRef="#br0" timeOffset="53872.4">22359 7841 2944 0,'21'13'65'0,"-21"-13"14"0,-3 9 2 0,6 4 1 0,1-1-66 0,-1 4-16 0,1-10 0 0,-1 10 0 16,1-1 10-16,-1-5-2 0,1 9 0 15,-1-7 0-15,-3 7-8 0,0-7 0 0,8 1 0 0,-5 3 0 16,-3-1 0-16,0-5 0 0,0 9 0 0,0-7 0 16,7-2 0-16,-10 2 0 0,-1-2 0 0,1-1 0 15,10 0 0-15,-4-6 10 0,-3-3-1 0,0 0 0 16,0 0 0-16,0 0 0 0,0 0 0 0,0 0 0 16,0 0-9-16,-3-3 12 0,6-6-12 0,-6-4 12 15,-1-5-12-15,4-1-12 0,0-3 2 0,4 0 1 16,-1-10 9-16,1 7 0 0,-4-12-9 0,7 5 9 15,0 1-8-15,-4 0 8 0,1 6-10 0,-1-4 10 0,8 7 0 16,-1 10 0-16,-2-7 13 0,-1 10-4 0,3 2 9 16,-3 1 2-16,4-3 0 0,-1 9 0 15,1-3-8-15,0 3 0 0,3 3-1 0,0-3 0 16,-7 0-11-16,7 6 0 0,0-3 0 0,4 7 0 16,-4-7 0-16,0 6 0 0,0 7 0 0,7-1 8 0,0-2 0 15,-3 6-8-15,-4 3 12 0,4 0-4 0,-1-3-8 16,5 2 0-16,-12 1 0 0,4 7 0 0,-3-4-13 15,3-6-5-15,4 9-1 0,-4-6 0 16,-4 0-62-16,4-4-13 0,1-2-2 0,-1 3-1 16,-7-6-38-16,3-4-7 0,4 3-2 0,-3-2-583 15,0-4-117-15</inkml:trace>
  <inkml:trace contextRef="#ctx0" brushRef="#br0" timeOffset="54433.29">23633 7788 1785 0,'0'0'159'0,"0"0"-127"0,-7 3-32 0,-1-3 0 16,-6 0 236-16,4 0 40 0,-1 0 9 0,-3 0 2 15,0-3-287-15,-4 3-58 0,1 0-11 16,-8 3-3-16,-3-3 12 0,3 9 1 0,0-6 1 0,1 7 0 16,-5 2 44-16,1-2 14 0,0-1 0 0,3 10-10 15,4-6 47-15,-4 8 10 0,8 1 1 0,-4 0 1 0,0 3 6 0,6 1 1 16,1-5 0-16,0 11 0 0,0-4-20 0,7-3-3 16,-4-3-1-16,4-3 0 0,4 3-32 0,3 0 0 15,-4-3 0-15,8-7 0 0,-1-2 0 0,4 2-12 16,0-2 0-16,4-10 0 0,0 6-7 0,3-6-1 15,0-6 0-15,0 2 0 16,7-5-9-16,-3 0-3 0,6-4 0 0,-2 4 0 0,2-10 32 16,1 6 0-16,-4-6-8 0,4-2 8 0,-4-1 23 15,4 3 7-15,-8-6 2 0,5-4 0 0,-8 7-9 16,0 1-2-16,-4-1 0 0,1 3 0 0,0 6 19 16,-4 4 3-16,0-1 1 0,-7 10 0 0,0 0-12 0,0 0-1 15,0 0-1-15,0 0 0 0,0 0 8 0,7 10 2 16,3 2 0-16,-3-2 0 0,-3 5-32 0,3 1-8 0,-4-6 0 0,1 2 0 15,-4 4 0-15,4-4 0 0,-1 1 0 0,1-1 0 16,-1 4 0-16,1-3 0 0,-1-1 0 0,4-2 0 16,-3 2 0-16,3-2-8 0,0-1 8 0,0 3-12 31,3 4-35-31,1-10-7 0,0 4-2 0,-4-1 0 16,7 4-64-16,0-4-12 0,4-3-4 0,-4-2 0 0,3-4-44 0,1 0-10 0,3 0-2 15,0 0 0-15</inkml:trace>
  <inkml:trace contextRef="#ctx0" brushRef="#br0" timeOffset="54713.85">23999 7220 3369 0,'0'0'74'0,"0"0"15"0,0 0 3 0,0 0 4 0,8 3-77 0,2 7-19 16,1 2 0-16,-1-2 0 16,4 5-35-16,-3 1-10 0,3 3-3 0,-3 0 0 15,-1-4-61-15,1 7-13 0,3 3-2 0,-3-9-1 16,-4 6-3-16,3-3 0 0,1 0 0 0,-1-4 0 15,1 4-32-15,0-6-8 0,-4 2 0 0,0-2-680 0</inkml:trace>
  <inkml:trace contextRef="#ctx0" brushRef="#br0" timeOffset="54995.21">24296 7041 3063 0,'0'0'136'0,"0"0"28"0,7 4-132 0,3 5-32 0,5 0 0 0,-1 4 0 0,7 3 0 0,0-1 0 15,-3-5 0-15,3 8 0 0,-4-5-21 0,1 6 1 16,7-7 1-16,-4 10 0 15,-3-6-25-15,3 0-4 0,-4 2-2 0,1-5 0 16,0 6-167-16,-1-7-34 0,8 10-6 0,-4-9-2 16</inkml:trace>
  <inkml:trace contextRef="#ctx0" brushRef="#br0" timeOffset="56231.11">25770 7440 2790 0,'-7'-7'124'0,"7"7"24"0,0 0-118 0,0 0-30 16,0 0 0-16,0 0 0 0,0 0 16 0,0 0-4 15,0 0 0-15,0 0 0 0,-3 10-12 0,3 2 0 16,-4 10 0-16,1-3 0 0,-4 12 0 0,-4-2 0 16,4 2 0-16,-3 0 0 0,-1 4 0 0,-3-1 0 15,3 7 0-15,-3-3 0 0,4-4 0 0,2 1 0 16,-2-4 0-16,3 0 0 0,0 1-9 0,3-4-2 0,-3-3 0 0,4-3 0 31,3 0-183-31,0-3-37 0</inkml:trace>
  <inkml:trace contextRef="#ctx0" brushRef="#br0" timeOffset="56703.3">26134 7568 2790 0,'-18'3'61'0,"11"-3"13"0,0 0 2 0,-4 7 3 0,4-4-63 0,0-3-16 0,-3 9 0 0,3-6 0 0,7-3 0 16,-7 10-16-16,-4-4 3 0,4 3 1 0,0-2 12 0,-4-1 0 15,1 3 0-15,-4 4 0 0,3-4 0 0,-7 1 0 16,4 2-8-16,-3-2 8 0,-1-1 24 0,0 4 7 15,-3-4 1-15,0 0 1 0,0-2-3 0,-4 2-1 16,1 0 0-16,-1 1 0 0,-3-7-29 0,3-3 0 16,-7 0-8-16,7 0 8 15,-3-3-29-15,7-7 1 0,-4 1 0 0,4 0 0 16,4 2-5-16,-1-8-1 0,4 5 0 0,0-2 0 16,0-10-22-16,7 12-4 0,3-2 0 0,1 2-1 0,-1 1 61 0,0 0 0 15,8 6 9-15,-4 3 0 0,0 0 39 0,0 0 8 16,7-4 2-16,4 4 0 0,-1 4-2 0,1-1 0 15,-1-3 0-15,4 9 0 0,1 0-19 0,2 4-4 16,-3-4-1-16,4 1 0 0,3 2 13 0,-3 4 3 0,3-3 0 16,-3-1 0-16,3 1-26 0,0 2-5 0,-3-2-1 15,3-1 0-15,0 1-8 0,0 6-8 0,0-7 12 0,0 4-12 16,4 0 0-16,0-7 0 0,-1 10 0 0,1-7 0 16,0 1-12-16,-4 3-4 0,0-4 0 0,0-2 0 31,-3-1-97-31,-4 0-20 0,0 4-4 0,0-4-1167 0</inkml:trace>
  <inkml:trace contextRef="#ctx0" brushRef="#br0" timeOffset="57597.98">26875 7095 2678 0,'0'0'119'0,"0"0"24"0,0 0-115 0,0 0-28 0,0 0 0 0,7-3 0 0,0-4 53 0,0-2 5 15,0 6 1-15,0 0 0 0,7-4-39 0,-3 4-7 16,-1-3-1-16,1-3-1 0,6 5-11 0,-2-5 0 16,2 6 0-16,1-3 0 0,-1 2 0 0,1-5 0 15,0 9 0-15,-1 0 0 0,-6 0 0 16,3 3 0-16,-3 7 0 0,3-1 0 0,0 4 15 0,0 5-3 16,-3 4 0-16,-1 10 0 0,1-4 3 0,-4 6 0 15,-4-2 0-15,4 8 0 0,-7 4-15 0,0-3 9 16,0 3-9-16,0 0 8 0,-7-3-8 0,4 3 0 15,-8-4 0-15,4 1-11 0,0-6 11 0,-4 2 9 16,-3-2-1-16,4-4-8 0,-4 7 9 0,0-10-9 0,-4 10 0 16,0-13 9-16,-3 6 0 0,-4-3 0 0,-3-6 0 0,4 0 0 15,-5 0-9-15,1-3 0 16,0-7 0-16,0-2 8 0,-1-1-8 0,1-6 0 0,0-6 0 0,0 3 0 16,3-9 0-16,0-1 0 0,4-2 0 0,0-7 0 15,3-3 0-15,8 0-9 0,-1-6 9 0,1 6 0 16,-1-9-8-16,4 9 8 0,3 6 0 0,4-3 0 15,8 7 0-15,-8-4 9 0,0 10 1 16,3-1 0-16,11 4 12 0,4-3 2 0,-1 6 1 0,8 9 0 16,0 1-12-16,7-1-2 0,-4 4-1 0,4-1 0 15,-1 4-1-15,5 0 0 0,-1 3 0 0,4-1 0 16,3-2 1-16,0 6 0 0,1-3 0 0,-1 3 0 16,0-3-2-16,1 3-8 0,-1-4 12 0,-7-2-4 15,1 3-8-15,-5 0-17 0,-2-7 4 0,-5 1 1 16,1-4-10-16,0 1-2 0,-4-1 0 15,3-6-937-15,1 7-188 16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9-14T18:57:33.398"/>
    </inkml:context>
    <inkml:brush xml:id="br0">
      <inkml:brushProperty name="width" value="0.05292" units="cm"/>
      <inkml:brushProperty name="height" value="0.05292" units="cm"/>
      <inkml:brushProperty name="color" value="#00B050"/>
    </inkml:brush>
    <inkml:brush xml:id="br1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1485 7386 1422 0,'0'0'31'0,"0"0"6"0,0 0 2 0,0 0 1 0,0 0-32 0,0-10-8 0,0 1 0 0,0 9 0 15,7-9 44-15,-3-1 6 0,-4 10 2 0,7-9 0 16,-7 9-37-16,3-6-7 0,-3 6-8 0,11-4 11 16,-11 4-11-16,0 0 0 0,0 0 0 15,0 0 8-15,0 0 28 0,0 0 6 0,0 0 1 0,0 0 0 16,0 0-4-16,0 0-1 0,0 0 0 0,0 0 0 16,0 0 27-16,0 0 6 0,0 0 1 0,0 0 0 15,0 0-9-15,0-6-2 0,3-3 0 0,5-1 0 16,2 7-31-16,-3-3-6 0,4 6-2 0,6 0 0 15,-2-3-22-15,-1 3 0 0,-4 3 0 0,4-3 0 0,-3 6 0 0,3-3 0 16,-3 4 0-16,-1-4 0 0,-6 6 0 0,3 7-12 16,-4-7 2-16,-3 1 0 0,0 5 10 0,0-2 8 15,0 3-8-15,0-7 11 0,-3 7 8 16,3-4 1-16,0 7 1 0,0 3 0 0,3-3-5 0,-3 0 0 16,0-1-1-16,7 1 0 0,-3 0-3 0,-4 6-1 15,0-6 0-15,0 6 0 0,3 0 8 0,-3-3 1 16,0 9 1-16,0-2 0 0,-3 8-33 0,3-2-6 15,-4-7-2-15,-3 6 0 0,-3-8 32 0,6-1 7 16,-3-3 1-16,4-7 0 0,-1 4-7 16,-7 0-1-16,4-10 0 0,4 1 0 0,3 2 7 15,-4-2 1-15,-6-7 0 0,10-3 0 0,0 0 16 0,0 9 3 0,0-9 1 0,-7 6 0 16,7-6-27-16,0 0-5 0,0 0 0 16,-4 4-8-16,4-4 8 0,0 0-8 0,0 6 0 0,-10-3 0 15,10 3 0-15,0-6 0 0,0 0 0 16,-11 0 0-16,8 3 0 0,-5 4 0 0,8-7 0 0,0 0 0 15,-3 6 8-15,3-3-8 0,-11-3 0 16,11 0 0-16,0 0 9 0,0 0-9 0,-3 6 0 0,3-6 9 16,0 0-9-16,0 0 0 0,0 0 0 15,0 0 8-15,0 0-8 0,0 0 0 0,0 0 0 0,0 0 0 16,10 10 0-16,-10-10 12 0,4 3-12 0,-4-3 12 16,0 0-12-16,0 0 0 0,11 6 0 0,-8-3 0 15,-3-3 0-15,0 0 0 0,0 0 8 0,0 0-8 16,11 0 0-16,-11 0 0 0,0 0 0 0,0 0 0 15,10 7 0-15,-6-4 0 0,-4-3 12 0,7 6-4 16,3 0-8-16,-3-3 0 0,0-3 0 0,8 7 8 0,-5-4-8 0,4-3 8 16,0 0-8-16,8 6 8 15,-1-3 9-15,-4-3 2 0,5 0 0 0,2 7 0 0,-3-4-19 0,-6-3-14 16,6 0 2-16,-7 0 1 0,0 0 19 0,7 6 4 16,-7-6 1-16,0 0 0 0,4 3-13 0,-11-3-13 15,11 0 2-15,-4 0 1 0,-4 0 10 0,1 0 0 16,3 0 0-16,-3 0 0 0,-4 0 0 0,10 0 8 15,-3 0-8-15,-3 0 0 0,3 0 10 0,-3 0-2 16,10 0-8-16,-7 0 12 0,4-3-12 0,-1 3 0 0,1 0 8 16,0 0-8-16,-1 0 0 0,4 0 0 15,-7 0 0-15,8 0 0 0,-12-6 0 0,4 6 0 16,-3 0 0-16,3 0 0 0,-3 0 0 0,3 0 0 0,0 0 0 16,-4 0 0-16,4 0 0 0,4 0 0 15,-4 0 0-15,0 0 0 0,8 0 0 0,-8 0 0 16,-4-3 0-16,1 3 0 0,3 3 0 0,-4-3 0 0,1 0 0 0,-4 0 0 15,-7 0 0-15,11 0 9 0,-4 0-9 0,3 6 8 16,-3-6-8-16,0 3 0 0,4-3 0 0,-4 0 0 16,4 0 0-16,-4 0 0 0,3 6 0 0,-6-6-11 15,6 0 11-15,1 0 0 0,-4 0 0 0,0 0 0 16,4 3 0-16,-1-3 0 0,-3 0 8 0,0 0-8 16,4 0 0-16,3 0 0 0,-3 0 0 0,-1 0 0 15,-3-3 0-15,4 3 0 0,-1 0 0 0,1 0-8 0,0 0 8 16,-1 0 0-16,-3 0 10 0,0 0-10 0,-3 0 0 0,6 0 0 15,-6 0 0-15,3 0 0 0,-3 0 0 0,3 0 0 16,0 0 0-16,0 0 0 16,3 0 0-16,4 0 0 0,-3 0 0 0,0 0 0 15,3 0 0-15,0 0 0 0,0 0 0 0,4 0 0 0,-11 0 0 16,10-6 0-16,-3 6 0 0,-3 0 0 16,-11 0 0-16,14 0 0 0,-3 0 0 0,-1 0 0 0,-10 0 0 15,0 0 0-15,14 0 0 0,-14 0 0 0,0 0 0 0,11 0 0 16,-11 0 0-16,11 0 0 0,-4 0 0 0,-7 0 0 15,0 0 0-15,10 0 0 0,1 0 0 0,-1 0 0 16,1 0 0-16,-11 0 0 0,3-3 0 0,8 3 0 16,0-6 0-16,-8 6 0 0,-3 0 0 0,11 6 0 15,-1-6 0-15,1 0 9 0,-8 3-9 0,-3-3 0 0,7-3 0 0,1 3 0 16,-1 0-8-16,-7 0 8 0,0 0 0 0,0 0 0 16,0 0 0-16,10 0 0 0,-6 0 0 0,-4 0 0 15,0 0 0-15,10 0 0 0,-10 0 0 0,4 0 0 16,-4 0 0-16,0 0 0 0,0 0 0 0,7 0 0 15,-4-6 0-15,4 6 0 0,0 0 8 0,1-3-8 16,2 3 0-16,-6 0 0 0,6-7 0 0,-6 7 0 16,3 0 0-16,3-3 0 0,-3 3 0 0,1 0 0 15,2 0 0-15,-6 0 0 0,-4 0 0 0,0 0 0 16,0 0 0-16,10 0 0 0,-6 0 0 0,-4 0 0 16,0 0 0-16,0 0 0 0,0 0 9 0,0 0-9 15,0 0 9-15,0 0-9 0,0 0 12 0,0 0-12 16,0 0 14-16,0 0-4 0,0 0-1 0,0 0 0 15,0 0-1-15,7-6-8 0,-7 3 12 0,0-4-4 0,3 4 0 16,4-3 0-16,-3-3 0 0,-1 2 0 0,4 4-8 0,4-3 12 16,-7-3-12-16,-1 5 12 0,4-5-12 0,-3 3 0 15,3-1 9-15,3 4-9 0,-10-6 0 0,4 3 0 16,6 2 0-16,-10-2 0 0,0-3 0 0,4 6 0 16,-4-7 0-16,0 4 8 0,7-3-8 0,-7 2 0 15,0 4 0-15,0-3 0 0,-7-4 0 0,7 1 9 16,0 0-9-16,0-1 10 0,0 4-10 15,0-3 12-15,-4-10-12 0,4 0 12 0,0 3-12 16,0-3 0-16,0 7 0 0,0-4 0 0,4-3 8 0,3 4-8 0,-3-10 8 16,-1 12-8-16,4-3 0 0,-7 7 0 0,0-10 0 15,4 10 0-15,3-7 8 0,-7 7-8 16,0-1 8-16,0-5-8 0,3 5 8 0,-3 7-8 0,-3-6 8 16,3-1-8-16,-7 1 0 0,7 3 0 0,-4-4 0 0,4 4 0 15,-10-3 0-15,6 5 0 0,4-2 0 0,-7-3 0 16,3-1 0-16,4 1 0 0,0 3 0 15,-7 2 0-15,4-2 0 0,3-3 0 0,0 6 0 0,0-4 0 16,-4-2 0-16,4 0 0 0,0-1 0 0,-7 4 0 16,7-4 0-16,0 1 0 0,0 0 0 0,-3 6 0 15,3-4 0-15,0-2 0 0,-7 3 0 0,3-4 0 16,4 10 0-16,-7-3 0 0,4-6 0 0,-1 2 0 16,4 4 0-16,-7-6 0 0,7-4 0 0,0 10 0 15,-4-3 0-15,-3-4 0 0,4 1 0 0,-1 6 0 16,4-3 0-16,0-4 0 0,-7 4 0 0,4 3 0 15,3-3 0-15,-7 2 0 0,3-2 0 0,4-3 0 0,-3 6 0 16,-4-4 0-16,3-2 0 0,4 0 0 0,0-1 0 16,0 4 0-16,0 3 0 0,0-7 0 0,0 1 0 0,4-1 0 15,-4 4 0-15,7-3 0 0,-7 9 0 0,0-6 0 16,3-4 0-16,-3 7 0 0,0 3 0 0,0 0 0 16,0 0 0-16,0 0 0 0,0 0 0 0,0 0 0 15,0 0 0-15,0 0 0 0,0 0 0 0,0 0 0 16,0 0 0-16,0 0 0 0,-10-6 0 0,10 6 0 15,-4-10 0-15,4 10 0 0,0 0-8 0,0 0 8 16,-10-3 0-16,10 3 0 0,0 0 0 0,0 0 0 16,0 0 8-16,0 0-8 0,0 0 0 0,0 0 0 15,0 0 0-15,0 0 0 0,0 0 0 0,0 0 0 0,-11-6 0 0,11 6 0 16,0 0 0-16,0 0 0 0,-4-3-9 0,4 3 9 16,0 0 0-16,-10 0 0 0,-1 0 0 0,11 0 0 15,-10 0 0-15,-1 0-8 0,0 0 8 0,4 3 0 16,-3-3 0-16,3 0 8 0,0 0-8 0,-4 6 12 15,1-3-12-15,-1-3-8 0,0 7 8 0,8-7-13 16,-8 3 13-16,1 3 0 16,-4-3 0-16,-1-3 0 0,8 10 0 0,-7-10 0 0,-7 6 0 0,4-6 0 15,-8 0 0-15,4 0 0 0,-4 3 0 0,0 3 10 16,1-6-10-16,-1 0 0 0,4-6 9 0,-4 6-9 16,4-3 0-16,-4 3 0 0,4 0 0 0,-4 0-12 15,1 0 12-15,6 0 0 0,-7 0 0 0,4 0 0 16,-4 0 0-16,4 0 0 0,-3 0 0 0,2 0 0 15,5 0 0-15,-8 3 0 0,4-6 0 0,-4 3 0 16,-7 0 0-16,4 3 0 0,-4-3 10 0,4 0-10 16,4 0 0-16,-8 6 0 0,4-6 0 0,-4 6-10 0,-3-2 10 0,3-4 0 15,0 6 0-15,-3-3 0 0,7-3 0 0,-8 6 0 16,12-6 0-16,-12 0 0 16,5 0 0-16,2 0 0 0,-6 0 8 0,3 3-8 15,4-3 0-15,-4 7 0 0,-3-4 0 0,-4-3-8 0,4 6-2 16,0 4 0-16,-1-1 0 0,8 0 0 15,-4 7-137-15,4-7-27 0,-4 10-6 0,15-9 0 16</inkml:trace>
  <inkml:trace contextRef="#ctx0" brushRef="#br0" timeOffset="43192.64">437 7721 345 0,'0'0'15'0,"11"-6"4"0,-11 6-19 0,4 0 0 0,3 0 0 0,-4-3 0 0,-3 3 198 0,11-6 36 16,-11 6 7-16,3-3 2 15,-3 3-155-15,0 0-30 0,0 0-6 0,0 0-2 16,0 0 6-16,0 0 2 0,0 0 0 0,0 0 0 16,-3-7 5-16,-8 1 1 0,8 3 0 0,-8-3 0 0,0 3-30 0,11 3-6 15,-3 0 0-15,-4-7-1 0,-4 7-2 0,11 0 0 16,0 0 0-16,-3-3 0 0,-8-3-13 0,11 6-4 16,0 0 0-16,0 0 0 0,-3-3 7 0,3 3 1 15,0 0 0-15,0 0 0 0,0 0 15 0,0 0 3 16,0 0 1-16,0 0 0 0,0 0-12 15,0 0-3-15,0 0 0 0,0 0 0 0,10 3 5 0,-3 3 1 16,4-3 0-16,7-3 0 0,-4 0-2 0,3 0-1 16,4 0 0-16,1 0 0 0,2 0-23 0,5-3 0 15,6-3 0-15,-3 6-12 0,3 0 12 0,0 0 0 0,4 0 0 0,-4 6 0 16,4-6 0-16,-4 3 8 0,1-3-8 0,9 7 8 16,-6-4-8-16,0-3 0 0,3 6 0 0,-6-6 0 15,2 0 0-15,-9 3 0 0,2-3-11 16,5 6 11-16,-8-6 0 0,4 7 0 15,-8-7 0-15,1 3 0 0,0-3 16 0,-4 0-1 16,4 0 0-16,-11 0 0 0,-4 0-1 0,4 0 0 0,-3 0 0 0,0 0 0 16,-8 0-6-16,-3 0 0 0,0 0-8 15,0 0 12-15,0 0-12 0,0 0 0 0,0 0 0 16,-3-3 0-16,-8-4 20 0,-3-2 7 0,-4 3 1 0,1-4 1 16,2 7-21-16,-6-3-8 0,0-4 0 15,-4 1 9-15,4 0-9 0,-3-1 12 0,6 1-12 16,-3-7 12-16,-4 7-12 0,11-10 12 0,-4 9-12 15,4-5 12-15,4 2-4 0,3-2-8 0,-4-4 12 0,4 3-4 0,3 4-8 16,1-4 0-16,-4 0 0 0,7 7 0 16,-4-1 0-16,4 1 0 0,0 6 0 0,0 3 0 15,-7-6 0-15,7 6 0 0,0 0-14 0,0 0 5 16,11 0 0-16,-1 0 0 0,-6 0 0 0,7 0 0 0,3 0-1 16,-4 0 0-16,4 0 0 0,-3 0 0 0,0 6 10 15,-1-3-8-15,1-3 8 0,3 6-8 0,-11-3 8 0,8 4 0 16,-4-4 0-16,-4 6 0 0,5-3 0 0,-5 4 0 15,-3-1 0-15,0 1 0 0,0-1 0 0,0 7 14 16,-3-7-2-16,-5 1 0 0,5-1-3 0,-4 7-1 16,3-7 0-16,-3 0 0 0,4 1 2 0,-8-1 0 15,8 7 0-15,-8-3 0 0,-3-4-1 0,7 7 0 16,-7-7 0-16,3 7 0 0,-3-4-9 0,4 4 10 0,-5 0-10 16,5 2 10-16,-4-5-24 0,-7 9-5 0,6 0-1 0</inkml:trace>
  <inkml:trace contextRef="#ctx0" brushRef="#br1" timeOffset="131861.72">1573 9891 1105 0,'0'0'48'0,"4"-6"12"16,-1-3-48-16,5 6-12 0,-5-4 0 0,8-2 0 0,-1-1 23 0,-6 7 2 15,6-3 1-15,1-3 0 0,-8 2 9 0,4 4 1 16,-3-3 1-16,-4 6 0 16,0 0 32-16,0 0 7 0,7-3 0 0,-7 3 1 0,0 0 11 0,0 0 3 15,-7-6 0-15,7 6 0 0,-4-4 5 0,-6-2 0 16,10-3 1-16,-11 9 0 16,11 0-33-16,-3-3-6 0,3-4-2 0,0 7 0 0,0 0-38 0,0 0-8 15,-7-9-2-15,7 9 0 0,0 0-8 0,0 0 8 16,0 0-8-16,0 0 8 0,0 0 3 0,0 0 0 15,0 0 0-15,0 0 0 0,-11 9-3 0,8-9 0 16,3 0 0-16,-4 10 0 0,-3-4 4 0,7-6 1 16,-3 3 0-16,-5 3 0 0,8-6 15 0,-3 10 4 15,3-7 0-15,-4 3 0 0,4 4-10 0,-7-7-2 16,7 9 0-16,0 1 0 0,0-4-7 0,0 7-1 0,0 0-1 0,0 6 0 31,0-4 8-31,7 14 1 0,-7-10 1 0,0 3 0 0,0 3-29 0,0 7-7 16,4-7-1-16,-4 6 0 0,0-6 16 0,3 4 0 0,-3-4 0 15,0 0 0-15,0-3 0 0,0 0 0 0,-3-3 0 16,3 3 0-16,0-6 15 0,0 0-1 0,-4 3 0 0,-3-3 0 16,4-7-2-16,-4 4 0 0,3 3 0 0,-3-3 0 15,4-4 0-15,-1-2 0 0,-3 2 0 16,4-3 0-16,-5 1 3 0,5-1 0 0,3-6 0 0,0-3 0 16,0 0-15-16,0 0 8 0,0 0-8 0,0 0 0 15,0 0 8-15,0 0-8 0,-4 10 0 0,4-10 0 16,0 0 0-16,4 6 0 0,-8 4 0 0,4-4 0 15,0 3 0-15,0-6 0 0,0 7 0 0,0-10 0 0,-7 9 0 0,7-9 0 16,0 0 0-16,0 6 0 0,-3 4 0 0,3-10 0 16,0 0 0-16,0 0 0 0,0 9 8 0,0-9-8 15,0 0 0-15,0 0 0 0,0 0 19 0,0 0-3 16,0 0 0-16,0 0 0 0,0 0-8 0,0 0-8 16,0 0 12-16,0 0-12 0,0 0 8 0,10 0-8 15,-3 10 0-15,1-10 0 0,6 0 8 0,-4 6-8 16,1-6 0-16,-1 3 0 0,-6 3 0 0,10-3 0 15,0 4 0-15,4-4 0 0,-4 3 0 16,0-6 0-16,7 10 0 0,0-4 0 0,-3-3 0 16,3-3 0-16,4 0 0 0,3 6 0 0,-3-6 0 0,10 0 0 15,0 0 10-15,8 0-10 0,-8 0 9 0,4 0-9 16,0 0 10-16,3-6-10 0,0 6 0 0,4 0 8 16,0-3-8-16,0 3 0 0,-4-6 0 0,4 6 0 15,-7 0 0-15,3 0 0 0,-3 0 0 0,-4 0 0 16,-7 6 0-16,4-6 0 0,-4-6 0 0,-3 6 0 15,3 0 0-15,-10 0 0 0,3-7 8 0,4 7-8 0,-4-3 0 0,-3 3 9 16,3-6-9-16,3 6 0 16,-9-3 0-16,6-4 0 0,-7 4 0 0,0 3 0 0,4-6 0 0,-1 3 0 15,4-3 0-15,-6 6 0 0,-1 0 0 0,-4-3 0 16,8-4 0-16,-11 4 0 0,-7 3 0 0,11 0 0 16,-4-6 0-16,-7 6 0 0,7 0 0 0,-7 0 0 15,0 0 0-15,0 0 0 0,0 0 0 0,0 0 0 16,0 0 0-16,7 0 0 0,3-6 0 0,4 2 0 15,0 4 0-15,-6-6 0 0,-8 6 0 0,0 0 0 0,14 0 11 0,-11 0-3 16,-3 0-8-16,11 0 12 0,-1-3-12 0,1-3 0 16,0 6 0-16,-11 0 0 0,7 0 0 0,3 0 0 15,1 0 0-15,-11 0 0 16,0 0 0-16,10 0 0 0,-6 0 0 0,-4 0 0 16,0 0 0-16,10 0-10 0,-3 0 2 0,-7 0 0 0,0 0 8 0,0 0 11 15,8 0-3-15,-1 0 0 16,-7 0-8-16,0 0 0 0,10-3 0 0,-10-4 0 0,11 7 0 0,-11 0 0 15,3-3 0-15,1-3 0 0,3 3 0 0,-7 3 0 16,0 0 0-16,0 0 0 0,0 0 0 0,0 0-9 16,0 0 9-16,0 0-10 0,0 0 10 0,0 0 0 15,0 0 8-15,0 0-8 0,0 0 0 0,0 0 0 0,0 0 0 0,0 0 0 16,0-6 0-16,0 6 0 0,0 0 0 0,0 0 0 16,0 0 0-16,0 0 0 0,0 0 8 0,0 0-8 15,0-7 0-15,0 7 9 0,3-3-9 0,4-3 0 16,-7 6 9-16,0 0-9 0,0-10 0 0,4 10 9 15,-4 0-9-15,4-3 0 0,3-3 0 0,-7 6 0 16,3 0 0-16,-3 0 0 0,0 0 0 0,0 0 0 16,0 0 0-16,7-3 0 0,-3-3 8 0,-4 6-8 15,0-4 0-15,0 4 0 0,0 0 0 16,0 0 0-16,0 0 0 0,0 0 0 0,0 0 0 16,10-6 0-16,-10 6 0 0,0 0 0 0,4-9 0 0,3 3 0 15,-7 6 8-15,0-4 0 0,3-2 0 0,4-3 0 16,-7 9-8-16,4-3 0 0,-1-4 0 0,-3 7 0 15,8-9 0-15,-8 0-17 0,0 9 4 0,0-7 1 0,0 7 24 16,3-9 6-16,-3-1 1 0,7 7 0 0,-7-6-19 0,4-1 0 16,-4 1 8-16,7-3-8 0,-7 2 9 15,3 1-1-15,-3-1-8 0,4 1 12 0,-4-1-12 0,7-5 0 16,-7 5 0-16,3 1 0 0,4-10 8 0,-3 3-8 16,-1 4 0-16,5-4 9 0,-5-3-9 0,4 4 0 15,-7 2 0-15,4-6 8 0,3 4-8 0,-4-4 0 16,-3 3 0-16,4-3 0 0,-4 4 0 0,7 2 0 15,-7-2 0-15,3 2 0 0,-3-3 0 0,0 1 0 16,0 5 0-16,0-2 0 0,0-4 0 0,0 7 0 16,7-1 8-16,-7-5-8 0,0 5 0 0,4 1 0 15,-4-1 0-15,0 4 0 0,0-3 0 0,3 5 0 16,-3-5 0-16,0 3 0 0,7-4 0 0,-7 4 0 0,0-3 0 0,4 6 0 16,-8-4 0-16,8-2 0 0,3 6 0 0,-7-4 0 15,0 7 0-15,0-9 0 0,0 0 0 0,4 2 0 16,-4-2 0-16,0 9 0 0,3-3 0 0,-3 3 0 15,0-6 0-15,0-4 0 0,0 10 0 0,0-3 0 16,0 3 0-16,0-6 0 0,0 6 0 0,0-10 0 16,0 10 0-16,0-6 0 0,0 3 0 0,0 3 0 15,0-6 0-15,0 6 0 0,0-3 0 0,0 3 0 16,-7-7 0-16,7 4 0 0,-7-3 0 0,7 6 0 16,-4 0 0-16,-6-3 0 0,6-4 0 0,-3 7 0 15,4 0-8-15,-4 0 8 0,3 0 0 16,-10 0 0-16,4-3 0 0,-1 3 0 0,0 0 0 15,1 0 0-15,-4-6 0 0,3 6 0 0,0 0 0 0,-3 0 0 16,4 0 0-16,-4 0 0 0,3 0 0 0,-3 0 0 16,0 0 0-16,0 0 0 0,-4 0 0 0,0 0 0 15,-3 0-8-15,-3 0 8 0,-1-6 0 0,0 3 0 0,-7 3 0 16,4 0 0-16,-7 0 0 0,0 0 0 0,10 0 0 0,-10 0 0 16,3 0 0-16,4 0 0 0,-4 0 0 0,4 0 0 15,3 0 0-15,0-7 0 0,-6 4 0 0,6 3 10 16,0-6 1-16,-3 6 0 0,-7-3-11 0,3-3-9 15,4 2 9-15,-7 4-13 0,-1-6 13 0,12 6 0 16,-8-3-10-16,7 3 10 0,0-6 0 0,-3 6 0 16,3 0 0-16,1 0 0 0,-8 0 0 0,7 0 0 15,1 0 0-15,-1 0 0 0,0 0 0 0,4 6 0 16,0-6 0-16,-4 0 0 0,1 3-8 0,6-3 8 16,-10 0 0-16,10 6 0 0,-7-2 0 0,4-4 0 0,0 6 0 0,3-6 0 15,1 3-20-15,3 3 0 0,3-6 0 0,8 3 0 31,-8 4-68-31,7 2-12 0,-3-9-4 0,7 0 0 16,0 0-70-16,7 9-14 0,-3 1-4 0,7-1-926 0</inkml:trace>
  <inkml:trace contextRef="#ctx0" brushRef="#br1" timeOffset="133761.95">3969 10562 518 0,'0'0'46'0,"0"0"-37"0,0 0-9 0,0 0 0 16,0 0 158-16,0-3 30 0,0 3 5 0,0-6 2 16,0 6-79-16,0 0-16 0,-4-9-4 0,4 9 0 15,-7-10-44-15,7 10-10 0,0 0-2 0,-3 0 0 16,-8-9-8-16,11 9-1 0,0 0-1 0,0 0 0 15,0 0-19-15,0 0-11 0,-3 0 12 0,3 0-12 16,-8-6 14-16,8 6-4 0,0 0-1 0,-3 0 0 16,-4-4 19-16,0 4 3 0,7 0 1 0,-11 0 0 0,1 0 0 0,6 0 1 15,-6 0 0-15,-1 0 0 16,0 0 7-16,-3 0 2 0,4-6 0 0,-4 6 0 0,3 0-34 0,-3 0-8 16,-4 0 0-16,4 0 0 0,0 0 8 0,0-3 0 15,-4 3 0-15,4 0 0 16,0 0-8-16,0 0 8 0,-4 0-8 0,4 0 8 0,0 0 4 0,0 0 0 15,-4 0 0-15,4 0 0 0,4 3-12 0,-1-3 0 16,-3 0 0-16,0 0 0 0,3 0 0 0,8 6 0 16,-8-6 0-16,4 0 0 0,0 0 0 0,7 4 0 15,-7-4 0-15,7-4 0 0,-4 4 0 0,4 0 0 16,0 0 0-16,0 0 8 0,0 0-8 0,0 0 0 16,15 0 0-16,-5 0 0 0,11 0 0 0,-7 4 0 15,4-8 0-15,3 4 0 0,4 0 0 0,0 0 0 0,-4 0 0 16,3 0 0-16,1 0 0 0,7-6 0 0,-7 6 0 15,-1 0 0-15,5 0 0 0,2 0 0 16,-2 0 0-16,-5 0 0 0,1 0 10 0,3 0-10 16,-3 0 12-16,0-3-12 0,-11 3 0 0,7 0 0 0,-4-6 0 0,5 6 0 15,-12-3 0-15,1 3 0 0,3 0 0 16,-4 0 0-16,-10 0 0 0,0 0 0 0,0 0 9 0,0 0-9 16,0 0 12-16,0 0-4 0,0 0-8 0,0 0 12 15,-10 0 8-15,-4 0 2 0,3 0 0 0,-6 0 0 16,-1 0-22-16,-7 0 0 0,1 3 0 0,-1-3 0 15,0 6 0-15,-7-3 0 0,4-3 0 0,-4 0 0 16,4 0 8-16,-4 6 1 0,4-6 0 0,7 0 0 16,-4 0-9-16,1 0 0 0,-1 4 0 0,0-4 0 15,-3 0 0-15,10 6 0 0,-6-6 9 0,-1 0-1 0,7 0-8 16,1 0 0-16,6 0 0 0,-3 0 0 0,-4 0 0 16,11 0 0-16,-3 6 0 0,-1-6 8 15,4-6-8-15,4 6 0 0,3 0 0 0,0 0 0 0,0 0 0 0,0 0 0 16,0 0 0-16,0 0 0 0,0 0 0 0,0 0 0 15,0 0 0-15,10 0 0 0,4 0-13 16,0 6 2-16,8-3 1 0,-1-3 0 0,3-9 10 16,5 9-13-16,2 0 5 0,5-6 8 0,-8 2-9 15,4 4 9-15,3 0 0 0,0 0 0 0,4-6 0 16,-4 6 0-16,1-3 0 0,-1 3 0 0,0-6 0 0,-10 6 0 16,0 0 10-16,-11 0-2 0,7 0-8 0,-14-3 0 15,-7 3 0-15,0 0 0 0,0 0 8 0,-7 0 0 16,-11-7 0-16,1 7 0 0,-5 0 0 0,-2 0 1 15,-1 0 0-15,-10 0 0 0,3 0-9 0,4 0 0 0,-8 7 0 0,8-4 8 16,-7 3-8-16,0-3 0 0,-1 3 0 0,1 4 0 31,-4-1-112-31,4 1-14 0,-11-1-3 0,7 0-872 0</inkml:trace>
  <inkml:trace contextRef="#ctx0" brushRef="#br1" timeOffset="139235.54">4187 9016 1825 0,'0'0'40'0,"0"0"8"0,0-6 1 0,0 6 3 0,0-9-41 0,0 9-11 0,0-10 0 0,0 10 0 0,0-3 0 16,0 3 8-16,0 0-8 0,0 0 8 0,0 0 10 0,0 0 2 15,0 0 0-15,0-6 0 0,0 6 36 0,0 0 7 16,0 0 1-16,8-3 1 16,-8 3 24-16,3-6 5 0,4 6 1 0,4 0 0 15,-11 0-57-15,3 0-11 0,8 0-3 0,-1 9 0 0,-6-3-24 0,7 4 0 16,-1-7 0-16,-6 6 0 0,3-3 8 0,0 4-8 15,0 9 8-15,-4-10-8 0,4 7 8 0,-7 3-8 16,4-4 0 0,-4-2 8-16,0 3-8 0,0 2 0 0,0 1 0 15,0-3 0-15,0 3 0 0,0-1 0 0,3 1 0 0,4-3 0 16,-7 3 31-16,4-4 1 0,3 4 0 0,-3-3 0 16,3-4-16-16,0 7-4 0,0-3 0 0,3 3 0 0,-6 0-3 0,-1-4-1 15,4-5 0-15,-3 9 0 0,-4-10-8 0,0 7 8 16,7-7-8-16,-14 0 8 0,7 1 0 0,-4-1 0 0,4-3 0 15,0-6 0-15,-7 10-8 0,0-7 0 16,7-3 0-16,-7 6 0 0,7-6 0 0,0 0 0 0,-3 7 0 0,3-7 0 16,-11 0 34-16,11 0 5 0,-3-7 1 0,-8 7 0 15,11 0-21-15,0 0-4 0,0-6-1 0,-7 3 0 16,3-3-5-16,4 2-1 0,0 4 0 16,0 0 0-16,0 0 19 0,0 0 3 0,0 0 1 0,0 0 0 15,0 0-23-15,0-6-8 0,-7-3 0 0,7 9 9 16,0 0-9-16,-3 0 0 0,3-10 0 0,0 10 0 15,-4-3 0-15,4 3 0 0,0 0 0 0,0-6 0 16,-7 0 0-16,4 3 0 0,3-4 0 0,0 4 0 16,-7-3 0-16,7-3 0 0,-4-1 0 0,1 7 0 15,3-6 0-15,0 2 0 0,0-2 0 0,-7-1 0 16,3 1 0-16,4 0 0 0,0 2 0 0,-7-2 0 16,4 0 0-16,3 2 0 0,-8-2 0 0,5 6 0 0,-1-4 0 15,-6-2 0-15,3 9 0 0,3-3 0 0,1-3 0 0,-4-4 0 16,3 10 0-16,4 0 8 0,0 0-8 0,0 0 0 15,-10-9 0-15,10 9 0 16,0 0 0-16,0 0 0 0,-8 0 0 0,8 0 0 0,0 0 0 0,0 0 0 16,0 0 0-16,0 0 0 0,0 0-9 0,8 9 9 15,-8-2 0-15,3 2 0 0,-3 0-8 0,0 1 8 16,7-1 0-16,-7 1 0 0,0 5 0 0,0-2 0 16,4 6 0-16,-4-4 0 0,0 4 0 0,0-3 0 15,0-4 0-15,7 4 0 0,-7 0 0 0,0-7 0 16,0 4 0-16,3-7 0 0,-3 3 0 0,0-9 0 15,0 0 0-15,11 10 0 0,-11-10 0 0,0 0 0 16,0 0 8-16,0 0-8 0,0 0 9 0,3 0-1 16,-3 0 0-16,7 0 0 0,-7 0-8 0,7 0 0 15,-7 0 0-15,8-3 0 0,-5-4 0 0,4-2 12 0,-7 3-2 16,4 2 0-16,-4-5-2 0,7 0 0 0,-4-1 0 0,1-2 0 16,3 2 2-16,-4-2 0 0,4-4 0 15,0-3 0-15,4 4-2 0,0-4 0 0,-1 6 0 0,4-2 0 16,0-1-8-16,4-3 0 0,-4 0 0 0,7 10 8 15,-7-7-8-15,1 4 0 0,-1-4-12 0,7 7 12 16,0-7-116-16,-3 6-15 16,3 1-3-16,0 0-1205 0</inkml:trace>
  <inkml:trace contextRef="#ctx0" brushRef="#br1" timeOffset="144262.95">5567 9916 806 0,'0'0'72'0,"7"-6"-58"16,3 3-14-16,-10-3 0 0,15-4 85 0,-12 4 15 15,8 3 2-15,-4-3 1 0,0-4-84 0,0 7-19 16,3-3 0-16,-6 3 0 0,0-4 0 0,-4 7-12 0,7-9 4 0,-4 3 8 16,-3 6 0-16,0 0 0 0,7-3 14 0,-7 3-4 15,0 0 10-15,0 0 3 0,-7-7 0 0,4 4 0 16,-8-3 8-16,0 6 1 0,1 0 1 0,-1 0 0 15,-3 0-14-15,0 0-3 16,3 0-1-16,-3 0 0 0,0 0 14 0,-3 0 3 0,-1 0 1 0,0 0 0 16,4-3 7-16,-3 3 0 0,-1 0 1 0,4 0 0 15,0 0-5-15,0 0 0 0,-8 0-1 16,8 0 0-16,4 0-21 0,-11 0-4 0,3 0-1 0,0 0 0 16,1 0-1-16,-8 0-8 0,4-6 12 0,-4 6-4 15,0 0-8-15,1 6 10 16,-5-6-10-16,5 0 10 0,-8 3-10 0,0-3 10 0,4 6-10 0,-4-3 10 0,4 4-10 15,0-7 0-15,3 3 0 0,8 3 0 0,-8 0 11 16,7-3-3-16,1-3-8 0,2 0 12 16,5 0 15-16,-8 7 2 0,11-7 1 0,-3-7 0 0,-5 7-6 0,5 0-2 15,3 0 0-15,-4 0 0 0,4 0 10 0,-3 0 1 16,-5 0 1-16,8 0 0 0,-3-3-34 0,-1 3 0 16,4 0 0-16,-3 0 0 0,-4 0 13 0,3 0-4 15,0 0-1-15,-3 0 0 0,4 0-8 0,-8 3 0 16,4-3 0-16,3 0 0 0,4 0 0 0,-3 0 0 15,-4 0 0-15,3 0 0 0,0 7 0 0,4-7 0 16,0 3 0-16,0-3 0 0,4 0 0 0,3 0 0 16,0 0 0-16,0 0 0 0,0 0 12 0,0 0 0 15,0 0 0-15,0 0 0 0,0 0-12 0,0 0 0 16,0 9 0-16,0-2 0 0,0-7 0 0,0 9 0 16,0-9 0-16,0 9 0 0,3-2 0 0,-3-7 8 15,0 9-8-15,7-6 8 0,-7 7-8 0,0-10 0 0,0 0 0 0,0 0 0 16,0 0 16-16,0 9 2 15,0-9 0-15,0 6 0 0,0 4-4 0,0-1-1 16,0-3 0-16,0-2 0 0,0 5-13 0,4 0 11 0,-4-2-11 0,3 2 10 16,-3 0-10-16,0 1 0 0,7-1 0 0,-7 7 0 15,0-7 0-15,0 10 8 0,0-3-8 0,0-4 8 16,-7 4-8-16,7 3 0 0,-3 6 0 16,-1-6-11-16,-3 0 11 0,4-4 0 0,-4 4 8 15,0-3-8-15,7-4 0 0,-11 4 0 0,11-4 0 16,-11 1 0-16,11 0 13 0,-7-4 2 0,4 0 0 15,-1 7 0-15,4-7-3 0,-7 1 0 0,4-1 0 0,-4 7 0 16,3-7-1-16,1 7-1 0,3-3 0 0,0 2 0 16,-7-2-10-16,3 3 0 0,4 2 0 0,-7 1 0 15,3-3 0-15,4-7 0 0,0 10 0 0,-7-10 0 16,7 1 0-16,0-1 0 0,-3 4 8 0,3-4-8 0,0 1 14 16,0-1-2-16,0-6-1 0,0 7 0 15,0-10 2-15,0 12 1 0,0-12 0 0,0 10 0 0,0-10-3 0,0 0-1 16,3 9 0-16,-3-9 0 0,0 0-2 0,0 9 0 15,0-9 0-15,0 0 0 0,7 3-8 0,-7-3 0 16,0 0 0-16,0 10 8 0,0-10-8 0,0 0 0 16,0 0 0-16,0 9 8 0,0-9-8 0,0 0 0 15,0 0 0-15,4 13 0 0,-4-13 8 0,0 0-8 16,0 0 8-16,0 0-8 0,0 0 13 0,7 9-2 0,-7-9-1 0,0 0 0 16,11 3-10-16,-11-3 12 0,0 0-12 0,3 7 12 15,-3-7-3-15,0 0 0 0,0 0 0 0,0 0 0 16,0 0-9-16,11 3 0 15,-11-3 9-15,0 0-9 0,0 0 0 0,3 6 0 0,-3-6 0 16,11 3 8-16,-11-3-8 0,0 0 0 0,0 0 0 16,10 0 8-16,-6 0-8 0,-4 0 0 0,0 0 8 0,0 0-8 15,7 0 9-15,4 0-9 0,-8 0 12 16,-3 0-12-16,0 0 11 0,11 0-11 0,-8-3 10 0,-3 3-10 16,0 0 0-16,0 0 8 0,0 0-8 0,0 0 0 15,0 0 0-15,7 0 0 0,0 0 0 0,4 0 0 16,-4 0 0-16,-7 0 0 0,0 0 0 0,0 0 0 15,11 0 0-15,-4 0 0 0,0 0 8 0,3 0-8 16,-3 0 0-16,4 0 8 0,-11 0-8 0,10 0 0 16,1 0 0-16,0 0 8 0,-1 0-8 0,-3 0 0 15,-7 0 0-15,11 0 0 0,-1 0 0 0,-10 0 0 0,0 0 0 0,11 3 0 16,0-3 0 0,-1 0 0-16,-10 0 0 0,7 0 0 0,-7 0 0 0,18 6 0 0,-11-6 0 15,4 0 0-15,-11 0 0 0,17 0 0 0,-10 4 0 16,11-4 8-16,-11 0-8 0,4 0 0 0,-1 0 0 0,4-4 0 15,-7 4 0-15,4 0 0 0,-1 0 8 0,5-6-8 16,-12 6 0-16,8 0 0 0,-1 0 0 0,1 0 0 16,-1 0 0-16,-3 0 0 0,4 0 8 0,0 0-8 15,-1-3 0-15,4 3 0 0,-3 0 0 0,3-6 8 16,0 6-8-16,4 0 0 0,-1-3 0 0,1 3 0 16,-4-7 0-16,4 7 0 0,3 0 0 0,0 0 0 15,4 0 0-15,-8 0 0 0,5 0 0 0,-1 0 0 16,-4 0 0-16,1 0 0 0,0 0 0 0,-1 0 8 15,-6 0-8-15,7 0 9 0,-8 0-9 0,1 0 0 0,-1 0 0 0,-3 0 0 16,4 0 0-16,-4 0 0 16,4-3 0-16,-4 3 0 0,0-6 0 0,3 6 0 0,-6 0 0 0,3 0 0 15,7 0 0-15,-3-3 0 16,-8 3 0-16,11-6 0 0,-3 6 0 0,-1 0 0 0,4 0 0 0,-3 0 0 16,3 0 0-16,-3 0 0 0,10 0 0 0,-10 0 0 15,3 0 0-15,-4 0 0 0,1 0 0 0,3 0 0 16,-4 6 0-16,5-6 0 0,-5 3 0 0,-3-3 0 15,4 0-8-15,-1 6 8 0,-3-3 0 0,8-3 0 16,-5 0 0-16,1 0 0 0,3 0 0 0,-4 0 0 0,5 0 0 0,-5 0 0 16,4 0 0-16,0 0 0 0,0 7 0 0,4-7 10 15,-11 0-2-15,11 0-8 0,-8 0 0 0,4 0 0 16,-3 0 0-16,0 0 0 0,3 0 0 16,0 0 0-16,-4 0 0 0,5-7 0 15,-1 7 0-15,-4 0 0 0,4 0 0 0,-3 0 0 16,3 0 0-16,-3-3 0 0,3 3 0 0,-4 0 0 0,8-6 0 0,-11 6 0 15,11 0 0-15,-4 0 0 0,0-3 0 0,0-3 0 16,4 6 0-16,-8 0 0 0,4-7 0 0,-3 4 0 16,3 3 0-16,0 0 0 0,0 0 0 0,4-6 0 15,-4 6 0-15,-3 0 0 0,3 0 0 0,0 0 0 16,0-3 0-16,4-4 0 0,-11 7 0 0,3 0 0 0,1 7 0 16,-4-7 0-16,7 0 0 0,-3-7 0 15,-4 7 0-15,0 0 0 0,3 0 0 0,-3 0 0 16,4 0 0-16,-4-3 0 0,4 3 0 0,-1 0 0 15,4-6 8-15,-3 6-8 0,3 0 0 0,-4-3 0 0,1 3 0 0,7-6 0 16,-4 6 0-16,3 0 0 16,-2-3 0-16,-1 3 0 0,0-7 0 0,3 7 0 0,-6 0 0 0,3 0 0 15,-3-3 0-15,3-3 0 0,-4 6 0 0,1 0 0 16,3 0 0-16,-3 0 0 0,6 0 0 0,-3-6 0 16,4 6 0-16,-7 0 0 0,6 0 0 0,-3 0 0 15,4 0 0-15,-7 0 0 0,6 0 0 0,-3 0 0 16,-3 6 0-16,3-6 0 0,-3 0 0 0,-1 0 0 15,1 0 0-15,-1 0 0 0,1 0 0 0,-4 6 0 16,4-3 0-16,-4-3 0 16,0 0 0-16,-7 0 0 0,10 0 0 0,-3-3 0 0,-7 3 0 0,11 0 0 0,-4-6 0 15,0 6 0-15,4 0 0 0,-4 0 0 0,0-6 0 16,0 6 0-16,7-4 0 0,-7 4 0 0,0-6 0 0,4 6 0 16,-1 0 0-16,-3 0 0 0,11-3 0 0,-11 3 0 15,4 0 0-15,-1 0 0 0,-3 0 0 0,0 0 0 16,4 0 0-16,-4-6 0 0,-4 6 0 0,4 0 0 15,1 0 0-15,-1 0 0 0,-7 0 0 0,0 0 0 16,0 0 0-16,3 0 0 16,4 0 0-16,-7 0 0 0,0 0 0 0,0 0 0 0,0 0 0 0,0 0 0 15,0 0 0-15,0 0 0 0,7 0 0 0,-7 0 0 16,0 0 0-16,0 0 0 0,7-3 27 0,4-4 1 16,-8 7 1-16,4 0 0 0,0-3-29 0,4-3 8 15,-4 6-8-15,0 0 0 0,-7 0 0 0,11 0 0 0,-4-3 0 16,-7 3 0-16,7-6 0 0,-7 6 0 0,10 6 0 0,-10-6 0 15,0 0 0-15,0 0 0 0,0 0 0 0,8 0 0 16,-8 0 0-16,0 0 0 0,0 0 0 0,10 3 0 16,-10-3 0-16,14 6 0 0,-14-6 0 0,4 3 0 15,-4-3 0-15,10 0 0 0,-10 0 0 0,0 0 0 16,0 0 0-16,0 0 0 16,0 0 0-16,0 0 0 0,0 0 0 0,0 0 0 0,11 0 0 0,-11 0 0 15,0 0 0-15,0 0 0 0,10-9 0 0,-10 9 0 16,4-3 11-16,-4 3-11 0,7-6 12 0,-3-4-12 15,-4 10 9-15,0-6-9 0,3 3 0 0,-3 3 9 16,0 0-9-16,0-7 8 0,0-2-8 0,0 6 8 16,0 3 0-16,7-10 0 0,-14 1 0 0,4 3 0 0,-1-4-8 15,1 4 8-15,3-3-8 0,-4-1 8 0,0 1-8 16,4 0 8-16,0-1-8 0,-7 4 8 16,4-7-8-16,-1 4 0 0,4-1 0 0,0 1 0 15,-3-3 0-15,-1 2 0 0,1-2 0 0,3 2 0 16,0-6 0-16,0 7 0 0,0-7 0 0,-7 7 8 0,7 0-8 0,-4-1 0 15,4 1 0-15,0-7 8 0,0 7-8 0,0-1 0 16,-7 1 0-16,7-1 0 0,0-5 0 0,0 5 0 16,0 1 0-16,0-4 0 0,-3-2 0 0,-1 5 0 15,4 1 0-15,0 0 0 0,0-7 0 0,0 6 0 16,0-5 0-16,-3 5 0 0,3 1 0 0,-4-4 0 16,4 4 0-16,0-4 0 0,0 4 0 15,-3 6 0-15,3-3 0 0,-8-4 0 0,5 7 0 16,-1-6 0-16,4 2 0 0,-3-2 0 0,3 3 0 0,0-4 0 15,3 7 0-15,-3-3 0 0,0 6 0 0,0-9 0 0,0-1 0 0,0 4 8 16,0 6-8-16,4-3 0 0,-4-7 0 16,0 10 0-16,0-6 0 0,0 6 0 15,3-9 0-15,5 5 0 0,-8-2 0 0,0 6 0 16,0-9 0-16,-8 6 0 0,8 3 0 0,0-7 0 0,0 7 0 16,0-9-11-16,0 3 11 0,-3-4 0 0,3 7 8 15,0 3-8-15,0-6 0 0,0-4 0 0,0 7 0 0,0 3 0 16,3-6 0-16,-3 6 0 0,0-9 0 0,0 2 8 15,0 7-8-15,0-3 0 0,0 3 0 0,0 0 0 16,0 0 0-16,0 0 0 0,0 0 0 0,0-6 0 16,0 6 0-16,0 0 0 0,0 0 0 0,0 0 0 15,0 0 0-15,0 0 0 0,0 0 0 0,0 0 0 16,-3-3 0-16,3 3 0 0,0 0 0 0,0 0-8 16,0 0 8-16,-4 0 0 0,1-6 0 0,-4 6 0 0,0 0 0 15,3-4 0-15,-6 4 0 0,3 0 0 0,0 0 0 0,-1 0 0 16,-2 0 0-16,-4 0 0 0,14 0 0 0,-18 4 0 15,1-4 0-15,-1 0-8 0,0 6 8 0,1-3 0 16,-8-3 0-16,7 0 0 0,-6 6 0 0,6-6 0 16,-7 3 0-16,4-3 0 0,0 7 0 0,-4-7 0 15,4 0 0-15,-4 0 0 0,-3 0 0 0,0 0 0 16,0 0 0-16,-8 0 0 0,5 0 0 0,-5 0 0 16,12 0 0-16,-5 0 0 0,-2-7 0 0,-1 7 0 15,0 0 0-15,4 7 0 0,-4-7 0 0,8 0 0 16,-5 3 0-16,1 3 0 0,0-6 0 0,0 0 0 0,-4 0 0 0,0 0 0 15,0 0 0-15,1 0 0 0,-1 0 0 0,4-6 0 16,-4 6 0 0,-3 0 0-16,3 0 0 0,4-3 0 0,-8 3 0 15,5 0 0-15,2-7 0 0,-2 4 0 16,2 3 0-16,5 0 0 0,-8-6 0 0,7 6 0 0,-3-3 0 0,0-3 0 0,3 6 0 0,-3-4 0 16,3-2 0-16,1 6 0 0,-1-3 0 15,0-3 0-15,0 6 0 0,-3-3 0 0,4 3 0 16,-1 0 0-16,7 0-9 0,-3 0 9 0,7-7-10 0,-7 14 10 15,7-7 0-15,0 3 0 0,-4-3 0 0,4 0 0 16,3 0-14-16,-3 6 3 0,4-6 1 0,6 3 0 16,-7-3 10-16,1 0-12 0,-1 0 12 0,8 0-12 15,3 0-92 1,-14 6-20-16,3-6-3 0,-7 0-1170 0</inkml:trace>
  <inkml:trace contextRef="#ctx0" brushRef="#br1" timeOffset="153680.5">7722 9020 1105 0,'0'0'48'0,"0"0"12"0,0 0-48 0,4-4-12 0,3-2 0 0,7-3 0 16,-10-1 8-16,6 7 0 0,4-3 0 0,-7-3 0 16,4-1-8-16,-4 4 8 0,0 3-8 0,0-3 8 15,-3 2 4-15,-4 4 0 0,0 0 0 0,0 0 0 16,0 0 22-16,0 0 5 0,0 0 1 15,0 0 0-15,0 0-4 0,0 0 0 0,0-6 0 0,-4 6 0 16,1 0 16-16,3 0 2 0,0 0 1 0,0 0 0 16,0 0-15-16,0 0-2 0,0 0-1 0,0 0 0 15,0 0-23-15,0 0-5 0,0 0-1 0,0 0 0 16,0 0 2-16,0 0 0 0,0 0 0 0,0 0 0 16,0 0 12-16,0 0 2 15,0 0 1-15,-4 0 0 0,-3 0 3 0,0 0 1 0,-4 0 0 0,4 0 0 0,-3 6-17 16,3-2-3-16,3-4-1 0,-3 0 0 0,0 0 10 15,0 0 2-15,3 0 0 0,4 0 0 0,0 0 6 0,0 0 2 16,0 0 0-16,0 0 0 0,0 0-28 16,0 0 0-16,0 0 0 0,0 0 0 0,0 0 10 0,0 0-10 15,0 0 12-15,0 0-12 16,0 0 11-16,0 0-11 0,0 0 10 0,0 0-10 16,0 6 24-16,0-6-2 0,0 0 0 0,0 0 0 0,-3 9-1 0,3-9 0 15,0 0 0-15,0 0 0 0,0 0-2 0,0 0-1 16,3 10 0-16,-3-10 0 0,0 0-18 0,0 9 8 15,0 0-8-15,0 1 0 0,0-10 12 0,4 9-12 16,-1-3 12-16,1 10-12 0,3-3 0 0,-7-4 0 16,0 7 0-16,4-7-9 0,-8 7 9 0,4-4 0 15,-7 4 0-15,3-3 0 0,1 2 0 0,-4 1 0 0,3 3 0 0,4 0 0 16,-14-4 0 0,7 4 0-16,0 0 0 0,0 0 0 0,0-4 12 0,0 4-3 15,0-3 0-15,3-4 0 0,4 7 2 0,-7 3 0 16,4-3 0-16,-1 0 0 0,4 0-11 0,-3 0 0 15,3-4 9-15,-7-2-9 0,3 2 0 0,1 4 0 0,3-3 0 16,-4 3 8-16,-3 0-8 0,3-4 0 0,1 4 0 16,-1-3 0-16,4-4 0 0,-3-2 0 0,-1 5 0 15,4-5 0-15,0-1 0 0,0 1 8 0,0-10-8 0,-7 6 0 16,7-6 8-16,0 0-8 0,0 0 8 0,0 0-8 16,0 0 21-16,0 0 0 0,0 0 0 0,0 0 0 15,-7 3 3-15,7-3 0 0,-3 0 0 0,-4 0 0 16,3-3-12-16,1-3-1 0,-1 2-1 0,4-2 0 15,-7-3-10-15,4-1 0 0,-1 1 0 0,4 3-11 16,-4-4 11-16,4 1 0 0,0-1 0 0,-3 1 0 16,3-7 0-16,0 7 0 0,0 0 0 0,0 5 0 0,0-5 0 0,0 3 0 15,0-10 0-15,0 13 0 0,0-3 0 0,0 6 0 16,0-4 0-16,-4-2 0 0,4-3 0 0,0 6 0 16,0 3 0-16,0 0 0 0,0-7 0 0,0 7 0 15,-7-3 0-15,7 3 0 0,0 0 0 16,0 0 0-16,0 0 0 0,0 0 0 0,0 0 0 0,0 0 0 15,0 0 0-15,0 0 0 0,0 0 0 0,0 0 11 16,0 0-3-16,0 0 0 0,0 0-8 0,0 0 0 16,0 0 0-16,0 0 0 0,0 0 0 0,7 3 0 0,-3 4 0 15,-1-4 0-15,1 6 0 0,0 1 0 0,-1-4-9 0,-3 3 9 16,0 1 0 0,0-1 0-16,0 1-8 0,0-1 8 0,0 0 0 0,-3 1 0 15,-1 2 0-15,0-2 0 0,4-1 0 0,-3-6 0 0,3-3 0 0,0 0 0 16,-4 10 0-16,4-10 0 0,0 0 0 0,0 0 0 15,0 0 0-15,0 0 8 0,0 0-8 0,0 0 0 16,0 0 9-16,0 0-9 0,11 0 8 0,-11 0-8 16,7 0 8-16,-7 0-8 0,0 0 8 0,11 0-8 15,-11 0 0-15,0 0 0 0,0 0 8 0,0 0-8 16,7 6 0-16,0-6 0 0,-7 0 0 0,0 0 0 16,0 0 0-16,10 0 8 0,-3 0-8 0,0 0 8 15,-7 0 4-15,7 0 1 0,4-6 0 0,-7 6 0 16,3-3 2-16,0-7 0 0,3 4 0 0,-3-4 0 15,0 10-3-15,-3-9 0 0,3 0 0 0,0-1 0 16,0 4-12-16,-3-3 0 0,3-1 8 0,0 7-8 0,3-6 8 16,-6 2 0-16,-1-2-8 0,4 3 12 0,4-7-12 0,-4 4 0 15,0-7 0-15,4 7 0 0,3-7 0 0,0 7 0 16,-3-1 0-16,-1-2 0 0,4-4 0 0,-3 10 0 16,3-4 0-16,-4 1 0 0,-2-1 0 0,2 1 0 15,4 0 0-15,-10 2 0 0,3-2 0 16,-7 9 0-16,7 0 0 0,-7 0 0 0,0 0 0 0,0 0 0 15,0 0-10-15,0 0 10 0,0 0-8 0,0 0 8 16,7-10-8-16,-7 10 8 0,0 0 0 0,0 0 0 16,0 0 0-16,0 0 0 0,0 0-8 0,0 0 8 15,0 0-8-15,0 0 8 0,0 0 0 0,0 0 0 16,0 0 0-16,0 0-8 0,0 0 8 0,0 0 0 16,0 0 0-16,0 0 0 0,0 7 0 0,-7-4-8 15,3 3 8-15,-3-3 0 0,0 4 0 0,-3 2-10 16,-1-3 10-16,4-3 0 0,0 7 0 0,-4-1-8 0,-3-3 8 0,0 4 0 15,0-7 0-15,7 10 0 0,-11-4 0 0,4 0 0 16,0 1 0-16,4-1 0 0,6 1 0 0,-10-1 0 16,3 0 0-16,-3-2-8 0,4 2 8 15,3-6 0-15,-4 7 0 0,0-4 0 0,4-3 0 16,-7 3 0-16,4 1 0 0,3-4 0 0,3 6 0 16,-10-9 0-16,7 10 0 0,3-4 0 0,-3-3 0 0,0 3 0 15,-3-6 0-15,3 3 0 0,7-3 0 0,-4 7 0 16,-6 2 0-16,-1-3 0 0,0-3 0 0,4 7 0 15,-3-1 0-15,-1 1 0 0,4-4 0 0,-4-6 0 16,4 9 0-16,7-9 0 0,0 0 0 16,0 0 0-16,-7 10 0 0,7-10 0 0,0 0 0 0,0 0 0 0,0 0 0 0,0 0 0 15,0 0 0-15,0 0 0 0,0 0 0 0,0 0 0 16,0 0 0-16,0 0 0 0,0 0 10 0,0 0-10 16,0 0 10-16,0 0-10 0,0 0 0 0,0-10 0 15,0 1 0-15,0 0 0 0,-3 2 8 16,3-2-8-16,-4-1 0 0,1-5 0 0,-1 5 14 0,1 1-3 15,-4 6-1-15,3-7 0 0,-3-5-10 0,4 5 0 16,-4 1 0-16,-1 3 0 0,8-4 0 0,-10 1 0 16,3-1 0-16,0 1 0 0,3 3 0 0,1 3 0 0,-1-4 0 15,4-2 0-15,-7 6 0 16,7 3 0-16,0 0 0 0,0 0 0 0,7-6-16 0,-7 6 2 16,4-10 0-16,3 10 0 15,3-3-75-15,4-3-15 0,4 6-4 0,3-10-1123 0</inkml:trace>
  <inkml:trace contextRef="#ctx0" brushRef="#br1" timeOffset="-96345.53">13342 5225 345 0,'0'0'31'0,"0"0"-31"0,0 0 0 0,0 0 0 16,0 0 287-16,0 0 51 0,0 0 10 0,0 0 3 15,11-3-239-15,-8-3-48 0,-3 6-10 0,0 0-2 16,0 0-35-16,7-3-7 0,-7 3-2 0,0 0 0 15,-3-13-8-15,3 13 0 0,-7-3 0 0,0-3 0 16,-8 3 0-16,-2-4 8 0,-4 7-8 0,-4-3 8 16,-7-3-8-16,0 6 0 0,-3-3 0 0,-4-3 0 15,-3 6 20-15,-4-4-2 16,0-2 0-16,4 3 0 0,0-3 12 0,-1 0 2 0,1 2 1 0,-7-2 0 16,-4 3-1-16,0-3 0 0,0 6 0 0,-4 0 0 15,5 6 5-15,-1-3 1 0,0 3 0 0,-4 4 0 16,-6-1-17-16,-8 1-3 0,1 5-1 0,-1-2 0 15,4 2-9-15,0 4-8 0,-7 0 12 0,0-3-12 16,0 9 8-16,0-6-8 0,3 0 0 0,4 9 0 16,14-3 8-16,-3 3-8 0,3-3 9 0,0 3-9 0,0-3 8 15,-3 4-8-15,-4-4 0 0,0 9 0 0,0-2 0 16,0 8 0-16,0-5 0 0,0 2 0 0,0 11 0 0,3 5 0 16,-3-3 0-16,-3 3 0 0,-11 4 27 0,3-4-1 15,4 10 0-15,4 0 0 0,3-1-26 16,3 1 0-16,4 0 0 0,0-1 0 0,4 1 0 0,3-3 0 15,7-4 0-15,4 4 0 0,3 2 15 0,4 7-3 16,3-6 0-16,1 0 0 0,6 0-4 0,0-7-8 0,4-3 11 16,0 10-11-16,7-3 8 0,-3-4-8 0,3 7 0 0,-1-4 0 15,1-2 8-15,4 2-8 16,-8-5 0-16,4-7 0 0,4 6 8 0,-4 0-8 0,0 1 0 0,0 5 0 16,-1-2 0-16,1-4 0 0,4 3 8 0,-4-2-8 15,0-1 0-15,0-3 0 0,3-3 0 16,-3 3 0-16,-3 4 0 0,10-7 0 0,-15 0 0 15,8 3 0-15,0-12 0 0,0 5 0 0,0-5 0 16,0-3 0-16,0-7 9 0,4 6 2 0,-12-5 0 0,8 2 0 16,0-3-11-16,-3 0 12 0,-1 7-12 0,1-7 12 15,-8 7-12-15,4-7-11 0,-4 6 3 16,8-9 0-16,-12 0 32 0,5 4 6 0,3-7 2 0,-4 3 0 16,4-6-32-16,-7 6 0 0,0-7 0 0,3 1 0 15,0 3 11-15,-3-3 2 0,4-6 1 0,-1 2 0 16,4-5 5-16,-4 5 1 0,1-2 0 0,2-4 0 15,-2 1-4-15,3 5-1 0,-4-5 0 0,0 5 0 0,4-5 1 16,-3-1 1-16,-5 7 0 0,1-4 0 0,0 4-17 16,-7-3 0-16,7 2 0 0,-4 4 0 0,0 0 0 0,-3 3-17 15,0-3 3-15,3-7 1 0,1 4 13 0,-1 3 0 16,-3-4 0-16,6-2 0 0,1 3 8 0,-3-1 4 16,2-2 0-16,1 3 1 0,0-7-13 0,3 7-12 15,-3-4 3-15,4-2 0 0,-5-1 9 0,1 7 0 16,-3-7 8-16,-1 7-8 0,-3-7 8 0,-1 1-8 0,-2 5 8 15,6-2-8-15,0-4 0 0,1 1 0 16,-5 5 0-16,1-5 0 0,7 5 0 0,-7-5 0 16,3-1 0-16,4 1 0 0,7-1 0 0,-11 0 0 0,11-2 0 0,-4-4 8 15,4 3 0-15,0-3 0 0,4-3 0 0,-1 7 0 16,0-7-8-16,1 3-12 0,-1-3 4 16,-3 0 0-16,4 0 8 0,-1 0 0 0,4 0 0 0,-11 0 8 15,11 0-8-15,-7 0 9 0,4 0-9 16,-1 0 10-16,0 0-10 0,1 0 0 0,-1-3 9 15,1 3-9-15,-1 0 8 0,-3-7-8 0,0 7 10 0,3 0-10 16,-6 0 0-16,6 0 0 0,0 0 0 0,1 7 0 16,-4-7 0-16,0 3 0 0,3-3 0 0,0 0 0 15,-3 6 0-15,4-6 0 0,-1 0 0 0,4 0 0 16,0 0 0-16,0 0 0 0,7 0 0 0,-7 0 0 16,7 0 0-16,0 0 12 0,-7 0-3 0,7 0-1 15,0 0 1-15,0 0 0 0,0 0 0 0,0 0 0 16,0 0-9-16,0 0 0 0,0 0 0 0,0 0 0 0,0 0 0 0,0 0 0 15,7 0 0-15,0 3 0 0,-7-3 0 0,7 0 0 16,0-3 0-16,-3 3 0 16,-4 0 0-16,7 0 0 0,-4 0 0 0,4-6 0 0,0 6 0 15,-7 0 0-15,4-3 0 0,3-4 8 0,0 7-8 0,0 0 0 16,0-3 0-16,4 3 0 0,-4 0 0 0,3-6 0 16,-6 6 0-16,6 0 0 0,1 0 0 0,-4 0 0 15,4 0 0-15,-1 0 0 0,1-3 0 0,-1 3 0 16,1-7 0-16,-4 7 0 0,4 0 0 0,-1-3 0 15,1-3 0-15,-1 6 0 0,1-6 0 0,-4 3 0 16,4-4 0-16,-1 7 0 0,-3-3 0 16,4 3 0-16,3-6 0 0,-3 6 0 0,3-3 0 0,-4-3 0 0,-10 6 0 15,7 0 8-15,0-10-8 0,-7 10 0 0,0 0 0 0,4 0 0 16,3-9 0-16,-7 9 0 0,0 0-10 0,0 0 10 16,0 0 0-16,0 0 15 0,0 0-2 0,0 0 0 15,0 0-13-15,0-3 0 0,0 3 0 0,-11-7 0 16,4 7 0-16,0 0 0 0,0 0 0 0,-3 0 0 15,-1 0 0-15,-3 7 0 0,-4-4 0 16,4-3 0-16,-7 6 0 0,0-3 0 0,0-3 0 16,-4 6 0-16,7-2 0 0,-6 2 0 0,2-3 0 0,8 3 0 15,-10-3 0-15,6 4-8 0,0 2 8 0,4 0 0 16,0-2 0-16,0-4 0 0,3 3 0 0,-3-3 0 16,7 7 0-16,-3-4 0 0,-1 3 0 0,1-9 0 15,2 10 0-15,1-10 0 0,-3 6 0 0,3-6 0 16,0 3 0-16,7-3 0 0,0 0 0 0,0 0 0 15,-7 0 0-15,7 0 0 0,0 0 0 0,0 0 0 0,0 0 0 0,0 0 0 16,0 0 0-16,0 0 9 0,14 6-9 0,3-2 0 16,-6-4 0-16,10 6 0 0,7-3 0 0,-3-3 0 15,-4 0 0-15,11 0 0 0,3 0 0 0,1 0 0 16,2 0 0-16,-2 0 0 16,6-3-25-16,-7-3-1 0,1 2 0 0,-1-5 0 15,0-7-197-15,11 7-39 0</inkml:trace>
  <inkml:trace contextRef="#ctx0" brushRef="#br1" timeOffset="-95393.81">13868 5037 2440 0,'0'-16'54'0,"0"16"11"0,0-3 3 0,3-3 0 0,-3-3-55 0,0 9-13 0,4 0 0 16,-4 0 0-16,0 0 20 0,0 0 0 0,7 6 1 0,3 3 0 15,-3 10-21-15,1 0-10 0,-5 6 1 0,1 3 0 16,-1 7 9-16,1 2 0 0,-4 7 0 0,0-9 0 15,3 9-9-15,-3-7-3 0,0-2-1 0,0-1 0 16,0-5 13-16,0-1 0 0,0-3 0 0,-3 3 0 16,3-3 0-16,-4-6 0 0,4 0 0 0,0-4 0 15,-3-5 11-15,3-1-2 0,0 1 0 0,0-10 0 16,0 0 23-16,0 0 5 0,0 0 1 0,0 0 0 16,0-10 2-16,0 1 0 0,0-7 0 0,-4 7 0 15,4-13-26-15,-3-3-5 0,3 0-1 0,-4-4 0 16,0-5 9-16,4-1 2 0,-3-2 0 0,3-7 0 15,-4 0 5-15,1 0 0 0,3 6 1 0,0-5 0 0,0 5-25 0,0-6-14 16,0 0 2-16,0 10 0 16,0-10 12-16,3 3 0 0,1 0 0 0,-1 7 0 0,1 2-9 0,0 1 1 15,3 3 0-15,0 3 0 0,0 6-4 0,-4 0 0 16,4 0 0-16,4 10 0 16,-4 3 12-16,0-4 0 0,4 1 0 0,-1 9 0 0,4 0 0 15,-3 0 0-15,3 9 0 0,0 1 0 0,0-4 0 16,4 6-10-16,-4 4 10 0,4 3-10 0,-4 0 10 15,0 3 0-15,-4 0-9 0,1 3 9 0,0 3 0 16,-1-3 0-16,4 3 0 0,-3-3 0 0,3 4 0 0,-4-1 0 16,1-6-12-16,0 0 12 0,-4-7 0 0,0 4 0 15,-4 0 0-15,-3-10 0 0,0 7 0 0,-3-7 0 16,-1 1 0-16,-3-4 0 0,0-3 13 0,-3 7-2 16,-5-10-1-16,-2 0 0 0,3 0 0 0,0 0 0 15,-4 0 0-15,0 0 0 0,-3-10-10 0,3 1 0 16,-3 6 0-16,4-4 8 0,3-2-8 0,-4 0-14 15,0 2 3-15,4-2 1 16,-3 0-21-16,6-1-4 0,-3 10-1 0,3-3 0 16,4-3-116-16,0 6-23 0,0 6-5 0,7-6 0 15,0 0-49-15,0 3-10 0,7 7-1 0,0-4-1 0</inkml:trace>
  <inkml:trace contextRef="#ctx0" brushRef="#br1" timeOffset="-94860.5">14450 5090 403 0,'24'-9'17'15,"-13"3"5"-15,0 3-22 0,6-4 0 0,-3 4 0 0,1-3 0 0,-1-3 135 0,-4-1 22 16,1 1 5-16,-1 2 1 0,1 4-44 0,0-6-9 16,-8 3-2-16,4-7 0 0,-7 4-11 0,4-4-2 15,-4 4-1-15,0-1 0 0,0 1-23 0,0 0-5 16,-4-1-1-16,1 1 0 0,-1 2-11 0,1 4-2 16,-5-6-1-16,5 3 0 15,-4 6-7-15,0-10-2 0,0 10 0 0,-4-3 0 0,4-3-14 0,0 12-2 16,-3-6-1-16,-1 3 0 0,4-3-9 15,-4 10-1-15,-3-10-1 0,-3 15 0 0,2-15 2 0,1 10 1 16,-3 9 0-16,-1-4 0 0,-3-2-17 0,3 2 0 16,1 4 0-16,-5 6 0 0,5-9 0 0,-1 3 0 15,4 0 0-15,3-1 0 0,4 1 0 0,0-3 0 16,4 3 0-16,3-4 0 0,0-2 0 0,3 3-12 0,1-7 1 0,3 0 1 16,0 1 10-16,4-1 8 0,-11-9-8 0,10 0 11 15,4 0 0-15,0 0 0 0,0 0 0 0,1-9 0 16,-5-1 5-16,4 1 0 0,0 0 1 0,-3-7 0 15,0 7 3-15,-1-10 0 0,1 3 0 16,-1 7 0-16,-6-10 0 0,3 0 0 0,0 3 0 16,0 4 0-16,-3-4-10 0,-1-3-2 0,1 10 0 15,-1-7 0-15,1 4-8 0,-1-1 8 0,1 4-8 0,-4 6 8 16,3-4 0-16,-3 7 0 0,0 0 0 16,0 0 0-16,0 0-8 0,0 0 0 0,0 0 0 0,0 10 0 15,0-4 0-15,4 10 0 0,-1-7 0 16,1 4 0-16,-1-4 0 0,1-3 0 0,3 10 0 0,-4-3 0 15,1-4 0-15,3 0 0 0,-3 7 0 0,3-7 0 16,0 1 0-16,0 9 0 0,0-10 0 16,3 1-11-16,-3 5 11 0,8-5-8 0,-1-1 8 0,0 0-8 15,-4 1-38 1,8 5-7-16,-4-8-2 0,0-4 0 0,-3 6-97 16,-1-9-19-16,-10 0-4 0,0 0-788 0</inkml:trace>
  <inkml:trace contextRef="#ctx0" brushRef="#br1" timeOffset="-94514.52">14739 5216 1094 0,'0'0'48'0,"-3"0"11"0,-1 0-47 0,4 0-12 0,0 0 0 0,0 0 0 0,0 0 177 0,0 9 34 16,-7 1 6-16,7-10 2 0,0 0-167 0,0 0-34 16,0 0-6-16,0 0-2 0,0 0 16 0,0 0 3 15,0 0 1-15,0 0 0 0,3 6-11 0,-3-6-3 16,0 0 0-16,11 0 0 0,-4-6 33 0,4 6 7 0,-1-10 0 0,-3 1 1 15,0 6-2-15,0-10-1 0,1 4 0 0,-1-1 0 16,0-2-17-16,-4-4-3 0,4 7-1 0,-3-7 0 16,3-3 15-16,-4 0 4 0,1 1 0 0,-1-1 0 15,4-6-23-15,0 6-4 0,-3-6-1 0,3 0 0 16,0 3-16-16,0-3-8 0,0 0 0 16,4 6 8-16,-4-6-8 0,3 12 0 0,-2-2 0 15,2 2 0-15,-6-3 0 0,6 7 0 0,-3 3 0 0,0-4-11 16,0 1-6-16,-3-1-2 0,3 10 0 0,0-6 0 15,-7 6-91-15,7 0-18 16,0 6-4-16,4-6-1 16,-1 0-12-16,-3 10-3 0,4-4 0 0,3 7 0 0,-3-4-34 15,6-3-7-15,1 10-2 0</inkml:trace>
  <inkml:trace contextRef="#ctx0" brushRef="#br1" timeOffset="-94071.12">15448 4959 748 0,'0'0'67'0,"0"0"-54"0,0 0-13 0,0 0 0 0,0-3 264 0,-3-4 51 15,3-2 9-15,-4 6 3 0,1-3-208 0,3-4-42 16,-4 7-8-16,-3-3-1 0,0-4-43 0,0 10-8 16,0 0-1-16,-4-6-1 0,-3 6-15 0,0 6 0 15,0-6 0-15,0 10 0 0,0-4 0 0,0 7 11 16,-1-4 0-16,-2 10 0 0,-1-4-25 0,-3 4-5 0,0-3-1 0,3-4 0 16,1 10 20-16,2-9 0 0,-2 3 0 0,6-4 9 15,1 4 11-15,-1-7 1 0,4 10 1 16,0-13 0-16,3 10-8 0,1-3-2 0,-1-4 0 0,4 0 0 15,0 7-12-15,4-7 0 0,-4 1 8 16,3-1-8-16,4 1 9 0,1-4-1 0,-1-3 0 0,0-3 0 16,3 6 4-16,1-6 0 0,-1 0 0 0,5 0 0 15,-5-6 2-15,4 3 1 0,0-3 0 0,0-4 0 16,1 1 3-16,-5-1 1 0,1-5 0 0,-4 2 0 16,3-2-19-16,4 5 10 0,-3-9-10 0,0 10 8 15,-4-7 0-15,3-3-8 0,-3 1 12 0,-3 2-4 16,3-3 0-16,-4 3-8 0,1 4 12 0,-1-4-4 15,1 4 8-15,0-4 2 0,-4 10 0 0,3 3 0 16,-3 3-3-16,0 0-1 0,0 0 0 0,0 0 0 16,7 9-14-16,-3 0 0 0,3 10 0 0,3-3 0 15,-6 3 0-15,3 0-8 0,0-1-1 0,0 7 0 0,0-6 18 16,0 0 4-16,4 6 1 0,-1 0 0 16,-3-6-43-16,4 9-9 0,-4-12-2 0,4 3 0 15,-4-4-28-15,0-2-7 0,-4-4-1 0,1 1 0 16,-1-4-115-16,-3-6-23 0,0 0-5 0,0 0-1 0</inkml:trace>
  <inkml:trace contextRef="#ctx0" brushRef="#br1" timeOffset="-93453.95">15649 5056 2329 0,'0'0'51'0,"0"0"10"0,0 0 3 0,0 0 2 0,0 0-53 0,0 0-13 0,0 0 0 16,0 0 0-16,4 9 19 0,-4 7 1 0,0-7 0 0,0 10 0 15,0-9-20-15,0 5 0 0,0 1-8 0,0-3 8 16,3 5 0-16,-3-8 0 0,4 5 0 0,-4-5 0 16,3 9 0-16,-3-13 0 15,4-3 0-15,-4-3 0 0,0 0 0 0,0 0 0 0,0 0-11 0,0 0 11 16,0 0 19-16,0 0 10 0,0-3 3 0,3-13 0 16,1 7-16-16,-1-10-4 0,-3 3 0 0,4 4 0 15,0-7 16-15,-4-3 4 0,0 3 0 16,0 0 0-16,3-6-10 0,1 3-2 0,3-3 0 0,0 10 0 15,0-14-9-15,0 14-3 0,3 2 0 0,1-2 0 16,-4 5-16-16,0 7-4 0,7-3-1 0,-7 6 0 16,0 0 13-16,0 6 0 0,4-3 9 0,0 7-9 15,-1-4 0-15,1 3 0 0,3-6 0 0,-4 7 0 16,4-4 0-16,-3 3 0 0,0-2 0 0,3-4 0 0,0 6 0 16,0-9 0-16,-3 10 0 0,-11-10 0 0,10 0 16 0,1 0-4 15,-11 0 0-15,0 0 0 0,0 0-3 0,10 0-1 16,-10 0 0-16,11 0 0 0,-11 0-8 15,0 0 0-15,7 0 0 0,0-10 0 0,0 1 0 0,0 6 0 16,-7 3 0-16,7-13 0 0,0 4 0 0,0-1 8 16,0 1-8-16,4 0 8 0,-4-4-8 0,0-3 0 15,4 10 0-15,-1-3 0 0,-3-4 0 0,4 4 8 16,-4 2-8-16,3-2 8 0,1 3-8 0,-4 6 0 16,4-10 0-16,-1 10-11 0,1 7 11 15,-1-4 11-15,5 3-3 0,-5-3 0 0,8 10-8 16,-4-4 0-16,4 4 0 0,-1-4 0 0,1 0 0 0,-1 7 8 15,1 0-8-15,-4-4 8 0,0 4-8 0,0 0 0 0,-3-4 0 16,0 7 0-16,-1-10 0 0,1 7 0 0,-4 0 0 16,-4-4-11-16,1 4 11 0,-1-7 0 15,1 1 8-15,-1-1-8 0,-3 1 8 0,0-4-8 0,0-6 8 16,0 0-8-16,0 3 0 0,0-3 0 0,0 6 0 0,0-6 0 31,0 0-18-31,0 0-8 0,0 0-2 0,0 0 0 16,0 0-134-16,0 0-27 0,11-6-6 0,0-3-836 0</inkml:trace>
  <inkml:trace contextRef="#ctx0" brushRef="#br1" timeOffset="-93017.94">17096 4573 1785 0,'0'0'159'0,"-7"-9"-127"15,3 9-32-15,-3 0 0 0,0 0 172 0,-4 0 28 16,4 9 5-16,-3-3 2 0,-1-3-166 0,-3 7-33 16,0-1-8-16,-4 7 0 0,1-7 0 0,-1 7-17 15,-3-3 4-15,0 2 1 0,-1-5 12 0,1 5 0 16,-3-5 0-16,-1 2 0 0,4-2 0 0,0-1 0 16,-1-3 0-16,8-6 0 0,0 10 0 0,4-10 0 15,-1 6 0-15,11-6 0 0,0 0 0 0,0 0 0 16,0 0 0-16,0 0 0 0,0 0 0 0,0 0 0 15,0 0 0-15,0 0 0 0,0 0 0 0,7 13 10 16,-7-7-2-16,11 3 0 0,3 1 2 0,3 5 0 0,1-2 0 0,7 6 0 16,3-4-10-16,0 4 0 0,0 0 0 0,1-3 0 15,2 3 0-15,-6-1 0 0,0 1 0 0,-4 3 0 16,-3-9 0-16,-1 2 0 0,-3 4 0 0,-7-9 8 16,0 8 4-16,-3-8 0 0,-4 5 0 0,0-5 0 15,-4 9 25-15,1-13 6 0,-8 3 1 0,4 7 0 16,-3-3-16-16,-4-4-4 0,-1 0 0 0,-2 7 0 15,-1 0-12-15,1-4-4 0,-1-2 0 0,0-1 0 16,-3-3-8-16,0 4 0 0,3-1 0 0,-3 1 0 16,4-1-103-1,-5 0-22-15,5 1-5 0,3-4-1 0</inkml:trace>
  <inkml:trace contextRef="#ctx0" brushRef="#br1" timeOffset="-91068.04">17480 5225 2358 0,'0'0'104'0,"0"0"22"0,-3 0-101 0,-4-3-25 0,0 3 0 0,-1 0 0 16,8 0 52-16,0 0 4 0,-7 3 2 0,7-3 0 16,-3 0-46-16,3 0-12 0,0 0 0 0,0 10 0 15,-7-1 0-15,3-3 0 0,4-6 0 0,-3 10 0 16,-1-1 0-16,1-3 0 0,3-6 0 0,0 10 0 16,-4 2 0-16,-3-5 0 0,7 2 0 0,0 1 0 0,0-1 0 15,0 0 0-15,0 1-8 0,0-10 8 16,0 0-116-16,0 0-18 0,0 0-4 0,0 0-1 0</inkml:trace>
  <inkml:trace contextRef="#ctx0" brushRef="#br1" timeOffset="-90474.62">18172 4438 1929 0,'0'0'85'0,"0"0"19"0,0 0-84 0,0 0-20 0,-7-9 0 0,7 9 0 15,0 0 32-15,0 0 3 0,-4 0 0 0,4 0 0 16,-7-6-21-16,7 6-4 0,0 0-1 0,0 0 0 15,-7 0-9-15,7 0 0 16,-7 0 9-16,0 0-9 0,0 0 8 0,0 6-8 0,0-3 10 0,0 3-10 16,-4-3 10-16,0 10-10 0,-3-10 10 0,0 6-10 15,-3 7 22-15,-1-3-2 0,0-4 0 0,1 7 0 16,3 3 2-16,-1-4 0 0,-2-5 0 0,3 8 0 16,0-2-6-16,3-3-2 0,0-4 0 0,1 7 0 15,6-7-4-15,-3 1-1 0,0-1 0 0,4-3 0 16,3 4-9-16,0-10 0 0,0 0 9 0,0 0-9 0,0 0 8 0,3 6-8 15,4-3 8-15,4-3-8 0,-1 0 8 0,1-3-8 16,3-3 8-16,0-1-8 16,0 4 0-16,0 3 0 0,4 0 0 0,3 0 8 0,0 0-8 0,1 3 0 15,2 4 0-15,-3-7 0 0,4 9 0 16,-4-9-8-16,-3 9 8 0,3 1 0 0,-3-1 0 0,-1 1 0 16,-3-1 0-16,1 7-8 0,-8-7 8 15,3 7 0-15,-6 3-9 0,3-4 9 0,-7 4 0 16,0 0 0-16,0 0-9 0,-4 0 9 0,1-4 0 15,-4 4 0-15,0-3 0 0,3 3 0 0,-6-1 0 0,2-2 0 16,-2-3 0-16,-1 2 0 0,1-5 0 0,-4 9 0 16,3-10 9-16,-3 0-9 0,0 7 0 0,0-7 0 15,0 1-9-15,-4-1 9 0,0 1-10 0,4-10 10 16,0 6-8-16,0-3 8 16,-4-3-116-16,1 0-19 0,6 0-3 0,1-3-771 0</inkml:trace>
  <inkml:trace contextRef="#ctx0" brushRef="#br1" timeOffset="-89094.58">18563 4429 1206 0,'0'0'53'0,"0"0"11"0,-10 0-51 0,-1 0-13 0,4 0 0 0,7 0 0 15,0 0 54-15,0 0 8 0,-11 9 2 0,11-9 0 16,0 0-9-16,0 0-2 0,-7 0 0 0,7 0 0 16,0 0 10-16,-3 10 1 0,3-10 1 0,0 9 0 15,0-9 1-15,0 6 0 0,0 4 0 0,3-1 0 16,1 1-14-16,-4-1-2 0,3 0-1 0,1 10 0 15,-4-3-8-15,3 3-1 0,1 6-1 0,-4-3 0 0,3 12-9 0,1-6-2 16,-4 7 0-16,4-7 0 0,3 7-15 16,-7-1-3-16,3 4-1 0,1-4 0 0,-1 1 1 15,-3 2 0-15,0-2 0 0,-3-1 0 0,3 1-10 0,-4-7 12 16,1 10-12-16,-1-13 12 16,4 3-12-16,0-3 0 0,0 3 0 0,0-12 0 15,-3-7 24-15,-1 1 7 0,4-1 1 0,0-9 0 0,0 0-7 0,0 0-1 16,0 0 0-16,0 0 0 0,-4-9 12 0,1-1 3 15,-1-5 0-15,1 2 0 0,-8-12-25 0,4 0-5 16,0-3-1-16,0 3 0 0,-3-13-8 0,3 4 0 16,-1-4 9-16,1-6-9 0,-3 0 0 0,6-9 8 15,1 9-8-15,-1-3 0 0,1-3 0 0,-4 3 0 0,7 3 0 0,0-3 0 16,0 6 0-16,0-3 0 0,7 6 0 16,-4 1 0-16,4-4 0 0,-3 10 0 0,3-1 0 0,0 4 0 15,7 3 0-15,0 3-8 0,4-3 8 0,-4 6 0 16,7 3 0-16,0-2 0 0,4 2 0 0,0 7 0 15,-1-4 0-15,1 4 0 0,-7 2 0 0,6 4 0 16,1 3-8-16,-4 3 0 0,4-3 0 0,0 7 0 16,-1 5 8-16,5-2 0 0,-5 12 0 15,4-1 0-15,1-2 0 0,-1 6 0 0,-3 4 0 0,-1-4 0 16,-3 9 0-16,-3-15 0 0,-4 9 0 0,0-3 0 16,-3 4 0-16,-4-11 0 0,-4 4 0 15,1-3 0-15,-4 0 0 0,-4 0 0 0,1-10 0 0,-1 10 0 16,-6-10 0-16,-1 7 0 0,1-7 0 0,-4 7 0 15,-1-6 0-15,-2 2 8 0,-1-6 0 0,-3 10 0 16,-4-13-8-16,1 7 0 0,-1-1 0 0,0-3 0 0,-3-6 8 16,0 0-8-16,0-6 8 0,-1-3-8 15,1 9 0-15,-4-10 0 0,1-2 0 0,2-4-8 16,-2 0-17-16,2-3-3 0,5 7-1 16,6-4 0-16,-3 1-111 0,7 5-21 0,0-2-5 0,0-1-585 15,3 4-117-15</inkml:trace>
  <inkml:trace contextRef="#ctx0" brushRef="#br1" timeOffset="-86739.74">19304 3174 2178 0,'0'0'48'0,"0"0"9"0,0 0 3 16,0 0 1-16,0 0-49 0,0 0-12 0,0 0 0 0,0 0 0 0,0 0 20 0,0 0 2 0,0 7 0 0,4 8 0 16,-4-2-22-16,3-4-10 0,4 7 1 0,-3 3 0 15,-1 6 9-15,1 0 0 0,3-3-9 16,-4 9 9-16,4 1 9 0,0 2 7 0,-3-6 0 0,-1 16 1 0,1 0 29 0,0 0 6 16,-1 3 0-16,-3 6 1 15,0-2-31-15,-3 2-6 0,3-6-2 0,-4-3 0 0,0 0-2 16,4 0 0-16,0-7 0 0,-3 7 0 15,3 0 26-15,0 3 5 0,0-3 1 0,-4 9 0 0,4-9-16 16,0 10-4-16,-3-10 0 0,3 3 0 0,-4-13-4 0,4 10-2 16,0-6 0-16,0-4 0 15,0-6-18-15,0 4-12 0,0-10 1 0,4-4 1 0,-1-2 2 0,4 0 0 16,-3-13 0-16,-4-3 0 16,7-3-187-16,0-4-37 0</inkml:trace>
  <inkml:trace contextRef="#ctx0" brushRef="#br1" timeOffset="-86403.78">19907 4288 2718 0,'0'0'120'0,"-7"6"25"0,-3-3-116 15,3 7-29-15,0 5 0 0,-1-15 0 0,1 16 16 0,4-13-4 0,-1 3 0 0,4-6 0 16,0 10-3-16,0-7-1 0,4 6 0 0,-1 1 0 16,1-1-8-16,3-3 0 0,-3 10 0 0,3-3 0 15,-4-7 0-15,4 3 0 0,-3 7 0 0,3-7-11 0,-4 1 11 0,1-1-8 16,3 1 8-16,-4-7-8 15,1 6-36-15,-4-9-6 0,0 0-2 0,0 0 0 16,0 0-172 0,0 0-36-16,0-19-6 0,-4-3-2 0</inkml:trace>
  <inkml:trace contextRef="#ctx0" brushRef="#br1" timeOffset="-86242.65">19918 3645 2948 0,'-4'0'65'0,"-3"9"14"0,-3-2 2 0,3 2 1 0,0-6-66 0,3 6-16 15,1 1 0-15,3-4 0 16,0 4-150-16,0-10-34 0,10 9-6 0</inkml:trace>
  <inkml:trace contextRef="#ctx0" brushRef="#br1" timeOffset="-85932.98">20345 3482 2257 0,'0'0'100'0,"0"0"20"16,0 0-96-16,0 0-24 0,-4 3 0 0,1 6 0 0,3-2 31 0,0 2 1 15,0 0 0-15,3 1 0 0,-3 6-16 0,7 2-4 16,0 1 0-16,0 9 0 0,0-12 7 0,4 12 1 16,0 0 0-16,-1 4 0 0,1-4-20 15,3 7 0-15,0-4 0 0,-3 3 0 0,3 1 10 0,-4-1-2 16,4 1 0-16,-3-4 0 0,-4 10-8 0,0-6 0 16,-3 2 0-16,-1 1 0 0,1-10 0 0,-1 6 0 15,-3-2 0-15,-3-1 0 0,3-6 0 0,-4 4 0 16,4-11 0-16,-3 7 0 15,-1-9-81-15,1-3-19 0,3-4-3 0,0-3-911 0</inkml:trace>
  <inkml:trace contextRef="#ctx0" brushRef="#br1" timeOffset="-85691.35">20331 3940 2660 0,'-4'-4'118'0,"-3"4"24"0,3-6-114 0,1 6-28 0,-4 0 0 0,7 0 0 16,0 0 44-16,0 0 4 0,0 0 0 0,0 0 0 15,0 0-35-15,10-6-13 0,1 6 11 0,3-3-11 16,0-3 0-16,7 2 0 0,-3-2 0 0,3-3-10 16,7 6 10-16,4-4 0 0,4-2-9 0,2 6 9 15,1-10 0-15,0 10 0 0,7 3 0 0,-7 0 0 16,-1 0-48-16,1 0-3 0,-4 0 0 0,-3 0 0 15,0 0-132-15,-4 0-26 0</inkml:trace>
  <inkml:trace contextRef="#ctx0" brushRef="#br1" timeOffset="-85174.43">21844 2789 2106 0,'0'0'93'0,"-11"9"19"0,4-9-89 0,-3 10-23 0,-4-4 0 0,7 6 0 15,0-5 47-15,-4 2 5 16,-7 10 0-16,1-10 1 0,6 1-45 0,-3 5-8 0,-4 4 0 0,1 0-8 16,-1 6 8-16,0 0 0 0,-3 3 0 0,4 10 0 15,-1 6 0-15,0-10 9 0,1 13-9 0,-1-3 10 16,4 0 11-16,0 0 3 0,0 0 0 0,0 0 0 15,3 3 8-15,-3-3 3 0,0 9 0 0,0-9 0 16,0 16-14-16,0-13-2 0,-1 6-1 0,1-9 0 0,0 3 4 16,0-3 1-16,0 0 0 0,0-7 0 0,0 4 8 0,3-3 1 15,4-1 1-15,0-2 0 0,4-1-15 0,-1 1-3 16,4-7-1-16,7 7 0 0,0-4-14 0,4-6 0 16,-1 3 0-16,4 4 0 0,4-10 0 0,0 0 0 15,-1 0 0-15,1-7 0 0,0 4 0 0,6-10-15 16,-3 10 2-16,8-9 0 15,-1-1-39-15,4 7-7 0,-4-7-1 0,7 1-1 16,-3-10-110-16,3 0-21 0,0 0-5 0</inkml:trace>
  <inkml:trace contextRef="#ctx0" brushRef="#br1" timeOffset="-84589.51">22158 3074 1267 0,'0'0'56'0,"0"0"12"0,-7-3-55 0,7 3-13 0,0 0 0 0,0 0 0 16,-7 0 75-16,0 3 12 0,7-3 2 0,-4 10 1 15,1-1-71-15,-1 0-19 0,1 1 0 0,3-4 0 16,0 13 9-16,-4-10-9 0,4-2 8 0,-3 2-8 16,6 0 47-16,-3 1 4 0,-3-1 1 0,3 1 0 15,-4-1-3-15,1 0 0 0,3 1 0 0,-4-4 0 16,-3 3 10-16,0 1 1 0,3-1 1 0,1 7 0 16,-4-13-37-16,3 10-7 0,4-13-1 0,0 3-1 31,-3 6-95-31,3-9-20 0,0 0-3 0,0 0-791 0</inkml:trace>
  <inkml:trace contextRef="#ctx0" brushRef="#br1" timeOffset="-84032.5">22613 4056 1555 0,'0'0'68'16,"0"0"16"-16,0 0-68 0,0 9-16 0,4 0 0 0,-1-2 0 0,1 2 170 0,3 7 30 16,7-4 7-16,-4 7 1 0,-3-3-167 0,1 3-33 15,2-1-8-15,1-2 0 0,-1 3 0 0,-3 0 0 16,-3 0 0-16,3-4 0 16,0 4 0-16,-4 6 0 0,-3-6 0 0,0-3 8 0,4 3-8 0,-8-1 0 15,-3-2 9-15,0-3-9 0,0 2 21 0,0 1 0 16,0-7 0-16,-3 4 0 0,-4 3 3 0,-1-4 1 15,8 4 0-15,-3-7 0 16,-4 1-47-16,3-1-10 16,-3-3-1-16,3-3-1 0,-3 4-90 0,4-7-17 0,-4-7-4 0</inkml:trace>
  <inkml:trace contextRef="#ctx0" brushRef="#br1" timeOffset="-83666.33">23019 3294 1094 0,'0'0'48'0,"-4"0"11"16,-6 3-47-16,3-3-12 0,-4 9 0 0,4-3 0 0,7 7 321 0,-4-13 63 16,4 9 12-16,0 1 2 0,4 2-330 0,-1 1-68 15,5-4-8-15,-1 1-5 16,-4-4-33-16,4 10-6 0,0-13-2 0,0 6 0 15,0 1-101-15,-3-1-20 0,3-3-4 0,-4-3-657 0</inkml:trace>
  <inkml:trace contextRef="#ctx0" brushRef="#br1" timeOffset="-83142.28">23100 2688 2426 0,'0'0'53'0,"0"0"11"0,-4-6 3 0,4 6 1 15,0 0-54-15,0 0-14 0,0 0 0 0,0 0 0 0,0 0 0 0,0 0 0 16,0 0 0-16,7 6-10 0,0 4 10 0,1 2 0 15,-1-5 0-15,3 11 0 0,1-2 0 0,6 3-10 16,1 0 10-16,3 6 0 0,4 0 0 0,7 3 0 16,3 0 0-16,4 7 0 0,3-7 12 0,-3 10 2 15,3 3 1-15,-10-13 0 16,0 9 5-16,-4 7 0 0,4-9 1 0,-1 2 0 0,-2 7-1 0,-1-3-1 16,0 0 0-16,7 12 0 0,-3 7 17 15,-4-7 3-15,-3 3 1 0,-7 4 0 0,-1-4-29 0,-6 4-11 16,-1 3 8-16,-2-7-8 0,-8 4 12 0,-4-7-4 15,4-6 0-15,-4 6 0 0,1-9 4 0,3-15 0 16,0 5 0-16,0-6 0 0,-4 7-12 0,1-7 0 0,-4 7 0 0,3-10 0 16,-3 3 0-16,-3 0-17 0,3-3 4 0,-4 0-819 15,4-6-164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9-12T18:47:15.83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20959 3391 1324 0,'0'0'118'0,"0"0"-94"16,-4 0-24-16,-3 0 0 0,0 0 116 0,7 0 18 16,0 0 4-16,0 0 1 0,0 0-108 0,-4 0-22 15,4 0-9-15,0 0 8 0,0-9 3 0,0 9 0 16,0 0 0-16,0-3 0 0,0-3 35 0,0 6 7 15,0-13 2-15,0 13 0 0,0 0 12 0,0 0 2 16,0 0 1-16,0 0 0 0,11 0-10 0,-4 0-1 16,4 6-1-16,3-3 0 0,-4 1-25 0,8 2-5 0,0-3 0 0,6-3-1 15,1 6 5-15,14-6 2 16,7 0 0-16,3 0 0 0,4-6 15 16,7 6 3-16,3-3 1 0,11-10 0 15,4-2-23-15,3 11-5 0,-3-14-1 0,-4 14 0 16,-11-11-12-16,4 2-2 0,-7 10-1 0,0-16 0 0,-7 10-9 15,4 6 0-15,3-7-10 0,-4 7-897 16,4-3-179-16</inkml:trace>
  <inkml:trace contextRef="#ctx0" brushRef="#br0" timeOffset="1364.22">22394 5467 2487 0,'0'0'110'16,"0"0"23"-16,0 0-106 0,0 0-27 0,0 0 0 0,0 0 0 15,11 0 21-15,0 0-1 0,-1 0 0 0,4 3 0 0,4-3 0 0,3-3 0 16,4 3 0-16,-1-6 0 16,5-3 29-16,2 2 6 0,8-2 1 0,4-1 0 0,-5 1-12 0,12 0-1 15,10-1-1-15,-4 4 0 0,4 0-16 0,-3-4-3 16,-8 7-1-16,7-6 0 0,1-1-22 16,3 7 8-16,0 3-8 0,3 0 0 15,-3-6 0-15,0 3 0 0,-3 3 0 0,-1 0 0 0,11 0-18 16,0-6-2-16,7 6 0 0,0 0 0 15,7 0-73-15,8-7-15 0,6-2-4 0,7-7-1105 16</inkml:trace>
  <inkml:trace contextRef="#ctx0" brushRef="#br0" timeOffset="7426.05">28293 839 2077 0,'0'0'45'0,"0"0"10"0,0 0 1 0,0 0 4 0,0 0-48 0,0 0-12 15,0 0 0-15,0 0 0 0,0 0 40 0,0 0 5 16,0 0 2-16,0 0 0 0,0 0-36 0,-4 9-11 16,-6 1 0-16,3-7 0 0,0-3 14 0,-4 9-4 15,4 1-1-15,-7-1 0 0,-4 0 1 0,1 4 0 16,-5-1 0-16,1 7 0 0,-3 0-1 0,2-3 0 16,-2 6 0-16,2-3 0 0,-2 15-9 0,3-6 0 15,3 4 0-15,4-1 8 0,0-6-8 0,3 3 0 16,1 0 0-16,3-2 0 0,3-4 0 0,0-1 0 15,1 1 0-15,6-3 8 0,1 3 4 0,7-3 0 16,-4-6 0-16,3 5 0 0,8-15 2 0,0 7 1 0,6-4 0 0,8-3 0 16,3-3-2-16,-3-3 0 0,3-3 0 0,-3-4 0 15,7 1-13-15,-4-3 11 0,-3 2-11 0,0-2 10 16,-4-1-2-16,-3-6 0 0,-4 7 0 0,0-7 0 16,-4 6-8-16,-2-5 8 0,-1-4-8 0,0 3 8 15,-4-3 10-15,-3 0 2 0,1 3 0 0,-1-6 0 16,-7-3-5-16,0 3-1 0,0 3 0 0,-4 0 0 15,-3 3 6-15,0-3 2 0,-4 0 0 0,1 3 0 16,-1-3-5-16,-3 3-1 0,0 7 0 0,0-7 0 16,-4 10-16-16,4-4 0 0,-4 4 0 0,4 6 0 15,0-7 0-15,0 1-16 0,0 9 4 0,3 0 0 16,4 0-109 0,0 0-22-16,4 0-4 0,3 0-590 0,0 0-119 0</inkml:trace>
  <inkml:trace contextRef="#ctx0" brushRef="#br0" timeOffset="7839.07">28769 1290 1497 0,'0'0'133'0,"0"0"-106"15,0 13-27-15,4-4 0 0,-1 4 94 0,1-4 14 0,3 1 2 0,-4-1 1 16,1 0-41-16,-1 4-8 0,-3-13-2 0,7 3 0 16,-7-3-9-16,4 6-3 0,-4-6 0 0,7 4 0 15,-7-4 12-15,0 0 3 0,0 0 0 0,0 0 0 16,0 0 4-16,3-4 1 0,-3-5 0 0,0-4 0 16,-7 4 0-16,4-10 1 0,-1 7 0 0,-3-7 0 15,-3 6-22-15,3-9-5 0,0-6-1 0,3 6 0 16,-7-9-13-16,1 6-4 0,-1-7 0 0,1 4 0 15,-1-3-11-15,4 6-2 0,-4-3-1 0,4 6 0 16,4 0-10-16,-1 0 0 0,1 6 0 0,3 0 0 16,0-3 0-16,7 7 0 0,0-7 0 0,4 10 0 15,-1 6 0-15,4-7 0 0,0 1 0 0,8 9-11 0,-5-3 3 16,4 3 0-16,4 3 0 0,0-3 0 16,-1 6-51-16,1 0-9 0,3 4-3 15,-3-1 0-15,0 4-106 0,3-4-22 0,-3 10-4 0,-1-10-916 16</inkml:trace>
  <inkml:trace contextRef="#ctx0" brushRef="#br0" timeOffset="8323.49">29866 1039 2372 0,'-3'0'105'0,"-1"-3"22"0,1 3-102 0,-1-6-25 0,-3 3 0 0,3-6 0 16,-3-1 71-16,0 1 9 16,-3 6 1-16,-1-10 1 0,1 4-43 0,-1-4-9 0,-3 4-2 0,0-1 0 15,0-9-14-15,0 16-3 0,-4-16-1 0,4 10 0 16,-7 6 8-16,7 3 2 0,-4-9 0 0,0 9 0 16,4 0 0-16,-3 3 0 15,2 3 0-15,-2-3 0 0,3 6-20 0,-4 10 0 0,0-9 0 0,-3 5 0 16,7 4-8-16,-4-6-6 0,4 9-1 15,0-3 0-15,0 2 15 0,4 8 0 0,-1-4 0 16,4 3 0-16,3-3 0 0,4 3 0 0,0-6 0 0,7 6 0 16,1-2 0-16,2-4 0 0,1-4 0 0,3 1 0 15,3-3 0-15,-2 6 0 0,2-13 0 0,-3 10 0 16,0-10 0-16,1-5 10 0,-1 8-10 0,3-12 8 16,-3 0 4-16,0 0 1 0,1 0 0 0,-5-12 0 15,4 8 14-15,0-5 2 0,-3 0 1 0,0-4 0 16,-1-6-2-16,1 7 0 0,-1-17 0 0,-3 8 0 15,-3-11-8-15,3 1-1 0,-7-4-1 0,0-15 0 0,0 16-7 16,-4-10-2-16,-3 3 0 0,0 3 0 0,-3-6 2 0,3 10 0 16,-4-4 0-16,1 1 0 0,-1-1-11 0,0 4 0 15,-3 2 0-15,4 1 0 0,-1-1 0 0,4 1 0 16,-4 9 0-16,4 0 0 16,-3-6-59-16,3 15-13 0,3-5-4 0,1 8 0 15,-1-2-97-15,1 9-20 0,6-7-4 0</inkml:trace>
  <inkml:trace contextRef="#ctx0" brushRef="#br0" timeOffset="9969.31">29199 2325 1692 0,'0'0'75'0,"0"0"15"0,0 0-72 0,0 0-18 0,0 0 0 0,0 0 0 15,0 0 91-15,0 0 14 0,0 0 3 0,-7 0 1 16,4 0-28-16,-8-3-5 0,1 3-2 0,3 0 0 16,-4 3-29-16,0 0-5 0,1 4-2 0,-4-7 0 31,0 3-56-31,-4 6-11 0,4-9-3 0,-4 13 0 0,4-7 32 0,-3-3 0 0,2 6 0 0,1-5 0 15,4 2 0-15,-1 3 0 0,1-9 0 0,-1 3 0 0,4 10 0 0,3-7 0 16,-3-6 0-16,7 0 0 0,0 0 0 0,0 0 0 16,7 3 0-16,-3 7-9 0,3-1 9 0,-4 1 0 15,5-7 0-15,-1 6 0 0,3 1 0 0,1-1 0 16,-1 0 0-16,1-2 0 0,0 8 0 0,-1-12 0 16,1 16 0-16,-1-16 0 0,4 16 0 15,0-6 0-15,1-4 0 0,-1 10 0 0,3-16 0 0,1 10 0 16,-4 2 0-16,4-5 0 0,-1 2 0 0,-3 1 0 15,1-1 0-15,-5 4 0 0,1 0 0 0,-1 3 0 16,-3-1 0-16,0-2-8 0,-3-7 8 0,0 7 0 0,-1 0 0 16,-3-7-8-16,0 10 8 0,0-10 0 0,0 4 0 15,0-4 0-15,-3 1 0 0,3-4 8 16,-4 0-8-16,0-3 0 0,-3 7-14 16,0-4-7-16,0-3-2 0,0 7 0 15,-3-10-204-15,-1 0-41 16,-17 0-8-16,7 0-1 0</inkml:trace>
  <inkml:trace contextRef="#ctx0" brushRef="#br0" timeOffset="10253.41">29789 2049 1440 0,'0'0'64'0,"0"0"12"0,0 0-60 0,0 0-16 16,-7 10 0-16,-1 2 0 0,8-2 248 0,0-7 48 15,0 16 8-15,0-10 3 0,0 13-233 0,0-10-46 16,4 10-10-16,-4 7-2 0,0-7-6 0,0 3-2 16,0 3 0-16,4-3 0 0,-4 3-8 0,0-6 0 15,3 9 0-15,1-2 0 0,-4-4-13 0,0 6-2 16,0-3 0-16,0-3 0 15,3 7-100-15,-3-10-20 0,-3 6-4 0,3-3-1 16,-4 3-68-16,1-6-13 0</inkml:trace>
  <inkml:trace contextRef="#ctx0" brushRef="#br0" timeOffset="10467.24">29496 2422 2365 0,'0'0'52'0,"0"0"10"0,7-3 2 0,3 3 4 0,1 0-55 0,3-6-13 0,0 6 0 0,0-6 0 15,0-1 40-15,4 7 6 0,0-3 1 0,3 3 0 16,4-6-26-16,-1 3-5 0,4 3 0 0,1 0-1 16,-1-6-15-16,4 2 0 0,-4 4 0 0,0 0-10 15,0 0-62-15,-3 0-12 0,-4 0-2 0,0 4-624 16,-7-4-125-16</inkml:trace>
  <inkml:trace contextRef="#ctx0" brushRef="#br0" timeOffset="10930.72">30131 2567 1569 0,'0'0'34'0,"0"12"7"0,3 7 2 16,1-10 2-16,-1 4-36 0,1-1-9 0,-1 7 0 0,1-6 0 0,-1-1 25 0,1-2 3 16,0-1 1-16,-4 10 0 0,3-16 31 0,-3 7 7 0,0-10 1 0,0 12 0 15,0-12 22-15,0 0 5 0,0 0 1 16,0 0 0-16,0 0-12 0,0 0-1 0,0 0-1 0,0 0 0 16,0 0-23-16,0 0-5 0,0 0-1 0,0 0 0 15,4-12 2-15,-4 2 0 16,0-2 0-16,0-7 0 0,0 6-39 0,0-6-7 0,3-3-1 0,-3-3-8 15,0-3 10-15,0 3-10 16,0 0 8-16,0-6-8 0,0 6 19 0,0-4-2 0,-3 4 0 0,3-6 0 16,0 3-17-16,0 3 8 0,0-7-8 0,0 10 0 15,0-9 32-15,3 3-1 0,1 6 0 0,-4 3 0 16,3-3-31-16,1 6 0 0,3 7 0 16,-4-4 0-16,1 7-9 0,-1-3-8 0,8 9-2 0,-4-3 0 0,4 6 9 15,-1-3 2-15,1 6 0 0,3-3 0 0,0 6 8 16,4 1-13-16,-1-7 5 0,1 10 8 0,-1 2-12 0,-2 1 12 15,2 0-12-15,-3-4 12 16,4 1-21-16,-4 5 3 0,4-5 1 0,-1 6 0 16,-3-7-16-16,4 7-3 0,0-6-1 0,-4-1 0 15,0-2-73-15,-3 5-14 0,3-2-4 16,0-10 0-16,-4 6-80 16,1-5-16-16,3 5-3 0,-3-3-1 0</inkml:trace>
  <inkml:trace contextRef="#ctx0" brushRef="#br0" timeOffset="11774.36">30829 2516 2602 0,'-7'0'57'0,"0"0"12"0,4-3 3 0,3 3 1 0,-7 0-58 0,7 0-15 0,0 0 0 0,0 0 0 0,0 0 25 0,0 0 3 16,0 0 0-16,0 0 0 0,0 0-20 0,7 3-8 15,7-3 8-15,-4 7-8 0,4-1 0 0,-3-6 0 16,3 0 0-16,4 6 0 0,-1-6 12 0,5 0-4 16,-1 0 0-16,3 3 0 0,1-6-8 0,0 3 0 15,0 0 0-15,-1 0 0 0,1-6 8 0,-4 6 0 16,4-6 0-16,-4-1 0 0,0 4-8 0,0 3 8 15,0-9-8-15,1 3 8 0,-1 2-8 0,0-5 0 16,0 9 0-16,0-3 0 0,0-3 0 0,-3 3 0 16,-4-7 0-16,4 10 0 0,-1-9 0 0,1 9 0 15,-4-3 0-15,0 3 0 0,0-10 0 0,-3 7 8 16,0-3-8-16,-1 6 8 0,-3-10 0 0,0 10 0 16,4 0 0-16,-8-3 0 0,4 3 20 0,-7 0 3 0,4-6 1 15,-4 6 0-15,0 0-32 0,0 0-8 16,-4-6-1-16,1-1 0 0,-4 4 18 0,0 3 4 0,-4-6 1 15,-3 3 0-15,4-7-14 0,-1 7-8 0,-3-3 8 0,0 3-13 16,-4-3 13-16,0-1 0 0,1-2 0 0,-1 3 10 16,-3-4 2-16,0 4 1 0,3-3 0 0,1 2 0 15,2 4 2-15,1-3 0 0,4-7 0 16,-1 10 0-16,4-3-15 0,0 3 0 0,0-7 0 0,3 10 0 16,4 0 0-16,0 0 0 0,0 0 0 0,0 0 0 15,0 0 0-15,0 0 0 0,0 0-9 0,0 0 9 16,11 0-12-16,0 0 12 0,-1 0-13 0,1 0 5 0,-1 0 8 15,1 4-10-15,3 2 10 0,0 3-10 16,0-9 10-16,0 3 0 0,1 10 0 0,-1-7-8 0,0-3 8 16,-7 4 0-16,0-4 0 0,0 6-8 0,7 1 8 0,-3-7 0 15,-8-3 0-15,4 9 0 16,0 1 0-16,0-1 0 0,0-6 0 0,-3 6 0 0,-1 4 0 0,1-4-10 16,3 4 10-16,-7-4 0 0,4 1 0 0,-4 9 0 15,3-7 0-15,1 7 0 0,-4-7 0 0,-4 1 0 16,1 9 0-16,-1-13 0 0,-3 10 0 0,3-6 0 15,-6 2 0-15,-1-2 0 0,8 0 0 0,-4 5-12 16,-7-2 12-16,3-7-13 16,0 7-86-16,-3 0-17 0,-3-1-3 0,-1 1-682 15,0-3-137-15</inkml:trace>
  <inkml:trace contextRef="#ctx0" brushRef="#br0" timeOffset="12041.79">31905 2397 3034 0,'0'0'67'0,"0"0"13"0,-3 3 4 0,-4 10 1 0,3-7-68 0,1-3-17 0,-1 7 0 0,4 9 0 15,0-16 0-15,0 12 0 0,0-2-8 0,4-4 8 16,-1 4-48-16,-3-1-4 0,0 1-1 0,4-7 0 16,-4 7-9-16,0-4-2 0,0 4 0 0,0-4 0 15,3 1-61-15,-3-1-13 0,0-9-2 0,0 0-544 16,0 0-109-16</inkml:trace>
  <inkml:trace contextRef="#ctx0" brushRef="#br0" timeOffset="12209.02">31990 1905 3052 0,'0'0'68'0,"0"0"13"0,0 0 3 0,0 0 1 0,0 0-68 0,0 0-17 0,0 0 0 0,0 9 0 31,3 4-104-31,1-4-25 0,-1-2-5 0,1 5-690 16,3-2-137-16</inkml:trace>
  <inkml:trace contextRef="#ctx0" brushRef="#br0" timeOffset="12611.87">32184 2482 403 0,'0'0'17'0,"0"0"5"0,0 0-22 0,0 0 0 0,0 0 0 0,0 0 0 16,0 0 288-16,0 0 54 0,0 0 10 0,0 0 3 15,0 0-156-15,0 0-31 0,0 0-7 0,0 0-1 0,0 0-25 0,0 0-6 16,0 0-1-16,-4 0 0 16,4-9-40-16,-3-1-9 0,3 1-2 0,-4-1 0 15,4-2-21-15,0-1-4 0,0-6 0 0,4 7-1 16,-1-7-41-16,1-3-10 0,3 10 0 0,-3-17 0 16,3 14-32-1,0-1-8-15,-4-6-1 0,4 13-1 0,-3-4 29 0,3 4 13 0,-7 6-12 0,3 3 12 0,4-10 0 0,-7 10 0 16,0 0 0-16,0 0 0 0,7 10 0 0,0-7 15 15,-7-3-4-15,4 9-1 0,3 0-2 0,0 1 0 16,-3 2 0-16,3-2 0 0,-4 2 0 0,4 1 0 16,-3 3 0-16,3-1 0 0,0 1-8 0,0 0 0 15,0-1 0-15,0 1 0 0,0 6 0 0,0-13 0 16,-3 13-12-16,3-6 12 16,0 6-32-16,-4-10 0 0,4 7 1 0,-3-9 0 15,3 2-16-15,-3 1-3 0,3-4-1 0,-4 1 0 16,1-1-77-16,-1-6-16 0,-3-3-4 15,0 0-589-15,7 0-119 0</inkml:trace>
  <inkml:trace contextRef="#ctx0" brushRef="#br0" timeOffset="12844.34">32819 1927 1324 0,'0'0'118'0,"0"0"-94"0,0 0-24 0,0 0 0 16,7 6 178-16,4-3 31 0,-4 10 7 0,0-7 0 0,0 4-168 0,3 2-33 16,-6 1-7-16,3 5-8 0,-4 4 52 0,8-3 5 15,-7 3 1-15,3 10 0 0,-4-7-9 0,4 6-1 16,0 0-1-16,0 1 0 0,-3-1-31 0,3 0-7 16,0 1-1-16,0-1 0 15,-3-3-77-15,-1-3-16 0,1 4-3 0,-1-4-1 16,-3 6-67-16,0-3-12 0,0-6-4 0</inkml:trace>
  <inkml:trace contextRef="#ctx0" brushRef="#br0" timeOffset="13048.05">32519 2071 2718 0,'14'-6'60'0,"0"6"12"0,4-6 2 0,7-1 2 0,3 7-60 16,4 0-16-16,-1 0 0 0,5 7 0 0,-1-1 54 0,4 0 8 0,0-6 2 0,-4 0 0 16,7 3-56-16,4-3-8 0,3 7 0 0,4-7-10 31,-3 0-39-31,3-7-8 0,3 4-2 0</inkml:trace>
  <inkml:trace contextRef="#ctx0" brushRef="#br0" timeOffset="14649.45">28473 5088 1440 0,'0'0'128'0,"7"-6"-103"16,0 2-25-16,3-2 0 0,-3 3 84 0,4-6 11 16,0-1 2-16,-4 7 1 0,3-6-89 0,1 5-17 15,-4-5-4-15,-4 3-1 0,1 0 49 0,-1-1 9 16,-3-2 3-16,0-1 0 0,-3 10 55 0,3-12 11 0,-4 2 2 0,-3 7 1 15,4-6-11-15,-4 0-2 0,3-1-1 0,-3 7 0 16,0-6-55-16,-3-1-12 0,3 1-1 0,-4 9-1 16,4-13-15-16,-4 13-3 0,1-3-1 0,-1 3 0 15,4 0-24-15,0 3-5 0,-4-3-1 0,1 13 0 16,3-7 15-16,0 7 16 0,-4-1-3 0,4-2-1 16,0 11-12-16,4 1-10 15,-1-3 2-15,4 3 0 0,0 0 8 0,0 6 0 0,4-3 0 16,-1 1-8-16,1-1 8 0,-1 6-12 0,4-9 12 0,0 9-12 31,0-2-25-31,0-4-6 0,4-3-1 0,-1 0 0 16,1 3-15-16,0-3-3 0,3-7-1 0,3 4 0 15,1-6-88-15,3-4-17 0,0 4-4 0,8-13-737 0</inkml:trace>
  <inkml:trace contextRef="#ctx0" brushRef="#br0" timeOffset="15161.1">29090 4351 2448 0,'0'0'54'0,"-7"3"11"0,3 6 3 0,1 1 0 0,-1 9-55 15,1-7-13-15,3 10 0 0,0-3 0 0,0 6 37 0,0 3 5 16,3-3 1-16,1 13 0 0,-1-7-35 0,1 4-8 0,0 9 0 15,-1-13 0-15,4 16 8 0,-3-9 0 16,-1 3 0-16,-3-1 0 0,0-5 8 0,0 6 0 16,0-10 1-16,0 0 0 0,-3 1 8 0,3-4 2 0,-4-3 0 15,4 3 0-15,0-12-12 0,0 9-3 0,-3-9 0 0,3 2 0 16,0-5 16-16,3-1 4 0,-3 4 0 0,0-13 0 16,0-3-32-16,0 0 0 0,0 0 0 0,0 0 0 15,0 0 12-15,7-3-3 0,-3-13-1 0,-1 4 0 16,-3-7-8-16,7-3 0 0,-3 0 0 0,-1-3 0 15,1-3 0-15,-1-3 10 0,1-1-10 0,-1 7 10 16,5-6-2-16,-5 3-8 0,1 12 12 0,3-3-4 16,0 7 4-16,0 2 1 0,0-6 0 0,3 10 0 15,1 0-2-15,0 3-1 0,3-4 0 0,-4 7 0 16,4 0-10-16,0 10 0 0,1-10 0 0,2 9 0 16,-3-6 0-16,7 7 0 0,-3-4 0 0,3 4 0 15,0-4 0-15,-3 3 0 16,3 7 0-16,-3-4 0 0,-4 1 0 15,0-1 0-15,0 10 0 0,0-6 0 0,-3 0 0 16,0 3 0-16,-1-1 0 16,-3-2 0-16,0 3-19 0,4 3-2 0,-4 0-1 0,0-3 0 0,0-7-124 15,4 7-25-15,-4-6-5 0,0 8-612 0,-4-14-124 0</inkml:trace>
  <inkml:trace contextRef="#ctx0" brushRef="#br0" timeOffset="15962.14">30081 4918 2372 0,'0'0'52'0,"0"0"12"0,0 0 1 0,0 0 1 0,0 0-53 0,0 0-13 16,-7 10 0-16,4-4 0 0,3-6 0 0,-4 10-10 0,1-1 2 16,-1 3 0-16,4-2 8 0,-3 9 0 0,-1 0 0 0,4-4 8 15,0 7 12-15,0-3 4 0,0 3 0 0,4 0 0 16,-4 0 10-16,3-3 2 0,-3 3 1 0,4 0 0 15,-1-1 3-15,1-2 0 0,-1 3 0 0,1-3 0 16,-4-6-23-16,3 5-4 0,1-5-1 0,-1 0 0 16,1-4 0-16,-1 0 0 0,1-2 0 0,0-4 0 15,-4-3 23-15,0 0 4 0,0 0 1 0,0 0 0 16,0 0-18-16,3-10-3 0,1 1-1 0,-1 0 0 16,-3-13 20-16,-3 9 4 0,-1-6 1 0,4-6 0 15,-3 3-32-15,3-6-11 0,-8-3 0 0,5-1 9 16,-1 7-9-16,4-12 0 0,-3 2 0 0,-1 1 0 15,1-4 0-15,-1 7 0 0,4-1 0 0,0 7 0 16,0-6 0-16,0 3 8 0,4 12 0 0,-1-3 0 0,4 0-8 16,-3-3 0-16,3 10 0 0,0-1 0 15,7-3 0-15,-3 7 0 0,3-3 0 0,0 2 0 0,4 1 0 0,-1 9 0 16,1-13 0-16,3 13 8 16,4 0-40-16,-1 13-8 0,1-13-1 0,3 15-1 15,-6-2-121-15,6-1-24 0,-4-2-5 16</inkml:trace>
  <inkml:trace contextRef="#ctx0" brushRef="#br0" timeOffset="17045.75">29457 6471 1105 0,'0'0'48'0,"0"0"12"0,-4-7-48 0,-3 7-12 0,7 0 0 0,-3 0 0 16,-4 0 114-16,7 0 21 0,0 0 4 0,0 0 1 16,0 0 9-16,0 0 3 0,-4 7 0 0,4-7 0 15,4 9-33-15,-1 0-7 0,1-2 0 0,3 8-1 16,0-2-43-16,4 0-9 0,-4-4-2 0,0 3 0 0,3 7-39 0,-3-6-8 15,0 3-2-15,4-1 0 0,-4 4-8 0,-3 0 0 16,3-3 0-16,-4 12 0 16,1-6-56-1,-1 0-12-15,1 9-4 0,-4-9 0 0,-4 0-188 16,1 0-39-16,-8 9-7 0,4-12-2 0</inkml:trace>
  <inkml:trace contextRef="#ctx0" brushRef="#br0" timeOffset="17236.33">29640 5947 2361 0,'0'0'210'0,"-3"0"-168"0,-4 0-34 16,7 0-8-16,0 0 132 0,0 0 25 0,0 0 5 0,0 0 1 31,0 0-154-31,0 0-30 0,3 9-7 0,4 1 0 16,0-1-93-16,1 1-19 0,-1-1-3 0,3 4-1 15,-3-1-54-15,0 7-11 0,0 0-3 0,4-4 0 0</inkml:trace>
  <inkml:trace contextRef="#ctx0" brushRef="#br0" timeOffset="17667.78">30074 6599 172 0,'0'0'16'0,"-7"7"-16"0,0-4 0 0,4 0 0 16,-1 6 582-16,4-9 114 0,0 0 22 0,0 0 5 16,-3 0-604-16,3 0-119 15,0 0-28-15,0 0-3 0,-4 10 15 0,1-4 4 0,-4-3 0 0,3 0 0 0,4-3 20 0,0 0 4 16,-7 0 0-16,7 0 1 0,0 0 15 0,0 0 2 16,-4 0 1-16,4 0 0 0,-3 0 13 0,3 0 2 15,0-6 1-15,0-4 0 0,0 1-38 0,0 0-9 16,3-10 0-16,1 6 0 0,3-6 0 0,-3-2 0 15,3-1 0-15,-4 0 0 0,4-7 0 0,0 4 0 16,4 3 0-16,-4 4 0 16,0-1-24-16,0 6-6 0,0 4-2 0,0 6 0 0,-7 3 52 15,7 0 9-15,0 0 3 0,0 3 0 0,4-3-32 0,-1 9 0 0,1 4 0 16,0-4 0-16,-4 1 0 0,3 2 0 0,4 7 0 16,-3 0 0-16,-1-4 0 0,5 4 0 15,-5 3 0-15,1 0 0 0,3-3 0 0,0 3 9 16,-3 0-1-16,-1 0 0 0,1-3-8 0,-1 3 0 15,4 0 0-15,-7-1 0 0,1-2 0 0,-1 3 0 0,0-3 8 0,0 0-8 32,-4-3-29-32,1-1-8 0,3-2-2 0,-4-4 0 15,-6 1-97-15,3-10-19 0,0 0-4 0,0 0-1 0</inkml:trace>
  <inkml:trace contextRef="#ctx0" brushRef="#br0" timeOffset="17929.47">30603 5994 2602 0,'0'0'116'0,"0"0"23"0,0 0-111 0,0 0-28 16,0 6 0-16,4 4 0 0,-4 12 0 0,4-13 0 15,-4 10 0-15,3 3 0 0,1 0 31 0,-4 0 1 16,3 9 0-16,-3 0 0 0,4 7-10 0,-1-3-2 15,-3-1 0-15,4 7 0 0,-1 0-12 0,1-7-8 16,3-3 8-16,-4 1-8 16,1-1-41-16,3-3-13 0,-4-3-2 0,5-3-1 15,-8-3-162-15,3 3-32 0,4 6-6 0,-7-15-2 0</inkml:trace>
  <inkml:trace contextRef="#ctx0" brushRef="#br0" timeOffset="18115.34">30406 6226 1555 0,'0'0'68'0,"0"0"16"0,0 0-68 0,0 0-16 0,0 0 0 0,0 0 0 16,7-6 329-16,0 6 63 0,7-3 12 0,4-4 2 16,-4 4-335-16,7-3-71 0,-3 3 0 0,6 0-17 31,-2-4-18-31,-1 7-3 0,3-3-1 0,-2 3 0 0,-1-6-43 0,0 6-9 0,4 0-1 0,-1 0-692 15,1 0-137-15</inkml:trace>
  <inkml:trace contextRef="#ctx0" brushRef="#br0" timeOffset="18829.56">31231 6421 3056 0,'0'0'136'0,"0"0"27"0,0 0-131 0,0 0-32 0,0 0 0 0,0 0 0 16,0 0 0-16,0 0 0 15,0 0-15-15,11 0 5 0,-4 0-9 0,4-4-1 0,3-2-1 0,0 6 0 32,4-3-19-32,3 0-4 0,0-3-1 0,4 6 0 0,3 0 27 0,0 0 6 0,4-4 0 0,3 4 1 15,4-6 11-15,-4 6 0 0,0 6 8 0,1-6-8 16,-5 4 0-16,-2-4 0 0,-1 0 0 0,-3 6 0 16,-4-3 0-16,3-3 0 0,1 3 0 0,0-3-8 15,-1 0 0-15,1 0 0 0,-4 0 0 0,4 0 0 16,-4 0 8-16,-3-3 0 0,-4 3 0 0,0 0-8 15,0-3 8-15,-3-3 0 0,-4 2 0 0,-7 4 0 16,7-6 20-16,0-3 0 0,-4 2 0 0,-6 1 0 16,-1-3-6-16,1-1-2 0,3-2 0 0,-11 2 0 0,1-5 16 15,3-1 4-15,-7 0 0 0,3-2 0 16,-3-1-52-16,0-3-9 0,-4 9-3 0,-3-6 0 0,7-2 32 0,-4 2 0 16,-3 6 0-16,3 1 0 0,1-7 20 0,-1 9 9 15,0-2 3-15,-3 2 0 16,7 1-32-16,-3 3 0 0,-1-4 0 0,4 4 0 0,-4-3 0 0,1 9 0 15,2 0 0-15,5-13 0 0,-4 13 0 0,7 0 0 16,-4-3 0-16,11 3 0 0,0 0 0 0,0 0 0 16,0 0 0-16,0 0 0 0,0 0 0 0,7 3 0 15,4-3 0-15,-4 13 0 0,7-13-11 0,-4 0-8 16,5 9-1-16,2-9-1 0,-3 9 1 0,7-2 1 16,-3-1 0-16,3-6 0 0,-3 9-4 0,3 1-1 0,4-1 0 15,-1 1 0 1,1-1-9-16,-4-3-3 0,4 4 0 0,-7 5 0 0,-1-2 24 0,-3 0 12 0,-3-1-12 15,3 7 12-15,-3-7 0 0,-1 7 16 0,-6-6-2 0,3 9 0 16,-4-3 10-16,-3-1 1 0,0-2 1 16,0 3 0-16,0 0-26 0,-3 3 0 15,-1-4 8-15,-3-2-8 0,0 3 9 0,0 3 0 0,4 0 0 0,-4 0 0 16,0-3-9-16,-1-1 0 0,1-2 0 0,0 3 0 16,0 3 0-16,-3 0 0 0,3-3 0 0,-4-1 0 15,1-2-107 1,-1 3-17-16,0 3-3 0</inkml:trace>
  <inkml:trace contextRef="#ctx0" brushRef="#br0" timeOffset="19397.88">32389 6082 2559 0,'0'0'113'0,"0"0"24"0,-4 0-109 0,4 0-28 0,-7 6 0 0,0-6 0 15,0 3 18-15,0-3-2 16,0 3 0-16,3-3 0 0,-6 7-16 0,3-4 0 0,0 3 0 16,-1-3-9-16,1 0 9 0,0 4 0 0,0-4 0 0,4-3 0 15,-1 6 0-15,4-6 8 0,0 0-8 0,0 0 0 16,0 0 0-16,0 0-15 0,0 3 3 0,0-3 0 16,0 0 12-16,0 0-9 0,4 13 9 0,3-13-8 15,3 6 0-15,1-3 0 0,0 7 0 0,3-4 0 16,-4-3 8-16,8 6-8 0,0 1 8 0,-1 2-8 15,-3 1-4-15,0 6 0 0,4-7 0 16,0 1 0-16,-4 6 12 0,0 2 0 0,-4-8 8 0,1 6-8 16,-4-7 10-16,-3 7-2 0,-4-6-8 0,3 2 12 0,1 1-12 15,-1 3 9-15,-3-7-9 0,0 7 8 16,4-6-8-16,-4 2 0 0,0 1 9 0,0-6-9 0,3 2 0 0,-3 4 8 16,0-4-8-16,-3 1 0 15,-4-1 0-15,0-2 0 0,0-1 0 0,-4 4 8 0,0-4 0 16,1 7 1-16,-4-10 0 0,3 4 0 15,-3-1 23-15,0 0 5 0,-4-5 1 0,4 5 0 0,0-3-30 0,-4-3-8 16,4 0 0-16,4-3 0 16,-4-3-201-16,3 0-42 0,-10-12-8 0,7-1-1 0</inkml:trace>
  <inkml:trace contextRef="#ctx0" brushRef="#br0" timeOffset="19674.31">32667 5818 1670 0,'0'0'148'0,"0"0"-118"0,0 0-30 0,0 0 0 15,0 0 239-15,0 0 41 0,-3 10 9 0,3 2 2 16,0 4-182-16,3 0-36 0,-3 6-7 0,4 0-2 15,-1 3-44-15,1 0-10 0,3 3-2 0,-4-3 0 16,4 6-8-16,1 1 0 0,-1-1 0 0,-4 4 0 16,8-4 0-16,-4 7-12 0,-4-4 4 0,1-2 8 15,3-1-100-15,0 3-13 0,-4-5-3 0,1-1 0 16,-1-3-64-16,1-3-14 0,0 0-2 0</inkml:trace>
  <inkml:trace contextRef="#ctx0" brushRef="#br0" timeOffset="19882.36">32558 6157 2790 0,'0'0'124'0,"0"0"24"0,0 0-118 0,10 0-30 16,1-3 0-16,3-3 0 0,4 6 0 0,-1-7 0 15,1 1 0-15,0 3 0 0,3-3 0 0,0 3 0 16,-3-7 0-16,-1 1 0 0,1 6 0 0,0-7 0 15,-1 1 0-15,-3 6 0 0,0-4-10 0,-3 4-8 16,3-3-2-16,-3 6 0 16,-1 0-126-16,-3 0-26 0,-7 0-4 0</inkml:trace>
  <inkml:trace contextRef="#ctx0" brushRef="#br0" timeOffset="20233.16">33091 6367 2736 0,'0'0'60'0,"3"10"13"0,1-1 3 0,-4 0 0 0,3 4-61 0,1 0-15 0,-8-1 0 0,1 4 0 31,3-4-29-31,0 1-9 0,0-4-2 0,0 4 0 0,0-4 19 0,3 10 3 0,1-10 1 0,-4 1 0 0,0-10 17 0,0 3 12 16,0-3-1-16,0 0-1 15,0 0 42-15,0 0 9 0,0 0 2 0,0 0 0 0,0 0 8 0,0 0 1 16,-7 0 1-16,0-9 0 0,0 5-17 15,-1-5-3-15,-2-10-1 0,3 7 0 0,-4-7-20 0,1-3-5 16,-1-3-1-16,4-7 0 0,0 4-26 0,3-3 0 16,4 6 0-16,4-3 0 0,-1 9 0 0,5-3 0 15,2 0-9-15,4 9 9 0,-3-6 0 0,-1 7-8 16,1 3 8-16,3-10 0 0,4 6 0 0,-1 4-8 16,5-1 8-16,-5-2 0 0,1 2-9 0,7-2 9 15,-1 2 0 1,-6 1-9-16,3-4-2 0,-3 4 0 0,-1 6 0 0,1-3 0 15,-4 6-84-15,0 0-17 0,0 0-3 0</inkml:trace>
  <inkml:trace contextRef="#ctx0" brushRef="#br0" timeOffset="109557.15">4283 10673 1947 0,'0'0'86'0,"0"0"18"0,0 0-83 0,0 0-21 0,0 0 0 0,0 0 0 16,-7 0 40-16,0 0 4 0,3 0 1 0,-6 0 0 16,-1 0-30-16,0 0-7 0,1 0 0 0,3 0-8 15,-11 0 16-15,4-3-4 0,0-4-1 0,0-5 0 16,-7 2 9-16,-4 1 3 0,-7 3 0 0,4-4 0 16,-4 4-9-16,-3-7-2 0,-4 4 0 0,0 0 0 15,-10 5 14-15,3-5 2 0,-10 6 1 0,-8-3 0 16,-3 6-5-16,-7-4 0 0,-4-2-1 0,-13 6 0 15,2 0-9-15,-16 0-2 0,-1 0 0 0,-4 6 0 16,1-2-1-16,0 5-1 0,-8 0 0 0,4 4 0 16,-3-4 26-16,0 10 6 0,-4-3 1 0,0 3 0 0,7 3-17 0,-7 0-3 15,10-4-1-15,1 4 0 0,-4 0-22 16,14 0 0-16,11 3 0 0,4 0 8 0,6 7-8 0,4-4 0 16,0 7 0-16,24-14 0 15,-6 11 0-15,3 2 0 0,-3 4-8 0,10-4 8 0,0 10-11 0,7-6 11 16,0-4-13-16,0 20 5 0,8-13 8 0,6 2-10 15,4-2 10-15,7 0-10 0,14-7 10 0,0 7 0 16,3 0 0-16,18-7 0 0,1-2 0 0,6 5-13 0,14-2 5 0,-3-13 8 16,7 9 0-16,7-9 10 0,7 10 1 0,10-10 0 15,4-1-11-15,7 8 0 16,8-4 0-16,38 6 0 0,-7-3 0 0,3-6 0 16,8 0 0-16,-11 0 0 0,0-3-8 0,-1-6 8 0,1-4 0 15,4 0 0-15,3-5 0 0,-7 2 0 0,0-12 0 16,3 2 8-16,4-5-8 0,-10 0 12 0,-4-1-12 0,6-2 12 15,-6-1 17-15,-3-6 4 0,-4 0 1 0,-1 4 0 16,-9-7-6-16,6 0-2 0,0-3 0 0,-3 0 0 16,-14-7-15-16,-1 1-3 0,1-3-8 0,-7-4 12 15,-4-3-12-15,-4 7 0 0,-10-7 0 0,-7 0 0 16,-7-3 10-16,-7 3-10 0,-4 7 10 0,-10-7-10 16,0 0 13-16,-8 7-3 0,-3-10-1 0,-10 3 0 15,3 0 11-15,-7-2 1 0,-7-8 1 0,-4 7 0 16,-3 1-6-16,-4-1 0 0,-3-3-1 0,-3 9 0 15,-12-9-15-15,-10 9 11 0,8 1-11 0,-12-4 10 0,-6 6-10 0,-1 4 8 16,4 0-8-16,-14-1 8 0,-7 10-8 0,-3-6 0 16,-11 13 0-16,-1-4 0 15,5 6-8-15,-15 7-4 0,-7 3-1 0,-3 0 0 16,-8 6-45-16,-3 0-9 0,-3 13-1 16,-4-4-838-16,3 1-167 0</inkml:trace>
  <inkml:trace contextRef="#ctx0" brushRef="#br0" timeOffset="136427.7">22052 7709 115 0,'0'0'10'0,"0"0"-10"16,0 0 0-16,0 0 0 0,0 0 438 0,0 0 86 15,0 0 16-15,0 0 4 0,0 0-433 0,0 0-87 16,0 0-24-16,0 0 8 0,0 0-8 0,0 0 0 15,0 0-11-15,7 7 11 0,-7-7 0 0,0 0 0 0,4 3-8 0,-4 6 8 16,0 4 22-16,-4-4 7 16,1 0 2-16,-1 4 0 0,4 3 17 0,-3-4 4 15,-4 1 1-15,3 6 0 0,1-7-6 0,-1 7-2 0,-3-6 0 0,7 8 0 16,-4 1-17-16,4 7-3 31,0-4-1-31,0 3 0 0,0 3-24 0,0 1 0 16,0 2 0-16,4 4 0 0,-1-1 0 0,1 4 0 0,-4 3 12 0,4 6-4 0,3 4-8 0,-4 8 0 0,1-8 0 0,-1 8 0 15,4 1 0-15,-3-10 0 0,-1 10 0 0,-3-10 0 16,4 7 0-16,-4-7 12 0,3-6-4 0,-3 7 0 16,-3-7 24-16,3-3 4 0,3-10 0 0,-6 7 1 15,-1 0-13-15,4-7-4 0,0-3 0 0,0 1 0 16,0-1 4-16,-3 0 1 0,3-2 0 0,0-4 0 16,0 3-25-16,0-3 0 0,-4-3 0 0,4 0 0 15,4 6 0-15,-4-6 0 0,-4-3 0 0,4-3 0 16,0 2 0-16,-3 4 0 0,-1-3-12 0,1-6 12 0,-1 6 0 15,1-7 0-15,3-2 0 0,-4 2 0 0,-3-2 0 0,0 2 8 16,7-6-8-16,0-6 8 0,-4 3 7 0,4 7 1 16,-3-4 0-16,3-6 0 0,0 0 10 0,0 0 2 15,0 0 1-15,0 0 0 0,0 0-10 0,0 0-3 16,0 0 0-16,0 0 0 0,0 0-5 0,0 0-2 16,-4-6 0-16,1-4 0 0,-1 1-1 15,-3 3 0-15,4-4 0 0,-1 1 0 0,-6-4-8 0,3-2 8 16,-1 2-8-16,1-6 8 0,-3 7-8 0,-1-7 0 15,-3 3 9-15,4-2-9 0,3-1 0 0,-8 6 8 16,1-6-8-16,4 7 0 0,3-7 15 0,-4 3-2 16,-7-2 0-16,4-1 0 0,4-3-13 0,-1 6 0 15,1-3 0-15,-5 0 0 0,1-3 0 0,4 10 0 16,6-7 0-16,-6 0 0 0,-4 7 0 0,3 2 0 0,7 1 0 16,-3 3 0-16,4-1 0 0,-8 4 0 0,8-3 0 0,3 6 0 15,0 0 0-15,0 0 0 0,0 0 0 0,0 0-10 16,3 16 10-16,1-1-12 0,-1 1 12 0,1 6-12 15,6 3 12-15,-3 3-10 0,8-3 10 0,-8 7-10 16,3-1 10-16,4 0 0 0,8 1 0 0,-1-1 0 16,-7 1 0-16,0-1 0 0,7 0 8 0,-3-9-8 15,-1 10 0-15,-3-10 0 0,-3-1 0 0,3 1 0 16,-3 3 0-16,-1-9 0 0,-3 6 0 0,0-6 0 16,0-4 0-16,1 1 8 0,-1-1-8 0,-4-2 0 0,1 6 16 15,3-10-2-15,0 3 0 0,-4-3 0 16,-3-6-2-16,7 4-1 0,4-4 0 0,0-10 0 15,-4 7 7-15,7-6 2 0,0-4 0 0,3-6 0 16,5-3-2-16,-1-6 0 0,-4 3 0 0,12-13 0 16,-1 4-9-16,-3-7-1 0,-4-6-8 0,3-3 12 0,1-3-12 15,3-1 0-15,-3 1 0 0,0 0 0 16,-4-7-60-16,0 4-4 0,0-4-2 0,-7 7 0 0</inkml:trace>
  <inkml:trace contextRef="#ctx0" brushRef="#br0" timeOffset="139913.22">21713 11152 230 0,'18'4'10'0,"-18"-4"2"0,7 0-12 0,-7 0 0 0,0 0 0 0,0 0 0 0,11 0 385 0,-11 0 75 15,0 0 14-15,0 0 3 0,0 0-315 0,0 0-63 16,0 0-13-16,0-10-2 0,0 7-10 0,0 3-2 16,0 0 0-16,0 0 0 0,0 0-2 0,0 0-1 15,0 0 0-15,0 0 0 0,0 0-30 0,0 0-7 16,0 0 0-16,0 0-1 0,7 3-31 0,0 3-10 16,-4 1 0-16,1 2 0 0,7 10 18 0,-8-7 3 15,-3 10 1-15,0-3 0 0,0 3-12 0,0 0 10 16,0 0-10-16,-3 0 10 0,-5-3 14 0,5 3 4 15,6-3 0-15,-6 3 0 0,-4-10 4 0,3 10 2 0,4-6 0 16,4-1 0-16,-8 1-15 0,4-3-3 0,0-10-1 16,4 6 0-16,3-3 1 0,-7-6 1 0,0 0 0 0,0 0 0 15,11-9 3-15,-4-3 0 16,-4-4 0-16,-3 0 0 0,4-3-7 0,3-9-1 0,0 6 0 16,0-3 0-16,-7-3-1 0,7-4-1 0,3-2 0 0,1 3 0 15,0 2 1-15,-1-2 0 0,8 0 0 0,-1 9 0 16,1-3-11-16,0-4 0 0,-1 7 0 0,1 1 0 15,7 2-8-15,-4 3 8 0,-3-3 0 0,6 0 0 16,1 10 0-16,0-4 0 0,-1-5 0 0,-3 11 0 16,4-2 0-16,0 3 0 0,0-4 0 0,-4 7 8 15,-4-6-8-15,5 9 0 0,2 0 0 0,1 0 0 16,-4 9 0-16,0 4 0 0,4-4 0 0,-4 13 0 16,-3 0 0-16,-4 6 0 0,3-3 9 0,-2 16-1 15,2-3-8-15,-3-1 0 0,-7 4 0 0,4 3 8 16,0-3-8-16,-4-4 0 0,-4 1 0 0,1-7-8 15,3 10 8-15,-4-3 0 0,1-4 0 0,-1-2 0 16,1-7 0-16,-4 6 0 0,7-6 8 0,-4 0-8 0,-3-3 0 0,4 0 0 16,3-3 0-16,0-6 0 15,-3 5-78-15,3-8-17 0,-4 2-3 0,4-5-1334 0</inkml:trace>
  <inkml:trace contextRef="#ctx0" brushRef="#br0" timeOffset="140464.22">23340 11115 2419 0,'0'-3'107'0,"-4"3"22"0,4 0-103 0,0-7-26 15,4 7 0-15,3-3 0 0,3-3 100 0,8 3 14 16,0-7 3-16,6 1 1 0,1-4-103 0,0 4-15 15,3 0-15-15,0 6 3 0,4-7 12 0,-4 7 0 16,-3-3 0-16,7 6 0 0,-1 0 0 0,5 6 11 0,-1-3-3 0,-3 3 0 16,-1 1-8-16,-2-1 8 0,-1-3-8 0,-3 6 8 15,3-5-8-15,0 5 0 0,0-3 0 0,-3-3 0 32,-4 4-72-32,0-1-16 0,0-6-3 0,-3 6-697 0,0-3-140 15</inkml:trace>
  <inkml:trace contextRef="#ctx0" brushRef="#br0" timeOffset="140742.69">23227 11375 2804 0,'0'0'62'0,"0"0"13"0,0 0 2 0,14 0 1 0,0 0-62 0,4-6-16 16,6 6 0-16,1-3 0 0,7-4 19 0,3 4 1 15,-3-6 0-15,0 9 0 0,3-3 8 0,-3-4 1 16,-4 4 1-16,-3 3 0 0,3-6-15 0,0 6-3 16,-3 0-1-16,3 0 0 0,4 6-11 0,-1-6-12 15,8 3 2-15,-3-3-881 16,-5 0-176-16</inkml:trace>
  <inkml:trace contextRef="#ctx0" brushRef="#br0" timeOffset="167652.26">25174 10447 2156 0,'0'0'96'0,"0"-6"19"0,4-4-92 0,-4-2-23 0,0 2 0 0,0 7 0 15,0-6 26-15,0-1 1 0,0 10 0 0,0 0 0 16,0-3-8-16,0 3-2 0,0 0 0 0,0 0 0 16,-7 3 25-16,0 10 5 0,0 6 1 0,3-7 0 15,-3 13-22-15,0-3-4 16,0 0-1-16,0 3 0 0,3 3 18 0,-3 4 3 0,-3-1 1 0,3 4 0 16,0 2-19-16,0 1-4 0,-8 3-1 0,1-1 0 15,0 4-6-15,0 7-1 16,0 2 0-16,3 0 0 0,1-3 17 0,-1-3 3 0,1 7 1 0,-1-4 0 15,0-6-33-15,8 0 0 0,-1-4 0 0,1 7 0 16,6-9 8-16,1 3-8 0,3 3 12 0,-3-7-12 16,6-2 8-16,1-4-8 0,3 1 0 0,3-1 0 15,5-9 0-15,-1 6 0 0,0-6 8 0,4 0-8 16,-4-9 0-16,3 5 10 0,-2-5-10 0,-1-4 8 0,0-6-8 16,0 4 0-16,-3-4 0 0,-1-6 0 15,5-4 0-15,2 7 0 0,1-12 0 0,0 3 0 0,-1-13 13 16,5 9-2-16,-5-9-1 0,5-6 0 0,-8 3-2 0,3-3-8 15,-6-7 12-15,0 4-4 0,-1-1-8 0,-3 1 8 16,-3 3-8-16,-7-4 8 0,-1 10-8 0,-3 1 8 16,-3-1-8-16,-5 3 8 0,-2 3 14 0,-4 0 2 15,-4 4 1-15,0 2 0 0,-6 1-25 0,-4 3 0 16,-1-1 0-16,-2 7 0 0,2-3 0 0,-2 6 13 16,2-3-1-16,5 7-1 0,-1-4 5 0,0 0 0 15,-3 6 1-15,3 1 0 0,-3-4-7 0,3 0-2 16,1 4 0-16,-1-1 0 0,-3 1-8 0,10-1 0 15,1-6 0-15,2 7 0 0,1-1 0 0,4-6-12 0,3 3 4 16,0-2 8 0,-4 5-34-16,8-9 1 0,3 0 0 0,0 0 0 15,0 0-75-15,0 0-14 0,0 0-3 0,0 0-731 0,10 0-147 0</inkml:trace>
  <inkml:trace contextRef="#ctx0" brushRef="#br0" timeOffset="168235.49">25855 10437 3056 0,'-10'0'68'0,"2"0"13"0,-2-6 3 0,3 6 1 0,3 0-68 0,4 0-17 0,0 0 0 0,0 0 0 0,0 0 0 0,0 0 0 16,0 0 8-16,11 0-8 0,-1 0 0 0,5 0 0 15,-1 0 8-15,0 6-8 0,3-2 0 0,5-4 0 16,2 9 0-16,5-3 0 0,-1 1 11 0,3 2-2 16,-2-3 0-16,2-3 0 0,5 7-9 0,-1-7-16 0,0 3 4 15,-3-3 1-15,3 4 19 0,-3-4 3 16,-4 0 1-16,4 3 0 0,-4-3-12 0,4-3 0 16,-4 7 0-16,4-4 0 0,-7-3 0 0,3 6 0 0,-3-3 8 15,-1-3-8-15,1 0 0 0,0 3 0 0,-4-3 0 0,0 0 0 16,0 6 0-16,-3-2 0 0,-1-4 8 0,-2 6-8 15,-5-3 0-15,1 6 0 0,-8 4 9 0,-3 3-9 16,0-1 21-16,-3 7 0 16,-8 7 0-16,1-4 0 0,-12 6-6 0,5 0-2 0,-11 1 0 0,3 5 0 15,-3 1 6-15,-1 0 1 0,-2 2 0 0,-1 4 0 16,-3 0 6-16,3 0 2 0,4-3 0 0,-1 3 0 16,1-4-8-16,0 1 0 0,3-6-1 0,4 5 0 0,0-8-19 0,3-1 0 15,1 1 8-15,3-1-8 0,-1-3 0 0,5-3-19 16,3 7 4-16,3-10 1 15,4-1-133-15,4-11-26 16</inkml:trace>
  <inkml:trace contextRef="#ctx0" brushRef="#br0" timeOffset="174704.53">24553 12306 115 0,'0'0'10'0,"0"0"-10"0,0 0 0 0,0 0 0 16,0 0 287-16,0 0 55 16,0-9 11-16,0 9 3 0,0 0-166 0,0-3-33 0,-7-3-6 0,7-1-2 15,0 1-37-15,0-3-8 0,0-1-2 16,4 7 0-16,-1-6-30 0,1-1-7 0,-1 1-1 0,4-4 0 16,1 1-9-16,6-7-3 0,0 10 0 0,0-13 0 15,7 0-22-15,-3 0-5 0,6-10-1 0,5 7 0 16,2-6 20-16,8-7 3 0,7 4 1 0,7-10 0 15,3-3-22-15,8-6-4 0,-4-10-1 0,7 0 0 16,0-12-21-16,14 3 0 0,14-4 0 0,4-8 8 16,-4-1 18-16,4 0 4 0,3-9 1 0,1 10 0 15,-8-1-39-15,0 0-8 16,-7 1-2-16,4-1 0 0,-4 0-3 16,0 1-1-16,1 2 0 0,-8 13 0 0,-7-9-85 15,0 12-17-15,-3 0-3 0,-1 3-692 0,1 4-138 0</inkml:trace>
  <inkml:trace contextRef="#ctx0" brushRef="#br0" timeOffset="175671.48">29051 10463 1850 0,'0'0'82'0,"0"0"17"0,4-4-79 0,-4 4-20 0,3-9 0 0,1 9 0 15,3-3 37-15,-7 3 4 0,0 0 1 0,0 0 0 16,0 0 23-16,0 9 5 0,-4 4 1 0,-3-1 0 15,-7 10-4-15,0 7-1 0,-4-4 0 0,-3 12 0 16,-3 1-29-16,-8 0-5 0,0-4-2 0,-3 10 0 16,3-3-7-16,-7-1-2 0,0 4 0 0,4 7 0 15,0-1-2-15,7-3-1 0,-1 6 0 0,8-3 0 16,4-6-18-16,3 6-9 0,3-9 1 0,7-6 0 16,-3 5 8-16,7-8 0 0,4-1 0 0,3-6 0 15,0 6 0 1,0-9 11-16,7-3-1 0,4 3 0 15,3-3-10-15,4-6 0 0,6-4 0 0,-2 0 0 0,-1-6 0 0,4-3 0 0,-1 0 0 16,5 0 0-16,-1-9 0 0,-3 6 0 0,-8-6 0 0,5-4 0 0,-5 4 0 16,-3-10 0-16,1 6-12 0,2 1 12 0,-6-7 0 0,-4 6 0 15,0-9 12-15,-3 4-4 0,-4-1 5 0,0 3 1 16,-7-3 0-16,0-3 0 0,-7 3 21 0,3-2 4 16,-6-1 1-16,-1 3 0 0,1-3-17 0,-5 3-3 15,1-3-1-15,0 6 0 0,-3-2 6 0,-1 5 2 16,0-3 0-16,-3 10 0 0,0-10-6 0,0 7-1 15,-4 3 0-15,0-1 0 0,4-2-20 16,0 9 8-16,0 0-8 0,0 0 0 0,0 6 0 0,-4-3-15 16,0 4 3-16,4-1 0 15,-4 3-22-15,8 1-4 0,-4 2-1 0,6-2 0 16,1 5-95-16,4-8-19 0,-1 2-4 0,4 1-1023 0</inkml:trace>
  <inkml:trace contextRef="#ctx0" brushRef="#br0" timeOffset="176524.55">30491 10513 1324 0,'0'0'118'0,"3"-3"-94"15,4-4-24-15,-3-2 0 0,3 6 74 0,0-7 10 16,0 1 3-16,0 6 0 0,0-3-72 0,0 2-15 16,0-5 0-16,0 0 0 0,-3 5 0 0,3-2 16 15,-4 3-2-15,1-6-1 0,-1 6 49 0,-3 3 10 16,4-7 1-16,-4 4 1 0,0-6 3 0,0 9 1 0,0 0 0 16,-4-3 0-16,4-4-10 0,0 7-3 0,-7-9 0 0,7 9 0 15,-7-3-18-15,4 0-4 0,-4-4-1 0,0 4 0 16,0-3-7-16,-1 6-2 0,1 0 0 0,0-3 0 15,0-3-13-15,-3 6-4 0,3 0 0 0,-4-4 0 16,0 4-5-16,-3 0-2 0,4 0 0 0,-11 4 0 16,3-4-9-16,-7 6 0 0,-3-3 9 0,0-3-9 15,3 9 14-15,-3-2-2 0,7-1 0 0,-4 3 0 16,-3 1-12-16,3-1 0 0,4 4 8 0,0-1-8 16,0 4 19-16,-1 0 1 0,1 2 0 0,0 4 0 15,4 0-20-15,-5-3 0 0,1 3 0 0,0 0 0 16,7 6 0-16,0-3 0 0,0 7 0 0,0-4 0 0,7-3 0 15,-4 3 0-15,4-3-13 0,0 0 5 16,3-3 8-16,4 0 0 0,-3-6 0 0,6 3 8 0,1-7-8 16,3 4 8-16,0-3-8 0,4-4 8 0,-1 0-8 0,4-6 0 15,-3 7 0-15,6-7 0 0,1-3 0 16,0-3 12-16,3-3-4 0,-3 2 0 0,6-5 3 0,-3 0 1 16,4-4 0-16,3-6 0 0,4 4-12 0,3-4 0 15,4-3 9-15,-4-6-9 0,1 6 0 0,-1-10 0 16,0 7 0-16,-3-6 0 0,-7 0 0 0,-1 2 0 15,1-2 0-15,-4 0 0 0,-3 5 0 0,0-2 0 16,-4 3 0-16,-4 3 0 0,1 3 8 16,-4 1 0-16,0 5 0 0,0 4 0 0,-4-1 8 0,1 7 1 15,-4 3 1-15,0 0 0 0,0 0-18 0,0 0 10 16,0 3-10-16,0 13 8 0,0-4 4 0,0 7 1 16,-4 3 0-16,1 3 0 0,-1 4-13 0,-3 2 0 0,0 3 0 15,0 7 0-15,0 0 0 0,-3 3-15 16,-4 0 3-16,-1 6 1 0,-2 3 11 0,-1 1 11 0,0-1-3 0,-3 0 0 15,7 7-8-15,-7-4 8 0,3-3-8 0,1-9 8 16,-1 7-8-16,4-8 0 0,0-2 0 0,3 0 0 31,-3-7-81-31,7 4-15 0,0-7-4 0,0-15-1212 0</inkml:trace>
  <inkml:trace contextRef="#ctx0" brushRef="#br0" timeOffset="190430.1">24268 4175 460 0,'0'0'41'0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9-12T18:50:34.49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3884 607 2426 0,'-3'-10'108'0,"-4"7"21"0,3-3-103 0,-7-7-26 16,8 4 0-16,-8-4 0 0,4 4 19 0,0-4-2 15,-3-5 0-15,-8 8 0 0,0-5-17 0,-3-4 0 16,-7 6 0-16,3 4 0 16,-17-4-28-16,-4 7-10 0,-14 3-2 0,-3 3 0 0,-1 0 23 0,-6 3 4 15,-5 16 1-15,-9-10 0 0,-8 4 12 0,-3 9 0 16,-4 9 0-16,0 10 0 0,-14-7 0 0,4 4 0 0,-4 6 0 16,0-3 0-16,11 3 0 0,0-1-9 0,3 8 9 0,4-8-8 15,6 11 8-15,8-1 0 0,7 0 0 0,4 7-8 16,10-7 8-16,0 4 8 0,10 2-8 0,1 4 11 15,7 3-11-15,6 6 0 0,8 3 0 16,3 7 0-16,1 2 0 0,13-5 0 0,0 2 0 16,8 4 0-16,3 3 0 0,11-16 0 15,-4 10 0-15,14-4 0 0,11-6 0 0,-1 10-17 0,12-10 4 0,6 3 1 16,7-12-4-16,8-7 0 0,6-3 0 0,15 1 0 16,3-4 16-16,8-9 0 0,9-7 0 0,12-2 10 15,3-4 1-15,3-6 0 0,-3-7 0 0,11 4 0 16,-1-6-26-16,4-7-5 0,0-3 0 0,7-6-1 15,4-3 9-15,-7 6 1 0,6-13 1 0,1 1 0 0,-7-7 10 16,-1-3 9-16,-6-3-1 0,-1 0-8 16,4-19 15-16,-7 9-4 0,-17-9-1 15,3-6 0-15,-11 6 18 0,-7-15 4 16,-3 2 1-16,-11-5 0 16,-11 2 15-16,-6-3 2 0,-11-12 1 15,-4 9 0-15,-10-9-3 0,-7-7 0 0,-4 7 0 0,-7-6 0 0,-14-4-7 0,-10 7-1 16,-1-4-1-16,-17 7 0 0,0-7-19 0,-7 16-3 0,-15-6-1 0,-10 0 0 0,-17-3-16 0,-4 9 0 15,-11 3 0-15,-10 10 0 0,-4-7-8 0,-14 7-3 16,-10 12 0-16,-1-3 0 16,-6 13-21-16,-11 0-5 0,-4 9-1 0,-3 3 0 15,3 3-144-15,-10-3-29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9-12T19:08:40.26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1192 4931 979 0,'-31'-9'43'0,"17"5"9"0,-1-2-41 0,5-3-11 0,-4 9 0 0,3-13 0 15,1 10 372-15,6-6 72 0,-7-1 14 0,15-2 3 16,3-1-321-16,4-2-65 0,3 2-13 0,14-6-2 16,7 3-40-16,11-2-7 0,11-4-1 0,10 0-1 15,10-6 3-15,18 9 1 0,15-6 0 0,3 3 0 0,14-7-15 16,10 8 0-16,18 2 0 0,4-3 0 0,7-3 9 15,10 3-1-15,15 3 0 0,3-3 0 16,11 3-8-16,3-3 0 0,7 3 0 0,7-3-11 0,0-3 11 0,4 3 8 16,0-3-8-16,-7 10 11 15,6-7-11-15,-9 6 10 0,-1 10-10 0,4-4 10 16,-1 4-87-16,-3 12-18 0,1-6-3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9-12T19:12:35.68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4318 7662 633 0,'0'0'56'0,"-4"-6"-44"0,-3 6-12 0,4-3 0 16,-8-7 220-16,8 10 41 0,-11-3 9 0,3-3 2 15,1 3-208-15,-12-3-42 0,5 3-8 0,-4-7-2 16,-4 7-12-16,-10-3 0 0,-1-4 0 0,-3 7 0 15,-3-6-16-15,0 9 3 0,-4-10 1 0,-3 10 0 0,-1-9 1 0,-6 6 1 16,-4 0 0-16,-4-4 0 16,-6 4 18-16,-8-3 3 0,0 6 1 0,-3 0 0 15,4 0 14-15,-11 0 3 0,-4 0 1 0,0 0 0 16,4 0 4-16,-7 0 1 0,3 0 0 0,-3 0 0 16,6 0 9-16,-6 0 3 0,4 6 0 0,2-3 0 0,-2-3-22 15,2 7-4-15,-2-4-1 0,6 0 0 0,7 3-20 16,-3-3 9-16,11 7-9 0,6-1 0 0,-3-6 0 0,7 7 0 15,0-4 0-15,7 3 0 0,4-2 0 0,3 8 0 16,7-5 0-16,4-4 0 0,0 10 0 0,3-4 0 16,7 1 0-16,8-1 0 0,-5-2 0 0,8-1 0 15,-3 10 0-15,10-7 0 0,-4 1 0 0,0 6 0 16,8-7 0-16,-4 7 0 0,7 0 0 0,0 3 0 16,0 0 0-16,0 0 0 0,0 0 16 0,7 9-4 15,-4-3-1-15,1 7 0 0,3-4 0 0,-3 4 0 16,6 6 0-16,-6-1 0 0,3 4-11 0,3 9 8 0,-6 1-8 15,6 5 8-15,-6 7 9 0,3-3 2 0,4 9 0 0,-4-6 0 16,3 9-19-16,1 4-17 0,-1-1 3 0,1 4 1 16,-7-4 13-16,6 10 12 15,1 0-3-15,-8-1 0 0,8 4-9 0,-11-3 0 0,0 6 0 16,0-3 0-16,0 3 12 0,-4-3-4 0,-3 3 0 16,4 0 0-16,-8-9-8 0,1 9-11 0,6-3 3 0,-7-3 0 15,1-4 8-15,-1 1 14 0,1-10-3 0,6 1-1 16,-6 2 10-16,6-3 3 0,-7-3 0 0,8-3 0 15,-4 3-3-15,7-9-1 0,-4 3 0 0,-3-6 0 16,4 2-3-16,-4-5-1 0,3 2 0 0,4-2 0 16,-10 5-15-16,6 1-13 0,-7-3 2 0,-3-4 1 0,4 4 10 15,-4-7 0-15,-4 0 0 0,4-6 0 0,-7 4 8 0,3-11 1 16,4-5 0-16,-4-4 0 0,8-9 7 0,-4 6 0 16,3-15 1-16,4 9 0 15,0-13 36-15,-7 4 7 0,7-4 2 0,3-2 0 16,4-4-15-16,-3-3-3 0,3 6-1 0,0-6 0 15,0 0 4-15,0 0 1 0,0 0 0 0,7-6 0 0,10-4-19 16,1 1-3-16,3-4-1 0,11 4 0 0,-4 0-6 16,11 2-2-16,7-2 0 0,3-1 0 0,11 1-17 15,11 0 0-15,-1-1-8 0,4-2 8 0,1 2 0 16,2 7 0-16,-3-6-8 0,7-1 8 0,-7 1 0 0,1 6 0 16,-5-4 0-16,-10 4 0 15,0 0-41-15,-7-3-6 0,0 12-1 0,-4-6 0 16,-10 3-114-16,0 0-23 0,-7 4-5 0</inkml:trace>
  <inkml:trace contextRef="#ctx0" brushRef="#br0" timeOffset="3206.56">5334 7919 1785 0,'0'-12'79'0,"0"12"17"0,4-10-77 0,-4 1-19 16,0 6 0-16,7-6 0 0,-7 9 104 0,0 0 18 16,0 0 3-16,0 0 1 0,0 0-104 0,0 0-22 15,0 0 0-15,0 0 0 0,0 0 0 0,0 0 9 16,0 0 0-16,0 0 0 15,0 9-36-15,0 3-7 0,0-2-2 0,-7-1 0 0,3 4 23 0,-10 6 4 16,7-7 1-16,-4 7 0 0,1 3 8 0,-4-3 14 0,-1-4-3 0,1 7-1 16,-3-3 4-1,3 3 1-15,-4-3 0 0,7 3 0 0,1-3 2 0,-4-4 1 0,3 4 0 0,1-6 0 16,2 6-7-16,5-7-2 0,-1 4 0 0,4-4 0 16,0-2 10-16,0 2 1 15,4-9 1-15,3 7 0 0,0-1 11 0,4 1 3 16,-1-7 0-16,4-3 0 0,0 9-22 0,4-9-4 0,-4 6-1 0,7-6 0 15,-7 0-8-15,8 0 8 0,-5-6-8 0,1 6 8 16,7-3-8-16,-1-3 0 0,-6 3 0 0,7 0 0 16,-1-4 0-16,5 4 0 0,-5-3 8 0,-6 3-8 31,7-4-19-31,-4 7-5 0,3-3-2 0,-2-6 0 0,-5 6-88 0,1-4-18 16,0-2-3-16,-1 6-815 0</inkml:trace>
  <inkml:trace contextRef="#ctx0" brushRef="#br0" timeOffset="3481.19">5891 7734 2246 0,'0'0'200'15,"-10"0"-160"-15,3 7-32 0,-7-1-8 0,3 3 72 0,4 7 14 16,-4 3 2-16,1 3 1 0,3 9-74 0,-7 1-15 15,3-1 0-15,1 3 0 16,-8 7 0-16,4 0-8 0,0-7 8 0,0 7 0 0,-4 0 0 0,0-7-12 16,4 7 12-16,-11 0-10 0,15-7 10 0,-11 7 0 15,0 0 0-15,3-7 0 0,-3 7-16 0,7-3-2 16,-8-4 0-16,8-2 0 16,0-7-32-16,4 6-6 0,-1-12-2 0,0 3 0 15,8 0-117-15,-8-3-23 0,8-7-5 0,-1-2-596 0</inkml:trace>
  <inkml:trace contextRef="#ctx0" brushRef="#br0" timeOffset="4072.81">6181 7709 2815 0,'0'0'62'0,"3"-3"13"0,1-6 2 0,6-1 2 0,1 7-63 0,-4-6-16 0,4 6 0 0,6-4 0 0,1 7 0 0,3-3 0 16,-10 3 0-16,6 3 0 0,1-3-11 0,-1 7-8 16,-2-4-1-16,2 6-1 15,1-6-15-15,0 7-2 0,-1 2-1 0,1-2 0 0,-1-1 39 0,-2 4 0 16,2-4 0-16,-3 0 0 0,-3 4-10 0,-1 6 10 15,-2-7 0-15,-5 4-9 0,1-3 9 0,-4-1 0 16,-4 10 0-16,-3-6 8 0,3-1-8 0,-13 4 11 16,3 3-11-16,-4-3 12 0,-3-3-12 0,0-1 0 15,-4 1 0-15,4 0 0 0,-4-4 0 0,0 1 0 16,4-4 0-16,4 1 0 0,3-7-12 0,-8 3 3 0,12-3 0 0,-1-3 0 16,4 6-2-16,0-6 0 0,7 0 0 15,0 0 0-15,0 0 3 0,0 0 0 0,0 0 0 0,0 0 0 31,0 0-15-31,0 0-2 0,0 0-1 0,4 7 0 0,6 2 26 0,1 1 0 0,-1-1 0 16,5 4 0-16,-1-4 0 0,3 0-10 0,1 1 10 0,0-1 0 16,6 4-8-16,-6-4 8 0,3 1 0 0,0-4 0 15,-3 9-12-15,-1-5 4 0,1-4 8 0,-4 13-13 16,4-10 13-16,-15 4 0 0,4-4 0 0,-3 4 0 16,0-4 12-16,-4 4 4 0,-8-4 2 0,1 10 0 15,-3-6 11-15,-4 5 3 0,-4-5 0 0,-3 9 0 16,0-3-20-16,-4-7-4 0,-7 10-8 0,1 0 12 0,-5-3-12 15,-10 9 0-15,8-3 0 0,-12-3-10 16,4 6-10-16,-3-2-3 0,7-8 0 0,6 4 0 16,5-3-40-1,9-6-8-15,-2-1-1 0,6-2-621 0,11-1-124 0</inkml:trace>
  <inkml:trace contextRef="#ctx0" brushRef="#br0" timeOffset="4783.82">7158 7728 2746 0,'0'-22'122'0,"-11"13"25"0,-3-4-118 0,4 4-29 16,-5-4 0-16,5 7 0 0,-8 0 9 0,1-1-9 0,-1-2 8 0,4 9-8 15,-7-9 0-15,0 9-14 0,-4 0 2 0,4 9 0 31,-11-9-36-31,4 9-6 0,-4 4-2 0,4-4 0 16,-11 4 11-16,7 3 1 0,0-1 1 0,1 4 0 0,-1 3 24 0,0-3 5 0,4 3 1 0,3-3 0 16,4-4 13-16,3 1-9 0,8-3 9 0,-1-4-8 15,4 0 20-15,4 1 5 0,-1-4 1 0,4-6 0 16,4 6 13-16,6-3 2 0,4-3 1 0,4 0 0 16,7 0-17-16,-1 0-3 0,8-9-1 0,0 3 0 15,3-4-5-15,0 1 0 0,4 0-8 0,-3-4 12 16,-1-3-12-16,-3 4 0 0,3-1 0 0,-3 1 0 15,-4-4 0-15,0 3 8 0,-3 4-8 0,-1-3 0 16,1 2 0-16,-7-2 11 0,-1 2-11 0,-2 1 10 0,-1-1 2 16,-7 1 0-16,3 3 0 0,-10-4 0 0,0 4 0 15,0 0 1-15,-7-1 0 16,-3-2 0-16,3 6 6 0,-8-6 1 0,5-1 0 0,-8 10 0 16,4-9-20-16,0 9 0 0,0-3 0 0,-4-4 0 0,4 7 0 0,0-3 10 15,0 3-10-15,3 0 8 0,1 0-8 0,-1 3 0 16,8-3 0-16,3 0 0 0,0 0 0 0,0 10 0 15,0-10 0-15,0 0 0 0,0 9 0 0,7 1 0 16,3-7-9-16,8 6 9 0,-7 0 0 0,6-2 0 16,8-1 0-16,0 0 0 0,-1 4 0 0,4-7 0 15,1 9 0-15,2-5 0 0,1 2 11 16,-4-3-1-16,4 1 0 0,-7 2 0 0,3 4-10 0,-3-4 12 16,-1 0-12-16,1 4 12 0,-4-4-12 0,-3 4 0 15,3-1-12-15,-10 7 12 0,6 0 0 0,-6-3 0 16,-4 3 0-16,0-1 0 0,0-2 0 0,-3 9 0 15,-4 0 0-15,-4-3 0 0,-3 6 0 0,-4-3 0 0,4 7 12 0,-14-1-4 16,0-3 5-16,-4 4 1 0,-3-1 0 16,-14 0 0-16,3 4-3 0,0-1-1 0,-10 7 0 0,7 0 0 15,-1-7 2-15,1 7 0 0,0-3 0 0,6-4 0 16,1 1-12-16,0-7 0 0,3 3 0 0,4-5 8 16,-4-1 0-16,4-3 0 0,3-7 0 0,4 7 0 15,0 3-8-15,7-3 0 0,-4-6 0 0,7 3 8 16,1-7-8-16,-1 7-17 0,8-6 4 0,-1-4 1 15,1 4-128-15,3-4-26 0,3-3-5 16,4-3-967-16</inkml:trace>
  <inkml:trace contextRef="#ctx0" brushRef="#br0" timeOffset="5091.81">7422 8584 2188 0,'-7'-3'195'15,"-3"-6"-156"-15,-1-1-31 0,-3 1-8 0,4 3 196 16,2-1 37-16,-6-2 8 0,4 9 2 0,-1-3-206 0,-3 3-37 16,4 0-15-16,-12 3 1 0,1-3-5 0,4 9-1 15,-1 4 0-15,4 3 0 16,-7-4-27-16,-1 1-5 0,5 9-2 0,-1-4 0 16,1 1 5-16,2-3 1 0,1 3 0 0,4 3 0 0,-1-10 28 0,8 4 5 0,-4 0 2 0,7-7 0 15,0 7 13-15,7-10 12 0,-4 3-3 0,8 1 0 16,3-7 18-16,3 3 3 0,5-3 1 0,6-3 0 15,-3-3 8-15,3 3 1 0,4-6 1 0,-4 3 0 16,4 0-5-16,3-4 0 0,-11 4-1 0,5-3 0 16,-5-7-17-16,1 10-3 0,0-6-1 0,-8 3 0 15,1-7-5-15,-4 4-1 0,-3-1 0 0,-1 4 0 16,-3-3 1-16,-7-1 0 0,4 1 0 0,-8-10 0 16,-3 6-89-16,-10 4-17 0,-8-4-4 15</inkml:trace>
  <inkml:trace contextRef="#ctx0" brushRef="#br0" timeOffset="19570.47">22719 4555 172 0,'-7'0'16'0,"0"0"-16"0,-4 0 0 15,1 0 0-15,-4-7 193 0,3 1 36 0,-3 6 7 0,3 0 2 16,4-3-95-16,-3 3-19 16,-5-6-4-16,8 3-1 0,0-4-1 0,-3 4 0 0,-1 3 0 0,4-9 0 15,-3 9-22-15,3-3-4 0,-8-4 0 0,8 1-1 16,-3 0-30-16,3-4-5 0,0 7-2 16,0-3 0-16,-8 3-22 0,1-7-5 0,7 7-1 0,-3 3 0 15,-4-9-10-15,0 3-1 0,3 6-1 16,0 0 0-16,-3 0-2 0,4 0 0 0,-8 0 0 0,7 0 0 15,11 0 17-15,-7 0 3 0,-10 0 1 0,6 6 0 16,11-6-7-16,0 0-2 0,-3 9 0 0,-1-6 0 16,-3 4 5-16,7-7 1 0,7 6 0 0,4 0 0 15,-1-3-2-15,8 7-1 0,3-4 0 0,7 0 0 16,1 1-8-16,-1-4-2 16,3-3 0-16,1 0 0 0,0 6 11 0,3-6 3 0,1 3 0 0,6-3 0 15,7 0-31-15,1 0 0 0,-8 0 0 0,4 0 0 0,0 3 0 16,0 4-8-16,-4-7 8 0,0 3-13 15,-3 3 13-15,-4-6 0 0,4 3 0 0,-4-3 0 16,1 6 0-16,-1 1 0 0,-7-7 0 0,4 0 0 16,0 0 0-16,-8 6 0 0,1-3 0 0,-7-3 0 0,-1 6 0 0,-3-2 0 15,1-4 0-15,-8 0 0 0,0 0 0 0,-7 0 0 16,0 0 0-16,0 0 0 0,0 0 0 0,0 0 13 16,0 0-4-16,0 0-1 0,0 0-8 0,0 0 0 15,0 0-10-15,0 0 10 0,0 0 0 0,0 0 0 16,-4-4 0-16,1-2 10 0,-1-3-10 0,1 9 0 15,3-13 0-15,-4 10 8 0,4 3-8 0,0 0 0 0,0 0 0 0,-7-6 0 16,3 3 0-16,-3-4 0 0,-3 7 0 0,3 0 0 16,-4 0 0-16,-3 0 0 15,0 0 0-15,-4 0 8 0,-3 7-8 0,0-7 10 0,-4 0-10 0,-3 3 10 16,3-3-10-16,1 6 10 0,-8-6-10 0,0 0 10 16,-3 0-2-16,0 3-8 0,-8-3 12 0,1 0-4 15,0-3 0-15,-1 3-8 0,-10 0 12 0,11 0-4 16,0 0-8-16,6 0 12 0,-6-6-12 0,3 6 12 15,8-3-12-15,-5 3 10 0,-3 0-10 0,1 0 10 16,2 0 2-16,1-7 1 0,3 7 0 0,4 0 0 16,-4 0-5-16,11 0 0 0,7 0-8 0,4 0 12 15,-8 0-12-15,7 0 9 0,11 0-9 0,0 0 8 16,0 0-8-16,0 0 0 0,0 0 0 0,0 0 0 16,0 0 8-16,14 7-8 0,-14-7 0 0,22 0 8 15,6 3-8-15,4 3 0 0,-8-3 0 0,8 3 0 16,0 1 8-16,3-1-8 0,0-3 8 0,-3 7-8 0,7-10 0 0,0 9 0 15,7-9 0-15,-1 3 0 0,-2 3 0 0,3-3 0 16,3 4 0-16,-3-4 0 0,0-3 0 0,-8 6 0 16,-2-6 0-16,-1 3 0 0,-7-3 0 0,4 0 0 15,-4 0 0-15,0 0 0 16,1 0-8-16,-5 0-1 0,-2 0 0 0,-1 0 0 16,-4 0 9-16,5-3 0 0,-8 3 0 0,-4 0 0 0,-3 0 0 0,0 3 0 15,-3-3 0-15,-4 0 0 0,0 0 0 0,0 0 0 16,0 0 0-16,0 0-8 0,-7-3 8 0,-4-3 0 15,1 6 0-15,-4-3 0 0,-8-4 0 0,8 7 0 16,-7-3 0-16,3-3-8 0,-3 6-4 0,4-3-1 16,-1 0 0-16,0-3 0 15,1 6-70-15,3-4-13 0,3-2-4 0,-3 6 0 16,3 0-107-16,4 0-21 0</inkml:trace>
  <inkml:trace contextRef="#ctx0" brushRef="#br0" timeOffset="21651.48">22969 5144 2055 0,'-7'16'91'0,"7"-10"19"0,-3 13-88 0,-1 3-22 0,-3 6 0 0,4-3 0 16,-4 7 65-16,0 5 9 0,0 1 2 0,3 3 0 16,-3 3-55-16,3-4-10 0,-6 1-3 0,6 9 0 15,-3-3-8-15,0 7-11 0,-7-14 3 0,3 14-686 16,8-1-137-1</inkml:trace>
  <inkml:trace contextRef="#ctx0" brushRef="#br0" timeOffset="24955.47">23947 4699 1062 0,'0'0'23'0,"0"0"5"0,0 0 0 0,0 0 3 0,0 0-31 0,0 0 0 0,0 0 0 0,0 0 0 15,0-9 81-15,0 9 11 0,-4-10 1 0,4 10 1 16,0-3-18-16,0-3-3 0,0-1-1 0,4 1 0 15,-4 3-11-15,3-13-2 0,1 13-1 16,-1-6 0-16,1-1-5 0,3-2-1 0,-4 9 0 0,8-7 0 16,-1 1 0-16,-3 0-1 0,4-1 0 0,0 1 0 15,-1 2-25-15,1 1-5 0,-1 3-1 0,5-13 0 16,-5 13-8-16,4-6-3 0,0 9 0 0,0-3 0 16,-3-4-9-16,3 1 0 0,-3 0 0 0,3 6 0 0,-4-3 0 15,1 3 0-15,3 0 0 0,-3 0 0 16,-1 3 0-16,4-3 0 0,-7 9 0 0,4 1 0 15,0-10 0-15,-4 9 0 0,0-3-8 0,-4 10 8 0,1-13 0 16,-4 16-11-16,0-6 11 0,-4-1-8 0,1 4 8 0,-4 6 0 16,0-10 0-16,-4 10 0 0,-3 6-8 0,0-3 8 15,0 7-8-15,0-1 8 0,-4 1-18 0,-3-1 2 16,3 0 0-16,-3 4 0 0,0-4 16 0,0-3 0 16,-4-3 8-16,4 7-8 0,0-13 0 0,3 3 0 15,0-4 0-15,4-5 0 0,0 6 0 16,4-7 0-16,-1 1 0 0,0-4 0 0,4 10 0 0,4-10 0 15,-1 1 0-15,4-4 0 0,0 4 11 0,-3-1-11 16,3-9 12-16,3 6-12 0,4 0 0 0,0 1 0 0,7-7 0 0,1 0 0 16,2 9 0-16,1-9-16 15,3 0 2-15,0 0 0 16,4-6-22-16,0 3-5 0,-4-4-1 0,3 7 0 16,1-6-148-16,-4 0-30 0</inkml:trace>
  <inkml:trace contextRef="#ctx0" brushRef="#br0" timeOffset="25658.48">24723 4570 2350 0,'0'0'52'0,"0"0"10"0,0-9 2 0,0 3 3 0,0 6-54 15,3-7-13-15,4 1 0 0,-3 3 0 0,6-6 0 0,-3 2 9 16,4 4-9-16,0 3 8 0,-1-3-8 0,1-3 8 15,3 6-8-15,4 6 8 0,-1-3-8 0,4-3 0 16,0 0 0-16,4 3 0 0,0 4 0 0,0 2 0 16,-1-9 0-16,1 3-11 0,3-3 11 0,-3 13 0 0,0-13 0 0,-4 6 0 15,0-3 0-15,0 3 0 0,-3-2 0 0,3-4 0 16,-7 9 0-16,0-6 8 16,0-3-8-16,0 9 0 0,-3-9 12 0,-4 7-3 0,0-4 0 0,-7-3 0 15,0 0 10-15,0 9 1 0,-4 1 1 0,-3-1 0 16,4 4-10-16,-8-4-3 0,1 7 0 0,-1-7 0 15,-6 1-8-15,-1 2 0 0,-7 7 0 16,0-7 0-16,1-2 0 0,-1 2 8 0,0 4-8 0,-3 0 8 16,7-7-8-16,3 1 0 0,1 2-12 15,3-2 12-15,0-4 0 0,-1-3 0 0,12 9 0 0,-4-5 0 16,7-7 0-16,0 0 0 0,0 0-9 0,0 3 9 16,7 6-12-16,-4 1 12 0,4-1-12 0,1-6 12 15,6 10-8-15,-4-13 8 0,1 9 0 0,-1 1 0 16,4-4 0-16,-3 0 0 0,3 4 0 0,0-1 0 15,0 0 0-15,1 1-15 0,-1-1 5 0,0-3 1 0,-4 10 9 0,1-6 0 16,-4-4 0-16,0 3 0 0,0 7 0 16,0-10 0-16,-3 4 0 0,-1 2 0 0,1-2 0 0,-4-1 0 15,0 3 0-15,0-5 0 0,0 2 0 0,-4 4 0 16,-3-10 0-16,4 6 0 0,-8 1 16 0,0-4 1 16,4 0 1-16,-7 4 0 0,0-1-18 0,0 4 10 15,0-4-10-15,-4 3 8 0,1-5-8 0,-5 2 0 16,8-6 0-16,-7 7 0 0,4-7 0 0,-5 6 0 15,1 1 0-15,0-4-11 16,3 0-98-16,1 0-20 0,3-2-4 0,0-4-532 16,-1 0-107-16</inkml:trace>
  <inkml:trace contextRef="#ctx0" brushRef="#br0" timeOffset="26254.08">25587 4454 1245 0,'0'0'55'0,"0"0"12"0,0 0-54 0,0 0-13 16,0 0 0-16,11-6 0 0,-4 3 92 0,-7 3 16 15,0 0 4-15,0 0 0 0,0 0-26 0,0 0-5 16,0 0-1-16,0 0 0 0,0 0-3 0,0 0-1 16,0 0 0-16,0 0 0 0,0 0-22 0,0 0-5 0,0 0-1 0,-7 3 0 15,0 3-17-15,-1-3-4 0,1-3-1 0,-3 10 0 16,6-1-26-16,-6 1 0 0,3-1 8 0,0 4-8 16,0-4 0-16,-1 4 0 0,1-1 0 0,4 1 0 15,-4-4 0-15,-4 10 0 0,4-7 0 0,0 7 0 16,-3-6-10-16,6 6-1 0,-7-7 0 0,4 1 0 15,0 2 11-15,0 1 0 0,4-7 0 0,-4 7 8 16,3-3-8-16,1-10 0 16,-1 6 0-16,1 4 8 0,3-4 0 0,3 4 0 0,-3-13 0 0,4 0 0 15,-1 9 3-15,4 1 1 0,-7-10 0 0,14 0 0 16,0 0-12-16,1 0 0 0,2 0 0 0,-3 6 0 16,4-3 0-16,0-3-16 0,-1 3 4 0,4-3 1 15,-3 0-26 1,0 0-6-16,-1 0-1 0,1 0 0 0,0 0-124 0,-4 6-26 0,0-6-5 0,0 4-1 15</inkml:trace>
  <inkml:trace contextRef="#ctx0" brushRef="#br0" timeOffset="26573.11">25767 4476 2300 0,'0'0'51'0,"0"0"10"0,-4 3 3 0,-3 7 0 0,4-1-52 0,-4 1-12 0,3 2 0 0,4 1 0 16,-3 2 15-16,-1 1 0 0,4 3 0 0,0 3 0 15,-3 0-15-15,3 6 11 16,0-6-11-16,-4 3 10 0,1 13-10 0,-1-4 0 0,1 4 0 0,-1-4 0 15,0 7 28-15,-3-6 3 0,0 2 1 0,4 1 0 32,-8-1-93-32,4-2-19 0,0 6-3 0,0-7-1 15,0-2-115-15,0-1-23 0,-14 29-5 0,14-17-1 0</inkml:trace>
  <inkml:trace contextRef="#ctx0" brushRef="#br0" timeOffset="27279.54">26310 4470 1209 0,'0'0'108'0,"0"0"-87"0,0 0-21 0,0 0 0 15,0 0 167-15,0 0 29 0,0 0 5 0,0 0 2 16,-7 0-131-16,0 0-25 0,7 0-6 0,-7 9-1 15,3-9-18-15,-3 10-4 0,0-4-1 0,0 7 0 0,4-10 11 0,-4 6 3 16,0 1 0-16,0-1 0 16,0 0-31-16,0-2 0 0,3 2 0 0,-7 1 0 15,4 2 0-15,0-3 0 0,0 7 0 0,0-3 0 0,0-4 0 0,-3-3 0 16,6 10 0-16,-3-13 0 0,3 10 16 0,-3-4-2 16,7-3-1-16,0-6 0 0,0 0 0 0,0 10 0 15,4-4 0-15,-4-6 0 0,0 0-5 0,0 0-8 16,0 0 11-16,10 9-11 0,1 1 12 0,0-1-4 15,-1 1 0-15,1-1-8 0,-1 4 0 16,1-1 0-16,0 1-10 0,3 6 10 0,-4-7 0 16,1 7 0-16,-1-7 0 0,1 7 12 0,0 0-12 0,-4-3 0 15,3-7 0-15,-3 1 0 0,0 2 0 0,-3 7 0 16,-1-7 0-16,1 4-11 0,-4 6-1 0,3-6 0 16,-3-7 0-16,0 10 0 0,-3-6 12 0,3-1-12 15,0 7 12-15,-4 0-12 0,1-7 12 0,-1 1 0 0,1 6-9 0,-1-7 9 16,1-2 0-16,-4 8 0 0,0-8 0 0,3 5 0 31,-6-8-99-31,2 2-12 0,-2-9-2 16,-1 3-795-16</inkml:trace>
  <inkml:trace contextRef="#ctx0" brushRef="#br0" timeOffset="27537.54">26106 4555 2458 0,'0'0'109'0,"0"0"23"15,3 0-106-15,8 0-26 0,3-7 0 0,0 1 0 16,0 6 32-16,4-3 2 0,3 3 0 0,0 0 0 16,-3 0-22-16,-1-6-12 0,1 3 12 0,-4 3-12 0,4 0 0 0,-1 0 0 15,4 0 0-15,-3 3 0 0,0-3 0 0,3 0 0 16,0-3 0-16,0 3 0 0,4 0 0 0,3 0-17 15,0 0 1-15,1-7 1 16,-1 7-101-16,0-3-20 0,0 3-4 0,4-3-852 16</inkml:trace>
  <inkml:trace contextRef="#ctx0" brushRef="#br0" timeOffset="28106.09">27210 4457 2098 0,'0'0'46'0,"0"0"10"0,0 0 1 0,0 0 3 0,0 0-48 0,-4 7-12 0,1-1 0 0,-4 3 0 16,0 1 0-16,0-1 0 0,3 1 0 0,-3 2 0 16,-7 1 15-16,3 2 1 0,-3 1 0 0,0 6 0 15,0-3 14-15,-4 3 3 0,4 6 1 0,-3-3 0 16,2-3-14-16,1 6-4 0,0-3 0 0,4 7 0 0,-1-13-5 0,0 12-2 16,4-9 0-16,0 6 0 0,0-12-9 0,4 3 0 15,-4 3 0-15,3-4 0 16,1 1 0-16,3 3 0 0,-4-6 0 0,4-1 0 0,4-2 0 0,-1 0 0 15,-3 5 0-15,7-8 0 0,0 5 0 0,0-8 0 16,0 2 0-16,4-6-11 16,0 4-5-16,3-4 0 0,-4-3-1 0,8 3 0 0,-4-6 17 15,4 3 0-15,-4-10 0 0,0 7 0 0,0-6 0 0,0 2 0 16,-3-5 0-16,3 3 0 0,3-4 0 0,-2 4 0 16,-1-1 0-16,0 4 0 0,-4-10 0 0,1 7 0 15,0-4 0-15,-1 4 0 0,-3-1 12 0,-3-2 0 0,-1-1 0 16,1 4 0-16,-4 0 27 0,-4-1 5 0,-3-2 0 0,0 2 1 15,-3 1-21-15,-5 9-4 0,-2-13 0 0,3 10-1 16,-4-3 1-16,0 3 0 0,-6-7 0 0,-1 10 0 16,0 0 6-16,1-3 2 0,-1-3 0 0,4 12 0 15,0-3-13-15,3-3-3 16,0 0 0-16,1 10 0 0,3-7-12 0,3 3-10 0,0-3 2 16,1-3 0-1,3 13-157-15,3-13-31 0,1 6-7 0,3-6-1 0</inkml:trace>
  <inkml:trace contextRef="#ctx0" brushRef="#br0" timeOffset="28766.45">27559 4426 403 0,'0'0'36'15,"0"0"-36"-15,0 0 0 0,0 0 0 0,0 0 488 0,0 0 90 16,0 0 18-16,0 0 4 0,0 0-480 0,0 0-96 0,0 0-24 0,7 0 0 15,0 0 0-15,4 0 0 0,-1 6-9 0,4 1 9 16,1-7 0-16,-1 0 0 0,3 6 0 0,1-6 0 16,0 3 0-16,3 3 0 0,0-6 8 0,0 3-8 15,0 4 8-15,0-4-8 0,-3 0 0 0,3-3 0 0,0 0 0 0,-3 6 0 16,-4-6 0-16,4 3 0 16,-4-3 9-16,3 0-9 0,-2 0 8 0,-1 7-8 0,-4-7 8 0,4 0-8 15,-3 0 0-15,3 3 8 0,-3-3-8 0,-1 0 0 16,1 0 9-16,-4 6-9 15,0-3 8-15,0 0-8 0,-3 4 8 0,-1-4-8 16,1 6 25-16,-4 1 1 0,0 2 0 0,-4 1 0 0,-3 2-11 16,0 1-3-16,0 0 0 0,-4 6 0 0,-3-7 4 15,4 17 0-15,-8-13 0 0,4 12 0 0,-4-3-7 0,4 3-1 16,-4 1 0-16,1 2 0 0,-4-2-8 0,0-1 0 16,-1 0 0-16,-2-6 0 0,-1 13 0 0,4-13 0 15,-4 3 0-15,4-2 0 0,3 2 0 0,4-3 0 16,0-6 0-16,3 3 0 15,4-4-26-15,7-5-7 0,0-1-2 0,0-2-788 0,0-10-157 0</inkml:trace>
  <inkml:trace contextRef="#ctx0" brushRef="#br0" timeOffset="38748.97">28420 4555 403 0,'0'0'36'0,"0"0"-36"0,0 0 0 0,0 0 0 0,-4-7 230 0,4 7 39 16,-3-6 8-16,3 6 2 0,0 0-127 0,0 0-26 16,-7-3-5-16,7 3-1 0,-4 0 4 0,-3-6 0 15,0 3 0-15,7 3 0 0,0 0-20 0,0 0-3 16,-3 0-1-16,3 0 0 0,0 0-38 0,0 0-8 15,0 0-2-15,0 0 0 0,10 0-16 0,4 0-3 16,4 0-1-16,-1 0 0 0,5 0-16 0,2 0-3 16,5 0-1-16,6-7 0 0,4 4 0 0,3 3-1 15,4-3 0-15,0-3 0 0,7 3-11 0,-4 3 10 16,-7-7-10-16,4 4 10 0,-3-6-10 0,2 9 0 0,1-10 0 16,0 10 8-16,4-9-25 0,-1 6-6 15,-3 0-1-15,3-4 0 16,-3 7-141-16,0-3-29 0,-7-3-6 0,-8 3 0 0</inkml:trace>
  <inkml:trace contextRef="#ctx0" brushRef="#br0" timeOffset="40114.32">29044 4849 1094 0,'0'0'48'0,"0"0"11"0,0 0-47 0,0 0-12 0,0 0 0 0,-3-6 0 15,-1-3 276-15,1 3 54 0,3-4 10 0,0 4 3 16,-4 0-239-16,4 6-48 0,0 0-10 0,-3-10-2 15,-1 7-35-15,1-3-9 0,3 6 0 0,-8 0 0 16,1-7-10-16,-3 1-4 0,3 6-1 0,-4 0 0 16,-3 0 15-16,0 0 0 0,-4 0 9 0,-3 6-9 15,0 1 30-15,-4-7 0 0,1 9 0 0,-5 1 0 16,5-1-3-16,-5 0-1 0,-2 1 0 0,6 2 0 16,-3-2-10-16,7 2-3 0,-4 7 0 0,4-3 0 15,3-7 0-15,0 1 0 0,1 2 0 0,6 4 0 0,1-4-13 0,-1-2 0 16,8-1-9-16,-4-3 9 15,3 4 0-15,0-1 0 0,4 4-8 0,0-13 8 0,0 0 0 16,4 9 0-16,0 1 0 0,3-1 0 0,0 0 0 0,3-5 0 16,1 5 0-16,3 4 0 15,0-7 0-15,4-3 8 0,3 9-8 0,4-12 10 0,-1 10-10 0,4-4 0 16,1-3 0-16,-5 10 0 0,5-4 0 0,-5 1 0 16,1-1 0-16,0 0 0 0,-8 4 8 0,1 0-8 15,0-4 0-15,-4 3 8 0,-4 4-8 0,4-3-9 16,-7-1 9-16,0-2-13 0,1 8 13 0,-1-5 0 0,-4 6 0 15,1-3 0-15,-4 2 0 0,0-5 8 0,0 6 0 0,-4 3-8 16,1-10 0-16,-1 7 0 0,1 0 0 0,-5-7-12 16,1 1 12-16,0 6 0 0,-3-7 12 0,-1-2-12 15,1 2 0-15,-1-2 0 16,0-1 0-16,-3 4 0 0,0-7 10 0,4 3-10 0,-4-6 8 16,-1-3-8-16,1 7 10 0,-3-14-10 0,3 7 12 15,-1-3-12-15,-2 3 27 0,3-9-2 0,0 3 0 16,3-7 0-16,0 4 9 0,1-7 2 0,3 0 0 15,0-6 0-15,0 0-9 0,7 4-2 0,0-17 0 16,3 4 0-16,4 6-14 0,0-7-3 0,4-5-8 0,3 5 12 16,4 1-12-16,-4 0 8 0,0-4-8 0,4 4 0 15,-1-10 9-15,4 10-9 0,-3-1 8 0,3 1-8 16,0-1 0-16,-3 1 0 0,0 0 0 0,-1-4 0 0,1 4 0 16,-1 6 0-16,-2 0-12 0,-1 0 12 15,0 3-68-15,0-7-5 0,0 8-2 0,0 2-808 16,0 3-161-16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9-12T19:16:55.066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B0F0"/>
    </inkml:brush>
    <inkml:brush xml:id="br2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6138 5872 1209 0,'0'0'108'0,"11"-3"-87"0,-11-4-21 0,7 1 0 16,0 0 134-16,-3-4 22 0,3 1 5 0,-4 3 1 15,1-4-123-15,-1 4-25 0,1-3-5 0,-4 9-1 16,0 0-8-16,0 0 10 0,0-7-10 0,0 7 10 15,-4-6-10-15,1-3 10 0,-1 6-10 0,-6-4 10 16,6 4-10-16,-7 3-9 0,8-3 9 0,-8-3-13 0,-6 6 13 0,3 0 15 16,-4 0-3-16,7 0-1 0,-10 6 17 0,7-3 4 15,0-3 1-15,-4 10 0 0,1 2-3 0,-1 1-1 16,0-4 0 0,4 13 0-16,4-3-13 0,-8 0-2 0,11-4-1 0,-4 4 0 0,1 3 11 0,6 0 3 15,-3-3 0-15,7 3 0 0,-3-10-7 0,3 7-2 16,0-6 0-16,3 5 0 0,1-5-10 0,-4 6-8 15,7-7 12-15,3-2-12 0,-6-1 9 0,3-6-9 16,0 7 0-16,4-10 9 0,-4 6-9 16,3-6 10-16,4-6-10 0,-3 6 10 0,0-10-2 0,3 7-8 15,0-6 12-15,7-4-4 0,-7 4-8 0,0-4 0 0,0 1 9 0,-3-4-9 16,-1 7 9-16,1-4-9 0,0 1 12 0,-4-1-12 16,0-3 0-16,3 4-11 0,1-7 0 0,-11 6 0 15,7 1 35-15,-7-7 6 0,7 10 2 0,-7-4 0 16,0 1-21-16,0 2-11 0,-7 1 12 0,0-1-12 15,7 10 24-15,0 0-3 0,0-3 0 0,0 3 0 16,0 0 13-16,-7 3 2 0,-4 7 1 0,8 9 0 16,3-4-10-16,0 17-3 0,-4-14 0 0,1 14 0 15,-1 2 13-15,4 4 3 0,0-4 0 0,0 10 0 16,0-3-5-16,0 3-1 0,4 6 0 0,-4-6 0 16,-4 6-12-16,4 0-2 0,-3-3-1 0,3-6 0 15,0 0-11-15,0-7-8 0,0-2 9 0,0-1-9 16,0 1-97-16,10-10-26 0,4 6-5 0,-10-19 0 15</inkml:trace>
  <inkml:trace contextRef="#ctx0" brushRef="#br0" timeOffset="8071.61">5299 2369 345 0,'0'0'31'0,"0"0"-31"16,0 0 0-16,0 0 0 0,0 0 200 0,0 0 35 15,-7 0 6-15,7 0 2 0,0 0-169 0,0 0-34 16,0 0-6-16,0 0-2 0,0 0-2 0,0 0-1 0,0 0 0 0,-7 0 0 16,0 0-4-16,7 0-1 0,-4 9 0 0,-3 1 0 15,0-1-4-15,3 1 0 0,1 2-1 0,3 1 0 16,0-1-4-16,-4-2-1 0,4-1 0 0,0 10 0 15,0-10 5-15,0 7 1 0,0-7 0 0,4 10 0 16,-4-9 1-16,3 2 1 0,-3 1 0 0,0 6 0 16,0-7-7-16,0 10-2 15,4 0 0-15,-4-3 0 0,-4 9 9 0,4-3 2 0,0 3 0 0,0-3 0 16,0 4-11-16,0-4-1 0,0-3-1 16,0 6 0-16,0-6-11 0,4 0 12 0,-1 0-12 0,1 0 12 15,-4-3-12-15,7-1 10 0,-7 1-10 0,0-3 10 16,0-4-10-16,0 7 0 0,0-6 9 0,0 6-9 15,0-1 9-15,0-5-9 0,0-4 12 0,-7 1-12 16,7-7 16-16,0-3-3 0,0 0-1 0,0 0 0 16,-4 9 28-16,4-9 6 0,0 0 1 0,0 0 0 15,0 0-18-15,0 0-3 0,-7-3-1 0,4-3 0 0,-1 3 12 0,-3-7 3 16,4 1 0-16,-4 0 0 0,0 5-32 0,0-8-8 16,-4 2 0-16,0 1 0 0,4 3 8 15,-3-7 0-15,-4 1 0 0,3 2 0 16,-3 1-8-16,3 6 0 15,1-7 0-15,-4 1 0 0,3-1 0 0,-3 7 9 0,3-6-9 16,1 0 0-16,-1 5 0 0,8-5 0 0,-8 3 0 0,4-1 0 16,4 1 0-16,3 6 0 0,-4-3 0 0,4 3 0 15,0 0 0-15,0 0 0 0,0 0 0 0,0 0 0 0,0 0 0 0,0 0 0 16,0 0 0-16,0 0 0 0,0 0 0 0,0 0 0 16,7 0 0-16,0 0 0 0,4 0 0 0,-4 0 0 0,0 3 0 0,3-3 0 15,-6 13 0-15,3-13 0 16,7 9 0-16,-10-3 0 0,3 4 0 0,7 2 0 15,-14-9 0-15,10 7 0 0,-6-4 12 0,3-3-12 0,0 7 12 0,0-7-12 16,4-3 18-16,-11 0-3 0,3 9-1 0,-3-9 0 16,0 0 21-16,11 0 4 0,-1 10 1 0,-6-1 0 15,-4-9-28-15,7 0-4 0,0 3-8 0,0 3 11 16,-7-6-2-16,11 7 0 0,-11-7 0 0,3 0 0 16,8 0-9-16,-11 0 8 0,3 0-8 0,8 0 8 15,-4 0 1-15,0-13 0 0,0 10 0 0,4-3 0 16,-11-7-1-16,7 4-8 0,0-4 12 0,3 1-4 15,-6 2-8-15,3-8 10 0,0-1-10 0,0 3 10 16,4-3-10-16,-11 7 0 0,14-17 0 0,-4 8 0 16,-6 2 0-16,6-16-11 0,1 4 1 0,3-1 0 15,7-2-74 1,-7-4-16-16,8-6-2 0,6 10-683 0,4-16-137 0</inkml:trace>
  <inkml:trace contextRef="#ctx0" brushRef="#br0" timeOffset="9394.76">6092 8415 230 0,'22'-22'20'0,"-19"13"-20"0,4-4 0 0,7 0 0 15,-3-5 279-15,3-1 51 0,-3 3 10 0,3 0 3 16,0-6-231-16,-4 10-45 0,1-7-10 0,0 7-1 16,-8 2 12-16,1 1 4 0,-1 6 0 0,-3 3 0 15,0-10-9-15,0 10-2 0,-3 0 0 0,-4 0 0 16,-4 7-25-16,-3-1-4 0,3 0-2 0,-3 7 0 15,-3-1-38-15,-1 7-8 0,0 0-2 0,1 3 0 16,-1 0 18-16,0 6-12 0,-6-3 12 0,6 6-10 16,4-2 10-16,0-4 0 0,3 6 0 0,1-3 0 15,3-3 0-15,3-3-8 0,4 6 8 0,0-2 0 16,0-4 0-16,4 6 0 0,10-6 0 0,-7 0 0 0,3 0 0 16,8-4 0-16,0 1 0 0,3-3 0 0,0-7 0 0,4 4 0 15,-1-4 0-15,5 1 8 0,2-4 11 0,-2-6 2 16,2 0 1-16,5-6 0 0,-12-4-22 0,12 1 0 15,-8-4-12-15,4 1 4 16,-4-7 20-16,3-3 4 0,-2 0 0 0,2-6 1 16,-13 3 11-16,7-3 3 0,-8-4 0 0,1 1 0 15,-4 3 1-15,-3-4 1 0,-4 1 0 0,-4 0 0 0,-3-1-7 16,0 1-2-16,-3-1 0 0,-8 4 0 0,-3 3 15 0,-4-3 2 16,1 6 1-16,-8 0 0 0,0 3-19 0,-3-3-4 15,0 3-1-15,0 7 0 0,-7-1-18 0,-1 1 10 16,-6-4-10-16,0 10 8 15,6 0-73-15,-10-4-15 0,1 10-4 0,2-3-1091 0</inkml:trace>
  <inkml:trace contextRef="#ctx0" brushRef="#br0" timeOffset="11859.25">19068 6483 1728 0,'17'0'153'0,"-10"0"-122"0,0 10-31 0,0-7 0 16,8 12 188-16,-5 1 31 0,4 3 6 0,0 3 2 15,0 0-183-15,4 0-44 0,0 9 0 0,-4-3 0 16,0 7 0-16,4 2 0 0,-4-2 0 0,0 9 0 16,0-3 0-16,-3 3 0 0,3 6 0 0,-4-6 0 15,4 0 18-15,-3-4 0 0,-4 10 0 16,0-6 0-16,4 10 27 0,-8-4 6 0,4-6 1 0,-3 0 0 16,-4 6-32-16,3-6-7 0,1-4-1 0,-4-5 0 15,0 3 16-15,0-7 4 0,0-6 0 0,0 6 0 16,-4-9-15-16,1-3-2 0,3 0-1 0,0-3 0 0,-4-7 2 15,1 0 0-15,3-9 0 0,0 0 0 16,0 0 2-16,0 0 1 0,0-9 0 0,-4 0 0 16,1-13-7-16,3 6-2 0,-4-12 0 0,4 3 0 15,-3-13-10-15,3 4 0 0,-4-7 0 0,4-3-11 0,0 3 11 0,4-3 9 16,-1 4-1-16,1-1-8 0,-1 6 0 16,4 4-22-16,0 0 3 0,4-1 1 0,3 4 18 0,4 6 0 15,3-3 0-15,7 6 0 0,0-3 20 0,4 3-3 16,3 1 0-16,4 5 0 0,3 4-17 0,-3-1 0 15,4 7 0-15,-5-6 0 16,1 9-22-16,-4 0-8 0,1 0-2 0,-5 9 0 0,1 0 32 16,-4 1 0-16,1 2 8 0,-5 7-8 0,-3-3 0 0,-3 9 0 0,-4-3 0 15,0 3-12-15,-3 3 12 0,-4-3 0 0,0 4 0 16,-3 2 0-16,-1 3 0 0,1-2 0 0,-4-4 0 0,0-3-9 16,-4 13 17-16,4-10 3 0,-7 3 1 0,0 1 0 15,-7-7-12-15,0 0 0 16,-4-3 0-16,-3 6 8 0,-4-6-8 0,1 0 10 15,-5 0-10-15,5 0 10 0,-5 0-10 0,-2-3 0 0,-1-1 9 16,-3-2-9-16,-4-7 10 0,-3 10-2 0,-1-9-8 16,4-7 12-16,1 6 1 0,-1-6 0 0,0-6 0 15,0 3 0-15,7-9-13 0,4 6 0 0,0-4 0 0,0 4 0 16,3-6-14-16,4-1 4 0,0 1 1 0,0 6 0 31,3-7-21-31,0 7-4 0,4-3-1 0,4-3 0 0,-1 6-190 0,4-7-39 0</inkml:trace>
  <inkml:trace contextRef="#ctx0" brushRef="#br0" timeOffset="14911.98">20807 7380 2602 0,'0'0'57'0,"0"0"12"0,3 13 3 0,-3-4 1 0,4 7-58 0,-1-1-15 16,4-2 0-16,-3 6 0 0,3-7 0 0,-3 4 8 16,3-4-8-16,0 1 0 0,-7 6-11 0,3-7-8 15,1-2-1-15,-4 2-1 0,0-2 5 0,3 2 2 16,-3-2 0-16,-3-1 0 0,3-3 2 0,0 1 1 16,0-7 0-16,0 0 0 0,0 0 52 0,0 0 11 15,0 0 1-15,0 0 1 0,0 0 9 0,0 0 1 16,0-7 1-16,0-2 0 0,3-7-20 0,1 1-4 15,-1-7-1-15,1-7 0 0,-1 4-22 0,-3-3-5 16,4-3-1-16,-1-4 0 0,1-2-1 0,0 5-1 16,-4 1 0-16,3-4 0 0,-3 4-10 0,4 0 0 0,-1-1 0 15,1 1 0-15,-1 6 12 0,-3-3 0 0,7 9 0 0,-3-3 0 16,3 9 2-16,-4-5 1 0,4 5 0 0,0-6 0 16,4 7-15-16,0 2 9 0,-1 7-9 0,4-3 8 15,0-7-8-15,1 13 0 0,2 0 0 0,4 0 0 16,-3 0 0-16,0 10 0 0,3-7 0 0,0 6 0 15,0-2-34 1,0 2-6-16,-7-3 0 0,0 10-1 0,1-4-95 0,-1 1-18 16,0 0-4-16,0 2-1043 0</inkml:trace>
  <inkml:trace contextRef="#ctx0" brushRef="#br0" timeOffset="15393.96">22391 7148 2016 0,'0'0'89'0,"0"0"19"0,-7-3-87 0,7 3-21 16,0-10 0-16,0 1 0 0,-7 0 176 0,7 6 32 16,3-7 5-16,-3 1 2 0,0-1-175 0,0 1-40 15,-7 6 0-15,7-7 0 0,-3 7 13 0,-1-3 2 16,-6 3 0-16,-1 3 0 0,11 0 19 0,-14 3 4 0,-4 6 1 0,1 1 0 15,-1-1-21-15,-3 4-4 0,3-1-1 0,-3 7 0 16,3 3-13-16,1 0 0 0,3 9 8 0,3-2-8 16,-3 2 8-1,3 0 0-15,8 4-8 0,3-4 12 0,0 4-12 0,0-4 0 0,7 0 8 0,0 1-8 16,3-1 0-16,5-3 0 0,-1-3 0 0,7-3 0 16,11-3 0-16,-8 3 0 0,-6-6 0 0,7-4 0 15,3 1 0-15,0-10 0 0,0 6 0 0,1-9 0 16,-1 0 0-16,-4 0 0 0,8-3 8 0,-7-6-8 15,0-1 0-15,-4-2 0 0,7-7 0 0,-7 3 0 16,0-2 12-16,0-11-4 0,1-2-8 0,2 0 12 16,-3-1-1-16,1-2-1 0,-15 2 0 0,7-8 0 15,0 8 3-15,-7-2 1 0,-7 2 0 0,-4 1 0 16,1 6 3-16,-4-3 1 0,-7 6 0 0,0 3 0 16,-8 0-1-16,5 4 0 0,-1 2 0 0,-3-3 0 0,3 7-9 0,-3-4-8 15,-3 4 9-15,2 6-9 0,-2-3 0 16,3 2 0-16,-4 1 0 0,4-3 0 0,-1 6-23 0,1 0-1 15,0-3 0-15,7-3 0 16,3 6-116-16,1 0-23 0,-4 0-5 0</inkml:trace>
  <inkml:trace contextRef="#ctx0" brushRef="#br0" timeOffset="15993.57">23608 7117 3258 0,'0'0'144'0,"-11"0"30"0,4 0-139 0,0 6-35 0,4-3 0 0,-4 6 0 16,3-5 8-16,4 2-8 0,-3-3 0 0,-1 10 0 15,4-4 0-15,-3 7-19 0,3-4 4 0,-4 1 1 16,4 9 14-16,0-4 0 0,0 4 0 0,-4 0 0 15,1 0 0-15,3 0 0 0,0 0 0 0,-4-3 0 16,4 3 0-16,0 0 0 0,-3-3 8 0,6-7-8 16,-3 7 13-16,0-6-4 0,4-4-1 0,-4 0 0 15,0-9 2-15,0 0 0 0,11 4 0 0,-4-4 0 16,3-4 18-16,1-5 3 0,-1 0 1 0,4-1 0 16,1-2-32-16,2-7 0 0,-3 6 0 0,4-2 0 0,-4-4 0 15,0 6-13-15,0-2 1 0,0 2 0 16,0 4 3-16,-3-1 1 0,0 10 0 0,-1 0 0 15,1 10 8-15,-4-4 0 0,3 7 0 0,1-4-8 16,-4 3-4-16,4 1 0 0,-1 6 0 0,-3-7 0 16,4 1 36-16,3 3 8 0,-3-4 0 0,3 1 1 0,-4-4-33 15,1 4 0-15,3-4 0 0,0 0 0 0,0-2 9 0,0-4-9 16,0 0 0-16,4-3 9 0,-4 0 7 0,4 0 2 16,-4 0 0-16,0 0 0 0,0-3-18 15,0 0 0-15,0-4 0 0,-3 4 0 0,3-3 0 0,-3-3 0 16,-1 2 0-16,1 1 0 0,-1-3 0 0,1 6 10 15,3-7-10-15,-3 1 8 0,-1-1 4 0,1-2 0 0,3 2 0 16,0-2 0-16,0-7-12 0,0 6 0 0,0-5 0 0,4-4 0 16,-4 0 8-16,4 0 0 0,-4 3 0 0,0-6 0 15,-3-3-8-15,-1 6-17 0,1 0 4 0,-1-6 1 16,-3-4 12-16,0 10 0 16,4-9 0-16,0 9-9 0,-1-9 9 0,-3 9 0 15,0 0 0-15,0 3-8 16,4 3-109-16,-4 1-22 0,4 2-4 0,-1 4-1273 0</inkml:trace>
  <inkml:trace contextRef="#ctx0" brushRef="#br0" timeOffset="16510.57">25259 6991 1094 0,'0'0'97'0,"0"0"-77"16,0 0-20-16,0 0 0 15,0 0 455-15,0 0 87 0,-4 10 18 0,1-4 3 0,3-3-464 0,0 10-99 16,0-13 0-16,0 9-21 0,0 0 21 0,0 1 0 16,0 2 0-16,0 1 0 0,-4-4 0 0,4 10 0 15,0-6 0-15,-3 5 0 0,-1-5 0 0,1 0 15 16,-1 5-3-16,1-5 0 0,-1 6 7 0,1-7 1 15,-1-2 0-15,1 2 0 0,3-2-4 0,0-1 0 16,0 0 0-16,0-5 0 0,0-4-6 0,0 0-2 16,0 0 0-16,0 0 0 0,0 0-8 0,7-4 10 15,0-5-10-15,3 0 10 0,-3 5-10 0,4-8 10 0,-4-4-10 0,7 4 10 16,0-10-10-16,0 0 0 0,0-6 0 0,4 6 8 16,3-10-8-16,0 1 0 0,1-4-12 0,2 1 12 15,4 6 0-15,-3 0 0 0,-4-4 0 16,-3 10 12-16,3 7-12 0,0-4 0 0,0 6 0 15,1-3 0-15,-1 10 0 0,0 0 8 0,0-3-8 0,4 9 8 16,-4 0-8-16,0 6 8 0,0 3-8 0,0 4 8 16,1-1-8-16,-1 1 0 0,-4 12 0 0,5-3 0 15,-1 3 24-15,-4 6 4 0,1 7 0 0,0-4 0 16,-1 1-10-16,1-4-2 0,-4 7 0 0,4-4 0 16,-1 1-6-16,-3 3-2 0,1-4 0 0,-1 7 0 15,-4-7-8-15,1-2 0 0,-1-1 0 0,-2-9 0 16,-1 6 0-16,3-6 0 0,4-3 0 0,-3-7 0 15,-1 1-24 1,5-13-8-16,-5 0 0 0,4-9-1502 0</inkml:trace>
  <inkml:trace contextRef="#ctx0" brushRef="#br0" timeOffset="20398.5">19265 3231 1839 0,'0'0'81'0,"0"0"18"0,0 0-79 0,0 0-20 16,0 0 0-16,0 0 0 15,0 0 64-15,0 0 8 0,0 0 3 0,0 0 0 0,0 0-61 0,7 4-14 16,-3 5 0-16,-1 3 0 0,1-2 0 0,-4 9 0 16,0 6 0-16,3-10 0 0,-6 7 18 0,3 4 3 15,0-8 1-15,0 11 0 0,-4-8 8 0,1 1 2 16,3 0 0-16,-4-3 0 0,4 3 11 0,0-6 2 16,-3 0 1-16,3-1 0 0,0 1 2 0,0-4 1 15,0-2 0-15,0-1 0 0,0-9-13 0,0 0-2 16,0 0-1-16,0 0 0 0,0 0-14 0,0 0-3 15,0 0-1-15,3-6 0 0,1-3-2 0,-1-4 0 16,1 0 0-16,-4 1 0 0,3-4-13 0,-3-6-10 0,0 10 2 16,0-10 0-16,0 3 17 0,0-3 4 0,4-6 1 0,-1 12 0 15,-3-15 3-15,4 9 1 16,-1-6 0-16,1 9 0 0,0 3-18 0,3-3 0 16,-4 7 0-16,4-7 0 0,0 6 0 0,0 1 12 0,0 2-1 0,4-5 0 15,0 8-11-15,-1 1 0 0,4 3 9 0,7-6-9 16,-3-1 0-16,3 1 0 0,0 6 0 0,4 3 8 15,-7-13-8-15,-1 7 0 0,1 6 0 0,0 0 0 16,-1 0 0-16,1 6 0 0,-4 0 0 0,0 1 0 16,0 2 0-16,4-3 0 0,-4 13 0 0,-3-6 0 15,-1 6 8-15,1 3 0 0,3 6 0 0,-4-6 0 16,1 3 0-16,0 3 0 0,-4-6 0 0,0 0 0 16,0 6-8-16,0-6 0 0,0 3 8 0,0-6-8 0,0 3 0 15,-4-3 0-15,5 0 0 0,-1-4 0 0,0 4 0 0,0-6 0 16,-4 5 0-16,4-5 0 15,4 0-27-15,-4 2-6 0,0-12-2 0,4 10 0 16,-4-7-189-16,3-3-39 0,11-6-7 0,-7-3-760 0</inkml:trace>
  <inkml:trace contextRef="#ctx0" brushRef="#br0" timeOffset="20709.12">20436 3351 3060 0,'0'0'68'0,"0"0"13"0,0 0 3 0,0 0 1 0,0 0-68 0,11-4-17 0,7 4 0 0,-1-6 0 15,1 0 14-15,7 0-1 0,6 2 0 0,-2-5 0 16,-1 3-13-16,4-7-10 0,-1 10 2 0,5-6 0 31,-1-1-24-31,0 1-4 0,-3 6 0 0,0-10-1 0,-1 7-24 0,1-3-5 0,-4 5-1 0,1-2 0 16,-1 0-66-16,0 0-14 15,-3 2-2-15,-1-2-1 16,-6 3-42-16,3-3-9 0,-3 6-2 0,-8 0 0 0</inkml:trace>
  <inkml:trace contextRef="#ctx0" brushRef="#br0" timeOffset="20880.12">20412 3551 3002 0,'0'0'66'0,"0"0"14"0,0 0 2 0,10 7 2 0,4-4-67 0,4 6-17 16,3 0 0-16,7-9 0 0,8 4 0 0,-1-8 0 15,0 4 8-15,4-6-8 16,0 0-42-16,0 0-12 0,3-4-2 0,0 1-802 15,-6-4-160-15</inkml:trace>
  <inkml:trace contextRef="#ctx0" brushRef="#br0" timeOffset="21149.12">21908 2661 3268 0,'0'0'72'0,"-4"12"16"0,-7 7 2 0,4 6 1 0,4 3-73 0,-1 4-18 0,1-1 0 0,-1 7 0 16,1-10 0-16,-1 13 8 0,1-10-8 0,-4 10 0 0,-4 3 0 16,0-10-14-16,8 10 1 0,-4-3 0 15,-7 3-8-15,3-3-2 0,4 2 0 0,0 4 0 31,0-15-24-31,-4 2-5 0,4 1 0 0,4-7-1 0,-1 3-99 16,1-6-19-16,-1 7-4 0,4-23-964 0</inkml:trace>
  <inkml:trace contextRef="#ctx0" brushRef="#br0" timeOffset="21915.64">22109 3310 2988 0,'-18'0'132'0,"11"0"28"0,3 9-128 0,-3-3-32 0,4 4 0 0,-4 2 0 16,3-8 32-16,1 5 1 0,-1 4 0 0,1-4 0 15,-4-3-45-15,3 0-10 0,8 4-2 0,-4-1 0 31,0 4-22-31,0-13-5 0,3 9-1 0,-3 1 0 16,4-1 16-16,-4 4 4 0,0-4 0 0,0 0 0 0,3 1 32 0,-3 2 0 0,-3-2 0 0,3 2 0 16,0 1 9-16,0-4 9 0,-4 1 2 0,-3 8 0 15,7-8 3-15,-3 2 1 0,-1-2 0 0,0 2 0 16,1-8-24-16,-1 5-15 0,8-3 3 0,-4-6 0 16,0 0 0-16,0 0 0 0,0 0 0 0,0 0 0 0,0 0-7 0,0 0-1 15,0 0 0-15,7 0 0 16,0 0-9-16,-7 0-3 0,0 0 0 0,0 0 0 15,11-6 61-15,-11 6 12 0,0 0 3 0,0 0 0 0,0 0 6 16,0 0 2-16,7 0 0 0,-7 0 0 0,0 0-28 0,7-9-4 16,0 5-2-16,-4-5 0 0,4 6-7 0,0 3-2 15,4-10 0-15,0 1 0 0,-1 0-9 0,4 5 0 16,4-5 9-16,0 0-9 0,3-1 0 16,0 7 0-16,-3-3-10 15,3-7 10-15,0 10 0 0,-3-13 0 0,-8 13 0 0,4-6 0 16,0 6 0-16,0-7 0 0,1 1 0 0,-5 0 0 0,-3 5 8 15,4-5 1-15,-1 0 1 0,1-1 0 0,-8 1 13 16,5-7 2-16,2 0 1 0,-3 4 0 0,0-1-26 0,-3-5 8 16,-4 5-8-16,3-6 0 0,-3-3 0 0,0 3 0 15,-7 4 0-15,0-4 0 0,7 6 0 0,-7 1 0 16,-7 6 0-16,0-4 0 0,3 1 0 0,-3 9 0 0,0-7 0 16,-4 7 0-16,-3-6 0 0,4 12 0 0,3 1 0 15,-4-1 0-15,-7 3 0 0,4 1 0 0,3 2 0 0,1 1 0 16,-1 6 0-16,0 3 0 0,1-3 0 0,3 2 0 31,3 1-23-31,-3 0-6 0,0 0-2 0,3 7 0 0,4-4 51 0,0-3 9 0,-3 9 3 0,-1-3 0 16,8-6-21-16,-1 3-11 0,0 0 12 0,4 0-12 15,-3-3 8-15,6-3-8 0,5 3 0 0,-5-3 0 16,-3 3 0-16,7-10 0 0,4 7 0 0,-1-9 0 16,-3 5 0-16,4-5 0 15,-1 2 0-15,8-5 0 0,3-4 0 0,0 6 0 0,-6-9 0 0,9 0-12 16,4 0 12-16,-3 0 0 0,-7-9-10 0,7 9 10 15,-1-3-36-15,1-7-2 0,0 1-1 0,-1-1 0 16,-3 1-13 0,4-4-4-16,-4 10 0 0,0-16 0 0,-3 10-65 0,0-4-14 0,-1 1-2 0,1-4-619 15,-7 1-124-15</inkml:trace>
  <inkml:trace contextRef="#ctx0" brushRef="#br0" timeOffset="22399.64">22719 3231 2901 0,'-14'0'128'0,"14"0"28"0,0 0-125 0,-4 10-31 0,4 2 0 0,-3 1 0 16,3-1 12-16,3 7-3 0,1 0-1 0,-4 0 0 16,0-3-8-16,0 12 0 0,3-6 0 0,4 3 0 15,-7-6 0-15,0 3 0 0,4-4 0 0,-1 4 0 16,4 0 0-16,-7-3 0 0,0 0 0 0,0-3 0 15,11-1 0-15,-7 1 0 0,-4-7 0 0,3 10 0 16,4-16 8-16,-3-3-8 0,-4 0 8 0,0 0-8 16,0 0 0-16,7 0 0 0,7-3 0 0,-7-6 0 15,-11-4 0-15,8-2 0 0,7 2 0 0,-4-6 0 16,3-3 0-16,-3 0 0 0,4-3 0 0,3-3 0 16,4-3 0-16,-4-4 0 0,-4-2 0 0,4-1 0 15,4-3-20 1,0 10-10-16,-8-1-2 0,4 10 0 0,-3-6 52 0,-1 6 9 0,5 10 3 0,-5-1 0 15,1 4-4-15,-1-1-1 0,-3 10 0 0,4-6 0 0,0 12-8 16,3-2-2-16,-4 2 0 0,1 3 0 0,3 4-9 0,0-4-8 16,0 4 12-16,0-1-12 0,0 10 0 0,1 0 0 15,-1 3 0-15,0 0 0 0,0-3 0 16,3 6 0-16,1-6 0 0,-4 4 0 0,0-5 10 0,4 5-10 16,0-11 8-16,-4 13-8 0,-4-15 0 0,4 9 0 15,1-3 0-15,-5-7 0 16,1 7-59-16,-1-6-10 15,1 5-3-15,-1-14 0 0,1 5-131 16,3 0-26-16</inkml:trace>
  <inkml:trace contextRef="#ctx0" brushRef="#br0" timeOffset="22851.67">24490 2281 1728 0,'0'0'153'0,"-4"0"-122"0,4-6-31 0,-7 3 0 0,4 3 161 0,-4 0 27 16,3 0 4-16,-3 3 2 15,-3 3-132-15,-1-6-26 0,0 3-6 0,-6 10-1 0,-4-7-14 0,-1 4-3 16,-2 5-1-16,-1 4 0 0,0 0-11 0,-3 3 10 16,0 9-10-16,-4 1 10 0,-3 2-10 0,0 16 8 15,-4-9-8-15,0 12 8 0,0-6 29 0,-3 7 6 16,3 5 1-16,0-2 0 0,0-1-8 0,11 4 0 15,0-4-1-15,3 4 0 0,8-10 1 0,2 3 1 16,5-3 0-16,3-6 0 0,7 6-21 0,3-15-4 16,4 9 0-16,11-3-1 0,3-4-11 0,4 1-17 15,0-7 4-15,6 1 1 16,5-1-73-16,-1-3-15 0,4-3-2 0,0-3-1 16,-4-6-55-16,7 0-11 0,-7-7-3 0,4 0-832 15</inkml:trace>
  <inkml:trace contextRef="#ctx0" brushRef="#br0" timeOffset="23404.28">24807 2915 2746 0,'0'0'60'0,"-7"0"13"0,4 0 3 0,3 0 1 0,0 0-61 0,0 0-16 0,-7 3 0 0,3 3 0 0,-3-3 0 0,0 0 0 16,0 7 0-16,0-4 0 0,-4-3 0 0,-3 10-10 16,-3-7 2-16,3 3 0 15,-8-5-20-15,1 8-3 0,-4-3-1 0,1 1 0 0,-4-1 32 0,3 1 0 16,-3-7 0-16,3 6 0 0,7-6 13 0,4 7-4 16,-3-4-1-16,6-3 0 0,0 10 10 0,4-13 2 15,4 9 0-15,3-9 0 0,-4 6-32 0,8-2-7 16,6 8-1-16,1-2 0 0,0-1 32 0,6-3 7 0,4 7 1 0,4-10 0 15,0 6-20-15,3-6 0 0,4 4 0 16,-4 2 0-16,4-6 0 0,-4-3 0 0,4 13 0 16,-1-13 0-16,1 9 0 0,0-3 0 0,-4 4 0 0,0 2 0 15,-3-8-12-15,-4 5-7 0,-3 3-1 16,-4-2 0-16,4-1 32 0,-8 10 7 0,1-9 1 0,-8 2 0 16,1 1-9-16,-4 5-2 0,0-5 0 0,-7 0 0 15,-4 2 1-15,-3 1 0 0,-4 0 0 0,1-4 0 16,-4 1-10-16,-4 5 0 0,0 1-10 0,1-3 10 31,-1 3-43-31,0-7-2 0,-3 10-1 0,0-6 0 0,-4 0-143 16,4-7-29-16,0 4-6 0,3-7 0 0</inkml:trace>
  <inkml:trace contextRef="#ctx0" brushRef="#br0" timeOffset="23934.05">25142 2231 2361 0,'0'0'210'0,"-7"-3"-168"0,7 3-34 0,0 0-8 16,0 0 149-16,0 0 28 0,0 0 6 0,11 9 1 0,0 4-155 0,-1-4-29 16,4 4-8-16,4 6-1 0,3-4 1 0,0 14 0 15,4-7 0-15,0 3 0 0,6 6 8 0,1 7 0 16,3-7-9-16,4 3 9 0,-3 7 0 0,2 0 0 16,-2-7 0-16,2 10 0 0,1-3 0 0,-4-3 0 15,1-4 0-15,-4 1 0 0,-1-4 12 0,1 0 6 16,-7-2 2-16,3 2 0 0,-3 0 3 15,-4-6 1-15,0 7 0 0,-3-4 0 0,-4 3-15 0,0-9-9 16,-4 0 12-16,-3 0-12 0,1 0 0 16,-8 0 0-16,0 0 0 0,-8 3 0 15,1-3-35-15,-7 0-4 0,-3 0-1 0,-5 0-860 16,1 0-173-16</inkml:trace>
  <inkml:trace contextRef="#ctx0" brushRef="#br0" timeOffset="28052.18">27249 2990 864 0,'-25'0'38'0,"14"-3"8"0,4 3-37 0,-3 0-9 0,-1 0 0 0,11 0 0 16,0 0 206-16,0 0 39 0,0 0 8 0,0 0 2 16,7-6-150-16,7 6-29 0,0 0-7 0,11-4-1 15,0 4-19-15,3 0-4 0,4-6-1 0,3 3 0 16,4-3-20-16,7 6-5 0,10-13-1 0,4 13 0 0,7-3-18 0,4 3 0 15,-8-9 8-15,4 2-8 16,-7 4-8-16,7 0-6 0,4-3-1 0,-4 3 0 0,-4-7 2 16,-6 1 0-16,-1 6 0 0,-3-4 0 0,-7 4 13 0,0-6 0 15,-7 0 0-15,-1 5 0 0,-2-5 0 0,-1 3 0 16,4-7 0-16,-4 10 0 0,-7-13 12 0,0 13 0 16,1-6-1-16,-5 6 0 0,1-7-2 15,-4 1 0-15,-7 6 0 0,4-4 0 16,-4 4 7-16,-7-3 0 0,0-7 1 0,-3 10 0 15,-1-12 3-15,-6 8 1 0,-1-2 0 0,1-4 0 0,-8 4-8 0,-3 0-1 16,3-1-1-16,-6-2 0 0,-1 2 7 0,1 4 2 16,-5-7 0-16,-2 4 0 0,-1-3-20 0,0 2 8 15,1 7-8-15,2-10 0 0,1 4 20 0,0 3-2 0,7 3-1 16,-4-7 0-16,4 7 3 0,4-3 1 0,-1 6 0 0,0 0 0 16,4 0 3-16,0 0 0 0,7 0 0 15,0 0 0-15,0 0-13 0,-7 0-3 0,7 0 0 16,0 12 0-16,0-5-8 0,4 2 8 0,3-6-8 15,-4 10 8-15,8-4-8 0,0 1 0 0,-1-1 0 0,4 0 0 16,4-6 0-16,3 10 0 0,4-7 0 0,7 4 0 16,-4-7 0-16,3 9 0 0,1-2 0 0,0-1 0 15,0 10-12-15,-1-10 12 0,-2 4-12 0,-5-1 12 16,1 7 0-16,-4-9 0 0,-3 2 0 0,-4 1 0 16,-3-1 0-16,-1 7 0 0,-3-6 0 0,-3 6 8 15,-1-1-8-15,-3 1 0 0,0-3-12 0,-3 6 12 16,-1 0 0-16,-3-7 8 0,-3 7 2 0,-5-3 0 0,1-3-2 15,-3 12 0-15,-4-12 0 0,-1 3 0 0,1 3-8 16,4-4 0-16,-5-5 0 0,-2 6 0 16,-1-7-13-16,0 1-5 0,1 2-1 0,-1-2-796 15,0-4-159-15</inkml:trace>
  <inkml:trace contextRef="#ctx0" brushRef="#br0" timeOffset="29438.13">30427 2253 2462 0,'-10'-3'109'0,"10"3"23"15,0 0-106-15,0 0-26 0,0 0 0 0,0 0 0 16,0 0 14-16,0 0-2 0,0 0-1 0,0 0 0 16,0 3 2-16,-4 6 1 0,0 1 0 0,1 2 0 0,-4 1-3 0,0-4-1 15,0 10 0-15,-4-6 0 0,-3 9-1 0,-4-4 0 16,4 1 0-16,-3-3 0 0,3-7 2 0,-4 13 0 16,4-6 0-16,0 0 0 0,0-1-3 0,-1-2 0 15,5-1 0-15,-1 1 0 0,4-4-8 0,0 1 0 16,0-1 0-16,4 1 0 0,3-7 0 0,0-3 0 15,0 0 0-15,0 0 0 0,3 0 0 0,4 6 0 16,4-3 0-16,-4-3 0 0,3-3 0 0,8 3 0 16,-4 0 0-16,4-6 0 0,3 6 0 0,0 0 0 15,0 0 12-15,4 6-4 0,0-3-8 16,-1 7 0-16,5-1 9 0,-5 4-9 0,1-4 0 16,0 3 0-16,-4 7 0 0,-3-6 0 0,-4 9-10 0,0 6 0 15,-4-15 0-15,1 8 0 0,-8 8 10 0,1-7 0 16,-4 0 0-16,0-4 0 0,0 4 0 0,-4-6 0 15,1 3 0-15,-4 0 0 0,0-4 8 0,-4 4 3 0,1 0 1 0,-1 0 0 16,0-4-12-16,-3 4 0 0,-3-6 0 0,-1 6 0 16,-3-7 0-16,3 1 0 0,1 2 0 0,-1-5 0 31,-3 2-79-31,0 1-17 0,-4-7-4 0,0 0-645 0,-3 1-129 0</inkml:trace>
  <inkml:trace contextRef="#ctx0" brushRef="#br0" timeOffset="29671.13">30388 2240 2790 0,'0'0'61'0,"11"-9"13"0,10 0 2 0,7 6 3 0,4-7-63 15,3 1-16-15,4 6 0 0,3-7 0 0,1-9 38 0,3 16 5 16,7-6 1-16,7-1 0 0,-4 1-36 0,4 6-8 16,-4-16 0-16,4 10 0 15,-3-4-129-15,-4 1-25 0,0-10-5 0</inkml:trace>
  <inkml:trace contextRef="#ctx0" brushRef="#br1" timeOffset="38391.76">19801 4962 2390 0,'0'0'52'0,"-7"0"12"0,0 0 1 15,-3 0 3-15,-1 3-55 0,1-3-13 0,-1 7 0 0,0-4 0 0,1 9 0 0,-4-12 0 16,0 16-9-16,-1-13 9 0,-2 10 0 0,-1 6 0 16,1-7 0-16,-1 7 0 0,-3-6-13 0,0 8-3 15,3-5-1-15,-3-3 0 0,0-1 17 0,-1 10 0 16,5-3 0-16,-1 3 0 0,1 6 18 0,-1-12-2 15,4 15-1-15,0-3 0 0,0-2 11 0,3 5 2 16,-3 0 1-16,3 1 0 0,4-4-29 0,4-3 0 16,-4 0 0-16,7 0 0 15,0-3-15-15,7 6-9 0,-4-12-1 0,8 3-1 0,-1 3 13 0,1-10 2 0,7 4 1 0,3 0 0 16,3-10 1-16,1-3 0 0,7 6 0 0,0-9 0 16,-1 0 9-16,1 0 12 0,3 0-2 15,1-9-1-15,-5 6-9 0,5-3 12 0,-4-7-12 0,-4 1 12 16,-4-1-12-16,1-3 0 0,0 1 0 0,-4-1 0 15,-3 0 10-15,-1 1 0 0,1-7 0 16,-4 0 0-16,0 0 8 0,-3 3 2 0,-1-6 0 0,-3-3 0 16,0-4-4-16,0 7 0 0,-3 3 0 0,0-15 0 15,-1 5 10-15,-6 1 2 0,-1-1 0 0,-3-2 0 16,0 3 0-16,-4-1 0 0,-3 1 0 0,4 6 0 16,-5-3-15-16,-2 9-2 0,-1-6-1 0,1 3 0 15,-8 3-2-15,4 0 0 0,-4 7 0 0,-3 2 0 16,0 1-8-16,-1 9 0 0,-6 0-12 0,3 0 12 15,1 9-121-15,-5 1-17 0,8 2-3 0,0-2-957 16</inkml:trace>
  <inkml:trace contextRef="#ctx0" brushRef="#br1" timeOffset="39733.12">21043 4828 864 0,'0'0'76'0,"0"0"-60"0,0 0-16 0,0 0 0 0,0 0 176 0,0 0 33 16,0 0 7-16,0 0 0 0,0 0-118 0,0 0-24 16,0 0-5-16,0 0-1 0,0 0-6 0,0 0-2 15,-3 9 0-15,3-3 0 0,0 0-10 0,-4 4-2 16,4-1-1-16,0 4 0 0,0-4-23 0,0 4-4 15,0 6 0-15,0-7-1 0,0 7 0 0,4 3 0 16,-1 6 0-16,1-6 0 0,-1 3 3 0,1 7 1 16,-1 5 0-16,1-2 0 0,-1-4-1 15,1 10 0-15,-4-7 0 16,3 4 0-16,-3 0-11 0,0-1-3 0,0-2 0 0,0-4 0 16,0 0-8-16,0-9 0 0,0 10 0 0,0-10 0 0,0 6 0 0,4-6-19 0,-4-10 3 15,0 10 1 1,0-3-150-16,0-6-31 0</inkml:trace>
  <inkml:trace contextRef="#ctx0" brushRef="#br1" timeOffset="40662.67">22285 4975 1843 0,'21'-10'164'0,"-14"7"-132"0,-10-6-32 0,6 6 0 16,8-3 164-16,3-4 27 0,-4-2 5 0,1 2 0 15,7 1-148-15,3-4-29 0,4 4-7 0,-1-4 0 0,-3 4-12 0,4-1 0 16,0-2 0-16,-4 9 0 0,-3-3 0 0,-1 2-11 16,4 4 11-16,1 0-12 0,-1 4 12 0,-4 5-8 15,-2-3 8-15,2 7-8 0,1-4 8 0,-4 4-13 16,-4-1 5-16,1 7 8 0,-4-6-9 0,0 5 9 15,-3-5 0-15,-4 6 0 0,-4-4 0 0,4 4 0 16,-3 0 10-16,-4 3-2 0,-4-3 0 0,0 3 0 16,4 3 0-16,-3-3 0 0,-4 6-8 0,0-3 12 15,-1 6-4-15,-2-2 0 0,-1 2-8 16,1 0 0-16,-8 4 0 0,4-4-8 0,3 1-1 0,-7-1 0 16,-3-3 0-16,7-3 0 0,0-3 9 0,0-3 0 15,3 3 0-15,0-9 8 0,1 2 11 0,6-2 2 16,4-4 1-16,0 1 0 0,-4-7-5 0,4 9-1 15,7-12 0-15,4 0 0 0,-8 10-2 0,4-10-1 0,7 6 0 0,0-3 0 16,4 0-13-16,0 4 8 0,-1-7-8 16,1 0 0-16,6 3 16 0,1-3-4 0,-7 0 0 15,6 0 0-15,1 0-3 0,0-3-1 0,-4-4 0 0,3 4 0 16,1 3 20-16,0 0 3 16,3 0 1-16,-4-3 0 0,1-3-32 15,0 6-8-15,6-3-1 0,1-4 0 0,-7 7 9 0,3-3 0 0,4 3 0 0,-4 0 0 16,0 0 0-16,0 3 0 0,-3-3-8 0,6 7 8 15,1-4-32-15,0 6 0 0,-11-6-1 0,4 7 0 16,-1-4-27 0,1-3-6-16,-1-3-1 0,-2 13 0 15,2-13-113-15,-3 6-24 0</inkml:trace>
  <inkml:trace contextRef="#ctx0" brushRef="#br1" timeOffset="41465.19">23668 4944 2592 0,'0'0'57'0,"0"0"12"0,0 0 3 0,0 0 0 0,0 0-58 0,3 0-14 0,4-10 0 0,4 7 0 16,3-6 31-16,0 5 3 0,11-2 1 0,0-3 0 0,3 3-35 0,0-4 0 16,4 4 0-16,3-4 0 0,0 7 0 0,4 0 0 15,-4-3 0-15,-3 6 0 0,0 0 0 0,-4 0 0 16,0 0 0-16,-3 6 0 0,-7-3 0 0,-1-3 0 15,1 10 0-15,-4-7 0 0,-3 6 0 0,-4-2 0 16,3-1 0-16,-6 3 0 0,-4 7 0 0,0-10 0 16,0 13 0-16,-7-7 0 0,0-2 0 0,-4 9 0 15,1-7 0-15,-1 1 0 0,-3-4 0 0,0 1 13 16,-4 2-1-16,4-2 0 0,0-1-12 0,0 0 0 16,-4 1 0-16,4-7 0 0,0 9 0 0,3-5 0 15,-3 2 0-15,4-9 0 0,-1 3 0 0,4 7 0 16,-4-7 0-16,4-3 0 0,0 6 0 0,4-3-10 15,3-3 2-15,-4 10 0 16,4-4-20-16,0-6-3 0,4 6-1 0,3 4 0 0,0-4 32 0,4 0 0 0,-1 4 0 16,1-1 0-16,3-3 0 0,3 0 0 0,-2 4-8 0,2-1 8 15,4-2 0-15,1-1 0 0,-5 3 0 0,1-2 0 16,3-4 0-16,0 6 0 0,-3 0 0 0,-1-5 0 16,5 5 0-16,-5 4 0 0,1-4 0 0,-4 4 0 15,0 2 0-15,-3-5 0 0,-1 2 0 0,-3 1 0 16,-3 6 0-16,-4-7 0 0,0 7 0 0,0-3 0 15,-7 2 32-15,0 4 7 0,0-3 1 0,-4 0 0 16,1-3-16-16,-5 6-4 0,1-4 0 0,4-5 0 16,-4 6 13-16,3-7 3 0,-3 7 0 0,3-6 0 15,-3-4-21-15,4 4-4 0,-4-4-1 0,-1 0 0 16,1 1-10-16,-3-1-14 0,-5-6 3 0,5 7 1 16,-8-4-88-1,0-3-18-15,1 0-3 0,-4-6-682 0,-1 0-137 0</inkml:trace>
  <inkml:trace contextRef="#ctx0" brushRef="#br1" timeOffset="42133.73">25538 4837 1209 0,'7'0'108'0,"-7"0"-87"0,0 0-21 0,0 0 0 0,0 0 255 0,0 0 46 16,0 0 10-16,7 12 1 0,-7-2-252 0,3-1-50 16,-3 1-10-16,-3 2 0 0,-4 1 0 0,0 6 0 15,0-7-10-15,-1 7 10 0,-2 3 0 0,-4-10 15 16,3 7-3-16,1 3 0 0,-4-3 18 0,3 0 3 16,-3-3 1-16,0 5 0 0,3-2 4 0,4 3 1 15,0-6 0-15,0 0 0 0,0 6-39 0,3-1 0 16,1-11 0-16,-1-1-8 0,4 4 32 0,0-4 6 15,0 1 2-15,0 2 0 16,0-12-52-16,7 6-9 0,-7-6-3 0,4 4 0 0,3 5 32 0,4-6 0 16,-4 3 0-16,7-2 0 0,-4-4 20 0,8 0 9 0,0 6 3 0,6-12 0 15,-3 6-32-15,8 0 0 0,-1-4-11 16,4-2 11-16,3 3 0 0,0-6 0 0,0 5 9 0,4-2-1 16,0 0-8-16,0 0 0 0,3-7 0 0,-3 7 0 15,0-7-37 1,0 10-9-16,-1-6-2 0,1 2 0 15,-7 1-60-15,-4 0-13 0,-3-3-3 0,-4 5-556 0,0-5-111 0</inkml:trace>
  <inkml:trace contextRef="#ctx0" brushRef="#br1" timeOffset="42412.73">26077 4787 3236 0,'-3'0'72'0,"-8"19"14"0,-3 9 3 0,0 3 1 0,0 7-72 0,-4-7-18 0,4 10 0 0,0 3 0 0,0 6 0 0,-4-6 0 15,4 3 0-15,0 0 0 0,0-3 0 0,3 6 0 0,1 0 0 0,6-9-9 32,1 3-51-32,-4-3-11 0,3-4-1 0,4 4-839 0,0 0-167 0</inkml:trace>
  <inkml:trace contextRef="#ctx0" brushRef="#br2" timeOffset="51658.62">30057 3498 1555 0,'-29'-3'68'0,"15"3"16"0,-3-6-68 0,-1 2-16 16,0 4 0-16,1-3 0 0,3-3 212 0,0 6 40 0,-1 0 7 0,8 0 1 15,7 0-181-15,-7 0-37 16,7 0-7-16,0 0-2 0,7-3-33 0,4-3 0 15,3 6 0-15,4-4 0 0,6-2 0 0,8 3-9 0,3 3 9 0,8-9-8 32,10 9-62-32,10-10-12 0,11 7-2 0,11-3-982 0</inkml:trace>
  <inkml:trace contextRef="#ctx0" brushRef="#br2" timeOffset="52902.21">29887 3526 633 0,'0'0'28'0,"0"0"6"0,0 0-34 0,0 0 0 16,0 0 0-16,0 0 0 0,-3-9 219 0,3-1 37 16,-7 10 7-16,7 0 1 0,0-9-174 0,0 9-35 15,0 0-7-15,0-3-2 0,0-7-22 0,0 10-4 0,0 0 0 0,0 0-1 16,0-9 11-16,0 9 2 0,0 0 1 0,0 0 0 15,-7 0 14-15,0-3 2 0,-4 3 1 0,11 0 0 16,0 0 12-16,0 0 2 16,-7 3 1-16,7-3 0 0,0 0-9 0,0 0-1 0,0 0-1 0,0 0 0 15,0 0 1-15,7 0 0 0,4 6 0 0,6-6 0 16,1 3-25-16,7-3-5 0,-1-3-1 0,8-3 0 16,0 6 13-16,3-3 3 0,7-3 0 15,4 2 0-15,7-5-40 0,7 0 0 0,11 5 0 0,-4-2 0 16,0-3 0-16,3 9 0 0,4 0 0 0,8-13 0 15,2 13 0-15,1-3-20 0,3-3 4 0,-3 3 1 16,-1-7-145 0,5 1-30-16,6 6-6 0</inkml:trace>
  <inkml:trace contextRef="#ctx0" brushRef="#br2" timeOffset="58589.93">25435 8518 2026 0,'0'0'90'0,"0"0"18"0,0 0-86 0,0 0-22 0,0 0 0 0,4-9 0 16,-1 6 106-16,1-3 17 0,-1 2 3 0,-3 4 1 15,0 0-88-15,0 0-18 0,0 0-3 0,0 0-1 16,0 0-9-16,0 0-8 0,0 0 12 0,0 0-12 16,0 0 11-16,-7 4-11 0,-3 5 10 0,3 0-10 15,0 4 14-15,0-4-3 0,3 4-1 0,1 6 0 16,-1-7 2-16,0 4 1 0,4 0 0 0,-3 2 0 15,3-5 2-15,-4 9 0 0,1-3 0 0,-1 3 0 16,4-4-6-16,0 1-1 0,-3-3 0 0,-1 6 0 16,4-3 0-16,0-7 0 0,-3 7 0 0,3-6 0 15,0-4 8-15,0 4 0 0,0-4 1 0,3 0 0 16,-3 4 3-16,0-13 1 0,0 0 0 0,0 0 0 16,0 0-1-16,0 0-1 0,0 0 0 0,0 0 0 15,7-13-4-15,-3 4-1 0,-1 0 0 0,1-4 0 16,-4 0-5-16,3-5-1 0,1-4 0 0,-4 3 0 0,4-3-8 15,-1-3 0-15,1-3 0 0,-1-4 8 0,1 7-8 0,-4-3 0 16,3 3 0-16,4-3 0 0,-3 9 0 0,3-3 0 16,0 9 0-16,0-5 0 0,0 5 0 0,0 0 0 15,7-2 0-15,0 9 0 0,-3-10 0 0,-1 13-9 16,5-7 9-16,2 1 0 0,-3 6 0 0,0-4 0 16,4 7 0-16,-4 0 0 0,4 0 0 0,-8 10 0 15,4-10 0-15,-3 9 0 0,0 4-12 0,-1 3 4 16,1-1 8-16,-4 4-13 0,0 3 13 0,0 0 0 15,0 0 0-15,-3 0 0 0,-1 3 8 0,1-3-8 16,-1 0 0-16,1-3 0 0,-1-4 0 0,1 7 0 16,-4-3 0-16,3 0-9 0,1-3 9 0,-1 2 0 15,-3 1 0-15,0-6 0 0,0 6-22 0,0-7 1 16,0 1 0-16,0 5 0 16,0-8-76-16,0 2-15 0,0-2-4 0,0-1-688 0,-3-6-137 0</inkml:trace>
  <inkml:trace contextRef="#ctx0" brushRef="#br2" timeOffset="58923.93">26070 8700 2361 0,'-10'0'210'0,"10"0"-168"0,0 0-34 0,0 0-8 0,0 0 85 0,0 0 15 16,0 0 4-16,10 7 0 0,1-7-86 0,-4 3-18 16,-7-3 0-16,0 0 0 0,7 0 0 0,0 0 0 15,-7 0 0-15,7 0 9 0,0 0 7 0,4 0 2 16,-4 6 0-16,3-3 0 0,-3-3-18 0,4 3 8 15,-4-3-8-15,0 0 0 16,4 0-14-16,-1 0-10 0,1 0-1 0,3 0-1 16,-7-3-122-16,4 3-24 0,-1-3-4 0,1-3-856 0</inkml:trace>
  <inkml:trace contextRef="#ctx0" brushRef="#br2" timeOffset="59225.94">26465 8167 1785 0,'0'0'159'0,"0"0"-127"0,0 0-32 0,0 0 0 0,0 0 213 0,0 0 37 15,0 0 7-15,0 0 2 0,4 6-190 0,3 4-37 16,0-1-8-16,0 4-2 0,-3 6-22 0,3 12 0 16,0-3 0-16,0 7 0 0,-7-1 0 0,3 7 8 15,1 3-8-15,3 3 0 0,-4-10 8 0,1 11-8 16,-1-5 8-16,-3-2-8 0,4 3 0 0,-4-9 0 16,0 5 0-16,0 4 0 0,0-6-11 0,4-4 0 15,-4 1 0-15,-4 3-815 16,0-4-163-16</inkml:trace>
  <inkml:trace contextRef="#ctx0" brushRef="#br2" timeOffset="63041.85">23509 8380 1497 0,'0'0'133'0,"0"0"-106"15,0 0-27-15,0 0 0 0,7 4 138 0,0-4 22 16,-7 0 5-16,7 0 1 0,0 9-82 0,0 0-17 16,-3-6-3-16,-4 13-1 0,3-6-17 0,-3 2-3 15,0 4-1-15,-3 3 0 0,-1 3-14 0,1-1-2 16,-1 8-1-16,-3-7 0 0,0 0 15 0,4 0 2 16,-4 0 1-16,3-4 0 0,-3 4-28 0,4 0-6 15,-1 0-1-15,-3-3 0 0,3 0-8 0,1 0 0 16,-1-4 0-16,4 4 0 0,0-6 12 0,0 5 0 0,0-5 0 15,0 0 0-15,0-4-12 0,4 0 12 16,-4-9-12-16,0 0 12 0,0 0-12 0,0 0 12 0,0 0-12 0,0 0 12 16,0 0 16-16,7-3 3 0,-4-6 1 15,5-1 0-15,-5-2-32 0,4-4 0 0,-3 4 0 0,-1-1 0 16,1-6 0-16,3-3 0 0,-4 4 9 0,4 2-9 16,-3-3 10-16,3-3-10 0,-4 3 12 0,5-3-12 15,-5 4 10-15,4 2-10 0,4-3 8 0,-4 0-8 16,0-3 16-16,3 7-1 0,1-4-1 0,-4 0 0 15,4 6-6-15,-4 1 0 0,3 2-8 0,1 1 12 16,-4 0-12-16,3-1 0 0,-6 10 0 0,7-3 0 16,-4 3 0-16,0 0 0 0,0 3 0 0,0 7 0 15,0-7 0-15,3 12 0 0,-3-2 0 0,4 0 0 16,0 5 0-16,-1 1 16 0,1-3-2 0,3 6 0 0,0-3-14 0,-3 3 0 16,6 0 0-16,-6-4 0 0,-1 1 0 0,1-3 0 15,0 3 0-15,-1-1 0 0,1-5 0 0,-1 0 0 16,1 5 0-16,0-5-10 0,-8 3-8 0,4-4-2 15,-3-2 0-15,-1 2 0 16,4 1-126-16,-3-4-26 16,-8-3-4-16,4-6-2 0</inkml:trace>
  <inkml:trace contextRef="#ctx0" brushRef="#br2" timeOffset="63347.84">24031 8707 2948 0,'-7'-7'65'0,"0"7"14"0,0 0 2 0,4 0 1 0,3 0-66 0,0 0-16 0,0 0 0 0,0 0 0 15,0 0 0-15,0 0 0 0,-8 0 0 0,8 0 0 16,0 0 0-16,0 0-9 0,0 0 1 0,0 0 0 16,11 0 8-16,-4-3 0 0,4-6 0 0,-1 9-8 15,1-3 8-15,3-4 0 0,-3 4 0 0,-1-3 0 16,4 0-15-16,0-1-7 0,0-2-2 0,1 6 0 16,-5-7-96-16,4 1-20 0,0 0-4 0,1 5-608 15,-5-5-122-15</inkml:trace>
  <inkml:trace contextRef="#ctx0" brushRef="#br2" timeOffset="63842.84">24398 8352 115 0,'0'0'10'0,"0"0"-10"15,4-3 0-15,-4-6 0 0,3-1 416 0,1 1 80 16,-1-4 17-16,-3 4 3 0,4-1-332 0,3-2-66 16,3 2-14-16,-3-2-2 0,1 3-34 0,-5-1-6 15,4-2-2-15,4 2 0 0,-1 1-31 0,-3 3-6 0,4-1-2 16,-1-2 0-16,-2-1-12 0,-1 10-9 16,-7 0 12-16,10-3-12 0,-10 3 0 0,11 0 0 0,-11 0 0 15,0 0 0-15,7 3 19 0,-7-3 0 0,7 10 0 0,3-1 0 16,-6 1-28-16,0-1-6 0,-1 0-1 0,1 4 0 15,-4 0 16-15,-4-4 0 0,4 3 0 0,-3-2 0 16,-1 2 15-16,0 7-1 0,1-6 0 16,-4 6 0-16,3-1-14 0,-3 4 0 0,-3-3 0 0,-4-3 0 15,-1 12-24-15,5-3-7 0,-4-3-1 0,0 6-1 0,0-6 14 0,3 0 3 16,0 6 1-16,1-6 0 16,-4-9 15-16,7 9 0 0,-4-3 0 0,4-7-9 0,-4 7 9 0,4 0 0 15,-3-3 0-15,3-1 0 0,0 1 0 0,3-7 0 16,1 4 0-16,-1 3 0 0,4-4 10 0,4-2-2 15,-1 2-8-15,1-3 12 0,3-5-4 16,0 5-8-16,3 0 11 0,1-5-11 0,3 2 12 16,-3-3-12-16,3-3 12 0,3 0-12 0,1 0 0 0,3 0 0 15,4 0 0-15,-4-3 0 0,-3-3-16 0,6 6-4 16,-2 0-1-16,-5-4 0 16,1 4-115-16,-4-3-22 0,0 3-5 0</inkml:trace>
  <inkml:trace contextRef="#ctx0" brushRef="#br2" timeOffset="64744.37">21802 8437 1587 0,'0'0'70'0,"0"0"15"0,-11 0-68 0,8-3-17 0,3 3 0 0,0 0 0 16,-7-3 107-16,3-4 17 0,-3 7 4 0,7 0 1 15,0 0-9-15,0 0-1 0,-7-3-1 0,7 3 0 16,0 0-67-16,0 0-14 0,0 0-2 0,7 3-1 16,0 10-26-16,0-4-8 0,-3 4 0 0,-1 6 0 0,1-7 28 0,3 7 3 15,0 3 0-15,0 0 0 0,-4 0-31 0,4 3 0 16,0-9 0-16,0 6 0 0,-3-4-8 0,3 1-5 15,-3-6-1-15,3-1 0 0,3 4 26 16,-3-4 4-16,-7-8 2 0,4 5 0 0,3-3 6 0,-7-6 0 16,0 0 1-16,0 0 0 0,0 0 0 0,0 0 0 15,0 0 0-15,0 0 0 0,0-6-4 0,0-7-1 16,7 1 0-16,-4-4 0 0,-3 1-20 0,4-4 0 16,3-3 0-16,0-6 0 0,-3 6 0 0,3-3 0 15,0-4 0-15,0 7 0 0,3-6 0 0,1 3 0 16,-4 3 0-16,4 0 0 0,3 3 0 0,-4 1 0 15,1 5 0-15,-4-6 0 0,7 7 0 0,-3 2 0 0,-4 1 0 16,3 6 0-16,-6-7 0 0,3 7-10 0,0-3 1 16,3 6 0-16,-10 0 9 0,4 0 0 0,7 0-9 0,-1 6 9 15,-3-3 0-15,0 10 0 0,4-4 0 0,3 1 0 16,4 2 0-16,-4 10 0 0,-7-3 0 16,10 0 0-16,1 3 0 0,-4-3 0 15,-7-4 0-15,4 7 0 16,-1-3-85-16,5 3-10 0,-5 0-1 0,1-3-1 15,-1-7-122-15,1 7-24 0</inkml:trace>
  <inkml:trace contextRef="#ctx0" brushRef="#br2" timeOffset="65079.94">22405 8487 403 0,'-7'0'36'0,"7"0"-36"16,0 0 0-16,-4-9 0 0,1 9 479 0,3 0 89 16,0-4 17-16,0 4 4 0,3-6-403 0,-3 6-81 15,0-3-16-15,4-3-3 0,3 3-43 0,0 3-9 16,-7 0-2-16,0 0 0 0,7-3-32 0,4 3 0 15,-4-7 0-15,0 4 0 0,0-3 0 0,3 6 0 0,1-3 0 0,0-7 0 16,-1 10 0-16,-3-9 0 0,7 6 0 16,-3-4 0-16,-1 4 0 0,1-6-9 0,-4 6-1 0,4-3 0 31,3 6-52-31,-4-4-10 0,1-2-3 0,3 6 0 16,-3 0-118-16,-1 0-24 0</inkml:trace>
  <inkml:trace contextRef="#ctx0" brushRef="#br2" timeOffset="65679.06">22652 8183 2322 0,'0'0'51'0,"0"0"10"0,-4-3 3 0,4 3 1 0,7-7-52 0,-3 4-13 0,-4 3 0 0,3-9 0 0,5-1 78 0,-1 7 13 16,3-6 2-16,-3 6 1 0,-3-7-56 0,6 4-11 15,4 3-3-15,1-6 0 0,-8 9-10 0,3-10-2 16,1 7-1-16,-1-3 0 0,1 6 1 0,0 0 1 16,-4 0 0-16,7 0 0 0,3 0-13 0,-6 0 0 15,-11 0 0-15,10 0 0 0,5 6 0 0,-8-3 0 16,-7-3 0-16,0 0 0 0,0 0 27 0,7 10 2 15,0-1 1-15,-7-6 0 0,-4 7-22 0,4-1-8 0,0 0 0 0,0 1 0 16,-10-1 0-16,6-3 0 16,1 4 0-16,-4-1 0 0,3 1 0 0,0 2 0 15,-3-2 0-15,4-1 0 0,3-6-8 0,-4 7-2 16,-6-1 0-16,6 0 0 0,4-6 10 0,0-3 0 16,-7 10 0-16,0-4 0 0,7-6 0 0,-3 6 16 0,3-6-4 15,0 0-1-15,-7 7-11 0,7-7 0 16,0 0 0-16,0 3 0 0,-7 6 0 0,7-9 0 0,3 0 0 0,1 10 0 15,-4-10-16-15,7 9-3 0,-4-6 0 0,8 7 0 16,-1-1 10-16,-6-6 9 0,-1 7-13 0,4 2 5 16,8-2-4-16,-8-1 0 0,-4 0 0 0,4-6 0 15,0 7 12-15,0-1-8 0,0 4 8 0,0-4-8 16,-3 1 8-16,-1 2 0 0,5-2 0 0,-1 8 0 16,-4-5 0-16,4-1 0 0,-3 4 0 0,3 0 0 15,-7 0 0-15,0-4 0 0,0 1 8 0,0 5-8 16,0-5 11-16,-4 0-3 0,-3-4 0 0,0 7 0 0,4-10-8 0,-8 10 0 15,-10-4 0-15,3 1 0 0,1-4 0 0,2 4 0 16,-6-4 0-16,-3 4 0 16,-5 2-40-16,5-5-9 0,2-4-3 0,-2 3 0 15,-1-2-150-15,0-7-30 0</inkml:trace>
  <inkml:trace contextRef="#ctx0" brushRef="#br2" timeOffset="66697.07">20549 8393 2178 0,'0'0'48'0,"0"0"9"0,0 0 3 0,0 0 1 0,0 0-49 0,7 0-12 0,-7 0 0 16,0 0 0-16,0 0 27 0,0 0 2 15,7 0 1-15,-7 0 0 0,0 12-30 0,0-2 0 0,0-1 0 0,-3 4 0 16,-1 6 0-16,1-1 0 0,-4 4-8 0,3 0 8 16,1 0 0-16,-1 0 0 0,1 0 0 0,-1-3 0 15,1 3 16-15,-1-3 3 0,1 0 1 0,3-4 0 16,0-2 4-16,-4 3 2 0,4-4 0 0,-3-3 0 16,3 1-10-16,0-10-3 0,0 3 0 0,0-3 0 15,0 0-13-15,0 0 11 0,0 0-11 0,0 0 10 16,0 0-10-16,0 0 10 0,0 0-10 0,-4-3 10 15,4-7-2-15,-4-2-8 0,4-4 12 0,0 4-4 16,4-7 2-16,0 3 0 0,-1-3 0 0,4-3 0 0,4 0-10 16,-1 4 0-16,-3-4 9 0,4 0-9 15,-1 3 0-15,5 0 8 0,-1-3-8 0,0 10 0 0,-7-1 0 16,3 1 0-16,1-4 0 0,0 6 0 16,-1 4 28-16,-3-3 2 0,4 3 0 0,-1-4 0 15,1 4-22-15,0 0-8 0,-4-4 0 0,0 7 9 0,-7 3-9 16,7-3 0-16,-7 3 0 0,10-6 0 0,-10 6 0 0,7 0 0 15,-7 0 0-15,11 0 0 0,-4 6 0 16,0 0 0-16,0 4 0 0,0 2 0 0,0 7-9 0,-3-7 9 16,6 4 0-16,-3 0 0 0,-3 0 0 0,3-1 0 15,0 4 0-15,0-6 0 0,0 5 0 0,0-5 0 16,-3 3 0-16,3-4 0 0,0 1-12 0,0-4 12 0,-4 0-12 0,5 1 12 31,-1-4-39-31,0 4-1 0,-4-1 0 0,1 4 0 16,-1-4-40-16,1 10-8 0,-1-7-1 0,1 1-1 15,-4 6-2-15,0-1 0 0,0 1 0 0,0-3 0 0,0 6 57 0,0-3 11 0,0-7 3 16,-4 7 0-16,1-6 43 0,3-4 9 0,0 4 1 0,0-7 1 16,0-3 18-16,0-3 3 0,0 0 1 0,0 0 0 15,0 0-36-15,0 0-7 0,0 0-2 0,0 0-644 16,0 0-129-16</inkml:trace>
  <inkml:trace contextRef="#ctx0" brushRef="#br2" timeOffset="67085.06">20990 8581 1774 0,'0'0'79'0,"0"0"16"0,0 0-76 0,0 0-19 0,-3 0 0 0,3 0 0 16,0 0 16-16,0 0 0 15,0 0 0-15,0 0 0 0,0 0 25 0,0 0 5 16,0 0 1-16,0 0 0 0,0 0 41 0,0 0 8 0,0 0 1 0,0 0 1 15,0 0-36-15,7 3-7 0,3-3-2 0,-3 0 0 16,4 0-41-16,0 0-12 0,-1 0 0 0,4 0 8 16,0-3-21-16,1-3-4 0,-1 3-1 0,3 3 0 31,1-3-36-31,-4-4-7 0,0 7-2 0,4-9 0 16,-1 9-81-16,1-3-16 0,-4 0-3 0,4-4-408 0,-1 7-81 0</inkml:trace>
  <inkml:trace contextRef="#ctx0" brushRef="#br2" timeOffset="67912.3">21325 8170 403 0,'0'0'36'0,"0"0"-36"16,0 0 0-16,0 0 0 0,0 0 143 0,0 3 21 15,-3 7 5-15,-4-10 1 0,7 0-67 0,0 0-14 16,-4 9-2-16,4-9-1 0,-3 7 9 0,3-7 1 16,0 0 1-16,0 0 0 0,0 0-21 0,0 0-4 0,0 0 0 0,0 0-1 15,0 0-41-15,0 0-8 16,0 0-2-16,0 0 0 0,0 0-20 0,-4 6 8 15,4-6-8-15,0 6 0 0,0-6 0 0,0 9 0 0,0-5 0 16,0 5 0-16,0 0 9 0,0-5-9 0,-3 5 12 0,3 0-12 16,0 4 16-16,-4-4-3 0,4-6-1 0,-3 7 0 15,3-1 3-15,3 1 0 0,-3-7 0 0,4 6 0 16,-4-9-1-16,3 6 0 0,-3-6 0 0,4 4 0 16,-4-4 2-16,7 6 0 0,-7-6 0 0,7 3 0 15,0-3-5-15,4 3-1 0,-1-3 0 0,-3-3 0 16,4 3-10-16,-1-3 0 0,1-3 0 0,0 6-11 15,-1-10-13-15,1 10-4 0,-1-3 0 16,1-3 0-16,-1 6-24 0,1 0-4 0,-4-3-2 0,4 0-546 16,-4-4-110-16</inkml:trace>
  <inkml:trace contextRef="#ctx0" brushRef="#br2" timeOffset="68197.3">21541 8032 1324 0,'0'0'118'0,"-4"3"-94"0,-3 7-24 0,0-1 0 15,3 4 164-15,-3-4 29 0,4 10 6 0,-4-6 1 16,0 9-154-16,0-1-30 0,3-2-7 0,-3 3-1 15,0 6-8-15,0-2 0 0,0 5 0 0,0 0 0 16,0 10 0-16,-4 0 0 0,1 3 0 0,-1 0 0 16,1-1 0-16,-5-2 0 0,1 3 0 0,4-3 0 15,-4 0-24-15,3 3 0 16,-3-4 0-16,3-8-573 0,1-1-115 0</inkml:trace>
  <inkml:trace contextRef="#ctx0" brushRef="#br2" timeOffset="69214.14">19251 8459 1681 0,'0'0'74'0,"0"0"16"0,4-3-72 0,-4 3-18 15,0 0 0-15,0 0 0 0,0 0 88 0,0 0 15 0,0 0 2 0,0 0 1 16,3 12-72-16,-3-2-14 15,0 2-4-15,0 4 0 0,-3-1-16 0,-1 1 8 16,4 0-8-16,-3 0 0 0,-1-1 8 0,4 4-8 16,-7-6 0-16,3 5 0 0,1-5 10 0,-1 6-2 0,1-7 0 0,-1-2 0 15,1 2 13-15,-1-2 3 0,1-4 0 0,3-6 0 16,0 0-24-16,0 0 9 0,0 0-9 0,0 0 0 16,0 0 13-16,0 0-4 0,0 0-1 0,0 0 0 15,0-6 1-15,0-4 0 0,0 1 0 0,0 3 0 16,3-4 3-16,-3-2 0 0,4-4 0 0,-1 7 0 15,1-4-1-15,-1-6 0 0,4 7 0 0,-3-1 0 16,3-6-11-16,0 10 0 0,0-4 0 0,0-6 8 16,4 7 8-16,-4 3 2 0,3-4 0 0,1 0 0 15,3 4-18-15,-3-3 0 0,-1 2 8 0,4 1-8 16,4-4 9-16,-4 4-1 0,4 2-8 0,-1 1 12 0,-2 0-12 0,-1 3 0 16,0-3 0-16,0 6 0 0,-4 9 0 15,1-9 0-15,-4 12 0 0,4-2 0 0,-4-1 0 0,-4 4 8 16,4 3-8-16,-3-1 0 0,-1 4 0 0,1 0 8 15,-4-4-8-15,0 14 0 0,0-7 14 0,0 0-3 16,3-4-1-16,-3 4 0 0,4-3-10 16,-4-3 0-16,-4 3 9 0,4-7-9 0,0 7 0 0,0-6 9 15,0 2-9-15,0-2 0 16,0-4-74-16,-3 4-22 0,3-1-4 0,0-2 0 16,-4-1-117-16,4-9-23 0,0 0-5 15,7 13-496-15</inkml:trace>
  <inkml:trace contextRef="#ctx0" brushRef="#br2" timeOffset="69533.52">19646 8509 1681 0,'0'0'36'0,"0"0"8"0,0 0 2 0,0 0 2 0,0 0-38 0,0 0-10 0,0 0 0 0,0 0 0 16,0 0 55-16,0 0 9 0,0 0 1 0,0 0 1 15,0 0-19-15,0 0-4 0,7 0-1 0,0 0 0 0,0 0 8 16,4 0 2-16,0 0 0 0,3 0 0 15,-4 0-34-15,4-3-6 0,-3-3-2 0,3 6 0 0,-3-4-10 0,-1 4 0 16,1-6 0-16,-4 6-11 16,0 0-183-16,0-3-37 0</inkml:trace>
  <inkml:trace contextRef="#ctx0" brushRef="#br2" timeOffset="70117.12">20048 8130 921 0,'-3'0'82'0,"-4"0"-66"0,0 6-16 0,0-3 0 16,0-3 224-16,0 3 40 0,0 6 9 0,-1-2 2 15,5-4-216-15,-8 9-43 0,4-2-16 0,0-1 11 16,-3 4 1-16,3-4 0 0,0 10 0 0,-1-6 0 16,-2-1 26-16,3 7 6 0,0-7 0 0,-4 7 1 15,4-6 7-15,0 6 0 0,0-7 1 0,0 4 0 0,3 0-21 16,1-7-4-16,-4 10 0 0,3-7-1 0,1-2-27 0,3-1 0 15,0 1 8-15,0-10-8 16,0 0-9-16,0 0-4 0,0 0-1 0,0 0 0 0,3 3-3 0,-3-3-1 16,0 0 0-16,0 0 0 0,0 0 6 0,0 0 0 15,7 9 1-15,-7-9 0 0,0 0 11 0,0 0 0 16,11 0-9-16,-11 0 9 0,0 0 0 0,0 0 0 16,7 3 0-16,0-3 0 0,4 0-9 0,-11 0 9 15,0 0 0-15,7 6 0 0,3-2 0 0,-3 2 0 16,4-3 0-16,-4 0 0 0,0 3 0 0,4-2-8 15,-1 5 8-15,-3-9 0 0,0 9 0 0,0-6 0 16,4 7-8-16,0-1 8 0,-4-2 0 0,3-1 0 0,-3 0 0 16,0 4 0-16,4-4 0 0,-1 3 0 0,-6 1 0 0,0-1 0 15,-1 4 0-15,1-4-12 0,-4 0 12 0,-4 4-10 16,4-4-9-16,-7 4-1 0,3 6-1 16,-3-7 0-16,-3-2 11 0,-1 2 10 15,4-2-13-15,-3 5 5 16,-1-2-16-16,0-4-4 0,1 4 0 0,-1-10 0 0,1 6-104 15,-1-2-20-15,1-4-5 0</inkml:trace>
  <inkml:trace contextRef="#ctx0" brushRef="#br2" timeOffset="70375.13">19872 8349 1724 0,'-7'-9'76'0,"7"9"16"0,-4-4-73 0,8-2-19 16,-4-3 0-16,3 3 0 0,1-4 45 0,3 1 6 16,0-1 1-16,4-2 0 0,-1 2-6 0,1 1-1 15,-1 0 0-15,1-1 0 0,3 4 11 0,0 0 3 16,0-4 0-16,4 7 0 0,0-3-26 0,3 3-5 16,-7 0 0-16,7-4-1 0,4 4-27 0,-1-3 0 15,1-4 0-15,3 7 0 16,4-6-100-16,-4-4-26 0,8 1-5 0,-8-4-1 0</inkml:trace>
  <inkml:trace contextRef="#ctx0" brushRef="#br1" timeOffset="84710.27">25742 10378 1710 0,'0'0'37'0,"-7"0"8"0,4 0 2 0,-4 0 1 0,0 0-38 0,3 6-10 0,-3-3 0 0,0-3 0 0,0 0 31 0,7 0 4 16,0 0 1-16,0 0 0 0,0 0 24 0,0 0 4 16,0 0 2-16,0 0 0 0,0 0 13 0,0 0 2 15,0 0 1-15,0 0 0 0,0 0-18 0,7 10-3 16,0-7-1-16,4 6 0 0,-1-9-9 0,1 10-3 0,3-10 0 15,-4 9 0-15,4-6-28 0,1-3-5 16,2 10-2-16,-3-10 0 0,0 6-1 0,4-3 0 0,0-3 0 16,-4 0 0-16,0 6 12 0,0-6 3 0,4 0 0 0,-1 0 0 15,-3-6-27-15,4 6 0 0,0 0 0 16,-1-3 0 0,1-3-23-16,-4 6-6 0,0 0-2 0,0-10 0 15,0 10-119-15,-6-3-24 0,-1-6-5 0</inkml:trace>
  <inkml:trace contextRef="#ctx0" brushRef="#br1" timeOffset="85208.34">26331 9983 1785 0,'0'0'79'0,"0"0"17"0,0 0-77 16,0 0-19-16,0 0 0 0,0 0 0 0,0 0 55 0,0 0 7 0,0 0 2 0,0 0 0 16,0 0-16-16,0 0-2 15,0 0-1-15,0 0 0 0,0 0 40 0,0 0 8 0,0 0 2 0,0 0 0 16,0 0-23-16,0 0-4 0,4 3 0 0,-4 6-1 16,0 4-38-16,0 3-7 0,0-1-2 0,0 4 0 15,0 3-20-15,0 0 0 0,0 0 0 0,0 9 0 16,0-9 11-16,0 10-3 0,3-1 0 0,-3 0 0 15,0 10-8-15,0-6-11 0,0 2 3 0,0 4 0 16,0-3 32-16,-3 2 6 0,3 1 2 0,0 0 0 16,0-7-32-16,0 4 0 0,0-4 0 0,-4-8 0 15,4 2 0-15,0-6 0 0,0 0 0 0,0 0 0 16,0-4-54-16,0-5-17 0,0 6-3 0,0-10-754 16,0 1-152-16</inkml:trace>
  <inkml:trace contextRef="#ctx0" brushRef="#br1" timeOffset="86563.73">23841 10290 576 0,'0'0'51'0,"0"0"-41"0,0 0-10 0,0 0 0 0,0 0 301 0,0 0 59 16,0 0 11-16,0 0 2 0,0 0-262 0,10 3-53 15,-3-3-10-15,4 6-3 0,3-2 3 0,0-4 0 16,0 0 0-16,4 0 0 0,0 0-16 0,-1 0-2 15,1 0-1-15,3 0 0 0,-3 0 12 0,-1-4 3 16,1 4 0-16,0 0 0 0,-4-6-28 0,0 6-4 16,3 0-2-16,-6 0 0 0,3 0-20 0,-3 0-4 0,-1 0-1 0,1 0 0 31,-4 0-177-31,4 0-36 0,-1 0-8 0</inkml:trace>
  <inkml:trace contextRef="#ctx0" brushRef="#br1" timeOffset="87098.73">24546 9876 1094 0,'0'-6'97'0,"0"-4"-77"0,0 1-20 0,4 6 0 16,-1-6 262-16,4-4 49 0,-3 4 9 0,3-1 3 15,4 1-237-15,-1-4-47 0,1 4-10 0,-1 6-1 0,1-4-8 0,-4 1-2 16,4 0 0-16,-1 3 0 0,-3-4-1 0,0 7 0 16,4 0 0-16,-4 0 0 0,0 0-2 0,0 10-1 15,4-4 0-15,-4 0 0 0,0 4-14 0,0-1 0 16,0 4 8-16,0-4-8 0,-4 10 0 0,1-6 0 15,-4 8 0-15,0-2 0 0,3 3 0 0,-6 0 0 0,-1 6 0 16,1-2 0-16,-4 5 0 0,-4 0 0 16,1 1 0-16,-4-1 0 0,3 0 0 0,-3 1 0 0,-7 2 0 15,3-2 0-15,-3-4 0 0,-4 3 0 0,4-6 0 0,-4 3 0 16,1 1 0-16,-1-4 0 0,4-3 0 0,0 6 0 16,-1-3 0-16,1-6-12 0,0 0 12 0,3-4-10 15,4 4 10-15,0 0 0 0,0-3 8 0,4-1-8 16,2-2 13-16,-2-1-1 0,3 1-1 15,7-4 0-15,-4 7 9 0,4-3 3 0,0-4 0 16,4 3 0-16,3-8-4 0,0 5-1 0,4 0 0 0,-4 1 0 16,3-7-18-16,4 6 10 0,4 1-10 0,0-7 8 15,-4 6-8-15,7-2 0 0,-4-4 0 0,1 6-11 16,3-6-22 0,0 7-5-16,1-4-1 0,-1-3 0 0,-4 6-113 0,1-5-24 0,0 5-4 0</inkml:trace>
  <inkml:trace contextRef="#ctx0" brushRef="#br1" timeOffset="87969.73">22102 10130 748 0,'-11'3'67'0,"11"-3"-54"0,0 0-13 0,0 0 0 15,0 0 227-15,0 0 42 0,-4-3 9 0,4 3 2 16,0 0-136-16,0 0-26 0,0 0-6 0,0 0 0 0,7-6-48 0,4 6-10 15,-7-3-2-15,6-4 0 0,-10 7-17 0,11 0-4 16,3-3-1-16,0 3 0 0,-14 0-17 0,14-3-3 16,4 3-1-16,-1 0 0 0,-10 0-9 0,8 3 0 15,2 0 0-15,1-3 0 0,7 7-20 0,-8-7-4 16,-3 3 0-16,4-3 0 16,7 0-112-16,-4 0-22 15,-7 0-5-15,4 0-448 0,-1-3-89 0</inkml:trace>
  <inkml:trace contextRef="#ctx0" brushRef="#br1" timeOffset="88762.73">22560 9795 2127 0,'0'0'47'0,"0"0"9"0,0 0 3 0,4-10 1 0,-1 10-48 0,-3 0-12 0,0 0 0 0,0 0 0 15,7-9 8-15,0 9-8 0,0 0 12 0,-7 0-4 16,0 0 1-16,7-3 0 0,8 3 0 0,-8 0 0 16,-7 0 15-16,10 0 2 0,1 0 1 0,3 0 0 0,0 3 1 15,-3-3 0-15,3 0 0 0,-4 6 0 0,11-3-4 0,-10 3 0 16,0-2 0-16,-1-1 0 0,8 6-15 0,-8-3-9 16,-3-2 10-16,-7-4-10 0,0 12 16 0,4-6-4 15,3 4 0-15,-3-4 0 0,-11 10-2 0,3-4-1 16,4 1 0-16,0-4 0 0,-11 4-9 0,8 2 0 15,3-8 0-15,0 2 8 0,-4 7-8 0,-3-10 0 16,-3 4 0-16,6-4 0 0,4 3 0 0,-3-3 0 16,-4 4 0-16,0-10 0 0,7 0 0 0,-4 9 8 15,0 1-8-15,-3-7 0 0,0 6 0 0,0 1 0 0,7-10 0 0,-3 3 0 16,-4 6 0-16,3-3 0 16,4-6 0-16,0 0 0 0,-3 10 0 0,3-10 0 15,0 0 0-15,3 6 0 0,1 4 0 0,-4-10-14 16,0 0 5-16,7 9 1 0,3 0 8 0,-3-6-8 15,-7-3 8-15,0 0-8 0,18 0 8 0,-7 10 0 0,-11-10 0 16,3 6 0-16,8-3 0 0,-4 7 0 0,3-7 0 0,-3 6 0 16,-7-9 0-16,4 10 0 0,7-7 0 0,-1 6 0 15,-6 1 0-15,6-1 0 0,4 0 0 0,-3 1 0 16,0-1 0-16,-1-2 0 0,1 2 0 0,3 0 0 16,-4 1 0-16,-3-1 0 0,-3 1 0 0,3 2 0 15,0-3 0-15,0 1 0 0,-3 2 0 0,-1-2 0 16,1-1 0-16,-1-2 0 0,-3 8 0 0,0-5 0 15,0 2 0-15,0 1 0 0,0-4 0 0,0 4 0 16,-7-4 0-16,4 0 0 0,-1 1 8 0,1 2-8 0,-4-8 20 0,0 11 0 16,-4-5 0-16,4-4 0 0,0 3 7 0,-4 1 1 15,-3 2 0-15,0-5 0 0,3-4-16 16,1 6-4-16,-8-6 0 0,1 7 0 0,2-1-8 16,1 0 0-16,-3-5 0 0,-4 2 0 0,-1-3 0 0,5 3 0 15,-1-3 0-15,0-3 0 0,1 0 0 0,3 0-12 16,0 0 4-16,-1 0 8 15,5-9-52-15,-1 9-4 0,1-9 0 0,3 5-716 16,-4-5-143-16</inkml:trace>
  <inkml:trace contextRef="#ctx0" brushRef="#br1" timeOffset="89962.74">20433 10027 2286 0,'0'0'50'0,"0"0"10"15,0 0 3-15,0 0 1 0,0 0-51 0,0 0-13 0,0 0 0 0,0 0 0 0,0 0 48 0,0 0 6 16,0 0 2-16,7-3 0 0,-4-7-46 0,5 4-10 15,-1-4 0-15,0 10 0 0,0-6 0 0,3 0 12 16,4-3-3-16,-3 5-1 0,3-5 17 0,4 6 3 16,-1-3 1-16,1-4 0 0,0 10-29 0,3-3 0 15,-4-3 0-15,5 3 0 0,2 3 0 0,1 0 0 16,0 0 0-16,-4 3 0 16,0 3-84-16,-3-3-9 15,3 7-3-15,-7-1-617 0,-3 4-124 0</inkml:trace>
  <inkml:trace contextRef="#ctx0" brushRef="#br1" timeOffset="90747.73">21015 9625 1890 0,'0'0'84'16,"0"0"16"-16,-7 0-80 0,0 3-20 0,0 4 0 0,3-4 0 15,4-3 34-15,-7 9 2 0,4-6 1 0,-1 7 0 0,1-1-29 0,-1 1-8 16,1-1 0-16,3 0 0 0,-4 4 8 0,-3 0 0 16,3-4 0-16,1 3 0 0,-4-2-8 0,3 2 0 15,-3 4 0-15,4-3 0 0,-4-1 53 0,3-2 7 16,-3 8 0-16,7-5 1 0,-3-1-22 0,3-2-5 15,-4 2-1-15,4 7 0 0,4-6-25 0,-4 2-8 16,3-2 0-16,-3 0 0 0,7-4 0 16,-3 0 0-16,-1 1 0 0,4-7 0 0,0 9 8 0,-3-12-8 15,6 7 9-15,-2-4-9 0,-1-3 0 0,7 0 0 16,-4 6 0-16,4-6 0 0,1 3 0 16,6-3 0-16,0 0 0 0,0-3 0 0,4-3 0 0,-1 6-13 15,5-10 4-15,-1 7 1 16,0-6-36-16,0 0-6 0,1 5-2 0,-5-5 0 15,1 0-118-15,-4 5-24 0</inkml:trace>
  <inkml:trace contextRef="#ctx0" brushRef="#br1" timeOffset="91031.73">21318 9572 1555 0,'-14'0'68'0,"4"0"16"0,-4 3-68 0,-1-3-16 0,5 0 0 0,-4 6 0 15,3-2 166-15,-3 5 30 0,3-6 5 0,1 6 2 0,-1 1-153 0,4 2-30 16,-3-2-7-16,3 9-1 0,3-1-12 0,-6 4 0 16,2 0 0-16,-2 0 0 15,3 3 21-15,-4 7 5 0,1 5 1 0,3-2 0 16,-4 6-2-16,0 3 0 0,1-1 0 0,3 8 0 0,0 2-16 0,0-9-9 15,-4-3 10-15,8 3-10 0,-1-4 0 16,-3-2 0-16,3 0 0 0,4-7 0 16,0 7-124-16,4-13-19 0,0 6-3 0</inkml:trace>
  <inkml:trace contextRef="#ctx0" brushRef="#br1" timeOffset="95192.85">19061 9977 1792 0,'0'0'40'0,"0"0"8"0,0 0 1 0,0 0 1 0,0 0-40 0,0 0-10 0,7 0 0 0,-7 0 0 16,7 0 68-16,0 0 11 0,3-4 2 0,-3 4 1 16,0-6-44-16,1 6-9 0,2-3-1 0,-3 3-1 15,4 0-27-15,-1-3 0 0,4-3 0 0,-3 6 0 16,0 0 0-16,3 6 0 0,-4-6 0 0,4 3 0 15,-3 0-24-15,0 3-9 16,3-2-3-16,-4-4 0 0,1 6-53 16,3-3-11-16,-3 3-3 0,3-3 0 0,-4 0 3 0,1-3 1 0,3 0 0 0,0 0 0 15,-3 0 22-15,3 0 4 0,0 0 1 0,0-3-447 16</inkml:trace>
  <inkml:trace contextRef="#ctx0" brushRef="#br1" timeOffset="95748.85">19653 9559 806 0,'-10'-6'36'0,"6"3"7"0,1 3-35 0,-4-6-8 0,3 6 0 0,1 0 0 16,3 0 300-16,0 0 57 0,0 0 12 0,0 0 3 15,0 0-296-15,0 0-58 0,0 0-18 0,0 0 8 16,0 0-8-16,0 0 0 0,0 9-12 0,3 1 12 16,-6 2-12-16,-1-2 12 0,0 8-10 0,1-2 10 15,-1 3 0-15,1 3 0 0,-8-3 0 0,4 3 0 16,0 0 0-16,0-1 0 0,-3 1 0 0,-1 3 0 15,4 1 0-15,-4-4 0 0,8-1 0 0,-4 1-9 16,-4-3-3-16,4-6 0 0,4 6 0 0,3-7 0 16,0-2 12-16,0-1-8 0,0-6 8 0,7 7-8 0,-4-10 8 15,4 9 0-15,4-9 0 0,-4 0 0 16,0 6-9-16,0-6 0 0,-7 0 0 0,11 3 0 16,-1 0 9-16,1-3 0 0,-4 10 0 0,3-10 0 0,-3 6 0 0,4-3-13 15,0 7 5-15,3-7 8 0,-4 6 0 0,1 1 0 16,-1-7 0-16,1 6 0 0,0 1-9 0,-1-1 9 15,1 0 0-15,3-5 0 0,0 11 0 0,-3-9 0 16,-1 4 0-16,-3-1 0 0,4 4 0 16,-8-4 0-16,4 4 0 0,-3 2 0 0,-1 1-18 15,4-6 3-15,-7 8 1 0,0-5 0 0,-3 6 4 0,-1-7 1 16,1 1 0-16,-4 6 0 0,-4-7 9 0,4 4 0 16,-3-4 0-16,-4 1 0 0,3 3 0 0,-3-10 0 15,0 10 0-15,0-10 8 0,-4 3-8 0,0 1 0 16,-3-1-11-16,4-6-556 0,-1 3-111 0</inkml:trace>
  <inkml:trace contextRef="#ctx0" brushRef="#br1" timeOffset="95981.85">19505 9544 403 0,'0'0'36'16,"0"0"-36"-16,0 0 0 0,0 0 0 16,0 0 487-16,0 0 90 0,0 0 19 0,11 0 3 0,6 0-455 0,1-3-92 15,3 3-17-15,4-7-4 16,7 7-15-16,-1-3-2 0,5 0-1 0,-5-3 0 16,5 3-13-16,2-4-18 0,-2-5 4 0,3 2 1 15,3-2-63-15,0 3-12 0,4-4-2 0,3 0-1006 16</inkml:trace>
  <inkml:trace contextRef="#ctx0" brushRef="#br1" timeOffset="100657.04">6558 11030 979 0,'0'0'87'0,"0"0"-70"0,0 0-17 0,4 0 0 16,3-9 191-16,-4 6 34 0,8-4 7 0,-8 1 2 0,4 0-170 0,0-4-33 16,-3 7-7-16,3-3-2 0,0 0-10 0,-7 6-3 15,0-7 0-15,0-2 0 0,-7 0-9 0,7 5 0 16,-7-5 0-16,0 6 0 0,-4-3 0 0,1-1 12 15,-1 1-2-15,4 3 0 0,-10-3 19 0,-1 6 4 16,0-3 1-16,1-4 0 0,2 7 10 0,-9 0 3 16,6 0 0-16,1 7 0 0,-5-4-15 0,8 6-4 15,-10 4 0-15,6 2 0 0,0 1 8 0,1 3 0 0,-1 3 1 16,4 6 0-16,3-3-29 0,-3 3-8 16,4-3 0-16,3 7 0 0,3-4 0 0,-3-3-8 0,3 3 8 0,4-3-12 15,-3 4 12-15,6-7-13 0,1 6 5 16,3-6 8-16,-7-7-11 0,11 4 11 0,-11 0-8 15,10-3 8-15,4-1-10 0,-7-5 10 0,0-4-12 16,4 3 12-16,0-9 0 0,-1 0 0 0,4 0 0 0,-7 0 0 16,11-9 0-16,-7 6 0 0,-4-6 0 0,3-1 9 15,1-2 2-15,-4-1 0 0,7 0 0 0,-3-2 0 16,-8 2 5-16,4 1 2 0,0-4 0 0,0 0 0 16,-3-2 4-16,-1-1 1 0,1 6 0 0,-1-9 0 15,1 3-11-15,3 4-3 0,-7-4 0 0,0 0 0 16,3 7-1-16,-3 2 0 0,0-2 0 0,0 5 0 15,0 7 11-15,0-3 1 0,0-6 1 0,0 9 0 0,0 0-4 16,0 0-1-16,0-3 0 0,0 3 0 16,0 0-4-16,0 0 0 0,0 0-1 0,0 0 0 0,0 0 14 0,0 9 3 15,0 4 1-15,0-1 0 16,0 10-7-16,7-3-2 0,-7 3 0 0,8 0 0 0,2-3 16 0,1 3 4 16,3 0 0-16,3-1 0 0,-6 1-4 0,7 7 0 15,3-4 0-15,-7-3 0 0,0 6-19 0,7-6-4 16,0 9-1-16,4-9 0 15,-11 10-12-15,7-11 0 0,-3 1 0 0,3 4 0 16,0-5-48-16,4 1-13 0,-7-6-3 0,3 9 0 16,0-9-137-16,4 6-28 0</inkml:trace>
  <inkml:trace contextRef="#ctx0" brushRef="#br1" timeOffset="102472.58">5719 7656 1324 0,'0'0'118'0,"0"0"-94"0,0 0-24 0,0 0 0 15,-11 9 154-15,7-2 26 0,4-4 6 0,-3 9 1 16,3 4-135-16,-4-3-26 0,4-1-6 0,4 7 0 0,-8 0-20 16,4-4 0-16,4 7 0 0,-4 0-613 15,0 7-119-15</inkml:trace>
  <inkml:trace contextRef="#ctx0" brushRef="#br1" timeOffset="103704.24">7063 7537 2718 0,'0'0'60'0,"0"0"12"0,-7 3 2 0,0-3 2 0,-4 9-60 0,4 1-16 16,3-1 0-16,1 4 0 16,-1 6-23-16,1-7-7 0,3 10-2 0,3-3 0 15,1 3-69-15,-1 9-15 0,1-3-2 0,3 4-1 16,-7 2-86-16,3 1-18 0,1 34-3 0,-8-13-1 0</inkml:trace>
  <inkml:trace contextRef="#ctx0" brushRef="#br1" timeOffset="104154.23">5729 10547 2574 0,'0'0'56'0,"-10"16"12"0,2-4 3 0,5 1 1 0,-1-4-57 0,4 4-15 16,4 6 0-16,7 0 0 16,-8-4-128-16,4 4-28 0,4 3-5 0</inkml:trace>
  <inkml:trace contextRef="#ctx0" brushRef="#br1" timeOffset="104427.75">6847 10378 3132 0,'-14'6'139'0,"11"-3"28"0,-1 7-134 0,1-1-33 15,3 4 0-15,0 5 0 16,0 8-24-16,3 2-11 0,1 3-2 0,3 4-1 16,0-4-15-16,7 13-3 0,-10-6-1 0,6 2 0 15,1-2-159-15,-1 3-32 0</inkml:trace>
  <inkml:trace contextRef="#ctx0" brushRef="#br1" timeOffset="110201.57">3140 15768 2275 0,'-4'-9'100'0,"-3"9"22"0,4-6-98 0,3-1-24 0,0 4 0 0,-7-3 0 16,3-3 8-16,4 5-8 0,0-5 8 0,0 6-8 16,0-3 0-16,-3-7 0 0,3 4 0 0,0-1 0 15,0-2 0-15,3 2-16 0,-3-5 3 0,4-4 0 16,3-3 13-16,-7-6-9 0,3 6 9 0,4-3-8 16,-3-7 19-16,3 1 4 0,-7 0 1 0,3-7 0 15,-3 7 12-15,0-1 2 0,0-2 1 0,0-7 0 16,0 10 1-16,-3-1 1 0,-4 1 0 0,3-1 0 15,-6 1-1-15,3 6-1 0,0-3 0 0,-4 3 0 16,0-3-11-16,8 6-1 0,-8-4-1 0,1-2 0 16,10 6-9-16,-7 0-1 0,3 4-8 0,1-4 12 15,3 3-12-15,0-3-8 0,-8 6 8 0,16-3-13 0,-8 1 13 16,0 5 8-16,0-6 0 0,0 10-8 0,0-4 0 0,0 4 0 16,0 6 0-16,0-4 0 0,0 1 0 0,0 0 0 15,0 6 0-15,-11 0-9 0,4 0 9 0,3-3 0 16,-6 6-9-16,6-3 9 0,-3 6 0 0,-3 0 0 15,3 1 12-15,0 2-4 0,3-3-8 0,-7 10-11 16,1-3 3-16,6-1 0 0,-6 7 8 0,-1-7 8 0,8 10-8 16,-4-3 11-16,-4 3-11 0,7 0 0 0,-6 0 0 15,-1-3 0-15,1 3 0 0,6-3 0 16,1-7 9-16,-4 1-9 0,3 2 0 0,-3-5 8 16,7-10-8-16,0 0 0 0,-4 6 12 0,4-6-3 0,0 0 0 0,0 0 0 15,0 0-9-15,0 0 12 0,-3-6-12 0,3-4 12 16,-7 1-12-16,3-4 10 0,8-2-10 15,-4 2 10-15,0-6-10 0,0 7 0 0,7-7 0 0,-4 7 8 16,-3-1-8-16,0-6 0 0,4 10 0 0,-4-4 8 16,7 4-8-16,-3-4 0 15,3-6 0-15,0 10 0 0,3-3 0 0,1 2 15 0,-1-2-3 0,5-1 0 16,-5 4-3-16,11-4-1 0,-10-3 0 0,3 13 0 16,0-6 0-16,0-1 0 0,7 1 0 0,-7 9 0 15,1-3-8-15,2 6 0 0,1-3 0 0,0 9 0 16,-1 1 0-16,4 2 0 0,-10 7 8 0,7 3-8 0,-1 0 11 15,-3 9-3-15,-3-2-8 0,3 2 12 0,-3 4-12 16,-1-4 0-16,-6 0 0 0,6 4 0 0,-6-7 0 0,3 0 0 16,3-3 0-16,-6 4 0 0,-1-4-12 0,5-3-8 15,2 6-1-15,1-6-1 16,-8 0-143-16,1-4-29 0,6-2-6 0,-3 3 0 0</inkml:trace>
  <inkml:trace contextRef="#ctx0" brushRef="#br1" timeOffset="110825.57">3066 16443 2718 0,'0'0'60'0,"-11"0"12"0,8 0 2 0,-8 0 2 0,4-4-60 0,3-2-16 0,1 6 0 0,-4-3 0 31,3-3-23-31,4 6-7 0,-7-3-2 0,7 3 0 0,-3-4 32 0,-4-2 0 0,0 6 0 0,0 0 0 16,3 0 0-16,-7 0 0 0,-3 10 0 0,-3-1 0 16,3 0-23-16,-1 4 2 0,1 6 0 0,-7-4 0 15,0 7 8-15,-4-3 1 0,8 0 1 0,-5 0 0 0,-2-3-9 0,3 2-1 16,3-5-1-16,0-4 0 0,4 4 22 0,0-4 10 16,4-3-1-16,6 1 0 0,-7 2-1 0,11-9 0 15,0 0 0-15,0 6 0 0,0-6 1 0,0 0 0 16,0 0 0-16,4 4 0 0,3 8-9 0,0-6 0 15,4 4 0-15,-1-7 0 0,4 6 0 0,4-6 0 16,0 7 0-16,-1-1-11 0,-3 1 1 0,4-7 0 16,3 6 0-16,0-2 0 0,-10-1 10 0,3 3 9 15,-3 1-1-15,-4-4-8 0,3 0 8 0,1 4-8 0,-1-1 0 16,-6 4 0-16,3-4 20 0,-3 10 0 16,-4-7 0-16,0 1 0 0,0 2-12 0,-4 1-8 0,-3 6 12 0,3 3-12 15,4 0 10-15,-10-3-10 0,6 10 8 0,-3-4-8 16,-7-3 8-16,4 6-8 0,6 1 0 15,-7-1 8-15,-3-3-8 0,0-3 0 0,-3 4 0 0,2-4 0 16,1-3 8-16,-7 3-8 0,7-3 0 0,0-7 8 16,-7 7-8-16,7-12 10 0,-7 5-10 0,-1-8 10 15,5 2-21-15,-4-9-4 0,-1 6-1 0,5-12 0 32,-4 6-104-32,6-9-22 0,-9 2-4 0,6-8-851 0</inkml:trace>
  <inkml:trace contextRef="#ctx0" brushRef="#br1" timeOffset="111294.57">3221 16424 1555 0,'0'0'138'0,"0"0"-110"0,0 0-28 0,-11 0 0 16,11 0 258-16,-3 9 46 0,3-3 10 0,-7 7 2 15,7-1-258-15,7 1-58 0,-7 6 0 0,0 9 0 16,3-3-17-16,-3 13-1 0,0-4 0 0,4 7 0 16,-4 3-2-16,0 9-1 0,0 1 0 0,0 5 0 15,-4-2 9-15,4 5 3 0,-3-2 0 0,-4-4 0 16,3 4-7-16,-6-4-2 0,3-2 0 0,-1-1 0 15,1 0-24 1,4-12-5-16,-8 3-1 0,8-13 0 0,-8 1-56 0,1-10-12 16,-1-4-3-16,0-5 0 0,1 3-92 0,3-10-18 0,-14 3-4 15,-4-21-1-15</inkml:trace>
  <inkml:trace contextRef="#ctx0" brushRef="#br1" timeOffset="111544.57">2970 17170 1555 0,'0'-9'68'0,"0"-1"16"0,0 7-68 0,0-6-16 16,-3-1 0-16,-4 1 0 0,14-4 272 0,-7-5 50 16,3 5 10-16,-3-9 3 0,11 3-259 0,-11-3-51 15,11 7-10-15,-4-1-3 0,0-6 0 0,3 9 0 16,1 1 0-16,-4-4 0 0,11 0-12 0,-4 1 0 16,0 2 0-16,7 4-10 0,-7-4 10 0,7 4-13 0,4 0 5 0,-7-1 8 15,10 4-20-15,-4 0 3 0,1-4 1 0,3 4 0 16,4 0 8-16,-7-4 8 0,0 1-12 0,3 3 12 31,3-10-61-31,-2 6-6 0,2 4-1 0,-6-10 0 16,3 4-98-16,-3 3-20 0,3-1-4 0</inkml:trace>
  <inkml:trace contextRef="#ctx0" brushRef="#br1" timeOffset="112013.57">3993 16571 2282 0,'0'0'101'0,"0"0"21"0,-10 0-98 0,3 0-24 0,7 0 0 0,-7 0 0 0,-4 0 0 0,4 6 0 16,-3-2 0-16,-1 2 0 15,-3-3-16-15,-4 9-9 0,4-2-2 0,0 9 0 16,-7-7-14-16,7 7-3 0,-7-6-1 0,6 9 0 0,1-1 33 0,0 1 12 16,4-3-9-16,-1 9 9 0,-3-2 29 0,3-4 11 15,-3 9 3-15,7 0 0 0,-3-3-7 0,-1-2 0 16,4 5-1-16,0 0 0 0,3-9-7 15,-6 0-2-15,6 3 0 0,4-9 0 0,0 3-16 16,4-7-10-16,6 4 12 0,-6-4-12 0,3-2 0 0,0-4-9 16,0 0-1-16,4-2 0 0,-1-4 10 0,4-4 0 15,-3-2 0-15,3 3 0 0,-3-10 0 0,3 4 0 16,0-10 0-16,0 7 8 0,-3-7-8 0,6 3 0 16,-3-9 0-16,-3 3-8 0,-4 0 8 0,4 0 14 0,-1 0-3 15,1 0-1-15,-1-6 10 0,-6-3 1 0,3 9 1 0,-4-3 0 16,1-3-11-16,3 12-3 0,-4-3 0 0,5 0 0 15,-8 10-8-15,3-4 0 0,-3 4 0 0,0 6 0 16,0 3 13-16,0 0-2 0,0 0-1 16,0 0 0-16,-3 9 0 0,3 4 0 0,0-1 0 15,0 1 0-15,0 6 2 0,-8-7 1 0,16 7 0 0,-8 3 0 16,0-3 15-16,0 0 2 0,3 2 1 0,8 1 0 16,-11 4 4-16,10 2 1 0,-10-3 0 0,0 6 0 15,11-3-36-15,-4-2-12 0,3 5 0 0,-2-3 0 31,-1-6-40-31,3 6-8 0,-3-3-2 0,4-3 0 16,-4 0-77-16,3-3-15 0,1 0-3 0,0-3-522 0,-11-7-104 0</inkml:trace>
  <inkml:trace contextRef="#ctx0" brushRef="#br1" timeOffset="112376.71">4307 17393 2833 0,'-3'6'62'0,"3"-6"13"0,-11 3 2 0,11-3 3 0,-3 0-64 0,3 0-16 0,-7-3 0 0,0-3 0 0,7-4 0 0,0 1-16 16,0 3 4-16,0-10 0 0,0 3 12 0,3-5 0 0,1-4 0 0,3 0 0 15,-4 6-12-15,4-9 0 0,-3 3 0 0,-4 0 0 16,3 0 12-16,-3 3 0 0,0-6 0 15,0-3 0-15,0 3 10 0,0-3 5 0,0-4 1 0,0 7 0 16,0-3 19-16,0 3 4 0,0-3 1 0,0 3 0 16,7-1-17-16,-7 5-3 0,0 5-1 15,4 0 0-15,-4 4-6 0,7-7-1 0,-7 13 0 0,11-4 0 16,-11 1-12-16,7 2 0 0,0-5 0 16,3 9 0-16,-6-4-8 0,6 4 8 0,1-6-12 0,3 9 12 15,0 0-27-15,7 0 2 0,-6 0 0 0,-1 0 0 16,3 3-81-1,1 6-16-15,0-2-3 0,-4 2-671 0,3-3-133 0</inkml:trace>
  <inkml:trace contextRef="#ctx0" brushRef="#br1" timeOffset="115658.67">4918 16054 1868 0,'0'0'83'0,"0"0"17"0,0 0-80 0,0 0-20 0,0 0 0 0,-4 9 0 16,4 1 19-16,0-7 0 0,0 6 0 0,-7 7 0 15,0-10-7-15,7 13-2 0,-10-7 0 0,2 4 0 16,1 0-22-16,4 3-4 0,-1-1 0 0,1-2-1 15,-4 6 17-15,3-3 0 0,4 3 0 0,0 6 0 16,0-6 8-16,0 3 8 0,0 6 1 0,0 1 1 0,0-1 23 16,4 0 5-16,-4 10 1 0,0-3 0 15,0-1 0-15,0 4 0 0,0 3 0 0,0-3 0 0,-4 3 3 0,4 6 1 16,-7-6 0-16,0 9 0 0,7-3-10 0,-10-6-1 16,2 0-1-16,1 3 0 0,0-6-11 0,4-3-3 15,-4 9 0-15,3-10 0 0,-3 1-12 0,0-4-2 16,0-5-1-16,4-4 0 0,3-3-10 15,0-4 0-15,-7-5 0 0,7 3 0 16,-4-10-60-16,4-6-13 0,0 0-3 0,-4-3-1 16,4-10-123-16,-3-2-24 0</inkml:trace>
  <inkml:trace contextRef="#ctx0" brushRef="#br1" timeOffset="115984.7">4473 16549 1267 0,'0'0'112'0,"-10"0"-89"16,3 6-23-16,-4-6 0 0,0 0 400 0,11 0 76 0,0 0 16 0,0 0 2 15,11-6-419-15,0-3-84 0,3 6-17 0,0-7-3 0,11 1 14 0,-1-1 3 16,8-2 1-16,-4 2 0 0,4-2-6 0,3 2-2 16,-10 1 0-16,3-3 0 0,4 2 19 0,-7 1 8 15,-1-4-8-15,-3 4 12 0,4 6-12 0,0-4 0 16,3 4 0-16,-7 0 0 0,4-3 0 0,-4 6-12 16,-7 0 3-16,11-3 0 15,-11-4-19-15,7 4-4 0,4-3-1 0,-4 3 0 16,-3-7-167-16,3 1-32 0</inkml:trace>
  <inkml:trace contextRef="#ctx0" brushRef="#br1" timeOffset="118767.8">7362 15884 1324 0,'0'0'118'0,"0"0"-94"0,0 0-24 0,0 0 0 0,-7-9 269 16,0 3 50-16,4-10 9 0,-1 7 3 16,1-7-296-16,-4-3-59 0,3 0-12 0,-3-3-3 0,0 0 30 0,0 0 9 15,-4-6 0-15,1 3 0 0,-8-3 0 0,1 3 0 16,2-13 0-16,-2 4 0 0,-1-7 29 0,1 6 0 15,-5-5 0-15,1-1 0 0,4-3-8 0,-8 3-1 16,-3 7-1-16,3-4 0 0,-3 4 5 0,0 2 0 16,-1 7 1-16,-2-3 0 0,-1-3-4 0,-3 9-1 15,-1 0 0-15,-3 0 0 0,1 0-10 16,2 3-2-16,1 0-8 0,-7 3 12 0,6 1-12 0,1 2 0 16,3 4 0-16,1 6 0 0,2 3 9 0,8 3-9 15,0-3 8-15,4 9-8 0,-8 4 12 0,7 6-4 16,1 3 0-16,6 0 0 0,-10 6-8 0,3 3 0 15,8 4 0-15,-12-4 0 0,1 10 0 0,4-7-11 0,-1-2 3 0,0-1 0 16,1 0 8-16,3 1 9 0,-4-10-1 0,0 0-8 16,1-1 15-16,-8-2-4 0,4 3-1 0,0-12 0 15,-4 2 20-15,4-2 4 0,0-1 1 0,-1 0 0 16,-2-5-24-16,-1-4-11 0,-3 6 10 0,3-6-10 16,-3-6 15-16,0 6-3 0,-4 0-1 0,0-10 0 15,-7 7-11-15,1-6 10 0,-5-1-10 0,4-2 10 16,1 2-10-16,-5 1 0 0,1 3 0 15,7-4 8-15,-8 1-8 0,12-1 12 0,-12 1-12 0,1 0 12 16,7 5-12-16,-8-5 0 0,5 6 0 0,-1-3 8 16,3 2-8-16,-6-2 0 0,7 6 0 0,-4-6 0 0,4 0 8 15,7-4 5-15,-8 1 2 0,4-4 0 0,-3 4-5 16,3-1-1-16,1-2 0 0,-5-1 0 16,1 1-9-16,7-4 0 0,-7 4 0 0,3-1 8 0,-3 1-8 15,6-4 0-15,-2 0 9 0,6 0-9 0,-3 7 0 16,3-3 0-16,0 2 0 0,4-2 8 0,7 2-8 0,-7 1 0 15,7-4 8-15,-7 4-8 0,7-1 0 0,-1-2 0 16,-2 2 0-16,3 4 8 0,0-9 0 0,-1 5 0 16,-2-6 0-16,10 1 0 0,-11 2-8 0,8-9 0 15,2 3 0-15,-2 7 0 0,-4-7 0 0,3-3 0 16,1 10 0-16,-1-7 0 0,0 6 0 0,8-6 0 16,-11-3 0-16,7 10 0 0,3-7 0 0,-6-3 0 15,3 10 0-15,0-7 0 0,7 6 0 0,-8 1 0 0,5-4 0 16,-4 3 0-16,0 1 0 0,7-1 0 0,-11-2 0 0,11 5 0 15,-7-2 0-15,4 2 0 16,-1 4 0-16,4-10 0 0,-7 7 0 0,7 3 0 16,7-10 0-16,-7 7 0 0,-10-4 0 0,10 4-8 0,0-1 8 15,0-2 0-15,0 2 0 0,0 4 0 0,-8-10 0 0,5 7-8 16,3 6 8-16,0-7 0 0,-7 7 0 0,7 3 0 16,0 0-8-16,0 0 8 0,-7 0-8 0,7 0 8 15,-11 3-11-15,4 10 11 0,4-4-13 0,-8 1 5 16,8 9 8-16,-8-7-12 0,4 7 12 0,0-3-12 15,0 2 12-15,-4 4 0 0,8-3 0 0,-8 0 0 16,8-3 0-16,-4 3 0 0,3-1 0 0,-7-2 0 16,8-7 0-16,-4 10 0 0,3-9 0 0,-3-1 8 15,0-3-8-15,7 4 8 0,-7-1-8 0,4 1 8 0,3-10-8 16,0 0 0-16,0 3 0 0,-11 3 0 0,11-6 0 16,0 0-12-16,0 0 4 0,0 0 0 0,-7-6-3 0,3-1 0 15,1-2 0-15,3 0 0 16,0-1 11-16,0 1-12 0,0-4 12 0,3 4-12 15,1-4 12-15,3 1 0 0,-3-4-9 0,3 7 9 0,-4-4 0 16,8 1 0-16,-1-7 0 0,4 9 0 0,1-2 0 16,2-7 0-16,-3 6 0 0,0 4 0 0,1-3 0 15,2 2 0-15,-3-2 0 0,0 2 0 0,0 1 0 0,-3 6 0 16,0-4 12-16,3 4-4 0,-4 3 17 0,1 0 3 16,3 0 1-16,-3 0 0 0,10 3-29 0,-14 4-8 15,10-4-1-15,-2 6 0 0,-1 1 9 0,0-1 0 16,-4 0 8-16,5 4-8 0,2-10 0 0,-3 13 0 15,7-10 0-15,-6 10 0 16,6-1-48-16,-4 1-13 0,8 0-3 0,7 3-832 0,-8-1-167 0</inkml:trace>
  <inkml:trace contextRef="#ctx0" brushRef="#br1" timeOffset="119464.8">7281 16286 2707 0,'-14'9'240'0,"0"4"-192"15,-4-4-38-15,1 7-10 0,6-4 36 0,-6-2 6 0,10-7 1 0,0 6 0 32,-1-6-58-32,8-3-11 0,0 0-2 0,0 0-1 0,0 0 29 0,15 10 0 15,-8-10 0-15,10 0 0 0,1 0 0 0,3-3 0 0,4-4 0 0,-1-2 0 16,8-4 0-16,-7 4 16 0,3-3-3 0,0-7-1 16,4 12-1-16,-4-8-1 0,4 5 0 0,-7-2 0 15,-1-1-10-15,1 4 0 0,-4-1 0 0,-3 1 0 16,-4 3 10-16,-3-1-10 0,-1-2 12 0,-3 9-12 15,-7 0 18-15,0 0-3 0,-3-9-1 0,-4 9 0 16,0-3-4-16,-4-1-1 0,-7-2 0 0,-3 6 0 16,0-3-9-16,-4 3 0 0,1-6 0 0,-1 6 0 15,0 0 0-15,4 0 0 0,-11 0 0 0,8 0 0 16,-1 6 0-16,4-3 0 0,3-3 0 0,-3 10 0 16,0-1 0-16,7 0 0 0,-4 4 0 0,8 6 0 0,-1 3 0 15,0 0 10-15,8 3-2 0,-8 3-8 0,4-3 0 0,0 6 0 16,7 1 0-16,0-1 0 0,0 0 0 0,0-2 0 15,4-4 0-15,-1 3 0 0,4-6 0 16,4 6 8-16,-4-6-8 0,3 0 0 16,5 0 8-16,2-3-8 0,-6-4 0 0,3 7 0 0,0-3 16 15,7-6-4-15,-10 6-1 0,6-7 0 0,-2-2-11 16,2-1 0-16,-3 4 0 0,7-7 0 16,-10-3-71-16,10-3-9 0,-3-3-3 0,-1-3-761 15,1-7-152-15</inkml:trace>
  <inkml:trace contextRef="#ctx0" brushRef="#br1" timeOffset="119884.39">7892 16411 3207 0,'-14'13'142'0,"6"-4"30"0,-2 7-138 0,3-1-34 0,-4-5 0 0,11 9 0 31,-7-7-25-31,7 1-12 0,0-4-3 0,7 4 0 0,-7 2 14 0,7-2 2 0,-3-4 1 0,3 1 0 16,0-4 11-16,0 0 3 0,4-3 0 0,-1-3 0 31,-3 0-35-31,4 0-6 0,3 0-2 0,-7-3 0 0,4-6 39 0,-1 0 13 0,-3-4-9 0,0 0 9 16,0-2 14-16,4-1 8 0,-8-3 2 0,4-3 0 15,-3-6 12-15,3 6 2 16,-3 0 1-16,-1-9 0 0,4 6-18 0,0-3-3 15,0 9-1-15,4-3 0 0,-4 6-17 0,7 0 0 0,-3 4 0 0,6 2 0 16,1 7 0-16,7-3 0 0,3 3 0 0,-7 3-9 0,4 0 9 0,-1 3 0 16,8-3 0-16,-4 0 0 0,1 9 0 0,-5-2-8 15,1-4 8-15,-4 6-8 0,0 4 8 16,0-4 14-16,-6 4-3 0,-1 6-1 0,0-7 6 0,-4 7 2 16,-3 3 0-16,-3 0 0 0,3 6-18 0,-3-3 0 15,-1 3 0-15,-3-3 0 16,0 7-82-16,0-10-14 0,0 6-2 0,0-6-1 15,0-3-67-15,0-4-14 0,4-5-2 0,-1 5-854 0</inkml:trace>
  <inkml:trace contextRef="#ctx0" brushRef="#br1" timeOffset="120601.69">9232 16380 2642 0,'0'0'58'0,"-3"-3"12"0,-1-4 2 0,-3-5 3 0,0 2-60 0,0-5-15 0,0-1 0 0,-4 0 0 15,4-2 0-15,0-1-15 0,-3 0 3 0,-1-3 1 32,0 6-17-32,-3-2-3 0,0-1-1 0,0 3 0 15,-3 0-43-15,-5 10-9 0,1 0-1 0,0 6-1 0,0 0 51 0,-4 9 11 16,-3 4 1-16,3-1 1 0,1 7 43 0,-1 3 9 0,7 9 2 0,-6-2 0 15,2 5 12-15,8-2 2 16,-7-1 1-16,3 10 0 0,8-7-15 0,3 7-2 0,3 0-1 16,4-7 0-16,0 7-29 0,7 0 0 0,4-7 0 0,3-2 0 15,4-1 12-15,-1 0 0 0,4-9 0 0,-3 0 0 16,7-3-4-16,-4 0 0 0,7-7-8 0,-7-9 12 16,4 4-12-16,0-7 0 0,-1-7 8 0,1 1-8 15,0-9 38-15,0 2 5 0,-1-6 1 0,-3 3 0 16,4-2-10-16,-4-11-2 0,0 7 0 0,-3-9 0 0,0 0 16 15,-4-1 4-15,0-2 0 0,0-7 0 0,-7 0-9 0,4-3-2 16,-4 4 0-16,0-4 0 0,-7-3-26 0,0 0-6 16,0-7-1-16,-4 11 0 0,1-8-8 15,-8 7 0-15,4 1 9 0,-4 2-9 0,1 0 0 0,-1 0 0 16,1 7 0-16,-1 2 0 0,-3 1 0 0,0 6-8 16,3-3 0-16,1 9 0 15,-4-3-80-15,3 0-16 0,4 9-4 0,0-5-768 16,-4 5-155-16</inkml:trace>
  <inkml:trace contextRef="#ctx0" brushRef="#br1" timeOffset="123634.48">10615 16076 2311 0,'18'0'102'0,"-18"0"22"0,0 0-100 0,0 0-24 0,3-7 0 0,4-2 0 16,0-7 36-16,4 4 1 0,-4-10 1 0,7 3 0 16,4-3-30-16,-4-9-8 0,0-1 0 0,4 1 0 15,3-4 0-15,-4 1 0 0,1-4 0 0,-4 4 0 16,4-7-9-16,-1 10 9 0,1-10-10 0,-7 0 10 15,-1 4 0-15,1-4 20 0,3-9-4 0,-3 9 0 16,-15-12-16-16,0 6 0 0,12-7 0 0,-8 4 0 16,-4-3 25-16,-3-1-1 0,-4-5-1 0,1 6 0 15,-4-4 15-15,-4-3 3 0,-7-2 1 0,4 8 0 0,0-8-18 16,-4 8-3-16,-6-8-1 0,2 8 0 0,5-2-6 16,-8 3-2-16,-3 2 0 0,-8 1 0 0,1 6-12 0,0 4 9 15,6 5-9-15,-2 4 8 0,-8-1 0 0,3 1-8 16,5 9 12-16,-1 0-4 0,-4-6 1 0,5 12 0 15,-5-6 0-15,1 4 0 0,-4-1 9 0,4 6 2 16,-4 1 0-16,-4-4 0 16,5 3-20-16,2 4 8 0,1 0-8 0,3-4 0 0,0 4 0 0,4-1 0 15,0 7 0-15,0-6 0 0,-1-4 0 0,1 4 0 0,0-1 0 16,-1 1 0-16,5 0 0 0,2 2 0 16,-2 1 0-16,-8-3 0 0,4 5 0 0,3-5 0 15,0 0 0-15,-3 5 0 0,0-2 8 0,-1 3-8 16,1-6 0-16,0-1 0 0,-4 1 0 0,0 3 0 15,0-4 0-15,0 1 0 0,4-1 0 0,-4 1 13 0,4 0-4 0,0-4-1 16,0 4-8-16,-1-1 8 0,5 7-8 16,-5-6 8-16,5 5-8 0,-5-2 0 0,1 6 0 15,0-3 0-15,-1 3 0 0,-6 0 0 0,3 0 0 0,0 3 0 16,1-3-8-16,-1 6 8 0,4-2 0 0,3-4 0 16,-7 6 0-16,7 0 0 0,-3-6 0 0,0 10 0 15,-1-1 0-15,-2 4 0 0,-1-4 0 0,0 3 0 16,0-2 0-16,0 9 0 0,1-10 0 0,2 4 0 15,1-1 8-15,-4-2-8 0,11 8 8 0,-4-5-8 16,4-4 8-16,-4 4-8 0,4 3 8 0,3-4-8 16,-3 1 0-16,-4-1 0 0,4 4 0 0,-4 0 0 0,4-1 10 15,-7-2-10-15,3-1 12 0,-3 10-12 0,3-6 10 0,-3 0-10 16,0 6 8-16,3-4-8 0,-3-5 9 0,3 9-9 16,-3-3 10-16,3 3-10 0,0-4 20 0,-3 4-1 15,3-3-1-15,0-3 0 0,-3 3-18 0,7 0-9 16,-8-7 1-16,5 1 0 0,3 5 8 15,3-5 0-15,0 6 0 0,-7-7 0 0,4 7 0 16,3-6 0-16,-3 6 0 0,0-7 0 0,3 10 0 0,1-6 0 16,-1-4 0-16,0 1 0 0,1-1 0 0,-5 7 0 15,1-6 0-15,0-4 0 0,3 4 0 0,-3-4 0 16,3 0 0-16,1 4 8 0,-5-4-8 0,5 1 0 16,-8-4 0-16,4 0 0 0,3 4 0 0,-7-1 8 0,4 1-8 15,0-7 8-15,3 6-8 0,0-9 0 16,1 6 8-16,-1-2-8 0,4-1 8 0,-4-3-8 0,8 0 8 0,-8 0-8 15,4 0 0-15,-1-3 9 0,5 3-9 0,-8-10 0 16,0 10 8-16,4-9-8 0,-3 6 0 0,-1-7 0 16,4 1 0-16,-4-1 0 0,0 4 0 0,1 0 0 15,2-4 0-15,-2 1 0 0,3 6 0 0,3-7 0 16,-7 7 0-16,4-3 0 0,0 6 0 0,3 0-9 16,-6-3 9-16,2 3 0 0,1 0 0 15,-3 0 0-15,-1 0 0 0,4 0 0 0,-4-6 0 0,7 6-8 16,-6-3 8-16,6 3 0 0,0-10 0 0,8 10 0 15,-1-9 8-15,1 9-8 0,-1-10 8 0,4 7-8 16,-4-6 0-16,1-1 8 0,-1-2-8 0,1 9 0 16,-1-7 0-16,4 1 0 0,0-1 0 0,3-2 8 15,-6 2-8-15,-1 1 0 0,8 0 0 0,-4-4 0 0,3 4 0 16,-3-1 0-16,0 7 0 0,0-6 0 0,4-1 0 0,3 1 0 16,-8 6 0-16,1-7 0 0,4 10 0 0,3-9 0 15,-4 6 0-15,4-3 0 0,-3-1 0 0,3 1 0 16,0-3 0-16,0 9 0 0,0 0 0 0,0 0 0 15,0 0 0-15,-7-3 0 0,7-7 0 0,0 10 0 16,0 0 0-16,0 0 0 0,0 0 0 0,0 0-8 16,-4 0 8-16,-3 0 0 0,0 3 0 0,7-3-10 15,-7 10 10-15,4-10 0 0,-5 9-8 0,5 0 8 16,-4-5 0-16,3 5 0 0,1 0 0 0,-4 4 0 16,3 3 0-16,-6-1 0 0,-1 1 0 0,8 0 0 0,-8-1 0 15,4 1 0-15,0 3 0 0,-4-7 0 0,4 7 0 0,0-6 0 16,0-4 0-16,4 4 0 0,-4-4 0 0,3 4 0 15,0-4 0-15,1 0 0 16,3-2 0-16,-4-1 0 0,1-6 0 0,3 9 0 0,0-9 0 0,0 0 0 16,0 0 0-16,0 0 0 0,0 0 0 0,0 0 0 15,0 0 0-15,0 0 0 0,0-9 0 0,3 3 0 16,-3-4 0-16,4 1 0 0,3-10 0 0,-3 10 0 16,3-7 0-16,-4-3 0 0,4 0 0 0,0 4 0 15,0-4-8-15,-3 0 8 0,3 7 0 0,-4-7 0 16,1 9 0-16,3-2-8 0,-3 2 8 0,3 1 0 15,-4-4 0-15,4 10 0 0,-7-3 0 16,7-3 0-16,-7 9 0 0,7 0 0 0,-7 0 0 0,4-4 0 16,3 4 0-16,0 0 0 0,0 4 0 0,4-4 0 15,-1 6 0-15,-3-6 0 0,4 3 0 0,3 6 0 0,-4-2 8 0,8-4-8 16,-4 0 0-16,4 3 0 0,-1-3 8 0,1 7-8 16,0-4 0-16,-4-3 9 0,7 0-9 15,4-3 0-15,-1 10 0 0,5-10 0 16,2 0-152-1,5 0-28-15</inkml:trace>
  <inkml:trace contextRef="#ctx0" brushRef="#br1" timeOffset="125519.61">10866 16402 1566 0,'0'0'69'0,"0"0"15"0,0 0-68 0,0 0-16 16,0 0 0-16,0 0 0 15,-4-3 71-15,4 3 10 0,0 0 3 0,0 0 0 16,-7 0-61-16,7 0-12 0,0 0-3 0,0 0 0 0,0 0 7 0,0 0 1 16,-7-7 0-16,7 7 0 0,0 0 4 0,0 0 0 15,-7 0 1-15,7 0 0 0,0 0 18 0,-7 10 3 16,0-4 1-16,0-3 0 0,-4 7 9 0,4-1 3 16,0 0 0-16,-4 1 0 15,-3-4-15-15,7 3-2 0,0 1-1 0,0 2 0 0,-3-2-25 0,-1 2-12 16,4-2 10-16,-4-1-10 0,8 4 18 0,-4-4-2 15,-4 1-1-15,4-1 0 0,7-6 17 0,-7 7 3 0,0-4 1 16,3-3 0-16,4-3-36 0,0 0-12 0,0 0 0 0,0 0 0 16,0 0 12-16,0 0 0 15,0 0 0-15,0 0 0 0,0 0-8 0,0 0 8 16,11 3 0-16,-4 6-9 0,-7-9 20 0,0 0 4 16,14 0 1-16,-3 7 0 0,3-4-26 0,-3-3-5 15,-1 9-1-15,1-6 0 0,3-3 16 0,-4 10 0 0,1-10 0 16,0 9 0-16,3-3 0 0,0-2 0 0,-7-1 0 0,3 6 0 15,1-3 0-15,0-2 0 0,3 5 0 0,-7 0 0 16,0-5 13-16,3 5-1 0,8 0 0 0,-7 1 0 16,-8-1-12-16,1-3 0 0,3 4 0 0,0 6 0 15,-4-10 0-15,1 9 0 0,-8-2 8 0,8 0-8 16,3-1 0-16,-4 4 11 0,-17-1-11 0,7 1 10 16,7 0-10-16,-10-1 10 0,-8 1-10 0,-3 3 10 15,0 3-10-15,3 0 0 0,-3 0 0 0,-4-3 0 16,-3-7 0-16,3 7 0 0,4-6 0 0,-7 5 0 15,-4-8-97-15,0-7-15 16,8 6-4-16,-1-9-628 0,-3 0-125 0</inkml:trace>
  <inkml:trace contextRef="#ctx0" brushRef="#br1" timeOffset="125835.61">11310 16082 2977 0,'0'0'65'0,"0"0"14"0,0 12 2 0,7 1 3 0,4-4-67 0,3 10-17 0,-7-6 0 0,7 6 0 16,7-7 0-16,0 10-9 0,-7 0 1 0,1-3 0 31,-5 3-20-31,8 0-4 0,-1 0-1 0,-2 6 0 0,-12-6 33 0,4 9 0 0,7 1 0 0,-7-1 0 16,-3 3-16-16,-4-2 4 0,-4-1 1 0,1 7 0 15,-1-7-2-15,1 0-1 0,-8 1 0 0,1-4 0 16,10 0-74-16,-8-6-14 0,-9 6-3 0,3-12-1 16,3 3-136-16,1 0-27 0</inkml:trace>
  <inkml:trace contextRef="#ctx0" brushRef="#br1" timeOffset="126415.61">11180 16559 2977 0,'21'0'132'0,"-21"0"27"0,3-4-127 0,4-2-32 15,4 3 0-15,3-3 0 0,0-7 44 0,4 4 4 16,-1-1 0-16,12-5 0 0,9-4-48 0,-6 6-23 15,-7-5 3-15,10-1 0 16,4 6-48-16,0 1-10 0,0-7-2 0,-1 9 0 16,-2-2-45-16,-1 2-10 0,0 7-1 0,-7 3-1 15,4 0-47-15,-7 3-8 0,3 7-3 0,-7-7 0 16,0 6 80-16,-3 1 16 0,-4-1 3 0,0 4 1 0,-7-4 95 0,4 4 31 16,-4-4 0-16,0-3 0 0,0 4 87 0,-3-4 18 0,-4-6 3 15,3 6 1-15,1-3-48 0,-4-3-10 0,0 0-2 16,10 10 0-16,-3-10-26 0,4 0-6 0,-1 0 0 15,5 3-1-15,-5-6 5 0,1 3 0 0,-1 0 1 0,4-3 0 16,1-4-14-16,2 7-3 0,-3-3-1 0,4-3 0 16,0 3 5-16,-1-6 0 0,4 5 1 0,-7-5 0 15,4 3-23-15,0-7-5 0,-1 4-1 0,1-1 0 16,-4-2-1-16,4 2-1 0,-4-2 0 0,-4-1 0 16,5-5-10-16,-8 8 0 0,0-2 0 0,0-7 0 15,-4 9 0-15,1-2 0 0,-4-1 0 0,0 4 0 0,-4-1 0 16,1 1 0-16,-4-4 0 0,0 10 8 0,-4-3-8 15,0 6-9-15,-6 0 9 0,3 0-13 16,-4 6 0-16,-3 4 0 0,0 2 0 0,3 1 0 16,-10 9 13-16,7 0 0 0,-4 0 0 0,4 3 0 0,0 3 0 15,3 3 0-15,0 1 0 0,4-1 10 0,0 7-10 0,4-7 0 16,-1-6 0-16,4 7 0 0,0-11 12 0,3 11 0 16,4-10 0-16,0 6 0 0,7-3-12 0,-3 3 12 15,3-6-12-15,4 0 12 0,-1 6-12 16,4-6 0-16,-3-9 0 0,-1 9 0 15,5-6-26-15,6-10-1 0,0 3 0 0,7 1 0 16,-7-4-114-16,4-3-23 0,0-3-5 16,-1 0-552-16,1-9-111 0</inkml:trace>
  <inkml:trace contextRef="#ctx0" brushRef="#br1" timeOffset="126885.61">12746 16772 2948 0,'-4'19'65'0,"1"12"14"0,-1 0 2 0,-3 1 1 0,7 2-66 0,0 7-16 0,4 0 0 0,-1-1 0 16,4 1-38-16,0-3-11 0,-3-1-3 0,3-2 0 15,-3 6 32-15,3-7 7 0,-4 7 1 0,1-10 0 16,-1 1 12-16,1-1 0 0,-1-3 0 0,-3-6 0 15,4-6 0-15,-1 0 0 0,-3-4 0 0,0-2 0 16,0-10 0-16,0 0 16 0,0 0-3 0,-7-7-1 16,0 4 7-16,0-16 1 0,-3 4 0 0,2-10 0 0,-2-7 13 0,3-2 3 15,-4-7 1-15,1-3 0 0,3 0-17 0,-4-6-3 16,4-6-1-16,3-4 0 0,-3-3-5 0,4-3-2 16,3-6 0-16,0 10 0 0,3-1-9 0,4 0 0 15,0 7 0-15,1-4 0 0,2 7 0 0,4-1 0 16,-3 1 0-16,6 9 0 0,1-6 21 0,0 6-1 15,-1 3 0-15,1 1 0 0,0 8-7 0,3 7-1 16,-4-3-1-16,5 6 0 0,-5 6-11 0,1 1 0 16,-4 2 0-16,4 4 8 0,-1 9-8 0,-3 0 12 15,-3 9-12-15,3 4 12 0,-3 2-12 0,-1 1-14 16,-3 6 3-16,-3 9 1 0,-4-2 22 0,0 2 5 16,0 3 1-16,-4 4 0 0,-3-3 10 0,-3-1 1 0,-1-3 1 15,1 7 0-15,-5-3-30 0,5-4 0 0,-8-3 0 16,4-3 0-1,-4-3-80-15,1 0-23 0,-4-6-4 0,-1-10-1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9-12T19:19:41.181"/>
    </inkml:context>
    <inkml:brush xml:id="br0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5165 11664 1324 0,'0'0'118'0,"0"0"-94"0,0 0-24 0,0 0 0 16,0-4 179-16,0 4 31 0,0 0 6 0,-7-6 2 16,3 3-184-16,-3 3-34 0,4-6-12 0,-5 3 0 0,5-7 12 0,3 10-12 15,0 0 12-15,0 0-12 0,0-9 12 0,-4 3 15 16,4-4-3-16,0 1-1 0,0-1 33 0,-7 1 6 16,7-4 2-16,-3 4 0 0,-4 0 5 0,0-1 2 15,0 7 0-15,-4-6 0 0,4 5-24 0,-4-2-5 16,1 6-1-16,-1-3 0 0,-3-3-14 0,0 6-3 15,-7 0-1-15,7 6 0 0,-7-3-11 16,6-3 0-16,-6 6 0 0,0-2 0 0,4 5 0 16,-1-6 0-16,4 7 0 0,-4 2 0 15,8 4 22-15,-8-4 2 0,11 1 1 0,-11 9 0 0,4-3-25 0,0-1 0 16,0 4-12-16,3 0 12 0,-3 0 0 0,4 7 0 16,-8-4 9-16,11 3-1 0,-4-3-8 0,-3 6 0 15,4-3 8-15,-1 4-8 0,4-1 0 0,0-6 0 16,0 7 0-16,7-1 0 0,7 0 18 0,-7-2-1 0,3-7 0 15,1-1 0-15,7 1-4 0,-1 0-1 0,-3 0 0 0,7-3 0 16,-3-6 16-16,-1 6 4 0,5-7 0 0,-5 1 0 16,4 2-24-16,0-2-8 0,1-4 0 0,2 1 0 15,-3-4 0-15,0 3 8 0,8-2-8 0,2-4 0 16,-6-3 0-16,10 0 0 0,0 0 0 0,4 0 0 16,-7 0 0-16,3-3 11 0,4-4-11 0,3 7 10 15,-3-3-10-15,0-3-17 0,3 3 4 0,-11 3 1 16,-2-3-112-16,2 3-21 0,-10 0-5 0</inkml:trace>
  <inkml:trace contextRef="#ctx0" brushRef="#br0" timeOffset="603">5768 11811 2620 0,'0'0'58'0,"0"0"12"0,-4-9 2 0,4 9 1 0,0 0-58 0,4-10-15 0,7 7 0 0,-1-6 0 0,1 9 0 0,3-10-18 15,3 1 4-15,5 6 1 0,2-7 13 0,1 10 12 16,7-9-3-16,3 6 0 0,-3 0-9 0,3-4 0 15,-3 7 0-15,3 0 0 0,0 0 0 0,-6 7 0 16,2-4 0-16,-2 0 0 0,2 3 0 0,-6-3-14 16,0-3 5-16,-1 7 1 0,-2-4-9 0,2-3-2 15,-6 3 0-15,3-3 0 0,0 0 1 0,-3 0 0 16,-1 0 0-16,1 0 0 16,-4 0-106-16,4 0-20 0,-4-3-5 0,0 3-786 0</inkml:trace>
  <inkml:trace contextRef="#ctx0" brushRef="#br0" timeOffset="883">5948 11977 2804 0,'0'0'124'0,"0"0"26"0,0 0-120 0,0 0-30 0,0 0 0 0,0 0 0 16,0 0 12-16,3 3-3 0,4 7-1 0,4-1 0 0,3-6-8 15,0 7 0-15,7-4 0 0,4 0 0 0,-7 4 28 16,10-1 3-16,-3-3 1 0,-1 1 0 16,12 2-32-16,-8 0 0 0,4-6 0 0,-1 7 0 15,1-4-20-15,0-3-9 0,-4-3-3 0,4 7 0 16,-4-4-41-16,4-3-9 0,0-3-2 0,-4-4-1091 15</inkml:trace>
  <inkml:trace contextRef="#ctx0" brushRef="#br0" timeOffset="1886.54">7662 11353 1555 0,'0'0'68'0,"0"0"16"0,7-6-68 0,-3-4-16 0,-4 7 0 0,0 3 0 15,7-6 155-15,-7 6 27 0,0 0 6 0,0 0 0 16,0 0-152-16,0 0-36 0,0 0 0 0,0 0 0 16,-4 9 0-16,-3 1 11 0,0-1-11 0,0 4 10 15,-7-4-10-15,0 4 0 0,0-4 9 0,-4 1-9 0,-3 2 14 0,0 4-2 16,-4-4 0-16,4 1 0 16,-4-1 28-16,4-2 4 0,0-1 2 0,-4 4 0 0,4-4 10 15,0 1 1-15,3-1 1 0,4 0 0 16,0-5-37-16,0 5-7 0,4-6-2 0,-1 6 0 0,0 1-12 0,8-1 0 15,-8-6 0-15,4 7 0 0,4-1 0 0,-1 1 0 16,4-10 0-16,0 0 0 16,7 9-23-16,4-6-7 15,-1 7-2-15,4 2 0 0,-3-2 32 0,3-1 0 0,4 0 0 0,-1 1 0 0,1-7 0 0,3 9 0 16,7-2 0-16,-3-1 0 0,-4 1 0 0,11-1 0 16,0 1 0-16,3-4 0 0,4 0 0 0,0-3 0 15,3 7 0-15,0-4 0 0,-3 0 0 0,0 4 0 0,-4-4 0 16,-3 3 0-16,0-3 0 0,-8 10 0 0,1-3 0 15,-7-1 0-15,-1 1 0 0,-2 2 0 16,-5 1 0-16,-3 3 0 0,0 0 0 0,-3-4 0 16,-4 11 0-16,-4-4 0 0,1-1 0 0,-1 1 0 0,-3 0 0 15,-3 0 0-15,-5-3 0 0,1 3 0 0,0-9 0 16,-3 5 0-16,-1 1 0 0,-7-6 0 0,1-1 0 0,-5 1 0 16,1-4 0-16,0 7 0 0,0-10-8 0,-1 4 8 15,1-1 0-15,0-9 0 0,-4 0 0 0,4 0 0 31,-4 0-70-31,4-9-14 0,0-1-4 0,3 4-630 0,0-10-126 0</inkml:trace>
  <inkml:trace contextRef="#ctx0" brushRef="#br0" timeOffset="3407.24">9250 11096 2019 0,'0'0'89'0,"0"0"19"0,0 0-86 0,0 0-22 0,0 0 0 0,0 0 0 0,0 0 20 0,0 0 0 16,0 0 0-16,0 0 0 0,0 0 3 0,0 0 0 15,0 0 0-15,0 0 0 0,0 0 1 0,0 0 0 16,-7-3 0-16,0 0 0 0,7 3-16 0,-7 0-8 15,-4-7 8-15,1 7-8 0,-1 7 10 0,-3-7-2 0,0 0-8 16,-7 3 12-16,-1 0-4 0,1 3-8 0,-7-3 11 0,0 7-11 16,-4 2 18-16,0-2-3 0,-7 9-1 0,4-7 0 15,-4 1 21-15,1 5 4 0,-1-5 1 16,3 3 0-16,8-4-23 0,-7 1-4 16,3-4-1-16,8 4 0 0,-1-4-12 0,4-3 9 0,0 1-9 0,3 2 8 15,0-9 5-15,4 9 1 0,0-9 0 0,0 10 0 16,3-7 10-16,1 3 1 0,3-3 1 0,0 7 0 15,0-4-26-15,0 0 0 0,3 4 0 0,0-1 0 16,1 4 0-16,6 2 0 0,-3 1 0 0,4 0 0 16,0-1 12-16,3 4-4 0,0-6 0 0,0 9 0 15,3-3 4-15,-3 3 0 0,0-1 0 0,0 1 0 16,4-6-12-16,-4 0 0 0,0 3 0 0,-3-7 0 16,3 7 0-16,-4 0 0 0,1-4 0 0,-1 4 0 15,-3 3 0-15,0 0 0 0,0-3 0 0,-3 0 0 16,-1-4 0-16,1 7 8 0,-4-3-8 0,3 3 8 0,-3-3 0 0,0 0 0 15,0-3 0-15,-4 2 0 0,4 4-8 0,0-3 0 16,-3 3 0-16,3 0 0 0,0 0 0 0,-4 0 0 16,0 0 0-16,1-3 0 0,-4 9 0 0,3-6 0 15,4 0 0-15,-4-3 0 0,4-4 0 0,-7 1 0 16,7 0 0-16,4-7 0 0,-4 4 28 0,0 2 3 16,3-8 1-16,4 2 0 0,4 0-20 0,-4 1-3 15,0-1-1-15,3-6 0 0,1 13 0 0,3-10 0 16,0 4 0-16,0-1 0 0,3 4-8 0,-3 2 0 15,4-2 0-15,0-4 8 0,3 4 0 0,3-4 0 0,-10 1 0 16,8 2 0-16,2-9 0 0,-3 7 0 0,4-1 0 0,-4-9 0 16,4 10 6-16,-1-7 1 0,1 3 0 15,0-3 0-15,6-3 3 0,-3 6 1 16,4-6 0-16,0 0 0 0,3 3-7 0,0-3-2 0,-3 0 0 0,3 0 0 16,0 0-10-16,4 0 0 0,-11 0 0 0,4 0 0 15,0 0 0-15,-8 0-12 0,1 0 0 0,0 0 1 31,-1 0-70-31,-3 0-15 0,-3-3-2 0,3-3-1 16,-3 6-146-16,-1-9-30 0</inkml:trace>
  <inkml:trace contextRef="#ctx0" brushRef="#br0" timeOffset="3873.35">9892 11579 2818 0,'0'0'62'0,"0"0"13"0,0 0 2 0,0-10 3 0,0 10-64 0,0 0-16 0,0 0 0 16,0 0 0-16,0 0-12 0,0 0-6 0,0 0-1 0,0 0 0 15,0 0 7-15,0 0 0 0,-4 0 1 0,-6 10 0 32,3 2-29-32,-4-2-7 0,-3 9-1 0,0-7 0 0,0 10 32 0,-4 6 5 0,1-3 2 0,-1 4 0 15,0-4 28-15,1 3 5 0,3-6 2 0,-1 9 0 16,1-9 21-16,0 6 4 0,4-2 1 0,3-4 0 15,-1-1-22-15,1 5-4 0,0-11-1 0,0 7 0 16,4 3-4-16,-1-3-1 0,4-6 0 0,0 6 0 16,4-3-20-16,-1-1 0 0,1-5 0 0,3 0 0 15,0 5 0-15,0-5 0 0,7-4 0 0,0 4 0 32,0-7-21-32,8 4-9 0,-1-7-2 0,3 6 0 0,5-6 32 0,-1 7 0 0,4-10 0 0,-1 0 0 15,1 0-25-15,0 0 1 0,0 0 0 0,-4-10 0 16,4 7-142-16,-8-6-28 0,1-1-6 0</inkml:trace>
  <inkml:trace contextRef="#ctx0" brushRef="#br0" timeOffset="4085.35">10044 11137 3056 0,'-22'-10'136'0,"12"10"27"0,-4-3-131 0,0 3-32 16,0 3 0-16,-1-3 0 0,8 7 0 0,0-4 0 15,0-3 0-15,7 0 0 16,0 0-71-16,0 0-17 0,0 9-4 0,4 4-1 16,-1-7-131-16,4 3-25 0</inkml:trace>
  <inkml:trace contextRef="#ctx0" brushRef="#br0" timeOffset="5052.35">10375 11011 1728 0,'0'0'153'0,"0"0"-122"0,0 0-31 0,0 0 0 16,0 0 193-16,0 0 33 0,0-6 6 0,4 0 2 15,6-4-179-15,1 10-36 0,-4-3-7 0,7-3-2 16,4 3-10-16,-1 0 0 0,5-4 0 0,-1 7 8 16,3-3-8-16,5-3 0 0,-1 6 0 0,4-3 0 15,-8 3-10-15,4-6 10 0,4 2 0 0,0 4-9 16,-4 0 9-16,0 0 0 0,4-3 0 0,-4 3 8 15,4-6-8-15,-7 6 0 0,-8 0 0 0,5 0 0 16,2-3 12-16,-6 3 7 0,-11-6 1 0,4 6 1 0,3 0 0 0,-4 0 0 16,-10 0 0-16,0 0 0 0,0 0-13 0,0 0-8 15,0 0 8-15,-3 15-8 0,-8-2 0 0,8-1 0 16,3 10 0-16,-4-3 0 0,-10 3 0 0,7 0 0 16,3 0 0-16,1 6 0 0,3-3 0 0,-4 7 0 15,-3-1 0-15,4 0 0 0,3 7 0 16,0-3 0-16,-7-4 0 0,3 3 8 0,11 7 10 15,-7 0 2-15,0-7 1 0,0 7 0 0,-3 3-6 16,3-3-2-16,7 9 0 0,-4-6 0 0,-10 0-1 0,7-3 0 16,11 2 0-16,-8-2 0 0,-3 0-12 0,0 0 0 15,4 0 0-15,-1-4 0 0,5 1 0 0,-5-4 11 16,-3 4-11-16,11-4 10 0,3 1-2 0,-4-4 0 16,-6-2 0-16,6 2 0 0,8-6 12 0,-4 3 1 0,-7-6 1 15,4 0 0-15,-1-3-3 0,1-3-1 0,7 2 0 0,-8 1 0 16,1-6-7-16,-4 6-2 0,7-7 0 0,-7 1 0 15,0-4-9-15,0 4 0 0,0-4 9 0,0 0-9 16,0 1 0-16,0-1 9 0,-7-6-9 0,0-3 0 16,0 0 15-16,4 10-4 0,-4-10-1 0,0 0 0 15,0 0 14-15,0 0 2 0,0 0 1 0,0 0 0 16,-7 0-5-16,3 0-1 0,4 0 0 0,-10 0 0 16,-4-3-2-16,3-4-1 0,-3 7 0 0,0 0 0 15,-11 0-5-15,0 7-1 0,-3-7 0 0,3 3 0 16,1-3-2-16,-4 9-1 0,-4-9 0 0,-3 3 0 0,-1 7-9 15,1-1 0-15,-4 1 0 0,4-7 0 16,0 6 0-16,-1-3 0 0,-2-3 0 0,-1-3 0 16,-4 0-60-16,8-9-15 0,0 0-2 0</inkml:trace>
  <inkml:trace contextRef="#ctx0" brushRef="#br0" timeOffset="6403.35">4868 13824 2649 0,'0'0'117'0,"0"0"25"0,-3 3-114 0,-4-3-28 0,3 10 0 0,-3 2 0 15,7-2 0-15,-3 12-12 0,3-4 1 0,-4 11 0 31,4-4-15-31,0 3-3 0,0 6-1 0,0 1 0 0,0-4 21 0,0 10 9 0,0 3-8 0,4-3 8 16,-1 3 0-16,4-4 0 0,-7 1 0 0,4 0 0 16,3-7-14-16,-7 4 2 0,3-13 1 0,1 6 0 15,-1-9 36-15,1 0 7 0,-4 0 2 0,3-3 0 16,5-6 3-16,-8-4 1 0,0 0 0 0,0 1 0 16,0-10-15-16,0 0-3 0,0 0-1 0,0-10 0 15,-8 1-7-15,1-7 0 0,4 1-1 0,-1-7 0 16,-6 0-11-16,6-10 12 0,-3-2-12 0,0-7 12 15,0 0 12-15,4-2 2 0,-8-8 1 0,4-2 0 16,3 0-10-16,1 3-1 0,3-4-1 0,-7 1 0 0,3 0-5 16,8-1-1-16,-4 1 0 0,7 0 0 0,-7-4-9 0,3 1 0 15,4 9 0-15,0 3 0 0,4 3-19 0,0 4 4 16,3 2 1-16,3 4 0 0,1-1 1 16,7 7 0-16,-1 0 0 0,1 9 0 0,7-2 13 0,3-1 10 15,0 6-2-15,1 4 0 16,6 6-27-16,0-4-5 0,-6 1-2 15,-5 0 0-15,1 12 11 0,0 0 3 16,0 1 0-16,-4 5 0 0,4 7 12 0,-4 3-11 0,-3 0 11 0,-1 9-10 0,-6-6 10 0,0 7 0 16,-4-1 0-16,-4 7 0 0,-6-4 0 0,-1-2 0 15,1 5 0-15,-8-2 0 0,4-4 0 0,-7 4 0 16,-3-4 0-16,-1-3 0 0,-3-3 0 0,-4 7 0 16,1-10 10-16,-8 6-10 0,0-9 0 0,4-4 0 15,0 4 0-15,-4-6 0 0,1-4 8 0,-1 0-8 0,0-5 0 0,-3-4 0 16,0 0-8-16,-4-7-8 0,0 1-2 0,0-6 0 31,4-7-170-31,0 0-33 0,0 3-7 0</inkml:trace>
  <inkml:trace contextRef="#ctx0" brushRef="#br0" timeOffset="6846.36">5958 13962 2638 0,'0'0'117'0,"0"0"24"0,-7 3-113 0,0 7-28 15,7-10 0-15,0 0 0 0,0 0 27 0,0 0-1 16,0 0 0-16,0 0 0 0,0 0-26 0,0 0 0 15,0-10 0-15,-3 7 0 0,3-6 0 0,-4-1 0 16,4 1 0-16,-3 3 0 0,3-10 0 0,0 7 0 16,-11-4 12-16,8 4-4 0,-1-13 20 0,1 9 4 15,-1-9 1-15,-3 0 0 0,3-6 15 0,-3 6 2 16,0 0 1-16,4-6 0 0,-1 3-6 0,1-3-1 16,3 2 0-16,0-2 0 0,0 3-23 15,0-3-5-15,0 6 0 0,0 3-1 0,0-3-15 16,7 0 0-16,-4 0 0 0,11 3 0 0,-3-2 0 0,-4 8 0 15,11-6 0-15,-1 7 0 0,5-7 0 0,2 6 0 0,1 4 0 0,7-1 0 16,-8-2 0-16,5 3 0 0,2 9-13 16,-2-4 4-1,2-2-31-15,-2 6-7 0,-5 10-1 0,1-10 0 16,0 9-35-16,-8-3-7 0,1 0-2 0,0 10 0 16,-8-10-73-16,8 4-15 0,-4 5-4 0,-4-2-515 15,1 0-103-15</inkml:trace>
  <inkml:trace contextRef="#ctx0" brushRef="#br0" timeOffset="7080.37">6890 13787 3348 0,'7'18'74'0,"-7"-5"15"0,0-4 3 0,0 1 1 0,-4 2-74 0,4 7-19 15,0 0 0-15,7-7 0 16,-3 7-34-16,-1-3-10 0,8 0-3 0,-11-1 0 16,4-5-91-16,-1 5-18 0,1-2-4 0,-1-1-1 15,1-2-91-15,3-7-19 0,-7-3-3 0,0 0-1 0</inkml:trace>
  <inkml:trace contextRef="#ctx0" brushRef="#br0" timeOffset="7221.35">6978 13257 1872 0,'0'0'41'0,"0"0"9"0,0 0 2 0,0 0 0 0,0 0-42 0</inkml:trace>
  <inkml:trace contextRef="#ctx0" brushRef="#br0" timeOffset="7676.35">7422 13730 1324 0,'0'0'59'0,"0"13"12"0,0-4-57 0,0 4-14 15,0 5 0-15,0 4 0 0,0 0 332 0,0 0 63 16,8-3 13-16,-5 3 2 0,1-3-348 0,-1 0-62 16,-3-7-28-16,7 1 3 0,-7-1 25 0,0-2 0 15,0-10 0-15,0 0 0 0,0 0 0 0,0 0 0 16,0 0 0-16,0 0-8 0,0-3 8 0,0-7-13 16,0-2 5-16,0-7 8 0,4 0 9 0,-4-6 10 15,3-3 1-15,4 3 1 0,0-7 3 0,0-5 0 16,0 5 0-16,4 1 0 0,7-4-24 0,-4 13 0 15,3-6 0-15,-2 12-8 0,6 1 8 0,-4 2 0 16,4 4-9-16,1 6 9 0,2 3 0 0,5 0 16 16,-8 3-2-16,7 6-1 0,-3 4-13 0,3 2-13 0,-3 1 2 15,-1 3 1-15,1 0 34 0,-4 3 6 0,-3-10 2 0,3 10 0 16,-10 0-13-16,6 3-3 0,-3 0 0 0,-3-3 0 16,-1 10-1-16,1-10-1 0,0 9 0 0,-4-9 0 15,3 6-14-15,-3-3 9 0,4 0-9 0,-11 0 8 16,3-3-51-16,1 0-10 15,-1 0-3-15,1-3 0 0,0-6-76 16,-1 5-15-16,-3-8-3 0,4-7-1 0,-4-3-99 0,0 0-20 0,0 0-4 16,10-16-1-16</inkml:trace>
  <inkml:trace contextRef="#ctx0" brushRef="#br0" timeOffset="7891.35">8371 13322 3168 0,'0'0'70'0,"0"0"14"0,4 10 4 0,3-1 0 0,4 4-71 0,3 6-17 16,-4 3 0-16,8-1 0 16,0 8-32-16,-4 2-11 0,3-6-1 0,-6 7-1 0,3-1 23 0,-3 0 5 15,-1 10 1-15,1-7 0 16,-1 7-116-16,-6-3-22 0,3-4-5 0,-4 1-1 15,1-4-52-15,-4-3-12 0,0-2-1 0,-7-1-603 0</inkml:trace>
  <inkml:trace contextRef="#ctx0" brushRef="#br0" timeOffset="8105.35">8294 13605 3438 0,'21'0'152'0,"-10"0"32"0,3 0-148 0,3 0-28 0,4 0-8 0,8-4 0 15,-5-2 0-15,5 6 0 0,2-3 8 0,1-3-8 16,3 3-16-16,1-7-7 0,-5 1-1 0,5 6-1 16,-1-7-147-16,0 1-28 0,1 0-7 0</inkml:trace>
  <inkml:trace contextRef="#ctx0" brushRef="#br0" timeOffset="8473.35">9747 12908 2991 0,'0'0'66'0,"0"0"14"0,-7 0 2 0,0-3 2 0,-3 3-68 0,3 3-16 15,-4 4 0-15,0-1 0 16,-3 3-32-16,0 1-9 0,0 12-3 0,-7-3 0 0,0 6 29 0,-4 6 6 0,-3 0 1 0,7 10 0 16,-8 0 8-16,5 0 0 0,-5 3 0 0,5 0 0 15,3-1 0-15,3 8 9 0,0-8 0 0,1 5 0 16,-1-1 24-16,4-4 5 0,7 8 1 0,-4-7 0 15,4 3-19-15,4 0-4 0,-4-3-1 0,7 3 0 16,0 0-15-16,0-7 0 0,0 4-12 0,0-3 12 16,7 0-55-1,0-7-4-15,3 7-1 0,1-3 0 16,7-13-9-16,-1 6-3 0,1-9 0 0,7 0 0 16,-1-6 4-16,8-4 0 0,3 1 0 0,-3-7 0 0,3-3-141 15,1-6-28-15,38-3-6 0,-18-7-1 0</inkml:trace>
  <inkml:trace contextRef="#ctx0" brushRef="#br0" timeOffset="8921.35">10396 13649 403 0,'0'0'17'0,"0"0"5"0,0 0-22 0,0 0 0 0,0 0 0 0,0 0 0 15,0 0 375-15,4-7 70 16,-8-2 15-16,8 3 2 0,3-4-341 0,-7 4-68 0,-4-4-13 0,1 1-4 15,3 0-12-15,0-1-2 0,-4 1-1 0,1-1 0 16,-8 7-13-16,4-6-8 0,0 9 8 0,-3-3-8 16,-8-3 9-16,0 6-9 0,1 6 12 0,-8-3-12 15,0 6 0-15,1 1 0 0,-5-1 0 0,1 7 0 16,0 3 0-16,0-1 8 0,-4 4 0 16,4-3-8-16,3 3 48 15,4-6 4-15,0 3 0 0,7 3 0 0,-1 0 12 16,8-4 2-16,0 4 1 0,7 0 0 0,0 0-48 0,4 3-10 0,6-3-1 0,1-6-8 15,0 6-31-15,6 3-13 0,1-9-2 0,3 6-1 16,0-4-68-16,0-5-13 0,1 6-4 0,-1-10-896 16</inkml:trace>
  <inkml:trace contextRef="#ctx0" brushRef="#br0" timeOffset="9423.36">10523 12971 2584 0,'18'3'115'0,"-18"-3"23"0,0 0-110 0,0 0-28 0,14 10 0 0,0-4 0 16,4-3 70-16,0 10 9 0,3-4 1 0,3 1 1 16,1 11-65-16,3-2-16 0,1 3 0 0,-1 0 0 0,11 10 0 0,-1-1 0 15,1 10 0-15,-4-1 0 0,-10 1 0 0,7-3-19 16,3 9 4-16,-7-3 1 0,-6 0 14 0,-5 0 0 16,4 9 0-16,-7-3 0 0,-3-6 0 0,-4 6 0 15,-3-6 0-15,3 6 0 0,-4-6 0 0,1-9 0 16,-4 5 0-16,0-2 0 0,0-4 25 0,-4 1 2 15,-3-4 0-15,-3 7 0 0,-1-13-27 0,-3 6 0 16,-4-2 8-16,-3-4-8 16,-4 3-72-16,-3-3-17 0,0-3-3 0,-11-6-1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9-14T18:19:53.99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2999 6480 864 0,'0'-16'38'0,"0"10"8"0,-4-4-37 0,1 1-9 0,3-1 0 0,-7 1 0 16,3 0 184-16,4-1 34 0,-7 1 7 0,7-1 2 16,-4 1-100-16,4 3-20 0,0-4-4 0,-3 1-1 15,-4 3-37-15,-4-4-7 0,8 7-2 0,-11-6 0 16,7-1-37-16,-8-2-8 0,5 2-2 0,-4 1 0 15,-11 0-9-15,0-1 10 0,1 1-10 0,-12-1 10 16,1 4-10-16,-11-3 0 0,0 5 0 0,-3-2-11 0,-4 3 11 16,0-3-12-16,0 6 12 0,-3 0-12 0,3 9 12 15,3-3-12-15,-2-2 12 0,2 5-12 0,1 7 32 0,-1 3 5 16,-6-1 2-16,3-2 0 0,-7 9-3 0,4 3-1 16,-4 1 0-16,7 5 0 0,-4-6-7 0,-3 7-2 15,7-1 0-15,-3 1 0 0,0-4-14 0,3 4 9 16,7-7-9-16,0 6 8 0,7 1-8 0,0-7 0 15,4 7 0-15,3-7 0 0,8 3 0 0,-1-3 0 16,11 1 0-16,0 5 0 0,3-6-16 0,4 7-4 16,7-7-2-16,7 6 0 0,-3 1 11 0,10 3 3 15,7-4 0-15,4 13 0 0,10-3 8 0,0 9 0 16,4 1 0-16,7-1 0 0,3-6 0 0,1 3 0 16,6-3 0-16,0-6 0 0,4-13 0 0,4 7 0 0,-4-13-9 0,3 3 9 15,4-6 0-15,4-10 0 0,-8 7 0 0,-3-16 0 16,0 0 20-16,4 0-2 0,-8 0 0 0,8-10 0 15,3-5-8-15,3-4-2 0,-6 0 0 0,-4-6 0 16,0-3 7-16,0-7 1 0,0-3 0 0,0-5 0 16,-4-4-4-16,-6-4-1 0,3-2 0 0,-8-3 0 15,1 2-2-15,-10 1 0 0,-1-7 0 0,-7 7 0 16,-3-10 13-16,-1 7 2 0,-2 3 1 0,-12-1 0 16,4 1 2-16,-10 9 0 0,3 0 0 0,-7 10 0 15,-11-10-16-15,1 6-3 0,-4 4-8 0,-8-4 12 16,-2 4-12-16,-4-1 0 0,-8 4 0 0,-6-1 0 15,0 4 0-15,-4 3-10 0,-4 3 10 0,-6 3-12 0,6-3 12 16,-9 4 0-16,-5-1 0 0,4 3 0 0,-7 7-8 16,4-4 0-16,-12 4 0 0,5 2 0 15,-1-2-55 1,-3 9-10-16,-7 0-3 0,-4 6-1075 0</inkml:trace>
  <inkml:trace contextRef="#ctx0" brushRef="#br0" timeOffset="-212671.79">21639 2751 1839 0,'-31'-6'40'0,"-8"-13"9"0,0 10 2 0,-7-7 1 0,0-3-42 0,0 10-10 16,1-1 0-16,2-5 0 0,4 5 128 0,4 1 23 0,7-1 5 0,0 1 0 15,7 0-28-15,3 2-5 0,4 7-2 0,10-9 0 16,4 9-55-16,7 0-11 16,11-3-3-16,10 3 0 0,7 0-26 0,8 0-6 0,6 0 0 0,11 3-1 15,7-3 0-15,11 6 0 0,14-3 0 0,-1-3 0 16,5 13-5-16,-1-4-1 0,7 4 0 0,0-7 0 16,8-3-1-16,-1 7-1 0,-10-4 0 0,7 3 0 15,3 1-11-15,4-1 8 0,0 7-8 0,-4-7 8 16,8 1 0-16,-8-1-8 0,0 0 12 15,-10 1-4-15,-4-4 6 0,1-3 1 0,-1-3 0 0,-3 7 0 16,-4-7-15-16,-7 3 11 0,-11-3-11 0,-10 0 10 16,-7 0-10-16,-3 6 0 0,-11-6 0 15,-4 0 0-15,-10 0 0 0,-8 0 0 0,-3 6 0 0,-3-6 8 16,-11 0-8-16,0 0 0 0,0 0 0 0,-14 3 0 16,0-3 0-16,-8 0 0 0,-2 0 8 0,-4 0-8 15,-8 0 14-15,-6-3-2 0,-14-3-1 0,-4 0 0 0,-7 6-11 16,-1-3 0-16,-2-4-10 0,-4 4 10 0,-4-13 0 0,-6 7 0 15,-1 0 0-15,0 2 10 16,4 4-10-16,-4-3 0 0,-3 3 0 0,-3 3-11 16,-8 0 11-16,11 0 0 0,6 3 0 0,8 6 0 15,4-2 0-15,6 2 0 16,4 0 9-16,4 7-9 0,14-6 0 0,-1-7 0 16,8 9-10-16,10-9 10 0,8 7-8 15,2-1 8-15,1-9 0 0,11 10 0 16,3-10 0-16,7 6 0 0,0-3 0 0,18 3 0 0,10-3 0 0,7-3 0 0,11 7 0 15,11-7 0-15,6-7 0 0,18 7 0 0,15 0 0 0,10-3 0 0,-4-6 0 16,4 9 0-16,14-6 0 0,-7 6 0 0,-7-4 0 16,3-2 0-16,4 6 0 0,-7-9 0 0,-7 9 0 0,-7 0 0 15,-11-3 0-15,-7-4 0 0,-7 7 0 0,-11-3 0 16,-6 3 8-16,-11 0-8 0,-11 0 8 0,-7 0-8 0,-7 3 0 16,-6-3 8-16,-8 0 5 0,-7 0 1 15,-4 10 0-15,-10-10 0 0,-7 9-14 0,-14-9 0 0,-8 10 8 16,-6-4-8-16,-4 3 12 0,-11-6 0 0,-13 4 0 15,-8-7 0-15,-14 9-12 0,4-9-13 0,-4 0 2 0,-7 0 1 16,-10 0 10-16,3 0 0 0,7 0 0 0,0 0 0 16,-6-3 0-16,9 3 0 0,5 3 0 0,13-3 0 15,11 0 0-15,10 0 0 0,18 6 0 0,4-6 8 16,10 0-8-16,11 0 0 0,11 0 0 0,10 0 0 0,0 0-11 16,17-6-6-16,11 6-2 0,18-9 0 15,21-1-17-15,11 1-3 16,10-1-1-16,7-5 0 0,15-4-100 15,3 0-20-15,10-6-4 0,1 0-1133 0</inkml:trace>
  <inkml:trace contextRef="#ctx0" brushRef="#br0" timeOffset="-211675.78">21371 1318 1206 0,'0'0'53'0,"0"0"11"0,0 0-51 0,0 0-13 0,0 0 0 0,0 0 0 16,11-3 127-16,-4-3 22 0,-7 6 5 0,7 0 1 16,-7 0-15-16,11 0-2 0,-1 0-1 0,-3 9 0 15,0-9-58-15,0 13-12 0,0-4-3 0,-3 4 0 16,3 2-48-16,-4 1-16 0,1 6 10 0,3-3-10 0,-3 6 21 0,-4 9-1 15,3-9 0-15,1 7 0 0,-1-1 0 0,-3 0-1 16,4 4 0-16,-4-7 0 0,3 7 4 0,-3-4 1 16,0-9 0-16,0 6 0 0,0-6 0 15,0-3 1-15,0-6 0 0,0 2 0 0,0-5 0 16,0-1 0-16,0 7 0 0,0-16 0 16,0 0-5-16,0 0-2 0,0 0 0 0,0 0 0 15,0 0-4-15,0-16-1 0,0 7 0 0,0-4 0 0,-3-3-2 0,-1-9-1 16,1 0 0-16,-1 3 0 0,-3-6-10 0,4-3 0 15,-1-4 0-15,0 7 8 0,-3-7-8 0,4 7 0 16,-1 0 0-16,4 3 8 0,0-3-8 16,0 3 0-16,0 3 0 0,0 0 0 0,7 3 0 0,-3 0 0 15,3 3 0-15,0 7 8 0,4-10-8 0,-1 10 0 16,1-7 0-16,3 7 0 0,0 6 0 0,4-13 0 0,-1 6 0 0,8 7 0 16,0-3 0-16,-1 3-11 0,-2 3 3 0,2 0 0 31,1-6-23-31,0 12-4 0,-8-6-1 0,4 0 0 15,-3 3-93-15,7 3-19 0,-4-3-4 0,0 7-621 0,-3-4-124 0</inkml:trace>
  <inkml:trace contextRef="#ctx0" brushRef="#br0" timeOffset="-211252.31">21960 1503 748 0,'-7'6'67'15,"7"-6"-54"-15,0 0-13 0,0 0 0 16,0 0 184-16,0 0 35 0,0 0 6 0,0 0 2 0,0 0-134 0,0 0-26 15,0 0-6-15,11-6-1 0,3 12-6 0,-3-12-2 16,-1 6 0-16,1-3 0 0,-1 3 22 0,5 0 4 16,-5 0 1-16,4 0 0 0,-3-6-43 0,6-1-9 15,1 7-2-15,0-3 0 0,-8 3-16 0,8-6-9 16,3 6 10-16,-7-3-10 0,0 3 0 0,0 0 8 16,1-6-8-16,-5 6 0 0,1-10 0 0,-4 10 0 15,-4-3 0-15,4-3 0 0,4-4 10 16,-4 4 2-16,-14 3 1 0,3-3 0 0,4 3-1 0,0-13-1 15,-7 6 0-15,-3 1 0 0,-1 0 5 16,-3-1 0-16,3 1 1 0,-6 3 0 0,-1-7-17 0,-3 7 0 16,7 6 8-16,-4 0-8 0,1 0 0 0,-5 6 0 0,8 7 0 15,-3-7 0-15,3 3-12 0,0 7 0 0,-4-4 0 16,4 4 0-16,0 6 12 0,3-6 0 0,-3 3 12 0,0-1-12 16,3 8 0-16,1-1 0 15,3-13 0-15,0 13 0 0,-4 0 8 0,7-6-8 0,4 0 0 0,0 0 0 16,0-4 0-16,4 4 0 15,3 6 0-15,-3-9 0 0,6-3 8 0,1 2-8 0,3-2 0 0,3-4 0 32,1 7-19-32,7-7-7 0,-4 1-2 0,7-10 0 0,4 6-142 0,0-6-29 0</inkml:trace>
  <inkml:trace contextRef="#ctx0" brushRef="#br0" timeOffset="-210860.78">22483 1309 2260 0,'0'0'50'0,"0"0"10"0,3 9 3 0,4-3 0 0,4 4-51 0,-1 9-12 0,1-13 0 0,3 6 0 0,0 4 12 0,0 3-1 15,-3-3 0-15,-1 2 0 0,4 11-11 0,-3-11 8 16,-4 8-8-16,0-1 8 0,0 0-8 15,0 3 0-15,0-3 0 0,-3-3 0 0,-4 6 0 0,3-3 8 16,4 0-8-16,-3-6 8 0,-4 6-8 0,4-6 8 16,3-3-8-16,0-4 8 0,0 4 32 0,0-7 5 15,-4 1 2-15,4-4 0 0,11-6 17 0,-7 0 4 16,-4-6 1-16,3 0 0 0,4-7-7 0,0-3-2 0,-7-3 0 0,4 1 0 16,-7-11-37-16,3 4-8 0,0-9-2 0,0 6 0 15,-7-10-13-15,0 7 0 0,0-7 0 0,0 4 0 16,-4 5 0-16,1 1 0 0,3 3 0 0,3 0 0 15,-3 6 0-15,0 0 0 0,-3-6 0 0,10 6 0 16,3 4 0-16,-3 5 0 0,-3-9 0 0,3 10 0 31,4-7-40-31,3 7-10 0,-4 0-2 0,4-1-1 16,-3-2-143-16,7-1-29 0,-4 4-6 0</inkml:trace>
  <inkml:trace contextRef="#ctx0" brushRef="#br0" timeOffset="-210316.37">23774 656 1843 0,'-7'0'40'0,"0"7"9"0,-4 2 2 0,0-6 1 0,4 4-42 0,-3-4-10 16,-1 3 0-16,1 3 0 0,-1 1 44 0,-3 5 6 0,0-11 2 0,0 5 0 15,-4 4-4-15,0-1-1 0,-3-3 0 0,0-2 0 16,-4 5 3-16,4-2 1 0,-7 5 0 0,3-5 0 16,-3 5-9-16,3-2-2 0,-3 0 0 0,3-1 0 15,1 4-17-15,-1-7-4 0,4 4-1 0,3 2 0 16,4 4-10-16,0-9-8 0,3 5 9 0,8-5-9 15,-4 9 0-15,3-10 0 0,8 0 0 16,-1 1 0-16,4 5 0 0,4-5 0 16,0 6 0-16,3-7 0 0,0 0 0 15,4 1 17-15,3 9-3 0,0-13-1 0,4 6-13 16,-4 4 9-16,3-7-9 0,-2 10 8 0,2-9 7 0,-3-1 1 0,1 7 0 16,-5-7 0-16,1 10-24 0,-4-3-5 0,0-1-1 0,-3-2 0 15,-1 6 14-15,-3-4 0 0,4 4 0 0,-4-3 0 16,-4-4 8-16,5 10 5 0,-5-9 1 0,1 6 0 15,-4-4-14-15,3 1 0 0,-3-3 0 16,4 2 0-16,-4-5 0 0,0 5 0 0,-4-2 0 0,1 6 0 16,3 3 0-16,-4 0 0 0,-3-4 0 0,3-2 0 0,-3 3 0 15,0 0 0-15,0-4 0 0,-3 4 9 16,3 0-9-16,-7-3 0 0,-1-7 9 0,1 10-9 16,-3-3-18-16,3-13-8 15,3 6-2-15,-3-3 0 0,0 4-156 0,3-10-32 0,1 0-7 0</inkml:trace>
  <inkml:trace contextRef="#ctx0" brushRef="#br0" timeOffset="-210052.06">24208 995 2487 0,'-11'10'110'0,"8"5"23"0,-5-2-106 0,5 12-27 0,-4 3 0 0,3 7 0 16,1-4 0-16,-1-3 0 0,1 0 0 0,3 7 0 15,-4-7 0-15,4 7 0 0,-3-10 0 0,3 6 0 16,0-6 0-16,0 10 0 0,0-7 0 0,3 0 0 16,-3 3 0-16,4 1 0 0,-1-7 0 0,1 9 0 15,-1-15 0-15,4 9 0 0,0-9 0 16,1-3 0-1,-1 3-62-15,3-4-18 0,-3-5-3 0,4-1-938 0</inkml:trace>
  <inkml:trace contextRef="#ctx0" brushRef="#br0" timeOffset="-209842.58">23763 1243 2592 0,'0'0'115'0,"0"0"23"0,0 0-110 0,0 0-28 16,7 9 0-16,4-6 0 0,6-3 29 0,1 7 1 16,10-1 0-16,0-6 0 0,8 0 14 0,3 3 2 15,-4-3 1-15,0 0 0 0,4 0-47 0,-4 0 0 0,0 6 0 16,1-6-10 0,-4 0-75-16,3 3-15 0,-7-3-4 0,4 0-677 0,-4 10-136 0</inkml:trace>
  <inkml:trace contextRef="#ctx0" brushRef="#br0" timeOffset="-209500.55">24536 1666 1566 0,'0'0'69'0,"0"0"15"0,0 0-68 0,0 6-16 0,0-6 0 0,0 0 0 15,0 0 107-15,0 0 17 0,0 0 4 0,0 0 1 16,0 0-15-16,0 0-3 0,0-6-1 0,3-3 0 0,-3 6-7 0,4-13-2 16,-1-3 0-16,-3 3 0 0,4 4-27 0,-1-7-6 15,1-6 0-15,-1 0-1 0,1 3-23 0,3-3-4 16,-3-3 0-16,3 3-1 16,0-1-24-16,3 8-5 0,-3-1-1 0,4 3 0 15,-1-3-9-15,1 10 12 0,0 0-12 0,3-7 12 0,3 6-12 0,1 1 8 16,7 6-8-16,-1-3 8 0,5-1-8 0,6 4 0 15,7 3 0-15,-3-9 0 16,7 9-28-16,0 0 1 16,3-6 1-16,-3-4 0 0,0 10-143 0,3-9-29 15,4 6-6-15</inkml:trace>
  <inkml:trace contextRef="#ctx0" brushRef="#br0" timeOffset="-202302.61">25880 647 1036 0,'0'0'92'0,"-4"0"-73"16,1 0-19-16,3 0 0 0,0 0 108 0,0 0 19 15,0 0 3-15,0 0 1 0,0 0-35 0,0 0-8 0,0 0 0 0,0 0-1 16,0 0-42-16,-7 0-8 0,3 9-1 0,4-9-1 16,-7 7 14-16,4 2 3 0,-1 1 1 0,1-1 0 15,-5 0-3-15,1 10-1 0,4-9 0 0,-8 5 0 16,1 4-18-16,3 0-4 0,-4 0-1 0,0 6 0 16,-3-6 2-16,4 6 0 0,-1 3 0 15,-3-3 0-15,0 9-9 16,0-5-2-16,0 8 0 0,3-2 0 0,1-1 13 0,-5 1 2 15,5 2 1-15,3-8 0 0,-4 5-13 0,4-6-2 0,0 7-1 0,0-16 0 16,4 6 2-16,3 9 0 0,-4-15 0 0,4 6 0 16,4-3-9-16,-1 3-2 0,1 0 0 0,-1-6 0 15,1 6-8-15,-1-3 0 0,1-6 0 0,-1 9-11 16,4 0 11-16,-3-3-12 0,3-3 12 0,0 6-12 16,4-6 0-16,-1-4 0 0,1 1 0 0,3-3 0 15,0 2-27-15,0-5-5 0,0-1-2 0,4-6 0 16,-1 3-25-16,1-6-5 0,3 7 0 0,0-14-649 15,1 7-130-15</inkml:trace>
  <inkml:trace contextRef="#ctx0" brushRef="#br0" timeOffset="-201739.14">26480 1058 1918 0,'0'0'85'0,"-8"0"18"0,1 0-83 0,0 9-20 0,0-9 0 0,0 7 0 16,-3-4 51-16,3 3 5 0,-4-3 2 0,4 3 0 16,-7 1-24-16,3 2-5 0,1-6-1 0,-4 7 0 15,-1 5-20-15,1-12-8 0,0 10 0 0,-3-10 9 16,-1 6-9-16,-3 1 0 0,3 6 0 0,1-13 0 0,-1 6 16 0,0 4 0 16,1-4 1-16,-1 4 0 15,4-7 11-15,0-3 3 0,3 6 0 0,4-9 0 0,0 13-9 0,0-13-2 16,3 3 0-16,1-3 0 0,3 0-20 0,0 0 0 15,0 0 0-15,0 0 0 16,0 0 0-16,14 0-18 0,0 0 3 0,0-3 1 0,4 3 2 0,0-6 0 16,-4-1 0-16,7 7 0 0,-4 0 12 0,1 0-9 15,0 0 9-15,-1 13-8 0,-3-13 8 0,4 3 0 16,0 6-9-16,-4 1 9 0,4-10 0 0,-4 9-9 16,0-2 9-16,0 2 0 0,-4 0 0 0,5 1-8 15,-1-4 8-15,-4 7 0 0,-3-7 0 0,4 6 0 16,3-5 0-16,-7 2 0 0,-3 0 0 0,-1 7 0 15,1-3 0-15,-8-4 0 0,4 4 0 0,-3-1 0 16,-4 4 0-16,-4-7 9 0,4 7-9 0,-4-7 0 0,1 4 0 0,-1 3 0 16,-3-7-19-16,0 0-2 0,3-2-1 0,-3 2 0 31,0 4-179-31,0-7-36 0</inkml:trace>
  <inkml:trace contextRef="#ctx0" brushRef="#br0" timeOffset="-201298.95">26434 609 1036 0,'0'0'92'0,"0"0"-73"0,7 0-19 0,3-6 0 0,1 6 129 0,7 0 23 16,-1 0 4-16,4 0 0 0,0 6-76 0,1-2-15 16,-1 2-3-16,4 3-1 0,-1 1-13 0,1 8-2 15,3-8-1-15,-3 6 0 0,0 2 2 0,-1 7 0 16,-3-12 0-16,1 12 0 0,-1 0-15 0,-4-6-4 15,1 9 0-15,3-3 0 0,-3 10-20 0,-1-7-8 16,5 6 0-16,-5-5 0 0,1 8 0 0,0 7 8 16,-4-12-8-16,0 5 0 0,-4 1 10 0,-3-10-1 15,0 7 0-15,-7-1 0 0,0 4 3 0,-7 6 0 0,-3-4 0 16,-4 1 0-16,0 0-4 0,-8-3 0 0,1-1 0 0,-3 7 0 16,-1 0 0-16,-3-10-8 0,-1 4 12 0,-6-3-4 31,0 2-88-31,0 4-19 0,-4-13-3 0,-4 7-859 0</inkml:trace>
  <inkml:trace contextRef="#ctx0" brushRef="#br0" timeOffset="-199858.33">19572 1503 288 0,'0'0'25'0,"0"0"-25"0,0 0 0 15,0 0 0-15,0 0 244 0,0 0 43 0,0 0 9 0,0 0 1 16,4-3-193-16,3-10-40 0,-4 4-7 0,1 6-1 16,-4 3-9-16,0-16-2 0,3 7 0 0,-3-1 0 15,-3 4-15-15,-1-3-3 0,1-1-1 0,3 1 0 16,-7-1 3-16,3 1 1 0,-3 6 0 0,0-10 0 15,-4 10-3-15,-3-3-1 0,0 3 0 0,-3-3 0 16,-1-4-26-16,0 10 0 0,-3 0 0 0,3 0 0 16,-3 0 9-16,4 10 0 0,-4-4 0 0,-1 3 0 15,5 1 4-15,-4-1 1 0,-1 10 0 16,1-3 0-16,4 2-4 16,-1 1-1-16,0-3 0 0,4-4 0 15,0 1-9-15,7 0 0 16,0 5 0-16,7-2 0 0,0 0 8 0,3 6-8 0,1-7 8 0,7 1-8 15,-1-3 9-15,1 5-9 0,3-2 10 0,0 0-10 0,0-4 0 0,4 4 8 0,-4-4-8 0,3 4 0 16,1-6 0-16,0-1 11 0,3-3-11 0,0 4 10 0,4-7 8 16,-4-3 2-16,4 0 0 0,-1 0 0 0,-2-3-20 0,-1-7 0 15,-4 4 0-15,1-13 0 0,0 3 17 0,-1 4 3 16,-3-7 1-16,4-3 0 0,-4-6 16 0,0 9 3 16,-3 0 1-16,-1-9 0 0,-3 3-26 15,-3 0-6-15,-1-10-1 0,5 4 0 16,-8 0 13-16,0-1 3 0,-4-2 0 0,0-10 0 0,1 0-2 0,-4 10 0 15,0-13 0-15,0 3 0 0,-4 0-11 0,1 9-3 16,3-9 0-16,-4 7 0 0,0 2-8 16,1-2 8-16,-1 11-8 0,1-2 8 15,3 9-37-15,-4 4-8 0,4-4-2 16,-4 3 0-16,4 13-8 0,0-6-1 0,4 2-1 0,-4-2-684 16,7 9-137-16</inkml:trace>
  <inkml:trace contextRef="#ctx0" brushRef="#br0" timeOffset="-199353.94">19703 1638 1990 0,'3'-19'88'0,"-3"19"19"0,0 0-86 0,7-3-21 0,4-3 0 0,-4-1 0 0,3-2 40 0,1 6 4 16,0-3 1-16,3-7 0 0,-7 7-33 0,3-4-12 15,1 4 9-15,-4-3-9 16,4-1 10-16,3 1-10 0,-4 0 12 0,1-1-12 0,-1 7 9 0,5-10-9 16,-1 4 0-16,-4 0 9 0,4-1-9 0,0 1 0 15,1-1-12-15,-5 4 12 0,1 3-18 0,-1-3 4 16,1 3 1-16,-4-7 0 0,-3 4 13 0,-1-4 0 15,-3 10 0-15,0 0 0 0,0-3 21 0,-3-3 4 16,-5 3 1-16,5-10 0 0,-4 10-7 0,0-3-2 16,-4 3 0-16,1-3 0 0,-1 6-9 0,0-10-8 15,1 1 12-15,-4 9-12 0,0 0 0 0,3 0 0 16,1 0 0-16,-1 0 0 0,0 6-8 0,4-3 8 16,-3 7 0-16,6-4-9 0,-3 3 9 0,0-6 0 15,4 10 0-15,-5-10 0 0,1 6 0 0,4 1 0 0,-1 6 0 16,1-4 0-16,-4 4 0 0,3-7 0 15,1 16 0-15,3-9 0 0,-4-3 0 0,4 2 0 0,-3 4 0 16,-1 0 0-16,8 9 0 0,-1-3 0 0,-3 0 0 16,4-3 8-16,3 3-8 0,0 0 0 0,3-6-8 0,-3 0 8 31,4 0-38-31,3-4-2 0,-3-5-1 0,6 9-611 0,-2-13-121 0</inkml:trace>
  <inkml:trace contextRef="#ctx0" brushRef="#br0" timeOffset="-198883.23">20486 754 2052 0,'0'0'91'0,"-4"-10"18"0,4 4-87 0,0-7-22 16,0 7 0-16,0-3 0 0,0-4 16 0,0 1 0 16,0 2-1-16,0-2 0 0,0 5-15 0,-3-11 0 15,3 8 0-15,0 4 0 0,-4-3 0 0,4 5 0 16,-3-2 0-16,-1-3 0 0,1-1-12 0,-1 1 2 0,4 9 0 0,-7 0 0 16,0 0 10-16,3 0 0 0,-3 9-9 0,4-9 9 15,-4 10 0-15,0-10 0 16,0 9 0-16,3 1 0 0,-3-1 8 0,4 7-8 15,-4-7 8-15,3 10-8 0,1 0 12 0,-5-4-4 16,5 10 0-16,-1-6 0 0,1 0 4 0,-1 0 1 0,-3 0 0 16,4 6 0-16,-4-6-5 0,0 6 0 0,3 9-8 0,1-15 12 15,-4 9-12-15,3-3 0 16,4 10 8-16,0-7-8 0,-4 7 0 0,4-1 0 0,0-3 0 0,4 4 0 16,0-1 19-16,-1 1 1 0,-3-10 0 0,4 3 0 15,-1 0-20-15,-3 1 0 0,4 2 0 0,-4-3 0 16,3 0 0-16,-3 7-9 0,0-10 1 0,0-3 0 15,0 6 8-15,0-3-13 0,0 0 5 0,0-9 8 16,4-3-33-16,-4 5 1 0,3-8 0 16,-3 5 0-16,0-15-96 0,0 0-18 0,0 0-4 0,0 0-1 15</inkml:trace>
  <inkml:trace contextRef="#ctx0" brushRef="#br0" timeOffset="-198651.3">19953 1296 1670 0,'0'0'148'0,"4"-6"-118"16,-1-4-30-16,8 7 0 0,6-3 130 0,8 3 20 0,3-10 4 0,8 10 1 15,2-3-107-15,1 3-20 0,4-3-5 0,-5 6-1 16,-2 0-10-16,-1 0-3 15,-3-10 0-15,-4 10 0 0,0 0-9 0,-3-3-16 16,-4-3 4-16,0 6 1 16,-3-3-151-16,-1-4-30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BBF5E2F-2EA4-4BED-BDB7-3263066D10D9}" type="datetimeFigureOut">
              <a:rPr lang="en-US" smtClean="0"/>
              <a:t>9/16/23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61C2587-C0BF-41B9-B0FA-D76263C040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341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BC037-32FA-4360-ABE3-07627B2BC3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05A9D-A4AF-4C69-803F-B3FD8FE7AA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362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4AEEE-3587-4C7D-BAA3-0C3E401F3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8654F2-609F-41BE-BF94-9566C0BCC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EAD64-81FE-45C7-87BE-C99041D876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9/16/23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C9082A-2241-44ED-B9AD-9750B21A6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10290-45AC-4A7C-9A77-667E4B9CF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742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5DDBF4-DC75-4000-B4CD-4560FF8BCA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38E350-8C93-428E-9B85-FE7F21988F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2166D-1728-4813-9139-87CA01351A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9/16/23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9C6B2-CD29-4F7A-8C8F-E7523A74F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4A101A-1A5F-4B8A-B35C-38FD5CC03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803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15EC7-C509-45E9-A595-C7C08F504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099" y="367131"/>
            <a:ext cx="10515600" cy="62781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61D1F-B34A-4BF8-908F-7A2369939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10515600" cy="2039539"/>
          </a:xfrm>
          <a:prstGeom prst="rect">
            <a:avLst/>
          </a:prstGeo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 marL="230188" indent="-230188">
              <a:buFont typeface="Wingdings" panose="05000000000000000000" pitchFamily="2" charset="2"/>
              <a:buChar char="§"/>
              <a:defRPr/>
            </a:lvl2pPr>
            <a:lvl3pPr marL="460375" indent="-230188">
              <a:buFont typeface="Wingdings" panose="05000000000000000000" pitchFamily="2" charset="2"/>
              <a:buChar char="§"/>
              <a:defRPr/>
            </a:lvl3pPr>
            <a:lvl4pPr marL="684213" indent="-223838">
              <a:buFont typeface="Wingdings" panose="05000000000000000000" pitchFamily="2" charset="2"/>
              <a:buChar char="§"/>
              <a:defRPr/>
            </a:lvl4pPr>
            <a:lvl5pPr marL="914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6F6A89D-691A-4F7C-98F1-F0C593DCAC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96837" y="6362388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4E5DC575-B3DA-4894-AC1D-D96F1860F14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755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8BDF3-C675-4FE4-A910-AC4D96386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1E326A-32E2-4FAA-B286-2C7318FA9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1D807-F2AA-4847-A712-DB46B5082E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9/16/23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18B119-C720-495E-B60C-22CBB6586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2A286-1540-4D00-A534-703021A3B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834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5E853-5CAF-42AD-AB47-7F5A49B7B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D8E34-F3E7-4F97-A3DF-30EEE989C0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8AB9D5-42F1-4DA5-90B3-823D47216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76C05-7108-4656-9F43-674919BE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9/16/23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57A914-9DAA-4AE9-A76A-42447258A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C0452A-1F51-42B5-8497-BB68481ED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013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8A46B-388C-4D77-BE61-52E7B1C91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ECDA0-3BD6-450B-8B96-C3684DC87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D6CCF2-765D-4D39-83E7-42743CE9E7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ECD599-93B8-46A3-9EF0-230980A89B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D0E1B5-5F66-4EE8-9EE1-86A03BA8AD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4E6235-3EAC-4DFF-9A14-1ADA715CC2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9/16/23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32BF57-DA9A-4492-A076-AB71F5BE9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B5FCD9-5D4E-4E57-9402-7599F9885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636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00DDE-4BCF-4525-91BE-72A54FC8C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F6FE61-20C8-49B5-BF10-C0DCB24C67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9/16/23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D4D872-320C-4D19-B900-0E59609A4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B071D-2650-40F5-8B1E-46DF9DB8D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177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747EB5-7CA0-4A83-9D1B-19C143605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9/16/23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2C3624-E3A1-4C8A-95B8-43FE56CEE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65764B-81AF-4873-8E85-B90AF3207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124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F3DD2-9E90-4EBF-9B07-2194BDC33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8BFE9-2F23-4BCD-B60A-0983EBBCE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95FE31-2336-4B0E-BC8F-3572FA6EC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DFD6EC-511A-455D-8BD9-982DE4390A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9/16/23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7B1AA-215E-4D2A-873E-12B2C9104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5E25FC-1B80-4F9E-AB2D-C76EBB645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763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39F35-1611-42F7-A008-1247A6AC1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268273-8ED8-4A31-9442-466BDD24B8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6F42B4-A61A-4FDA-B0DC-F40834BD8E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D9FEBD-503F-464B-B22C-555050B3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9/16/23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AC58AB-1586-418B-A030-C9B1CABED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F43F4-342D-4F33-99B8-27ACFF6C0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046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823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customXml" Target="../ink/ink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customXml" Target="../ink/ink1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customXml" Target="../ink/ink1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customXml" Target="../ink/ink1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customXml" Target="../ink/ink2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1D4B8-4F4A-FC85-40EC-0C1D5AAD52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06585" y="2650056"/>
            <a:ext cx="4410431" cy="2889114"/>
          </a:xfrm>
        </p:spPr>
        <p:txBody>
          <a:bodyPr anchor="b">
            <a:normAutofit/>
          </a:bodyPr>
          <a:lstStyle/>
          <a:p>
            <a:pPr algn="l"/>
            <a:r>
              <a:rPr lang="en-US" sz="4000" dirty="0"/>
              <a:t>15-112</a:t>
            </a:r>
            <a:br>
              <a:rPr lang="en-US" sz="4000" dirty="0"/>
            </a:br>
            <a:r>
              <a:rPr lang="en-US" sz="4000" dirty="0"/>
              <a:t>Lecture 2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Strings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BC5772-F252-5B2A-9C7A-FDBA675BA7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305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0FEA3D73-87DB-829A-F2BD-4DFCD98DBD64}"/>
              </a:ext>
            </a:extLst>
          </p:cNvPr>
          <p:cNvSpPr txBox="1">
            <a:spLocks/>
          </p:cNvSpPr>
          <p:nvPr/>
        </p:nvSpPr>
        <p:spPr>
          <a:xfrm>
            <a:off x="7506585" y="3112977"/>
            <a:ext cx="4728965" cy="3435741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Instructor: Pat Virtue</a:t>
            </a:r>
          </a:p>
        </p:txBody>
      </p:sp>
    </p:spTree>
    <p:extLst>
      <p:ext uri="{BB962C8B-B14F-4D97-AF65-F5344CB8AC3E}">
        <p14:creationId xmlns:p14="http://schemas.microsoft.com/office/powerpoint/2010/main" val="5327416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182AA-D8A0-F5AF-F352-088BFDA9D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691" y="1709738"/>
            <a:ext cx="11015009" cy="2852737"/>
          </a:xfrm>
        </p:spPr>
        <p:txBody>
          <a:bodyPr/>
          <a:lstStyle/>
          <a:p>
            <a:r>
              <a:rPr lang="en-US" dirty="0"/>
              <a:t>Strings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BC2FBD-D5DA-00F4-71AA-46B44AC2E0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97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Post-quiz 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6934551" cy="5791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What is the correct response to the following?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E49142-63DC-1F45-8CEA-6FCC9CC5F734}"/>
              </a:ext>
            </a:extLst>
          </p:cNvPr>
          <p:cNvSpPr txBox="1">
            <a:spLocks/>
          </p:cNvSpPr>
          <p:nvPr/>
        </p:nvSpPr>
        <p:spPr>
          <a:xfrm>
            <a:off x="693762" y="1891438"/>
            <a:ext cx="4961597" cy="223052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pet 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"manatee"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 = pet[: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]*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7030A0"/>
                </a:solidFill>
                <a:effectLst/>
              </a:rPr>
              <a:t>Then Google search: </a:t>
            </a:r>
            <a:r>
              <a:rPr lang="en-US" b="0" dirty="0"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</a:t>
            </a:r>
            <a:endParaRPr lang="en-US" sz="2400" b="0" dirty="0"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C9190D13-0EF4-45C5-40A5-218F23049B0F}"/>
                  </a:ext>
                </a:extLst>
              </p14:cNvPr>
              <p14:cNvContentPartPr/>
              <p14:nvPr/>
            </p14:nvContentPartPr>
            <p14:xfrm>
              <a:off x="1468080" y="1262520"/>
              <a:ext cx="10498320" cy="17964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C9190D13-0EF4-45C5-40A5-218F23049B0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58720" y="1253160"/>
                <a:ext cx="10517040" cy="1815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6222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Poll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4961597" cy="5791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What does this print?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A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B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C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D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E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F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G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None of the above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3529BB-64F9-D05C-C1F0-829F5E458320}"/>
              </a:ext>
            </a:extLst>
          </p:cNvPr>
          <p:cNvSpPr txBox="1"/>
          <p:nvPr/>
        </p:nvSpPr>
        <p:spPr>
          <a:xfrm>
            <a:off x="6096000" y="449919"/>
            <a:ext cx="580989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ct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n = </a:t>
            </a:r>
            <a:r>
              <a:rPr lang="en-US" sz="24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ord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(s)</a:t>
            </a:r>
          </a:p>
          <a:p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n += </a:t>
            </a:r>
            <a:r>
              <a:rPr lang="en-US" sz="24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chr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(n)</a:t>
            </a:r>
          </a:p>
          <a:p>
            <a:b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(ct(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'C'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</a:p>
          <a:p>
            <a:b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F990E7F7-1E6A-49F1-700A-6365A4171D79}"/>
                  </a:ext>
                </a:extLst>
              </p14:cNvPr>
              <p14:cNvContentPartPr/>
              <p14:nvPr/>
            </p14:nvContentPartPr>
            <p14:xfrm>
              <a:off x="170280" y="172080"/>
              <a:ext cx="11842920" cy="42584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F990E7F7-1E6A-49F1-700A-6365A4171D7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0920" y="162720"/>
                <a:ext cx="11861640" cy="4277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641506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79597-2BCC-B788-9D4A-EB82035AE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Ascii, Unicode, and Emojis!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2DF27-6666-CE0D-4694-150609068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(and a tiny bit of hexadecimal)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7846A11-50D9-7163-F98E-0B1145AADBA9}"/>
                  </a:ext>
                </a:extLst>
              </p14:cNvPr>
              <p14:cNvContentPartPr/>
              <p14:nvPr/>
            </p14:nvContentPartPr>
            <p14:xfrm>
              <a:off x="454680" y="153000"/>
              <a:ext cx="1524240" cy="9586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7846A11-50D9-7163-F98E-0B1145AADBA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45320" y="143640"/>
                <a:ext cx="1542960" cy="977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89615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79597-2BCC-B788-9D4A-EB82035AE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Viewing invisible characters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2DF27-6666-CE0D-4694-150609068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>
                <a:latin typeface="Consolas" panose="020B0609020204030204" pitchFamily="49" charset="0"/>
              </a:rPr>
              <a:t>repr</a:t>
            </a:r>
            <a:r>
              <a:rPr lang="en-US" sz="2400" dirty="0">
                <a:latin typeface="Consolas" panose="020B0609020204030204" pitchFamily="49" charset="0"/>
              </a:rPr>
              <a:t>(s)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38A7F9A0-08CD-EFDF-8A55-1F352EB5F383}"/>
                  </a:ext>
                </a:extLst>
              </p14:cNvPr>
              <p14:cNvContentPartPr/>
              <p14:nvPr/>
            </p14:nvContentPartPr>
            <p14:xfrm>
              <a:off x="385920" y="1517760"/>
              <a:ext cx="1885320" cy="2577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38A7F9A0-08CD-EFDF-8A55-1F352EB5F38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6560" y="1508400"/>
                <a:ext cx="1904040" cy="276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28430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Poll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4961597" cy="449424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What does this code print?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6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7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8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9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10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11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(Python crashes)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I have no idea</a:t>
            </a:r>
          </a:p>
          <a:p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AutoNum type="alphaUcParenR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E49142-63DC-1F45-8CEA-6FCC9CC5F734}"/>
              </a:ext>
            </a:extLst>
          </p:cNvPr>
          <p:cNvSpPr txBox="1">
            <a:spLocks/>
          </p:cNvSpPr>
          <p:nvPr/>
        </p:nvSpPr>
        <p:spPr>
          <a:xfrm>
            <a:off x="5197289" y="430790"/>
            <a:ext cx="6442616" cy="449424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rgbClr val="795E26"/>
                </a:solidFill>
                <a:latin typeface="Consolas" panose="020B0609020204030204" pitchFamily="49" charset="0"/>
              </a:rPr>
              <a:t>         </a:t>
            </a:r>
            <a:r>
              <a:rPr lang="en-US" sz="36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#</a:t>
            </a:r>
            <a:r>
              <a:rPr lang="en-US" sz="3600" dirty="0">
                <a:solidFill>
                  <a:srgbClr val="795E26"/>
                </a:solidFill>
                <a:latin typeface="Consolas" panose="020B0609020204030204" pitchFamily="49" charset="0"/>
              </a:rPr>
              <a:t> </a:t>
            </a:r>
            <a:r>
              <a:rPr lang="en-US" sz="36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1234567890</a:t>
            </a:r>
            <a:r>
              <a:rPr lang="en-US" sz="3600" dirty="0">
                <a:solidFill>
                  <a:srgbClr val="795E26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3600" dirty="0">
                <a:solidFill>
                  <a:srgbClr val="795E26"/>
                </a:solidFill>
                <a:latin typeface="Consolas" panose="020B0609020204030204" pitchFamily="49" charset="0"/>
              </a:rPr>
              <a:t>print</a:t>
            </a:r>
            <a:r>
              <a:rPr lang="en-US" sz="3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3600" dirty="0" err="1">
                <a:solidFill>
                  <a:srgbClr val="000000"/>
                </a:solidFill>
                <a:latin typeface="Consolas" panose="020B0609020204030204" pitchFamily="49" charset="0"/>
              </a:rPr>
              <a:t>len</a:t>
            </a:r>
            <a:r>
              <a:rPr lang="en-US" sz="3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3600" dirty="0">
                <a:solidFill>
                  <a:srgbClr val="A31515"/>
                </a:solidFill>
                <a:latin typeface="Consolas" panose="020B0609020204030204" pitchFamily="49" charset="0"/>
              </a:rPr>
              <a:t>'\noodles\\'</a:t>
            </a:r>
            <a:r>
              <a:rPr lang="en-US" sz="3600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</a:p>
          <a:p>
            <a:endParaRPr lang="en-US" sz="3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3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lnSpc>
                <a:spcPct val="100000"/>
              </a:lnSpc>
            </a:pPr>
            <a:endParaRPr lang="en-US" sz="4000" dirty="0"/>
          </a:p>
          <a:p>
            <a:pPr>
              <a:lnSpc>
                <a:spcPct val="100000"/>
              </a:lnSpc>
            </a:pPr>
            <a:endParaRPr lang="en-US" sz="4000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Wingdings" panose="05000000000000000000" pitchFamily="2" charset="2"/>
              <a:buAutoNum type="alphaUcParenR"/>
            </a:pPr>
            <a:endParaRPr lang="en-US" sz="40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47CDCFA1-579F-AEFA-0CDC-E62C50B74EF8}"/>
                  </a:ext>
                </a:extLst>
              </p14:cNvPr>
              <p14:cNvContentPartPr/>
              <p14:nvPr/>
            </p14:nvContentPartPr>
            <p14:xfrm>
              <a:off x="285840" y="1593360"/>
              <a:ext cx="10317600" cy="28170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47CDCFA1-579F-AEFA-0CDC-E62C50B74EF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6480" y="1584000"/>
                <a:ext cx="10336320" cy="2835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60388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79597-2BCC-B788-9D4A-EB82035AE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Esacape</a:t>
            </a:r>
            <a:r>
              <a:rPr lang="en-US" dirty="0"/>
              <a:t> characters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2DF27-6666-CE0D-4694-150609068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Consolas" panose="020B0609020204030204" pitchFamily="49" charset="0"/>
              </a:rPr>
              <a:t>Popular escape characters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\n	New line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\t 	Tab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\\	\</a:t>
            </a:r>
          </a:p>
          <a:p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0064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7A758-3299-4510-B9AB-560DD96FF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length, indexing, and slicing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FD0FE-944E-E359-EE7A-6C44B6DA47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10515600" cy="4427010"/>
          </a:xfrm>
        </p:spPr>
        <p:txBody>
          <a:bodyPr/>
          <a:lstStyle/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 012345678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s = </a:t>
            </a:r>
            <a:r>
              <a:rPr lang="en-US" sz="2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2400" dirty="0">
                <a:solidFill>
                  <a:srgbClr val="C00000"/>
                </a:solidFill>
                <a:latin typeface="Consolas" panose="020B0609020204030204" pitchFamily="49" charset="0"/>
              </a:rPr>
              <a:t>brown cat</a:t>
            </a:r>
            <a:r>
              <a:rPr lang="en-US" sz="2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len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(s)</a:t>
            </a:r>
          </a:p>
          <a:p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s[2]</a:t>
            </a:r>
          </a:p>
          <a:p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s[-2]</a:t>
            </a:r>
          </a:p>
          <a:p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s[1:7:3]</a:t>
            </a:r>
          </a:p>
          <a:p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BA28032-CEAC-D2B0-CD41-063331EADB65}"/>
                  </a:ext>
                </a:extLst>
              </p14:cNvPr>
              <p14:cNvContentPartPr/>
              <p14:nvPr/>
            </p14:nvContentPartPr>
            <p14:xfrm>
              <a:off x="897840" y="741240"/>
              <a:ext cx="10366200" cy="56005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BA28032-CEAC-D2B0-CD41-063331EADB6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88480" y="731880"/>
                <a:ext cx="10384920" cy="5619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962984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Poll 3 (unused)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4961597" cy="5791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Which is better?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E49142-63DC-1F45-8CEA-6FCC9CC5F734}"/>
              </a:ext>
            </a:extLst>
          </p:cNvPr>
          <p:cNvSpPr txBox="1">
            <a:spLocks/>
          </p:cNvSpPr>
          <p:nvPr/>
        </p:nvSpPr>
        <p:spPr>
          <a:xfrm>
            <a:off x="693762" y="2116288"/>
            <a:ext cx="4961597" cy="223052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solidFill>
                  <a:schemeClr val="tx1"/>
                </a:solidFill>
                <a:effectLst/>
              </a:rPr>
              <a:t>A)</a:t>
            </a:r>
            <a:endParaRPr lang="en-US" b="0" dirty="0"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Given string s</a:t>
            </a:r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i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range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len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(s)):</a:t>
            </a:r>
          </a:p>
          <a:p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Do stuff</a:t>
            </a:r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E899C14-2B5A-C3EF-8B2F-CC232B95B7AF}"/>
              </a:ext>
            </a:extLst>
          </p:cNvPr>
          <p:cNvSpPr txBox="1">
            <a:spLocks/>
          </p:cNvSpPr>
          <p:nvPr/>
        </p:nvSpPr>
        <p:spPr>
          <a:xfrm>
            <a:off x="5909481" y="2116288"/>
            <a:ext cx="4961597" cy="223052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solidFill>
                  <a:schemeClr val="tx1"/>
                </a:solidFill>
                <a:effectLst/>
              </a:rPr>
              <a:t>B)</a:t>
            </a:r>
          </a:p>
          <a:p>
            <a:r>
              <a:rPr lang="en-US" sz="2400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Given string s</a:t>
            </a:r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s:</a:t>
            </a:r>
          </a:p>
          <a:p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Do stuff</a:t>
            </a:r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991C089D-3BA3-56B5-8E13-283AE2ED641D}"/>
                  </a:ext>
                </a:extLst>
              </p14:cNvPr>
              <p14:cNvContentPartPr/>
              <p14:nvPr/>
            </p14:nvContentPartPr>
            <p14:xfrm>
              <a:off x="1662480" y="3933720"/>
              <a:ext cx="2377800" cy="1332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991C089D-3BA3-56B5-8E13-283AE2ED641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53120" y="3924360"/>
                <a:ext cx="2396520" cy="1351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615854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Poll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4961597" cy="449424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What does this code print?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abcde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edcba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bcdea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bcda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ba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ab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(Python crashes)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I have no idea</a:t>
            </a:r>
          </a:p>
          <a:p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AutoNum type="alphaUcParenR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E49142-63DC-1F45-8CEA-6FCC9CC5F734}"/>
              </a:ext>
            </a:extLst>
          </p:cNvPr>
          <p:cNvSpPr txBox="1">
            <a:spLocks/>
          </p:cNvSpPr>
          <p:nvPr/>
        </p:nvSpPr>
        <p:spPr>
          <a:xfrm>
            <a:off x="6243852" y="430790"/>
            <a:ext cx="5396052" cy="449424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795E26"/>
                </a:solidFill>
                <a:latin typeface="Consolas" panose="020B0609020204030204" pitchFamily="49" charset="0"/>
              </a:rPr>
              <a:t>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1080"/>
                </a:solidFill>
                <a:latin typeface="Consolas" panose="020B0609020204030204" pitchFamily="49" charset="0"/>
              </a:rPr>
              <a:t>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dirty="0">
                <a:solidFill>
                  <a:srgbClr val="AF00DB"/>
                </a:solidFill>
                <a:latin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s[</a:t>
            </a:r>
            <a:r>
              <a:rPr lang="en-US" dirty="0">
                <a:solidFill>
                  <a:srgbClr val="098658"/>
                </a:solidFill>
                <a:latin typeface="Consolas" panose="020B060902020403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:-</a:t>
            </a:r>
            <a:r>
              <a:rPr lang="en-US" dirty="0">
                <a:solidFill>
                  <a:srgbClr val="098658"/>
                </a:solidFill>
                <a:latin typeface="Consolas" panose="020B060902020403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] + s[</a:t>
            </a:r>
            <a:r>
              <a:rPr lang="en-US" dirty="0">
                <a:solidFill>
                  <a:srgbClr val="098658"/>
                </a:solidFill>
                <a:latin typeface="Consolas" panose="020B060902020403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]</a:t>
            </a:r>
          </a:p>
          <a:p>
            <a:b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dirty="0">
                <a:solidFill>
                  <a:srgbClr val="795E26"/>
                </a:solidFill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(ct(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abcde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’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lnSpc>
                <a:spcPct val="100000"/>
              </a:lnSpc>
            </a:pPr>
            <a:endParaRPr lang="en-US" sz="3200" dirty="0"/>
          </a:p>
          <a:p>
            <a:pPr>
              <a:lnSpc>
                <a:spcPct val="100000"/>
              </a:lnSpc>
            </a:pPr>
            <a:endParaRPr lang="en-US" sz="3200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Wingdings" panose="05000000000000000000" pitchFamily="2" charset="2"/>
              <a:buAutoNum type="alphaUcParenR"/>
            </a:pP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750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FC953-BE27-361F-9476-5ADD3DCA5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Tuesday Logistics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6B415-32A4-1207-9A2A-2717A18082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8710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41CEA-EA98-A45C-EF1C-D28C30A06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indexing and slicing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DE1F2-319D-E3BB-D094-3F6BDD011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11116026" cy="2039539"/>
          </a:xfrm>
        </p:spPr>
        <p:txBody>
          <a:bodyPr/>
          <a:lstStyle/>
          <a:p>
            <a:r>
              <a:rPr lang="en-US" dirty="0"/>
              <a:t>Indexing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c = s[index]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# c will be character at position index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7030A0"/>
                </a:solidFill>
              </a:rPr>
              <a:t>Valid indices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Positive: 0 to len(s)-1  (but not len(s))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Negative: -len(s) to -1</a:t>
            </a: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dirty="0"/>
              <a:t>Slicing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s[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start:end:step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]</a:t>
            </a:r>
          </a:p>
          <a:p>
            <a:r>
              <a:rPr lang="en-US" dirty="0">
                <a:solidFill>
                  <a:srgbClr val="7030A0"/>
                </a:solidFill>
              </a:rPr>
              <a:t>Similar to range arguments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Doesn’t include end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There are default values if any of these are left blank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(Gets a bit goofy with a negative step)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36C0BA-C84E-545B-5105-A0F28849C6C9}"/>
              </a:ext>
            </a:extLst>
          </p:cNvPr>
          <p:cNvSpPr txBox="1"/>
          <p:nvPr/>
        </p:nvSpPr>
        <p:spPr>
          <a:xfrm>
            <a:off x="9525000" y="248896"/>
            <a:ext cx="2409824" cy="523220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Reference slide</a:t>
            </a:r>
          </a:p>
        </p:txBody>
      </p:sp>
    </p:spTree>
    <p:extLst>
      <p:ext uri="{BB962C8B-B14F-4D97-AF65-F5344CB8AC3E}">
        <p14:creationId xmlns:p14="http://schemas.microsoft.com/office/powerpoint/2010/main" val="1971242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Poll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100" y="1113178"/>
            <a:ext cx="5983612" cy="5791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What does this function do?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Return a copy of s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Return the reverse of s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Return string that is only the last character of s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Return string that is only the first character of s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Return None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(Python crashes)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I have no idea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E49142-63DC-1F45-8CEA-6FCC9CC5F734}"/>
              </a:ext>
            </a:extLst>
          </p:cNvPr>
          <p:cNvSpPr txBox="1">
            <a:spLocks/>
          </p:cNvSpPr>
          <p:nvPr/>
        </p:nvSpPr>
        <p:spPr>
          <a:xfrm>
            <a:off x="6823245" y="734517"/>
            <a:ext cx="4961597" cy="186313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mystery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s[::-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endParaRPr lang="en-US" sz="32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47B2E0EC-7F9C-C3B4-8FAB-0F3A4D3343A3}"/>
                  </a:ext>
                </a:extLst>
              </p14:cNvPr>
              <p14:cNvContentPartPr/>
              <p14:nvPr/>
            </p14:nvContentPartPr>
            <p14:xfrm>
              <a:off x="387360" y="207000"/>
              <a:ext cx="9347400" cy="2583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47B2E0EC-7F9C-C3B4-8FAB-0F3A4D3343A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8000" y="197640"/>
                <a:ext cx="9366120" cy="2602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613715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4C808-48ED-B104-EBF2-3CD7505F0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Pattern: Building up a result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68FDC-7247-918C-63A7-94B6E2070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Building up a string</a:t>
            </a:r>
          </a:p>
          <a:p>
            <a:endParaRPr lang="en-US" sz="800" dirty="0"/>
          </a:p>
          <a:p>
            <a:r>
              <a:rPr lang="en-US" dirty="0"/>
              <a:t>Sketch: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Start with empty string: 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result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''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Loop</a:t>
            </a:r>
          </a:p>
          <a:p>
            <a:pPr marL="917575" lvl="2" indent="-457200"/>
            <a:r>
              <a:rPr lang="en-US" sz="2800" dirty="0">
                <a:solidFill>
                  <a:schemeClr val="tx1"/>
                </a:solidFill>
              </a:rPr>
              <a:t>adding to string as needed: </a:t>
            </a:r>
            <a:r>
              <a:rPr lang="en-US" sz="28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result +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8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8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nextChar</a:t>
            </a:r>
            <a:endParaRPr lang="en-US" sz="3200" b="0" dirty="0">
              <a:solidFill>
                <a:schemeClr val="tx1"/>
              </a:solidFill>
              <a:effectLst/>
            </a:endParaRPr>
          </a:p>
          <a:p>
            <a:endParaRPr lang="en-US" sz="800" dirty="0">
              <a:solidFill>
                <a:schemeClr val="tx1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0D0842A-65C1-1781-1E3A-34D735F51719}"/>
              </a:ext>
            </a:extLst>
          </p:cNvPr>
          <p:cNvSpPr txBox="1">
            <a:spLocks/>
          </p:cNvSpPr>
          <p:nvPr/>
        </p:nvSpPr>
        <p:spPr>
          <a:xfrm>
            <a:off x="7439026" y="252705"/>
            <a:ext cx="4507742" cy="1602711"/>
          </a:xfrm>
          <a:prstGeom prst="rect">
            <a:avLst/>
          </a:prstGeom>
          <a:ln w="19050">
            <a:solidFill>
              <a:srgbClr val="7030A0"/>
            </a:solidFill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7030A0"/>
                </a:solidFill>
              </a:rPr>
              <a:t>String operations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</a:rPr>
              <a:t>sNew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= s1 + s2</a:t>
            </a:r>
            <a:endParaRPr lang="en-US" b="0" dirty="0"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b="0" dirty="0" err="1"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sNew</a:t>
            </a:r>
            <a:r>
              <a:rPr lang="en-US" b="0" dirty="0"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 += s3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37489B4C-48D4-5855-472A-DBEC3A6B2903}"/>
                  </a:ext>
                </a:extLst>
              </p14:cNvPr>
              <p14:cNvContentPartPr/>
              <p14:nvPr/>
            </p14:nvContentPartPr>
            <p14:xfrm>
              <a:off x="7048440" y="121320"/>
              <a:ext cx="4530600" cy="22341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37489B4C-48D4-5855-472A-DBEC3A6B290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039080" y="111960"/>
                <a:ext cx="4549320" cy="2252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436771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41CEA-EA98-A45C-EF1C-D28C30A06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reverseString</a:t>
            </a:r>
            <a:r>
              <a:rPr lang="en-US" dirty="0"/>
              <a:t>(s)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DE1F2-319D-E3BB-D094-3F6BDD011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0322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4C808-48ED-B104-EBF2-3CD7505F0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Pattern: Building up a result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68FDC-7247-918C-63A7-94B6E2070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Building up a string</a:t>
            </a:r>
          </a:p>
          <a:p>
            <a:endParaRPr lang="en-US" sz="800" dirty="0"/>
          </a:p>
          <a:p>
            <a:r>
              <a:rPr lang="en-US" dirty="0"/>
              <a:t>Sketch: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Start with empty string: 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result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''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Loop</a:t>
            </a:r>
          </a:p>
          <a:p>
            <a:pPr marL="917575" lvl="2" indent="-457200"/>
            <a:r>
              <a:rPr lang="en-US" sz="2800" dirty="0">
                <a:solidFill>
                  <a:schemeClr val="tx1"/>
                </a:solidFill>
              </a:rPr>
              <a:t>adding to string as needed: </a:t>
            </a:r>
            <a:r>
              <a:rPr lang="en-US" sz="28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result +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8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8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nextChar</a:t>
            </a:r>
            <a:endParaRPr lang="en-US" sz="3200" b="0" dirty="0">
              <a:solidFill>
                <a:schemeClr val="tx1"/>
              </a:solidFill>
              <a:effectLst/>
            </a:endParaRP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rgbClr val="7030A0"/>
                </a:solidFill>
              </a:rPr>
              <a:t>Example: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0D0842A-65C1-1781-1E3A-34D735F51719}"/>
              </a:ext>
            </a:extLst>
          </p:cNvPr>
          <p:cNvSpPr txBox="1">
            <a:spLocks/>
          </p:cNvSpPr>
          <p:nvPr/>
        </p:nvSpPr>
        <p:spPr>
          <a:xfrm>
            <a:off x="7439026" y="252705"/>
            <a:ext cx="4507742" cy="1602711"/>
          </a:xfrm>
          <a:prstGeom prst="rect">
            <a:avLst/>
          </a:prstGeom>
          <a:ln w="19050">
            <a:solidFill>
              <a:srgbClr val="7030A0"/>
            </a:solidFill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7030A0"/>
                </a:solidFill>
              </a:rPr>
              <a:t>String operations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</a:rPr>
              <a:t>sNew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= s1 + s2</a:t>
            </a:r>
            <a:endParaRPr lang="en-US" b="0" dirty="0"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b="0" dirty="0" err="1"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sNew</a:t>
            </a:r>
            <a:r>
              <a:rPr lang="en-US" b="0" dirty="0"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 += s3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92C766-8003-50B8-9690-7124D847F812}"/>
              </a:ext>
            </a:extLst>
          </p:cNvPr>
          <p:cNvSpPr txBox="1"/>
          <p:nvPr/>
        </p:nvSpPr>
        <p:spPr>
          <a:xfrm>
            <a:off x="2193552" y="4182545"/>
            <a:ext cx="6647889" cy="230832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reverseString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newString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''</a:t>
            </a:r>
            <a:endParaRPr lang="en-US" sz="24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c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s:</a:t>
            </a: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newString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c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+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newString</a:t>
            </a:r>
            <a:endParaRPr lang="en-US" sz="24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newString</a:t>
            </a:r>
            <a:endParaRPr lang="en-US" sz="24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B47C629E-D015-F824-E9AC-408C6DE7FA0A}"/>
                  </a:ext>
                </a:extLst>
              </p14:cNvPr>
              <p14:cNvContentPartPr/>
              <p14:nvPr/>
            </p14:nvContentPartPr>
            <p14:xfrm>
              <a:off x="1168560" y="2951280"/>
              <a:ext cx="10861200" cy="37720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B47C629E-D015-F824-E9AC-408C6DE7FA0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59200" y="2941920"/>
                <a:ext cx="10879920" cy="3790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875613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Poll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4961597" cy="5791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What does this print?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dog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DOG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mog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MOG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mOG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(Python crashes)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I have no idea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E49142-63DC-1F45-8CEA-6FCC9CC5F734}"/>
              </a:ext>
            </a:extLst>
          </p:cNvPr>
          <p:cNvSpPr txBox="1">
            <a:spLocks/>
          </p:cNvSpPr>
          <p:nvPr/>
        </p:nvSpPr>
        <p:spPr>
          <a:xfrm>
            <a:off x="7304112" y="367131"/>
            <a:ext cx="4961597" cy="223052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 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'dog'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s.upper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s[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 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'm'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(s)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2628DA2E-E117-ED5E-B141-2F87DABF31D3}"/>
                  </a:ext>
                </a:extLst>
              </p14:cNvPr>
              <p14:cNvContentPartPr/>
              <p14:nvPr/>
            </p14:nvContentPartPr>
            <p14:xfrm>
              <a:off x="117000" y="734040"/>
              <a:ext cx="11515320" cy="42890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2628DA2E-E117-ED5E-B141-2F87DABF31D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7640" y="724680"/>
                <a:ext cx="11534040" cy="4307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375171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3C476-2713-8687-1F08-564A62EEE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vs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BAB9B-A5C8-1058-3200-DFC756AE4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String functions take in a string (return something useful)</a:t>
            </a:r>
          </a:p>
          <a:p>
            <a:r>
              <a:rPr lang="en-US" dirty="0"/>
              <a:t>Like a all the functions that we’ve been working with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	chr(s)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	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ord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(s)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	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len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(s)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	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repr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(s)</a:t>
            </a:r>
          </a:p>
          <a:p>
            <a:endParaRPr lang="en-US" dirty="0"/>
          </a:p>
          <a:p>
            <a:r>
              <a:rPr lang="en-US" dirty="0"/>
              <a:t>Methods on the other hand have a different syntax:</a:t>
            </a:r>
          </a:p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F680578E-A094-D914-49CD-4EC7C68D8E29}"/>
                  </a:ext>
                </a:extLst>
              </p14:cNvPr>
              <p14:cNvContentPartPr/>
              <p14:nvPr/>
            </p14:nvContentPartPr>
            <p14:xfrm>
              <a:off x="2572920" y="4874760"/>
              <a:ext cx="8660520" cy="15876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F680578E-A094-D914-49CD-4EC7C68D8E2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63560" y="4865400"/>
                <a:ext cx="8679240" cy="1606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D581B0EF-21F9-A60E-3CDA-D1C1E5FE418C}"/>
                  </a:ext>
                </a:extLst>
              </p14:cNvPr>
              <p14:cNvContentPartPr/>
              <p14:nvPr/>
            </p14:nvContentPartPr>
            <p14:xfrm>
              <a:off x="552098" y="2211611"/>
              <a:ext cx="887141" cy="220856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D581B0EF-21F9-A60E-3CDA-D1C1E5FE418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42741" y="2202259"/>
                <a:ext cx="905496" cy="239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810840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3C476-2713-8687-1F08-564A62EEE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BAB9B-A5C8-1058-3200-DFC756AE4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convenient methods that return Boolean values</a:t>
            </a:r>
          </a:p>
          <a:p>
            <a:endParaRPr lang="en-US" dirty="0"/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s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isalnum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isalpha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isdigit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islower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isspace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isupper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ABCD  True 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True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 False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True     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ABcd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True 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True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 False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abcd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True 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True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 False    True     False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ab12  True     False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True     False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1234  True     False    True     False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   False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True     False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AB?!  False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True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EAF6E3-4095-04CE-4429-637CCB6FAFC1}"/>
              </a:ext>
            </a:extLst>
          </p:cNvPr>
          <p:cNvSpPr txBox="1"/>
          <p:nvPr/>
        </p:nvSpPr>
        <p:spPr>
          <a:xfrm>
            <a:off x="9525000" y="248896"/>
            <a:ext cx="2409824" cy="523220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Reference slide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9D245CCD-BECF-8A95-93B6-F5DEC24338D0}"/>
                  </a:ext>
                </a:extLst>
              </p14:cNvPr>
              <p14:cNvContentPartPr/>
              <p14:nvPr/>
            </p14:nvContentPartPr>
            <p14:xfrm>
              <a:off x="1290240" y="1588680"/>
              <a:ext cx="2004480" cy="3661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9D245CCD-BECF-8A95-93B6-F5DEC24338D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80880" y="1579320"/>
                <a:ext cx="2023200" cy="384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355481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Strings are immutable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100" y="1113178"/>
            <a:ext cx="10840426" cy="5791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Once a string object is created, we can’t change it.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This is what we call “immutable”</a:t>
            </a:r>
          </a:p>
          <a:p>
            <a:pPr>
              <a:lnSpc>
                <a:spcPct val="100000"/>
              </a:lnSpc>
            </a:pPr>
            <a:endParaRPr lang="en-US" sz="800" dirty="0"/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7030A0"/>
                </a:solidFill>
              </a:rPr>
              <a:t>Actually, everything we have used so far is immutable: </a:t>
            </a:r>
            <a:r>
              <a:rPr lang="en-US" dirty="0" err="1">
                <a:solidFill>
                  <a:srgbClr val="7030A0"/>
                </a:solidFill>
              </a:rPr>
              <a:t>ints</a:t>
            </a:r>
            <a:r>
              <a:rPr lang="en-US" dirty="0">
                <a:solidFill>
                  <a:srgbClr val="7030A0"/>
                </a:solidFill>
              </a:rPr>
              <a:t>, floats, etc. (they just aren’t very interesting objects)</a:t>
            </a:r>
          </a:p>
          <a:p>
            <a:pPr>
              <a:lnSpc>
                <a:spcPct val="100000"/>
              </a:lnSpc>
            </a:pPr>
            <a:endParaRPr lang="en-US" sz="800" dirty="0">
              <a:solidFill>
                <a:srgbClr val="7030A0"/>
              </a:solidFill>
            </a:endParaRPr>
          </a:p>
          <a:p>
            <a:pPr>
              <a:lnSpc>
                <a:spcPct val="100000"/>
              </a:lnSpc>
            </a:pPr>
            <a:r>
              <a:rPr lang="en-US" dirty="0"/>
              <a:t>It might see as though you can change strings but we can’t. It always ends up as some new string object.</a:t>
            </a:r>
          </a:p>
          <a:p>
            <a:pPr>
              <a:lnSpc>
                <a:spcPct val="100000"/>
              </a:lnSpc>
            </a:pPr>
            <a:endParaRPr lang="en-US" sz="800" dirty="0"/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7030A0"/>
                </a:solidFill>
              </a:rPr>
              <a:t>This will be much more relevant once we get to our first mutable object type, lists!</a:t>
            </a:r>
          </a:p>
        </p:txBody>
      </p:sp>
    </p:spTree>
    <p:extLst>
      <p:ext uri="{BB962C8B-B14F-4D97-AF65-F5344CB8AC3E}">
        <p14:creationId xmlns:p14="http://schemas.microsoft.com/office/powerpoint/2010/main" val="19852903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Poll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4961597" cy="5791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What does this print?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lil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nasx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lilnasx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(Python crashes)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I have no idea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E49142-63DC-1F45-8CEA-6FCC9CC5F734}"/>
              </a:ext>
            </a:extLst>
          </p:cNvPr>
          <p:cNvSpPr txBox="1">
            <a:spLocks/>
          </p:cNvSpPr>
          <p:nvPr/>
        </p:nvSpPr>
        <p:spPr>
          <a:xfrm>
            <a:off x="7304112" y="367131"/>
            <a:ext cx="4961597" cy="223052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 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lil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 = s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 +=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nasx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(t)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294F3F52-AF15-191E-EB31-09DDA0AA3B5D}"/>
                  </a:ext>
                </a:extLst>
              </p14:cNvPr>
              <p14:cNvContentPartPr/>
              <p14:nvPr/>
            </p14:nvContentPartPr>
            <p14:xfrm>
              <a:off x="209520" y="1218600"/>
              <a:ext cx="11803680" cy="33588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294F3F52-AF15-191E-EB31-09DDA0AA3B5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0160" y="1209240"/>
                <a:ext cx="11822400" cy="3377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891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 you walk 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8215383" cy="449424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Quiz will start at the beginning of lecture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Have pencil/pen ready</a:t>
            </a:r>
            <a:endParaRPr lang="en-US" sz="2800" dirty="0">
              <a:solidFill>
                <a:schemeClr val="tx1"/>
              </a:solidFill>
            </a:endParaRP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Silence phones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D111CD-4BA7-B6D0-FEC0-719C34E12B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0925" y="202825"/>
            <a:ext cx="2725882" cy="2618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4841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Strings and aliases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100" y="1113178"/>
            <a:ext cx="10975336" cy="5791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Two variables are “aliases” are when they reference the exact same object.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This happens when you assign a variable to another variable:</a:t>
            </a:r>
          </a:p>
          <a:p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 =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abc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 = s</a:t>
            </a:r>
          </a:p>
          <a:p>
            <a:endParaRPr lang="en-US" sz="800" b="0" dirty="0"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effectLst/>
              </a:rPr>
              <a:t>s and t are </a:t>
            </a:r>
            <a:r>
              <a:rPr lang="en-US" b="0" dirty="0">
                <a:solidFill>
                  <a:srgbClr val="C00000"/>
                </a:solidFill>
                <a:effectLst/>
              </a:rPr>
              <a:t>aliases</a:t>
            </a:r>
            <a:r>
              <a:rPr lang="en-US" b="0" dirty="0">
                <a:effectLst/>
              </a:rPr>
              <a:t> referencing the same to the same exact string object '</a:t>
            </a:r>
            <a:r>
              <a:rPr lang="en-US" b="0" dirty="0" err="1">
                <a:effectLst/>
              </a:rPr>
              <a:t>abc</a:t>
            </a:r>
            <a:r>
              <a:rPr lang="en-US" b="0" dirty="0">
                <a:effectLst/>
              </a:rPr>
              <a:t>’</a:t>
            </a:r>
          </a:p>
          <a:p>
            <a:endParaRPr lang="en-US" dirty="0"/>
          </a:p>
          <a:p>
            <a:r>
              <a:rPr lang="en-US" b="0" dirty="0">
                <a:effectLst/>
              </a:rPr>
              <a:t>But…strings are immutable. We can’t possibly change s without making a new string.</a:t>
            </a:r>
          </a:p>
          <a:p>
            <a:endParaRPr lang="en-US" sz="8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 +=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'def' </a:t>
            </a:r>
            <a:r>
              <a:rPr lang="en-US" sz="2400" b="0" dirty="0">
                <a:solidFill>
                  <a:schemeClr val="accent6">
                    <a:lumMod val="75000"/>
                  </a:schemeClr>
                </a:solidFill>
                <a:effectLst/>
                <a:latin typeface="Consolas" panose="020B0609020204030204" pitchFamily="49" charset="0"/>
              </a:rPr>
              <a:t># Assigns s to a new string '</a:t>
            </a:r>
            <a:r>
              <a:rPr lang="en-US" sz="2400" b="0" dirty="0" err="1">
                <a:solidFill>
                  <a:schemeClr val="accent6">
                    <a:lumMod val="75000"/>
                  </a:schemeClr>
                </a:solidFill>
                <a:effectLst/>
                <a:latin typeface="Consolas" panose="020B0609020204030204" pitchFamily="49" charset="0"/>
              </a:rPr>
              <a:t>abcdef</a:t>
            </a:r>
            <a:r>
              <a:rPr lang="en-US" sz="2400" b="0" dirty="0">
                <a:solidFill>
                  <a:schemeClr val="accent6">
                    <a:lumMod val="75000"/>
                  </a:schemeClr>
                </a:solidFill>
                <a:effectLst/>
                <a:latin typeface="Consolas" panose="020B0609020204030204" pitchFamily="49" charset="0"/>
              </a:rPr>
              <a:t>’</a:t>
            </a:r>
          </a:p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# The string t is referencing remains </a:t>
            </a:r>
            <a:r>
              <a:rPr lang="en-US" sz="2400" b="0" dirty="0">
                <a:solidFill>
                  <a:schemeClr val="accent6">
                    <a:lumMod val="75000"/>
                  </a:schemeClr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abc</a:t>
            </a:r>
            <a:r>
              <a:rPr lang="en-US" sz="2400" b="0" dirty="0">
                <a:solidFill>
                  <a:schemeClr val="accent6">
                    <a:lumMod val="75000"/>
                  </a:schemeClr>
                </a:solidFill>
                <a:effectLst/>
                <a:latin typeface="Consolas" panose="020B0609020204030204" pitchFamily="49" charset="0"/>
              </a:rPr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31958506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Strings and aliases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100" y="1113178"/>
            <a:ext cx="4608655" cy="5791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Two variables are “aliases” are when they reference the exact same object.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This happens when you assign a variable to another variable</a:t>
            </a:r>
          </a:p>
          <a:p>
            <a:pPr>
              <a:lnSpc>
                <a:spcPct val="10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lang="en-US" sz="18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en-US" b="0" dirty="0">
                <a:effectLst/>
              </a:rPr>
              <a:t>But…strings are immutable. We can’t possibly change s without making a new string.</a:t>
            </a:r>
          </a:p>
          <a:p>
            <a:pPr>
              <a:lnSpc>
                <a:spcPct val="10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BEB4581-0E5C-3D7D-34DD-4CD2A001053E}"/>
              </a:ext>
            </a:extLst>
          </p:cNvPr>
          <p:cNvGrpSpPr/>
          <p:nvPr/>
        </p:nvGrpSpPr>
        <p:grpSpPr>
          <a:xfrm>
            <a:off x="5474654" y="1531718"/>
            <a:ext cx="6482687" cy="4219928"/>
            <a:chOff x="1705970" y="2187696"/>
            <a:chExt cx="6482687" cy="4219928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3E28206A-124D-2CE4-7EC5-3AAE2CB2DBC9}"/>
                </a:ext>
              </a:extLst>
            </p:cNvPr>
            <p:cNvGrpSpPr/>
            <p:nvPr/>
          </p:nvGrpSpPr>
          <p:grpSpPr>
            <a:xfrm>
              <a:off x="1821976" y="2187696"/>
              <a:ext cx="6331669" cy="4103710"/>
              <a:chOff x="1821976" y="2187696"/>
              <a:chExt cx="6331669" cy="4103710"/>
            </a:xfrm>
          </p:grpSpPr>
          <p:pic>
            <p:nvPicPr>
              <p:cNvPr id="5" name="Picture 4">
                <a:extLst>
                  <a:ext uri="{FF2B5EF4-FFF2-40B4-BE49-F238E27FC236}">
                    <a16:creationId xmlns:a16="http://schemas.microsoft.com/office/drawing/2014/main" id="{72885F11-A6B5-5922-3FE4-CAE3A91A88E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1976" y="2187696"/>
                <a:ext cx="6134348" cy="2286000"/>
              </a:xfrm>
              <a:prstGeom prst="rect">
                <a:avLst/>
              </a:prstGeom>
            </p:spPr>
          </p:pic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485415F0-F09E-A2BB-22BB-10D0D520B7E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21976" y="4005406"/>
                <a:ext cx="6331669" cy="2286000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F135E3F6-99F8-E296-1C65-7B43BAD5C38D}"/>
                  </a:ext>
                </a:extLst>
              </p:cNvPr>
              <p:cNvSpPr/>
              <p:nvPr/>
            </p:nvSpPr>
            <p:spPr>
              <a:xfrm>
                <a:off x="2804615" y="2187696"/>
                <a:ext cx="1392072" cy="57914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C0037F1-B404-1CE9-4F66-15FE665DA984}"/>
                  </a:ext>
                </a:extLst>
              </p:cNvPr>
              <p:cNvSpPr/>
              <p:nvPr/>
            </p:nvSpPr>
            <p:spPr>
              <a:xfrm>
                <a:off x="2629467" y="3715834"/>
                <a:ext cx="1669577" cy="75786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4D2476C0-5F58-5109-34DA-6B8F794F10DE}"/>
                  </a:ext>
                </a:extLst>
              </p:cNvPr>
              <p:cNvSpPr/>
              <p:nvPr/>
            </p:nvSpPr>
            <p:spPr>
              <a:xfrm>
                <a:off x="2629466" y="5418623"/>
                <a:ext cx="1669577" cy="42261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869208D-A276-7DDE-71EF-DFD86C9498F1}"/>
                </a:ext>
              </a:extLst>
            </p:cNvPr>
            <p:cNvSpPr/>
            <p:nvPr/>
          </p:nvSpPr>
          <p:spPr>
            <a:xfrm>
              <a:off x="1717664" y="2224585"/>
              <a:ext cx="6470993" cy="178082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5D35B9E-7D60-62D3-E227-F41EEB88FD9D}"/>
                </a:ext>
              </a:extLst>
            </p:cNvPr>
            <p:cNvSpPr/>
            <p:nvPr/>
          </p:nvSpPr>
          <p:spPr>
            <a:xfrm>
              <a:off x="1705970" y="4121624"/>
              <a:ext cx="6482687" cy="2286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685902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4C808-48ED-B104-EBF2-3CD7505F0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Pattern: Building up a result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68FDC-7247-918C-63A7-94B6E2070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Building up a string</a:t>
            </a:r>
          </a:p>
          <a:p>
            <a:endParaRPr lang="en-US" sz="800" dirty="0"/>
          </a:p>
          <a:p>
            <a:r>
              <a:rPr lang="en-US" dirty="0"/>
              <a:t>Sketch: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Start with empty string: 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result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''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Loop</a:t>
            </a:r>
          </a:p>
          <a:p>
            <a:pPr marL="917575" lvl="2" indent="-457200"/>
            <a:r>
              <a:rPr lang="en-US" sz="2800" dirty="0">
                <a:solidFill>
                  <a:schemeClr val="tx1"/>
                </a:solidFill>
              </a:rPr>
              <a:t>adding to string as needed: </a:t>
            </a:r>
            <a:r>
              <a:rPr lang="en-US" sz="28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result +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8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8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nextChar</a:t>
            </a:r>
            <a:endParaRPr lang="en-US" sz="3200" b="0" dirty="0">
              <a:solidFill>
                <a:schemeClr val="tx1"/>
              </a:solidFill>
              <a:effectLst/>
            </a:endParaRP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rgbClr val="7030A0"/>
                </a:solidFill>
              </a:rPr>
              <a:t>Example: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0D0842A-65C1-1781-1E3A-34D735F51719}"/>
              </a:ext>
            </a:extLst>
          </p:cNvPr>
          <p:cNvSpPr txBox="1">
            <a:spLocks/>
          </p:cNvSpPr>
          <p:nvPr/>
        </p:nvSpPr>
        <p:spPr>
          <a:xfrm>
            <a:off x="7439026" y="252705"/>
            <a:ext cx="4507742" cy="1602711"/>
          </a:xfrm>
          <a:prstGeom prst="rect">
            <a:avLst/>
          </a:prstGeom>
          <a:ln w="19050">
            <a:solidFill>
              <a:srgbClr val="7030A0"/>
            </a:solidFill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7030A0"/>
                </a:solidFill>
              </a:rPr>
              <a:t>String operations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</a:rPr>
              <a:t>sNew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= s1 + s2</a:t>
            </a:r>
            <a:endParaRPr lang="en-US" b="0" dirty="0"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b="0" dirty="0" err="1"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sNew</a:t>
            </a:r>
            <a:r>
              <a:rPr lang="en-US" b="0" dirty="0"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 += s3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92C766-8003-50B8-9690-7124D847F812}"/>
              </a:ext>
            </a:extLst>
          </p:cNvPr>
          <p:cNvSpPr txBox="1"/>
          <p:nvPr/>
        </p:nvSpPr>
        <p:spPr>
          <a:xfrm>
            <a:off x="2193552" y="4182545"/>
            <a:ext cx="6647889" cy="230832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reverseString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newString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''</a:t>
            </a:r>
            <a:endParaRPr lang="en-US" sz="24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c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s:</a:t>
            </a: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newString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c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+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newString</a:t>
            </a:r>
            <a:endParaRPr lang="en-US" sz="24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newString</a:t>
            </a:r>
            <a:endParaRPr lang="en-US" sz="24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B47C629E-D015-F824-E9AC-408C6DE7FA0A}"/>
                  </a:ext>
                </a:extLst>
              </p14:cNvPr>
              <p14:cNvContentPartPr/>
              <p14:nvPr/>
            </p14:nvContentPartPr>
            <p14:xfrm>
              <a:off x="1168560" y="2951280"/>
              <a:ext cx="10861200" cy="37720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B47C629E-D015-F824-E9AC-408C6DE7FA0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59200" y="2941920"/>
                <a:ext cx="10879920" cy="3790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111405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4C808-48ED-B104-EBF2-3CD7505F0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Pattern: Keeping track of state in a loop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68FDC-7247-918C-63A7-94B6E2070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10515600" cy="2039539"/>
          </a:xfrm>
        </p:spPr>
        <p:txBody>
          <a:bodyPr/>
          <a:lstStyle/>
          <a:p>
            <a:r>
              <a:rPr lang="en-US" dirty="0"/>
              <a:t>Use a variable to keep track of the state you are in during a loop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92C766-8003-50B8-9690-7124D847F812}"/>
              </a:ext>
            </a:extLst>
          </p:cNvPr>
          <p:cNvSpPr txBox="1"/>
          <p:nvPr/>
        </p:nvSpPr>
        <p:spPr>
          <a:xfrm>
            <a:off x="6422650" y="1762073"/>
            <a:ext cx="5477998" cy="489364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collapseWhitespace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result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''</a:t>
            </a:r>
            <a:endParaRPr lang="en-US" sz="24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isWhite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False</a:t>
            </a:r>
            <a:endParaRPr lang="en-US" sz="24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c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s:</a:t>
            </a: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c.isspace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():</a:t>
            </a: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not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isWhite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    result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+=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 '</a:t>
            </a:r>
            <a:endParaRPr lang="en-US" sz="24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isWhite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True</a:t>
            </a:r>
            <a:endParaRPr lang="en-US" sz="24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isWhite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False</a:t>
            </a:r>
            <a:endParaRPr lang="en-US" sz="24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result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+=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c</a:t>
            </a:r>
          </a:p>
          <a:p>
            <a:b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result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6F644CD-D636-A4C1-00B5-544ED4234599}"/>
              </a:ext>
            </a:extLst>
          </p:cNvPr>
          <p:cNvSpPr txBox="1">
            <a:spLocks/>
          </p:cNvSpPr>
          <p:nvPr/>
        </p:nvSpPr>
        <p:spPr>
          <a:xfrm>
            <a:off x="552099" y="1828042"/>
            <a:ext cx="5687336" cy="203953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Sketch: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Start with initial state: </a:t>
            </a:r>
            <a:r>
              <a:rPr lang="en-US" sz="2400" dirty="0" err="1">
                <a:solidFill>
                  <a:srgbClr val="3B3B3B"/>
                </a:solidFill>
                <a:latin typeface="Consolas" panose="020B0609020204030204" pitchFamily="49" charset="0"/>
              </a:rPr>
              <a:t>currentState</a:t>
            </a:r>
            <a:r>
              <a:rPr lang="en-US" sz="2400" dirty="0">
                <a:solidFill>
                  <a:srgbClr val="3B3B3B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2400" dirty="0">
                <a:solidFill>
                  <a:srgbClr val="3B3B3B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A31515"/>
                </a:solidFill>
                <a:latin typeface="Consolas" panose="020B0609020204030204" pitchFamily="49" charset="0"/>
              </a:rPr>
              <a:t>False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Loop</a:t>
            </a:r>
          </a:p>
          <a:p>
            <a:pPr marL="917575" lvl="2" indent="-457200"/>
            <a:r>
              <a:rPr lang="en-US" sz="2800" dirty="0"/>
              <a:t>Check for changes and adjust state variable</a:t>
            </a:r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7030A0"/>
                </a:solidFill>
              </a:rPr>
              <a:t>Example:</a:t>
            </a:r>
          </a:p>
          <a:p>
            <a:r>
              <a:rPr lang="en-US" dirty="0">
                <a:solidFill>
                  <a:srgbClr val="7030A0"/>
                </a:solidFill>
              </a:rPr>
              <a:t>Collapse consecutive whitespace down to a single space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094A2F6-1967-6554-CBBF-162CE2FAAC9A}"/>
                  </a:ext>
                </a:extLst>
              </p14:cNvPr>
              <p14:cNvContentPartPr/>
              <p14:nvPr/>
            </p14:nvContentPartPr>
            <p14:xfrm>
              <a:off x="1470600" y="3940200"/>
              <a:ext cx="2405880" cy="5500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094A2F6-1967-6554-CBBF-162CE2FAAC9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61240" y="3930840"/>
                <a:ext cx="2424600" cy="568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10358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11230169" cy="579144"/>
          </a:xfrm>
        </p:spPr>
        <p:txBody>
          <a:bodyPr/>
          <a:lstStyle/>
          <a:p>
            <a:r>
              <a:rPr lang="en-US" sz="24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toCamelCase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pass</a:t>
            </a:r>
          </a:p>
          <a:p>
            <a:endParaRPr lang="en-US" sz="2400" dirty="0">
              <a:solidFill>
                <a:srgbClr val="AF00DB"/>
              </a:solidFill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assert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toCamelCase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goodToGo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==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goodToGo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assert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toCamelCase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‘Hi Walter'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==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hiWalter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sz="2400" b="0" dirty="0">
              <a:solidFill>
                <a:srgbClr val="AF00DB"/>
              </a:solidFill>
              <a:effectLst/>
              <a:latin typeface="Consolas" panose="020B0609020204030204" pitchFamily="49" charset="0"/>
            </a:endParaRPr>
          </a:p>
          <a:p>
            <a:endParaRPr lang="en-US" sz="2400" dirty="0">
              <a:solidFill>
                <a:srgbClr val="AF00DB"/>
              </a:solidFill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assert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toCamelCase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add_all_the_numbers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==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addAllTheNumbers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b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endParaRPr lang="en-US" sz="16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ct val="100000"/>
              </a:lnSpc>
            </a:pPr>
            <a:r>
              <a:rPr lang="en-US" dirty="0"/>
              <a:t>	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A93179-17E8-7C24-7898-9605CF7C16D2}"/>
              </a:ext>
            </a:extLst>
          </p:cNvPr>
          <p:cNvSpPr txBox="1">
            <a:spLocks/>
          </p:cNvSpPr>
          <p:nvPr/>
        </p:nvSpPr>
        <p:spPr>
          <a:xfrm>
            <a:off x="5802407" y="252705"/>
            <a:ext cx="6144362" cy="1602711"/>
          </a:xfrm>
          <a:prstGeom prst="rect">
            <a:avLst/>
          </a:prstGeom>
          <a:ln w="19050">
            <a:solidFill>
              <a:srgbClr val="7030A0"/>
            </a:solidFill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7030A0"/>
                </a:solidFill>
              </a:rPr>
              <a:t>Style: variable/function names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Camel case: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myNewVariable</a:t>
            </a:r>
            <a:endParaRPr lang="en-US" b="0" dirty="0"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b="0" dirty="0">
                <a:solidFill>
                  <a:schemeClr val="tx1"/>
                </a:solidFill>
                <a:effectLst/>
              </a:rPr>
              <a:t>Snake case: </a:t>
            </a:r>
            <a:r>
              <a:rPr lang="en-US" sz="1600" b="0" dirty="0">
                <a:solidFill>
                  <a:schemeClr val="tx1"/>
                </a:solidFill>
                <a:effectLst/>
              </a:rPr>
              <a:t> </a:t>
            </a:r>
            <a:r>
              <a:rPr lang="en-US" b="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my_new_variable</a:t>
            </a:r>
            <a:endParaRPr lang="en-US" sz="2400" b="0" dirty="0"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8496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11230169" cy="579144"/>
          </a:xfrm>
        </p:spPr>
        <p:txBody>
          <a:bodyPr/>
          <a:lstStyle/>
          <a:p>
            <a:r>
              <a:rPr lang="en-US" sz="24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toCamelCase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pass</a:t>
            </a:r>
          </a:p>
          <a:p>
            <a:endParaRPr lang="en-US" sz="2400" dirty="0">
              <a:solidFill>
                <a:srgbClr val="AF00DB"/>
              </a:solidFill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assert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toCamelCase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goodToGo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== </a:t>
            </a:r>
            <a:r>
              <a:rPr lang="en-US" sz="2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2400" dirty="0" err="1">
                <a:solidFill>
                  <a:srgbClr val="A31515"/>
                </a:solidFill>
                <a:latin typeface="Consolas" panose="020B0609020204030204" pitchFamily="49" charset="0"/>
              </a:rPr>
              <a:t>goodToGo</a:t>
            </a:r>
            <a:r>
              <a:rPr lang="en-US" sz="2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assert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toCamelCase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goodtogo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== </a:t>
            </a:r>
            <a:r>
              <a:rPr lang="en-US" sz="2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2400" dirty="0" err="1">
                <a:solidFill>
                  <a:srgbClr val="A31515"/>
                </a:solidFill>
                <a:latin typeface="Consolas" panose="020B0609020204030204" pitchFamily="49" charset="0"/>
              </a:rPr>
              <a:t>goodtogo</a:t>
            </a:r>
            <a:r>
              <a:rPr lang="en-US" sz="2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sz="2400" b="0" dirty="0">
                <a:solidFill>
                  <a:schemeClr val="accent6">
                    <a:lumMod val="75000"/>
                  </a:schemeClr>
                </a:solidFill>
                <a:effectLst/>
                <a:latin typeface="Consolas" panose="020B0609020204030204" pitchFamily="49" charset="0"/>
              </a:rPr>
              <a:t># Oh well</a:t>
            </a:r>
            <a:endParaRPr lang="en-US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assert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toCamelCase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'Hi Walter'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== </a:t>
            </a:r>
            <a:r>
              <a:rPr lang="en-US" sz="2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2400" dirty="0" err="1">
                <a:solidFill>
                  <a:srgbClr val="A31515"/>
                </a:solidFill>
                <a:latin typeface="Consolas" panose="020B0609020204030204" pitchFamily="49" charset="0"/>
              </a:rPr>
              <a:t>hiWalter</a:t>
            </a:r>
            <a:r>
              <a:rPr lang="en-US" sz="2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sz="2400" b="0" dirty="0">
              <a:solidFill>
                <a:srgbClr val="AF00DB"/>
              </a:solidFill>
              <a:effectLst/>
              <a:latin typeface="Consolas" panose="020B0609020204030204" pitchFamily="49" charset="0"/>
            </a:endParaRPr>
          </a:p>
          <a:p>
            <a:endParaRPr lang="en-US" sz="2400" dirty="0">
              <a:solidFill>
                <a:srgbClr val="AF00DB"/>
              </a:solidFill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assert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toCamelCase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add_all_the_numbers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==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addAllTheNumbers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4E120EA-8643-BC2C-CD39-8BE6D41BF0D7}"/>
              </a:ext>
            </a:extLst>
          </p:cNvPr>
          <p:cNvSpPr txBox="1">
            <a:spLocks/>
          </p:cNvSpPr>
          <p:nvPr/>
        </p:nvSpPr>
        <p:spPr>
          <a:xfrm>
            <a:off x="5802407" y="252705"/>
            <a:ext cx="6144362" cy="1602711"/>
          </a:xfrm>
          <a:prstGeom prst="rect">
            <a:avLst/>
          </a:prstGeom>
          <a:ln w="19050">
            <a:solidFill>
              <a:srgbClr val="7030A0"/>
            </a:solidFill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7030A0"/>
                </a:solidFill>
              </a:rPr>
              <a:t>Style: variable/function names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7030A0"/>
                </a:solidFill>
              </a:rPr>
              <a:t>Camel case: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myNewVariable</a:t>
            </a:r>
            <a:endParaRPr lang="en-US" b="0" dirty="0"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b="0" dirty="0">
                <a:solidFill>
                  <a:srgbClr val="7030A0"/>
                </a:solidFill>
                <a:effectLst/>
              </a:rPr>
              <a:t>Snake case: </a:t>
            </a:r>
            <a:r>
              <a:rPr lang="en-US" sz="1600" b="0" dirty="0">
                <a:solidFill>
                  <a:schemeClr val="tx1"/>
                </a:solidFill>
                <a:effectLst/>
              </a:rPr>
              <a:t> </a:t>
            </a:r>
            <a:r>
              <a:rPr lang="en-US" b="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my_new_variable</a:t>
            </a:r>
            <a:endParaRPr lang="en-US" sz="2400" b="0" dirty="0"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C883A2BA-4BD1-1E40-D31A-DBBE5684D9B8}"/>
                  </a:ext>
                </a:extLst>
              </p14:cNvPr>
              <p14:cNvContentPartPr/>
              <p14:nvPr/>
            </p14:nvContentPartPr>
            <p14:xfrm>
              <a:off x="10410120" y="2976120"/>
              <a:ext cx="1219680" cy="3380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C883A2BA-4BD1-1E40-D31A-DBBE5684D9B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400760" y="2966760"/>
                <a:ext cx="1238400" cy="356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9565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Poll 8 (unused)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7"/>
            <a:ext cx="11230169" cy="5377691"/>
          </a:xfrm>
        </p:spPr>
        <p:txBody>
          <a:bodyPr/>
          <a:lstStyle/>
          <a:p>
            <a:r>
              <a:rPr lang="en-US" dirty="0"/>
              <a:t>Which of the following would you want to use in your </a:t>
            </a:r>
            <a:r>
              <a:rPr lang="en-US" sz="24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toCamelCase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dirty="0"/>
              <a:t> implementation?</a:t>
            </a:r>
          </a:p>
          <a:p>
            <a:r>
              <a:rPr lang="en-US" dirty="0"/>
              <a:t>Select ALL that apply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400" dirty="0">
                <a:solidFill>
                  <a:schemeClr val="tx1"/>
                </a:solidFill>
              </a:rPr>
              <a:t>For loop over the characters in the string</a:t>
            </a:r>
            <a:endParaRPr lang="en-US" sz="20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isalnum</a:t>
            </a:r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isalpha</a:t>
            </a:r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isdigit</a:t>
            </a:r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islower</a:t>
            </a:r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isspace</a:t>
            </a:r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isupper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b="0" dirty="0">
                <a:solidFill>
                  <a:schemeClr val="tx1"/>
                </a:solidFill>
                <a:effectLst/>
              </a:rPr>
              <a:t>None of the above</a:t>
            </a:r>
            <a:b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ct val="100000"/>
              </a:lnSpc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66069930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5050307" cy="579144"/>
          </a:xfrm>
        </p:spPr>
        <p:txBody>
          <a:bodyPr/>
          <a:lstStyle/>
          <a:p>
            <a:r>
              <a:rPr lang="en-US" sz="24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printFunctionInfo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dirty="0">
                <a:solidFill>
                  <a:srgbClr val="001080"/>
                </a:solidFill>
                <a:latin typeface="Consolas" panose="020B0609020204030204" pitchFamily="49" charset="0"/>
              </a:rPr>
              <a:t>code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pass</a:t>
            </a:r>
          </a:p>
          <a:p>
            <a:endParaRPr lang="en-US" sz="2400" dirty="0">
              <a:solidFill>
                <a:srgbClr val="AF00DB"/>
              </a:solidFill>
              <a:latin typeface="Consolas" panose="020B0609020204030204" pitchFamily="49" charset="0"/>
            </a:endParaRPr>
          </a:p>
          <a:p>
            <a:endParaRPr lang="en-US" sz="2400" dirty="0">
              <a:solidFill>
                <a:srgbClr val="AF00DB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4FC707-FDF1-E2AD-08B4-8D39A7B47A92}"/>
              </a:ext>
            </a:extLst>
          </p:cNvPr>
          <p:cNvSpPr txBox="1"/>
          <p:nvPr/>
        </p:nvSpPr>
        <p:spPr>
          <a:xfrm>
            <a:off x="552099" y="2269531"/>
            <a:ext cx="5398325" cy="440120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code = 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"""\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def f(x):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    return 4*x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    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def ct(x, y, z):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    return f(x) + f(y+1) + f(x+2)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    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print(ct(2))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"""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(code)</a:t>
            </a:r>
          </a:p>
          <a:p>
            <a:r>
              <a:rPr lang="en-US" sz="2000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#print(repr(code))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printFunctions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(code)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D53966-D678-2390-A015-07BE231B9131}"/>
              </a:ext>
            </a:extLst>
          </p:cNvPr>
          <p:cNvSpPr txBox="1"/>
          <p:nvPr/>
        </p:nvSpPr>
        <p:spPr>
          <a:xfrm>
            <a:off x="6513460" y="2274838"/>
            <a:ext cx="5126441" cy="230832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/>
              <a:t>Function f takes parameters:</a:t>
            </a:r>
          </a:p>
          <a:p>
            <a:r>
              <a:rPr lang="en-US" sz="2400" dirty="0"/>
              <a:t>        x</a:t>
            </a:r>
          </a:p>
          <a:p>
            <a:r>
              <a:rPr lang="en-US" sz="2400" dirty="0"/>
              <a:t>Function ct takes parameters:</a:t>
            </a:r>
          </a:p>
          <a:p>
            <a:r>
              <a:rPr lang="en-US" sz="2400" dirty="0"/>
              <a:t>        x</a:t>
            </a:r>
          </a:p>
          <a:p>
            <a:r>
              <a:rPr lang="en-US" sz="2400" dirty="0"/>
              <a:t>        y</a:t>
            </a:r>
          </a:p>
          <a:p>
            <a:r>
              <a:rPr lang="en-US" sz="2400" dirty="0"/>
              <a:t>        z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8AF1F16-87F3-B021-534B-1524859C830F}"/>
              </a:ext>
            </a:extLst>
          </p:cNvPr>
          <p:cNvSpPr txBox="1"/>
          <p:nvPr/>
        </p:nvSpPr>
        <p:spPr>
          <a:xfrm>
            <a:off x="6513460" y="1738167"/>
            <a:ext cx="28530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dirty="0">
                <a:solidFill>
                  <a:schemeClr val="accent1">
                    <a:lumMod val="75000"/>
                  </a:schemeClr>
                </a:solidFill>
                <a:effectLst/>
              </a:rPr>
              <a:t>Output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9FC9E9C-1EDB-EC8B-DAFF-5C19DEDED84B}"/>
                  </a:ext>
                </a:extLst>
              </p14:cNvPr>
              <p14:cNvContentPartPr/>
              <p14:nvPr/>
            </p14:nvContentPartPr>
            <p14:xfrm>
              <a:off x="143640" y="965520"/>
              <a:ext cx="8453520" cy="29052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9FC9E9C-1EDB-EC8B-DAFF-5C19DEDED84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4280" y="956160"/>
                <a:ext cx="8472240" cy="2923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107287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032154"/>
            <a:ext cx="7029801" cy="3030559"/>
          </a:xfrm>
          <a:ln w="12700">
            <a:solidFill>
              <a:schemeClr val="tx1"/>
            </a:solidFill>
          </a:ln>
        </p:spPr>
        <p:txBody>
          <a:bodyPr/>
          <a:lstStyle/>
          <a:p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def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printFunctionInfo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code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):</a:t>
            </a:r>
          </a:p>
          <a:p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    for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in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code</a:t>
            </a:r>
            <a:r>
              <a:rPr lang="en-US" sz="16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.splitlines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():</a:t>
            </a:r>
          </a:p>
          <a:p>
            <a:r>
              <a:rPr lang="en-US" sz="1600" dirty="0">
                <a:solidFill>
                  <a:srgbClr val="AF00DB"/>
                </a:solidFill>
                <a:latin typeface="Menlo" panose="020B0609030804020204" pitchFamily="49" charset="0"/>
              </a:rPr>
              <a:t>       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name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params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parseLine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b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</a:b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       </a:t>
            </a: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name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is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not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None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r>
              <a:rPr lang="en-US" sz="1600" b="0" dirty="0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            print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b="0" dirty="0" err="1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f</a:t>
            </a:r>
            <a:r>
              <a:rPr lang="en-US" sz="1600" b="0" dirty="0" err="1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'Function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{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name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}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 takes parameters:’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            for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param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in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params</a:t>
            </a:r>
            <a:r>
              <a:rPr lang="en-US" sz="16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</a:t>
            </a:r>
            <a:r>
              <a:rPr lang="en-US" sz="1600" b="0" dirty="0" err="1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split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',’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):</a:t>
            </a:r>
          </a:p>
          <a:p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                param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param</a:t>
            </a:r>
            <a:r>
              <a:rPr lang="en-US" sz="16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</a:t>
            </a:r>
            <a:r>
              <a:rPr lang="en-US" sz="1600" b="0" dirty="0" err="1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strip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()</a:t>
            </a:r>
          </a:p>
          <a:p>
            <a:r>
              <a:rPr lang="en-US" sz="1600" b="0" dirty="0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                print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f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en-US" sz="1600" b="0" dirty="0">
                <a:solidFill>
                  <a:srgbClr val="EE0000"/>
                </a:solidFill>
                <a:effectLst/>
                <a:latin typeface="Menlo" panose="020B0609030804020204" pitchFamily="49" charset="0"/>
              </a:rPr>
              <a:t>\t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{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param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}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</a:t>
            </a:r>
            <a:endParaRPr lang="en-US" sz="2400" dirty="0">
              <a:solidFill>
                <a:srgbClr val="AF00DB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4FC707-FDF1-E2AD-08B4-8D39A7B47A92}"/>
              </a:ext>
            </a:extLst>
          </p:cNvPr>
          <p:cNvSpPr txBox="1"/>
          <p:nvPr/>
        </p:nvSpPr>
        <p:spPr>
          <a:xfrm>
            <a:off x="549579" y="4297911"/>
            <a:ext cx="9474098" cy="243201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def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parseLine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):</a:t>
            </a: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'''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Extract the function name and parameters given a line of code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Returns two strings: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-- Function name (no def, no parentheses)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-- parameters (one string that includes any commas; may be empty string)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Returns None, None if no function defined on the line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'''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934B5A-1AE1-F4BE-93C1-87D87D137706}"/>
              </a:ext>
            </a:extLst>
          </p:cNvPr>
          <p:cNvSpPr txBox="1"/>
          <p:nvPr/>
        </p:nvSpPr>
        <p:spPr>
          <a:xfrm>
            <a:off x="8472669" y="642127"/>
            <a:ext cx="3486983" cy="19389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Function f takes parameters:</a:t>
            </a:r>
          </a:p>
          <a:p>
            <a:r>
              <a:rPr lang="en-US" sz="2000" dirty="0"/>
              <a:t>        x</a:t>
            </a:r>
          </a:p>
          <a:p>
            <a:r>
              <a:rPr lang="en-US" sz="2000" dirty="0"/>
              <a:t>Function ct takes parameters:</a:t>
            </a:r>
          </a:p>
          <a:p>
            <a:r>
              <a:rPr lang="en-US" sz="2000" dirty="0"/>
              <a:t>        x</a:t>
            </a:r>
          </a:p>
          <a:p>
            <a:r>
              <a:rPr lang="en-US" sz="2000" dirty="0"/>
              <a:t>        y</a:t>
            </a:r>
          </a:p>
          <a:p>
            <a:r>
              <a:rPr lang="en-US" sz="2000" dirty="0"/>
              <a:t>        z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5DF5A5-824E-54CC-4099-D86393734350}"/>
              </a:ext>
            </a:extLst>
          </p:cNvPr>
          <p:cNvSpPr txBox="1"/>
          <p:nvPr/>
        </p:nvSpPr>
        <p:spPr>
          <a:xfrm>
            <a:off x="8472669" y="136298"/>
            <a:ext cx="28530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dirty="0">
                <a:solidFill>
                  <a:schemeClr val="accent1">
                    <a:lumMod val="75000"/>
                  </a:schemeClr>
                </a:solidFill>
                <a:effectLst/>
              </a:rPr>
              <a:t>Output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6DD9F9-A222-F05F-0179-90318739C0E3}"/>
              </a:ext>
            </a:extLst>
          </p:cNvPr>
          <p:cNvSpPr txBox="1"/>
          <p:nvPr/>
        </p:nvSpPr>
        <p:spPr>
          <a:xfrm>
            <a:off x="8214607" y="3188420"/>
            <a:ext cx="28530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dirty="0">
                <a:solidFill>
                  <a:srgbClr val="7030A0"/>
                </a:solidFill>
                <a:effectLst/>
              </a:rPr>
              <a:t>Top-down design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8EB8C10-F06D-3807-46E7-250DD46FDC20}"/>
              </a:ext>
            </a:extLst>
          </p:cNvPr>
          <p:cNvSpPr/>
          <p:nvPr/>
        </p:nvSpPr>
        <p:spPr>
          <a:xfrm>
            <a:off x="1412111" y="1632029"/>
            <a:ext cx="4051140" cy="486137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D16C006-37DB-883C-A52C-7EAA434FB134}"/>
              </a:ext>
            </a:extLst>
          </p:cNvPr>
          <p:cNvCxnSpPr>
            <a:cxnSpLocks/>
          </p:cNvCxnSpPr>
          <p:nvPr/>
        </p:nvCxnSpPr>
        <p:spPr>
          <a:xfrm flipH="1" flipV="1">
            <a:off x="5463251" y="2080955"/>
            <a:ext cx="2519355" cy="1348045"/>
          </a:xfrm>
          <a:prstGeom prst="straightConnector1">
            <a:avLst/>
          </a:prstGeom>
          <a:ln w="44450">
            <a:solidFill>
              <a:srgbClr val="7030A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8092A22-4421-D5CC-109F-86A05F15098B}"/>
              </a:ext>
            </a:extLst>
          </p:cNvPr>
          <p:cNvCxnSpPr>
            <a:cxnSpLocks/>
          </p:cNvCxnSpPr>
          <p:nvPr/>
        </p:nvCxnSpPr>
        <p:spPr>
          <a:xfrm flipH="1">
            <a:off x="5286628" y="3470984"/>
            <a:ext cx="2695978" cy="1178000"/>
          </a:xfrm>
          <a:prstGeom prst="straightConnector1">
            <a:avLst/>
          </a:prstGeom>
          <a:ln w="44450">
            <a:solidFill>
              <a:srgbClr val="7030A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01573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Challenge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4FC707-FDF1-E2AD-08B4-8D39A7B47A92}"/>
              </a:ext>
            </a:extLst>
          </p:cNvPr>
          <p:cNvSpPr txBox="1"/>
          <p:nvPr/>
        </p:nvSpPr>
        <p:spPr>
          <a:xfrm>
            <a:off x="6794408" y="204751"/>
            <a:ext cx="5042263" cy="652236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bIns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def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parseLine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):</a:t>
            </a:r>
          </a:p>
          <a:p>
            <a:pPr>
              <a:lnSpc>
                <a:spcPct val="120000"/>
              </a:lnSpc>
            </a:pPr>
            <a:r>
              <a:rPr lang="en-US" sz="1600" dirty="0">
                <a:solidFill>
                  <a:srgbClr val="A31515"/>
                </a:solidFill>
                <a:latin typeface="Menlo" panose="020B0609030804020204" pitchFamily="49" charset="0"/>
              </a:rPr>
              <a:t>   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''' Function comment ... '''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.strip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()</a:t>
            </a:r>
            <a:b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</a:b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[</a:t>
            </a:r>
            <a:r>
              <a:rPr lang="en-US" sz="16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4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:]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!=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"def "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	return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None</a:t>
            </a:r>
          </a:p>
          <a:p>
            <a:pPr lvl="1">
              <a:lnSpc>
                <a:spcPct val="120000"/>
              </a:lnSpc>
            </a:pPr>
            <a:endParaRPr lang="en-US" sz="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remainingLine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[</a:t>
            </a:r>
            <a:r>
              <a:rPr lang="en-US" sz="16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4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:]</a:t>
            </a:r>
          </a:p>
          <a:p>
            <a:pPr lvl="1">
              <a:lnSpc>
                <a:spcPct val="120000"/>
              </a:lnSpc>
            </a:pPr>
            <a:endParaRPr lang="en-US" sz="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name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""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params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""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foundOpenParenthesis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False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for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in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remainingLine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	if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'(‘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	    </a:t>
            </a: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foundOpenParenthesis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True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	    continue</a:t>
            </a:r>
          </a:p>
          <a:p>
            <a:pPr lvl="1">
              <a:lnSpc>
                <a:spcPct val="120000"/>
              </a:lnSpc>
            </a:pPr>
            <a:endParaRPr lang="en-US" sz="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')’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    break</a:t>
            </a:r>
          </a:p>
          <a:p>
            <a:pPr lvl="2">
              <a:lnSpc>
                <a:spcPct val="120000"/>
              </a:lnSpc>
            </a:pPr>
            <a:endParaRPr lang="en-US" sz="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not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foundOpenParenthesis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    name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+=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else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    params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+=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</a:t>
            </a:r>
          </a:p>
          <a:p>
            <a:pPr lvl="2">
              <a:lnSpc>
                <a:spcPct val="120000"/>
              </a:lnSpc>
            </a:pPr>
            <a:endParaRPr lang="en-US" sz="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return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name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params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5A0E96E-338C-F7A6-A86F-F1EF4589F8C3}"/>
              </a:ext>
            </a:extLst>
          </p:cNvPr>
          <p:cNvSpPr txBox="1"/>
          <p:nvPr/>
        </p:nvSpPr>
        <p:spPr>
          <a:xfrm>
            <a:off x="679421" y="3389035"/>
            <a:ext cx="430926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rgbClr val="00B0F0"/>
                </a:solidFill>
              </a:rPr>
              <a:t>Pattern: Building up a result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3084CEE-6541-86F8-DB85-7DD3B7643867}"/>
              </a:ext>
            </a:extLst>
          </p:cNvPr>
          <p:cNvCxnSpPr>
            <a:cxnSpLocks/>
            <a:stCxn id="13" idx="3"/>
          </p:cNvCxnSpPr>
          <p:nvPr/>
        </p:nvCxnSpPr>
        <p:spPr>
          <a:xfrm flipV="1">
            <a:off x="4988688" y="2598351"/>
            <a:ext cx="1850019" cy="1052294"/>
          </a:xfrm>
          <a:prstGeom prst="straightConnector1">
            <a:avLst/>
          </a:prstGeom>
          <a:ln w="44450">
            <a:solidFill>
              <a:srgbClr val="00B0F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BA81DAD-B88C-0BD0-C1DD-FCDEC06A87BF}"/>
              </a:ext>
            </a:extLst>
          </p:cNvPr>
          <p:cNvCxnSpPr>
            <a:cxnSpLocks/>
            <a:stCxn id="13" idx="3"/>
          </p:cNvCxnSpPr>
          <p:nvPr/>
        </p:nvCxnSpPr>
        <p:spPr>
          <a:xfrm>
            <a:off x="4988688" y="3650645"/>
            <a:ext cx="2835798" cy="1673709"/>
          </a:xfrm>
          <a:prstGeom prst="straightConnector1">
            <a:avLst/>
          </a:prstGeom>
          <a:ln w="44450">
            <a:solidFill>
              <a:srgbClr val="00B0F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>
            <a:extLst>
              <a:ext uri="{FF2B5EF4-FFF2-40B4-BE49-F238E27FC236}">
                <a16:creationId xmlns:a16="http://schemas.microsoft.com/office/drawing/2014/main" id="{7798BF6C-26D0-F04B-B1DB-A5D1D6F7B84C}"/>
              </a:ext>
            </a:extLst>
          </p:cNvPr>
          <p:cNvSpPr/>
          <p:nvPr/>
        </p:nvSpPr>
        <p:spPr>
          <a:xfrm>
            <a:off x="6937164" y="2117497"/>
            <a:ext cx="2025570" cy="659330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1203A534-24AF-19BD-1883-570C3BC63EDC}"/>
              </a:ext>
            </a:extLst>
          </p:cNvPr>
          <p:cNvSpPr/>
          <p:nvPr/>
        </p:nvSpPr>
        <p:spPr>
          <a:xfrm>
            <a:off x="7996249" y="5182414"/>
            <a:ext cx="2025570" cy="394168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B08B73B0-C073-9FDD-90AA-8675DB2086B1}"/>
              </a:ext>
            </a:extLst>
          </p:cNvPr>
          <p:cNvSpPr/>
          <p:nvPr/>
        </p:nvSpPr>
        <p:spPr>
          <a:xfrm>
            <a:off x="7996249" y="5757680"/>
            <a:ext cx="2025570" cy="394168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625068F3-86AC-135F-A9D6-83E4E6760273}"/>
              </a:ext>
            </a:extLst>
          </p:cNvPr>
          <p:cNvCxnSpPr>
            <a:cxnSpLocks/>
            <a:stCxn id="13" idx="3"/>
          </p:cNvCxnSpPr>
          <p:nvPr/>
        </p:nvCxnSpPr>
        <p:spPr>
          <a:xfrm>
            <a:off x="4988688" y="3650645"/>
            <a:ext cx="2835798" cy="2310317"/>
          </a:xfrm>
          <a:prstGeom prst="straightConnector1">
            <a:avLst/>
          </a:prstGeom>
          <a:ln w="44450">
            <a:solidFill>
              <a:srgbClr val="00B0F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6794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11389692" cy="449424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C00000"/>
                </a:solidFill>
              </a:rPr>
              <a:t>Before we start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Don’t open until we start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Make sure your name and Andrew ID are on the front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Read instruction page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No questions (unless clarification on English)</a:t>
            </a:r>
          </a:p>
          <a:p>
            <a:pPr>
              <a:lnSpc>
                <a:spcPct val="10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en-US" dirty="0"/>
              <a:t>Additional info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25 min</a:t>
            </a:r>
          </a:p>
        </p:txBody>
      </p:sp>
    </p:spTree>
    <p:extLst>
      <p:ext uri="{BB962C8B-B14F-4D97-AF65-F5344CB8AC3E}">
        <p14:creationId xmlns:p14="http://schemas.microsoft.com/office/powerpoint/2010/main" val="433379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Challenge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4FC707-FDF1-E2AD-08B4-8D39A7B47A92}"/>
              </a:ext>
            </a:extLst>
          </p:cNvPr>
          <p:cNvSpPr txBox="1"/>
          <p:nvPr/>
        </p:nvSpPr>
        <p:spPr>
          <a:xfrm>
            <a:off x="6794408" y="204751"/>
            <a:ext cx="5042263" cy="652236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bIns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def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parseLine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):</a:t>
            </a:r>
          </a:p>
          <a:p>
            <a:pPr>
              <a:lnSpc>
                <a:spcPct val="120000"/>
              </a:lnSpc>
            </a:pPr>
            <a:r>
              <a:rPr lang="en-US" sz="1600" dirty="0">
                <a:solidFill>
                  <a:srgbClr val="A31515"/>
                </a:solidFill>
                <a:latin typeface="Menlo" panose="020B0609030804020204" pitchFamily="49" charset="0"/>
              </a:rPr>
              <a:t>   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''' Function comment ... '''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.strip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()</a:t>
            </a:r>
            <a:b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</a:b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[</a:t>
            </a:r>
            <a:r>
              <a:rPr lang="en-US" sz="16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4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:]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!=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"def "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	return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None</a:t>
            </a:r>
          </a:p>
          <a:p>
            <a:pPr lvl="1">
              <a:lnSpc>
                <a:spcPct val="120000"/>
              </a:lnSpc>
            </a:pPr>
            <a:endParaRPr lang="en-US" sz="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remainingLine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[</a:t>
            </a:r>
            <a:r>
              <a:rPr lang="en-US" sz="16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4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:]</a:t>
            </a:r>
          </a:p>
          <a:p>
            <a:pPr lvl="1">
              <a:lnSpc>
                <a:spcPct val="120000"/>
              </a:lnSpc>
            </a:pPr>
            <a:endParaRPr lang="en-US" sz="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name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""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params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""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foundOpenParenthesis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False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for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in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remainingLine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	if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'(‘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	    </a:t>
            </a: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foundOpenParenthesis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True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	    continue</a:t>
            </a:r>
          </a:p>
          <a:p>
            <a:pPr lvl="1">
              <a:lnSpc>
                <a:spcPct val="120000"/>
              </a:lnSpc>
            </a:pPr>
            <a:endParaRPr lang="en-US" sz="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')’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    break</a:t>
            </a:r>
          </a:p>
          <a:p>
            <a:pPr lvl="2">
              <a:lnSpc>
                <a:spcPct val="120000"/>
              </a:lnSpc>
            </a:pPr>
            <a:endParaRPr lang="en-US" sz="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not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foundOpenParenthesis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    name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+=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else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    params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+=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</a:t>
            </a:r>
          </a:p>
          <a:p>
            <a:pPr lvl="2">
              <a:lnSpc>
                <a:spcPct val="120000"/>
              </a:lnSpc>
            </a:pPr>
            <a:endParaRPr lang="en-US" sz="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return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name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params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F992C0C-876C-3A3A-33BB-FEBD06931090}"/>
              </a:ext>
            </a:extLst>
          </p:cNvPr>
          <p:cNvSpPr txBox="1"/>
          <p:nvPr/>
        </p:nvSpPr>
        <p:spPr>
          <a:xfrm>
            <a:off x="679421" y="5005298"/>
            <a:ext cx="430926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rgbClr val="00B050"/>
                </a:solidFill>
              </a:rPr>
              <a:t>Pattern: State in a loop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41590C6-ADFE-8932-9506-09ADDE6EE215}"/>
              </a:ext>
            </a:extLst>
          </p:cNvPr>
          <p:cNvCxnSpPr>
            <a:cxnSpLocks/>
            <a:stCxn id="29" idx="3"/>
          </p:cNvCxnSpPr>
          <p:nvPr/>
        </p:nvCxnSpPr>
        <p:spPr>
          <a:xfrm flipV="1">
            <a:off x="4988688" y="2986268"/>
            <a:ext cx="2158563" cy="2280640"/>
          </a:xfrm>
          <a:prstGeom prst="straightConnector1">
            <a:avLst/>
          </a:prstGeom>
          <a:ln w="44450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6B519A3-B439-AD25-8A12-4A159960128E}"/>
              </a:ext>
            </a:extLst>
          </p:cNvPr>
          <p:cNvCxnSpPr>
            <a:cxnSpLocks/>
            <a:stCxn id="29" idx="3"/>
          </p:cNvCxnSpPr>
          <p:nvPr/>
        </p:nvCxnSpPr>
        <p:spPr>
          <a:xfrm flipV="1">
            <a:off x="4988688" y="5092861"/>
            <a:ext cx="2395960" cy="174047"/>
          </a:xfrm>
          <a:prstGeom prst="straightConnector1">
            <a:avLst/>
          </a:prstGeom>
          <a:ln w="44450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050804F6-21CB-2517-C487-BA8D5DCCA590}"/>
              </a:ext>
            </a:extLst>
          </p:cNvPr>
          <p:cNvCxnSpPr>
            <a:cxnSpLocks/>
            <a:stCxn id="29" idx="3"/>
          </p:cNvCxnSpPr>
          <p:nvPr/>
        </p:nvCxnSpPr>
        <p:spPr>
          <a:xfrm flipV="1">
            <a:off x="4988688" y="4039565"/>
            <a:ext cx="2214626" cy="1227343"/>
          </a:xfrm>
          <a:prstGeom prst="straightConnector1">
            <a:avLst/>
          </a:prstGeom>
          <a:ln w="44450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91B4D51A-1E82-A0B8-69F0-FFE46AC876CA}"/>
              </a:ext>
            </a:extLst>
          </p:cNvPr>
          <p:cNvSpPr/>
          <p:nvPr/>
        </p:nvSpPr>
        <p:spPr>
          <a:xfrm>
            <a:off x="7174260" y="2666219"/>
            <a:ext cx="3862459" cy="406944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B74E8349-4A83-8D05-C75E-A5FF914B0ED6}"/>
              </a:ext>
            </a:extLst>
          </p:cNvPr>
          <p:cNvSpPr/>
          <p:nvPr/>
        </p:nvSpPr>
        <p:spPr>
          <a:xfrm>
            <a:off x="7174260" y="3254262"/>
            <a:ext cx="4635402" cy="785303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B994F0C9-CD36-94A5-82F7-83E0BB7DAA81}"/>
              </a:ext>
            </a:extLst>
          </p:cNvPr>
          <p:cNvSpPr/>
          <p:nvPr/>
        </p:nvSpPr>
        <p:spPr>
          <a:xfrm>
            <a:off x="7500394" y="4885003"/>
            <a:ext cx="4309267" cy="394169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914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098" y="1113178"/>
            <a:ext cx="9992077" cy="4721240"/>
          </a:xfrm>
        </p:spPr>
        <p:txBody>
          <a:bodyPr/>
          <a:lstStyle/>
          <a:p>
            <a:r>
              <a:rPr lang="en-US" dirty="0"/>
              <a:t>Quiz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Grades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Regrade requests, same as last week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Fix-its, same as last week</a:t>
            </a:r>
          </a:p>
          <a:p>
            <a:r>
              <a:rPr lang="en-US" dirty="0"/>
              <a:t>Canvas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We’re still organizing and getting basics setup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Participation is next to setup</a:t>
            </a:r>
          </a:p>
          <a:p>
            <a:pPr marL="917575" lvl="2" indent="-457200"/>
            <a:r>
              <a:rPr lang="en-US" sz="2800" dirty="0"/>
              <a:t>Participation will start to include recitation attendance</a:t>
            </a:r>
          </a:p>
          <a:p>
            <a:r>
              <a:rPr lang="en-US" dirty="0"/>
              <a:t>Course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It will keep ramping up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Come get help</a:t>
            </a:r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166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099" y="1113178"/>
            <a:ext cx="10515600" cy="5235371"/>
          </a:xfrm>
        </p:spPr>
        <p:txBody>
          <a:bodyPr/>
          <a:lstStyle/>
          <a:p>
            <a:r>
              <a:rPr lang="en-US" dirty="0"/>
              <a:t>Weekly Rhythm Assignments/Quizzes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Today, HW3 released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Thu, Pre-reading 4 released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Sat, 8 pm: HW 4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Mon, 8 pm: Pre-reading 4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Next Tue, in-lec: Quiz 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555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FC953-BE27-361F-9476-5ADD3DCA5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Thursday Logistics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6B415-32A4-1207-9A2A-2717A18082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009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097" y="1113177"/>
            <a:ext cx="11135077" cy="5377691"/>
          </a:xfrm>
        </p:spPr>
        <p:txBody>
          <a:bodyPr/>
          <a:lstStyle/>
          <a:p>
            <a:r>
              <a:rPr lang="en-US" dirty="0"/>
              <a:t>Quiz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Review quiz results in Gradescope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Watch solution session recording if you missed the live zoom session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Regrade requests</a:t>
            </a:r>
          </a:p>
          <a:p>
            <a:pPr marL="917575" lvl="2" indent="-457200"/>
            <a:r>
              <a:rPr lang="en-US" sz="2800" dirty="0"/>
              <a:t>See Piazza for details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Fix-its!</a:t>
            </a:r>
          </a:p>
          <a:p>
            <a:pPr marL="917575" lvl="2" indent="-457200"/>
            <a:r>
              <a:rPr lang="en-US" sz="2800" dirty="0"/>
              <a:t>See Piazza for details</a:t>
            </a:r>
            <a:endParaRPr lang="en-US" dirty="0"/>
          </a:p>
          <a:p>
            <a:r>
              <a:rPr lang="en-US" dirty="0"/>
              <a:t>Canvas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Work in progress: we’re getting scripts setup to sync Canvas Grades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TODO: Participation: Lecture Polls + Recitation Attendance</a:t>
            </a:r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FC45329B-5BF9-D341-5BB5-26F65E31C3E8}"/>
                  </a:ext>
                </a:extLst>
              </p14:cNvPr>
              <p14:cNvContentPartPr/>
              <p14:nvPr/>
            </p14:nvContentPartPr>
            <p14:xfrm>
              <a:off x="317520" y="1071720"/>
              <a:ext cx="11145960" cy="49608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FC45329B-5BF9-D341-5BB5-26F65E31C3E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8160" y="1062360"/>
                <a:ext cx="11164680" cy="4979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68667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099" y="1113178"/>
            <a:ext cx="10515600" cy="5235371"/>
          </a:xfrm>
        </p:spPr>
        <p:txBody>
          <a:bodyPr/>
          <a:lstStyle/>
          <a:p>
            <a:r>
              <a:rPr lang="en-US" dirty="0"/>
              <a:t>Weekly Rhythm Assignments/Quizzes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Today, Pre-reading 4 released soon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Fri: Fix-its due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Sat, 8 pm: HW 3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Mon, 8 pm: Pre-reading 4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Next Tue, in-lec: Quiz 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071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.potx" id="{DA11FA2B-8FCA-4322-93DA-6C8F53468DA7}" vid="{856CF231-596A-4CB8-93D6-B29F8EE2888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8277</TotalTime>
  <Words>1979</Words>
  <Application>Microsoft Macintosh PowerPoint</Application>
  <PresentationFormat>Widescreen</PresentationFormat>
  <Paragraphs>451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Arial</vt:lpstr>
      <vt:lpstr>Calibri</vt:lpstr>
      <vt:lpstr>Calibri Light</vt:lpstr>
      <vt:lpstr>Consolas</vt:lpstr>
      <vt:lpstr>Menlo</vt:lpstr>
      <vt:lpstr>Wingdings</vt:lpstr>
      <vt:lpstr>Office Theme</vt:lpstr>
      <vt:lpstr>15-112 Lecture 2  Strings</vt:lpstr>
      <vt:lpstr>Tuesday Logistics</vt:lpstr>
      <vt:lpstr>As you walk in</vt:lpstr>
      <vt:lpstr>Quiz</vt:lpstr>
      <vt:lpstr>Announcements</vt:lpstr>
      <vt:lpstr>Announcements</vt:lpstr>
      <vt:lpstr>Thursday Logistics</vt:lpstr>
      <vt:lpstr>Announcements</vt:lpstr>
      <vt:lpstr>Announcements</vt:lpstr>
      <vt:lpstr>Strings</vt:lpstr>
      <vt:lpstr>Post-quiz Exercise</vt:lpstr>
      <vt:lpstr>Poll 1</vt:lpstr>
      <vt:lpstr>Ascii, Unicode, and Emojis!</vt:lpstr>
      <vt:lpstr>Viewing invisible characters</vt:lpstr>
      <vt:lpstr>Poll 2</vt:lpstr>
      <vt:lpstr>Esacape characters</vt:lpstr>
      <vt:lpstr>String length, indexing, and slicing</vt:lpstr>
      <vt:lpstr>Poll 3 (unused)</vt:lpstr>
      <vt:lpstr>Poll 4</vt:lpstr>
      <vt:lpstr>String indexing and slicing</vt:lpstr>
      <vt:lpstr>Poll 5</vt:lpstr>
      <vt:lpstr>Pattern: Building up a result</vt:lpstr>
      <vt:lpstr>Example: reverseString(s)</vt:lpstr>
      <vt:lpstr>Pattern: Building up a result</vt:lpstr>
      <vt:lpstr>Poll 6</vt:lpstr>
      <vt:lpstr>Functions vs Methods</vt:lpstr>
      <vt:lpstr>String methods</vt:lpstr>
      <vt:lpstr>Strings are immutable</vt:lpstr>
      <vt:lpstr>Poll 7</vt:lpstr>
      <vt:lpstr>Strings and aliases</vt:lpstr>
      <vt:lpstr>Strings and aliases</vt:lpstr>
      <vt:lpstr>Pattern: Building up a result</vt:lpstr>
      <vt:lpstr>Pattern: Keeping track of state in a loop</vt:lpstr>
      <vt:lpstr>Design Challenge</vt:lpstr>
      <vt:lpstr>Design Challenge</vt:lpstr>
      <vt:lpstr>Poll 8 (unused)</vt:lpstr>
      <vt:lpstr>Design Challenge</vt:lpstr>
      <vt:lpstr>Design Challenge</vt:lpstr>
      <vt:lpstr>Design Challenge</vt:lpstr>
      <vt:lpstr>Design Challenge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</dc:title>
  <dc:creator>Patrick Virtue</dc:creator>
  <cp:lastModifiedBy>Patrick Virtue</cp:lastModifiedBy>
  <cp:revision>245</cp:revision>
  <cp:lastPrinted>2022-09-01T18:31:54Z</cp:lastPrinted>
  <dcterms:created xsi:type="dcterms:W3CDTF">2020-05-18T13:01:09Z</dcterms:created>
  <dcterms:modified xsi:type="dcterms:W3CDTF">2023-09-16T15:32:00Z</dcterms:modified>
</cp:coreProperties>
</file>