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340" r:id="rId2"/>
    <p:sldId id="2427" r:id="rId3"/>
    <p:sldId id="2447" r:id="rId4"/>
    <p:sldId id="2449" r:id="rId5"/>
    <p:sldId id="2428" r:id="rId6"/>
    <p:sldId id="2429" r:id="rId7"/>
    <p:sldId id="2446" r:id="rId8"/>
    <p:sldId id="2445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1" autoAdjust="0"/>
    <p:restoredTop sz="91701" autoAdjust="0"/>
  </p:normalViewPr>
  <p:slideViewPr>
    <p:cSldViewPr snapToGrid="0">
      <p:cViewPr varScale="1">
        <p:scale>
          <a:sx n="117" d="100"/>
          <a:sy n="117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14T19:14:43.1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508 6376 1785 0,'0'0'159'0,"0"0"-127"15,0 0-32-15,0 0 0 0,0 0 8 0,0 0-8 16,0 0 0-16,0 0 9 0,0 0-9 0,0 0 0 16,0 0 0-16,0 0 0 0,0 0 0 0,0 0-11 0,0 0 3 15,0 0 0-15,0 0 8 0,0-3 11 0,4-3-3 0,-4 6 0 16,0 0-8-16,7-10-16 15,-7 1 4-15,10 3 1 0,-6 3 37 0,6-4 7 0,1 4 2 0,-1-3 0 16,5 3 10-16,-1-4 3 0,7 4 0 0,-4-3 0 16,15 6-4-16,-14-9 0 15,10 9 0-15,0-7 0 0,4 7-8 0,0 0-1 0,3-3-1 16,0-3 0-16,1 6-15 0,10 0-3 0,3-3-1 16,0 3 0-16,8 0-4 0,-4 0-1 15,7 0 0-15,7 0 0 0,-14 0-2 0,7 0 0 0,0-6 0 16,-1 6 0-16,1-4-8 0,7-2 8 0,-14 6-8 15,7 0 8-15,0-9 8 0,-10 9 0 0,-4 0 1 0,-1-3 0 16,-6-4 3-16,4 7 0 0,-8-6 0 0,4 6 0 16,-4-3 19-16,0 3 4 0,1-6 1 0,-8 6 0 15,3 0-32-15,-6-4-12 0,3 4 11 0,4 0-11 16,-7 0 0-16,0-6 0 0,-1 6 0 0,-3 0 0 16,-3 0 0-16,3-3 8 0,0 3-8 0,-3-6 9 15,-4 6-9-15,4 0 0 0,-8 0 0 0,4 0 0 0,-10 0 0 0,7-3 0 16,-8 3 0-16,-3 0 0 0,7-7 0 0,-7 7 8 15,0 0-8-15,0 0 8 0,0 0 0 0,0 0 0 16,0 0 0-16,0 0 0 0,0 0-8 0,0 0 0 16,0-9 0-16,0 3 0 0,0 6 28 0,0-3 3 15,0-7 1-15,0 4 0 0,0 6-32 0,0-9 0 16,0-1 0-16,-7 7 0 0,4-3 0 0,-1-4 0 16,-3 4 0-16,3-3 0 0,-3 9 0 0,0-10 0 0,-3 7 0 15,-1-3 0-15,-3 3 0 0,3-4 0 16,-3-2 0-16,4 0 0 0,-8 2 0 0,4-2 0 15,3 6-11-15,-3-7 11 0,0 1 0 0,0 0 0 16,4-4 0-16,-1 4 12 0,-3 5-12 0,3-5 0 16,-3 3 0-16,-3-4 0 0,2 7 9 0,1-3 0 15,0 6 0-15,4-9 0 0,-5 9-9 0,-2 0 0 16,10 0 0-16,-4-7 0 0,4 7 0 0,4 0 0 0,3 0 0 0,0 0 0 16,0 0 0-16,0 0 0 0,0 0 0 0,0 0 0 15,0 0 0-15,0 0-11 0,0 0 3 0,0 0 0 16,0 0 8-16,0 0 0 0,3 7 0 0,4-7 0 15,4 9 0-15,-8-9 0 0,8 9 0 0,-1-2 0 16,-2-4 0-16,2 3-8 0,1 3 8 0,3 1-8 16,7-1 8-16,0 1 0 0,4-1 8 0,0 0-8 0,3 7 0 0,4-6 0 15,-4-1 0-15,3 10 0 0,-6-10 0 16,-4 1 0-16,-3 5 0 0,3-5 0 0,-7 5 0 16,-3-2 0-16,-1-4 0 0,1 7 0 0,-11-7 0 0,0 7 0 15,0-3 0-15,-7 2 0 0,3-5 0 0,-6 9 0 16,-11-10 0-16,3 7 0 0,-3-7 0 0,-4 0 17 15,-7 1-2-15,4-4-1 0,-7-3 2 0,0 7 0 16,10-10 0-16,-7 6 0 0,4-6-6 0,3 0-1 16,1 0 0-16,-1 0 0 0,4 3-9 0,7-3 0 15,3 0 0-15,8 0-1371 16</inkml:trace>
  <inkml:trace contextRef="#ctx0" brushRef="#br0" timeOffset="31548.85">99 9393 1152 0,'3'-19'51'0,"4"13"10"0,-3 3-49 0,6-4-12 0,1 4 0 0,3-3 0 16,11 6 143-16,0-3 25 0,6 3 6 0,-2-7 1 15,9 4-138-15,-2 3-27 0,6-6-10 0,-3 6 0 16,0-3 0-16,3-3 0 0,0 6 0 0,-6-10 0 16,6 10 8-16,-3-6 2 0,7 3 0 0,3 3 0 15,-3 0 16-15,3-6 3 0,-3 6 1 0,14 0 0 16,3-4 18-16,1-2 4 0,3 6 1 0,7 0 0 0,-3 0-21 15,-1 0-5-15,-3 0-1 0,11 0 0 16,-4-3-18-16,0 3-8 0,7-6 8 0,-3 6-8 16,-1-10 12-16,-6 10-4 0,-4 0 0 0,0-9 0 15,-4 9-8-15,5-6 12 0,-5 3-12 0,-3-4 12 0,-4 4 6 16,-6-3 2-16,-1 6 0 0,-10-3 0 0,3-4 5 0,-3-2 2 16,-4 6 0-16,1-3 0 0,-1-4 1 15,0 4 0-15,-7-3 0 0,8 5 0 0,3-2-13 16,3 3-3-16,-3-3 0 0,-4 6 0 0,0-10-12 0,1 10 8 15,-8 0-8-15,4-3 0 0,-8-3 11 0,1 6-11 16,-7-9 12-16,3 9-12 0,0-7 18 0,-11 4-3 16,8-3-1-16,0-4 0 0,-11 1 8 0,10 9 2 15,-2-9 0-15,-5-1 0 0,4 4-13 0,-3 3-3 16,-1-3 0-16,-3-4 0 0,1 7-8 0,2-3 0 16,-6 6 0-16,3-10 0 0,-4 10 0 0,1-9 0 0,3 9 0 15,-4-6 0-15,-3 6 0 0,0 0 0 16,0 0 0-16,0 0 0 0,0 0 0 0,0 0 0 0,0 0 0 15,0 0 0-15,0 0 0 0,0 0 0 0,0 0 0 16,0 0 0-16,-10 0 0 0,10 0 0 0,0 0 0 0,-4-4 0 16,-10 4 0-16,7 0 0 0,-4-6 0 0,4 6 0 15,-3-9 0-15,-1 6 8 0,1-4 0 0,-1 4 0 16,0-3-8-16,4-3 12 0,-3-1-12 0,-1 4 12 16,-3 3-12-16,4-3 8 0,3-4-8 0,-1 7 8 15,-2-3-8-15,10-4 0 0,-7 10 0 0,3-9-11 16,1 9 11-16,3 0 0 0,-7-6 0 0,7 6 0 15,0 0 0-15,0 0 0 0,0-4 8 0,0 4-8 0,0 0 0 16,0 0 0-16,-4-6 0 0,4 6-8 0,0 0 8 0,0 0 0 16,0 0 8-16,0 0-8 0,0-9 0 0,0 9 0 15,0 0 0-15,0 0 0 16,0 0 0-16,11 0 0 0,-4 0 0 0,0 0-8 0,3 0 8 0,5 6 0 16,-1-3 0-16,7 3 0 0,-4-6-8 0,5 10 0 15,9-1 0-15,-6 1 0 0,0-1 8 16,-1 1 0-16,12-1 8 0,-12-3-8 0,1 10 0 15,0-7 0-15,0 4 0 0,-4-4 0 0,-4 7 0 0,1-7 0 16,-4 7 0-16,-3-7 0 0,-8 1 0 0,4-1 0 16,-7 1 0-16,0-1 0 0,0 0 0 0,-7 1 0 15,4 6 0-15,-8-7-8 0,-3 0 8 0,3 1 11 16,-10-4-3-16,7 7 0 0,-11-7 2 0,1 3 0 16,-1 1 0-16,0-1 0 0,-6 0-10 0,2 1-14 0,-6 6 3 0,0-7-833 15,-8 7-168-15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14T19:15:59.6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22027 2983 1483 0,'15'-6'65'0,"-12"6"15"0,4-9-64 0,0 9-16 0,0-4 0 0,-3-2 0 15,3 3 72-15,0-3 12 0,-7-1 3 0,3 4 0 16,1-3-12-16,-4 3-3 0,0-7 0 0,0 4 0 16,0-3-6-16,3-1-2 0,-3 1 0 0,4 0 0 15,-4-1-28-15,0 4-5 0,0-7-2 16,0 4 0-16,-4-4-13 0,4 4-2 0,-3 0-1 0,3-1 0 15,-4-2 3-15,-3-4 0 0,0 7 0 0,0-7 0 16,-3-3 1-16,-1 3 1 0,-3 7 0 0,-4-4 0 16,4-2-18-16,-3 5 10 0,-8 1-10 0,0 9 8 15,-3-6 0-15,0 6 0 0,3 0 0 0,-10 12 0 0,-4 1 20 16,0 2 3-16,0 7 1 0,1 3 0 0,2 4-32 16,1 5 0-16,3-9 0 0,4 4 0 0,3 5 0 0,4 10 0 15,4-16 0-15,-1 16 0 0,0 0 12 0,4 3-3 16,4-6-1-16,-1-1 0 0,7 4-8 0,1 0 0 15,3-3 0-15,3-10 0 0,5 4 10 0,-1 6 6 16,0-13 2-16,3 0 0 0,8 0-2 0,-4 7 0 16,-3-7 0-16,6-3 0 0,1 10-4 0,3-10 0 15,0-3-1-15,0 3 0 0,4-6-11 16,0 6 0-16,-1 0 9 0,5-13-9 0,2 7 9 0,1-3-9 16,-14-7 12-16,6 1-12 0,8-1 0 0,-4 0 0 15,-6-2 0-15,-1-4-9 16,3 3-18-16,-2-6-3 0,-1-9-1 0,0 2 0 15,-7-2-79-15,4 0-16 0,-1-1-3 0,1-5-1 16,-4 2-46-16,0-3-8 0,0 4-3 0</inkml:trace>
  <inkml:trace contextRef="#ctx0" brushRef="#br0" timeOffset="665.94">22557 3432 2325 0,'0'0'51'0,"0"-10"10"0,0 7 3 0,-4-3 2 0,1 3-53 0,3 3-13 16,3-7 0-16,-3-2 0 0,0 9-15 0,0-9-5 16,0 2-2-16,0 7 0 0,0-9 2 0,-3 6 0 15,-1-3 0-15,-3 2 0 0,7-2 0 0,-7 6 1 16,-4-6 0-16,1 6 0 0,3 0 9 0,-4 6 2 16,-7-6 0-16,-3 10 0 0,-3-4 44 0,2 6 10 0,-6-2 2 0,-4-1 0 15,-10 7-19-15,0 3-3 16,7-1-1-16,3 4 0 0,0 0 13 0,0-6 2 0,11 9 1 15,3-3 0-15,1 3-33 0,6 3-8 0,1-9 0 0,3 6 0 16,0 3 0-16,3-2 0 0,4 2 0 0,0-3 0 16,4 0 8-16,3-3 0 0,0 0 0 0,0-3 0 15,0-7-8-15,3 4 12 0,4-7-12 0,1 7 12 16,-5-13-12-16,8 7 10 0,3-10-10 0,-3 6 10 16,-4-12-10-16,3 6 8 0,8-4-8 0,-4-5 8 15,-3 0-8-15,-4-1 8 0,0 1-8 0,0-7 8 16,4-9-8-16,-8 6 10 0,-3 4-10 0,4-7 10 15,3 3 8-15,-7-6 2 0,-3 0 0 0,-4-4 0 16,7 1 9-16,0 3 3 0,-4-3 0 0,1-4 0 16,-4 14-21-16,3-4-11 0,5 6 12 15,-8 0-12-15,0-2 10 0,0 8-10 0,3 4 8 0,-3 6-8 16,0 0 15-16,0 0-3 0,0 0 0 0,0 0 0 16,7 6-12-16,0 4 0 0,-3-1-12 0,-1 7 12 15,8-7-8-15,-4 10 8 0,-4 0 0 0,4-4 0 16,-3 4-8-16,3 0 8 0,0 6 0 0,0 0 0 15,0-6 19-15,-3 3 10 0,6 0 3 0,-3 0 0 0,0 0-32 16,0-3 0-16,1-1 0 0,2 1 0 0,-3 0 0 16,0-10 0-16,0 7 0 0,0 0 0 0,0-4-18 15,0-2-3-15,-3-1-1 0,3-3 0 16,4-2-130-16,-11-4-25 0,0 0-6 0</inkml:trace>
  <inkml:trace contextRef="#ctx0" brushRef="#br0" timeOffset="1467.57">22705 3388 1958 0,'7'-3'174'15,"-7"3"-139"-15,0 0-35 0,0 0 0 0,0 0 104 0,0 0 13 16,0 0 3-16,0 0 1 0,-4 9-109 0,4-9-21 16,0 0-5-16,-3 0-1 0,-4 16 15 0,3-13 0 15,4 3 0-15,0-3 0 0,0-3 0 0,4 10 0 16,-1-1 0-16,4-3 0 0,0-3 0 0,-3 7 0 0,-4-10 0 0,7 6 0 15,0 4 0-15,0-1 0 16,-7 0 13-16,4 7-4 0,-1 0 19 0,1-7 3 16,-4 4 1-16,0 5 0 0,-4 4 1 0,1 0 1 15,-1-3 0-15,-3 6 0 0,-4 0-11 0,8 0-3 0,-1-3 0 0,1 10 0 16,-1-13-10-16,4-1-2 0,0-5-8 0,4 3 12 16,-1 2 0-16,-3-11-1 0,0-7 0 0,7 9 0 15,0-9 9-15,-7 0 1 0,0 0 1 0,0 0 0 16,8 0-6-16,-1-16-2 0,-7 7 0 15,3-10 0-15,-6 4-3 0,3-7-1 0,0 3 0 16,0-13 0-16,-7 4 10 0,3 3 3 0,4-6 0 0,-4-1 0 16,1-2 0-16,-1 6 0 0,4-7 0 0,4 7 0 15,-1 0-5-15,5 3-1 0,-5-4 0 0,8 4 0 16,3-3-3-16,-4 9-1 0,-3-6 0 0,4 13 0 16,10-4-13-16,-3 0 8 0,-1 4-8 0,5 2 0 15,-1-2 0-15,3 12 0 0,1-3 0 0,3 6 0 16,-3 3 0-16,0 10 9 0,3 3-9 0,0-1 8 15,-3 1-8-15,0 6-14 0,-1 4 3 0,1-4 1 16,0 3 10-16,-1 0 0 0,1 3 0 0,0 1-8 16,-4-7 8-16,0 9 0 0,4-5 0 0,-8 5 8 15,1-15-8-15,-4 6 0 0,-3-3 8 0,3 0-8 0,-7-10 0 16,4 4 9-16,-4 0-9 0,3-7 0 0,-6 1 0 16,3-1 0-16,-7-9 0 0,0 0 0 15,7 0-68-15,-7 0-10 0,7-6-2 0,3 3-1 16,1-13-96-16,-4 6-19 0,4 1-4 0,-1-16-1 0</inkml:trace>
  <inkml:trace contextRef="#ctx0" brushRef="#br0" timeOffset="2304.83">23506 3278 1843 0,'0'0'164'0,"0"0"-132"0,0 0-32 0,0 0 0 15,0 0 169-15,0 0 27 0,0 0 6 0,0 0 1 16,7 3-156-16,0 10-31 0,3-4-7 0,-3 4-1 16,4-4 20-16,0 7 3 0,-4-1 1 0,3-2 0 15,-3 12-32-15,4-6 0 0,-1 6 0 0,-3-3 0 0,0 12 0 0,-3-9 0 16,7 4 0-16,-4 5 0 15,-4-6 12-15,4-3-3 0,-3 1-1 0,6-5 0 0,-6 5 11 0,3-1 1 16,0-7 1-16,-3-2 0 16,3-3 8-16,0 2 2 0,0-5 0 0,0-7 0 0,3 3 5 0,-3 0 2 15,4-6 0-15,0-6 0 0,-1 0 2 0,8-3 0 16,-4-1 0-16,4-9 0 0,3 7-17 0,-4-4-3 16,1-9-1-16,0 0 0 0,-1 3-4 15,1-6-1-15,0-4 0 0,-1-2 0 0,-3 3-14 0,0-4 0 16,0 1 0-16,-3-1 0 0,0 4 0 0,-1-10 0 15,1-3 0-15,3 6 0 0,-3 1 12 0,3-4-3 16,0 3-1-16,0 1 0 16,0 5-8-16,-3 4 0 0,3 0 0 0,-4 3 0 0,4 0 0 15,-3 6-12-15,3 6 2 0,-3-2 1 16,-1 5-42-16,4 1-8 0,-3-1-1 0,3 4-1 16,-3 6-159-16,-1 0-32 0</inkml:trace>
  <inkml:trace contextRef="#ctx0" brushRef="#br0" timeOffset="2895.86">24899 3325 2343 0,'-7'-13'52'0,"3"7"10"0,-6-3 2 0,3 6 2 0,3-10-53 0,-6 10-13 0,6-3 0 0,-3-4 0 15,4 1 9-15,-4 6-1 0,3-4 0 0,1-2 0 16,-8 3-8-16,4-4 0 0,0 7 0 0,-4-3 0 0,1 6 0 0,-1-9-11 16,-3 5 3-16,3-2 0 0,-6 12 8 0,3-2 0 15,-4-4 0-15,0 9 0 0,-3 0 30 0,0 1 8 16,-7 5 2-16,0 11 0 0,-1-1-17 0,-2-3-3 15,-1 6-1-15,0-3 0 0,0 16-6 16,4-13-1-16,0 10 0 0,3-4 0 0,4 10-12 0,3-6 11 16,4-4-11-16,7 1 10 0,0-4-10 0,0 3 0 15,7-9 0-15,4 1-11 0,3-4 35 0,0-7 6 16,0-5 2-16,7-1 0 0,0 0-32 0,4-2 0 0,6-7 0 16,1-7 0-16,-4-2 0 0,4 0 0 0,-4-7 0 15,4-3 0-15,-4 0 12 0,-3 7-3 0,-1-13-1 16,1 0 0-16,-4-1 13 0,0-2 3 0,-3 3 0 0,-4-3 0 15,7 3 12-15,-4-3 2 0,-3 6 1 0,1 0 0 16,-1 3-23-16,0 0-4 0,0 3 0 0,0 7-1 16,-4 0-11-16,-3 9 8 0,0 0-8 0,0 0 8 15,0 0-8-15,7 9 0 0,0 0 0 0,-3 7 8 16,3 12-8-16,-3-9 0 0,-4 6 0 0,7 3-11 16,-4-2 11-16,1 2 0 0,-1-3 0 0,1 0 0 0,-1 3 0 15,4 0 0-15,0-9 0 0,0 6 0 0,4-6 0 16,0 0 8-16,-4 3-8 0,7-10 0 0,3 4 0 0,-3 0 0 15,8-13 0-15,-5 6-8 16,11-9-56-16,-3 7-10 0,0-7-2 0,3-7-1 16,0-2-117-16,-3 6-23 0,24-29-5 0,-10-5-774 15</inkml:trace>
  <inkml:trace contextRef="#ctx0" brushRef="#br0" timeOffset="3377.52">26102 2983 3056 0,'0'0'68'0,"-7"-6"13"0,0 6 3 0,-4 0 1 0,-3 6-68 0,0-3-17 0,-4-3 0 0,1 10 0 15,-4 2 0-15,3 1 0 0,-3 3 0 0,0-7 0 16,-4 10 0-16,-3-10 0 0,0 10-11 0,-4-3 11 15,-3-1-20-15,3-2 4 0,-3-4 0 0,-8 7 0 16,4-7 6-16,1 1 2 0,-1-1 0 0,0 10 0 31,7-13-20-31,0 7-3 0,4-7-1 0,4 10 0 0,2-4 52 0,5-2 9 0,-1-4 3 0,8 10 0 16,-1-13-32-16,0 6 0 0,8 1 0 0,-1-1 0 16,4-9 0-16,0 0 0 0,0 0 0 0,7 9 0 15,7 1 0-15,1-4 0 0,6 0 0 0,3-2 0 16,5 5 0-16,2 0 0 0,5 7 0 0,-1-13 0 0,0 13 0 0,1-1 0 15,-5-2 0-15,1 3 0 0,-4-1 0 0,-3 7 0 16,-4-6 0-16,0 3 0 0,-3 0 12 16,0 9 5-16,-4-3 2 0,-4 0 0 0,-3 3-4 0,-3-3-1 15,3 4 0-15,-4-4 0 0,-3 3 15 0,-3-3 3 16,-4-3 1-16,3 3 0 0,-3-6-21 0,0 3-12 16,-3-10 12-16,-1 4-12 0,0-3 9 0,-3 2-9 15,-3-5 0-15,-4-1 9 0,-8 0-9 0,-2-2 12 16,-5-4-12-16,-10 3 12 0,-3-6-12 0,0 0 0 15,-4 0 0-15,-4-6 0 16,-3 3-79-16,-14-4-17 0,-10-5-4 0,17 6-1 0</inkml:trace>
  <inkml:trace contextRef="#ctx0" brushRef="#br0" timeOffset="21960.67">3605 6627 864 0,'0'0'38'0,"-7"0"8"0,4 0-37 0,-1-3-9 0,-3 3 0 0,4-6 0 16,-4 2 267-16,3-2 51 0,4 6 10 0,-10 0 3 15,10 0-222-15,0 0-44 16,-4-3-9-16,4 3-1 0,-7 0-44 0,7 0-11 0,-4-6 0 0,4 6 0 16,0 0 13-16,0 0 1 0,0 0 0 0,0 0 0 15,0 0 13-15,0 0 2 0,0 0 1 16,0 0 0-16,0 0 3 0,0 0 1 0,0 0 0 0,11 0 0 16,-7-10-12-16,-4 10-2 0,10 0-1 0,-6 0 0 15,6-6-19-15,-3 6 0 0,-7 0 0 0,14 0 0 16,-10 0 28-16,7 0-2 0,-1 0 0 0,1 0 0 15,-1 0-6-15,4 0-2 0,-3 0 0 0,-4 6 0 16,4-6 3-16,-1 0 1 0,-3 0 0 0,7 0 0 16,-3 0 6-16,3 0 2 0,-3 0 0 0,3 0 0 0,0 0-30 15,0 0 0-15,4 0 0 0,-4 0 0 0,7 0 8 16,-3-6 0-16,3 3-8 0,0 3 12 0,-7-6-12 16,7 6 9-16,-3-3-9 0,3 3 8 15,4-7 3-15,-4 7 0 0,7 0 0 0,-3 0 0 0,-4 0-3 0,4 0 0 16,-4 7 0-16,-4-7 0 0,5 3 2 15,-1 3 0-15,3-6 0 0,1 3 0 16,-7 3-10-16,6-6-11 0,5 0 3 16,2 0 0-16,1 7 8 0,3-7 14 0,1 3-3 0,-1-3-1 15,4 0-10-15,7 0 12 16,-8-3-12-16,8 3 12 0,-10-7 0 0,2 7 0 0,8-6 0 0,-7 3 0 16,7-3-12-16,0 3 8 0,3-4-8 0,-3 4 8 0,-4-3 0 0,8 6 0 0,-8-10 0 15,0 10 0-15,1 0 3 0,-8 0 0 0,-7 0 0 0,8 0 0 16,-5 0-11-1,5 0 0-15,6 0 0 0,0 0 0 0,1 0 0 0,2 0 0 0,-6 0 0 0,7 0 0 16,-7 0 0-16,3 0 0 0,-3 0 0 16,0 0 8-16,7 0 0 0,-4-3 0 0,7-3 0 15,-6 6 0-15,-1-6-8 0,-3 3 0 0,0 3 0 0,-4-7-11 16,0 7 11-16,-3 0 0 0,-4 0 8 0,-3-3-8 16,0 3 0-16,-4 0 0 0,0 0 0 0,-3 0 0 15,-1 0-69 1,-6 3-19-16,6-3-3 0,5 7-825 0,-1-4-166 15</inkml:trace>
  <inkml:trace contextRef="#ctx0" brushRef="#br0" timeOffset="34895.8">18232 4388 1800 0,'0'0'80'0,"0"0"16"0,0 0-77 0,3-9-19 0,1-1 0 0,-1 7 0 15,1-3 45-15,-1 3 6 0,1-4 1 0,-4 7 0 16,0-3-40-16,0 3-12 0,0-6 8 0,0 6-8 16,0-3 18-16,0 3 0 0,-4-13 0 0,4 10 0 15,0 3 9-15,-7 0 1 0,4-6 1 0,-4 3 0 0,0 3 13 0,-1 0 2 16,-2 0 1-16,-1 0 0 16,1 0-17-16,-1 0-4 0,-3 0-1 0,-4-6 0 0,4 6 0 0,-3 0 0 15,-1 0 0-15,-3 6 0 0,3-6-1 0,-3 3 0 16,0 3 0-16,0-6 0 15,3 3 14-15,0 10 4 0,1-4 0 0,-1 4 0 0,-3-4-21 0,7 1-4 16,-4 5-1-16,4 1 0 16,4-3-1-16,-5 2 0 0,5 1 0 0,3-4 0 0,3 4-13 0,1-3 11 15,3-4-11-15,3 7 10 0,4-7 3 16,4 7 1-16,3-7 0 0,0 1 0 0,7-1-6 0,0 0 0 16,4 1-8-16,3 6 12 0,4-13 0 0,0 6-1 15,0-3 0-15,3 1 0 0,-3-4-11 0,-1-3 0 16,-2 0 0-16,-1-10 0 0,0 10 8 0,-3-6 0 0,-1-3 0 0,-2-1 0 15,2-2-8-15,-3 2 0 0,-6-5 0 16,2-1 8-16,-6-3 13 0,3 0 3 0,-4 1 0 0,-2-8 0 16,-1 8 3-16,-4-7 1 0,1-4 0 15,-8 4 0-15,1-3-16 0,-4 9-2 0,-1-15-1 0,-2 9 0 16,-1-4 2-16,1 4 0 0,-4-3 0 0,0 3 0 16,-1 6 5-16,1 0 2 0,4 7 0 0,-4-4 0 15,-1 0-18-15,1 16 8 0,4-9-8 0,-8 18 0 16,4-9 0-16,-4 16 0 0,1 0 0 0,-1 3-12 15,-3 3 12-15,0 9-11 0,3-3 11 0,1 7-10 16,6-4 10-16,-3 4-8 0,3-1 8 0,1-6-8 16,3 7 8-16,7-7 0 0,-4-3 0 0,8 3 0 15,-1-3 0-15,4 4 0 0,-3-14 0 0,6 4-8 16,1 6 8-16,3-12 0 0,-3 9 8 0,-1-10-8 0,1 4 0 16,3-7 0-16,-4-6 0 0,-3 4 0 15,4-7 0-15,3-7 11 0,-3 4-3 0,-1-6 0 0,1-7 0 0,-4 7-8 16,4-7 12-16,-4-3-4 0,0 0-8 0,0 1 8 15,-4-1-8-15,1-6 8 0,-4 6-8 0,0-6 0 16,0 3 9-16,-7-9-9 0,3-4 0 0,-3 7 0 16,0 6 0-16,0-9 8 0,-4 9-8 0,1 0 0 15,3 3 0-15,-7 6 0 0,3 4 15 0,-3-7 1 16,0 16 1-16,0 0 0 0,0 0-17 0,-4 0 0 16,0 16 0-16,-3-13 0 0,0 13-11 0,3-4 1 15,-3 7 0-15,7 6 0 0,0 0 10 0,3-6-13 16,1 6 5-16,3-3 8 0,0 3-9 0,7 0 9 0,0 0 0 15,3-3 0-15,-3-3-9 0,7 3 9 0,-7-3 0 0,7 0-9 16,4-4 9-16,0-2 0 0,-1-4 0 16,4 1 0-16,0-1 0 0,0-9 0 0,4 0 0 0,-4 0 0 15,4 0-8-15,0-9 0 16,-4-1 0-16,3 1 0 0,-3-4 19 0,0-2 4 0,4-4 1 0,-7 3 0 16,-1-9-16-16,1 6 8 15,-1 0-8-15,1-6 0 0,0 7 16 0,-4-11-2 16,0 4-1-16,0 6 0 0,-4-6-13 0,1 7 0 0,3 8 0 0,-4-9 0 15,-3 13 0-15,0-3 0 0,0 9 0 0,0 0 0 16,-3 9-10-16,-8 7-5 0,4 3-1 0,-3-4 0 16,-4 4 16-16,-1 6 0 0,-2-6 0 0,3 0 0 15,-4 0 0-15,4-4 0 0,0 1 0 0,-4-7 0 16,8 1 0-16,-1-1 0 0,4-6 0 0,0 7 0 16,7-10 0-16,0 0 0 0,0 0 0 0,0 0 10 15,0 0-10-15,0 0 0 0,11 0 0 0,-4-3 0 0,3 3 0 0,1-7 0 16,3 7 0-16,-4-3 0 0,5 3 0 0,-5-6 0 15,-3 3-8-15,4-4 8 0,3-2 8 0,-4 6 7 16,1-3 1-16,-4-4 0 0,0 1-16 0,0 3 0 16,0-7 0-16,0 4 0 0,-7-4 0 0,4 1 0 15,-4-4 0-15,0 6 0 0,0-2 0 0,-4-4-18 16,1 10 4-16,-1-3 1 0,-3-1 13 0,0 1 0 16,0 9 0-16,0 0 0 0,0 0 8 0,-4 0 4 15,1 9 0-15,-1 1 1 0,-3-4-13 0,0 6 0 16,0 4 0-16,0-7 0 0,0 7 0 0,0-3-16 0,-1 2 3 15,1 4 1-15,4 6 12 0,-1-9 0 0,-3 3 0 16,3 0 0 0,1-1-36-16,-1-2 0 0,1-3-1 0,6 2 0 15,-3-12-130-15,7-3-25 0,0 0-6 0,0-37-1 0</inkml:trace>
  <inkml:trace contextRef="#ctx0" brushRef="#br0" timeOffset="36498.39">16626 2958 518 0,'0'0'46'0,"4"-3"-37"16,-1-3-9-16,5-1 0 0,-8-2 260 0,3 6 51 15,4-7 9-15,-3 4 3 0,3-3-229 0,-7 9-46 16,0 0-8-16,3-10-3 0,-3 10-5 0,0-9-2 16,0 9 0-16,4-6 0 0,-4 6 5 0,0-3 1 15,0 3 0-15,0 0 0 0,0-7-15 0,0 7-2 16,0 0-1-16,0 0 0 0,0 0-8 0,-4 0-2 15,-3 0 0-15,0 0 0 0,0 10 18 0,-4-4 3 16,4 0 1-16,-3 4 0 0,-4 2-7 0,0 4-2 16,0-7 0-16,-4 7 0 0,0 6-7 0,-6-13-2 0,2 16 0 0,1-6 0 15,-3 9 16-15,2-2 4 0,1 2 0 0,4-3 0 16,-5 3-32-16,1 7 0 16,4-7 0-16,-1 6 0 0,7-2-10 0,-3-1-2 0,7-6 0 15,-3 10 0-15,3-7 12 0,3 6 0 0,0-5 0 16,4 8 0-16,4-2 9 0,0-1 4 0,3-6 1 0,0 4 0 15,3-4-14-15,4-6-15 0,0 3 3 16,1 0 1 0,2 3-30-16,-3-9-7 0,4 0 0 0,3-3-648 0,0 2-130 0</inkml:trace>
  <inkml:trace contextRef="#ctx0" brushRef="#br0" timeOffset="37115.6">17032 3162 2286 0,'0'0'50'0,"0"0"10"0,-7 0 3 0,-4 0 1 0,4 0-51 0,0 3-13 15,-3-3 0-15,10 0 0 0,-7 6 0 0,0-3-13 16,-4-3 2-16,4 7 1 0,-4-1-9 0,-3 3-1 0,4 4-1 0,-4-4 0 15,0 7 11-15,-1 0 10 16,1 3-13-16,0-1 5 0,4 1 0 0,-1 0 0 0,-3 6 0 16,3 3 0-16,4-12 8 0,-3 12-8 0,3-9 8 0,0 6-8 15,3 3 8-15,-3 4 0 0,7-10 0 0,0 3-8 16,-4 3 8-16,8-3 0 0,0-9 0 0,3-4 0 16,0 4 0-16,3-4 8 0,1-2-8 0,-1-4 11 15,5 0 5-15,-1-2 2 0,0-4 0 0,3-10 0 16,1 4-5-16,3-4-1 0,0 1 0 0,1-10 0 15,-1 7 4-15,-4-10 0 0,4 0 0 0,1 0 0 16,-5 0-16-16,-3-3 0 0,4 6 0 0,-4-6 0 0,-3 0 8 16,-1 6 0-16,1-3-8 0,-4-3 12 0,0 9 9 0,-3-12 2 15,-1 3 0-15,1 6 0 0,-1 0 9 0,1 1 1 16,-4 2 1-16,0-3 0 0,0 3-8 16,-4 7-2-16,1-10 0 0,-1 10 0 0,1-1-24 15,-1 1 0-15,-3-7 0 0,0 16 0 0,0-9 0 0,0-1 0 16,0 10 0-16,0-3 0 15,-4-3-65-15,4 6-19 0,-4 0-3 0,1 6-1 16,3-3-89-16,-4-3-19 0,-6 10-3 16,17-10-617-16</inkml:trace>
  <inkml:trace contextRef="#ctx0" brushRef="#br0" timeOffset="37491.08">17470 3548 1497 0,'0'0'66'0,"0"0"14"0,0 0-64 0,0 0-16 0,0 0 0 0,0 0 0 15,0 0 191-15,0 0 34 0,10 6 7 0,1-3 2 16,-4 6-190-16,7 1-44 0,-4-4 0 0,5 4 0 16,-1-1 0-16,0 10 0 0,-4-4 0 0,1 4 0 15,3-3 0-15,-3-4-11 0,-4 4 3 0,0 3 0 16,0 6-2-16,-4-6 0 0,1 0 0 0,-4 0 0 0,-4 6 10 16,1 0 0-16,-1-6 0 0,-3-1-8 0,-3 1 8 0,-1 6 0 15,-3-6 0-15,0-3 0 0,0-4 0 0,-4 4-8 16,0 0 0-16,1-7 0 15,3 0-99-15,-4-5-19 0,0 5-4 0,1-3-733 16</inkml:trace>
  <inkml:trace contextRef="#ctx0" brushRef="#br0" timeOffset="37975.04">18225 3118 2530 0,'-11'-9'56'0,"11"9"11"0,-11-7 2 0,4 7 3 0,-3 0-58 0,-1 0-14 0,4 7 0 0,-4-4 0 16,1 3 0-16,3 10 0 0,-7-4 0 0,3 4 0 15,-3-4 0-15,-4 4-16 0,4 3 3 0,0 6 1 0,0 3-7 16,0 4-1-16,0-10 0 0,3 6 0 0,4-3-1 0,0 0-1 16,4 3 0-16,-1-9 0 0,1 6 13 0,3-6 9 15,0 6-12-15,0-9 12 16,0-4-9-16,3 7 9 0,1-3 0 0,-1-1-9 0,4-5 9 0,0-7-10 16,0 6 10-16,4-9-10 0,-1 7-8 0,1-7-2 15,0 0 0-15,3-7 0 0,0 7 4 0,0-9 0 16,0 0 0-16,4-7 0 0,-4 6 16 0,0 1-10 15,0-3 10-15,0-4-8 0,-3 0 20 0,3 4 5 16,-7-4 1-16,4-3 0 0,-4 3 11 0,0-2 3 16,-4-1 0-16,1 3 0 0,-1-3 5 0,1 1 2 15,-4 2 0-15,3-3 0 0,-3-9-20 0,-3 9-4 16,3 3-1-16,0-6 0 0,-4 0-14 0,4 13 11 0,-3-4-11 16,-1-2 10-16,1 8-10 0,-4-2-17 0,3 6 4 0,-3-3 1 31,0 6-44-31,0 6-9 0,3-6-2 0,-3 0 0 15,7 0-123-15,-7 0-25 0,0 0-5 0,7 0-557 0</inkml:trace>
  <inkml:trace contextRef="#ctx0" brushRef="#br0" timeOffset="38383.54">18256 2547 2016 0,'0'0'179'0,"0"0"-143"15,0 0-36-15,0 0 0 0,-3 10 121 0,3-1 18 16,7 7 3-16,-4-4 1 0,8-5-119 0,3 11-24 15,0-2 0-15,7-3 0 0,8 2-9 0,2 4 9 16,5 0 0-16,2 6-9 0,5 0 9 0,6 0 0 16,-3 3 0-16,0 1 8 0,-4-1-8 0,4-3 9 15,-4 3-9-15,-3 0 10 0,-4 7-10 0,1-10 0 16,-5 10 0-16,1-7 0 0,-4 6 0 0,-6 1 10 16,-5-7-10-16,-3 10 10 0,0-10 27 0,-3 6 6 15,-4 1 1-15,-7-7 0 0,0 7-17 0,0-1-3 16,-3-9-1-16,-8 3 0 0,4 1-9 0,-7-1-2 15,3-3 0-15,-3 3 0 0,-4 3-12 0,1-9 0 0,3 10 0 16,-7-20 0-16,3 7-13 0,-3-3-6 0,0-7-1 16,-4 1 0-1,0 8-164-15,-7-18-34 0</inkml:trace>
  <inkml:trace contextRef="#ctx0" brushRef="#br0" timeOffset="41928">27944 4056 921 0,'0'0'40'0,"0"0"10"0,0 0-40 15,0 0-10-15,0 0 0 0,0 0 0 0,0 0 125 0,3-3 23 0,-3 3 5 16,4-7 1-16,3 7-98 0,-4-6-20 16,4 6-4-16,0 0-1 0,0 0-7 0,0-3-2 15,4-3 0-15,0 6 0 0,-1 0 17 0,8 0 3 16,-4-4 1-16,7 4 0 0,-3-6 11 0,3 6 2 0,4 0 1 0,3 0 0 16,0-3-31-16,0 3-6 0,4 0-2 0,-4 0 0 15,7 0-18-15,1 0 0 0,-4 0 8 0,6 0-8 16,-2 0 0-16,2 0 0 0,5 0 0 15,6 0 0-15,1 0 0 0,2 0 0 0,-6 3 0 16,4-3 0-16,-1 0 0 0,-7 6 0 0,-3-6 0 0,0 4 0 16,-7-4 0-16,3 0 0 0,-3 0 8 0,-4-4-8 15,0-2 20-15,4 6 0 0,-4-3 0 0,4-3 0 16,-4 6-4-16,-3-3 0 0,3-4 0 0,-3 4 0 16,-4-3-8-16,0 6-8 0,4-3 9 0,-4 3-9 15,0-6 0-15,-7-1 0 0,4 4 0 0,0 3 0 16,-4 0 0-16,-4 0 0 0,4-6 0 0,-3 6 0 15,-4-3 0-15,0 3 0 0,0-7 0 0,-7 7 9 16,0 0-9-16,0 0 0 0,0 0 0 0,0 0 0 0,0 0 8 0,-3-9 0 16,-4 0 0-16,-1-1 0 0,-2 4 0 0,-4 3-8 15,0-7 12-15,-8 1-4 0,-2 0-8 0,3-7 0 16,-4 0 0-16,-3 7 0 0,-1-1 14 0,-2-8-2 16,-1 2-1-16,4 3 0 0,3-2-11 0,0 5 0 15,4 1 0-15,4 6 8 0,2-4-8 0,-2 1 12 16,6 6-12-16,1 0 12 0,-1 0-12 15,4 0 0-15,3 6 0 0,4-6 8 0,0 0-8 0,0 0 0 16,0 0 0-16,0 0 0 16,-3 10 0-16,3-10-9 0,3 9 9 0,5 1 0 0,-1-1-11 0,3 1 11 0,1-1-10 0,3-3 10 15,4 4-9-15,3-1 9 0,0 0-8 16,0 7 8-16,7-16 0 0,-3 16-10 0,0-13 10 16,3-3 0-16,0 9 0 0,0-9 0 0,-3 7 0 0,0-4 0 15,-1-3 0-15,1 6 0 0,-7-3 0 16,-1 3 0-16,-3-2 0 0,1 5 0 0,-1-9 0 0,-4 6 0 15,-3 4 0-15,0-1 0 0,0 0 0 0,-3-2 0 16,-4 2 0-16,0 7 0 0,0-7 0 0,0 4-10 16,-7 2-1-16,-4-2 0 0,1 9 0 0,-1-3 0 31,-6 6-16-31,-5-3-3 0,-2 3-1 0,-5-6 0 0,-2 6-81 0,-1 0-17 0</inkml:trace>
  <inkml:trace contextRef="#ctx0" brushRef="#br0" timeOffset="45493.78">17357 5056 1083 0,'0'0'48'0,"0"0"10"0,3-3-46 0,1-3-12 0,-4-4 0 0,3 1 0 15,1 2 78-15,-4 4 14 16,0 3 2-16,0-6 1 0,0-3 4 0,0 9 1 0,-7 0 0 0,3-10 0 16,-3 10-12-16,4 0-1 0,-1-3-1 0,4 3 0 15,-7-6-14-15,7 6-2 0,0 0-1 0,0 0 0 16,0 0-17-16,0 0-3 0,0 0-1 16,0 0 0-16,0 0-40 0,11 6-8 0,-1 7 0 0,1-7 0 15,-1 3 0-15,-3 1 0 0,4 5-8 0,-4 4 8 16,0-6 0-16,0 12 0 0,0 0 0 0,-3-6 10 15,-1 9-10-15,1 0 12 0,-4 7-12 0,0-4 12 16,0 0 4-16,-4 4 0 0,4 9 1 0,-3-7 0 16,-4 7-17-16,7-3 0 0,0-3 0 0,-4 9 0 15,4-6 28-15,0 2 1 0,4-2 1 0,-4 9 0 16,0-3-15-16,3-3-3 0,1 7-1 0,-1-4 0 16,-3 0-11-16,0-4 0 0,0 1 0 0,0 0 8 15,0 0 8-15,0-6 2 0,0 6 0 0,0-7 0 0,-3-2-8 0,-1-1-2 16,1 4 0-16,-1-7 0 15,-3 1-8-15,4-7 0 0,-4 0 0 0,-1-6 8 0,1-1 15 16,4-2 2-16,-4-3 1 0,3 2 0 0,-3-5-18 0,4-1-8 16,-1 1 0-16,-3-4 8 0,7-6 3 0,0 0 0 15,-3 3 0-15,3-3 0 0,0 0 7 0,0 0 2 16,-4-3 0-16,-3-7 0 0,4 4-8 0,-5-3 0 16,5-1-1-16,-4-5 0 0,0-4-11 0,-4 0 10 15,4-6-10-15,0 6 10 0,-3-9-10 16,-5 3 0-16,5-3 0 0,-1-1 8 0,1-5-8 0,-4 9 0 15,3-3 0-15,-3 3 0 0,3-4 0 0,-3 14 0 16,4-4 8-16,-1 0-8 0,0 3 8 0,1 7-8 0,3 0 12 16,-4-1-4-16,4 7-8 0,4-3 0 15,-4 6 0-15,7 0 8 0,0 0-8 0,0 0 0 0,0 0 0 0,0 9 0 16,0-3-11-16,3 7-7 0,1-4-2 16,-1 7 0-16,4 3 5 0,0 0 1 0,0 3 0 15,4 0 0-15,-1 3 14 0,5 3 0 0,-5-3 0 0,4 3 0 16,0 0 0-16,1 7 0 0,-1-10 8 0,-4 3-8 15,4 0 0-15,0-6 0 0,1 0 0 0,-1-3 0 16,0-3 0-16,3 3 0 0,1-10 0 0,-4 7 0 16,4-7 12-16,-1 1-4 0,1-10 0 0,-4 9-8 15,-3-9 16-15,-1 0-3 0,4 0-1 0,1 0 0 16,-1-9 0-16,0 9 0 0,0-10 0 0,0 1 0 0,0-1 0 16,-3-5-1-16,3 5 0 0,-4-9 0 0,1 4-11 15,0-4 10-15,3-6-10 0,-4 3 10 16,1-13-10-16,3 7 0 0,4-13 0 0,-1-6 8 15,4 3-73-15,8-9-15 16,2-10-4-16,1 16-1276 0</inkml:trace>
  <inkml:trace contextRef="#ctx0" brushRef="#br0" timeOffset="71963.84">30762 17113 1267 0,'0'0'112'0,"-7"6"-89"0,0-6-23 0,0 0 0 15,-4 0 182-15,8 0 32 0,3 0 6 0,-7 0 2 16,0 0-168-16,0 4-34 0,7-4-6 0,-7 0-2 16,0 0 28-16,0 6 4 0,0-6 2 0,0 0 0 15,-4 0-2-15,4 0 0 0,-4 0 0 0,1 0 0 16,3 0 5-16,0 0 1 0,-4-6 0 0,0 6 0 0,1-4 2 15,3-2 1-15,-4 3 0 0,4-3 0 16,0-4-10-16,0 1-3 0,0 0 0 0,0-1 0 0,0 1-24 0,3 2-4 16,1-5-2-16,-1 2 0 0,1 1-10 0,-1 3 12 15,1-4-12-15,3 4 12 0,0 6-12 0,0 0 0 16,0 0 0-16,0 0 0 0,0 0 0 0,0 0 0 16,0 0 0-16,0 0 0 0,0 0 0 15,0 0 0-15,0 0-8 0,0 0 8 16,0 0 0-16,-4 6 0 0,4-6 0 0,0 0 0 0,0 0 0 0,0 0 0 15,0 0 0-15,0 0 0 0,7 4 0 0,-7-4 0 16,11 6 0-16,-1-6 0 0,1 6 0 0,0-6 0 16,-1-6 0-16,1 6 0 0,-4 6 0 0,0-6-11 15,-7 0 11-15,10 3-8 0,-10-3 8 0,0 0 0 16,7 0 8-16,-7 0-8 0,0 0 0 0,0 0 0 16,0 0 0-16,0 0 0 0,0 0 10 0,0 0-2 15,0 0-8-15,0 0 12 0,0 0 3 0,0 0 0 16,8 0 0-16,-8 0 0 0,7-3-4 0,0-3-1 0,0 0 0 15,-4 2 0-15,4-2-10 0,-7 6 0 16,4-3 0-16,3-3-11 0,-7 6 11 0,3-3 0 16,-3 3 0-16,0 0 0 0,0 0 0 0,0 0 0 0,0 0 0 0,0 0 11 15,0 0 5-15,-3 3 2 0,-4 6 0 0,0 7 0 16,0-7-18-16,-4 1 0 0,1 5 0 0,-1-2 0 16,0 3 0-16,-3 2 8 0,4-8-8 0,-4 5 10 15,-1 4-10-15,5-3 0 0,-1-4 0 0,1-2 8 16,3 6-8-16,3-7 0 0,1 0 0 0,-1 1 0 15,4-1 0-15,0 1 0 0,4-4 0 0,3 3 0 16,-4-2 0-16,8-4 0 0,3-3-11 0,0 0 11 16,4 0 0-16,-1 0-8 0,1-3 8 0,0-4 0 0,6-2 0 0,-3-1 0 15,4 4 0-15,0-6 0 0,3 2 0 0,0 1 0 16,-3-7 0-16,0 7 0 0,-4 2 0 0,-4-5 0 16,-2 2 0-16,-5 1 8 0,-3-3-8 0,-3 2 12 15,-4 1-4-15,-4-1 0 0,-6 1 8 16,-1 0 1-16,0-1 1 0,-6 1 0 0,-1-1-2 15,1 4 0-15,-1-3 0 0,0-1 0 0,1 7-16 0,-1-3 0 16,0 6 0-16,4 0 0 16,-3 0 8-16,2 9-8 0,1-9 0 0,0 10 0 0,4-1 0 15,-4 0 0-15,3 1 0 0,4 6 0 0,-4-1 0 0,4-2-9 16,0 2 1-16,0 1 0 0,4-3 8 0,3 5 0 0,0-8-9 16,0 6 9-16,3-1 0 0,4-5-9 15,-3 2 9-15,3-6 0 0,0 4-14 0,0-1 4 0,-4 1 1 0,8-10 0 16,-4 6 9-16,0-3-13 0,0-3 5 15,4-3 8-15,-4 3-10 0,3-6 10 0,1-4 0 0,3 7-9 16,-3-9 9-16,3 2 0 0,0 1 0 0,0-4 0 16,0-2 0-16,4-1 0 15,-4-3 0-15,4 0 0 0,-1 0 0 0,1 4 0 0,-1-7 0 0,-2 0 8 16,-5 3-8-16,1 0 12 0,-1 0-4 0,-3 10 0 16,0-7-8-16,-3 7 12 0,-4-4-4 0,-4 7 0 15,1-3 0-15,-4 9 0 0,3-7 0 0,-6 14 0 16,-4-4-8-16,-1 3 0 0,-2 10 0 15,-1-4 0-15,-3 7 0 0,3 6 0 0,1-6-12 0,-4 0 4 16,3 6 8-16,4-6 0 0,0 6 0 0,0-6 0 16,7 6 0-16,-4-6 0 0,0 6 0 0,8-7 0 15,-4 1 0-15,3 6 0 0,1-12 0 0,3 9 0 0,0-3 0 16,3-1-10-16,1-8 10 0,3 6 0 0,-4-7-12 0,8-6 12 16,-4 6-12-16,4-9 12 0,-1 0-15 0,4 0 4 15,4-9 1-15,0 0 0 0,-1-1 10 0,4-5 0 16,1-4 0-16,2 6 0 0,-3-12 0 0,1 9 0 15,-5-5 0-15,-3-5 0 0,0 8 0 0,1-7 9 16,-8-1-9-16,0-2 0 0,0 3 11 0,-4 3-11 16,-3-3 10-16,-3 0-10 0,-4 3 8 0,3 0-8 15,-3 10 0-15,-3-4 0 0,-5 6 8 16,-2 1-8-16,-4 9 0 0,-1 0 9 0,-2 0-9 0,-1 9 0 16,0 1 0-16,4 6-11 0,4-4 11 0,-5 4 0 15,5 9-9-15,-1-6 9 0,0 0 0 0,8 6 0 0,-4-7 0 0,7 1 0 16,-4 0-9-16,8-3 9 0,-4 3 0 15,-1-1 0-15,5 1-8 0,3-3 8 0,0 0 0 0,0-4 0 16,0-3-8-16,7 1 8 16,-3 6 0-16,-1-10 0 0,4-3-10 0,0 3 10 0,4-6-8 15,-1 0 8-15,1-6-10 0,7 3 10 0,-1-3-12 16,4-10 12-16,4 6-14 0,0-8 4 0,3-1 1 0,0 3 0 16,0-6-13-16,-3-3-2 0,-4 6-1 0,-3-6 0 15,0 6 1-15,-4 1 1 0,-7 2 0 0,0-3 0 16,-7 3 23-16,0 4 0 0,-7-4 0 0,0 16 0 15,-4-3 0-15,-3 6 0 0,-4 3 0 0,-3 4 0 16,-4 2 0-16,-3 4 10 0,4 3-1 0,-1 6 0 16,0-6 3-16,0 6 1 0,4-6 0 0,4 9 0 15,-4-9-5-15,6 0-8 0,-2 6 11 0,3-7-11 16,0 4 9-16,-1-3-9 0,5-6 0 0,3 2 9 16,-4 4-9-16,4-9-11 0,4-1 3 0,-4-3 0 0,3-3 8 15,1 4 0-15,3-7 0 0,0 0-8 16,0 0-43-16,0 0-8 0,0 0-1 0,0 0-808 15,10-7-162-15</inkml:trace>
  <inkml:trace contextRef="#ctx0" brushRef="#br0" timeOffset="77942.49">11815 4137 1922 0,'21'-12'42'0,"3"-7"9"0,8 3 1 0,10-9 3 0,4 6-44 0,7-6-11 0,11 6 0 0,-1-6 0 15,-6 6 0-15,-1-3 8 0,1 1-8 0,-8 8 8 16,0-3-8-16,-6 7 0 0,-4 0 0 0,-4-1 0 16,-7 4 0-16,-7 3 0 0,-7-4 9 0,0 7-9 15,-7 0 19-15,-7 0-1 0,0 0 0 0,-7 0 0 16,-3 10 9-16,-8-4 1 0,-7-3 1 0,-6 10 0 16,-1-1-19-16,-3-5-10 0,-1 2 10 0,1 0-10 15,-7 1 12-15,3-7-3 0,-3 3-1 0,-4 4 0 0,0-10 15 16,0 9 2-16,0-9 1 0,7 9 0 0,1-9-26 0,2 7 0 15,-2-4 0-15,2 3 0 0,5-6 0 0,-1 3 0 16,0 4 0-16,4-1 0 16,7-3-20-16,-1-3-5 0,5 0-2 0,3 6 0 0,10-3 27 0,-3-3 0 15,7 0 0-15,0 0-8 0,0 0 29 0,11 0 7 16,3 0 0-16,3 0 1 0,8-3-13 0,0-3-4 16,10 3 0-16,4-3 0 0,7-4-4 0,0 10-8 15,3-16 11-15,4 16-11 0,3-12 8 0,-6 6-8 16,-4-4 0-16,-4 4 0 0,-3 3 0 0,-4-3 0 15,0-4 0-15,-3 7 0 0,0-3 0 0,-7-4 0 0,-4 10 0 0,-4-9 0 16,-6 9 0-16,-4 0 10 16,-7 0-10-16,0 0 8 0,0 0 15 0,-14 0 2 0,-7 0 1 15,-8 9 0-15,1-2-13 0,-7 2-2 0,-11-6-1 16,-3 7 0-16,-4-1-10 0,-11-3 10 0,1 4-10 16,-1-1 10-16,4 0-2 0,4-9 0 0,3 7 0 0,7 2-749 15,-3-9-151-15</inkml:trace>
  <inkml:trace contextRef="#ctx0" brushRef="#br0" timeOffset="109406.61">2692 2786 1911 0,'0'-16'84'16,"0"16"19"-16,0-6-83 0,0 6-20 0,0-3 0 0,3-4 0 0,-3 4 36 0,0 3 4 15,0 0 0-15,0 0 0 0,-3-6-23 0,3-4-4 16,-7 1-1-16,-4 0 0 0,4 2-12 0,-11 4 9 15,4-6-9-15,0 3 8 0,-11-4-8 0,1 10 0 16,-12-12 0-16,5 2 0 0,-8 4 0 0,0 0 8 16,4 3-8-16,-7-7 8 0,-1 10 0 0,-3-6 0 15,-3 6 0-15,0 6 0 0,-8-6-8 0,8 0 12 16,-11 3-12-16,0 4 12 0,-7-4 8 0,3 3 1 16,-6-6 1-16,6 9 0 15,4 1-5-15,4-1-1 0,3-9 0 0,-4 6 0 0,12 4 3 0,6-7 0 16,0 6 0-16,-3 4 0 0,6-1-19 0,8-2 0 0,3 6 8 0,1-13-8 15,3 9 0-15,6 1 0 0,1-4-8 0,4 1 8 16,-1-4 0-16,1 6 0 16,6-5 8-16,4 8-8 0,-7-2 8 0,7-4-8 0,0 1 0 0,7 5 0 15,-7 4 0-15,11 0 0 0,-8 6 0 0,1 3 0 16,3 4 0-16,3 8 10 0,-6 1-10 0,3 6 8 16,-4 7 11-16,1-4 1 0,3-3 1 0,-7 6 0 15,0 7-21-15,0-10 0 0,0 3 0 0,0 0 0 16,0 1-10-16,-7-4-6 0,7-3-2 0,-4-3 0 15,1-6 18-15,-4 5 11 0,3-11-2 0,-3-10 0 16,4 6 5-16,3-3 1 0,-11 0 0 0,8-9 0 16,-4-4-1-16,3 7 0 0,-7 0 0 0,1-3 0 0,6-7-2 0,-6 7-1 15,-1-7 0-15,-3 7 0 16,7-4 3-16,0-2 1 0,-4-1 0 0,1 1 0 0,-1-1 9 16,1-9 1-16,6 6 1 0,-6 1 0 15,6-4-2-15,4-3 0 0,0 0 0 0,0 0 0 16,0 0 17-16,14 0 3 0,0 0 1 0,11 0 0 15,7 0-19-15,6-3-4 0,19-4-1 0,6 1 0 0,19-3-10 0,2-1-3 16,1 7 0-16,14-6 0 0,-4 2 9 16,4-2 2-16,-8 9 0 0,-2-3 0 0,2 3-29 0,-6-6-6 15,-7 6 0-15,3 6-1 16,0-6-105-16,-7 3-21 0,-14 6-4 0</inkml:trace>
  <inkml:trace contextRef="#ctx0" brushRef="#br0" timeOffset="126784.52">30656 17646 1324 0,'0'0'118'0,"0"0"-94"0,0 0-24 0,-3 0 0 0,-4-9 264 0,3 3 49 16,-3 6 10-16,7 0 1 0,-3-4-254 0,-1-2-51 16,4 6-11-16,0 0-8 0,-3-3 20 0,3 3-4 15,-7 0 0-15,0 0 0 0,-4 3 20 0,4 3 3 16,-4-2 1-16,1 11 0 0,-4-5-16 0,3 5-4 16,-3-2 0-16,-4 3 0 0,-3 2 20 0,3 7 3 15,1-6 1-15,-1 9 0 0,-3-2-25 0,0 2-5 0,0 0-1 16,0 3 0-16,-1-2-13 0,5 5 8 0,-4-6-8 0,6 7 0 15,1-1 0-15,4-2 0 16,-1 2-8-16,1-6 8 0,6 7-16 0,-3-1 3 16,3-5 1-16,1-1 0 0,3 3-2 0,0-3 0 15,3 1 0-15,1-4 0 16,0-7-65-16,6 8-13 0,1-14-2 16,6 4-706-16,8-7-140 0</inkml:trace>
  <inkml:trace contextRef="#ctx0" brushRef="#br0" timeOffset="127645.44">30759 17825 2019 0,'0'0'89'0,"0"0"19"0,-4-6-86 0,4 6-22 16,0 0 0-16,0-3 0 0,0-4 0 0,0 7 9 16,0 0-9-16,0 0 0 0,0 0 19 0,0 0-3 15,0 0-1-15,0 0 0 0,0 0 24 0,0 0 5 16,0 7 0-16,-3 8 1 0,3-2-17 0,-7 2-4 15,3-2-1-15,1 3 0 0,-5 9 12 0,5-6 2 0,-4-1 1 0,0 1 0 16,0 6-1-16,0-6 0 0,0 0 0 0,0 6 0 16,0-9-3-16,0 3-1 15,3-1 0-15,-3-2 0 0,3-3-33 0,1-4 0 0,-1 7 0 0,1-7 0 16,3 0 0-16,0 1 0 0,0-4 0 0,0 4 0 16,0-10 16-16,3 3-3 0,-3-3-1 0,7 6 0 15,-7-6-12-15,11 0 11 0,0-6-11 0,3 6 10 16,0-3-10-16,0-7 0 0,4 4 0 15,3-4 8 1,0 1-27-16,4 0-5 0,-1 2-2 0,1-2 0 16,-4 0-25-16,0-1-5 0,-3 7 0 0,0-3-1 15,3-4-103-15,-7 4-20 16,0 3-4-16</inkml:trace>
  <inkml:trace contextRef="#ctx0" brushRef="#br0" timeOffset="127901.02">31090 17715 1796 0,'0'0'40'0,"0"3"8"0,-3 7 1 0,-1-1 1 0,1 1-40 0,-1 5-10 15,1-5 0-15,-1 8 0 0,1 1 8 0,-1-3 0 16,-3 9 0-16,0-6 0 0,-4 9 72 0,1 0 15 0,-8 4 2 0,1-4 1 15,-1 6-3-15,0 4-1 0,-3 0 0 0,3-4 0 16,-6 1-58-16,3 2-12 0,-4 4-3 0,7-3 0 16,1-1-21-16,3 4-12 0,-1-3 2 0,5-4 0 31,3-6-197-31,0 1-39 0,3-11-8 0,4 4-2 0</inkml:trace>
  <inkml:trace contextRef="#ctx0" brushRef="#br0" timeOffset="128320.97">31313 18032 403 0,'0'0'36'0,"0"0"-36"0,-7 6 0 0,-4-6 0 15,0-6 480-15,4 6 88 0,0 0 19 0,4 0 3 16,3 0-523-16,-7 6-105 0,-4-3-21 0,4 7-4 0,-4 5 51 0,1 4 12 15,-1-3 0-15,-6 3 0 0,3 6 39 0,-4-6 10 16,0 9 3-16,1-3 0 0,-5 0-36 0,5-3-6 16,-1 3-2-16,1 0 0 15,2-6 5-15,1 6 1 0,4-6 0 0,3-7 0 16,3 4-14-16,4-7 0 0,0-9 0 0,0 0 0 16,11 10-45-16,3-10-6 0,0 0-1 0,7-10 0 15,-3 1 7-15,3 0 1 0,0-1 0 0,0-5 0 0,0 5 16 0,1-9 4 16,-5 4 1-16,4 2 0 0,-3-6 23 0,0 4 0 15,-4-1 0-15,-4 3 8 0,1-2 28 0,0-4 4 16,-4 3 2-16,-4 4 0 0,-3-10 19 0,0 9 4 0,-3-6 1 16,-1 4 0-16,1-1-6 0,-8 4 0 0,4-4-1 0,-4-3 0 15,1 10-44-15,-1-7-15 0,1 7 9 0,-1-1-9 16,0 10 0-16,4-9 0 0,-3 6 0 0,-1-4 0 31,1 7-46-31,3 0-2 0,-1 0 0 0,1 0 0 16,4 0-102-16,3 0-21 0,0 0-4 0,-7 7-793 0</inkml:trace>
  <inkml:trace contextRef="#ctx0" brushRef="#br0" timeOffset="128763.99">31687 17988 806 0,'0'0'72'0,"0"0"-58"0,0 0-14 0,-4-3 0 0,0-7 268 0,4 4 50 16,-3-3 10-16,-1 6 3 0,1-4-249 0,3 7-50 15,0 0-9-15,-4 0-3 0,-3 7 77 0,0-4 15 16,-3 6 4-16,-4 1 0 0,-4-1-68 0,0 7-12 16,-3 3-4-16,0-1 0 0,3 7 7 0,1 4 1 15,-8-4 0-15,4 3 0 0,3-3-40 0,1 3 0 16,-1-3 0-16,7 0 0 0,-3-3 8 0,4 0-8 15,6 0 10-15,-3-6-10 0,3 3 0 16,1 0 0-16,3-4 0 0,0-5 0 16,3 5-28-16,5-5 2 0,-1-1 0 0,3-6 0 0,1 4 26 0,3-4-10 15,0-3 10-15,4-10 0 0,6 7 10 0,-3-3 9 16,1-7 1-16,-1-2 1 0,4 5-10 0,-4-5-3 0,-4 2 0 16,1-3 0-16,-4 1-8 0,-3-4 8 0,-1 6-8 15,-6-2 8-15,3-1 8 0,-4-3 0 0,1 0 1 16,-4 1 0-16,0-1 15 0,-4-6 2 0,1 9 1 0,-1-3 0 15,1 0-22-15,-4 4-4 16,0-4-1-16,3 0 0 16,1 10-64-16,-1-7-12 0,-7 7-4 0,4-1 0 15,0 10-164-15,-3 0-32 0,-15 6-8 0,7 7-655 0</inkml:trace>
  <inkml:trace contextRef="#ctx0" brushRef="#br0" timeOffset="129069.49">31866 18512 2991 0,'0'0'132'0,"-3"9"28"0,-1 1-128 0,1-4-32 16,3-6 0-16,3 9 0 0,1 4 0 0,3-7-12 16,-4 10 0-16,8-4 0 15,0-2-21-15,-4 5-4 0,0-2-1 0,3 3 0 0,-3-1 38 0,-3-2 0 0,-1 2 9 0,5 4-1 16,2 0-8-16,-6-3 0 0,3 3 0 0,-7-4 0 16,3-2-18-16,-6 2-2 0,3 1 0 0,-4-6 0 31,1 2-112-31,-8-6-22 0,4 4-5 0</inkml:trace>
  <inkml:trace contextRef="#ctx0" brushRef="#br0" timeOffset="129507.69">32501 17869 1670 0,'0'0'148'0,"0"0"-118"0,-3 9-30 0,-4-9 0 0,0 10 243 0,3-4 42 0,1-3 9 0,-1 3 2 15,4-6-257-15,-7 3-51 0,4 7-11 0,-1-1-1 0,-3-2 33 0,0 2 7 16,0 0 2-16,-4 1 0 0,4-1 2 0,-3 7 1 15,-1 3 0-15,1-4 0 0,-1-2-21 0,0 6 0 16,4-4 0-16,-3 4 8 0,3-3-8 0,-4 0 0 16,4-4 0-16,0-2 0 0,3-1 0 0,-3 0 8 15,4-2-8-15,-1-4 8 0,1 3 0 0,3-6 0 16,0 0 0-16,0 0 0 0,0 0-8 0,0 0 0 16,0 0 0-16,0 0 0 0,0 0 0 0,7 6 0 0,-7-6 0 0,7 3 0 15,4-3 0-15,-4 7 0 0,3-7 0 0,1 3 0 16,-1-3 0-16,1 0 0 0,3 0-8 0,0 6 8 31,-3-3-26-31,3-3 0 0,0 0 0 0,0 0 0 16,-3 0-82-16,6 0-17 0,-3 0-3 0,0 0-1 15,4 0-68-15,-4-3-14 0,4 3-2 0,-4-6-1 0</inkml:trace>
  <inkml:trace contextRef="#ctx0" brushRef="#br0" timeOffset="129771.52">32734 17906 3060 0,'-14'16'136'0,"4"-13"27"16,-1 13-131-16,0-7-32 0,-3 1 0 0,4 5 0 0,3-5 0 0,3-1 0 15,-3 10 0-15,0 0 0 16,-4 6-25-16,1-6-3 0,-4 6 0 0,-4 3 0 0,-3 0 7 0,0-3 1 15,0 4 0-15,-1-4 0 0,1 0 3 0,0-3 1 16,0 3 0-16,3-6 0 16,1 6-38-16,3-6-7 0,-1-1-2 0,5-2 0 15,3-7-161-15,0 1-33 0</inkml:trace>
  <inkml:trace contextRef="#ctx0" brushRef="#br0" timeOffset="130189.62">32942 18076 403 0,'0'0'17'0,"0"0"5"0,0 0-22 0,0 0 0 0,-7-3 0 0,0-4 0 16,7 7 381-16,0 0 72 0,0 0 15 0,0 0 2 16,-3 0-381-16,-8 0-76 0,4 7-13 0,0-4 0 15,-4 6 84-15,1 1 23 0,-4-1 5 0,3 7 0 16,-3-1-72-16,4 4-14 0,-5 0-3 0,5 0-1 15,-4 0-2-15,-4 6 0 0,4-6 0 0,0-1 0 0,0 7 9 0,3-6 2 16,1-3 0-16,-1 3 0 0,4-4-31 0,3-2 0 16,4-4-8-16,-3 1 8 15,6-4-40-15,-3 3-2 0,0-9 0 0,11 0 0 0,0 0 21 0,-1-9 4 16,1 9 1-16,-1-9 0 0,4 2 0 0,-3-5 1 16,3 2 0-16,0-5 0 0,-3 5 15 15,3-5 0-15,4 5 0 0,-4 1 0 0,0-4 27 0,-4-2-2 16,4 5 0-16,-3 1 0 0,-4-7 15 0,-3 7 2 15,-1-1 1-15,-3 1 0 0,0 0-9 0,0-7-2 16,-3 6 0-16,3-5 0 0,-7 5 7 0,3-2 1 16,-3-4 0-16,3 7 0 0,-6-7-22 0,3 7-4 15,0-1-1-15,-4 7 0 0,1-6-4 0,3 2-1 16,-4 4 0-16,4-3 0 0,-4 6-8 0,4 0-12 16,-3 0 2-16,-1 6 1 15,4-3-35-15,-4 4-6 0,4-4-2 0,-3 3 0 16,3-3-119-16,3 7-24 0,4-10-5 0</inkml:trace>
  <inkml:trace contextRef="#ctx0" brushRef="#br0" timeOffset="130655.65">33098 18255 1152 0,'-4'-4'102'0,"1"-2"-82"0,-4 6-20 0,-1-3 0 15,5-3 322-15,-1-4 60 0,4 10 12 0,0 0 2 16,0 0-340-16,0 0-69 0,0 0-14 0,-7 0-2 0,0 0 72 0,0 0 14 16,4 0 3-16,-4 0 1 15,0 7-20-15,0-4-4 0,-4 6-1 0,4 1 0 0,-4-1-36 0,1 7 0 16,-1-7 0-16,1 10-8 0,-5-3 8 0,1 2-8 16,0 1 8-16,4 0-8 0,-4-3 8 0,3 2 0 15,0 1 8-15,4-3-8 0,0 3 0 0,0-4 8 16,4-2-8-16,-1-4 0 0,4 1 0 0,0-4-18 15,0-6 3-15,7 10 1 0,-7-10 2 0,7 6 0 16,4-3 0-16,3-3 0 16,0 0-17-16,0 0-3 0,4-3-1 0,3-3 0 0,0-4 25 0,0 10 8 15,0-6 0-15,-3 3 0 0,-4-4 19 0,0 4 10 0,4-3 3 16,-4-3 0-16,0 5-1 0,-3-2 0 0,-4-6 0 0,7-4 0 16,-7 10-9-16,-3-4-2 15,-1-9 0-15,-3 10 0 0,-3-7 3 0,-1-2 0 0,-3 5 0 16,0-3 0-16,3 1-12 0,-3 2-3 0,0-3 0 15,0 7 0-15,4 0 0 0,-4-7-8 16,0 7 12-16,-4-1-4 0,0 1-8 0,1-1 0 0,-1 1-10 0,1 3 10 31,-1 3-45-31,0-4-3 0,4 4-1 0,-3-3 0 0,3 3-129 16,0-4-26-16,3 7-4 0</inkml:trace>
  <inkml:trace contextRef="#ctx0" brushRef="#br0" timeOffset="131063.18">33338 17631 2761 0,'0'0'60'0,"0"0"13"0,0 0 3 0,0 0 2 0,-8-4-62 0,8 4-16 16,-7 4 0-16,7-4 0 0,-3 0 9 0,-4 6-1 16,3-3 0-16,-3 3 0 0,4 4 36 0,-1-1 6 15,1 0 2-15,-1 1 0 0,4 6-13 0,0-1-3 16,4 4 0-16,-1-6 0 0,1 12-12 0,3-7-4 0,0 8 0 0,3-1 0 16,-3-3-12-16,4 12-8 15,0-6 8-15,-1 7-8 0,4-1 9 0,-3 4-9 16,3-4 12-16,0 1-12 0,0 3 15 0,4-10-4 0,0 6-1 0,-1 1 0 15,8-1-1-15,-4 1 0 0,4-4 0 0,-1 10 0 16,1-7 0-16,0-2 0 0,-4 2 0 0,0 1 0 16,-3 2-9-16,-4-2 0 0,0-1 0 0,-3-5 0 15,-4-1-16-15,-4-3 4 0,1-6 0 0,-8-1 1 16,-3-2 11-16,-3 3 0 0,-1-3 0 16,-3-7-8-1,-7 7-21-15,-1-4-4 0,-9-2-1 0,-1-1 0 0,-7-3-56 16,-3-2-11-16,-8 2-3 0</inkml:trace>
  <inkml:trace contextRef="#ctx0" brushRef="#br0" timeOffset="142872.93">8781 4796 1440 0,'-4'-10'128'0,"-3"10"-103"16,4-9-25-16,-1 3 0 0,0-4 135 0,4 7 21 16,-7-6 5-16,7-4 1 0,-3 1-123 0,-4-4-25 15,3 6-5-15,-3 1-1 0,7-7-8 0,-10 13 0 16,3-12 0-16,-4 5 0 0,0 1 0 0,1-1-9 16,-1 4 0-16,-6-3 0 0,3 6-9 0,-1-4-2 15,1 4 0-15,-7-3 0 0,4 3 33 0,-5-4 7 16,-2 7 0-16,-1-3 1 0,-3-3-1 0,-8 6 0 15,-2 0 0-15,2 0 0 0,-2 0 18 0,-1 0 3 0,3 0 1 0,-6 0 0 16,7 0-22-16,0 6-4 0,3-3 0 0,0-3-1 16,4 10 3-16,-4-4 1 0,4 4 0 0,-7 2 0 15,-1 4-6-15,5 9-1 0,-5-6 0 0,1 9 0 16,3 0-12-16,1 7 0 0,2 5 0 0,-2-2 0 16,2 9-9-16,-2-3 9 0,2 0 0 0,5 9-9 15,-1 0 9-15,7-5 0 0,-3 5 0 0,7 0 0 16,0 0-16-16,3 1 1 0,1-4 1 0,6-3 0 15,1-3 2-15,3-7 1 0,0 7 0 0,0-9 0 16,3 3 11-16,4-4 0 0,0 0 0 0,4-5 8 16,3-1 0-16,0-3 1 0,4 3 0 15,3-6 0-15,4-3 8 0,6-6 2 0,1 2 0 0,7-5 0 0,3-1 17 16,8 0 3-16,-1-2 1 0,0-4 0 0,1-3 4 0,-1-10 0 16,8 1 1-16,3 0 0 0,0-7-29 0,3 3-7 15,1-5-1-15,-1-4 0 0,-3 3-8 16,-3 0 8-16,-5-9-8 0,1 0 8 0,0-4-8 15,0 4 0-15,-3-6 9 0,-5 5-9 0,-2-5 8 0,-4-4-8 16,-4 4 10-16,0-10-10 0,-10 6 9 0,0-6-9 16,-4 0 8-16,-4-3-8 0,-3-3 12 0,4 3-4 15,-7 3 0-15,-4-3 0 0,0-3 16 0,-4 12 2 16,1-12 1-16,-4 13 0 0,-4 2 9 0,-3-3 3 16,0 4 0-16,-7 6 0 0,0 3-8 0,-11-4-2 15,-3 11 0-15,-4-1 0 0,-10 0-29 0,-4 3-12 16,-7 7 1-16,0 3 0 0,-7-4-7 0,-7 10-2 15,-10 0 0-15,-11 10 0 0,-4-10 20 0,0 15-10 0,7-12 10 0,-6 13-8 16,-8 0-10-16,7-4-2 16,4-2 0-16,3 5-871 0,4 4-174 15</inkml:trace>
  <inkml:trace contextRef="#ctx0" brushRef="#br0" timeOffset="189463.93">4029 13059 1267 0,'0'0'56'0,"0"0"12"0,-4-7-55 0,-6 7-13 0,-1-9 0 0,8 9 0 16,-8-3 128-16,11 3 24 0,-7-7 4 0,0 7 0 15,7-9-118-15,0 9-24 0,-11 0-5 0,4-3-1 16,0-3-8-16,-3-1 0 0,-1 4 0 0,0 3 8 16,1-6 12-16,-4 6 1 0,3 0 1 0,-3 0 0 15,0-3 28-15,3 3 6 0,-10-6 0 0,7 6 1 16,0 0-1-16,-7 0 0 0,7 0 0 0,-8 6 0 16,1-3-11-16,4-3-2 0,-5 6-1 0,1-3 0 15,-3 4-14-15,-1 2-4 0,-3 0 0 0,3 1 0 0,-7-1-16 0,4 1-8 16,7 5 0-16,0 1 8 15,-4-3 4-15,7-4 0 0,1 7 0 0,10-1 0 0,-11-2 6 16,7 3 2-16,4-7 0 0,0 7 0 0,4-4-20 16,3-2 0-16,0 5 0 0,3-5 0 0,4 5 0 0,-3-2-9 15,-1 3 1-15,8-7 0 0,0 7 8 16,-1-4 9-16,1-2-1 0,-1-1-8 0,8-3 14 0,-4-3-4 16,7 4-1-16,0-7 0 0,-6 6 3 0,6-6 0 15,-7 3 0-15,7-3 0 0,-3-9-12 0,-1 9 8 16,-3-7-8-16,1 4 8 0,-5-3-8 0,4 3 8 15,0-7-8-15,-3 4 8 0,-1-3 5 16,1-1 1-16,0-5 0 0,-1 2 0 0,-6-2 3 0,6-4 1 16,1 9 0-16,-8-5 0 0,8-4-5 0,-11 0-1 15,11 3 0-15,-11 4 0 0,10-4-12 0,-10 0 0 16,4 4 0-16,6-4 0 0,-10 4 0 16,11-4 0-16,-8 10 0 0,1-4 0 0,3 1 0 0,-3-1 0 15,-4 10 0-15,0 0 0 0,0 0 0 0,0 0 0 16,7 0 0-16,-7 0 0 0,10 7 0 0,-6-4 0 0,6 6 0 15,-10-2 0-15,0-7 0 0,0 9 0 0,4 7 0 0,-4-4 0 16,7-2 0-16,-7-1 0 0,0-3-9 0,3 4 9 16,1-1 0-16,3 7 0 0,-3-4 13 0,3-2-4 15,-7-1 3-15,3 7 1 0,8-7 0 0,-8 7 0 16,4-4-2-16,4 4-1 0,-11 0 0 0,7-4 0 16,0 4-10-16,4 3 0 0,-8-4-10 0,8-2 10 15,-11 3-10-15,3 3 10 0,4-10-10 0,4 7 10 0,-11-7-19 16,0 0 3-16,0 1 0 0,0-4 0 15,0-6-152 1,0 0-29-16,0 0-7 0,0 0-555 0,0 0-111 0</inkml:trace>
  <inkml:trace contextRef="#ctx0" brushRef="#br0" timeOffset="190182.47">4219 13149 2948 0,'0'0'65'0,"0"0"14"0,-3 0 2 0,3 10 1 0,0 6-66 0,0-7-16 0,0 7 0 0,7-4 0 31,0 7-38-31,-7 6-11 0,10-6-3 0,-10 6 0 16,7 3 8-16,1-3 2 0,-8 4 0 0,3-1 0 0,-3-3 22 0,7 3 4 0,-7-3 0 0,0 3 1 15,0 7 15-15,0-7 0 0,-7-3 0 0,4 3 0 16,3 7 40-16,-8-7 2 0,5-3 0 0,-1 0 0 16,-3-6-14-16,7 0-4 0,-3 0 0 0,3-4 0 15,-7 4 13-15,7-9 3 0,0-1 0 0,0 0 0 16,-4 1-26-16,4-10-5 0,0 0-1 0,0 0 0 0,0 0 4 15,0 0 0-15,4-10 0 0,-4 1 0 0,7-10 0 16,-14 0 0-16,7 4 0 0,-4-13 0 0,1 2-12 0,3-2 0 16,0-6 0-16,-7-4 0 0,3 4 9 0,-3-4 0 15,7 3 0-15,-3-2 0 16,3-4-9-16,0 3 0 0,3-5 0 0,-3 8 0 0,7-12 0 16,-7 13 0-16,4-4 9 0,3-3-9 0,0 10 0 0,0-4 0 15,3 10 0-15,-6-3 0 0,7 9 0 0,-1-6 0 16,1 9-10-16,-8 4 10 0,8-4-13 0,-1 7 4 15,-3-1 1-15,4 1 0 0,0 3 8 0,-1 6 0 16,1-3 0-16,-1 3 0 0,4 3-13 0,1-3 2 16,-1 0 1-16,3 6 0 0,-3 3-1 0,1 1 0 0,-5-1 0 15,4 7 0-15,0-4 11 0,-3 4 0 16,0 3 0-16,-1 0 0 0,1 3-11 0,-8-4 11 16,4 1-13-16,-7 0 5 0,0 0 8 0,0 0 0 15,0-4 0-15,-7 4 0 0,4 0 0 0,-4-3 0 0,0 3 0 16,-4-4 0-16,4-2 0 0,3-4 0 0,-6 7 0 0,6-7 0 15,-6 1 0-15,-4-1 0 0,3-3 0 0,-7-3 0 16,4 4 0-16,0-7 0 0,0 0 0 16,-7 0 8-16,7 0-8 0,-7 0 9 0,6-7-9 15,-6 4 10-15,4-3-26 0,-4 3-4 0,6-3-2 16,-9-4 0 0,6 1-21-16,0-1-4 0,1-5-1 0,3 5 0 15,0 1-120-15,3 0-25 0,7-1-5 0,4 1-814 0</inkml:trace>
  <inkml:trace contextRef="#ctx0" brushRef="#br0" timeOffset="190962.93">4770 13077 2242 0,'0'0'49'0,"0"0"11"15,0 0 1-15,0 0 3 0,0 0-52 0,0 0-12 0,0 0 0 0,10 7 0 0,-6-4-12 0,6 6-4 0,1 1-2 0,-8 5 0 16,4-5 10-16,0 8 8 16,1 1-12-16,-5-3 12 0,4 3 0 0,-7-4 0 0,0 4 0 0,0 0 0 15,0 6 0-15,0-6 0 0,0 9 0 0,-7-9 9 16,4 3 31-16,3 0 5 0,-8-3 2 0,1 6 0 16,0-6 1-16,4 6 0 0,-8-6 0 0,4 6 0 15,4-7-24-15,-1 1-4 0,-3 0 0 0,4-3-1 16,3 3-8-16,0-1-2 0,-7-2 0 0,7-7 0 15,0 1-9-15,0-1 0 0,0-9 0 0,0 0-11 0,0 0 35 0,0 0 6 16,0 0 2-16,0 0 0 0,0 0-7 0,7-9-1 16,-7-1 0-16,-7-5 0 0,7 2-5 0,-4-6-2 15,0-6 0-15,1 7 0 0,-1-14 2 0,4 10 0 16,-3-12 0-16,3 6 0 0,0-7-7 16,0 1-2-16,0-4 0 0,0-3 0 15,3 4-1-15,1-1 0 0,3-6 0 0,4 9 0 0,-8 1-9 16,4-4 0-16,7 10 0 0,-3 0 0 0,-4 3-9 15,3 0 9-15,1 0 0 0,3-4 0 0,4 4-8 0,-8 3 8 16,5-3 0-16,2 10 0 0,1-7 0 0,-1 6-8 0,1-3 8 16,0 10 0-16,3-7-9 0,-7 7 9 15,7 6-13-15,4-4 5 0,3 7 8 0,4-6 0 0,-11 6 0 16,7 6 0-16,0 1-12 0,1 2 4 16,-5 0 0-16,1 4 0 0,-7 3-4 0,-1-7-1 15,1 10 0-15,0-4 0 0,-1-2-3 0,1 9-1 16,-4-9 0-16,-3 5 0 0,3-2 1 0,-11 3 1 0,4 0 0 0,0-4 0 15,-7 4 15-15,0 0 0 0,0-3 0 0,-3 2 0 16,-1-2 0-16,-3-3 0 0,4 9 8 0,-11-10-8 16,7 7 11-16,-4-3-11 0,0 2 10 15,-3-2-10-15,-3-3 9 0,-5 2-9 0,1-5 8 0,-3-1-8 16,-5 7 0-16,-2-13 0 0,-5 6 0 0,1-2 0 16,7-7-8-16,-4 6 8 0,4-3 0 0,-7-3 0 15,10 0-20-15,-7 0 0 0,4 0 0 0,3-3 0 31,4-3-77-31,0-1-15 0,7 4-4 0,0-3 0 0,3 3-104 16,0-3-22-16,-6-4-4 0,6 1-1 0</inkml:trace>
  <inkml:trace contextRef="#ctx0" brushRef="#br0" timeOffset="191307.37">5599 13388 2516 0,'0'0'112'0,"0"0"22"0,0 0-107 0,0 0-27 0,0 0 0 0,0 0 0 16,0 0 21-16,0 0-1 0,0 0 0 0,0 9 0 16,10 1-34-16,-10-10-7 15,4 3-2-15,3 6 0 16,-7-9-30-16,0 0-7 0,3 6 0 0,-3-6-1 16,0 0 20-16,0 0 4 0,0 0 1 0,0 0 0 15,0 0-68-15,0 0-12 0,0 0-4 0,0 0-718 0</inkml:trace>
  <inkml:trace contextRef="#ctx0" brushRef="#br0" timeOffset="192187.43">6078 12870 1584 0,'0'0'70'0,"0"0"14"0,0 0-67 0,0 0-17 0,11-6 0 0,-8 3 0 16,-3 3 69-16,11-6 11 0,0 6 1 0,-8 6 1 16,4-3-17-16,7 7-3 0,-10-1-1 0,3 7 0 15,7 2-8-15,-3 1-1 0,-1 0-1 0,4 6 0 16,-10-6-15-16,6 6-4 0,1 3 0 0,-7 4 0 16,3-4-5-16,0 0-2 0,-4-3 0 0,1-3 0 0,-1 3-10 0,-3-6-3 15,7 3 0-15,-7-3 0 16,0-7 39-16,0 4 7 0,0-7 2 0,4 7 0 15,-1-7-21-15,-3-9-4 0,4 4-1 0,-4-4 0 0,7 0-3 0,0 0-1 16,-7 0 0-16,11-10 0 0,-1 1-22 0,4-7-8 16,-7 4 0-16,4-7 0 0,-1 3 8 0,-2-3-8 15,2 4 0-15,4-4 0 0,-10 9 0 16,3-5 0-16,0 5 0 0,0 7 0 0,-7 3 0 16,0 0 0-16,0 0 0 0,3-6 0 0,5 6 0 0,-1 6 0 15,-7-6 0-15,10 3 0 0,-3-3 0 0,0 7 0 16,0-4 0-16,4-3 0 0,-1 6 0 0,-2-6 0 15,2 0 0-15,-3 3 0 0,4 3 9 0,3 1-9 16,-11-4 8-16,4 3-8 0,1-3 8 0,2 7-8 16,-3-1 8-16,0-3-8 0,4-3 8 0,-4 4-8 0,3 2 8 15,-6 1-8-15,-1-4 10 0,5-3-10 0,2 3 12 16,-6-3-12-16,3 4 0 0,0-4 0 0,-7-3 0 0,7 0 0 16,-4 0 34-16,4 0 0 0,-3-3 0 0,3-4 0 15,0-2-13-15,0 6-2 16,4-7-1-16,-4 1 0 0,0-4-6 0,3 4 0 0,1-10-1 0,3 7 0 15,-7-4 19-15,4-3 4 0,-1-6 1 0,1 0 0 16,-1 6-35-16,1-9 0 0,0 3 0 0,3 3 0 16,-7-3 0-16,3 0 0 0,-3 0 0 0,4-4-12 0,-11 4 12 15,7 7-11-15,0-4 11 0,-3 0-10 0,3 3 1 16,-7 6 0-16,0-2 0 0,0 5 0 16,0 4-70-16,0-3-13 0,0 9-4 0,0 0 0 15,0 0-80-15,0 0-16 0,7 0-3 0,0 0-573 16,3 0-116-16</inkml:trace>
  <inkml:trace contextRef="#ctx0" brushRef="#br0" timeOffset="195636.38">7313 12748 1209 0,'0'0'53'0,"-3"6"12"0,-1-2-52 0,1 2-13 0,-8-3 0 0,4-3 0 16,0 6 344-16,0 4 67 0,3-4 13 0,-6 3 2 16,6 1-349-16,1-1-69 0,3-6-8 0,0 7-15 15,0 5-5-15,3 4-2 0,1-3 0 0,-1 3 0 16,4 6 22-16,-3-3-9 0,3 3 9 0,-7 0 0 15,7 3 0-15,-4 0 0 0,-3-3 0 0,0 10 0 0,0-7 0 0,-3-3-8 16,3-6-1-16,0 0 0 0,-7 6-9 0,7-6-2 16,-7-4 0-16,3-2 0 15,-6 3-158-15,3-7-32 0,3 7-6 16,1-13-2-16</inkml:trace>
  <inkml:trace contextRef="#ctx0" brushRef="#br0" timeOffset="195813.36">7271 12435 1785 0,'0'0'79'0,"-4"-7"17"0,4-2-77 0,-10 9-19 16,3-3 0-16,3-4 0 0,1 7 238 0,3 0 44 0,0 0 9 0,0 0 1 31,0 0-401-31,0 0-81 0,3 10-16 0</inkml:trace>
  <inkml:trace contextRef="#ctx0" brushRef="#br0" timeOffset="196370.31">8033 12943 2289 0,'0'0'101'0,"0"0"22"0,-4-7-99 0,-3 4-24 0,0-3 0 0,0-4 0 0,4 7 24 0,-5-6 0 16,-2-4 0-16,3 10 0 0,0-6-24 0,-4-7-11 16,-3 7 1-16,0-10 0 0,0 9-12 0,-4-5-2 15,1 5-1-15,-1 1 0 16,4 0-33-16,3-1-6 0,-6 4-2 0,3 6 0 0,-1 6 74 0,1 4 14 15,0-1 3-15,-3 10 1 0,-1 0 13 0,0 6 2 16,1 3 1-16,-1 6 0 0,0-5-3 0,-6 5-1 16,6 1 0-16,0 2 0 0,1-2-3 0,-1-1-1 15,4 4 0-15,3-10 0 0,1 3-34 0,3-2 0 0,0-4 0 16,7-3 0-16,-4-7 10 0,8 4-10 0,3-9 8 0,0-1-8 16,3-3 12-16,1-3-4 0,7-3 0 0,-1-3 0 15,4-3 29-15,1 3 6 0,2-7 1 0,8 1 0 16,-11-7-20-16,4 7-3 0,-4-7-1 0,7 7 0 15,-10 0-6-15,7-1-2 0,-8-6 0 0,8 4 0 16,-11-4 15-16,7-3 2 0,-10 4 1 0,3-4 0 16,-3 0-14-16,3 0-2 0,-4 0-1 0,1-6 0 15,-4-3 4-15,0 3 1 0,0-3 0 0,-4-7 0 16,1 1-18-16,0-4 0 0,-4 4 8 0,0-10-8 16,-8 0 0-16,8 6 0 0,-3-6 0 0,-1-3 0 15,1 7 0-15,3-7-9 0,-7 12 9 0,3-9-12 16,1 13-4-16,-1-1 0 0,4-2-1 0,-3 6 0 15,-1-1-18 1,4 11-3-16,-3-7-1 0,3 0 0 0,3 6 25 0,-3 0 5 0,-3 0 1 0,3 10 0 16,-4-1-106-1,4 4-21-15,0 6-4 0,0 0-1 0</inkml:trace>
  <inkml:trace contextRef="#ctx0" brushRef="#br0" timeOffset="196974.77">8502 12497 2530 0,'0'0'112'0,"0"0"24"0,0 0-109 0,0 0-27 16,0 0 0-16,-4 10 0 0,1-1 21 0,-1 7-1 16,4 3 0-16,-7 6 0 0,0 3-20 0,4 0-8 15,-4 13 0-15,7 0 0 0,-7-7 8 0,3 10 0 16,1 0 0-16,-1 3 0 0,-3-6 0 0,3 6 0 0,-3-10 0 0,7 7 0 16,-10 6 0-16,6-12 0 15,1 0 0-15,-1-4 0 0,1 1 0 0,-4-1 0 0,0-6 0 0,3-3 0 16,1-6-15-16,-5 0-1 0,5-9 0 0,-1-1 0 31,-3 0-124-31,7-9-24 0,0 0-6 0,-10-3-778 0</inkml:trace>
  <inkml:trace contextRef="#ctx0" brushRef="#br0" timeOffset="197194.75">8167 12861 1785 0,'0'0'159'0,"0"0"-127"0,0-6-32 0,-7-4 0 15,7 10 183-15,0 0 30 0,0-9 7 0,0 9 0 16,0 0-165-16,7-6-34 0,0 2-6 0,3-2-2 16,5 6-13-16,2-3 0 0,4-3 8 0,1 3-8 0,6-4 21 0,4 7 2 15,-1-3 0-15,1 3 0 0,3 3-35 0,1-3-8 16,-5 0 0-16,1 7-1 16,-4-4-15-16,1-3-2 0,-1 6-1 0,-4-3 0 15,1-3-43 1,-4 0-9-16,8 0-1 0,-8 0-1 0,-4 6-83 0,1-6-16 15,-4 0-3-15,0 0-1 0</inkml:trace>
  <inkml:trace contextRef="#ctx0" brushRef="#br0" timeOffset="197845.68">9162 12143 1497 0,'0'0'133'0,"0"0"-106"0,0 0-27 0,0 0 0 15,0 0 184-15,0 0 31 0,-4 12 6 0,1-2 2 32,-1 2-207-32,1 4-40 0,-1-3-9 0,0 9-2 0,4 0 15 0,-3 3 4 0,-1 0 0 0,4 3 0 0,0 0 16 0,-3 3 0 15,3 1 0-15,-4 9 9 16,4-4-9-16,0 7 0 0,0 3 9 0,0-3-9 16,-3-3 30-16,3 0 2 0,0-1 0 0,-4-5 0 0,1-4-7 0,-1 4-1 15,1-1 0-15,-1-6 0 0,1 1 12 0,-1-4 1 16,-3-6 1-16,4 6 0 0,-1-7-11 0,1 1-3 15,-1 6 0-15,4-6 0 0,-4-3-11 0,1 3-2 16,-1-10-1-16,4 7 0 0,0-4-10 0,-3-2 0 16,3-4 0-16,0-6 0 0,3 3 0 0,-3-3 0 15,0 0 0-15,0 0 0 0,4-3 28 0,3-3 3 16,-3-7 1-16,3-3 0 0,0-2-20 0,0-1-3 0,0-6-1 16,3 0 0-16,1 6-8 0,-1-9 0 0,1 9 0 0,0-6 0 15,3 0 0-15,0 6 8 16,-4 0-8-16,1 3 8 0,3 4 0 0,-3 2 0 0,-1 4 0 15,1-3 0-15,3 9 4 0,-3 0 0 0,3 6 0 16,-7-3 0-16,7 3-12 16,0 4 0-16,-3-1 0 0,3 10 0 0,3-3 28 0,1-4 3 0,-4 7 1 0,4 6 0 15,-1-6-22-15,1 6-10 0,0 3 10 16,-1-3-10-16,1 10 20 0,0-7-3 0,-4 0 0 0,0 4 0 16,0-4-17-16,-4 0 0 0,5 0 8 0,-5 4-8 15,1-10 0-15,-1 3 0 0,-3-6 0 0,0-1 0 16,0-2-16-16,-3 0-6 0,3-4-2 0,-3-2 0 15,-4-1-77-15,0-9-16 16,0 0-3-16,0 0-1070 0</inkml:trace>
  <inkml:trace contextRef="#ctx0" brushRef="#br0" timeOffset="200232.25">7641 14150 2833 0,'0'0'62'0,"0"0"13"0,0 0 2 0,-3 9 3 0,-1-3-64 0,1 13-16 0,3-3 0 0,3 3 0 16,-3 0-46-1,4 9-13-15,3-3-2 0,-4 9-1 0,4 1 37 0,0-4 7 0,4 10 2 0,3-10 0 16,-7 4 16-16,7 6 0 0,0-4-8 0,-3 1 8 0,3 6-12 15,-3-10 0-15,6 10 1 0,1-6 0 0,0 6 11 0,-1 0 0 16,4 3 0-16,4-3 0 0,-4-1 24 0,0 1 1 16,4 3 0-16,3 4 0 0,0-4 12 15,4 6 3-15,4-3 0 0,9-3 0 0,5 0-31 0,3 3-9 16,7-3 0-16,0-3 0 0,0 0 0 0,3 0 0 16,4 3 0-16,4 6 0 0,6-9 0 0,1 7 0 15,3-4 8-15,0 6-8 0,-7-6 0 0,7-3 8 0,4 0-8 16,7 0 0-16,-4-1 8 0,-3 1-8 0,-4 3 0 15,3-3 0-15,5-6 16 0,-1 6-3 0,0 0-1 16,0 0 0-16,4 0 20 0,3-7 3 0,15 7 1 0,-8-9 0 16,0 8-36-16,0 1 0 0,4-6 0 0,4 9 0 15,6 3 0-15,1-3 0 0,-12-3 0 0,12 0 0 16,10-6 9-16,0 6-9 0,-7-4 0 0,0-8 9 16,3 2 1-16,-6-6 0 0,-1 7 0 0,-3-7 0 15,3-3 4-15,-3 3 1 0,0 7 0 0,0-7 0 16,-4 7-4-16,4-7-1 0,4 3 0 0,-12-3 0 15,1 16 12-15,-3-9 2 0,-5-4 1 0,5 4 0 16,-8-7-25-16,0 6 0 0,-7 1 0 0,4-7 0 16,-4 7 12-16,11-1 0 0,3-6 0 0,-3 7 0 15,-4-7-3-15,4 0 0 0,3-3 0 0,4 4 0 16,0 2 0-16,0-9 0 0,-4 3 0 0,4-6 0 0,11 0-9 16,-12 6 0-16,-2-6 0 0,-1-1 0 0,0 4 0 15,4-3 8-15,0-6-8 0,-7 9 8 0,-11-4-8 0,7 1 0 16,4-6 0-16,3 2 0 15,-7 1 13-15,-3-3 1 0,-4 2 0 0,4-5 0 16,7 5-14-16,-4-5 0 0,-3-1 0 0,3 1 0 16,4-1 0-16,3-3 0 0,4-3 0 0,-7 7 0 15,-4-10 0-15,-3 9 0 0,7-2 0 0,-4-4 0 0,4 3 0 0,-4-3 0 16,-3 3 0-16,3 4 0 0,0-1 0 0,4 1 8 16,0-1-8-16,-4-3 0 0,0 4 8 0,-3-1-8 15,7 1 0-15,-4-1 0 0,4 0 0 0,-11 1 0 16,-7-4 0-16,7 3 0 0,4-9 0 0,0 10 0 15,3-10 0-15,-7 6 0 0,-7-3 8 0,4-3-8 16,7 0 0-16,-1 0 0 0,1 0 11 0,-7 0-11 16,-8 0 12-16,4 0-12 0,4-3 0 0,0 3 0 0,-1 0 0 0,1 0 0 15,-14 0 9-15,-1 0-9 0,1 0 0 0,-1 0 9 16,8 0-9-16,-4-6 0 0,0 6 0 0,-3 0 0 16,-4 0 0-16,-4 0 0 15,4 0 0-15,4-10 0 0,-4 10 0 0,7-9 0 0,-4 3 8 16,-3 6-8-16,-7-3 0 0,-3-4 0 0,3-2 9 15,-4 0-9-15,4-1 11 0,0 1-3 0,7-1 0 16,-3-5 0-16,-4 5-8 0,-4 1 0 0,-3-1 0 0,0 1 0 16,3-7 0-16,-3 7 0 0,0-1 0 0,4 1 0 15,3 0 0-15,-4-7 0 0,-3 7 0 0,-4-1 0 16,-3 1 20-16,0-1-2 0,-3 1 0 0,2 0 0 0,1 2-18 16,0-2-16-16,4-1 4 0,-1-5 0 15,0 5 12-15,-3 1 0 0,0 0 0 0,-4-1 0 16,-6-9 13-16,2 10-1 0,-6 0 0 0,3-7 0 15,1-3-12-15,3 3 0 0,-1-6 0 0,-2 4 0 0,6-4 0 0,-3 3 0 16,-4 0 0-16,4 3 0 0,-4 4 0 16,-3-4 0-16,-4-3 0 0,0 4 0 0,-3 2 0 0,-4-3 0 15,0-2 9-15,1 2-9 0,-5 3 0 0,1-2 0 16,-1-1 0-16,-2 7 0 0,-1-4 0 0,0-3 0 16,0 7 0-16,4-7 0 0,-8 7 0 0,4-4 0 15,-3 4-9-15,3-7 9 0,0 7 0 0,-3 3 0 16,-1-4 0-16,1 1 0 0,-1-1 0 0,-3 7 0 0,4-3 0 15,-7 0 0-15,-1 3 0 0,-3 3 0 16,0 0 0-16,0 0 0 0,0 0-8 0,0 0 8 0,0 0-12 0,0 0 12 16,0 0 0-16,0 0 0 0,0 0 0 0,0 0 0 15,-7 0-10-15,0 3 10 0,0 3-8 0,7-6 8 16,-11 0 0-16,4 6 0 0,-3-3 0 0,3-3 0 16,0 0 0-16,-4 7 0 0,0-4 0 0,4 3 0 15,-3-3 9-15,-1-3 1 0,1 6 0 0,-5-2 0 16,5 2-10-16,-4-3 0 0,0 3 0 0,0 1 0 15,-1-4 0-15,1 6 0 0,-3-3 0 0,-1-3 0 16,0 4 0-16,1-4-11 0,-4 6 3 0,-1-2 0 16,1-7 8-16,0 9 0 0,0-3 0 0,-4-3 0 15,4 4 0-15,0-4 0 0,0-3 0 0,0 9 0 16,-1-3 0-16,1-2 0 0,0-4 0 0,0 0 0 16,0 6 0-16,0-3 11 0,3-3-3 0,0 0 0 15,4 6-8-15,0-6 0 0,0 0 0 0,3 0 0 0,1 0 0 16,3-6 0-16,0 6 0 0,0-3 0 0,7 3 0 0,-4-6 0 15,1 6-9-15,3 0 9 0,0-10 0 0,0 1 0 16,0 6 0-16,7-7 9 0,-4 4-9 16,4-3 0-16,0-7 0 0,4 13 0 0,-4-7 0 0,7-5 0 15,0 5 0 1,7 1 0-16,0-1 0 0,1 1 0 16,2 0 0-16,5-1 0 0,-5-5 0 0,4 8 0 0,1-2 0 0,-1 6 0 0,-3-7 0 15,-1 4 0-15,1-3 0 0,-4-1 0 0,-3 4 0 16,-1 3 0-16,-2-3 0 0,-1 2 0 0,0-2 0 15,0 3 0-15,0-3 0 0,-3-4 0 0,-4 10 0 0,3-3 0 16,1-3 0-16,-4 0 0 0,0 3 0 0,-7 3 0 16,0 0 0-16,7 0 0 0,-7 0 0 0,0 0 0 0,0 0 0 0,0 0 0 15,0 0 0-15,0 0 0 0,7 9 0 0,-7-9 0 16,4 6 0-16,-4-6 0 0,3 10 0 16,1-1 0-16,-4 0 0 0,0 1 0 0,3-1 0 0,-3 1 0 15,0-1 0-15,0 7 0 0,4-4 0 0,-1 4 0 16,-3-7 0-16,4 1 0 0,3 5 0 15,0-5 0-15,0-1 0 0,3 7 0 0,1-4 0 16,-4-2 0-16,4-1 0 0,-1 1 0 0,4 2 0 16,0-2 0-16,4-1 0 0,-4 0 0 0,4-5 0 0,0 11 0 15,-1-5 0-15,1-1 0 0,3 0 0 0,-3 1 0 16,3-1 0-16,0-2 12 0,-3 2-12 0,-1 0 12 16,1-2-12-16,-1 2 0 0,1-6-12 0,-4 7 12 15,4-4 0-15,0 3 0 0,-4 1 0 0,0-4 0 16,0-3-9-16,0 7 9 0,0-4 0 0,0-3 0 0,0-3-23 0,0 0 3 15,-3 0 0-15,3-3 0 16,0-7-85 0,-3 1-17-16,-1-13-3 0,-3 0-1280 0</inkml:trace>
  <inkml:trace contextRef="#ctx0" brushRef="#br0" timeOffset="202123.2">31464 18675 1666 0,'0'0'74'0,"0"0"15"0,7-3-71 0,-7 3-18 0,7-7 0 0,4 4 0 15,0-3 51-15,-1 6 6 0,1-9 2 0,3 9 0 16,0-4-47-16,4-2-12 0,-8 6 0 0,4-6 0 16,0 3 31-16,-3 3 1 0,3 0 0 15,-3-7 0-15,-1 4 24 0,1 3 6 0,-4 0 1 0,0 0 0 16,4 0-14-16,-4 0-2 0,0 3-1 0,3 4 0 16,-10-7-17-16,7 0-3 0,0 9-1 0,0-9 0 15,0 10-8-15,4-4-1 0,-4-3-1 0,0 3 0 16,0 4-3-16,-3-7-1 0,-4-3 0 0,7 6 0 15,-7-6-3-15,0 9 0 0,0-9 0 0,3 7 0 0,-3-7 20 0,-3 9 3 16,3-9 1-16,-7 10 0 0,0-7-32 0,0 6 0 16,-8-3 0-16,5 4 0 15,-8-10 12-15,-3 9-3 0,0-9-1 0,-4 10 0 16,-3-10 2-16,-4 6 0 0,-7-3 0 16,4-3 0-16,-7 0 3 0,3 0 1 0,0 0 0 15,-3 0 0-15,3 0 14 0,0-3 4 16,-3-3 0-16,-7 6 0 0,-8-10-32 0,4 10 0 0,-3-6 0 0,3 3 0 0,0-4 12 0,4 7-3 15,6 0-1-15,8 0 0 0,0 0-8 0,3 0 0 16,7 0 0-16,1 0 0 0,-1 7 0 0,4-7 0 16,3 0-10-16,-3 3 10 0,7 3 0 0,3 0 0 15,1-2 0-15,3-4 0 0,-1 6 0 0,8-6 0 16,0 0 0-16,0 0 0 0,0 0 0 0,0 0-12 0,15 3 3 16,-1-3 1-16,3 6 8 0,4-6 16 15,1 0-4-15,-1 0-1 0,4 0-11 0,3 0 0 16,7 0 0-16,4 0 0 0,7 0 0 0,0 0 0 0,-1 0 0 15,5 0 0-15,3 0 0 0,-7 0-11 0,-4-6 3 0,-3 6 0 16,3 0 8-16,-3 0 0 16,0 0 0-16,7-3 0 0,-4 3 0 0,0 0-8 0,-3 0 8 15,3 0-8-15,-3-6 8 0,-4 6 0 0,-3 0 0 16,-4 0 8-16,-6 0 0 0,-1-4 0 0,-4 4 0 16,-6 0 0-16,0 0-8 0,-11 0-10 0,0 0 10 0,0 0-13 15,0 0 13-15,-15 0 0 0,-2 0 0 16,-8 0 0-16,-7-6 0 0,-6 6 0 0,-12 0-10 0,1 0 10 15,-8 0 0-15,4-6 0 0,0 6 0 0,-3-3 0 16,-15 3 0-16,4 0 0 0,4-7 0 0,-4 4 0 16,3 3 0-16,8-6 13 0,3 6-1 0,4-3-889 15,3-3-178-15</inkml:trace>
  <inkml:trace contextRef="#ctx0" brushRef="#br0" timeOffset="204345.32">12467 12917 1094 0,'0'0'97'0,"0"0"-77"0,0 0-20 0,0 0 0 15,0 0 176-15,4-3 31 0,-1-6 6 0,1 3 2 16,-4 6-139-16,0-10-27 0,3 4-5 0,-3-3-2 16,-3 5-22-16,-1-2-4 0,1 3 0 0,-4-3-1 15,0 3 35-15,-4-4 7 0,4 1 2 0,-4 3 0 0,-3 3-29 0,4 0-6 16,-4 0 0-16,-1 0-1 16,1 3 8-16,0 3 1 0,0 4 1 0,-4-1 0 0,1 1-33 0,3 5 0 15,-4-5 0-15,0 8-9 0,4 1 9 0,4-3 0 16,-1 9 0-16,-3-3 8 0,3 3-8 0,4 0 0 15,0-3 0-15,4 3 8 0,-1 3-8 0,8-3 0 16,-1 1 0-16,1-8 0 16,-1 1 0-16,4 0-15 0,8-10 4 0,-5 7 1 0,1-6 10 15,3-1 0-15,0-3 0 0,0-3 0 0,0-3 15 0,0 0 1 16,0 0 1-16,4-9 0 0,0 6-9 0,-1-3-8 16,1-4 12-16,0-6-12 0,-1 7 20 0,1-10-2 15,0 0-1-15,-1-6 0 0,1 6-8 0,-1 1-1 16,1-7-8-16,-7 6 12 0,-1 0 12 0,-3 0 1 15,7-6 1-15,-7 6 0 0,-3 4-15 0,0-4-3 0,3 0-8 0,-7 10 12 16,0-1-2-16,-4 1-1 0,4-1 0 0,0 10 0 16,0 0-9-16,0 0 0 0,0 0 0 0,0 0 0 15,0 0 0-15,-7 10 0 0,3-1 0 16,1 1-11-16,3-1 11 0,0 7-8 0,3-4 8 16,1 4-8-16,-4-4 8 0,4 4-8 0,3 0 8 15,0-4-8-15,0 4 8 0,3 0 0 0,-3-4 0 16,0 4 0-1,4-4-61-15,3 4-7 0,-3 0-2 0,-1-4 0 16,1 4-95-16,-1 3-19 0,1-10-4 0,0 7-724 0</inkml:trace>
  <inkml:trace contextRef="#ctx0" brushRef="#br0" timeOffset="204963.24">12954 12971 2016 0,'0'0'179'0,"0"9"-143"16,0 1-36-16,-4-1 0 0,4 7 147 0,0 2 22 15,0 8 5-15,0 2 1 0,0 0-156 0,0 6-31 16,0 1-7-16,0 3-1 15,0 6-16-15,0-1-4 0,0 1-1 0,4 0 0 16,0 0 1-16,-1-6 1 0,1 9 0 0,-1-6 0 0,4-4 39 0,-3 1 0 16,-1-4 0-16,4 1 0 0,-3-1 47 0,-1-5 4 0,1-1 1 0,-1-3 0 15,1-6-15-15,-1-1-2 16,1-2-1-16,-4 0 0 0,0-7 5 0,0-6 1 0,0-3 0 0,0 0 0 16,0 0-24-16,0 0-5 0,0 0-1 15,0-3 0-15,0-12 2 0,0-1 0 0,-4-6 0 0,1-3 0 16,-1 0 12-16,1-13 4 0,3 4 0 0,-4-4 0 15,1-6-15-15,-1 6-2 0,1-2-1 0,3-4 0 16,-4-3 3-16,4 0 1 0,0-3 0 0,0-4 0 16,4 1-14-16,-1 0-13 0,1-1 2 0,-1 7 1 15,1 10 10-15,-1-4-8 0,4 6 8 16,1 4-8-16,-1 0 8 0,3 2 0 0,4 4 0 0,-3 3 0 16,3 4 0-16,0-4 0 0,0 9 0 15,4-3 0-15,-4 4 0 0,0-1-8 0,4 10 0 0,-1-3 0 16,-3 3-16-1,8 6-4-15,-5-3 0 0,1 9 0 0,0 7 4 0,-4 0 0 0,3 2 0 16,-3 1 0-16,-3 6 0 0,-4-3 0 0,0 3 0 0,0 4 0 16,-3-4 24-16,-4 3 0 0,0-3 0 0,0 3 0 0,-4-3 0 0,4 4 14 15,-7-4-2-15,4 0 0 0,-1-3-3 16,-3-7-1-16,-4 4 0 0,4-9 0 0,-3-1-8 0,-1 7 0 16,1-7 0-16,-5-3 0 0,1 4 0 0,0-7-14 15,0 3 3-15,0-3 1 0,3 4 10 0,-3-7 0 16,4-7 0-16,-4 4 0 15,3-3-37-15,0-3-12 0,4-1-3 16,0 1-722-16,0-1-145 0</inkml:trace>
  <inkml:trace contextRef="#ctx0" brushRef="#br0" timeOffset="205567.45">13645 12986 2617 0,'0'0'116'0,"0"0"24"0,0 0-112 0,-3 10-28 0,3-7 0 0,0 13 0 16,0-7 8-16,3 7-8 0,1-4 0 0,0 7 8 16,3 6-38-16,0-6-8 0,0 6-2 0,0 0 0 15,0-6 0-15,-4 9 0 0,4 7 0 0,-3-7 0 0,3 6 23 0,-4 1 4 16,5-1 1-16,-5-2 0 0,1 2 12 0,-4 1 12 15,-4-1-3-15,1 1 0 16,3-4 26-16,-4 4 5 0,0-7 0 0,1 3 1 16,-4-9-11-16,3 3-2 0,1-6-1 0,-1 0 0 15,4-3 9-15,-3-1 1 0,3-5 1 0,-4 2 0 0,4-6-19 16,0-6-4-16,0 0-1 0,0 0 0 0,0 0 5 0,-3-9 1 16,3 0 0-16,-4-7 0 0,-3 0 8 0,0-3 1 15,4 1 1-15,-4-11 0 0,-1 1-13 0,1-3-2 16,-3-7-1-16,6 4 0 0,-3-1 0 0,0-2 0 15,0-7 0-15,4 6 0 0,-1-6-14 0,4-3 0 16,0-3 8-16,4-3-8 0,-4 9 0 0,7-3 0 16,3 3-9-16,1 0 9 0,-1 6-10 0,1 1 10 15,0 5-10-15,-4 4 10 0,10 0 0 0,-3 3-9 16,0 0 9-16,8 6 0 0,-5 0-12 0,1 3 4 0,3 7 0 16,-3 6 0-16,3-3 0 0,-3 6 0 0,3 0 0 0,-4 6 0 31,1-3-29-31,-4 6-6 0,0 7-1 0,0-7 0 0,0 7 26 0,-7-3 5 15,4 2 1-15,-4 1 0 0,0 3 1 0,0-7 1 0,0 10 0 0,0-3 0 16,-3 0 10-16,-1 0 0 0,-3 6 0 0,0-6 0 16,0 6 0-16,-3-3 14 0,-1 3-3 0,-3 0-1 15,0-6-10-15,0 6 8 0,0-6-8 0,-3-1 8 16,-5 1 0-16,1-3 0 0,-3-4 0 0,3 1 0 16,-1 0-8-16,-2-7 0 0,3-6 0 0,0 0 0 15,-4 0-40-15,4-6-9 16,0-4-3-16,0 7 0 0,3-10-108 0,0 4-21 0,1 0-5 15</inkml:trace>
  <inkml:trace contextRef="#ctx0" brushRef="#br0" timeOffset="205787">14210 13175 2804 0,'0'0'124'0,"0"0"26"0,0 3-120 0,3 3-30 16,-3 3 0-16,4-2 0 0,3-4 38 0,-3 3 2 0,3-3 0 0,-4-3 0 31,4 6-77-31,-7-6-15 0,0 0-4 0,7 4 0 16,-3-4-148-16,-4 0-29 0,0 0-7 0,7-4 0 0</inkml:trace>
  <inkml:trace contextRef="#ctx0" brushRef="#br0" timeOffset="206315.47">14436 12356 2487 0,'0'0'110'0,"0"0"23"0,0-9-106 0,0-1-27 0,0 1 0 0,0 9 0 16,0 0 56-16,0 0 7 0,0 0 1 0,0 0 0 0,0 0-52 0,0 0-12 15,0 0 0-15,10 0 0 16,-3 6-23-16,0-3-7 0,0 7-2 0,0 5 0 0,1-2 32 0,-1 12 0 16,0 0 11-16,-4 3-3 0,1 7-8 0,-1 2-10 15,4 7 10-15,-3 10-13 0,-1-10 13 0,-3 9 0 16,4-6 0-16,-4 6 0 0,0-3 23 16,0-3 7-16,0-9 2 0,0 6 0 0,-4 0-20 15,4 0-3-15,0-10-1 0,0 1 0 0,0-7 4 0,0 6 0 16,4-12 0-16,-4 4 0 0,3-8 0 15,1-2 0-15,-4 0 0 0,3-7 0 0,-3-6 16 0,0-3 3 16,0 0 1-16,0 0 0 0,0 0-20 0,4-9-3 16,0-1-1-16,-1-5 0 0,-3-4-8 0,0 0 8 15,0-6-8-15,4-3 8 0,-8 3 0 0,4-4-8 16,-3-5 12-16,3 6-4 0,0 3-8 0,3-4 0 16,-3 1 0-16,4 9 0 0,-1-6 0 0,4 7 0 0,0 2 0 0,0-3 0 15,7 10-9-15,0-7 9 0,4 7 0 0,0-4 0 16,3 4-10-16,4 2 10 0,-1-2-8 0,1 9 8 15,-4 0 0-15,0 0-10 0,1 0 10 0,-1 3 0 16,-4 3 0-16,1 4-8 0,-4-4 8 0,4 3 0 16,-4 1 0-16,-4-7 0 0,1 13 0 0,0-7 0 15,-1 0 0-15,1 7 0 0,-4-3 0 0,3 2 0 16,-3 1-8-16,0-3-5 0,1-4-1 0,-1 7 0 16,3-1-19-16,-3-2-4 15,4-4-1-15,-4 1 0 0,0-4-34 0,0 3-6 0,0 1-2 16,-7-10 0-16,0 0-144 15,0 0-28-15</inkml:trace>
  <inkml:trace contextRef="#ctx0" brushRef="#br0" timeOffset="206756.44">15226 13043 1612 0,'0'0'72'0,"0"0"14"0,3 0-69 0,4-3-17 0,1-4 0 0,-1 4 0 0,3-3 258 0,4-3 48 15,4-1 10-15,0 4 1 16,3-3-301-16,0-1-60 0,0 1-12 0,0-1-2 16,0 1 6-16,1 0 0 0,-5-7 1 0,1 6 0 0,-4-2 37 0,4-4 14 15,-4 1-11-15,0 5 11 0,-4-9 21 0,1 4 11 16,-4 2 1-16,0-3 1 0,-3 4 8 0,3-1 2 15,-4 4 0-15,-3 0 0 0,0-1-15 0,0 1-2 0,-3-1-1 0,-1 1 0 16,1 3-26-16,-4 6 0 0,0-4 0 0,-1-2 0 16,1 6 0-16,-3-3 0 0,-1 3 0 0,-6 3 0 15,2-3-20-15,-2 10-10 0,-4-1-2 0,0 7 0 16,-4-7 32-16,4 7 0 0,3 3 0 0,0-1 0 16,-3 1 17-16,0 0 10 0,3 6 1 0,1 0 1 15,3 0-14-15,-4-3-3 0,4 3-1 0,3 4 0 16,4-4 1-16,0 3 0 0,4-3 0 0,3 3 0 15,0-3-12-15,3 3 8 0,4-9-8 0,0 0 8 16,7 3-8-16,1-9 0 0,-1 2 0 0,-4-5-11 31,1-4-35-31,3-3-7 0,4-3-2 0,-1 0 0 0,4 0-133 0,1 0-26 0,2-9-6 16</inkml:trace>
  <inkml:trace contextRef="#ctx0" brushRef="#br0" timeOffset="207048.37">15787 12839 2530 0,'0'0'56'0,"0"0"11"0,-4 13 2 0,1-4 3 0,-1 4-58 0,1 2-14 0,3 4 0 0,0 0 0 15,0 0 9-15,0 6-1 0,-4 3 0 0,4-3 0 16,4 3-8-16,-4 4-11 0,0-1 3 0,0-6 0 31,0 3-31-31,-4-3-5 0,1 0-2 0,-1-3 0 0,4 0 29 0,-3-9 5 0,-1 6 2 0,1-13 0 16,-1 3-29-16,4-9-5 0,0 0-2 0,0 0-617 16,0 0-123-16</inkml:trace>
  <inkml:trace contextRef="#ctx0" brushRef="#br0" timeOffset="207187.36">15843 12588 2973 0,'0'0'65'0,"0"0"14"0,0 0 2 0,0 0 3 0,0 0-67 0,0 0-17 15,4 0 0-15,6-3-877 16,-3 3-179-16</inkml:trace>
  <inkml:trace contextRef="#ctx0" brushRef="#br0" timeOffset="207835.9">16312 12908 2718 0,'0'0'120'0,"-3"-3"25"0,-4-3-116 0,3-4-29 16,1 4 0-16,-1 3 0 0,-3-3 0 0,4-4 0 0,-1 10 0 0,-3-9 0 31,4 6-31-31,-4-4-12 0,3 7-2 0,-3 0-1 16,3 0 11-16,-6 0 3 0,-1 0 0 0,4 10 0 0,0-1 32 0,-3 1 8 0,-1-1 0 0,0 7 1 16,1-1 15-16,-1-2 2 0,1 6 1 0,-1-4 0 15,0 4-10-15,4 0-1 0,-3-3-1 0,-1 2 0 16,4 1 9-16,0-3 3 0,-3 3 0 0,3 0 0 15,3-4-15-15,0 4-4 0,1-3 0 0,3 3 0 16,0-7-8-16,3 4 8 0,1-1-8 0,0-2 8 16,-1 3 0-16,1 3 0 0,3-10 0 0,0 0 0 15,-4 1-8-15,8-4 0 0,-4 3 0 0,0-2 0 16,3-4 0-16,1-3 0 0,0 0 0 0,-1-3 0 16,1-4 0-16,3 7 0 0,0-9 0 0,0 3-11 0,0-4 11 15,4 1 0-15,-4 0 8 0,4-4-8 0,-8-3 11 16,8 1-3-16,-4-4 0 0,0 0 0 0,-3 3-8 15,-1-3 8-15,4 1-8 0,-3-7 8 0,-8 6 2 0,1-6 0 16,0 6 0-16,-1 0 0 0,4 0-10 0,-3 4 0 16,-1 2-12-16,1-3 12 0,-1 7-16 0,1 3 5 15,-4 3 1-15,0 3 0 0,0 0 2 0,0 0 0 16,0 0 0-16,-4 3 0 0,-3 3 8 0,7 3 0 16,-3 7 0-16,3-3 0 0,-7 2 0 0,3 4 0 0,4 9 0 15,0-3 0-15,-3 4 0 0,-1 5 0 0,0-6 0 0,4 7 0 16,-3-1 0-16,-1 4 0 0,1 3 0 0,-4-4 0 15,3 1 0-15,-3 3 0 0,0-4 0 0,0 10 0 16,-7-3 0-16,0-3 0 0,3 0 0 0,1 3 0 16,-4-4 8-16,0-2-8 0,-1 6 8 0,5-6-8 15,-4-10 0-15,3 6 0 0,1-9 0 0,-5 4 0 16,5-4 11-16,-1 0-3 0,4-3 0 0,-7-7 0 16,0 4-8-16,3 0 8 0,-6-10-8 0,3 1 8 15,-4-1-8-15,0-2 0 0,-3-7 0 0,-3-10 0 31,-5 4-32-31,1-7-3 0,7-5 0 0,-7-8 0 0,-1 1-157 16,1-9-32-16,7-4-7 0</inkml:trace>
  <inkml:trace contextRef="#ctx0" brushRef="#br0" timeOffset="208385.22">16711 12303 2487 0,'0'0'55'0,"0"0"11"0,0 0 2 0,0-10 2 0,0 7-56 0,0 3-14 0,0 0 0 0,0 0 0 0,0 0 12 0,11 0 0 0,-4 3 0 15,0 7 0-15,-4-1-12 0,1 7 0 16,-1 3 0-16,-3 6 0 0,4 3 0 0,-4 7 0 15,0 2 0-15,-4 7-10 0,4 6 10 0,-3-3 0 0,-1 7 0 0,1-1 0 16,-4 0 0-16,7-6 0 0,-7 3 0 0,3-6 0 16,-3-6 0-16,4 9 0 0,-1-13 8 0,4 4-8 15,-3 3 14-15,-1-13-2 0,0 0 0 0,4 4 0 16,0-10 23-16,0-7 4 0,0 4 1 0,4-9 0 16,-4-1-23-16,0-9-4 0,0 0-1 0,0 0 0 15,0 0-12-15,0 0 0 0,7-3 0 0,-3-13 0 16,-1 0 0-16,1-2 0 0,-4-1 0 0,3-9 0 15,-3-1 12-15,4-2 0 0,-1 3 0 16,1-7 0-16,-4 7-3 0,7 0-1 0,0 3 0 0,0 0 0 16,3 6-8-16,-2 9-11 0,-1-2 3 0,3 6 0 15,1 6 8-15,-1 0 0 0,1 6 0 0,0-3 0 16,3 6 0-16,0 1 8 0,0 6-8 0,3-4 11 16,-2 4-11-16,-5 3 0 0,4-4 0 0,-3 10 8 0,-1-3 18 15,-2-3 3-15,2 6 1 0,-3 3 0 0,0-3-16 16,-3 4-3-16,-1-4-1 0,1 0 0 0,-4 0 0 0,3 3 0 15,-3-6 0-15,0 3 0 0,4 0-10 0,-4 0 0 16,-4-3 0-16,4-6 0 0,4 3-15 0,-4-3-1 16,0-4-1-16,3-6 0 15,1 4-76-15,-4-10-15 0,0 0-4 0,0 0 0 16,0 0-71-16,10-10-14 0,1 4-3 0</inkml:trace>
  <inkml:trace contextRef="#ctx0" brushRef="#br0" timeOffset="208654.19">17325 12516 2372 0,'0'0'105'0,"0"0"22"0,3 9-102 0,-3 1-25 0,0 6 0 0,0 2 0 16,0 7 82-16,4 1 11 0,0 5 3 0,-1 3 0 15,1 1-77-15,-1 3-19 0,4 5 0 0,-3 8 0 16,-1-4 0-16,4 0 0 0,-3 6 0 0,-1-3 0 15,-3 3 0-15,4 1 0 0,3-7 0 0,-7 3 0 16,3-9 0-16,-3 3 0 0,0-10 0 0,-3 4 0 16,-4-7 0-16,3-3 0 0,1-3 0 0,-4-6 0 15,0 0 0-15,0-10 0 0,3 7 0 0,-3-6 0 16,-4-7-28-16,4 3-10 0,0-12-2 16,-3 3-741-16,-1-7-149 0</inkml:trace>
  <inkml:trace contextRef="#ctx0" brushRef="#br0" timeOffset="208883.19">17064 12820 3056 0,'0'0'68'0,"0"0"13"0,0 0 3 0,0 0 1 0,0 0-68 0,7-3-17 16,4-3 0-16,-1 3 0 0,4-4 31 0,0 7 2 15,0 0 1-15,1-3 0 0,2-3-21 0,4 6-4 0,1 0-1 0,-1 0 0 16,7-3-8-16,0 3 0 15,4 0 0-15,0 0 0 0,3 0 0 0,-3 0-11 16,-1 3 3-16,1-3 0 16,0 0-77-16,0 0-15 0,-4 0-4 0,0 0-775 0,-3-3-155 0</inkml:trace>
  <inkml:trace contextRef="#ctx0" brushRef="#br0" timeOffset="211900.06">17784 13209 1094 0,'0'-6'97'0,"-4"-4"-77"16,4 10-20-16,-7 0 0 0,7 0 91 0,0 0 14 0,-11 0 3 0,8-6-704 15</inkml:trace>
  <inkml:trace contextRef="#ctx0" brushRef="#br0" timeOffset="213420.89">17685 13228 1119 0,'0'0'49'0,"0"0"11"0,0 0-48 0,0 0-12 0,-7 3 0 0,0-3 0 0,7 0 110 0,-7 0 19 0,0 0 4 16,7 0 1-16,0 0-58 0,0 0-12 0,-4 0-3 0,4 0 0 16,0 0-9-16,0 0-3 15,0 0 0-15,0 0 0 0,0 0-21 0,0 0-5 0,-4 0-1 0,4 0 0 16,0-3-22-16,0 3 9 0,0-6-9 0,0 6 0 16,0-10 0-16,4 7 0 0,-4 3 0 0,0-6 0 15,4 3 9-15,-4 3-9 0,3-7 0 0,1-2 9 16,3 3 8-16,-4-4 2 0,1 1 0 0,3 6 0 15,3-7 5-15,1 4 0 0,3-3 1 0,0-7 0 16,7 7-14-16,8-1-3 0,2-2-8 0,5-4 12 0,2 0 0 16,12 4-1-16,6-7 0 0,8-3 0 0,3 3 1 0,7 0 0 15,10-6 0-15,8-3 0 0,14 3-1 0,3-3 0 16,8-7 0-16,6-2 0 0,15 8-11 0,-1-5 0 16,5-4 0-16,6-3 0 0,10 4 0 0,12 2 0 15,10 7 0-15,7-6 0 0,3-1 0 0,4 7 0 16,0-7 0-16,7 7 0 0,7-6 0 0,4 5-14 15,7-5 2-15,7 6 0 0,6-7 12 0,1 7 0 16,0 3 0-16,0-3 0 0,3 3 0 16,1-4 0-16,-8 4 0 0,4 7 0 0,3-1 0 0,-3 3 18 15,0 4-2-15,-7-4-1 0,-4 10 13 0,4 2 4 16,-4-2 0-16,-7 6 0 0,-3 0 16 0,-8 0 3 16,-6 6 1-16,-4 4 0 0,-4-1-42 0,5 1-10 0,-1-1 0 15,0 0 0-15,-4 7 8 0,-6 3 0 0,-1 0 0 16,4 0 0-16,0 3-8 0,-11-10 0 0,-10 7 9 0,-4 6-9 15,1-6 9-15,-12-4-9 0,-10 4 12 0,-3 0-12 16,0 6 14-16,-11-6-4 0,-11 0-1 0,-7-4 0 16,8 4-9-16,-11 0 12 0,-8-3-12 0,-6 3 12 15,-7-1 16-15,7 1 3 0,-1 6 1 0,-6-6 0 16,-4 13-32-16,-7-4 0 0,-3 0 0 0,-1 0 0 16,1 4 0-16,-1-1 14 0,4-6-4 0,1 9-1 15,-1 1-9-15,-7-4 0 0,-7 1 0 0,-4-4 0 16,1 0 0-16,-5 0 0 0,1 4 0 0,0-4 0 15,-3 0 0-15,-1 7 0 0,0-1 0 0,-3 1 0 16,-3-4 0-16,-5 10-12 0,-2-4 4 0,-5 1 8 16,-2 3 0-16,-1-10 0 0,0 10 0 0,-3-7 0 0,3-2 0 15,0 2 0-15,-3 1 0 0,3 2 0 16,-3-2 0-16,3 2 8 0,-3 4 0 0,-1-3 0 16,-2-4-8-16,-1 4 0 0,0 3 0 0,-3-4 0 0,3 1 0 15,-4 6-14-15,1-10 3 0,-4 10 1 16,0-6 10-16,-7 6 14 0,7 0-3 0,-6 3-1 0,2-3-10 0,-3 9 0 15,0-9 0-15,0 9 0 0,0-6 0 0,4 3 15 16,-4-3-1-16,0 7 0 0,4-1-14 0,-1 0 8 16,-3 10-8-16,7-10 0 0,-3 7 11 0,-4-7-11 15,4-6 12-15,-1 7-12 0,1-7 0 0,-4 3 0 16,0 3 0-16,0 0 0 0,0-5 0 0,0 5 0 0,0 0 0 16,0-9 0-16,-3 3 15 0,3-3 2 0,0-10 1 0,0 10 0 15,0-6 0-15,0-4 0 0,0 4 0 0,0 6 0 16,0-3-9-16,0 0-1 0,-3-1-8 0,3-2 12 15,0 0-12-15,0 2 8 0,-4-2-8 0,8-4 0 16,-4 4 11-16,0-10-11 0,0 7 12 0,0-1-12 16,0 1 12-16,-3-7-12 0,3 7 12 0,0-1-12 15,0-6 13-15,0 0-4 0,-3-2-1 16,-1 2 0-16,1-3-8 0,-1-6 0 0,1 9 9 0,-1-9-9 16,4 3 0-16,-7-4 8 0,0 1-8 0,0 0 0 15,4-3 0-15,-4-4 0 0,0 4 0 0,3-7 8 16,4 10-8-16,0-9 0 0,-3 5-11 15,-1-5 11-15,4 5 0 0,-3-2 10 0,3-4 0 16,-3 1 0-16,-1 5 10 0,1-5 1 0,3-1 1 0,-4 1 0 16,-3-1-22-16,4 0-13 0,-1-2 1 0,1 2 1 15,3 1 11-15,-7-4 0 0,0-3 0 0,3 6 8 0,-3 1 1 16,4-4 1-16,-4 3 0 0,0 1 0 0,3-10-10 0,1 9-9 16,-4-2 9-16,0-7-13 0,0 3 13 0,0-3 0 15,0 0 9-15,0 0-9 0,0 0 8 0,0 0-8 16,0 0 0-16,4 9 0 0,-4-9 9 15,0 0-9-15,0 0 8 0,0 0-8 0,0 0 11 0,0 0-3 16,0 0-8-16,0 0 12 0,10 0-1 0,-3-3-1 16,-3-3 0-16,3 3 0 0,0-7-2 0,3 1 0 15,-3-7 0-15,0 0 0 0,4 7-8 0,0-4 8 16,-1-9-8-16,-3 4 8 0,4-1-8 0,-1-6 0 16,1 3 0-16,0-3 0 0,3-4 0 0,-4-2 0 15,4 0 0-15,1-4 0 0,-1 1 0 0,0-4 0 0,-4-3 0 0,4 10 0 16,1-3 0-16,-5-1 0 0,4 7 0 0,-3 3-11 15,-1 0 11-15,1 6-8 0,-4 0 8 0,0 3-8 16,0 7 8-16,-3 0-8 16,-1-1 8-16,-3 7-8 0,0 3 8 0,0 0-12 0,0 0 12 0,0 0-12 15,-7 9 12-15,-3 4-12 0,3 3 12 0,-4 2-12 16,0 11 4-16,-3 2 0 0,4-3 0 0,-4 7 0 16,3-7-10-16,0 6-2 0,1 1 0 0,-1-4 0 15,4 1 20-15,-3-1 0 0,3-6 0 0,-1 0 0 16,1-6 0-16,4 9 0 0,-1-9 0 0,-3-3 0 15,4 3 0-15,-1-1 0 0,1-2-8 0,-1-7 8 16,1 10 0-16,-1-9 0 0,1-1 0 16,-1 7 0-16,1-7 0 0,-1 7 0 0,1-7 0 0,-1-6 0 15,0 7 0-15,1 5 0 0,-1-8 0 0,1 2 0 16,-1-6 0-16,1 4 0 0,-1-4 0 0,1 3 0 16,3-6 0-16,0 0 9 0,0 0-9 0,0 0 8 15,0 3 1-15,0-3 0 0,0 0 0 0,0 0 0 0,-4 0 3 16,4 0 1-16,-7-9 0 0,7 9 0 0,-3 0 0 0,-1-3 0 15,-3-4 0-15,4-2 0 0,-5-1-2 0,1 7-1 16,0-3 0-16,-3-3 0 0,3 2 1 0,-4-2 0 16,-3 0 0-16,0 9 0 0,0-10-11 0,0 7 12 15,-4-3-12-15,-3 6 12 0,3-10-12 0,1 10 0 16,-5-6 0-16,-2-3 8 0,-4 6-8 0,-4-7 0 16,-3-6-10-16,-8-9-1050 0,-13-12-209 0</inkml:trace>
  <inkml:trace contextRef="#ctx0" brushRef="#br0" timeOffset="-202246.62">1743 16423 2055 0,'0'0'45'0,"0"0"10"0,0 0 1 0,0 0 2 0,0 0-46 0,0 0-12 16,0 0 0-16,0 0 0 0,0 0 8 0,0 0 0 16,-11-6 0-16,11 6 0 0,-7 0-8 0,4-3 0 15,-8-3 0-15,7-4 0 0,4 7 16 0,-7-3-3 16,4-4 0-16,3 4 0 0,-4-3 11 0,-3 6 1 15,4-7 1-15,-8 4 0 0,4-4 0 0,0 10 0 16,-4-9 0-16,1 9 0 0,-4-9-10 0,3 2-1 16,-10 7-1-16,7 0 0 0,-7-3-14 0,7 6 0 0,-11 4 0 15,0-7 0-15,4 9 28 0,-4-3 4 0,1 4 0 16,-1-1 0-16,4-6-32 0,-4 7 0 0,11-1 0 0,-7 7 0 16,7-1 0-16,0 4 0 0,3 0 0 0,-3 6 0 15,-7-3 0-15,7 9 0 0,3-9 0 0,-3 10 0 16,7-10-18-16,-4 12 0 0,8-9 0 0,-1 4 0 15,-3-1 29-15,7 3 5 0,7-9 2 0,-3 3 0 16,6 0-3-16,1-6-1 0,3 0 0 0,0-3 0 16,7-4-1-16,-7-6 0 0,8 10 0 0,2-13 0 15,5 7 12-15,-5-10 3 0,4 0 0 0,-3 0 0 16,0 0-4-16,0-10 0 0,-1 7 0 16,4-10 0-16,-6 4-12 0,2-3-4 0,1-4 0 0,0-3 0 15,-4 0-8-15,0 4 0 0,-3-11 0 0,-1 8 0 16,-3-1 12-16,-3-6 0 0,-4 6 0 0,0-3 0 15,4 0 16-15,-8 0 3 0,-3-3 1 0,0 6 0 16,0-6-21-16,0 6-11 0,0-6 12 0,0 6-12 0,-3 1 11 0,3 2-11 16,0 3 10-16,-7-2-10 0,7 5 0 0,0 4 8 15,0 3-8-15,0 3 0 0,0 0 0 0,0 0 0 16,0 0 0-16,0 0 0 0,10 9 0 0,-10 7 0 16,0-4 0-16,4 4 0 0,-4 3 0 0,0 0 0 15,7 0 0-15,-7 6 0 0,-7 0 0 0,7-6 0 16,0 6 0-16,0-3 0 0,0 3 0 0,7 0 0 15,-4-3 0-15,8 3 0 0,0-6 0 0,-1-1 0 0,1 8 0 16,3-11-10 0,-4 4-30-16,5-10-7 0,-1 1-1 0,7-1 0 15,-11 1-124-15,8-4-24 0,0-6-6 0</inkml:trace>
  <inkml:trace contextRef="#ctx0" brushRef="#br0" timeOffset="-201620.89">2187 16627 3002 0,'0'0'133'0,"0"0"27"0,-7 3-128 0,-3 3-32 0,6 4 0 0,1-1 0 15,-5 7 0-15,5 3-17 0,3-7 1 0,0 13 1 31,0 4-44-31,0-4-9 0,0 3-1 0,0 6-1 0,0 4 27 0,0-3 6 0,0 5 1 0,0 1 0 16,0-6 25-16,0 9 11 0,0-10-8 0,-7 4 8 0,7-10 22 0,-4 6 10 16,1-5 1-16,-4 5 1 0,3-3 18 0,-3-2 3 15,4-1 1-15,-4-3 0 0,3-6-13 0,-6 0-3 16,6-4 0-16,-3-2 0 0,3 2-24 0,4-11-4 16,-3 2-2-16,3-6 0 0,0 0-10 0,0 0 10 15,0 0-10-15,0 0 10 0,-7 0 4 0,7-10 1 16,0-5 0-16,0-4 0 0,0-6 5 0,7 3 2 15,-7-13 0-15,3 7 0 0,-3-6-10 0,0-4-3 16,0-3 0-16,4-3 0 0,-4-3 2 0,7 4 0 0,-7-11 0 16,0 1 0-16,0 0-3 15,0 6 0-15,4-7 0 0,3 4 0 0,-4 3-8 0,-3 3 0 16,11 0 0-16,-8 7 0 0,4-7 0 0,4 9 0 0,-4-2 0 0,3 2 0 16,1 10-14-16,3-3 2 0,-3 9 0 0,10 0 0 15,-7 3-10-15,0-2-2 0,7 8 0 0,-7 4 0 16,8 3 4-16,-8-3 1 0,0 12 0 0,3-3 0 15,1 3 3-15,3 4 1 0,-7 5 0 0,8-2 0 16,-8 3-1-16,7 2 0 0,-7 1 0 16,-3 0 0-16,6 6 16 0,-6 0-9 0,6-3 9 15,-13 3-8-15,6 0 8 0,1 4 0 0,-4-11 0 16,0 7 0-16,-3 0-8 0,-4-6 0 0,0 0 0 0,0 0 0 16,-4-3 8-16,-3 2 0 0,0 1 0 15,-4-3 0-15,1-7 0 0,-4 10 11 0,-11-9-3 0,0-4 0 0,4-3-8 16,-11 3 0-16,4-3 0 0,-7-6 0 0,3 3 0 15,4-6 0-15,-7-3 8 0,7 5-8 16,-8-2 0-16,15-3-12 0,-4-1 0 0,1 1 1 16,3-7-70-1,6 7-15-15,1-1-2 0,4-5-1 0,3 5-121 0,3 1-24 0,8-4-4 0</inkml:trace>
  <inkml:trace contextRef="#ctx0" brushRef="#br0" timeOffset="-200986.3">2801 16423 1785 0,'0'0'79'0,"0"0"17"0,0 10-77 0,-11-1-19 0,8 10 0 0,-8-3 0 15,4 2 236-15,4 1 44 16,3 0 9-16,-4 6 2 15,4 0-259-15,4-6-51 0,-4 9-10 0,0-3-3 16,10 4-6-16,-10 5-2 0,11 1 0 0,-8-1 0 0,1-3 23 0,3 4 4 0,-7-1 1 0,0 4 0 16,0-4 12-16,0 4 8 0,0-3 0 0,-7-1-8 15,3-6 43-15,4 1 1 0,-3 2 1 0,-4-9 0 16,3 3-10-16,-3-6-3 0,4-4 0 0,-1 4 0 16,-3 0 0-16,4-10-1 0,-4 7 0 0,7-6 0 15,-4-4-18-15,4-6-3 0,0 0-1 0,0 0 0 16,0 0-9-16,0 0 12 0,0-16-12 0,0 7 12 15,0-7 3-15,-7-3 1 0,7-6 0 0,-3 3 0 0,-1-9-16 0,4 3 0 16,-7-7 0-16,3-2 0 0,-3-1 28 0,4-6 2 16,-1-6 1-16,-6 3 0 15,10 0-16-15,-7-3-3 0,3 3-1 0,-3-4 0 0,4 4-11 16,3-6 12-16,0 6-12 0,3-3 12 0,-3-4-12 0,7 11 0 16,4-4 0-16,3 3 0 0,-4 9-11 0,5-2 3 15,6 2 0-15,-4 10 0 0,8 6 8 0,-4 0 0 16,4 4 0-16,0 2 0 0,-1 7-9 0,8 3-3 15,3-4-1-15,-6 14 0 0,6 2 2 0,0-6 1 16,0 13 0-16,-6 0 0 0,2-4-1 16,5 7 0-16,-8-3 0 0,4 9 0 0,-8-6 3 0,1 9 0 15,-4-3 0-15,4 0 0 0,-11-3-1 0,7 3 0 0,-10 3 0 0,-4-3 0 16,0 3 9-16,-7-2 0 16,3 2-9-16,-3-9 9 0,-3 6 0 0,-8-6 0 15,8-4 0-15,-8-2 8 0,1 2-8 0,-5 1 10 0,-6-3-10 16,7-4 10-16,-7 0-10 0,0 4 0 15,3-4 0-15,-7-5 0 0,4 5 0 0,0-9 0 0,3 6 0 16,-3-3-11-16,-3-3-1 0,-1 0 0 0,0 7 0 0,1-7 0 31,2 0-117-31,1 0-24 0,4 0-5 0,6 0-1 0,0 0 0 0,-3 0 0 16,7 0 0-16,7 0-751 0</inkml:trace>
  <inkml:trace contextRef="#ctx0" brushRef="#br0" timeOffset="-200770.32">3500 16878 3056 0,'0'0'136'0,"0"0"27"0,0 0-131 0,0 0-32 16,0 0 0-16,0 0 0 15,0 0-17-15,0 0-11 0,10 3-1 0,4-3-1 16,-3 6-130-16,-1-6-25 0,1 0-6 0,3 0-1 0</inkml:trace>
  <inkml:trace contextRef="#ctx0" brushRef="#br0" timeOffset="-198813.68">4396 16201 979 0,'0'0'87'0,"0"0"-70"0,0 0-17 0,0 0 0 15,-11-10 326-15,4 10 62 0,7 0 12 0,-4 0 2 0,4 0-314 0,-10-6-64 16,10 6-12-16,0 0-2 0,0 0-2 16,0 0-8-16,0 0 12 0,0 0-4 15,0 0 15-15,0 0 2 0,0 0 1 0,0 9 0 0,0 7 0 0,3-7 0 16,4 10 0-16,-7 6 0 16,4-6-2-16,3 6 0 0,-7 0 0 0,4-3 0 0,-4 10-3 0,0-10-1 15,0 3 0-15,0 3 0 16,-4-3 10-16,4-6 2 0,0 6 0 0,0-6 0 0,-7 0-10 0,7-4-2 15,-4-5 0-15,4 2 0 0,-7 4 2 16,7-7 0-16,-3-3 0 0,3-6 0 0,0 0-4 0,0 0-1 16,0 0 0-16,0 0 0 0,0 0-5 0,0 0 0 15,0 0-1-15,0 0 0 0,0 0-1 0,0 0 0 16,3-9 0-16,4 0 0 0,-3-7-10 0,3 0 12 16,-3-2-12-16,3-1 12 0,-4 0-12 0,8-6 10 15,-8-3-10-15,4 2 10 0,0-2-10 0,0 3 0 0,4-3 0 0,-7 9 0 16,3-6 0-16,0 0 0 0,3 6 0 0,-3 7 0 15,0-4 0-15,0 7-9 0,4-1 9 16,-11 1 0-16,4-1 0 0,3 4-8 0,-7-3 8 0,0 9 0 16,7 0 0-16,-7 0-8 0,10-7 8 0,-10 7 0 15,7 7-17-15,7 8 3 0,-10-2 1 16,3-4 0-16,-4 10 4 0,1-3 1 0,0 3 0 0,3-4 0 16,0 1 8-16,-4-4 0 0,4 4 0 0,-7-6 0 15,7-7 0-15,-7-3 0 0,0 0 0 0,7 6 0 16,-7-6 0-16,0 0 0 0,11 3 0 0,-4-3 8 15,11-3-8-15,-15 3 12 0,4-9-4 0,0-7 0 16,0 6-8-16,4-8 0 0,-4 2 0 0,0 7 0 16,4-10 0-16,-8 0 0 0,8 3 0 0,-1 4 8 0,1-7-8 15,-4 3 0-15,4 1-8 0,-1 2 8 16,1-3 0-16,3 1 0 0,0 5 0 0,4 1 0 0,-1-1 0 0,4 7-8 16,1-3 8-16,2 6 0 0,1 0 0 0,0 0-8 15,-1 9 8-15,1-2 0 0,-4 2 0 16,-3 4 0-16,3-4 0 0,0 7-8 0,-10 3 8 15,6-4 0-15,-3 4 0 0,4 0 8 0,-7 0-8 16,-8 6 9-16,8-6-9 0,-1 6 10 0,-3-7-10 0,0 1 0 16,-3 6 9-16,3-6-9 0,-3 0 0 0,3 6 0 15,-7-6 0-15,3-3 0 16,8 2-26-16,-8 1-6 0,4-9-2 16,-7-1 0-16,7-3-80 0,-3 4-16 0,3-1-3 0,-7-9-1 15,7 0-44-15,4 0-9 0,-4 0-1 16,0-3-784-16</inkml:trace>
  <inkml:trace contextRef="#ctx0" brushRef="#br0" timeOffset="-198434.72">5429 16373 403 0,'0'0'36'0,"4"0"-36"0,-4 0 0 0,7-3 0 16,7 3 521-16,-3-6 98 0,-8 3 19 0,11-4 4 15,0 4-507-15,4-3-102 0,-4 3-20 0,7-4-4 16,-10 4-9-16,6-3 0 0,5-3 0 0,-8-1 0 15,7 4-10-15,-11-3 10 0,8-1-13 0,-4 1 5 16,4-1 8-16,-11 1 0 0,3 3 0 0,-2-4 0 16,2 7 8-16,-10-6 0 0,4-1 0 0,-1 1 0 15,-3-4 12-15,0 4 4 0,-7 0 0 0,7-1 0 16,-7 1-4-16,4-7-1 0,-12 7 0 0,8-1 0 0,-3 1-5 0,-4 6-1 16,3-4 0-16,-3-2 0 0,3 9-13 15,1-3 0-15,-1-3 0 0,4 6 0 0,-10 6 0 0,9-3-12 16,-2 3 12-16,-4 4-13 0,7-1 13 0,-4 0-12 15,1 4 12-15,3 3-12 0,-4 3 12 0,-3-1 0 16,7 7 0-16,3 1-9 0,-6 2 20 0,3 0 4 16,0 3 1-16,7-2 0 0,-8-1-16 0,8 0 0 15,8-3 0-15,-8 3 0 16,14-3-20-16,-4 0-8 0,-3-6 0 0,11 6-1 16,0-6 3-16,6-9 1 0,4 2 0 0,-3 1 0 15,10-10-75-15,-3 6-16 0,3-9-2 16,8 0-1-16,-8 0-82 0,4-9-17 0,0 6-3 0,3-10-1 0</inkml:trace>
  <inkml:trace contextRef="#ctx0" brushRef="#br0" timeOffset="-197952.41">6332 16417 2044 0,'4'-13'91'0,"3"7"18"0,-7-3-87 0,0-1-22 0,0 1 0 0,0 0 0 16,-7 2 61-16,7-5 8 0,-4 2 2 0,1 1 0 15,3 3-39-15,-4-4-7 0,-3 1-1 0,0-1-1 16,-3 4-3-16,3-3 0 0,-11 9 0 0,0-3 0 15,1-4-3-15,-1 7-1 0,-3 0 0 0,-4 0 0 16,0 10-4-16,1-10 0 0,-1 9-1 0,0 1 0 16,-6-1 2-16,6 7 1 0,0-1 0 0,1 4 0 15,2-6 21-15,5 12 4 0,-1-6 1 16,4 6 0-16,3-7-29 0,1 8-11 0,3-8 8 0,0 1-8 16,3 0 12-16,4-3-4 0,0 3 0 0,4-10 0 0,3 7-8 15,-4-7 0-15,4 0 0 0,7-2 0 0,-3-4 0 16,-4-3 0-16,11 0 0 0,-1 0 0 0,1-3 0 0,7-4 8 15,-1-2-8-15,1 0 8 0,-4-1-8 0,7-5 8 16,-3 5-8-16,7-9 8 16,-7 4-8-16,-8 2 0 0,8-3 0 0,-7 1-11 0,-1 2 11 15,-3-3 0-15,4 4 0 0,-7-1 0 0,-4 4 0 0,-4 6 11 16,4-3-3-16,-7 6 0 0,0 0-8 0,0 0 0 16,0 0 0-16,0 15 0 0,0 1 0 0,0 3 0 15,-3-7 0-15,3 4 0 0,-4 3 28 0,4 0 3 0,-3-4 1 16,3 4 0-16,3 0-15 0,-3-3-2 0,4 2-1 15,6-8 0-15,-6 9-14 0,-1-10 8 16,1 7-8-16,3-7 0 0,0-3 0 0,4 4 0 16,-4-7 0-16,0 3-10 15,3-3-24-15,-3-3-5 16,0 0-1-16,4-3 0 16,0-3-99-16,-4 3-20 0,3-7-4 0,1 1-582 0,-1-7-117 0</inkml:trace>
  <inkml:trace contextRef="#ctx0" brushRef="#br0" timeOffset="-197729.74">6696 15702 3207 0,'0'0'71'0,"0"0"14"0,-4 9 3 0,1 7 2 0,-4 3-72 0,3 6-18 15,4 3 0-15,0 7 0 0,4 2 0 0,-1 1-9 16,4 6 1-16,4 0 0 15,-8 0-24-15,4-7-5 0,0 7-1 0,0 6 0 0,4-6 14 0,-4 3 2 16,-3-9 1-16,3 6 0 16,0 0-13-16,-4 0-2 0,4-7-1 0,-7-2 0 15,0-7 4-15,0 7 1 0,0-17 0 0,-7 7 0 16,4-6-156-16,-8 0-30 0,8-3-6 16,-4-7-758-16</inkml:trace>
  <inkml:trace contextRef="#ctx0" brushRef="#br0" timeOffset="-197502.17">6428 16166 3474 0,'0'0'76'0,"0"0"16"0,0 0 4 0,0 0 1 0,10 0-77 0,-3 0-20 15,0 0 0-15,7 0 0 0,1 0 0 0,6-3-12 0,0-3 1 0,7 6 1 31,4 0-13-31,3 0-2 0,-7 0-1 0,11 0 0 16,0 0-55-16,3 0-11 0,-3 0-3 0,3 6 0 0,-3-3-61 0,-3 3-12 0,-1-2-2 0,-3 2-1 16,-4-3-81-16,0 3-17 0,14 4-3 15,-6-1-1-15</inkml:trace>
  <inkml:trace contextRef="#ctx0" brushRef="#br0" timeOffset="-197093.3">7761 15721 2365 0,'0'-3'52'0,"0"-4"10"0,0-2 2 0,0 0 4 0,4-1-55 0,-4 4-13 15,3-3 0-15,-3 5 0 16,-3-2-39-16,3-3-10 0,0 6-3 0,0 3 0 16,0-7 21-16,0 7 4 0,0 0 1 0,0 0 0 0,0 0 37 0,-4 0 7 0,1 0 2 0,-4 0 0 15,3 7 25-15,-3 2 6 0,0-6 1 0,-4 7 0 16,4-1 16-16,0 7 4 16,-7-7 1-16,7 10 0 0,-11-3-13 0,4 2-2 0,-3 7-1 0,6 4 0 15,-14-1-15-15,8 3-3 0,-1 7-1 16,-7-1 0-16,1-2-24 0,3 9-5 15,-8-6-1-15,8 5 0 0,-4 1-8 0,-3 0 8 0,4 10-8 0,2-7 8 16,5-7-8-16,-4-2 0 0,3 6 0 0,4-7 0 16,3-2 0-16,1-7 0 0,-1 7 0 0,0-10 0 15,8 3 0-15,-4-9-17 0,3 6 2 0,1-6 1 16,3 0-134-16,-7-1-26 16,3-2-6-16,-3 0-948 0</inkml:trace>
  <inkml:trace contextRef="#ctx0" brushRef="#br0" timeOffset="-196739.9">7070 15674 1324 0,'0'0'118'0,"0"0"-94"0,0 0-24 0,0 0 0 16,-7 0 416-16,7 0 80 16,0 0 15-16,0 0 3 15,0 0-443-15,0 0-89 0,0 0-18 0,10-6-3 0,1 6 18 0,6 6 3 16,5-3 1-16,-5 13 0 0,4 2 17 0,8 1 0 0,2 13 0 0,5-4 0 16,2 9 9-16,5 7 3 15,-8-6 0-15,7 6 0 0,1 6-12 0,-1-6 8 0,7 3-8 0,-6-3 8 16,-4 12 24-16,-1 4 4 0,1-7 0 0,0 4 1 15,-4-4-21-15,-3 0-4 0,-4 1 0 0,-3-4-1 16,-11-3-11-16,0 6 0 0,4-9 0 16,-4 3 8-1,-3-3-60-15,-1 0-12 0,1-7-2 0,-1 4-846 0,1-3-170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9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112 Graphics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7871-F3C3-8685-978D-43515807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(CS Academy)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AF4E1-5B28-A7AB-1408-144CBD431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5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56D7-9ADB-69C2-354A-27FBF163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with Pat’s Minions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CCB-BF34-15AB-C11E-8F352229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11" y="1052860"/>
            <a:ext cx="1701244" cy="571136"/>
          </a:xfrm>
        </p:spPr>
        <p:txBody>
          <a:bodyPr/>
          <a:lstStyle/>
          <a:p>
            <a:r>
              <a:rPr lang="en-US" dirty="0"/>
              <a:t>Grace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9EA7D-4423-2961-D890-4E522C1C9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" y="1565427"/>
            <a:ext cx="2366572" cy="2342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BEA37C-F861-22AF-E63A-98C6B163BDBF}"/>
              </a:ext>
            </a:extLst>
          </p:cNvPr>
          <p:cNvSpPr txBox="1">
            <a:spLocks/>
          </p:cNvSpPr>
          <p:nvPr/>
        </p:nvSpPr>
        <p:spPr>
          <a:xfrm>
            <a:off x="3621483" y="1052860"/>
            <a:ext cx="3796042" cy="10191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Elliot</a:t>
            </a:r>
          </a:p>
        </p:txBody>
      </p:sp>
      <p:pic>
        <p:nvPicPr>
          <p:cNvPr id="10" name="jay">
            <a:hlinkClick r:id="" action="ppaction://media"/>
            <a:extLst>
              <a:ext uri="{FF2B5EF4-FFF2-40B4-BE49-F238E27FC236}">
                <a16:creationId xmlns:a16="http://schemas.microsoft.com/office/drawing/2014/main" id="{923109F5-7F18-DC8F-49D3-2F5BE8246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" t="12657" r="1741" b="14695"/>
          <a:stretch/>
        </p:blipFill>
        <p:spPr>
          <a:xfrm>
            <a:off x="8829367" y="1588543"/>
            <a:ext cx="3032372" cy="49821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3B5075-A76B-D4A8-B606-8F3F20037517}"/>
              </a:ext>
            </a:extLst>
          </p:cNvPr>
          <p:cNvSpPr txBox="1">
            <a:spLocks/>
          </p:cNvSpPr>
          <p:nvPr/>
        </p:nvSpPr>
        <p:spPr>
          <a:xfrm>
            <a:off x="8748425" y="1019385"/>
            <a:ext cx="3796042" cy="10191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7A49BB-D1C7-09C9-80E8-6BAAF2149715}"/>
              </a:ext>
            </a:extLst>
          </p:cNvPr>
          <p:cNvSpPr txBox="1">
            <a:spLocks/>
          </p:cNvSpPr>
          <p:nvPr/>
        </p:nvSpPr>
        <p:spPr>
          <a:xfrm>
            <a:off x="682111" y="4079628"/>
            <a:ext cx="5543901" cy="571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Ellie, Ryan, Lucy, and Uncle Pat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9E783-596C-F91B-6788-87E58214F2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5"/>
          <a:stretch/>
        </p:blipFill>
        <p:spPr>
          <a:xfrm>
            <a:off x="682111" y="4638754"/>
            <a:ext cx="7772400" cy="19319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7EC256-31EF-3001-6DBF-C069FD12D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83" y="1545144"/>
            <a:ext cx="4765368" cy="23628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2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94E7-ABF8-7FB9-A593-4C1E40CB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with Pat’s Minions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33DDA-04D6-C1A0-3DAF-A508FFEB0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10515600" cy="2039539"/>
          </a:xfrm>
        </p:spPr>
        <p:txBody>
          <a:bodyPr/>
          <a:lstStyle/>
          <a:p>
            <a:r>
              <a:rPr lang="en-US" dirty="0"/>
              <a:t>Lucy (and Uncle Pat just trying to keep up)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47FF-5D88-D12E-4C04-02163179A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561" y="118247"/>
            <a:ext cx="2277854" cy="22778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044B1-485F-0525-CBFE-C907184F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5" y="1586961"/>
            <a:ext cx="4942115" cy="3445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21BC7-E756-932B-2150-F13DC6264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29" y="1191616"/>
            <a:ext cx="1040485" cy="1733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07D23-4E5F-67B8-66DD-E3F275372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5" y="2924898"/>
            <a:ext cx="4731099" cy="36831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enguin">
            <a:hlinkClick r:id="" action="ppaction://media"/>
            <a:extLst>
              <a:ext uri="{FF2B5EF4-FFF2-40B4-BE49-F238E27FC236}">
                <a16:creationId xmlns:a16="http://schemas.microsoft.com/office/drawing/2014/main" id="{BCB45C43-3F42-BBFE-2935-61530F163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b="1940"/>
          <a:stretch/>
        </p:blipFill>
        <p:spPr>
          <a:xfrm>
            <a:off x="8730343" y="3313499"/>
            <a:ext cx="3265714" cy="31773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1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C476-2713-8687-1F08-564A62EE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CMU 112 Graphics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24DAC-0B33-0EF8-A130-E6793F97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7" y="129773"/>
            <a:ext cx="11608793" cy="81100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2AD78-7134-74E3-1861-872AC259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751" y="2069858"/>
            <a:ext cx="4176707" cy="4788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CAEEBB-9B99-87F1-8BAE-A9AD6462C5E8}"/>
                  </a:ext>
                </a:extLst>
              </p14:cNvPr>
              <p14:cNvContentPartPr/>
              <p14:nvPr/>
            </p14:nvContentPartPr>
            <p14:xfrm>
              <a:off x="35640" y="2138400"/>
              <a:ext cx="1279080" cy="1243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CAEEBB-9B99-87F1-8BAE-A9AD6462C5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80" y="2129040"/>
                <a:ext cx="1297800" cy="126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11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C476-2713-8687-1F08-564A62EE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 and Coordinates for Graphics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A911D-2574-7CC0-07B6-C8A18A144771}"/>
              </a:ext>
            </a:extLst>
          </p:cNvPr>
          <p:cNvSpPr txBox="1"/>
          <p:nvPr/>
        </p:nvSpPr>
        <p:spPr>
          <a:xfrm>
            <a:off x="640810" y="1104304"/>
            <a:ext cx="4907794" cy="317009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cmu_graphics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000" dirty="0">
                <a:solidFill>
                  <a:srgbClr val="3B3B3B"/>
                </a:solidFill>
                <a:latin typeface="Consolas" panose="020B0609020204030204" pitchFamily="49" charset="0"/>
              </a:rPr>
              <a:t>       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'pink'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main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runApp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main()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34AB8-1029-A3AE-0102-98C1DA49C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344" y="1592425"/>
            <a:ext cx="4562355" cy="4577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A144FA-A7F7-6BF3-9812-22A44C6F2DD3}"/>
                  </a:ext>
                </a:extLst>
              </p14:cNvPr>
              <p14:cNvContentPartPr/>
              <p14:nvPr/>
            </p14:nvContentPartPr>
            <p14:xfrm>
              <a:off x="341640" y="916920"/>
              <a:ext cx="11805120" cy="5873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A144FA-A7F7-6BF3-9812-22A44C6F2D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280" y="907560"/>
                <a:ext cx="11823840" cy="58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809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5EB3-0344-313B-00FB-52B1028E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Rectangles, Ovals, Lines, and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1B6E-2FF8-6F7D-DE79-C6C6B8D6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98" y="1113178"/>
            <a:ext cx="11818775" cy="5297147"/>
          </a:xfrm>
        </p:spPr>
        <p:txBody>
          <a:bodyPr/>
          <a:lstStyle/>
          <a:p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width, height)</a:t>
            </a:r>
          </a:p>
          <a:p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drawOval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width, height)</a:t>
            </a:r>
          </a:p>
          <a:p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drawLine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x1, y1)</a:t>
            </a:r>
          </a:p>
          <a:p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(text,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accent6">
                  <a:lumMod val="7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E783B-CE36-AC21-1F0F-544AC776AF21}"/>
              </a:ext>
            </a:extLst>
          </p:cNvPr>
          <p:cNvSpPr txBox="1"/>
          <p:nvPr/>
        </p:nvSpPr>
        <p:spPr>
          <a:xfrm>
            <a:off x="9617833" y="157817"/>
            <a:ext cx="2409824" cy="5232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1835192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5EB3-0344-313B-00FB-52B1028E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Rectangles, Ovals, Lines, and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1B6E-2FF8-6F7D-DE79-C6C6B8D6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98" y="1113178"/>
            <a:ext cx="11818775" cy="5297147"/>
          </a:xfrm>
        </p:spPr>
        <p:txBody>
          <a:bodyPr/>
          <a:lstStyle/>
          <a:p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width, height,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opacity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drawOval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width, height,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opacity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drawLine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x1, y1,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lineWidth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opacity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dashes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arrowStart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arrowEnd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(text,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'black’, opacity=100,</a:t>
            </a:r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font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'arial'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bold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italic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accent6">
                  <a:lumMod val="7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E783B-CE36-AC21-1F0F-544AC776AF21}"/>
              </a:ext>
            </a:extLst>
          </p:cNvPr>
          <p:cNvSpPr txBox="1"/>
          <p:nvPr/>
        </p:nvSpPr>
        <p:spPr>
          <a:xfrm>
            <a:off x="9617833" y="157817"/>
            <a:ext cx="2409824" cy="5232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349271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10032</TotalTime>
  <Words>306</Words>
  <Application>Microsoft Macintosh PowerPoint</Application>
  <PresentationFormat>Widescreen</PresentationFormat>
  <Paragraphs>48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Consolas</vt:lpstr>
      <vt:lpstr>Wingdings</vt:lpstr>
      <vt:lpstr>Office Theme</vt:lpstr>
      <vt:lpstr>15-112 Lecture 2  112 Graphics</vt:lpstr>
      <vt:lpstr>Graphics (CS Academy)</vt:lpstr>
      <vt:lpstr>Coding with Pat’s Minions</vt:lpstr>
      <vt:lpstr>Coding with Pat’s Minions</vt:lpstr>
      <vt:lpstr>CMU 112 Graphics</vt:lpstr>
      <vt:lpstr>Canvas and Coordinates for Graphics</vt:lpstr>
      <vt:lpstr>Rectangles, Ovals, Lines, and Labels</vt:lpstr>
      <vt:lpstr>Rectangles, Ovals, Lines, and Labels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subject/>
  <dc:creator>Patrick Virtue</dc:creator>
  <cp:keywords/>
  <dc:description/>
  <cp:lastModifiedBy>Patrick Virtue</cp:lastModifiedBy>
  <cp:revision>254</cp:revision>
  <cp:lastPrinted>2022-09-01T18:31:54Z</cp:lastPrinted>
  <dcterms:created xsi:type="dcterms:W3CDTF">2020-05-18T13:01:09Z</dcterms:created>
  <dcterms:modified xsi:type="dcterms:W3CDTF">2023-09-16T17:06:04Z</dcterms:modified>
  <cp:category/>
</cp:coreProperties>
</file>