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5.xml" ContentType="application/vnd.openxmlformats-officedocument.presentationml.notesSlide+xml"/>
  <Override PartName="/ppt/ink/ink7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notesSlides/notesSlide9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10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1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340" r:id="rId2"/>
    <p:sldId id="2365" r:id="rId3"/>
    <p:sldId id="2396" r:id="rId4"/>
    <p:sldId id="2406" r:id="rId5"/>
    <p:sldId id="2454" r:id="rId6"/>
    <p:sldId id="2455" r:id="rId7"/>
    <p:sldId id="2453" r:id="rId8"/>
    <p:sldId id="338" r:id="rId9"/>
    <p:sldId id="2407" r:id="rId10"/>
    <p:sldId id="2447" r:id="rId11"/>
    <p:sldId id="2456" r:id="rId12"/>
    <p:sldId id="2424" r:id="rId13"/>
    <p:sldId id="2457" r:id="rId14"/>
    <p:sldId id="2458" r:id="rId15"/>
    <p:sldId id="2459" r:id="rId16"/>
    <p:sldId id="2418" r:id="rId17"/>
    <p:sldId id="2414" r:id="rId18"/>
    <p:sldId id="2417" r:id="rId19"/>
    <p:sldId id="2426" r:id="rId20"/>
    <p:sldId id="2408" r:id="rId21"/>
    <p:sldId id="2411" r:id="rId22"/>
    <p:sldId id="2460" r:id="rId23"/>
    <p:sldId id="2461" r:id="rId24"/>
    <p:sldId id="2462" r:id="rId25"/>
    <p:sldId id="2463" r:id="rId26"/>
    <p:sldId id="2464" r:id="rId27"/>
    <p:sldId id="2465" r:id="rId28"/>
    <p:sldId id="2451" r:id="rId29"/>
    <p:sldId id="2452" r:id="rId30"/>
    <p:sldId id="2385" r:id="rId31"/>
    <p:sldId id="2428" r:id="rId32"/>
    <p:sldId id="2423" r:id="rId33"/>
    <p:sldId id="2373" r:id="rId34"/>
    <p:sldId id="2425" r:id="rId35"/>
    <p:sldId id="2449" r:id="rId36"/>
    <p:sldId id="2466" r:id="rId37"/>
    <p:sldId id="2450" r:id="rId38"/>
    <p:sldId id="2467" r:id="rId39"/>
    <p:sldId id="2474" r:id="rId40"/>
    <p:sldId id="2475" r:id="rId41"/>
    <p:sldId id="2476" r:id="rId42"/>
    <p:sldId id="2471" r:id="rId43"/>
    <p:sldId id="2468" r:id="rId44"/>
    <p:sldId id="2470" r:id="rId45"/>
    <p:sldId id="2429" r:id="rId46"/>
    <p:sldId id="2437" r:id="rId47"/>
    <p:sldId id="2438" r:id="rId48"/>
    <p:sldId id="2439" r:id="rId49"/>
    <p:sldId id="2440" r:id="rId50"/>
    <p:sldId id="2410" r:id="rId51"/>
    <p:sldId id="2430" r:id="rId52"/>
    <p:sldId id="2432" r:id="rId53"/>
    <p:sldId id="2441" r:id="rId54"/>
    <p:sldId id="2443" r:id="rId55"/>
    <p:sldId id="2445" r:id="rId56"/>
    <p:sldId id="2448" r:id="rId57"/>
    <p:sldId id="2442" r:id="rId58"/>
    <p:sldId id="2444" r:id="rId59"/>
    <p:sldId id="2472" r:id="rId60"/>
    <p:sldId id="2473" r:id="rId6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D60093"/>
    <a:srgbClr val="B07BD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 autoAdjust="0"/>
    <p:restoredTop sz="92449" autoAdjust="0"/>
  </p:normalViewPr>
  <p:slideViewPr>
    <p:cSldViewPr snapToGrid="0">
      <p:cViewPr varScale="1">
        <p:scale>
          <a:sx n="118" d="100"/>
          <a:sy n="118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05:36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29125 1798 2322 0,'-17'-9'103'0,"17"9"21"0,-4 0-100 0,4 0-24 0,0 0 0 0,0 0 0 16,-7-3 103-16,7 3 15 0,0 0 3 16,0 0 1-16,0 0-50 0,0 0-9 0,0 0-3 0,4 3 0 15,-1 6-38-15,4 1-8 0,0 2-2 0,4 7 0 16,-1 0-3-16,1 3-1 0,0 3 0 0,-1 3 0 15,1 4-8-15,-1-7 12 0,1 12-12 0,-8 1 12 16,5-7-12-16,-5 7 8 0,-3-4-8 0,4 10 8 16,-4-3 0-16,0-3 0 0,-4-1 0 0,4 1 0 15,-3-4 11-15,3-2 1 0,-4 9 1 16,0-1 0-16,1-8-5 0,3 2 0 0,-4-2-1 0,4 2 0 16,0-9-15-16,0 0 0 0,0 3 8 0,0-6-8 0,4 0 0 0,-4-9-10 15,3 6 2-15,-3-10 0 16,0-3-68-16,0 4-12 15,0-10-4-15,0 0 0 0,0 0-60 0,0 0-13 0,0 0-3 0,0 0-948 16</inkml:trace>
  <inkml:trace contextRef="#ctx0" brushRef="#br0" timeOffset="382.94">29976 1811 2746 0,'0'0'122'0,"-4"6"25"0,0 4-118 0,1 2-29 0,-1 1 0 0,1 5 0 16,3-5 35-16,0 9 1 0,0 6 0 0,3-3 0 16,1 3 15-16,3 4 3 0,-3 2 1 0,3-2 0 15,3 8-21-15,-3 1-4 0,0 0-1 0,0 3 0 16,0-10-18-16,0-2-11 0,1 9 12 0,-5-10-12 0,1 3 8 0,-1-2-8 16,1-1 0-16,-1 7 0 0,-3-4 0 15,4 1 0-15,-4 2 0 0,0-12 0 16,0 16-44-16,0-9-16 0,0 2-4 0,0-9 0 15,0 0-121-15,-4 10-25 0,-3-16-5 0,7 2-892 0</inkml:trace>
  <inkml:trace contextRef="#ctx0" brushRef="#br0" timeOffset="928.43">28123 3570 2131 0,'8'-9'189'0,"-1"-4"-151"0,0-6-30 0,0 10-8 16,3-4 44-16,1 4 8 0,-1 0 2 0,1-4 0 15,3 10 6-15,0-3 0 0,4 6 1 0,-4 0 0 16,7 9-5-16,-3 10 0 0,3-4-1 0,-3 17 0 0,3 5-24 0,-7 4-5 16,4 6-1-16,-4 13 0 0,0-13 22 0,0 16 4 15,0-10 1-15,4 16 0 16,-4-13-16-16,3 13-4 0,1-3 0 0,3-3 0 15,4 3-6-15,3-4-2 16,4 1 0-16,0 3 0 0,3-3-7 16,0-4-1-16,4 4-1 0,0-16 0 15,0 13-15-15,-4-10 11 0,4-3-11 0,-4-3 10 0,0-13 10 0,8 0 3 0,6 1 0 16,0-10 0-16,11-3-11 0,7-7-3 0,0-2 0 0,-3-1 0 0,-1-9 1 0,4-3 0 16,4-3 0-16,7-10 0 0,3-3 6 0,-7-3 2 15,-4-6 0-15,-3-7 0 0,-7-2-6 0,0-17-2 16,4 1 0-16,-8 0 0 0,-3-10 3 0,-3-3 1 0,-5-6 0 15,-6 0 0-15,-7-3-2 0,0 3 0 0,-8-13 0 0,1 10 0 16,-4 9-28-16,0 0-7 0,-3 3-1 16,0 4 0-1,3 9-38-15,0-7-8 0,0 7-2 0,7-3 0 16,8 12-160-16,-1-3-33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6:04.039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1927 770 15176 0 0,'-5'-8'136'0'0,"2"2"160"0"0,0 1-1 0 0,0 0 0 0 0,-1-1 1 0 0,-7-7-1 0 0,-10-11-272 0 0,14 15 133 0 0,0 1 1 0 0,-14-13-1 0 0,-5 1 386 0 0,0 1 1 0 0,-1 1-1 0 0,-1 1 0 0 0,-38-16 1 0 0,-131-38-310 0 0,165 62-222 0 0,1 2 0 0 0,-1 1-1 0 0,0 1 1 0 0,-48 0-1 0 0,78 5-10 0 0,-38 0 39 0 0,-75 9 0 0 0,-99 34 324 0 0,165-30-182 0 0,1 2-1 0 0,-63 29 1 0 0,57-18-51 0 0,1 2 0 0 0,2 2 0 0 0,-48 38 0 0 0,70-45-95 0 0,1 1 0 0 0,1 1-1 0 0,1 2 1 0 0,2 1 0 0 0,0 1 0 0 0,-21 35 0 0 0,14-14-26 0 0,1 2 0 0 0,4 1 0 0 0,1 2 0 0 0,3 0-1 0 0,-17 66 1 0 0,22-50-10 0 0,4 0-1 0 0,3 0 1 0 0,2 1 0 0 0,4 1-1 0 0,3-1 1 0 0,4 0-1 0 0,2 0 1 0 0,3 0-1 0 0,4 0 1 0 0,33 111-1 0 0,-28-130 5 0 0,2-1 0 0 0,32 63-1 0 0,-40-94-14 0 0,1-1 0 0 0,2 1-1 0 0,0-2 1 0 0,0 0 0 0 0,2-1-1 0 0,1 0 1 0 0,34 28 0 0 0,-28-30 39 0 0,2 0 1 0 0,0-2 0 0 0,0 0-1 0 0,1-2 1 0 0,1-1 0 0 0,0-1-1 0 0,1-1 1 0 0,0-2 0 0 0,49 7-1 0 0,-20-7-5 0 0,1-3-1 0 0,0-3 1 0 0,109-12-1 0 0,-65-2 0 0 0,0-5 0 0 0,-1-5 0 0 0,-2-4 0 0 0,0-4 0 0 0,102-48 0 0 0,-65 17-23 0 0,135-85 0 0 0,46-61-143 0 0,-22-27 99 0 0,-226 167 73 0 0,68-86-1 0 0,-93 98-1 0 0,-2-3 0 0 0,-3-2 0 0 0,-3-1 0 0 0,34-79-1 0 0,-57 111-8 0 0,-2-1-1 0 0,-1 0 0 0 0,-2-1 1 0 0,0 0-1 0 0,4-58 0 0 0,-7 36-15 0 0,-1 19 0 0 0,-1 0 0 0 0,-2-1 0 0 0,-4-48 0 0 0,-3 45 1 0 0,-1 1 0 0 0,-3-1-1 0 0,-1 1 1 0 0,-1 0 0 0 0,-34-68-1 0 0,31 78-2 0 0,-1 0-1 0 0,-1 2 1 0 0,-2 0-1 0 0,0 1 1 0 0,-2 1-1 0 0,0 1 1 0 0,-48-39-1 0 0,23 28-34 0 0,-1 3 0 0 0,-1 1 0 0 0,-2 3 0 0 0,-1 2 0 0 0,-91-32 0 0 0,73 35-24 0 0,-1 4 1 0 0,-1 3-1 0 0,-1 3 1 0 0,-75-3-1 0 0,70 12-426 0 0,0 2 0 0 0,0 4 0 0 0,-94 16 0 0 0,70 1-1144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10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68 7888 0 0,'0'0'1513'0'0,"0"0"-1363"0"0,0-1-1 0 0,0 0 1 0 0,0 1-1 0 0,0-1 1 0 0,1 0 0 0 0,-1 1-1 0 0,0-1 1 0 0,1 0-1 0 0,-1 1 1 0 0,0-1 0 0 0,1 1-1 0 0,-1-1 1 0 0,1 1-1 0 0,0-1 1 0 0,0 0-5 0 0,0 0-1 0 0,0-1 1 0 0,0 1 0 0 0,0 0 0 0 0,0 0 0 0 0,0-1-1 0 0,0 1 1 0 0,0 0 0 0 0,-1-1 0 0 0,1 1-1 0 0,-1-1 1 0 0,1 1 0 0 0,-1-1 0 0 0,1 1-1 0 0,-1-1 1 0 0,0 1 0 0 0,0-1 0 0 0,0 1-1 0 0,0-1 1 0 0,0-2 0 0 0,0 3 154 0 0,-2-7 1058 0 0,1 2 3613 0 0,1-4-3216 0 0,2 9-726 0 0,3 12-365 0 0,2 7-578 0 0,-6-14-45 0 0,1 0 0 0 0,-1 0 1 0 0,0 0-1 0 0,-1 0 0 0 0,1 0 0 0 0,-1 0 1 0 0,1 8-1 0 0,1 17 126 0 0,3-3-60 0 0,-1 0 1 0 0,-2 0 0 0 0,0 32 0 0 0,-9 84 69 0 0,0-37-21 0 0,-19 188 463 0 0,20-238-516 0 0,-14 209 360 0 0,16-195-380 0 0,0-31-20 0 0,4 56-1 0 0,4 89 56 0 0,-5-174-117 0 0,1 0 0 0 0,-2 0 0 0 0,-2 10 0 0 0,-3 16 0 0 0,-4 29 0 0 0,7-53 34 0 0,3-10-19 0 0,0 0-1 0 0,1 0 0 0 0,-1 1 1 0 0,1-1-1 0 0,-1 0 0 0 0,1 1 1 0 0,0-1-1 0 0,0 0 0 0 0,0 1 1 0 0,-1 1-1 0 0,-4 55 562 0 0,5-54-576 0 0,-1 1 0 0 0,1-1 0 0 0,-1 1 0 0 0,-1 5 0 0 0,0-6 0 0 0,1 1 0 0 0,1-1 0 0 0,-1 1 0 0 0,0 5 0 0 0,0 19 0 0 0,-2-21-112 0 0,2-17-1228 0 0,1-7 544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21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1376 0 0,'0'0'8345'0'0,"2"2"-7270"0"0,1 2-533 0 0,6 8 6735 0 0,-2-10-6544 0 0,1 0 5102 0 0,-17 24-4803 0 0,-11 63-376 0 0,19-82-604 0 0,-1 0 0 0 0,1 0 0 0 0,0 13 0 0 0,1-13 5 0 0,-1 0-1 0 0,0 1 1 0 0,-2 10 0 0 0,-1-9-7 0 0,3-7-32 0 0,0 0 0 0 0,1 0 0 0 0,-1 0 1 0 0,0 0-1 0 0,1 0 0 0 0,-1 0 0 0 0,1 1 0 0 0,0 2 0 0 0,-9 61 323 0 0,8-55-321 0 0,0-1-1 0 0,-4 19 1 0 0,-2 6-187 0 0,6-14 104 0 0,1-15 90 0 0,0 1 0 0 0,-1-1 0 0 0,0 0 0 0 0,-2 7 0 0 0,1-5 15 0 0,1 1 0 0 0,-1-1 0 0 0,2 0 0 0 0,-1 14 0 0 0,-1 9-45 0 0,1 10 3 0 0,2-26 0 0 0,-2-5 0 0 0,-3 3 15 0 0,2-1 59 0 0,-1-4 26 0 0,2-7 607 0 0,3-2-677 0 0,0 0-1 0 0,0 0 1 0 0,0 0-1 0 0,0-1 1 0 0,0 1-1 0 0,-1-1 1 0 0,1 1-1 0 0,0-1 0 0 0,-1 0 1 0 0,1 0-1 0 0,-1 1 1 0 0,0-1-1 0 0,2-3 1 0 0,1-1 37 0 0,33-49 437 0 0,-30 40-384 0 0,1 0-48 0 0,-2 8-30 0 0,1 0 0 0 0,0 1-1 0 0,0 0 1 0 0,0 0 0 0 0,1 1 0 0 0,0 0 0 0 0,0 0-1 0 0,11-4 1 0 0,-16 7-14 0 0,0 1-1 0 0,0 0 1 0 0,0 1-1 0 0,0-1 1 0 0,0 0-1 0 0,0 1 1 0 0,0 0-1 0 0,0 0 1 0 0,0 0 0 0 0,0 0-1 0 0,5 1 1 0 0,3 0 218 0 0,35 2-475 0 0,-43-3-272 0 0,-2 2 493 0 0,1 0 0 0 0,0 0 0 0 0,0 0 1 0 0,0 0-1 0 0,1-1 0 0 0,-1 1 0 0 0,0-1 1 0 0,6 3-1 0 0,7 5 255 0 0,-3 3-246 0 0,-8-10-3 0 0,12 4 14 0 0,-13-3 8 0 0,10-1 12 0 0,-5-2-31 0 0,9 0-2 0 0,-13 2 0 0 0,2 0 2 0 0,32-1 11 0 0,-35-1 114 0 0,-2 0-47 0 0,6 0 1 0 0,-5 0-3 0 0,-1-1-21 0 0,17-33-45 0 0,-14 14-11 0 0,-4 14 0 0 0,-3-1 11 0 0,3 4 31 0 0,-1-4-31 0 0,1 7-11 0 0,0-1 0 0 0,-1 0 0 0 0,1 0 0 0 0,0 0 0 0 0,0 1 0 0 0,0-1 0 0 0,-1 0 0 0 0,1 0 0 0 0,0 1 0 0 0,-1-1 0 0 0,1 0 0 0 0,-1 1 0 0 0,1-1 0 0 0,-1 0 0 0 0,1 1 0 0 0,-1-1 0 0 0,1 1 0 0 0,-2-2 0 0 0,0 1 0 0 0,0-2 3 0 0,0 0 0 0 0,0 1-1 0 0,0 0 1 0 0,-1-1 0 0 0,1 1 0 0 0,0 0 0 0 0,-1 0-1 0 0,0 0 1 0 0,0 0 0 0 0,1 1 0 0 0,-1-1 0 0 0,0 1-1 0 0,0 0 1 0 0,-4-1 0 0 0,5 1 0 0 0,-1 0 0 0 0,0 0-1 0 0,1 0 1 0 0,-1-1 0 0 0,0 1 0 0 0,1-1-1 0 0,-4-2 1 0 0,3 2 2 0 0,0 0-1 0 0,0 0 1 0 0,0 0 0 0 0,0 1 0 0 0,0-1-1 0 0,-6-1 1 0 0,6 2-1 0 0,0 0 1 0 0,0 0-1 0 0,0 0 1 0 0,0-1-1 0 0,0 1 1 0 0,-4-4-1 0 0,-2 0 9 0 0,8 4-5 0 0,-1 1-1 0 0,1-1 0 0 0,0 1 1 0 0,0-1-1 0 0,-1 0 1 0 0,1 1-1 0 0,0-1 1 0 0,0 0-1 0 0,0 0 1 0 0,0 0-1 0 0,0 0 0 0 0,0 0 1 0 0,-1-2-1 0 0,0 1-1 0 0,-3-5 0 0 0,4-13-7 0 0,1 12 1 0 0,4 3 0 0 0,19-4 0 0 0,-9 6 0 0 0,-9 5 0 0 0,-3-1 0 0 0,4 1 0 0 0,0 0 0 0 0,0 1 0 0 0,-1-1 0 0 0,9 6 0 0 0,2 1 0 0 0,-12-8-1 0 0,-2 0 1 0 0,-1 0-1 0 0,1-1 0 0 0,0 1 0 0 0,-1 0 0 0 0,1 0 0 0 0,-1 0 0 0 0,1 0 0 0 0,-1 0 0 0 0,0 0 0 0 0,3 2 0 0 0,-2 0-4 0 0,1-1-1 0 0,0 1 0 0 0,1-1 1 0 0,-1 1-1 0 0,7 2 1 0 0,-7-3 2 0 0,1 0 0 0 0,-1 0 0 0 0,0 0 0 0 0,1 1 1 0 0,-1-1-1 0 0,4 5 0 0 0,-3-3-15 0 0,0 1 0 0 0,0-1 1 0 0,8 5-1 0 0,8 8-44 0 0,17 12 40 0 0,-31-24-20 0 0,3-3 31 0 0,-1-1 22 0 0,-8-1-10 0 0,0 0 0 0 0,0 0 0 0 0,0 0-1 0 0,0 0 1 0 0,0 0 0 0 0,0 0 0 0 0,0 0 0 0 0,0 0 0 0 0,0 0 0 0 0,0 0 0 0 0,0 0 0 0 0,0 0 0 0 0,0 0 0 0 0,-1 0 0 0 0,1 1 0 0 0,0-1-1 0 0,0 0 1 0 0,0 0 0 0 0,0 0 0 0 0,0 0 0 0 0,0 0 0 0 0,0 0 0 0 0,0 0 0 0 0,0 0 0 0 0,0 0 0 0 0,0 0 0 0 0,0 0 0 0 0,0 0 0 0 0,0 0 0 0 0,0 0-1 0 0,0 0 1 0 0,1 0 0 0 0,-1 0 0 0 0,0 0 0 0 0,0 0 0 0 0,0 0 0 0 0,0 0 0 0 0,0 0 0 0 0,0 0 0 0 0,0 0 0 0 0,0 0 0 0 0,0 0 0 0 0,0 0 0 0 0,0 0-1 0 0,0 1 1 0 0,-8 5 10 0 0,-3-1-11 0 0,6-4 8 0 0,1 0 0 0 0,-1 0 0 0 0,0 1 0 0 0,1 0 0 0 0,-1-1 0 0 0,1 1 0 0 0,-8 6 0 0 0,-3-1 3 0 0,10-3 40 0 0,3-2-49 0 0,-7 10-2 0 0,-5 6 0 0 0,-29 29 0 0 0,36-40 39 0 0,0 0-1 0 0,-9 15 0 0 0,-7 8 207 0 0,-1 3-394 0 0,23-24 180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23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464 0 4488 0 0,'0'0'519'0'0,"1"2"138"0"0,16 40 20064 0 0,-20-46-22587 0 0,3 3 2166 0 0,0 0-39 0 0,1-1-223 0 0,-10-8 454 0 0,8 9 195 0 0,-2 2-584 0 0,1 0 1 0 0,0 0 0 0 0,0 0-1 0 0,0 1 1 0 0,0-1 0 0 0,0 1-1 0 0,1-1 1 0 0,-1 1 0 0 0,0 0-1 0 0,1-1 1 0 0,-1 1 0 0 0,1 0-1 0 0,-3 4 1 0 0,-7 8 115 0 0,-10 7 144 0 0,1 1 0 0 0,0 0 0 0 0,-25 41 0 0 0,-27 30 454 0 0,36-47-572 0 0,-28 40 112 0 0,27-27-193 0 0,24-37-144 0 0,0 0 0 0 0,-2-1 0 0 0,-26 28 0 0 0,21-18 73 0 0,13-27-121 0 0,4-6 5 0 0,2-3-47 0 0,0-2-221 0 0,0 0 1 0 0,1 0-1 0 0,-1 0 1 0 0,2 0-1 0 0,-1 0 0 0 0,1 0 1 0 0,0 0-1 0 0,3-11 1 0 0,5-14-5249 0 0,-6 22 2457 0 0,1-15-5456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2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9672 0 0,'-2'0'748'0'0,"-1"0"-597"0"0,0 0 1 0 0,-1 0 0 0 0,1 0 0 0 0,0 1-1 0 0,-1-1 1 0 0,-4 3 0 0 0,-11 7 3648 0 0,-1-5-524 0 0,18-4-2900 0 0,0-1-1 0 0,0 0 1 0 0,0 1 0 0 0,0-1-1 0 0,0 1 1 0 0,0-1 0 0 0,0 1-1 0 0,0 0 1 0 0,0 0 0 0 0,1 0-1 0 0,-5 3 1669 0 0,5-4-1884 0 0,0 0 0 0 0,0 0-1 0 0,0 0 1 0 0,0 1 0 0 0,0-1 0 0 0,0 0-1 0 0,0 1 1 0 0,0-1 0 0 0,0 0 0 0 0,0 1 0 0 0,1-1-1 0 0,-1 1 1 0 0,0 0 0 0 0,0-1 0 0 0,-1 2 0 0 0,-11 11 211 0 0,12-12-122 0 0,1 1-138 0 0,-1 0-1 0 0,0 0 0 0 0,1 0 1 0 0,-1 0-1 0 0,1 0 0 0 0,0 0 1 0 0,0 0-1 0 0,0 2 0 0 0,0 95 1577 0 0,3-70-1080 0 0,-2-27-521 0 0,-1 0 1 0 0,1 0 0 0 0,0 0-1 0 0,0 0 1 0 0,0-1 0 0 0,0 1 0 0 0,0 0-1 0 0,0 0 1 0 0,0-1 0 0 0,3 3-1 0 0,4 6-133 0 0,11 18 55 0 0,-17-25 14 0 0,0 0-1 0 0,0 0 0 0 0,0 0 0 0 0,3 7 0 0 0,8 25 55 0 0,3 9 0 0 0,-4-20-37 0 0,-1 1 0 0 0,11 39 0 0 0,-20-57-38 0 0,1-1-1 0 0,-1 1 1 0 0,7 8-1 0 0,-5-8 17 0 0,-1 0 0 0 0,6 13 0 0 0,-4-1-14 0 0,1-1 0 0 0,1 0-1 0 0,13 24 1 0 0,-12-27-3 0 0,-7-12 0 0 0,0 0 0 0 0,1 0 0 0 0,0 0 0 0 0,0 0 0 0 0,0 0 0 0 0,0-1 0 0 0,0 1 0 0 0,4 3 0 0 0,4 3 12 0 0,-8-6-7 0 0,0-1 0 0 0,0 0 0 0 0,1 0 0 0 0,-1 0 0 0 0,0-1 0 0 0,1 1 0 0 0,-1 0 0 0 0,1-1 0 0 0,0 1 0 0 0,0-1 0 0 0,-1 0 0 0 0,1 0 0 0 0,0 0 0 0 0,0-1-1 0 0,0 1 1 0 0,0-1 0 0 0,5 1 0 0 0,22 6-886 0 0,-21-7 453 0 0,-6 1 138 0 0,0-1 0 0 0,1 0 0 0 0,-1 0 0 0 0,0 0 0 0 0,1-1 1 0 0,-1 1-1 0 0,0-1 0 0 0,0 0 0 0 0,1 0 0 0 0,-1 0 0 0 0,5-3 0 0 0,1-4-2063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25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65 3280 0 0,'0'0'149'0'0,"0"2"-7"0"0,-2 18 411 0 0,-4-11 1030 0 0,5-8-1259 0 0,1-1 1 0 0,-1 0-1 0 0,0 1 0 0 0,1-1 0 0 0,-1 0 0 0 0,1 1 1 0 0,-1-1-1 0 0,0 0 0 0 0,1 0 0 0 0,-1 1 1 0 0,0-1-1 0 0,1 0 0 0 0,-1 0 0 0 0,-1 0 0 0 0,7-23 3611 0 0,-5 21-3737 0 0,0 1 0 0 0,0-1 1 0 0,0 0-1 0 0,0 0 0 0 0,-1 0 0 0 0,1 1 0 0 0,-1-1 1 0 0,1 0-1 0 0,-1 0 0 0 0,0 1 0 0 0,1-1 0 0 0,-1 1 1 0 0,0-1-1 0 0,-2-2 0 0 0,1-6 1261 0 0,2 9-1384 0 0,0 1 0 0 0,0 0 0 0 0,0-1 0 0 0,0 1 0 0 0,0-1 0 0 0,0 1 0 0 0,0 0 0 0 0,0-1 0 0 0,0 1-1 0 0,0 0 1 0 0,0-1 0 0 0,0 1 0 0 0,-1-1 0 0 0,1 1 0 0 0,0 0 0 0 0,0-1 0 0 0,0 1 0 0 0,0 0 0 0 0,-1-1 0 0 0,1 1 0 0 0,0 0 0 0 0,0-1 0 0 0,-1 1-1 0 0,1 0 1 0 0,0-1 0 0 0,0 1 0 0 0,-1 0 0 0 0,1 0 0 0 0,0 0 0 0 0,-1-1 0 0 0,1 1 0 0 0,0 0 0 0 0,-1 0 0 0 0,1 0 0 0 0,-1 0 0 0 0,1 0-1 0 0,0-1 1 0 0,-1 1 0 0 0,1-14 2073 0 0,0 1-1040 0 0,0 22 448 0 0,0 21-700 0 0,3-15-757 0 0,-1 1 0 0 0,-1-1 0 0 0,-1 1-1 0 0,0 0 1 0 0,-1-1 0 0 0,0 1 0 0 0,-8 28 0 0 0,8-37-75 0 0,-1 1 0 0 0,2-1 1 0 0,-1 0-1 0 0,1 0 0 0 0,0 1 1 0 0,1 10-1 0 0,1 15 70 0 0,-4 25 115 0 0,-14 91 0 0 0,1-27 49 0 0,-5 20 59 0 0,-9 59 157 0 0,11-77-169 0 0,-1 4-44 0 0,-5 55 691 0 0,19-146-1179 0 0,0 50 350 0 0,5-84-102 0 0,0 0 0 0 0,0 0 0 0 0,0-1 0 0 0,0 1 0 0 0,0 0 0 0 0,2 4 0 0 0,0 13-512 0 0,0-14 310 0 0,-1-5 171 0 0,0 1 0 0 0,0-1 0 0 0,0 0 0 0 0,-1 1 0 0 0,1-1 0 0 0,0 1 0 0 0,-1-1 0 0 0,1 1 0 0 0,-1-1 0 0 0,1 3 0 0 0,-1-4-26 0 0,0 1-1 0 0,0-1 0 0 0,0 0 1 0 0,0 0-1 0 0,0 0 0 0 0,0 1 1 0 0,0-1-1 0 0,0 0 0 0 0,0 0 1 0 0,0 1-1 0 0,0-1 0 0 0,0 0 1 0 0,0 0-1 0 0,0 0 0 0 0,1 1 1 0 0,-1-1-1 0 0,0 0 0 0 0,0 0 1 0 0,0 0-1 0 0,0 0 0 0 0,0 1 1 0 0,0-1-1 0 0,1 0 0 0 0,-1 0 0 0 0,0 0 1 0 0,0 0-1 0 0,0 0 0 0 0,1 1 1 0 0,-1-1-1 0 0,0 0 0 0 0,0 0 1 0 0,0 0-1 0 0,1 0 0 0 0,-1 0 1 0 0,0 0-1 0 0,0 0 0 0 0,0 0 1 0 0,1 0-1 0 0,-1 0 0 0 0,0 0 1 0 0,0 0-1 0 0,0 0 0 0 0,1 0 1 0 0,-1 0-1 0 0,0 0 0 0 0,0 0 1 0 0,1 0-1 0 0,-1 0 0 0 0,0 0 1 0 0,0 0-1 0 0,0 0 0 0 0,1 0 1 0 0,-1 0-1 0 0,0-1 0 0 0,0 1 1 0 0,0 0-1 0 0,0 0 0 0 0,1 0 0 0 0,-1 0 1 0 0,0 0-1 0 0,0-1 0 0 0,0 1 1 0 0,0 0-1 0 0,1 0 0 0 0,9-18-2033 0 0,-6 11 217 0 0,1-2-621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26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50 10104 0 0,'0'0'918'0'0,"-1"-1"-758"0"0,-3-5-1 0 0,3 4 572 0 0,-8-12 3979 0 0,4-12 4347 0 0,5 48-8587 0 0,5 27-1 0 0,-5-35-333 0 0,1 0-1 0 0,-2-1 1 0 0,-2 20-1 0 0,0-10-9 0 0,-4 80 474 0 0,-24 178 712 0 0,10-139-887 0 0,9-56-218 0 0,-36 309 594 0 0,38-299-634 0 0,-3 36 10 0 0,9-39-100 0 0,0-28-15 0 0,3 0 1 0 0,9 92-1 0 0,-5-140-87 0 0,0 0 0 0 0,11 31 0 0 0,-14-47-28 0 0,0 0-1 0 0,1 0 1 0 0,-1 0-1 0 0,1 0 1 0 0,-1 0-1 0 0,1 0 0 0 0,0 0 1 0 0,-1 0-1 0 0,1 0 1 0 0,0 0-1 0 0,-1 0 1 0 0,1-1-1 0 0,0 1 0 0 0,0 0 1 0 0,0 0-1 0 0,2 0 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50:2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739 25 7568 0 0,'0'0'689'0'0,"0"-1"-568"0"0,3-5 15 0 0,-3 4 500 0 0,2 2-167 0 0,0-1-1 0 0,0 1 0 0 0,-1-1 0 0 0,1 0 0 0 0,0 0 1 0 0,-1 0-1 0 0,1 0 0 0 0,-1 0 0 0 0,1 0 1 0 0,-1 0-1 0 0,6-6 4422 0 0,-18 16-4160 0 0,2-2-640 0 0,0 1 1 0 0,0-1 0 0 0,1 2-1 0 0,-11 12 1 0 0,-12 14-7 0 0,-31 29 46 0 0,32-32 5 0 0,-37 32 0 0 0,37-40-91 0 0,-44 29 0 0 0,-151 83-93 0 0,191-115-94 0 0,14-9-559 0 0,0 0-1 0 0,-1-1 1 0 0,-26 10 0 0 0,26-14-1591 0 0,1 2-3575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50:2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7832 0 0,'0'0'3013'0'0,"2"1"-1809"0"0,8 4-148 0 0,-1 0 1 0 0,1 1-1 0 0,-1 0 1 0 0,9 8-1 0 0,17 10 167 0 0,25 19-467 0 0,-36-26-546 0 0,23 20-1 0 0,-27-19-150 0 0,39 24 0 0 0,-12-12-59 0 0,54 29 0 0 0,-16-18-1000 0 0,131 45-1 0 0,-154-68-5429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9:14:25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17427 7292 691 0,'0'0'61'0,"0"0"-49"0,0 0-12 0,-3 3 0 15,-1 4 292-15,4-7 55 0,-7 3 11 0,4 0 2 16,3-3-288-16,0 0-57 0,-7 0-15 0,-1 6 0 16,-2-3 0-16,3-3 0 0,0-3 8 0,0-3-8 15,0 6 9-15,0-3-1 0,0-7 0 0,0 10 0 16,-1-3 5-16,-2-3 1 0,3-3 0 0,0 5 0 16,0-5 38-16,-4 0 8 0,1 5 2 0,2-2 0 15,-2 0-34-15,-1 0-6 0,-3-4-2 0,0 10 0 0,0-3 10 0,0 0 2 16,0-3 0-16,-4 12 0 0,0-3-32 0,1 0 0 15,-4 7 0-15,-4 2 0 0,0 7 0 0,1 0 0 16,-5 3 0-16,1 0 0 0,0 0 0 16,3 6 0-16,4-3 0 0,0-3 0 0,3 6-16 0,4-6 1 15,0 0 0-15,3 6 0 0,4-3 15 0,4-3 0 16,-4 0-10-16,3-3 10 0,4 3 0 0,0 0 0 0,7 0-9 16,0-3 9-16,0 3 0 0,8-7-10 0,-5 1 10 15,8-7-8-15,-1 4 8 16,5-4 8-16,-5-2-8 0,4-4 11 0,4-3 7 0,-4 0 2 15,0-3 0-15,1-4 0 0,-1-2 2 0,0 3 1 16,-3-10 0-16,3 4 0 0,0-7 15 0,-3-3 3 0,3 3 1 0,0-3 0 16,0-3-29-16,0-3-5 15,0-7-8-15,4 4 11 0,-7-10 5 0,3 7 0 0,4-4 1 16,-8-6 0-16,1 3 0 0,-1 4 0 0,-2-10 0 16,-5 9 0-16,1-9-1 0,-8 3 0 0,1 0 0 0,-4-6 0 15,-4 9 0-15,1-12 0 0,-1 6 0 0,-3-3 0 16,-3 0-16-16,3 6 0 0,-4 0 8 0,4 0-8 15,-4 3 0-15,1 3 0 0,6 13 0 0,-3-3 0 16,0 6 0-16,-3 6-11 0,6 1 0 0,0 12 0 31,-3-4-88-31,0 7-17 0,0 7-4 0,0-4-681 0,0 12-136 0</inkml:trace>
  <inkml:trace contextRef="#ctx0" brushRef="#br0" timeOffset="549.16">17635 7571 2055 0,'0'0'91'0,"0"0"19"0,0 0-88 0,7 0-22 0,-7 0 0 0,11-3 0 15,-4-6 62-15,7 9 8 0,-3-3 2 0,3-4 0 16,0 7-38-16,4-9-7 0,-4 6-2 0,3-7 0 15,5 1-10-15,-1 0-3 0,0-4 0 0,4 1 0 16,-1-7-12-16,-6 9 9 0,0-12-9 0,-1 10 8 16,4-1-8-16,1-6 10 0,-8 1-10 0,0 2 10 15,0-3-2-15,-4 0 0 0,1 4 0 0,-7-4 0 16,3 0-8-16,-4 6 12 0,-3-5-12 0,-3 8 12 16,-1-2 10-16,-3-1 2 0,-4 4 1 0,1-1 0 15,-4 7 2-15,-7 3 0 0,-1 0 0 0,-2 3 0 0,-5 10-27 0,1-4 0 16,-3 7 0-16,6 0-11 0,-3 6 11 0,3 0 0 15,4 3 10-15,0 0-10 0,3-3 0 16,0 0 0-16,8 9 0 0,-1-9 0 0,-3 9 0 0,7 1 0 16,0-1 0-16,3-3 0 0,1-3 0 0,3-3 0 15,3 7 0-15,1-8-10 0,6-2 10 0,1 3 0 16,0-9 0-16,-1 9 8 0,4-7-8 0,4-8 0 16,3 8 0-16,0-12 8 15,4 4-161-15,3-4-32 0,4-6-7 0,3-4-823 0</inkml:trace>
  <inkml:trace contextRef="#ctx0" brushRef="#br0" timeOffset="936.14">18800 6336 2044 0,'-8'-19'91'0,"5"16"18"0,-1-7-87 0,-3 1-22 0,4 3 0 0,-4 0 0 16,0-4 75-16,-4 1 10 0,4 6 3 0,-3-1 0 15,-5-2-33-15,1 6-7 0,-3 0 0 0,3 0-1 16,-4 0-22-16,0 6-4 0,1-2-1 0,-5-1 0 16,1 3 8-16,4-3 2 0,3 7 0 0,3-1 0 15,-3 3-48-15,0 7-10 0,7 3-1 0,-4 0-1 0,4 10 30 0,0 8 12 16,0 4-1-16,0 0 0 0,3 6 6 0,1 4 2 15,-1 8 0-15,8 1 0 0,-4 0-19 16,3-1 0-16,4-5 8 0,-3 6-8 16,3-1 0-16,0-8-14 0,0-1 2 0,4 0 1 0,-8 1 11 15,1-4 14-15,3 0-3 0,0-6-1 0,0-3-10 16,0-7 0-16,-4 4 0 0,1-10 0 16,3 3-32-16,-3-6-4 0,-4-3-2 0,3-6 0 15,1 3-86-15,-1-10-16 0,-3 1-4 0,0-10-856 0</inkml:trace>
  <inkml:trace contextRef="#ctx0" brushRef="#br0" timeOffset="1151.14">18143 7104 2833 0,'0'0'125'0,"0"0"27"0,0 0-122 0,0 0-30 0,7-9 0 0,0 6 0 16,4-4 56-16,3 7 4 0,0 0 2 0,4 0 0 15,3-3-23-15,0-3-5 0,4 6-1 0,3-3 0 16,4 0-20-16,0-4-4 0,3-2-1 0,0 0 0 16,4 5-8-16,0-5 0 0,0 9 0 0,-1-9 0 15,1 5-87-15,-3-5-19 0,-1 0-4 0,0-1-1 16,0 7-70-16,1-6-15 0,2-1-2 0,1 7-850 16</inkml:trace>
  <inkml:trace contextRef="#ctx0" brushRef="#br0" timeOffset="1817.93">20073 7358 2361 0,'0'0'210'0,"0"0"-168"0,0 0-34 0,0 10-8 15,-7 2 155-15,7 1 29 0,0 12 5 0,-4 0 2 16,4 6-153-16,-3 0-30 0,6 1-8 0,-6-1 0 31,-1 4-60-31,1-4-12 0,-1-3-4 0,4-3 0 16,0 4-39-16,0-4-8 0,-3 0-1 0,3-10-1 15,0 7-41-15,3-6-8 0,-3-3-2 0</inkml:trace>
  <inkml:trace contextRef="#ctx0" brushRef="#br0" timeOffset="2016.92">20038 7054 3168 0,'0'0'70'0,"0"0"14"0,0 0 4 16,0 0 0-16,0-3-71 0,3-3-17 0,4-1 0 0,4-2 0 15,3 3-189-15,4-7-42 0,10-12-8 0,0 6-1 0</inkml:trace>
  <inkml:trace contextRef="#ctx0" brushRef="#br0" timeOffset="2416.91">20765 7045 3020 0,'-11'-13'134'0,"4"10"27"0,-4-3-129 0,4 2-32 16,0-5 0-16,-3 9 0 15,3-3-60-15,-1-3-20 0,-2 6-3 0,-1 6-1 16,1-3 28-16,-4 6 4 0,-8-5 2 0,1 5 0 15,-3 4-14-15,2-4-2 0,-2 10-1 0,-1-7 0 0,0-2 43 0,4 2 8 0,4-2 1 0,-1-1 1 16,0 4 35-16,4-4 7 0,0 0 2 0,3 1 0 16,1-1-16-16,-1-6-3 0,8 7-1 0,-1-7 0 15,1 3-10-15,3-6 0 0,0 0 0 0,3 10-11 16,1-7-8-16,3 6-1 0,3-6-1 0,1 4 0 16,0-4 9-16,-1 6 1 0,8-6 1 0,-4 7 0 15,0-1 10-15,4 0 16 0,-1 1-4 0,1-1-1 16,0 4 5-16,-1-1 0 0,1-2 1 0,-1 2 0 0,-2-2 19 15,-1 9 4-15,0-10 1 0,0 3 0 16,-3 1-21-16,-4-4-5 0,0 1-1 0,-4 2 0 0,4-2-2 0,-3-1-1 16,-1 1 0-16,-3-1 0 0,0-3-11 15,0 4 0-15,-3-1 0 0,-1 0 0 0,4-9 0 16,-3 13 0-16,-1-4 0 0,-3 1 8 16,-3 2-118-16,-1-2-24 15,4 2-5-15,-4-2-881 0</inkml:trace>
  <inkml:trace contextRef="#ctx0" brushRef="#br0" timeOffset="2820.9">21445 6355 3034 0,'0'-10'67'0,"-3"1"13"0,3 6 4 0,0 3 1 0,0 0-68 0,0 0-17 0,0 0 0 0,0 15 0 0,0 4-9 0,3 3-6 16,-3 10-1-16,0 5 0 16,0 1-19-16,0 9-4 0,-3-3-1 0,-1 0 0 0,1 9 40 0,-4 6 0 15,3-2 0-15,-3-4 0 16,0 10 0-16,4-10 0 0,-4-3 0 0,-4-6 0 0,7 0-17 16,-3 3 4-16,0-9 1 0,-3 3 0 15,-1-4-32-15,4-2-7 0,0-10-1 0,3 3 0 16,-3-6-35-16,4-9-7 0,3 5-2 0,0-5-617 15,0-4-124-15</inkml:trace>
  <inkml:trace contextRef="#ctx0" brushRef="#br0" timeOffset="3190.89">21329 6326 2829 0,'-4'-12'62'0,"1"-7"13"0,-8-3 2 0,4 6 3 0,4-2-64 0,-4-1-16 0,3 9 0 0,1-2 0 15,3 2 29-15,-4 1 3 0,8 9 0 0,-1-3 0 32,4-6-52-32,0 9-9 0,4 0-3 0,-1 6 0 0,8-3 32 0,0 0 0 0,-1 6-8 0,5 1 8 15,6 2 0-15,0 7-12 0,0-6 12 0,11 9-12 16,7 6 12-16,0-6 0 0,-7 0 0 0,6 9 0 16,5 1 0-16,-4 2-9 0,-8 7 9 0,-6-10-8 15,3 10 8-15,-10-7 0 0,3 4 0 0,-6-3 0 16,-5 8 0-16,-3-5 0 0,0 3 0 0,1-4 0 15,-8 4 0-15,0 0 0 0,3 0 0 0,-6-7 0 16,-1-2 0-16,-6 5 0 0,3-12 8 0,-4 7-8 16,1-10 11-16,-4 6-3 0,0-3 0 0,-4-3 0 15,0 6 20-15,-3-6 3 0,-7 0 1 0,-7 0 0 16,0 0-20-16,-1 0-3 0,-2-3-1 0,-8 3 0 0,0-7-8 16,4-8 0-16,0 2 0 0,-1 0 0 0,1 1 0 0,3-7-11 15,4-3 3-15,0 0 0 16,7-3-128-16,-1-7-26 0,5 7-5 15,-1-3-975-15</inkml:trace>
  <inkml:trace contextRef="#ctx0" brushRef="#br0" timeOffset="3618.95">22359 7135 2487 0,'0'0'110'0,"0"-9"23"0,7 0-106 0,0 6-27 15,4-7 0-15,-4 1 0 0,0-1 23 0,0 1-1 0,4 3 0 0,-8-1 0 16,1-2-22-16,-4 9-12 0,3-3 2 16,-3 3 0-16,-10-6 10 0,-1 6-8 0,-7 0 8 0,4 6-8 15,0-3 8-15,-7 6 0 0,-11 4 8 0,0 6-8 16,4-7 46-16,0 10 5 0,-4-3 1 0,0 3 0 16,8 6-32-16,-1-6-7 0,4 3-1 0,3 0 0 15,-3 0-12-15,11-3 0 0,2 0 0 0,1 0 0 16,0-3 0-16,4-6 0 0,6 2 0 0,1-2 0 15,3-4 0-15,4 1-16 0,3-7 3 0,3-3 1 0,8 0 12 16,0-3 0-16,3-4 0 0,7-2 0 0,4-4 0 16,3 4 0-16,-6-7 0 0,-1 1 0 0,4-7 0 0,-8 9 0 15,-2-6 0-15,-5-3 0 0,-6 4 0 0,0 2 10 16,-4-3-2-16,0 0 0 16,-7-3 18-16,-4 7 3 0,1-4 1 0,-1 0 0 0,-6-3 11 0,-1 13 3 15,1-4 0-15,-4 1 0 0,3 2-14 0,-6 4-2 16,-1 0-1-16,4-1 0 0,7 7-18 15,-11 0-9-15,1 0 10 0,-1 0-10 16,8 0-77-16,3 0-22 0,-7 10-4 0,3-7-1 16,-3 3-115-16,7-6-23 0,7 13-5 0,-7-13-1 0</inkml:trace>
  <inkml:trace contextRef="#ctx0" brushRef="#br0" timeOffset="4046.28">23287 7032 1728 0,'0'0'153'0,"0"0"-122"0,0 0-31 0,0-9 0 15,-4 5 283-15,4-5 50 0,0 0 11 0,-3 9 1 32,-4-10-307-32,0 10-62 0,0-3-12 0,-4 3-2 0,0 0 5 0,-3 0 1 0,-3 3 0 0,-4 3 0 31,-1-2-29-31,1 8-6 0,-7-2-1 0,-4 8 0 0,1-5 32 0,-5 6 5 15,1 0 2-15,3-4 0 0,0 7 56 0,-3-3 11 0,-4 3 2 0,8 0 1 0,2 3-22 0,5-3-5 16,-1 0-1-16,4 0 0 16,3 3-13-16,8-6 8 0,-1 3-8 0,4-10 0 15,3 7 0-15,1-6 0 0,6-4 0 0,5 0 0 0,-5 1 0 0,11-7-13 16,4-3 1-16,6 0 0 0,-2 0 12 0,2 0-9 16,5-3 9-16,2-7-8 0,5 7 0 0,-1-6 0 15,0-1 0-15,-3 1 0 0,0-3 8 0,-1-7 11 16,1 9-3-16,-7-5 0 0,0-1 6 0,-1 0 1 15,1-3 0-15,-4 1 0 0,0 2 21 16,-3-3 4-16,0 0 0 0,-4-3 1 0,0 4-23 0,-4 5-5 16,-6-6-1-16,3 7 0 0,-7-1 16 0,0 1 4 15,-7-4 0-15,3 10 0 0,-6-1-4 0,3-2-1 16,-4 9 0-16,-3-3 0 16,0-3-69-16,-4 6-14 0,4 6-2 0,0-3-1 15,-4 3-161-15,1-3-32 0,-15 10-6 0,4-13-2 0</inkml:trace>
  <inkml:trace contextRef="#ctx0" brushRef="#br0" timeOffset="4424.31">24179 6094 403 0,'0'0'36'0,"-3"7"-36"0,-1-4 0 0,1 6 0 0,-4 4 572 0,3 2 108 15,-3 1 22-15,4 15 4 16,-1 10-565-16,-3 0-113 0,4 3-28 0,-1 0 0 15,0 6 0-15,1 0 0 0,-4-3 0 0,3-3 0 0,1 6-8 0,-1-6-8 16,1 6-2-16,-1 0 0 0,1-2 29 16,3 5 5-16,-4-3 2 0,1-6 0 0,-1 9-18 0,4-6 0 15,0-9 0-15,-3 3 0 0,3 3 0 0,3-7 0 16,-3-2 0-16,4-4 0 16,3 7-48-16,-4-13-12 0,4-3-4 0,0 6 0 15,0-12-86-15,-3-1-18 0,3-2-3 0,-3-10-865 0</inkml:trace>
  <inkml:trace contextRef="#ctx0" brushRef="#br0" timeOffset="4837.85">24024 6047 288 0,'-3'-6'25'0,"-4"-3"-25"0,-4-4 0 16,0 4 0-16,4-4 545 0,0 4 104 0,-3-4 21 0,3 4 4 15,3-1-535-15,1 7-107 0,-1-3-22 0,4 0-10 0,4-1 0 16,-4 7 0-16,3-9 0 0,4 9-10 16,4-3 10-16,-1 3 0 0,4 0 0 0,4 3 0 15,0 6-24-15,-1 1-2 0,5 2-1 0,-1 7 0 0,0 0 15 0,0 6 2 16,0-3 1-16,4 9 0 16,-4 1 9-16,0 12-13 0,4-4 5 0,3 1 8 0,0 3-10 0,1-3 10 15,-1 9 0-15,0-3-9 0,0-6 9 16,1 9 0-16,-1-9 0 0,0 3 0 0,-3-4 11 0,-4 4-3 15,0-3 0-15,0 0 0 0,-3-3-8 0,-4 2 0 16,-4 1 0-16,-2-6-11 0,-1 5 11 0,-4-8 14 16,-3-1-3-16,-3 0-1 0,-4 1 7 15,-4-10 2-15,-3 9 0 0,0-9 0 0,-7 6 9 16,-4-6 3-16,-3 3 0 0,-1-3 0 0,-6 3 10 0,0-9 3 16,3 6 0-16,-3-3 0 0,3-7-29 15,0 4-6-15,8-3-1 0,-1-10 0 0,4 6-8 0,0-9-11 0,3 0 3 16,4-3 0-1,0-3-148-15,0 3-28 0,3-10-7 0,4-3-927 0</inkml:trace>
  <inkml:trace contextRef="#ctx0" brushRef="#br0" timeOffset="5295.85">25178 6938 2372 0,'0'0'52'0,"3"-13"12"0,1 4 1 0,-1-4 1 16,-3 4-53-16,0 0-13 0,0-1 0 0,0 4 0 15,-7-3 0-15,0 2 0 0,-3 4 0 0,-4-3 0 0,-4 6 35 0,-3 9 4 16,-4-2 1-16,-3 2 0 16,-4 3-16-16,4 4-2 0,-7 9-1 0,3 0 0 0,-3 7 27 0,6-4 6 15,5 3 1-15,-1-6 0 16,4 4-35-16,7-4-6 0,0-3-2 0,3 0 0 0,0 3-12 0,8-10 0 15,-4 7 0-15,7-3 0 0,0-6 0 0,3 5 0 16,1-8 0-16,6 2 0 0,-3-2 0 0,8-7-16 16,-1-3 3-16,3 0 1 0,1 0 0 0,3-3 0 15,0-7 0-15,4 1 0 16,0 0-16-16,-4-4-2 0,-3 0-1 0,-1-5 0 0,-3 5 17 0,-3-6 3 16,-1 4 1-16,-3-4 0 0,1 0 41 0,-1 0 8 15,0 4 1-15,-4 2 1 0,1-3 12 0,-1 7 3 0,-3 6 0 0,0 3 0 16,0 0-26-16,0 0-5 0,0 0-1 0,0 0 0 15,4 3 12-15,-1 13 3 16,1-4 0-16,3-2 0 0,0 2-31 0,0 1-8 16,0-4 0-16,4 4 0 0,-4 5 0 15,3-5 0-15,1-4 0 0,-1 7 0 0,1-10 0 0,0 10 0 0,3-4 0 16,-4 1 0 0,1-4-54-16,-1 1-6 0,1-1 0 0,0-6-1 15,3 7-131-15,0-7-25 0,-4-3-6 0</inkml:trace>
  <inkml:trace contextRef="#ctx0" brushRef="#br0" timeOffset="5750.82">25873 6922 2944 0,'0'0'65'0,"0"0"14"0,0 0 2 0,-4-6 1 0,-3 6-66 0,4-9-16 0,-4 9 0 0,-4-4 0 15,0-2-28-15,-3 3-8 0,0 3-3 0,-3 0 0 0,-8 0 19 0,0 3 3 16,-7 7 1-16,1-4 0 0,-5 3 6 0,-2-2 2 16,-1 11 0-16,0-5 0 0,-3 6 32 0,6 3 6 15,1-4 2-15,3 4 0 0,4 0 0 0,-4 0 0 16,11-3 0-16,0 3 0 0,0-9-32 0,3 9-13 16,4-4 1-16,0-5 0 0,3 6 12 0,4-7 16 15,7 7-3-15,-3-6-1 0,6-4-25 0,1 4-6 16,6-4-1-16,1 0 0 0,0 4 20 0,3-7 0 15,0-3 0-15,7-3 0 0,-3 0 12 0,6 0 7 16,5 0 1-16,2-9 0 0,5 6-10 0,2-7-2 16,-2 1 0-16,-5-4 0 0,5 1 2 0,-8-4 0 15,4-6 0-15,-8 7 0 0,1-4 3 0,0-9 1 0,-8 6 0 0,1-10 0 16,0 1 14-16,-4-7 4 0,0-3 0 0,-4-2 0 16,1-8-10-16,-4-2-2 0,4 3 0 0,-4-3 0 15,0-1-6-15,0 1-2 0,-4-10 0 0,4 1 0 16,-3-1 0-16,0 6-1 0,3-2 0 0,-7 12 0 15,3 0-27-15,-6 6-4 0,3 7-2 0,-4-1 0 32,1 7-63-32,-1-4-13 0,-3 10-2 0,0 4-1 0,0 2-105 0,0 0-21 0,0 10-4 15,0 0-1-15</inkml:trace>
  <inkml:trace contextRef="#ctx0" brushRef="#br0" timeOffset="6182.8">26995 5831 2833 0,'-11'-3'62'0,"4"3"13"0,-4-10 2 0,1 10 3 0,-1 0-64 0,1 0-16 0,-5 7 0 0,5-4 0 15,-8 0 0-15,4 6 0 0,-3 1 0 0,-5 2 0 16,1 7 0-16,0 3 0 0,0 0 0 0,-4 6 0 16,4-3 29-16,-4 13 3 0,1-4 0 15,-5 4 0-15,5 0-21 0,-1 12-11 0,-3 0 12 0,3 3-12 16,4 4 17-16,-4 6-3 0,8-10-1 0,-5 6 0 15,8-2 0-15,0-4 0 0,0 1 0 0,3 5 0 16,4-2-13-16,4-4 0 0,-1-3 0 0,8 3 0 16,-1-9 0-16,4-3 0 0,1 0 0 0,9-7 0 15,-3-2 0-15,11-1 0 0,-4 0 0 0,7 1 0 16,1-4-30-16,6-3-2 0,-3-3-1 0,6 0 0 16,-2-3-100-16,3 0-20 0,-4-7-4 0,7 1-1 15,-3-4-78-15,0 0-15 0,49 1-3 16,-14-7-1-16</inkml:trace>
  <inkml:trace contextRef="#ctx0" brushRef="#br0" timeOffset="8991.09">27570 6769 1465 0,'0'0'64'0,"0"0"15"15,0 0-63-15,0 0-16 0,0 0 0 0,0 0 0 0,0 0 16 0,0 0 0 16,0 0 0-16,0 0 0 0,3-4 4 0,-3-2 0 16,0 6 1-16,4-3 0 0,-1-6 37 0,-3 9 7 15,0-10 2-15,0 10 0 0,0 0 32 0,0-3 6 16,4-3 2-16,-4 6 0 0,0 0-31 0,0-6-5 16,0-1-2-16,3-2 0 0,-6 6-15 15,3 3-3-15,-4-7-1 0,-3 4 0 0,0-6-17 0,0 6-3 16,0-3-1-16,-4 2 0 0,1-2-9 0,-1 3-3 15,-3 3 0-15,-4 0 0 0,1 0 3 0,-1 0 0 16,1 9 0-16,-8-5 0 0,-3 5-8 0,-1 3 0 16,1-2-1-16,-4 9 0 0,4-7-11 0,-4 10 0 15,4-3 0-15,0 3 0 0,3 0 8 0,8-3-8 0,-4-7 8 0,10 10-8 16,0-6 0-16,4 0 0 0,4-1-14 0,6-2 5 16,1-1-3-16,6-2 0 15,1-1 0-15,-4-6 0 0,4 7 12 0,-1-10 0 16,4 0 0-16,7 0-8 0,4-3 8 0,3-4 0 0,4-2 0 0,-4-4 0 15,1 4 0-15,-1-4-15 0,0-5 3 0,-3 2 0 16,-4-3-5-16,0 0-1 0,0 4 0 0,-3-4 0 16,-4 0 3-16,0 6 1 15,0-5 0-15,-3 5 0 0,-4 0 14 0,0-2 0 0,-4 2 0 0,1 1 0 16,-1 2 9-16,-3 1-1 0,0 0-8 0,-3 5 12 16,3 4-2-16,0 0-1 0,0 0 0 0,0 0 0 15,-7 4-9-15,0 5 0 0,3 0 0 0,1 1 0 16,-1 2 0-16,1 1 0 0,-1 6 0 0,1-1 0 15,-1 4 11-15,8 0-3 0,-1 0-8 0,4 0 12 16,0 6-12-16,0-2 0 0,0 5 0 0,4-3 0 16,0-3 0-16,-1 7 0 0,8-4 0 0,-4-3 0 0,0 6 0 15,0 1 0-15,0-10 0 0,0 9 0 0,0 0 0 16,-3-3 0-16,0-2 0 0,3 5 0 0,-7-3 0 0,0-3 0 16,0-6 0-16,-4 9 0 0,1-6 0 0,-4 0 9 15,-4 0-1-15,1 0 0 0,-1-3-8 0,-6 3 0 16,3-10 0-16,-7 10 0 0,-4-6 21 0,-3-3 3 15,0-1 0-15,-4 1 0 0,0-4-24 0,-3 0-10 16,-4 1 1-16,4-7 0 16,-4 6-96-16,-6-9-19 0,-5 0-4 15</inkml:trace>
  <inkml:trace contextRef="#ctx0" brushRef="#br0" timeOffset="9429.69">27817 5934 2833 0,'0'0'62'0,"0"0"13"0,0 0 2 0,0 10 3 0,0 2-64 16,3-2-16-16,4 2 0 0,0 7 0 0,4-6 0 0,-1 9 0 16,4-4 0-16,1 4 0 15,-1 0 12-15,7 7 0 0,-4 2-1 0,1 3 0 0,7 10-11 0,7-3 0 16,-1 3 0-16,1 6 0 0,-4-6 18 0,1 6 2 15,-5-6 0-15,1 0 0 0,0 6-6 0,-8-6-1 16,1 3 0-16,-8 0 0 0,-2-6 4 0,-5 9 1 16,1-6 0-16,-8 0 0 0,1 0-18 0,-5 3 0 15,1-9 0-15,-3-1 0 0,-1-2 16 0,1-7 0 0,-4-3 0 16,-1-3 0-16,-6 3-16 0,4-9 0 0,-5 6 0 0,5-13 0 31,-4 4-135-31,-1-7-24 0,1-3-5 0</inkml:trace>
  <inkml:trace contextRef="#ctx0" brushRef="#br0" timeOffset="9722.02">28720 6568 2977 0,'0'0'132'0,"0"0"27"0,0 0-127 0,3-10-32 16,8 7 0-16,-4-6 0 0,0 6-14 0,3-3-9 15,1-4-1-15,3 7-1 16,0-6-165-16,0 9-33 0,-3 0-6 0,-4-4-2 0</inkml:trace>
  <inkml:trace contextRef="#ctx0" brushRef="#br0" timeOffset="9923.01">28755 7023 3178 0,'0'0'70'0,"-7"0"14"0,7 0 4 0,0 0 1 0,-4 0-71 0,4 0-18 0,0 0 0 0,0 0 0 32,0 0-25-32,0 0-9 0,0 0-2 0,4 0 0 0,3-13-96 0,-4 10-19 0,5-7-4 0,-5 1-1 15</inkml:trace>
  <inkml:trace contextRef="#ctx0" brushRef="#br0" timeOffset="36135.9">13660 7161 2790 0,'3'25'124'0,"-3"-13"24"0,0 10-118 0,-3 9-30 0,3 4 0 0,-4 9 0 0,4 12 32 0,4 1 0 15,-1 9 0-15,4 12 0 16,4 0-17-16,3 13-3 0,0 7-1 0,4 8 0 0,3 1-11 0,0 9 0 16,0 16 0-16,0-1 0 15,-3 13-16-15,3 7-4 0,-7 3-2 0,4 9 0 0,-1 12 10 0,-2 7 3 16,-1 9 0-16,-4 1 0 16,4 18 9-16,-7 0 0 0,0 13 0 0,1 9 0 0,-5 9 0 0,1 10 0 15,-4-6 0-15,0 5 0 0,-4-2 24 0,4 3 6 16,0 3 2-16,-3-3 0 15,3-7 25-15,0 1 6 0,-4-3 1 0,0-4 0 0,4-6-23 0,0-6-4 16,0-4-1-16,0-12 0 0,0 10-6 0,0-10-2 16,4-6 0-16,0-3 0 0,-4-7-28 0,0-12 0 15,0-10 0-15,3-5 0 0,-3-8 0 16,7-5 0-16,-3-13 0 0,3-3 0 0,-4-6 0 0,1-13 8 0,3-3-8 0,-7-3 0 16,3-3 0-16,1-7 0 15,-4-9 0-15,0-6 0 0,-4-13 0 0,1 7 8 16,3-16-8-16,-4 3 0 0,1-13 8 0,-1-6-8 0,1-6 0 0,-1-9 9 15,-3-4 13-15,4-3 2 0,-1-6 1 0,4-3 0 16,-3-6-25-16,3-4 0 0,-4 0 0 16,4-5 0-16,0-4 0 0,0 0 0 0,0 0 0 0,0 0 0 15,0 0 31-15,0 0 1 0,0 0 0 0,0 0 0 16,0 0-32-16,0 0 0 0,0 0 0 0,0 0 0 16,0 0 0-16,0 0-15 0,0 0 2 0,0 0 0 15,0 0 13-15,0 0 0 0,0 0 0 0,-4-4 0 16,1-2 0-16,3 6 0 0,0 0 0 0,0 0 0 15,0 0 0-15,-4-3 0 0,4 3 0 0,0 0 0 16,0 0-9-16,0 0 1 0,-7-6 0 0,7 6 0 16,0 0-34-16,0 0-6 0,0 0-2 0,0 0 0 15,0 0-82-15,0 0-17 0,0 0-3 16,-3-13-1-16</inkml:trace>
  <inkml:trace contextRef="#ctx0" brushRef="#br0" timeOffset="51492.81">18782 9161 2397 0,'0'0'106'0,"0"0"22"0,0 0-102 0,0 0-26 16,0 0 0-16,0 0 0 0,0 0 52 0,0 0 6 15,0 0 1-15,0 0 0 0,7 10-49 0,-7-7-10 16,3 9 0-16,1-2 0 0,0-1 0 0,3 4 0 15,0 2-10-15,-4-2 10 0,4-1 0 0,0 1 0 0,4 3 0 0,-4-1 0 16,0 1 0-16,0 0 0 0,-3-1 8 0,3 1-8 16,-4 3 11-16,4-7-3 15,-3 10-8-15,-1-3 12 0,-3-6 19 0,0 6 3 0,0-7 1 0,-3-3 0 16,3 4-12-16,-4-4-3 0,1 1 0 0,-1-1 0 16,4-9 10-16,0 0 2 0,0 0 0 0,0 0 0 15,-7 0-7-15,0-3-1 0,4-3 0 0,-5-4 0 16,5 7 11-16,-4-9 1 0,3-4 1 15,-3 4 0-15,4-7-23 0,-1 3-5 0,1-3-1 16,-1-3 0-16,-3 0 8 0,4 0 2 0,3 0 0 0,-4-3 0 16,1 3-18-16,-1 0 0 0,0 7-8 0,4-10 8 15,0 3 0-15,0 6 0 0,4-3 0 0,0 0 0 16,-1 4 0-16,4-4 0 0,0 0 0 0,0 0 0 16,4-3 0-16,3 7 0 0,4-4 8 0,-1 0-8 15,-3 10 0-15,7-4 0 0,1 1 0 0,-1-1 0 16,4-3-9-16,-1 7 9 0,8 3-8 0,-7-1 8 0,3-2-12 0,0 9 4 15,0 0 0-15,-3-3 0 16,0 3-52-16,-4 0-9 0,-3 3-3 0,-1 3 0 16,-3-3-96-16,-3 7-19 15,3-7-4-15</inkml:trace>
  <inkml:trace contextRef="#ctx0" brushRef="#br0" timeOffset="51866.42">19368 9211 2671 0,'0'0'118'0,"0"0"25"0,0 0-115 0,0 0-28 15,0 0 0-15,0 0 0 0,7 0 16 0,0 0-2 0,3-6-1 0,4 6 0 32,0-3-39-32,1-3-8 0,-1 3-2 0,3-4 0 0,4-5 10 0,4 2 2 0,-4 1 0 0,4-4 0 15,-4 4 24-15,4-4 0 0,-4 4 0 0,0-4 8 16,-3 1-8-16,-1 3 0 0,-2-1 0 0,-5-2 0 15,1 2 0-15,-4 1 8 0,-4-1-8 0,1 1 8 16,-8 6 0-16,1-7 0 0,-8 10 0 0,1-9 0 16,-1 9-8-16,-3-3 8 0,-7-3-8 0,7 12 8 15,-4-3-8-15,0-3 0 0,-3 9 0 0,4 1 0 16,-5 2 0-16,1 1 0 0,7 6 0 0,-3 3 0 16,-1 0 0-16,7-4 12 0,1 11-2 0,3-4-1 15,0-3-9-15,3 9 0 0,-3-3 9 0,3-3-9 16,4 7 0-16,-3-1 0 0,3 0 0 0,0 1 0 0,0-1 0 15,3-3 0-15,1-6 0 0,0 0 0 0,3 0-12 0,0-9 4 16,0 6 0-16,3-10 0 16,1 0-103-16,10-5-20 15,-3-4-4-15,3 0-873 0</inkml:trace>
  <inkml:trace contextRef="#ctx0" brushRef="#br0" timeOffset="52126.58">20003 8606 2833 0,'0'0'125'0,"-8"6"27"0,1 4-122 0,0 2-30 0,0 7 0 0,4-3 0 16,-1 12 32-16,1-6 0 0,3 6 0 0,-4 4 0 31,4-4-52-31,-3 3-9 0,6 7-3 0,-3-4 0 0,0-2 32 0,0 8 0 0,4-5 0 0,-1 3 0 15,-3-4 0-15,4-3 0 0,-4 1 0 0,0-1 0 32,0-3-32-32,0-3 0 0,-4 4 0 0,1-7 0 0,-1-7-105 15,-3 10-22-15,0-9-4 0,4 3-544 0,-5-10-109 0</inkml:trace>
  <inkml:trace contextRef="#ctx0" brushRef="#br0" timeOffset="52315.59">19812 9004 2476 0,'0'0'220'0,"0"-3"-176"0,0 3-35 0,4-6-9 0,3-3 140 0,3 5 27 16,-3-5 5-16,11 6 0 0,-4-6-152 0,7-1-32 16,-3 1-5-16,6-1-2 15,5-2-82-15,2 2-17 0,1-2-3 0,0-1-1 16,-4 4-57-16,4-1-11 0,0 1-2 0,-8 0-768 0</inkml:trace>
  <inkml:trace contextRef="#ctx0" brushRef="#br0" timeOffset="52738.16">20285 8942 576 0,'0'0'51'0,"0"0"-41"16,0 0-10-16,0 12 0 0,0-12 382 0,0 0 74 0,3 10 16 0,1-1 2 15,-1 0-364-15,-3 1-73 0,4-1-14 0,-4 7-3 16,0 0-20-16,0 6 0 0,0 0 0 0,-4-1 0 15,1 1 0-15,-1 7 0 0,1-4 0 0,-4-3 0 16,3 0 0-16,-3 6 0 0,4-6 0 0,-1-3 0 16,1-4 0-16,-1 4 10 0,4 3-10 0,0-6 12 15,0-4 16-15,4 1 3 0,-4-1 1 0,3-2 0 16,4-4-32-16,-3 0 0 0,3 1 0 0,-7-7 0 16,10-7 0-16,-3 7 0 0,4 0 0 0,-4-3 0 15,0-6-14-15,0-1-9 0,4-2-1 0,-4 2-1 16,0-2 25-16,3-7-8 0,-3 7 8 0,0-7 0 0,1 6 0 15,-1-6 0-15,0 4 0 0,0-4 0 0,0 0 0 16,0 3 0-16,-4 1 0 0,4 5 0 16,-3 4 21-16,-1 0 3 0,-3 6 1 0,0 0 0 15,0 0-5-15,0 0-2 0,0 0 0 0,0 0 0 0,0 0-10 0,0 0-8 16,4 6 12-16,3 0-12 0,-3 4 13 0,-1-1-4 16,1 1-1-16,-1 2 0 0,1-3 20 0,-1 4 3 15,4-4 1-15,-3 1 0 0,3 2-20 16,0 4-3-16,-4 0-1 0,4-7 0 0,1 4-8 0,-1 5 0 15,0-5 0-15,0 6 0 16,3-7-30-16,-6 4-8 0,3-10-2 0,0 10 0 16,-4-7-190-16,1-2-38 0,3 2-8 0,-7-9-2 15</inkml:trace>
  <inkml:trace contextRef="#ctx0" brushRef="#br0" timeOffset="53104.15">20747 9428 2746 0,'0'0'122'0,"-4"6"25"0,4 3-118 0,-3-2-29 0,3 2 0 0,0 1 0 16,0 2 22-16,0-12-2 0,0 0 0 0,3 6 0 15,1 4-28-15,-4-10-7 0,0 0-1 0,3 6 0 16,-3-6 16-16,0 0-9 0,0 0 9 0,0 0-8 0,0 0 8 15,0 0 0-15,0 0 8 0,0 0-8 0,0 0 20 16,4-13 0-16,-1 4 0 0,-3 3 0 0,0-10 26 0,0 7 5 16,-3-4 1-16,3-6 0 15,0-3-34-15,3 7-6 0,-3-7-2 0,4-3 0 0,0 0 18 0,3-4 3 16,3-2 1-16,-3 0 0 0,4-1-24 0,-1 1-8 16,1 3 0-16,0-4 0 0,-1 4 0 0,4-3 0 15,-3 9 0-15,-1-6 0 0,1 6 0 0,-4 0 0 16,4 0 0-16,-1 3 0 15,-3 6-15-15,0 4-9 0,0-4-1 0,0 4-1 16,-3 0-10-16,3-1-1 0,-3 7-1 0,-1-6 0 16,-3 9-171-16,7 0-35 0</inkml:trace>
  <inkml:trace contextRef="#ctx0" brushRef="#br0" timeOffset="53538.64">21227 9171 2131 0,'0'0'94'0,"-4"3"20"0,1 9-91 0,-1-2-23 0,-3-1 0 0,7 1 0 16,0 2 162-16,4-3 28 0,-4 4 6 0,3-4 0 16,-3 1-165-16,0-7-31 0,0-3-12 0,4 9 1 15,-4-9 11-15,0 10-12 0,0-10 12 0,0 0-12 16,0 0 12-16,0 0 0 0,0 0 0 0,0 0 8 15,0 0 19-15,0 0 4 0,0 0 1 0,0 0 0 16,0 0-3-16,0 0 0 0,3-10 0 0,1-2 0 16,-1 2-15-16,1-2-3 0,3-7-1 0,0 3 0 15,3-2-10-15,1-11 0 0,0 7 0 0,-1-3 0 16,4-3 0-16,-3 9 0 0,-1-3 0 0,1 10 0 0,0-7 0 0,3 6 0 16,-4 1 0-16,1 2 0 0,-1 1 0 0,1 0 0 15,0 6 0-15,-1-4 0 0,4 7 0 0,0 0 0 16,-7 0 0-16,8 7 0 0,-1 2 0 0,0-6 0 15,0 10 0-15,0-4 0 0,0 10 0 0,7-7 0 16,-3 10 0-16,3 0 0 0,0-3 0 16,0 9 10-16,-3-3-1 0,3 4 0 0,4-4 5 0,-4 6 1 15,-7-3 0-15,4-3 0 0,-4 4-15 0,0-4 0 16,4 3 8-16,-4-6-8 0,-4 0-11 0,1 0-5 16,3-3 0-16,0-7-1 15,-3 4-134-15,3-10-26 0,-3-6-6 0</inkml:trace>
  <inkml:trace contextRef="#ctx0" brushRef="#br0" timeOffset="54168.24">22715 8942 2833 0,'-7'0'62'0,"7"0"13"0,0 0 2 0,0 0 3 0,0 0-64 0,0 0-16 0,0 0 0 0,4 9 0 16,-4 1 0-16,0-7 0 0,0 6 0 0,3 0 0 16,1 1 0-16,-4-1-16 0,-4 7 4 0,4-7 0 15,0 10-7-15,-3-6-1 0,-1-1 0 0,1 7 0 16,-4-6-28-16,0 5-7 0,0-5-1 0,3 3 0 16,-6-4-99-16,2-9-20 0,5 7-4 0,3-10-759 15</inkml:trace>
  <inkml:trace contextRef="#ctx0" brushRef="#br0" timeOffset="54350.24">22729 8521 3060 0,'0'0'68'0,"0"0"13"0,0-3 3 0,0 3 1 0,4-3-68 0,-4 3-17 16,0 0 0-16,0 0 0 15,7-6-56-15,4 6-16 0,-1-9-2 0,1 9-1 16,-11 0-76-16,7 6-15 0,7-3-3 0,-7-3-555 0,0 6-112 0</inkml:trace>
  <inkml:trace contextRef="#ctx0" brushRef="#br0" timeOffset="54820.22">23329 8728 518 0,'0'0'46'0,"0"0"-37"0,0 0-9 0,0 0 0 16,0 0 418-16,0 0 82 0,0 0 16 0,0 0 3 15,0 0-419-15,0 0-83 0,-3 0-17 0,-1-6 0 0,-3 12 0 0,0-6-9 16,-7 4 9-16,3 2-8 0,-3-3 8 0,0 3-10 16,-4-3 10-16,1 1-10 15,-1 5 10-15,1-3 14 0,-1 4-3 0,0-7-1 0,1 0 14 0,3 6 4 16,-1-9 0-16,1 10 0 0,0-7-12 0,4 3-1 15,-1-3-1-15,0-3 0 0,4 0-24 0,4 7-5 16,3-7-1-16,0 0 0 0,-7 0-2 0,7 0-1 16,0 0 0-16,0 0 0 0,0 0 10 0,0 0 9 15,7 3-13-15,3 3 5 0,-2-3 8 0,2 0 0 16,-3 3 0-16,4-2 0 0,-4-4 0 0,0 6 0 16,3-3 0-16,1 3 0 0,0-3 0 0,-4 7 0 15,3-7 0-15,1 6 0 0,3 4 0 0,0-4 0 0,-3 1 0 16,-1-1 0-16,4 4 0 0,-3-4 0 15,3 4 0-15,-3-4 11 0,-1 4 12 0,-3-4 2 0,4 7 1 0,-4-10 0 16,-4 10-10-16,4-4-1 0,-7-2-1 0,4 2 0 16,-4-2 10-16,0 2 3 0,-4-3 0 0,1 4 0 15,-4-4-3-15,3 1-1 0,-3-1 0 0,0 1 0 16,0-4-23-16,-3 3 0 0,-1-2 0 16,0-4 0-1,4 6-25-15,-3-6-10 0,-4 4-1 0,0-4-1 16,3-3-95-16,-3 0-20 0,-4 0-3 0,4-3-837 0</inkml:trace>
  <inkml:trace contextRef="#ctx0" brushRef="#br0" timeOffset="55140.22">23576 8315 2646 0,'0'0'58'16,"0"0"12"-16,4 6 2 0,-1 13 3 0,-3 3-60 0,4 0-15 0,3 9 0 0,3 0 0 0,-6 7 0 0,3-1-16 15,-4 1 3-15,1 3 1 0,3-3 12 0,-3-1 0 0,-4-2 0 0,3 9 0 16,1-7 0-16,-1 4 0 15,-3-3 0-15,0 9 10 0,0-3-10 0,0-4-17 0,-3-5 4 16,-1-1 1-16,1-2 12 0,-1-1-9 16,-3-9 9-16,7 6-8 15,-4-9-84-15,1-3-16 0,-4 2-3 0,7-5-580 0,-4-4-116 0</inkml:trace>
  <inkml:trace contextRef="#ctx0" brushRef="#br0" timeOffset="55547.31">23569 8252 2833 0,'0'0'62'0,"0"0"13"0,0 0 2 0,0 0 3 0,0 0-64 0,4-6-16 0,3 2 0 0,-4-2 0 0,4 6 0 0,0 0-9 16,-7 0 1-16,11 0 0 15,-1 0 8-15,1 0 0 0,0 6 0 0,3-2 0 16,-4 5 0-16,8 0-8 0,0 4 8 0,-1-1-8 0,8 4 8 0,0 0 0 16,-1 3 0-16,1 3-8 0,0 0 8 0,-1-1 0 15,1-2 0-15,-4 3-8 0,4 0 8 0,0 10 0 16,-4-4 8-16,0-3-8 0,0 3 0 0,-7-3 0 16,0 7 0-16,-3-4 0 0,0-3 0 0,-1 6 0 15,-6-6 0-15,-1 0 0 0,1 7 0 0,-4-10 0 0,-4 9 0 0,1-9 0 16,-1 6 0-16,-3-6 0 15,0 0 0-15,-4-3 0 0,1-3 0 0,-8 9 0 0,4-10 0 0,0 4 0 16,-4-6 0-16,-3 6 0 16,4-7 0-16,-5 1 0 0,1-4 0 0,0 0 0 15,-4 4 0-15,1-4 0 0,-1 1 8 0,4-1-8 0,-4-6 8 16,4 7-8-16,3-4-8 0,1-3-7 0,-1-3-1 16,4 0 0-1,0 0-166-15,3-3-34 0,1 3-6 0,3-6-774 0</inkml:trace>
  <inkml:trace contextRef="#ctx0" brushRef="#br0" timeOffset="55989.28">24232 8986 2833 0,'0'0'62'0,"0"0"13"0,-7 0 2 0,0 0 3 0,7 0-64 0,-7 0-16 16,0 0 0-16,0 6 0 16,0-3-22-1,0 6-8-15,0 1-2 0,0 2 0 0,0-2-20 0,-4 9-4 0,4-4 0 0,0 4-1 0,-4 3 40 16,4-3 8-16,-3 3 9 0,-1 0-13 0,8-3 26 0,-4-7 6 16,3 7 1-16,-3-7 0 0,4 7-7 0,3-6-1 15,0-4 0-15,3 1 0 0,4-1-3 0,0-3-1 16,0-6 0-16,7 7 0 0,0-7-8 0,4 0 0 0,0-7 0 0,-1 4-11 31,5-6-20-31,2-1-4 0,1 7-1 0,3-9 0 16,0-4-23-16,1 3-5 0,-1 1 0 0,0-1-1 15,-3-2 10-15,-4-1 3 0,-3 0 0 0,-1-6 0 0,-3 7 52 0,-3-1 20 0,-4-6-1 0,-4 3 0 16,-3-3 37-16,-3 7 8 0,-4-1 2 0,-4 0 0 16,1 1 8-16,-4 2 2 0,0 1 0 0,-4 2 0 15,-3 1-36-15,0 6-6 0,-1-4-2 0,-2 7 0 16,3 0-19-16,-1 0-4 0,1 7-1 0,4-4 0 15,-1 6-22-15,4-6-5 0,-4 7-1 0,4-1 0 16,3 0-112-16,-3 1-22 16,4-7-5-16,3 6-550 0,-4 1-111 0</inkml:trace>
  <inkml:trace contextRef="#ctx0" brushRef="#br0" timeOffset="56453.27">24829 8964 1555 0,'0'0'138'16,"0"0"-110"-16,0 0-28 0,0 0 0 0,0 0 212 0,0 0 38 15,0 0 7-15,0 0 2 16,-8-3-239-16,1 3-48 0,-3 0-10 15,3 3-2-15,-4-3 29 0,1 9 11 0,-1-9-8 0,-3 9 8 0,0-5 30 0,0 5 11 16,0 0 3-16,-1 1 0 0,-2-1-16 0,3 4-4 0,-4-4 0 0,0 4 0 16,1 6-12-16,-1-7-4 0,1 10 0 0,2-3 0 15,1 3-8-15,0-3 0 16,4 3 0-16,-1-4 0 0,7-2 0 0,4 3-17 16,4 0 4-16,7-4 1 0,-4 1 0 0,3 0 0 15,4-7 0-15,0 4 0 0,8 2 1 0,-5-12 1 0,4 7 0 16,1-7 0-1,-1-3-16-15,0 6-3 0,0-12-1 0,4 6 0 0,-4-3 30 0,4 0 12 0,-4-4-1 0,4-2 0 16,-4 0 1-16,0-4 0 0,-4 4 0 0,1-1 0 16,-4-2 6-16,-3-1 2 0,-1 1 0 0,1-4 0 15,-7 3 6-15,-1-5 2 0,1 2 0 0,-4-3 0 16,-4 0 4-16,-3-3 0 0,0 10 1 0,-4-7 0 16,-3 6-13-16,4 1-4 0,-4 3 0 0,-1 2 0 0,-2 4-16 15,-1 0 0-15,1 3 0 0,6 0-9 16,-3 0-25-1,0 3-5-15,0-3-1 0,7 0 0 0,-4 0-75 0,0 0-15 0,4-3-3 0</inkml:trace>
  <inkml:trace contextRef="#ctx0" brushRef="#br0" timeOffset="56935.25">26109 8161 2350 0,'0'0'104'0,"0"0"22"0,0 0-101 0,0 0-25 0,4-10 0 0,-4 10 0 15,3 0 18-15,-3 0-2 0,0 0 0 16,0 0 0-16,0 0-16 0,0 0-12 0,0 0 1 0,0 0 1 16,0 0 10-16,-10 0 0 0,-1 0 0 0,0 0 8 15,1 10-8-15,-8-10 12 0,-3 9-4 0,0 1 0 16,-7 2 20-16,3 1 5 0,-3 2 1 0,-1 1 0 16,1 3 2-16,-3 3 1 0,-1 9 0 0,-4 1 0 15,1-1-8-15,0 3-1 0,0 7-1 0,-1 0 0 16,1 3-3-16,0 0 0 0,3 3 0 0,0 0 0 15,4-6-16-15,0 9-8 0,3-3 0 0,4 3 8 16,0-6-8-16,3 3-9 0,4-3 9 0,4 0-13 0,-5 0 13 16,5-7 0-16,6-2 0 0,-3-1 0 0,4-2 0 0,3-1 0 15,3 7 0-15,1-7 0 0,3 0-9 0,3 1 1 16,5-7 0-16,2 3 0 0,8-6-4 0,3 0 0 16,4-3 0-16,7 3 0 15,-1-7-89-15,8 4-19 0,-3 3-3 0,2-9-621 16,-2 2-124-16</inkml:trace>
  <inkml:trace contextRef="#ctx0" brushRef="#br0" timeOffset="57523.23">26176 9036 2718 0,'-14'0'60'0,"7"-3"12"0,-4-4 2 0,-3 7 2 0,4-3-60 0,-1-3-16 0,1 6 0 0,-5 0 0 32,-2 0-23-32,-1 0-7 0,4 0-2 0,-4 0 0 0,1 0 10 0,-1 9 2 0,-3-9 0 0,0 10 0 15,3-1 20-15,-3-6-11 0,3 13 11 0,1-3-8 16,-1-1 8-16,0 1 0 0,4 2 0 0,0-2 0 16,0-1 0-16,0 1 0 0,3 3 8 0,4-4-8 15,-3 1 11-15,6-4-3 0,1 4 0 0,3-4 0 0,0 0-8 0,3 1 0 16,1-1 0-16,6-6 0 15,1 7 0-15,3-10 0 0,0 9 0 0,4-9 0 0,-1 0 0 0,5 0 0 16,2-9 0-16,1 9 0 0,3-10 0 0,4 1 0 16,-4 6 0-16,0-7 0 0,-3 1 0 15,0 0 0-15,-8-4 0 0,1 4 8 0,-4-4 1 16,0 1 0-16,-3-4 0 0,-1 3 0 16,-3 1 19-16,-3-7 4 0,-4-3 1 0,4 10 0 0,-8-7-17 15,4 0-3-15,-7 6-1 0,0 4 0 0,3 6-12 0,-3-7 0 16,0 1 0-16,0 0 0 0,0 2 0 0,0 1 0 15,7 6 0-15,-3 0 0 0,-1 0-12 0,4 0 2 16,-7 6 0-16,3 1 0 16,-3-1-22-16,7-3-5 0,0 13-1 0,0-1 0 0,0 4 21 15,4 0 4-15,-1 6 1 0,5-3 0 0,-5 9 12 0,4-2-12 0,0-4 12 0,4 6-12 16,-4 0 12-16,0 1 0 0,0-1 0 0,0 7 0 16,0-4 0-16,4 1 0 0,-4-4 0 0,3 0 0 15,-3 1 0-15,-3 5 0 0,3-2 0 0,0-4 0 16,0-6 0-16,-7 7 0 0,4-4 0 0,-8-6 10 15,4 0-10-15,-7-3 0 0,3-1 0 0,-6-2 8 16,-1 3 1-16,1-6 0 0,-8-1 0 0,-3 4 0 16,0-7 0-16,0-3 0 0,-8 1 0 0,1-4 0 15,-4-6-21-15,1-4-5 0,-1 1-1 0,-3-3-742 16,3-7-149 0</inkml:trace>
  <inkml:trace contextRef="#ctx0" brushRef="#br0" timeOffset="58067.21">26363 8299 1555 0,'0'0'138'0,"0"0"-110"0,0 0-28 0,0 0 0 16,0 0 212-16,0 0 38 0,0 0 7 0,-3 9 2 15,3-2-207-15,0-1-42 0,7 9-10 0,-4-2 0 0,8 0 0 0,-1 9 0 16,4-4 0-16,8 4 0 15,-1 0 0-15,7 10 0 0,0-1 0 0,0 7 0 16,1-4 0-16,-1 1-16 0,0-4 4 0,0 10 1 16,-7-7 11-16,4-2 0 0,-7 5 0 0,-1-2 0 15,-2-4 0-15,-1 0 0 0,-4 1 0 0,-3 2 0 0,-3-6 18 0,-4 1-1 16,0-4 0-16,-7 3 0 16,0-3-4-16,-4-3-1 0,1 0 0 0,-8 6 0 0,-3-9 4 15,3 3 0-15,0 0 0 0,-3 0 0 16,0-10-40-16,0 1-7 0,0-4-1 0,0 1-1099 15</inkml:trace>
  <inkml:trace contextRef="#ctx0" brushRef="#br0" timeOffset="59172.4">27961 9004 1958 0,'0'0'174'0,"0"0"-139"15,0 0-35-15,4-9 0 0,-4 6 89 16,0-7 11-16,0 1 3 0,-4 0 0 0,4-1-83 0,-3 4-20 15,3-3 0-15,-4-1 0 0,1 1 14 0,-1 6-2 16,-3-4 0-16,0-2 0 0,0 9 32 0,-4-3 7 16,1 0 1-16,-1 3 0 0,1 0 0 0,-1 3 0 15,-3 0 0-15,3-3 0 0,-3 9-42 0,4 1-10 16,-5 2 0-16,5-2 0 0,-4 2 0 0,3 7-11 0,1-6 3 0,-1 2 0 16,4 1 8-16,0 3 0 15,-4 3 0-15,1-3 0 0,6 2 0 0,1-2 0 0,-4-3 0 0,3 3 0 31,1 0-28-31,3-4-4 0,-4-5-1 0,4 5 0 0,-7-8 25 0,7 2 8 16,4 0 0-16,-4-9 0 0,0 0 0 0,3 10 0 0,4-7 0 0,-7-3 0 16,7 0 0-16,0 0 0 0,4 0 0 0,-1-3 0 15,1-7 0-15,0 1 0 0,-1 0 0 16,1 2 0-16,-1-8 0 0,-3 2 0 0,0 1 0 0,4-7 0 16,-4 6 0-16,-3-6 0 0,3 1 0 0,-4 2 0 15,1 0 0-15,-4 10 0 0,0-10 0 0,-4 13 0 16,4 3 28-16,0 0 4 0,0 0 0 0,0 0 0 15,0 0-20-15,-3 3-3 0,-1 7-1 0,1 2 0 16,3 4-8-16,3-4 0 0,1 1 0 0,-1 6 0 16,1-7 0-16,3 7 0 0,0-6 0 0,-4-1 0 0,4 7 0 15,0-6 0-15,1-4 0 0,-1 0 0 0,3 4 0 0,-3-4-11 16,0 1 3-16,-3-1 0 16,3-6-26-16,-4 7-5 0,1-1-1 0,-4-9 0 15,3 3-186-15,-3-3-38 0</inkml:trace>
  <inkml:trace contextRef="#ctx0" brushRef="#br0" timeOffset="59625.42">28039 9004 2026 0,'0'0'90'0,"0"0"18"0,0 0-86 0,3 10-22 0,-3-10 0 0,7 3 0 15,-3 6 31-15,3-2 1 0,-4-1 1 0,-3-6 0 16,8 9-2-16,-5 1-1 0,-3 2 0 0,4-2 0 16,-1-1-6-16,-3-9 0 0,0 9-1 0,0 1 0 15,0-10 21-15,0 0 5 0,0 9 1 0,0-9 0 16,0 0-21-16,0 0-4 0,0 0-1 0,0 0 0 16,0 0 7-16,0 0 1 0,0 0 0 0,0 0 0 15,0 0-32-15,4-6 0 0,-1 3 0 0,4-7 0 16,-7 1 16-16,4 0-4 0,-1-4 0 0,1 1 0 15,-1-7 7-15,1 6 1 0,3-6 0 0,0-3 0 16,0-6 9-16,4 6 3 0,-1 0 0 0,-3 0 0 16,4 4-32-16,-1 2-13 0,-3 0 1 0,1 4 0 15,-1 2 12-15,0 7 0 0,0-6 0 0,-4 9 0 16,-3 0 9-16,11 0 2 0,-1 3 0 0,1 6 0 16,3-9-11-16,-3 10 0 0,3 2 0 0,-4-2 0 0,4-1 0 15,1 4 0-15,-1 2 0 0,0 1 0 0,0 0 0 0,-3-1 0 16,3-5 0-16,-4 9 0 0,-3-7 0 15,0 7 0-15,0-7 0 0,0 1 0 16,0 6-33-16,-3-7-9 0,0 7-2 0,-1-6 0 16,1 2-25-16,-1-8-6 0,1 8-1 0,-1-5 0 15,1-4-144-15,-4-6-30 0,0 16-6 0,0-16 0 0</inkml:trace>
  <inkml:trace contextRef="#ctx0" brushRef="#br0" timeOffset="60109.38">28917 8986 403 0,'0'0'36'0,"0"-7"-36"0,4-8 0 0,-1 5 0 16,-3-2 418-16,4 2 77 0,-1-2 15 0,1 2 3 16,-1-2-428-16,1 2-85 0,-4 1-18 0,0 0-3 15,0 2 21-15,-4 1 0 0,-3 3 0 0,0-3 0 16,0 6 26-16,-3-4 6 0,-1 4 2 0,-3 4 0 15,0-4 14-15,-4 6 4 0,1-3 0 0,-5 3 0 16,-2-3-19-16,3 1-3 0,-4 5-1 0,0 0 0 16,0 1-21-16,1-1-8 0,6 1 0 0,-3 2 9 0,3 1-9 15,1-1 0-15,3 7 0 0,-1-6 0 0,5 5 0 16,-1-5 0-16,1 6 0 0,6-7 0 0,-3 7 0 0,4-6 0 16,3-4 0-16,0 4 0 0,3 2 0 15,1-5-11-15,-1-4 3 0,4 3 0 0,4-9 8 0,-1 7 0 16,1-7 0-16,3-7 0 0,4 7 30 0,3-3 8 15,0-3 2-15,4-7 0 16,3 4-28-16,-3-4-4 0,-1 1-8 0,1-4 11 0,3 1 5 16,-3-4 2-16,-4 0 0 15,0 3 0-15,4-6-8 0,-7-3-2 0,-1 0 0 0,-3-3 0 0,0-3-8 16,-3-1 0-16,0 1 0 0,-1 3 0 0,-6-10 28 0,3 4 3 16,-4-7 1-16,-3 0 0 0,0 0-20 0,0-3-3 15,-3-6-1-15,-1 6 0 0,-3 3 10 0,0 7 2 0,0-1 0 0,0 4 0 16,-4 3-20-16,1 3 10 0,-1-3-10 15,1 9 8-15,-4 6-25 0,0 1-6 0,-1 2-1 0,1 1 0 32,-3 9-142-32,-1 0-29 0,0 9-5 0,4 1-921 0</inkml:trace>
  <inkml:trace contextRef="#ctx0" brushRef="#br0" timeOffset="60487.36">29538 8838 1900 0,'0'0'169'0,"0"0"-135"16,0 0-34-16,0 0 0 0,0 0 148 0,4 6 24 16,-4-6 4-16,0 10 0 0,0 2-88 15,0 1-19-15,0-4-3 0,0 10-1 0,0-6-48 0,0 9-9 16,0-10-8-16,0 7 9 0,0 0-9 0,0-7 0 15,0 7 0-15,0-6 0 0,0 6 0 0,0-7-11 0,0 1 3 16,-4 2 0 0,4-2-100-16,0-4-19 0,0-9-4 0,0 0-964 0</inkml:trace>
  <inkml:trace contextRef="#ctx0" brushRef="#br0" timeOffset="60670.36">29492 8434 2602 0,'0'0'57'0,"0"0"12"16,0 0 3-16,0 0 1 0,0 0-58 0,4 3-15 0,3 6 0 0,0-2 0 31,0-4-228-31,0 6-48 0,7 0-9 0,0-5-583 0</inkml:trace>
  <inkml:trace contextRef="#ctx0" brushRef="#br0" timeOffset="61092.97">29901 8647 1267 0,'0'0'56'0,"0"0"12"0,0 0-55 0,0 0-13 16,0 0 0-16,0 0 0 0,0 0 133 0,0 0 24 15,11 0 5-15,-11 0 1 0,0 0-127 0,0 0-26 0,0 0-10 0,4 0 8 16,-4 0 45-16,0 0 9 15,0 0 2-15,3 9 0 0,-3 1 19 0,-3-7 4 0,-1 6 1 0,1 1 0 16,-5-7-29-16,5 6-6 0,-8 1-1 0,4-1 0 16,-7 0 4-16,4-5 0 0,-1 5 0 0,0 4 0 15,-3-7-33-15,4-3-7 0,-4 6 0 0,7 4-1 16,-4-7-15-16,4-3-8 0,0 7 8 0,0-7-13 16,7-3 13-16,0 0 16 0,0 0-3 0,0 0-1 31,0 0-35-31,0 0-7 0,0 9-2 0,7-2 0 0,0-4-4 15,0-3-2-15,4 0 0 0,-1 0 0 0,1 0 14 0,3 0 4 0,-4 0 0 0,1 6 0 16,0-6 20-16,-1 3 0 0,1-3-9 0,-1 0 9 16,-3 3 0-16,0 3 0 0,1-2 0 0,-1-4 0 15,0 9 8-15,-4 0 3 0,1 4 0 0,-1-4 0 16,1 4-11-16,-4 3 8 0,0-4-8 0,-4 1 8 16,4 6-8-16,0-7-11 0,0 7 3 0,-7-7 0 15,4 1 8-15,-1 6-12 0,1-7 12 0,-1-2-12 0,-3 2-4 16,3 4-2-16,-3-7 0 0,4-2 0 15,-1 2-126-15,1 0-24 0,-4-9-6 0,0 7-1 0</inkml:trace>
  <inkml:trace contextRef="#ctx0" brushRef="#br0" timeOffset="61429.03">30177 8064 2343 0,'-14'0'52'0,"14"0"10"0,-8 0 2 0,5 0 2 0,3 0-53 0,0 0-13 15,-7 3 0-15,0 6 0 0,7 4 10 0,-4 2-1 0,4-2 0 0,4 6 0 16,-4-4 18-16,3 7 3 0,1 4 1 0,-1-1 0 15,4 6-22-15,1 3-9 0,-5-2 8 0,4 5-8 16,0-2 28-16,0 6 0 0,0-7 0 0,0 7 0 16,4 3 9-16,-4-3 3 0,0-4 0 0,-3 1 0 15,3-7-32-15,-4 10-8 0,4-10 0 0,-7 10 0 16,4-10 0-16,-4 4 0 0,0-4 0 16,0 1 0-16,-4-10 0 0,1 6-12 0,3-3 4 0,-4-6 0 15,1 3-115-15,-1-10-22 0,4 7-5 0,-3-10-907 16</inkml:trace>
  <inkml:trace contextRef="#ctx0" brushRef="#br0" timeOffset="61872.35">30173 7907 2602 0,'0'0'57'0,"-7"-10"12"0,4 1 3 0,-1 6 1 0,-3-6-58 0,7 9-15 16,0 0 0-16,0 0 0 0,-4 0 38 0,4 0 5 0,0 0 1 0,0 0 0 16,0 0-20-16,0 0-3 0,0 6-1 0,0 0 0 15,0 3-20-15,4 4 0 0,-1-4 0 16,1 10 0-16,3-6 30 0,0 2 2 0,0 1 0 0,4 3 0 16,3 3-32-16,0-3 0 0,4 3 0 0,3 0 0 15,0 0 0-15,0 6 0 0,7-3 0 0,-3 3 0 16,0 3 0-16,-1 1 0 0,1 2 0 0,3 1 0 15,1 2 0-15,-1-2 0 0,-4 3 0 0,1-1 0 16,-4-5 0-16,-3 5 0 0,3-5 0 16,-7-7 0-16,4 6 0 0,-4-3 0 0,-3-6 0 15,-4 0 0-15,3 0 0 0,-6 0 0 0,3-3 0 0,-7 0 0 16,0-4 0-16,0 4 0 0,0-6 0 0,-4 5 0 16,-3 1 0-16,0-3 0 0,0 0 0 0,0-1 0 15,-4-5 0-15,1 2 0 0,3 7 0 0,-7-9 0 16,0 2-20-16,-8-3-9 0,1 1-3 0,-3-1 0 15,-1-6 32-15,-3 7 0 0,-4-7 0 0,-3-3 0 0,-4 9-16 16,4-9 4-16,-1 10 0 0,1-10 0 16,0 9-154-16,-1-6-30 0,8 4-7 0,0-4-833 0</inkml:trace>
  <inkml:trace contextRef="#ctx0" brushRef="#br0" timeOffset="62419.98">30829 8678 2516 0,'0'0'56'0,"0"0"11"0,0 0 2 0,0 0 1 0,0 0-56 0,0 0-14 0,0 0 0 16,0 0 0-16,-3 0 21 0,-4-3 2 0,0 3 0 0,-4 0 0 16,4 3-23-16,0-3 0 0,-4 10 0 0,1-7 8 15,-1 6-8-15,1 1 0 0,-1 2 0 0,0-2 0 16,4-1 0-16,-3 4 0 0,3 5 0 0,0-5 0 16,0 3 0-16,3-1 0 0,1-5 0 0,-4 8 0 15,7-5 0-15,-4 0 0 0,4 2 0 0,0-2 0 16,0-4 0-16,4 4 0 0,-4-4 0 0,3 1 0 0,1-7 0 0,-1 6 0 15,4-6 0-15,0 4 0 16,-7-7 0-16,11 0 0 0,-1-7 0 0,4 7 0 16,1-6-8-16,-5 0-4 0,8-4 0 0,-8 7 0 0,5-9 4 15,-1-4 0-15,-4 10 0 0,1-10 0 16,-1 3-1-16,1-5 0 0,-4 5 0 0,0-6 0 0,0 7 9 0,0-1 0 16,-3-6 0-16,-1 10 0 0,1 0 16 0,-1-4-2 15,-3 10 0-15,0-3 0 0,0 6 22 0,0 0 4 16,0 0 0-16,0 0 1 0,0 0-20 0,0 0-4 15,0 9-1-15,-3 4 0 0,3-4-16 0,0 7 0 16,3-4 0-16,1 1 0 0,-1 6 8 0,1-4-8 0,-1 1 12 0,4 0-12 16,1 2 8-16,-1-5-8 0,-4 6 0 15,1-7 0-15,3 4 0 0,3-3 0 0,-3-4 0 0,0 3 0 32,4-2-35-32,-4 2-13 0,4-2-4 0,-4-1 0 15,3-6-76-15,1 7-16 0,-1-1-4 0,-3-6-860 0</inkml:trace>
  <inkml:trace contextRef="#ctx0" brushRef="#br0" timeOffset="62929.01">31411 8760 172 0,'0'0'8'0,"0"0"1"0,0 0-9 0,0 0 0 0,0 0 0 0,0 0 0 0,0 0 416 0,0 0 82 16,-3-6 16-16,3-1 3 0,-4 1-354 0,1 3-71 16,-1-3-15-16,-3-4-2 0,4 7 0 0,-4 0 0 15,-4-3 0-15,-3-4 0 0,3 7-12 0,-3-3-3 16,0 3 0-16,0 3 0 0,-4 0-44 0,1 0-16 16,-1 0 9-16,0 9-9 0,1-6 0 0,-4 7 0 15,-1 2 0-15,-2-2 0 0,3 8 0 0,-4-5 0 16,4 6 0-16,3 0 0 0,0-4 0 0,4 4 0 15,0-6 0-15,7 9 0 0,0-7 0 0,0 1 0 16,0 0 0-16,3-4 0 0,8 1-14 16,0-4 5-16,-1 1 1 0,1-7 0 0,3 6 8 0,3-3 11 15,1-3-3-15,-1 1 0 0,5-4-8 0,-1 0 8 16,3-4-8-16,1 1 8 0,-4-3 0 0,4-3 0 16,-1 6 0-16,-3-7 0 0,4-2 26 0,-4-4 5 15,0 3 1-15,0 1 0 0,0-7-21 0,1 3-4 0,-1-9-1 0,0 3 0 16,3 0-4-16,-2-9-1 15,-1 0 0-15,0-1 0 0,-4-2 17 0,1-7 3 0,0-3 1 0,-4 0 0 16,0-3-30-16,-4 0 0 0,1-3 0 0,-4 9 0 16,0-3 0-16,0 0 17 0,0 4-3 0,0-1-1 15,-4-3-13-15,1 9 0 0,-4-2 0 0,7 5 0 16,-4 1-8-16,-3 6 8 0,0-3-12 0,0 12 12 16,-4-3-108-16,4 0-16 0,-3 10-2 15,-1 6-1-15,4-6-148 0,0 9-29 0,-4 0-7 0,11 0-1 16</inkml:trace>
  <inkml:trace contextRef="#ctx0" brushRef="#br0" timeOffset="63291.95">32262 7781 2372 0,'0'0'52'0,"0"0"12"0,0 0 1 0,0 0 1 0,0 0-53 0,0 0-13 0,0 0 0 0,0 0 0 16,0 0 63-16,0 0 9 0,-8 7 3 0,1-1 0 15,-3 3-27-15,-4 7-6 0,0 0-1 0,-8 6 0 16,1 3-33-16,-3 0-8 15,-8 6 0-15,0 4 0 0,-3 5 0 0,0 1 0 0,-4-6 0 0,3 15 0 16,5-6 0-16,-1 3 0 0,7 6 0 0,1-6 0 16,-1 7 0-16,4-1 0 0,3 0 0 15,0-3 0-15,1-6 0 0,6 3 0 0,-6-9 0 16,10 3 0-16,-1 3 0 0,5-7-11 0,3-2 3 0,3 5 0 31,8 1-157-31,0-6-31 0,-1-4-7 0,8-3-493 0,3-3-98 0</inkml:trace>
  <inkml:trace contextRef="#ctx0" brushRef="#br0" timeOffset="63941">32367 8741 172 0,'-3'0'16'0,"-8"-3"-16"15,4-3 0-15,-3 2 0 0,-4-2 594 0,3 6 116 16,0-3 23-16,1 0 5 0,-4-3-590 0,0 6-119 16,-4 0-29-16,0 0 0 0,-3 0 0 0,-4 0 0 15,4 9 0-15,-3-6 0 0,-1 3 0 0,4 4 0 0,-4-7 0 0,4 10 0 16,3-4 0-16,1 0 0 16,2 4 0-16,5-4 0 0,3 1 0 0,0-1 0 15,0-6-13-15,7 7 4 0,-4-1-3 0,8 0 0 0,3-5 0 0,0 5 0 16,3-9 0-16,4 6 0 0,8-3 0 0,2-3 0 15,-2 0-7-15,6 0-1 0,-4-3-1 0,5-3 0 16,-5 6 9-16,5-9 3 0,-5 9 0 0,1-10 0 16,-4 4 9-16,4 0 0 0,-4-4 0 15,0-2-8-15,-3 2 8 0,-1 1 0 0,-2 6 0 16,-1-7 0-16,-7 1 24 0,0 0 6 0,0-4 2 16,-7 10 0-16,-4-7-7 0,1 1-1 0,-1 0 0 0,1 6 0 15,-8-4-12-15,4 4-4 0,-4-3 0 0,1 6 0 16,-1 0-8-16,1 6 0 0,-4-3 0 0,3-3 0 15,0 7 0-15,1-4 0 0,-1 3 0 0,4 0 0 16,-3 4 0-16,3-4 0 0,3 3 0 0,-3-2 0 0,3 2 0 0,1 0-11 16,3 4 3-16,0 3 0 15,0-10 8-15,3 10-8 0,5-7 8 0,-1 3-8 0,0 1-4 16,3 0 0-16,-3-4 0 0,4 10 0 0,3-7 4 16,-3-2 0-16,6 9 0 0,-3-4 0 0,4-5 8 0,0 8 0 15,-4-5 0-15,3 9 0 0,-3-3 0 0,1 3 0 16,-1-3 0-16,-4 2 0 0,1 1 0 0,-4 0 0 15,0-3 0-15,0 3 0 0,-3 0 0 0,3 0 0 16,-4 0 0-16,1-3-8 0,-4 3 8 0,0 0 0 16,-4 0 0-16,-3 3 0 0,4 0 11 0,-8-6-3 15,0 3 0-15,-6-4 0 0,-1-2-8 0,0 6 8 16,-3 0-8-16,0-3 8 0,0 3-8 0,3 0 0 16,-3-3 0-16,0-7-11 0,-4 7 11 0,4-10 0 0,-4 4 0 15,-3-7 0 1,-4-3-60-16,-3-3-9 0,0 0-3 0,-4-9-1076 0</inkml:trace>
  <inkml:trace contextRef="#ctx0" brushRef="#br0" timeOffset="64340.98">32660 7800 1785 0,'-10'-6'159'0,"-1"6"-127"0,-3-3-32 0,3 3 0 16,1 3 162-16,-4 3 26 0,0-3 6 0,6 7 1 0,1-1-145 0,4 1-29 15,-1 2-5-15,4 1-2 0,-3 2 3 0,6 1 1 16,1 3 0-16,3 0 0 0,4 3 11 0,3 0 3 15,7 0 0-15,0 9 0 0,4 0-32 0,-4 1 0 16,4-1 0-16,-1 0 0 0,-3 1 12 0,4 2-3 16,-4-2-1-16,0 11 0 0,-3-5-8 0,3 6 8 15,-3 0-8-15,-1-3 8 0,1 3-8 16,0-4 0-16,-4 1 0 0,-4-6 0 16,1 5 0-16,-4 1 0 0,0-6 0 0,0-4 0 0,-3 10 0 15,-1-7 0-15,-3-2 0 0,0 5 0 0,0-12 0 0,-3 7 0 0,-4-10 0 0,0-4-11 31,0 4-25-31,3 0-4 0,-7-3-2 16,1 0 0-16,-1-7-83 0,1 1-17 0,-4-4-3 0</inkml:trace>
  <inkml:trace contextRef="#ctx0" brushRef="#br0" timeOffset="66410.47">17642 11980 1152 0,'0'0'102'0,"0"0"-82"0,0 0-20 0,0 0 0 16,0 0 378-16,0 0 71 0,0 0 15 0,0 0 2 0,0 0-379 0,0 0-76 15,-3 0-11-15,-1-3-11 16,1-3-38-16,-1 3-8 15,1-7-2-15,-4 1 0 16,3 0 17-16,1 2 3 0,-4 1 1 0,-4-3 0 0,0-1 19 0,-3-2 4 0,0 8 1 0,0-2 0 0,-4-3 14 0,1 6 12 16,-8-7-3-16,0 10 0 0,-3-9 11 0,0 9 1 15,3 6 1-15,-3-3 0 0,-4 7-2 16,4-1-1-16,0 0 0 0,3 4 0 0,1 9-19 0,-1-3 0 16,0 3 0-16,4 3 0 0,0 6 0 0,3 7 0 15,1-4 0-15,6-2 0 0,0 8-8 0,4-5 8 16,4 6 0-16,6-10-9 0,1 10-7 0,3-10 0 0,3 1-1 15,-2 2 0-15,2-6 17 0,4-3 0 16,-3 4 0-16,3-7 9 0,0-1-9 0,0-8 0 16,0 6 0-16,4-7-11 0,-4-2 25 0,4-4 5 0,-4-3 1 15,3-3 0-15,5-3 25 0,-1-6 6 0,-4-1 1 0,5-9 0 16,-5 7-26-16,4-10-5 0,0 0-1 0,-6 0 0 16,-5-6 10-16,1-4 2 0,3 1 0 0,0-10 0 15,-3 1-8-15,-1-4 0 0,4 0-1 0,-3-6 0 16,-4-4 9-16,0 1 3 0,-4 0 0 0,1 2 0 15,0 8-16-15,-4-11-3 0,0 1-1 0,0 9 0 16,-4-6-1-16,0 6 0 0,1-6 0 0,-1 12 0 16,-3-3-14-16,4 4 8 0,-4 5-8 0,0-2 0 15,0 3 0-15,0 9 0 0,3-7-8 0,1 4 8 32,-1 3-52-32,4 4-4 0,0-4-1 0,0 3 0 0,0 9-114 15,0 4-22-15,0 0-5 0</inkml:trace>
  <inkml:trace contextRef="#ctx0" brushRef="#br0" timeOffset="66875.46">17794 12256 2448 0,'0'0'54'0,"0"0"11"0,0 0 3 0,0 0 0 0,0 0-55 0,0 0-13 16,4-3 0-16,6-6 0 16,1-1-34-16,6 1-10 0,5-7-1 0,2 1-1 0,5 2 37 0,-1-3 9 0,0-3 0 0,4 1 0 15,3-4 25-15,-3 3 7 0,-4-3 2 0,0 6 0 16,-3 1-2-16,-4-1-1 0,0 0 0 0,-3 4 0 15,0-1-22-15,-8-3-9 0,1 4 8 0,-4 3-8 16,0 2 0-16,-4-8 0 0,1 5 0 0,-4 4 0 16,-4-10 0-16,-3 7 0 0,-3 3 0 0,-1-4-11 15,-7 4 11-15,4 3 0 0,-7-4-9 0,-4 4 9 16,1 6-9-16,-1 4 9 0,0-4-12 0,4 6 12 0,0 1 0 16,3 2 0-16,-3 7 0 15,4 0 0-15,3 6 14 0,-4-3-3 0,0 9-1 0,4 1 0 0,0-1-10 16,0 10 0-16,3-7 0 0,1 7 0 0,-1-3 0 0,4-1 0 15,4 1 0-15,-1-7 0 0,1 1 0 0,3-1 0 16,7-6 0-16,0 6 0 0,3-9 0 0,1 0 0 16,3 7 0-16,4-17 0 15,3 1-91-15,0-4-20 0,4 0-4 0</inkml:trace>
  <inkml:trace contextRef="#ctx0" brushRef="#br0" timeOffset="67289.44">19209 11369 2188 0,'0'0'195'0,"-4"-10"-156"0,1 4-31 0,-4-10-8 15,3 7 162-15,-3-4 31 0,0 1 7 0,0-7 0 16,-4 10-200-16,1-7-36 0,-1 0-10 0,-3 4-2 16,0-1-3-16,0 1-1 0,0-4 0 0,0 7 0 15,0 6 36-15,-1-7 8 0,1 10 8 0,0 0-13 16,-3 0 22-16,2 10 5 0,-6-1 1 0,7 3 0 0,-7 7 3 16,3 0 1-16,1 3 0 0,3 3 0 15,-4 3-11-15,4 4-8 0,0-1 12 0,0 7-12 16,3 9 24-16,0-3-3 0,1 0 0 0,3 9 0 0,3 0-21 15,-3-3 0-15,4 1 0 0,-1-4 0 16,4 3 0-16,-3 3 0 0,3 0 0 0,3-2 0 0,-3 2 0 0,4-6 0 16,-1 3 0-16,1-6 0 0,-4-3 0 0,3-4-8 15,1-2 0-15,-1-4 0 16,1-6-24-16,-4 3-5 16,3-6-1-16,1-3 0 0,-4-3-82 0,0-7-17 0,0 1-3 15,0-1-867-15</inkml:trace>
  <inkml:trace contextRef="#ctx0" brushRef="#br0" timeOffset="67479.44">18553 12115 3200 0,'0'0'71'0,"7"0"14"0,-7 0 3 0,10 3 1 0,1-3-71 0,6 0-18 16,1 7 0-16,7-4 0 15,3-3-27-15,0 0-9 0,4 0-1 0,0 0-1 16,-1 0-21-16,5 0-4 0,3-3-1 0,3-4 0 0,-3 4-70 0,0-3-14 0,3 6-4 16,-7-3-955-16</inkml:trace>
  <inkml:trace contextRef="#ctx0" brushRef="#br0" timeOffset="67852">20701 12106 2790 0,'0'0'61'0,"0"9"13"0,0 1 2 0,0 2 3 0,0-3-63 0,0 4-16 0,0 0 0 0,4 2 0 16,3 1 0-16,-4 3 0 0,-6-7 0 0,6 10 0 15,4-6 0-15,-3 0 0 0,-4 2 0 0,0-5 0 16,0 3-18-16,0-4 0 0,0 1 0 0,0-1 0 31,0-2-37-31,0-1-7 0,0 4-2 0,-4-7-703 0,4-6-141 16</inkml:trace>
  <inkml:trace contextRef="#ctx0" brushRef="#br0" timeOffset="68005.94">20680 11855 2826 0,'0'0'62'0,"0"0"13"0,-4 0 2 0,4 0 3 0,0 0-64 0,0 0-16 0,0 0 0 0,0 0 0 0</inkml:trace>
  <inkml:trace contextRef="#ctx0" brushRef="#br0" timeOffset="68545.92">21304 11961 2991 0,'0'0'66'0,"0"0"14"0,0 0 2 0,0 0 2 0,0 0-68 0,-3-3-16 0,3-6 0 0,0 9 0 32,0 0-38-32,0 0-11 0,-7-3-3 0,7 3 0 0,0 0 20 0,-11-6 4 0,4 6 1 0,-4 6 0 15,4-3-3-15,-7 3-1 0,4-3 0 0,-4 10 0 0,-1-7 51 0,-2 4 11 16,3-4 1-16,0 3 1 0,0 1-16 0,-1-4-3 15,1 0-1-15,0 0 0 16,4-2-4-16,-1 5-1 0,0-9 0 0,1 9 0 16,3-5-8-16,7-4 0 0,0 0 0 0,0 0 0 15,0 0 0-15,0 0 0 0,0 0 0 0,0 0 0 0,0 9-14 0,3 0-5 16,1 1-1-16,-1-7 0 16,4 6-9-16,0 4-3 0,1-4 0 0,-1 1 0 0,0 2 20 15,0-2 3-15,0-1 1 0,-4 0 0 0,4-5-4 0,0 5 0 16,-3 0 0-16,-1 4 0 0,1-4 12 0,0 1 0 15,-1 2 0-15,4-2 0 0,-3-1 0 0,3 4 0 16,-4-4 0-16,4 0 0 0,0 1 0 0,0-1 11 16,0-2-3-16,0 2 0 0,-3 0-8 0,0 1 0 15,-4-7 0-15,0 6 0 0,-4 1-9 0,0-4 9 0,1 0-12 0,-8 4 12 16,4-1-10-16,-3 0 10 16,-1 1-8-16,-3-7 8 15,0 6-36-15,0-9-1 0,3 4-1 0,1 2-685 0,-1-6-137 0</inkml:trace>
  <inkml:trace contextRef="#ctx0" brushRef="#br0" timeOffset="68820.92">21742 11438 2944 0,'-7'6'65'0,"3"3"14"0,-6 1 2 0,6 12 1 0,0 6-66 0,4-3-16 16,-3 6 0-16,-1 7 0 15,4-3-47-15,0 5-13 0,0-5-2 0,0 9-1 16,0-3 4 0,4-1 1-16,3 1 0 0,-3 3 0 0,-8 0 42 0,4 3 8 0,7-9 8 0,-3 9-12 15,-8-10 12-15,4 4 0 0,4 0 0 0,-4-7 0 16,0-2-95-16,0-4-17 0,-4-6-3 0,11 0-552 15,0-10-110-15</inkml:trace>
  <inkml:trace contextRef="#ctx0" brushRef="#br0" timeOffset="69249.89">21562 11127 3394 0,'-4'-12'151'0,"4"12"30"15,-3-10-145-15,3 10-28 0,0 0-8 0,0 0 0 16,7 0-38-16,3-3-9 0,1 6-1 0,3-3-1 16,0 0 13-16,7 10 2 0,1-10 1 0,2 9 0 0,-6 1 9 0,10-1 3 0,7 4 0 0,4-1 0 15,-7 7 6-15,3 3 2 0,4-3 0 0,-4 3 0 16,-3 0 2-16,3 0 1 0,-3-1 0 0,0 11 0 15,3-1 10-15,-7-3 0 0,-3 4 0 0,3 5 0 16,-3 4 10-16,0 0-2 0,-15-7-8 16,1 7 12-16,3 3-12 0,-4-3 0 0,5 3 0 0,-12-3 0 0,-6-10-16 0,3 10-7 15,3-7-1-15,-3 4 0 16,-10-4 8-16,2-2 0 0,5-1 1 0,-4 0 0 0,-7-2 6 0,-4-4 1 16,0-3 0-16,1 6 0 15,-1-3 8-15,-3-3 11 0,-4-3-3 0,4 3 0 0,-4-4-8 16,1-5 0-16,-1 6 0 0,-3-7 0 0,0 1 28 0,-1-4 3 15,-6 1 1-15,0-1 0 16,0-6-96 0,-1 7-18-16,8-10-4 0,0 0-1 15,-4-3-150-15,7-4-31 0,-10-5-5 0,10-1-2 0</inkml:trace>
  <inkml:trace contextRef="#ctx0" brushRef="#br0" timeOffset="69661.89">22599 11980 2487 0,'0'0'55'0,"0"0"11"0,0 0 2 0,0 0 2 0,-7 0-56 0,7 0-14 0,-4 10 0 0,-3-7 0 31,0 3-86-31,-3-3-20 0,3 7-4 0,-4-1-1 0,0 4 27 0,-3-4 6 0,-3 10 1 0,3-7 0 15,3 10 106-15,-3-3 22 0,-4 0 4 0,4-3 1 0,4 2 24 16,-1 4 6-16,0-3 1 0,4 3 0 0,0-9-60 0,4 9-12 16,3-7-3-16,3-2 0 0,1-1-12 0,3-2 0 15,7-1 0-15,4-6-10 16,-1 7-32-16,4-10-6 0,1 0-2 0,6-3 0 16,0-4 18-16,0-2 4 0,-3-4 1 0,7 4 0 0,7-4 27 0,-8-5-8 15,-3 5 8-15,1-6 0 0,2 7 0 0,-6-1 11 16,-7-2-1-16,-4 2 0 0,0-3 29 0,-3-3 5 15,-1 1 2-15,-3-1 0 0,-7 3 11 16,0-3 3-16,4 7 0 0,-4-7 0 0,-11 6-30 0,1-5-6 16,-1 8 0-16,4 1-1 0,-4-4 14 0,-3 10 3 15,-3-6 1-15,-1-1 0 0,7 10-33 0,-6-9-8 16,-1 9 0-16,0-3 0 16,4-3-36-16,0 6-5 0,0 0-2 0,0 0 0 15,3 0-119-15,1 0-24 0,6 0-5 0</inkml:trace>
  <inkml:trace contextRef="#ctx0" brushRef="#br0" timeOffset="70142.03">23506 11886 403 0,'-11'0'17'0,"0"0"5"16,1 0-22-16,-4 0 0 0,-7 0 0 0,-1 0 0 0,1 6 440 0,-3-2 84 16,-1 5 17-16,-3-6 3 15,3 7-513-15,0-1-103 0,-3 4-21 0,3-4-4 16,1 10 48-16,-1-7 9 0,4 7 3 0,3 3 0 0,0-9 83 0,-3 9 17 16,0-1 3-16,4-2 1 0,6 3 2 0,-7-3 1 15,8 0 0-15,-1-3 0 0,8 2-30 0,-1 4-7 16,8-3-1-16,3-6 0 0,0 6-19 0,3-7-4 15,4 7-1-15,4-7 0 0,0 1-8 0,3-4-11 16,0 4 3-16,0-4 0 0,4 1 8 0,0-4 0 16,3-3 0-16,0 0 0 0,4-3 0 0,0 0 0 15,-1 0 0-15,1 0 0 0,0-3 0 0,-4-6 11 0,0 6-3 16,-3-7 0-16,-4 1 4 0,0-4 0 0,-3-2 0 0,-4 2 0 16,-3 0-12-16,-4-5 8 0,0 2-8 0,-4-3 8 15,1-3 0-15,-8 3 0 0,1 1 0 0,-4-4 0 16,-4 0 20-16,-3 0 3 15,0-7 1-15,-7 4 0 0,3 3-16 0,-3 1-4 16,-4-8 0-16,4 10 0 0,-4 4-3 16,1-4-1-16,-1 10 0 0,0-4 0 0,4 4-8 0,-4 9-11 0,8-4 3 0,-1 4 0 31,0 4-106-31,4-4-21 0,0 9-4 0,7-6-948 0</inkml:trace>
  <inkml:trace contextRef="#ctx0" brushRef="#br0" timeOffset="70604.02">24645 11134 1324 0,'0'0'118'0,"0"0"-94"15,0 0-24-15,-7 3 0 0,-4 6 365 0,1-3 69 16,-1 1 14-16,1 8 2 16,-4-2-437-16,-1-1-87 0,-6 10-18 0,0 0-3 0,-7 3 58 0,0 1 11 15,-4 5 2-15,0 3 1 0,0-2 23 0,1 15 0 0,-5 0 0 0,8 3 0 16,0 3 47-16,0-3 4 0,3-2 1 0,0 5 0 16,1-3-26-16,2-6-5 0,5 6-1 0,-1 0 0 15,1 4-20-15,2-7 0 0,5 3 0 0,-1-6 0 16,8 0 0-16,-1 6-8 0,8-6 0 0,3-4 0 15,0-5-39-15,7 3-7 0,0-7-2 16,0 0 0-16,7-6-124 0,1 4-24 0,-1-7-6 0,3-1-422 16,5-8-84-16</inkml:trace>
  <inkml:trace contextRef="#ctx0" brushRef="#br0" timeOffset="71262.24">24927 11886 1324 0,'0'0'118'0,"-14"0"-94"16,0 0-24-16,-4 0 0 0,4 6 245 0,-7-2 45 16,4-4 9-16,-1 6 1 15,0-3-318-15,-3 0-64 0,0 7-13 0,0-1-2 16,0 4 45-16,-1 2 8 0,1 1 3 0,0 3 0 0,0 0 84 0,0-4 17 0,0 10 3 0,3-3 1 15,0-6 0-15,4 6 1 0,0-3 0 0,3-1 0 16,4 1-28-16,4-3-5 0,-4-3-2 0,3 5 0 16,8-8-30-16,-1 2 0 0,-3-2 0 15,4-1 0-15,6 1 8 0,5-7-8 0,2 6 0 0,4-9 0 16,-3 6 0-16,7-6 0 0,-1 0 0 16,1-6 0-16,0 3 0 0,-4-3 0 0,4-4 0 15,-1 4 0-15,1-3 0 0,-4-1 0 0,4-2 0 0,-4-4 0 16,0 3 0-16,0 4 0 0,-3-7 0 0,0-3 0 15,-4 1 16-15,0-1-4 0,-3-3 0 0,-1 6 0 16,-3-6 16-16,0-3 2 0,-3 10 1 0,-4-4 0 16,0-3-18-16,-4 3-3 0,4-3-1 0,0 9 0 0,-3-5 2 15,3 8 0-15,0 1 0 0,0-4 0 0,-4 10-11 0,4 3 0 16,-3-6 0-16,3 6 0 16,0 0-27-16,0 0-1 0,0 0 0 0,-4 9 0 15,1 1 4-15,-1-1 0 0,1 4 0 0,3-1 0 0,0 7 24 0,0 0 0 16,0 3 0-16,3 3 0 0,1 3 0 0,3-6 0 15,3 9 0-15,1-2-8 0,-1-4 8 0,-3 6 0 16,4 0 0-16,3 4-8 0,-3-4-9 16,6 1-2-16,-3-1 0 0,1-3 0 0,2-3 2 15,-3 7 0-15,0-1 0 0,-3-3 0 0,-4-3 17 16,0 7 0-16,-3-1 0 0,-4 0 0 0,0-2 0 0,0 2 0 16,-4 0 8-16,1-6-8 0,-1 7 24 0,-3-10 0 15,-4 6-1-15,4-3 0 0,-3-6 1 0,-1 3 1 16,-3 0 0-16,4-7 0 0,-5 1-15 0,5-7-10 15,-1 4 12-15,-3-4-12 0,-4 1 8 0,1-1-8 16,-1-6 0-16,-3-3 0 0,-4 7 0 0,4-7 0 0,-4-7 0 0,1 7-9 31,3-6-19-31,-1-3-4 0,-2-7-1 0,3 3 0 16,-4-5-128-16,0-4-26 0</inkml:trace>
  <inkml:trace contextRef="#ctx0" brushRef="#br0" timeOffset="71714.42">25259 11146 2718 0,'0'0'60'0,"0"-3"12"0,-4-3 2 0,1-4 2 0,3 10-60 0,0 0-16 16,0-6 0-16,0 6 0 15,0 0-29-15,0 0-9 0,0 0-2 0,0 0 0 0,0 0 40 0,0 0 0 16,0 0 0-16,0 0 0 0,0 0 0 0,10 6 0 16,-3 4 12-16,1-1-4 0,-1 10 20 0,0-3 3 15,3 2 1-15,1 4 0 0,-1 7-32 0,1-4 0 16,0-3 0-16,3 9 0 0,0-3 0 0,0 0 0 15,7 7 0-15,-3-4 0 0,10 4 0 0,-3 2 0 16,-4-2 0-16,7-1 0 0,-3 7-11 0,-1-9 2 16,-2 8 0-16,2-5 0 0,-3-4 17 0,1 7 3 0,-5-7 1 0,-3 1 0 15,0-1-12-15,-3 0-11 16,-4-6 3-16,0 10 0 0,-3-7 8 0,-1-6 11 0,-3 9-3 0,-3-9 0 16,-1 0-8-16,-3 6 0 0,0-6 0 15,-4-3 0-15,1-3 0 0,-1 3 0 0,-3-7 0 0,-3 4 0 31,-1-10-50-31,4 4-12 0,-4-1-2 0,1-9-1 0,-5 6-16 16,-2-3-3-16,6-6-1 0,-3-3-600 0,0 6-120 0</inkml:trace>
  <inkml:trace contextRef="#ctx0" brushRef="#br0" timeOffset="71946">26356 11526 2948 0,'0'0'65'0,"0"0"14"0,0 0 2 0,0 0 1 0,0 0-66 0,0 0-16 15,0 0 0-15,0 0 0 16,0 0-150-16,0 0-34 0,0 0-6 0,0 0-2 0</inkml:trace>
  <inkml:trace contextRef="#ctx0" brushRef="#br0" timeOffset="72145">26278 11958 3013 0,'0'0'133'0,"0"0"28"0,0 0-129 0,0 0-32 0,11 0 0 0,0-3 0 31,-1 3-49-31,1-6-17 0,-4 6-3 0,0 0-1 16,3 0-185-16,-2-3-37 0</inkml:trace>
  <inkml:trace contextRef="#ctx0" brushRef="#br0" timeOffset="73446.97">20592 13416 1900 0,'0'19'84'0,"-4"-6"18"0,1 3-82 0,-1-1-20 16,4 7 0-16,0-3 0 15,0 12 148-15,4 1 24 0,3 2 6 0,-4-2 1 16,4 5-191-16,-3-2-39 0,-4 5-7 0,0-5-2 16,-4 6-51-16,4-4-10 0,-3-2-3 0,-1-1 0 15,1-2 67-15,-4-1 13 0,3 0 2 0,-3-2 1 0,0-4 56 16,0-3 11-16,0 0 2 0,0-7-560 15,0-2-112-15</inkml:trace>
  <inkml:trace contextRef="#ctx0" brushRef="#br0" timeOffset="73825.94">20673 13068 1324 0,'0'0'59'0,"7"-3"12"0,7-6-57 0,0-1-14 0,4 1 0 0,3-3 0 16,4 2 385-16,3 1 75 0,4 2 14 0,3 1 3 16,-7-3-419-16,7 9-84 0,-3-3-17 15,3 3-3 1,-3 3-50-16,3 6-11 0,1 4-1 0,-5 6-1 16,-2 2 43-16,-5 1 9 0,-3 10 1 0,1-1 1 0,-8 0 38 0,-4 7 7 0,-3 0 2 0,-3-7 0 15,-4 10 16-15,-4-10 4 0,-3 7 1 0,0-4 0 16,0-2 30-16,0-1 5 0,-3-6 2 15,3 7 0-15,-8-11-9 0,1 8-1 0,0-7-1 16,0-4 0-16,-4 4-11 0,1-9-1 0,3-1-1 0,-4-2 0 0,0 6-14 16,1-10-4-16,-1 0 0 0,1-3 0 0,-1-6-8 0,-3 3 8 15,0-6-8-15,-1 3 8 0,-2-7-8 0,-1-2 0 16,-3-1 0-16,3-2 0 0,-3-1 0 0,3 0-17 16,4 0 4-16,0 1 1 15,0 2-31-15,7 1-5 0,-1-1-2 0,5-2 0 16,3 11-16-16,0-5-3 0,3 0-1 0,8-1-640 15,-1 7-128-15</inkml:trace>
  <inkml:trace contextRef="#ctx0" brushRef="#br0" timeOffset="74365.92">21721 13413 2966 0,'0'0'65'0,"0"0"14"0,-4-9 2 0,0 0 3 0,-3-1-68 0,4-2-16 0,-1-1 0 0,1 0 0 16,-8-2-52-16,1 2-13 0,-1 1-3 0,1-1-1 15,-5-2 10-15,1 5 3 0,0 7 0 0,0 0 0 16,-4 3 38-16,1 3 8 0,-1 0 2 0,-3 7 0 15,0 5 17-15,0-2 4 0,-1-1 1 0,1 10 0 0,0-3 29 0,0 3 5 16,3 0 2-16,1 0 0 16,-1-3-26-16,4 3-4 0,3-4-2 0,4-2 0 15,0 9-18-15,4-9 0 0,3 3 8 0,3-7-8 16,8 1 0-16,-1 2-12 0,5-5 1 0,2-4 1 0,-3 0 0 16,4-2 0-16,0-8 0 0,-1 4 0 0,1-6 10 0,-4 3 0 15,4-6 0-15,-1 5 0 0,-3-5 8 0,0-3 3 16,4-4 1-16,-4 3 0 0,-3 4-4 0,3 0-8 15,-4-4 12-15,-2 4-4 0,2-1 14 0,-3-2 2 16,0 2 1-16,-3 1 0 0,-1-4 2 0,4 4 0 16,0-1 0-16,-3 4 0 0,3 0-11 0,-3-4-3 0,-4 10 0 15,0 0 0-15,7 0-2 0,-7 0-1 0,3 7 0 0,4 5 0 16,-3 1-10 0,3-4 0-16,-7 13 0 0,3-3 0 0,-3-6 24 0,0 9 7 0,4-4 1 0,-1 4 0 15,-3 0-32-15,4 0 0 0,-1 3 0 0,4-9 0 16,-7 6 0-16,0-6 0 0,4-4 0 0,7-2 0 31,-4-1-19-31,0-3-9 0,-7-6-3 0,10 0 0 16,8 0-34-16,-4 0-7 0,-3 0-2 0,3-3 0 15,0-6-156-15,3-4-31 0</inkml:trace>
  <inkml:trace contextRef="#ctx0" brushRef="#br0" timeOffset="74806.03">22391 13141 1670 0,'17'0'74'0,"-17"0"15"0,0 0-71 0,-3-10-18 16,6 1 0-16,-3 6 0 0,0 3 313 0,0 0 59 15,0-10 12-15,0 10 3 16,0 0-335-16,-3-3-68 0,-8-3-12 0,1 6-4 16,3 0-19-16,-7 9-4 15,-11 1-1-15,-3-1 0 0,-4 4 39 0,4-1 7 0,-8 4 2 0,1-1 0 0,3 1 8 0,4 0 0 16,0-7 0-16,3 10 0 0,-3-6 24 0,7-1 6 15,3 4 2-15,1-7 0 0,-1-3-1 0,4 4 0 16,3-1 0-16,1 1 0 0,6-7-31 0,1 6 8 16,-1 1-8-16,4-10 0 15,7 3-23-15,4 3-7 0,-1-3-2 0,4-3 0 0,8 0 20 0,-5 0 3 16,1 0 1-16,3 0 0 0,0-3-7 0,4 3-1 0,7-6 0 0,-4 6 0 16,-7 0 6-16,7 0 1 15,4 0 0-15,-4 6 0 0,-7-3 9 0,1-3-8 0,-5 10 8 16,1-1-8-16,-1 0 23 0,-6 4 5 0,-4-1 0 0,4-2 1 15,-1 2-4-15,-3 4-1 0,-7 0 0 0,0-7 0 16,4 7 6-16,-4-10 1 0,0 10 0 16,-4-4 0-16,-3-2-4 0,4 2-1 0,3-2 0 0,-4-1 0 15,-6 1-18-15,3 2 0 0,3-3 0 0,-3 1 0 16,-7-4 0-16,0 4-12 0,0 5 3 16,0-8 1-16,-4 2-74 0,-3 3-14 15,-7-2-4-15,3-1 0 16,0 4-89-16,4-7-19 0,-4 4-3 0,4-7-727 0</inkml:trace>
  <inkml:trace contextRef="#ctx0" brushRef="#br0" timeOffset="75275.13">23051 13046 3171 0,'0'0'140'0,"3"0"30"0,1-9-136 0,3 9-34 15,-4-6 0-15,4 0 0 0,0 2 8 0,0-2-8 16,0 3 0-16,-7 3 0 16,7-6-35-16,-7 6-13 0,0 0-4 0,0 0 0 15,0 0-3-15,0 0-1 0,-10 6 0 0,-1-3 0 0,-6-3 29 0,-5 10 6 16,1 2 1-16,-10-3 0 0,-5 1 20 0,5 2 0 0,2 7 0 0,5-6 0 16,-8 6 21-16,7-7 9 0,4-2 2 0,3 2 0 15,1-3 9-15,3-2 3 0,3-4 0 0,11-3 0 16,0 0-26-16,0 0-5 0,0 9-1 0,0-9 0 15,7 3-12-15,7 4 0 0,0-4 0 16,4-3 0-16,0 0 0 0,3 0 0 0,7 0 0 0,4 0-10 16,-4 0 10-16,0 0 0 0,4 0 0 15,0 0-8-15,-8 6 8 0,1-3 0 0,0 7 0 0,-4-7 0 16,-3 12-8-16,3-2 0 0,-7 0 0 0,0-1 0 16,0 7 8-16,-3 3 14 0,-4 0-3 0,-4 0-1 15,1 3 2-15,-4-3 0 0,-4 3 0 0,4-6 0 16,-7 3 5-16,0-4 2 0,4 4 0 15,-8 0 0-15,4-3-11 0,0-3-8 0,-4 6 9 0,1-3-9 16,-1-1 11-16,-3-5-11 0,0 9 12 0,-4-10-12 16,1 7-15-16,-5-6-9 0,-2-4-3 0,-1 1 0 15,0 2-3-15,-3 4-1 0,-11-4 0 0,1 1 0 16,-1 6-54-16,0-7-11 16,-3 7-3-16,-1-6-719 0,1 5-144 0</inkml:trace>
  <inkml:trace contextRef="#ctx0" brushRef="#br0" timeOffset="76248.67">17773 15956 2538 0,'0'0'112'0,"0"0"24"0,0 0-109 0,0 0-27 15,0-9 0-15,-4 0 0 0,4-1 45 0,0 4 4 16,0-10 1-16,0 4 0 0,0 2-40 0,0-5-10 0,0-1 0 0,0 3 0 16,-3 1 0-16,-1-7 0 0,1 10 0 0,-1-4 0 15,-3 4 0-15,4-1 12 0,-4-2-12 0,0 2 12 16,0 1-2-16,-4 9 0 0,-3-3 0 0,3-3 0 16,-3 6-10-16,0 0 0 0,-4 0 0 0,-3 6 8 15,4-3-8-15,-5 6 0 0,1 4-12 0,0-4 12 16,3 10-12-16,1-6 12 0,6-1-10 0,-3 7 10 15,0 0 0-15,0 3 0 0,3 0 0 0,1 6 0 16,-1-3 0-16,1 6 0 0,3-2 0 0,-1-4-9 16,1 6 9-16,4 0-12 0,-1 1 12 0,1-10-12 0,-1 9 12 0,4-9 0 15,0 6 0-15,0-6 0 0,0 0 0 16,4-9 0-16,-4 6 0 0,7-7 0 0,-4 4 0 16,4-10 0-16,4 0 0 0,0-3 0 0,-1-6 17 15,4-3 6-15,4 3 1 0,0-10 0 0,3-2 12 0,3-1 2 16,-2-3 1-16,2 0 0 0,-2-3-31 0,-1 0-8 15,0 1 0-15,0-1 0 0,-3 0 11 0,-1-7-3 16,-3 7 0-16,4 1 0 0,-4-8 7 16,0 4 1-16,0-3 0 0,0-3 0 0,1-1 16 0,-1 4 4 15,-4-3 1-15,1-7 0 0,-4 7-21 0,4-1-4 16,-4 1 0-16,-4 0-1 0,1-1-3 0,-4 1 0 16,0-4 0-16,-4 1 0 0,1-4-8 0,-4 4 0 15,-1-7 0-15,1-3 8 0,-3 3-8 0,-1 1 12 16,1-4-12-16,3 3 12 0,-4 0-12 0,4 10 0 0,-4-4 0 0,4 4 0 15,0 6-11-15,0 0-4 0,0 0-1 0,4 6 0 32,-1-3-44-32,1 9-10 0,3 1-2 0,0-4 0 15,-4 13-150-15,8-3-30 0,-4 6-7 0</inkml:trace>
  <inkml:trace contextRef="#ctx0" brushRef="#br0" timeOffset="76748.58">18179 16041 2329 0,'0'0'103'0,"0"0"21"0,0 0-99 0,3-9-25 16,4-1 0-16,0 7 0 15,4-6-36 1,-1-4-13-16,5 4-3 0,-5-1 0 0,8-2 20 0,-4-1 3 0,0-2 1 0,0 5 0 0,-3-2 40 0,3 2 8 16,0-2 1-16,-3 2 1 0,-1 1 37 0,1 6 7 15,-4-7 2-15,0 1 0 0,3 6-12 0,-3-3-3 16,4-1 0-16,-4-2 0 0,0 3-31 0,0-4-6 16,0 4-2-16,0-3 0 0,0-1-14 0,0 1 0 15,-3-1 0-15,3-2 0 0,-3 2 8 0,-1-2-8 16,-3-1 0-16,-3-2 0 0,3 2 0 0,-4 4 0 15,-7-4 0-15,1 1-10 0,-1 2 2 0,1 1 0 0,-4-1 0 0,-4 7 0 16,0-3 8-16,1 6 0 0,-1 0 0 0,-3 9-8 16,3 1 8-16,-3 2 0 0,0-2 0 15,3 12-8-15,-3 0 8 16,3 0 12-16,1 6-2 0,-1-6-1 0,0 9 22 0,8-9 4 0,-4 9 1 16,7 1 0-16,-4-1-36 0,4 0 0 0,-3-2 0 0,6-4 0 15,0 3 0-15,1-3-12 0,-1 3 1 0,1-3 1 16,3 4 10-16,0-4 8 0,0 6-8 0,7-3 11 15,0-3-11-15,-3-3 10 0,6 7-10 0,1-11 10 16,3-2-43-16,-4 3-9 0,8-7-2 16,0-2 0-1,-1 2-95-15,4-12-19 0,-3 0-4 0,7 0-813 0</inkml:trace>
  <inkml:trace contextRef="#ctx0" brushRef="#br0" timeOffset="77166.89">19248 15251 2498 0,'0'-13'111'0,"0"4"22"0,-4 0-106 0,1-1-27 16,-1-2 0-16,0-7 0 0,1 6 10 0,-1 1-10 0,-3-7 12 0,4 6-12 15,-4-5 0-15,-4-4 0 0,1 3 0 0,-1 6 0 16,-7-6 0-16,4 7 0 0,0-1 0 0,-3 4 0 16,2 0 22-16,-2-1 1 0,3 7 0 0,0 3 0 15,-1 0 14-15,-2 3 3 16,-1 3 1-16,1 4 0 0,2-1-23 0,1 7-5 0,0-4-1 16,0 7 0-16,3 3-12 0,-3 6-10 0,0 4 2 15,0-1 0-15,4 4 8 0,-5 9 0 0,5-4 0 0,-1 10 0 16,1-3 0-16,-1 4 0 0,1-7 0 0,-1 6 0 15,0-6 0-15,1 9 0 0,-1 0 0 0,4 1 0 16,0-4 0-16,0 0 11 0,4-3-3 0,-5 3 0 16,5-9-8-16,-1 0 8 0,4-7-8 0,-3 1 8 15,-1-4-8-15,4-3 0 0,0-6 0 0,0 0-11 16,4 0-33-16,-4-13-6 0,3 4-2 16,-3-4 0-16,4 1-163 0,-4-10-33 0,0 0-6 0,0 0-2 0</inkml:trace>
  <inkml:trace contextRef="#ctx0" brushRef="#br0" timeOffset="77398.98">18602 15960 2746 0,'0'0'122'0,"0"0"25"0,0 0-118 0,0-7-29 0,0 1 0 0,0 6 0 0,7-9 56 0,0 6 6 15,4-7 1-15,-1 7 0 0,4-3-51 0,0-4-12 16,1 7 0-16,-1-6 0 0,3 6 0 0,1-4 0 0,0 7 0 0,-1-3 0 15,1 3 0-15,3 0-8 0,4 0 8 0,-4 3-13 32,4-3-12-32,-1 0-3 0,12 7 0 0,-5-7 0 15,-2-7-28-15,6 7-7 0,4 0-1 0,-1-3 0 16,1-3-115-16,4-7-23 0,27 1-5 0,-17-1-1 0</inkml:trace>
  <inkml:trace contextRef="#ctx0" brushRef="#br0" timeOffset="78229.95">20701 15712 1670 0,'0'0'148'0,"0"0"-118"0,0 0-30 0,0 0 0 15,-4 3 312-15,4-3 57 0,0 0 11 0,0 0 3 16,0 0-326-16,4 9-57 0,7-5-27 0,-4 5 3 31,0 0-30-31,7 4-6 0,-4-4 0 0,5 13-1 16,-5-3 8-16,-3 3 1 0,0 6 1 0,-3 4 0 15,-4 2-1-15,0 1-1 0,-7 2 0 0,-4-2 0 0,1-4-55 0,-1 7-12 0,-7-4-1 0,4-9-1 32,0 7 47-32,0-14 10 0,7 4 1 0,-4-9-470 0,4-4-94 0</inkml:trace>
  <inkml:trace contextRef="#ctx0" brushRef="#br0" timeOffset="78409.47">20750 15282 3110 0,'0'0'68'0,"0"0"15"0,0 0 2 0,0 0 3 0,-7 7-71 0,7-7-17 16,-3 6 0-16,6 0 0 16,1-3-188-16,-1 7-40 0,8-4-9 0</inkml:trace>
  <inkml:trace contextRef="#ctx0" brushRef="#br0" timeOffset="78827">21791 15147 3121 0,'-18'-12'138'0,"11"9"29"0,-7-13-134 0,4 4-33 0,3-1 0 0,-4-9 0 16,-3 0-16-16,7-6-11 0,3 6-1 0,-3-3-1 15,0-3-34-15,0 6-6 0,4-7-2 0,-4 14 0 16,3-1 3-16,-6 13 0 0,2-6 0 15,-2 15 0-15,-4 0 48 0,0 10 9 0,-4-1 3 0,0 7 0 0,1 10 8 0,-4-1 0 16,-1 0 0-16,1 10 0 0,0 0 38 0,3 3 3 16,-3 9 1-16,0 1 0 0,3-1-2 0,1 6 0 15,3-2 0-15,3-7 0 0,1 0-16 0,2-3-3 16,1 3-1-16,4 1 0 0,-4-4-12 0,3-7-8 16,-3 1 8-16,4-6-8 0,-1 5-15 0,-3-8-7 15,7-1-2-15,-3 0 0 16,-1-9-65-16,1 0-14 0,-4-3-2 0,3-6-1 15,-3-1-52-15,0-2-10 0,-4-1-3 0</inkml:trace>
  <inkml:trace contextRef="#ctx0" brushRef="#br0" timeOffset="79052.99">21110 15630 2610 0,'0'0'57'0,"0"0"12"0,-3 0 3 0,-4 7 1 0,7-7-58 0,0 0-15 0,0 0 0 0,0 0 0 16,0 0 0-16,10 0 0 0,1-7 0 0,6 7 0 16,5 0 0-16,2 0 0 0,5-9 0 0,2 9 0 15,5-3 26-15,-1 3 12 0,-3-6 2 0,3 6 1 16,-3-4-33-16,-1 4-8 0,5 0 0 0,-5-3 0 16,5 3-30-16,-1-6-8 0,0 6-2 0,1 0 0 15,-1 0-148 1,-3 0-31-16,-4 0-5 0,0 6-2 0</inkml:trace>
  <inkml:trace contextRef="#ctx0" brushRef="#br0" timeOffset="79716.25">22384 14909 1670 0,'0'0'74'15,"0"0"15"-15,0 0-71 0,0 0-18 0,0 6 0 0,0 4 0 0,3-1 175 0,1 4 31 16,-4-4 6-16,7 1 2 0,0 2-138 0,4-2-27 16,-8 8-5-16,1-5-2 0,6 9 4 0,-3-3 1 15,-3 3 0-15,3 9 0 0,-4 3-31 0,-3 7-7 16,4 3-1-16,-8 6 0 0,1 4-8 0,-4-1 0 0,3 6 0 0,-6-2 0 16,-4 6 0-16,-8-10 0 0,8 10 0 15,-3-10 0-15,-1 7 0 0,4-7 0 0,-7-9 0 0,7 0 0 16,-1-4 0-16,5-8 10 0,-8-4-2 0,4-6-8 31,11-6-68-31,-4-7-21 0,3 0-4 0,4-9-683 0,0 0-137 0</inkml:trace>
  <inkml:trace contextRef="#ctx0" brushRef="#br0" timeOffset="80198.44">22306 14871 3204 0,'0'0'142'0,"0"0"29"0,0 0-137 0,-10 0-34 0,-5-3 0 0,8 3 0 0,7 0 0 0,0 0-19 16,-7-6 3-16,0 6 0 16,7 0-22-16,0 0-4 0,0 0-1 0,0 0 0 0,4-6 25 0,3 0 5 15,7 2 1-15,0 4 0 0,-3 4 12 0,6-4 0 16,4 9 0-16,1 0 0 0,2 4 0 0,-2-1 0 15,-1 4 0-15,3 0 0 0,1 3 0 0,0-1 0 16,-8 4 0-16,5 0 0 0,2 0 0 0,-3 0 0 16,1 0 0-16,-1 10 0 0,3-4-16 0,5 3 0 0,2 0 0 15,-2 1 0-15,-8-7 0 0,7 6 0 0,7 7 0 0,-3-10 0 16,-4 10-3-16,1-7-1 16,-5 0 0-16,1 1 0 15,-4 2-22-15,-7-2-5 0,0-1-1 0,-7 4 0 0,0-7 21 0,-7 3 4 16,-7 0 1-16,0-5 0 0,0 5 22 0,-10-3 15 15,-5-3-3-15,1 3 0 0,-3 1 2 0,-5-4 0 0,8 6 0 16,-7-9 0-16,-7 6 14 0,6-6 4 0,1 3 0 0,0-6 0 16,0 3-32-16,0-3-8 0,3 0-1 0,0-4 0 15,0 4 9-15,1-6 0 0,-1 6 0 0,0-7 0 16,4-2 8-16,0-1 1 0,-11 0 0 0,8-6 0 16,6-3-9-16,-3 0 0 0,-4 0 0 0,0 0-11 15,4-9-47-15,4 0-10 0,-1 2-1 0,4-2-1 16,-4-7-127-16,11 4-26 15,7-1-5-15,0-6 0 0</inkml:trace>
  <inkml:trace contextRef="#ctx0" brushRef="#br0" timeOffset="80734.07">23435 15668 2368 0,'0'0'52'0,"-7"3"12"0,0-3 1 0,-4 0 1 0,1-9-53 0,3 9-13 0,-7-3 0 0,3-4 0 16,0 7 39-16,-3-3 5 0,4-3 0 0,-4 6 1 15,3 0-36-15,-3 0-9 0,0 0 0 0,0 6 0 16,3-3 0-16,-3 4 0 0,0 2 0 0,0-3-11 15,0 13 11-15,0-6 0 0,-1 9 0 0,5 3 0 16,-1 0 8-16,-3 6 3 0,4-9 1 0,3 9 0 16,-4 1 0-16,4-10 0 0,0 6 0 0,3-6 0 15,4 0 16-15,-3 0 3 0,3-3 1 0,0-7 0 32,3 7-52-32,-3-6-9 0,4-4-3 0,3-6 0 15,-4 6 20-15,-3-9 3 0,0 0 1 0,7 0 0 0,4 0 8 16,0 0-8-16,-1-9 8 0,4 0-8 0,-3 2 8 15,0-8 0-15,3 2 8 0,-4 1-8 0,1-7 9 0,3 0-9 0,0-3 12 0,0 6-12 16,-3-2 0-16,3-4 0 0,-4 3 0 0,-3 0 0 16,4-3 34-16,0 6 0 0,-8-2 0 0,4 5 0 15,-3-3-18-15,3 13-3 0,-4-6-1 0,-3 9 0 0,0 0 7 0,0 0 1 16,0 0 0-16,4 12 0 0,-1-2 9 0,1-1 3 16,-1 4 0-16,-3 5 0 0,4-5-32 0,-1 6 0 15,1-7 0-15,3 10 0 0,-7-3 0 0,4 0 0 16,-1-3 0-16,1 2 0 0,3 1 0 0,-4-6 0 15,1 6 0-15,-1-7 0 16,1 1-84-16,-1 6-14 0,4-7-2 0,0 4-1 16,4-4-73-16,-4 1-14 0,4-4-4 0</inkml:trace>
  <inkml:trace contextRef="#ctx0" brushRef="#br0" timeOffset="81201.66">23996 15812 1497 0,'0'0'66'0,"0"0"14"0,0 0-64 0,0-3-16 0,-4-6 0 0,4-1 0 16,-3 4 230-16,-4-3 42 0,-4 2 9 0,4-2 2 16,-3-4-233-16,3 4-50 0,-8 6 0 0,1-3-9 15,0 2 17-15,-3 1 3 0,-1 3 1 0,-3 3 0 16,3 1 6-16,-3 5 2 0,0 0 0 0,0 4 0 15,3 3 19-15,-3-1 4 0,3 7 1 0,1 3 0 16,2 0-26-16,1-3-5 0,0 7-1 0,0-4 0 16,0 3-3-16,3-6-1 0,1 0 0 0,3-3 0 0,0-4-8 0,3 4-17 15,1-6 4-15,3 2 1 0,3-2 0 16,-3-4 0-16,4-6 0 0,3 7 0 16,0-4 3-16,3-3 1 0,1-3 0 0,0-3 0 0,3-3 8 15,3-4 0-15,-3 1 0 0,8-4 0 0,-1-5 0 16,0 2 11-16,7-3-3 0,0-6 0 0,1-3 7 0,-5-4 1 15,1 4 0-15,0 0 0 0,-1-10 19 0,1 7 4 16,-4-10 1-16,-3 7 0 0,0-7-23 0,-1 7-4 16,-6-4-1-16,-1 0 0 0,1-2 31 0,-4-1 5 15,0 0 2-15,-3-3 0 0,-1 3-29 0,-3-3-5 0,4 4-2 16,-4-1 0-16,-4-3 4 0,4 9 1 16,-3-2 0-16,-1 5 0 0,1 1-19 0,3 6 0 0,-4-3 0 0,0 6 0 15,4 0 0-15,-3 3-11 0,-1 3 11 0,4 1-10 31,0 2-104-31,0 10-21 0,0-6-4 0,0 9-1172 0</inkml:trace>
  <inkml:trace contextRef="#ctx0" brushRef="#br0" timeOffset="81582.71">24938 14871 2509 0,'0'0'55'0,"0"0"11"0,0 0 2 0,0 0 4 0,0 0-58 0,0 0-14 0,0 0 0 0,0 0 0 16,-7 0-53-16,-4 0-14 0,4 0-2 0,-3 10-1 0,-1-4 56 0,-3 0 14 15,-4 10 0-15,4 0 0 0,-3 6 50 0,-5-3 13 16,1 9 2-16,4-3 1 0,-8 6 3 0,4 1 1 16,-4-1 0-16,0 10 0 0,1-7-11 0,-1 7-3 15,-3 3 0-15,3 3 0 0,0 0-39 0,4 3-8 16,0-6-1-16,3 6-8 0,1-3 0 0,-1 3 0 16,7 1 0-16,4-4 0 0,-3 0 0 0,6 0 0 15,4-7-10-15,0 1 10 16,7-6-43-16,0 5-1 0,-3-8 0 0,7-4 0 15,-1-3-16-15,1-6-4 0,3-3-1 0,3-1 0 16,1-2-118-16,7-10-23 0</inkml:trace>
  <inkml:trace contextRef="#ctx0" brushRef="#br0" timeOffset="82232.69">25234 15659 2026 0,'-17'3'90'0,"10"-3"18"15,-8 0-86-15,-2 0-22 0,-8 6 0 0,0-3 0 0,-3 0 11 0,-4 7-3 16,-3-1 0-16,3 0 0 0,-3 4-22 15,3 0-5-15,1 2-1 0,6 1 0 0,0 3 46 0,4 3 9 16,3-3 1-16,4-7 1 0,0 10 27 0,4 0 6 16,3-3 1-16,-1 0 0 0,1-7-15 0,4 7-4 15,3-7 0-15,0-2 0 0,3-1-38 0,4 1-14 16,1-7 9-16,2 0-9 0,1-3 0 0,3 0 0 16,0-3 0-16,4 0 0 0,3-7-17 0,3 1 4 0,-2-1 1 15,2 1 0-15,1-3 12 0,-4 2 0 16,-3-2 0-16,3 2 0 0,-3 1 0 0,-4-4 0 15,3 4 0-15,-6-1 10 0,3 1 2 0,-3 0 0 16,-4-4 0-16,0 4 0 0,0 6 22 0,-4-7 5 16,-3 1 1-16,0 6 0 0,0 3-14 0,0 0-2 0,-3-7-1 0,-4 7 0 15,7 0 14-15,0 0 3 0,-4-3 1 16,4 3 0-16,0 0-27 0,0 0-6 0,-7 3 0 0,7-3-8 16,-3 10 0-16,3-1 0 0,0 4 0 0,-4-4 0 15,8 4 0-15,-1 2 0 0,4 1-12 0,-3 3 12 31,6 0-32-31,-3 3 0 0,0-1 0 0,4 1 0 0,-4 0 32 0,4 7 0 0,-4-4 0 0,3 3 0 16,-3-3 0-16,0 6 0 0,0-2 0 0,-3 2 0 16,0 3-12-16,-1-2 3 0,-3-1 1 0,0 1 0 15,0 2 8-15,0-3-8 0,-3 1 8 0,-1-4-8 16,0-3 8-16,1 3 0 0,-1-6 0 0,1 0 0 16,-4 0 0-16,0 0 0 0,-4-3 0 0,1 3 0 15,-5-3-8-15,-2-1 0 0,-4-2 0 0,-4 3 0 0,0-7-8 16,-3-2 0-16,0 2-1 0,-4-2 0 15,-3-10-8-15,7 0-2 16,-8 0 0-16,5-10 0 0,-1-5-106 16,0-4-22-16,-35-31-4 0,14 6-1 0</inkml:trace>
  <inkml:trace contextRef="#ctx0" brushRef="#br0" timeOffset="82601.85">25238 14988 3056 0,'0'0'136'0,"0"0"27"0,0 0-131 0,0 0-32 0,0 0 0 0,0 0 0 16,0 0-11-16,0 0-9 0,7 0-1 0,3 6-1 31,4-3-40-31,4 9-8 0,3 4-2 0,4 0 0 16,3 3 26-16,4 3 5 0,0 9 1 0,-1-3 0 0,1 7 31 0,0 5 9 0,0 1 0 0,-8 3 0 16,1 0 12-16,-4 0 6 0,-7 3 2 0,0-3 0 15,1-3 16-15,-8-4 4 0,-4 10 1 0,-3-9 0 16,0 3-29-16,-3-1-12 0,-1-5 8 0,-3 6-8 15,0-10 8-15,-4 0-8 0,1 1 0 0,-1-4 8 0,4-6-8 0,-7 0-17 16,4-10 4-16,-5-2-815 16,5-7-162-16</inkml:trace>
  <inkml:trace contextRef="#ctx0" brushRef="#br0" timeOffset="92512.61">20690 17054 2862 0,'0'0'127'0,"0"0"25"0,0-3-121 0,0-3-31 0,-3-4 0 0,6 7 0 15,-3-6 0-15,7 6 0 16,-3-7 0-16,0 1 0 16,3-1-29-16,0 10 1 0,-7 0 0 0,0 0 0 0,0 0 28 0,0 0 0 15,0 0 0-15,0 0 0 0,10 7 18 0,1-1 3 0,-1 3 1 16,5 1 0-16,-1 2 8 0,3 7 2 0,4 3 0 0,-3 0 0 16,0 0-32-16,3 6 0 0,-3-3 0 0,-1 7 0 15,1-1 0-15,-4 0 0 0,0 1 0 0,0 8 0 16,0-5 0-16,-3 2 0 0,-4-2 0 0,0-4 0 31,0 1-20-31,0-1-9 0,-3-3-3 0,-1-6 0 0,1 0 32 0,-1-3 0 0,1-3 0 0,-1-7 0 16,-3 4-104-16,4-7-14 0,3-3-3 0,-7-3-1 15,7-9-131-15,3 5-27 0,8-27-4 0,-7 0-2 0</inkml:trace>
  <inkml:trace contextRef="#ctx0" brushRef="#br0" timeOffset="92941.71">20828 16863 3074 0,'0'0'68'0,"-11"-7"13"0,-6 1 3 0,3 0 3 0,3-3-70 0,1 5-17 0,-1-5 0 0,4 0 0 16,0-1-18-16,3-2-7 0,1 2-2 0,-1 1 0 15,1-4-10-15,3 4-3 0,0-1 0 0,3-2 0 0,-3 12 40 0,4-10 12 16,-1 7 0-16,1-6 0 0,3 9 16 0,0-9 3 15,4 9 1-15,3-4 0 0,3-2-23 0,1 6-9 16,0 0 8-16,3 0-8 0,0 0 0 0,0 6 0 16,0-2 0-16,0 2-11 0,4-3 11 0,0 9 0 0,-1-5 0 0,1 2 0 15,0 4-8-15,3-4-4 0,4 1 0 0,-4-4 0 16,-3 3 12-16,-4 7 9 0,4-10-1 0,-1 4-8 16,-6-1 8-16,3 4-8 0,-3-4 0 0,-4 0 0 15,0 4 0-15,-3-4 0 0,-1 4 0 0,-3-4 0 16,0 1 0-16,0 2 0 0,-7 7 0 0,4-10 0 15,-8 4 0-15,4 6 0 0,-7-7 0 0,4 7 0 16,-4-6 0-16,0 5 0 0,-8-5 0 0,5 6 0 16,-8-3 0-16,1-7 0 0,-5 10 0 0,1-7 0 0,0 4 0 0,-7 0 0 15,3-7 0-15,1 4 0 0,-1-4 0 16,4 4 0-16,-4-4 0 0,7 0 0 16,-3-2 0-16,7-4 0 0,-4 0 0 0,4-3 0 15,4 0 0-15,-4 0-9 0,3 0-1 0,4-3 0 16,0-7-95-16,0 1-19 0,3 6-4 0,1-7-668 15,3-8-132-15</inkml:trace>
  <inkml:trace contextRef="#ctx0" brushRef="#br0" timeOffset="93503.83">21840 17001 748 0,'0'0'33'0,"0"0"7"0,0 0-32 0,0 0-8 0,0 0 0 0,0-10 0 16,11 1 327-16,-7 6 63 0,-4-7 13 0,0 1 2 15,3 0-307-15,1-4-62 0,-4 4-12 0,-4-1-2 16,1-2 27-16,-1 2 6 0,1 1 1 0,-5-4 0 16,-2 4 4-16,-1-4 0 0,1 4 1 0,3 6 0 15,-7-3-25-15,3 6-6 0,0-4-1 0,-3 4 0 16,-3 4-21-16,-1-4-8 0,0 9 0 0,-3 0 0 15,4 4 0-15,-5 3-12 0,5-4 1 0,-4 1 0 16,3 9 11-16,0-10-10 0,4 13 10 0,0-3-10 16,4 0 10-16,-1 0 0 0,0 0 0 0,4 0 0 15,4 6 0-15,-4-6-13 0,3 3 5 0,1-6 8 0,-1 3 0 16,4-3 0-16,0 0 0 0,0-4 0 0,4-5-16 16,-1 2 4-16,1 4 0 0,-1-4 1 0,4-8 11 0,0-4 8 15,4 9-8-15,0-9 11 16,3-3-11-16,0-3 0 0,0 2 0 0,3-5 0 0,-2-3 0 0,6-1 0 15,-4-3 0-15,1 4 0 0,-7-7 0 0,3 6 0 16,3-5-12-16,-3 5 12 0,-6-6 0 0,2 7 13 16,-6-1 0-16,6 1 0 0,-3-4 0 15,-3 7 0-15,-8-4 0 0,4 4 0 0,4 5 25 0,-1-2 5 16,-10 3 1-16,7 3 0 0,0 0-36 16,0 0-8-16,0 0 0 0,0 0 0 0,-7 9 0 0,7 1 0 15,4-1-10-15,-1-2 10 0,-6 2-12 0,10 7 3 16,3-4 1-16,5 1 0 0,-8-1 16 0,3-2 4 15,4-1 1-15,0 4 0 16,0-4-33-16,1 0-8 0,-1 1 0 0,0-1-1 16,3-6-56-16,-2 10-11 0,-8-7-3 15,3-3-684-15,4 7-137 0</inkml:trace>
  <inkml:trace contextRef="#ctx0" brushRef="#br0" timeOffset="93947.82">22648 16718 2826 0,'0'0'62'0,"-3"0"13"0,3 0 2 0,-4 10 3 0,1-10-64 0,-4 0-16 0,-4 6 0 0,8-6 0 31,3 0-152-31,-7 0-32 0,-1 0-8 0,1 3 0 0,0 0 118 0,-3 4 24 0,-4-4 5 0,0 6 1 0,-8 4 84 0,1-4 16 16,-3 7 4-16,-8 0 1 15,-3 2 26-15,6-5 5 0,8 9 0 0,-7-6 1 0,3-1-33 16,1 4-8-16,6-6 0 0,0-1-1 0,4 4-23 0,4-4-5 16,-5-2-1-16,5-1 0 0,6-6-14 0,4-3-8 15,0 0 8-15,0 0-8 0,0 0 0 0,11 7-15 16,-4-14 3-16,4 7 0 16,6-3-15-16,1-3-2 0,7 3-1 0,-1-4 0 0,-3 4 13 0,1 3 2 15,9 0 1-15,-2 0 0 0,-5 3-8 0,1-3-2 16,0 7 0-16,-4-4 0 0,0-3 13 0,-3 9 3 15,-4 1 0-15,3-1 0 0,-3 1 8 0,1-1 11 0,-8 3-3 16,0 1 0-16,3-4 15 0,-3 4 2 16,-3 0 1-16,-1-4 0 0,-3 7 3 0,0-4 1 0,4 1 0 0,-4-1 0 15,-4-2-12-15,1-1-2 16,-4 4-1-16,3-4 0 0,-6 4-3 0,3-4-1 0,-4 0 0 16,0 1 0-16,1-1-11 0,-1 1 0 0,-6-7 9 15,3 6-9 1,3-6-16-16,-7 4-8 0,-3-4-2 0,7-3 0 0,0 0-127 15,0 0-26-15,3 0-5 0,-3-3-844 0</inkml:trace>
  <inkml:trace contextRef="#ctx0" brushRef="#br0" timeOffset="94379.81">23301 16747 403 0,'0'0'36'0,"0"0"-36"16,0 0 0-16,-7 3 0 0,-4-3 453 0,4 6 84 15,0-3 17-15,0-3 3 0,0 0-429 0,-3 7-85 16,-1-4-18-16,4 0-3 0,-4-3-2 0,1 9 0 16,-1-9 0-16,-3 10 0 0,3-4 26 0,-3 0 5 15,0 4 1-15,-3-1 0 0,2 0-32 0,-2-5-7 16,3 11-1-16,0-9 0 0,3 4-12 0,0-10 0 15,-3 9 0-15,0-9 0 0,7 10 0 0,4-10 0 16,-4 3 0-16,0-3 0 0,7 0-16 0,0 0-2 0,0 0-1 0,0 0 0 31,7 0-10-31,7 0-3 0,0 6 0 0,0-3 0 0,4-3 32 0,-1 6 0 0,-3-2 0 0,4-4 0 16,-4 9 0-16,4-6 0 0,-4 3 0 0,0-2 0 16,0 2 0-16,0-3 0 0,0 6 0 0,0-5 0 15,-3 5 20-15,0 3 9 0,-1-2 3 0,-3 6 0 16,0-4-20-16,-3 1-3 0,-1 9-1 0,1-10 0 15,-4 7-8-15,0 0 8 0,0 0-8 16,-4-4 8-16,1 4 0 0,-4-6 0 0,0 5 0 16,0-5 0-16,0 6-8 0,-4 0 0 0,0-4 0 15,-3 1 0-15,0-3-108 0,-7-1-24 0,0 1-5 16,7-4-1-16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9:16:57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15402 3931 1785 0,'-21'-3'159'0,"0"3"-127"0,-4 0-32 16,4 0 0-16,-4 3 24 0,1-3 0 0,-1 6-1 0,0-3 0 15,1-3-35-15,-1 0-8 0,4 3 0 0,3-3-1 16,0 6 21-16,4-6 0 0,0 0 0 0,7 0 0 15,0 0 13-15,7 0 7 0,0 0 2 0,0 0 0 16,0 0 14-16,14 4 4 0,4 2 0 0,7-3 0 16,6 3-32-16,12 1-8 0,3-7 0 0,6 6 0 15,1-3 0-15,4 3 0 0,3-6 0 16,3 0 8-16,8 0 14 0,10 0 3 0,0 0 1 16,0 0 0-16,-3 0 10 0,7 0 3 0,6-6 0 15,5 3 0-15,6-3-11 0,-7 6-1 0,0-7-1 0,4 1 0 16,10 3 2-16,1-7 0 0,-4 1 0 0,3 0 0 15,4 6-8-15,-4-4-2 0,1 4 0 0,-15 3 0 16,-7 10-2-16,-3-10-1 0,-4 9 0 0,-7-3 0 16,-3 10 1-16,-4-7 1 0,-7 7 0 0,-8 0 0 0,-6-1-7 15,-7 14-2-15,-4-14 0 0,-6 10 0 0,-8 0 7 0,0 4 1 16,-10-4 0-16,-1 12 0 0,-6-2-16 0,-4 6-15 16,-4-7 3-16,-3 10 1 0,-7 6 11 0,-4 3 0 15,-3 7 10-15,-7 6-10 0,-4 6 12 0,-3 6-4 16,0 4-8-16,-1 6 12 0,1-4-12 0,3-2 0 15,1 12-12-15,-1 0 12 0,0 0 0 0,4-6 0 16,3 6 0-16,4 0 0 0,0-6 0 0,3 6 0 16,4-9 0-16,-4-1 9 0,8 1-9 0,-1 0 0 0,1-4 0 15,-1-6 0-15,4-6 0 0,3-3 0 16,1-9-10-16,3 2 10 0,0-5 0 0,0-1 0 16,3-3 0-16,5-3 0 0,-5-6 0 0,4 3 0 15,0-7 0-15,4-2 0 0,-8-4 8 0,8 1-8 0,-8-10 9 16,4 0-9-16,1 0 21 0,-1-7-1 15,0 1-1-15,-4-7 0 0,1 10 9 0,3-6 1 0,-4-4 1 16,1 4 0-16,-4-4 6 0,0 4 0 0,0-4 1 16,-4 0 0-16,4 4 2 0,-7-4 0 0,0 7 0 0,0-3 0 15,-3-4-23-15,-5 3-5 0,-2 1-1 0,-8 0 0 16,-7 2 11-16,-3-2 3 0,-4-4 0 0,-7 4 0 16,-7-1-24-16,-10 7 0 0,-1-6 0 0,-10-4-977 15,-10 4-195-15</inkml:trace>
  <inkml:trace contextRef="#ctx0" brushRef="#br0" timeOffset="4655.14">3136 7170 2462 0,'0'0'54'0,"0"-9"11"0,0 5 3 0,0-5 1 0,0 6-55 0,0 3-14 0,0-10 0 0,0 1 0 0,0 9 0 0,-7-3 0 16,4-3 0-16,-4-4 0 0,0 10 0 0,-4-3 8 15,-3-6-8-15,-14 9 0 0,3-3 0 0,-3-4 0 0,-8 7-12 0,-9 0 12 16,6-9-16-16,-11 9 3 0,1 0 1 16,-7 0 0-16,-1-3 12 0,-3 0 0 0,-3-4 0 15,-1-2-9-15,-6 9 23 0,-1 0 5 16,7 0 1-16,-6 0 0 0,3 0 3 0,3 0 1 0,-6 6 0 15,6-3 0-15,-6 10 2 0,3-4 1 0,7 7 0 16,3 0 0-16,1-7 2 0,7 10 1 0,-1-3 0 0,4 2 0 16,-3 4-20-16,7-3-10 0,3 3 10 15,3 0-10-15,12-3 8 0,-1 3-8 0,0 0 0 0,4-3 9 16,7 3-9-16,0-4 0 0,3-2 0 0,4 6 0 16,4 0 0-16,3 3 0 0,0-3 0 0,3 0 0 15,4 3-9-15,-3-3 9 0,7 6 0 0,-1 0 0 16,1-3 0-16,3 7 0 0,-4 2 0 0,4 7 9 0,1 0-9 0,2 3 0 15,-3 6-12-15,0-6 12 16,1 9 0-16,2 0 0 0,-3 7 0 0,-3-4 12 16,-11 13-12-16,10 0 8 0,-6 4-8 0,0-1 8 15,3 0-8-15,-7-3 0 0,3 3 0 0,-3 3 0 16,7 4 0-16,-3-1 0 0,-8 4 0 0,8-7 0 0,-4 6 8 0,0-2 0 16,0 2 0-16,0 4 0 0,-4 3 1 15,4-4 0-15,-7 7 0 0,7-3 0 0,-3 12-9 0,3-2 0 16,-7 5 9-16,3-3-9 0,4-5 20 0,-4 8 0 15,-3-6 0-15,4-3 0 0,3 0-20 0,0-9-18 16,0 0 3-16,0-1 1 0,0-8 22 0,3 5 5 16,-3-15 1-16,7 6 0 0,-7-6 1 0,4-3 0 15,-4-1 0-15,0 1 0 0,0 0-6 0,0 0-1 0,4-1 0 0,-4-5 0 16,0 5-8-16,0-8 0 0,0 2 0 0,0 1 0 16,0-4 0-16,-4 10 10 0,4-10-2 0,-4 10-8 15,-3-10 8-15,4 7-8 0,3-7 0 0,-11 0 0 16,4-6 0-16,0 3 8 0,-3 1-8 0,-4-7 0 15,3-10 11-15,-7 7-11 16,11-10 10-16,-3 0-10 0,-1-9 35 0,11-3 1 0,-3 0 0 16,-5-6 0-16,8-1-3 0,0-6 0 0,0-6 0 15,0 0 0-15,11 4-13 0,0-4-2 0,3 0-1 16,7-10 0-16,7 7-7 0,4-6-2 0,-4-1 0 0,14 1 0 16,1-4-8-16,13 1 8 0,8 2-8 0,6 4 8 31,11-3-35-31,-6 9-7 0,6 6-2 0,3 3 0 0,1 1-103 0,10 5-21 0,4 7-4 0,0 10-716 15,3-1-144-15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9:08:32.09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 6536 864 0,'0'0'38'0,"0"0"8"0,0-9-37 0,0 9-9 0,0 0 0 0,0 0 0 15,7-7 170-15,-7 7 32 0,0 0 6 0,4 0 2 16,10-3-129-16,-14 3-25 0,10 3-6 0,1 4-1 16,-1-7-14-16,1 9-3 0,-7 0-1 0,6 1 0 15,1-1-14-15,-4 7-2 0,0-7-1 0,3 10 0 16,-6 0 13-16,3-3 2 0,-4 3 1 0,1 9 0 16,3-3 11-16,-7 3 3 0,4 7 0 0,-4-7 0 15,7-3-8-15,-4 0 0 0,-3-6-1 0,0 6 0 16,4-6 1-16,-4-1 0 0,7 1 0 0,-4-3 0 15,4-4 0-15,-7-5 1 0,4 2 0 0,3 1 0 16,-4-1-1-16,-3-9-1 0,0 0 0 0,11 0 0 0,-7 0 18 16,6 0 4-16,1-9 1 0,-1 5 0 15,1-8-28-15,3 2-6 0,0-8 0 0,0 5-1 16,7-9 12-16,4 0 2 0,0-12 1 0,7-1 0 0,-1 1-29 0,5 6-9 16,-1-10 0-16,0-3 0 0,7 4 13 0,-3-1-4 15,11-12-1-15,-4-4 0 0,6 7-8 0,5-12 0 16,-8 2 0-16,-3 4 0 0,4 0 11 0,-5-1 0 15,-2 1 0-15,-1 6 0 0,-7-6-2 0,4-1 0 16,-4 1 0-16,1 3 0 0,-1 3-9 0,-7 9 0 16,7-2-10-16,-3 11 10 0,-4 1-8 15,4 3 8-15,3 6 0 0,-3 10-9 16,11-1-162-16,-5 10-32 0,43-6-6 0,-31-3-1023 0</inkml:trace>
  <inkml:trace contextRef="#ctx0" brushRef="#br0" timeOffset="4252.85">829 9349 1555 0,'0'0'138'0,"0"0"-110"0,4-3-28 0,-4-4 0 16,0-2 138-16,0 9 22 0,0-9 5 0,3 6 1 15,4-4-110-15,-7 7-21 0,4-9-5 0,-4 9-1 16,7 0-10-16,-7 0-3 0,0 0 0 0,0 0 0 16,7-6-16-16,-7 6 10 0,0 0-10 0,7 9 8 15,3 4 2-15,-6-1 0 0,3 7 0 0,-3-3 0 16,-4 12 19-16,3-3 4 0,-3 3 1 0,7 0 0 16,-7 4-21-16,0-1-4 0,4 4-1 0,3-7 0 15,-4 3 5-15,1-3 1 0,3 1 0 0,-4-4 0 16,4-7 24-16,-3 1 5 0,3-3 1 0,-3 3 0 0,6 0-12 0,-6-10-1 15,3 0-1-15,-4-2 0 16,-3 2 16-16,11-3 3 0,-11-3 1 0,10-3 0 0,-6 0-5 0,6-3-1 16,1-9 0-16,3 2 0 0,-3-2-16 15,10-13-4-15,-3 0-1 0,6-4 0 0,8-5-6 0,-4-4-1 16,4 1 0-16,7-4 0 0,-4-6-4 0,0 3 0 16,1 0-1-16,2 0 0 0,-2 0-3 0,10-3-8 15,-1 3 12-15,5-9-4 0,10 6-8 0,0-6 12 16,3-1-12-16,-3-5 12 0,0 12 2 0,4-7 1 15,-4 7 0-15,0-3 0 0,7 6-15 0,-7-3 0 16,3 3-9-16,-3 1 9 0,0-1 0 0,0 9 0 16,-3-3-8-16,-8 10 8 15,-3-6-33-15,-4 9-4 0,4 3-1 0,-4 0 0 16,-3 12-98-16,-4 1-19 0,1 6-4 0,-8 3-1145 0</inkml:trace>
  <inkml:trace contextRef="#ctx0" brushRef="#br0" timeOffset="8797.35">14704 12478 1324 0,'-14'-9'59'0,"3"3"12"0,1-4-57 0,-5 7-14 0,1-3 0 0,0-3 0 15,0-1 312-15,3 4 60 0,-3 3 12 0,4-4 3 16,-4-2-310-16,3 9-61 0,1-9-16 0,2 5 0 15,1-2 0-15,4-3 0 0,3 9 0 0,0 0 0 16,-4-6 0-16,4 6 0 0,7-4 0 0,4-2 0 16,-4 6 0-16,4 0 0 0,6 0 0 0,1 6 0 15,7-2 9-15,3 2-1 0,4 3 0 0,3-3 0 16,11-2 7-16,0 5 1 0,3 0 0 0,4 1 0 16,-4-4 25-16,15 4 6 0,10-4 1 0,11-3 0 0,3 6-22 0,0 1-4 15,-3-4-1-15,3-3 0 0,18 7 11 0,-1-1 1 16,5 7 1-16,3-7 0 15,7 10-18-15,3-10-4 0,8 7-1 0,3 3 0 0,0-4 7 0,0 4 2 16,0-3 0-16,10-4 0 0,15-2-3 0,-11-4 0 16,-10 4 0-16,3-1 0 0,4-9-7 0,-8 0-2 15,4 0 0-15,1 0 0 0,-1-9-8 0,0-1 12 16,0 1-12-16,0-1 12 0,0 1-1 0,-14-7 0 16,-7 7 0-16,-4-7 0 0,-3 7-11 0,0-4-11 15,-3-2 3-15,-15-1 0 16,-7 13-83-16,-3-7-16 0,-1 4-3 15,-20-3-1-15</inkml:trace>
  <inkml:trace contextRef="#ctx0" brushRef="#br1" timeOffset="116400.72">23643 11419 2761 0,'21'0'245'15,"4"0"-196"-15,10 9-39 0,11-3-10 16,7-3 0-16,7-3 0 0,-3 10 0 0,6-4 0 16,18-6 0-16,11 9 0 0,14-9 0 0,-4 7 0 15,-3-7 0-15,-4-7 0 0,7 7 0 0,8 0 10 16,6-3 1-16,1-3 0 0,-12 0 25 0,-16 3 4 16,13-4 2-16,7 4 0 0,4-6-1 0,4 3 0 0,6-4 0 0,0 7 0 15,1-10-18-15,49 4-4 0,-14 6-1 0,-18-3 0 16,-18 2-8-16,4-2-2 0,0 6 0 0,-3 6 0 15,-11-2-8-15,-8 5 0 0,-16-3 9 16,2-3-9-16,-6 10 0 0,-4-4 0 0,-3-5 0 0,-11 11 0 16,-7-5 0-16,-11-1 0 0,-10 7 0 0,0-4 0 15,-8 4 0-15,-2-4 0 0,-1 4 0 0,-3 3 0 16,-1 6 8-16,-6-6-8 0,0 6 8 0,-1 0-8 16,-3 3 0-16,-3 0 0 0,-1 10 0 0,-2-3 8 15,-1-1-8-15,-4 10 0 0,4 3 0 0,0 6 8 16,-3 10-8-16,-1 6 0 0,4-6 0 15,-3 9 0-15,6 0 0 0,1 0 0 0,0 22 0 0,3-3 0 16,0 0 0-16,0 13 0 0,-3-1 0 0,6 10 0 16,-3 12 0-16,0-9 0 0,0 10 0 0,1-1 0 15,2 1 0-15,1-1 0 0,0-9 0 0,-4 6-8 0,7 10 0 0,-7-13 0 16,0 4 0-16,0 2 0 0,4 0 16 0,-4-5 3 16,0-4 1-16,0 6 0 0,7 3-12 0,-3 1 0 15,0-4 0-15,6-6 8 0,1 0 0 0,0 0 0 16,-1-6 0-16,5-3 0 0,-1-10-8 0,0 3 0 15,0-3 0-15,0-6 8 0,8 6-8 0,-8-15 0 16,4-4 0-16,-4-5 8 0,-3 5-8 0,-1-6 0 16,-3-3 0-16,4-3 0 0,-4-3 0 0,0-1 8 15,4-12 0-15,-7-6 0 0,3-3-8 0,0 0 0 16,-3-3 0-16,-1-4 0 0,1 1 0 0,-7-7 0 16,-1 0 0-16,-6 0 0 0,3 4 34 0,-4-11 5 0,-6 5 1 15,3-8 0-15,-7 1-21 0,3-3-4 16,-10 3-1-16,4 0 0 0,-5 6-5 0,-2 0-1 15,-1-6 0-15,-3 9 0 0,0-3-8 0,0 3 0 16,-8 0 0-16,1 7 8 0,-14-7 4 0,0 13 0 0,-8-4 0 16,-6-2 0-16,-8 9-2 0,4-7 0 0,4 1 0 15,-1 3 0-15,1-7-2 0,-11-2-8 0,-7-7 12 0,14 0-4 16,0-13-8-16,-4 4 0 0,1 0 0 0,-11-13 0 16,-11-3-73-1,-7-19-20-15,-6-9-4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9:17:59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2646 13993 1612 0,'0'0'144'0,"0"10"-116"0,-4-1-28 0,-3 7 0 15,7 3 273-15,0 3 49 0,0 9 10 0,0 4 1 32,7 5-320-32,-3 1-64 0,-4 0-13 0,0 3-2 15,0-3-2-15,0-7 0 0,0 7 0 0,0-10 0 0,-4 10 45 0,-3-7 9 0,4 4 2 0,-8 0 0 16,4 2 24-16,0-2 6 0,-4 0 1 0,1-1 0 15,-1-2 14-15,1 2 3 0,6-5 1 0,-3-7 0 16,4 6-108 0,3-9-21-16,0-3-5 0,3-6-911 0</inkml:trace>
  <inkml:trace contextRef="#ctx0" brushRef="#br0" timeOffset="592.15">3411 14251 1728 0,'0'-4'153'0,"0"-5"-122"0,0 0-31 0,-7 6 0 16,4-10 123-16,3-3 18 0,0 4 4 15,-7 2 1 1,3 1-154-16,4-4-32 0,-3 1-5 0,-4 2-2 0,3 1 39 0,-6 0 8 0,2 5 0 0,1-5 0 16,-3 9 12-16,-4-3 3 15,-4-3 0-15,4 12 0 0,0-3 1 0,-7 6 0 0,0-5 0 0,6 5 0 16,1 0 0-16,-7 4 0 16,7-4 0-16,0 10 0 0,3 0-16 0,1-3 0 0,-1 3 0 0,8-7 0 15,-4 10 0-15,3-3 0 0,1 0 0 16,3-4 0-16,0 7 0 0,0-3 0 0,3 0 0 0,1-7 0 31,3 1-18-31,3-4-6 0,-6 1-2 0,6-4 0 0,1-3 26 0,3-3 0 0,0 0 0 0,4-9 8 16,-4 9 20-16,4-10 5 0,-1 1 1 0,8-4 0 15,-8-5-6-15,12 5-2 0,-5-9 0 0,1 3 0 0,-7 7-2 16,3-7-1-16,0 3 0 0,-7-3 0 0,-3 1-23 16,3-4 9-16,-4 6-9 0,1-9 0 0,-4 9 13 0,4 1-4 15,-4-1-1 1,-4 6 0-16,4 1-8 0,-7 0 8 0,0 6-8 0,0 3 8 0,-10 3-8 0,3-3 0 15,-7 9 0-15,3 4 8 0,-3 5-8 0,3 1 10 16,1 3-10-16,-4 3 10 0,-1-3-10 16,1 10 0-16,4-1 0 0,-4 0 0 0,-4 1 0 0,4-1 10 15,0 0-10-15,3 1 10 0,-3-1-10 16,4 0 0-16,-1 1 0 0,7-1 0 0,-6 4 8 16,3-4 0-16,3 7 0 0,1-4 0 0,-8 7-8 0,11-7-11 15,-7 7 3-15,4 3 0 16,-8-3-208-16,7 0-42 0,-13 24-8 0,10-17-2 0</inkml:trace>
  <inkml:trace contextRef="#ctx0" brushRef="#br0" timeOffset="1183.98">5168 14238 2833 0,'0'0'62'0,"0"0"13"0,4-9 2 0,3-1 3 0,-7 4-64 0,3-10-16 16,4 10 0-16,-3-10 0 0,3 4-12 0,7-7-7 15,-3 6-1-15,6-5 0 0,1 5 20 0,7-6-10 16,-8 7 10-16,8-1-8 0,7 1 0 0,3-4 0 15,0 7 0-15,4-4 0 0,7 10-7 0,-4-3-1 0,1 2 0 0,-8 4 0 16,0 0 16-16,-7 4 0 16,-3-4 0-16,-7 9 0 0,-1-3 0 0,-6 1 0 0,0 2 0 0,-1 0 0 15,-6 4 17-15,-4 3-3 0,0-4-1 0,-4 7 0 16,-6 3-13-16,-1 3 0 0,-3-3 0 16,-7 6 0-16,-1-3 0 0,5 7 0 0,-8-1 0 15,-7 0 0-15,11 1 0 0,-3-1 0 0,6 0 0 16,-3 1 0-16,0 5-12 0,3-2-3 0,0-1 0 0,4-2 0 15,-3 5 25-15,6-2 5 0,-7 6 1 0,11-7 0 16,-10 4-16-16,10-4 0 0,-4-2 0 0,4-1 0 16,-4-9 0-16,8 0 0 0,-1 0 0 0,-3-3 0 15,4-7 0-15,3 4 0 0,-7-4 0 0,7-2 0 16,7-1-32 0,-7-3-8-16,0-6-3 0,3 0 0 0,8 0-25 0,-1 0-4 0,5 0-2 15,6-6-641-15,0-3-128 0</inkml:trace>
  <inkml:trace contextRef="#ctx0" brushRef="#br0" timeOffset="1607.53">6428 14238 2790 0,'0'0'61'0,"0"0"13"0,-7-9 2 0,0 9 3 0,-4 6-63 0,-3-6-16 16,3 3 0-16,-3 3 0 16,4 7-47-16,-15-4-12 0,7 4-2 0,1 6-1 15,-12-4 10-15,5 14 3 0,-1-4 0 0,0 3 0 0,-3 0 29 0,3-3 5 0,4 3 2 0,0-3 0 16,-4-3 13-16,8 7 12 0,-1-4-3 0,4-3 0 16,0 3 13-16,7-10 2 0,0 7 1 0,7-3 0 15,-7-6-5-15,14 6-2 0,-4-7 0 0,8 4 0 16,3-10-18-16,7 3 0 0,0-9 8 0,4 7-8 15,3-14 0-15,4 7 0 0,0-9 0 0,3 3 0 16,0-10 13-16,8 7-1 0,-12-4 0 0,1-6 0 16,0 4 9-16,3-4 2 0,-3 0 0 0,0-3 0 15,-4 0 2-15,0 0 1 0,-3 3 0 0,-1-6 0 16,1-3 6-16,-11 6 0 0,0-9 1 0,-7 6 0 16,4-4-17-16,-7 7-3 0,-4-6-1 0,0 6 0 15,-8-3-12-15,1-3 0 0,0 6 0 0,-3 0-10 16,-4 0 18-16,-4 3 3 0,0-3 1 0,-6 4 0 15,-1 5-87-15,0-6-17 0,-3 7-3 0,0 2-721 16,0-2-144-16</inkml:trace>
  <inkml:trace contextRef="#ctx0" brushRef="#br0" timeOffset="2986.24">11236 14050 2131 0,'0'0'189'0,"0"0"-151"16,0 0-30-16,0 0-8 0,-11 9 132 0,4 1 24 16,0-1 6-16,0 10 1 15,-3-3-183-15,-1 6-36 0,4 3-7 0,-4 0-1 16,-3 3 21-16,0-3 5 0,-3 6 1 0,2 1 0 0,5 2 24 0,-4-2 5 0,-4-1 8 0,4 7-13 16,7-7 13-16,-4 3 0 0,-3-2 0 0,0-1 0 15,0 4 23-15,0-4-3 16,3 7 0-16,-3-4 0 0,-3-2-20 0,2-1 0 0,1 10 0 0,-3-10 0 31,-8 3-64-31,7-5-18 0,8-4-3 0,-4 6-577 0,3-9-115 0</inkml:trace>
  <inkml:trace contextRef="#ctx0" brushRef="#br0" timeOffset="3588.22">11970 14163 2365 0,'0'0'104'16,"0"-10"23"-16,0 7-102 0,-4-6-25 0,1-4 0 0,-1-2 0 16,1 5 18-16,-1 4-2 0,1-10 0 0,-4 4 0 15,-1 2-36-15,5 1-8 0,-4-4-2 0,-4 4 0 0,1 0 22 0,-4 2 8 16,3 1 0-16,-3 3-9 0,0-3 9 0,0 6 0 16,-7 6 0-16,-1-3-8 0,1 10 8 0,-7-4 0 0,0 10 0 0,-8 3 0 15,-2 0 0-15,6 6 0 16,4-3 0-16,-4 6 0 0,-7 1 12 0,11-1-3 0,3 0 0 15,8 1 0-15,-1-1-9 0,4 4 0 0,0-7 0 0,10-6 0 16,8 0 0-16,-4-3 0 0,0-1 0 16,7-5-11-16,7-4-9 0,-4 1-3 0,-2-7 0 0,6 0 0 15,7-3 23-15,0-3 0 0,0-7 0 0,0 1 0 16,0 0 0-16,4-4 0 0,3 1-14 0,1-7 5 16,-5 3 19-16,1-3 4 0,0 0 1 0,-4-3 0 15,0 1 1-15,0-8 1 0,0 7 0 0,-3 7 0 16,-4-1-4-16,4 0-1 0,-4 1 0 0,-4 12 0 15,-2-7 15-15,-1 1 2 0,0 9 1 0,-7 0 0 16,0 0-18-16,0 0-4 0,-4 9-8 0,1 4 12 16,-4 2-12-16,3 1 11 0,-7 3-11 0,1 3 10 15,-1 0-10-15,1 0 0 0,-8 0 0 0,0 6 0 16,4 0 0-16,-3-3 8 0,-5 7-8 0,1-1 8 16,4 0-8-16,-12 4 0 0,1 5 0 0,0-2 0 0,10 0-11 15,-6 3 3-15,-5-1 0 0,5-5 0 16,3 2-85-16,6-2-17 0,1-4-3 0,4-3-562 15,-1-6-112-15</inkml:trace>
  <inkml:trace contextRef="#ctx0" brushRef="#br0" timeOffset="4118.27">13148 14229 2790 0,'0'0'124'16,"0"-10"24"-16,0 4-118 0,4-3-30 0,-1-1 0 0,1 1 0 15,3-1 12-15,0 1-3 0,3-4-1 0,1 4 0 16,3 0-28-16,0-4-7 0,0 4-1 0,4-1 0 0,-4 7 12 0,4-6 1 16,-1-1 1-16,1 7 0 0,0-6 14 0,-1 9 0 15,1-3 0-15,-1 3 0 0,1 0 0 0,-4 3 12 16,0-3-3-16,-3 6 0 0,-1 0-1 0,1 1-8 16,-4-4 12-16,0 9-4 0,-3-2-8 0,3 8 0 15,-7-5 0-15,0 9 0 0,-4-3 0 0,1 9 0 16,-1-3 0-16,-3-3 0 0,-3 9 0 0,2-2 0 15,-2 5 0-15,-4-3 0 0,0 1-11 16,-4 9 3-16,4-7 0 0,-7-3 0 16,3 10 8-16,-3-6 11 0,0 2-3 0,0-2 0 0,3-4-8 15,-3 1 0-15,3-11 0 0,4 8 0 0,0-4 0 0,0-3 8 16,7 3 0-16,-4-3 0 0,1-7-8 0,-1 7 0 0,0-3 0 0,1 3 8 16,3-6-8-16,-4 0 0 15,4 2 0-15,4-5 0 0,-4-1-11 0,7-2 3 16,0 6 0-16,3-10 0 15,1 3-31-15,-1 1-5 0,8-1-2 0,-1-6 0 16,1-3-22-16,3 6-5 0,7-2-1 0,0-8 0 16,4-2-98-16,3 6-20 0,1-6-4 0</inkml:trace>
  <inkml:trace contextRef="#ctx0" brushRef="#br0" timeOffset="4572.26">14429 14197 1094 0,'0'0'97'0,"-4"-3"-77"0,1-6-20 0,-4 6 0 15,-1-7 364-15,-2 4 70 0,-1 0 14 0,1-1 2 16,-1 7-360-16,-7-3-72 0,1 6-18 0,-1 4 0 16,-6-1-22-16,2 3-8 0,-2 10-2 0,-1 3 0 0,-3 0 32 0,0 9 0 15,-4 7 0-15,4-3 0 0,-1-1 0 0,5 4 0 16,-1-4 0-16,4-2 0 0,7-1 0 0,0 0 0 15,3 1 0-15,4-1 0 0,3-6 0 0,4 6 0 16,4 1 0-16,3-1 0 0,4-9 0 0,3 6 0 16,3-6 0-16,4-3 0 0,4-3-19 0,7 3 3 15,0-7 0-15,6-3 0 0,1-9 6 0,4 7 2 16,2-7 0-16,-2-7 0 0,-1 7 8 0,-3-12 14 0,-4-1-3 16,-3-2-1-16,0 2 29 0,-4-9 5 0,-3 3 2 15,-1-3 0-15,1-3-18 0,-4-3-3 0,0-3-1 0,1-1 0 16,-5 1 20-16,1 0 3 0,-1-1 1 0,-2 1 0 15,-5 0-35-15,1-4-13 0,-8 4 11 16,1 6-11-16,-4 0 0 0,-4 3 0 0,-3 0 0 16,0 6 0-16,-7 0 0 0,-4 7 0 0,-6-4 0 15,-5 4-10-15,-2-4 2 0,-8 4 0 0,-3 6 0 16,-11-3 0 0,-11-4-46-16,1 7-9 0,-1 0-1 0,4-3-1 15,-3 3-70-15,6 3-13 0,1-7-4 0</inkml:trace>
  <inkml:trace contextRef="#ctx0" brushRef="#br0" timeOffset="5556.41">21922 14530 435 0,'0'0'19'0,"0"0"5"0,0 0-24 0,0 0 0 15,0 0 0-15,0 0 0 0,0 0 26 0,0 0 1 16,-11 3 0-16,4-3 0 0,7 0-27 0,0 0-19 16,-7 0 3-16,7 0 1 0</inkml:trace>
  <inkml:trace contextRef="#ctx0" brushRef="#br0" timeOffset="6496.55">21414 14332 576 0,'-4'-3'51'15,"1"-6"-41"-15,-1-1-10 0,1-2 0 16,-1-4 504-16,0 3 98 0,1 1 20 0,3-7 4 16,3-3-510-16,1 3-103 0,7-3-13 0,-1 7-16 0,4-4 6 0,4 0 2 15,0-3 0-15,3 3 0 0,0 7 8 0,11-7 0 16,3 6 0-16,0 1 0 0,-7-1 0 15,15-2 0-15,6 2 0 0,1 4-8 16,-5-1 8-16,-2 7 0 0,-1 0 0 0,-3-3 0 0,0 6 0 0,-4 0 0 16,-7 0 0-16,0 9 0 0,4-6 11 15,-4 4-3-15,-10 2 0 0,0 0 0 0,-4 4-8 0,0-1 0 16,-4 1 0-16,-3 6 0 0,-7 0 0 0,-3 3 0 16,6-1-12-16,-3 5 12 0,-7 2-9 0,-3-6 9 15,3 0 0-15,-4 9 0 0,1-9 0 0,-4 9 0 16,-1 1 0-16,1-4 0 0,4-3 0 0,-4 3 0 15,-4-3 0-15,0 4 0 0,4-4 0 0,0 0 0 0,0-3 0 16,-4 0 0-16,1 0 0 0,6-10 0 0,-3 10 0 0,3-6 0 16,-6-1 0-16,3 1 0 0,7-3 12 0,0-1-3 15,-4 1-9-15,0 6 8 0,11-7-8 0,-3 4 8 16,3-1 0-16,0-5 0 0,3 2 0 16,4 7 0-16,4-6-8 0,0 2 0 0,-4 1 0 0,3-6 0 15,1 8 0-15,3-5 0 0,0-1 0 0,0-2 0 16,0-1 0-16,0 1-17 0,4-7 4 0,0 3 1 31,-4-6-32-31,10 0-7 0,1-6-1 0,7 3 0 16,-4-7-75-16,4 1-15 0,7-1-3 0,3-2-866 0</inkml:trace>
  <inkml:trace contextRef="#ctx0" brushRef="#br0" timeOffset="6770.52">22931 13931 2991 0,'-11'0'66'0,"-7"3"14"0,4-3 2 0,-3 9 2 0,-5 1-68 0,1 9-16 15,0 2 0-15,7 1 0 16,10 10-33-16,-3 2-11 0,-3 7-1 0,6 3-1 0,8 3 46 0,-1 0 0 15,1 6 0-15,3 1 0 0,0-4 0 0,4 3 0 16,6-9 0-16,-3 6-9 0,-7-6 9 0,0 6 0 16,8-9 0-16,-5 0 0 15,1-4-52-15,-1-5-9 0,1 5-2 0,3-12-1130 0</inkml:trace>
  <inkml:trace contextRef="#ctx0" brushRef="#br0" timeOffset="7969.58">24627 14144 1555 0,'-14'0'138'0,"4"0"-110"0,3-3-28 0,-4-3 0 15,1 2 145-15,-1-5 24 0,4 9 5 0,3-9 1 16,4-1-166-1,4 4-33-15,-1-10-6 0,4 10-2 0,4-10 16 0,0 7 2 0,3-4 1 0,0 4 0 16,0 0 3-16,0-4 1 0,0 4 0 0,0 5 0 16,4-5 49-16,0 0 9 0,-1-4 3 0,1 4 0 0,3-1-19 0,4 1-3 15,-1-4-1-15,8 4 0 0,0-4-18 0,-4 4-11 16,4 0 12-16,-4 2-12 0,-3 1 0 16,-1 3 0-16,-6-3 0 0,-4 12 0 15,-3-3-29-15,-8 10-10 0,-6 2-1 0,-8 1-1 16,-3 6-30-16,-4-3-5 15,-3 12-2-15,-3-3 0 0,-5 4 56 0,1 2 11 0,-4 1 3 0,1 5 0 0,2 4 8 0,1-3 0 16,0 3 0-16,0-3 0 0,0 3 0 0,-1-4 0 0,1-2 0 0,3-3 0 16,1-4 19-16,3-3 5 0,3-3 2 0,0-3 0 15,4 0 50-15,4 0 11 16,-1 3 1-16,7-9 1 0,4 6-56 0,0-3-11 0,0-7-2 0,4 10-1 16,3-13-19-16,0 10 0 0,4-6-13 0,3-4 5 15,-4 4 8-15,8 2-8 0,-4-8 8 0,4 2-8 31,-1 1-103-31,1-1-20 0,0-9-4 0,3 0-745 0</inkml:trace>
  <inkml:trace contextRef="#ctx0" brushRef="#br0" timeOffset="8422.57">25700 14037 2595 0,'-18'7'57'0,"-6"-1"12"0,-8 3 3 0,-7 7 0 0,0 0-57 0,0 6-15 0,1 9 0 0,2 0 0 16,8 10-47-16,3 0-12 0,1-7-2 0,3 7-1 16,3 3 24-16,4-3 5 0,3 3 1 0,4-4 0 0,0 1 32 0,4 0 0 15,3-7 0-15,3 7 0 0,4 0 0 0,0-6 0 16,4-4 0-16,6 0 0 0,1-3 0 0,3-2 0 0,7-8 0 16,4 4 0-16,0-9-12 0,3-4 12 0,0 1-12 0,1-10 12 15,-1 0 0-15,-3-7 16 0,-4 1-2 0,0-10 0 16,-3 4 8-1,-4-10 2-15,-3-6 0 0,-4-4 0 0,-4-2 23 0,-3-1 5 0,1-5 0 0,-5-11 1 16,-3 8 8-16,0-14 2 0,0-6 0 0,-3-6 0 16,3-6-41-16,-4 3-8 0,0-3-2 0,1 3 0 15,-1-7 16-15,-3 4 4 0,0 3 0 0,4 3 0 32,-8 3-103-32,4 10-20 0,4-4-4 0,-4 16-721 0,7-6-144 0</inkml:trace>
  <inkml:trace contextRef="#ctx0" brushRef="#br0" timeOffset="8891.54">30554 13959 2948 0,'0'0'131'0,"0"0"26"0,0 6-125 0,-7 4-32 0,0-1 0 0,3 10 0 15,1 3-29-15,-4 3-12 0,0 6-3 0,0 10 0 16,0-3-25-16,3 9-6 0,-3 3-1 0,0 0 0 15,-4 6 40-15,1-2 8 16,-1-1 2-16,4 0 0 0,0 1 26 0,-3-1 19 0,6-6-3 0,-3 0-1 0,4-6-15 16,-1 3 0-16,-3-3 0 0,3-1 0 15,-3-5-99-15,0-4-25 16,4-3-6-16</inkml:trace>
  <inkml:trace contextRef="#ctx0" brushRef="#br0" timeOffset="9435.86">31637 14153 1785 0,'0'0'159'0,"-10"-3"-127"15,-5-3-32-15,1-3 0 0,-3-4 273 0,-1 4 49 0,0 5 10 0,1-5 1 32,-4 0-311-32,3-1-62 0,-3 7-13 0,0 0-3 15,-1 3-10-15,-2 3-2 0,-4 0-1 0,-1 7 0 16,1-1 23-16,-4 4 5 0,4 5 1 0,-4 1 0 0,1 3 40 0,-1 0 0 0,0 0 0 0,0 0 8 16,4 6 20-16,3-3 4 0,1-3 0 0,6 0 1 15,-3 6-25-15,7-6-8 0,3 0 0 0,1-3 0 16,6-6-16-16,4 6-11 0,4-7-1 15,3-2-1-15,0-1-2 16,3-6 0-16,12 6 0 0,2-2 0 0,1-7 16 0,3-7 3 0,0 4 1 0,-3-3 0 16,3-3 11-16,-3-4 0 0,0-6 0 0,3-3-8 15,0 0 8-15,0-3 0 0,1-3-9 0,-1-3 9 16,-4-1 0-16,5 1 0 0,-5 0 10 0,1-1-10 0,-4 1 26 0,-3 6-2 16,0-7 0-16,-1 4 0 0,-6 3 16 0,3 6 4 15,-7 1 0-15,4 2 0 0,-4 3-11 0,-4 4-1 16,-3 3-1-16,0 6 0 0,0 0-2 0,0 0 0 15,-7 15 0-15,0 7 0 0,-4 3-29 0,-3 7-10 16,0 12 0-16,-3 3 0 0,-1 0 10 0,-3 6 12 16,0 7-2-16,3-4-1 0,0-3 7 0,8 7 0 15,-4-7 1-15,3 1 0 0,4-1-7 0,-4-3-2 16,4-3 0-16,-3 3 0 0,3-6 20 0,-4-3 3 16,4-10 1-16,0 4 0 15,0-7-176-15,3-9-36 0</inkml:trace>
  <inkml:trace contextRef="#ctx0" brushRef="#br0" timeOffset="12303.79">7955 13997 2142 0,'0'0'95'0,"0"0"19"0,0 0-91 0,0 0-23 0,0 0 0 0,0 0 0 16,0 0 40-16,0 0 3 0,0 0 1 0,0 0 0 15,0 0-16-15,-3 6-4 0,3-6 0 0,-4 3 0 16,4-3 4-16,0 13 0 0,0-4 0 0,0 0 0 15,0 10-28-15,0 3 0 0,0 0 0 0,-3 9 0 16,-1 1 0-16,-3 2 0 0,0 7 0 0,-4 3 0 16,-3 6 0-16,0-6 0 0,-4 9 0 0,-3-6 0 15,-3 0-12-15,6-6-7 0,-7 3-1 0,4 3-1 16,0-9 6-16,3-1 2 0,4-2 0 0,0-7 0 16,7-3-37-16,-7 3-7 0,7-6-2 0,3-9-606 15,4-1-122-15</inkml:trace>
  <inkml:trace contextRef="#ctx0" brushRef="#br0" timeOffset="12946.3">8333 14025 2527 0,'0'0'56'0,"-7"0"11"0,3 0 2 0,-3 0 2 0,3 0-57 0,4 0-14 0,0 0 0 0,0 0 0 16,0 0-23-16,-10 9-7 0,3 1-2 0,0-4 0 31,-4 10-13-31,4-1-3 0,-3 1-1 0,-5 0 0 16,5-1 17-16,-4 1 3 0,-4 6 1 0,0-3 0 0,1 0 28 0,3-4 0 0,0 4-8 0,-1 0 8 0,1-7 20 0,4-2 8 15,3 2 0-15,3-5 1 0,1-4 15 0,3-3 4 16,0 0 0-16,0 0 0 0,0 0-30 0,3 9-6 16,-3-9 0-16,7 3-1 0,4-3-23 0,-1 7-5 15,1-4-1-15,3-3 0 0,4 0 5 0,-1 9 1 16,1-9 0-16,0 13 0 0,-1-4 12 0,4 0-9 16,-6 1 9-16,-1 2-8 0,0 1 8 0,3-4 0 15,-6 1 0-15,0 2 0 0,3-2 0 16,-11 2 0-16,1-2 0 0,-1 5 0 0,1-2 0 0,-4-1 0 15,0 1 0-15,0-4 8 0,-4 7-8 0,1-3 8 16,-1-1-8-16,1 1 8 0,3 2-8 0,-7 1 0 0,0-7 8 16,3 10-8-16,1-6 8 0,-4-1-8 0,3 7 10 15,0 0-10-15,-13-3 0 0,10-1-16 16,0 1 1-16,-7 0 1 16,-1-7-38-16,1 4-7 0,4-1-1 0,-8-2-1 15,1-1-4-15,-1-6-1 0,0 7 0 0,1-10-806 0</inkml:trace>
  <inkml:trace contextRef="#ctx0" brushRef="#br0" timeOffset="13221.4">8188 14197 3333 0,'0'0'73'0,"0"0"15"0,0 0 4 0,4-6 2 0,-1 0-75 0,1-4-19 0,6 1 0 0,8-4 0 15,-8 10-27-15,12-6-9 0,-5-10-1 0,8 6-1 16,3 1-7-16,0-4-2 0,-3 1 0 0,3-1 0 16,-3 3-12-16,7-5-2 0,-8 5-1 0,-2 4 0 0,2-4 30 15,-3 4 7-15,4-1 1 0,-4-2 0 16,4 2-26-16,0 7-5 0,-1-3-1 0,-2 3 0 15,2 0-116-15,-6-4-23 0,3 7-5 0</inkml:trace>
  <inkml:trace contextRef="#ctx0" brushRef="#br0" timeOffset="13585.38">9024 13837 2329 0,'0'0'51'0,"0"0"10"0,0 0 3 0,-3 9 2 0,-5-6-53 0,1 7-13 0,0-1 0 0,0 4 0 15,0-4 18-15,0 0 1 0,0 4 0 0,0 3 0 0,0-1-19 0,0 1-9 16,0 0 1-16,0 2 0 0,0 1 8 0,-4 6 0 16,-3-3 0-16,-4 16 0 0,1 0 0 0,-1 2 0 15,-3 1-9-15,0 3 9 0,-7 6 0 0,-1 0-11 16,8-3 11-16,-10 4-8 0,2-8 8 0,5 1 0 16,-1 3 0-16,7-9 0 15,-3 3 0-15,7-10 11 0,0-3-3 0,3-3 0 16,4-6-76-16,0 0-16 0,4-6-4 0,-1-4-878 0</inkml:trace>
  <inkml:trace contextRef="#ctx0" brushRef="#br0" timeOffset="14330.37">8879 14944 1670 0,'0'0'74'0,"0"0"15"16,0 0-71-16,0 0-18 0,0 0 0 0,-3-4 0 15,-1-5 262-15,4 0 49 0,0-1 9 0,7-9 3 16,-3 7-278-16,3-1-55 0,0-5-11 0,7-4-3 15,-3-7 13-15,3 4 3 0,0-3 0 0,7-3 0 0,-10-4 8 0,6 4 0 16,-3-1 0-16,4 1 8 0,-4 0 8 0,4-4 3 16,-4 4 0-16,4 0 0 0,-4-1-7 0,0 4-2 15,0-3 0-15,0 6 0 16,-3 3 18-16,-1-7 3 0,1 7 1 0,-1 10 0 0,1-7-20 16,-4 7-3-16,0-7-1 0,0 9 0 0,0 4-8 0,-3 0-11 15,-1-4 3-15,1 7 0 0,-1-3 8 0,-3 6 0 16,0 0 0-16,7 9 0 15,-3 1-24-15,-1 2-4 0,1 7 0 0,-1-6 0 0,-3 9 16 0,4 6 4 16,-4 0 0-16,0-3 0 0,0 6 8 0,0 1-8 16,-4-4 8-16,4-3-8 0,0 7 8 0,-3-11 0 15,-1 8 8-15,1-7-8 0,3-7 8 0,0 4-8 16,-4-6 8-16,4 2-8 0,0-2 0 0,0-10 0 0,0-3 0 16,0 0 0-16,4 9 29 0,-4-9 2 0,7 0 0 0,4 0 0 15,-4-9-14-15,7 6-2 0,-4-7-1 16,1-2 0-16,-1-1 0 0,1-2 0 0,0 2 0 0,-1-6 0 15,1-3-3-15,-1 0-1 0,-3-3 0 0,4-3 0 16,0 3 0-16,-1-6 0 0,-3-1 0 0,4 1 0 16,-4 0-10-16,0-1 8 0,0 1-8 15,4 0 8-15,-4 2 4 0,0-2 0 0,0 9 0 0,0 0 0 16,0 0-12-16,0 3 0 0,-4 4 0 16,4-1 0-16,1 3 0 0,-1 1-9 0,-4 2 9 0,1 1-13 15,3 0 13-15,-4 6 0 0,-3 3 0 0,0 0 0 16,0 0-9-16,0 0 1 0,7 3 0 0,0 6 0 15,-3 4 8-15,-4 5-13 0,3 1 5 0,-3 3 8 16,-3 3-15-16,3 13 5 0,0-4 1 0,-4 7 0 16,1 0 9-16,-4 3 0 0,3 0 0 0,-3 0-8 0,0-4 8 15,4 1 8-15,-12 3-8 0,5-3 11 0,3 0-11 0,-4-7 12 16,1 4-12-16,3-4 12 0,0-2 6 16,0-1 2-16,-1 0 0 0,1-6 0 0,4 4-20 0,3-1 0 15,-4-6 8-15,1 3-8 16,3-6-132-1,0 3-29-15,0-10-7 0</inkml:trace>
  <inkml:trace contextRef="#ctx0" brushRef="#br0" timeOffset="15494.03">16559 14069 1645 0,'0'0'72'0,"0"0"16"0,0 0-70 0,0 0-18 0,0 0 0 0,0 0 0 16,0 0 52-16,0 0 6 0,0 0 2 0,0 0 0 15,0 0-12-15,0 0-1 0,0 0-1 0,0 0 0 16,0 0-3-16,0 0-1 0,0 0 0 0,0 12 0 16,-3-2 11-16,-1 8 3 0,1-5 0 0,-1 9 0 0,1 9-12 0,-1 1-1 15,-3-1-1-15,-3 7 0 16,3-1-28-16,-1 4-6 0,-2 0 0 0,-1 0-8 0,-3 3 11 0,4-4-11 16,-4 1 10-16,3-3-10 15,0 2 8-15,-3-2-8 0,4-3 0 0,-1-7 9 0,8-3-9 16,-1 6 8-16,-3-3-8 0,-4-2 8 15,4-5-32-15,0 1-8 0,0-6 0 0,0-3-1 16,4-10-215-16,-4 6-42 0,-8-3-9 0,15-6-1 16</inkml:trace>
  <inkml:trace contextRef="#ctx0" brushRef="#br0" timeOffset="15974.49">16909 14056 1440 0,'0'0'128'0,"-7"3"-103"0,-8 4-25 0,5-4 0 16,-4 6 266-16,0-6 48 0,7 7 10 0,-4-1 1 15,4 0-325-15,-4 1-56 0,8 2-16 0,-1-2-4 16,-3 2-4-16,4-2-2 0,-4 2 0 0,3-2 0 16,-3 2 18-1,4-2 4-15,-4 2 1 0,3-2 0 0,0-1 49 0,4-9 10 0,-7 9 0 0,7 1 0 0,0-10 44 0,0 0 7 16,0 0 1-16,0 0 0 16,0 0-14-16,0 0-2 0,4 3-1 0,7-3 0 0,-4 6-5 0,7-3-1 15,7-3 0-15,0 0 0 0,4 7-29 0,-1-4 0 16,5-3 0-16,-5 3 0 0,8-3 0 15,-4 6 0-15,-3-3 0 0,3-3 0 0,-3 10-12 0,0-1-9 16,-8 1-2-16,4-1 0 0,-6 4 23 16,2-1-9-16,-6-3 9 0,-4 4 0 0,0 3 0 0,-4-1 9 15,-3 1 1-15,0 0 0 0,0 3 11 0,-7-7 3 16,0 7 0-16,-3 0 0 0,-1-4 4 0,1 4 2 16,-5 3 0-16,-2-3 0 0,-1-3-22 0,-3 9-8 15,-7-3 0-15,0 0 9 16,-4 0-35-16,-7 3-7 15,0-6-2-15,0 2 0 0,1-2-61 0,-1 0-12 0,3-6-2 0,1-1-498 0,3-2-100 16</inkml:trace>
  <inkml:trace contextRef="#ctx0" brushRef="#br0" timeOffset="16261.49">16863 14059 3042 0,'0'0'67'0,"0"0"13"0,0 0 4 0,7 0 1 0,3 0-68 0,8 0-17 0,3 0 0 0,4-3 0 0,0-3-9 0,6 3-6 16,-2-7-1-16,2 7 0 16,-2-6 5-16,2-1 1 0,-2 1 0 0,2-4 0 15,1 4-27 1,3 0-6-16,-3-4-1 0,3 4 0 0,-3-1-16 0,-4 7-4 0,1-3-1 0,-5 3 0 15,-3 3-79-15,1 3-15 0,-8-3-3 0,0 9-1 16,-4-2 6-16,-3-4 1 0,0 9 0 0,-3-2 0 16,-4-4 32-16,4 6 6 0,-4-8 2 0,0 5-232 15,0-9-45-15</inkml:trace>
  <inkml:trace contextRef="#ctx0" brushRef="#br0" timeOffset="16779.46">17600 13984 2718 0,'0'0'60'0,"0"0"12"0,0 0 2 0,0 0 2 0,0 0-60 0,0 0-16 0,11 0 0 0,-4-3 0 15,3-3 8-15,-3 6-8 16,4 0 11-16,0-3-11 0,-1-4 8 0,1 7-8 0,3 0 0 0,-4-3 0 16,1 3 0-16,0 0 0 0,3 0 0 0,-4 3 0 15,4-3 0-15,-3 10 0 0,0-4-10 0,-1-3 10 16,1 10 0-16,-1-4-9 0,-3 4 9 0,0-4 0 15,4 13-10-15,-4-3 10 0,-3 0-8 0,-1 2 8 16,-3 5 0-16,0 2 0 0,0 0 0 0,-3-3 8 16,-4 10-8-16,3-4 0 0,-7 0 0 0,1 1 0 15,-1-1 0-15,-3 0 0 0,0 1 0 0,-4-1 0 16,1 0 0-16,-8 1-8 0,0-1 8 0,-6 1 0 0,-1-1 0 0,-7 3 0 16,-3-2 0-16,-4-1 11 15,0-3-35-15,-3-3-8 0,3 4 0 16,3-4-1-16,5-6 21 0,2 2 4 0,5-2 8 0,2-6-13 15,1-4 13-15,7 1 10 0,3-7-2 0,1 3 0 0,3-3-8 16,3-6 0-16,0 3 0 0,4-6 0 0,0 3 28 0,4-7 3 16,3 1 1-16,0-1 0 0,3 7-32 15,4-6 0-15,-3-1 0 0,-4 10 0 0,7-3-10 0,0-3-8 16,0 0-2-16,4 0 0 0,-4 2 32 0,3-2 7 16,1 6 1-16,-1 0 0 0,1 0-10 0,0 6-2 15,-1-6 0-15,1 4 0 0,-1-4 7 0,4 6 1 16,-3-3 0-16,3 0 0 0,-3 6-7 0,3-2-1 15,0-4 0-15,0 9 0 0,0-5-8 0,4 2 0 0,-1-3 0 16,1 4 0-16,0-1 0 0,-4 4 0 0,3-4 0 16,-2 1 0-1,-1-1-24-15,-4-6-8 0,1 7 0 0,-4-1-1 16,-4 0-98-16,5-6-19 0,-1 7-4 0,-4-1-557 0,-3-9-111 0</inkml:trace>
  <inkml:trace contextRef="#ctx0" brushRef="#br0" timeOffset="17430.16">17699 14956 3049 0,'0'0'67'0,"0"0"13"15,0 0 4-15,0-9 2 0,0 2-69 0,0-8-17 0,3 2 0 0,1 1 0 0,-1-7 0 0,5-3-17 16,2-6 3-16,1 3 1 15,-1-7-11-15,4 1-3 0,0-4 0 0,4-2 0 0,-4 2 5 0,4-2 1 16,0-1 0-16,-4 0 0 0,3-2 21 0,1-4 0 16,0 3 8-16,-1 6-8 0,-3 1 8 0,-3 6-8 15,-1 3 8-15,1 0-8 16,0 9 24-16,-4-3 0 0,-4 10 0 0,1 6 0 0,3-4-13 16,-7 7-3-16,0 0-8 0,0 0 12 0,7 7-12 0,0 2 0 15,-4 4 0-15,1-1 0 0,-1 7 0 0,1-7 0 16,0 10-13-16,3 0 4 15,-7 7-19-15,0-4-3 0,0 3-1 0,0 0 0 16,0-3 32-16,0-3 0 0,-7 0 0 0,3 0 0 16,4 6 0-16,-4-6 0 0,-3-3 0 0,4 3 0 0,-4-3 0 0,3-4 13 0,-3 4-1 0,0-6 0 15,0 6-12-15,4-10 9 16,3 0-9-16,0-9 8 0,-4 7 7 0,4-7 1 0,0 0 0 0,0 0 0 16,7 0-7-16,4-3-1 0,-1-1 0 0,4-2 0 15,1-3 0-15,-1-4-8 0,0-6 12 0,3 7-4 16,-2-7-8-16,-1-3 10 0,0 0-10 0,0 0 10 15,0 3-10-15,-3-12 8 0,-1 9-8 0,4-9 8 16,-3-1-8-16,-4-2 0 0,0 2 0 0,4 1 0 16,-4 0 0-16,0-1 0 0,0 10 0 0,0-6 0 15,-4 6 0-15,4 0 0 0,-3 10 0 0,3-7 0 0,-4 6 0 16,4 4 12-16,-3-4-12 0,0 4 12 16,-1 9-12-16,-3 0 0 0,0 0 0 0,0 0 0 15,4 3-11-15,-1 7 3 0,4-1 0 0,-7 10 0 0,4 0-1 0,-4 3 0 16,3 0 0-16,-3 3 0 15,0 12 9-15,-3-2 0 0,-1 6-9 0,4-7 9 0,-3 7 0 16,-1 3 0-16,-3-4 0 0,4 1 0 0,-5 0 0 16,5 3 0-16,-4 0-9 0,3 0 9 15,1-4 0-15,-1 1 0 0,1 3 11 0,-1-3-11 0,1-10 0 0,3 4 0 16,0-7 0-16,3-6 0 0,-3 0-12 0,4-3 3 16,-1-7 1-16,1 1 0 15,-1-4-136-15,1-3-26 0,3-2-6 0</inkml:trace>
  <inkml:trace contextRef="#ctx0" brushRef="#br0" timeOffset="18467.3">19357 14069 403 0,'0'0'36'0,"0"0"-36"0,0 0 0 0,7-10 0 16,-7 10 240-16,0 0 40 0,0 0 9 0,0 0 2 16,0 0-135-16,7 0-28 15,-7 0-4-15,0 0-2 0,0 0-38 0,0 0-8 0,7 7-2 0,-7-7 0 16,0 0-18-16,7 3-4 15,-3 6-1-15,-1-6 0 0,4 7-8 0,-7 2-2 0,0 7 0 0,0 0 0 16,0 6-26-16,-3 6-6 0,-1 1-1 0,1 8 0 16,-4 1-18-16,0 3-4 0,-4 0-1 0,0-3 0 15,-3 9 6-15,0-6 1 0,0 6 0 0,-4-3 0 16,1-6 18-16,-1 3 4 0,1-4 1 0,-1 1 0 16,0-6-15-16,1-4 0 0,6-3 0 0,0-3 0 15,1 0-29-15,3-9-9 0,0 3-2 16,7-6-672-16,-4-4-136 0</inkml:trace>
  <inkml:trace contextRef="#ctx0" brushRef="#br0" timeOffset="19197.24">19749 14078 2235 0,'0'0'99'0,"0"0"21"0,-8 3-96 0,5-3-24 16,-4 7 0-16,0-4 0 0,0-3 44 0,-4 9 4 15,4-6 0-15,0 7 1 0,-4-1-49 0,1 4 0 16,-1-4 0-16,-3 7 0 0,0-10-13 0,4 13 3 15,2-7 1-15,1-2 0 0,0 2 9 0,0-2 0 16,-3-1 0-16,3 0 0 0,0 4 0 0,3-4 0 0,-3 1 0 0,7-10 0 16,0 0 0-16,0 0 12 15,0 3-4-15,0-3 0 0,0 0 15 0,0 0 3 0,7 9 1 0,-7-9 0 16,0 0-27-16,11 0 0 0,-1 10 0 0,4-10 0 16,0 6 0-16,1-3 0 15,-1 7 0-15,3-7 0 0,1 6 0 0,0 4 0 0,3-4 0 0,-4 0 0 16,1 4 0-16,0-4 0 15,-1 4 0-15,-3-4 0 0,1 10-12 0,-5-6-7 0,1-4-1 16,-1 10-1-16,-3-3 21 0,-3-1 0 0,3 1-9 16,-7 3 9-16,0-7 0 0,-4 7 0 0,1 3 0 0,-1 0 0 15,-3-3 13-15,0 3 7 0,-3 0 0 0,-4-3 1 16,-1 3-21-16,-2-4 8 0,-1 4-8 0,1-3 0 16,-8-3 0-16,0 6 0 0,0-3 0 0,-6-1 0 15,-1-2-63-15,-3 3-17 0,-4-7-3 16,0 4-603-16,4-3-121 0</inkml:trace>
  <inkml:trace contextRef="#ctx0" brushRef="#br0" timeOffset="19877.21">19463 14153 2833 0,'0'0'125'0,"3"-9"27"0,4 6-122 0,0-3-30 16,0 2 0-16,4-5 0 0,3 0 41 0,4-4 3 16,3 4 0-16,4-1 0 0,3-2-44 0,-3 2-11 15,3 1-1-15,4-4 0 16,-4 4-15-16,0 0-3 0,0 5-1 0,-3-5 0 16,0 0-17-16,-1 5-4 0,-3-5-1 0,1 9 0 15,-1-3-77-15,0 3-15 0,0 0-3 0,-3 0-1 16,3 0-3-16,-3 0-1 0,-1 3 0 0,-3-3 0 15,7 6 35-15,-6-3 7 0,-5 1 2 0,4-4 0 16,-3 6-23-16,3-3-4 0,-7-3 0 0,0 6-1 0,4-3 92 0,-4-3 18 0,3 4 4 0,1-4 1 16,-11 0 122-16,7 0 24 0,4-4 4 0,-4 4 2 15,0-3-6-15,-7 3-2 0,0 0 0 0,10 0 0 16,-3-6-25-16,-7 6-5 0,0 0 0 16,0 0-1-16,0 0-18 0,0 0-3 0,0 0-1 0,-3 9 0 15,-1 1-22-15,-3-1-5 0,0 4-1 0,0 6 0 16,-7-4-18-16,0 13-4 0,3-6-1 0,-3 10 0 15,-7-4-18-15,0 7 0 0,0-1 8 0,-1 7-8 16,1 3 0-16,0-4 0 0,0 1 0 0,3-6 0 16,4 5 0-16,0-8 0 0,0 2 0 0,3 4 0 15,4-7 24-15,-3-6-3 0,6 7 0 0,-3-1 0 0,4-3-9 16,-1-3-1-16,4-6-1 0,-3 3 0 0,3 0-10 0,3-3-11 16,1-7 3-16,-1 4 0 0,4-3-12 15,4-1-1-15,-1-9-1 0,1 7 0 0,3-10 9 0,0 6 1 16,4-3 1-16,3-3 0 0,0-9 20 0,4 6 4 15,-4-7 1-15,7 1 0 0,-7-4 5 0,4-6 1 16,0 7 0-16,-4-7 0 0,4-3 4 0,-4 0 2 16,0 0 0-16,0-6 0 0,-7-3-3 0,4 6-1 15,0-7 0-15,-4-2 0 0,-4-4-8 0,1 4-2 0,-1-4 0 16,-2 0 0-16,-5-9-12 0,1 13 0 16,-1-7 0-16,1 0 0 0,-4 7 0 0,-4-7 0 0,1 10 0 15,-1-1 0-15,1 1 0 0,-5 6 0 0,1-3 0 16,0 12 0-16,-3-9 0 0,-1 12 0 0,1 1 0 0,-1 2 0 15,0 1-16-15,4 0-7 16,-3 5-1-16,3 1 0 16,-4-3-156-16,4 6-32 0,-3 6-7 0,10-6-1 0</inkml:trace>
  <inkml:trace contextRef="#ctx0" brushRef="#br0" timeOffset="20641.93">20394 14966 2487 0,'4'-10'55'0,"-1"7"11"0,-3-6 2 0,0-4 2 0,0-6-56 0,0 7-14 0,0-7 0 0,0 0 0 0,0-3 54 0,0 0 8 15,4 0 2-15,-4 0 0 0,3 0-36 0,1 0-6 16,-1 0-2-16,4-6 0 0,-3 9 12 0,3-3 1 16,0 0 1-16,4-3 0 0,-1 0-8 0,4 0-2 15,-3-3 0-15,3 6 0 0,4-9-14 0,-4 6-10 0,0-7 12 0,0 4-12 16,4-3 0-16,-4 6 0 0,0-4 0 0,0 7 0 15,-4 4 0-15,1-4 0 0,0 6 0 16,-1 0 0-16,-6 4 0 0,6 2 0 0,-6 1 0 0,-1 6 0 16,4 0 0-16,-7 3 0 0,0 0-12 0,0 0 3 15,4 6 9-15,-1 3-10 0,-3 7 10 0,4-3-10 16,0 2-14 0,-4 10-2-16,3-3-1 0,1 3 0 0,-4 4 9 0,3-4 2 0,1 6 0 0,-1 0 0 15,-3 1-2-15,0-1 0 0,4 0 0 0,-1-9 0 16,-3 7 18-16,-3-7-8 0,6 0 8 0,-3-1 0 15,0-2 0-15,0-6 0 0,0 6 0 0,0-7 0 16,4 1 19-16,-1-4 7 0,-3-3 2 0,0-6 0 16,0 0-10-16,0 0-2 0,0 0 0 0,7 0 0 15,4-6 0-15,-4 3 0 0,7-3 0 0,-3-4 0 16,-1-2 0-16,1 2 0 0,-4-2 0 0,3-7 0 0,-2 6-1 16,2-5-1-16,-3-4 0 0,0 0 0 0,0 0-14 0,0 3 0 15,0-6 0-15,-3-3 0 0,3 6 11 0,-3 0-1 16,3-10 0-16,-4 10 0 0,1-6-10 15,-1 6 0-15,1-3 0 0,-1 3 0 0,1 0 18 16,3-3 2-16,0 3 0 0,-4 10 0 0,4-7-20 0,0 6-17 16,-3 4 3-16,0 0 1 0,-1 5 5 0,-3 4 8 15,7-3-13-15,-7 3 5 0,7 7 8 0,-3 2 0 16,3 7 0-16,-4-1 0 0,1 7-12 16,-1 7 0-16,1 2 0 0,-4 0 0 0,3 4 12 0,-3 2 0 15,4-2 0-15,-1-1 0 0,-3 4 0 0,4-4 8 0,-4 4-8 0,4 0 0 16,-4-1 27-16,3-2 1 0,-3-1 0 0,0 4 0 15,0-7-28-15,4 1 0 16,-4-1 0-16,3-6 0 0,-3 6 0 0,0-9 0 16,4 0 0-16,-1-3 0 15,1 3-46-15,3-6-14 0,-4 0-4 0,11-7-839 0,4 3-168 0</inkml:trace>
  <inkml:trace contextRef="#ctx0" brushRef="#br0" timeOffset="22085.05">27605 13943 1796 0,'0'0'80'0,"0"0"16"0,-7 0-77 0,-4 7-19 15,4-7 0-15,-3 0 0 0,6 0 34 0,4 0 3 0,0 0 1 0,0 0 0 16,0 0-38-16,0 0 0 0,0 0 0 0,0 0-12 15,0-7 20-15,0 7 3 0,0 0 1 0,0 0 0 16,0 0 56-16,0 0 12 0,0 0 3 0,0 0 0 16,0 0-15-16,-3 10-2 15,-1-1-1-15,0 4 0 0,-3 2-39 0,-3 1-8 0,-1 6-2 0,1 6 0 16,-4-3-3-16,-1 7-1 16,1 5 0-16,-3-2 0 0,-1 6-12 0,0-1 9 0,1 1-9 0,-1-3 8 15,4 2-8-15,-4-2 0 0,4 0 0 0,4-1 0 16,-4-2 0-16,7-4-11 0,-4 10 3 0,7-7 0 15,4-2 8-15,0-1 0 0,0-3 0 0,0 4 0 16,4-7 0-16,3 6-12 0,-3-3 12 0,3-3-12 16,0-3 12-16,0 0 0 0,3-3 0 0,-3 3 0 15,4-12 0-15,0 2 0 0,-1 4 0 0,1-13 0 0,-1 6 0 16,1-6 0-16,3-3 0 0,0 0 0 16,-3 0 8-16,3 0-8 0,3-6 8 0,-2 0-8 0,-1-3 0 0,3-4 0 15,1 0 0-15,-4-2 0 0,0-7 13 0,4 6-1 16,-4-3-1-16,-4 0 0 0,1 4 5 0,-7-4 0 15,-1-3 1-15,-3 0 0 0,0 3 2 0,-3-3 0 16,-1 0 0-16,-3 4 0 0,0-1-11 0,-4 3-8 16,1 0 9-16,-4 4-9 0,0 2 12 15,-1 1-3-15,1 6-1 0,-3 0 0 0,-1 3-8 0,4 3-11 16,0 0 3-16,0 6 0 0,-4-2 8 0,4 2-8 16,0-3 8-16,3 4-8 0,-3 2 8 0,0-2 0 15,3 5 0-15,1-8 0 16,3 2-60-16,0 1-9 0,0-1-3 0,7-9-1076 0</inkml:trace>
  <inkml:trace contextRef="#ctx0" brushRef="#br0" timeOffset="22566.03">27848 14006 2552 0,'0'0'113'0,"0"0"23"0,-7 0-108 0,7 0-28 16,-3-3 0-16,3 3 0 15,0 0 16-15,0-6-1 0,3-1-1 0,4 1 0 16,0-3 14-16,0 9 4 0,4-10 0 0,3 7 0 15,-3 0-32-15,3-3 0 0,-4 3 0 0,8-4 0 0,0 4 0 0,3-3 0 16,4 6 0-16,3-3 0 0,3 0 11 0,5 3-11 16,-1 0 12-16,0 0-12 0,1 3 8 0,-5-3-8 15,5 3 0-15,-5 3 0 0,-6-3 0 0,0 4 0 16,-4-4 0-16,-3 3 0 0,-4 0 0 0,0 4 0 16,-7-1 0-16,3 4 0 0,-6 5 0 0,-1-5 0 15,-3 9 0-15,-3 3 0 0,-1 0 0 0,-3-3 0 16,-3 9 0-16,-4 1 0 0,0-1 0 0,-4 4 0 15,-3 5 0-15,-4-2 0 0,4-4 0 0,-7 1 0 0,7 6 0 0,-8-4 0 16,5 1 0-16,-5 0-14 0,-2-4 4 0,6 4 1 16,0-4 9-16,1 1 0 0,2-4 0 15,1 0-8-15,4 7 8 0,-1-7 0 0,4-5 10 0,3 5-10 32,1-9-44-32,3 0-14 0,0-3-3 0,-1-7-1 15,5 4-186-15,-1-4-36 0,-6 7-8 0,6-13-2 0</inkml:trace>
  <inkml:trace contextRef="#ctx0" brushRef="#br0" timeOffset="23268.31">28480 15082 2718 0,'0'0'60'0,"0"0"12"0,0 0 2 0,0 0 2 0,3-10-60 0,4 1-16 0,-3-4 0 0,3 4 0 0,0-13 0 0,0 6 0 15,0-9 0-15,0-6 0 0,4 6 9 0,-1-10-1 16,4-2 0-16,-3 2 0 0,3-3 7 0,0 1 1 0,7-4 0 15,-3 3 0-15,3 1 19 0,0-1 4 16,1-3 1-16,-1 7 0 0,0-7-21 0,-3 10-4 16,-4-1-1-16,0 1 0 0,3 0-6 0,1 6-8 0,-4-4 11 15,0 7-11-15,0 0 0 0,-3 4 0 0,0 2 0 0,-1 0 0 16,-3 10-19-16,0 0 3 0,-7 6 0 0,0 0 0 16,0 0 16-16,7 9 0 0,-3 4 0 0,-1-4 0 31,-3 10-29-31,4 3-3 0,-4 3 0 0,0 3 0 0,0 4 32 15,0 2 0-15,0-3 0 0,-4 1 0 0,4 5 0 0,0-2 0 16,-3-7 0-16,3 0 0 0,0 4 0 0,0-1 0 16,0-3 0-16,0-3 0 0,0 4 0 0,0-7 0 0,0-4 0 0,0 4 0 15,0-9 0-15,3 6 0 0,-3-10 0 0,4 0 0 16,-4-9 20-16,0 0 9 0,0 0 3 0,0 0 0 16,7 0-32-16,3-6 0 0,-2-3 0 0,-1-1 0 15,0-2 12-15,3-10-3 0,-3 3-1 0,0-3 0 0,4-3-8 0,-4-3 0 16,0-4 0-16,0 1 0 15,0-3 0-15,4-7 0 0,-4 0 9 0,0-3-9 0,0 0 8 0,0 0-8 16,0 4 8-16,0 2-8 0,0 7 11 0,4-1-3 16,-4 10 0-16,-4 0 0 0,4 10 0 0,-3 2-8 15,-1 1 12-15,-3 9-4 0,0 0-8 0,0 0 0 16,7 9 0-16,-3 13 8 0,0 0-8 0,-1 0 0 16,1 10-10-16,-1-1 10 0,1 7-10 0,3-4 10 15,-4 10-10-15,4-3 10 0,-3-4 0 0,3 1 0 16,0 3 13-16,0 3-4 0,0-7 19 0,-3-2 4 15,3 2 1-15,0-5 0 0,-4 2-33 0,1-2 0 0,-1-7 0 0,1 3 0 16,-4 0 0-16,3-3 0 0,1-3 0 0,-4-3 0 31,3 3-216-31,-3-3-46 0</inkml:trace>
  <inkml:trace contextRef="#ctx0" brushRef="#br0" timeOffset="62313.16">8883 8697 1209 0,'-39'-19'108'0,"18"19"-87"0,0-9-21 0,0 3 0 15,7-1 169-15,-1-2 30 0,8 9 5 0,7 0 2 16,7-9-116-16,11 9-23 0,3 0-5 0,11 0-1 16,10 0-14-16,4 0-3 0,14 0-1 0,0 6 0 15,11-6-7-15,10 0-2 0,14 3 0 0,0-3 0 16,-3 0-19-16,7 0-4 0,14-3-1 0,-4 3 0 15,0 0-1-15,8-6 0 0,3 2 0 0,0-5 0 0,-7 0-9 0,3-1 0 16,-7-2 0-16,-3-7 0 16,-7 3 16-16,7-3 5 0,-4-3 1 0,-3 4 0 0,-11 5 17 0,-3-6 3 15,-1-3 1-15,-2 7 0 0,-8-1-25 0,-11 3-5 16,-6 1-1-16,-12 2 0 0,-9 1-12 0,-12 0 0 16,-2 9 0-16,-12-4 0 0,-10 4 0 0,-14 4-10 15,-18 5 2-15,-21 4-1224 0</inkml:trace>
  <inkml:trace contextRef="#ctx0" brushRef="#br0" timeOffset="72297.82">12213 12877 1123 0,'0'0'49'0,"0"0"11"0,-3-3-48 0,3 3-12 15,0 0 0-15,0 0 0 0,-4 0 53 0,4 0 8 16,0 0 2-16,-7 3 0 0,0 3-20 0,-4 1-4 15,1 2-1-15,-1 0 0 0,-6 10 22 0,-5 0 4 16,1 6 0-16,-7-3 1 0,0 10-9 16,-7 5-3-16,-4 1 0 0,0-1 0 15,-3 4-36-15,-1-3-7 0,-6 3-2 0,3-4 0 0,0-2-22 0,0-4-5 16,-7-6-1-16,4 3 0 16,10-6-137-16,4-9-28 0,-43 9-6 0,29-16-1 0</inkml:trace>
  <inkml:trace contextRef="#ctx0" brushRef="#br0" timeOffset="72486.83">11469 12836 2941 0,'25'0'130'0,"-11"7"27"0,-4-4-125 0,1 6-32 0,6 10 0 0,1-3 0 31,10 9-18-31,4 0-10 0,0 3-1 0,3-3-1 16,0 7-53-16,4 5-10 0,3 1-3 0,8-7-685 0,3 7-138 0</inkml:trace>
  <inkml:trace contextRef="#ctx0" brushRef="#br0" timeOffset="72763.81">14591 12921 3099 0,'0'0'137'0,"0"0"29"0,-11 0-133 0,-3 9-33 0,0 7 0 0,-7 0 0 16,-4 6-52-16,1 0-18 0,-5 9-3 0,-2 0-1 15,-8 1-94-15,0 5-20 0,-3-2-3 0,-4-4-876 0</inkml:trace>
  <inkml:trace contextRef="#ctx0" brushRef="#br0" timeOffset="73018.12">13797 12993 2340 0,'11'13'104'0,"-8"-4"20"0,8-3-99 0,-4 4-25 0,3 2 0 0,5 7 0 0,2-3 89 0,4 6 13 16,1 0 2-16,6 6 1 0,0-6-65 0,7 9-12 15,8-9-4-15,2 0 0 0,5 10-24 0,6-11 0 16,4 8 0-16,-3-4 0 16,-4 0-95-16,0-3-11 0,-1 0-2 0,5-7-1 15,-4 4-133 1,3 3-26-16,50 16-6 0,-21-16-1 0</inkml:trace>
  <inkml:trace contextRef="#ctx0" brushRef="#br0" timeOffset="73969.1">18528 13194 1670 0,'0'-10'148'0,"-4"-2"-118"0,-3-1-30 0,4 1 0 0,-8-4 136 0,1 4 22 0,-1-1 4 0,-3 4 1 31,0-4-163-31,-7-3-44 0,-4 13-4 0,-3-6 0 16,-4 9-16-16,-7-3-3 0,-7-4-1 0,-3 7 0 15,-11 7-6-15,-4-4-2 0,-6-3 0 0,-1 6 0 0,4 0 61 0,-10 1 15 16,-4 2 0-16,-8-3 0 0,1 4 55 0,0 5 13 0,0 1 4 15,7 0 0-15,0 6-13 0,-1-7-3 0,1 14 0 0,0-4 0 16,3 6-48-16,8 0-8 0,6 7 0 0,-10-3 0 16,0 5 0-16,0 1 0 0,4 3 0 0,3 6 0 15,7-3 0-15,3 7 0 0,4 5 0 0,7-2 0 16,4-4 0-16,0 6 12 0,-1-5 0 0,8-1 0 16,3 7-12-16,8-4-14 0,6-3 3 0,4 10 1 15,10-3-10-15,8-4-1 0,3 7-1 0,11-7 0 16,6 7 22-16,1-3 0 0,7-4 0 0,3-3 0 0,11 10 28 15,3-10 1-15,11 7 0 0,11-7 0 0,10-3-29 0,-3-3 0 16,-4 4 0-16,3-7 0 16,11 6 9-16,1-6-9 0,6 0 8 0,-3-4-8 0,-4-2 0 0,0 0 0 15,7-7 0-15,-3-3 0 0,-4-3 0 16,-3-3 0-16,-8-3 8 0,1-6-8 16,-4-4 52-16,4 0 4 0,-1-9 2 0,-6 0 0 0,-1 0 2 15,-2-9 0-15,-5-4 0 0,1-5 0 0,3-8 0 0,-4-2 0 16,1-3 0-16,-1-10 0 0,4-3-32 0,-3 0-7 15,-8-9-1-15,-3-7 0 0,-4 1-6 0,4-10-2 16,-7-6 0-16,0-7 0 0,-4-3-12 0,-6 1 0 16,-5-1 0-16,-2-9 0 0,-5 9 0 0,-6-9 9 15,-4 6-9-15,-3 1 8 0,-4-4 4 0,-4 6 0 0,-3 0 0 0,-3 1 0 16,-4 2 1-16,-8 7 1 0,5 3 0 0,-8-3 0 16,-3 9-14-16,-4-6 0 0,-6 9 8 0,-8 0-8 31,-4 0-42-31,-2 10-11 0,-12 6-3 0,-6 0 0 15,-15 3-114-15,-7 3-23 0,-6 4-5 0,-5-1-824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9:12:52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12234 6110 2746 0,'0'15'60'0,"0"-15"13"0,0 0 3 0,4 10 1 0,3-1-61 0,-4 1-16 0,1 5 0 0,0-2 0 16,-1 12 0-16,1-6-12 0,-1 6 3 0,1 3 0 15,-1-3 9-15,-3 3 0 0,4 7 0 0,-1-7 0 16,-3 6 0-16,0 4 0 0,0 3 0 0,-3-4 0 16,3 1 8-16,0 6 0 0,-4 0 0 0,4 6 0 15,-7-3 38-15,4 6 8 0,-4 1 2 16,3-1 0-16,-3-6-20 0,-4 3-4 0,-3-6-1 0,4-3 0 15,-4 3 1-15,-1 0 1 0,1 0 0 0,0 0 0 16,-3-1-22-16,2-5-11 0,1-3 10 0,0-7-10 16,7-3 0-16,-3 0 0 0,-1-3-11 0,4-6 11 15,0-7-187 1,-4-3-29-16</inkml:trace>
  <inkml:trace contextRef="#ctx0" brushRef="#br0" timeOffset="1181.99">13914 6439 2016 0,'0'0'89'0,"0"0"19"15,0-3-87-15,3-7-21 0,4-5 0 0,-3 8 0 16,-1-5 160-16,8-4 28 0,-4 7 6 0,7-7 1 16,-3 4-180-16,6-4-36 0,1-3-7 0,3 3-2 15,4 4 30-15,3-4-9 0,0-3 9 0,4 4 0 0,0 2 0 0,6-3 0 16,1 7 0-16,7 0 8 0,-4 2-8 0,-3-2 8 15,-3 9-8-15,-5 0 8 16,1 0 12-16,0 0 4 0,-4 9 0 0,0-2 0 16,0 2-13-16,-3 7-3 0,3-7 0 15,-6 4 0-15,-1 9-8 0,-4-4 8 0,-3 4-8 0,1 0 8 16,-5-3 0-16,-3 3 0 0,-3 3 0 0,-4 3 0 0,-4-3-8 16,-3 4 0-16,-3 2 0 0,-5-3 0 0,-6 0 0 0,0 1 0 15,-7 5 0-15,3 1 0 0,-3-1 0 0,-4 4-11 16,-7 6 3-16,-10 0 0 0,-7 0 8 0,-4-1 0 15,7-2 0-15,-7 3-8 0,3 0 8 0,4-3 0 16,7-4 0-16,-3-2 0 0,3-7 0 0,-3 7 0 16,-1-13 0-16,5-1 0 0,2 1 8 0,8-6 1 15,0 3 0-15,3-13 0 0,4-3-9 0,3-3 10 16,4-3-10-16,3-3 10 0,1-3 1 0,6-1 0 0,4 4 0 0,7-4 0 16,0 1 1-16,3-4 0 15,5-2 0-15,2 9 0 0,4-4 0 0,7-2 0 16,4 2 0-16,3 4 0 0,11 3-12 0,3-3 0 0,1 6 9 0,3 0-9 15,-4 0 0-15,0 0 0 0,1 0 0 0,3 0 8 16,-1 6-8-16,-2-3 0 0,3 6 8 0,-1-2-8 16,1 5 12-16,-3-2-3 0,-5-1 0 0,-6 7 0 15,-4-7 3-15,1 7 0 0,-8-7 0 0,0 10 0 16,-7-3-29-16,0-4-6 0,0 4-1 0,-3-7 0 16,-8 10 24-16,4 0 8 0,-3-3 0 0,0 2 0 31,-4 1-64-31,-4 0-12 0,-3 6-4 0,0 0-767 0,0-6-153 0</inkml:trace>
  <inkml:trace contextRef="#ctx0" brushRef="#br0" timeOffset="2488">17861 6357 2300 0,'0'0'51'0,"4"-9"10"0,-1 3 3 0,4 3 0 0,-3-7-52 0,6 1-12 0,-3-1 0 0,4 4 0 15,-4-3 0-15,4 2 9 0,-1-2-9 0,1 9 8 16,-4-3-8-16,0 3 8 0,0 0-8 0,-7 0 8 16,7 3-8-16,-3 6 0 0,-4-2 0 0,3 8 0 15,1-2 18-15,-4 6 2 0,0 3 0 0,-4-4 0 16,1 4 12-16,-4 3 4 0,-1 1 0 0,1-1 0 16,-3-3-4-16,-1 3 0 0,1-7 0 0,-1 1 0 15,0 0 12-15,1 3 3 0,-1-3 0 0,4-7 0 16,-3 4-15-16,3 3-4 0,0-3 0 0,3-4 0 0,1 4-15 15,-1-1-3-15,0-2-1 0,1-4 0 16,3 7-9-16,3-6 8 0,1-1-8 0,0-3 8 0,3 4 0 0,-4-7 0 16,4 3 0-16,0 3 0 0,0-9-8 0,4 10 0 15,3-10 9-15,0 0-9 0,0 6 16 0,0-6 0 16,4 0-1-16,7-6 0 0,6 6-3 0,1 0 0 16,3 0 0-16,1 0 0 15,-1 0-12-15,0-3 8 0,4-4-8 0,-4 7 0 0,4-9 0 16,0 9 0-16,0-6 0 0,0 6 0 15,-4-10-20-15,-3 1-8 16,3 9 0-16,-3-9-1 0,3 9-163 0,-3-10-32 16,-8 1-6-16,-3 2-872 0</inkml:trace>
  <inkml:trace contextRef="#ctx0" brushRef="#br0" timeOffset="2727.02">18754 6222 3409 0,'0'19'151'0,"-7"-9"31"0,-7 15-146 0,-1-3-28 0,1 12-8 0,0 1 0 16,-3-1 0-16,2 4-10 0,1 6 10 0,0 0-13 15,-3 3 13-15,-1 6 0 0,-7 7 0 0,4 2 0 16,3 1 0-16,1 3 0 0,-4 3 10 0,3-6-10 0,0-1 0 0,1 10-12 15,-1 1 0-15,0-4 1 16,4 3-16-16,0-10-3 0,4 1-1 0,3-10 0 16,7-2-148-16,0-11-29 0</inkml:trace>
  <inkml:trace contextRef="#ctx0" brushRef="#br0" timeOffset="4300.99">24603 6329 2070 0,'0'0'92'0,"3"-6"18"0,-3-4-88 0,4 1-22 0,-1 0 0 0,1-1 0 16,3 1 46-16,-4 3 5 0,4-4 1 0,1 1 0 16,-1-1-52-16,-4 1-22 0,1 3 2 0,-1 2 0 15,1-2 20-15,-4 6 0 0,0 0 0 0,0 0 0 16,0-3 12-16,0 3 6 0,0 0 2 0,-7-6 0 15,-4 6 3-15,4 0 1 0,-4 0 0 0,1 0 0 16,-4 6 12-16,-4-6 4 0,0 3 0 0,1-3 0 16,-1 0-16-16,-3 6-2 0,-4-2-1 0,1 5 0 15,-5-3-8-15,1 1-1 0,0 2-1 0,3 0 0 16,-3 4-11-16,0-4 0 0,3 7 0 0,4 3 0 0,0-3 0 16,3-7 0-16,1 10 0 0,-1-4 0 15,4-2 0-15,0 3-11 0,3 2 3 0,8-2 0 0,-5-3 8 0,8 9 0 16,8-10 0-16,-5 7 0 0,8-3 0 15,3 2 0-15,3-2 0 0,1-3 8 0,7 2-8 0,-1 1 9 16,12-3-9-16,-1 5 10 0,7-2-10 0,1 3 0 16,3 0 0-16,-1 6 0 0,-2 0 0 0,-4 3 0 15,-1 7 0-15,-6-1 0 0,0-3 0 0,0 4 12 16,-4-1-12-16,0 4 12 0,0-3-12 16,-3-7 8-16,-4 3-8 0,-3 1 8 0,3-1-8 15,-3-3 0-15,-4 7 0 0,-4-4 0 0,4 3-13 0,-7 1 5 0,-3 3 8 16,-1-4-13-16,-6 1 36 0,-1-7 7 0,-3 6 2 0,0-6 0 15,-3-2-32-15,-4-1 0 16,-4-3 0-16,0 0 0 0,-3-10 0 0,4 7-13 0,-8-13 1 16,4 10 0-16,-4-13 12 0,-3 6-9 0,0-9 9 0,-1 0-8 15,-2-3 8-15,-1-3 0 0,4-3 0 0,-1-1 8 16,5-5 8-16,-1-4 1 0,-3 0 1 0,7-6 0 16,-1-3 7-16,8 2 2 0,0-11 0 0,4-1 0 15,3-3 3-15,3-2 1 0,4 2 0 0,0-3 0 16,4 0-19-16,6-6-3 0,1 3-1 15,3 3 0-15,0 0 3 16,0-9 0-16,4-1 0 0,-1 1 0 0,4 6 8 0,4 3 1 16,-4 0 1-16,4 0 0 0,-4 7-9 0,-3-1-3 0,3-3 0 0,-3-3 0 15,-4 7 4-15,3-1 1 0,-2-3 0 0,-1 4 0 16,-4-1-14-16,4 4 0 0,-3-1 8 0,-1 1-8 16,-2 2-29-16,2 1-9 15,-3 3-2-15,4 3-877 0,-4-4-176 0</inkml:trace>
  <inkml:trace contextRef="#ctx0" brushRef="#br0" timeOffset="6051">31771 6288 2142 0,'0'0'95'0,"0"0"19"0,0 0-91 0,0 0-23 16,0 0 0-16,0 0 0 0,0 0 30 0,0 0 2 16,0 0 0-16,-3 7 0 0,-1 2-32 0,-3 0 0 15,4 10 0-15,-5 0 0 0,-2 6 16 0,3-6-4 16,-4 12 0-16,1-2 0 0,-4-1 8 0,-1 9 0 15,1-2 1-15,-3-1 0 0,-1 4 18 0,0-3 3 16,-3 2 1-16,-3 7 0 0,2 6-19 0,1-3-4 0,4-3-1 16,-1 3 0-16,-3-3-19 0,3-3 0 0,-3-10 0 0,3 10 0 15,4-13 0-15,-3 10 0 0,-1-7 0 0,4-3 0 32,0 1-60-32,0-1-16 0,3 3-4 0,0-9 0 15,4 3-103-15,-3 0-21 0,-4 13-4 0,7-10-610 0</inkml:trace>
  <inkml:trace contextRef="#ctx0" brushRef="#br0" timeOffset="6552.99">32431 6332 2412 0,'0'0'53'0,"0"0"11"0,-11 7 3 0,4-7 0 16,0 3-54-16,-3 3-13 0,-5 3 0 0,5 10 0 0,-8-3-16 0,4 3-5 15,-7 6-2-15,3-3 0 0,-3 9 23 0,-4-3 0 16,1 0 0-16,-4 1 8 0,-4 5 9 0,-3 4 2 15,3 6 0-15,0 0 0 0,0 0 6 0,1 9 2 0,6-6 0 0,0 3 0 16,8-3-27-16,-1-3 0 0,4 0 8 16,3-6-8-16,4 5 0 0,0-8 0 0,4 3 0 0,3-4 0 15,0 1 0-15,7-1-17 0,0-6 4 0,3 7 1 16,1-10-1-16,6-3 0 0,5 3 0 16,-1-6 0-16,3-4 24 0,1-2 5 0,7-4 0 15,-4 4 1-15,0-4 3 0,1-6 0 0,-5 4 0 0,-3-7 0 16,1 0-6-16,-5-7-1 15,-3 7 0-15,-3-9 0 0,3 0-5 0,-3-1-8 0,-4 1 11 0,0-7-11 16,-7-3 28-16,3 0-2 0,-3 1 0 0,-3-7 0 16,-1 6-11-16,-3-6-3 0,-3 6 0 0,-5 0 0 15,-2-6 13-15,-4 6 3 0,-4 0 0 0,-3 4 0 16,-8-4-4-16,-2 3-1 0,-1 4 0 0,-3-4 0 16,3 7-15-16,0-7-8 0,4 13 8 0,6-7-8 15,5 4 0-15,-1-3 0 0,4 9 0 0,3-4-8 16,1-2-96-16,6 6-20 0,0 0-3 0</inkml:trace>
  <inkml:trace contextRef="#ctx0" brushRef="#br0" timeOffset="12006.46">681 8822 2041 0,'-7'-9'90'0,"7"9"19"0,-11 0-87 0,11 0-22 0,0 0 0 0,0 0 0 16,0 0 51-16,0 0 5 0,0 0 2 0,0 0 0 15,0 0-27-15,4 9-6 0,-4-9-1 0,10 9 0 16,1 1-13-16,-8 2-3 0,8-2-8 0,0 2 12 15,-1 4-1-15,1-3-1 0,-4 12 0 0,0-10 0 16,-4 4-10-16,8 0-9 0,0 9 9 0,-8-3-13 16,4-6 36-16,-3 6 7 0,6 0 2 0,-6-6 0 15,3 0-12-15,-4 0-3 16,8-4 0-16,-4-2 0 0,0 3 15 0,0-7 4 16,4 0 0-16,-8 1 0 0,8-10 2 0,-1 6 1 0,-6-6 0 15,7 0 0-15,-1-6 1 0,1-4 0 0,-4 1 0 0,10-3 0 0,-2-10-6 16,-5 0-1-16,4-10 0 0,7-5 0 0,4-7-5 0,0-3-2 15,10-7 0-15,0-5 0 0,4 12-26 0,0-7 8 16,7-5-8-16,-7 6 0 0,14-4 8 0,-11 4-8 16,4-10 0-16,0 10 8 0,3-4-8 15,0 7 0-15,18-3 0 0,-7 9 0 16,-3 0-95-16,3 6-11 0,7 1-2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9:16:57.7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23590 2638 1879 0,'0'0'41'0,"0"0"9"0,4-3 2 0,-4 3 0 0,7 0-41 0,0 0-11 0,-7 0 0 0,3 0 0 15,4 10 64-15,-3-10 10 0,-4 0 2 0,4 9 1 16,-1 7-18-16,1-4-4 0,3 7-1 0,-4 12 0 16,-3-2-18-16,4-1-4 0,-4-3-1 0,0 3 0 15,0 0-15-15,0-3-2 0,0 4-1 0,0-11 0 16,-4 8-13-16,4-8 0 0,0-2 0 0,4 3 0 15,-4-10 0-15,0 7 0 0,0-16 0 0,0 0 0 16,0 0 12-16,0 0-4 0,3-9-8 0,1 2 12 16,-1-12-3-16,4 4-1 0,-3-4 0 0,-1-3 0 0,1-3-8 0,3-3 0 15,-3-4 0-15,-1-5 0 0,1 2-10 0,3-2 10 16,-4-7 0-16,1 0-9 0,3 6 9 0,-4-3 0 16,4 4-9-16,0 9 9 0,0-7 0 0,4 19 0 15,3-2 0-15,0-1 0 0,0 0 14 16,0 9 4-16,4 1 1 0,0-7 0 0,-1 7 9 0,12 0 3 15,-8 2 0-15,3 7 0 0,-2 0-31 0,2 0-12 16,-3 7 1-16,4-1 0 0,-7 3 11 0,3 4 0 16,0 2 0-16,-3-5 0 0,-4 6 0 0,4 6 16 15,-4-4-4-15,0 7-1 0,-4 4-11 0,1 5 0 16,-4 1 0-16,0 2 0 0,0-2 8 0,-3-1 0 16,-1 4 0-16,1-13 0 0,-4 3-8 0,3 0 0 0,-3 7-12 15,-3-16 12-15,3 6-11 0,0 0 11 0,-4-6-8 0,4 0 8 31,-3-1-121-31,3-2-19 0,-4-7-4 0,1 1-916 0</inkml:trace>
  <inkml:trace contextRef="#ctx0" brushRef="#br0" timeOffset="500.98">24557 2403 2721 0,'0'0'60'15,"0"0"12"-15,-7 9 2 0,0 1 3 0,0 9-61 0,3 6-16 0,1-6 0 0,-1 9 0 0,4-3 12 0,0 3-1 16,-3 0 0-16,3-3 0 0,3 4-11 0,1-4 0 15,-1 3 0-15,1-3-11 0,-1 0 11 0,4-12 0 16,4 2 0-16,-1 4 0 0,1-3 0 0,0-4 0 16,3-5 0-16,-4 2 0 0,1 1-15 0,-1-1-1 15,1-9 0-15,0 0 0 0,-1 0 16 0,4 0 10 16,-3-9-2-16,7-1 0 0,-4-6-8 0,3 4 0 16,-3-4 0-16,1-3 0 0,-1 1 0 0,0-8 0 0,3 1 0 15,1 7 0-15,0-11 8 0,-1 11 0 16,-3-17 0-16,-3 10 0 0,3 6-8 0,-3-9 0 15,-4 9 0-15,0-6 0 0,0 9 0 0,-4 7 0 16,4-4 0-16,-3 7 0 0,-4-3 0 0,0 9 0 16,0 0 0-16,0 0 0 0,4 0 0 0,3 9 0 0,-7-3 0 0,0 4 8 15,0 2-8-15,0 4 0 0,0 3 0 0,3 0 8 16,-3 6-8-16,4 0 0 0,3-6 0 0,-4 9 0 16,4-3 0-16,0 3 8 0,-3-9-8 0,3 6 12 15,0 0-12-15,0-6 0 0,4 9 0 0,-1-12 8 16,1 3-8-16,-4-4 0 0,0 4 0 0,0-9 0 15,0-1 0-15,-3 0-16 0,3 1 3 0,-4-1-806 16,-3-9-161-16</inkml:trace>
  <inkml:trace contextRef="#ctx0" brushRef="#br0" timeOffset="1268.99">25449 2403 2480 0,'0'0'55'0,"0"0"11"0,0 0 2 0,0 0 1 0,0 0-55 0,0 9-14 0,4-5 0 0,-4 11 0 16,3 4 14-16,1-3 0 0,0-4 0 0,-1 13 0 15,1 1-14-15,3-8 0 0,-4 11 0 0,1-11 0 16,-4 4 0-16,7-3 8 0,-7-6-8 0,3 9 0 15,4-10 0-15,-3 4 9 0,-4-7-9 0,7 1 8 16,0-4-8-16,-4-3 8 0,-3-3-8 0,0 0 8 16,0 0 1-16,8 0 0 0,2-9 0 0,-3 2 0 15,-3-2-9-15,3-4 0 0,-4 7 0 0,1-13 0 16,-1 4 0-16,1-4 0 0,-1 0 0 0,1-6 0 0,3 6 31 16,-3-3 1-16,-4 0 0 0,7 0 0 0,-4 0-32 0,1 10 0 15,-1-4 0-15,4 7 0 0,-3-1 0 16,-4 10 0-16,7-9 0 0,-7 9 0 0,0 0 0 0,10 0 0 15,1 0 0-15,0 0 0 0,-1 0 0 0,1 0 0 16,-1 0 0-16,4 0 0 0,1 0 0 0,-5 6 0 16,1-3 0-16,-1-3 9 0,1 0-1 0,-1 7-8 15,1-4 12-15,-4-3-4 0,0 9-8 16,0-9 0-16,0 0 0 0,-7 0 0 0,0 0 0 0,7 6 0 16,-7-6 0-16,0 0 0 0,0 0 0 0,0 0 8 15,0 0-8-15,0 0 8 0,4 0 5 0,-4 0 1 16,0 0 0-16,7-6 0 0,0 6 2 0,0-9 0 15,-3-1 0-15,3 7 0 0,0-9-16 0,0 8 0 0,0-5 8 16,0 3-8-16,3 6 0 0,-3-10 9 0,0 7-9 0,1 3 8 16,-1 0 4-16,3 0 0 0,-3 3 0 0,4 7 0 15,-1-4-3-15,-3 3 0 0,1-5 0 0,2 11 0 16,-6 4-1-16,3-9 0 0,0 5 0 0,0 1 0 16,-4 6 4-16,1-6 0 0,-1-7 0 0,4 10 0 15,-3 0-12-15,-1-4 0 0,1 1 0 0,3-4 0 16,-7 4 0-16,4-6 0 0,-4-7 9 0,0 9-9 15,0-12 0-15,3 10 0 0,-3 2 0 0,4-12-8 32,-4 0-88-32,0 16-18 0,0-16-3 0,-4 3-1114 0</inkml:trace>
  <inkml:trace contextRef="#ctx0" brushRef="#br0" timeOffset="1919.89">26607 1672 2314 0,'-4'-15'103'0,"0"15"21"0,4-3-100 0,0 3-24 16,0 0 0-16,0 0 0 0,0 0 60 0,0 0 6 16,0 0 2-16,0 0 0 0,0 9-55 0,4 10-13 15,0 0 0-15,-4-1 0 0,0 17 0 0,-4-1 8 16,4 4-8-16,0 6 0 0,-4 0 13 0,4 9-3 0,-3 1-1 15,3-1 0-15,0 3 2 0,-4-2 0 16,-3-4 0-16,4 3 0 0,-1-6-11 0,1-6 0 16,-1 0 0-16,4-1 0 0,-3-2 0 0,3 0-16 0,0-4 3 0,0-6 0 31,-4-3-82-31,8 1-16 0,3-11-3 0,0-2-926 0</inkml:trace>
  <inkml:trace contextRef="#ctx0" brushRef="#br0" timeOffset="2170.48">26578 1585 1728 0,'0'0'76'0,"0"0"16"0,0 0-73 0,7 0-19 0,4-10 0 0,0 10 0 0,-4 0 249 0,7-3 47 15,3-3 8-15,4 6 3 16,4-3-219-16,0-4-43 0,0 1-9 0,-1-3-1 0,-3 6-20 0,4-7-4 16,-4 4-1-16,4-3 0 15,0-1-61-15,-4 1-12 0,4-1-2 0,3 1-1 16,0 3-144-16,4-13-29 0</inkml:trace>
  <inkml:trace contextRef="#ctx0" brushRef="#br0" timeOffset="2435.48">26631 2080 1785 0,'0'0'79'0,"0"0"17"0,0 0-77 0,0 0-19 0,0 0 0 0,0 0 0 16,0 0 236-16,0 0 44 0,11 3 9 0,-1-3 2 16,4 0-233-16,1 0-46 0,-1-3-12 0,0 3 0 15,3 0 0-15,1-12 0 0,0 8 0 0,-1 4 0 16,5-9-100-16,-1 3-23 0,3-4-4 0,-2 1-1004 16</inkml:trace>
  <inkml:trace contextRef="#ctx0" brushRef="#br0" timeOffset="2885.48">27104 2237 1324 0,'0'0'118'0,"0"0"-94"16,0 0-24-16,-11 9 0 0,4-2 277 0,-7 2 51 0,7 0 11 0,-3 1 1 15,-1-4-232-15,0 3-46 0,1 1-10 0,-1-1-1 16,1 1-39-16,-1 9-12 0,0-10 8 0,4 7-8 16,0 2 0-16,0-2 0 0,-3-3 0 15,6 9-9-15,1-10 9 0,-4 7 0 0,7 6-9 16,0 0 9-1,0-6-31-15,7 9-1 0,-4-12-1 0,4 3 0 16,4-10 5-16,3 10 2 0,0-13 0 0,4 4 0 0,6-7 15 0,-2-3 11 0,2 0-13 0,1 0 5 16,3-3 8-16,0-7 0 0,1 4 0 0,-5-13 0 15,1 3 18-15,0 4 2 0,-11-13 1 0,0 6 0 16,0 0 19-16,0 0 3 0,-7-3 1 0,-3 0 0 16,-1-3-25-16,-3 6-5 0,0-6-1 0,-3 0 0 15,-8-3-1-15,1 9-1 0,-5-6 0 0,-2 6 0 16,-1-6-3-16,-3 13 0 0,-4-4 0 0,8 4 0 0,-1 2-8 15,0 4 0-15,-3 0 0 0,0 6 0 16,0 0-76-16,0 6-18 0,7 0-3 0,-4-3-683 16,7 7-137-16</inkml:trace>
  <inkml:trace contextRef="#ctx0" brushRef="#br0" timeOffset="3411.09">27474 2315 2602 0,'0'0'57'0,"0"0"12"0,-3 0 3 0,3 0 1 0,0 0-58 0,0 0-15 0,0 0 0 0,0 0 0 16,0 0 28-16,0 0 4 0,0 0 0 0,0 0 0 16,0 10-32-16,0-1 0 0,3 1 0 0,-3-1 0 15,4 7 0-15,-4-1 0 0,0 4 0 0,-4-6 0 16,4 2 0-16,0 4 0 0,0 0 0 0,0-3 0 16,0 12 0-16,0-12 0 0,4 2 0 0,-4 1 0 15,3-3 0-15,1-4 0 0,-1 4 0 0,5-7 0 0,-8 7 0 0,3-6 0 16,8-7 0-16,-4 3 0 0,-7-6 0 0,7 0 0 15,7 0 0-15,-4-6 0 0,8 3 12 0,-4-7-3 16,4-6-1-16,-4 7 0 16,4-7-8-16,-1-2 0 0,1-4 0 0,-1 0 0 0,-2 3 0 0,-1-9 0 15,3 3 0-15,1 3 0 0,-4 0 0 0,0 9-12 16,0-3 4-16,-3 4 8 0,-1-1 0 0,-2 4 0 16,-5 6 0-16,-3 3 0 0,0 0 0 15,0 0 0-15,0 0 0 0,0 0 0 0,0 0 0 0,0 0 0 16,0 0 12-16,11 9-4 0,-8 1-8 0,-3-1 0 15,4 0 0-15,-4 1 0 0,-4-1 0 0,4 1 0 16,0 2 0-16,0 1 0 0,0-4 0 0,0 10 0 16,0-10 0-16,0 7 0 15,4 3-88-15,-4-3-19 0,0-7-4 0,3 0-635 0,1 10-127 0</inkml:trace>
  <inkml:trace contextRef="#ctx0" brushRef="#br0" timeOffset="3853.58">28018 2369 2566 0,'0'0'56'0,"0"0"12"0,0 9 3 0,0 0 1 0,0 7-57 0,0-7-15 0,3 1 0 0,-3-1 0 15,-3 1 20-15,3-1 2 0,-4 7 0 0,4-7 0 16,-3 1-13-16,-1-1-9 0,1 0 12 0,-1 1-12 0,4-1 8 0,-4-2-8 16,4-7 0-16,0 0 0 0,0 0 16 0,0 0-3 15,0 0-1-15,0 0 0 0,0 0-12 0,0 0 0 16,0 0 0-16,0-10 0 0,4-6 19 0,-4-2 1 16,4 2 0-16,-1 3 0 0,1-5 19 0,-1 2 4 15,1-3 1-15,3 0 0 0,3-3-26 0,1-6-5 16,-1 6-1-16,5-3 0 0,-5 0-12 0,8 0 0 15,3 6 0-15,-3-3-10 0,-1 10 10 0,1 2 8 16,-1 7-8-16,1-3 11 0,0-4-11 0,-1 10 12 16,1 10-12-16,0-4 12 0,3-6-12 0,-4 9 0 15,5 1 0-15,-5-1 0 0,1 1 0 0,-4 8 0 16,0-2 0-16,0 0 0 0,-3 6 0 0,-1-7 0 0,1-5 0 16,-4 9 0-16,0 6 0 0,-3-13 0 15,3 10 0-15,-4-3 0 16,1-6-37-16,-1 2-10 0,1 4-1 0,-1-3-1 15,1-4-175-15,-1 1-36 0</inkml:trace>
  <inkml:trace contextRef="#ctx0" brushRef="#br0" timeOffset="4323.42">29051 2234 1785 0,'-3'-10'159'0,"-1"4"-127"16,4-13-32-16,-3 10 0 0,-1-1 220 0,1-5 37 15,3-4 8-15,-4 10 2 0,1-7-169 16,3 3-34-16,-4-2-6 0,1 5-2 0,-5-5-38 0,1 11-8 16,0-5-2-16,0 3 0 0,0-4-8 0,-3 7 0 15,-4 3 0-15,-1-6-11 0,-2 12 11 0,-4-3 0 16,-1 7 0-16,1 5 0 0,-7 1-8 0,0-3 8 15,-4 12-8-15,0-6 8 0,-6 18 0 0,6-2 0 16,0-1 0-16,7 4 0 0,1-13 0 0,6 3-13 16,4 0 5-16,3-3 8 0,4 4 0 0,0-4 0 15,4 0 0-15,3-6 0 0,3-1 9 0,4 1 3 0,4-3 1 16,-1-7 0-16,5 1-13 0,6-1 0 0,7-9 0 0,4 0 0 16,-4 0 0-16,11-9 11 15,-4-1-11-15,7-5 10 0,-6 2 6 0,2-3 0 16,-6-2 1-16,0-1 0 0,-7-6 13 0,3 0 2 0,-3-4 1 0,-4 1 0 15,0-6-17-15,0-10-4 0,0 0-1 0,0 3 0 16,-3-9 2-16,3-3 1 0,-7 9 0 0,0-10 0 16,-3 1-6-16,-4-3-8 0,0-4 11 0,-3 4-11 15,-4 2 8-15,-4-5-8 0,-3 2 0 0,-4 4 0 32,1 6-40-32,-8-6-14 0,4 2-3 0,-4 8-1 15,1-4-134-15,-1-4-26 0,1-2-6 0</inkml:trace>
  <inkml:trace contextRef="#ctx0" brushRef="#br0" timeOffset="5720.44">29559 2165 2055 0,'0'0'91'0,"0"0"19"0,0 0-88 0,0 0-22 15,0 0 0-15,0 0 0 0,0 0 59 0,0 0 7 16,0-10 2-16,0 10 0 0,7-9-9 0,0 6-2 16,0-3 0-16,0-1 0 0,4-2-20 0,3 6-4 15,0-7-1-15,4 4 0 0,0 6-16 0,6-9-4 16,8-1-1-16,-4 7 0 0,4-3 4 0,0 0 1 0,-1 2 0 16,1-2 0-1,-4 3-45-15,-3-3-9 0,0-4-2 0,-4 1 0 16,0 6-106-16,-7-3-22 0,0-1-4 0,1-2-799 0</inkml:trace>
  <inkml:trace contextRef="#ctx0" brushRef="#br0" timeOffset="5991.44">29471 2362 288 0,'0'0'12'0,"-3"0"4"0,-5 7-16 0,8-7 0 15,0 0 0-15,0 0 0 16,0 0 552-16,0 0 107 0,11 0 21 0,3 0 5 0,0 0-536 0,0 0-107 16,4 0-22-16,0-7-4 0,3 7-16 0,0-3 0 15,4-3-11-15,6-3 11 16,5-1-102-16,3 1-14 0,-1-1-2 0,1 1-1003 0</inkml:trace>
  <inkml:trace contextRef="#ctx0" brushRef="#br0" timeOffset="6559.42">31478 1691 2386 0,'-10'-9'106'16,"10"9"22"-16,0 0-103 0,-4 0-25 0,1-10 0 0,-4 10 0 0,3-6 54 0,4 6 6 15,0 0 0-15,-3 0 1 16,-4 0-13-16,0-3-2 0,-1 3-1 0,1 0 0 16,-3 3-18-16,-1 3-4 0,-6 4-1 0,2 9 0 0,-6-4-22 0,4 4 0 15,-4 16 0-15,-4-10-8 0,4 6 8 0,-1 0 0 16,1 7 0-16,-3 0 0 0,2 6 0 0,1-7 0 15,-3 7 0-15,2-9 0 0,5 2 0 0,3 4 0 16,0-3 0-16,7-10 0 0,-1 6 0 0,5-5 0 16,6-4 0-16,5 0 0 0,2-13 0 0,4 4 0 15,0 3 10-15,0-4-10 0,8-11 0 0,-1 2 0 16,0 0 0-16,4-3 0 0,-1-6 0 0,5-3 8 16,2 0-8-16,1-4 0 0,0 1 25 0,0-10-1 15,-1 0 0-15,-2-6 0 0,2 3-13 16,1-3-3-16,-4-9-8 0,-3-1 12 0,0 1 12 0,-8 2 1 0,1-9 1 0,0 4 0 15,-8 2 3-15,-3-2 1 0,-3 2 0 0,-4 1 0 16,0-1-18-16,-7 7-4 0,0 6-8 0,-4-9 12 16,-3-4-4-16,-4 7 0 0,-3 6-8 0,-4-3 12 15,4-3-12-15,-7 3 0 0,-4 9 0 0,-7-6-10 32,1 6-101-32,-5 7-20 0,5-7-4 0,2 7-1154 0</inkml:trace>
  <inkml:trace contextRef="#ctx0" brushRef="#br0" timeOffset="14417.22">9114 4863 1940 0,'0'0'86'0,"0"0"18"0,0 0-84 0,0 0-20 0,0 3 0 0,7 13 0 15,-3-7 65-15,-1 7 9 0,1-3 2 0,-1 9 0 16,1 0-39-16,-1-7-7 0,1 10-2 0,-1-3 0 0,4-3-20 0,-3 6-8 15,-4 0 0-15,7-6 0 16,-3 0-41-16,-1 0-15 0,-3 3-2 0,4-10-1 16,-4 4-141-16,0-7-28 0,0 10-5 0,0-19-2 0</inkml:trace>
  <inkml:trace contextRef="#ctx0" brushRef="#br0" timeOffset="14593.22">9072 4515 2361 0,'0'0'210'0,"-4"-9"-168"0,4 9-34 0,-3-7-8 16,3 7 149-16,0 0 28 0,0 0 6 0,0 0 1 31,0 0-302-31,0 0-60 0,7-9-12 0,-7 9-961 0</inkml:trace>
  <inkml:trace contextRef="#ctx0" brushRef="#br0" timeOffset="15252.22">9929 4606 2948 0,'0'0'65'0,"0"0"14"0,0 0 2 0,-7 10 1 0,0-10-66 0,3 9-16 0,1-3 0 0,-4 10 0 32,-7-13-33-32,-4 13-11 0,4-4-1 0,-4 4-1 0,-3 0-10 0,-4 6-1 0,4-13-1 15,-3 7 0-15,2-7-2 16,1 10 0-16,4-10 0 0,-1 1 0 0,0-1 32 0,4-3 7 0,0 4 1 0,4-4 0 16,-1-3 20-16,0-3 0 0,4 0 0 0,0 10 0 15,7-10 0-15,0 0 12 0,0 0-2 0,0 0 0 16,0 0 29-16,0 0 5 0,4 0 2 0,-1 6 0 0,8 3-30 0,-1-9-7 15,1 0-1-15,3 3 0 16,0 4-8-16,4-7 8 0,7 9-8 0,-4-9 8 16,3 6-20-16,5-3-4 0,-5 4 0 0,-2 2-1 15,-1-6 8-15,-4 7 9 0,1 5-13 0,-4-5 5 16,-7-1 8-16,4 10 0 0,-4-3 0 0,-4-1 0 0,1-2 0 16,-1 6-8-16,1-10 8 0,-4 7 0 0,0 3 0 0,-4-4 0 15,-3-5 0-15,4 9 8 0,-8-4-8 16,1-2 9-16,-1 9-9 0,-3-10 10 15,0 7-30-15,-4-3-7 0,4-7-1 0,0 7 0 16,0-4-110-16,0-2-22 0,0-4-5 0</inkml:trace>
  <inkml:trace contextRef="#ctx0" brushRef="#br0" timeOffset="15577.22">10204 4399 2419 0,'0'0'107'0,"0"0"22"0,4 3-103 0,3 13-26 0,-4-7 0 0,4 10 0 15,0 6 22-15,4 3-1 0,0-9 0 0,-1 13 0 16,1-1-21-16,3 4 0 0,0-1 0 0,-3 1 8 15,-4 2-8-15,3 4 0 0,1-3 0 0,-4-1 0 16,0-2 0-16,0 9 0 0,-4-7 0 0,1-2 0 16,0 2 0-16,-1-2 0 0,-3-1 0 0,4 1 0 0,-8-7 0 0,8 0 0 15,-4-3-11-15,0-6 11 16,0 0-92-16,0-10-12 16,3 7-2-16,1-13-1 0,-4-3-93 0,0 0-18 0,0 0-4 0,0 0-486 0</inkml:trace>
  <inkml:trace contextRef="#ctx0" brushRef="#br0" timeOffset="15912.23">10180 4399 1036 0,'0'-25'46'0,"0"16"10"0,0-7-45 0,0 3-11 16,0-2 0-16,3-4 0 0,1 3 312 0,3 4 61 15,0-7 12-15,3-3 3 0,4 9-296 0,0-5-58 16,1-1-12-16,2 3-2 0,1-9-20 0,3 12 8 0,0-8-8 15,0 11 0-15,1-2 0 0,-1-4 0 0,0 13 0 0,0-10 0 16,4 13 0-16,3 0 0 0,-3 6 0 0,-1 4 0 16,5-1-12-16,-5 10 12 0,-3-9-13 0,1 11 5 15,-5 1 8-15,4-6-12 0,-6 3 12 0,2 0-12 16,-3 0 12-16,0 6 0 0,0-7 0 0,-3 1 0 16,0 6 0-16,-1 0-8 0,-6 1 8 0,3-5 0 15,-7 11 0-15,3-13 0 0,-3 3 0 0,-3 3 0 16,-1 0 0-16,-3 0 0 0,0-3 12 0,0 3-4 15,-3-6 4-15,-5 6 2 0,1 0 0 0,-3-13 0 16,-1 7-14-16,-3 0 9 0,0-3-9 0,-8-7 8 16,1 7-8-16,-3-7 0 0,-1 7 0 0,4-13 0 15,-1 6-94 1,1-2-21-16,-4-4-4 0,8 3-885 0</inkml:trace>
  <inkml:trace contextRef="#ctx0" brushRef="#br0" timeOffset="16311.22">10857 5158 2602 0,'0'0'57'0,"0"0"12"0,0 0 3 0,0 0 1 0,0 0-58 0,0 0-15 0,0 0 0 0,0 0 0 16,0 0 28-16,0-6 4 0,3 3 0 0,1-7 0 15,-4-5-32-15,3 5 0 0,-3-9 0 0,4 10 0 16,-1-16 0-16,-3 9 0 0,0-12 0 0,0 9 0 16,0-6-12-16,-3 3-8 0,-1-9-1 0,4 9-1 15,-3-3 12-15,-1 9 10 0,4-6-13 0,-3 0 5 16,-1 3 20-16,4 0 5 0,0 7 1 0,0-4 0 15,0 1 17-15,7-4 3 0,-3 9 1 0,3-5 0 16,4 2-30-16,-1 4-9 0,1-1 0 0,-1 1 0 0,4 3 0 16,-3-1 0-16,0 4 0 0,3 6 0 0,0-3 0 0,3 13-12 15,-2-10 3-15,-1 6 1 16,0 1-106-16,0-1-21 0,-4 1-4 0,1 5-961 16</inkml:trace>
  <inkml:trace contextRef="#ctx0" brushRef="#br0" timeOffset="16503.22">11361 5007 2948 0,'0'0'131'0,"0"7"26"0,4 5-125 0,-4-2-32 16,3-1 0-16,1-3 0 0,-1 4 12 0,4-1-4 15,1 1-8-15,-5-10 12 16,-3 0-60-16,7 6-12 0,0-3-2 0,-7-3-781 0,7-3-156 0</inkml:trace>
  <inkml:trace contextRef="#ctx0" brushRef="#br0" timeOffset="16661.22">11347 4515 2948 0,'0'0'65'0,"0"0"14"0,0 0 2 0,0 0 1 0,0 0-66 0,0 0-16 0,0 0 0 0,7 3 0 15,-3 10-160-15,3-10-35 0,-4 6-7 0</inkml:trace>
  <inkml:trace contextRef="#ctx0" brushRef="#br0" timeOffset="17178.22">11792 5023 2833 0,'0'0'62'0,"0"0"13"0,0 0 2 0,0 0 3 0,0-6-64 16,-4-4-16-16,4 1 0 0,-3 0 0 0,3 2 0 0,-4 4 10 16,1-12-10-16,3 5 8 0,-4 1-19 0,1-7-4 0,-1 4-1 0,4-4 0 15,-4 6-3-15,4-2-1 0,0-1 0 16,4 10 0-1,-4-6-28-15,4 3-7 0,-4 6-1 0,0 0 0 0,0 0 39 0,10 0 7 0,1 0 2 0,-1 6 0 16,-3-3 16-16,4 3 3 0,3-6 1 0,-3 10 0 16,3-4-4-16,-4-3-8 0,1 3 12 0,-1-3-4 15,1-3 1-15,0 7 0 0,-1-4 0 0,1-3 0 16,-1 0-9-16,-3 0 8 0,1 0-8 0,2 0 8 16,-6-3-8-16,6-4 0 0,-3-2 0 0,0 0 0 15,4-1 0-15,-1 1 0 0,1-7 8 0,-4 4-8 16,0-4 0-16,4 0 0 0,-1-3 0 0,-3 7 0 15,-3-10 0-15,-1 3 0 0,8 7 0 0,-4-1 0 16,0 4 0-16,0-1 20 0,4 1-3 0,3 6 0 16,-4-4-2-16,1 7-1 0,3 0 0 0,0 0 0 0,0 0-14 15,1 7-16-15,-1-7 3 0,3 3 1 0,-3-3 20 16,0 0 5-16,-3 6 1 0,0-3 0 0,-1-3-14 0,1 0 0 16,-4 7 0-16,3-4 0 0,-2 3 9 0,-1-3-1 15,0 10 0-15,3-4 0 0,-3 4 10 0,4-7 2 16,-4 3 0-16,0 7 0 0,4-4-4 0,-4 7 0 15,0 0 0-15,0-3 0 0,0 3 4 0,0 6 0 16,0-7 0-16,0 8 0 0,-4-8-20 16,1 11 0-16,3-11 0 0,0 4 0 15,-7-9-25-15,4 3-9 0,-1-4-2 0,1-6 0 16,-4 4-124-16,0-10-26 0,0 0-5 0,0 0-1 0</inkml:trace>
  <inkml:trace contextRef="#ctx0" brushRef="#br0" timeOffset="17596.22">12868 4888 1911 0,'0'0'84'0,"7"0"19"0,0 0-83 0,3 0-20 0,-3-6 0 0,4 6 0 15,0 0 81-15,3-3 12 0,-4-3 3 0,1-1 0 16,3 4-71-16,-3-6-13 0,-1 3-4 0,1-7 0 16,3 4-8-16,-4-4 0 0,-3 4 0 0,1-4 0 31,-1-3-27-31,0 7-7 0,-4-7-2 0,-6 13 0 0,3-12 7 0,-4-4 1 0,-3 9 0 0,0-5 0 0,-4 2 16 16,1 4 3-16,-1-7 1 0,1 13 0 0,-1 3 8 15,1 0 11-15,-5 0-3 0,5 3 0 0,-1 6 23 0,-3 1 4 16,0 9 1-16,3-4 0 0,1 4 38 15,-4 0 8-15,0 3 2 0,3-3 0 0,4 3-42 0,-4 3-8 16,-3-6-2-16,7 6 0 0,0 0 7 0,4-3 1 16,-1 3 0-16,-3 3 0 0,4-6-29 0,3 0-11 15,0-3 8-15,3 3-8 0,-3-10 0 0,7 7 0 16,0-3 0-16,0-7 0 0,4 1 0 16,-1-4-14-16,5-3 2 0,-1-3 0 15,3 0-128-15,4 0-26 0,1-9-5 0,2 5-1 16,8-5-22-16,-4-4-5 0,39 4-1 0,-14-10 0 0</inkml:trace>
  <inkml:trace contextRef="#ctx0" brushRef="#br0" timeOffset="17954.22">13679 4167 748 0,'0'0'67'0,"-7"0"-54"16,3 0-13-16,-3 3 0 0,0 10 439 0,0-10 85 15,-3 13 16-15,-1-4 4 0,1 4-433 0,-5 3-87 16,1-1-24-16,0 8 8 15,0-1-32-15,-4 6-7 0,4 3-1 0,0 10 0 16,4-6 32-16,-4 12 0 0,3-6 0 0,0 3 0 0,1 3 0 0,3-9 0 16,0 3 0-16,3-3 0 0,1-4 0 0,3 7 0 15,0-6 0-15,0-4 0 0,7 4 0 0,-4-7 0 16,4 1 0-16,4-7 0 0,-1 3-19 0,8-6 3 16,0 0 0-16,6-3-746 15,5-10-149-15</inkml:trace>
  <inkml:trace contextRef="#ctx0" brushRef="#br0" timeOffset="18396.22">13986 4443 2718 0,'0'0'120'0,"4"-6"25"0,3-4-116 0,3 7-29 0,4-6 0 0,0-4 0 16,8 10 22-16,2-13-2 0,4 7 0 0,1 0 0 16,-1 6-20-16,0-4 0 0,-3 1 0 0,0 6 0 15,-1 0 0-15,-3 6-15 0,-7 1 3 0,1 2 0 16,-5 3 3-16,-3-2 1 0,-3 6 0 0,-8 2 0 15,1 1-26-15,-8 6-5 0,-3 3-1 0,-4-9 0 0,1 6 23 0,-4 4 4 16,-8 5 1-16,-2-6 0 0,-5 4 12 0,1-1 0 16,0 4 0-16,-1-4 0 0,1-9 0 15,7 6-9-15,-4 7 9 0,4-10-8 0,0 3 8 0,0 0 0 16,3 7 8-16,4-10-8 0,0 0 0 0,6-3 0 16,1-7 0-16,4 4 0 0,3-3 13 0,3-7-1 15,1 7-1-15,6-3 0 0,1-7 4 0,3 3 1 16,3 1 0-16,1-7 0 0,3 3 7 0,4 3 1 15,-1-9 1-15,4 7 0 0,-6-4-36 0,6-6-7 16,3-4-2-16,1 7 0 16,0-9-124-16,10 0-26 0,4-7-5 0,-11 3-1 0</inkml:trace>
  <inkml:trace contextRef="#ctx0" brushRef="#br0" timeOffset="18788.22">14353 3819 2919 0,'0'0'129'0,"0"0"27"0,0 0-124 0,7 16-32 16,0-4 0-16,7 7 0 0,0 0 22 15,4 6-2-15,-1 0 0 0,5 0 0 0,-1 6-20 0,0-5-10 16,4 8 1-16,-1-6 0 0,8 7 9 0,0 2 0 16,0-5 0-16,-1-1 0 0,5 4-9 0,-1-1 9 15,-3 10-10-15,-1-6 10 0,-6 12 0 0,0-9 0 16,0 2 0-16,-4 1 0 0,-7 0 0 0,3 0 0 15,-6 0 0-15,0-9 0 0,-1 2 10 0,-3-9-2 16,-3 1 0-16,-1 5 0 0,1-9-8 0,-4 3 10 0,0-2-10 16,-7-1 10-1,3-3-38-15,-6 3-7 0,-4-7-1 16,-1-2-1259-16</inkml:trace>
  <inkml:trace contextRef="#ctx0" brushRef="#br0" timeOffset="19536.22">15672 4079 2433 0,'0'0'108'0,"0"0"22"0,0 0-104 0,0 0-26 0,7-3 0 0,-3-3 0 16,3 3 42-16,0-10 3 0,0 10 1 0,4-3 0 15,-4-4-37-15,3 10-9 0,1-9 0 0,3 6 0 16,0-3 0-16,0 2 0 0,4-2 0 0,-1 0 0 16,5-4 0-16,-1 7 0 0,7-3 0 0,-3 3 0 0,3-3-11 15,-3-4 11-15,-1 10-8 0,1-9 8 16,-4 9 0-16,-3-3 0 0,-1 3 0 0,-2 0 0 15,-1 3 0-15,-4-3 0 0,-3 9 0 0,0-2 0 16,0 2 8-16,-3 0 6 0,-4 1 2 0,-4-1 0 16,4 1 10-16,-3 8 2 0,-4-2 1 0,0 0 0 15,-4-4-15-15,-3 7-3 0,3 6-1 0,-6-6 0 0,-4 6-2 16,0-6 0-16,-4 0 0 0,0 6 0 0,4-6-8 0,-4 9 0 16,4-6 0-16,0 0 0 0,3 6 8 0,4-6-8 15,0 6 8-15,3-9-8 0,1 6 0 0,-1-3 0 16,4 3 0-16,4 0 0 0,-4-9 0 0,7 3 0 15,-4-1 0-15,8-5 0 0,-4 9 0 0,3-9 0 16,1 2 0-16,3 1 0 0,-4-7 0 0,4 1-14 0,4-7 5 16,-8 6 1-1,5-2-111-15,-1-4-21 0,-7-3-5 0</inkml:trace>
  <inkml:trace contextRef="#ctx0" brushRef="#br0" timeOffset="19730.22">15849 5246 3265 0,'0'0'144'0,"-4"3"31"0,8 3-140 0,-1-6-35 0,4-6 0 0,7 3-1444 15</inkml:trace>
  <inkml:trace contextRef="#ctx0" brushRef="#br0" timeOffset="23586.52">30603 2761 2404 0,'0'0'53'0,"0"0"11"0,0 0 3 0,0 0 0 0,4-10-54 0,0 4-13 0,3-7 0 0,0-2 0 15,3 5 52-15,1-5 8 0,3-4 2 0,7-6 0 16,4 6 6-16,7-16 0 0,3 7 1 0,4-6 0 15,-1 2-11-15,5-2-2 16,-1-1-1-16,4 1 0 0,-4-13-18 0,1-3-3 0,-8 3-1 0,4-7 0 16,0-2-13-16,3-4-4 0,0-2 0 0,1 5 0 15,-5-18-16-15,5 12 0 0,-5-3 0 0,-2 7 0 16,-1-4 0-16,-3 16 0 0,-4 3-12 0,-7 6 3 0,0 7-13 16,-3 3-2-16,-4 9-1 0,0 3 0 15,-3 7-174 1,-1-1-34-16,1 10-7 0</inkml:trace>
  <inkml:trace contextRef="#ctx0" brushRef="#br0" timeOffset="24020.05">31387 3225 230 0,'3'-16'20'0,"-3"16"-20"0,4 0 0 0,-4 0 0 15,3-9 432-15,1 9 83 0,-4-10 16 0,0 10 3 16,0 0-328-16,0 0-66 0,0 0-12 0,0 0-4 16,0 0-16-16,0 10-4 0,0 5-1 0,0 4 0 0,0 9-42 0,0 4-8 15,3-1-1-15,-6 10-1 0,3 3-17 0,-4-4-3 16,1 11-1-16,-1-4 0 0,-3 15-18 0,0-8-3 15,0 8-1-15,-4-8 0 0,4 8 6 0,-3-8 1 16,-4-1 0-16,3 0 0 16,1 1-93-16,-1-4-18 0,0-9-4 0,1-10-1 0</inkml:trace>
  <inkml:trace contextRef="#ctx0" brushRef="#br0" timeOffset="33493.28">30762 4021 2030 0,'0'0'90'0,"0"0"18"0,0-3-86 0,0 3-22 0,0-9 0 0,4 2 0 0,-1-2 79 0,1 6 11 0,3-13 2 0,3 10 1 16,5-4 14-16,2-2 2 0,4-4 1 0,4 1 0 15,3 2-38-15,4-3-7 0,7-9-1 0,0 6-1 16,7-15-35-16,6 3-8 0,1-4 0 0,14-9-1 16,15 0 12-16,2 7 2 0,4-7 1 0,-3 0 0 15,-7 0-78 1,3 6-16-16,3-6-4 0,1-3 0 0,-11 3-92 0,-3-6-20 0,-11 6-3 0,0 0-951 15</inkml:trace>
  <inkml:trace contextRef="#ctx0" brushRef="#br0" timeOffset="34514.06">31041 5090 2602 0,'0'0'57'0,"0"0"12"0,0 0 3 0,0 0 1 0,0 0-58 0,0-9-15 0,0 3 0 0,0-4 0 15,3 7 28-15,1-6 4 0,3 3 0 0,0-7 0 16,0-3-16-16,0 7-4 0,4-7 0 0,-1 4 0 16,1-4-12-16,3 0 0 0,0-2 0 0,0 5 0 15,0-3 0-15,4 1 11 0,0-4-11 0,3 3 10 16,4 4 1-16,3-4 0 0,4 7 0 16,-4 5 0-16,0-2 20 0,0-3 4 0,0 9 1 0,-3 0 0 15,-4 0-23-15,0 9-4 0,1-9-1 0,-8 10 0 16,0-1 0-16,-4 0 0 0,1 1 0 0,0 5 0 15,-8 1-8-15,1-3 0 0,-8 5 9 0,4 8-9 16,-3-8 0-16,-1 7 9 0,-3 4-9 0,-4-11 0 16,-3 14 0-16,0-4 0 0,-3 10 0 0,-1-13 0 15,0 9 0-15,-3-6 0 0,0 10-15 0,0-7 5 0,-4 1 10 16,0 2-12-16,4 1 12 0,0-7-12 16,3-3 12-16,-3 0-13 0,4-12 5 0,-1 2 8 15,4 1-33-15,-4-6 1 0,4-1 0 0,-4-6 0 0,4-3 32 0,0 0 0 16,0 0 0-16,4-9 0 0,-5 6 0 0,8-4 0 15,-3-2 0-15,-1-1 0 0,4-5 0 0,0 5 0 16,7 1 0-16,0 0 0 0,4-1 19 0,-1 1 10 16,4 2 3-16,4 4 0 0,-1-6-10 0,4 9-2 15,1 0 0-15,2 3 0 0,4 3-6 0,4-3-2 16,3 7 0-16,4 6 0 0,7-7 11 16,3 0 1-16,1 1 1 0,2 5 0 0,5 1-16 0,-4-3-9 15,-4-4 10-15,-3 0-10 0,-7 7 0 0,-4-6 0 16,-4 5 0-16,-2-2 0 0,-1-7 0 0,-7 3 8 0,4 1-8 15,-4-4 0 1,-4-3-101-16,1 7-23 0,-4-10-5 0,3 0-1152 0</inkml:trace>
  <inkml:trace contextRef="#ctx0" brushRef="#br0" timeOffset="38111.37">19618 841 1890 0,'0'0'41'0,"0"0"9"0,-7 0 2 0,0 4 1 0,-4-4-42 0,1 9-11 16,3-9 0-16,3 6 0 0,-3-6 10 0,0 10 0 15,-4-10 0-15,1 9 0 0,3 0-10 0,-4 7 0 16,1-6 0-16,3-1 8 0,-4 10-8 0,0-4 12 0,-3-2-12 0,4 12 12 16,-4-6 6-16,-1 6 2 0,1 3 0 0,-3 4 0 15,-1-1 2-15,4 3 1 0,-7-5 0 16,0 5 0-16,3 1 13 0,-10-1 2 0,-4-6 1 15,-7 16 0-15,-3-6-2 0,3 3 0 0,0-4 0 0,-3 7 0 16,3 3-5-16,-3 7 0 0,3-4-1 0,4 3 0 16,-1-3-17-16,5 0-3 0,2 4-1 0,-2-7 0 15,-1-3-2-15,4 6 0 0,0-9 0 16,3 9 0-16,4-13-8 0,0 4 0 16,3-13 0-16,-3 1 0 0,3 5 0 0,0-9 0 0,4-3 11 15,4-3-11-15,3-3 12 0,-4 2-3 0,1-2-1 0,2-3 0 16,-2-1 20-16,3-2 3 0,0 2 1 0,0-6 0 15,0 4-7-15,0-10-1 0,0 3 0 0,7-3 0 16,-11 6 13-16,11-6 3 0,-7 3 0 0,0-3 0 16,7 0-17-16,-11-3-3 0,11 3-1 0,-7-6 0 0,-3 3-7 0,6-13 0 15,1 7-1-15,-1-1 0 16,4-5 17-16,-3 2 3 0,-1-6 1 0,0-3 0 0,4 4-19 0,0-4-3 16,0 0-1-16,0-7 0 0,-3 4-9 15,3 3 0-15,-4-3 0 0,4 0 0 0,-3-3 0 0,-1 9 0 16,1 0 0-16,-1 1 0 0,1 2 0 0,-1 0-11 15,1 7 11-15,-1-10-8 0,-3 10 8 0,4 2 0 16,3-2 0-16,0 9 0 0,-4-3 0 0,4 3 0 16,0 0 0-16,0 0 0 0,0 0 0 0,0 0 0 15,0 0 0-15,-7 3 0 0,3-3 0 0,-3 9-8 16,4 4 8-16,3-1 0 0,-7 4 0 0,7-3 0 0,-4 2 0 16,1 4 0-16,-1 0 0 0,1-3-12 0,3 2 4 0,-4 1 0 15,-3 3 8-15,4 0 11 0,-1-6-3 16,-3 3 0-16,7-4-8 0,-3 4 0 0,-1-10-10 15,0 1 10-15,4 6 0 0,0-4 15 16,0-12-2-16,0 6 0 0,8 4 2 0,-5-7 0 0,-3-3 0 0,11 9 0 16,-1-2-2-16,1 2 0 0,6-9 0 0,1 6 0 15,0-3-13-15,6-3 0 0,1 0 0 0,3-3-10 16,-3 3 20-16,3-6 4 0,4 6 1 0,0 0 0 16,7 0-15-16,-8-3 11 0,5-3-11 0,-5-1 10 15,1 7-10-15,0-9 0 0,3 6 0 0,-3-13 0 16,7-12-91-16,-8 9-20 15</inkml:trace>
  <inkml:trace contextRef="#ctx0" brushRef="#br0" timeOffset="49485.37">5122 8769 2070 0,'0'0'92'0,"0"-10"18"0,0 10-88 0,0 0-22 16,0 0 0-16,0 0 0 0,0 0 36 0,0 0 4 16,0-3 0-16,0 3 0 0,0 0-7 0,-3-6-1 15,-8 6 0-15,8 0 0 0,-8-3-20 0,-3 3-4 16,7-6 0-16,-4 6-8 0,1 0 12 0,3 0-4 0,-4-4 0 0,-3-2-8 16,-4 6 0-16,8 0 0 0,-4 0 0 0,0 0 0 15,3 0 0-15,0 10 0 0,-3-4 0 16,4 3 0 15,-1 4 0-31,4 2 0 0,-11 4 0 0,8 0 0 0,3 0 0 0,-4 12 8 0,-3-9 1 0,4 3 0 0,2 0-9 0,-2-6 12 0,6 0-12 0,1 0 12 16,-4-4-12-16,7-5 0 0,-4 9 0 15,4-10 0-15,0-9-8 0,0 0 8 0,0 0-10 0,0 0 10 16,0 0-10-16,11-3 10 0,-1-3-10 0,5-4 10 16,-5 1 0-16,-6-1 8 0,6 1 1 0,1 0 0 15,-4 2 11-15,3-2 1 0,-2 0 1 0,2-1 0 16,-3 1-4-16,0 3-1 0,-3-4 0 0,3 7 0 15,-4-3-17-15,-3 6 0 0,0 0 8 0,0-10-8 16,0 1 9-16,0 3-1 0,0 6-8 0,-3-4 12 16,3-2-12-16,-7-3 8 0,7-1-8 0,0 1 0 0,0 6 8 0,0 3-8 15,7-6 0-15,-7 6 9 0,0-10-9 0,0 10 0 16,14 0-12-16,-11 10 12 0,15-4-14 0,-11 3 5 16,11 4 1-16,-4 12 0 0,0 0 8 0,0-3 0 15,4 3 0-15,-4 3-8 0,-4 4 8 0,1-4-8 16,-4 0 8-16,4 0-8 0,-1 7 8 0,1-10 0 15,-11 3 0-15,3 0 0 0,-3-3 0 0,0 4 0 16,0-4 0-16,-3 0 0 0,3-3 0 0,-11 9 12 16,8-9-4-16,-8 3 0 0,4-6-8 0,0 6 8 15,-4-6-8-15,1 0 8 0,3 6-8 0,0-6 0 16,-11 6 0-16,11-7 8 0,-11 8 0 0,4-8 0 16,0 7 0-16,-7-3 0 0,0 3-8 0,3-6 8 15,-3-3-8-15,0 3 8 0,3 0-8 0,4-4 0 16,-11-5-8-16,8-1 8 15,-1 0-135-15,1-9-21 0</inkml:trace>
  <inkml:trace contextRef="#ctx0" brushRef="#br0" timeOffset="50017.12">5454 8756 403 0,'0'0'36'0,"0"0"-36"0,0-6 0 0,0 6 0 0,0 0 486 0,0 0 90 16,0 0 19-16,0 0 3 0,0 0-490 0,0 0-99 15,0 9-19-15,0 10-4 0,0-3 14 0,3 3-11 16,5-1 11-16,-8 8-10 0,0-1 10 0,3-3 11 15,1 3-3-15,3 0 0 0,-4-6-8 0,4-1 0 16,-3 1 0-16,-1-3 0 0,1 3 0 0,3-4 0 16,0-5 0-16,4-1 0 0,-11 1 0 0,7-1 0 15,0-3 0-15,3-3 0 0,1-3 0 0,3 0 0 16,-4 0 0-16,-2 0 0 0,9-9 12 0,-6 9 0 16,3-9 0-16,-4 5 0 0,8-8-12 0,-4 3 0 0,-3-1 0 15,3-2 0-15,-4-4 0 0,1 0 8 0,-4 4-8 16,4-4 8-16,-8 3-8 0,8-2 0 15,-11 5 0-15,3-5 0 0,-3 5 0 0,0 10 0 0,0 0 0 16,0 0 0-16,4-3 8 0,-4 3 0 16,0 0 0-16,0 0 0 0,0 0 20 0,0 0 3 0,0 3 1 0,0 7 0 15,3-4-16-15,1 3-4 0,7-5 0 0,-11 2 0 16,10 3 0-16,-10 1 0 0,7-1 0 0,-3-3 0 16,-4-6-3-16,7 10-1 0,0 2 0 0,0-2 0 15,0 5-8-15,-4 4 0 0,4-3 0 0,-7 3 0 16,4-1 0-16,-4 1-11 0,7-3 3 0,-7 3 0 15,0-4-91-15,4-5-17 16,-1-1-4-16,1 1-1 0,-4-10-107 0,0 0-22 0,14 0-4 16,0 0-1-16</inkml:trace>
  <inkml:trace contextRef="#ctx0" brushRef="#br0" timeOffset="50386.12">6121 9045 2376 0,'3'0'105'0,"-3"0"22"0,0 0-102 0,4-3-25 0,-1-4 0 0,4 4 0 0,-7-3 39 0,11 6 2 16,3-10 1-16,-3 4 0 0,3-3-42 0,7-1 0 16,-7 1 0-16,7 0 0 15,0-10-33-15,1 3-6 0,2 7-1 0,1-10 0 0,-4 9 23 0,0-5 4 16,4 2 1-16,-7 4 0 0,3-1 12 0,0-5 0 16,-7 5 0-16,7 1 10 0,-10 0 21 0,3-7 4 0,0 6 1 15,-3 4 0-15,-1-3-9 0,-3-1-2 0,0 1 0 16,4 0 0-16,-8-1-11 0,4 1-2 0,-7-7-1 0,4 7 0 15,-4-1-11-15,0 1-11 0,-4-1 3 0,4 4 0 16,-7 3 8-16,4-3 0 0,-11 6 0 0,3 6 0 16,-3-3-8-16,3 3 0 0,-10 4 0 0,7-1 0 15,-7 7 8-15,7 3 0 0,-4 0 8 16,-3-1-8-16,3 7 0 0,1 4 0 16,6 5 0-16,-6-6 0 0,2 7 8 0,1-1-8 0,0 1 8 15,7-4-8-15,-3 1 11 0,3-10-3 0,0 9 0 16,3-9 0-16,4-3-8 0,0 6 0 0,0-10 0 0,0-2 0 15,11 3-8-15,-8-7-4 0,4 0-1 0,7-2 0 32,-7-4-149-32,11-3-30 0,-7-3-5 0</inkml:trace>
  <inkml:trace contextRef="#ctx0" brushRef="#br0" timeOffset="50882.12">7027 8694 1785 0,'0'0'79'0,"0"0"17"0,0 0-77 0,0 0-19 16,-7-7 0-16,7 7 0 0,0 0 242 0,0 0 45 15,-3 7 9-15,-4-4 1 0,3 3-241 0,1-3-56 0,-4 6 0 0,-4 1 0 16,4 6-19-16,-7-7-2 15,3 10-1-15,1-10 0 16,-8 7-34-16,0 3-6 0,1-1-2 0,-4-2 0 0,3 3 41 0,0-3 8 16,8-4 2-16,-8-2 0 0,4 2 13 0,3-2 12 0,4-7-3 0,0 6 0 15,4-3 3-15,3-6 0 0,0 0 0 0,0 0 0 16,0 0-12-16,0 0 8 0,0 0-8 0,0 0 8 16,10-6-8-16,-3 3 0 0,4 3 0 0,0 0 0 15,-1 0 0-15,4 3-17 0,0-3 4 0,4 10 1 16,-7-4 0-16,6 3 0 0,-3-3 0 0,4 7 0 15,-7-7 12-15,3 4 0 0,-4-7 0 0,-3 6 0 16,4 7 0-16,-4-7 0 0,0 7 0 0,-3-7 0 16,-1 1 15-16,1 5 5 0,-4-2 2 0,7-4 0 15,-7 1-10-15,0-1-1 0,-7 7-1 0,7-7 0 16,-4 1-1-16,4-4 0 0,-3 3 0 0,-1-5 0 16,0 5-9-16,1-3-12 0,-4 4 2 0,0-1 1 0,0-3 33 0,0 4 6 15,0-7 2-15,-4 6 0 16,-3-2-48-16,0-4-8 0,-4 3-3 0,4 0 0 15,0-3-85-15,-4 7-16 0,1-10-4 0,3 0-1 16,3 0-108-16,-3-3-22 0,3-7-4 0,4-5-1 0</inkml:trace>
  <inkml:trace contextRef="#ctx0" brushRef="#br0" timeOffset="51315.12">7415 8769 403 0,'15'-13'36'0,"-12"7"-36"0,4-3 0 0,0-1 0 16,-3 1 426-16,-1 2 78 0,1-5 16 0,3 6 4 16,0-4-411-16,-4 1-81 0,4-1-17 0,-7 4-3 15,0 6-12-15,0 0 0 0,0 0 9 0,0 0-9 16,-14 0 0-16,4 6 0 16,-1 4 0-16,-6-4-12 0,2 4 0 0,-6-1-1 0,0 0 0 0,3 1 0 15,1-1 13-15,-1 1 0 0,-7-1 0 0,8 0 0 16,6 1 27-16,-3-4-2 0,4-3 0 0,-5 3 0 15,8-6 10-15,7 0 1 0,0 0 1 0,0 0 0 16,0 0-21-16,7-6-5 0,8 3-1 0,-5-3 0 16,4 3-10-16,0-4 0 0,8 7 0 0,-8-3-11 15,7-3 11-15,-4 6-8 0,5 0 8 0,-1-3-8 16,3 3 8-16,-6 0 0 0,3 0 0 0,0 3 0 16,4-3 0-16,-4 0 0 0,0 6 0 0,1-3 0 0,2 4 0 15,-6-4 0-15,3 3 0 0,-3 3 0 0,-1 1 0 0,1-1 0 16,-7 1 8-16,-1 5-8 0,4-5 20 0,-14 5-1 15,11-2 0-15,-8 6 0 0,1-4 11 0,-4 4 2 16,-7 0 1-16,3 0 0 0,1 3-20 0,-8-3-4 16,1-1-1-16,-8 11 0 0,0-4-8 0,-3 0 0 15,0-3 0-15,-4 3 0 0,-6 3 0 0,2-3 0 16,-6 0 0-16,-7-3 0 16,-1-6-135-16,1 3-29 0,-50 15-5 0,15-24-2 0</inkml:trace>
  <inkml:trace contextRef="#ctx0" brushRef="#br0" timeOffset="54342.13">30727 5771 806 0,'0'0'36'0,"0"0"7"0,0 0-35 0,0-3-8 0,0-7 0 0,0 1 0 16,0 3 348-16,3-4 67 0,-3 1 13 0,4 3 4 15,0-4-267-15,-4 7-53 0,0 3-10 0,3-6-2 16,-3 6-23-16,4-10-4 0,-4 7-1 0,7-3 0 15,-4-3-39-15,4-1-8 0,4 1-1 0,3-7-1 0,4 4 0 0,3-4 0 16,7-9 0-16,4 3 0 0,3-3-14 0,4-10-9 16,0 1 12-16,3-4-12 0,0-6 8 15,1 0-8-15,2-3 0 0,5-6 0 16,10 0 8-16,0-1-8 0,0 4 0 0,3 3 0 0,1 3 0 16,-8 0 0-16,-3-3 0 0,-3 13 0 15,-1-4-30-15,7 4 0 0,1 9 0 0,-1-10 0 16,4 16-182-16,-7 0-36 0</inkml:trace>
  <inkml:trace contextRef="#ctx0" brushRef="#br0" timeOffset="55174.34">30910 6339 2516 0,'7'0'56'0,"-7"0"11"0,0 0 2 0,0 0 1 0,0 0-56 0,0 0-14 16,4-7 0-16,0 4 0 0,3-3 22 0,3 6 2 15,1-10 0-15,6 7 0 0,1-3 24 0,3-10 4 16,0 7 2-16,4 0 0 0,0-1-13 0,3-2-2 15,-3-1-1-15,3 4 0 0,-3 5-11 0,6-5-3 16,1 3 0-16,0 3 0 0,0-4-5 0,-1 7-2 16,-6 0 0-16,3 7 0 0,0-4-5 0,-6-3 0 15,-1 6-1-15,-4 3 0 0,-2-5 1 0,-1 5 1 16,-7 4 0-16,0-1 0 0,-4 4-13 0,-6-4 0 16,-1 4 8-16,-3 3-8 0,-10 0 8 0,2-4 0 15,-2 10-8-15,-4-3 12 0,-1 0-12 0,1-3 0 16,-3-6 8-16,2 9-8 0,1-10 0 0,4 4 0 0,-5-4 0 15,8-2 0-15,0-4 0 0,0 3 0 0,4 1-8 16,-1-4 8-16,7-3 0 0,4-3 0 0,-7 7 0 0,7-7 9 16,0 0-9-16,0 0-9 0,0 0 9 0,0 0-13 15,0 0 13-15,0 0 0 0,0 0 9 0,11 0-9 16,0 0 0-16,-1 0-8 0,4-7-1 0,0 7 0 16,0 0 9-16,4 0 0 0,0 0 0 0,-1 0-8 15,5 7 8-15,-5-4 0 0,-3-3 0 0,0 6 0 16,1-3 0-16,-1 3 0 0,0 1 0 0,0-4 0 15,-7 3 0-15,3-3 0 0,-2 3 0 0,2-2 0 16,1-4 0-16,-4 6 0 0,-4-3 0 0,4 3 0 16,0-3 0-16,-3 4 0 0,3 2 0 0,-3-3 0 0,3-2 0 0,3 5 0 15,-6 0 0-15,-1 1 0 16,4-1 0-16,-3 4 0 0,3-4 10 0,-4 4-10 16,1 2 10-16,-4-5-10 0,0 5 10 0,0-2-10 0,-4 3 10 0,4-4-10 15,-3 1 10-15,-4-1-10 0,3-2 14 0,-6-1-3 16,-1 7-1-16,4-7 0 0,-4 1 2 0,1-1 0 15,-8 0 0-15,4 1 0 0,4-4-2 0,-5 3 0 16,-6-2 0-16,0-4 0 0,0 3-2 0,-4-6-8 16,-3 0 12-16,3 0-4 0,-3-6-8 0,3 3 0 15,1-4 0-15,-1-2 0 16,0 3-39-16,-3-13-9 0,0 10-3 0,0-17-1389 0</inkml:trace>
  <inkml:trace contextRef="#ctx0" brushRef="#br0" timeOffset="61467.83">4410 9437 309 0,'14'0'13'0,"-4"0"4"0</inkml:trace>
  <inkml:trace contextRef="#ctx0" brushRef="#br0" timeOffset="61725.83">4463 9427 1796 0,'-14'-6'80'0,"10"3"16"0,-7 3-77 0,-3 0-19 0,4 0 0 0,-4-6 0 0,-4 6 71 16,4 6 10-16,0-6 3 0,-11 0 0 0,7 0-40 16,-6 0-7-16,-1 0-1 0,-3 3-1 0,3-3-23 0,-10 0-4 15,0 0 0-15,3 0-8 0,-3 0 8 0,-4 0-8 16,0 0 0-16,-7-3 0 0,7 3 16 15,-10 3-3-15,3 3-1 0,-10-6 0 16,-4 0 11-16,-11 7 1 0,-7-4 1 0,-3-3 0 0,-7 0 2 0,-7 6 0 16,-11-3 0-16,-3-3 0 0,-11 0-27 0,0 0 0 15,-11 0 0-15,1 0 0 0,-4 0 56 0,3 0 7 16,-3 0 1-16,4 6 0 0,-5-6 0 0,12 4 0 16,7-8 0-16,-1 4 0 0,8 4-39 0,21-4-7 15,6 6-2-15,19-3 0 0,14 3-16 0,3-3 10 0,10-3-10 16</inkml:trace>
  <inkml:trace contextRef="#ctx0" brushRef="#br0" timeOffset="66061.88">1591 10133 345 0,'0'0'31'0,"-3"-10"-31"15,3 4 0-15,0 6 0 0,-11 0 324 0,7 6 58 16,-3 4 12-16,4-1 2 15,-8 7-353-15,1 3-71 0,-4 0-15 0,3 6-2 16,-10 3 1-16,3 6 0 0,-7 1 0 0,-6 2 0 0,-8 7 17 0,4-6 4 0,-8 6 1 0,1-6 0 16,0 5 22-16,3 1 0 0,0-3 0 0,-3-10 0 15,3 4-11-15,0-1 3 0,-3-5 0 0,10-11 0 32,-3-2-32-32,3 3-5 0,7-10-2 0</inkml:trace>
  <inkml:trace contextRef="#ctx0" brushRef="#br0" timeOffset="66261.88">1161 10283 2401 0,'0'0'106'0,"7"-6"22"15,-7 6-102-15,0 0-26 0,3-3 0 0,8 3 0 0,-1-6 24 0,1 12 0 16,14-3 0-16,-8 6 0 15,12 7-49-15,-1 0-11 0,7 6-1 0,-7 3-1 16,8 9-14-16,-1 4-2 0,0 6-1 0,7 0-609 16,-10 9-121-16</inkml:trace>
  <inkml:trace contextRef="#ctx0" brushRef="#br0" timeOffset="67583.58">1792 12077 403 0,'-35'0'36'0,"21"-6"-36"0,-7 6 0 0,-4-3 0 0,0 3 163 0,0-7 25 15,4 7 6-15,-3 0 1 0,-1 0-129 0,4 0-26 16,-4 7-4-16,7-7-2 0,-10 3-34 0,4-3 0 16,-1 6 0-16,7-3 0 0,-7 3 26 0,-3-6 5 15,11 4 1-15,3 2 0 0,-8-6 32 0,8 0 6 16,-3 0 2-16,2 0 0 0,1 0-6 0,4-6-1 16,6 6 0-16,4 0 0 0,0 0 46 15,0 0-57-15,0 0 0 0,4-4-20 0,6-2-4 16,12 3-1-16,-5-3 0 0,15 6 6 0,7-3 1 15,0-4 0-15,13 7 0 0,-2-3-13 0,20 3-3 0,4-6 0 16,4 6 0-16,14 0-10 0,-4 0-2 0,7 0-8 0,8 0 12 16,6 0-12-16,0 0 0 0,1 0 0 15,6 0 0-15,8 0 0 0,-1 0 0 16,4-3 0-16,-4 3 0 16,12-6-24-16,-5 6-4 0,-3 0 0 0,0 0-1 15,4 0-61-15,-4 0-12 0,3 0-2 0,-13 0-1 0</inkml:trace>
  <inkml:trace contextRef="#ctx0" brushRef="#br1" timeOffset="112828.9">1037 4438 1929 0,'0'0'85'0,"0"0"19"0,0 0-84 0,-3-6-20 0,-8 3 0 0,11 3 0 16,-7-6 42-16,3 6 4 0,1 0 1 0,-4 0 0 16,-7 0-35-16,7 0-12 0,0 0 9 0,-4 6-9 0,1 3 0 0,-5-9 0 15,-2 10 0-15,-1-1 0 0,-3 7 0 0,-4-4 0 16,4 7 0-16,3-3 0 15,-6 9 8-15,3-6-8 0,-11 9 8 0,7 0-8 0,8 7 19 0,-8-10-2 16,4 9 0-16,-1 4 0 0,8 6-3 0,0-7-1 16,4-2 0-16,10-1 0 0,0-9 9 15,0-3 2-15,10 3 0 0,1 4 0 0,3-14-11 0,7 4-1 16,-3-9-1-16,6 5 0 0,8-5-11 16,-4-7 0-16,15 3 9 0,-8-3-9 0,-3-3 30 0,14-3 2 15,0-3 0-15,-1-4 0 0,-6 1-5 0,7 0-1 16,-7-10 0-16,7 0 0 0,-7-6 10 0,-4 6 1 15,0-6 1-15,-10-3 0 0,7 3-14 0,-15-4-4 16,-3-5 0-16,-7 6 0 0,4-7 20 0,-11 1 3 16,0-4 1-16,-11 4 0 0,1-1-26 0,-11 4-5 0,3-1-1 0,-3 4 0 15,-15-6-1-15,8 5-1 0,-7 1 0 0,-7 13 0 16,10-14-10-16,-3 11 0 0,-11 2 0 16,0 3 0-1,-3 7-164-15</inkml:trace>
  <inkml:trace contextRef="#ctx0" brushRef="#br1" timeOffset="113975.43">833 5718 748 0,'0'0'67'16,"-4"-4"-54"-16,4-2-13 0,0 6 0 0,0 0 338 0,-7-9 65 16,7-1 13-16,0 7 2 0,0 3-304 0,7-6-61 15,-7-3-12-15,4-1-2 0,-1 10 18 0,-3 0 4 16,7 0 1-16,4-6 0 0,-4 6-38 0,0-3-7 15,7 3-1-15,-3 3-1 0,-1 3-5 0,-6 4-1 16,6-1 0-16,1 7 0 0,3 2 10 0,-7 11 1 16,-3 5 1-16,6 1 0 0,-10 2 27 0,4 7 6 0,-8 3 1 0,4 3 0 15,-7-3 7-15,0 4 2 16,-4 2 0-16,-10 0 0 0,7 1-33 0,-7-4-7 16,7 0 0-16,-7-3-1 0,7-3-15 0,3-3-8 0,7-10 8 0,-3 3-8 31,7-5-139-31,7-4-32 0</inkml:trace>
  <inkml:trace contextRef="#ctx0" brushRef="#br1" timeOffset="117331.93">423 8562 1958 0,'0'0'174'0,"0"0"-139"0,-7 0-35 0,7 0 0 0,0 0 176 0,0 0 28 15,-3-6 5-15,3 2 2 0,3-2-163 0,4-3-32 16,-7-4-6-16,11 4-2 0,-8-7-8 0,8 7 12 0,0-7-12 0,3-3 12 15,-4 0-12-15,1 1 12 0,3-8-12 0,0 8 12 16,7-1-12-16,0-6 8 16,4 9-8-16,3-3 8 0,-3 7-8 0,-4 2 12 0,4-2-12 0,0 2 12 15,-1 7 17-15,1-3 4 0,-4-3 1 0,4 9 0 16,-4 0-34-16,4 0 0 0,-8 6 0 0,5 3 0 16,-8-6 0-16,0 7 0 0,3 2 8 0,-6 1-8 15,-4 3 15-15,4 2-4 0,-4 11-1 0,-4-4 0 16,-3 3-10-16,0 0 0 0,0 3 0 15,0-2-11-15,-10 5 11 0,6-6-12 0,-6 7 12 0,-1-7-12 16,-3 7 12-16,-7-7 0 0,7 0 0 0,-8 7 0 16,5-7 0-16,-4-3 9 0,6 0-9 0,-6-3 10 15,-3 3-10-15,2-6 0 0,-2 0 0 0,-1 3 0 16,4-10 12-16,-7 4 0 0,3 3 0 0,0-10 0 16,4 0-3-16,3 1 0 0,-3-1 0 0,11-3 0 0,-4-2-9 0,-1 2 0 15,-2 3 0-15,6-9 0 0,4 10 16 0,-3-4-1 16,3 3-1-16,3-5 0 0,4 5 0 0,-3 3 0 15,3-2 0-15,3-1 0 0,-3 4 10 0,4-4 1 16,3-2 1-16,3 2 0 0,-3 0-10 0,11 1-3 16,-4-4 0-16,11-3 0 0,6 3 1 0,-6-2 0 15,7-4 0-15,10 6 0 0,4-3-14 16,-4 3 9-16,8 1-9 0,-4-4 8 0,0 3-8 16,10-3 0-16,-7 6 0 0,1 1 0 15,-1-1-192-15,-3-9-43 0</inkml:trace>
  <inkml:trace contextRef="#ctx0" brushRef="#br1" timeOffset="118978.47">603 11143 2325 0,'0'0'103'0,"-10"0"21"0,6-4-99 0,-3 4-25 0,4-6 0 0,-8 6 0 16,11 0 16-16,0 0-3 0,0 0 0 0,0 0 0 16,0 0 15-16,0 0 4 0,0 0 0 15,0 0 0-15,0 0-12 0,14 0-1 0,0-3-1 0,7 3 0 16,4-6 22-16,-4 6 4 0,-3-3 0 0,10-4 1 15,0 7-25-15,-3-9-6 0,0 3-1 0,-1 3 0 16,1-4 6-16,7 7 1 0,-7-3 0 0,-1-3 0 16,-10 6 9-16,4-3 3 15,-4 6 0-15,-10-3 0 0,6 0-20 0,-10 0-3 16,4 9-1-16,-4-9 0 0,0 0-8 0,0 10 8 0,0 2-8 16,7-2 8-16,-14-1-8 0,7 0 0 0,-4-5 0 0,4 5 0 15,-3-3 0-15,-4 4 0 0,3-4 9 0,-3-3-9 0,7 6 0 0,-3-2 8 16,-8 2-8-16,7-6 0 0,-6 4 0 0,-1 2 8 15,1-3-8-15,-1-3 0 0,-3 7 0 0,3-4 0 16,1 3 0-16,6-5 0 0,-10-4 0 0,7 9 0 16,7-9 0-16,0 0 0 0,0 0 0 15,0 0 0-15,0 0 0 0,11 6 0 0,3-6 0 0,-4 3 0 16,8 4 0-16,-4-1 8 0,4-3-8 0,3 6 0 16,-7-2 0-16,7 2 0 0,-7-6 0 0,7 13 0 15,-6-7 0-15,-1 1 0 0,3 5 0 0,-3-2 0 16,-3 3 0-16,3 3 0 0,-3-4 0 0,-8 4 0 15,8-3 0-15,-4 3 0 0,-4-1 0 0,-3 7 0 16,0-6 0-16,-3 0 0 0,-4 0 0 0,3 0 0 16,-3-4 0-16,4 10 8 0,-8-6 8 0,1 0 3 15,6 0 0-15,-7 0 0 0,1-4-3 0,-1 1 0 16,1-3 0-16,-4 2 0 0,-4-5 3 16,-3 5 0-16,0-5 0 15,-4-1 0-15,-3-6-4 0,-4 7-1 0,4-10 0 0,-8 6 0 0,-9-3-14 16,6 3 0-16,-7-6 8 0,0 0-8 15,-3-6-173-15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13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983 9 3224 0 0,'0'0'143'0'0,"-4"4"26"0"0,1-3 537 0 0,1 0 0 0 0,-1 0 0 0 0,1 0 0 0 0,-1-1 0 0 0,1 1 0 0 0,-1-1 0 0 0,0 1 0 0 0,1-1 0 0 0,-1 0 0 0 0,0 0 0 0 0,-2-1 0 0 0,1 1 278 0 0,0 0 0 0 0,0 0 1 0 0,0 0-1 0 0,1 1 0 0 0,-1-1 1 0 0,-6 2-1 0 0,-43 7-605 0 0,-4 5-753 0 0,41-9 242 0 0,0 0 0 0 0,-1-1 0 0 0,1-1 0 0 0,-1 0 0 0 0,-30 1 0 0 0,28-4 132 0 0,-15 0 15 0 0,15-1 169 0 0,-32 1 0 0 0,20 1 1 0 0,22-1-20 0 0,-1 1-1 0 0,-18 5 0 0 0,18-4 7 0 0,1 0 0 0 0,-1-1 0 0 0,-9 1 1 0 0,10-2-26 0 0,0 1 1 0 0,0 1 0 0 0,0 0-1 0 0,-17 5 1 0 0,12-2-102 0 0,9-4-35 0 0,0 1 0 0 0,0 1 0 0 0,1-1-1 0 0,-1 1 1 0 0,0 0 0 0 0,1 0-1 0 0,0 0 1 0 0,0 1 0 0 0,-4 3-1 0 0,-3 5 50 0 0,-16 22 0 0 0,-29 32-137 0 0,35-43-15 0 0,5-2 2 0 0,1 0 0 0 0,1 1 0 0 0,-23 46 0 0 0,5 8 19 0 0,20-47 59 0 0,1 0-1 0 0,1 1 0 0 0,1 0 0 0 0,-8 61 0 0 0,10-22 38 0 0,3 0 1 0 0,7 90-1 0 0,-1-117-24 0 0,8 44 0 0 0,2-4 0 0 0,-7-42 0 0 0,1 0 0 0 0,15 46 0 0 0,-12-55 17 0 0,-6-19-8 0 0,0-1 1 0 0,2 1-1 0 0,-1 0 1 0 0,11 17-1 0 0,-1-2-9 0 0,-11-20 0 0 0,1 0 0 0 0,0 0 0 0 0,0 0 0 0 0,9 10 0 0 0,66 63-4 0 0,-67-70 13 0 0,0 0 1 0 0,1-1 0 0 0,0-1-1 0 0,0 0 1 0 0,19 7 0 0 0,-2-2 2 0 0,8 4 35 0 0,2-1 1 0 0,62 15-1 0 0,-75-25-29 0 0,-1-2 0 0 0,53 2-1 0 0,-67-6-4 0 0,0 0 0 0 0,-1-1 0 0 0,1-1 0 0 0,0 0-1 0 0,-1-1 1 0 0,1 0 0 0 0,-1-1 0 0 0,0 0 0 0 0,12-6 0 0 0,14-10 63 0 0,-2-2-1 0 0,0-1 1 0 0,-2-2 0 0 0,0-1 0 0 0,-2-1 0 0 0,-1-2 0 0 0,-1-1 0 0 0,47-65-1 0 0,-59 70-45 0 0,-1 0-1 0 0,15-35 0 0 0,-25 45 26 0 0,0 1 0 0 0,-1-1 0 0 0,-1-1 0 0 0,0 1 0 0 0,3-30 0 0 0,-3-61 303 0 0,-11-122 0 0 0,3 162-336 0 0,3 23-2 0 0,-2-1 0 0 0,-13-62 0 0 0,10 78 59 0 0,-2 1-1 0 0,-1 0 1 0 0,-1 0-1 0 0,-20-39 0 0 0,24 55-37 0 0,-2-4 55 0 0,0 1 0 0 0,-1 0 0 0 0,-1 0 0 0 0,0 1 0 0 0,-12-12 1 0 0,-18-10 32 0 0,-2 2 0 0 0,-48-29-1 0 0,79 55-116 0 0,-164-99-466 0 0,80 46-466 0 0,87 56 727 0 0,-2-2-441 0 0,-1 1-1 0 0,1 0 1 0 0,-19-5 0 0 0,14 6-1118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24.624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462 71 3224 0 0,'3'-1'78'0'0,"0"0"0"0"0,0 0 0 0 0,0 0 0 0 0,0-1 0 0 0,0 1 0 0 0,-1-1 0 0 0,1 0-1 0 0,0 0 1 0 0,2-2 0 0 0,6-4 2648 0 0,-2-3-803 0 0,-2 1 864 0 0,0-6-1938 0 0,-3 10 4365 0 0,-5 5-5170 0 0,0 1 1 0 0,0-1-1 0 0,-1 1 0 0 0,1 0 1 0 0,0 0-1 0 0,0-1 0 0 0,-1 1 0 0 0,1 0 1 0 0,0 0-1 0 0,-1 0 0 0 0,1 1 1 0 0,0-1-1 0 0,0 0 0 0 0,-1 0 1 0 0,1 1-1 0 0,0-1 0 0 0,0 1 0 0 0,0-1 1 0 0,-1 1-1 0 0,1-1 0 0 0,0 1 1 0 0,0 0-1 0 0,-1 1 0 0 0,-29 23 23 0 0,23-17 3 0 0,-79 70 467 0 0,51-45-209 0 0,21-19 104 0 0,-27 29 0 0 0,9-8 24 0 0,23-25-278 0 0,0 0 1 0 0,-16 23 0 0 0,-11 23 221 0 0,-46 100 0 0 0,71-126-407 0 0,0 0 1 0 0,2 0-1 0 0,1 1 0 0 0,2 0 1 0 0,-5 48-1 0 0,3-15 35 0 0,-1 24 16 0 0,8-52-66 0 0,2 0 0 0 0,6 43 0 0 0,-2-45 9 0 0,-2-17 13 0 0,0 0 0 0 0,2-1 0 0 0,9 31-1 0 0,3-9-1 0 0,2-2 0 0 0,2 0 0 0 0,2-2 0 0 0,1 0 0 0 0,1-1 0 0 0,48 50 0 0 0,-22-28-245 0 0,-24-26-410 0 0,48 44-1 0 0,-51-54 68 0 0,58 47-6221 0 0,-48-44 1109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25.73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356 49 5064 0 0,'0'0'389'0'0,"-1"-2"-42"0"0,-4-6 2351 0 0,-2-1 1004 0 0,7 9-3612 0 0,-1 0 1 0 0,1-1-1 0 0,0 1 0 0 0,-1 0 1 0 0,1-1-1 0 0,0 1 1 0 0,0-1-1 0 0,0 1 1 0 0,-1 0-1 0 0,1-1 0 0 0,0 1 1 0 0,0 0-1 0 0,0-1 1 0 0,0 1-1 0 0,-1-1 1 0 0,1 1-1 0 0,0-1 1 0 0,0 1-1 0 0,0 0 0 0 0,0-1 1 0 0,0 1-1 0 0,0-1 1 0 0,0 1-1 0 0,0-1 1 0 0,0 1-1 0 0,1-1 1 0 0,-1 1-1 0 0,0 0 0 0 0,0-1 1 0 0,0 1-1 0 0,0-1 1 0 0,1 1-1 0 0,-1-1 1 0 0,1 0 32 0 0,-1 1 0 0 0,1-1 0 0 0,-1 0 0 0 0,1 0 0 0 0,-1 1 0 0 0,1-1 1 0 0,0 0-1 0 0,0 1 0 0 0,-1-1 0 0 0,1 0 0 0 0,0 1 0 0 0,1-1 0 0 0,-21-5 1824 0 0,13 6-1821 0 0,-1 1 0 0 0,0 0-1 0 0,1 0 1 0 0,-1 1 0 0 0,1 0 0 0 0,-7 2-1 0 0,-39 20 409 0 0,38-17-445 0 0,-83 45 489 0 0,91-48-555 0 0,1 0 0 0 0,-1 0 0 0 0,1 1 0 0 0,-7 7 0 0 0,-12 10-10 0 0,21-21-8 0 0,1 1 0 0 0,-1 0 0 0 0,1 0 0 0 0,0 0 0 0 0,0 0 0 0 0,0 1 0 0 0,0-1 0 0 0,0 1 0 0 0,0-1 0 0 0,0 1 0 0 0,1 0-1 0 0,-2 3 1 0 0,2-5-5 0 0,1 0 0 0 0,-1 1 0 0 0,0-1 0 0 0,0 0 0 0 0,1 0 0 0 0,-1 0 0 0 0,0-1 0 0 0,0 1 0 0 0,0 0 0 0 0,0 0 0 0 0,0 0 0 0 0,0-1 0 0 0,-1 2 0 0 0,-8 6 0 0 0,3 4 0 0 0,7-8 0 0 0,1-2 0 0 0,-1 5-12 0 0,0-6 6 0 0,0-1 0 0 0,1 1 0 0 0,-1-1 0 0 0,0 1-1 0 0,1-1 1 0 0,-1 0 0 0 0,0 1 0 0 0,1-1 0 0 0,-1 1-1 0 0,0-1 1 0 0,1 0 0 0 0,-1 1 0 0 0,1-1 0 0 0,-1 0 0 0 0,0 1-1 0 0,1-1 1 0 0,-1 0 0 0 0,1 1 0 0 0,0-1 0 0 0,1 1-11 0 0,9 5-16 0 0,1 0 0 0 0,23 7 0 0 0,-8-3 26 0 0,-8-3-15 0 0,0-2 1 0 0,1 0 0 0 0,31 3-1 0 0,-6 0-10 0 0,-24-4 32 0 0,21 5 0 0 0,18 9 0 0 0,-59-18 0 0 0,1 0 0 0 0,-1 1 0 0 0,0-1 0 0 0,0 1 0 0 0,1 0 0 0 0,-1-1 0 0 0,0 1 0 0 0,0 0 0 0 0,0 0 0 0 0,0 0 0 0 0,0 0 0 0 0,1 1 0 0 0,-1-1 0 0 0,0 0 0 0 0,0 0 0 0 0,0 0 0 0 0,0 0 0 0 0,0 0 0 0 0,0 0 0 0 0,0-1 0 0 0,0 1 0 0 0,0 0 0 0 0,0-1 0 0 0,1 1 0 0 0,1 0 0 0 0,11 2-10 0 0,-13-3 8 0 0,0 0-1 0 0,-1 1 1 0 0,1-1 0 0 0,0 0 0 0 0,-1 0 0 0 0,1 1 0 0 0,0-1-1 0 0,-1 0 1 0 0,1 1 0 0 0,-1-1 0 0 0,1 1 0 0 0,-1-1 0 0 0,1 1-1 0 0,-1-1 1 0 0,1 1 0 0 0,-1-1 0 0 0,0 1 0 0 0,1-1 0 0 0,-1 1 0 0 0,0 0-1 0 0,1-1 1 0 0,-1 2 0 0 0,1-1-2 0 0,4 10 4 0 0,6 14 0 0 0,-8-20 0 0 0,-2-5 0 0 0,-1 0 0 0 0,0 0 0 0 0,1 1 0 0 0,-1-1 0 0 0,0 0 0 0 0,0 1 0 0 0,1-1 0 0 0,-1 0 0 0 0,0 1 0 0 0,0-1 0 0 0,1 1 0 0 0,-1-1 0 0 0,0 0 0 0 0,0 1 0 0 0,0-1 0 0 0,0 1 0 0 0,1-1 0 0 0,-1 1 0 0 0,0-1 0 0 0,0 0 0 0 0,0 1 0 0 0,0-1 0 0 0,0 1 0 0 0,0-1 0 0 0,0 1 0 0 0,0-1 0 0 0,0 0 0 0 0,-1 1 0 0 0,1 0 0 0 0,-5 16 0 0 0,5-14 0 0 0,0-2 0 0 0,0 1 0 0 0,-1-1 0 0 0,1 0 0 0 0,0 0 0 0 0,-1 0 0 0 0,1 1 0 0 0,-1-1 0 0 0,1 0 0 0 0,-1 0 0 0 0,0 0 0 0 0,1 0 0 0 0,-1 0 0 0 0,0 0 0 0 0,0 0 0 0 0,0 0 0 0 0,0 0 0 0 0,0 0 0 0 0,-1 1 0 0 0,-7 7 0 0 0,4-3-7 0 0,0-2 0 0 0,0 1-1 0 0,0 0 1 0 0,-1-1 0 0 0,0 0 0 0 0,0 0-1 0 0,0-1 1 0 0,-8 4 0 0 0,5-2 8 0 0,-26 11-9 0 0,27-13-48 0 0,0 0 0 0 0,-14 8 0 0 0,18-8-111 0 0,-1 0 0 0 0,1 0 0 0 0,-1-1 0 0 0,0 0 0 0 0,0 0 0 0 0,0 0 0 0 0,0 0 0 0 0,0-1 0 0 0,0 0 0 0 0,-7 1 0 0 0,10-2-560 0 0,-11 0-1907 0 0,3 0-2975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26.281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158 142 8840 0 0,'-17'-7'400'0'0,"17"7"-389"0"0,-1 0 0 0 0,1-1 0 0 0,0 1 1 0 0,0 0-1 0 0,-1 0 0 0 0,1 0 0 0 0,0 0 1 0 0,0 0-1 0 0,-1 0 0 0 0,1-1 0 0 0,0 1 1 0 0,0 0-1 0 0,0 0 0 0 0,-1 0 0 0 0,1-1 0 0 0,0 1 1 0 0,0 0-1 0 0,0 0 0 0 0,0-1 0 0 0,-1 1 1 0 0,1 0-1 0 0,0 0 0 0 0,0-1 0 0 0,0 1 1 0 0,0 0-1 0 0,0 0 0 0 0,0-1 0 0 0,0 1 0 0 0,0 0 1 0 0,0 0-1 0 0,0-1 0 0 0,0 1 0 0 0,0-1 1 0 0,0 1-6 0 0,0-1 1 0 0,0 1-1 0 0,0-1 1 0 0,0 1 0 0 0,0 0-1 0 0,0-1 1 0 0,0 1-1 0 0,0-1 1 0 0,-1 1 0 0 0,1-1-1 0 0,0 1 1 0 0,0 0-1 0 0,0-1 1 0 0,0 1 0 0 0,-1-1-1 0 0,1 1 1 0 0,0 0-1 0 0,0-1 1 0 0,-1 1 0 0 0,1 0-1 0 0,0-1 1 0 0,-1 1-1 0 0,1 0 1 0 0,0 0 0 0 0,-1-1-1 0 0,0 1 1 0 0,0-1 61 0 0,0 0 1 0 0,-1 0-1 0 0,1 1 1 0 0,-1-1 0 0 0,1 0-1 0 0,0 1 1 0 0,-1-1-1 0 0,0 1 1 0 0,1-1 0 0 0,-1 1-1 0 0,1 0 1 0 0,-1 0-1 0 0,1 0 1 0 0,-1 0 0 0 0,0 0-1 0 0,1 0 1 0 0,-1 0-1 0 0,1 0 1 0 0,-3 1 0 0 0,2 0 74 0 0,1-1 1 0 0,-1 0-1 0 0,1 1 1 0 0,-1 0-1 0 0,1-1 1 0 0,-1 1 0 0 0,1 0-1 0 0,0 0 1 0 0,-1-1-1 0 0,1 1 1 0 0,-1 1-1 0 0,-5 3 227 0 0,5-4 62 0 0,1 1 8 0 0,-9 16 321 0 0,8-15-619 0 0,0 0 0 0 0,0 1 0 0 0,0-1 0 0 0,0 1 0 0 0,0 0 0 0 0,1-1 0 0 0,-2 9 0 0 0,2 3 121 0 0,1-11-207 0 0,0-1 0 0 0,0 1-1 0 0,0-1 1 0 0,-1 1 0 0 0,0 5-1 0 0,-7 10 179 0 0,5-12-153 0 0,0-1-1 0 0,1 1 1 0 0,0-1 0 0 0,-2 13-1 0 0,-11 70 324 0 0,14-80-325 0 0,0 1 0 0 0,1 15 0 0 0,-1 7-4 0 0,1-28-75 0 0,0-1 0 0 0,-1 1 0 0 0,2-1 0 0 0,-1 1 0 0 0,0-1 0 0 0,1 0 0 0 0,0 1 0 0 0,-1-1 0 0 0,1 0 0 0 0,1 0 0 0 0,-1 1 0 0 0,0-1 0 0 0,1 0 0 0 0,0 0 0 0 0,-1 0 0 0 0,1-1 0 0 0,0 1 0 0 0,1 0 0 0 0,-1-1 0 0 0,3 4 0 0 0,-1-3 0 0 0,0 0 0 0 0,1 0 0 0 0,-1 0 0 0 0,1-1 0 0 0,-1 1 0 0 0,1-1 0 0 0,0 0 0 0 0,0 0 0 0 0,0-1 0 0 0,0 1 0 0 0,0-1 0 0 0,8 1 0 0 0,0-2 3 0 0,1 1-1 0 0,-1-2 0 0 0,0 0 0 0 0,1 0 1 0 0,-1-2-1 0 0,0 1 0 0 0,17-7 0 0 0,-13 3 7 0 0,0-1 1 0 0,0 0-1 0 0,-1-2 0 0 0,27-18 0 0 0,-20 12-5 0 0,-17 12 0 0 0,0-1 0 0 0,-1 1 0 0 0,1-1 0 0 0,-1-1 1 0 0,1 1-1 0 0,-1-1 0 0 0,-1 0 0 0 0,1 0 0 0 0,-1-1 0 0 0,0 1 1 0 0,6-11-1 0 0,-7 10 6 0 0,1 1 1 0 0,-1-1 0 0 0,1 1-1 0 0,8-9 1 0 0,-9 10 14 0 0,0 1 0 0 0,0-1 0 0 0,0 0 0 0 0,0 1 1 0 0,0-1-1 0 0,-1-1 0 0 0,0 1 0 0 0,0 0 0 0 0,0 0 0 0 0,2-8 0 0 0,-1-1 226 0 0,9-21 0 0 0,1-4 87 0 0,-13 36-324 0 0,0 1 1 0 0,0-1-1 0 0,0 1 1 0 0,0-1-1 0 0,0 1 0 0 0,0-1 1 0 0,0 0-1 0 0,0 1 1 0 0,-1-1-1 0 0,1 1 0 0 0,0-1 1 0 0,-1 1-1 0 0,0-1 1 0 0,1 1-1 0 0,-1-1 0 0 0,0 1 1 0 0,0 0-1 0 0,-1-3 1 0 0,0 2 8 0 0,1 0 1 0 0,0 0-1 0 0,0 0 0 0 0,0 0 1 0 0,0 0-1 0 0,0-1 1 0 0,0-1-1 0 0,0 1-4 0 0,1 1 0 0 0,-1 0 0 0 0,0 0 0 0 0,0-1 0 0 0,0 1 1 0 0,0 0-1 0 0,0 0 0 0 0,0 0 0 0 0,-1 0 0 0 0,1 0 0 0 0,-1 1 0 0 0,1-1 0 0 0,-1 0 0 0 0,0 1 0 0 0,-2-3 0 0 0,-4-1 44 0 0,0 0 0 0 0,-15-7 0 0 0,-3-2 70 0 0,0 1-9 0 0,0 0 0 0 0,0 1 0 0 0,-32-9 0 0 0,16 6 29 0 0,21 8-52 0 0,-1 1-1 0 0,-24-3 0 0 0,21 4-1 0 0,17 3-94 0 0,-1 1 0 0 0,1-1-1 0 0,0 2 1 0 0,0-1-1 0 0,-1 1 1 0 0,1 0-1 0 0,0 1 1 0 0,-16 3 0 0 0,15-1-399 0 0,5-1-520 0 0,9 0-1251 0 0,3 1-806 0 0,-1 0-2690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26.85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174 0 10944 0 0,'0'0'1520'0'0,"1"2"-1151"0"0,7 28 1566 0 0,-8-29-1884 0 0,0-1 1 0 0,0 1-1 0 0,0 0 1 0 0,0 0-1 0 0,1 0 1 0 0,-1-1 0 0 0,0 1-1 0 0,0 0 1 0 0,1 0-1 0 0,-1-1 1 0 0,0 1 0 0 0,1 0-1 0 0,-1-1 1 0 0,1 2-1 0 0,0-1 14 0 0,-1 0 0 0 0,1-1-1 0 0,-1 1 1 0 0,1 0 0 0 0,-1-1-1 0 0,0 1 1 0 0,1 0 0 0 0,-1 0-1 0 0,0 0 1 0 0,0-1 0 0 0,1 1-1 0 0,-1 0 1 0 0,0 0 0 0 0,0 1-1 0 0,3 20 739 0 0,-2-17-626 0 0,-1 0 1 0 0,1 0-1 0 0,-1 0 0 0 0,0 0 1 0 0,0 0-1 0 0,-1 6 0 0 0,-2 9 582 0 0,-1-1 0 0 0,-8 20 0 0 0,9-31-592 0 0,-1 1 1 0 0,0-1 0 0 0,0 0 0 0 0,0 0 0 0 0,-1-1-1 0 0,-1 1 1 0 0,-6 7 0 0 0,0-1-109 0 0,6-7-42 0 0,0 0 1 0 0,-1 0-1 0 0,1 0 0 0 0,-10 6 0 0 0,10-9-34 0 0,1 0 1 0 0,0 0-1 0 0,-7 9 0 0 0,7-8-302 0 0,1 0 0 0 0,-1-1-1 0 0,-9 7 1 0 0,6-5-677 0 0,-3 6-5734 0 0,5 0 993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36.32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43 0 2760 0 0,'0'0'20174'0'0,"-1"2"-19917"0"0,-5 8-111 0 0,2 0-1 0 0,-1 1 0 0 0,1-1 0 0 0,1 1 1 0 0,0 0-1 0 0,-3 16 0 0 0,4-11-16 0 0,0 0 0 0 0,2 0 0 0 0,1 32 1 0 0,-1-34-89 0 0,0 0 1 0 0,0 0 0 0 0,-4 14 0 0 0,0 22 33 0 0,4 92-4629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8:35:19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 8035 2120 0,'0'0'47'0,"0"0"9"0,0 0 3 0,4-6 0 0,-4-4-47 0,7 1-12 0,-4-4 0 0,1 4 0 16,3-7 0-16,-7 10 0 0,3 3 0 0,4-3 0 16,-7-4 0-16,0 10 0 0,0 0 0 0,0 0 0 15,0 0-10-15,4 0 10 0,-4 0 0 0,7-9-9 16,-3 9 9-16,-4 0 0 0,0 0 0 0,0 0 0 15,10-10 0-15,-10 10-10 0,0 0 10 0,11 0 0 16,-4-3 0-16,0-3 14 0,3 0-1 0,5 3 0 16,-12 3-2-16,8-7-1 0,-1 7 0 0,4 0 0 15,4 0-10-15,-4 0 0 0,0 7 0 0,-3-4 8 16,10 3-8-16,-7 3 0 0,0 7 0 0,0-7 0 16,4 4 0-16,-4-4 0 0,-3 7 0 0,3 0 0 15,0-4 0-15,0-2 0 0,-3 5 0 16,3-5 0-16,-4-1 0 0,8 1 0 0,-11-1 0 0,11-3 0 15,-11 4 0-15,10-1 0 0,-6 1 9 0,-4-4-9 16,3-3 27-16,1 3 1 0,0-6 0 0,-1 3 0 16,1-3-1-16,-8 0 0 0,-3 0 0 0,11 0 0 0,-1-3 6 15,-6 3 2-15,-4 0 0 0,0 0 0 0,11-6-15 0,-11 6-4 16,0-3 0-16,0 3 0 0,0 0-16 0,0 0 0 16,3-10 8-16,4 4-8 0,-7-3 0 0,7-1 0 15,4 1 0-15,-1-7 0 0,1-3 9 0,3 1 2 16,7-8 0-16,0-8 0 0,4 6 15 0,0-10 3 15,10-6 1-15,-7 7 0 0,4-14-19 16,3 8-11-16,-3-11 12 0,10 7-12 0,4-12 16 0,-7 2-3 0,-4 4-1 16,4 0 0-16,7-1-12 0,-7 10 0 0,0-3 0 15,3-3 0-15,-7 13 0 0,1-7 0 0,2 0-8 16,-2 0 8-16,-1 0-16 0,0 6 1 0,0 1 0 16,4-7 0-16,0 9-3 0,3 1-1 0,-3-4 0 0,0 10-773 15,3-7-156 1</inkml:trace>
  <inkml:trace contextRef="#ctx0" brushRef="#br0" timeOffset="5421.2">2731 8499 1152 0,'0'0'102'0,"-4"-9"-82"15,4-1-20-15,0 1 0 0,0-1 117 0,0 1 19 16,0-3 4-16,0 2 1 0,0 1-103 0,0 9-21 0,-7-3-4 0,7-7-1 16,-4 4 18-16,-3 3 3 0,4-4 1 0,-8 7 0 15,8 0-18-15,-8 0-3 0,-3 0-1 0,-4 0 0 16,1 0 0-16,-1 10 0 0,0-10 0 0,-3 6 0 16,-3-3-3-16,-1 7-1 0,-7-10 0 0,4 9 0 15,-7-9 12-15,6 6 3 0,-6-6 0 0,0 4 0 16,0 2-8-16,-1 3-2 0,-2-3 0 15,-5-2 0-15,8 5 3 0,-4 0 1 0,0-2 0 16,-3-4 0-16,3 3-4 0,0-6-1 0,-7 9 0 0,11-2 0 16,-11-4 2-16,8 6 0 0,2-2 0 15,-3-4 0-15,8 3-1 0,2-3 0 0,-6-3 0 0,11 0 0 16,-8-3 11-16,4-3 3 0,3 6 0 0,0-3 0 16,0-4-13-16,-3 4-2 0,11-3-1 0,-8 6 0 0,4-3-11 15,-4-4 8-15,4 7-8 0,7 7 8 0,0-7-8 16,0 3 0-16,-8 3 0 0,12-3 0 0,-4 7 0 0,3-1 0 15,-3 1 0-15,3 2 0 0,1-3 0 0,-4 1 0 16,3 2 0-16,8-5 0 0,-8 2 0 16,0 1 0-16,8 5-9 0,-4-2 9 0,3-4 0 15,-3 1 8-15,4 5-8 0,3 1 12 0,0-4-12 0,-7 14 0 16,7-8 0-16,0 7 0 0,-4 4 0 0,4-4 0 16,0 9 0-16,0-2 0 0,0 8 0 0,0-2 0 15,-3 6 0-15,3-6 0 0,-7 5 0 0,7 1 0 16,-4 0 0-16,4-6 0 0,-7 6 0 0,3 0 0 15,-6 0 0-15,6-7 0 0,-6 7 0 16,3-9 0-16,0 8 0 0,-4-5 0 0,0-10 0 0,8 7 0 0,-8-7 0 16,1-3 0-16,-1 0 12 0,1-6-4 15,-1 0-8-15,8-3 12 0,-8-4-2 0,7 4-1 0,-6-7 0 0,10-3 0 16,-11 4 5-16,11-7 1 0,0 3 0 0,0-6 0 16,0 0 1-16,0 0 0 0,0 0 0 0,0 0 0 15,0 0-16-15,0 3 11 0,11 4-11 0,-8-7 10 16,8 9-10-16,0-9 0 0,-1 0 0 15,4 6 0-15,0-6 0 0,7 0 0 0,-6-6-8 0,9 6 8 16,1-6 0-16,7 3 0 0,-4-4 0 0,7 4 0 16,1-3 8-16,2 3-8 0,5-3 0 0,-8 6 8 15,7 0-8-15,1 0-11 0,-8 0 3 0,4 6 0 16,-4-6 8-16,4 0 0 0,7 3 0 0,-8-3 0 16,8 0 0-16,0 0 0 0,4 0 0 0,-5 0 8 15,5 0-8-15,-1 0 0 0,-3 0 0 0,3 0 0 0,1 0 0 16,-1 0 0-16,1 0 0 0,6 0 0 0,-7 6 0 15,1 4-8-15,-1-7 8 0,-6 3-8 0,2 10 8 16,-6-4 0-16,-4-2 8 0,-6-1-8 16,2 7 0-16,-13-7 0 0,3 1 0 0,0 5 0 15,-3-5 9-15,0-1-9 0,-8 7 12 0,4-7-12 16,-10 1 20-16,3-7-2 0,0 3-1 0,0-3 0 0,-7 3 7 0,0-6 0 16,0 0 1-16,0 0 0 0,0-6 17 0,-7-3 3 15,4-10 1-15,-1 0 0 0,-3-6-23 0,3 3-5 16,-6-9-1-16,10 2 0 0,-4-5-3 0,-3-4-1 15,4-6 0-15,3 7 0 0,0-13-13 0,0 3 0 16,0 3 0-16,0-3 0 0,0-3 28 0,0 6 2 0,0-3 1 16,0 3 0-16,0 0-23 0,0 0-8 0,-7-3 0 15,3 3 0-15,4 0 0 0,-10 0 8 0,6 0-8 16,-7-3 0-16,4 10 0 0,0-7-13 0,-3 3 2 16,-8 3 1-16,11 1 10 0,-11-7 0 15,4 6 0-15,4-3 0 0,-1-3 0 0,4 7 12 0,-4 2 0 0,11 1-1 31,0 6-44-31,0-1-9 0,4 4-2 0,7 3 0 16,-1 7-124-16,11-1-24 0,-3 7-6 0</inkml:trace>
  <inkml:trace contextRef="#ctx0" brushRef="#br0" timeOffset="11325.32">15642 13532 2512 0,'0'0'112'0,"-7"9"22"0,0 1-107 0,0-1-27 15,-4 10 0-15,1-3 0 0,-1-1 24 0,1 4 0 0,-4-6 0 0,3 9 0 16,-3-3-24-16,-4-7 0 0,1 4 0 0,-5-1 0 16,5-2 0-16,-8 3 0 0,0-4 8 0,-3 4-8 15,0 3 0-15,3 0-11 0,-3 6 3 0,-4 0 0 16,-3 3 8-16,3 0 0 0,-7 7 0 0,1-7 0 15,-1 13 0-15,0-4 0 0,-3 10 0 16,-4 7 0-16,-4 5 0 0,1 4 0 0,0-10 0 0,-1 4 11 16,4-4 25-16,4 0 6 15,3-3 1-15,0-3 0 0,8 7-15 0,-1-10-2 0,0 0-1 0,0-7 0 16,4 7 6-16,-3-9 1 0,-1 2 0 0,0-2 0 16,4-1-32-16,3-6 0 0,-3 1 0 0,3 2 0 15,4-3 0-15,3 0 0 16,1-2 0-16,-4 2 0 0,3-3 0 0,-3-3-16 0,0 3 1 0,3 0 1 15,4-6 14-15,0 0 0 0,0-1 0 0,0-2 0 0,-1 0 19 16,5-4-3-16,-1 4-1 0,4-7 0 16,0 1-6-16,-3-1-1 0,2 1 0 0,1-4 0 0,0-3-8 0,7-3 0 15,-3 6 0-15,3-6 0 0,-4 3 0 0,1-3 0 16,-4 7 0-16,7-7 0 0,-7 0 0 0,3 3 0 16,-3 3 0-16,7-6 0 0,-3 0 0 0,-4 0 0 15,3 0 0-15,0 0 0 0,-3-9 0 0,4 9 0 16,-1-7 11-16,-3-2-11 0,0-3 18 0,4-4-2 15,-4 0-1-15,0 4 0 0,0-4-15 0,-1-3 0 0,1-6 0 16,0 6 0-16,0-6 0 0,0 6 0 0,4 1 0 16,-1-1 0-16,1 9 30 0,-1-5 0 15,1 5 0-15,3-2 0 0,0 5-30 0,0-2 0 16,0 9 0-16,0 0 0 0,0 0 0 0,0 0 0 0,0 0 0 0,0 0 0 16,0 0 0-16,0 0 0 0,0 0 0 0,0 0 0 15,0 0 0-15,0 0 8 0,0 0-8 0,0 0 0 16,0 0-14-16,-7 9-6 0,0 10 0 15,-1 0-1-15,5 0 12 0,-4 6 9 0,3 3-12 16,-3 4 12-16,4-11 0 0,-4 14-8 0,0-1 8 0,0 1 0 16,3-1 0-16,1-2 0 0,-5 2 0 0,8 1 0 15,-3-7 0-15,-1 6 0 0,1-8 0 0,-1 2 0 16,4-9 16-16,-3-1-2 0,-1 1-1 0,1-3 0 16,3 0-3-16,0-4-1 0,3-2 0 0,1-1 0 15,3-3 3-15,0 4 0 0,4-1 0 0,-1 0 0 0,8-2-12 0,3-4 0 16,0 6-10-16,4-2 10 15,3-7 0-15,4 0 0 0,0-7 13 0,6-2-4 0,8-4-9 16,4-5 0-16,2-4 0 0,8-7 0 16,4 1-56-16,7-6-8 0,-1-4 0 0,8-6-848 15,6-9-170-15</inkml:trace>
  <inkml:trace contextRef="#ctx0" brushRef="#br0" timeOffset="50116.61">2155 10233 1267 0,'-10'-12'56'0,"6"5"12"0,4-2-55 0,-10 0-13 0,6-1 0 0,4 1 0 15,0-1 192-15,0 4 35 0,0-3 7 0,0 9 2 16,0 0-206-16,0 0-41 0,4-3-8 0,-4 3-1 15,0 0 20-15,0 0 0 0,0 0-9 0,0 0 9 16,7-7 8-16,-7 7 4 0,3-3 2 0,-3 3 0 16,0-6 11-16,0 6 3 0,0-10 0 0,0 4 0 15,-10 3-3-15,6-3 0 0,-6 6 0 0,-4-10 0 16,-4 7 3-16,0-3 1 0,-3-3 0 0,0-1 0 16,-4 7 0-16,1-10 0 0,-5 10 0 0,-6-3 0 15,3 3 3-15,4 3 1 0,-7 0 0 0,0-6 0 16,-1 6-3-16,1 0-1 0,7 6 0 0,-8-3 0 0,5 3-18 15,3-3-11-15,3 4 12 0,-7-7-12 0,14 9 8 0,-10-9-8 16,4 6 0-16,-1-2 0 0,0-4 12 0,0 0-4 16,4 0 0-16,-3 6-8 0,6-3 0 0,-3 3 0 15,7-3 0-15,3-3 0 0,-3 10 0 0,3-4 0 16,4 3 0-16,4 1 0 0,3-1 0 16,-4 1 0-16,-3 5 0 0,14 1 0 0,-3-3 0 0,6 12 0 15,-6-7 0-15,6 11 0 0,1-4 0 0,0 9 0 16,3-6 0-16,-4 10 0 0,1 6-14 0,3 0 3 15,-3 0 1-15,-1 3 0 0,-6 6 10 0,6-3 0 16,1-3 0-16,-8 4 0 0,4 2 0 0,-3 0 0 16,-4 4 0-16,0 2 0 0,0-2 0 0,0 5 0 0,-4-8 0 15,4-1 0-15,0 0 0 0,-7 1 0 0,4-7-10 16,-4 6 10-16,3-3 0 0,4 3 16 0,-10-6-2 0,6 0 0 16,-6 4-14-16,-1-4 0 0,0 3 0 0,1-3 0 15,-4-9 0-15,0 5 0 0,3 1 0 0,-3 0 0 16,-4-6 0-16,4 3 0 0,0-13 0 0,0 0 9 15,3-3 7-15,1-6 2 0,-4 0 0 0,3-4 0 16,1 4 2-16,-1-3 0 0,7-3 0 0,-6-7 0 16,-1 9-11-16,8-5-1 0,-4-7-8 0,3 6 12 15,4 1-12-15,-3-4 0 0,3 3 8 0,0 1-8 16,0-4 0-16,3-3 0 0,-3 7 0 0,11-4 0 16,-8-3 0-16,8 3 0 0,3-2 8 0,4 2-8 15,-4-6 10-15,10 9-1 0,-2-9 0 0,2 10 0 16,12-10-9-16,-5 9 0 0,5-9 0 0,-1 6 0 15,0-3 8-15,7-3 0 0,-3 7 0 0,7-4 0 0,-4-3-8 16,4 0 0-16,4-3 0 0,-1-4-11 0,4 4 11 0,-4 3 8 16,1-6-8-16,-1 3 11 0,-3-3-11 0,0-4 8 15,-4 10-8-15,4-9 8 0,0 9-8 0,3 0 0 16,-10 0 0-16,7 0 0 16,0 9-42-16,-7-3-14 0,-1 7-2 0,5 3-1224 0</inkml:trace>
  <inkml:trace contextRef="#ctx0" brushRef="#br0" timeOffset="129355.29">26303 5235 1735 0,'-10'-19'76'0,"6"16"17"0,4-4-74 0,-4-2-19 15,4 3 0-15,0 6 0 0,0-3 84 0,0 3 14 16,0-7 2-16,0 7 1 0,0 0-20 0,0 0-4 16,8-9-1-16,-8 9 0 0,7 0 0 0,0 0 0 15,3 6 0-15,-6-3 0 0,3 4-12 0,-4 2-4 16,4 0 0-16,-3 10 0 0,3-3-20 0,-3 3-4 16,-1 0 0-16,1 6-1 0,-1 3-9 0,1 0-2 15,-1 7 0-15,1-1 0 0,3 4-3 0,-4 3-1 16,4-4 0-16,0 10 0 0,0-3-4 15,4 9-2-15,-4-2 0 0,0-4 0 0,4 6-4 16,-1 0-1-16,1 1 0 0,3-7 0 0,-3 3 4 0,-1-3 1 0,1-3 0 0,-4 0 0 16,3 3 7-16,-3-7 2 0,0-11 0 15,4 8 0-15,0-12-10 0,-4 0-1 0,0-6-1 16,0 0 0-16,-4-3-2 0,1-7 0 0,-1-6 0 0,-3-3 0 16,0 0-9-16,7-3 0 0,4-3 0 0,-7-7 0 15,3-9 0-15,0 4 0 0,0-4 0 0,0-3 0 16,-4-4 0-16,4-2 8 0,0 3-8 0,0-1 0 15,1 1 0-15,-1 6 0 0,-4 4 0 0,1-1 0 0,-1 3 0 16,4 7 0-16,-3-1 0 0,-4 10 0 16,0 0 0-16,0 0 0 0,0 0 0 0,7 10 0 0,0-1 0 0,3 4 0 15,-2-1-9-15,-1-2 9 0,0 5 0 16,0-2 0-16,3 2 0 0,-3 1 0 0,4-3 0 0,-1 9 0 16,1-10 0-16,0 7 0 0,-4-3 0 15,3-1 0-15,1-2 0 0,-1 3 0 0,1-7 0 0,3 10 0 16,-3-4 0-16,3-2 0 0,0-4 0 0,-3 7 0 15,3-7 0-15,0 1 0 0,0-1 0 16,0-2 9-16,4-4-9 0,-8 3 12 0,4-3-12 0,0 3 0 16,1 1 0-16,-1-4 0 0,0-6 0 0,0 3 0 15,0-7 0-15,4 1 0 0,-1-3 11 0,4 6-3 16,-3-7-8-16,0 1 12 0,-1-7-12 0,5 0 0 16,-5-2 0-16,1-4 0 0,-4-10 0 0,4 4 8 15,-4-6-8-15,0-1 0 0,0-3 9 0,-4-9-9 16,1-3 8-16,-4-13-8 0,0 1 8 0,0-10-8 0,-3 0 0 0,3-1 8 15,-7 1-8-15,0-6 0 0,3-1 0 16,-3-2 0-16,0 3 0 0,0 5 0 0,0 1-9 16,0 0 9-16,4 0-22 0,-4 9 2 0,3 4 1 0,1 2 0 31,3-2-34-31,-4 12-7 0,1 3-2 0,3 6 0 16,0-6-104-16,4 10-21 0,-4 6-4 0,3-1-1 0</inkml:trace>
  <inkml:trace contextRef="#ctx0" brushRef="#br0" timeOffset="130408.59">26176 7116 403 0,'-25'-9'36'0,"15"9"-36"0,-4-6 0 0,0 6 0 0,0-10 240 0,-1 10 40 16,1-3 9-16,4-3 2 16,-4 6-146-16,3 0-29 0,7 0-5 0,-3 6-2 15,0-6-3-15,7 0-1 0,0 0 0 0,7 3 0 0,-3 7-28 16,7-4-5-16,3-6-2 0,7 3 0 0,7 3-39 0,0-6-8 15,8 0-2-15,2 0 0 0,8-9 9 0,11 3 2 16,6-13 0-16,8 0 0 16,3-6-8-16,10-7-2 0,5-2 0 15,9-10 0-15,15 0-10 0,0 0-1 0,4 0-1 16,3 7 0-16,-4-7-18 0,-7 9-4 16,1-2-1-16,-8 2 0 0,-10 7-25 0,-1-7-5 15,-2 7-1-15,-5 3 0 0,-6 0-64 16,-18 6-12-16,-7 0-4 0,-7 10-564 15,-11-7-112-15</inkml:trace>
  <inkml:trace contextRef="#ctx0" brushRef="#br0" timeOffset="130685.46">26039 7543 2246 0,'0'0'200'0,"0"0"-160"0,0 0-32 0,0 0-8 16,10-7 72-16,8 4 12 0,-1-6 4 0,8-4 0 15,7 4-38-15,3-4-7 0,11-2-2 0,7 5 0 16,7-9 20-16,14 10 4 0,11-10 1 0,6-3 0 16,1 3-18-16,17 1-3 0,11-11-1 15,4 1 0-15,-1-3-30 0,4 3-6 0,11-7-8 16,-8 4 11-16,-13-1-11 0,-1-5 0 15,-3 2 0-15,-3 1 0 16,-5 2-22-16,-9-2-3 0,-8-1-1 0,-4 1 0 16,8-10-174-16,-25 16-36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36.77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20 0 20239 0 0,'0'0'1984'0'0,"-9"6"-1768"0"0,3 3-448 0 0,1-2-176 0 0,5 2-288 0 0,5 3 344 0 0,-5 2-952 0 0,6-1-192 0 0,8-5-39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37.18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69 238 16615 0 0,'-11'5'1254'0'0,"10"-5"-1112"0"0,-11 11 270 0 0,-5 9 1364 0 0,15-19-1676 0 0,1 1 0 0 0,0-1 0 0 0,0 1 0 0 0,1-1 0 0 0,-1 0 0 0 0,0 1 0 0 0,0 0 0 0 0,1-1-1 0 0,-1 1 1 0 0,1-1 0 0 0,-1 3 0 0 0,-2 4 172 0 0,1-1-93 0 0,-1 0 0 0 0,1 1-1 0 0,0-1 1 0 0,0 1 0 0 0,-1 9 0 0 0,3 43-129 0 0,0-16-20 0 0,0-34 8 0 0,0-8 380 0 0,1-2-408 0 0,-1 0 1 0 0,0 0-1 0 0,0 0 0 0 0,0 0 0 0 0,1 0 0 0 0,-1 0 0 0 0,0 1 1 0 0,0-1-1 0 0,0 0 0 0 0,1 0 0 0 0,-1 0 0 0 0,0 0 1 0 0,0 0-1 0 0,0 1 0 0 0,0-1 0 0 0,0 0 0 0 0,1 0 0 0 0,-1 0 1 0 0,0 1-1 0 0,0-1 0 0 0,0 0 0 0 0,0 0 0 0 0,0 0 0 0 0,0 1 1 0 0,0-1-1 0 0,0 0 0 0 0,0 0 0 0 0,0 1 0 0 0,0-1 0 0 0,0 0 1 0 0,0 1 14 0 0,0-1 1 0 0,0 0 0 0 0,0 0 0 0 0,0 1 0 0 0,1-1 0 0 0,-1 0 0 0 0,0 1 0 0 0,0-1 0 0 0,0 0-1 0 0,0 1 1 0 0,0-1 0 0 0,0 0 0 0 0,1 0 0 0 0,-1 1 0 0 0,0-1 0 0 0,0 0 0 0 0,0 0-1 0 0,1 0 1 0 0,-1 1 0 0 0,0-1 0 0 0,0 0 0 0 0,1 0 0 0 0,-1 0 0 0 0,0 1 0 0 0,0-1-1 0 0,1 0 1 0 0,-1 0 0 0 0,0 0 0 0 0,1 0 0 0 0,-1 0 0 0 0,0 0 0 0 0,1 0 0 0 0,1 0 6 0 0,1 0 0 0 0,-1-1 1 0 0,0 1-1 0 0,0-1 0 0 0,1 1 1 0 0,-1-1-1 0 0,0 0 1 0 0,0 0-1 0 0,0 0 0 0 0,0 0 1 0 0,0 0-1 0 0,0-1 0 0 0,0 1 1 0 0,0 0-1 0 0,0-1 0 0 0,-1 0 1 0 0,1 1-1 0 0,-1-1 1 0 0,1 0-1 0 0,-1 0 0 0 0,1 0 1 0 0,-1 0-1 0 0,0 0 0 0 0,0 0 1 0 0,1-3-1 0 0,3-7 186 0 0,-1-1 0 0 0,0 0-1 0 0,3-18 1 0 0,-4 17-172 0 0,15-55 18 0 0,2-6-64 0 0,-4 31 0 0 0,-12 32 0 0 0,0-1 0 0 0,1 1 0 0 0,0 1 0 0 0,1-1 0 0 0,11-16 0 0 0,-7 12 0 0 0,-8 13 0 0 0,0 0 0 0 0,0 0 0 0 0,0 0 0 0 0,0 0 0 0 0,0 0 0 0 0,1 1 0 0 0,-1-1 0 0 0,4-2 0 0 0,11-9 0 0 0,-15 11 0 0 0,0 1 0 0 0,0 0 0 0 0,0 1 0 0 0,1-1 0 0 0,-1 0 0 0 0,0 1 0 0 0,1-1 0 0 0,-1 1 0 0 0,6-2 0 0 0,1 0 10 0 0,0 0 0 0 0,0 1 0 0 0,0 1 0 0 0,0 0 0 0 0,1 0 1 0 0,-1 0-1 0 0,0 1 0 0 0,1 1 0 0 0,-1 0 0 0 0,0 0 0 0 0,0 1 0 0 0,0 0 0 0 0,13 4 0 0 0,-11-2 2 0 0,0 1 1 0 0,-1-1-1 0 0,0 2 1 0 0,0-1-1 0 0,-1 2 0 0 0,0-1 1 0 0,0 1-1 0 0,0 0 1 0 0,-1 1-1 0 0,14 16 1 0 0,-8-5 45 0 0,-1 0 0 0 0,20 40 0 0 0,12 46 36 0 0,-34-80-104 0 0,3 11-342 0 0,37 64 0 0 0,-42-85 155 0 0,0 0-919 0 0,19 24 0 0 0,-24-35 685 0 0,0 0-1 0 0,-1-1 1 0 0,1 1-1 0 0,0-1 1 0 0,1 0-1 0 0,-1 0 1 0 0,1 0-1 0 0,-1 0 1 0 0,11 3-1 0 0,-2-4-672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1.01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121 1 15264 0 0,'0'0'2006'0'0,"2"1"-1619"0"0,0 1-291 0 0,1 0 0 0 0,-1 0 0 0 0,0 1 0 0 0,0-1 0 0 0,0 0 0 0 0,-1 1 0 0 0,1-1 0 0 0,0 1 0 0 0,-1 0 0 0 0,0 0 0 0 0,0-1 0 0 0,0 1 0 0 0,0 0 0 0 0,0 0 0 0 0,0 0 0 0 0,-1 0 0 0 0,1 0 0 0 0,-1 4 0 0 0,2 39 711 0 0,-2-1 0 0 0,-11 80 0 0 0,-27 89-70 0 0,2-61-401 0 0,-14 76-168 0 0,47-211-294 0 0,-9 75-337 0 0,12-79-1000 0 0,0 0 0 0 0,2 19 0 0 0,2-18 149 0 0,0 4-1691 0 0,-4-10-2177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1.59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129 0 17623 0 0,'0'0'1595'0'0,"0"2"-1310"0"0,-6 40 880 0 0,2-17-552 0 0,-2 8-2 0 0,-1 11 24 0 0,-5 49-7 0 0,4-38-505 0 0,-20 127 430 0 0,-6 56-401 0 0,14-73-216 0 0,18-139-73 0 0,0 0-1 0 0,2 0 0 0 0,4 28 1 0 0,-3-37-399 0 0,-1-1-3246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2.14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235 192 11520 0 0,'10'-14'654'0'0,"20"-20"0"0"0,-23 27-714 0 0,4-6 41 0 0,-6 7 426 0 0,1 1-1 0 0,-1-1 1 0 0,11-7 0 0 0,20-19 3701 0 0,-24 21-3178 0 0,0 0 1 0 0,13-9-1 0 0,-21 18-845 0 0,0-1 1 0 0,0 1 0 0 0,0 0 0 0 0,0 0-1 0 0,0 0 1 0 0,1 1 0 0 0,-1 0-1 0 0,1-1 1 0 0,-1 1 0 0 0,1 1 0 0 0,7-1-1 0 0,-10 1-65 0 0,0 0 0 0 0,0 1 0 0 0,0-1-1 0 0,0 1 1 0 0,0-1 0 0 0,0 1 0 0 0,0 0-1 0 0,0 0 1 0 0,0 0 0 0 0,-1 0 0 0 0,1 0-1 0 0,0 1 1 0 0,-1-1 0 0 0,1 0 0 0 0,-1 1-1 0 0,1-1 1 0 0,-1 1 0 0 0,1-1 0 0 0,-1 1-1 0 0,0 0 1 0 0,0 0 0 0 0,1 2 0 0 0,2 4 42 0 0,-1-1 1 0 0,0 1 0 0 0,0-1 0 0 0,3 13-1 0 0,-5-8-13 0 0,1 0 0 0 0,-2 0 0 0 0,0 1-1 0 0,0-1 1 0 0,-3 13 0 0 0,2-9-26 0 0,-3 10 78 0 0,-1 1 0 0 0,-13 40-1 0 0,2-9 154 0 0,-108 334 274 0 0,114-367-501 0 0,-1-1 0 0 0,-1 0-1 0 0,-1 0 1 0 0,-1-2 0 0 0,-22 28-1 0 0,32-45-14 0 0,0-1 1 0 0,0-1-1 0 0,0 1 0 0 0,0 0 0 0 0,-1-1 0 0 0,1 0 0 0 0,-1 0 0 0 0,-10 4 0 0 0,1-2-79 0 0,1 0 0 0 0,-17 2 0 0 0,24-6 58 0 0,0-1-1 0 0,1 1 1 0 0,-1-1-1 0 0,1 0 1 0 0,-1-1 0 0 0,0 1-1 0 0,1-1 1 0 0,-1 0-1 0 0,1-1 1 0 0,-1 1-1 0 0,-7-4 1 0 0,4 1-31 0 0,0 0 0 0 0,0-1 0 0 0,1 0 0 0 0,-1-1 0 0 0,-10-8 0 0 0,18 13 39 0 0,0 0 0 0 0,0 0 1 0 0,1 0-1 0 0,-1 0 0 0 0,0 0 0 0 0,0 0 0 0 0,1 0 1 0 0,-1 0-1 0 0,0 0 0 0 0,1 0 0 0 0,-1 0 1 0 0,1 0-1 0 0,0-1 0 0 0,-1 1 0 0 0,1 0 0 0 0,0-3 1 0 0,-1 3 0 0 0,1-1 0 0 0,0 0 1 0 0,-1 1-1 0 0,1-1 0 0 0,-1 0 0 0 0,1 1 1 0 0,-1-1-1 0 0,-1-2 0 0 0,1 3 3 0 0,1 1 0 0 0,0 0-1 0 0,0-1 1 0 0,0 1 0 0 0,-1-1 0 0 0,1 1-1 0 0,0 0 1 0 0,0-1 0 0 0,0 1 0 0 0,0-1-1 0 0,0 1 1 0 0,0-1 0 0 0,0 1 0 0 0,0-1-1 0 0,0 1 1 0 0,0 0 0 0 0,0-1 0 0 0,0 1-1 0 0,0-1 1 0 0,0 1 0 0 0,1-1 0 0 0,-1 1-1 0 0,0 0 1 0 0,0-1 0 0 0,0 1 0 0 0,1-1-1 0 0,-1 1 1 0 0,0 0 0 0 0,1-1 0 0 0,-1 1-1 0 0,0 0 1 0 0,1-1 0 0 0,-1 1 0 0 0,0 0-1 0 0,1 0 1 0 0,-1-1 0 0 0,0 1 0 0 0,1 0-1 0 0,-1 0 1 0 0,1 0 0 0 0,-1-1 0 0 0,0 1-1 0 0,1 0 1 0 0,-1 0 0 0 0,1 0-1 0 0,-1 0 1 0 0,1 0 0 0 0,21-4 196 0 0,-21 4-194 0 0,20-1 299 0 0,1 1-1 0 0,0 2 0 0 0,26 4 1 0 0,-24-1-204 0 0,-1 1 1 0 0,0 1-1 0 0,0 1 1 0 0,-1 1-1 0 0,0 1 1 0 0,29 18 0 0 0,-33-16-202 0 0,0 0 0 0 0,0 1 0 0 0,-2 1 0 0 0,0 1 0 0 0,0 0 1 0 0,-1 1-1 0 0,21 30 0 0 0,13 24-1491 0 0,-38-53 1175 0 0,10 16-1679 0 0,-12-7 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4.26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11 158 4488 0 0,'0'0'201'0'0,"-1"-1"-3"0"0,0-1-190 0 0,0-1 1 0 0,0 1-1 0 0,0 0 1 0 0,0 0-1 0 0,0 0 1 0 0,0-1-1 0 0,0-4 1 0 0,0-29-30 0 0,1 27-13 0 0,5-53 1690 0 0,-5 60-596 0 0,0-10 4046 0 0,0 11-4954 0 0,0 1 0 0 0,0-1 0 0 0,0 0 0 0 0,0 1 0 0 0,0-1 1 0 0,0 1-1 0 0,5-9 7010 0 0,-4 11-6648 0 0,8 12 364 0 0,4 8 96 0 0,-7-1-573 0 0,6 37 0 0 0,-5-22-184 0 0,1 13 65 0 0,7 26 156 0 0,-13-69-409 0 0,0 5 41 0 0,1 1 1 0 0,1-1-1 0 0,0 0 1 0 0,1 0-1 0 0,0 0 1 0 0,8 13 0 0 0,-10-22-59 0 0,3 12 82 0 0,-6-13-88 0 0,1-1 1 0 0,-1 1-1 0 0,0-1 0 0 0,0 0 0 0 0,1 1 0 0 0,-1-1 1 0 0,0 0-1 0 0,0 1 0 0 0,1-1 0 0 0,-1 0 0 0 0,0 0 1 0 0,1 1-1 0 0,-1-1 0 0 0,1 0 0 0 0,-1 0 0 0 0,0 0 1 0 0,1 1-1 0 0,-1-1 0 0 0,1 0 0 0 0,-1 0 0 0 0,0 0 1 0 0,1 0-1 0 0,-1 0 0 0 0,1 0 0 0 0,-1 0 1 0 0,1 0-1 0 0,-1 0 0 0 0,0 0 0 0 0,1 0 0 0 0,-1 0 1 0 0,1 0-1 0 0,-1 0 0 0 0,1 0 0 0 0,-1 0 0 0 0,1-1 1 0 0,10-5 189 0 0,-1-10-24 0 0,-5 10-160 0 0,-4 6-12 0 0,-1 0 0 0 0,0-1 0 0 0,1 1 0 0 0,-1 0 0 0 0,1 0 0 0 0,-1-1 0 0 0,0 1 0 0 0,1 0 0 0 0,-1 0 0 0 0,1 0 0 0 0,-1 0 0 0 0,0-1 0 0 0,1 1 0 0 0,-1 0 0 0 0,1 0 0 0 0,-1 0 0 0 0,1 0 0 0 0,0 0 0 0 0,3 1-5 0 0,0 1 0 0 0,-1 0 0 0 0,1 0 0 0 0,-1 0 0 0 0,1 0 0 0 0,-1 0 0 0 0,1 0 0 0 0,-1 1 0 0 0,0 0 0 0 0,0 0 0 0 0,4 5 0 0 0,-3-4 3 0 0,0 0 1 0 0,0 0-1 0 0,0 0 0 0 0,1 0 1 0 0,-1-1-1 0 0,7 4 0 0 0,27 5 2 0 0,-23-8 0 0 0,-10-3 9 0 0,-1 0-1 0 0,0-1 1 0 0,1 0-1 0 0,-1 0 1 0 0,5 0-1 0 0,-5-1 40 0 0,0 1-1 0 0,0 0 1 0 0,0 0-1 0 0,0 0 1 0 0,0 1 0 0 0,7 1-1 0 0,-8-1-29 0 0,0 0-1 0 0,0-1 0 0 0,0 0 1 0 0,0 0-1 0 0,0 1 1 0 0,0-2-1 0 0,6 0 1 0 0,0 1 24 0 0,-4-1-19 0 0,0 1 1 0 0,-1-1 0 0 0,0 0-1 0 0,1 0 1 0 0,-1-1 0 0 0,5-1-1 0 0,-7 2 6 0 0,0 0-1 0 0,0 1 1 0 0,0-1-1 0 0,-1 0 1 0 0,1 0-1 0 0,-1 0 1 0 0,1 0-1 0 0,0 0 1 0 0,-1-1 0 0 0,0 1-1 0 0,1 0 1 0 0,-1-1-1 0 0,0 1 1 0 0,0-1-1 0 0,1 1 1 0 0,0-3-1 0 0,0-2 74 0 0,1 0 1 0 0,0 0-1 0 0,0 0 0 0 0,0 0 1 0 0,7-8-1 0 0,0-1 60 0 0,0-3 26 0 0,12-26 0 0 0,-11 21-111 0 0,-4 6-30 0 0,-1-1-1 0 0,5-21 0 0 0,-2 7-22 0 0,10-36-24 0 0,-14 43 3 0 0,-5 21-10 0 0,0 1 0 0 0,1-1 0 0 0,-1 1 0 0 0,1-1 0 0 0,0 1 0 0 0,2-5-1 0 0,7-18-513 0 0,-10 25 407 0 0,0 1 0 0 0,0-1 0 0 0,1 1 0 0 0,-1-1 0 0 0,0 0 0 0 0,0 1 0 0 0,1-1 0 0 0,-1 1 0 0 0,1-1 0 0 0,-1 1 0 0 0,0-1 0 0 0,1 1 1 0 0,-1-1-1 0 0,1 1 0 0 0,-1-1 0 0 0,1 1 0 0 0,-1 0 0 0 0,1-1 0 0 0,-1 1 0 0 0,1 0 0 0 0,-1-1 0 0 0,1 1 0 0 0,0 0 0 0 0,-1 0 0 0 0,1-1 0 0 0,0 1 0 0 0,-1 0 0 0 0,1 0 0 0 0,-1 0 0 0 0,1 0 0 0 0,0 0 0 0 0,-1 0 0 0 0,1 0 0 0 0,0 0 0 0 0,-1 0 0 0 0,1 0 0 0 0,0 0 0 0 0,0 1 0 0 0,3 0-469 0 0,0 0 0 0 0,0 1 0 0 0,0-1 0 0 0,6 4 0 0 0,38 29-5642 0 0,-38-26 4443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4.68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38 234 10280 0 0,'0'0'1926'0'0,"2"0"-1016"0"0,6-4 398 0 0,1 0 0 0 0,-1 0 0 0 0,0-1 0 0 0,10-7 0 0 0,22-13 1323 0 0,82-45-903 0 0,-63 28-1580 0 0,-42 28-133 0 0,-15 11-15 0 0,0 1-1 0 0,0 0 1 0 0,0 0 0 0 0,0 1-1 0 0,1-1 1 0 0,2-1-1 0 0,-1 0 14 0 0,1 1 0 0 0,-1-1-1 0 0,0 0 1 0 0,0 0 0 0 0,5-4-1 0 0,-9 7-2 0 0,0-1 0 0 0,0 1-1 0 0,1 0 1 0 0,-1-1 0 0 0,0 1-1 0 0,0 0 1 0 0,1-1 0 0 0,-1 1 0 0 0,0-1-1 0 0,0 1 1 0 0,0 0 0 0 0,0-1-1 0 0,0 1 1 0 0,1-1 0 0 0,-1 1 0 0 0,0-1-1 0 0,0 1 1 0 0,0 0 0 0 0,0-1-1 0 0,0 1 1 0 0,0-1 0 0 0,0 1-1 0 0,-1-1 1 0 0,1 1 0 0 0,0 0 0 0 0,0-1-1 0 0,0 1 1 0 0,0-1 0 0 0,-1 1-1 0 0,1 0 1 0 0,0-1 0 0 0,0 1-1 0 0,0-1 1 0 0,-1 1 0 0 0,1 0 0 0 0,0-1-1 0 0,-1 1 1 0 0,1 0 0 0 0,0 0-1 0 0,-1-1 1 0 0,1 1 0 0 0,0 0-1 0 0,-1 0 1 0 0,1 0 0 0 0,-1-1 0 0 0,1 1-1 0 0,0 0 1 0 0,-1 0 0 0 0,1 0-1 0 0,-1 0 1 0 0,1 0 0 0 0,-1 0 0 0 0,0 0-1 0 0,-5 0 0 0 0,0 0 1 0 0,0 1-1 0 0,0-1 0 0 0,0 2 0 0 0,0-1 0 0 0,0 0 0 0 0,0 1 0 0 0,1 0 1 0 0,-1 1-1 0 0,1-1 0 0 0,-1 1 0 0 0,1 0 0 0 0,-6 5 0 0 0,-19 13-53 0 0,13-10 39 0 0,1 0-1 0 0,1 1 0 0 0,0 1 1 0 0,-26 28-1 0 0,30-27 13 0 0,-7 7 10 0 0,1 1 0 0 0,1 0-1 0 0,1 1 1 0 0,-19 38 0 0 0,29-50 9 0 0,0 1 2 0 0,0 0-1 0 0,0 0 1 0 0,1 1 0 0 0,0-1 0 0 0,1 1-1 0 0,1 0 1 0 0,-2 23 0 0 0,4-27-14 0 0,0 0-1 0 0,0 0 1 0 0,3 9 0 0 0,-2-14-14 0 0,0 0 0 0 0,1 0-1 0 0,-1 0 1 0 0,1 0 0 0 0,0-1 0 0 0,0 1 0 0 0,0 0-1 0 0,5 5 1 0 0,-2-4-6 0 0,-1-1 1 0 0,1 1-1 0 0,1-1 0 0 0,-1 0 0 0 0,0 0 0 0 0,1-1 0 0 0,0 0 1 0 0,0 0-1 0 0,0 0 0 0 0,0 0 0 0 0,0-1 0 0 0,1 0 1 0 0,-1-1-1 0 0,1 1 0 0 0,-1-1 0 0 0,9 0 0 0 0,9 1-318 0 0,0-2 0 0 0,0 0 0 0 0,27-5-1 0 0,-48 5 216 0 0,61-8-2168 0 0,-20-1-3627 0 0,-6 0-809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5.07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7832 0 0,'0'0'9743'0'0,"1"1"-9183"0"0,1 3-448 0 0,0 0 0 0 0,0 0 0 0 0,-1 0 0 0 0,0 1-1 0 0,0-1 1 0 0,0 0 0 0 0,0 1 0 0 0,-1-1-1 0 0,1 5 1 0 0,1 14 113 0 0,3 11-37 0 0,-5-34-187 0 0,0 0 0 0 0,0 0 1 0 0,0 0-1 0 0,0 0 0 0 0,0 1 0 0 0,0-1 1 0 0,-1 0-1 0 0,1 0 0 0 0,0 0 0 0 0,0 0 0 0 0,0 0 1 0 0,0 0-1 0 0,0 1 0 0 0,0-1 0 0 0,0 0 0 0 0,0 0 1 0 0,0 0-1 0 0,1 0 0 0 0,-1 0 0 0 0,0 0 0 0 0,0 1 1 0 0,0-1-1 0 0,0 0 0 0 0,0 0 0 0 0,0 0 0 0 0,0 0 1 0 0,0 0-1 0 0,0 0 0 0 0,0 0 0 0 0,0 0 0 0 0,0 1 1 0 0,0-1-1 0 0,1 0 0 0 0,-1 0 0 0 0,0 0 0 0 0,0 0 1 0 0,0 0-1 0 0,0 0 0 0 0,0 0 0 0 0,0 0 0 0 0,0 0 1 0 0,1 0-1 0 0,-1 0 0 0 0,2 2 1 0 0,-1 8 71 0 0,-1-9-168 0 0,9 8-3598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6.13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75 223 12696 0 0,'0'0'1149'0'0,"-1"2"-945"0"0,-4 5 99 0 0,1 2 0 0 0,1-1 0 0 0,-1 0 0 0 0,2 1 1 0 0,-1-1-1 0 0,1 1 0 0 0,0 0 0 0 0,1 0 0 0 0,0 0 0 0 0,0 12 0 0 0,1-4 100 0 0,1 1 0 0 0,1-1 0 0 0,4 19 0 0 0,-2-15 31 0 0,1 36-1 0 0,-4-38-151 0 0,1 1 0 0 0,6 21-1 0 0,6 44 703 0 0,-12-77-492 0 0,0 0-1 0 0,0 1 0 0 0,-1-1 1 0 0,0 1-1 0 0,0 10 0 0 0,-3-27-295 0 0,0 0 1 0 0,0 0-1 0 0,0 0 0 0 0,-1 1 0 0 0,0-1 0 0 0,-7-11 0 0 0,-5-13-33 0 0,8 11-48 0 0,0 0 0 0 0,-6-30-1 0 0,-7-28 46 0 0,15 46-104 0 0,0-48 0 0 0,4 48-56 0 0,0 21 0 0 0,1 0 0 0 0,0-1 0 0 0,1 1 0 0 0,0 0 0 0 0,5-17 0 0 0,-1 10 0 0 0,1 1 0 0 0,11-24 0 0 0,-15 36 0 0 0,2 0 0 0 0,-1 1 0 0 0,1-1 0 0 0,-1 1 0 0 0,1 0 0 0 0,1 0 0 0 0,-1 0 0 0 0,1 0 0 0 0,0 1 0 0 0,9-7 0 0 0,-11 9 0 0 0,18-12-30 0 0,0 1 0 0 0,1 2 0 0 0,25-11 0 0 0,-40 20-133 0 0,0 0-1 0 0,0 0 1 0 0,0 0 0 0 0,1 1 0 0 0,-1 0 0 0 0,1 0 0 0 0,-1 0 0 0 0,1 1 0 0 0,-1 1 0 0 0,0-1 0 0 0,1 1 0 0 0,-1 0 0 0 0,1 1 0 0 0,10 4 0 0 0,25 10-2488 0 0,-15-2-3179 0 0,-3-2-970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6.57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181 305 2304 0 0,'1'-1'647'0'0,"20"-8"7017"0"0,6-2-1327 0 0,-1 2-4606 0 0,56-16 955 0 0,-55 17-2292 0 0,-1-1 0 0 0,31-14 0 0 0,-49 19-267 0 0,0 0-1 0 0,-1-1 0 0 0,0 0 1 0 0,0 0-1 0 0,0-1 1 0 0,0 0-1 0 0,-1 0 0 0 0,0-1 1 0 0,0 1-1 0 0,-1-1 0 0 0,0-1 1 0 0,0 1-1 0 0,7-14 1 0 0,-11 18-117 0 0,-1 0 0 0 0,1 0 0 0 0,0 0 0 0 0,-1 0 0 0 0,0 0 0 0 0,0 0 0 0 0,0 0 0 0 0,0 0 0 0 0,0 0 0 0 0,-1-5 0 0 0,0 2 8 0 0,-1 0-1 0 0,1 1 1 0 0,-1-1 0 0 0,-4-10-1 0 0,4 13-9 0 0,0 0 0 0 0,0 1 0 0 0,0-1 0 0 0,0 1-1 0 0,0 0 1 0 0,-1 0 0 0 0,1-1 0 0 0,-1 2 0 0 0,1-1 0 0 0,-1 0 0 0 0,0 0-1 0 0,0 1 1 0 0,0-1 0 0 0,1 1 0 0 0,-1 0 0 0 0,-1 0 0 0 0,1 0 0 0 0,0 1-1 0 0,0-1 1 0 0,0 1 0 0 0,0-1 0 0 0,-1 1 0 0 0,1 0 0 0 0,0 0-1 0 0,-4 1 1 0 0,-6 1-18 0 0,1-1 0 0 0,0 2 0 0 0,0 0 0 0 0,0 0 0 0 0,-15 8 0 0 0,10-3-2 0 0,0 1-1 0 0,1 0 1 0 0,0 1 0 0 0,0 1-1 0 0,1 1 1 0 0,-26 26-1 0 0,-71 93-65 0 0,94-108 75 0 0,5-6 20 0 0,1 2 0 0 0,0 0 0 0 0,2 0-1 0 0,0 1 1 0 0,2 0 0 0 0,0 0 0 0 0,1 1 0 0 0,1 0-1 0 0,-4 24 1 0 0,8-34 27 0 0,0-1-1 0 0,1 1 1 0 0,0 0-1 0 0,1-1 1 0 0,0 1 0 0 0,1 0-1 0 0,0-1 1 0 0,4 16-1 0 0,-5-25-41 0 0,5 14 221 0 0,12 28 1 0 0,-15-38-165 0 0,1 0 1 0 0,0-1 0 0 0,0 0-1 0 0,0 1 1 0 0,0-1 0 0 0,1 0-1 0 0,-1-1 1 0 0,1 1 0 0 0,8 5 0 0 0,2 0-54 0 0,0-1 0 0 0,0 0 0 0 0,1-1 0 0 0,0 0 0 0 0,1-2 0 0 0,25 7 0 0 0,208 44-441 0 0,-81-27-2934 0 0,-106-20-4754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8:38:46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18411 5686 424 0,'8'-6'9'0,"-5"-3"3"0,4-1 0 16,4 1 0-16,-1-1-12 0</inkml:trace>
  <inkml:trace contextRef="#ctx0" brushRef="#br0" timeOffset="1164.41">18803 5382 288 0,'0'0'12'0,"0"0"4"0,0 0-16 0,0 0 0 16,11-6 0-16,-11 6 0 0,0 0 307 0,0 0 58 15,0 0 12-15,0 0 3 0,0 0-302 0,0 0-60 0,0 0-18 0,-7 9 8 16,3 1-8-16,-7-4 0 0,1 3 0 0,-4 1 0 16,0-1 0-16,-7 1 0 0,3-1 0 0,-3 0 8 15,-4 1-8-15,-7-1 0 0,4-3 9 0,-7 4-9 16,3-1 27-16,-3 1 1 0,3-1 0 16,-7 0 0-16,0 7 0 0,1-6 1 0,-1-1 0 0,-4 0 0 15,1 7 9-15,-4-7 2 16,-3 10 0-16,-1-3 0 0,5-3-18 0,-1 2-3 15,0 4-1-15,4-3 0 0,3 2-18 16,0-2 0-16,0-3 0 0,0 6 0 0,-3-4 0 16,0-5 0-16,-4-1 0 0,0 0 0 0,-3 1 0 0,-1 6 8 15,-3-7-8-15,4 7 0 0,-1-7 40 0,5 4 0 0,-5-4 1 16,8 4 0-16,-8-4-25 0,1 0-6 0,0-6-1 0,-4 7 0 0,0-1-9 16,0-2 0-16,4-4 9 0,3 3-9 0,3-6 0 0,-2 6 0 15,-1-6 0-15,0-6 8 0,-4 6-8 0,5 0 0 16,2-6 0-16,1 3 8 0,3 3-8 0,0-7 9 15,0 7-9-15,4-3 10 0,0 3-10 16,3-6 0-16,4 6 0 0,0-10 0 0,-1 1 0 16,1 0 0-16,-3-1 0 0,6 1 0 0,-7-1 0 15,4-5 0-15,-4 5 9 0,4 1-9 0,0 0 10 16,3-1-2-16,-3 1-8 0,3-7 12 0,-3 3 4 0,3-2 0 16,4 5 0-16,0-5 0 0,0 2-16 0,-1-3 9 15,5 1-9-15,3 5 8 0,-4-8-8 0,0 8 0 16,4 1 0-16,0-1 0 0,-3 1 16 0,2 3-3 15,-2-4 0-15,3 7 0 0,0-3-13 0,-4 0 0 16,4 2-12-16,-4 4 12 0,4-6 0 0,0 6 0 0,0-9 8 16,3 9-8-16,-3 0 0 15,4 0 0-15,-5-10 0 0,5 7 0 0,-1-3 0 0,4-3 0 0,-3 5 0 16,6-2 0-16,1-3 0 0,3 2 0 16,3-5 0-16,1 6 0 0,6-7 10 0,1 1-1 0,-1 2 0 0,1 1 0 15,3-1 0-15,0 1 0 0,4 0 0 0,0 2 0 16,-4 4 3-16,3-3 1 0,1 3 0 0,0-4 0 15,-4 7-13-15,7 0 11 0,-7-3-11 0,7 3 10 16,0-6-10-16,7 6 0 0,-3-3 9 0,7-3-9 16,3 6 0-16,0-3 0 0,1-4 0 0,3 7 8 15,-1 0 0-15,1-3 1 0,-4-3 0 0,1 6 0 0,-1 0 12 16,-7-6 3-16,0 2 0 0,1 4 0 16,-5-6-16-16,1 6-8 15,0 0 8-15,-1-3-8 16,-2-3 0-16,6 6 8 15,-3 0-8-15,-1 0 0 16,1 0 8-16,-4 0-8 0,0 0 8 16,-3 0-8-16,0 0 0 0,-1 0 0 0,1 0 0 0,-4 0 0 0,0 0 0 15,-7 0 0-15,4 0-10 0,-11 0 10 0,0 0 0 0,0 0 0 0,0 0 0 0,0 0 0 0,0 0-8 0,-11 0 8 0,-7 0 0 0,4 6 0 0,-3-3-11 0,-4-3 11 16,-8 6-10-16,-2-6 10 0,-1 10-10 0,0-10 10 16,0 9-10-16,-3-9 10 0,0 7-9 0,-1-4 9 15,-2-3-8-15,-8 0 8 0,-4 6 0 0,-2-3 0 16,-5 3 0-16,4-3 0 0,0 7 0 0,0-4 0 0,0 4-11 0,0-1 11 15,1 0 0-15,-1 1 0 16,-7-10 0-16,3 9 0 0,1 7 0 0,6-7 0 0,1 1 0 16,7-1 0-16,3 0 0 15,4 7 0-15,3-6 0 0,0-1 0 0,4 0 0 0,0 7 0 16,3-7 0-16,0 1-9 16,4-1 9-16,0 7 0 0,0-7 8 0,3 4-8 15,0-1 9-15,8 1-9 0,-4-4 12 0,10 1-12 0,1 5 10 16,3-5-10-16,3 6 8 0,4-4-8 0,7-2 23 0,4 5-1 0,3-5 0 0,0 5 0 15,8-2 11-15,6-4 3 0,4 7 0 0,7-7 0 16,10 7-23-16,8-3-4 0,-1 2-1 0,4 4 0 16,-3 0-8-16,-1-3 0 0,-7 2 0 0,4 1 0 15,4-3 0-15,-1 0 0 0,1 2 0 0,-4-5 0 16,-4 6 0-16,-3 3 0 0,-7 0 0 16,-7-7 0-16,-4 4-30 15,-3 6-8-15,-4-6-2 16,-3 6 0-16,0-3-38 0,-4 3-8 0,0-6-2 15,4 0 0 1,-8 3-140-16,1-10-29 0,14 13-6 0,3-15-591 0</inkml:trace>
  <inkml:trace contextRef="#ctx0" brushRef="#br0" timeOffset="3073.43">19756 4956 1738 0,'-11'-7'77'0,"7"4"16"0,1-6-74 0,-1 3-19 0,-3-4 0 0,7 1 0 16,-3 2 44-16,-1 4 4 0,1-3 2 0,3 6 0 16,-4-3-10-16,4 3-1 0,0 0-1 0,0 0 0 15,0 0-8-15,7 9-2 0,0 1 0 0,0 5 0 16,0 4 15-16,8 0 2 0,-1 9 1 0,0 0 0 15,3 7 6-15,-2 6 0 0,2-4 1 0,1 1 0 16,3 6-17-16,-3 0-3 0,-1 0-1 0,4 3 0 16,1 3-12-16,-5-3-4 0,1 3 0 0,0-3 0 0,-4 0-5 15,0 7-2-15,-7-1 0 0,3-9 0 0,-3 6 0 16,4-9 0-16,0 3 0 0,-1-10 0 0,-3-6-9 0,0-3 10 16,4-6-10-16,-4-3 10 0,0-7-10 15,0 1 0-15,-7-10 9 0,0 0-9 0,7-10 9 0,-3-5-9 16,-4-4 12-16,-4-6-12 0,4 3 10 0,-3-3-10 15,-1 0 8-15,1 3-8 0,-1-3 0 0,-3 9 8 16,3-3-8-16,1 6 0 0,3 1 0 0,0 3 0 0,-4 5 8 0,1-2-8 16,3 6 0-16,0 0 0 0,0 0 9 15,0 0-9-15,0 0 0 0,0 0 0 0,10 0 0 0,1 6 0 16,0-2 0-16,-1 2 0 0,1 3 0 0,-1 1 0 16,1 5 0-16,3-2 0 0,-3 3 0 0,3 2 8 15,3 7-8-15,-3-6 0 0,1 6-8 0,-1-3 8 16,0-6 0-16,0 9 0 15,-4-6 0-15,5 0 0 0,2-4 0 16,-3-2 0-16,-3 3 0 0,3-7-8 16,0 0 8-16,0 1 0 0,4-1 0 0,-4-9 0 0,0 0 0 15,-3 0 0-15,3-9 0 16,0-1 0-16,-3 1 8 0,3-7 0 0,0-6 0 16,0-9 0-16,0-7 20 0,-3 1 4 0,3-13 0 0,-4 3 1 0,1-7-15 0,-1 7-3 15,1-3-1-15,-4-6 0 0,-3-4 13 0,-1-3 2 0,-3 7 1 0,0-4 0 16,-3-2-10-16,-1-1-1 0,-7 0-1 0,4 0 0 15,0 4-9-15,-3 2-1 0,-1 4-8 0,-3 0 12 16,3-1-12-16,-3 1 0 0,4 9 8 0,-4 0-8 16,3 7-13-16,4 2-6 0,0 1-1 0,0 2 0 15,0 7-83 1,0-9-17-16,3 9-3 0,4-4-1 0,0 4-63 0,0 7-13 0,0-11-2 0</inkml:trace>
  <inkml:trace contextRef="#ctx0" brushRef="#br0" timeOffset="5898.3">18239 7342 2253 0,'0'0'49'0,"0"0"11"0,7 6 1 0,0 1 3 0,0-4-51 0,0 6-13 0,-4-3 0 0,4 4 0 16,-3-1-38-16,3 1-10 0,-7-1-3 0,4 0 0 31,-1 1-7-31,-3-1-2 0,4 1 0 0,-4-10 0 0,0 9 10 16,3-3 2-16,-3-6 0 0,0 0 0 0,0 0 64 0,0 0 12 0,0 0 4 0,0 0 0 15,0 0 44-15,0 0 10 0,0 0 2 0,-7 10 0 0,-4-10-24 16,1 0-4-16,-1-3 0 16,-3-4-1-16,0 1-11 0,0 3-3 0,-4-3 0 0,-3 2 0 15,0-2-20-15,-4 6-4 0,-3-3-1 0,3 3 0 0,-3-6-9 0,0 6-3 16,0-3 0-16,0 3 0 0,-4-7-8 0,0 4 0 15,0-3-10-15,4 3 10 0,0-3 0 0,0-4 8 16,-1 10 1-16,-2-6 0 0,-1 3 7 0,-7-4 2 16,-3 4 0-16,-1-3 0 0,1 6-7 0,-4-3-2 15,-3 3 0-15,-1 0 0 0,1 0 3 0,0 0 1 16,3 0 0-16,-4 3 0 0,1-3-13 0,-7 0 9 16,3 0-9-16,-7 0 8 0,3 0-8 0,8 0 0 15,-1 6 0-15,5-6 8 0,-1-6 12 0,-4 6 1 16,-3 0 1-16,-3-3 0 0,3-3-11 0,-3 3-3 0,-8-4 0 0,8 7 0 15,3-9 10-15,0 3 2 0,7-4 0 0,-7 7 0 16,-3-6-20-16,3 2-19 0,-4-2 4 16,-3 0 1-16,0-1 14 0,4 10 0 0,3-6 0 15,0 3 0-15,7-4 0 0,-7 4 10 0,0-3-10 0,4-3 8 16,0 5 0-16,-4-2-8 0,3 0 12 0,1 3-4 16,-1-3-8-16,8-4 0 0,0 10 0 0,3-3 0 15,0-6 0-15,0 2 0 16,1-2 8-16,-1 9-8 0,-4-9 0 15,5 9 0-15,-1-7 9 0,0 7-9 0,0 0 0 16,7 0 9-16,-3 0-9 0,7 7 0 0,0-7 8 0,3 6-8 16,4-3 0-16,0-3 0 0,3 6 0 15,0-3-11-15,4 4 2 0,0-4 0 0,0-3 9 0,4 6 0 16,-1-3 0-16,0 3 0 0,1-2 0 0,3 2 12 0,0-6-2 0,0 9-1 16,0-3-9-16,3-2-11 0,4-4 3 0,0 0 0 0,0 0 8 0,0 9 0 15,0-3 0-15,0-6 0 0,4 3 0 0,3 7 0 16,0-10 0-16,3 6 0 0,1-6 0 0,-1 0 0 15,5 0 0-15,-1 0 0 0,3 0 0 16,-3-6 0-16,4 3 0 0,0-4 0 0,6 4-16 0,-2-6-2 16,2 3 0-16,-3-4 0 0,4 1 18 0,3-1 0 15,-3 1 11-15,3 0-11 0,0-1 13 0,-3 1-4 16,3-4-1-16,1 4 0 0,-5 6-8 0,1-13 0 16,-4 7 0-16,0-1 0 0,0-5 14 0,-3 5-2 15,-4 1-1-15,4-4 0 0,-4-3-11 0,-3 7 8 0,3 0-8 0,-4-1 8 16,1-5 0-16,-1 5-8 0,-3 1 12 0,1 2-4 15,-5-2-8-15,4 0 0 0,-7 6 9 0,4-4-9 16,-4-2 0-16,0 9 0 0,0 0 0 0,-4-3 0 16,1-4 0-16,3 7 0 15,-7 0-11-15,-4-6 11 0,4 6-10 0,-4 0 10 0,1 0-10 16,-4 0 10-16,3 6 0 0,-3-6 0 0,0 0 0 16,0 7 0-16,0-7-8 0,-4 3 8 0,0-3 0 15,-3 0-9-15,0 0 9 0,-4 6 0 0,1-3 0 16,-5-3 8-16,5 0-8 0,-5 10 0 0,-2-4 0 0,2-3-8 15,1 6 8-15,0-2 0 0,0 2 0 0,0 1 0 16,-1 5 0-16,5-5-13 0,-1-1 5 0,0 0 8 16,-3 1-9-16,3-1 9 0,-3 7 0 0,3-7 0 15,1 1 0-15,-1-1-8 0,4 1 8 0,0-1 0 16,3 0 0-16,4 1 0 0,0-4 0 0,3 4 0 16,4-1-11-16,4 0 11 0,-4-2-10 0,7 2 10 15,3-6-12-15,1 7 12 0,3-4-13 0,0 3 5 0,7 1 8 0,0-1 16 16,4 7-4-16,-1-7-1 0,8 10-11 0,-4-3 0 15,4 2 9-15,0 1-9 0,-1 0 8 0,1 0-8 16,3-3 10-16,-3 2-10 0,3-2 9 0,4-7-9 16,-4 10 8-16,7-9-8 0,-6-1 0 0,6 0 0 15,-3 1 0-15,3-1 0 0,-3 4 0 0,-1-4 0 16,-6 1 0-16,3-7 0 0,-3 6 8 0,-4-9-8 16,0 6 8-16,0-2-8 0,-3 2 0 0,-4-6 0 15,0 3 0-15,0 3-11 0,-3-6 11 0,0 7-13 16,-1-4 5-16,-3-3 8 15,4 6-79-15,-11-6-8 0,0 0-1 0,3 3-1 16,4 3-106-16,0-2-21 0</inkml:trace>
  <inkml:trace contextRef="#ctx0" brushRef="#br0" timeOffset="6640.27">20024 7088 2041 0,'0'0'90'0,"3"-9"19"0,1-7-87 0,-4 6-22 0,7-5 0 0,0 2 0 16,0-2 32-16,3-4 1 0,-2 3 1 0,2 4 0 31,1-4-57-31,3 6-11 0,-4-5-2 0,1 5-1 0,0 1 2 0,-4 0 1 0,3-1 0 0,-3 1 0 16,4 2 34-16,-1 7 0 0,1-3 0 0,3 3 9 15,-3 3 31-15,-1 4 7 0,1 2 1 0,-1 1 0 0,-2 8 3 0,2 1 1 16,-3 6 0-16,0 0 0 0,0 4-22 0,0-4-4 15,0 0-1-15,-3-3 0 0,-1 3 5 0,4 3 1 16,-3 0 0-16,0 7 0 0,-1-1-15 0,4 4-4 16,-3 6 0-16,-1-3 0 0,-6-1-3 0,3 4-1 15,0 0 0-15,0 0 0 0,-4 0-8 16,1 0 0-16,-1-7 0 0,-3 7 0 0,0 3 0 16,0-3 0-16,0 0 0 0,0-9 0 0,3 2 0 0,-3-5-11 15,4-4 3-15,-4-9 0 16,3-1-30-16,1-2-6 0,-4-6 0 0,3-7-1 15,4-3-40-15,-4 0-8 0,-6-3-2 0,-1-4-863 0</inkml:trace>
  <inkml:trace contextRef="#ctx0" brushRef="#br0" timeOffset="7001.03">19830 6796 2718 0,'0'0'60'0,"0"0"12"0,0 0 2 0,7-3 2 0,0 3-60 0,0 0-16 0,3-6 0 0,5 12 0 16,-5-3 0-16,8 4 0 0,-1-4 0 0,5 3 0 15,-1 3-24-15,7 1-7 0,0-1-1 0,4 1-1 0,3-1 25 0,4-3 8 16,3-3 0-16,1 4 0 15,-1 2 0-15,-3 1 0 0,0-1 0 0,3-3 0 0,0-3 0 0,4 7 0 16,0-4 0-16,0-6 0 0,0 3-13 0,0 3-6 16,3-6-1-16,-3 7 0 0,0-7 7 0,0-7 1 15,-8 7 0-15,1-6 0 16,0 3-16-16,0-3-4 0,3-4 0 0,0 1 0 0,-3 6 9 0,0-7 2 16,3-5 0-16,-3 8 0 15,-4-5-40-15,-3 3-8 0,-4-7-2 0,-3 6 0 16,-7 1-132-16,-1 3-26 0,-6-4-6 0,-4 1-1 0</inkml:trace>
  <inkml:trace contextRef="#ctx0" brushRef="#br0" timeOffset="7431.96">20147 7420 2602 0,'0'0'116'0,"0"0"23"0,0 0-111 0,0 0-28 0,0 0 0 0,0 0 0 0,11-3 37 0,3-3 3 16,11 3 0-16,3-3 0 15,4 6-64-15,-1-10-13 0,5 10-3 0,6-6 0 0,4 3 40 0,7-7 0 0,3 4 0 0,4 6 0 32,11-9-24-32,-4 9-9 0,0 0-3 0,-4-3-717 15,4 3-144-15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7.87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251 1 11112 0 0,'0'0'506'0'0,"1"0"-4"0"0,0 1-459 0 0,0-1 0 0 0,0 0 1 0 0,0 1-1 0 0,0-1 1 0 0,0 1-1 0 0,0-1 0 0 0,-1 1 1 0 0,1 0-1 0 0,0-1 1 0 0,0 1-1 0 0,-1 0 1 0 0,1-1-1 0 0,0 1 0 0 0,-1 0 1 0 0,1 0-1 0 0,-1 0 1 0 0,1-1-1 0 0,-1 1 0 0 0,1 0 1 0 0,-1 0-1 0 0,0 0 1 0 0,1 0-1 0 0,-1 0 0 0 0,0 0 1 0 0,0 0-1 0 0,1 0 1 0 0,-1 0-1 0 0,0 0 0 0 0,-1 2 1 0 0,1-2 24 0 0,0 2 49 0 0,0 0-1 0 0,-1 0 1 0 0,0 0 0 0 0,0 0-1 0 0,0 0 1 0 0,-1 5-1 0 0,-5 9 324 0 0,-4 40 483 0 0,8-37-495 0 0,-8 28 0 0 0,4-25-170 0 0,2-10 18 0 0,-5 25 0 0 0,6-17-73 0 0,3-9-1 0 0,-2 1 0 0 0,-6 22-1 0 0,-37 125 1558 0 0,17-64-1302 0 0,21-71-361 0 0,4-12-33 0 0,1 0 0 0 0,-2 21 1 0 0,4-22-35 0 0,-1-1 0 0 0,0 0 0 0 0,0 0 0 0 0,-5 12 0 0 0,-1-2 15 0 0,1 1 1 0 0,0-1-1 0 0,-4 39 0 0 0,7-41-37 0 0,-8 27-1 0 0,7-30 11 0 0,1-1 0 0 0,-4 33 0 0 0,7-12-16 0 0,1-22-40 0 0,-1 0 0 0 0,-4 23 0 0 0,3-28-158 0 0,1-4-71 0 0,-1 1 0 0 0,1 0-1 0 0,0-1 1 0 0,0 1 0 0 0,1 0-1 0 0,0-1 1 0 0,0 1 0 0 0,0 0-1 0 0,0 0 1 0 0,1-1-1 0 0,2 10 1 0 0,2 6-6158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48.30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217 1 13360 0 0,'-9'0'350'0'0,"-1"0"0"0"0,0 1 0 0 0,0 1 0 0 0,0 0 0 0 0,1 0 0 0 0,-1 1 1 0 0,1 0-1 0 0,0 0 0 0 0,-1 1 0 0 0,2 1 0 0 0,-1-1 0 0 0,-11 9 0 0 0,12-6-153 0 0,2-1 0 0 0,-1 1-1 0 0,-8 11 1 0 0,8-9-48 0 0,5-6-110 0 0,0 0-1 0 0,1 0 0 0 0,-1 0 1 0 0,1 0-1 0 0,-1 0 0 0 0,1 0 1 0 0,0 0-1 0 0,-1 7 0 0 0,-6 15 137 0 0,5-20-140 0 0,1 1 0 0 0,-1-1 0 0 0,1 0 0 0 0,0 1-1 0 0,1 0 1 0 0,-1 0 0 0 0,1-1 0 0 0,0 1-1 0 0,1 0 1 0 0,-1 7 0 0 0,1 6 42 0 0,-1-9-21 0 0,1 0-1 0 0,0 0 1 0 0,1 0-1 0 0,0 0 1 0 0,1 0 0 0 0,0 0-1 0 0,0 0 1 0 0,6 14-1 0 0,-1-7 63 0 0,-4-10-83 0 0,0 0 0 0 0,0 0 0 0 0,0 0 1 0 0,1-1-1 0 0,0 1 0 0 0,0-1 0 0 0,1 0 0 0 0,-1 0 0 0 0,2-1 0 0 0,5 7 0 0 0,-4-7-5 0 0,1 0-1 0 0,-1-1 0 0 0,1 0 0 0 0,0 0 0 0 0,0-1 1 0 0,0 1-1 0 0,1-2 0 0 0,-1 1 0 0 0,1-1 0 0 0,-1-1 1 0 0,1 1-1 0 0,0-1 0 0 0,0-1 0 0 0,0 0 0 0 0,-1 0 1 0 0,1-1-1 0 0,0 0 0 0 0,0 0 0 0 0,16-6 0 0 0,3 1 16 0 0,-20 4-34 0 0,0 1 0 0 0,0-2 1 0 0,0 1-1 0 0,0-1 0 0 0,0 0 0 0 0,0 0 1 0 0,-1-1-1 0 0,0 0 0 0 0,8-6 1 0 0,16-12 56 0 0,-25 19-54 0 0,0-1 0 0 0,-1 0 0 0 0,0 0 0 0 0,0 0 0 0 0,0-1-1 0 0,0 1 1 0 0,-1-1 0 0 0,1 0 0 0 0,-1-1 0 0 0,0 1 0 0 0,3-7-1 0 0,-5 7 38 0 0,1-1-1 0 0,0 1 0 0 0,-1-1 1 0 0,0 0-1 0 0,-1 0 0 0 0,1 0 0 0 0,-1 0 1 0 0,0 0-1 0 0,-1 0 0 0 0,1-1 1 0 0,-1 1-1 0 0,-1 0 0 0 0,1 0 1 0 0,-3-12-1 0 0,-1-5 193 0 0,3 18-188 0 0,0 0-1 0 0,0 0 1 0 0,0 0-1 0 0,0 0 1 0 0,-1 1 0 0 0,-2-7-1 0 0,-3-1 6 0 0,0 0-1 0 0,-1 1 1 0 0,0 0-1 0 0,-19-19 1 0 0,21 26-76 0 0,1 0 1 0 0,-1 1 0 0 0,1-1-1 0 0,-1 1 1 0 0,0 1 0 0 0,0-1 0 0 0,0 1-1 0 0,-1 0 1 0 0,1 1 0 0 0,0-1 0 0 0,-1 1-1 0 0,-7 0 1 0 0,9 1-39 0 0,0 0-1 0 0,0 1 1 0 0,1-1 0 0 0,-1 1 0 0 0,0 0-1 0 0,0 1 1 0 0,0-1 0 0 0,1 1 0 0 0,-8 3-1 0 0,4 0-428 0 0,-1 1-1 0 0,1 0 0 0 0,-13 12 1 0 0,20-18 242 0 0,0 1 1 0 0,1 0 0 0 0,-1 0-1 0 0,0-1 1 0 0,0 1-1 0 0,1 0 1 0 0,-1 0 0 0 0,1 0-1 0 0,-1-1 1 0 0,1 1-1 0 0,-1 0 1 0 0,1 0 0 0 0,-1 0-1 0 0,1 0 1 0 0,0 0-1 0 0,-1 0 1 0 0,1 0 0 0 0,0 0-1 0 0,0 2 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2.34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289 110 13360 0 0,'-1'-1'1026'0'0,"-1"-3"-913"0"0,1 0-1 0 0,0 1 1 0 0,-1-1-1 0 0,2 0 1 0 0,-1 0-1 0 0,0 0 1 0 0,1 0-1 0 0,-1 0 1 0 0,2-8 0 0 0,-1 6 212 0 0,-1 0 0 0 0,1 0 0 0 0,-1 0 0 0 0,-1-7 0 0 0,0 5 332 0 0,2 7-450 0 0,-1-1 0 0 0,1 1-1 0 0,0 0 1 0 0,0 0 0 0 0,-1 0 0 0 0,1 0 0 0 0,0 0 0 0 0,-1 0-1 0 0,1 0 1 0 0,-1 1 0 0 0,1-1 0 0 0,-1 0 0 0 0,0 0 0 0 0,1 0 0 0 0,-2-1-1 0 0,1 2-129 0 0,-1 0-1 0 0,1 1 0 0 0,0-1 0 0 0,0 0 1 0 0,0 0-1 0 0,-1 1 0 0 0,1-1 0 0 0,0 1 1 0 0,0-1-1 0 0,0 1 0 0 0,0-1 0 0 0,0 1 1 0 0,-1 0-1 0 0,-1 1 111 0 0,-1 0-73 0 0,0 0 0 0 0,1 1 0 0 0,-1-1 0 0 0,0 1 0 0 0,1 0 0 0 0,0 0 0 0 0,-6 6 0 0 0,-18 29 56 0 0,7-10-108 0 0,-19 23 15 0 0,-41 69-1 0 0,72-104-76 0 0,1-1 0 0 0,1 1 0 0 0,0 0 0 0 0,1 1 0 0 0,1-1 0 0 0,-3 20 0 0 0,6-27 10 0 0,0 0-1 0 0,1 0 1 0 0,0 0 0 0 0,0 0-1 0 0,1-1 1 0 0,0 1-1 0 0,1 0 1 0 0,0 0 0 0 0,0-1-1 0 0,0 1 1 0 0,1-1-1 0 0,5 9 1 0 0,-6-13-3 0 0,1 1 0 0 0,-1-2 0 0 0,1 1 0 0 0,0 0 0 0 0,0 0 0 0 0,0-1 0 0 0,0 1 0 0 0,0-1 1 0 0,1 0-1 0 0,0 0 0 0 0,0-1 0 0 0,0 1 0 0 0,0-1 0 0 0,0 1 0 0 0,0-1 0 0 0,0-1 0 0 0,1 1 0 0 0,-1-1 0 0 0,1 1 0 0 0,-1-1 0 0 0,1 0 0 0 0,0-1 0 0 0,-1 1 1 0 0,6-1-1 0 0,11 0 32 0 0,0 0 0 0 0,0-2 0 0 0,-1 0 1 0 0,1-2-1 0 0,-1 0 0 0 0,30-10 0 0 0,1-6-10 0 0,90-49 1 0 0,-110 51 8 0 0,-1-2 0 0 0,-2-1 0 0 0,52-47 0 0 0,-70 58-14 0 0,-1-1 1 0 0,0 0-1 0 0,-1-1 0 0 0,-1 1 1 0 0,1-1-1 0 0,9-24 1 0 0,-16 32-20 0 0,0 1 1 0 0,0 0 0 0 0,-1-1 0 0 0,1 1-1 0 0,-1 0 1 0 0,0-1 0 0 0,0 1 0 0 0,0-1 0 0 0,0 1-1 0 0,0 0 1 0 0,-1-1 0 0 0,0 1 0 0 0,1-1 0 0 0,-1 1-1 0 0,-1 0 1 0 0,-2-6 0 0 0,1 3 6 0 0,0 0-1 0 0,-1 0 1 0 0,0 0 0 0 0,0 0-1 0 0,0 1 1 0 0,-1 0 0 0 0,-6-7 0 0 0,2 5-12 0 0,-1 0 0 0 0,0 0 0 0 0,0 1 0 0 0,-1 0 0 0 0,1 1 0 0 0,-1 0 0 0 0,-1 1 0 0 0,-17-5-1 0 0,8 4-91 0 0,0 1 0 0 0,0 1 0 0 0,-42-1-1 0 0,50 5-152 0 0,0 0-1 0 0,-23 6 0 0 0,2 0-602 0 0,26-7 621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2.87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9 134 8000 0 0,'0'-11'210'0'0,"-1"1"0"0"0,-1-1 0 0 0,-3-15 0 0 0,5 23-104 0 0,0 0 1 0 0,0 0-1 0 0,0 0 1 0 0,0 0-1 0 0,0 0 0 0 0,1 0 1 0 0,0-1-1 0 0,-1 1 1 0 0,1 0-1 0 0,0 0 1 0 0,1 1-1 0 0,1-6 1 0 0,-1 5 67 0 0,0 0 1 0 0,-1-1 0 0 0,0 1-1 0 0,0 0 1 0 0,0-1 0 0 0,1-7 3507 0 0,-2 12-3548 0 0,1 0 0 0 0,0 0 0 0 0,0-1 0 0 0,0 1 0 0 0,-1 0 0 0 0,1 1 0 0 0,0-1 0 0 0,-1 0 0 0 0,1 0 0 0 0,-1 1 0 0 0,1-1 29 0 0,6 17 934 0 0,7 25-1 0 0,-6-18-594 0 0,74 319 2771 0 0,-69-263-2811 0 0,-4 0-1 0 0,-1 162 0 0 0,-8 51-319 0 0,2-222-95 0 0,18 107 0 0 0,-17-169-95 0 0,-1 0 0 0 0,1 0-1 0 0,8 18 1 0 0,-9-25-21 0 0,-1 0 0 0 0,0-1-1 0 0,1 1 1 0 0,0 0 0 0 0,0 0 0 0 0,0-1-1 0 0,0 1 1 0 0,0-1 0 0 0,0 0 0 0 0,1 0-1 0 0,-1 1 1 0 0,1-2 0 0 0,-1 1-1 0 0,1 0 1 0 0,4 2 0 0 0,-5-4-1336 0 0,12 0-10852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3.29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681 14 9672 0 0,'-1'-1'748'0'0,"0"0"-653"0"0,0 0-1 0 0,0 0 1 0 0,-1 0 0 0 0,1 0 0 0 0,0 0 0 0 0,-1 0 0 0 0,1 0 0 0 0,0 0 0 0 0,-1 1 0 0 0,1-1 0 0 0,-1 1-1 0 0,0-1 1 0 0,1 1 0 0 0,-1-1 0 0 0,1 1 0 0 0,-1 0 0 0 0,0 0 0 0 0,1 0 0 0 0,-1 0 0 0 0,1 0 0 0 0,-4 1-1 0 0,-2-1 757 0 0,0 1 0 0 0,-1 1 0 0 0,1-1 0 0 0,-6 4 0 0 0,-7 2-38 0 0,-3 0-159 0 0,0 2-1 0 0,0 1 0 0 0,-27 16 1 0 0,-89 46 503 0 0,71-37-231 0 0,-80 55 0 0 0,116-70-853 0 0,25-15-47 0 0,-3 1 5 0 0,1 0 0 0 0,0 0 1 0 0,-10 10-1 0 0,17-13-20 0 0,0-1 0 0 0,0 0 0 0 0,0 0 0 0 0,0 1 0 0 0,1 0 1 0 0,-1-1-1 0 0,1 1 0 0 0,-1 0 0 0 0,1-1 0 0 0,0 1 0 0 0,0 0 1 0 0,0 0-1 0 0,0 0 0 0 0,1 0 0 0 0,-1 0 0 0 0,1 5 0 0 0,0-4 19 0 0,1 0 0 0 0,0 0 0 0 0,0 0 0 0 0,0 0 0 0 0,0 0 0 0 0,1 0 0 0 0,0 0 0 0 0,-1-1 0 0 0,1 1 0 0 0,1-1 0 0 0,-1 1 0 0 0,0-1 0 0 0,4 4 0 0 0,5 0 47 0 0,0 1-1 0 0,1-2 1 0 0,0 1 0 0 0,0-1-1 0 0,17 5 1 0 0,6 3 31 0 0,-4-2-24 0 0,1-1-1 0 0,0-2 0 0 0,37 6 1 0 0,-12-3 4 0 0,210 30-1167 0 0,-227-41-2189 0 0,-26-1 1833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3.69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3680 0 0,'0'0'284'0'0,"0"2"-187"0"0,0 0-99 0 0,0 2 928 0 0,0 1 0 0 0,0-1-1 0 0,1 0 1 0 0,-1 1 0 0 0,1-1 0 0 0,0 0 0 0 0,0 1 0 0 0,0-1 0 0 0,0 0 0 0 0,3 5 0 0 0,15 26 4545 0 0,25 49-2315 0 0,-42-77-3082 0 0,0-1 1 0 0,0 1-1 0 0,-1 0 0 0 0,1 8 0 0 0,2 10-10 0 0,-4-21-38 0 0,-1-1-7 0 0,4 12-11 0 0,2 2-8031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4.07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15 18 18599 0 0,'-1'-2'422'0'0,"0"0"-332"0"0,1 1 0 0 0,-1 0 0 0 0,0-1 0 0 0,0 1-1 0 0,0 0 1 0 0,0-1 0 0 0,0 1 0 0 0,0 0 0 0 0,0 0 0 0 0,-2-1 0 0 0,2 1 502 0 0,2 2-671 0 0,1 0 47 0 0,0 1 1 0 0,-1-1-1 0 0,1 1 0 0 0,-1-1 0 0 0,1 1 0 0 0,-1-1 0 0 0,0 1 0 0 0,0 0 0 0 0,1 0 0 0 0,-1 0 0 0 0,1 3 0 0 0,9 29-344 0 0,-9-27-190 0 0,0 0 1 0 0,1 0-1 0 0,3 6 0 0 0,15 18-2947 0 0,-10-18 2355 0 0,9 14-1248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4.43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1 201 10536 0 0,'0'2'481'0'0,"0"85"1058"0"0,0-68 2630 0 0,0 0 3936 0 0,8-41-7208 0 0,-3 2-643 0 0,0 0 0 0 0,2 1 0 0 0,11-26 1 0 0,-13 34-190 0 0,13-35 45 0 0,-9 21 74 0 0,21-40 0 0 0,-9 32 86 0 0,-19 31-245 0 0,0 0-1 0 0,1 0 0 0 0,-1-1 0 0 0,1 1 0 0 0,-1 0 0 0 0,1 1 1 0 0,-1-1-1 0 0,1 0 0 0 0,5-1 0 0 0,-7 3-16 0 0,0 0 1 0 0,0 0-1 0 0,0 0 0 0 0,0 0 0 0 0,-1 0 0 0 0,1 0 1 0 0,0 0-1 0 0,0 1 0 0 0,0-1 0 0 0,0 0 1 0 0,0 1-1 0 0,0-1 0 0 0,-1 0 0 0 0,1 1 1 0 0,0-1-1 0 0,1 2 0 0 0,4 1 7 0 0,-3-2-6 0 0,1 1 0 0 0,-1 0-1 0 0,1 0 1 0 0,-1 0 0 0 0,0 0 0 0 0,0 1 0 0 0,0-1 0 0 0,0 1 0 0 0,0-1 0 0 0,-1 1 0 0 0,1 0-1 0 0,1 4 1 0 0,3 4-9 0 0,-1 0 0 0 0,7 17 0 0 0,6 12 2 0 0,14 29-2 0 0,-25-50 0 0 0,0-1 0 0 0,2 0 0 0 0,12 19 0 0 0,5 4-5 0 0,-17-26-180 0 0,0 0 0 0 0,19 22 0 0 0,-24-32-38 0 0,0 0 0 0 0,0 1-1 0 0,1-2 1 0 0,0 1 0 0 0,-1-1-1 0 0,1 1 1 0 0,9 3 0 0 0,1 0-361 0 0,-11-5 180 0 0,1 0 0 0 0,-1 0 0 0 0,1-1 0 0 0,0 0 0 0 0,0 0 0 0 0,0 0 0 0 0,0 0 0 0 0,0-1 0 0 0,7 0 0 0 0,8-1-2186 0 0,1 0-4321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4.81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475 109 6448 0 0,'-7'-10'323'0'0,"0"0"0"0"0,-8-8 0 0 0,1 2 2537 0 0,8 10-569 0 0,3 3-1668 0 0,1 1 0 0 0,-1 0 0 0 0,0 0 0 0 0,0 0 0 0 0,0 0 1 0 0,-1 1-1 0 0,1-1 0 0 0,0 1 0 0 0,-1 0 0 0 0,1 0 0 0 0,-7-1 1 0 0,2 0-391 0 0,1 1 0 0 0,-1 1 1 0 0,0-1-1 0 0,-12 2 1 0 0,6 0-17 0 0,0 2 1 0 0,-1 0 0 0 0,1 1 0 0 0,1 0 0 0 0,-1 1 0 0 0,1 0-1 0 0,-1 1 1 0 0,2 1 0 0 0,-1 0 0 0 0,-18 14 0 0 0,16-10 161 0 0,9-8-248 0 0,1 1-1 0 0,0 1 1 0 0,-1-1-1 0 0,-6 8 1 0 0,2-1-10 0 0,5-5-25 0 0,0 0 1 0 0,0 0-1 0 0,0 1 1 0 0,1-1 0 0 0,0 1-1 0 0,0 0 1 0 0,0 0 0 0 0,-3 10-1 0 0,5-11 38 0 0,0 1 0 0 0,1 0 0 0 0,-1 9 1 0 0,2-13-117 0 0,0 0 1 0 0,0 0 0 0 0,0 0 0 0 0,0 0 0 0 0,1 0 0 0 0,0 0 0 0 0,0 0 0 0 0,-1 0-1 0 0,2-1 1 0 0,1 6 0 0 0,7 6 20 0 0,-6-11-56 0 0,-1 0 1 0 0,1 0-1 0 0,0 0 1 0 0,0-1-1 0 0,0 1 1 0 0,0-1 0 0 0,0 0-1 0 0,0 0 1 0 0,6 1-1 0 0,42 10-15 0 0,-39-10 38 0 0,-2-1-105 0 0,1-1 0 0 0,-1 0-1 0 0,0 0 1 0 0,22-3 0 0 0,45-10-581 0 0,-51 7 599 0 0,2-2 46 0 0,1-2 0 0 0,-1-1 0 0 0,0-1 0 0 0,29-16 0 0 0,-34 15 49 0 0,-1-1-1 0 0,0-1 0 0 0,-1-1 1 0 0,0-1-1 0 0,33-33 0 0 0,-51 45-2 0 0,-1 1 1 0 0,0-1-1 0 0,0 0 0 0 0,0 0 0 0 0,-1 0 0 0 0,1 0 1 0 0,-1 0-1 0 0,0-1 0 0 0,0 1 0 0 0,-1-1 0 0 0,1 1 1 0 0,-1-1-1 0 0,0 0 0 0 0,0 1 0 0 0,0-1 0 0 0,-1 0 1 0 0,0 0-1 0 0,0 0 0 0 0,-1-8 0 0 0,1 12-1 0 0,-1-1-1 0 0,1 1 0 0 0,-1 0 0 0 0,1 0 1 0 0,-1 0-1 0 0,0 0 0 0 0,1 0 1 0 0,-1-1-1 0 0,0 1 0 0 0,0 1 0 0 0,-1-3 1 0 0,-8-10 118 0 0,10 12-120 0 0,-1 0-1 0 0,1 0 0 0 0,-1 0 1 0 0,0 0-1 0 0,1 0 0 0 0,-1 0 0 0 0,0 0 1 0 0,0 0-1 0 0,0 0 0 0 0,1 0 1 0 0,-1 1-1 0 0,0-1 0 0 0,0 0 1 0 0,0 1-1 0 0,0-1 0 0 0,-1 1 1 0 0,1-1-1 0 0,0 1 0 0 0,0-1 1 0 0,-2 0-1 0 0,-1 1 12 0 0,1 0 0 0 0,0-1 0 0 0,0 1 0 0 0,0 0-1 0 0,-1 1 1 0 0,1-1 0 0 0,-6 2 0 0 0,1 0 46 0 0,0 0 0 0 0,1 1 1 0 0,-1 0-1 0 0,1 0 0 0 0,-14 9 0 0 0,17-8-88 0 0,-1 0 0 0 0,1 1-1 0 0,-1-1 1 0 0,1 1 0 0 0,1 0-1 0 0,-1 0 1 0 0,1 0 0 0 0,0 0-1 0 0,0 1 1 0 0,0-1 0 0 0,1 1-1 0 0,0 0 1 0 0,0 0 0 0 0,0 0-1 0 0,1 0 1 0 0,0 0 0 0 0,-1 9-1 0 0,1 0-44 0 0,1 0 0 0 0,0-1 0 0 0,1 1 0 0 0,0 0 0 0 0,1-1 0 0 0,6 20 0 0 0,0-10 151 0 0,19 42-1 0 0,-19-49-55 0 0,54 106 37 0 0,-46-92-74 0 0,-6-10-19 0 0,0 0 0 0 0,12 39 0 0 0,-9-15-47 0 0,-5-21 73 0 0,-1 0-1 0 0,3 26 0 0 0,-4-8 11 0 0,6 91-21 0 0,-12-115 29 0 0,0-1 1 0 0,-2 0-1 0 0,0 1 1 0 0,-1-1-1 0 0,-8 28 1 0 0,5-26 24 0 0,-1 0 1 0 0,-12 23 0 0 0,14-35-3 0 0,1 1 0 0 0,-1-1 0 0 0,0 0 0 0 0,-1 0 0 0 0,0 0 0 0 0,0-1 0 0 0,-12 10 0 0 0,-1 0 68 0 0,0-2-1 0 0,-1-1 0 0 0,-1 0 1 0 0,0-1-1 0 0,-38 14 0 0 0,12-12-62 0 0,0-2-1 0 0,-1-3 0 0 0,-96 7 1 0 0,111-16-616 0 0,0-1 0 0 0,-34-6 1 0 0,62 6 491 0 0,-45-7-2315 0 0,-2-4-5770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5.86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312 422 6448 0 0,'0'-2'498'0'0,"0"-38"700"0"0,0-56 8008 0 0,-1 84-8701 0 0,0 1 0 0 0,-1-1 0 0 0,-1 0 0 0 0,0 1 0 0 0,-8-20 0 0 0,-2-7 129 0 0,8 22-372 0 0,-1 0 1 0 0,0 1-1 0 0,-15-26 0 0 0,18 35-181 0 0,-1 1 1 0 0,0-1-1 0 0,0 1 0 0 0,0 0 0 0 0,-1 0 1 0 0,1 0-1 0 0,-1 0 0 0 0,0 1 0 0 0,-1 0 1 0 0,1 0-1 0 0,-1 0 0 0 0,-6-3 0 0 0,9 6-61 0 0,0 1 0 0 0,0-1 1 0 0,0 0-1 0 0,0 1 0 0 0,0 0 0 0 0,0-1 0 0 0,0 1 0 0 0,-1 1 0 0 0,1-1 0 0 0,0 0 0 0 0,0 1 0 0 0,0-1 0 0 0,0 1 1 0 0,0 0-1 0 0,1 0 0 0 0,-1 0 0 0 0,0 0 0 0 0,0 1 0 0 0,1-1 0 0 0,-1 1 0 0 0,0 0 0 0 0,1 0 0 0 0,0-1 0 0 0,-4 5 1 0 0,-1 1-1 0 0,0 0 1 0 0,1 0 0 0 0,0 1 0 0 0,1-1 0 0 0,-1 1-1 0 0,-6 14 1 0 0,3-1 110 0 0,1 0-1 0 0,1 1 1 0 0,1 0-1 0 0,1 0 0 0 0,-5 39 1 0 0,7-13 65 0 0,3 81 1 0 0,37 283 550 0 0,-27-344-493 0 0,-2-8-207 0 0,26 102 1 0 0,-23-134-296 0 0,-8-22 124 0 0,-1-1-1 0 0,0 1 0 0 0,0 0 0 0 0,0 0 0 0 0,-1 0 1 0 0,2 10-1 0 0,-3-13-186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06:59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2572 4752 1440 0,'3'-9'128'0,"4"6"-103"0,-7-16-25 0,4 9 0 16,-1 1 185-16,-3 6 32 0,7-6 7 0,-7-1 0 15,0 1-174-15,0-4-35 0,0 10-7 0,0-13-8 16,-7 10 0-16,7-3 8 0,-3 2-8 0,-8-5 0 16,1 2 0-16,-1 1 8 0,4 6-8 0,-14-6 0 15,7-1 0-15,-11 1 0 0,0-4 0 0,-3 10 0 16,0-6 0-16,-4-1 0 0,0 7 0 0,-3-3 0 16,-7 6 11-16,3 0 9 0,0 0 1 15,-7 0 1-15,8 9 22 0,-8-6 5 0,-4 7 1 16,1-1 0-16,-8 4-1 0,1 6 0 15,-4 2 0-15,7 1 0 0,-7 10-49 0,11-1 0 0,-8 0-9 0,4 1 1 0,-3 12 8 0,0-7 0 16,3 7 0-16,3-3-8 0,-3 0 8 0,15-4-13 16,2 4 5-16,8 0 8 0,7-7-15 0,0 7 5 15,7-9 1-15,10 11 0 0,4-11 9 0,0-1-13 16,4 10 5-16,6-10 8 0,4 7-9 0,11-4 9 16,0-2 0-16,6-1 0 0,-2-6 0 0,6 7 0 15,11-4 0-15,0-6 0 0,-1-3 0 0,5-4 0 16,3-5 0-16,14-1 0 0,-4-9 0 0,11 0 8 15,8-9-8-15,-12-1 0 0,4-5 0 0,-3-4 9 16,3-3-9-16,0-6 8 0,-4-7 0 0,1 4 0 16,0-10 0-16,-11 0 0 0,-11 7 0 0,0-7 0 15,-3-3 0-15,-11 0 0 0,1-3 28 0,-12 3 6 16,1 3 1-16,-4-6 0 0,-7-3 9 0,-3 3 1 16,-11-9 1-16,0 2 0 0,-7 1-16 0,-4 6-3 0,-3-3-1 0,0 6 0 15,-11-6-14-15,-10 9-4 0,-4-3 0 0,-7 13 0 16,-10-4-16-16,-7 7 10 0,-4 6-10 0,-1 13 8 15,-2-1-8-15,-11 7-14 0,-4 3 3 0,0 10 1 16,-10 2-92 0,-4 10-18-16,4 6-4 0,-11 4-1164 0</inkml:trace>
  <inkml:trace contextRef="#ctx0" brushRef="#br0" timeOffset="117685.49">882 6753 1324 0,'-11'-16'118'0,"8"7"-94"0,3-4-24 0,0 4 0 15,-7-4 241-15,3-5 44 0,4 5 9 0,0-6 2 16,4 3-177-16,3 1-35 0,-4-1-8 0,8-3 0 16,0 0-29-16,-8 7-6 0,4-7-1 0,7 7 0 15,-10-7-28-15,6 6-12 0,-3 4 11 0,-3-4-11 16,7 4 8-16,-11-1-8 0,3 7 0 0,-3 3 9 15,0 0-9-15,0 0 0 0,0 0 0 0,0 0 0 16,7 13 28-16,-7 6 3 0,0-1 1 0,-7 4 0 0,7 0-32 0,-3 0 0 16,3 0 0-16,0 0 0 0,3 0 14 0,-3 0 6 15,0 0 2-15,0-3 0 16,7 3-7-16,-7-3-2 0,0-1 0 0,4-2 0 16,3-6 10-16,-4 8 1 0,-3-5 1 0,11-1 0 0,-8-5-7 0,4-4-2 15,4 3 0-15,-8-6 0 0,8-6 3 0,3 6 0 16,-3-10 0-16,-1 4 0 0,4-9-3 0,8 2 0 15,2 4 0-15,1-13 0 0,10 3-1 0,4 3-1 16,0-3 0-16,7 1 0 0,10-4 2 0,8-10 1 16,10 1 0-16,18-4 0 0,6-5-3 0,8-1-1 15,0-3 0-15,3 3 0 0,4-6-13 0,7 0 8 16,-3 3-8-16,-5 0 0 0,5-6 0 0,-1 6 8 0,4 0-8 0,-10-6 0 31,-1-3-22-31,4 3-7 0,3 3-2 0,4-4 0 16,-14-2-126-16,14 0-26 0</inkml:trace>
  <inkml:trace contextRef="#ctx0" brushRef="#br0" timeOffset="124263.28">3034 7317 2329 0,'-4'-9'51'0,"4"6"10"0,-3-7 3 0,-4 1 2 0,7 9-53 0,-4-3-13 0,4 3 0 0,-10-6 0 15,3 6 8-15,0-4 0 0,-4 8-8 0,-3-4 12 16,-7 0-2-16,7 0-1 0,-8 9 0 0,-2-9 0 16,-1 9-9-16,0-2 10 0,1-1-10 0,-1-6 10 15,-7 6 20-15,4-6 4 0,3 3 1 0,-10-3 0 16,0 0 29-16,-1-3 7 0,-6-3 1 0,0 6 0 0,-1 0-17 16,-6-3-3-16,-4 0-1 0,0 3 0 0,0 0-31 0,-3 0-5 15,6 0-2-15,-2 0 0 0,-5 0-13 0,-3 6 9 16,4-6-9-16,-4 9 8 0,0 1 0 0,-4-1 0 15,4 4 0-15,7-4 0 0,-3 4-8 0,7 2 0 16,-11-8 0-16,10 8 8 0,-3-2-8 0,4-4 0 16,7-6 0-16,-1 7 8 0,4 2 0 0,8-5-8 15,2-4 12-15,5 3-4 0,-1 0 8 0,11-6 2 16,-4 7 0-16,4-4 0 0,4-3 3 0,-1 6 1 0,7-3 0 16,-6-3 0-16,10 6-22 15,0-6 0-15,-4 7 0 0,4 2 0 0,-7 0 0 0,7 4 0 16,7 3 0-16,-3-1 0 0,-4 7 0 0,0-3 0 15,7 9 0-15,-4-3 0 0,-3 7 0 0,4 5 0 0,3 7 0 16,-7 3 8-16,11 13-8 0,-8 3 0 0,-3-1 0 16,0 4 0-16,4 9 0 0,-4-2 0 0,0 11 0 15,0 1-8-15,0-4 8 0,-4-2 0 0,4 2 0 0,-3 4 0 16,-4 0 0-16,3 6 0 0,-7 0 0 0,1 3-12 16,-1-3 12-16,1-4 12 0,3 7-2 0,-4-3-1 15,1 0-9-15,-1-6 0 0,7 0 0 0,-6 6 0 16,-1-7 0-16,8 4 0 0,-8-3 0 0,4-4 0 15,4 4 0-15,-8-10 0 0,7 7 0 0,-6-7 0 16,3-12 0-16,3 3 0 0,-6-7 0 0,6-9 0 0,-3-3 12 0,4-3-4 16,-1-6 0-16,-3-4 0 0,3-5 6 15,-3-4 1-15,4-3 0 0,-4 0 0 0,3 3 3 16,4-10 1-16,-10 1 0 0,6-3 0 0,-3-1-1 16,7-2 0-16,-3-7 0 0,3 6 0 0,0 0-18 15,-4-5 10-15,4-4-10 0,0 0 8 0,-7 6 0 0,7-3 0 16,0 13 0-16,0-10 0 0,0 0-8 0,0-6 0 15,0 3 0-15,0-3 0 0,0 10 0 0,0-10 0 16,0 9 0-16,0-9 0 0,0 0 0 0,-4 3 0 16,4 7 9-16,0-10-9 0,0 0 0 0,-7 9 0 15,7 1 0-15,0-10 0 0,0 3 9 0,0-3 7 16,0 0 2-16,11 9 0 0,-11-9-8 0,7 10-2 16,0 2 0-16,11-3 0 0,-4 1-8 0,7-1 0 15,4 4 0-15,-1-1 0 0,1-2 9 0,0-1-9 0,3 4 10 0,4-4-10 16,3 1 8-16,11-7-8 0,-4 6 0 15,8 0 9-15,6-2-9 0,-10-1 0 0,3 0 0 0,1-3 8 16,-4 7-8-16,-8-1 0 0,8-6 0 0,-10 7 0 16,9-10 0-16,-2 9 0 0,6-9 0 0,4 10 0 31,0-7-138-31,-7-3-33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6.47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77 269 6448 0 0,'-58'-35'2733'0'0,"48"31"4564"0"0,1 3-2161 0 0,11-1-5046 0 0,-1 0 0 0 0,1 0 0 0 0,-1 0 0 0 0,1 1 0 0 0,-1-1-1 0 0,1 0 1 0 0,0 1 0 0 0,0 0 0 0 0,0-1 0 0 0,0 1 0 0 0,0 0 0 0 0,0 0 0 0 0,0 0 0 0 0,0 0 0 0 0,5-1 0 0 0,3 0 118 0 0,0 1-1 0 0,15-2 1 0 0,7 0-93 0 0,-6 0-82 0 0,1 0 0 0 0,29 2 0 0 0,2 0-20 0 0,33-1-266 0 0,24-1-230 0 0,234-47-3297 0 0,-229 32 2139 0 0,-29 5 1094 0 0,-67 9 1025 0 0,34 0 4440 0 0,-59 5-4815 0 0,0 1 0 0 0,0-1 0 0 0,-1 0 0 0 0,1 1 0 0 0,0-1-1 0 0,-1 0 1 0 0,1 0 0 0 0,-1 0 0 0 0,1 0 0 0 0,-4 2 0 0 0,0 0 85 0 0,-72 51 812 0 0,57-39-852 0 0,13-11-84 0 0,0 1 0 0 0,0 1 0 0 0,1-1 0 0 0,-11 12 0 0 0,-28 31 40 0 0,34-37-86 0 0,0-1-1 0 0,1 2 0 0 0,0-1 1 0 0,1 1-1 0 0,-13 23 0 0 0,19-28-13 0 0,-1 0-1 0 0,1 1 0 0 0,1-1 1 0 0,-1 1-1 0 0,2 0 0 0 0,-2 8 1 0 0,2-11-1 0 0,1 0 1 0 0,0 0 0 0 0,0 0 0 0 0,0 0 0 0 0,1 0 0 0 0,0 0 0 0 0,0-1 0 0 0,0 1 0 0 0,1 0 0 0 0,3 9 0 0 0,-3-11 6 0 0,0 0 1 0 0,0 1-1 0 0,1-1 0 0 0,-1 0 1 0 0,1-1-1 0 0,-1 1 0 0 0,1 0 1 0 0,0-1-1 0 0,0 1 1 0 0,1-1-1 0 0,-1 0 0 0 0,0 0 1 0 0,1 0-1 0 0,-1-1 0 0 0,1 1 1 0 0,5 1-1 0 0,2 0 29 0 0,0 0 0 0 0,1-1 0 0 0,-1 0 0 0 0,14 0 0 0 0,11-1 40 0 0,-1-1-1 0 0,1-2 1 0 0,0-1 0 0 0,41-10 0 0 0,-54 8-123 0 0,1-1 0 0 0,-1-2 0 0 0,-1 0 0 0 0,1-2 0 0 0,-1 0 0 0 0,-1-1 0 0 0,23-17 0 0 0,-34 21 57 0 0,0-1-1 0 0,-1 0 1 0 0,0-1 0 0 0,8-9-1 0 0,-14 14-10 0 0,0 0 0 0 0,0 0 0 0 0,0 0 0 0 0,-1 0 0 0 0,1 0 0 0 0,-1-1-1 0 0,0 1 1 0 0,0-1 0 0 0,-1 1 0 0 0,1-1 0 0 0,-1 0 0 0 0,0 0 0 0 0,0-6 0 0 0,-1 1 53 0 0,0 0 0 0 0,-1 0 1 0 0,0 0-1 0 0,-1 0 0 0 0,0 0 1 0 0,0 1-1 0 0,-1-1 1 0 0,0 1-1 0 0,-1-1 0 0 0,0 1 1 0 0,-1 1-1 0 0,-5-10 1 0 0,-6-7 225 0 0,-32-36 1 0 0,39 52-236 0 0,1 1 0 0 0,-1 0-1 0 0,-1 1 1 0 0,1-1 0 0 0,-1 2 0 0 0,-21-11-1 0 0,15 9-18 0 0,0 2 0 0 0,0 0-1 0 0,-30-7 1 0 0,29 15-230 0 0,6-1-26 0 0,10-1 5 0 0,2 3-2482 0 0,0-1 2464 0 0,0-1 0 0 0,0 1 0 0 0,0-1-1 0 0,0 1 1 0 0,0-1 0 0 0,0 0 0 0 0,0 0-1 0 0,0 1 1 0 0,1-1 0 0 0,-1 0 0 0 0,0 0 0 0 0,1 0-1 0 0,2 1 1 0 0,13 6-1509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6.93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25 333 12008 0 0,'-3'8'1082'0'0,"0"13"-759"0"0,-2 25-1 0 0,2-10 463 0 0,2-26-474 0 0,-7 82 3275 0 0,7-74-2762 0 0,1-14-576 0 0,-1-1 1 0 0,1 1-1 0 0,0 0 1 0 0,0 0-1 0 0,1 5 0 0 0,6 40 2322 0 0,-7-47-2288 0 0,0-1 0 0 0,0 0 0 0 0,0 0-1 0 0,0 1 1 0 0,0-1 0 0 0,1 0 0 0 0,-1 0 0 0 0,0 1 0 0 0,1-1 0 0 0,-1 0 0 0 0,1 0 0 0 0,-1 0 0 0 0,1 0 0 0 0,1 2 0 0 0,-1-1-661 0 0,1 0 1035 0 0,3-15-501 0 0,-4 9-131 0 0,1 0-1 0 0,-1-1 1 0 0,0 1 0 0 0,0 0 0 0 0,0-1 0 0 0,-1 1-1 0 0,0-1 1 0 0,1 1 0 0 0,-1-1 0 0 0,-1 1 0 0 0,1-1 0 0 0,-1 1-1 0 0,-1-7 1 0 0,-7-57 287 0 0,4 41-154 0 0,-1-44 0 0 0,3 24-97 0 0,3 21-32 0 0,0 1 0 0 0,2 0 0 0 0,1-1 0 0 0,6-25 0 0 0,-4 26-21 0 0,-3 16-7 0 0,0 0 0 0 0,1 1 0 0 0,1-1 0 0 0,0 1 0 0 0,0-1 0 0 0,0 1 0 0 0,8-10 0 0 0,-5 7 0 0 0,11-13 4 0 0,-14 20-9 0 0,0-1 1 0 0,0 0-1 0 0,5-9 0 0 0,7-13-329 0 0,-15 26 258 0 0,1-1 0 0 0,-1 0 1 0 0,1 0-1 0 0,-1 1 0 0 0,1-1 0 0 0,0 1 1 0 0,0 0-1 0 0,0-1 0 0 0,-1 1 0 0 0,1 0 1 0 0,0 0-1 0 0,1 0 0 0 0,-1 0 0 0 0,0 0 1 0 0,0 1-1 0 0,0-1 0 0 0,3 0 1 0 0,1 0-134 0 0,0 0 0 0 0,1 1 1 0 0,-1-1-1 0 0,0 1 1 0 0,8 1-1 0 0,5 2-638 0 0,0 2 0 0 0,30 10 0 0 0,-18-5-588 0 0,32 8-5718 0 0,-34-9 655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8.16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62 148 7368 0 0,'0'0'9287'0'0,"0"2"-8489"0"0,-1 5-666 0 0,0 0 1 0 0,0 0 0 0 0,-1 0-1 0 0,-3 9 1 0 0,3-8-12 0 0,0 0-1 0 0,0-1 1 0 0,0 1 0 0 0,0 12-1 0 0,1-6 128 0 0,0 0-1 0 0,-4 17 0 0 0,-1 8 315 0 0,3-19 2 0 0,2 0-1 0 0,0 1 0 0 0,4 38 1 0 0,2 5 668 0 0,-4-62-1192 0 0,-1-1 1 0 0,0 1-1 0 0,0 0 1 0 0,0-1 0 0 0,0 1-1 0 0,-1 0 1 0 0,1-1-1 0 0,0 1 1 0 0,-2 3 0 0 0,0 7 313 0 0,2-10-153 0 0,-1-1-17 0 0,-1 4-62 0 0,1-3-84 0 0,0-1 1 0 0,0 1 0 0 0,1-1 0 0 0,-1 0-1 0 0,0 1 1 0 0,0-1 0 0 0,0 0 0 0 0,-2 2 0 0 0,2-2 171 0 0,1-1-193 0 0,-1 1 0 0 0,1-1 0 0 0,0 0 0 0 0,0 0 0 0 0,-1 1 0 0 0,1-1 0 0 0,0 0 0 0 0,0 0 1 0 0,-1 0-1 0 0,1 1 0 0 0,0-1 0 0 0,-1 0 0 0 0,1 0 0 0 0,0 0 0 0 0,0 0 0 0 0,-1 0 0 0 0,1 0 0 0 0,0 1 0 0 0,-1-1 0 0 0,1 0 0 0 0,0 0 0 0 0,-1 0 0 0 0,1 0 0 0 0,0 0 0 0 0,-1 0 0 0 0,1 0 0 0 0,-1-1 0 0 0,1 1 0 0 0,0 0 0 0 0,-1 0 0 0 0,0-4 17 0 0,0 0 0 0 0,0 1-1 0 0,1-1 1 0 0,0 0 0 0 0,-1 0 0 0 0,1 0-1 0 0,0 0 1 0 0,1 0 0 0 0,-1 0-1 0 0,2-6 1 0 0,0 2 30 0 0,0 1-1 0 0,1 0 0 0 0,0 0 1 0 0,6-12-1 0 0,-6 13-24 0 0,0-1 0 0 0,0 0 0 0 0,0 1 1 0 0,-1-1-1 0 0,1-8 0 0 0,5-14 66 0 0,28-62-88 0 0,-9 25 53 0 0,-22 56-50 0 0,0-1 0 0 0,9-13 0 0 0,8-15 13 0 0,-16 26-4 0 0,0 0 0 0 0,1 0 0 0 0,1 1 0 0 0,0 0-1 0 0,1 0 1 0 0,0 1 0 0 0,1 0 0 0 0,0 1 0 0 0,0 0 0 0 0,15-10 0 0 0,-18 16-21 0 0,-1 0 0 0 0,1 0 1 0 0,0 0-1 0 0,0 1 1 0 0,0 0-1 0 0,1 1 0 0 0,-1 0 1 0 0,1 0-1 0 0,-1 0 1 0 0,1 1-1 0 0,0 0 0 0 0,0 1 1 0 0,-1 0-1 0 0,1 0 1 0 0,15 2-1 0 0,-20-1-9 0 0,1 0-1 0 0,-1 0 1 0 0,0 0 0 0 0,1 0-1 0 0,-1 0 1 0 0,0 1-1 0 0,0-1 1 0 0,0 1-1 0 0,0 0 1 0 0,0 0 0 0 0,0 0-1 0 0,3 4 1 0 0,4 3-17 0 0,-1 1 0 0 0,8 11 1 0 0,0 1 4 0 0,-3-4 26 0 0,-1 1 0 0 0,12 22 0 0 0,12 18 12 0 0,-26-43-5 0 0,-1 1-1 0 0,9 22 1 0 0,9 15-4 0 0,13 15 72 0 0,28 42-250 0 0,-50-83-1700 0 0,-18-26 573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8.64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31 0 16783 0 0,'0'0'1522'0'0,"-2"1"-1250"0"0,-5 5-219 0 0,6-1-9 0 0,0-1 0 0 0,0 1 0 0 0,0-1 0 0 0,0 1-1 0 0,1 0 1 0 0,0-1 0 0 0,0 7 0 0 0,-1 13 120 0 0,-8 81 844 0 0,5-63-236 0 0,2 0 1 0 0,4 63-1 0 0,5-46-253 0 0,1 1 0 0 0,24 82 0 0 0,-28-129-1024 0 0,5 24 1408 0 0,-7-12-7003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9.1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58 103 9216 0 0,'-33'-15'815'0'0,"19"9"-638"0"0,4-1 5995 0 0,10 7-5991 0 0,0 0 0 0 0,0 0 0 0 0,0 0 0 0 0,0-1 0 0 0,0 1 0 0 0,0 0 0 0 0,0 0 0 0 0,0-1 0 0 0,0 1 0 0 0,0 0 0 0 0,0 0 0 0 0,0 0 0 0 0,0-1 0 0 0,0 1 0 0 0,6-8 3514 0 0,12-3-2259 0 0,-16 10-1415 0 0,0 0 1 0 0,0 0-1 0 0,0 1 0 0 0,0-1 1 0 0,0 1-1 0 0,0 0 0 0 0,4-1 0 0 0,7 0-18 0 0,49-11 169 0 0,87-4 0 0 0,-1 12-184 0 0,-78 2-76 0 0,70-6-4414 0 0,-111 3-2911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7:59.51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19 0 18975 0 0,'0'0'1906'0'0,"0"3"-1749"0"0,-7 131 1917 0 0,0 6-1068 0 0,5-49-513 0 0,-1-40 17 0 0,8 82 0 0 0,1-75-157 0 0,13 82 38 0 0,-12-104-446 0 0,12 54 256 0 0,-15-76-548 0 0,1 0 1 0 0,0-1-1 0 0,0 0 0 0 0,12 18 0 0 0,1-1-3600 0 0,-12-19 305 0 0,7 9-3772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1.13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 4 6912 0 0,'-3'-3'7882'0'0,"6"16"-6827"0"0,-1 64 1040 0 0,-3-51-1288 0 0,5 39 1 0 0,6 68 1091 0 0,-6-52-991 0 0,1 72 81 0 0,-4-126-960 0 0,-1 0 0 0 0,-1 1 0 0 0,-6 33 0 0 0,1-16-765 0 0,4-28-149 0 0,-7 0-46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1.571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30 286 10136 0 0,'-5'-2'303'0'0,"4"2"-207"0"0,-1-1 0 0 0,1 1-1 0 0,-1-1 1 0 0,1 0 0 0 0,-1 1-1 0 0,1-1 1 0 0,-1 0 0 0 0,1 0 0 0 0,0 0-1 0 0,-1 0 1 0 0,-1-2 0 0 0,2 2 141 0 0,1 1 1 0 0,0 0 0 0 0,-1-1 0 0 0,1 1-1 0 0,0 0 1 0 0,-1-1 0 0 0,1 1-1 0 0,0-1 1 0 0,-1 1 0 0 0,1 0 0 0 0,0-1-1 0 0,0 1 1 0 0,-1-1 0 0 0,1 1 0 0 0,0-1-1 0 0,0 1 1 0 0,0-1 0 0 0,0 1-1 0 0,0-1 1 0 0,0 1 0 0 0,0-1 0 0 0,0 1-1 0 0,0-1 1 0 0,0 1 0 0 0,0-1 0 0 0,0 1-1 0 0,0-1 1 0 0,1-1 146 0 0,-1 0-1 0 0,1 1 1 0 0,0-1-1 0 0,0 1 1 0 0,-1-1-1 0 0,1 1 1 0 0,0-1-1 0 0,2-1 1 0 0,2-2 7 0 0,0 1 1 0 0,0-1-1 0 0,10-6 1 0 0,-2 4-224 0 0,1 1 1 0 0,0 0-1 0 0,0 1 1 0 0,0 1-1 0 0,21-4 0 0 0,-5 1-17 0 0,205-49-249 0 0,-119 26-376 0 0,-94 23 11 0 0,0-1 1 0 0,-1-1 0 0 0,23-14 0 0 0,-15 1-1313 0 0,-20 15 265 0 0,10-7-5391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1.98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0 16495 0 0,'0'0'2242'0'0,"0"2"-2012"0"0,2 31 290 0 0,10 55 0 0 0,-3-36 2 0 0,11 129 1057 0 0,-7-64-698 0 0,-5-47-391 0 0,13 99 680 0 0,-12-115-807 0 0,-5-19-50 0 0,2 0 1 0 0,2-1-1 0 0,19 54 1 0 0,16 18 46 0 0,-37-89-265 0 0,2-1 1 0 0,0 0-1 0 0,12 16 0 0 0,-19-30-23 0 0,0 0 0 0 0,1 0-1 0 0,-1 0 1 0 0,0 0 0 0 0,-1 0 0 0 0,1 1-1 0 0,0-1 1 0 0,-1 0 0 0 0,1 0 0 0 0,-1 1-1 0 0,1-1 1 0 0,-1 0 0 0 0,0 1-1 0 0,0 3 1 0 0,0-3 252 0 0,6-13-202 0 0,-3 6-100 0 0,3-6 17 0 0,-1-1 0 0 0,0 0 0 0 0,0-1 0 0 0,-1 1-1 0 0,-1-1 1 0 0,3-13 0 0 0,11-74 75 0 0,-5 32-132 0 0,-10 58-20 0 0,0 0 0 0 0,0 0 0 0 0,1 0 0 0 0,0 0 0 0 0,1 1 1 0 0,0-1-1 0 0,1 1 0 0 0,9-13 0 0 0,-13 19 32 0 0,0 1 1 0 0,0-1-1 0 0,0 1 1 0 0,0 0 0 0 0,1 0-1 0 0,-1 0 1 0 0,1 0-1 0 0,-1 0 1 0 0,1 0-1 0 0,-1 0 1 0 0,1 0-1 0 0,-1 0 1 0 0,1 1 0 0 0,0-1-1 0 0,-1 0 1 0 0,1 1-1 0 0,0 0 1 0 0,0-1-1 0 0,-1 1 1 0 0,1 0-1 0 0,0 0 1 0 0,0 0 0 0 0,0 0-1 0 0,-1 0 1 0 0,1 1-1 0 0,0-1 1 0 0,0 0-1 0 0,-1 1 1 0 0,3 0-1 0 0,3 1 21 0 0,-1 1 0 0 0,1 0 0 0 0,-1 0 0 0 0,1 1 0 0 0,10 8 0 0 0,20 12 110 0 0,-27-18-88 0 0,-1 0 0 0 0,1 0 0 0 0,-1 1 0 0 0,0 1 0 0 0,9 9 0 0 0,4 8 5 0 0,-13-17-22 0 0,-1 1 1 0 0,0 1-1 0 0,12 19 1 0 0,-16-22-20 0 0,2 2-8 0 0,-1 1 1 0 0,0 0-1 0 0,0 0 1 0 0,4 17-1 0 0,-9-25-150 0 0,1-1 1 0 0,-1 1-1 0 0,1 0 0 0 0,0 0 1 0 0,-1-1-1 0 0,1 1 0 0 0,0 0 0 0 0,0-1 1 0 0,0 1-1 0 0,0-1 0 0 0,0 1 1 0 0,3 2-1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2.36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115 513 22319 0 0,'0'0'2236'0'0,"2"1"-2045"0"0,0 1-171 0 0,0 1 0 0 0,0-1 0 0 0,0 1 0 0 0,-1-1 0 0 0,1 1 0 0 0,-1 0 0 0 0,1 0 0 0 0,-1 0 0 0 0,0 0 0 0 0,0 0 0 0 0,0 0 0 0 0,-1 0 0 0 0,1 5 0 0 0,7 18 113 0 0,-3-6-34 0 0,4 8-178 0 0,4 0-893 0 0,-12-27 72 0 0</inkml:trace>
  <inkml:trace contextRef="#ctx0" brushRef="#br0" timeOffset="1">53 31 12896 0 0,'-5'-6'1152'0'0,"-6"-1"-928"0"0,2 2-224 0 0,1-4 0 0 0,2 6 3991 0 0,-3 6-5151 0 0,4 2 377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10:20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 6671 2120 0,'-3'-9'94'0,"-4"0"19"0,3 9-90 0,4 0-23 0,-10-4 0 0,6-2 0 0,-3 6 44 0,3 0 5 16,1 0 1-16,-4 0 0 16,-4 0-40-16,1 0-10 0,3 0 0 0,-4 0 0 0,1 0 0 0,6-3 0 15,-7 3 0-15,1 0 0 0,3-3 0 0,3-3 0 16,1 6 0-16,-4-10 0 15,3 10 8-15,4 0-8 0,0-9 12 0,0 9-4 0,0 0 24 16,11-3 5-16,-8-7 1 0,1 10 0 0,6-9-4 0,1 9-1 16,0-3 0-16,10-4 0 0,-7 4-17 0,7-6-4 15,4 9-1-15,-1-10 0 0,5 7-3 16,13-6-8-16,-10 0 12 0,14 9-4 0,-1-10 10 0,5 10 2 16,-11-3 0-16,6 3 0 0,1 0-20 0,-7-3 0 15,7-3 0-15,0 6 0 0,-4 0 20 0,11-4 0 16,-11 4 0-16,4 0 0 0,4-6-20 0,-4 6 0 15,-11 0 0-15,4 0 0 0,-4 0 0 0,0 0 10 0,0-3-10 0,1-6 8 16,-1-1 0-16,0 1 0 16,4-4 0-16,-4-6 0 0,4 7 10 0,3 3 2 0,-10-1 0 15,11-2 0-15,-8 2-20 0,0 7 8 0,0-3-8 0,-6 3 0 16,-5-1 9-16,1-2-9 0,0 6 0 0,-4-3 9 16,-7 3-9-16,7 0 0 0,-10 0 0 0,3-6 0 15,-4 6 9-15,1 0-9 0,-7 0 10 0,-1 0-10 16,-3 0 0-16,0 0 0 0,0 0 0 0,0 0 0 15,7 0 16-15,-3-3-4 0,-4 3 0 0,0 0 0 16,7-7-4-16,-7 7-8 0,0-6 11 0,0 0-11 16,0 6 8-16,0-10-8 0,0 7 0 0,3-6 0 0,-3 6 8 0,0-4-8 15,0 7 0-15,0-9 0 0,0 6 8 0,0 3-8 16,0-9 0-16,0 9 0 0,0 0 0 0,0 0 0 16,-3-4 0-16,3 4 0 0,0 0 0 15,0-6 0-15,-11 3 0 0,4-3 0 0,0-1 0 16,0 1 13-16,-4-3-4 0,4 6-1 0,-3-7-8 15,-8 1 8-15,4-1-8 0,0 7 8 0,0-6-8 0,-7-1 0 16,6-2 0-16,1 3 0 0,-3-1 0 0,3 1 12 16,0 9-2-16,-1-13 0 0,5 4-10 0,-8 9 0 15,4-3 0-15,0-4 0 0,10 4 0 0,-6 0 0 16,3 3 0-16,7 0 0 0,-4 0 0 0,4 0 0 16,0 0 0-16,0 0 0 0,0 0-10 0,4 6 10 0,-4-6 0 0,7 10-9 15,-4-1 9-15,8-3 0 0,-8 1 0 0,5-1 0 16,6-3 0-16,-4 7-10 0,1-4 10 0,3-3-10 15,0 0 10-15,0 3 0 0,4-3 0 0,-4 4 0 16,7-4 0-16,-7 0 0 0,0 3 0 0,7-3 0 16,-10 7 0-16,7 2 0 0,-1-2 0 15,-10-1 0-15,11 4 0 0,-11-4 0 16,4 10 0-16,-1-7 0 0,1-2 0 0,-11 2 0 0,10 7 0 16,-10-6 0-16,0 2 0 0,0 1 0 0,-7 3 0 0,4-6 0 15,3 5 0-15,-11-5 0 0,1-1 0 0,-1 7 0 16,-3-6 27-16,0 2 4 0,0-2 1 0,-11 0 0 15,0 5-68 1,-10-5-12-16,-11 9-4 0,-3 0-1308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2.741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31 330 2304 0 0,'-1'2'167'0'0,"-2"5"-88"0"0,-9 19 20590 0 0,8-32-18689 0 0,2 3-1771 0 0,1-1-1 0 0,-1 1 1 0 0,1-1 0 0 0,0 1-1 0 0,0-1 1 0 0,0 0-1 0 0,0 0 1 0 0,1 1-1 0 0,-1-1 1 0 0,1 0 0 0 0,0 0-1 0 0,0 0 1 0 0,2-7-1 0 0,1-5-25 0 0,0 0 0 0 0,7-15 0 0 0,-3 6-7 0 0,4-10-116 0 0,16-32-1 0 0,-18 43-31 0 0,-3 8-28 0 0,-4 11 0 0 0,-1 1 0 0 0,1-1 0 0 0,0 1 0 0 0,0-1 0 0 0,0 1 0 0 0,0 0 0 0 0,1 0 0 0 0,0 0 0 0 0,0 0 0 0 0,4-4 0 0 0,2 0-11 0 0,4-2-16 0 0,-8 10 5 0 0,-4 1 18 0 0,4 0 4 0 0,1-1 0 0 0,-1 1 0 0 0,0 1 0 0 0,0-1 0 0 0,0 1 0 0 0,5 2 0 0 0,7 2 0 0 0,-4-1 7 0 0,-1 1 0 0 0,0 0 0 0 0,-1 0 0 0 0,1 1 0 0 0,-1 1 0 0 0,13 11 0 0 0,-9-8 4 0 0,36 36 4 0 0,-20-18-18 0 0,65 71 3 0 0,-74-75 0 0 0,12 18-339 0 0,-27-32 124 0 0,1-1-1 0 0,0 0 1 0 0,0-1 0 0 0,1 1 0 0 0,15 11 0 0 0,-22-19-11 0 0,0 0 0 0 0,1-1 0 0 0,-1 1 0 0 0,1 0 0 0 0,0-1 0 0 0,-1 1 0 0 0,1-1 0 0 0,0 0 0 0 0,0 0 0 0 0,0 0 0 0 0,0-1 0 0 0,0 1 0 0 0,0 0 0 0 0,0-1 0 0 0,0 0 0 0 0,0 0 0 0 0,0 0 0 0 0,0 0 0 0 0,0 0 0 0 0,3-1 0 0 0,14-7-1654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3.23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563 126 20159 0 0,'-25'-26'1371'0'0,"20"20"-1161"0"0,-1 0-1 0 0,0 0 0 0 0,-9-7 0 0 0,9 10-162 0 0,1-1 0 0 0,-1 1-1 0 0,0 0 1 0 0,0 1 0 0 0,0-1-1 0 0,0 1 1 0 0,0 0 0 0 0,-1 1-1 0 0,1-1 1 0 0,-1 1 0 0 0,1 1-1 0 0,-1-1 1 0 0,1 1 0 0 0,-1 0-1 0 0,0 0 1 0 0,1 1 0 0 0,-9 2-1 0 0,-9 3 70 0 0,0 1-1 0 0,0 1 0 0 0,1 1 1 0 0,0 2-1 0 0,0 0 0 0 0,1 1 1 0 0,0 1-1 0 0,2 1 0 0 0,-1 1 1 0 0,2 1-1 0 0,-26 27 0 0 0,32-30 160 0 0,2 0-1 0 0,-1 0 0 0 0,2 2 0 0 0,0-1 1 0 0,1 1-1 0 0,-13 29 0 0 0,20-40-256 0 0,1 0 0 0 0,0 0 0 0 0,0-1 0 0 0,0 1 0 0 0,0 0-1 0 0,1 0 1 0 0,0 0 0 0 0,-1 0 0 0 0,1 0 0 0 0,1 0 0 0 0,-1 0 0 0 0,1 0-1 0 0,-1 0 1 0 0,1 0 0 0 0,0 0 0 0 0,1 0 0 0 0,-1-1 0 0 0,1 1 0 0 0,1 3 0 0 0,-2-5-18 0 0,0-1 1 0 0,0 1 0 0 0,1-1-1 0 0,-1 1 1 0 0,0-1 0 0 0,1 0 0 0 0,-1 1-1 0 0,1-1 1 0 0,-1 0 0 0 0,1 0 0 0 0,-1 0-1 0 0,1 0 1 0 0,0-1 0 0 0,0 1 0 0 0,-1 0-1 0 0,1-1 1 0 0,3 1 0 0 0,1 1-2 0 0,1-1 1 0 0,-1 0-1 0 0,13 1 0 0 0,12-4-121 0 0,46-7-1 0 0,-38 3 60 0 0,-11 1-5 0 0,1-2-1 0 0,-1-1 0 0 0,-1-2 1 0 0,0 0-1 0 0,26-15 0 0 0,-39 17 77 0 0,1 0-1 0 0,-2-1 1 0 0,1 0-1 0 0,-1-2 1 0 0,-1 1-1 0 0,0-1 0 0 0,0-1 1 0 0,-2 0-1 0 0,13-17 1 0 0,-17 21 7 0 0,-1-1-1 0 0,-1 1 1 0 0,0-1 0 0 0,0 0-1 0 0,0 0 1 0 0,3-15 0 0 0,7-57 47 0 0,-14 76-62 0 0,1 1 0 0 0,-2-1 0 0 0,1 1 0 0 0,0-1 0 0 0,-1 0 0 0 0,0 1 0 0 0,0-1 0 0 0,0 1 0 0 0,0 0 0 0 0,-1-1 0 0 0,0 1 0 0 0,-4-7 0 0 0,6 10 0 0 0,-1-1 0 0 0,0 1 0 0 0,0-1 0 0 0,0 1 0 0 0,0 0 0 0 0,-1-1 0 0 0,1 1 0 0 0,0 0 0 0 0,-1 0 0 0 0,1 0 0 0 0,-1 0 0 0 0,1 0 0 0 0,-1 0 0 0 0,1 0 0 0 0,-1 1 0 0 0,1-1 0 0 0,-1 0 0 0 0,0 1 0 0 0,1 0 0 0 0,-1-1 0 0 0,0 1 0 0 0,0 0 0 0 0,1 0 0 0 0,-1-1 0 0 0,0 2 0 0 0,0-1 0 0 0,1 0 0 0 0,-1 0 0 0 0,0 0 0 0 0,0 1 0 0 0,1-1 0 0 0,-1 1 0 0 0,0-1 0 0 0,1 1 0 0 0,-3 1 0 0 0,-2 1-11 0 0,1 0 0 0 0,-1 0 0 0 0,1 0 0 0 0,0 1 0 0 0,0 0 0 0 0,0 0 0 0 0,-5 6 0 0 0,8-7 5 0 0,0 0 0 0 0,0 0 1 0 0,0 0-1 0 0,0 0 0 0 0,0 0 0 0 0,1 1 0 0 0,0-1 0 0 0,-1 1 0 0 0,1-1 1 0 0,1 1-1 0 0,-1-1 0 0 0,0 1 0 0 0,1-1 0 0 0,0 7 0 0 0,0 1-15 0 0,0-1 0 0 0,1 0 0 0 0,0 1 0 0 0,1-1 0 0 0,0 0 0 0 0,6 17 1 0 0,7 10-238 0 0,1-1 0 0 0,39 62 0 0 0,51 80 351 0 0,-78-131-74 0 0,-4-5-19 0 0,-1 2 0 0 0,31 84 0 0 0,-50-110-19 0 0,-1 1 0 0 0,0-1 0 0 0,-1 0 1 0 0,-1 1-1 0 0,-3 31 0 0 0,1-6-20 0 0,1-36 62 0 0,-1-1 0 0 0,0 1 1 0 0,-1 0-1 0 0,0-1 0 0 0,0 1 0 0 0,0-1 0 0 0,-5 10 0 0 0,-1 0 233 0 0,-20 29 1 0 0,20-34-147 0 0,-1-1 0 0 0,0 0 0 0 0,-1-1 0 0 0,0 1 1 0 0,-1-2-1 0 0,0 0 0 0 0,-19 12 0 0 0,12-10-13 0 0,-1-1 0 0 0,-1 0 0 0 0,0-2 0 0 0,-27 9 0 0 0,9-5 5 0 0,18-5-71 0 0,0-1 0 0 0,0-1 0 0 0,-1 0-1 0 0,-22 1 1 0 0,23-5 15 0 0,0-1 1 0 0,0 0-1 0 0,0-2 0 0 0,-36-7 0 0 0,47 7-473 0 0,-1-1 0 0 0,1-1 1 0 0,0 1-1 0 0,-16-10 0 0 0,19 9-713 0 0,0-1-1 0 0,-1 1 1 0 0,2-1 0 0 0,-1-1 0 0 0,1 1-1 0 0,-10-13 1 0 0,-1-6-6502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3.76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358 58 4144 0 0,'0'0'319'0'0,"0"-2"-210"0"0,11-26 16814 0 0,-24 15-14292 0 0,10 10-2485 0 0,-1 2-1 0 0,1-1 1 0 0,-1 0 0 0 0,0 1-1 0 0,0-1 1 0 0,0 1 0 0 0,0 0-1 0 0,0 1 1 0 0,0-1 0 0 0,0 1-1 0 0,0-1 1 0 0,-7 2 0 0 0,-7 0 225 0 0,-29 7 1 0 0,38-7-240 0 0,-9 4 135 0 0,0 0 0 0 0,1 1 0 0 0,-26 13 0 0 0,24-10-90 0 0,10-6-199 0 0,0 1 0 0 0,1 0 0 0 0,-1 1-1 0 0,1 0 1 0 0,0 1 0 0 0,1-1-1 0 0,-1 1 1 0 0,1 1 0 0 0,0-1-1 0 0,-10 14 1 0 0,9-11 22 0 0,4 0 0 0 0,3-6-8 0 0,1-1 1 0 0,0 1-1 0 0,0 0 0 0 0,1 0 1 0 0,-1-1-1 0 0,0 1 0 0 0,1 0 1 0 0,0 0-1 0 0,0-1 0 0 0,-1 1 0 0 0,2-1 1 0 0,-1 1-1 0 0,0-1 0 0 0,0 1 1 0 0,1-1-1 0 0,-1 0 0 0 0,1 1 1 0 0,2 1-1 0 0,0 0-10 0 0,-1 0 0 0 0,1-1 0 0 0,0 1 0 0 0,1-1 0 0 0,-1 0 0 0 0,0 0 0 0 0,1-1 0 0 0,0 1 0 0 0,6 2-1 0 0,32 14-144 0 0,-30-12 99 0 0,0-1 0 0 0,0-1 0 0 0,20 5 0 0 0,120 33-286 0 0,-141-39 350 0 0,-1 0 1 0 0,1 1-1 0 0,-1 1 0 0 0,15 9 0 0 0,4 1-11 0 0,-23-11 5 0 0,0 0 1 0 0,0 1-1 0 0,0 0 1 0 0,0 0 0 0 0,-1 0-1 0 0,0 0 1 0 0,0 1-1 0 0,-1 0 1 0 0,8 13 0 0 0,-5-6-5 0 0,-1-1 0 0 0,0 1 0 0 0,-1 1 1 0 0,7 25-1 0 0,-9-25 60 0 0,-2-1 1 0 0,0 0-1 0 0,1 20 0 0 0,-3-24-24 0 0,0 0-1 0 0,-1 0 0 0 0,0 0 1 0 0,-1 0-1 0 0,0-1 0 0 0,0 1 1 0 0,-1 0-1 0 0,-1-1 0 0 0,1 0 1 0 0,-1 1-1 0 0,-1-1 0 0 0,0-1 1 0 0,-6 9-1 0 0,0-2 75 0 0,5-7-62 0 0,0 0 0 0 0,0-1-1 0 0,-1 1 1 0 0,0-1 0 0 0,0-1 0 0 0,-15 11 0 0 0,-2-1 4 0 0,16-10-85 0 0,1-1 1 0 0,-1 0 0 0 0,-1 0-1 0 0,1-1 1 0 0,-1 0 0 0 0,1-1-1 0 0,-17 5 1 0 0,-22-1-1702 0 0,13-6-4857 0 0,5-1-1564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8:04.71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15 2 10592 0 0,'-15'-2'2389'0'0,"26"5"3161"0"0,14 5-930 0 0,-12-2-6244 0 0,37 23 2193 0 0,-2 3 0 0 0,60 50 0 0 0,-51-35-386 0 0,-6-5-29 0 0,51 53 0 0 0,-17-3-81 0 0,137 190 0 0 0,-189-232-6 0 0,-3 1 1 0 0,-2 1-1 0 0,-2 1 0 0 0,25 73 0 0 0,-35-74 4 0 0,12 62 1 0 0,-24-93-47 0 0,-2-1 0 0 0,0 0 1 0 0,-1 1-1 0 0,-1-1 1 0 0,-1 1-1 0 0,-5 28 0 0 0,-5-4 37 0 0,-1-1 1 0 0,-2 0-1 0 0,-1 0 0 0 0,-28 50 0 0 0,2-17-173 0 0,-66 93-1 0 0,93-149-311 0 0,-1-1-1 0 0,-1-1 1 0 0,0 0-1 0 0,-28 22 1 0 0,5-10-684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39:51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0 10656 0 0,'0'0'520'0'0,"-6"5"25"0"0,-3-1-453 0 0,1 1 11 0 0,6-5 374 0 0,-1 9 4561 0 0,3-9-5028 0 0,-1 4 155 0 0,1-1-1 0 0,1 1 0 0 0,-1-1 1 0 0,0 1-1 0 0,3 5 0 0 0,-3-7 100 0 0,1 0-28 0 0,6 19-180 0 0,0 0 0 0 0,-2 0 0 0 0,0 1 0 0 0,-1 0-1 0 0,-2 0 1 0 0,1 35 0 0 0,-3-30-155 0 0,1-11-14 0 0,-1 1 1 0 0,-1 0-1 0 0,0-1 0 0 0,-7 31 0 0 0,0-20-233 0 0,0-1 0 0 0,-1 0-1 0 0,-19 37 1 0 0,23-54 219 0 0,-3 7-168 0 0,-1-1 0 0 0,-1 0 0 0 0,0 0 0 0 0,-16 16 0 0 0,12-16-30 0 0,-29 27-1422 0 0,14-22-3233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14:14.1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</inkml:brush>
    <inkml:brush xml:id="br5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8124 3147 1555 0,'-3'-10'138'0,"-1"1"-110"16,1 6-28-16,-1-3 0 0,1 2 212 0,3-5 38 15,-7 0 7-15,7 9 2 0,0-4-182 0,0 4-36 16,0-6-7-16,0 6-2 0,0 0-16 0,0 0-3 16,0 0-1-16,7 6 0 0,0-6-12 0,-4 10-16 15,8 2 3-15,-4 1 1 0,0 6 12 0,4 3 0 16,3 9 0-16,-4 0 0 0,1 4 0 0,3 9-9 15,-3 6 9-15,3 0-8 0,-4 7 8 0,8 5-10 16,-11 1 10-16,7 12-10 0,0 7 10 16,0 2 0-16,1 4 0 0,-1 6 0 0,3 10 33 0,4 2 6 0,-6 7 1 0,6 3 0 15,-11 10-7-15,8 5-1 16,-4 1 0-16,4 12 0 0,-8 4 10 0,4 9 2 16,0 3 0-16,1-4 0 0,-5 1-24 0,4 12-4 0,4 1 0 15,0-1-1-15,-4 0-7 0,3 7 0 16,1-3-8-16,0 5 12 0,6 10 0 0,-6-6 0 0,7-3 0 0,-1 9 0 15,-6 0-12-15,7 4 0 0,-1-1 8 0,5 0-8 16,-5 10 15-16,1-4 0 0,3 4 0 0,-7-3 0 16,1 2-25-16,-5 4-5 0,4 3-1 0,-3 0 0 15,3 0 27-15,-10-6 5 0,-1-4 0 0,4-2 1 16,-3-4-17-16,0 3-12 0,-1-9 1 0,-3 7 1 16,0-4 10-16,-3 0 0 0,3-9 0 0,-4 0 0 15,1-7 0-15,-4 4 0 0,3-4 0 0,1-6 8 16,-1-6-8-16,1 0 0 0,-4-3 0 0,4 0 0 0,3-7 15 0,-4-2-2 15,4-1 0-15,0-9 0 16,-3 3-13-16,3-9 0 0,-4 6 0 0,4-13 0 0,-3 4 0 0,3-7 8 16,-7-3-8-16,4-6 0 0,-1-3 12 0,-3-7-3 15,7 4-1-15,-7-7 0 0,0-2-8 16,0-4 12-16,0-7-12 0,-3-2 12 16,3-3-12-16,-4-7 0 0,1 0 0 0,-1-3 0 0,0-6 18 0,1-6 2 15,3-7 0-15,-4-3 0 0,1-3-8 0,-1-6 0 16,4 3-1-16,0-7 0 0,0-2-11 0,-3-4 12 15,3-9-12-15,0 10 12 0,-4-10-12 0,1 6 0 16,-1-6 0-16,4 3 8 0,0-6-8 16,-3 3 0-16,3-4 0 0,-4 1 0 0,1-3 0 15,-1 6 0-15,1-3 0 0,-1-7 0 0,1 7 0 0,-1-6 0 16,0 5 0-16,1-5 0 0,-1 3 0 0,1-4 0 0,-1-9 0 0,1 7 0 31,3-1-20-31,0-9-10 0,0 0-2 0,0 0 0 16,0 0-35-16,0 0-7 0,0-9-2 0,-4-10-1312 0</inkml:trace>
  <inkml:trace contextRef="#ctx0" brushRef="#br0" timeOffset="1666.85">3665 13507 403 0,'-7'-6'36'0,"0"3"-36"0,-3-6 0 0,-1-1 0 16,-3 7 544-16,7-6 101 0,3-1 21 0,-3 7 4 15,0-6-552-15,7-1-110 0,0 1-23 0,0 6-4 32,0-4-17-32,4-5-3 0,6 9-1 0,1-3 0 15,3-4 7-15,7 7 1 0,4 0 0 0,0-3 0 0,-1-4 8 0,12 10 1 0,2-9 1 0,8 9 0 16,4-3 35-16,-1-1 7 0,11 8 2 0,0-4 0 16,-4 0-2-16,11 0 0 0,11-10 0 15,0 10 0-15,13 0 20 0,-2 0 3 0,2 0 1 16,8-3 0-16,7-3-20 0,7 3-3 0,3 3-1 0,4-10 0 15,4 10-6-15,3-9-2 0,-7 9 0 0,10 0 0 0,1 0 16 16,3-3 2-16,0 6 1 0,7-3 0 0,-7 6-31 16,4-3 8-16,3 0-8 0,0 4 0 0,7-7 0 0,4 3 0 15,3 3 8-15,4-3-8 16,10-3 9-16,-3 0-1 0,0 0 0 0,3 0 0 16,-3 0-8-16,17 6 0 0,8-6 0 0,6 0 8 0,1 0-8 0,3-6 0 15,3 6 0-15,-2 0 0 0,-1-3 0 0,10 3 0 16,12 0 0-16,-1 0 0 0,4 0 0 0,-4 0 12 15,4 0-12-15,-4-6 12 0,0 6 0 0,0 0 0 16,4 0 0-16,-4 0 0 0,-3 6 15 0,7-3 3 16,-4 3 1-16,7 1 0 0,4-1-23 0,4-3-8 15,-1-3 0-15,4 6 9 0,7-2-9 0,-4-4 0 16,4 0 0-16,-3 0 0 0,6 0 0 16,-3 0 0-16,0 0 0 15,3-4 0-15,4 4 0 0,7-6-9 0,4 6 9 16,-4 0-10-16,-3 0 10 0,6-3 8 0,4-3-8 0,4 6 11 0,0 0-11 0,-1-3 0 0,1-1 0 0,-8-2 0 15,5 6 0-15,-1 0 0 0,0 0 0 0,-4 6 0 16,-6-2 8-16,3-1 0 0,-7 3 0 0,-11-3 0 16,-3 3 13-16,4 4 3 0,6-4 0 0,4 4 0 15,7-1-24-15,-3 3 0 0,3-2 0 0,-4-1 0 16,1 4 10-16,3-7 1 16,-4 4 0-16,-3-4 0 0,4 3-11 0,-4-3 0 0,-4-2 0 15,4 8 0-15,-3-6 0 0,-4-2 0 0,-11 5 0 0,-3 0 0 16,-7-5 0-16,-4 5 0 0,-3-3 0 0,-8-3 0 15,1 7-12-15,-11-1 3 0,-7-6 0 0,-14 10 0 16,-14-7 9-16,0-3-13 0,-4 7 5 0,-17-4 8 16,-15-3-174-16,-38-3-27 0</inkml:trace>
  <inkml:trace contextRef="#ctx0" brushRef="#br0" timeOffset="2784.74">32142 13827 2754 0,'0'0'60'0,"0"0"13"0,-7 7 3 0,3-4 1 0,0 3-61 0,1 0-16 0,-1 0 0 0,-3-2 0 16,4 5 0-16,-4 4 0 0,0-4 0 0,-4 10 0 16,1-7-12-16,-5 10 4 0,1-3 8 0,-3 3-13 15,-12 6 13-15,1-3 8 0,-3 7 0 0,-1 2-8 16,-4 4 17-16,5-4-3 0,-1 4-1 0,4 0 0 15,-4-7-13-15,4 0-10 0,-4 1 2 0,4-1 0 32,0-9-88-32,3 3-18 0,0-3-3 0,1-6-992 0</inkml:trace>
  <inkml:trace contextRef="#ctx0" brushRef="#br0" timeOffset="3001.73">31549 13928 3171 0,'0'0'70'0,"0"0"14"0,11 6 4 0,6 10 0 0,8-1-70 0,0 1-18 0,10 0 0 0,-3 6 0 0,10-4 0 0,4 4-16 16,3 0 4-16,11 6 0 0,0-2 3 0,0 2 1 15,-3 0 0-15,-5-3 0 16,-6 6-64-16,4-9-13 0,-1 10-3 0,0-10-777 0,1 0-156 0</inkml:trace>
  <inkml:trace contextRef="#ctx0" brushRef="#br0" timeOffset="4002.64">8692 2811 403 0,'0'0'36'0,"-3"-9"-36"0,-1 6 0 0,1-4 0 16,3 1 357-16,0 0 65 0,-4-4 13 0,4 7 2 15,0 3-239-15,4-6-48 0,-1 6-10 0,1-13-1 16,3 13-67-16,0-3-14 0,4-3-2 0,-1 3-1 15,1 3-27-15,3 0-4 0,0 0-2 0,0 0 0 16,4 3-22-16,-1 3 0 0,5-3 0 0,-5 10 0 16,4-4 0-16,1 10 8 0,-5 0-8 0,1 3 0 15,-1 0 0-15,-2 0-10 0,-5 0 1 0,1 6 0 16,-1-3 9-16,1 3 0 0,-1-3 10 0,1 7-10 16,-4-4 0-16,0-6 0 0,0 3 0 0,0-6 0 0,0 3 0 0,0-3 0 15,4-1-11-15,-4 4 11 16,0-9-111-16,4 0-14 0,-4-4-3 0,3 0-601 15,-3-6-120-15</inkml:trace>
  <inkml:trace contextRef="#ctx0" brushRef="#br0" timeOffset="4233.62">9356 2538 2962 0,'-7'0'65'0,"0"0"14"0,-4 0 2 0,4 0 3 0,-4 0-68 0,4 10-16 0,-3-1 0 0,10 4 0 16,-11 9 0-16,4 0 0 0,4 9-8 0,-5 10 8 16,1 0 0-16,-3 12 0 0,-4 6 0 0,0-2 0 15,-8 15 14-15,-2 3-4 0,-1 10-1 0,-3 0 0 16,-7-1-9-16,-1 7 0 0,-6-3 0 16,3 3-11-16,-7 0 11 0,7 0-8 0,4-7 8 0,-4-2-884 15,8-4-172-15</inkml:trace>
  <inkml:trace contextRef="#ctx0" brushRef="#br0" timeOffset="119300.37">16651 513 2757 0,'0'0'60'0,"0"0"13"0,0 0 3 0,0 0 2 0,0 6-62 0,0 6-16 0,0-12 0 0,-3 10 0 15,-1-7 0-15,-3 6 0 0,0 10 0 0,-4-16-10 16,1 16 10-16,-4-9 0 0,-7 12 0 0,-4-10 0 0,0 10 0 0,-7 0 0 15,-6 0 0-15,-1 6 0 0,0 4 0 0,-3-1 9 16,3-6-9-16,-4 13 0 0,5-4 23 0,-5 16-3 16,8-6 0-16,-4 6 0 0,0 4 0 0,-3-1 0 15,7 0 0-15,-4 1 0 0,4-1-4 16,3 6 0-16,4-2-1 0,-4 15 0 0,7-6-7 0,4 3-8 16,0-3 11-16,3-4-11 0,8 1 13 0,-1-6-4 15,8 5-1-15,3-2 0 0,7-7 0 0,0 1 0 16,7-7 0-16,4 3 0 0,-1 0-8 0,4-3 10 15,4-6-10-15,3 3 10 0,-3-4-10 0,3 1 0 0,-3 0 0 0,3-7 0 16,0 4 0-16,1-3-12 16,-1-1 0-16,0-3 1 15,0-2-112-15,4-7-22 0,3-1-5 0,1-2-654 0,2-6-132 16</inkml:trace>
  <inkml:trace contextRef="#ctx0" brushRef="#br0" timeOffset="119886.55">17773 1102 1958 0,'-7'-12'87'0,"3"2"17"0,4 1-83 0,-3-4-21 16,-1 7 0-16,4-10 0 0,0-2 135 0,0 5 22 15,0-9 5-15,0 3 1 0,0-3-134 0,0 3-29 16,-3-6 0-16,-1 7 0 0,1-1-13 0,-1-3 1 15,-3 9 0-15,4-6 0 0,-8 7-8 0,0-7-2 16,1 10 0-16,-1-4 0 0,1 1 22 0,-4 2 0 0,-1 1 0 0,1 6 0 16,-3-7 11-16,3 10 9 0,-4-6 3 0,0 6 0 15,1-13-7-15,3 13-2 0,-1 0 0 0,1 0 0 16,0 0 2-16,0 0 1 0,4 7 0 0,-1-1 0 16,0-6-17-16,4 6 10 0,-3-3-10 0,3 4 8 15,-4 2-8-15,1 4 0 0,-5-1 0 0,5 7 0 16,-1 3 0-16,-3 3 0 0,-3-6 0 15,2 12 0-15,-2 10 0 0,-1 3 15 0,0 6-4 0,4 3-1 16,0 1 4-16,4 2 1 0,-1-6 0 0,1 4 0 16,-1 8-2-16,0-2 0 0,4-4 0 0,-3 10 0 15,3-6-5-15,0-4 0 0,0-3-8 0,-1-2 12 16,1 2-12-16,-3-3 11 0,-1-6-11 0,4 6 10 0,-3-6-10 16,-1 0 8-16,0 0-8 0,-3-3 8 15,4-1-8-15,-4 1 0 0,3-6 0 0,-3-4 0 16,3 0 0-16,4-9 0 0,-3 10 8 0,3-10-8 15,0-4-60-15,3 1-15 0,1-9-2 0,-1 2-709 16,1-9-142-16</inkml:trace>
  <inkml:trace contextRef="#ctx0" brushRef="#br0" timeOffset="120120.53">16464 1892 2721 0,'-3'-3'60'0,"-1"-3"12"0,-3-3 2 0,4 5 3 0,3 4-61 16,0 0-16-16,0 0 0 0,3-9 0 0,8 6 0 0,3-3 0 0,0 3 0 0,7 3 0 15,4 0 28-15,3-7 0 0,0 4 0 0,7 3 0 16,8-6 11-16,13 6 1 16,8-13 1-16,3 13 0 0,3-3-26 0,-3-6-6 0,-3-1-1 0,3 1 0 15,7 0-17-15,-4-4-4 0,-2 4-1 16,-5-1 0-1,-3-2-136-15,-7 2-27 0</inkml:trace>
  <inkml:trace contextRef="#ctx0" brushRef="#br0" timeOffset="120874.46">18493 2187 230 0,'0'0'20'0,"0"0"-20"16,0 10 0-16,3-1 0 0,4 4 535 0,0-1 102 16,4 7 21-16,3-7 4 0,0 10-533 0,4 0-106 0,-1 7-23 0,1-7 0 15,0-1 0-15,-1 8 0 0,-3-4 0 0,-3 6 0 16,0-9-13-16,-4 9-1 16,0-9 0-16,-4 10 0 0,-3-4 14 0,0-3-12 0,-7 3 12 0,4-6-12 15,-8 0 12-15,-3 6-9 16,-4-3 9-16,1-3-8 0,-8 7 0 0,4-17 0 15,0 10 0-15,-1-9-733 0,1 2-147 0</inkml:trace>
  <inkml:trace contextRef="#ctx0" brushRef="#br1" timeOffset="121453.41">20595 1557 633 0,'0'0'56'0,"0"0"-44"0,0 0-12 0,0 0 0 16,0 0 327-16,0 0 63 0,-7 0 13 0,0 6 2 16,0-3-270-16,-4 7-55 0,1-1-10 0,-4 4-2 15,0 5-33-15,-4-2-7 0,4 3 0 0,-7 3-1 16,0 0-27-16,-1 6 8 0,-6-6-8 0,3 6 0 15,-6-3 16-15,-5 10-3 0,-6-4 0 0,0 1 0 16,-8 5-13-16,8-5 0 0,-4 2 0 0,4 1 0 16,3 2-10-16,7-5 10 0,1-1-8 0,6 0 8 0,4-6 0 0,0-3 0 15,3-3 12-15,0 0-4 16,4-7-161-16,0-2-32 0,3-1-7 0,1-9 0 0</inkml:trace>
  <inkml:trace contextRef="#ctx0" brushRef="#br1" timeOffset="121678.4">19805 1682 2746 0,'0'0'122'0,"0"0"25"0,0 0-118 16,11 0-29-16,-1 13 0 0,1-4 0 0,3 4 16 0,3 2-4 16,5 7 0-16,-1-9 0 0,3 9-12 0,1 6 0 15,3-6 0-15,1 0 0 0,-5 6 0 0,5-3 0 16,-1 10 0-16,-4-7 0 0,-2 3 0 0,-1 4 0 0,0-7 0 0,-3 4 0 15,-1-1-13-15,-3 0-6 0,4 1-1 0,-4-7 0 32,-3 3-137-32,3-6-28 0,0-10-6 0,-4 10-499 0,5-6-100 15</inkml:trace>
  <inkml:trace contextRef="#ctx0" brushRef="#br1" timeOffset="122120.36">21558 977 2746 0,'0'0'60'0,"0"0"13"0,-7 0 3 0,0 6 1 0,-3-3-61 0,3 10-16 0,-1 2 0 0,-2 7 0 0,-4 0-8 0,0 10-5 16,0-1-1-16,-4 3 0 0,0 7 14 0,-6 0-11 15,2 0 11-15,-2 3-10 0,-1 0 10 0,0 6 16 16,1 3-4-16,2 0-1 0,-2 4-11 0,3 2-17 16,3-2 4-16,0-4 1 15,4-3 12-15,4 1 0 0,-1-11 0 16,8 4-9-16,-1-9 18 0,4 2 4 0,4-12 1 16,3 10 0-16,3-16-14 0,8 3 0 0,-4-7 0 0,7 1 0 0,4-7 12 0,3-5 0 15,4 2 0-15,3-12 0 0,0-1 7 0,1-8 1 0,2-7 0 0,1 0 0 16,0-10 9-16,7 1 3 0,7-4 0 0,-4-2 0 15,-7-16-32-15,1-1 0 0,-4-2 0 16,-1-7 0-16,-6-9 8 0,-7 9 1 0,-4 1 1 0,-7-4 0 16,-3 6-10-16,-8-6 0 0,-3 0 0 0,-3 4 0 15,-4-1 9-15,-4 13 7 0,-7 3 0 0,-3 6 1 16,-10 3-7-16,-1 13-2 0,0-3 0 0,-3 6 0 16,-8 0-8-16,8 10-9 0,0 2 9 0,0 7-13 31,6 3-105-31,5 3-21 0,3 7-4 0,3 2-1061 15</inkml:trace>
  <inkml:trace contextRef="#ctx0" brushRef="#br0" timeOffset="122463.33">22648 2121 2534 0,'0'0'225'0,"0"0"-180"16,0 0-36-16,0 13-9 0,0-10 115 0,4 6 21 15,-1 4 4-15,4 3 0 0,1 6-115 0,-1-10-25 0,7 7 0 16,0 3 0-16,-4-6-13 0,4 9 1 0,4 0 1 0,-4-3 0 31,0 6-19-31,0-3-4 0,-6 3-1 0,2 4 0 16,4 2-5-16,-3-3 0 0,-11 1-1 0,0-1 0 15,0 1-12-15,-4-4-3 0,-3-3 0 0,-3 3 0 0,-8-6 40 0,7 0 7 0,4-10 9 0,-3 7-13 32,-8-9-121-32,4-1-24 0,14-9-5 0</inkml:trace>
  <inkml:trace contextRef="#ctx0" brushRef="#br1" timeOffset="122721.3">24313 1670 2854 0,'0'0'127'0,"0"0"25"0,-7 3-121 0,-3 6-31 15,-4 13 0-15,0 0 0 0,-4 6 33 0,0 4 1 16,-3-7 0-16,0 13 0 0,-4-13-34 0,-3 15 0 16,-4-5 0-16,1 2 0 0,-5-5 8 0,1-1-8 15,3 1 9-15,1-7-9 16,-1 3-66-16,4-3-19 0,-1-3-4 0,5-3-1 16,-1 3-70-16,4-7-13 0,3-2-3 0,0-4-833 0</inkml:trace>
  <inkml:trace contextRef="#ctx0" brushRef="#br1" timeOffset="122922.3">23640 1732 2998 0,'0'0'133'0,"0"0"27"0,0 0-128 0,7 13-32 0,0 0 0 0,7 9 0 16,0-4 36-16,4 4 1 0,3 7 0 0,3-8 0 15,1 11-14-15,3-10-3 0,4 9-1 0,0-6 0 16,3 3-19-16,0-6 0 0,1 0-13 0,-1 7 5 15,0-4-86-15,1-3-17 0,-5-4-3 0,5 4-1 16,-5-3-108-16,-2-9-21 0,2-1-5 0,-2-3-1 16</inkml:trace>
  <inkml:trace contextRef="#ctx0" brushRef="#br1" timeOffset="123183.26">24987 773 2977 0,'0'0'65'0,"4"9"14"0,-1 13 2 0,1 0 3 0,6 13-67 0,-3 5-17 15,4 4 0-15,0 10 0 0,-4 5 0 0,3-5 0 16,-3 2 0-16,0-6 0 0,0 4 0 0,1-1 0 0,-1 6 0 0,0-2 0 15,-4 2 0-15,4-5 0 0,0-1 0 0,0 0 0 16,4 4 0-16,-4-10-9 16,4 6 1-16,-1-9 0 15,1 0-132-15,-1 0-25 0,1-7-6 0,-1-2-1 16,5 3-76-16,-5-13-16 0,15 28-4 0,-8-15 0 0</inkml:trace>
  <inkml:trace contextRef="#ctx0" brushRef="#br0" timeOffset="123488.23">26197 2366 3110 0,'0'0'138'0,"0"0"28"0,7 3-133 0,4 6-33 16,0 10 0-16,3-3 0 0,7 3 0 0,-4 3 0 16,1 0 0-16,3 0 0 0,-3 9-20 0,0-3 0 15,-4 4-1-15,0 2 0 0,0 7 5 0,0 0 2 16,-3-1 0-16,-4 1 0 16,-4-3-42-16,1-1-8 0,-4-2-1 0,-7-4-1 15,0 4 30-15,-4-10 5 0,-3 6 2 0,-4-6 0 16,-3 10-39-16,-4-16-7 0,-10 9-1 0,0-6-1017 0</inkml:trace>
  <inkml:trace contextRef="#ctx0" brushRef="#br0" timeOffset="123935.19">27150 2005 3056 0,'0'0'68'0,"0"0"13"0,10-6 3 0,4 6 1 0,1-3-68 0,6-3-17 0,3 6 0 0,1-4 0 16,0 4 0-16,3-9-9 0,-7 0 1 0,4 6 0 0,-4-7 8 0,0-2 0 16,0 2 0-16,1-9-8 15,-5 7-23-15,4-7-4 0,-3 0-1 0,-4 4 0 16,4-7 0-16,-1-7 0 0,1 7 0 0,-7 0 0 0,-1-6 20 0,1 3 3 15,-4-3 1-15,0 6 0 0,-7 3 12 0,0-3 0 16,-4 0 0-16,-6 7 0 0,3-1 0 0,-7 3 10 16,0 4-2-16,-4 6 0 0,-3-3-8 0,0 15 8 15,-8 0-8-15,1 1 8 0,-4 2 0 0,-3 7 0 16,-4 3 0-16,4 3 0 0,3 0 4 0,1 3 0 16,-1 4 0-16,7-1 0 0,-3 7 14 0,7-7 3 15,7 1 1-15,3-1 0 0,4 3-16 0,3 1-3 16,4-7-1-16,7 3 0 0,1-5-10 0,2 5 0 0,1-3 0 0,6-6 0 15,4 0 0-15,4 6-12 16,0-12 4-16,3 3 8 16,4 0-49-1,0-16-3-15,-1 12 0 0,5-12 0 16,-1 1-150-16,4-4-30 0,7-7-7 0,-4-2-1 0</inkml:trace>
  <inkml:trace contextRef="#ctx0" brushRef="#br0" timeOffset="125073.09">27954 1544 2718 0,'0'0'120'0,"0"0"25"0,0 0-116 0,0 10-29 0,0-1 0 15,0 7 0-15,4 3 22 0,-1 3-2 0,1 6 0 0,3-3 0 16,-4 6-20-16,4 1 0 0,-3-1 0 0,3 0 0 16,-4 10 0-16,1-10 0 0,-4 10 0 0,0-3 0 15,0 3 0-15,0-1 0 0,-4 1 0 0,4 0 0 16,-3 3 0-16,3-3 0 16,-4-7 0-16,-3-3 0 0,7 4 0 0,-3-7 0 15,-1 4 0-15,1-11 0 16,-1 1 14-16,4 0-2 15,-3 7 0-15,3-17 0 0,0 7 0 0,0-7 0 0,-4 7 0 16,4-16 0-16,0 10 7 0,0-7 1 0,0-6 0 0,0 0 0 0,0 0-20 0,0 0 0 0,-3-12 0 0,3-4 0 16,0 0 12-16,-4-6 0 0,4-3-1 0,0 0 0 15,-3-12-11-15,-1-1 0 0,1-3 0 0,3-12 0 16,-4 0 0-16,4-10 0 0,0 3 0 0,0 4 0 16,0-4 0-16,0 4 0 0,0-4 0 0,0 4 0 0,0-4 12 15,0 4-4-15,4-4 0 0,3 7 0 0,0 12-8 16,0-3 0-16,-4 3 0 0,8 10 0 0,-1-3 0 15,1 2-9-15,-4 10 9 0,4 0-13 16,-1 0 13-16,4 13-11 0,-3-10 11 16,3 19-10-16,0-3 2 0,0 6 0 0,0 7 0 0,0 2 0 15,8 10-20-15,-5-3-3 0,1 3-1 0,0 6 0 0,-1 3 32 0,-3 4-9 16,7 3 9-16,-3-1 0 0,3-5 0 16,-3 8 0-16,-4 1 0 0,0-10 0 0,0 4 0 15,0-4 0-15,-7 7 0 0,0-13 0 0,1 6 0 16,-5-9 0-16,-3 7 0 0,-3-8 0 0,-5 1 16 0,-2 0 1 0,-1-3 1 15,-6 3 0-15,-1-9 7 0,0 5 2 16,-3-5 0-16,0-4 0 0,-4 1-7 0,-3-1-2 16,3-6 0-16,1-3 0 0,-4 0-18 0,3 0 0 0,4-9 0 15,-1 6 0 1,1-7-75-16,7-8-15 0,0 5-3 0,0-6-1 16,3-3-181-16,4 0-36 0</inkml:trace>
  <inkml:trace contextRef="#ctx0" brushRef="#br0" timeOffset="125557.05">29249 1196 288 0,'0'0'12'0,"-11"0"4"0,1 3-16 0,-8 4 0 15,0-4 0-15,-3 3 0 16,-3 3 610-16,2 4 119 0,1-4 24 0,0 4 5 16,0 0-613-16,0-1-122 0,0-6-23 0,-1 7-8 0,1-4 8 0,-4 1 0 15,4-7 0-15,-3 6 0 0,6 1 0 0,-3-1 0 16,3-6 0-16,1 3-8 0,-1-2 8 0,4 5 0 16,0-9-9-16,7 9 9 0,-4-9-10 0,4 0 10 15,7 0-13-15,-4 4 5 16,4-4-20-16,0 0-3 0,0 0-1 0,0 0 0 0,-3 12 16 0,6-6 4 15,1-3 0-15,0 4 0 0,3 2 12 0,0 4 0 16,0-10 0-16,3 13 0 0,4-4 0 0,4 1 0 0,0 5 0 16,3-2 0-16,0-6-9 0,4-1 1 0,-1 13 0 0,-2-3 0 15,2-7 8-15,-3 16 0 0,1-12 0 16,-1 3 0-16,0 3 0 0,0 0 0 0,-3 0 0 0,-1-3-8 16,-3 3 8-16,-3-4 0 0,0 4 0 0,-4 0 0 15,0-3 15-15,-4-6 1 0,-3 9 1 0,-3-4 0 16,-1 1 7-16,-3-3 2 0,0 6 0 0,0-6 0 15,-4-4-4-15,1 1-1 0,-1 2 0 16,-3-2 0-16,-3-1-13 0,2-2-8 0,-6 2 8 0,0 1-8 31,0-7-49-31,-7 4-15 0,-1-10-2 0,-2 0-1 0,-1 0-160 16,7-10-32-16</inkml:trace>
  <inkml:trace contextRef="#ctx0" brushRef="#br0" timeOffset="126211.04">29083 77 2948 0,'-4'-6'65'0,"-3"2"14"0,7 4 2 0,0 0 1 0,0 0-66 0,0 0-16 0,0 0 0 0,0 0 0 0,15 0 0 0,2 10-19 16,8-10 4-16,3 3 1 0,11 6 22 0,7 10 4 15,3 3 0-15,4 3 1 0,4-6-13 0,6 22 8 16,1-10-8-16,6 4 0 0,15 15 8 0,-1 6-8 16,1 7 0-16,0 6 0 0,-8 0 0 0,4 0 0 15,4-3 0-15,-4 9 0 0,-7-3 0 0,-3 10 0 16,-11-4 12-16,-11-6-3 0,-3 0-9 0,-7-6 0 15,-4-3-10-15,-3 9 10 0,-11-9 28 0,-3-1 12 16,-4 4 3-16,-7 0 0 0,-7-6-14 0,-4 2-2 16,-3-5-1-16,-7 2 0 0,-3-2-18 0,-8 2-8 0,-3-11 0 0,-18 8 8 31,-14-3-85-31,-14 1-18 16,-14-1-3-16,6-22-1234 0</inkml:trace>
  <inkml:trace contextRef="#ctx0" brushRef="#br1" timeOffset="140719.28">11663 12739 1238 0,'0'0'55'0,"-4"-3"11"0,1-3-53 0,3-4-13 0,0 7 0 0,0-6 0 16,-7-1 40-16,7 1 6 0,0 6 1 0,0-7 0 16,3-2-38-16,-3 2-9 0,4 1 0 0,-1 0 0 15,1 2 12-15,-1-2 0 0,-3 0 0 0,4 2 0 16,-1-5 50-16,1 9 10 0,-4 3 3 0,0-7 0 15,0 7 29-15,0 0 5 0,0 0 2 0,0 0 0 16,-4-9-1-16,4 9 0 0,0 0 0 0,0 0 0 16,0 0-34-16,0 0-6 0,-3 9-2 0,3-2 0 15,-4 2-12-15,1-3-4 0,-1 4 0 0,4 5 0 0,-3-2-41 0,3-1-11 16,-4 7 0-16,4-3 0 16,-3 3 8-16,3 9 0 0,0-3 0 0,-4 3 0 0,4 4-8 15,-3 2-9-15,3 1 9 0,-4 2-13 0,1 4 13 0,-1 3 15 16,1 0-3-16,-1 6-1 0,-3-3 1 0,3 0 0 15,1 0 0-15,3 6 0 0,-4-6-4 0,4-9 0 16,-3 3 0-16,3 3 0 0,3-13 27 0,1 10 5 16,-8-10 0-16,8 7 1 0,-4-4-22 0,3-9-5 15,-3 4-1-15,0-7 0 0,4 0-3 16,0 0-1-16,-4-4 0 0,3 1 0 0,-3-6-9 0,4-1 0 16,-1-2 0-16,-3-10 0 0,0 0 0 0,0 0 0 15,0 0 0-15,0 0 0 0,0 0 31 0,0 0 1 0,0-10 0 0,-3 1 0 16,3-4-16-16,0-5-4 15,-4 5 0-15,1-9 0 0,3-3-12 0,3 0 0 16,-6-10 0-16,3 4 0 0,0 0 9 0,0-1-1 0,0-2 0 16,-4-4 0-16,0-6-8 0,1 3 0 15,3-6-10-15,-4 0 10 0,-3 4 0 0,4 2 0 0,-4-3 0 0,3 3 10 16,1-3-10-16,-4 3 0 0,0-2 0 0,3 2-11 16,8 6 11-16,-8-6 0 0,1 1 0 0,3 8 0 15,3-2 0-15,1 6 0 0,-4 6 8 0,0 0-8 16,3 0 0-16,4 0 0 0,-3 3-10 0,-4 3 10 15,0 1-8-15,3 2 8 0,4 10 0 0,-3-3 0 16,-4 6 0-16,0 0 0 0,0 0 0 0,0 0 0 16,0 0-14-16,3 9 4 0,1 4 1 0,-1 5 0 15,4 1 1-15,-7-3 0 0,0 3 0 0,0 9 0 16,0-3 8-16,0 3 0 0,-7 4 0 0,4-1 0 0,3 0 0 16,0 4 0-16,3-1 0 0,-6 4 0 0,-1-3 0 0,4 8 0 15,0-2 0-15,0 3 0 0,-3 3 0 0,3 0 0 16,3-6 0-16,1 3 8 15,-4 3-8-15,3-10 0 0,-3 4 0 0,4-3 0 0,-1-4 0 0,1 1 8 16,-4-4-8-16,0 1 8 0,4-4 1 0,-1-6 1 16,-3 0 0-16,0-3 0 0,0-4-2 0,0 1 0 15,0 0 0-15,0-7 0 0,0 4-8 0,0 2 0 16,4-5 0-16,-4-4 8 0,0-6-8 0,0 0 0 16,0 0 0-16,0 0 8 15,0 0-36-15,0 0-7 0,0 0-1 0,0 0-978 0,0 0-195 16</inkml:trace>
  <inkml:trace contextRef="#ctx0" brushRef="#br1" timeOffset="141768.19">11169 14555 979 0,'-4'0'87'0,"4"0"-70"0,0 0-17 0,-10 0 0 15,-1 0 262-15,1 0 49 16,3 6 9-16,0-3 3 15,0-3-280-15,-1 0-56 0,1 0-11 0,7 0-3 0,0 0 27 0,0 0 0 0,-10 0 12 0,10 0-4 16,0 0 41-16,0 0 9 0,-7 0 2 0,3 3 0 16,4-3 0-16,0 0 0 0,0 0 0 0,-3 10 0 15,-4 5-16-15,3 1-4 0,8 3 0 0,-11 3 0 16,0 0-16-16,-1 6-3 0,5-3-1 0,-4 6 0 16,-4 7-20-16,-3 0 0 0,0-1 0 0,4-2 0 15,-1 6 0-15,-3-7 0 0,-11 7 0 0,4-10 0 0,7 7 0 16,-4-10-8-16,1 3 0 0,-5 1 0 0,1-4-4 0,4-6 0 15,-1 0 0-15,4-3 0 16,-4-7-84-16,4-2-16 0,4-7-4 0,-1-3-944 16</inkml:trace>
  <inkml:trace contextRef="#ctx0" brushRef="#br1" timeOffset="142059.16">10590 14630 3272 0,'0'0'72'0,"0"0"16"0,-7 6 2 0,7-6 1 0,0 0-73 0,0 0-18 0,-7 3 0 0,4 7 0 15,3-1-8-15,0 1-6 0,3-1-1 0,4 4 0 16,-3-1 3-16,3 7 0 0,7-6 0 0,0 8 0 16,0 1 12-16,4 7 0 0,0-4 0 0,6 6 0 31,-3 0-28-31,4 1-2 0,-4-4-1 0,7-3 0 0,4 6 31 0,-7 1 12 0,-7-1-1 0,6 1 0 15,4-4-11-15,-6-3 0 0,-5 6 0 0,-3-9-11 16,1 6-10-16,-5-6-3 0,4-3 0 16,-3-3 0-16,-8-7-85 15,1 10-18-15,6-6-3 0,-3-4-1 0,-3-6-109 0,-4-3-23 0,14 10-4 16,4-14-589-16</inkml:trace>
  <inkml:trace contextRef="#ctx0" brushRef="#br1" timeOffset="142741.65">11476 14392 1440 0,'0'0'64'0,"0"0"12"0,0 0-60 0,0 0-16 0,-7 6 0 0,3 0 0 16,4-6 257-16,-7 3 49 0,-7 7 10 0,4-10 1 16,6 9-229-16,-3-6-45 0,-4 7-10 0,1-4-1 15,-1-3-15-15,1 10-2 0,3-4-1 0,-4 4 0 0,-3 2-14 0,3 1 0 16,4 3 0-16,0 3 0 15,-7 6 0-15,7 3 0 0,0 4 0 0,0 6-10 0,3 3 10 0,1-1 11 16,-1 8-3-16,1-8 0 0,6 1-8 0,1-3 0 16,-4 0 0-16,3 0 0 0,4-7 0 0,4 7 12 15,-4-10-2-15,7 1 0 16,-3-4-10-16,10-3 0 0,-3-3 0 0,-1-3 0 0,-3-7 8 16,11-2 0-16,0-1 0 0,3-6 0 15,-7-3-8-15,0 0 8 0,7-9-8 0,-3 3 8 0,-4-10 20 16,1 3 3-16,-1-9 1 0,-4 0 0 0,1 0 2 0,0-6 1 15,-8 3 0-15,-3-3 0 0,0-3-8 0,-3-1-2 16,-4-9 0-16,-4 7 0 0,4-16-9 0,-3 12-1 16,-8-9-1-16,1 3 0 0,-5-6 2 0,1 6 1 0,0 3 0 15,-3-3 0-15,-12 4-7 0,5 5-2 0,-1-6 0 0,4 10 0 16,0 6-8-16,0-3 0 0,-4 9 0 16,0-3-11-16,7 9 11 0,-3 4-12 0,0 0 12 15,0-1-12 1,7 7-87-16,0-6-17 0,-4 9-4 0,4 0-1212 0</inkml:trace>
  <inkml:trace contextRef="#ctx0" brushRef="#br1" timeOffset="145873.35">11419 11337 172 0,'-14'0'8'0,"14"0"1"0,0 0-9 0,0 0 0 0,-7 0 0 0,0 0 0 15,0 7 384-15,4-4 74 0,-4 9 15 0,3 4 3 16,-3 0-314-16,3 3-63 0,8 9-13 0,0-3-2 16,-4 16-42-16,3-7-8 0,4 7-2 0,4 3 0 15,3-3-32-15,0 2 0 0,-11-2 0 0,12 0-676 16,6-7-141-16</inkml:trace>
  <inkml:trace contextRef="#ctx0" brushRef="#br1" timeOffset="147316.22">26462 12435 2599 0,'0'0'57'0,"0"0"12"0,0 0 3 0,0 0 0 0,0 0-57 0,0 9-15 15,3 1 0-15,1-1 0 0,3-6 45 0,4 13 7 16,-8 0 0-16,8-1 1 0,-4 1 7 0,0 6 2 16,0 9 0-16,0 1 0 0,0-1-2 0,0 10-1 15,0 3 0-15,-3 9 0 0,-4 0-19 0,0 7-3 16,0 3-1-16,-4 3 0 0,-3-4-8 0,0 10-3 15,-4-6 0-15,1 6 0 0,-1-9-13 0,1 0-2 16,-1-7-1-16,4 7 0 0,-4-4-9 0,4-2 8 16,0-4-8-16,0-3 8 0,4-6-8 0,3 0 0 15,-4-3 0-15,1-3 0 16,-1-4-66-16,4-12-6 0,-3 6 0 0,-1-12-916 16,1 6-182-16</inkml:trace>
  <inkml:trace contextRef="#ctx0" brushRef="#br1" timeOffset="148707.1">25668 15273 2512 0,'0'0'112'0,"0"0"22"0,-8 0-107 0,5-3-27 0,3 3 0 0,0 0 0 15,-7 0 36-15,7 0 1 0,-7 0 1 0,0 0 0 16,3 0-7-16,-3 3-2 0,0 3 0 0,0-3 0 0,0 10 27 15,-4-4 4-15,1 7 2 0,-1 0 0 0,-3-4-11 0,0 7-3 16,0 3 0-16,-4 0 0 0,-3 3-20 0,3-3-5 16,-6 3-1-16,-4-3 0 0,-4 0-22 0,0 6-8 15,-3-6 0-15,-4 6 0 16,0-6-27 0,0 0-5-16,1 3 0 0,-1-6-1 0,7 0-115 0,4-3-22 0,3-7-5 0,0 0-611 15,8 1-122-15</inkml:trace>
  <inkml:trace contextRef="#ctx0" brushRef="#br1" timeOffset="148924.07">25071 15263 3207 0,'0'0'71'0,"0"0"14"0,-3 10 3 0,-1-1 2 0,4 4-72 0,4-4-18 0,3 1 0 0,0 8 0 15,3 4 0-15,5 0 0 0,-1 0 0 0,7 0 0 16,-3 10 0-16,3-1 0 0,0 0 0 0,0 1 0 15,4-1 0-15,-1 4 0 16,-2-4 0-16,-5 7 0 0,4-7 0 0,1 3 0 0,-5-2 0 0,4-1 0 31,1 0-41-31,-1 1-9 0,0-4-2 0,0-3-866 0,0-3-174 16</inkml:trace>
  <inkml:trace contextRef="#ctx0" brushRef="#br1" timeOffset="150254.96">26267 15028 1209 0,'14'-9'108'0,"-14"9"-87"16,4-3-21-16,-4-7 0 0,7 1 60 0,-4-10 7 15,8 7 1-15,-4-7-468 16,-3 6-93-16</inkml:trace>
  <inkml:trace contextRef="#ctx0" brushRef="#br1" timeOffset="150428.95">26327 14840 1465 0,'0'0'64'0,"0"0"15"15,-7 6-63-15,-3-2-16 0,-1-4 0 0,0 6 0 0,8-3 184 0,-4 0 33 16,0 6 7-16,0 1 2 0,0-4-118 0,3 0-23 16,1 13-5-16,-1-6 0 0,4 6-14 0,0-7-2 15,0 10-1-15,0-3 0 0,0 3-1 0,0 0 0 0,0 9 0 0,-3 1 0 16,3-1-25-16,-4 10-5 0,0-7 0 0,1 13-1 15,-4 0-14-15,0 3-2 0,-4 1-1 0,1-4 0 16,-4 3-14-16,3-6 0 0,-3 0 8 0,3-4-8 16,1 4 0-16,-1-6-8 0,4-4 8 0,0-2-13 31,0-4-87-31,3-12-18 0,-3 2-3 0</inkml:trace>
  <inkml:trace contextRef="#ctx0" brushRef="#br2" timeOffset="208372.3">17967 3062 2948 0,'0'0'65'0,"0"0"14"0,0 0 2 0,0 0 1 0,0 0-66 0,0 0-16 0,0 0 0 0,0 0 0 15,0 0-9-15,0 0-6 0,-7-6-1 0,-4 3 0 16,1-7 4-16,-8 10 0 0,0-9 0 0,-6 6 0 16,-4 3-5-16,-4-10-1 0,-3 1 0 0,-15 9 0 15,-6-10 6-15,-11 7 2 0,-11-3 0 0,-3 0 0 16,0 0 10-16,0 2 16 0,-11-5-4 0,4 3-1 16,3-1 42-16,4 1 9 0,7 3 2 0,7 3 0 15,3-9-27-15,1 2-5 0,3 4 0 0,3 3-1 0,8 0-31 16,3 0 8-16,11 0-8 0,7 3 0 0,3-3-16 15,11 7-5-15,3-4-2 0,11-3 0 16,11 6-34-16,6 3-7 16,12-2-2-16,6 2 0 0,11-3 38 0,7 4 8 0,0-4 2 0,10 3 0 0,11 1 18 0,7-10 0 15,4 9 0-15,0-6 0 0,-1 4 0 0,8-4 12 16,0-3-1-16,7 0-1 0,-4 0 29 16,-7 0 5-16,-3-3 2 0,-4-4 0 0,-4 1-22 0,1 0-4 15,0-4 0-15,-8 7-1 0,-6-6 5 0,-8 0 0 16,-6 5 1-16,-8-2 0 0,-3-3-1 0,-8 2-1 15,-2 1 0-15,-12 3 0 0,1-3-10 0,-11 3-1 16,-7 3-1-16,0 0 0 0,-18 0-11 0,-6 0-9 16,-12-7 9-16,-9 4-13 0,-19 3 4 0,-6 3 1 0,-12 4 0 0,-6-7 0 15,0 3 8-15,-18 3 0 0,-10-6 0 0,-4 3 0 16,7-3 0-16,-4 6 11 0,-10 1-1 0,11-7 0 16,10 6 11-16,0-3 3 0,-3 3 0 15,7-6 0-15,-1 0-10 0,15-6-2 0,7 3 0 0,11-3 0 16,3 6-24-16,7-13-6 0,7 10-1 0,3-16-1445 15</inkml:trace>
  <inkml:trace contextRef="#ctx0" brushRef="#br2" timeOffset="211507.55">4276 6706 115 0,'0'0'10'0,"0"0"-10"0,-7 0 0 0,3-3 0 0,-6-4 559 0,2 7 109 15,5-6 23-15,-1-3 4 0,-6-1-539 0,10 1-108 0,-11-4-22 0,8 1-4 16,3-4-1-16,-7 1 0 0,3-4 0 15,4 0 0-15,0-6-1 0,0-3-1 16,0-4 0-16,11-9 0 0,-11 7-19 0,14-10 8 0,-4-6-8 0,5 0 0 16,6 3 0-16,3-7 0 0,1-5 0 0,10-4 0 15,8-3 0-15,3-6 0 0,10 0 0 0,-7-3 0 16,11 3 0-16,0-4 0 0,0 1 0 0,11-6 0 16,3-4 0-16,7 0 8 0,7 10-8 0,0-10 10 15,1 7-10-15,9-4 0 0,12 7 9 0,-4 0-9 16,-1 3 14-16,8 3-2 0,7 3 0 0,-3 9 0 15,3-2-2-15,0 9-1 0,-8 3 0 0,15-7 0 16,0 4-9-16,4 9 0 0,3 10 0 0,4-3 0 0,-4-1 0 16,7 4 0-16,-4 6 0 0,1 0 0 31,0 6-24-31,-1 6-6 0,4-6-2 0,-3 10 0 16,-1 3 32-16,5-1 0 0,2 4 0 0,-3 3 0 15,-7 0 0-15,7 3 0 0,1 4 0 0,-1-1 0 0,-7 10 0 16,3-1 0-16,4 4 0 0,1 3 0 0,-1 6 20 0,3-3 9 0,12 7 3 0,-12-1 0 0,-17 7-10 0,11-1-2 15,6 4 0-15,-6 3 0 0,-11 3-20 16,3-3 0-16,8 0 0 0,-4 6 0 0,-10 3 0 0,-1 1 0 16,4-1 0-16,-7 0 8 0,-7 10 1 0,-4-10 1 15,1 7 0-15,-1-1 0 0,-3-2-10 0,-7 2 0 16,-4 4 0-16,-3 6 0 0,3-3 24 0,-3 0 5 16,-1 6 2-16,-6 0 0 0,-7 3-23 0,-8 1-8 15,4 2 0-15,-3 0 9 0,-1-2-1 0,-3 2-8 0,7 0 12 0,-10 4-4 16,-1 3-8-16,-3-1 0 0,-7 1 0 0,0-7 0 15,4 4 0-15,-4 3 8 0,-1-10-8 0,1 10 12 16,0-1-12-16,-3 1 0 0,-1-4 0 0,0 1 8 16,-3-4-8-16,-3 7 0 0,-1 0 0 15,4-1 0-15,-4 1 0 0,1 0 8 16,-1-1-8-16,0-2 8 0,1 12-8 0,-5-6 0 0,1-4 0 0,-7 7-11 16,0-3 11-16,-4 6 0 0,0 7 10 0,-7-11-10 15,0 1 10-15,1-3-10 0,-5-3 10 0,1 9-10 16,0-9 15-16,-1 6-3 0,4-13-1 0,-3 7 0 15,0-1-11-15,-1 1 0 0,-3 3 0 0,4-4 0 16,0-5 0-16,-1 6 0 0,1-1 0 0,0 7 0 16,-1-3-10-16,1 3 10 0,-4-3 0 0,4-4-9 15,-1 7 9-15,4-3 11 0,1 0-3 0,-1 6 0 16,-4-9-8-16,5 9 0 0,-1-3-10 0,0-4 10 16,-4 7 0-16,1 1 0 0,0-11 0 0,-4 4 0 0,4 6 0 0,-4-3 0 15,-4 3 8-15,4 0-8 0,-3-6 0 0,3 6 0 16,0-6 0-16,0 6-12 0,0 0 12 0,0 0 0 15,1 0 0-15,-1-6 0 0,0 6 0 0,3 0 0 16,1 0 0-16,0-6 0 0,-1 3 0 0,5-3 0 16,-5 6 13-16,11 0-4 0,-3-3-9 0,3 0-11 15,1 3 3-15,2 0 0 0,-3 0 8 16,1 3 0-16,-5-6 0 0,1-3 0 0,3 6 10 0,-3 0 1 16,3 0 0-16,0-6 0 0,1 6-11 0,-1-9-16 0,0-1 4 15,4 1 1-15,-7 6 11 0,3-6 12 0,4-10-2 16,-4 10-1-16,4-10 11 0,-1 6 3 0,1-5 0 0,0-1 0 15,-8-3-23-15,1 0 0 0,3-6 0 16,-3-3 0-16,7 3 0 0,-4-7 0 16,7-2 0-16,4 2 0 0,7-2 12 0,0 2-1 0,3-2-1 0,-3-7 0 15,0 0-2-15,-4-3 0 0,1 3 0 0,-5-6 0 16,-2 6-8-16,6-6 0 0,4-3 0 0,0 0 0 16,-4-1 0-16,7-2 0 0,-3-7 0 0,4 10 0 15,-4-9 0-15,-1-1 0 0,-2-3 0 0,-4-3 8 16,3 3-8-16,0-2 0 0,4 2 0 0,4-3-11 15,-5 3 11-15,5-3 0 0,-1 3 8 0,-3-3-8 16,3 7 14-16,-3-1-2 0,0 1 0 0,0-1 0 0,0 0-12 16,0 1 0-16,3-1 0 0,0 0 0 0,-3 1-10 15,4-4-5-15,-4-3-1 0,-1-3 0 0,-2 0 16 16,-1 6 0-16,-3-6 12 0,3-3-12 0,1-3 12 0,2 9-12 16,1-10 12-16,4 4-12 0,-1-6 10 15,0-1-10-15,8-2 8 0,-8 5-8 0,1-2 0 0,-4-4 0 16,-4 4 0-16,0-4 0 0,4-6 0 0,3 7 0 15,1 2 0-15,3-2 0 0,0 2 0 0,-4-2 0 16,0 8 0-16,-3-5 0 0,0 3 0 16,-7-4 0-16,0 1 0 0,0-1 0 0,3-2 0 0,0 2 0 15,1-2 0-15,2-1 0 0,5 4 0 0,-4-4 0 16,-4 0 0-16,4 1 0 0,-4-7 0 0,1 6 0 16,-5 1 0-16,5-10 0 0,3 9 16 0,-1-6-3 15,5-3 0-15,3 10 0 0,-4-10-13 0,4 9 8 16,0-6-8-16,-7 4 0 0,0-7 0 0,-4 3 8 0,-3 6-8 0,3-3 0 15,-3 1 0-15,7-7 0 0,-4 6 0 0,4-6 0 16,0 3 9-16,0-3-9 16,-4 0 8-16,0 0-8 0,-3-3 10 0,0 3-10 0,-4-6 12 15,1 6-12-15,2-3 8 0,5-1-8 0,-1-2 0 0,11 3 0 16,3-3 8-16,1 3-8 0,-4-4 0 0,-4 4 0 16,4-6 0-16,0-1 0 0,0 7 0 0,0-6 0 15,0-1 0-15,10 1 0 0,8 6 0 0,-4-7 0 16,-4 1 0-16,-3 0 0 0,0 2 0 0,0-8 0 15,4 5 0-15,3-2 0 0,3-1 0 16,1 1 0-16,-1-4 0 0,1 10 0 0,-4-10 0 0,4 3 0 16,6-5 0-16,1 5 0 0,6 4 0 0,-6-1 0 15,-4-2 0-15,4 2 0 0,6 1 0 0,5 6 0 16,6 3 0-16,-3-3 0 0,-4-4 0 0,4 7 0 16,3-3 13-16,0-3-4 0,0 12-1 0,-3-3 0 0,-7-3-8 0,3 10-12 15,4-7 2-15,-1 3 1 0,5 4 9 0,-12-4 0 16,-3 3 0-16,4 1 0 0,7-10 0 0,7 9 11 15,3 1-1-15,4-1 0 0,-8-6-10 0,12 6-14 16,-1-5 3-16,-3 5 1 0,-4-3 10 0,8 4 0 16,-1-4 0-16,-3 3 0 0,3 10 0 0,-10-6 0 15,-7-1 0-15,7 7 0 0,6-6 0 0,1 12 0 16,0-10 0-16,-7 7 8 0,0 7-8 0,3-4 0 16,7 0 0-16,-10-3-8 0,-11 0 8 0,0 3 0 15,8-3 0-15,2 6 0 0,1-9 0 0,-7 3 0 16,-7 0 12-16,3 3-4 0,7-6-8 0,0 9-8 15,4-3 8-15,-4-3-12 0,-14 6 12 0,1-6 0 16,-1 0 0-16,7 0 0 0,-3 0 0 0,-4 6 8 16,0-6-8-16,-11 0 11 0,1 0-11 0,0 6 0 0,3-3-10 15,3 7 10-15,4-11 0 0,-10 8 0 0,-4-7 0 0,-7 0 10 16,0 0-10-16,0 0 0 0,0-1-10 0,3-2 10 31,4 3-32-31,0 0 0 0,0 0 0 0,-3 6 0 0,-1-6-76 16,8 7-16-16,10-4-4 0,4 6 0 0,7 7-131 0,-1-1-26 0,79 35-6 15,-33-9-1-15</inkml:trace>
  <inkml:trace contextRef="#ctx0" brushRef="#br3" timeOffset="-202517.51">18710 7467 2383 0,'0'0'52'0,"0"0"12"0,3 0 1 0,-3 0 2 0,4-10-54 0,-1 7-13 0,4-6 0 0,-7 9 0 15,0-3 52-15,0 3 7 0,4-6 1 0,-4 6 1 16,0 0-7-16,0 0-2 0,0 0 0 0,0 0 0 15,7 0-41-15,0 9-11 0,4-3 0 0,-1 0 0 16,1 4 0-16,3 2-11 0,0 4 3 0,4 0 0 0,-1 3 8 16,1-1 0-16,3 4 0 0,0-3-8 15,0 3 8-15,1 0 0 0,-5 0 0 0,4 0 0 0,-3 0 0 16,0 6 0-16,-4-12 0 0,0 3 0 0,0 3 0 0,-3-4-15 16,-4-5 3-16,3 9 0 15,-6-13-152 1,3 4-31-16,0-4-5 0</inkml:trace>
  <inkml:trace contextRef="#ctx0" brushRef="#br3" timeOffset="-202246.57">19334 7329 2988 0,'0'0'66'0,"-3"9"14"0,-8 4 2 0,8-1 1 0,-4 7-67 0,3 3-16 0,0-3 0 0,1 3 0 16,-1 6 0-16,1-3 0 0,-1 7-8 0,-3-1 8 16,0 3 0-16,0 4 0 0,-3 3-8 0,-1 3 8 15,0 6 0-15,-3-3 0 0,-3 6 0 0,-1-3 0 16,0-6 0-16,-3 10 0 16,-3-1 0-16,-5 0 0 0,1 1 0 0,-4-4 0 0,1 3 0 15,-1 0 0-15,-3 1 0 0,6-4 0 0,-2-6 0 0,2 0 0 31,5-7-49-31,3-2-11 0,3-4-1 0,0 1-1 0,8-4-138 16,3-6-28-16</inkml:trace>
  <inkml:trace contextRef="#ctx0" brushRef="#br4" timeOffset="-201916.6">20050 7511 3106 0,'0'0'68'0,"0"0"15"0,0 0 2 0,0 0 3 0,0 0-71 0,0 0-17 16,11-6 0-16,0-1 0 0,6 4 0 0,4-6-19 0,1 2 4 0,-1 1 1 15,7-3 14-15,0-1 0 0,7-2 0 16,1-4 0-16,6 4 0 0,7 2 0 0,1 1 0 0,-1-7 0 16,1 7-17-16,-1-1-4 0,-3 1-1 0,-4-1 0 31,-3 7-15-31,-4-6-3 0,1 0-1 0,-5 5 0 16,1-2 7-16,-4 0 2 0,-3 0 0 0,-4-4 0 15,0 7-175-15,-7-3-34 0</inkml:trace>
  <inkml:trace contextRef="#ctx0" brushRef="#br4" timeOffset="-201668.63">20248 7583 2973 0,'0'0'65'0,"-7"0"14"0,0 12 2 0,0-12 3 0,7 0-67 0,0 0-17 0,0 0 0 0,7 10 0 15,0-1-28-15,3-2-8 0,1-1-3 0,3 3 0 0,4-9 39 0,3 10 0 16,4-10 9-16,6 9-1 0,-2-9-8 0,6 3-10 16,4-3 10-16,-4 0-13 0,0 0 13 0,-3-3 0 15,0 0 0-15,-4 3 0 16,-3-6-28-16,-1 6-4 0,-2-3 0 0,-1-4 0 16,0 4-148-16,0-3-29 0,-3 6-7 0</inkml:trace>
  <inkml:trace contextRef="#ctx0" brushRef="#br4" timeOffset="-201060.59">22477 6467 2761 0,'0'0'60'0,"0"0"13"0,0-13 3 0,0 0 2 0,0 4-62 15,0-3-16-15,0-7 0 0,-3 6 0 0,3-6 12 0,-4 1-1 16,-3 2 0-16,0-6 0 0,0 0-11 0,0-3 8 16,0 12-8-16,0-9 8 0,-7 13-18 0,3-4-4 15,1 1-1-15,-4 2 0 0,-7 4 3 0,-1 0 0 16,-6 6 0-16,3 0 0 0,-3 0 12 0,-4 3 0 15,-3 6 0-15,0-5 0 0,3 5 0 0,0 4 0 16,-3 2 0-16,3 7 0 0,1-6 28 0,2 9 8 0,5 0 1 0,-1 3 1 16,4-3-10-16,0 7-1 0,3-1-1 0,-3 4 0 15,7-4 2-15,3 10 0 0,-3 3 0 0,4-4 0 16,-1 11-12-16,4-8-1 0,0 11-1 0,0 5 0 16,0-12-5-16,3 7-1 0,1-14 0 0,-1 20 0 15,1-13-8-15,3 3 10 0,-4 0-10 0,4-3 10 16,0 7-10-16,0-13 10 0,0-1-10 15,0 4 10-15,0-3-10 0,4-7 0 16,-4-2 0-16,0 9 0 0,0-10 0 0,-4 0 0 0,1 1 8 0,3-1-8 16,-4 3-13-16,0-15-8 0,1 10-2 0,-1-8 0 15,1 1-55 1,-1 4-11-16,4-11-3 0,0 1 0 0,0-7-67 0,0 7-13 0,0-10-4 0,0-6-875 16</inkml:trace>
  <inkml:trace contextRef="#ctx0" brushRef="#br4" timeOffset="-200727.61">21352 7131 2761 0,'0'0'60'0,"0"0"13"0,0 0 3 16,0 0 2-16,0 0-62 0,0 0-16 0,0 0 0 0,0 0 0 0,0 0 44 0,0 0 5 0,0 0 2 0,0 0 0 15,0 0-21-15,11 0-4 0,6-3-1 0,-3 3 0 16,4-3-13-16,3-3-4 0,7 6 0 0,4-3 0 16,0 3 20-16,3-10 3 0,-3 7 1 0,3-3 0 15,1 3-32-15,-1-4 0 0,0 4 0 0,0-3 0 31,-3 6-20-31,0 0-9 0,3 0-3 0,0 0 0 0,-3-3 9 0,7 3 2 0,7 0 0 0,-4-3 0 16,-3-3-95-16,0 2-18 16,0-2-4-16,-1 3-1051 0</inkml:trace>
  <inkml:trace contextRef="#ctx0" brushRef="#br4" timeOffset="-200173.15">23596 6137 403 0,'7'-3'17'0,"-4"-6"5"0,1-1-22 0,-1 1 0 0,1 6 0 0,-1-7 0 15,5 1 484-15,-5 9 92 0,-3 0 18 0,0 0 4 16,0-9-475-16,0 9-95 0,0 0-20 0,-11 0-8 15,1 6 0-15,-1-3 0 0,-6 10 0 0,-1-4 0 16,-3 13 0-16,0 0 0 0,0-3 0 0,-4 3 0 16,0 9 37-16,-3 0 3 0,-7 7 0 0,3 0 0 15,0-1-7-15,-3 4-1 0,-4 3 0 0,0 0 0 16,0 6 0-16,1 3 0 0,2 4 0 0,5 2 0 16,-5-2-19-16,5 5-4 0,-1-2-1 0,4-4 0 15,-4 7 13-15,4-9 3 0,-1 5 0 0,5-6 0 16,6 4 11-16,0-4 2 0,1-3 1 0,6 1 0 0,11-8-26 15,0 4-4-15,0-9-8 0,7 3 11 0,7-4-11 0,4-5 8 16,3 9-8-16,4-10 8 0,0 0-8 0,-1 1-11 16,5-4 3-16,2-3 0 15,-3 6-26-15,8-9-5 0,10 0-1 0,-4 0 0 16,4-3-45-16,-4 9-10 0,4-12-1 0,-7 3-1 16,0-7-86-16,-4-2-17 0</inkml:trace>
  <inkml:trace contextRef="#ctx0" brushRef="#br1" timeOffset="-199749.19">24220 7066 2718 0,'0'0'120'0,"0"0"25"16,0 0-116-16,0 0-29 0,0 0 0 0,0 0 0 0,0 0 41 0,0 0 3 15,0 0 0-15,0 0 0 0,0 0-44 0,-3 9 0 16,-8 3 0-16,1-2 0 16,-5 12-11-16,-6-3 3 0,4 6 0 0,-5 0 0 0,-2 0 0 0,-1 6 0 15,-3 4 0-15,0-4 0 0,-4 0 8 0,-3 7 11 16,-1-13-3-16,-3 7 0 0,-3-1-8 0,3-3 8 16,-3-3-8-16,3 3 8 0,4-2-8 15,0 2-11-15,3-6 3 0,4 0 0 16,-1-10-125-1,8 7-25-15,-3-6-5 0,6-4-925 16</inkml:trace>
  <inkml:trace contextRef="#ctx0" brushRef="#br1" timeOffset="-199545.21">23423 7232 3081 0,'0'0'68'0,"0"0"13"0,0 0 3 0,14 3 4 0,0 3-71 0,0-3-17 0,7 7 0 0,4-1 0 15,0 0 0-15,0 4 0 0,6 0 0 0,1 5 0 16,3 1-9-16,1-3 9 0,-1 12-8 0,0-12 8 16,0 9-15-16,-3-3 3 0,-4-7 0 0,1 7 0 15,-5-3-1-15,1-6 0 0,-7 6 0 0,-1-7 0 16,1-2-4-16,-8 2-1 0,5-2 0 0,-5-1 0 31,-3-3-108-31,0 0-22 0,0 1-4 0</inkml:trace>
  <inkml:trace contextRef="#ctx0" brushRef="#br4" timeOffset="-198220.31">25236 5959 172 0,'-10'-4'16'0,"10"4"-16"0,-4-9 0 0,1 6 0 16,-4-3 620-16,7 6 120 0,0 0 25 0,0 0 5 15,7 0-594-15,3-4-120 0,1-2-23 0,3 6-5 16,3 0-28-16,5 0 0 0,-1 6 0 0,4-2 0 15,-1 5-9-15,1 0 9 0,0 1 0 0,3 6-9 16,0 2 9-16,-3 4-10 0,-1 10 10 0,1-1-10 16,0 0 10-16,-4 13 0 0,4 3 10 0,-1 0-10 15,-2 4 12-15,2-4-4 0,-3 3-8 0,4 3 12 16,0 7 7-16,-4-4 1 0,-3-3 0 0,3 7 0 0,-7-4 5 16,0 4 2-16,4-4 0 0,-11 4 0 0,0-13-5 15,0 13-1-15,0-10 0 0,-4 3 0 0,1 0-10 0,-8 4-3 16,1 2 0-16,-4-2 0 0,-4-4-8 15,1 0 8-15,-8-12-8 0,4 0 8 0,-11-6-8 16,0 2 0-16,4-12 0 0,-7 3 0 16,0-2-62-16,-14-5-18 0,-8-5-3 0</inkml:trace>
  <inkml:trace contextRef="#ctx0" brushRef="#br4" timeOffset="-195825.54">11465 4730 806 0,'7'-3'72'0,"-7"3"-58"0,-3-9-14 16,-1-7 0-16,8 10 176 0,-1-10 33 0,8 7 7 15,-8-7 0-15</inkml:trace>
  <inkml:trace contextRef="#ctx0" brushRef="#br4" timeOffset="-194891.62">11423 4530 345 0,'0'0'31'0,"0"0"-31"0,-7-10 0 0,7 1 0 16,0 6 389-16,3-7 72 0,-3 1 15 0,-3-4 2 15,3 4-292-15,3-4-58 0,4-2-12 0,-3 2-3 16,-4 10-89-16,7-16-24 0,7 10 0 0,-7 6 0 16,-3-7-20-16,-1 1-10 0,1 6-2 0,3-4-1 15,3 7 9-15,-10 0 3 0,0 0 0 0,0 0 0 0,0 0 8 0,-7 10 1 16,-7-4 1-16,4 0 0 16,-1 4 26-16,1-4 5 0,-8-3 0 0,0 10 1 15,1-7 48-15,3 3 10 0,-1-2 1 0,1-1 1 16,0 3-3-16,0-6-1 0,3 7 0 0,4-7 0 15,0 6-30-15,0 1-7 0,4 2 0 0,-1-2-1 0,4-1-27 16,0 10-4-16,0-10-8 0,4 7 11 0,3-6-11 0,-4 8 0 16,-3-5 0-16,4 6 0 0,6-7 0 0,-2 7 0 15,-5-3 0-15,1-10 0 0,-1 3-16 0,4 1 5 16,0-4 1-16,-7-6 0 0,0 0 10 0,0 0-10 16,11 0 10-16,-1 0-10 0,-3-6 10 0,4 0 16 15,3-4-4-15,4 1-1 0,-4-4 6 0,0-6 2 16,0 7 0-16,4-1 0 0,6-6-2 0,-6 7 0 0,-7-1 0 15,-1-2 0-15,4-1-2 0,-3-3-1 0,-11 7 0 0,0-7 0 16,-7 6-1-16,3 1 0 0,-3-4 0 0,-3 7 0 16,-11-7-5-16,-1-3 0 0,8 10-8 15,-7 6 12-15,-4 3-12 0,4-7 0 0,4 7 8 0,-1 7-8 16,-3-4 0-16,0 6 0 0,3 10 8 0,4-10-8 16,3 13 0-16,-3-6 0 0,4 3 8 0,-1 3-8 15,4 6 0-15,0-3 0 0,3-3 8 0,-3 3-8 16,0 0 0-16,7-3 0 0,0 0 0 15,0 0 0-15,0-3 0 0,0 0-12 0,4-7 3 0,-1 7 0 16,1-16 9-16,-1 10 0 0,-3-13 0 0,11 0 0 16,0 0 0-16,-1 0 0 0,4-13 8 0,0 10-8 15,0-13 9-15,4 4-9 0,-4-4 12 0,4-3-12 16,7 1 11-16,-8-1-11 0,-3-6 10 0,-3 3-10 16,3 3 8-16,0-3-8 0,4 3 0 0,-8-3 0 15,-3 10 12-15,0-7-3 0,1 6-1 0,-8 1 0 0,-4 2 0 16,4 1-8-16,0-1 12 0,4 7-4 0,-4 3 1 0,0 0 0 15,-11 0 0-15,11 0 0 0,0 0-9 0,-11 3 0 16,-6 10 0-16,3-4 0 0,7 1 0 0,-4-1 0 16,0 4 0-16,4-4 0 0,0 1 0 0,0 2 0 15,7 1 0-15,-3-4 0 0,-1-3 0 0,4 4 0 16,4-4 0-16,3 0 0 0,-7-6 0 0,7 3 0 16,-4 4 0-16,8-4 0 0,-1-3 0 0,1 0 0 15,0 0 0-15,3-3 0 0,3-4 0 0,1-2 0 16,-7 3 8-16,3 0-8 0,3-4 8 0,-3 1-8 15,-6 2 8-15,-1 1-8 0,0-3 8 0,-4-1-8 0,4 4 0 16,-7 0 8-16,-3 3-8 0,-1-7 0 16,4 1 0-16,-7 6 0 0,-3-4 0 0,-5 4 0 15,5-3 0-15,-1 3 0 0,1 0 0 0,-4-4 0 0,-4 7 8 16,4-3-8-16,7 3 0 0,-7-6 0 0,-4 6 0 0,7 0 0 16,1-3 0-16,3 6 0 0,0 3 0 0,-4-6 0 15,8 3 0-15,3-3 0 0,-7 7 0 0,3-1 0 16,1 3 0-16,-1 1 0 0,8 9 0 0,-4-16 0 15,0 9 0-15,0 4 0 0,3-13 0 0,1 10 0 16,-4-4 0-16,3 1 0 0,1-1 0 0,6 0 0 16,1-6 0-16,-4 7 0 0,-7-10 0 0,0 0 0 15,7 0 0-15,0 0 10 0,-7 0-2 0,0 0-8 16,0 0 16-16,3-3-4 0,5-4-1 0,-8 7 0 16,-4-9-11-16,8 3 12 0,3-4-12 0,-4 4 12 0,-3-3-12 15,0 2 0-15,4 1 0 0,-4 3-1055 16,3-6-205-16</inkml:trace>
  <inkml:trace contextRef="#ctx0" brushRef="#br1" timeOffset="-165832.06">25014 6366 864 0,'0'0'76'0,"0"0"-60"16,0 0-16-16,0 0 0 0,0 0 296 0,0 0 57 0,0 0 11 0,0 0 3 15,0 0-220-15,0 0-44 0,0 0-9 0,0 0-2 16,0 0-12-16,0 0-4 16,3 10 0-16,1 2 0 0,0 1-19 0,-4 9-4 0,3 6-1 0,1 3 0 15,-1 4-27-15,1 6-5 0,-1 2-2 0,1 11 0 16,3-1 14-16,0 0 4 0,0 1 0 15,0-4 0-15,0 3-6 0,0-9-1 0,0 6 0 16,0 4 0-16,0-4-29 16,-3-3 0-16,3 0 0 0,-4-3 0 15,1 0-44-15,-1-4-16 0,-3-5-2 0,4-4-1331 16</inkml:trace>
  <inkml:trace contextRef="#ctx0" brushRef="#br4" timeOffset="-162388.83">26645 17411 2948 0,'0'0'65'0,"0"0"14"0,-3-6 2 0,-4 3 1 0,3-6-66 0,-3 9-16 0,4-10 0 0,3 10 0 15,0 0-22-15,0 0-8 16,-7-3-2-16,7 3 0 0,0 0 32 0,0 0 0 0,-7 0 0 0,7 0 0 16,-11 3 29-16,0 4-1 0,1-4 0 0,-1 9 0 15,1-2-28-15,-5-1 0 0,5 4 0 0,-1 2 0 0,-3 1 18 0,0 0 1 16,4-1 0-16,-5 7 0 0,5 3-7 16,-1-3-2-16,1 0 0 0,3 0 0 15,-4 3-10-15,4 0 0 0,3-3 0 0,1 3 0 16,3-3 0-16,0 10-14 0,3-10 3 0,1 3 1 0,7-3 10 0,3 0-12 15,3-7 12-15,4 4-12 0,1-6 12 0,6 2-8 16,0-2 8-16,0-10-8 0,1-3 8 0,-1 0 0 16,0-3 0-16,0 0 0 0,0-7 0 0,-3 1 0 15,-4 0 8-15,0-4-8 0,-6 4 16 0,-1-10-2 16,-4 6 0-16,-3-6 0 0,0 7 3 0,-3-7 1 16,-4 3 0-16,-4-2 0 0,1-1 10 0,-4 0 3 15,-4 3 0-15,-3-3 0 0,0 1-19 0,-7 5-4 16,3 1-8-16,-7-7 12 0,1 9-12 0,-4 1 0 15,-1 3 0-15,-2-1-10 0,2 7 10 0,1 0-13 0,0 7 5 16,0-4 8-16,3 9 0 0,4-2 0 0,3 2 0 0,1 4 0 16,2-4-11-16,5 1 3 0,-1 6 0 0,4-7 0 15,0 7 8-15,7-6 0 0,0 6 0 0,4-7 0 16,3 1 0-16,0 2 0 0,7 1 0 0,4 0 0 16,3-10-18-16,3 3-2 0,12 1 0 0,-1-10 0 15,0 0 6-15,4 0 1 0,0-10 0 0,0 1 0 16,-1-4 21-16,-2 4 4 0,-8-7 0 15,4 1 1-15,-8-7-13 0,-6 9 0 0,0-6 0 0,-4-3 0 16,-4 7 16-16,-3-4 1 16,-3 0 0-16,-4 0 0 0,-4 4 5 0,-3-4 1 0,-3 0 0 0,-1 3 0 15,-3-3-9-15,-7 1-2 0,3 2 0 0,-6 0 0 16,-5 13-12-16,1-6-10 0,-4 6 2 0,1 3 0 0,-1 3-5 0,0 9-1 16,0-2 0-16,4 9 0 15,3-1 14-15,4 4 0 0,0-6 0 0,7 6-9 16,3 3 9-16,4-3 0 0,0 3 0 0,4-3-8 0,3-3 8 15,3 3-12-15,4 0 12 0,0 0-12 16,8-4-16-16,-5 4-3 0,8-3-1 0,3-6 0 0,0-1 32 0,4-5 0 16,-8-4 0-16,5-3 0 0,-1 0 20 0,0-3 9 15,-3-7 3-15,-4-2 0 0,3-4-20 0,-3 3-4 16,1-9-8-16,-1 4 12 0,-4 5-12 0,-3-6 11 16,0-3-11-16,0 10 10 0,-3-7 0 15,-1-3 0-15,-3 9 0 0,-3-5 0 0,-1-4-2 0,-3 9 0 16,-3 1 0-16,3-4 0 0,-7 3-8 0,0 1 0 0,-4-1 0 15,4 4 8-15,-4 0-8 0,4-1-11 0,0 1 3 0,-7-1 0 16,3 7 8-16,0-3 0 0,1 3 0 0,6-7 0 16,-3 10 0-16,7-3 8 0,0 3-8 0,0-6 11 15,3 6-11-15,-3 0 0 0,7 0 0 16,-3 9 0-16,-1-2 0 0,-3 5-11 0,4-2 3 16,-1 5 0-16,-3 4 8 0,0 0-12 0,0 3 12 0,0 0-12 15,-4-3 12-15,4 3 0 0,0-10 10 0,0 7-10 16,4-7 0-16,-1 1 8 0,4-4-8 0,0-9-1446 15</inkml:trace>
  <inkml:trace contextRef="#ctx0" brushRef="#br2" timeOffset="-115594.16">13060 3181 3052 0,'0'0'68'0,"0"0"13"0,-4 0 3 0,4 0 1 0,0 0-68 0,0 0-17 16,0 0 0-16,0 0 0 0,0 0 0 0,0 0 0 16,0 0 8-16,0 0-8 0,0 0 0 0,0 0 0 15,4 13-13-15,-1 6 5 0,-3 3 8 0,4 6 0 0,3 3 0 0,-4 0 0 16,-3-5 0-16,8 11-10 0,-5 1 10 0,4-10 0 16,-3 13 0-16,3-10 0 15,-4 4 0-15,1-4 0 0,-1 0 0 0,-3 4 0 16,0-4 0-16,0 1 0 0,0-4 0 0,0-3 0 0,-3 6 0 15,-1-3 0-15,-3-2 0 0,4-8-8 0,-1 4 8 0,1 7 0 32,-4-17-98-32,7 10-16 0,0-9-3 0,-4 2-1 15,0-2-152-15,4-10-30 0</inkml:trace>
  <inkml:trace contextRef="#ctx0" brushRef="#br2" timeOffset="-115376">12615 3520 3081 0,'-10'-10'136'0,"10"10"29"0,0 0-132 16,0 0-33-16,0 0 0 0,0 0 0 0,0 0 38 0,0 0 1 0,10-3 0 0,4 3 0 16,1 0-15-16,6 0-4 0,7 0 0 0,4 0 0 15,-1 0 10-15,8-3 2 0,7-3 0 0,11 3 0 0,10-7-20 0,10-2-3 16,1 2-1-16,6-8 0 15,5-1-38 1,13 3-8-16,11-15-2 0,-25 3-1448 0</inkml:trace>
  <inkml:trace contextRef="#ctx0" brushRef="#br3" timeOffset="-113372.1">27111 16819 2052 0,'0'0'91'0,"0"0"18"0,0-6-87 0,0-4-22 0,-4 4 0 0,1-4 0 15,-1 1 59-15,4 0 7 0,-3-1 2 0,-1 1 0 16,1 6-52-16,-1-7-16 0,1 1 10 0,-1 6-10 16,-6-4 12-16,3-2-2 0,0 6-1 15,-8-6 0-15,1 5 2 0,-3-2 0 16,-1 3 0-16,-3 0 0 0,-4-3-11 0,-7 6 0 0,1 0 9 0,-12 9-9 16,-3-6 0-16,-6 7-10 0,-8-1 1 0,-4 10 0 15,1-4 9-15,3 14 0 0,-4 2 0 0,1 0 0 16,-8 4 0-16,4 6 8 0,-4 3-8 0,4-4 8 15,4 10 14-15,7-2 3 0,3 2 1 0,0 0 0 16,7 6-11-16,0-2-3 0,0 5 0 0,7-2 0 16,8 5-12-16,-5 1 0 0,5 0 0 0,6-1 0 15,11 1 0-15,3 0 0 0,11-7 0 0,7-2 0 0,7-1 0 16,11-3 8-16,3 0-8 0,11-6 0 16,0-9 13-16,10 2-3 0,1-5-1 0,13-7 0 0,8-3-9 0,10-3 0 15,0-7 0-15,4 4 0 0,-1-10 0 0,12 3-9 16,6-9 9-16,0-3-10 15,-3-6 10-15,-4 6 0 0,4-13 0 0,0 4-8 16,7-1 8-16,-11-6 0 0,-7 0 0 0,-7-3 0 0,-3-9 16 16,-1 0 4-16,-3-1 2 0,-3-2 0 0,-8-7 14 15,-6 0 4-15,-11-3 0 0,-7 1 0 0,-4-8 20 16,-10 7 5-16,-1-6 1 0,-6-3 0 0,-8-3-13 0,-2-7-2 16,-8 0-1-16,-4-3 0 0,-3 7-34 0,-4-4-6 15,-6 7-2-15,-8-4 0 0,-10 3-8 0,-11-2 0 16,-3 6 0-16,-8-1 0 0,4 1 0 0,-7 3-9 15,-3 6 9-15,-11 3-10 16,-11 7-69-16,-3-1-13 0,0 4-4 0,-1 3-788 0,5 2-157 0</inkml:trace>
  <inkml:trace contextRef="#ctx0" brushRef="#br3" timeOffset="-106153.92">19708 6454 1209 0,'0'0'108'0,"0"0"-87"0,0 0-21 0,0 0 0 16,0 0 201-16,0 0 36 0,0 0 7 0,0 0 2 16,0 0-149-16,0 0-29 0,0 0-7 0,0 0-1 15,0 0-22-15,-3 13-5 0,3-4-1 0,-4 0 0 16,4 4-5-16,0 6-2 0,0 3 0 0,0 0 0 0,0 0-17 0,0 3-8 15,0 0 8-15,4 6-8 0,-4 4 0 16,3-4 0-16,1 7 0 0,-1 2 0 0,1-2 9 16,3 9-9-16,-4-3 10 0,4 0-10 15,-3 6 44-15,3-3 2 16,-3 6 1-16,-1 4 0 0,4-1-23 0,-7-2-4 0,-3-1 0 0,-1-3-1 16,4 0-7-16,-3-3 0 0,-1-3-1 0,-3 9 0 0,-4-12-11 0,4 3 12 15,0-3-12-15,0-3-836 16,0-4-173-16</inkml:trace>
  <inkml:trace contextRef="#ctx0" brushRef="#br3" timeOffset="-104998.74">18711 4374 2602 0,'0'0'57'0,"-3"0"12"0,-1 0 3 0,1 0 1 0,3 0-58 0,0 0-15 0,0 0 0 0,0 0 0 16,0 0 0-16,0 0 0 0,3 6 0 0,4-3 0 0,4 7 0 0,-1 2 0 16,-3-2 0-16,0 2 0 0,4 7 0 0,0 3 0 15,3 0 0-15,-4 0 0 0,-3 3 0 0,4 0 0 16,3 6 0-16,-3 1 0 0,-1-4 0 0,1-3 0 16,-1-3 0-16,1 6 0 0,-1-6 0 0,-2 0 0 15,2-3 0-15,1-3 0 16,-1 2 0-16,1-5 0 0,-1 6 0 0,1-7 0 0,-4 4-11 0,4-10-1 15,-1 10-1-15,-3-4 0 16,7-8-158-16,-7 5-31 0</inkml:trace>
  <inkml:trace contextRef="#ctx0" brushRef="#br3" timeOffset="-104718.24">19424 4361 2390 0,'-11'13'106'0,"8"-4"22"0,-4 4-103 0,-1 2-25 0,1 1 0 0,0 12 0 16,0-6 33-16,4 7 2 0,-8 2 0 0,4-3 0 16,-3 10-35-16,3-4 0 0,-4 4 0 0,-3 0-12 15,3 2 12-15,-6 1 0 0,2 3 0 0,-2 6 0 16,-1 3 16-16,-3 4 0 15,0 6 0-15,0-4 0 0,-4-2-4 0,-3 5-2 0,3 1 0 0,-3 0 0 16,3-1-10-16,0-2 0 0,4 3 0 0,0-7 0 16,0-2 0-16,3-1 0 0,4-9 0 0,4-3 0 15,3-4-111-15,0-5-17 0,3-7-4 0</inkml:trace>
  <inkml:trace contextRef="#ctx0" brushRef="#br3" timeOffset="-104171.28">19854 3994 1785 0,'0'0'79'0,"-3"0"17"0,-4-9-77 0,3 6-19 0,-3-7 0 0,0 10 0 15,0 0 201-15,3 0 37 0,-6 10 7 0,3-7 2 16,0 6-204-16,0 7-43 0,-4-3 0 0,0-1-11 16,-3 10-13-16,0 6-4 15,-3-3 0-15,-1 7 0 0,-3 9-8 0,0-1-3 0,-1 4 0 0,1 0 0 16,7 9 23-16,-4-2 5 0,1 2 1 0,3 0 0 15,3-3 10-15,1 1 0 0,6-4 0 0,4-7 0 16,4-5 0-16,-1 3 0 0,4-4 0 0,0-3 0 0,4-2 10 16,3-4-2-16,4-3-8 0,6-4 12 15,-3-5 8-15,4-4 2 0,0-2 0 16,3-4 0-16,0-6-10 16,0-4-1-16,-3-2-1 0,3-4 0 0,1 1-1 0,-1-7 0 0,4-6 0 0,-4 0 0 0,4 0 12 15,-1-3 3-15,-3-7 0 0,-3-6 0 0,0 1 1 0,-4 2 1 16,-3-9 0-16,-4 6 0 0,-4-3-7 0,-3 3-2 15,0-2 0-15,-3 2 0 0,-8 6-2 0,-3-5-1 16,0 8 0-16,0-2 0 0,-7 2 12 0,0 1 2 16,-4 3 1-16,1 3 0 0,-1-4-29 15,1 14 0-15,-1-4 0 0,-3 0 0 0,3 7 11 0,0 2-1 16,4 1 0-16,-3-1 0 16,6 7-66-16,-3-6-12 0,3 9-4 0,1 0 0 15,-1 0-126-15,4 6-26 0,4 0-4 0</inkml:trace>
  <inkml:trace contextRef="#ctx0" brushRef="#br4" timeOffset="-103887.31">20464 4364 2890 0,'0'0'128'0,"0"0"27"0,0 0-124 0,0 0-31 0,0 0 0 0,0 0 0 16,0 0 48-16,7-3 3 0,8 0 1 0,2-3 0 0,4-3-52 0,4 5 0 15,3-2-9-15,4 3 1 0,0-6-4 0,0 9 0 16,-1-10 0-16,5 10 0 16,-8-3-13-16,4 3-3 0,-4-3-1 0,4 3 0 15,-8 3-20-15,1-3-4 0,0 3-1 0,-1-3 0 16,1 6-65-16,-4-2-13 0,0 2-2 0,-3-3-587 15,-4 0-118-15</inkml:trace>
  <inkml:trace contextRef="#ctx0" brushRef="#br4" timeOffset="-103630.33">20588 4669 2973 0,'0'0'65'0,"-4"0"14"0,4 0 2 0,0 0 3 0,0 0-67 0,0 0-17 0,0 0 0 0,0 0 0 31,0 0-29-31,11 0-10 0,3 6-1 0,7-3-1 0,0-3 41 0,1 3 0 0,6 3 0 0,0-2 0 16,7-4-18-16,-3 0-2 0,0 0 0 0,0 0 0 31,3 0-119-31,0 0-24 0,0-4-5 0,4-5-890 0</inkml:trace>
  <inkml:trace contextRef="#ctx0" brushRef="#br4" timeOffset="-103232.85">22472 3847 2782 0,'0'0'61'0,"-4"-6"13"0,-3-4 2 0,0-5 3 0,0 8-63 0,3-8-16 16,-6 5 0-16,-1-5 0 0,4-4 0 0,-7 0 0 0,0 6-12 16,0-5 12-16,-7-7-10 0,0 3 10 15,3 0-8-15,-3 3 8 16,-4 0-38-16,0 10-2 0,4-13-1 0,4 19 0 0,-8-7 27 0,4 1 6 0,0 9 8 15,3 0-13-15,0 9 42 0,1 1 9 16,-5 2 2-16,1 1 0 0,7 5-16 0,-7 4-4 16,3 0 0-16,-3 7 0 0,4-4-4 0,-5 6-2 0,1 7 0 15,0-4 0-15,-4 10-14 0,8 3 0 16,3-3 0-16,0 3 0 0,-8 3 0 0,12 4 0 0,3-1 0 0,3 0 0 16,-3-3 0-16,0 4 14 0,0-4-2 0,7-3-1 15,0 0-11-15,0-3-16 0,-3 6 4 0,6-6 1 16,1 0 11-16,-1-10 0 0,-3 7 0 0,0-10 0 15,7-2-8-15,0-4 0 0,-3-3 0 0,-1 0 0 16,1-4-64-16,-1-5-13 0,4 6-3 16,0-10-690-16,-7 1-138 0</inkml:trace>
  <inkml:trace contextRef="#ctx0" brushRef="#br4" timeOffset="-103037.34">21509 4512 3355 0,'0'0'74'0,"0"0"15"0,0 0 3 0,0 0 2 0,0 0-75 0,7-3-19 0,7 0 0 0,3-4 0 0,8 4 0 0,3-3 0 16,8-4-13-16,-5 4 5 0,5-3-10 0,-1-1-2 16,11-2 0-16,-4-4 0 15,0 4-101-15,1 2-21 0,3-5-4 0,3-1-1155 0</inkml:trace>
  <inkml:trace contextRef="#ctx0" brushRef="#br4" timeOffset="-102669.39">23421 3424 3207 0,'-14'0'71'0,"-1"6"14"0,-6-3 3 0,4 7 2 0,-8 2-72 0,4 1-18 0,0-4 0 0,-1 10 0 0,-2 0 0 0,-1 6-9 16,4-3 1-16,-4 9 0 15,-3 0-32-15,3 10-7 0,-3-6-1 0,-4 15 0 16,-6-6 24-16,2 9 5 0,4 0 1 0,-3 4 0 0,3-1 18 0,4-2 0 15,4-1 0-15,2 6 0 0,5-2 8 0,3-4 0 16,3 1-8-16,0-1 12 16,11-3 4-16,0 3 0 0,-3 1 0 0,6-4 0 0,5-6-7 15,2 6-1-15,1-6 0 0,-4-10 0 0,3 7-8 16,1 0-9-16,10-7 9 0,0 4-13 16,4-4-92-16,0-5-19 0,3-4-3 0,4-3-1 15,-1 0-70-15,5-7-14 0,31 1-4 0,-14-7-712 0</inkml:trace>
  <inkml:trace contextRef="#ctx0" brushRef="#br1" timeOffset="-102369.4">24035 4308 2419 0,'0'0'215'0,"-11"0"-172"0,-3 0-35 0,0 0-8 15,0 3 168-15,-1-3 32 0,1 10 7 0,0 2 1 16,0 4-208-16,-3-1-32 16,-1 4-12-16,-7 3-1 15,0 6-3-15,-3-2 0 0,0 5 0 0,-4 0 0 0,1 1 14 0,2 5 2 0,-6-2 1 0,3-1 0 16,-7-2-1-16,1-1 0 0,-5 0 0 0,1-9 0 0,0 10 32 0,-1-10 12 15,5 3-1-15,2-10 0 16,5 7-88-16,-1-12-18 0,7 2-3 0,7-2-978 16</inkml:trace>
  <inkml:trace contextRef="#ctx0" brushRef="#br1" timeOffset="-102149.42">23273 4512 3063 0,'0'0'68'0,"0"0"13"0,0 0 3 0,0 0 2 0,0 0-69 0,7 6-17 0,7 4 0 0,3-1 0 16,1-3 0-16,3 10 0 0,0 0 0 0,0 2 0 16,1-5 0-16,2 9 0 0,1-3 0 0,0 3 0 31,-4 0-74-31,4 0-9 0,-4-4-1 0,3 4-1 16,-2-3-41-16,2 0-8 0,1-3-2 0,3 2 0 15,0-5-30-15,4-4-6 0,-4 4-2 0,4 3-390 0,-4-13-79 16</inkml:trace>
  <inkml:trace contextRef="#ctx0" brushRef="#br1" timeOffset="-101721.46">24754 4076 3052 0,'-7'0'68'0,"-3"0"13"0,-1 3 3 0,-3 3 1 0,3-2-68 0,-3 8-17 16,0 4 0-16,0-1 0 15,0 4-20-15,0 3-8 0,-4 6-2 0,-3-3 0 16,0 7-10-16,0-1-3 0,3 10 0 0,0-7 0 16,1 4-1-16,6-3 0 0,0 2 0 0,1-2 0 0,6-1 28 0,4 4 6 15,0-7 1-15,4 1 0 0,-1-7 9 0,4 3 0 16,4-6 0-16,0-3 0 0,6-4 0 0,1 1 8 0,0-3-8 0,-1-4 11 15,4-6 13-15,1-3 2 16,-1 3 1-16,0-6 0 0,4 0-12 0,-1-13-3 0,1 10 0 0,0-10 0 16,6-6-3-16,1 0-1 0,0 0 0 0,0-9 0 15,-4 0-8-15,0-4 8 0,0-2-8 16,-3 5 8-16,0-9 26 0,-8 7 5 0,1-7 1 0,-4 10 0 16,-7-4-26-16,0 4-5 0,-7 0-1 0,0-1 0 15,-7 1 13-15,-3 9 3 0,-1-6 0 0,-7 6 0 16,1 0 5-16,-4 0 2 0,-4 9 0 0,-3-5 0 15,-1 8-41-15,-6 1-8 0,3 2-2 0,1 1 0 16,-1-3-2-16,4 9-1 0,-4-10 0 16,7 7 0-16,-3 0-84 0,3-3-17 15,1 6-3-15,2-3-1087 0</inkml:trace>
  <inkml:trace contextRef="#ctx0" brushRef="#br4" timeOffset="-101341.33">24948 3414 3178 0,'0'0'70'0,"0"0"14"0,0 0 4 0,0 0 1 0,0 0-71 0,0 0-18 0,11 0 0 0,-4 10 0 32,-7-10-22-32,10 9-8 0,5 4-2 0,-1 2 0 0,7 1 32 0,-4 6 0 0,8 6 0 0,3 4 0 15,-3-1 0-15,3 3-12 0,-3 4 3 0,3 0 1 16,0 2 8-16,4 4 0 16,7 3 0-16,0-3 0 0,7 0 33 0,3 6 3 0,0-3 0 0,1 4 0 15,-1-8-13-15,-3 8-3 0,-7-11 0 0,3 1 0 16,-7-3 0-16,1-1 0 0,-4-2 0 0,-4 6 0 15,-7-7-20-15,0 4-8 0,-3 6 0 0,-4 0 0 16,-11 0-4-16,1 3-1 0,-11 0 0 16,-4 6 0-1,-3 0-98-15,-11 10-19 0,-6 6-4 0,6-16-1174 0</inkml:trace>
  <inkml:trace contextRef="#ctx0" brushRef="#br0" timeOffset="-68899.78">18923 12890 403 0,'0'0'36'0,"0"0"-36"0,4-3 0 0,-1-7 0 15,1 1 275-15,-1 2 48 0,4-2 9 0,0-7 3 16,0 10-230-16,0-10-45 0,0 7-10 0,0 3-2 16,1-10 16-16,-1 13 4 0,-4-6 0 0,4-1 0 15,-7 1 5-15,0 2 2 0,0 7 0 0,-3-6 0 16,-1-3 1-16,-3 9 1 0,4-10 0 0,-5 10 0 0,1-3-39 0,0-6-8 16,0 9-2-16,0-10 0 0,0 7-6 0,4-3-2 15,-1 3 0-15,1-7 0 0,-1 1-6 0,1 0-2 16,3 2 0-16,0-2 0 0,0 3 8 0,3-7 2 15,1 10 0-15,-4-6 0 0,0 2 6 0,0 1 0 16,0 0 1-16,0 6 0 0,0-10-8 0,0 10-1 16,0 0-1-16,0 0 0 0,-4-3-1 15,4 3 0-15,0 0 0 0,0 0 0 0,-3-6 0 0,3 6 0 16,0 0 0-16,0 0 0 0,0 0-6 0,0 0-2 16,0 0 0-16,0 0 0 0,0 0-10 0,0 0 0 15,0 0 0-15,0 0 0 0,0 0 0 0,7 0 0 16,-4 9 0-16,1-2 0 0,-4-4 0 0,3 9 0 15,-3-2 0-15,0-1 0 0,0 1 0 0,-3-1-12 16,3 3 4-16,-4 1 8 0,4 3 0 0,0-1 0 0,0 4 0 0,-3 0 0 16,3 6 0-16,0-3 0 0,0 9 0 0,3-2 0 15,-3-4 0-15,0 6 0 0,7 7 8 0,-3-4-8 16,-1 1 0-16,1-4 10 0,3 10-10 0,-4-4 10 16,1-2-10-16,-4-1 0 0,0 4 0 0,0-3-11 15,3 2 11-15,-6 1 0 0,3-7 0 0,-7 7 0 16,3-7 9-16,4-6-9 0,-3 7 12 0,-1-4-12 15,1-3 18-15,-1-3-3 0,4 6-1 0,-3-6 0 16,-1-3 2-16,1-3 0 0,3 5 0 0,0-2 0 16,0-6-16-16,0 3 0 0,0-4 0 0,3-3-10 15,-3 1 10-15,0-1 0 0,4-2 0 0,-4 2 0 0,0-9 0 16,3 9-12-16,-3-9 2 0,0 0 0 0,0 0 20 16,0 0 4-16,0 0 1 0,0 0 0 0,0 0-15 0,0 0 9 15,0 0-9-15,0 0 8 0,0 0 10 0,0 0 2 16,0 0 0-16,0 0 0 15,0 0-20-15,-3-9 10 0,3 0-10 0,0 2 8 0,-4-8 1 0,4 5 0 16,-3-12 0-16,3 7 0 0,-4-4-9 0,1-3 8 16,-1-6-8-16,4 6 8 0,-4 0-8 0,1 0 8 15,3 0-8-15,-4 3 8 0,4-3-8 0,0 0 8 16,-3 0-8-16,3-6 8 0,-4 6-8 0,4 0 0 16,0 0 0-16,0-6 0 0,-3 6 0 0,3 0 0 15,-4 0 0-15,4-6 0 0,-7 6 0 0,4-10 0 16,-1 10 0-16,1-9 0 0,-4 6 8 0,0-3-8 15,3 3 8-15,-3-3-8 0,3 2 0 0,-3-2 8 0,4 3-8 0,-1-3 0 16,1-3 0-16,-1-1 0 16,4 1 0-16,-3-1 0 0,3 1 0 0,0 6 0 0,0-3 0 0,0 9 0 15,-4-3 0-15,8 0-11 0,-4 0 3 0,0 3 0 16,3 7 8-16,-3-1 9 0,0 1-1 0,0 2-8 16,0 1 0-16,0-1 0 0,0 1 0 0,0 0 0 15,0 9 0-15,0 0 0 0,0 0 0 0,0 0-9 16,0 0 9-16,0 0 0 0,0 0 0 0,0 0 0 15,0 0 0-15,0 0 0 0,0 0 0 0,0 0 0 16,0 0 0-16,0 0 0 0,4 9-9 0,-1 0 9 16,1 4 0-16,-1 3 0 0,1-1 0 0,-1 4 0 15,1 0-9-15,0 3 9 0,-1 3 0 0,4 3 0 16,0 4-8-16,-3 2 8 0,3-3 0 0,-4 10 0 0,4-6 0 16,-3 5-8-16,6 4 8 0,-6-3 0 0,3 3 0 0,-3 3 0 15,3-3 0-15,3 0 0 0,-3-3 0 16,0 3 0-16,-3-4 0 0,3-5 0 15,3 6 0-15,-2-4 0 0,-1-2 0 0,-4-1 0 0,4 7 0 16,0-10 0-16,-3 10 0 0,-1-10 0 0,-3 1 0 0,4-7 0 16,-4 6 0-16,0-3 0 0,0-2 0 0,-4-4 0 15,4 6 0-15,-3-6 0 0,3-4 0 0,-4 1 0 16,4-3 0-16,-3-3 9 0,3-4-9 16,0 7 0-16,0-10 0 0,0-6 0 0,0 0 0 0,0 0 0 15,0 0 0-15,0 0-11 16,0 0-51-16,0-6-10 0,0-10-3 0,0 0-1402 0</inkml:trace>
  <inkml:trace contextRef="#ctx0" brushRef="#br1" timeOffset="-53491.71">11321 11127 748 0,'14'10'33'0,"-14"-10"7"0,0 0-32 0,0 0-8 0,0 0 0 0,0 0 0 15,0 0 232-15,0 0 44 0,0 0 8 0,0 0 3 16,7 0-125-16,-7 0-25 0,0 0-5 0,0 0 0 16,10-3-44-16,-3-4-9 0,-7 7-2 0,0 0 0 0,0 0-20 15,0 0-4-15,4 0-1 0,-4 0 0 16,0 0-25-16,0 0-6 0,0 0-1 0,0 0 0 0,0 0 20 0,0 0 3 16,0 0 1-16,0 0 0 15,-7-3-19-15,0 3-3 0,3-3-1 0,1-3 0 0,3 6 15 0,-7 0 4 16,3-10 0-16,-3 7 0 0,7-3-22 0,0 0-4 15,-3-4-1-15,3 1 0 0,-4-4 11 0,4-2 1 16,4 2 1-16,-4 1 0 0,-4 2-18 0,4-2-8 16,4 2 8-16,-4 4-8 0,0 6 0 0,0 0 8 15,0 0-8-15,0 0 0 0,0 0 0 0,0 0-11 16,0 0 1-16,0 0 0 0,0 0 10 0,3 9 0 16,-3 1 0-16,0 2 0 0,7 7 0 0,-7 0 0 0,0 3 0 15,0 0 0-15,0 0 0 0,4 0 0 0,-1 6 0 0,-3-3 0 16,0 6 0-16,4 1 0 0,3-1 0 0,-4 0-8 15,1-2 8-15,-1 2 0 0,1 0 0 0,3 1 0 16,0 2 0-16,-3-2 0 0,-1-1 8 16,4 0-8-16,0-6 0 0,0 7 8 0,-7-10-8 15,4 6 0-15,6-6 0 0,-3 0 9 0,-7 0-9 0,0-6 0 16,0-1 11-16,4-5-11 0,-4 2 10 16,0-2-10-16,-4-1 16 0,1-3-4 0,10-3 0 0,-7-3 0 15,0 0 6-15,0 0 1 0,0 0 0 0,0 0 0 16,0 0-5-16,0-9-1 0,0-4 0 0,4 1 0 15,3-7-4-15,-7 0-1 0,-4-6 0 0,1-3 0 16,10-3-8-16,-7-1 0 0,-7-2 0 0,3-4 0 16,8 0 0-16,-8 1 13 0,-3 2-3 0,-4-2-1 15,1 2-9-15,-1 4 0 0,4-1 0 0,0 7 0 0,-3-12 0 16,-1 5 0-16,0 1 0 0,4-3 0 16,-3-1 0-16,3-3 0 0,-4 7 0 0,8 6 0 15,-1-3 0-15,0 6 0 0,1 0 0 0,-1 3 0 0,1 3 0 0,3 1 0 16,0 5 0-16,0-2 0 0,3 9-12 0,-3 3 12 15,0 0-10-15,0 0 10 0,0 0 0 16,4 9 0-16,7 4 0 0,-4 5 0 16,-4 7 0-16,1 4 0 0,-1-4 0 0,4 12 0 15,-3-2 0-15,-1-1 0 0,-3-2 0 0,0 5 0 0,4-2-16 0,-4-1 4 16,0 4 0-16,3-4 0 0,4-2 12 0,-3 5-9 16,-1-2 9-16,-3-1-8 0,0-2 8 0,4-1 0 15,0 1 0-15,-1-1 0 0,-3-9 0 0,4 0 0 16,3 0 0-16,0-3 0 0,-4-1 0 0,4-5 0 15,0-1 0-15,4-2 0 16,-1-4-117-16,-2-3-19 0,-8-3-3 0,10-3-1 16</inkml:trace>
  <inkml:trace contextRef="#ctx0" brushRef="#br1" timeOffset="-50645.66">27344 10522 2073 0,'7'-12'92'0,"0"5"19"0,0-2-89 0,0 6-22 0,0-7 0 0,0 1 0 16,0 0 73-16,0-4 11 0,0 4 1 0,-3-1 1 15,-4 4-16-15,0-3-3 0,0-1-1 0,-4 1 0 16,1-1-10-16,-4 7-3 0,0-6 0 0,0-1 0 16,0 1-12-16,-4 6-2 0,-3-3-1 0,3-1 0 15,-3 1-18-15,0-3-3 0,-4 9-1 0,-3 0 0 0,4 0-3 16,-5 6-1-16,-2-3 0 0,3 10 0 0,-1-7-12 0,-2 6 0 15,-4 1 8-15,-1 3-8 16,-2-1 0-16,2 4 0 0,1 3 0 0,0 0 0 16,0 0 0-16,3 6 0 0,0-3-12 0,1 0 12 0,2-3 0 15,1 0 0-15,0 0 0 0,7 0 0 0,3-3 0 0,1-3 0 16,3 6 0-16,3-4 0 0,4-5 0 16,4 3 0-16,-4-4 0 0,7-2 0 0,3-7 0 0,1 6 0 15,0-3 0-15,3-3 0 0,0-3 0 0,3 0 0 16,-2-3 0-16,2-3 0 0,1-3 0 0,-1-1 9 15,5 4 1-15,-5-10 0 0,4 4-10 0,1-7 0 16,-1 6 0-16,0-5 0 0,0-4 17 0,-3 6 2 16,-4-3 0-16,0-3 0 0,4-6 5 0,-1 6 0 15,1 3 1-15,-4-3 0 0,4 0-9 0,-4 0-1 16,0 4-1-16,0 5 0 0,-7-6-5 0,0 13-1 16,4-3 0-16,-4-1 0 0,0 1-8 0,-4 6 0 15,-3 3 0-15,0 0 0 0,0 0 8 0,11 3 0 0,-11-3 0 0,7 9 0 16,0 1-8-16,0 2 0 0,-3 1 0 0,-1 5 0 15,4-5 0-15,-3 9 0 0,-1-3 0 0,1 9 0 16,-4-3 8-16,3 3 0 0,-3 4 0 0,4 2 0 16,-4-3 0-16,3 1 0 0,1 2 0 0,-4-2 0 15,0-1 0-15,0 0 0 0,3 1 0 0,1-1 0 16,-4 10-8-16,0-7 0 0,3-2 0 0,1-1 0 16,-4 0 0-16,3 1 0 0,1-1 0 0,-4-3 0 15,4-3-9-15,-1-3 9 0,-3 0 0 0,0-3 0 16,0-6-74-1,0 6-8-15,0-10-2 0,0 0-874 0,0-6-175 0</inkml:trace>
  <inkml:trace contextRef="#ctx0" brushRef="#br1" timeOffset="-45246.42">18884 10469 1324 0,'0'0'118'0,"0"0"-94"0,0 0-24 0,0 0 0 0,0 0 314 0,0 0 58 15,0 0 12-15,0 0 3 0,0 0-310 0,0 0-61 16,7 3-16-16,-3 6 0 16,-1 1-23-1,-3-1-7-15,0 4-2 0,0-1 0 0,-7 7 32 0,0-6 0 0,-3 9 0 0,-1 6 0 16,-7-3-12-16,1 0 3 0,-4 0 1 0,3-3 0 0,-7 9 8 0,1-9 11 15,-5 0-3-15,5-3 0 0,-1 3 20 0,7-3 3 16,-3-7 1-16,4 1 0 0,-1-4-4 16,7 1 0-16,1 2 0 0,3-12 0 0,7 0-10 0,0 0-2 0,0 0-1 15,0 0 0-15,0 0-6 0,7 7-1 0,7-7 0 0,3 0 0 16,1-7 4-16,3 7 1 16,4 0 0-16,0 0 0 0,-1 0-28 0,5 0-5 15,-5 0-2-15,4 7 0 0,-3-4 10 0,3 3 1 16,1-3 1-16,-1 10 0 0,0-4 10 0,0 0 0 0,-3 4 0 15,-4 6 0-15,0-7 0 0,-3 7 0 0,-4-6 0 0,0 9 0 16,4-4 0-16,-8 1 0 0,1-3 0 0,-4 3 0 16,0 0 0-16,0-7 0 0,-3 10 8 0,-1-9-8 15,-3 5 0-15,0 1 0 0,0-6 0 0,-3 6-8 16,-1-7 32-16,-3 1 6 0,0 6 2 16,-4-7 0-16,4 4-32 0,-7-4 0 0,4 1 0 0,-4-1 0 15,-4-2 0-15,-3 5 0 0,0-2 0 0,-1-4 0 16,-6-2-62-16,4 2-18 0,-5-9-4 0,1 10-1 15,-4-10-120 1,1 0-24-16</inkml:trace>
  <inkml:trace contextRef="#ctx0" brushRef="#br1" timeOffset="-44986.45">18729 10463 3391 0,'0'-4'75'0,"0"4"15"0,-4-9 3 0,4 9 2 0,4-3-76 0,-4-3-19 0,7-4 0 0,4 7 0 16,6-6 0-16,1 6 0 0,7-4 0 0,-1-2 0 15,12 3 0-15,6-1 0 0,-3-2 0 0,14-4 0 16,3 4 0-16,4 0 0 0,0-4 0 0,-4 4 0 15,-3-4-12-15,7-6-10 0,7 7-2 16,4-7 0 0,-1 6-96-16,-2-5-19 0,-5 2-4 0,-3-3-1183 15</inkml:trace>
  <inkml:trace contextRef="#ctx0" brushRef="#br3" timeOffset="-29238.47">19152 17346 1861 0,'-7'3'40'0,"4"-3"9"0,-4 3 2 0,0-3 2 0,0 0-42 0,0 0-11 15,-1-3 0-15,5 0 0 16,3 3-36-16,0 0-8 0,-4-7-3 0,-3-2 0 0,4 6 66 0,3 3 13 0,-4-6 2 0,-3-1 1 16,4 1 39-16,3 6 8 0,-4-9 2 0,1 9 0 15,-1-10-10-15,1 7-2 16,3 3 0-16,0-9 0 0,0-1-22 0,3-2-5 0,1 9-1 16,3-4 0-16,0-2-4 0,0-4-2 0,-4 10 0 0,8-6 0 15,-4 3-21-15,0-1-4 0,0 1-1 0,-7 6 0 16,4-9-3-16,-4 9-1 0,7-4 0 0,-7 4 0 15,0 0 4-15,0 0 0 0,0 0 0 0,0 0 0 16,0 0 25-16,0 0 6 0,0 0 1 0,0 0 0 16,-4 4-30-16,1 5-6 0,-1 0 0 0,1-5-8 15,-1 5 0-15,-3 0 0 0,0 1 0 0,3 2 0 16,1-2 0-16,-1-1 0 0,-3 4 0 0,4-4 0 16,3 4 0-16,-4-4 0 0,1 4 0 0,-1 2 0 0,4 1 0 0,-3 0 0 15,3-1 8-15,-4 4-8 0,-3-6 0 0,7 5 0 16,-3-5 0-16,3 6 0 0,0-7 0 0,0-2 0 15,0 2 0-15,3-2 0 0,1 2 0 0,-1-2 10 16,1-1-10-16,-4-9 8 16,0 0 0-16,0 0 0 0,0 0 0 0,10 0 0 0,1-3 4 15,-1-3 0-15,-3 3 0 0,4-10 0 0,0 4 13 16,-1-10 3-16,1 6 1 0,-1-6 0 0,-3 1-16 0,4-4-3 16,0-3-1-16,-1 3 0 0,-3 0-9 0,0-3 8 15,-3 9-8-15,3-3 8 0,-4 0 2 0,-3 4 0 16,4-1 0-16,-4 0 0 0,0 1 5 0,0 11 1 15,0-5 0-15,0 9 0 0,0 0 0 0,0 0 0 16,0 0 0-16,-7-3 0 0,0 3-16 0,0 3 0 16,0 3 0-16,0 1 0 0,0 2 0 0,-4 7 0 0,0-1 0 0,4 1 0 15,-7 0 0-15,4 6 0 0,-1 0 0 0,-3 3 0 16,3-3 0-16,4 0 0 0,-3-1 0 0,6-2 0 16,-3-3 0-16,4 3 0 0,-4 0 0 15,3-4 0-15,4-5 0 0,0 9 0 0,0-10 0 16,4 3 0-16,-1-8 0 0,1 5 0 15,-1 0 0-15,8-2 0 0,-4-4 12 0,3-3-4 16,1 0-8-16,3 0 12 0,-3-10-12 0,3 10 0 0,0-9 0 0,0 6 0 16,0-7 0-16,-3 1 0 0,3-3 0 0,-4-1 9 15,-3-3-9-15,1 1 12 0,-5-4-12 0,1-3 12 16,-4 3-12-16,-4 0 12 0,4-3-12 0,-3 0 12 16,-5 7-2-16,-2-4 0 0,-1 0 0 0,1 0 0 15,-4 7-10-15,-1-4 8 0,-6 0-8 0,4 7 8 16,-4 3-8-16,3-1 12 0,0-2-12 0,1 9 12 15,-5 0-12-15,5 9 0 0,-4-2 0 0,3-1 8 0,0 10-8 16,4-1-11-16,-3 4 3 0,2 3 0 0,5 0 8 0,-1 6 11 16,1-3-3-16,6-3 0 0,-3-3-8 0,7 3 0 15,0 0 0-15,7-3 0 0,-3 3 0 0,3-3-11 16,3-7 3-16,4 7 0 0,1-7 8 0,2-2 0 16,1-7 0-16,0 6-8 0,3-2 8 0,-4-4 0 15,4-3 0-15,1-3 0 0,-1-4 0 0,0 4 0 16,0-6 0-16,0-1 0 0,-3-8 9 0,0 5-9 15,-1 1 12-15,-3-7-12 0,0-3 0 0,-3 3 0 16,3-3 0-16,-7-3 0 0,4-3 8 0,-4 6-8 0,-7-10 0 16,3 14 0-16,1-4 9 0,-4 0-9 0,0 0 0 0,-4 9 9 15,1-6-9-15,3 10 0 0,-7-4 0 16,3 4 8-16,1 0-8 0,-4 5 0 0,7 4 0 16,-4 4 0-16,-6-4 0 0,-1 9 0 0,0 0 0 15,1 4 0-15,-1 9-8 0,1 3 8 0,-1 0-10 0,0 3 10 16,4-3 0-16,0-3-9 0,0 7 9 0,4-8 0 15,-1-8 0-15,1 9 0 0,3-6 0 0,0-4 8 16,3 1-8-16,1-4 0 0,-4-9 0 0,7 3 0 16,-7-3 0-16,7 10 0 0,3-10 0 0,1 0 0 15,-11 0 0-15,7-10 0 0,4 7 0 0,-1-6 0 16,1-1 0-16,-4-2 0 0,4-7 0 0,-4 3 0 16,3-3 0-16,1-9 0 0,-8 6 8 0,4 0-8 15,-3 0 0-15,3-6 0 0,-4 6 0 0,-3 7 0 16,0-1 0-16,0 3 0 0,-3-5 0 0,-4 11 0 15,0-2 0-15,0 3 0 0,0 2 0 0,-7-2 0 0,-4 12 0 0,-3-2 0 16,-4 5 0-16,0 0 0 0,1 4 0 0,-5 6 0 16,5 0 0-16,-4 3 0 0,3-1 0 15,0 1 0-15,4 0 0 0,3-3 0 0,4-3 0 0,0 3 0 16,4-1 0-16,6-5 0 0,-3 0 0 0,3-4 0 16,4 7 0-16,4-10 8 0,-1 3-8 0,5-2 0 15,2-4-11-15,4 0 11 0,0 3-10 0,0-6 10 16,4 0-10-16,-4-6 10 0,4 3-9 0,-4 3 9 15,7 0-8-15,-7-10 8 0,7 10 0 0,-6-9 0 16,2 6 0-16,-3-7 0 0,0 7 0 0,0-3 0 0,-3-3 0 0,-4 5 0 16,0-5 0-16,0 0 11 0,-3-1-11 15,-1-2 12-15,-3 2-4 0,0-2-8 0,0 2 12 0,-3-2-4 16,-4-1-8-16,-4-2 0 0,4 2 9 0,0 4-9 16,-7 5 0-16,3-5 0 0,-3 6 0 0,-3-3 0 15,-1 6 0-15,4 6 0 0,-4-3 0 0,4 6 0 16,0 4 0-16,0 0-8 0,-4 12 8 0,4-3-8 15,0 0 8-15,3-1-8 0,1 1 8 16,3 0-8-16,0 0 8 0,3 0 0 0,1-3 0 0,3 0 0 16,0-3 0-16,7-1 0 0,-4-2 0 0,4-1 0 15,4-2 0-15,-4-1 0 0,0-6 0 0,4 4 0 16,3-7 0-16,0 3 0 0,0-3 0 0,4-3 0 16,-4-4 0-16,0-2 0 0,7-4 0 0,4 4 0 15,-8-4 0-15,4-5 0 0,4 2 0 0,-4-6 0 16,-3 3 0-16,0 0 0 0,-1-3 0 0,-6-3 0 15,-1 0 0-15,-6 0 0 0,3 3 0 0,-4 3 0 16,-3 1 0-16,-3 5 0 0,-1 0 0 0,1 1 0 0,-4 3 0 0,0 2 8 16,-4 4-8-16,-3 3 0 0,0 0 0 0,0 0 0 15,-7 3 0-15,3 7 0 0,-3-1 0 0,3 4 0 16,-3 5 0-16,3 1-8 0,4-3 8 0,4 3 8 16,-1 3-8-16,1-4 11 0,3-5-11 0,-1 6 0 15,5-7-12-15,-1 1 12 0,1-4 0 0,3 1 0 16,3-1 0-16,-3-9 0 0,0 0 0 0,0 0 0 15,7 3 0-15,1 7 0 0,-8-10 0 0,14-3 0 16,-4-4 0-16,4 4 0 0,0-6 0 16,4-1 0-16,-4 1 0 0,0-4 0 0,0 1 0 0,1-7 0 15,-1 0 0-15,0-3 0 0,-7 7 0 0,3-1 0 16,-3 3 0-16,1 4 0 0,-5 0 0 0,-3 9 0 16,0 0 0-16,0 0 0 0,0 0 0 0,-7 0 0 15,-4 6 0-15,1 3 0 0,-4 4 0 0,0-1 0 0,-1 7 0 0,1-6 0 16,-3 5 0-16,3-5 0 0,-4 0 0 0,4-4 0 15,3 0 0-15,4-9 0 0,-3 7-8 0,6-4 8 32,-3-6-45-32,7-13-5 0,0-6-1 0,4-9-1460 0</inkml:trace>
  <inkml:trace contextRef="#ctx0" brushRef="#br3" timeOffset="-26940.25">19389 16844 2718 0,'0'0'60'0,"0"0"12"0,0 0 2 0,-4-9 2 0,1-4-60 0,-1 0-16 0,1-5 0 0,-1 5 0 16,4-6 19-16,0 0 1 0,0-3 0 0,0 1 0 31,0-1-58-31,4 0-11 0,-1 0-3 0,1 0 0 0,-4 0 28 0,0 3 4 0,3 0 2 0,-3 7 0 16,-3-7 18-16,3 9 0 0,-4-2-8 0,-3 9 8 0,0-4 0 0,-4 7 9 15,1 0-1-15,-8 0 0 0,-3 10-8 0,-4-4 0 16,-3 0 0-16,-4 10 0 16,-3 0 0-16,0 3 0 0,-8 3 0 15,1-1 0-15,0 11 0 0,3 9 0 16,-7-1-9-16,4 4 9 0,-1 10 0 0,-2 5-10 0,-1-2 10 15,0 12-8-15,-4-4-28 0,8 1-4 0,-4 10-2 0,11-4 0 16,7 0 16-16,0-6 3 0,3-4 1 0,7-2 0 0,4-4 22 0,4-5 0 16,2-8 0-16,5 8 0 0,6-7 0 0,5-4 0 15,6-5 9-15,3 2-1 0,8-12-8 0,3-3 8 16,11 0-8-16,3-3 8 0,11-6 5 0,4-7 2 16,3-6 0-16,3-6 0 0,11 3-15 0,4-10 0 15,-1-6 0-15,1-3 0 0,-11-9 0 0,0 0 0 16,-3-7 0-16,-1 3 0 0,1 1 0 0,-4-7 12 15,-7-3-1-15,-8-3-1 0,1 0 30 0,-3-3 7 16,-8-3 1-16,-3-1 0 0,-8-8 9 0,-3 8 3 16,-6 1 0-16,-1-6 0 0,-4 5-12 0,-6 1-1 0,-4 0-1 0,-4-4 0 15,-3 4-28-15,-3 3-6 0,-8-4 0 0,-3 4-1 32,-14-3-57-32,-1 6-11 0,-6-3-3 0,-7-10-796 0,-11 4-160 0</inkml:trace>
  <inkml:trace contextRef="#ctx0" brushRef="#br5" timeOffset="14760.86">27290 14385 403 0,'0'0'36'0,"0"0"-36"0,0-9 0 0,4 6 0 15,-4-3 323-15,0-1 57 0,0-8 12 0,-4 12 3 16,4-7-323-16,-3 1-64 0,-1 6-8 0,1-4-11 16,-1 7 11-16,4 0 0 0,-7 0 0 0,0 0 0 15,-4 7 49-15,4 2 12 0,-3-3 3 0,-1 4 0 16,1 8 0-16,-4-5 0 0,-4 6 0 0,0 3 0 0,-6-3-42 0,-5 6-8 15,-6 3-2-15,-11 3 0 0,-3 4-12 0,-8 2 0 16,-6 1 0-16,3 3 0 0,0 9 0 0,-4-6 0 16,-3 0 0-16,-3 3 0 0,-8 0 20 0,1-3 0 15,-1-3 1-15,0 9 0 0,1-6 34 0,-1 6 6 16,-3-3 2-16,-4 0 0 0,4-3 1 16,4 0 0-16,3 0 0 0,-1-4 0 0,5 4-26 0,-4-3-5 15,-4-10-1-15,8 10 0 0,-1-6-32 0,4-4 0 16,11 7 0-16,-1-4 0 15,1 1-19-15,3-4-10 0,-4 7-3 0,8-13 0 16,0 6 3-16,3-3 0 0,7-3 0 16,4-3 0-16,6-3-85 0,1 3-17 0,11-13-3 0</inkml:trace>
  <inkml:trace contextRef="#ctx0" brushRef="#br5" timeOffset="15477.35">18553 14831 2714 0,'0'0'120'0,"0"0"25"0,0 0-116 0,-7 0-29 0,-4 0 0 0,4 6 0 0,-4-6 23 0,11 0-2 16,-7 3 0-16,0-3 0 0,7 0-33 0,-7 10-6 16,0-4-2-16,-3 0 0 0,-1 3 20 0,-3 7 16 15,0-3-4-15,-4-1 0 16,0 10 7-16,1-3 1 0,-1 0 0 0,-3 3 0 0,0 0 9 0,-4 0 3 16,4 3 0-16,-4 0 0 0,-3 0-32 0,0 9 0 15,-4-2 0-15,-7-1 0 16,4-3-36-16,0-3-12 0,3 7-4 0,4-4 0 15,0-6-55-15,6 0-11 0,1-3-2 0,4-7-987 16</inkml:trace>
  <inkml:trace contextRef="#ctx0" brushRef="#br5" timeOffset="15774.33">18083 14846 3078 0,'0'0'68'0,"0"0"13"0,-7 4 3 0,7-4 3 0,0 0-70 0,0 0-17 0,7 9 0 0,0-6 0 31,8 6-19-31,-1 1-7 0,3-1-2 0,1 1 0 0,-4 2 28 0,4 1 0 0,-1-4 0 0,5 13-8 16,-1-3 16-16,0 3 4 0,7 0 1 0,0 0 0 15,1 0-4-15,-1 9-1 0,3-3 0 0,1-3 0 16,-4 7-8-16,1-1 0 0,-1-3 0 0,0 4 0 15,-3-7-25 1,-4 0-1-16,0 0 0 0,0 3 0 0,-3-6-178 0,0-6-35 16,6 25-7-16,-6-29-2 0</inkml:trace>
  <inkml:trace contextRef="#ctx0" brushRef="#br5" timeOffset="16127.3">19350 14216 2761 0,'0'0'122'0,"0"0"26"0,0 0-119 0,0 0-29 0,0 0 0 0,0 0 0 16,0 0 57-16,0 0 6 0,0 0 1 0,0 10 0 16,-4-7-36-16,4-3-6 0,0 0-2 0,0 9 0 15,0 0 10-15,0 1 2 0,-3-1 0 0,3 7 0 16,0 3-21-16,0 3-11 0,0 0 12 0,3 15-12 16,-3-2 8-16,0 6-8 0,4 2 0 15,-1 11 0-15,1-1 13 0,-1 10-4 0,-3-4-1 0,0 4 0 16,0-6 0-16,0 5 0 0,0-8 0 0,-3-4 0 15,3-3-8-15,0 3 0 0,0 0 0 0,-4-6 0 16,4-9-43 0,-3-4-10-16,3 0-3 0,0-15 0 0</inkml:trace>
  <inkml:trace contextRef="#ctx0" brushRef="#br5" timeOffset="21118.21">14915 12667 633 0,'8'-3'56'0,"-5"-7"-44"16,-3 1-12-16,0 6 0 0,0-3 315 0,0-1 61 16,0 1 12-16,0-3 2 0,-3-1-238 0,-1 7-48 0,-3 0-10 15,0-3-2-15,0-4 20 0,-4 10 3 0,1-9 1 0,-1 6 0 16,0 0-52-16,4-4-9 0,-3-2-3 0,3 9 0 16,3-9-30-16,-3 5-6 0,4-5-2 0,-1 6 0 15,4-3-5-15,-3 3-1 0,3 3 0 0,0 0 0 16,0-10-8-16,0 10 0 0,0 0 0 0,0 0 0 15,0 0 0-15,-4 6 0 16,-3-2 0-16,0 5 8 0,0 3 9 0,-4 7 2 0,4-3 0 0,-3 9 0 16,-1 0-7-16,1-3-2 15,2 9 0-15,1 1 0 0,0-1 6 0,4 1 2 0,-4 2 0 0,3 7 0 16,4-4-4-16,0 1-1 0,0 12 0 0,0-6 0 16,7 9-13-16,-3-2 0 0,-1-8 8 0,4 8-8 15,-3-7 0-15,3-4 0 0,0-5 0 16,0 6 0-16,0-10 0 0,-3 0 9 0,-1 1-9 0,-3-4 8 15,0-3 6-15,0-3 1 0,0 0 0 0,4 0 0 0,-8-3-6 16,4-7-1-16,-3 4 0 0,3-4 0 0,0-8 3 0,0 5 0 16,-4 0 0-16,4-9 0 0,0 0 4 0,0 0 1 15,0 0 0-15,0 0 0 0,-3-9-16 0,3 0 0 16,0 2 0-16,0-8 0 0,0-1 0 16,3-3 9-16,1-9-9 0,-4 3 8 0,3-3-8 15,1-4 0-15,-4 1 0 0,3-1 0 0,-3-2 0 0,0-7 0 16,0 0 0-16,0 4 0 0,0-10 0 0,0 3 0 15,-3 0 0-15,-1-6 0 0,1 9 0 0,-1-3 8 16,1 3-8-16,-1 4 8 0,1-1-8 0,-1-3 0 16,1 7 0-16,-1-1-11 0,-3-2 11 0,3 5 0 15,4 1 8-15,-3 9-8 0,3 0 0 0,0 10 0 16,0-7 0-16,0 6 0 0,3 4 0 0,1-1 0 16,-8 1 0-16,4 9 0 0,7-3 0 0,-7 3-8 15,0 0 0-15,0 0 0 0,0 0 8 0,0 0 0 0,0 0 0 0,8 3 0 16,-1 6 0-16,-4 4 0 0,1 6 0 0,-1 3 0 15,-6 0 0-15,3 9 0 0,-4 7 0 0,4-4-8 16,0 10 8-16,-3 3 0 0,-1 0 0 0,1 6 0 16,-1 1 0-16,0 8 0 0,1-2 0 0,-4-4 0 15,3 7 12-15,-3-9-1 0,0-1-1 0,4-3 0 16,-1 0 3-16,1-3 1 0,-1-6 0 0,-3 9 0 16,-3-6-6-16,2 0-8 0,1-3 11 0,0-1-11 15,0-5 10-15,4 3-10 0,-1-7 8 0,1-6-8 16,-1 3 0-16,4-6 0 0,0-6 0 0,4 0 0 15,-1-1-49-15,1-5-15 0,3-10-4 0,0 6-1465 16</inkml:trace>
  <inkml:trace contextRef="#ctx0" brushRef="#br5" timeOffset="23685.34">12270 14376 2602 0,'0'0'116'0,"0"0"23"0,0 0-111 0,0 0-28 16,-4-9 0-16,4 9 0 15,0 0-47-15,0 0-14 0,-3-4-3 0,3 4-1 16,-4-9 11-16,-3 9 2 0,-4 0 1 0,1 0 0 0,-8 0 67 0,-3 13 12 16,-7-4 4-16,0 0 0 0,-4 4 31 0,-3 6 6 15,-4 3 2-15,0 0 0 0,-7 9-15 0,4-3-2 16,-1 4-1-16,-6 2 0 0,0 10-33 0,-8-3-6 15,-3 3-2-15,-3 6 0 0,-11 3-12 0,7 0 0 16,0-2 0-16,-4 2 0 0,-14-9 8 0,4 9-8 16,7 7 11-16,0-4-11 0,3-2 12 0,1-1-12 15,6-3 12-15,4 0-12 0,4-6 8 0,3-9-8 0,4 5 0 16,6-8 0 0,12-1-76-16,-1 4-23 0,7-7-4 0,8-16-1 0</inkml:trace>
  <inkml:trace contextRef="#ctx0" brushRef="#br5" timeOffset="25058.75">14750 14627 2642 0,'3'3'117'0,"-3"-3"24"16,0 0-113-16,0 0-28 0,0 0 0 0,-10 6 0 15,10-6 53-15,-11 3 5 0,11-3 1 0,-11 10 0 0,1-10-46 0,-1 9-13 16,1 1 0-16,-4-1 8 0,-1 4-8 0,-2-1 0 15,-1 10 0-15,-3 0 0 16,0-3 0-16,-7 12-12 0,-4 4 4 0,-3-4 0 0,-8 7 8 0,1-4 0 16,-7-2 0-16,3 5 0 0,3-2 0 0,5-10 0 15,-1 6 8-15,7 0-8 0,4-2 0 0,0-4 0 16,6 0 0-16,1-9-8 16,4 6-79-16,2-7-15 0,5-2-3 15,3-10-671-15,0 6-133 0</inkml:trace>
  <inkml:trace contextRef="#ctx0" brushRef="#br5" timeOffset="25325.74">14051 14671 403 0,'0'0'17'0,"0"0"5"0,0 0-22 0,0 0 0 0,0 0 0 0,0 0 0 15,0 0 493-15,0 0 95 0,0 0 18 0,7 9 4 31,-3 4-521-31,6 6-104 0,1-1-21 0,3 4-4 0,0 0 40 0,4 0 0 0,-1 10 0 0,5-1 8 16,-1 0 47-16,0 1 9 0,7-7 1 0,-3 6 1 16,0 0-36-16,-1 7-7 0,1-3-2 0,0-4 0 15,-4 0-21-15,-4 4 0 0,5-4 0 0,-8 7 8 16,0-13-8-16,0 3-12 0,-4-3 4 0,1-3 0 31,0 3-88-31,-4-9-18 0,3 0-3 0,-3-4-1 0,4-9-109 16,3 4-21-16</inkml:trace>
  <inkml:trace contextRef="#ctx0" brushRef="#br5" timeOffset="25873.67">14982 14511 2790 0,'-10'0'124'0,"3"0"24"0,0 0-118 0,0 0-30 0,-4 0 0 0,4 3 0 15,0-3 0-15,4 6-13 0,3-6 1 16,-4 3 0-1,-3 4-74-15,3-4-14 0,1 6-4 0,-1 1 0 0,1 2 74 0,-1 1 14 0,-3 9 4 0,0 3 0 16,0 0 12-16,0 6 16 0,0 4-3 0,0 2-1 16,0 7 16-16,3 0 4 0,1-3 0 0,-1 3 0 15,-3 3-32-15,7-10 0 0,0 4 0 0,4 0 0 16,-1 0 0-16,4-7 0 0,0 7 0 0,4-10 0 16,3-6 12-16,4 4-3 0,-1-1-1 0,5-3 0 15,-5-6 4-15,8-4 0 0,0 1 0 0,3-6 0 0,0-4-12 16,7-6 0-16,-3 0 0 0,0 0 0 0,3-3 0 15,-7-7 0-15,4 7 0 0,-7-6 0 0,3-10 9 0,-3 6 3 16,-1-5 1-16,-2 2 0 0,-5-9 35 0,-3 0 6 16,0-3 2-16,-3-4 0 15,0 1-13-15,-4-4-3 0,-7 4 0 0,0-10 0 0,0 7-19 0,-4-10-4 16,-3-3-1-16,0 3 0 0,-7 0 0 0,3 0-1 16,-3 0 0-16,-3 3 0 0,-1 1 14 0,0 5 3 15,4-3 1-15,-7 7 0 16,-4 0-22-16,1 9-11 0,-1-3 10 0,-3 0-10 0,-1 3 10 15,1 6-10-15,0 0 10 0,3 4-10 16,1 2-34-16,-5 1-13 0,5 6-2 0,6-7-1330 0</inkml:trace>
  <inkml:trace contextRef="#ctx0" brushRef="#br5" timeOffset="27517.87">16461 12604 2012 0,'-18'10'89'0,"11"-10"19"0,0 0-87 0,0 0-21 0,3 6 0 0,1-12 0 16,3 6 83-16,0 0 12 0,7-3 2 0,7-4 1 0,-3 4-35 0,-1-6-7 16,8 6-2-16,-1-4 0 0,-3 4-43 15,4-3-11-15,0 3 0 0,-4 3 0 16,-4 0 0-16,1 0 0 0,0 3 0 0,-4-3 0 16,0 6 12-16,-4-3 0 0,1 7 0 0,3 2 0 0,-7-2 25 15,0-1 6-15,0 4 1 0,-4 2 0 0,1-8 12 0,3 8 4 16,-4-2 0-16,4-4 0 0,0 4-32 0,0-4-5 15,4 1-2-15,-1 2 0 0,1-2 10 0,3-1 1 16,0 0 1-16,4 4 0 0,-8-10-20 0,8 13-4 16,-4-4-1-16,0 1 0 0,0-1-8 0,0 7 0 15,0 3 0-15,-4 0 0 0,5 0 0 0,-5 16 0 16,1-4 0-16,-4 10 0 0,0 6 0 0,-4 4 20 0,4 5-3 16,-3-2 0-16,3 5-17 0,0-8 10 0,-4 5-10 0,4-6 8 15,0 1 10-15,4-1 2 0,-1 0 0 0,-3-2 0 16,7-4 0-16,-3-3 0 0,-1 3 0 0,1-7 0 15,-1-2-20-15,1-7-16 0,-1 7 4 0,-3-7 0 32,4-6-56-32,-4-3-10 0,-4 0-2 15</inkml:trace>
  <inkml:trace contextRef="#ctx0" brushRef="#br5" timeOffset="29175.23">15565 12601 403 0,'0'0'17'0,"0"0"5"0,0 0-22 0,0 0 0 16,0 0 0-16,-4 3 0 0,-3-3 484 0,7 0 93 0,0 0 19 0,0 0 3 15,0 0-467-15,0 0-94 16,0 0-18-16,0 0-4 0,-4 10-16 0,1-10 0 0,-4 9 0 0,3-3-10 16,1 1 10-16,-4 2 0 0,3 4 0 0,-6 2 0 15,3 1 0-15,0 0 0 0,-1-1 0 0,1 4 0 16,0 3 24-16,0 0 6 0,4 6 2 0,-1-3 0 16,-3 0-7-16,4 4-1 0,3-1 0 0,0 0 0 15,0 7 12-15,0-1 3 0,0 4 0 0,3-1 0 16,-3 10-24-16,4-6-5 0,-4 3-1 0,3 0 0 15,-3-3-9-15,4-1 8 0,-4-2-8 0,3 3 8 16,-3-10-8-16,0 10 0 0,0-6 0 0,-3 5 0 16,3 1 0-16,-4-6 0 0,4 2 0 0,-3-2-11 15,-1 5 11-15,1-5 0 0,-1-4 0 0,1 1 0 16,-4-1-60-16,3-3-9 16,-3-3-3-16,3-3-767 0,1-3-153 0</inkml:trace>
  <inkml:trace contextRef="#ctx0" brushRef="#br5" timeOffset="30205.15">16087 12739 1821 0,'0'0'80'0,"0"0"18"0,0 0-78 0,0 0-20 16,0-3 0-16,0 3 0 0,0-6 55 0,0 6 7 16,0 0 2-16,0 0 0 0,0 0-44 0,10 6-9 15,-3-3-2-15,0 7 0 0,4-1-1 0,-8 4-8 16,1 5 12-16,0-2-4 0,-1 3 17 0,1 3 3 15,-4 9 1-15,0-3 0 0,0 4 16 0,-4 2 3 16,4 10 1-16,-3-3 0 0,-1 9-1 0,0-3 0 16,4 3 0-16,-3-6 0 0,6 6 3 15,-3-6 0-15,4 0 0 0,3-3 0 0,-3-3-31 0,6-1-7 16,-3 1-1-16,4-4 0 0,-1 7-12 0,1-10 0 0,0-6 0 0,-1 7 0 31,-3-4-44-31,0 0-11 0,0-3-2 0,-3-3-1 16,-4 0-96-16,0 0-19 0,0-3-4 0,-4 0-792 0</inkml:trace>
  <inkml:trace contextRef="#ctx0" brushRef="#br5" timeOffset="31095.07">15829 13037 518 0,'0'0'46'0,"0"0"-37"0,0 0-9 0,0 0 0 16,0 0 398-16,0 0 78 0,0 0 15 0,0 0 3 15,0 0-390-15,0 0-79 0,-7 6-15 0,7-6-10 16,0 0 0-16,-3 3 0 0,-4 7 0 0,3-4 0 16,0 0 0-16,1 4 0 0,3 9 0 0,0-1 0 15,-4 4 0-15,1 3 0 0,3 4 0 0,0 2 0 16,0 4 0-16,3 5 0 0,-3 1 0 0,4 0 0 16,-1-4 10-16,1 11-10 0,-4-5 8 0,4 1-8 15,3 0 9-15,-4-3-9 0,1-7 10 0,-4 4-10 16,3-3-44-16,1-4-14 0,3-9-3 0,0 6-923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5:52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39 920 0 0,'0'0'5826'0'0,"3"-18"1601"0"0,2-3 3265 0 0,-8 29-10621 0 0,2-1 0 0 0,-1 0 0 0 0,1 0 0 0 0,0 1 0 0 0,1-1 0 0 0,0 14 0 0 0,-1 18 164 0 0,-1-4-8 0 0,5 70 0 0 0,0-19 9 0 0,7 51 28 0 0,-1 129 72 0 0,-9-112-272 0 0,-1-150-61 0 0,1-3-4 0 0,0 0 0 0 0,0 1-1 0 0,0-1 1 0 0,0 0-1 0 0,0 0 1 0 0,0 0 0 0 0,0 0-1 0 0,1 0 1 0 0,-1 0 0 0 0,0 0-1 0 0,1 0 1 0 0,-1 0 0 0 0,0 0-1 0 0,1 0 1 0 0,-1 0 0 0 0,2 1-1 0 0,-1 0-99 0 0,8-6-162 0 0,-8 3 190 0 0,0 0 0 0 0,1-1 0 0 0,-1 1 0 0 0,0 0 0 0 0,0 0 0 0 0,1-1 0 0 0,-1 1 0 0 0,0-1 0 0 0,0 1 0 0 0,-1-1 0 0 0,1 1 0 0 0,0-1 0 0 0,0 0 0 0 0,0-2 0 0 0,4-28-3815 0 0,-4 20-234 0 0,0-9-3404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5:53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7 6824 0 0,'0'-7'16287'0'0,"-9"55"-15255"0"0,9-46-1002 0 0,0 0 0 0 0,0 0 0 0 0,0 0-1 0 0,0 0 1 0 0,0 0 0 0 0,0 0 0 0 0,0 0 0 0 0,2 2-1 0 0,-1 15 143 0 0,-11 65 419 0 0,4-27-439 0 0,1 1-19 0 0,-9 51-38 0 0,12-94-70 0 0,1 32 1 0 0,1-37-24 0 0,0 3-2 0 0,1 0 0 0 0,0 1 0 0 0,4 15 0 0 0,-5-21-10 0 0,0-7-66 0 0,18-10-4296 0 0,-12 1 2789 0 0,-3-3-232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5:54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 2760 0 0,'10'1'17474'0'0,"-10"36"-16710"0"0,-6 143 797 0 0,1-142-1369 0 0,1-13-60 0 0,0 30 0 0 0,1-8 49 0 0,2-36-138 0 0,0 0-1 0 0,1 1 1 0 0,0-1 0 0 0,0 0 0 0 0,4 20 0 0 0,-3-20-33 0 0,-1 25-1306 0 0,-5-56-1765 0 0,2 4 1562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5:56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49 2304 0 0,'0'10'19541'0'0,"14"-26"-19405"0"0,-2 2-8 0 0,-9 11-193 0 0,2-21 1007 0 0,-4 22-815 0 0,-5 10 37 0 0,1-5-84 0 0,0 0 1 0 0,1 0 0 0 0,-1 1 0 0 0,1 0 0 0 0,0-1-1 0 0,0 1 1 0 0,0 0 0 0 0,1 0 0 0 0,-1 0 0 0 0,1 0-1 0 0,0 0 1 0 0,-1 8 0 0 0,-8 25 194 0 0,8-31-268 0 0,0-1 0 0 0,1 1 0 0 0,0 0 0 0 0,0-1 0 0 0,0 1-1 0 0,1 6 1 0 0,-1-5 4 0 0,1 0-1 0 0,-1 0 0 0 0,-3 11 0 0 0,-4 13 54 0 0,5-20-39 0 0,0 0-1 0 0,0-1 1 0 0,-1 0 0 0 0,0 1 0 0 0,-7 9-1 0 0,11-18-17 0 0,-1-1-1 0 0,0 0 0 0 0,1 0 0 0 0,-1 1 1 0 0,1-1-1 0 0,-1 0 0 0 0,1 1 1 0 0,0-1-1 0 0,-1 1 0 0 0,1 1 0 0 0,0-1 5 0 0,0-1-1 0 0,0 1 0 0 0,-1 0 1 0 0,1-1-1 0 0,-1 1 0 0 0,1-1 0 0 0,-1 1 1 0 0,1-1-1 0 0,-2 2 0 0 0,0 0 4 0 0,1-2-11 0 0,0 0 0 0 0,0 0 0 0 0,1 1 0 0 0,-1-1 0 0 0,0 0 0 0 0,1 0 0 0 0,-1 0 0 0 0,1 1 1 0 0,-1-1-1 0 0,1 0 0 0 0,0 0 0 0 0,0 1 0 0 0,-1-1 0 0 0,1 0 0 0 0,0 1 0 0 0,0-1 0 0 0,0 0 0 0 0,1 2 0 0 0,-4 21 9 0 0,2-22 3 0 0,2 7 35 0 0,1-1-40 0 0,-1-6 78 0 0,-2-25-1443 0 0,1-10-1546 0 0,2 12-2481 0 0,2 0-1398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10:55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5975 2574 0,'0'0'56'0,"0"0"12"0,0-9 3 0,0-4 1 0,0 4-57 0,0-4-15 0,0-2 0 0,0 8 0 0,-7-2 0 0,4 0 0 15,3-1 0-15,-11 7 0 0,-3-3 0 0,0 6-8 16,-7 0 8-16,-11 0 0 0,4 0-12 0,-11 9 4 15,-3-6 8-15,3 7-13 0,-11 5 13 0,-6-8 0 16,3 8 0-16,-7-2 0 0,0-10 0 0,-7 6 0 16,-7 1 0-16,3 2 0 0,8-2 39 0,-8-4 10 0,11-3 3 15,-10 0 0-15,6 4-16 0,-3-4-4 0,7-3 0 0,0 6 0 16,0-3 7-16,7-3 1 16,4 6 0-16,3 1 0 0,0-7-32 0,11 6-8 0,-4-3 0 15,7 6 0-15,-3-2 0 0,7-1 0 0,-7 3 0 16,10 1 0-16,-7 2 0 0,4-2 0 0,3 2 0 0,1 4 0 15,2 0 0-15,8-7-12 0,0 1 4 0,4 8 0 16,-1-5 8-16,1 6-8 0,6-4 8 0,-3 4-8 16,3 0 8-16,4 3 0 0,4 0-9 0,3 0 9 15,-7 0 0-15,11 9 0 0,-8 10 0 0,8-7 0 16,3 7 0-16,-4 9 0 0,4 4 12 0,1-1-4 16,2 10 0-16,-3 3 0 0,0 6 0 0,1 9 0 15,-5-2-8-15,1 12 0 0,-1-4 0 0,-6 17 0 0,3-7 0 16,-4 6 0-16,4-5 0 0,-7 5 0 15,4-6 0-15,-4 4 0 0,0-4 0 0,0-3 0 0,-4 3 0 0,-3 0 0 16,4 7 0-16,3-1 0 0,-7 1 12 16,3-4 0-16,-3 1 0 0,7-1 0 0,0 0 9 15,0 1 3-15,-3 2 0 0,3 4 0 16,-4-1-4-16,4 7 0 0,0-9 0 0,-7 2 0 16,7 1-20-16,-3 0 0 0,3-4 0 0,0 1 0 0,-7 2 0 0,3-9 0 15,-7 1 0-15,8-8 0 0,-8-2 0 0,4-6 0 16,0-7 0-16,-3-9 0 0,-1 3 11 0,-3-13-3 15,3-2 0-15,1-4 0 0,-1 0 10 0,8-6 2 16,-8-10 0-16,11 4 0 0,-10-13 0 0,6-3 1 0,4 6 0 0,0-9 0 16,0-3-9-16,4 3-1 0,6-1-1 0,-10-2 0 15,11 3-2-15,-1-7-8 0,-3 10 12 0,4-3-4 16,7 0-8-16,-11 3 8 0,3 0-8 0,11-3 8 16,-7-4-8-16,1 4 12 0,6 3-12 0,-11-3 12 15,11-6-4-15,-6 5 0 0,2-5 0 16,1-1 0-16,0-2-8 0,3-1 8 0,0-2-8 0,4-4 8 15,3-6 3-15,4-4 0 0,3-2 0 0,4-1 0 16,-4-2-11-16,11 3 0 0,3-4 0 0,1 0-11 31,-5-5-38-31,5 8-8 0,-4-5-2 0</inkml:trace>
  <inkml:trace contextRef="#ctx0" brushRef="#br0" timeOffset="42443.04">7310 14840 2833 0,'0'0'62'0,"3"-9"13"0,4 2 2 0,4-8 3 0,3 2-64 0,3-6-16 0,8-3 0 0,0 1 0 16,3-11 0-16,4 10 0 0,7-9 0 0,-1-4 0 15,1-2 0-15,7 2 0 0,0-6 0 0,0-2 0 16,3-8-10-16,1-2 10 0,-1 0-10 0,-3-1 10 15,3-2 10-15,4-4 8 0,7-2 2 0,7-4 0 16,4-3 22-16,-4 3 5 0,3-6 1 16,4 3 0-16,-10 0-18 0,10-3-3 0,4 3-1 0,6 0 0 15,-6 3-6-15,-4 3-2 0,-7 1 0 0,0 5 0 16,-3 4-18-16,-1 3 0 0,-3-1 0 0,-4 11 0 0,1 5 0 16,-8-6 0-16,1 7 0 0,-8-7 0 0,-3 10 0 0,0-10 0 15,-4 10 0-15,0-7 0 0,0 0 0 0,4-2 0 16,4 8 8-16,-1-2-8 0,0-7 0 15,4 10 0-15,-7-1 8 0,0-2-8 0,-8 2 8 16,5 1-8-16,-8 0 12 0,0-1-12 0,0 10 0 0,-3-6 0 16,-7 6 0-16,-1 0 0 0,1 4 0 0,-4 2 0 15,0-3 0-15,-3 6 0 0,-4 1 0 0,3-4 0 16,-2 4 0-16,-1-1 0 0,0-3 10 0,0 4-10 16,0 3 8-16,3-4-8 0,1-6 0 15,-1 7 8-15,-2-7-8 0,2 6 0 0,4-6 0 16,4 7 0-16,-11-1 0 0,4-5 0 0,-4 8 0 0,0-2 0 15,3-1 0-15,-3 4 0 0,-10-1 0 0,-1 1 8 0,11 6-8 0,-7-4 0 16,0 7 0-16,-7-3 8 0,-3 3-8 0,-1 0 0 16,0 3 0-16,-3 4 0 0,-3-4 8 0,-4 3-8 15,3-3 0-15,-3 7 0 0,0-7 9 0,3 6-9 16,-3-3 0-16,0-2 0 0,3 5 0 0,0-6 0 16,1 3 0-16,-1-2 0 0,0 5 0 0,4-9 0 15,-3 9 0-15,-5-5 0 0,5-4 0 0,-4 9 0 16,3-9 9-16,0 0 4 0,1 6 1 0,-1-3 0 15,0-3-14-15,1 3 0 0,3 4 0 0,3-7 0 16,1 0 0-16,-1 0 0 0,4 0 0 0,3 0 0 16,4 0 0-16,0 0 0 0,0 0 8 0,0 0-8 15,0 0 0-15,4-10 8 0,7 10-8 0,-1-9 0 16,4 0 0-16,0 5 0 0,7-5 0 0,4 0 0 0,0-1 0 16,0 7 8-16,6-6-8 0,-2-1 0 0,-5 7 0 15,4-3 8-15,4-7-8 0,0 4 0 0,3-1 0 0,-3 7-8 16,3-6 8-16,1-1-13 0,-1 7 13 0,-3-6 0 15,-4 9 0-15,-4 0 0 0,-2 0 0 0,-5 0 0 16,4 0 0-16,-6 9 0 0,-1-6 0 0,-4 7 0 16,1-1 0-16,-4 1 0 0,0 2 0 0,-4 1 0 15,1 2 0-15,-4 1 0 0,-4 3 0 0,-3 0 0 16,-14 3 12-16,4 0-12 0,3 0 20 0,-8 0-2 16,-6 6-1-16,0-6 0 0,0 0-1 0,-1 0-1 0,5-4 0 15,3 4 0-15,-1 0-15 0,8 0 0 16,0 0 8-16,7 0-1039 15,-3 10-207-15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18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1840 0 0,'7'-7'15130'0'0,"-4"9"-14885"0"0,0 1 0 0 0,0 0 0 0 0,0 0-1 0 0,0 0 1 0 0,0 0 0 0 0,-1 0 0 0 0,1 1 0 0 0,-1-1-1 0 0,0 1 1 0 0,0 0 0 0 0,2 5 0 0 0,3 8 98 0 0,5 22 0 0 0,-4 10-9 0 0,-3-12-139 0 0,4 16-89 0 0,-2 0-1 0 0,-2 1 0 0 0,-3 0 1 0 0,-5 67-1 0 0,2-94-64 0 0,4 30 0 0 0,-1 2-6 0 0,-2-38-52 0 0,1 0 0 0 0,0 0-1 0 0,2-1 1 0 0,10 41 0 0 0,-12-57 8 0 0,0 1 0 0 0,-1 0 0 0 0,1 0 0 0 0,-1-1 0 0 0,0 1 0 0 0,0 0 0 0 0,-1 0 0 0 0,1 0 0 0 0,-1-1 0 0 0,0 1 0 0 0,-1 0 0 0 0,1-1 0 0 0,-1 1 0 0 0,1-1 0 0 0,-2 1 0 0 0,1-1 0 0 0,-4 6 0 0 0,4-7 91 0 0,1 0 0 0 0,0 0 0 0 0,0 0 0 0 0,0 0 0 0 0,1 0 0 0 0,-1 4 0 0 0,-1 3-2596 0 0,2-4-1700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19.3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7832 0 0,'0'0'705'0'0,"-5"6"2872"0"0,3-3-2310 0 0,1-1-990 0 0,0-1-1 0 0,0 1 0 0 0,1-1 0 0 0,-1 1 0 0 0,0 0 0 0 0,1-1 0 0 0,-1 1 0 0 0,1 0 0 0 0,0-1 1 0 0,0 1-1 0 0,-1 0 0 0 0,1 0 0 0 0,0-1 0 0 0,0 1 0 0 0,1 0 0 0 0,-1-1 0 0 0,1 3 0 0 0,0 2-63 0 0,1 1-1 0 0,-1-1 1 0 0,-1 0-1 0 0,1 0 1 0 0,-1 1-1 0 0,0-1 1 0 0,0 0-1 0 0,-3 12 0 0 0,1-11-125 0 0,0 0 0 0 0,1 0-1 0 0,0 0 1 0 0,0-1 0 0 0,0 13-1 0 0,9 50 514 0 0,-8-51-264 0 0,5 37 0 0 0,18 98 736 0 0,-19-120-954 0 0,-2-20-97 0 0,-1 1 0 0 0,7 20 1 0 0,-1 4-11 0 0,-6-29-11 0 0,0-1 0 0 0,0 0 0 0 0,1 1 0 0 0,1-1-1 0 0,3 8 1 0 0,3 23-1224 0 0,-8-37 251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20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10136 0 0,'0'0'918'0'0,"1"10"148"0"0,8 37 4013 0 0,-5-35-4262 0 0,0 0-1 0 0,3 18 0 0 0,-4-14-666 0 0,15 101 873 0 0,-12-67-735 0 0,-2-20-111 0 0,1 34 0 0 0,-2 73 23 0 0,-2-119-99 0 0,3 21-1 0 0,1 14-255 0 0,-5-50-189 0 0,0 1 0 0 0,0-1 1 0 0,0 1-1 0 0,1-1 0 0 0,-1 1 0 0 0,1-1 1 0 0,0 0-1 0 0,0 1 0 0 0,3 5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21.0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 1376 0 0,'0'0'8345'0'0,"5"-12"1461"0"0,-4 14-9689 0 0,0-1-1 0 0,-1 1 1 0 0,1-1 0 0 0,0 1-1 0 0,0-1 1 0 0,0 0-1 0 0,0 1 1 0 0,0-1-1 0 0,1 2 1 0 0,5 5 212 0 0,-2 4-50 0 0,0 0 1 0 0,0 0-1 0 0,-1 0 1 0 0,-1 1-1 0 0,0-1 1 0 0,-1 1-1 0 0,0 0 1 0 0,0 17-1 0 0,-2 15 194 0 0,-7 49 0 0 0,1-21-221 0 0,0 2-141 0 0,-1 35 10 0 0,0-32-121 0 0,1-2 0 0 0,11 3-232 0 0,-5-76 64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2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 10336 0 0,'0'0'9503'0'0,"-1"0"-9427"0"0,1 0 0 0 0,0 0 0 0 0,0 0 0 0 0,-1 0 0 0 0,1 0 0 0 0,0 0 0 0 0,0 1 0 0 0,-1-1 0 0 0,1 0 0 0 0,0 0 0 0 0,0 0 0 0 0,-1 1 0 0 0,1-1 0 0 0,0 0 0 0 0,0 0 0 0 0,0 0 0 0 0,0 1 0 0 0,-1-1 0 0 0,1 0 0 0 0,0 0 0 0 0,0 1 0 0 0,0-1 0 0 0,0 0 0 0 0,0 1 0 0 0,-5 58 1148 0 0,20 212 533 0 0,-6-157-1415 0 0,9 67 45 0 0,-11-115-314 0 0,8 38-52 0 0,-13-95-47 0 0,-1 1-1 0 0,0-1 0 0 0,0 11 1 0 0,2-16-415 0 0,2-24-16323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26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 6824 0 0,'-10'4'13762'0'0,"9"-3"-13098"0"0,0 2-565 0 0,0-1 1 0 0,1 1 1 0 0,-1 0-1 0 0,0-1 1 0 0,1 1 0 0 0,0 0-1 0 0,-1 0 1 0 0,1-1-1 0 0,0 1 1 0 0,1 0 0 0 0,-1 3-1 0 0,2 8 230 0 0,-1 1 0 0 0,-1 16 0 0 0,1 6 27 0 0,-1-33-316 0 0,2 16 233 0 0,-3 36 0 0 0,0 64 591 0 0,2-78-574 0 0,-4 43 1 0 0,2-69-1008 0 0,1 1 0 0 0,1 0 0 0 0,1 0 0 0 0,5 25 0 0 0,1 6-1348 0 0,5 33-508 0 0,-9-56 2153 0 0,-2-11 119 0 0,2 24 1 0 0,-4-21 346 0 0,0-1-4943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27.4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0 1840 0 0,'0'0'324'0'0,"5"10"3368"0"0,-6-1-2699 0 0,3 1 4396 0 0,9-13-2373 0 0,-10 2-2590 0 0,9-5 4797 0 0,-15 73-3492 0 0,0 38 290 0 0,-6 45-604 0 0,3-66-1066 0 0,4-52-272 0 0,0 14-67 0 0,2-16 43 0 0,1-24-137 0 0,0-1 1 0 0,1 1-1 0 0,-1-1 1 0 0,2 1-1 0 0,-1-1 1 0 0,0 1-1 0 0,1-1 1 0 0,2 9-1 0 0,3 7-1070 0 0,-5-17 823 0 0,0 0 0 0 0,0 0 0 0 0,0 0 0 0 0,0-1 0 0 0,1 1 1 0 0,3 6-1 0 0,10 20-3522 0 0,-7-20-3047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41.042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257 177 920 0 0,'0'0'341'0'0,"-5"4"231"0"0,4-3-431 0 0,0-1 0 0 0,0 1 0 0 0,0-1 0 0 0,0 1 0 0 0,0 0 0 0 0,0-1 0 0 0,0 0 0 0 0,0 1 0 0 0,0-1 0 0 0,0 1 0 0 0,0-1 0 0 0,0 0 0 0 0,0 0 0 0 0,-1 0 0 0 0,1 0 0 0 0,0 0 0 0 0,0 0 0 0 0,0 0 0 0 0,0 0 0 0 0,0 0 0 0 0,-2-1 0 0 0,-9 1 4400 0 0,-12 2-761 0 0,19-2-3480 0 0,1 1 1 0 0,-1-1-1 0 0,1 1 1 0 0,-7 1-1 0 0,-7 3 726 0 0,-6-1-626 0 0,5 1-127 0 0,-31-5 3333 0 0,22 3-1758 0 0,28-3-1778 0 0,-1 0-1 0 0,1 0 0 0 0,0 0 1 0 0,-1 0-1 0 0,1-1 0 0 0,0 1 1 0 0,-1 0-1 0 0,1 0 0 0 0,0 0 1 0 0,-1 0-1 0 0,1 0 0 0 0,0 0 1 0 0,-1 0-1 0 0,1 0 0 0 0,0 0 1 0 0,-1 1-1 0 0,1-1 0 0 0,0 0 1 0 0,0 0-1 0 0,-1 0 0 0 0,1 0 1 0 0,0 0-1 0 0,-1 0 0 0 0,1 1 1 0 0,0-1-1 0 0,0 0 0 0 0,-1 0 1 0 0,1 1-1 0 0,0-1 0 0 0,0 0 1 0 0,-1 0-1 0 0,1 1 0 0 0,0-1 1 0 0,0 0-1 0 0,9 8 428 0 0,20 5-429 0 0,14 3 63 0 0,-16-10-76 0 0,-3 0 40 0 0,37 3-1 0 0,-27-5 199 0 0,23 0 242 0 0,-26-4-508 0 0,-1 1 53 0 0,55-7 0 0 0,-29-1 18 0 0,-28 4 6 0 0,48-11 0 0 0,74-35 278 0 0,-109 34-266 0 0,47-18 59 0 0,32-10-68 0 0,6-5 12 0 0,-42 15 46 0 0,-19 14 52 0 0,-29 13-101 0 0,-29 5-41 0 0,3-1 296 0 0,-9 2-86 0 0,-4 2-123 0 0,2-2-159 0 0,-5 2 20 0 0,1 0 0 0 0,0 0-1 0 0,-1-1 1 0 0,1 0 0 0 0,-1 0-1 0 0,-5-1 1 0 0,-18 4-11 0 0,20-2 0 0 0,0-1-1 0 0,-16 1 1 0 0,-15 1 17 0 0,-7 5-6 0 0,-54 12 71 0 0,76-14-87 0 0,-36 3 0 0 0,35-6-9 0 0,-28 8 1 0 0,-9 3 1 0 0,-14 4 0 0 0,-13 6 26 0 0,-22 8 12 0 0,26-11-27 0 0,-25 2 42 0 0,22-5-120 0 0,40-7 253 0 0,-101 30-81 0 0,123-34-328 0 0,25-6 382 0 0,13 3-63 0 0,18 4-149 0 0,2-1-1 0 0,-1-2 1 0 0,56 4 0 0 0,-49-6 34 0 0,-10-1 6 0 0,0 0 1 0 0,0-2-1 0 0,0-2 0 0 0,0 0 1 0 0,29-6-1 0 0,22-13-59 0 0,-11 1 15 0 0,-16 4 121 0 0,73-27-48 0 0,-7 2-19 0 0,-48 17 0 0 0,-45 15 11 0 0,46-11-1 0 0,-56 16 6 0 0,0 0 0 0 0,-1-1-1 0 0,13-6 1 0 0,3-1-4 0 0,11-8 2 0 0,-39 20 175 0 0,-20 0 6 0 0,-89 3 331 0 0,78-1-523 0 0,-42 6 0 0 0,-8 2 0 0 0,-57 6 228 0 0,32-4-217 0 0,74-7-10 0 0,-23 5 36 0 0,0 2 0 0 0,0 3 0 0 0,-53 22 0 0 0,40-10-119 0 0,-70 41 0 0 0,128-62 93 0 0,5 2 31 0 0,4-8-41 0 0,0 1 0 0 0,0-1-1 0 0,0 1 1 0 0,0-1-1 0 0,1 0 1 0 0,-1 1-1 0 0,0-1 1 0 0,0 1-1 0 0,0-1 1 0 0,1 1 0 0 0,-1-1-1 0 0,0 0 1 0 0,1 1-1 0 0,-1-1 1 0 0,0 0-1 0 0,1 1 1 0 0,-1-1-1 0 0,1 1 1 0 0,2 1-1 0 0,1 0 0 0 0,0 0 0 0 0,0 0 0 0 0,0 0 0 0 0,0 0 0 0 0,0-1 0 0 0,0 0 0 0 0,0 0 0 0 0,0 0 0 0 0,1 0 0 0 0,-1-1 0 0 0,5 0 0 0 0,11 0 0 0 0,26-3 0 0 0,-22 1 0 0 0,-14 2 0 0 0,33-2 0 0 0,84-16 0 0 0,100-29 0 0 0,-169 36 0 0 0,-11-1 26 0 0,54-21 0 0 0,-48 14 2 0 0,-20 7-15 0 0,1-1 1 0 0,-2-2-1 0 0,47-29 0 0 0,-70 39-2 0 0,-1 1 0 0 0,-7 3 42 0 0,-1 1-49 0 0,-1 0 1 0 0,0 0-1 0 0,1 0 0 0 0,-1 0 1 0 0,1 0-1 0 0,-1 0 0 0 0,0-1 1 0 0,1 1-1 0 0,-1 0 0 0 0,1-1 1 0 0,-1 1-1 0 0,0 0 0 0 0,1-1 1 0 0,-1 1-1 0 0,1 0 0 0 0,-1-1 1 0 0,0 0-1 0 0,1 0-2 0 0,-1 1 1 0 0,1-1 0 0 0,-1 1-1 0 0,1-1 1 0 0,-1 1 0 0 0,0-1-1 0 0,1 1 1 0 0,-1 0 0 0 0,0-1-1 0 0,1 1 1 0 0,-1 0 0 0 0,0-1-1 0 0,1 1 1 0 0,-1 0-1 0 0,0 0 1 0 0,1 0 0 0 0,-1 0-1 0 0,-1 0 1 0 0,-15 1-3 0 0,0 0 0 0 0,-27 7 0 0 0,-9 2 0 0 0,-47 9 33 0 0,14-2 9 0 0,-78 19 288 0 0,77-16-266 0 0,-90 22-13 0 0,41-5-115 0 0,115-31 57 0 0,12-3-55 0 0,0 0-1 0 0,-1-1 0 0 0,0 0 1 0 0,-13 1-1 0 0,21-3-117 0 0,2-1-462 0 0,1 0 430 0 0,-1 0 1 0 0,0 1-1 0 0,1-1 1 0 0,-1 0-1 0 0,0 0 1 0 0,1 1-1 0 0,-1-1 0 0 0,1 0 1 0 0,-1 1-1 0 0,1-1 1 0 0,0 0-1 0 0,-1 1 1 0 0,1-1-1 0 0,0 1 1 0 0,-1-1-1 0 0,1 1 1 0 0,0-1-1 0 0,-1 1 0 0 0,1 0 1 0 0,1-1-1 0 0,10-7-2315 0 0,5-7-6056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43.539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24 298 4608 0 0,'0'0'353'0'0,"3"-12"2484"0"0,-1-4 1826 0 0,1-4-3303 0 0,-3 12-625 0 0,0 1-1 0 0,0-1 1 0 0,-4-14-1 0 0,2 3 51 0 0,2 16-646 0 0,-1 0 0 0 0,1 0 0 0 0,0 1 0 0 0,-1-1 0 0 0,0 0 0 0 0,1 0 0 0 0,-3-5-1 0 0,2 6-17 0 0,0 0 0 0 0,1 0-1 0 0,0 0 1 0 0,-1 0 0 0 0,1 0 0 0 0,0-1-1 0 0,0 1 1 0 0,0 0 0 0 0,0 0-1 0 0,1-3 1 0 0,0-2 221 0 0,-1-54 3231 0 0,-2 60-3334 0 0,2 1-227 0 0,0 0-1 0 0,-1 0 1 0 0,1 0-1 0 0,0 0 1 0 0,0 0 0 0 0,0 0-1 0 0,0 0 1 0 0,0 0-1 0 0,0 0 1 0 0,-1 0 0 0 0,1-1-1 0 0,0 1 1 0 0,0 0-1 0 0,0 0 1 0 0,0 0 0 0 0,0 0-1 0 0,0 0 1 0 0,0 0-1 0 0,0 0 1 0 0,-1 0 0 0 0,1 0-1 0 0,0 0 1 0 0,0-1-1 0 0,0 1 1 0 0,0 0 0 0 0,0 0-1 0 0,0 0 1 0 0,0 0-1 0 0,0 0 1 0 0,0 0 0 0 0,0-1-1 0 0,0 1 1 0 0,0 0 0 0 0,0 0-1 0 0,0 0 1 0 0,0 0-1 0 0,0-1 1 0 0,0 0 395 0 0,-1 4-147 0 0,-1 10-49 0 0,1 18-100 0 0,4 6-12 0 0,0 52-1 0 0,-1 3-17 0 0,7 95-71 0 0,-3 15 54 0 0,1-13-64 0 0,-5-137 0 0 0,-3-52 0 0 0,1 0 0 0 0,0 1 0 0 0,0-1 0 0 0,0 0 0 0 0,0 0 0 0 0,0 0 0 0 0,0 0 0 0 0,0 0 0 0 0,0 0 0 0 0,0 0 0 0 0,0 0 0 0 0,0 0 0 0 0,0 1 0 0 0,0-1 0 0 0,0 0 0 0 0,0 0 0 0 0,0 0 0 0 0,0 0 0 0 0,0 0 0 0 0,0 0 0 0 0,0 0 0 0 0,0 0 0 0 0,0 0 0 0 0,1 0 0 0 0,-1 1 0 0 0,0-1 0 0 0,0 0 0 0 0,0 0 0 0 0,0 0 0 0 0,0 0 0 0 0,0 0 0 0 0,0 0 0 0 0,0 0 0 0 0,0 0 0 0 0,0 0 0 0 0,0 0-1 0 0,0 0 1 0 0,0 0 0 0 0,1 0 0 0 0,-1 0 0 0 0,0 0 0 0 0,0 0 0 0 0,0 0 0 0 0,0 0 0 0 0,0 0 0 0 0,0 0 0 0 0,0 1 0 0 0,0-1 0 0 0,0-1 0 0 0,1 1 0 0 0,-1 0 0 0 0,0 0 0 0 0,0 0 0 0 0,0 0 0 0 0,0 0 0 0 0,0 0 0 0 0,0 0 0 0 0,4-7 4 0 0,2-13 47 0 0,-3-21-20 0 0,-2 0 0 0 0,-4-42 0 0 0,0-75 34 0 0,3 123-23 0 0,0-39-18 0 0,-2 1 1 0 0,-16-88 0 0 0,-9-14 39 0 0,25 168-64 0 0,1 0 0 0 0,0 0 0 0 0,1-1 0 0 0,0 1 0 0 0,0 0 0 0 0,0 0 0 0 0,1 0 0 0 0,3-12 0 0 0,-2 11 0 0 0,-2 8 0 0 0,0-1 0 0 0,0 1 0 0 0,0 0 0 0 0,0 0 0 0 0,0 0 0 0 0,0 0 0 0 0,0 0 0 0 0,0 0 0 0 0,0 0 0 0 0,0-1 0 0 0,0 1 0 0 0,0 0 0 0 0,0 0 0 0 0,0 0 0 0 0,0 0 0 0 0,0 0 0 0 0,0 0 0 0 0,1 0 0 0 0,-1 0 0 0 0,0-1 0 0 0,0 1 0 0 0,0 0 0 0 0,0 0 0 0 0,0 0 0 0 0,0 0 1 0 0,0 0-1 0 0,0 0 0 0 0,0 0 0 0 0,0 0 0 0 0,1 0 0 0 0,-1 0 0 0 0,0 0 0 0 0,0 0 0 0 0,0 0 0 0 0,0 0 0 0 0,0 0 0 0 0,0 0 0 0 0,0 0 0 0 0,1 0 0 0 0,-1 0 0 0 0,0 0 0 0 0,0 0 0 0 0,0 0 0 0 0,0 0 0 0 0,0 0 0 0 0,5 5-2 0 0,3 9 18 0 0,-5 3 19 0 0,0 0 1 0 0,-2 0 0 0 0,1 0-1 0 0,-3 21 1 0 0,1-23-15 0 0,-1 49 30 0 0,3 74 47 0 0,1-20 30 0 0,0-50-72 0 0,3 22 5 0 0,-6-64-36 0 0,0-20-17 0 0,-1 0 0 0 0,1 0 0 0 0,1 0-1 0 0,1 9 1 0 0,0-12-8 0 0,-1-8 0 0 0,0-10 0 0 0,-3-16 0 0 0,-8-51 0 0 0,5 51 0 0 0,-2-52 0 0 0,-1-54 0 0 0,7 102 0 0 0,-7-56 0 0 0,4 55 0 0 0,3 24 0 0 0,1 6 11 0 0,-5 29 96 0 0,14 94 21 0 0,-4-16-43 0 0,2 28 23 0 0,-1-44-39 0 0,7 146 7 0 0,-11-130-12 0 0,0-88 166 0 0,0 0-4699 0 0,-7-32-9547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27:45.290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313 78 6448 0 0,'-1'-1'3173'0'0,"-3"-2"-2788"0"0,0 0 0 0 0,0 1 0 0 0,0-1 0 0 0,0 1 0 0 0,0 0 0 0 0,-1 0 0 0 0,1 0 0 0 0,-1 1 0 0 0,1-1 0 0 0,-1 1 0 0 0,0 0 0 0 0,1 1 0 0 0,-1-1 0 0 0,0 1 0 0 0,0 0 0 0 0,1 0 0 0 0,-1 0 0 0 0,-8 2-1 0 0,4 0-49 0 0,6-2-164 0 0,1 1 0 0 0,-1-1 1 0 0,1 1-1 0 0,-1 0 0 0 0,1 0 0 0 0,-1 0 0 0 0,-3 1 0 0 0,-5 4 319 0 0,9-5-394 0 0,0 0 1 0 0,0-1-1 0 0,0 1 0 0 0,0 0 0 0 0,1 0 0 0 0,-1 1 1 0 0,0-1-1 0 0,1 0 0 0 0,-1 1 0 0 0,-1 1 0 0 0,1-1 35 0 0,0 0-1 0 0,0-1 0 0 0,0 1 1 0 0,-1 0-1 0 0,1-1 0 0 0,-5 2 0 0 0,-8 6 662 0 0,14-7 228 0 0,0-2-885 0 0,0 0 0 0 0,-1 1 0 0 0,1-1 0 0 0,0 1 0 0 0,0-1 0 0 0,0 1-1 0 0,0 0 1 0 0,-1-1 0 0 0,1 1 0 0 0,0 0 0 0 0,0 0 0 0 0,1 0 0 0 0,-1 0 0 0 0,0 0-1 0 0,0 0 1 0 0,-1 2 0 0 0,-11 8 963 0 0,9-8-971 0 0,0-1 0 0 0,1 1 0 0 0,-1-1 0 0 0,1 1 0 0 0,-1 0-1 0 0,1 1 1 0 0,0-1 0 0 0,0 1 0 0 0,-3 5 0 0 0,-3 4-111 0 0,-21 30 943 0 0,29-42-925 0 0,0-1 0 0 0,1 0 1 0 0,-1 1-1 0 0,1-1 1 0 0,0 1-1 0 0,-1-1 0 0 0,1 1 1 0 0,-1-1-1 0 0,1 1 0 0 0,0-1 1 0 0,-1 1-1 0 0,1-1 0 0 0,0 1 1 0 0,-1-1-1 0 0,1 1 0 0 0,0-1 1 0 0,0 1-1 0 0,0 0 0 0 0,0-1 1 0 0,-1 1-1 0 0,1-1 0 0 0,0 1 1 0 0,0 0-1 0 0,0-1 0 0 0,0 1 1 0 0,1 0-1 0 0,-1 0-22 0 0,1-1 0 0 0,0 0 0 0 0,-1 0 0 0 0,1 1 1 0 0,0-1-1 0 0,-1 0 0 0 0,1 0 0 0 0,0 0 0 0 0,0 0 0 0 0,-1 0 0 0 0,1 0 0 0 0,0 0 0 0 0,0 0 0 0 0,-1 0 1 0 0,1 0-1 0 0,0 0 0 0 0,0-1 0 0 0,37-12-255 0 0,12-9 241 0 0,0-1 77 0 0,0 3 0 0 0,77-22 0 0 0,-91 34-69 0 0,102-21 68 0 0,-48 9 37 0 0,-17 3-46 0 0,-35 8-42 0 0,-23 5-3 0 0,28-4 1 0 0,-24 5-1 0 0,-16 2-15 0 0,0 0 0 0 0,0 0 0 0 0,0 1 0 0 0,1-1 0 0 0,-1 1 0 0 0,0 0-1 0 0,0 0 1 0 0,4 0 0 0 0,4 2-4 0 0,7 1 2 0 0,0 0 1 0 0,26 9-1 0 0,-7 0 51 0 0,-15-5-28 0 0,40 19 0 0 0,-10-3 38 0 0,-46-21-72 0 0,0 0-1 0 0,1 0 0 0 0,-1-1 0 0 0,0 1 0 0 0,0-1 0 0 0,1-1 0 0 0,-1 0 0 0 0,0 1 0 0 0,11-3 1 0 0,0 2-261 0 0,-11-1 343 0 0,-1 0 0 0 0,0 0 0 0 0,9-4 0 0 0,-12 5 83 0 0,0-2-85 0 0,5-3-49 0 0,-5 3 133 0 0,-17-1 31 0 0,-8-4-154 0 0,1 2-1 0 0,-1 1 1 0 0,0 0 0 0 0,-30 0 0 0 0,1 0-4 0 0,23 1 18 0 0,13 0-45 0 0,0 1 0 0 0,-1 1 0 0 0,1 0 0 0 0,0 2-1 0 0,-1 0 1 0 0,-16 3 0 0 0,7 1-2 0 0,0 2 0 0 0,0 2 0 0 0,0 0 0 0 0,-24 13 0 0 0,-82 38 0 0 0,50-27 0 0 0,13-8 0 0 0,44-16 0 0 0,-24 10 0 0 0,-27 16 305 0 0,64-29-174 0 0,-66 30 105 0 0,30-10-231 0 0,39-21-3 0 0,15-9-1 0 0,21-17-1 0 0,-20 14 0 0 0,0 2 0 0 0,14-10 0 0 0,155-65-596 0 0,-135 64 513 0 0,-30 11 66 0 0,96-44 1 0 0,-71 31 16 0 0,49-17 0 0 0,16-8 0 0 0,-79 33 124 0 0,2 1 0 0 0,-1 1 0 0 0,1 2 0 0 0,25-5 0 0 0,-9 2-40 0 0,-11 4-173 0 0,49-3 0 0 0,-52 6-150 0 0,-7 0 277 0 0,1 2 0 0 0,-1 0 0 0 0,0 1 0 0 0,37 7 0 0 0,-50-7-187 0 0,9-1 22 0 0,0 3 102 0 0,2-2 25 0 0,-1 1 11 0 0,-13-2 178 0 0,-13 1-149 0 0,1-1 0 0 0,-1 1 0 0 0,-13 3 0 0 0,2 0-8 0 0,-39 2 32 0 0,-78-1 0 0 0,105-4-39 0 0,-43 9-1 0 0,10-2-1 0 0,56-6-23 0 0,0 0 0 0 0,-13 4 0 0 0,-8 2 0 0 0,-91 21 0 0 0,114-27 0 0 0,-136 33 0 0 0,105-23 0 0 0,-62 27 0 0 0,-14 10 0 0 0,101-42 0 0 0,-1 0 0 0 0,1 1 0 0 0,-20 15 0 0 0,-14 8 0 0 0,29-18 2 0 0,17-10-3 0 0,-1-1 0 0 0,0 0 0 0 0,0 0 0 0 0,0 0 0 0 0,0 0 0 0 0,0 0 1 0 0,0 0-1 0 0,-1-1 0 0 0,1 0 0 0 0,0 1 0 0 0,-1-1 0 0 0,1-1 0 0 0,-6 2 0 0 0,7-3-41 0 0,-2-2 31 0 0,1-2 11 0 0,3-3 0 0 0,0 6-1 0 0,1 0 0 0 0,0 0-1 0 0,0 0 1 0 0,-1 0 0 0 0,1 0 0 0 0,0 1-1 0 0,0-1 1 0 0,1 0 0 0 0,-1 1 0 0 0,0-1-1 0 0,1 1 1 0 0,-1-1 0 0 0,1 1 0 0 0,-1 0-1 0 0,1-1 1 0 0,-1 1 0 0 0,1 0 0 0 0,2-1 0 0 0,6-3-11 0 0,0 0 0 0 0,14-3 0 0 0,-7 2 7 0 0,134-43-28 0 0,-7 4 2 0 0,-34 12 31 0 0,-2 2 0 0 0,-71 21 0 0 0,58-21 0 0 0,-71 22 0 0 0,-18 7 8 0 0,0 0 0 0 0,0 0-1 0 0,0 1 1 0 0,0-1-1 0 0,0 1 1 0 0,8 0-1 0 0,33-4 15 0 0,-46 5-16 0 0,5 1 44 0 0,8 7-65 0 0,-12-7-214 0 0,2 2 232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8:45:43.3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3651 5090 1670 0,'-46'-9'74'0,"15"9"15"0,-5-6-71 0,-2 6-18 0,-1-3 0 0,-4-4 0 16,5 7 149-16,9-3 27 0,-2-3 4 0,2 3 2 15,8-3-143-15,0 6-29 0,7-10-10 0,3 1 0 16,1-1 10-16,3 1-10 0,0 3 8 0,3-13-8 15,4 3 12-15,11 7-4 0,-4-10 0 0,14 0 0 16,4 0 24-16,10 4 4 0,11-4 0 0,7 3 1 0,14 4 30 16,7-4 5-16,7 7 2 0,18-1 0 15,17 1-15-15,4-1-3 0,-3 10-1 0,20 0 0 16,11-9-33-16,8 3-6 0,-1 6-2 0,11 0 0 0,3 0-14 16,4 0 11-16,14 0-11 0,3 0 10 15,15 0-10-15,-8 0 0 0,1 0 9 0,7 0-9 0,-8 0 14 16,8 0-2-16,-1 0 0 0,4 0 0 0,4 0 4 0,-7 6 0 15,-15-3 0-15,4 3 0 0,4-6-1 0,-11 3 0 16,10 4 0-16,-17-1 0 0,0-3 0 16,-7-3 0-16,-11 6 0 0,-3-2 0 0,-11-4-15 0,-7 0 11 15,-10 0-11-15,-8 0 10 0,-3 0-10 0,-14-10 0 16,-14 10 9-16,-7-9-9 16,-11 2-42-16,-11 4-13 0,-14-6-2 0,-10 3-884 15,-10-13-177-15</inkml:trace>
  <inkml:trace contextRef="#ctx0" brushRef="#br0" timeOffset="8262.08">13857 4786 1796 0,'0'0'40'0,"0"0"8"0,0 0 1 0,0 10 1 0,0-1-40 0,0 1-10 0,-3-1 0 0,3 0 0 15,-7 7 0-15,3-7 8 0,0 10-8 0,4-3 8 16,-3-7 36-16,3 10 6 0,0 0 2 0,3 0 0 15,-3 6-8-15,4 9-2 0,-4-9 0 0,4 4 0 16,-4 8-42-16,0-2 0 0,0-1 0 0,0 4 0 16,0-10 28-16,0 13 3 0,-4-10 1 0,0 4 0 15,4-4-32-15,-3-3-16 0,-1-6 1 0,1 3 1 16,3-6 14-16,-4 3 0 0,1-9 0 16,-1 2 0-16,4-5-16 0,-3-7-6 15,3-3-2-15,0 0-617 0,0 0-124 0</inkml:trace>
  <inkml:trace contextRef="#ctx0" brushRef="#br0" timeOffset="8755.09">13850 4698 2487 0,'0'0'55'0,"-3"0"11"0,-1-3 2 0,4 3 2 0,0 0-56 0,-4-6-14 16,4-3 0-16,0-1 0 0,0 10 19 0,0-6 1 0,4-3 0 15,0-1 0-15,3 1-20 0,-4-1 0 0,4 4-11 0,0-3 11 32,0-1-29-32,4 1 1 0,3 6 0 0,0-7 0 0,0 4 4 0,0-3 0 0,4-1 1 15,0 10 0-15,-1-6 23 0,4 3 0 16,-3-3 0-16,3 6 0 0,0 0 0 0,1-10-14 0,-5 10 5 0,4 0 1 15,-7 0 16-15,1 10 4 0,-5-10 1 16,4 6 0-16,4 3-1 0,-4 1-1 0,0-1 0 0,4 7 0 16,-4 3 7-16,0-1 2 0,0 1 0 0,0 6 0 15,-3-6-20-15,-1 6 0 0,1-3 0 0,0-6 0 16,-4 9 0-16,0-6 0 0,-4 0-8 0,1-1 8 16,-4-2-16-16,0 3 2 0,-7 0 1 0,0-4 0 15,-4 4 25-15,-3-3 4 0,-4-4 2 0,-3-2 0 16,-4 5-28-16,-3-5-6 0,7-1 0 0,-7 1-1 15,0 5 25-15,-4-15 6 0,0 10 1 0,0-4 0 0,4-3-15 16,3 3 0-16,-3-2 0 0,0-4 0 0,0 0 0 0,0 0 0 16,-1 0 0-16,5-4 9 15,-8 4-33-15,7 0-6 16,-3-6-2-16,0 6 0 0,10 0 16 0,0 0 4 0,4 0 0 0,0 0 0 16,0 0-26-16,7 0-5 0,0 6-1 0,7-6-620 15,0 0-124-15</inkml:trace>
  <inkml:trace contextRef="#ctx0" brushRef="#br0" timeOffset="9955.08">14721 4893 979 0,'7'9'43'0,"-7"-9"9"0,0 10-41 0,4-1-11 0,-4 1 0 0,4-1 0 16,-1 7 192-16,4-7 36 0,-3 7 7 0,3-4 1 16,-4-2-165-16,4 5-34 0,-3-12-6 0,-1 13-2 15,1-6-21-15,-1-1-8 0,4-3 0 0,-7-6 9 16,0 0 10-16,0 0 1 0,0 0 1 0,0 0 0 16,0 0-21-16,0 0 0 0,0 0 0 0,0 0 0 15,0-6 40-15,-3-3 4 0,-1-1 1 0,1 1 0 16,-4-1 15-16,3-5 2 0,-6-4 1 0,6 0 0 15,-3 3 1-15,0-6 1 0,4-3 0 0,-5 0 0 16,-2 0-35-16,3 3-7 0,0-3-2 0,0 6 0 0,3-6-13 16,-3 0-8-16,4 6 8 0,-1 7-8 0,4-4 0 0,4-3 0 15,-4 10 0-15,3-7 0 0,4 7 0 0,0-7 0 16,4 7 0-16,-1-1-8 0,1 1 8 0,3-1 0 16,0 1 0-16,0 0 0 0,0-1 0 0,8 10 9 15,-5-9-1-15,4 3-8 0,-3 6 0 16,3 0 0-16,0 0 0 0,-3 6 0 0,3 3 0 15,0-6 0-15,-7 4-12 0,4 2 3 0,-4 0 9 0,0 1 0 16,0 6 0-16,1-4 0 16,-1 1-100-16,-4-1-19 0,1-2-3 0,-1 5-610 15,-3-12-121-15</inkml:trace>
  <inkml:trace contextRef="#ctx0" brushRef="#br0" timeOffset="10272.08">15473 4811 2804 0,'0'0'62'0,"0"0"13"0,0 0 2 0,0 0 1 16,0 0-62-16,0 0-16 0,0 0 0 0,0 0 0 15,0 10 0-15,0-1 0 0,0 1 0 0,3-1-10 16,-3-9 10-16,4 9 0 0,-4 1 0 0,0 9 0 16,0-13-44-16,0 3-6 0,3 1-2 0,-3 5 0 15,-3-5-112-15,3 2-22 0,0-2-5 0,0-4-465 16,0 3-92-16</inkml:trace>
  <inkml:trace contextRef="#ctx0" brushRef="#br0" timeOffset="10456.08">15466 4520 2833 0,'0'0'125'0,"0"0"27"0,-4-10-122 0,4 10-30 0,0 0 0 0,0 0 0 32,0 0-95-32,4 0-25 0,3-6-4 0,-4 3-640 0,-3 3-127 0</inkml:trace>
  <inkml:trace contextRef="#ctx0" brushRef="#br0" timeOffset="13722.76">15801 4457 2084 0,'0'0'92'0,"7"-3"20"0,0-10-90 0,0 10-22 16,0-6 0-16,0 3 0 0,4-4 59 0,-11 10 7 15,10 0 2-15,-10 0 0 0,0 0-15 0,7 0-2 16,4 0-1-16,0 0 0 0,-1 10-24 0,-3-4-5 16,4 3-1-16,-1 10 0 0,-3-3-20 0,1 6 0 15,-1 0 0-15,0 0 8 0,0 3-8 0,-4 3 0 16,1 0 0-16,-1 7 0 0,4-10 0 0,-7 0 8 15,0 3-8-15,4-9 11 0,-1 6 11 0,-3-6 2 0,-3 0 1 16,-1-10 0-16,4 7 8 0,0-7 2 0,-3 0 0 16,-1 1 0-16,4-10 1 0,0 0 0 15,0 0 0-15,0 0 0 0,0 0-21 0,0-10-4 16,0 1-1-16,-3-7 0 0,3 4 0 0,0-7 0 0,-4 3 0 0,4-9 0 16,4 0-10-16,-4-3 0 0,0 6 0 15,3-3 0-15,1 0 0 0,-1 6 0 0,1-6 0 0,-1 6 0 16,1 0 0-16,3 4 0 0,0-4 0 0,-3 3-11 15,6 7 11-15,-3-1 0 0,4 7 0 0,-4-3 0 16,3 3 0-16,1 6-10 0,0-3 10 0,3 9-10 16,-4-2 10-16,4 2 0 0,0 0-9 0,1 1 9 15,2 9 0-15,-3-10 0 0,4 7 0 0,0-1 0 16,-1-2 0-16,4 6 0 0,-6 6 0 0,2-6 0 16,-3 6 0-16,0 0 0 0,1-3 0 0,-5 3 0 15,-3 0 0-15,0 3 16 0,4-3 0 0,-1 3-1 16,-3 1 1-16,0-14 0 0,1 4 0 0,-1 0 0 15,3 0-16-15,-3-10 9 0,-3 4-9 0,3-4 8 0,3-6-8 16,-3 7 0-16,-7-10-10 0,11 0 10 16,-4 0-78-1,4-10-10-15,-4 1-1 0,-4-10-1 0,4 3-135 0,0-2-27 0,0-26-6 0,4 6-1 16</inkml:trace>
  <inkml:trace contextRef="#ctx0" brushRef="#br0" timeOffset="14057.75">16810 3965 2833 0,'0'0'62'0,"0"0"13"0,0 0 2 0,7 9 3 0,-4-6-64 0,5 10-16 0,-5-1 0 16,4 4 0-16,0 6 0 0,-3 3 0 0,-1 3 0 0,1 7-9 15,-4-1 9-15,3 4 0 0,-3-4 0 0,4 10 0 16,-4 0 0-16,3-6 0 0,-3 6 0 0,4-7 0 16,-4 7-8-16,3 0 0 0,1 0 0 0,-1 0 0 15,-3-6-2-15,4 2 0 0,-1-8 0 0,1 12 0 16,0-13 10-16,-1 0 0 0,-3 1 0 0,4-10-8 15,-1-7-45-15,-3 4-9 0,0-9-2 0,0-1-711 16,0-9-142-16</inkml:trace>
  <inkml:trace contextRef="#ctx0" brushRef="#br0" timeOffset="14266.77">16570 4463 3200 0,'0'0'71'0,"0"0"14"0,0 0 3 0,4 3 1 0,3 4-71 0,3-4-18 16,4-3 0-16,-3 6 0 0,3-12 0 0,0 6-9 0,7 0 1 0,0-3 0 31,8-4-18-31,2-2-3 0,5 6-1 0,6-3 0 16,4-4-34-16,-4 10-6 0,1-6-2 0,-5 3 0 15,-2 3-147-15,-1-6-29 0</inkml:trace>
  <inkml:trace contextRef="#ctx0" brushRef="#br0" timeOffset="14644.76">18165 3519 2991 0,'0'0'132'0,"0"0"28"0,0 0-128 0,-8 7-32 0,5-4 0 0,-8 6 0 16,1 7 9-16,-4-4-9 0,-4 10 0 0,-3 0 9 0,-4 3-19 0,0 4-4 16,-3-1-1-16,-3 13 0 0,-1-4-1 0,-4 7 0 15,5 0 0-15,-1 3 0 0,0 6 16 0,0 1 0 16,1 8 0-16,3 1-9 0,-1 6-4 15,1-12-1-15,3 12 0 0,1-7 0 0,-5 1 34 0,12 0 6 16,-4 6 2-16,3-3 0 0,4-13-3 0,3 10 0 16,4-10 0-16,4 0 0 0,-1-9-11 0,8 0-2 0,-1 0-1 15,8-6 0-15,-1-10-11 0,1 6 0 0,7-9 0 16,-1 4 0 0,1-11-28-16,3-2-2 0,4 3 0 15,-8-10 0-15,5 1-109 0,2-1-21 0,-3-9-5 0,4 0-609 16,0-3-122-16</inkml:trace>
  <inkml:trace contextRef="#ctx0" brushRef="#br0" timeOffset="15140.75">18013 4492 2289 0,'0'0'101'0,"0"0"22"0,0 0-99 0,0 0-24 0,3 3 0 0,4 6 0 16,0-3 89-16,4 4 13 15,0-1 2-15,-1 1 1 0,4-1-53 0,0 0-12 0,4 7-1 0,-4 3-1 16,0 0-24-16,4-4-5 0,-4 14-1 0,4-11 0 15,-4 14-8-15,0-10-11 0,0 3 3 0,0 0 0 16,-3 0 8-16,-1-3 0 0,1 3 0 0,-1-6 0 31,5 0-31-31,-5-4-4 0,1-5-1 0,-4 5 0 16,3-5-92-16,1-7-18 0,-4 6-4 0,0-9-1 0,0 0-34 0,-3 0-7 0,-4 0-2 16,0-12 0-16</inkml:trace>
  <inkml:trace contextRef="#ctx0" brushRef="#br0" timeOffset="15387.75">18535 4554 576 0,'0'0'51'0,"0"0"-41"0,0 0-10 0,0 0 0 0,0 0 461 0,0 0 91 16,-4 10 17-16,4-1 4 0,0 0-437 0,-3 10-87 15,-1-9-17-15,1 15-4 0,-4-6-28 0,0 6 8 16,-7 3-8-16,3 6 0 0,-7 1 8 0,-3 3-8 15,0 5 8-15,3 1-8 0,-6-6 0 0,3 6 0 16,-1 0 0-16,5 3 0 0,-4 3 0 0,-1 3 0 16,5-6 0-16,-4 7 0 0,7-1 0 0,3-9 0 15,-3 0 0-15,0-7 0 0,7-2 0 0,0 2 0 16,0-11 0-16,7 2 0 16,-4-9-193-16,4 3-31 0,4-10-7 0,3-6-1 15</inkml:trace>
  <inkml:trace contextRef="#ctx0" brushRef="#br0" timeOffset="16141.27">19410 4206 2761 0,'0'0'60'0,"0"0"13"0,0 0 3 0,3-9 2 0,-3 2-62 0,0-5-16 16,0 3 0-16,0-4 0 0,0 4 0 0,-3-1 0 15,-1-2 0-15,4-4-10 16,0 13-24-16,-3-13-5 0,-4 7-1 0,3-7 0 0,1 7 25 0,-1 6 5 15,1-4 1-15,-4 1 0 0,0-3 9 0,-4 9 14 16,4-10-3-16,0 10-1 16,-4 0 23-16,1 0 5 0,-1 0 1 0,-7 6 0 0,4-2-22 0,-3 5-4 15,-1-3-1-15,-3 4 0 0,0 8 0 0,3-2 0 16,-3 3 0-16,0 0 0 0,7 9-12 0,0-3 0 16,3 0 0-16,0 3 0 0,1 1 0 0,3 5 0 15,0 7 0-15,3-10 0 0,-3 4 0 0,4-1 0 0,3-6 0 0,0 10 0 16,0-3 0-16,0-1 0 0,0 4 0 0,3-4 0 15,1-6 0-15,-1 7 0 0,1-7 0 0,-1-3 0 16,4 0 27-16,0 4 2 0,0-11 1 0,0 7 0 16,4-6-17-16,3-3-3 0,0-7-1 0,4 1 0 15,-1-1-9-15,1 1 8 0,3-1-8 0,0-3 8 16,-3-3 0-16,0-3-8 0,-1 0 12 0,1 0-4 16,0 0-8-16,-4 0 0 0,3-3 0 0,1-6 8 15,0 3-8-15,-1-4 0 0,1 1 0 0,3-1-11 16,4 4 11-16,-4-3 0 0,0-10 0 0,0 9 8 15,-3-5-8-15,-4 2 0 0,-3 4 8 0,6-7-8 16,-6 0 0-16,3 4 0 0,-3-4 0 0,3-3 0 0,-4 1 0 16,-3-1 0-16,4 0 0 0,-4 3 0 15,0 1 0-15,-3-7 0 0,-1 6 0 0,1 0-8 0,-1 4 8 16,-3 2-8-16,0 1 8 0,0 3-8 0,0-1 8 0,0 7 12 16,-3-3-2-16,3-3-1 0,-4 3-1 15,4 3-8-15,-3-6 12 0,-5 6-4 0,1 0 21 0,0 0 4 16,-3 0 1-16,-1 0 0 0,-3 0-34 0,0 6 0 15,3-6 0-15,1 9 0 0,-4-9 0 0,0 3 0 16,-4 4 0-16,4 2 0 0,0-9-9 0,0 9-6 16,0-2-1-16,3-4 0 0,0 3 16 0,1-3 0 15,-1-3 0-15,1 7 0 0,10-7 0 0,-7 0 0 16,7 0 8-16,0 0-8 0,-8-7 0 0,8 7-11 16,0 0 2-16,0 0 0 15,0 0-151-15,0 0-29 0,0 0-7 0</inkml:trace>
  <inkml:trace contextRef="#ctx0" brushRef="#br0" timeOffset="16558.66">19865 4761 2530 0,'0'0'112'0,"0"16"24"0,0-7-109 0,0 7-27 0,3-3 0 0,-3 5 0 16,0-2 56-16,4 3 7 0,-4 0 1 0,0-4 0 16,4-5-52-16,-1-1-12 0,-3 1 0 0,4 5 0 0,-1-5 0 0,-3-1 0 15,4-6 0-15,-4-3 0 16,3 6 0-16,-3-6 0 0,0 0 0 0,4 10-10 0,-4-10 21 0,0 0 4 16,0 0 1-16,0 0 0 0,0 0 44 0,0 0 10 15,0 0 2-15,0 0 0 0,3-3-13 0,1-10-3 16,-1 4 0-16,1-4 0 0,-4-6-38 0,0-6-8 15,0 0-2-15,3-3 0 0,-3 0-8 0,0-7 0 16,0 7 0-16,0-3 0 0,4 2 0 0,-1 1 0 16,-3 3 0-16,4 0 8 0,-1 3-8 0,1 3 0 15,-1-3 0-15,5 10 0 0,-1-4 0 0,0 7 0 16,-4-7 0-16,4 7 0 0,0 6 0 0,0-7 0 16,4 4 0-16,-4-4 0 0,4 10 0 0,-1-9 0 15,1 9 0-15,3 0 0 16,-4 0-63-16,5 6-8 0,-1-3-1 0,3-3-1 15,-3 10-87-15,1-1-16 0,-1 1-4 0,0-1-1 16,3 7-113-16,-3-7-22 0,11 16-5 0,-7 0-1 0</inkml:trace>
  <inkml:trace contextRef="#ctx0" brushRef="#br0" timeOffset="16725.66">20525 4786 3229 0,'0'0'71'0,"3"3"14"0,4 4 3 0,0 2 4 0,4 1-74 0,-1-1-18 0,1 0 0 0,-4 1 0 15,4-4-84 1,-8 3-21-16,4 1-4 0,-7-10-782 0,0 0-156 0</inkml:trace>
  <inkml:trace contextRef="#ctx0" brushRef="#br0" timeOffset="16908.66">20465 4448 2988 0,'0'0'66'0,"0"0"14"0,0 0 2 0,0 0 1 0,0 0-67 0,0-10-16 0,0 10 0 0,0 0 0 0,0-9 8 0,0 9-8 15,3-6 9-15,1-4-9 16,3 7-160-16,0-3-39 0,3-4-7 0,-10 10-2 0</inkml:trace>
  <inkml:trace contextRef="#ctx0" brushRef="#br0" timeOffset="17479.66">21442 4727 2329 0,'0'0'51'0,"0"0"10"0,0 0 3 0,7-3 2 0,0-4-53 0,0 4-13 0,0-3 0 0,-3-4 0 16,-1 7 15-16,1-6 0 0,-4 3 0 0,3-4 0 0,1 1-6 0,-4 3-1 16,-4-13 0-16,1 9 0 0,-1 1 11 0,-3-7 1 15,-4 4 1-15,1-4 0 0,-4 7-21 0,0-1 0 16,-4-5 0-16,-3 2 0 0,3 7 27 0,-3-4 1 15,0 10 0-15,-4 0 0 0,4 0 22 0,0 10 5 16,-4-1 1-16,0 1 0 0,1 5-10 0,3-5-2 16,-4 5 0-16,7 4 0 0,-3 0-25 0,7 0-6 15,-4 6-1-15,4-6 0 0,4 9-12 0,-1 0 0 16,4-3 0-16,0 0 0 0,3-6 0 0,1 6 0 16,-1-6 0-16,4 6 0 0,4-6 0 0,-1-7 0 15,-3 4 0-15,4 0 0 0,3-4 0 0,0-2 0 16,4-1 0-16,-1-3 0 0,1 1 9 0,6-4-1 0,1-6 0 15,7-4 0-15,-4 7-8 0,4-9 12 0,-1 3-12 0,1-4 12 16,3 1-12-16,-3-4 0 0,3-2 0 0,-3-1 0 16,-4-3 0-16,0 0 8 0,-3-6 0 0,0 7 0 15,-4-11 25-15,0 4 5 0,0 0 1 0,-7-3 0 16,3-7-22-16,-2 7-4 0,-5 0-1 0,1-7 0 16,-4 7 1-16,0 0 0 0,-4-3 0 0,1-7 0 15,-5 4-13-15,5-1 0 0,-4 4 0 0,0-4 0 16,0-9 0-16,0 7 0 0,0 2 0 0,-4-9 0 15,4 7 0-15,0 2 0 0,-4-9 0 0,4 10 0 16,0-4 0-16,-3 4 0 0,3-1 0 0,0 7 0 16,0 9-16-16,-4-6-7 0,4 6-1 0,0 4 0 31,-4 5-89-31,4 1-19 0,-3-1-3 0,-1 7-733 0,0-3-148 0</inkml:trace>
  <inkml:trace contextRef="#ctx0" brushRef="#br0" timeOffset="18195.77">21205 3287 1612 0,'0'0'72'0,"0"0"14"0,0 0-69 0,0 0-17 15,11 7 0-15,0 2 0 0,3 4 249 0,3-4 47 16,5 10 8-16,2-3 3 0,1 2-262 0,0 1-45 0,3 6-23 15,0-6 3-15,0 6 20 0,4 3 0 0,7 4 0 0,3-1 0 16,4 13-14-16,0 0 2 0,0 3 0 16,3 3 0-16,4 3 12 0,-4 4 0 15,-10-4 12-15,4 7-12 0,-8-4 0 0,4 13 0 16,-11-12 0-16,0 2-12 0,-3-2 50 0,3 2 10 16,0-2 3-16,1 2 0 0,-5-2 8 0,-6 2 1 0,7 4 1 0,-4-10 0 15,-11 10-33-15,-3-10-6 0,0 4-2 0,0-4 0 16,1-3 4-16,-8-3 0 15,-4-3 0-15,-3-6 0 16,3 6-12-16,-10 0-3 0,-3-10 0 0,-5 10 0 16,-2-6-88-16,-4-4-17 0,-1 4-4 0,-9-7-787 0,-5-3-157 0</inkml:trace>
  <inkml:trace contextRef="#ctx0" brushRef="#br0" timeOffset="54454.07">3196 5536 2804 0,'-17'-10'124'0,"13"4"26"0,0 6-120 16,-3 0-30-16,4 0 0 0,-4 6 0 15,3-3 12-15,1 4-3 0,-8 2-1 0,4 1 0 0,-7 8-8 16,0 7-11-16,0 4 3 0,-14-1 0 0,3 16 8 0,-3 0 0 16,-4 9 0-16,-3 0 0 0,3 7-21 0,-10-4-3 15,3-2 0-15,3 8 0 16,-2 1-7-16,-8 6-1 0,7-3-1 0,-3 3 0 15,-1-6-77-15,1-1-15 0,-4-8-3 0,7-1-1 16,4-6-59-16,7-12-11 0</inkml:trace>
  <inkml:trace contextRef="#ctx0" brushRef="#br0" timeOffset="55049.07">3669 5520 2948 0,'0'0'65'0,"-4"0"14"0,-6 6 2 0,6-6 1 0,-6 3-66 0,3 4-16 0,3 2 0 0,-6 1 0 15,-1-1 0-15,-3 10 0 0,0 0 0 0,-7 12 0 32,-4 3-25-32,0 4-9 0,-7 6-2 0,4 3 0 15,-7 3-9-15,0 4-3 0,-1-7 0 0,-2 6 0 16,2 0-71-16,-3-6-14 0,4 7-3 0,-7-1-1 0,0 0-66 15,-1-3-13-15,-45 44-2 0,7-31-1 0</inkml:trace>
  <inkml:trace contextRef="#ctx0" brushRef="#br0" timeOffset="55349.12">2215 5856 2628 0,'0'0'58'0,"0"0"12"16,0 0 2-16,0 0 1 0,0 0-58 0,0 0-15 0,11 0 0 0,3 3 0 0,7-3 0 0,0 9-12 16,8-3 3-16,10-2 0 0,6 2 9 0,5-3 0 15,-1 3 0-15,8 1 0 0,6-14 0 0,4 7 0 0,4-9 0 0,3 3 0 16,7 2 0-16,-7-5-8 0,-3 0 0 0,3-1 0 15,0 4-14-15,7-3-2 16,-11 2-1-16,-3-2 0 16,0 9-59-16,-7 0-12 0,-14 0-3 0,4 0 0 15,-8 6-98-15,0-3-20 0,22 4-4 0,-32 2-1 0</inkml:trace>
  <inkml:trace contextRef="#ctx0" brushRef="#br0" timeOffset="55618.11">2078 6411 2995 0,'-7'0'266'0,"7"0"-213"16,0 0-42-16,0 0-11 0,0 0 17 0,21 0 2 15,4 3 0-15,10-3 0 0,4 0-19 0,10-3 0 16,8-4-13-16,3 4 5 0,10-3 8 0,4-7 0 16,7-2 0-16,4-4 0 0,10 0 0 15,-3-6-8-15,10 0 8 0,8 3 0 16,-5-3-90-16,15 0-13 0,-7-3-2 0,7-1-728 16,7-2-146-16</inkml:trace>
  <inkml:trace contextRef="#ctx0" brushRef="#br0" timeOffset="57570.11">24007 4241 2275 0,'0'0'50'0,"0"0"10"0,0 0 3 0,0 0 1 0,0 0-52 0,0 0-12 0,0 0 0 0,0 0 0 0,10 3 24 0,1-3 1 16,-1 0 1-16,4 0 0 0,1-3 25 0,2-4 5 16,1 7 0-16,-1-9 1 0,5 6-13 0,-1-3-4 15,3-4 0-15,1 10 0 0,0-6-32 0,3-4-8 16,0 10 0-16,1-9 0 0,2 6 0 0,-3-3-9 15,1 6 9-15,-5-3-13 16,1-4-128-16,0 7-26 0,-1 0-5 0,-2-6-852 0</inkml:trace>
  <inkml:trace contextRef="#ctx0" brushRef="#br0" timeOffset="58142.11">24677 3924 2516 0,'0'0'56'0,"0"-3"11"0,0-7 2 0,3 1 1 0,4 0-56 0,0-7-14 0,4-3 0 0,3 3 0 16,0-6 0-16,0 1 9 0,4-1-9 0,0 6 8 0,3-3-8 0,0 10 12 16,4-7-12-16,-4 3 12 0,0 1-12 0,0 2 12 15,-3 1-12-15,3 9 12 0,0-3 22 0,-3-3 5 16,-1 6 1-16,1 0 0 0,3 0-32 0,-3 0-8 16,-4 6 0-16,0-3 0 0,4 3 0 0,-4-3 0 15,-4 7 0-15,5-4 0 0,-5 0 0 0,1 7 0 16,-1-4 0-16,1 7 0 0,-4 0 0 0,0 3 0 15,-3 3 0-15,3-7 0 0,-4 13 0 0,1-9 0 16,-4 6 0-16,0 0 0 0,-4 0 0 0,1-3 0 16,-4 10 0-16,-1-4 0 0,-6 0 0 0,0 16 0 15,-7-9 0-15,-4 2 0 0,-3 1 0 0,-4 3 0 0,1-4 0 0,-5 7 0 16,1-6-18-16,0-4-5 0,3-5-1 16,4 2 0-16,3-3 13 0,0-6 3 0,8 0 0 0,-1-9 0 15,4 2 8-15,3-5 16 0,1-1-4 16,6 0-1-16,-3-2 8 0,4-4 1 0,3-3 1 0,0 0 0 15,0 0-21-15,3 9 0 0,1-2 0 16,3-4 0-16,0 3 0 0,0-3 0 0,4 3 0 0,-1 4 0 16,4-4 0-16,4-3 0 0,0 7 0 0,3-1 0 15,3-3-23 1,1-3-9-16,0 10-1 0,0-10-1 0,-1 3 3 0,4-3 1 0,1-3 0 16,-5-3 0-16,8-3-45 0,-4 3-9 0,-3-3-1 15,0-4-935-15</inkml:trace>
  <inkml:trace contextRef="#ctx0" brushRef="#br0" timeOffset="59555.11">26060 3949 345 0,'0'0'15'0,"0"0"4"0,0 0-19 0,-11 9 0 15,11-9 0-15,0 0 0 0,0 7 519 0,4 2 100 16,6-9 20-16,1 3 4 0,3 4-515 0,0-7-102 16,7 0-26-16,0-7 0 0,4 4 17 0,0 3-1 0,-4 0-1 0,4-6 0 15,-4-4-15-15,3 10-12 16,-2-9 3-16,-5 0 0 15,4-1-139-15,-3 4-28 0,0-7-6 0,-1 4-1 0</inkml:trace>
  <inkml:trace contextRef="#ctx0" brushRef="#br0" timeOffset="59805.11">26811 3422 2073 0,'0'0'184'0,"0"0"-147"0,0 0-29 0,0 0-8 16,0 10 136-16,-3-1 25 0,3 7 6 0,0-1 1 0,0 7-131 0,-4-3-25 16,4 6-12-16,0 3 10 15,0 16 3-15,0-9 1 0,0 2 0 0,0 7 0 0,0 0-14 0,0 0-10 16,0-6 2-16,0-4 0 0,0 4 8 16,4-4 0-16,-8 1-9 0,4 3 9 0,0 5-12 0,-3-8 1 15,-1 3 1-15,0-4 0 16,1 7-26-16,-4-10-6 0,0 4-1 0,0-1 0 15,-4 1-155-15,1-4-31 0,-15 19-7 0,7-12 0 0</inkml:trace>
  <inkml:trace contextRef="#ctx0" brushRef="#br0" timeOffset="61090.11">28649 3645 1036 0,'0'0'46'0,"0"0"10"16,0 0-45-16,0 0-11 0,-7 0 0 0,0 0 0 16,0 0 228-16,0 0 44 0,0 0 9 0,-4 9 2 15,1-2-171-15,-1 2-35 0,0 0-6 0,-3 4-2 0,0 12-8 0,-3 0-1 16,-1 0-1-16,-3 3 0 0,3 1-28 0,-7 5-6 16,1 1-1-16,-4-4 0 15,-4 10 5-15,4-7 1 0,-1 4 0 0,5-1 0 0,-1-2-30 0,0 3 0 16,8-4 0-16,-1-6 0 0,4 7 0 0,7-7 0 15,3-3 0-15,4 0 0 0,7-9 0 0,4-4 0 16,3 4 0-16,7-6 0 0,4-7 8 0,7 3 0 16,3-6-8-16,0-6 12 0,1 3-1 15,-1-7-1-15,0-6 0 0,0-9 0 0,8 7-10 0,-1-11 12 16,0 4-12-16,1 3 12 0,-5-3-12 0,-2-9 8 16,-8 9-8-16,-3-4 8 0,-4 1 4 0,-4 3 0 15,-2 0 0-15,-8-3 0 0,-7 6 18 0,0-10 4 16,-7 4 1-16,-8 0 0 0,-2 0-8 0,-4 3-2 15,0 0 0-15,-4 0 0 0,-7 6-25 0,0 0 0 0,1 0-9 0,-1 10 9 32,4 2-53-32,-4-5-4 0,4 2-1 0,-1 4 0 15,1 0-123-15,3 6-25 0,1-3-5 0,-1 3-1 0</inkml:trace>
  <inkml:trace contextRef="#ctx0" brushRef="#br0" timeOffset="61772.11">30476 3510 2790 0,'11'0'124'0,"-11"0"24"0,7 3-118 0,0 10-30 0,4-13 0 0,-4 9 0 0,0 1 48 0,0 2 3 15,0 7 1-15,0 6 0 0,-3 0-24 0,3 10-5 16,-7 2-1-16,0 7 0 0,0-6-22 0,-7 6 0 16,3 6 0-16,-3-9 0 0,0 9 0 0,0-3 0 15,-4 3-12-15,1-3 4 0,-1 0-7 16,4 3-1-16,4-3 0 0,-1-3 0 16,0 0-82-16,8-6-17 0,-4-4-3 0,7 1-1 15,4-7-89-15,-4-9-19 0,14 25-3 0,4-29-1 0</inkml:trace>
  <inkml:trace contextRef="#ctx0" brushRef="#br1" timeOffset="81657.25">11797 5448 1976 0,'0'0'88'0,"0"0"17"0,0 0-84 0,3-9-21 16,-3 2 0-16,0 7 0 0,0-9 28 0,0 6 2 15,0-4 0-15,0-2 0 0,0 6 0 0,0-3 0 16,0-4 0-16,4 1 0 0,-4-1 2 0,-4 4 1 16,4-3 0-16,0 9 0 0,0-10-5 0,-7 1-2 15,4 6 0-15,-8-3 0 0,4-4 14 0,-7 1 2 16,-7 2 1-16,-7 7 0 0,-8-3-25 0,1-3-5 0,-7 3-1 0,-1 3 0 16,-2 0 11-16,-1 0 1 0,0 0 1 15,-3 0 0-15,3 0 2 0,-11 0 0 0,-6-6 0 0,-1 6 0 16,8 0-3-16,-1 0 0 0,-3-4 0 0,4 4 0 15,-1 0-3-15,8-6-1 0,0 6 0 0,-4 0 0 16,-7-3-20-16,10-3 0 0,5 6 0 0,-1 0 0 16,-7 0 0-16,3 0 12 0,1 6 0 0,3-3-1 15,4-3-11-15,-1 6 8 0,-2-2-8 0,2-4 8 16,-6 6 0-16,-1-3-8 0,1 3 12 0,3-3-4 16,-7 7-8-16,7-4 12 0,-3 10-12 0,7-4 12 15,-1-2-4-15,-2 5-8 0,-1 1 12 0,0-3-4 16,0 2-8-16,4-5 0 0,-8 2 0 0,4 4 0 15,4 3 0-15,0-10 0 0,3 1 8 0,4 5-8 16,-4-5 0-16,7 5 0 0,-3-12 9 0,3 7-9 16,0 6 8-16,-7-7-8 0,4 0 10 0,-4 1-10 0,1 5 0 0,-1 1 0 15,0-3 0-15,7-4 0 0,-7 10 0 0,11 3 12 16,-4-10 0-16,4 7 0 0,0 6 2 0,7-6 0 16,0-3 0-16,3 3 0 0,0 6-6 0,1-6 0 15,-1 6-8-15,8-3 12 0,-5 3-12 0,1-7 0 16,0 1 0-16,4 6 0 0,-1-6 0 0,0 0 0 15,-3-3 0-15,0 2 0 0,0 1 0 0,0-3 0 16,3 3 0-16,1-4 0 0,-4-2 0 16,7 3 0-16,-4-1 0 0,4 4 0 0,4 0 0 0,-1 0 0 15,0 0 8-15,-3 3-8 0,7-4 9 0,0 4-9 16,0 3 8-16,0-6-8 0,7 6 10 0,-7-6-10 0,4 6 12 0,0 0-12 16,3-3 13-16,0 3-4 0,7 0-1 0,-7-3 0 15,3 0-8-15,1-3 0 16,3 0 0-16,4 0 0 0,-11 0 8 0,10-1-8 0,-2-2 12 15,6 3-4-15,-7-3-8 0,7-4 0 0,-3 4 0 0,6-1 8 16,1-2 0-16,0 3-8 0,-1-1 12 0,5-2-4 16,-1 3-8-16,0-4 8 0,7 4-8 0,-3 3 8 15,0-10-8-15,0 7 0 0,3 3 9 0,0-10-9 16,0 10 0-16,1-10 0 0,-1 7 0 0,4 0 8 16,0-4-8-16,6-3 0 0,5-2 8 0,-1 8-8 15,1-11 8-15,-1 5-8 0,0 0 8 0,-3 1-8 16,4-4 12-16,-8-3-3 0,-3 3 0 0,3 4 0 15,0-4-9-15,4-3 0 0,0 4 0 0,4-4 0 16,-1 3 0-16,0-3 0 0,1 7-10 0,-1-10 10 0,-3 6 0 0,0 3 0 16,0-3 0-16,3-2 10 0,0-4-10 0,8 0 0 15,-1 0 0-15,-3 0-11 16,-7 0 11-16,4 0 0 0,-5 0 0 0,1 0 0 16,-3-10 0-16,2 4 0 0,-2 3 8 0,3-3-8 15,7-4 0-15,-8 1 0 0,-2-1 0 0,6 1 8 0,8-7-8 0,-5 7 0 16,1-1 0-16,-7 1 0 0,-3-10 9 15,-5 10-9-15,5-7 12 0,-1-3-12 0,-3 0 0 0,3 1 0 16,8-1 0-16,-5-3 0 0,5 9 0 0,-4-5 0 16,0 2 0-16,-4-3 0 0,-3 3 19 0,-4-2 0 15,0-1 0-15,-3 3 0 0,-4 3-19 0,4-2 0 16,-4-4 0-16,4 3 0 0,-4 7 0 0,4-10-16 0,-4 3 4 0,0-2 0 16,1 5 12-16,-1-3 0 0,4-2 12 0,-1-1-12 15,-6-6 9-15,3 0-9 0,-3-4 0 0,0 4 9 16,-4 3-9-16,0-9 10 15,0 3-10-15,-3 0 10 0,-1-7-10 0,-2 7 8 0,2-7-8 16,-3 10 8-16,4-3-8 0,-8 0 0 0,1 0 0 0,0 2-11 16,-1-2 11-16,-6-3 0 0,-1 3 0 0,-3-7 0 15,4 7 0-15,-8-7 0 0,-3 1 0 0,4 6-8 16,-4-7 8-16,0 7 0 0,-4-6 0 0,0 5 0 16,1 1 0-16,-1 0 0 0,1-3 0 0,-4 2 0 15,3 4 0-15,0 6 0 0,-3-9 0 0,0 3 0 16,-3 6 11-16,-1-6-3 0,-3 3 0 0,-4-3 0 15,-10 9-8-15,3-2 0 0,0-1 0 0,-3 9 0 16,-4-5-8-16,0 5-1 0,-3-2 0 0,3 6 0 16,-3-4 9-16,0 1 11 0,-4 2-3 0,-7 4 0 0,-7 3-8 15,0-6 0-15,7 3 0 0,0 3 0 0,0-6 0 0,4 6 0 16,-1 0 0-16,4 0 0 0,-3 0 0 0,-4 6-9 16,-14-6 9-16,4 3-10 15,3-3-22-15,-7 0-4 0,-7 6 0 0,-8-3-986 16,-13 4-197-16</inkml:trace>
  <inkml:trace contextRef="#ctx0" brushRef="#br1" timeOffset="86821.25">22239 1318 633 0,'0'0'56'0,"0"0"-44"0,-14 0-12 0,14 0 0 15,0 0 315-15,0 0 61 0,-11 0 12 0,11 0 2 0,0 0-302 0,0 0-61 16,0 0-12-16,0 0-3 0,-10 0 5 0,10 0 1 16,0 0 0-16,-11 6 0 0,-3 1 10 15,4-4 1-15,3 6 1 0,-4 7 0 0,0-4 6 0,-3 4 2 16,0 3 0-16,0 6 0 0,3 3 3 0,-3 0 1 16,0-2 0-16,0 11 0 0,4 4-10 15,-5-7-3-15,5 7 0 0,-4 0 0 0,3-3-14 16,4-1-3-16,-4 4-1 0,4 6 0 15,-3-13-11-15,3 14 0 0,0 5 0 0,0-3 0 0,0-3 8 0,0 6-8 16,0 1 12-16,3-10-4 0,-3 3 12 0,3 3 3 0,-6-13 0 16,6-2 0-16,1 9-5 0,-4-7-1 15,-4-2 0-15,4-1 0 0,4 1-7 0,-1-7-2 0,-3 0 0 16,0 1 0-16,0-4-8 16,3-7 0-16,4 8 0 0,-3-8 8 0,-4 1 6 0,3 0 1 15,8 3 0-15,-4-9 0 0,-4 2-15 0,4-12-18 16,4 7 4-16,-1-4 1 0,-6 3 13 0,3-9 0 0,0 0 0 15,0 0 0-15,0 0 10 0,0 0-2 0,-4 7 0 16,4-7 0-16,0 0 9 0,-7-7 2 0,-3 7 0 0,-1-3 0 16,-3-3 1-16,3 0 1 0,1-4 0 0,-8 7 0 15,-3-12-6-15,3 5-2 0,4-6 0 0,-3 4 0 16,-1-4-13-16,0-6 0 0,4 7 8 0,0-11-8 16,3 8 0-16,-3-1 0 0,4-6 0 0,-1 6 0 15,1 3 0-15,3-3 0 0,-1 1 0 0,-2 2 0 16,3 3 0-16,0-2 0 0,-4 2 0 0,4 1 0 15,0-1 0-15,-4 7 0 0,8-13 0 0,-4 10 0 16,0 2 0-16,0-2 8 0,0 6-8 0,3-7 0 0,-3 4 0 16,7 6 0-16,0 0 0 0,0 0 0 0,0 0 0 0,0 0 0 15,0 0 0-15,0 0 0 0,0 0-10 0,7 0 10 16,4 16-8-16,3-13 8 0,0 6-9 0,4 4 9 16,-4-1-10-16,7 7 10 15,-3-3 0-15,3 0 0 0,3 2 0 0,-6 4 0 0,-4-6 0 16,4 9 0-16,3-6 0 0,-7 9 0 0,-3-9 0 15,-4 6 0-15,7 3 0 0,-4-3 0 0,-3 0 0 16,4-3 8-16,-7 4 0 0,6-1-8 0,1-7 13 0,-4 1-4 16,-7 0-1-16,0-3 0 0,10 3 7 0,-6-4 1 15,3-2 0-15,-3-1 0 0,-1 1-16 0,4-4 9 16,0-9-9-16,4 7 8 0,-11-7 1 0,10 3 0 16,4-6 0-16,1-4 0 0,-1-2 0 0,0-1 0 0,0-5 0 15,4-4 0-15,-1 0 19 0,4-6 3 16,-3 6 1-16,3-15 0 15,0-4-32-15,4-6 0 0,0 7 0 0,-1-14 0 0,8 1 0 16,0 0 0-16,-4 6 0 0,0 0 0 16,1-3-152-16,2-6-31 0,1 0-5 0</inkml:trace>
  <inkml:trace contextRef="#ctx0" brushRef="#br1" timeOffset="115659.56">4960 10882 2260 0,'-21'-9'100'0,"14"9"21"0,-7-6-97 0,3 2-24 0,4 4 0 0,-11-6 0 16,8-3 12-16,3 6-4 0,-4-4 0 0,-3-2 0 15,4 0-18-15,-5-1-4 0,5 4-1 0,-8-4 0 16,4 7 15-16,0-3 0 0,0-3 12 0,-4 9-12 16,1-10 0-16,-5 7-9 0,-2-3-1 0,-4 6 0 15,6 0 37-15,-13-6 7 0,-4 6 2 0,4 6 0 16,0-6 8-16,-8 0 3 0,5 0 0 0,-1 0 0 16,-4 0-10-16,1 0-1 0,-14-6-1 15,3 2 0-15,-7 4-15 0,0-6-4 0,-7 6 0 0,3-3 0 16,-3-3-16-16,0 3 10 0,-14-4-10 0,-4 7 8 15,1-3-8-15,-1 6 0 0,-7-3 0 0,4 7 0 16,-4-4 8-16,-3 3 0 0,7-3 0 0,-4 7 0 16,8-4-8-16,-5 10 10 0,-2-7-10 0,2 0 10 15,-6 4 4-15,11-4 1 0,-1 7 0 0,0 0 0 0,-10-4-7 16,10 4-8-16,-10 3 11 0,10 0-11 0,1 6 0 16,-1 3 0-16,0 6 0 0,-3-5 0 0,11 11 0 0,-5-2 0 15,12 0 0-15,10 5 0 0,7 1 0 0,7-6-9 16,0 6-1-16,7 0 0 0,1-7 10 15,2 14 0-15,1 5 0 0,3-3 0 0,8 1 0 0,10-20 0 16,-8 10 0-16,8-6 0 0,4 6 0 0,-1 6 0 16,4-3 0-16,0 0 0 0,-4 12 0 0,8 14-8 15,3-1 8-15,0-19-8 0,0-3 8 0,10-3 0 16,-6 0 0-16,7 7 0 0,10-4 0 0,-4-3 0 16,8 3 0-16,17 6 0 0,-3-2 0 0,7-10 0 0,7-7 8 15,14-2-8-15,7-1 36 0,0-6 4 16,7-3 0-16,8-6 0 0,13 0-28 0,-3-3-12 15,17-4 10-15,-7 4-10 0,1-7 20 0,13 1-1 0,8-1-1 0,-1 1 0 16,1-10-7-16,13 6-2 0,1-6 0 16,10 0 0-16,1 0-9 0,-1-6 0 0,4 6 0 15,6-10 8-15,15 1-8 0,-10-1 0 0,-1-2 0 16,-3-4 0-16,14 1 0 0,-8 2 0 0,5-12 0 0,-4 6 0 16,-7-6-9-16,3 0 9 0,0 3 0 0,8-3 0 15,-5 0 0-15,-6-3 9 0,0-1 1 0,-11-2 0 16,4 9-10-16,-4-3 0 0,-7 0 0 0,1 3 0 15,2-3 22-15,-10 6 2 0,-7 0 1 0,1-3 0 16,-5 3-25-16,-10 1 0 0,-11-1 0 0,-3 0 0 16,-7 0 0-16,0-6 0 0,-8 6 0 0,-6-6 0 0,-7 0 0 15,-4-3 0-15,-4 3 0 0,-10-3 0 16,7 2 0-16,-3-2 0 0,3-6 0 0,-4 6 0 16,-3 2 0-16,-3-2 0 0,-4 0 0 0,-4 0 0 15,-7-4 0-15,-3 4 0 0,0-6 0 0,-4 2 0 0,1-8 0 16,-5 5 0-16,-2-3 0 0,-5 4 0 0,-3-4 0 15,-6 4 12-15,-1-1-2 0,-7-2 0 0,-7 9-10 0,0-1 0 16,-4-2 0-16,1 9 0 0,-15-9 0 0,4 12 0 16,-4-9 0-16,-3 2 0 0,-4-2 0 0,-3 0 0 15,0-3-10-15,-7 2 10 0,-4-5 0 0,-7 6-9 16,-7-10 9-16,-14 4 0 0,-3-1-22 0,-5 7 1 16,1-7 0-16,-7 7 0 0,-10 9 21 0,-5-6-11 15,5 6 11-15,-1 1-8 0,7-1 8 0,-14 3 0 0,-6 0 0 16,-8 7-8-16,-4 6 8 0,-3-6 0 15,-3 2-9-15,-4-2 9 0,0 9 0 0,-4-6 0 0,-3 2 0 0,-3-2 0 16,-1 6 0-16,-14 0 12 0,-13-3-12 16,2 3 12-16,-6 0 1 0,-4 3 1 0,11 3 0 0,-4 4 0 15,0-1-5-15,0 1-1 0,15-1 0 0,-5 0 0 16,-9 7-8-16,13-6 12 0,14 8-12 0,4-8 12 16,-3 5-12-16,10-5-11 0,0 9 3 15,-4-4 0 1,4-2-69-16,-3 9-14 0,3-3-2 0,3 0-791 0,-10-1-157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30:17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14644 4711 1267 0,'3'-9'112'0,"1"-3"-89"16,3-1-23-16,-4 0 0 0,8-2 260 0,0 2 47 15,3 1 9-15,3-7 3 0,1 9-211 0,-4-2-41 16,7 3-9-16,-3-1-2 0,3 1-22 0,-3-4-5 15,-1 10-1-15,1-6 0 0,-4-1-28 0,0 1 0 16,-3 6 0-16,-1-10 0 0,-3-3 0 0,1 7-13 0,-5-4 1 0,1 4 0 16,-4 0 0-16,-4-7 0 0,1-6 0 0,-8 3 0 15,0-3 0-15,-6 3 1 0,-4 1 0 16,-4-7 0-16,-7 3 11 0,-3-7 0 0,0 14 0 16,-4-1-8-16,-4 0 8 0,1 7 0 0,-11 0 8 15,-10 2-8-15,-8 7 0 0,-7 7 0 0,1 2 0 16,-1 7 8-16,-3-1 19 0,-4-2 4 0,-3 9 1 0,-7 0 0 15,0 9-32-15,7 7-16 0,3-4 1 0,4 7 1 16,0-7 22-16,10 10 5 0,1 3 1 0,6 0 0 16,8 13-5-16,3-4-1 0,7 20 0 0,7-14 0 15,4 7-8-15,6 7 8 0,8-1-8 0,7 7 8 16,4 2-8-16,6-9 0 0,8-2 0 0,6-4 0 0,11 3 0 16,11-3-17-16,7-3 4 0,10-1 1 15,4-2-16-15,4-3-4 0,3-4 0 0,7-12 0 0,3 3 23 0,15-9 9 16,3-7-8-16,4 0 8 0,3-2 0 0,0-11 8 15,1-2 0-15,13-6 0 0,7-4-8 0,-3-12 0 16,-3 6-8-16,10-13 8 0,-1-6 20 0,1-3 10 16,-10-9 2-16,-1-4 0 0,4-12-12 0,-4 3-1 15,-3-9-1-15,-7 6 0 0,-11-9 22 0,-7-4 5 16,4-9 1-16,-7 6 0 0,-4-9-28 0,-11 3-6 16,-6-3 0-16,-11 0-1 0,-8 0 5 0,-13 6 2 15,-7-6 0-15,-8-3 0 0,-13 2-3 0,-8 5-1 16,-17-11 0-16,-11 10 0 0,-3-3-4 0,-15 6-1 15,-3-3 0-15,-10 6 0 0,-1 7-1 0,-10-13 0 0,-14 13 0 16,-4-4 0-16,-7 13-8 0,-10-3 0 0,-8 6 0 16,-6 3 0-16,-1 10 0 0,-3-1 0 0,-10 1 0 0,6 9-11 31,7 0-14-31,-3 3-3 0,-3 10-1 0,-1 3-1343 0</inkml:trace>
  <inkml:trace contextRef="#ctx0" brushRef="#br0" timeOffset="91955.43">2392 8443 1324 0,'0'0'118'0,"-11"0"-94"0,4-6-24 0,0 6 0 0,-3 0 122 0,3-3 20 16,3 3 4-16,-7 0 1 0,8 0-79 0,3 0-16 0,0 0-4 0,0 0 0 16,-7-3-16-16,3 3-3 15,4 0-1-15,0 0 0 0,-7 0-28 0,7 0 0 16,0 0 0-16,0 0 0 0,0 0 35 0,0 0 1 0,0 0 0 0,0 0 0 15,0 0 1-15,0 6 1 0,0-6 0 0,7 6 0 16,-7-3-5-16,4 7-1 0,-4-10 0 0,0 3 0 16,0 6-5-16,0-3-2 0,7-2 0 0,-7 5 0 15,3 0 12-15,4-5 3 0,-3 5 0 0,0 3 0 16,3-2-30-16,-7 6-10 0,3-4 0 0,4 1 9 16,0-1-9-16,0 4 0 0,4-4 0 0,-1 7 0 15,-3-6 8-15,4-1 0 0,0 7 0 0,-1-3 0 16,1 3-8-16,3-1 0 0,-3 4 0 0,-1 0 8 15,-6 0 4-15,6 0 0 0,-6 6 0 0,3-2 0 16,-4 5 16-16,4 0 3 0,-7 1 1 0,0-1 0 0,0 0-12 16,-7-2-3-16,4-4 0 0,3 3 0 15,-7-3-2-15,3 6-1 0,-3-2 0 0,4-4 0 16,-1 0 22-16,4 0 4 0,-10 3 0 16,10-3 1-16,0 3-31 0,-8-3-10 0,8 4 0 0,-3-4 0 0,3 3 8 15,0-3-8-15,0 3 0 0,-4-3 0 0,4 4 0 0,0-4 0 16,0 6 0-16,-7-3 0 0,4 0 8 0,3-2-8 15,-7 5 0-15,3 0 0 0,-3 1 0 0,0-1 0 16,0 0 8-16,4 4-8 0,-5-4 12 0,5 7 0 16,-8-4-1-16,8 1 0 0,-8 2-11 15,11-2 12-15,-10 3-12 0,-1-1 12 0,8-5 0 0,-4-1 0 16,3 7 0-16,4-4 0 0,-4-3-12 0,-3 1 0 16,4-1 0-16,3 4 0 0,-7-4 18 0,7 0 2 0,0 1 0 15,0-1 0-15,0 0-20 0,-4-2 0 16,4-4 0-16,-7 6 0 0,7-9-12 0,-7 9 3 15,7-9 1-15,-7 0 0 0,4-3 8 0,3 3 8 16,-7 0-8-16,3-3 11 0,4 0-11 0,-4-4 10 0,4 4-10 16,0 3 10-16,0-9-10 0,4 5 0 15,-4 4 9-15,4-3-9 0,3-6 0 0,-7 9 8 0,3-4-8 16,4 4 0-16,-7 0 0 0,4-3 0 0,-1-6 0 16,4 6 8-16,-7-7-8 0,4 7 0 0,3 0 0 0,-7-4 0 15,0 1 0-15,0 0 0 0,0-1 0 0,0-2 0 16,-7 0 10-16,3-1-2 0,4 7-8 0,0-10 12 15,-7 4-2-15,4-1-1 0,3-2 0 0,0 5 0 16,0-2-9-16,0 0 8 0,0-4-8 0,0 4 8 16,3-4-8-16,-3 0 0 0,0 4 0 0,7-4 0 15,-7-6 0-15,4 7 0 0,-4 9 0 0,0-10 0 0,0 0 0 16,0-5 0-16,0 8 12 0,0-6-4 0,-4 4-8 0,4-4 0 16,0 0 0-16,0-6 0 0,0 0-9 0,0 0 9 15,0 0-12-15,0 0 12 16,0 0-48-16,0 0-2 0,-7-6-1 0,7-6 0 15,0-7-53 1,-3-3-12-16,3-3-1 0,0-13-794 0,3-6-158 0</inkml:trace>
  <inkml:trace contextRef="#ctx0" brushRef="#br0" timeOffset="95295.22">3090 8340 1555 0,'0'0'68'0,"0"0"16"0,0 0-68 0,-3 0-16 15,-4-4 0-15,7 4 0 0,-4 0 188 0,4 0 33 16,0 0 7-16,-10 0 2 0,10 0-187 0,0 0-43 15,0 0 0-15,0 0 0 0,-7 0 8 0,7 0 4 16,0 0 0-16,-4 4 0 0,4-4 7 0,0 0 1 16,-3 9 1-16,3-6 0 0,-8 7-10 0,8 2-3 15,-3-2 0-15,3-1 0 0,3 0 13 0,-3 1 3 16,0-1 0-16,0 4 0 0,0-1 12 0,8-2 4 16,-8 2 0-16,0-2 0 0,0 8-23 0,0-5-4 15,0 6-1-15,3-7 0 0,-3 10 0 0,4-3 0 0,-4-6 0 16,7 9 0-16,-7-4-12 0,0 4 0 0,3-9 0 0,4 9 0 15,-7-3 0-15,4 3 0 0,3 0 0 0,-4-4 0 16,-3 4 13-16,0 0-3 0,0 0-1 0,0 3 0 16,0 0 11-16,0-3 1 0,0 7 1 0,0-4 0 15,0-3-11-15,0 3-3 0,-3 0 0 0,3-3 0 16,-7 6 4-16,7-3 0 0,0-3 0 0,-4 6 0 16,4-6 0-16,0 0 0 0,0 0 0 0,4 6 0 15,-4-6 6-15,7 0 2 0,-4 6 0 0,-3-3 0 16,4-3-20-16,3 10 10 0,-7-10-10 15,0 9 8-15,0-9-8 0,0 9 12 0,3-9-12 0,-3 10 12 16,-3-4-12-16,3-3 0 0,0 3 0 0,0 0 0 0,0-2 14 0,0-4 4 16,0-1 1-16,0 1 0 15,0 7-6-15,0-7-1 0,0 0 0 0,0 6 0 0,3-3-3 16,-3 6-1-16,0-3 0 0,8-2 0 0,-8 11-8 0,0-6 0 16,0 4 0-16,0-1 0 0,0-2 8 0,0-1 0 15,3 7 0-15,-3-7 0 0,-3 1-8 0,3 2 0 16,0-3 0-16,0 4 0 0,0-4 0 0,-8 7 0 15,8-7 0-15,0 4 0 0,-3-4 0 0,3 0 0 16,0-9 9-16,0 10-9 0,0-4 10 0,0-3-2 16,0 3-8-16,0-3 12 0,0-3-12 0,3 0 11 15,5 3-11-15,-8-9 10 0,0 6-10 0,3 0 0 16,1-3 0-16,-4 3 0 0,7 6 0 0,-7-3 0 16,0-3 0-16,3 3 0 0,-3 0 0 0,0 3 0 0,0-6 8 15,0 3-8-15,-3-3 0 0,3-3 0 0,0 3 9 16,0-3-9-16,0 0 0 0,0-4 9 15,-7 4-9-15,7-6 0 0,0-4 10 0,0 4-10 0,-4-4 8 0,4 4-8 16,0-4 0-16,-3 0 8 0,3 1-8 16,0-1 0-16,0-6 0 0,-8 7 0 0,8-10 8 0,0 6-8 15,-3 0 0-15,3 1 0 0,0-7 0 0,0 0 0 16,-7 3 0-16,7-3 0 0,0 0 0 0,0 0 0 16,0 0-27-16,-4 6 3 0,4-6 0 0,0 0 0 15,0 0-105-15,0 0-21 0,-3-6-4 0,-8 3-1179 16</inkml:trace>
  <inkml:trace contextRef="#ctx0" brushRef="#br0" timeOffset="103633.36">445 8371 1609 0,'0'0'71'16,"0"0"15"-16,0 0-69 0,0 0-17 0,0 0 0 0,0 0 0 0,-8-3 61 0,8 3 9 16,0-6 2-16,0 6 0 0,0-10-31 0,0 10-5 15,0 0-2-15,0 0 0 0,0 0-34 0,11-3 0 16,-11 3 0-16,4-3 0 0,-4 3 0 0,0 0 0 15,0 0 0-15,0 0 0 0,0 0 12 0,0 0 0 16,0 0-1-16,0 0 0 0,0 0 9 0,0 0 1 16,0 0 1-16,0 0 0 0,0 0 30 0,0 0 7 0,0 0 1 0,0 0 0 15,0 0 1-15,0 0 1 0,0 0 0 0,0 0 0 16,0 0-10-16,0 0-1 0,0 0-1 0,0 0 0 16,7 3-14-16,-7-3-4 0,0 0 0 15,0 3 0-15,0-3-11 0,3 10-2 0,4-1-1 0,-3 0 0 16,-4 1-5-16,3-1-1 0,-3 4 0 0,7-1 0 15,-7 1-12-15,0 3 0 0,4-1 0 0,-4 4 0 16,0 3 0-16,7 0 0 0,-7 0 0 16,0 9 0-16,0-3 9 0,-7 4-1 0,7 2 0 0,0 4 0 15,0 0 0-15,-4 2-8 0,4 14 12 0,0-1-4 16,0 0 1-16,0 7 0 0,-7-7 0 0,7 0 0 16,-3 1-9-16,3-1 8 0,0 0-8 0,0 1 8 15,0-1-8-15,0 7 0 0,0 2 0 0,0-5-11 0,0 5 11 16,-4 1 9-16,4 0-1 0,0 12-8 0,-7-3 16 0,7 4-4 15,0-4-1-15,-3 0 0 0,3-6-11 0,0 3 10 16,0-4-10-16,0 1 10 0,0-3 4 0,3 0 1 16,-3-1 0-16,7-5 0 0,-3-7-15 0,-1 0 0 15,-3-3 8-15,7 0-8 0,-3 0 10 0,-4 4-1 16,7-1 0-16,-4-3 0 0,-3 6-9 0,7-6 0 16,-7-3 0-16,0-3 0 0,4-4 11 0,-4 1 0 15,0-4 0-15,0-5 0 0,0-4-11 0,0 6 0 16,0-3 0-16,0-3 0 0,-4-3 0 0,4-3 0 0,0 3 0 0,-7-3 0 15,7 0 0-15,0-4 0 16,0 1 0-16,0-10 8 0,0 4-8 0,-3-1 0 16,3 1 0-16,0-7-11 0,-7 6-7 0,7-3-2 15,0-6 0-15,0 4 0 16,0 5-59-16,0-6-12 0,0-3-2 0</inkml:trace>
  <inkml:trace contextRef="#ctx0" brushRef="#br0" timeOffset="107723.1">1545 7910 1335 0,'0'0'59'0,"0"0"13"0,0 0-58 0,0 0-14 15,0 0 0-15,0 0 0 0,0 0 28 0,0 0 4 16,0 0 0-16,0 0 0 0,0 0 0 0,0 0 0 16,0 0 0-16,7 6 0 0,4-3-32 0,-1-3 0 15,-6 0 0-15,7 0 0 0,-8-3 16 0,8 3-4 0,-1 3 0 0,-6-3 0 16,3-3 11-16,-7 3 1 0,0 0 1 0,10-6 0 15,-10 6 20-15,4-3 4 16,-4 3 1-16,0 0 0 0,0 0-3 0,0 0-1 0,10 0 0 0,-10 0 0 16,0 0-17-16,0 0-3 0,0 0-1 0,4 0 0 15,-4 0-15-15,11-3-10 0,-11 3 12 0,0 0-12 16,0 0 0-16,0 0 0 0,0 0 0 0,3-7 0 16,-3 7 0-16,0 0 0 0,0 0 0 0,0 0 0 15,0 0 0-15,0 0 0 0,0 0 0 0,0 0 0 16,0 0 8-16,0 0-8 0,0 0 12 0,0 0-12 15,0 0 13-15,7 0-4 0,-7 0-1 0,0 0 0 16,0 0-8-16,11 0 0 0,-11 0 0 0,3 0 8 16,-3 0-8-16,0 0 0 0,0 0 0 0,0 0 0 15,0 0 8-15,0 0-8 0,0 0 8 0,0 0-8 16,0 0 27-16,0 0 0 0,0 0 0 0,0 0 0 16,0 0-13-16,0 0-2 0,0 0-1 0,0 0 0 0,0 0-11 0,0 0 0 15,0 0 0-15,0 0 0 0,0 0 0 0,7-3 0 16,-7 3 0-16,0 0-11 0,0 0 11 0,0 0 0 15,0 0 0-15,0 0 0 0,4-6 0 0,-4 6 0 16,0 0 0-16,0 0 0 16,3 0 8-16,-3 0 0 0,0 0 0 0,7 0 0 0,-3 0 15 0,7-3 3 15,-8 0 1-15,-3 3 0 0,0 0-27 0,0 0 0 16,7 0 0-16,-7 0 0 0,0 0 11 0,4-6-3 0,6 6-8 16,-10 0 12-16,0 0 5 0,0 0 1 0,4 0 0 0,-4 0 0 15,0 0-6-15,0 0 0 0,7-10-1 0,-7 10 0 16,10-3-11-16,-10 3 0 0,0 0 9 15,0-6-9-15,11 3 0 0,-7-1 0 16,-4 4 0-16,0 0 8 0,0 0-8 0,0-6 9 0,10 3-9 16,-10 3 10-16,0 0 6 0,0-6 2 0,4-4 0 15,-4 10 0-15,0 0-7 0,0 0-2 0,0 0 0 0,0 0 0 16,-4-3 3-16,-3-6 1 0,0 9 0 0,-4-3 0 16,1-4-3-16,3 7-1 0,0 0 0 0,-4 0 0 15,-3 0-9-15,3 0 0 0,1 7 0 0,-1-4 0 16,-3-3 0-16,4 0 0 0,-1 9 0 0,-3-6 0 15,3 4 0-15,1-4 0 0,-1 3 0 0,4-3 0 16,-3 7 0-16,-1-7 0 0,0 6 0 0,8-3 0 0,-8-2 0 0,4 5 0 16,4-6-9-16,-1 3 9 0,-3-3 0 0,4 4 0 15,3-4 0-15,-8 6 0 16,8-6 0-16,0-3 0 0,0 0 0 0,8 10 0 16,-8-1 0-16,3 1 0 0,4-7 0 0,-3 6 0 0,6 1 0 0,-6-7 0 15,6 6 0-15,1 1 0 0,0-10 9 0,-1 9-1 16,4-6 0-16,-3-3 0 0,3 6-8 0,0-3 0 15,0-3 9-15,4 7-9 0,-4-4 0 16,0 0 8-16,-3 3-8 0,3-3 0 0,-4 7 0 0,4-1 0 16,-3-6 0-16,0 7 8 0,-1-1-8 0,-6 1 0 15,6-1 0-15,-6 0-8 0,3 1 8 0,3-4 0 16,5 4 0-16,-12-1 0 0,4 3 0 0,4-2 0 16,-8-1 0-16,8 4-8 0,-1-4 8 0,-6 1 0 15,6 2 0-15,-6-2 0 0,3 2 0 0,-3-2 0 0,3-1 0 16,-7 3 0-16,3-2 0 0,-3-1 0 0,0 4 0 0,0-4 0 15,-3 4 0-15,-4-4 0 0,3 1-8 0,4 2 8 16,-11-2 0-16,8 2 0 0,-4-2 0 16,3-1 0-16,-3-3 0 0,4 0 0 0,-4 1 0 15,3-4 0-15,1-3 20 0,-8 0 8 0,4 0 3 0,4 0 0 16,3 0-31-16,0 0 8 0,-15 0-8 0,5-10 0 16,-4 7 0-16,3-6 0 0,-3 6 0 0,3-3 0 15,-6-4 0-15,3-2 12 0,0 2-3 0,-1 4-1 16,5-10-8-16,-1 7 10 0,1-4-10 0,-1 4 10 15,8-1-10-15,-8-2 0 0,7 2 0 0,-3-2 0 16,7 3 0-16,-3-4 12 0,3 4-12 0,0-4 12 16,0 1-2-16,3-4 0 0,4 3 0 0,-7-6 0 15,0 7-10-15,4-7 8 0,3 3-8 0,-3-2 8 16,6-1-8-16,-6 3 8 0,3-3-8 0,-4 0 8 0,8 4-8 0,-8-4 0 16,4 0 0-16,-3 0 0 0,7 7 0 15,-8-7 0-15,4 6 0 0,-3 1 0 0,3-7-9 0,-4 10-1 16,1-4 0-16,3 4 0 15,-4-4-13-15,4 4-2 0,-3-1-1 0,3-2 0 16,-3 2-14-16,-1 7-4 0,4-3 0 0,-7 6 0 16,0-13-124-16,4 10-24 0,6-3-6 0,-10 6-1 0</inkml:trace>
  <inkml:trace contextRef="#ctx0" brushRef="#br0" timeOffset="108949.04">2847 8108 288 0,'0'0'25'0,"0"0"-25"16,0 0 0-16,0 0 0 0,0 0 317 0,3-4 59 15,-3-2 11-15,0 6 2 16,0-3-333-16,4-3-66 0,3-1-14 0,-7 7-2 0,0-6 14 0,0 6 4 15,0-9 0-15,0 6 0 16,-7-7-1-16,3 1 0 0,4 6 0 0,-10-4 0 0,6 4 19 0,-3-6 4 16,0 6 1-16,-3-4 0 0,3 4 28 0,-4-3 5 15,4 3 2-15,-4-6 0 0,1 9-6 0,-1-10 0 16,1 7-1-16,-1-3 0 0,4-1-12 0,-4 1-3 16,1 3 0-16,6-3 0 0,-6 3-15 0,3-4-3 0,-4 4-1 0,4 3 0 15,0-3-9-15,3-3 0 16,-3 6 0-16,4 0 8 0,3 6-8 0,0-6 0 0,-11 6 0 0,8 1 0 15,3-4 0-15,-7 6 0 16,3 4 0-16,4-4 0 0,-7 10 0 16,4-7 0-16,-1 7 0 0,-3-6 0 0,3 6 0 0,4-7 0 0,0 1 0 0,-7 2 0 15,7-2 0-15,7 0 0 0,-7-4 9 0,0 3-9 16,4-2 8-16,3-1-8 0,-7-6 8 0,4 7-8 16,-4-10 11-16,3 9-3 0,-3-9 0 0,7 0 0 15,-7 0 2-15,11 0 0 0,-11 0 0 0,10 0 0 16,-3-3-2-16,0-3-8 0,4 6 12 15,-7-10-4-15,6 7-8 0,1 0 12 0,-1-3-12 0,-6-4 12 16,-1 1-12-16,4 3 0 0,4-4 9 0,-7 1-9 16,6 0 0-16,-10-4 9 0,11 0-9 0,-11-2 0 15,3 5 13-15,4-2-4 0,-3-1-1 0,-4-6 0 16,0 10 19-16,0-7 3 0,0 1 1 0,0 2 0 0,3 4-6 0,-3-4-1 16,0 1 0-16,7-4 0 0,-7 10-15 0,4-4-9 15,-4 4 10-15,7 0-10 16,-7 6 0-16,0 0 8 0,0 0-8 0,0 0 0 0,0 0 12 15,0 0-1-15,0 0 0 0,0 0 0 16,3 3-11-16,-3 6 0 0,0 4 0 0,4-1 0 0,-4 4 0 16,0 0 0-16,-4-1 8 0,4 1-8 0,0 6 0 0,0 0 0 15,-3 3 9-15,3-3-9 0,-7 3 8 0,7-3-8 16,0-3 10-16,0 3-10 0,0 0 12 0,0 0-3 16,0 6-1-16,0-6 0 0,0-3-8 15,0 3 12-15,-4 0-12 0,4 0 12 0,0-4-3 0,0 4 0 16,0-9 0-16,0 6 0 0,0-7-9 0,0 1-9 0,0-4 9 15,4 1-13 1,-4-10-81-16,7 0-16 0,-7 0-3 0,7 0-1 0</inkml:trace>
  <inkml:trace contextRef="#ctx0" brushRef="#br0" timeOffset="111769.47">568 7643 1555 0,'-11'-9'68'0,"8"0"16"0,-4 9-68 0,3-3-16 16,-6-1 0-16,6-2 0 0,-6 6 128 0,3 0 23 16,3-3 4-16,-7 3 1 0,8 3-128 0,-8-3-28 15,1 6 0-15,-1-2 0 0,-3-1-9 0,3 6-1 16,-3 10 0-16,4-7 0 0,-4 1 10 0,3 6-8 16,0-7 8-16,-3 7-8 0,4 3 0 0,-1 0 0 15,1-3 0-15,6 9 0 0,-6-3 8 0,10 7 0 16,0-11 0-16,0 11 0 0,-4-4 0 0,8-3 0 15,-4 6 0-15,7-2 0 0,-4-4 0 0,1-3-13 16,6 6 5-16,-3-6 8 0,0-3-22 0,0-4 3 16,7 4 1-16,-3-6 0 0,0-4 6 0,3 1 0 15,-4-1 1-15,4-6 0 0,-3-3 11 0,-7-3 0 0,6 3 8 0,1-9-8 16,-8 5 30-16,4-5 2 0,4 0 0 0,-8-1 0 16,-3 1-12-16,7-4-3 0,-7 4 0 15,0-4 0-15,-7 1 24 0,7-4 5 0,0 4 1 0,0-1 0 16,-3 0-28-16,-4-2-6 0,3 5-1 0,-3-2 0 15,4 2 6-15,-1-2 1 0,-6 2 0 0,3 1 0 16,3 6-19-16,1-6 0 0,-5 9 0 0,-2 0 0 16,6 0-23-16,-6 0-5 15,6 6 0-15,-6-3-1 16,-1 0-20-16,8-3-4 0,-5 6-1 0,-2-3 0 16,-1 7 18-16,8-10 3 0,-8 9 1 0,8-9 0 15,-4 3-105-15,3-3-21 0</inkml:trace>
  <inkml:trace contextRef="#ctx0" brushRef="#br0" timeOffset="112385.43">942 7622 2134 0,'0'0'47'0,"0"0"9"0,0 0 3 0,0 0 1 0,0 0-48 0,0 0-12 0,7-4 0 0,0-2 0 15,4 6 0-15,-1-3 0 0,4-3 0 0,4 6 0 16,-4 0 0-16,4-3 0 0,3 3 0 0,-7 0 0 16,7 0 0-16,0 0 0 0,-3 0-8 0,3 3 8 15,-7-3 0-15,7 6 0 0,-6-3-8 0,16 7 8 16,-24-7 0-16,0 3 0 0,4-3 9 15,0-3-9-15,-8 9 0 0,1-9 0 0,-4 0 0 0,0 0 0 0,0 0 0 16,0 0 9-16,0 0-1 16,0 0 15-16,0 0 3 0,0 0 1 0,0 0 0 0,0 0-9 0,0 0-2 15,7 10 0-15,-7-7 0 0,0-3-16 0,0 9 0 16,0 1 0-16,-7-1 0 0,7-6 0 0,-4 13 0 16,4-3 0-16,-3-4 0 0,3 0 0 0,0 4 0 15,-11-1 0-15,0 1 0 0,4 3 0 0,4-4 13 16,-11 1-1-16,3 6 0 0,1-7-1 0,-1 1-1 15,7-4 0-15,-6 7 0 0,-4-10 9 0,7 3 1 16,3 1 1-16,-6 2 0 0,6-2-21 0,-7-1 9 16,1 4-9-16,6-4 0 0,-6 1 15 0,3 2-4 15,0-2-1-15,-4 2 0 0,4 7-10 0,0-10 0 0,0 4 0 0,3-4 0 32,-6 1-25-32,3-1-7 0,3 0-2 0</inkml:trace>
  <inkml:trace contextRef="#ctx0" brushRef="#br0" timeOffset="113084.02">1274 8456 1555 0,'-8'-10'138'0,"8"10"-110"0,-3-9-28 0,-4 9 0 0,3 0 315 0,4 0 57 15,0 0 12-15,0 0 3 16,0 0-334-16,0 0-66 0,0 0-14 0,0 0-2 0,-7 9 10 0,7-2 3 15,0-1 0-15,7 3 0 0,-7 7 16 0,0-4 0 16,0 1 0-16,4 6 0 0,3 0-9 0,-4 6 9 16,-3-3-13-16,8 9 5 0,-5-3 8 0,-3 4 12 15,4 2-2-15,-4 7-1 0,7 0 5 0,-7 2 1 16,0 1 0-16,0 7 0 0,0-8-15 0,0 1 0 16,0 7 0-16,0-8 0 0,0 11 0 0,0-4 0 0,3 3 0 15,-3-3 0-15,7-3 19 0,-3-3 10 0,-1 7 3 0,8-8 0 16,-4 8-20-16,7-8-3 15,-10 8-1-15,6-7 0 0,1-1-8 0,-1 8 0 16,-6-7 0-16,3 9 0 0,3-3 0 0,-2 3 0 0,-1 1 0 0,-7-1 0 16,3 0 0-16,4 1 8 0,-3-1-8 0,-4 6 8 15,3-5-8-15,-3 2 8 0,7 4-8 0,-7-4 8 16,4 1-8-16,3-10 8 0,-7 6-8 0,0-9 8 16,3 3 5-16,4-3 1 0,-7 0 0 0,4 0 0 15,-4-4-14-15,4 4 0 0,-4-3 0 0,7 0-10 16,-7-7 34-16,0 7 8 0,0-3 0 0,3-4 1 15,-3-6-25-15,0-2-8 0,0 5 0 0,0-9 0 16,0 6 12-16,0-3-2 0,0-3 0 0,0 0 0 16,0 3-2-16,0 0 0 0,-3-3 0 0,3 10 0 0,0-4-8 0,0-3 0 15,0 3 0-15,0-3 0 0,0-3 0 16,0 9 0-16,-7-5 14 0,7-1-4 16,0-3-1-16,-4 6 0 0,4-3 0 0,0-3 0 15,0 0-9-15,0-3 0 0,-4-1 0 0,4 1 0 16,-7-3 15-16,7-7 4 0,-3 10 1 0,3-6 0 0,0-1-20 0,0-2 0 15,0 2-11-15,0-2 11 16,0-4-72-16,0-6-8 0,0 0-2 0,0 0-860 16,0 0-172-16</inkml:trace>
  <inkml:trace contextRef="#ctx0" brushRef="#br0" timeOffset="119856.26">3831 10767 345 0,'0'0'15'0,"0"0"4"0,0 0-19 0,0 0 0 16,-10 0 0-16,3 0 0 0,7 0 340 0,-4 0 65 16,4 0 13-16,-11 0 2 0,11 0-268 0,0 0-55 15,0 0-10-15,0 0-3 0,0 0-32 0,0 0-6 16,0 0-2-16,0 0 0 0,4 0-26 0,7-10-6 16,6 10 0-16,-10-9-1 0,11 9-11 0,-4-3 0 15,11-7 0-15,-4 10 0 0,-4 0 0 0,8-3 0 16,7-3 0-16,-4 6 0 0,4-3 10 0,3 3 0 0,0 0 0 15,1-6 0-15,-5 2 9 0,5 1 1 0,-1-3 1 0,7 6 0 16,1-3-4-16,-1-3-1 0,0 6 0 0,1 0 0 16,3 0-5-16,-4 0-2 0,0 6 0 0,1-3 0 15,-8-3 2-15,7 6 0 0,-7-6 0 0,4 0 0 16,-3 3 22-16,6-3 5 0,0 0 1 0,-3 0 0 16,0-3-27-16,3 3-12 0,-7 0 10 0,1-6-10 15,3 6 12-15,-4 0-3 0,-7 0-1 16,4 0 0-16,-15-3-8 0,12 3 8 0,-15-6-8 0,0 6 8 15,0-4-8-15,-3 4 0 0,-4 0 0 0,7 0 0 16,-14 0 8-16,0 0 0 0,0 0 0 0,0 0 0 16,0 0-8-16,0 0 0 0,0 0 0 0,0 0 0 15,0 0 28-15,0 0 3 0,-11-9 1 0,8 9 0 16,-8-9-20-16,4 6-3 0,-4-4-1 0,4 4 0 0,-3-6-8 16,-4 6 0-16,3-4 0 0,-7 4 0 0,1-3 8 0,3 3 0 15,-11-7 0-15,4 10 0 0,-4-9 5 0,4 9 1 16,0-3 0-16,-4 0 0 0,0-4 16 0,1 7 3 15,6-9 1-15,-3 6 0 0,-4-3-34 0,11 2 0 16,-7 1 0-16,7-3 0 0,3 6 0 0,1 0 0 16,6 0 0-16,4 0-9 0,0 0 9 0,0 0 0 15,0 0 0-15,0 0 0 0,0 0 0 0,0 0 0 16,4-3 8-16,6-3-8 0,1 6 0 0,3 0 0 16,7 6 0-16,-7-3 8 0,11-3-23 0,-4 6-4 15,-3 1-1-15,6-7 0 0,1 6 5 0,0-3 1 0,-1-3 0 16,5 6 0-16,-5-3 14 0,1 4 0 15,-7-7 0-15,-1 3 0 0,1 0 0 0,0-3 0 0,-4 9 0 16,-4-9 0-16,-3 0 0 0,0 10 0 0,4-7 0 16,-11-3 0-16,0 0 28 0,11 6 3 0,-11-6 0 15,0 3 0-15,0-3-31 0,7 7 0 16,-7-7 0-16,0 0 0 0,0 0 0 0,7 3 8 0,-7-3-8 0,3 12 0 16,-3-12 0-16,7 10 0 0,-7-4 0 0,0 3 0 15,0-9 0-15,-7 7 0 0,4 8 0 0,-4-8 0 16,3 2 0-16,1 7 0 0,-8-4 0 0,4 1 0 15,-4-1 0-15,4-2 12 0,0-1-1 0,-3 4-1 16,3-4-10-16,-4 0 0 0,-3-5 0 0,3 5 0 16,1-9-81-16,-4 6-19 0,3-6-3 0,-3-6-1218 15</inkml:trace>
  <inkml:trace contextRef="#ctx0" brushRef="#br0" timeOffset="121075.18">3436 8086 1209 0,'0'0'108'0,"-7"-4"-87"16,7-2-21-16,-4 3 0 0,4-3 311 0,0 6 57 16,0-3 12-16,0 3 3 0,4-7-308 0,3 4-62 15,-7 3-13-15,7-3 0 0,0-3-18 0,4 6-3 16,-11 0-1-16,0 0 0 0,0 0 22 0,3-3 0 15,-3 3 0-15,0 0 8 0,0 0-8 0,0 0 0 16,7 0 0-16,-7 0 0 0,0 0 15 0,7 0 1 16,-7 0 0-16,11 3 0 0,0-3 8 0,-1 6 3 15,-10-6 0-15,4 3 0 0,6-3 6 0,-3 3 2 16,-7-3 0-16,14 7 0 0,-10-4-7 0,7 3 0 0,-11-6-1 0,10 3 0 16,-10-3-2-16,4 10 0 0,3-7 0 0,-7-3 0 15,3 9-5-15,4 1-2 0,-3-1 0 0,6-6 0 16,-10 7-10-16,0 2-8 0,0-3 12 0,0 10-12 15,0-6 8-15,4 3-8 0,-4-1 0 0,7 4 0 16,-3-6 0-16,-1 8 0 0,4 1 0 0,-3 4 0 16,3-1 10-16,3 3-10 0,-3 3 8 0,0 4-8 15,4-4 0-15,-8 4-12 0,8-4 0 0,-7 0 1 16,3 1 36-16,3 5 7 0,-10-2 2 0,4-4 0 16,-1-6-26-16,4 7-8 0,-7-1 0 0,4 0 0 0,3 1 18 0,-7-1-3 15,3 0-1-15,-3 1 0 0,4-1-2 0,3 0 0 16,-7 1 0-16,4-1 0 0,-4 0-12 0,7 1 0 15,-4-1 0-15,-3-6 0 0,7 7 0 16,-7-4 0-16,4-3 0 0,-4 6 0 0,0 1 10 16,0-1-10-16,0 0 10 0,3 1-10 0,-3-4 8 0,0-3-8 15,7 6 0-15,-7-9 9 0,0 10-1 0,0-10 0 16,0 6 0-16,4-6 0 0,-4 0 0 0,0 0 0 16,7-3 0-16,-7 3 0 0,0-1-8 0,0 1 10 15,0 7-10-15,0-7 10 0,3 0-10 0,-3-1 0 16,-3 8 0-16,3-4 0 0,0 6 0 0,-7-3 0 15,7-3 8-15,-4 1-8 0,4-1 0 0,-7 6 0 0,0-9 0 16,7 6 8-16,-7-6-8 0,4 0 12 0,3 0-12 16,-7-9 12-16,3 9-4 0,4-7 0 0,-7-2 0 0,7-1 0 15,-4 1-8-15,4 6 12 0,-3-7-12 16,3-2 12-16,0 8-12 0,0-5 0 0,0-4 0 0,-7 4 0 16,7 3 0-16,-4-4 0 15,4 1 8-15,0-1-8 0,0 7 0 0,0-6 0 16,0-4 0-16,0 10 0 0,0-10 12 0,0 4 1 0,0-1 0 0,0-2 0 15,0 2-13-15,0 4 0 0,0-7 0 0,0-2 0 16,0 2 0-16,0 7 0 0,0-10 0 0,4 10 0 16,-4-10 0-16,0 3 0 0,0 1 0 0,0 2 0 15,0-2 0-15,0-1 0 0,0-9 0 0,0 9 0 16,0-9 0-16,0 0 9 0,-4 4-9 0,4-4 8 16,0 0-8-16,0 9 12 0,0-9-12 0,0 0 12 0,0 0-12 0,0 0 8 15,0 0-8-15,0 0 8 0,0 0-8 0,0 0 0 16,0 0 0-16,0 0 8 0,0 0-8 0,0 0 0 15,0 0 0-15,0 0 0 16,0-9-134-16,0 2-22 16</inkml:trace>
  <inkml:trace contextRef="#ctx0" brushRef="#br0" timeOffset="125727.85">4209 11560 403 0,'0'0'36'0,"0"0"-36"0,0 0 0 0,0 0 0 15,-4 0 294-15,-3 0 52 16,4 0 10-16,3 0 3 0,0 0-281 0,0 0-56 0,0 0-11 0,-8 6-3 16,8-6-8-16,-7 3 0 0,7-3 0 0,0 7-11 15,-10-4 3-15,10 6 0 0,-11-6 0 0,8 7 0 16,-4-4 38-16,-4 4 8 0,8 2 2 0,-12 1 0 16,5-1 19-16,-4 7 4 0,-7 0 1 0,6-4 0 0,-9 14-29 0,6-4-6 15,1 3-1-15,-8 0 0 16,4-3-16-16,-4 7-3 0,0-1-1 0,1 0 0 0,-1 1-8 15,0-1 0-15,4-6 0 0,0 3 0 0,3-6 10 0,1 0-10 16,6-3 12-16,-3 0-12 0,3-7 0 0,4 1 0 16,0-4 0-16,4 1-658 15,3-10-124-15</inkml:trace>
  <inkml:trace contextRef="#ctx0" brushRef="#br0" timeOffset="126027.83">3545 11629 2574 0,'-14'-6'114'0,"14"6"23"0,-10-3-109 0,3 3-28 0,7 0 0 0,0 0 0 15,7 9 11-15,3-6-3 0,4 7-8 0,4 2 12 16,10-2-12-16,1 2-10 0,2 4 2 0,8-1 0 15,7 1-3-15,3-3 0 0,1-1 0 0,6 7 0 16,-3 3 11-16,4-3-8 0,-5-4 8 0,-6 7-8 16,0 4 8-16,-4-1 0 0,1-3 0 0,27 40 0 15,-34-24 0-15,-5-4 0 0,-2 7-8 16,-1-6 8-16,-3 5-13 0,-4-5 5 0,-4-4 8 0,1 1-18 16,-4-1 4-16,0 0 1 0,-7-9-715 15,7 7-144-15</inkml:trace>
  <inkml:trace contextRef="#ctx0" brushRef="#br0" timeOffset="127393.74">3231 11178 403 0,'0'0'36'0,"0"0"-36"16,0 0 0-16,-7 0 0 15,4 0 316-15,3 0 57 0,-11 0 11 0,11 0 3 0,0 0-321 0,0 0-66 16,0 0-9-16,0 0-4 0,0 0 2 0,0 0 1 16,0 0 0-16,0 0 0 0,0 0-10 0,0-4-3 15,0 4 0-15,0 0 0 0,0 0 35 0,0 0 8 16,0 0 0-16,0 0 1 0,-3-6 55 0,-4 6 10 15,3 0 2-15,-6 0 1 0,3 6 0 0,-1-2 0 0,1-4 0 16,4 0 0-16,-8 0-44 0,8 0-9 16,-8 0-1-16,11 0-1 0,0 0-20 0,0 0-4 0,0 0-1 0,-7 0 0 15,4 0 0-15,3 0 0 0,-11-4 0 0,11 4 0 16,0 0-9-16,-3-6 0 0,-5 6 0 0,5-3 0 16,3-3 11-16,-7 3-3 0,3-1-8 0,1-2 12 15,-4 6 0-15,3-3 0 0,-3-3 0 0,4 6 0 16,-4-3 26-16,3-4 5 0,4 7 1 0,0 0 0 15,-3-3-20-15,3 0-3 0,0 3-1 0,0 0 0 16,0 0-20-16,0 0 0 0,-8-6 0 0,8 6 0 16,0 0 0-16,0 0 0 15,0 0 0-15,0 0 0 0,0 0 8 0,0 0-8 0,0 0 8 0,0 0-8 16,0 0 9-16,0 0-9 0,0 0 12 0,8 9-12 16,-8-9 14-16,0 0-4 0,7 10-1 0,-7-10 0 0,7 9 10 15,-7-9 1-15,0 3 1 0,3 10 0 16,4-4-13-16,-7 1-8 0,4-1 8 0,3 0-8 15,-4 4 0-15,1-1 0 0,3-2 0 0,-4 2 0 16,5 4 0-16,-5-3 0 0,8-1 0 0,-11 7 0 0,3 0 0 0,4-4 0 16,-3 7 0-16,-4-3 0 0,7 3 0 0,-7 0 0 15,3 9 0-15,-3-9 0 0,0 10 0 0,0-1 0 16,0 0 0-16,0 1 0 0,0-1 11 0,4 1-3 16,-4-1 0-16,7-3 0 0,-7-3-8 0,10 3 0 15,-10-2 0-15,4-5 0 0,0 8 0 0,3-4 0 16,-4 3 0-16,4 0 0 0,-3-3 0 15,-4 7 0-15,0-1 0 0,0 0 0 0,0-6 8 0,-4 4-8 16,4-1 0-16,0-3 8 0,-7-3-8 0,4 0 8 16,3 0-8-16,-7-3 8 0,3 0-8 0,0-7 12 15,4 1-12-15,0-4 12 0,0-9-12 0,0 0 8 16,0 6-8-16,0-6 8 0,0 0-20 0,0 0-4 16,0 0 0-16,0 0-1 15,0 0-131-15,0-9-25 0,4-1-6 0</inkml:trace>
  <inkml:trace contextRef="#ctx0" brushRef="#br0" timeOffset="128160.69">2346 11250 403 0,'-11'3'36'0,"11"-3"-36"0,0 0 0 0,0 0 0 16,-3 0 184-16,-8 0 29 15,11 0 7-15,0 0 0 16,0 0-204-16,-7 6-42 0,4-3-8 0,3-3-2 16,0 0-9-16,0 0-3 0,-4-3 0 0,4 3 0 0,-10 0 48 0,10 0 20 0,-7 0-2 0,3-6 0 15,4 6 72-15,-11 0 14 0,8 0 4 0,3 0 0 16,-7 0 6-16,7 0 2 0,0 0 0 0,0 0 0 16,0 0-53-16,0 0-11 0,0 0-1 0,0 0-1 15,0 0-28-15,-4 9-6 0,4-9 0 0,0 0-1 16,0 6 9-16,0-6 1 0,-3 7 1 0,6-1 0 15,-3-3 11-15,4 7 3 0,-4-10 0 0,0 9 0 0,7 0-7 0,-7-6-1 16,3 10 0-16,4-4 0 0,-7 1-13 0,4-1-3 16,-4 4-1-16,4-4 0 0,-4 10 4 15,7-6 1-15,-14 9 0 0,14-1 0 16,-7 1-28-16,3 7-6 0,-3-4-1 0,0 3 0 16,0 3 26-16,7-2 5 0,-7-4 0 0,0 3 1 0,4-3 7 15,6 6 2-15,-10-2 0 0,4-4 0 0,3 3-14 0,-4-3-2 16,4-3-1-16,-3 0 0 0,-4 3-9 15,0-3 8-15,4 0-8 0,3-7 8 0,-14 4-8 16,7 0-11-16,0 0 3 0,0-3 0 0,0-1 32 16,0-2 8-16,0-1 0 0,0 1 1 0,7-4-33 0,-7 4 0 0,-7-7 0 15,7-3 0 1,0-3-40-16,0 0-8 0,0 10-1 0,0-10-1 16,0 0-94-16,0 0-18 0,0 0-4 0,0 0-1 15,-4 9-49-15,4-9-11 0,0 0-1 0,0 0-1 0</inkml:trace>
  <inkml:trace contextRef="#ctx0" brushRef="#br0" timeOffset="129329.62">494 11428 1612 0,'0'0'144'0,"-7"-6"-116"0,7 6-28 0,0 0 0 16,-4 0 120-16,4 0 19 0,0 0 3 0,0 0 1 15,0 0-119-15,0 0-24 0,0 0 0 0,0 0 0 0,0 0-9 0,0 0 9 16,0 0 0-16,0 0-9 16,0 0 9-16,0 0 0 0,-7 0 0 0,7 0 0 15,0 0 0-15,-3 10 12 0,-1-4-2 0,-3 0-1 16,4 0 8-16,3-3 2 0,-7 7 0 0,3-1 0 0,4-9 9 0,0 10 3 16,0 2 0-16,0 1 0 0,0-4-3 0,0 1 0 15,0 8 0-15,4-2 0 0,3 0-14 0,-7-1-3 16,3 4-1-16,8 0 0 0,-11-3-10 0,10 9 0 15,-10-9 0-15,11 5 0 0,-8-2 0 0,4 3 0 16,-3-3 0-16,-4 0 0 0,4-3 8 0,-4 5-8 16,7-2 0-16,-7-6 8 0,0 9 15 0,-7-7 2 15,7 1 1-15,-4-6 0 0,4 8 10 0,0-5 1 16,-4-4 1-16,-3 4 0 0,7-4-18 0,-3 4-4 0,-4-4-1 16,7 1 0-16,-4-1-15 0,4-6 9 0,0-3-9 0,-7 10 8 15,7-10-8-15,0 0-14 0,0 0 3 0,0 0 1 31,0 0-147-31,0 0-30 0</inkml:trace>
  <inkml:trace contextRef="#ctx0" brushRef="#br0" timeOffset="139138.2">13293 8130 1094 0,'0'0'97'0,"0"0"-77"15,0-4-20-15,-4-2 0 0,4 6 118 0,0-3 20 16,-3-6 4-16,3 9 1 0,0 0-124 0,0 0-19 15,0 0-16-15,0 0 4 16,0 0-13-16,0 0-3 0,0 0 0 0,0 0 0 0,-4 6 28 0,-3 0-8 16,0 0 8-16,3-2 0 0,-3 5 11 0,0 3 7 15,-3 4 2-15,3 0 0 0,-4 0 17 0,1-1 4 0,-5 13 1 0,5-6 0 16,-1 3-42-16,1 1 0 0,6-1 0 0,-3 6 0 16,-3-3 8-1,6-3 0-15,0 4 0 0,4-4 0 0,0-3 14 0,0-1 2 0,4 5 1 0,0-11 0 16,6 7 2-16,-3-3 0 0,4 0 0 0,3-3 0 15,7-7 8-15,-3 0 1 0,3 4 1 0,0-4 0 16,0-9-29-16,0 7-8 0,0-7 0 0,1-7 0 16,-5 7 0-16,4-3 0 0,-3-3 0 0,3 0 8 15,-3-4-8-15,-4 4 0 0,0-3 8 0,0-4-8 16,0 4 24-16,-3-1 0 0,-4-2 0 0,0 2 0 16,-3 1 20-16,-1 3 4 0,-3-4 0 0,0 1 1 15,-3-1-6-15,-4 1-2 0,3 6 0 0,-3-4 0 16,-4 1-14-16,1 0-3 0,-1-3-1 0,-3 9 0 15,0-4-23-15,0 4 0 0,0-6 0 0,0 6 0 16,0 0 0-16,-1 6 0 0,-2-6 0 0,3 4 0 0,0-4 0 0,-4 0 0 16,4 6 0-16,0-6-8 0,0 3 8 0,-1-3 0 15,1 0 0-15,7 0 0 16,-3 0-27 0,6 0 0-16,-3 0 0 0,7 0 0 0,0 0-133 15,0-9-28-15</inkml:trace>
  <inkml:trace contextRef="#ctx0" brushRef="#br0" timeOffset="139569.18">13720 8199 2516 0,'0'0'56'0,"-11"-7"11"0,0-2 2 0,4-1 1 0,0 7-56 16,0-6-14-16,4-1 0 0,-1 7 0 0,8-6 0 0,-1 6-10 0,4-3 2 0,4-4 0 31,-4 7-18-31,3-6-3 0,5 5-1 0,-5-2 0 0,4 6 16 0,4-3 3 0,-4 3 1 0,0 3 0 16,4-3 10-16,-1 0 0 0,1 10 0 0,3-10 0 15,-3 0 11-15,3 6 7 0,0-3 2 0,0-3 0 16,1 0 0-16,-1 0 1 0,3 0 0 0,-2 0 0 16,-1 0-10-16,3 0-3 0,-6 0 0 15,0 0 0-15,-1 0-8 0,-3 0 0 0,1 0 0 16,-1 0 0-16,-4 0 0 0,1 0 0 0,-11 0 0 0,0 0 0 15,0 0 0-15,0 0 0 0,0 0 0 0,0 0 0 16,0 9 0-16,0 4 10 0,-4-4-10 0,1 1 10 16,-4 2-1-16,-4 1 0 0,1 6 0 0,-1-7 0 15,-3 7-9-15,3 0 0 0,-6-4 0 0,-1 7 0 16,4-3 0-16,0 9 0 0,3-6 8 0,1 4-8 16,-1-5 0-16,0 8 0 0,4-7 0 0,0 0 0 0,-3 6 0 15,6-6 0-15,-3 0 0 0,4-3 0 0,-1-4-8 0,4 7 8 16,-3-6-10-16,3-4 10 15,0 1-40-15,3-4-3 0,-3 1 0 0,4-1 0 16,-4-9-139-16,0 0-28 0,0 0-6 0</inkml:trace>
  <inkml:trace contextRef="#ctx0" brushRef="#br0" timeOffset="140224.14">14707 8161 2250 0,'-7'-10'100'0,"4"7"20"0,3-3-96 0,0 3-24 0,0-6 0 0,0 9 0 15,0-10 19-15,3 7-1 0,-3-6 0 0,0 9 0 16,0 0-32-16,0 0-6 0,0 0-2 0,0 0 0 15,-3-4 8-15,-4 4 2 0,0 0 0 0,-4 4 0 16,0-4 12-16,-3 9-9 0,0-6 9 0,0 7-8 16,0-1 16-16,0-6 4 0,-4 6 1 0,4 1 0 0,0-4 15 0,-4 0 4 15,4-6 0-15,-3 10 0 0,3-4-8 0,-1-3-2 16,1 4 0-16,0-4 0 0,7 0-22 0,-3-3 9 16,6 9-9-16,-3-9 0 15,3 10 0-15,4-10 0 0,0 0 0 0,0 0 0 16,11 6 0-16,-4-3-12 0,4 0 12 0,3 7-12 0,0-10 12 15,0 9-11-15,0-9 11 0,0 9-10 16,4-6 10-16,-4 7 0 0,4-4 0 0,3 0 0 0,-4 10 0 0,1-3-10 16,3-4 10-16,-3 4 0 0,7-1 0 0,-8 4-8 15,1-4 8-15,-4 1 0 0,-3-1 0 0,3 4 0 16,-4-3 0-16,-3-1 0 0,0-2 0 0,-3-1 0 16,-1 4 0-16,-3-1 0 0,0-2 0 0,-3-1 0 15,3 0 0-15,-4 4 0 0,1-4 0 0,-4 4 11 16,-4-4-3-16,1 4-8 0,-1 6 8 0,0-7-8 0,-3 4 0 15,0-4 0-15,4 1 0 0,-4-4 0 0,3 4 0 0,0-4 0 16,4-2 9-16,0-4-9 0,7-3 0 0,-7 0 9 16,-3 0-9-16,10 0 8 0,-4 0-8 0,-3 0 8 15,3-10 1-15,-3 1 0 0,4 6 0 0,-4-7 0 16,3-2 2-16,1-7 0 0,-1 6 0 16,4-9 0-16,-3 1 1 0,6-8 0 0,-3 7 0 0,4-6 0 15,-1-6-4-15,4 2 0 0,0 1 0 0,0 0 0 16,1 5-8-16,2-2-14 0,1-3 3 0,-1 9 1 15,-3 3-2-15,4 3 0 0,3-2 0 0,-3 5 0 16,-1-3-10-16,4 10-2 0,-3 0-1 0,-1-4 0 16,5 7-104-16,-5-3-21 0,4 3-4 0,0 3-1 0</inkml:trace>
  <inkml:trace contextRef="#ctx0" brushRef="#br0" timeOffset="140785.1">15219 8170 2271 0,'0'0'100'0,"0"0"22"0,-4-9-98 0,1 9-24 16,-1-10 0-16,4 10 0 0,-3-3 0 0,-1-6-9 0,1 0 0 0,3 5 0 31,0 4-35-31,-4-6-6 0,1 0-2 0,3 6 0 16,-4-6 21-16,-3 6 4 0,0 0 1 0,-4 0 0 0,1 0 26 0,-1 6 0 0,-3 0 0 0,0 0 0 15,3-2 28-15,-3 5 7 0,0 0 1 0,-3 1 1 16,2-1 3-16,1-3 0 16,-3 10 0-16,-1-6 0 0,0 2-27 0,4 1-5 0,0-1 0 0,0-2-8 15,4 8 0-15,2-5 0 0,1-1 0 0,4 4 0 16,3 0 12-16,3-7-12 0,1 7 12 0,3-4-12 16,4-2 0-16,-1-4 0 15,4 4-12-15,0-1 3 0,0-9 9 0,-3 0 11 0,3 0-3 0,0 0 0 16,-3 0-8-16,3-3-11 0,0-3 3 0,-3 2 0 15,3-2 8-15,-4 3 0 0,1-6 8 0,3-1-8 16,-7 7 10-16,4-6-2 0,-1-1-8 0,-3 1 12 16,4-4-2-16,-4 4-1 0,0-1 0 0,-3-2 0 15,-1 2 3-15,1-2 1 0,-4 3 0 0,0-1 0 0,0-2 13 16,0 2 2-16,-4 1 1 0,1 6 0 0,-1 0-3 0,1-4-1 16,3 7 0-16,0 0 0 0,-4 0-15 0,4 0-10 15,0 0 12-15,-11 7-12 0,4-1 0 0,4 3 0 16,3 1 0-16,0 2-9 0,3 7 9 0,-3 0 0 15,7-4 0-15,-3 14 0 0,3-7 0 0,0 9 0 16,0-9 0-16,-3 6-8 0,3-3 8 0,0 7 0 16,0-1 0-16,-4 0 0 0,4 1 0 0,-3-1 0 15,-1 0 0-15,-3 1 0 0,0-7-9 16,0 6 9-16,0-3-10 0,0-6 10 16,0 7-52-16,0-7-4 0,-3-7 0 0,3 4-1 15,3-6-171-15,-3-4-35 0,0-9-6 0,0 0-2 0</inkml:trace>
  <inkml:trace contextRef="#ctx0" brushRef="#br0" timeOffset="142381.99">13370 9098 1990 0,'0'0'44'0,"0"0"8"16,0 0 3-16,0 0 1 0,0 0-44 0,0 0-12 0,0 0 0 0,0 0 0 0,0 0 0 0,0 10 0 16,-3-1 0-16,3 4 8 0,3 6-8 0,1 3-11 15,-1 3 3-15,-3 6 0 0,7 0 8 0,-7 13-12 16,4 6 12-16,-1 1-12 0,1 5 12 0,0-3 0 16,-4 10-9-16,3 6 9 0,-3-9 9 0,0 12 7 15,0 12 0-15,0 1 1 0,-3 9 13 0,-1 13 2 16,-3 3 1-16,3-1 0 0,-6 14-15 0,-1-1-3 15,1 3-1-15,-4 4 0 0,-4 6-14 0,-3 3 11 16,0-3-11-16,-4-7 10 0,0-2 8 0,4-10 2 0,3-10 0 0,8 1 0 16,-1-7-4-16,1-6-1 0,6-3 0 15,1-9 0-15,6-7-15 0,-3 0-18 0,4-3 4 0,-1-9 1 32,1-10-196-32,-1-2-39 0,4 14-8 0,4-36-2 0</inkml:trace>
  <inkml:trace contextRef="#ctx0" brushRef="#br0" timeOffset="142886.97">14009 9152 2289 0,'0'0'101'0,"0"0"22"0,0 0-99 0,0 0-24 16,0 0 0-16,0 0 0 0,0 0 56 0,0 0 7 15,0 0 1-15,0 0 0 0,0 0-64 0,0 0-10 0,3 12-3 0,4-5-1 16,-7-7 14-16,4 3-12 0,-1 9 12 0,5-2-12 16,-5-1 12-16,-3 4 0 15,0 5 0-15,0 4-9 0,0 10 9 0,0-1 9 0,0 10-1 16,0 3-8-16,4 9 17 0,-4 10-3 0,0 3-1 16,0 12 0-16,3 7-5 0,-3 12-8 15,0 6 11-15,0 4-11 0,0 3 0 0,-3 3 0 0,3 3 0 0,0-3 0 16,3-4 11-16,-3-2-2 0,4 6 0 0,-1-7 0 15,1 1-1-15,-1 0-8 0,1-7 12 0,3-3-4 16,-4-3 0-16,1-9 0 0,-1 0 0 0,1-10 0 16,-1 0-8-16,4-6 0 0,-3 0 0 0,0-9 0 15,-1-4 0-15,1-6 0 0,-4 1 0 0,3-11-11 16,-3-5-19-16,4-10-4 0,-1-6-1 0,-3 0-715 16,0-7-143-16</inkml:trace>
  <inkml:trace contextRef="#ctx0" brushRef="#br0" timeOffset="143880.9">14683 8888 2134 0,'0'0'95'0,"0"0"19"0,-7 0-91 0,0 0-23 0,-1 7 0 0,-2-4 0 16,3 0 36-16,0 3 2 0,3-3 1 0,-3 7 0 16,4-7-39-16,-1 6 0 0,1 7 0 0,3-3-8 15,0-1 8-15,3 7 12 0,-3 3-2 0,4 0-1 16,3 9 3-16,0 4 1 0,3-4 0 0,1 10 0 0,0 3-1 0,3 3-1 15,0 6 0-15,0 3 0 0,0 7-11 0,-3 3 0 16,6 6 0-16,-6 3 0 16,3 10 0-16,-4 0 13 0,-2 9-3 0,-1 0-1 15,-4 6 15-15,1-3 4 0,-8 7 0 0,1-4 0 0,-1 1 24 0,1-7 4 16,-5-3 2-16,1 3 0 0,0 0-36 0,0-10-7 16,4 1-2-16,-1 0 0 0,1-10-4 15,3 3-1-15,0-9 0 0,0 4 0 0,0-1-8 16,0-10 0-16,3-5 0 0,-3-4 0 0,4-3 0 0,-1-6 8 15,-3-3-8-15,0-10 8 0,0 4 0 0,-3-7 0 16,-1-6 0-16,1 0 0 0,3 0-8 0,-4-6 0 0,1-4 0 0,-1-9 0 16,1 7 0-16,3-10-14 0,0 0 3 0,-11-10 1 31,0 1-98-31,1-7-19 0,3-3-4 0</inkml:trace>
  <inkml:trace contextRef="#ctx0" brushRef="#br0" timeOffset="144587.85">15173 8986 1324 0,'0'0'118'0,"0"0"-94"0,0 0-24 0,0 0 0 15,0 0 216-15,0 0 40 0,0 0 7 0,0 0 1 16,0 0-228-16,0 9-45 0,0 0-10 0,0 1-1 16,0 2 7-16,4-2 1 0,-4 2 1 0,0-2 0 15,0 2 11-15,0 7 0 0,3-6 8 0,1 5-8 16,-1 4 28-16,-3 0 0 0,4 0 1 0,3 3 0 16,-7 0 4-16,3 10 1 0,8 6 0 0,-8-1 0 15,8 1-9-15,-1 9-1 0,1 7-1 0,0-4 0 16,-4 10-15-16,3 3-8 0,-3 3 10 0,4 6-10 0,-4 10 8 15,4-1-8-15,-8 4 0 0,4 3 9 16,-3-3-9-16,3-3 12 0,-7 5-12 0,0-2 12 0,0-6 9 16,0 2 3-16,-4-8 0 0,1 8 0 15,-4-2 8-15,0-4 1 0,3 1 1 0,-3-10 0 0,0 3-19 16,3-6-4-16,1 3-1 0,3-3 0 0,-7 3 3 16,0-4 1-16,3-2 0 0,1-6 0 0,-1 2-6 0,1-2-8 15,-1 2 11-15,1-6-11 0,-1 4 0 0,4-4 0 16,0-3-12-16,0 4 3 0,-3-4 17 0,3-6 4 15,0-10 1-15,0 4 0 0,-4-7-22 0,4-6-5 16,0-3-1-16,0-3 0 16,0-6-91-16,4-7-18 0,-1-3-4 0</inkml:trace>
  <inkml:trace contextRef="#ctx0" brushRef="#br0" timeOffset="149173.57">15561 8173 403 0,'0'0'17'0,"0"0"5"0,0 0-22 0,0 0 0 0,0 0 0 0,0 0 0 16,0-3 145-16,0 3 25 0,-3-9 5 0,3 6 1 16,-4-4-128-16,0 4-24 0,-3-3-6 0,4 3-1 15,-4 3 14-15,0 0 2 0,3 0 1 0,-6 0 0 16,3 0 38-16,0 0 8 0,-1 0 2 0,5 0 0 16,-8 0-8-16,8 3-2 0,-4 3 0 0,0-3 0 15,3-3-40-15,4 0-9 0,0 0-2 0,-7 7 0 0,4-4-10 16,-1 6-3-16,1-6 0 0,-1 7 0 0,4-10 4 0,-3 9 0 15,-1 1 0-15,4-1 0 0,-4 0 8 0,4 4 1 16,0-4 1-16,-3 4 0 16,3-1-1-16,-4 7 0 0,1 0 0 0,3-3 0 0,-7 3-9 15,3 3-3-15,1 0 0 0,-1-4 0 16,4 1-9-16,-3-3 0 0,3 3 0 16,0 3 0-16,3-10 0 0,1 4 0 0,-1-4 0 0,1 1 0 0,-1-4-13 0,1-2-8 15,-4-7-2-15,7 6 0 16,-7-6-177-16,0 0-36 0,14 0-8 0,-14 0 0 0</inkml:trace>
  <inkml:trace contextRef="#ctx0" brushRef="#br0" timeOffset="149685.54">15692 8161 1209 0,'0'0'53'0,"0"0"12"0,-7 6-52 0,3 0-13 0,-3-6 0 0,3 10 0 16,-3-1 192-16,4-2 36 0,3-1 8 0,0 3 0 15,0 1-223-15,0-1-45 0,0 4-8 0,0-4-3 16,0 3 0-16,0 7 0 0,3-6 0 0,-3 6 0 16,0-1 11-16,0-2 3 0,0 6 0 15,0-3 0-15,-3 3 29 0,3 0 0 0,0-3 0 0,-4-1 0 0,4 4 36 0,-3-9 0 16,3 9 0-16,3-6 0 0,1-10-36 0,-1 10 0 16,4-10 0-16,4 3 0 0,0-9 10 0,-1 6 5 15,8-6 1-15,-1 0 0 0,1-6-16 0,0 3 8 16,-4-6-8-16,3-1 0 0,5 7 0 0,-5-6 0 15,1-4 0-15,-4-3 0 0,0 10 13 0,0-9-3 16,-3 2-1-16,-1 0 0 0,-3-2 31 0,1 2 7 0,-5-9 1 16,-3 10 0-16,4-7-12 0,-4 0-3 15,0-3 0-15,-4 6 0 0,-3-2-1 0,3-1 0 16,-3-3 0-16,4 3 0 0,-8-3-4 0,4 10-2 16,0-7 0-16,-3 6 0 0,-5-6-13 0,5 7-2 15,3-1-1-15,-4 4 0 0,1-4-10 0,-1 4 0 16,1 0 0-16,2 5 0 0,-2-2-18 0,3 6-6 0,-4 0 0 0,1 0-678 15,3 0-135-15</inkml:trace>
  <inkml:trace contextRef="#ctx0" brushRef="#br0" timeOffset="152233.98">15614 8838 918 0,'0'0'20'0,"0"0"4"0,-4-3 0 0,4 3 3 0,-3-9-27 0,3 6 0 15,0 3 0-15,0 0 0 0,-4-7 21 0,4-2-1 16,0 6 0-16,0-7 0 0,0 7 45 0,0-3 9 16,0-7 2-16,4 10 0 0,-1-6-4 0,1 3 0 15,-1-7 0-15,1 10 0 0,3-7 10 0,-3 4 2 16,-1 0 0-16,4 0 0 0,-3 3-23 0,-4 3-4 0,0 0-1 0,0 0 0 15,0 0-35-15,0 0-7 0,0 0-2 0,0 0 0 16,0 0-12-16,0 0 9 0,0 0-9 0,0 0 8 16,0 0-8-16,0 0 12 0,0 0-12 0,0 0 12 15,0 0-2-15,0 0 0 0,0 0 0 0,0 0 0 16,0 0 18-16,0 0 3 0,0 0 1 0,0 0 0 16,7 3-13-16,-7-3-3 0,0 0 0 0,7 0 0 15,-7 0 8-15,7 0 0 0,-7 0 1 0,0 0 0 16,0 0 8-16,0 0 2 0,0 0 0 0,0 0 0 15,3 0-15-15,-3 0-4 0,7 6 0 0,-7-6 0 16,0 0-6-16,0 0-2 0,4 6 0 0,-4-6 0 16,0 0-8-16,0 0 12 0,0 0-12 0,-4 10 12 15,4-10 8-15,0 0 1 0,-3 9 1 0,3-9 0 0,0 0-22 16,0 0 0-16,0 0 0 0,0 0 0 16,0 0 14-16,0 0-2 0,0 0 0 0,0 6 0 0,0-6 2 15,0 0 0-15,0 0 0 0,0 0 0 0,0 0-6 0,0 0-8 16,0 0 11-16,0 0-11 0,0 0 32 0,0 0 0 15,0 0 0-15,0 0 0 0,0 0-32 0,0 7 0 16,0-7 0-16,-4 9 0 0,4-9 0 0,0 9 0 16,0 1 0-16,4-7 0 0,-4-3 0 0,3 9 0 15,-3 1 0-15,4 2 0 0,-4-2 0 0,4-1 0 16,-1 0 0-16,1 1 0 0,-4-1 0 0,0-2 0 16,3 2 0-16,1 0 0 0,-4 4 0 0,3-4 0 0,-3 1 0 15,4 2 0-15,-4-12 0 0,0 10 0 0,0-1 0 0,3 1 0 16,-3-7 0-16,0-3 0 0,4 9 0 0,-1 4 0 15,-3-13 0-15,0 9 0 0,4 0 0 0,-4 4 0 16,3-4 0-16,1 10 0 0,-4-6 0 0,0 6 0 16,3-7 0-16,1 1 0 15,-1 5 0-15,-3-5 0 0,4 6 0 0,-1-7 0 0,-3 7 0 0,4-6 0 16,-4 2 0-16,0-8 0 0,0 8 0 0,0-5 0 16,0-4 0-16,0 3 0 0,0 1 0 0,0 2 0 15,0-5 0-15,0 2 0 0,0-3 0 0,-4 4 0 16,4-1 0-16,0-3 0 0,0 1 0 0,0 2 0 15,0 0 0-15,0 1 0 0,0-7 0 0,4 6 0 16,-4 1 0-16,4 2 0 0,-4-2 0 0,0-1 0 16,0-6 0-16,0 7 0 0,0-1 0 0,0 1 0 0,0-1 0 15,0 0 0-15,0-9 0 0,0 10 0 0,-4-4 8 0,4 3-8 16,0-9 12-16,0 0-12 0,-4 7 8 0,1-1-8 16,3 0 0-16,-4-3 0 0,4 7 11 0,-3-1-11 15,3-9 10-15,0 3-10 0,0-3 0 0,0 10 0 16,0-1 0-16,0 1 0 0,0-7 0 0,3 6 0 15,-3-3 0-15,4 1 0 0,-8 2 0 0,4-9 0 16,4 9 0-16,-4-9 0 0,0 10 0 16,0-10 0-16,0 3 0 0,0 6 0 15,-4-2 0-15,4-7 0 0,0 0 0 0,0 0 0 16,0 3 0-16,0-3 0 0,0 12 0 0,0-12 0 0,0 7 0 0,0 2 0 16,0-9 0-16,0 3 0 0,0-3 0 0,4 13 0 0,-4-13 0 15,0 9 0-15,0 1 0 0,0-10 0 0,0 9 0 0,0-6 0 16,0-3 0-16,0 10 0 15,0-10 0-15,0 9 0 0,-4 0 0 0,4-9 0 0,-3 3 0 0,-1 7 0 16,4-10 8-16,0 0 1 0,0 0 1 16,0 9 0-16,0-9-10 0,-3 3 8 0,3-3-8 0,0 0 8 15,0 10-8-15,0-10 0 0,0 9 0 0,0 1 8 16,0-10-8-16,3 3 0 0,-3 6 0 0,4 1 0 16,-1-1 0-16,-3-6 0 0,0-3 0 0,0 10 8 15,0-1-8-15,0-9 0 0,0 0-12 0,0 9 12 16,-3-6 0-16,3 7 0 0,0-10 0 0,0 0 8 15,0 6 0-15,0-6-8 0,0 0 12 0,0 0-4 16,0 0-8-16,0 0 0 0,0 0 0 0,0 0-11 16,0 0 11-16,0 0 8 0,0 6-8 0,0-6 11 0,0 0-11 15,0 0 0-15,0 0 0 0,0 10-11 16,0-4 11-16,0-6 0 0,0 0 0 0,0 0 0 16,0 0 0-16,0 3 0 0,0-3 0 0,3 10 0 15,-3-10 0-15,0 0 0 0,0 0 0 0,0 0-8 16,0 0 8-16,0 0 0 0,-3 3 8 0,3-3-8 0,0 0 0 0,0 0 0 15,0 9 0-15,0-9-8 0,0 0 8 0,0 0 0 16,0 0 0-16,0 0 0 0,3 10 0 0,-3-7 0 16,0-3 0-16,4 9 0 0,-4 1-11 0,0-10-6 15,3 6-2-15,5-3-877 16,-5 6-176-16</inkml:trace>
  <inkml:trace contextRef="#ctx0" brushRef="#br0" timeOffset="154728.35">15780 9798 1573 0,'-4'0'34'0,"1"0"7"0,-1 0 2 0,4 0 2 0,-7 0-36 0,4 0-9 0,-1-3 0 0,4 3 0 16,0 0 44-16,0-10 6 0,-3 7 2 0,3-3 0 15,0-4-15-15,0 7-2 0,0 0-1 0,0 3 0 16,0-6 4-16,0 6 1 0,0-10 0 0,0 10 0 16,0 0 19-16,0 0 4 0,0 0 1 0,0 0 0 15,0 0-22-15,0 0-4 0,0 0-1 16,0 0 0-16,0 0-12 0,0 0-4 0,0 0 0 0,0 0 0 16,0 0 3-16,0 0 0 0,0 0 0 0,-8 10 0 15,5-10 4-15,3 0 1 0,0 0 0 0,0 0 0 16,0 0 0-16,0 0 1 0,0 0 0 0,0 0 0 0,0 0-3 0,0 0-1 15,0 0 0-15,0 0 0 16,0 0 13-16,0 0 2 0,-4 0 1 0,4 0 0 0,0 0-28 0,0 0-5 16,0 0-8-16,0 0 11 0,0 0-1 0,0 0 0 15,0 0 0-15,0 0 0 0,-7 6-10 0,7-6 0 16,-7 3 0-16,7-3 0 0,-3 10 0 0,3-1 0 16,-4 0 0-16,8 4 0 0,-4 0 0 0,3-1 0 15,1 10 0-15,-1-3 0 0,4 3 0 0,0 9 0 16,1-3 0-16,-5 4 0 0,4 2 0 0,0-2 0 15,0 8 0-15,-3 1 0 0,6-3 0 0,-6 3 0 16,3-1 0-16,-4-8 0 0,-3 8 0 0,8-5 0 0,-5-4 0 16,-3 7 0-16,0-4 0 0,4 1 10 15,-4-7-10-15,0-3 10 0,0 3 18 0,0-6 4 0,0 7 1 16,0-7 0-16,3 0-33 0,-3-4 0 0,0-2-15 16,4 3 5-16,-4-7 10 0,0 1 0 0,0-4 0 15,0 7 0-15,0-3 0 0,-4-1 0 0,4 1 0 0,-7 2 0 16,4 1 0-16,-5 3-12 0,1 0 4 0,0 3 0 15,-3 3-6-15,3-3-1 0,0 3 0 0,3-10 0 16,-3 4 15-16,4-6 0 0,-1-4-10 16,4 4 10-16,0-13-18 0,0 0 1 0,0 0 0 0,7 0-876 15,4-3-175-15</inkml:trace>
  <inkml:trace contextRef="#ctx0" brushRef="#br0" timeOffset="156075.26">15843 11074 1335 0,'-17'0'59'0,"6"0"13"15,4 0-58-15,-4-3-14 0,4-3 0 0,-3 2 0 0,3 1 9 0,-4-3-1 16,1 3 0-16,-1-3 0 0,4-1-8 0,-4 1-11 16,4-3 3-16,-3-1 0 0,-1 7 73 0,4-6 15 15,-4 6 4-15,4-4 0 0,-3 4 45 0,3-3 10 0,0 3 1 0,3-7 1 16,4 10-54-16,0 0-11 16,-3-3-3-16,3 3 0 0,0-9-31 0,3-1-6 0,1 1-2 0,3 6 0 15,0-3-20-15,3 3-4 0,1-1-1 0,7-2 0 16,-1 3-1-16,8-3 0 0,0 3 0 0,6-4 0 15,-2 4 4-15,2 0 1 0,1-3 0 0,7 6 0 16,-4-10 5-16,4 10 1 0,-4-3 0 0,-3-3 0 16,7 0 2-16,3-1 1 0,8 4 0 0,-1-3 0 15,-3 3-12-15,10-7-2 0,1 7-8 0,-1-3 12 16,-3 3-12-16,-4-3 0 0,-3 2 0 0,4-5 0 16,3 9 0-16,0-9 8 0,-1 9-8 0,1-3 0 15,0 3 0-15,-3 0 0 0,-8 0 0 0,0 0 0 16,-6 0 0-16,-1 0 0 0,-7 0 0 0,4 0 0 0,-7 0 12 15,-1 0-4-15,-6 0-8 0,3 0 12 0,-7 0 13 0,0 0 3 16,0 0 0-16,-3 0 0 16,-4 0-13-16,0 0-3 0,0 0 0 0,-7 0 0 15,0 0 6-15,0 0 1 0,7-7 0 0,-7 7 0 0,0 0-6 16,0 0-1-16,0-3 0 0,0 3 0 0,0-9-3 0,-7 6-1 16,4-4 0-16,-1 4 0 0,-3-3-8 0,4 3 0 15,-8 0 0-15,0-4 0 0,4 7 0 0,0-9 0 16,0 6 0-16,0-3 8 0,-3 2-8 0,2-5 0 15,1 6 9-15,0-3-9 0,4 2 0 0,-4-5 9 16,0 0-9-16,3 6 0 0,4-4 8 0,0 4-8 16,0 3 0-16,0-9 0 0,4-1 0 0,-4 1 8 15,0 6-8-15,3-7 0 0,-3 1 0 0,4 6 0 0,-4 3 0 0,0-10 0 16,0 7 0-16,0-3 0 16,0 6 0-16,-4-3 0 0,-3-3 0 0,4 6 0 0,-8-4 0 0,1 4 0 15,-1-3 13-15,-3-3-4 0,3 6-1 0,-3-3 0 16,-4-3-8-16,4 6 0 0,-3 0 0 0,3-4 0 15,-4 4 0-15,4-6 0 16,0 6 0-16,3 0 8 0,4-3-8 0,0 3 0 0,0 0 0 0,7 0 8 16,0 0-8-16,0 0 0 0,0 0 0 0,0 0 0 15,0 0 0-15,0 0 0 0,11-3 0 0,3 3 0 16,-4 0-10-16,8 3 10 0,-4-3-13 0,7 3 5 16,-3 7 8-16,-1-4-12 0,5-3 12 0,2 3-12 15,5-3 12-15,-5-3 0 0,4 4 0 0,1 2 0 16,2-3 0-16,-2-3 0 0,-1 6 0 0,-7-3 0 15,-3-3 0-15,-4 0 0 0,-4 7 0 0,5-4 8 16,-1 0-8-16,-4-3 11 0,1 0-11 0,-1 6 12 16,-10-6-12-16,7 3 0 0,-7-3 0 0,0 0 8 0,7 0-8 0,-7 0 0 15,0 0 9-15,8 10-9 0,-8-10 8 0,7 9-8 16,-7-9 10-16,3 13-10 0,-3-4 12 0,-3 1-4 16,-1-1-8-16,-3 3 12 0,0 1-4 0,-4-4-8 15,1 4 11-15,-1-4-11 0,-3 10 10 0,4-6-10 16,-8-1 8-16,-3-2-8 15,0-1 8-15,-1 4-8 0,1-4 8 0,4 0-8 0,-5 4 0 0,1-4 0 16,7-2 0-16,-4-4-975 16,4 0-200-16</inkml:trace>
  <inkml:trace contextRef="#ctx0" brushRef="#br0" timeOffset="159881.03">15656 11780 633 0,'0'0'56'0,"0"0"-44"16,4-10-12-16,3 1-186 16,-4-4-39-16</inkml:trace>
  <inkml:trace contextRef="#ctx0" brushRef="#br0" timeOffset="160233.01">15808 11585 1407 0,'0'0'62'0,"0"0"14"0,7-6-61 0,-7 6-15 0,0 0 0 0,0 0 0 16,7-10 103-16,-3 1 17 0,-4 9 4 15,0 0 1-15,-4-12-57 0,4 2-11 0,4 7-2 0,-4 3-1 16,0-9-17-16,7-1-3 0,-4 1-1 16,1 6 0-16,3-7 0 0,-4 1 0 0,4-1 0 0,0 7 0 15,0-6-8-15,1-1-1 0,2 7-1 16,-10 3 0-16,7-6-23 0,-7 6 0 0,0 0 0 0,0 0 0 15,0 0 24-15,0 0 8 0,0 0 0 0,0 0 1 16,4 9-19-16,-1 1-4 0,-6-1-1 16,3 1 0-16,-4 2 29 0,-3-2 6 0,4 2 0 0,-4 1 1 15,-1 6 8-15,-2-7 2 0,3 7 0 0,0-7 0 16,3 7-14-16,-3-6-2 0,0 6-1 0,0-1 0 16,0-2-15-16,-4 9-3 0,1-3-1 0,-4 3 0 15,3-3-11-15,-3 0-8 0,0 6 9 0,0-6-9 0,0 7 0 0,-4-4 8 16,0-3-8-16,4 0 0 15,0 6 0-15,0-6 0 0,4 0 0 0,-5-4 0 0,5 1 0 16,-1-3 0-16,1-4 0 0,3-2 0 0,0-1-12 0,0-9-6 16,-1 7-1-16,8-7 0 15,-3-7-97-15,-4 4-19 0,3-3-4 0,1-7-676 16,-4 4-135-16</inkml:trace>
  <inkml:trace contextRef="#ctx0" brushRef="#br0" timeOffset="160649.98">15498 11591 2354 0,'0'0'52'0,"0"0"10"0,0 0 2 0,0 0 3 0,0 0-54 0,0 0-13 16,0 0 0-16,0 0 0 0,0 0 32 0,0 0 4 0,0 0 1 0,0 0 0 15,0 0-4-15,0 0-1 0,0 0 0 0,0 0 0 16,0 0 52-16,0 10 9 0,-4-1 3 0,4-9 0 16,0 0-52-16,0 0-11 0,0 0-1 0,0 0-1 15,0 0 1-15,0 0 1 0,0 0 0 0,7 10 0 16,-7-10-20-16,11 3-4 0,-1-3-1 0,1 9 0 0,-1-9-8 15,1 10 8-15,0-1-8 0,-1-6 8 0,4 13-8 0,-3-10 0 16,3 13 0-16,0-7 0 0,0 7 0 16,0 3 0-16,0 0 0 0,1 0 0 15,-1 9 0-15,0-2 0 0,3 2 0 0,-3 4 8 0,1-4-8 0,-1 0 8 16,0 10-8-16,0-6 8 0,4 2-8 0,3-2 0 16,3-4-10-16,5-3-949 15,-1-3-189-15</inkml:trace>
  <inkml:trace contextRef="#ctx0" brushRef="#br0" timeOffset="172408.47">16277 8151 288 0,'0'0'25'0,"0"0"-25"16,0 0 0-16,0 0 0 0,0 0 203 0,0 0 35 0,0 0 7 0,0 0 2 15,0 0-189-15,0 0-38 0,0 0-7 0,0 0-1 16,0 0 15-16,0 0 3 0,0 0 1 0,0 0 0 15,0 0-19-15,0 0-3 0,0 0-1 0,0 0 0 16,0 10 39-16,0-4 7 0,0 0 2 0,-3 4 0 16,-1 6-37-16,4-10-7 0,-3 13-2 0,-1-7 0 15,1 4-10-15,-5-1 0 0,5-5-10 0,-1 12 10 16,1-6 0-16,-1-1 0 0,1 1-8 0,-1 0 8 16,4-4 0-16,0 7-9 0,0-7 9 0,4 4-8 31,-4-6-123-31,7-4-24 0</inkml:trace>
  <inkml:trace contextRef="#ctx0" brushRef="#br0" timeOffset="172713.45">16506 8098 1684 0,'0'0'75'0,"-7"0"15"0,7 0-72 0,-10 6-18 15,6-2 0-15,-3 2 0 0,0-3 19 0,4 0 0 16,-4 3 0-16,3-2 0 15,-3 5-39-15,4 3-7 0,-1-2-1 0,0 2-1 16,-3 4-37-16,4 0-7 0,-4-1-2 0,3 1 0 16,-3 6 15-16,4-3 4 0,-1 3 0 0,-3 6-320 0,4-6-63 0</inkml:trace>
  <inkml:trace contextRef="#ctx0" brushRef="#br0" timeOffset="174113.9">16189 8616 1094 0,'0'0'97'0,"0"0"-77"0,0 0-20 0,0 0 0 0,0 0 88 0,0 0 15 0,0 0 2 0,0 0 1 15,0 0-65-15,0 0-13 0,0 0-2 0,0 0-1 16,0 0-13-16,7 0-4 0,0 9 0 0,-7-9 0 16,0 0-8-16,0 0 0 0,4 6 0 0,-4-6 0 15,3 7 44-15,-3-7 9 0,4 9 3 0,-4 0 0 16,-4-2 0-16,4-1 1 0,-3 3 0 0,3 1 0 16,-7 2-5-16,7-2-2 0,-4 2 0 0,1-2 0 15,-1-1-14-15,0 4-2 0,1 2-1 0,3-2 0 16,-4-4-11-16,4 4-2 0,-3-1-1 0,3-2 0 15,-4 2-5-15,4 4-1 0,0-4 0 0,0 1 0 16,-3 6-1-16,3-7 0 0,3 7 0 0,-3-6 0 16,0 9 9-16,4-4 2 0,-4-5 0 0,0 6 0 0,0-7 0 15,0 10 0-15,0-3 0 0,0 0 0 0,0-3-2 0,0 2 0 16,0-5 0-16,3 9 0 0,-3-3-1 0,4 0-1 16,-4-7 0-16,0 7 0 0,0-7-3 0,0 10-1 15,0-9 0-15,0 6 0 16,0 0 2-16,0-1 1 31,0-2 0-15,0 6 0-16,0-3 1 0,0-7 0 0,0 10 0 0,0-3 0 0,3 0-1 0,-3-6 0 0,0 5 0 15,0-2 0-15,4 0-6 0,-4-1 0 0,0 4-1 0,0 0 0 0,0-3-11 0,0 2 0 0,4 4 0 0,-4 0 0 0,-4-3 28 16,4-6 4-16,-4 6 1 0,4 3 0 0,-3-4-33 0,3-5 0 16,0 6 0-16,0-1 0 0,0-2 0 0,0 3 0 0,3-6 0 0,-3 8 0 15,0-11 18-15,4 9-3 16,0-7-1-16,-1 1 0 0,-3 6-3 0,4-7-1 15,3 7 0-15,-4 0 0 0,1-4-10 0,-1 1 12 16,1 0-12-16,-1 3 12 0,1-1-12 0,-1-2 10 0,1 3-10 0,-4 0 10 16,0 0-10-16,0 3 8 0,0-7-8 0,0 7 8 15,0-6-8-15,0 0-11 0,0 2 3 0,-4-5 0 16,4 6 20-16,0-7 5 0,0 7 1 0,0-6 0 16,0 5-10-16,0-5-8 0,0 3 9 0,0-1-9 15,4-2 10-15,-1 3-10 0,1-1 10 16,-1-5-10-16,1 8 10 0,-1-5-10 0,1-4 10 0,0 4-10 15,-4 3 8-15,3-1-8 0,1-5 0 0,-1 2 9 16,1 4-9-16,-1-4 0 0,-3 1 0 0,0-4 8 0,0 4-8 16,4 6 0-16,-4-7 0 0,3 4 0 15,-3-3 0-15,0-1 0 0,0 1 0 0,0 2 0 0,4-2 0 16,-1-1 0-16,-3 1 0 0,4-4 0 0,-4 1 0 0,3 2 8 16,1-2-8-16,-4-1 0 0,0 4 0 0,3-4 8 15,-3 0-8-15,0 4 0 0,0-4 0 16,0 1 8-16,-3 2-8 0,3-2 0 0,-4 2 0 0,1 4 0 15,-1-3 8-15,4-1-8 0,-3-3 0 0,-1 4 0 16,1 3 0-16,3-1 0 0,-4 1 0 0,1-3 0 16,-1-1 0-16,4 1 0 0,0 2 0 0,0-2 0 15,0-1 0-15,0-2 0 0,0 2 0 0,4-2 0 16,-4 2 8-16,3-2-8 0,-3-1 0 0,0 1 0 16,0 2 0-16,0-2 0 0,0-1 0 0,0 3 0 0,0-2 0 0,-3 2 0 15,-1-2 0-15,4 2 0 0,0 4 0 16,0-3 0-16,0-1 0 0,0-2 0 0,-3 2 0 0,3-3 0 15,-4 4 0-15,1-4 0 0,3 1 8 0,-4-1-8 16,4 1 15-16,-4-1 1 0,1 0 0 16,-1-2 0-16,4 8-26 0,-3-2-5 0,-1-4-1 0,1 4 0 15,-1-1 16-15,1-2 0 0,-1 2 0 0,4-2 0 16,-3-1 0-16,3 4 0 0,-4 6 0 0,4-7 0 16,0 4 0-16,-3-1 0 0,3 1 0 0,-4 0 0 15,4-7 0-15,0 10 0 0,0-6 0 0,0 9 0 16,-3-10 0-16,-1 7 0 0,4-7 0 0,-3 4 0 15,3-3 0-15,0-1 0 0,-4 1 0 0,1-4 0 16,-1 7 0-16,0-10 0 0,4 10 0 0,-3-4 0 16,3-2 0-16,-4-1 0 0,4-3 0 0,0 4 0 0,0-1 0 15,0 4 0-15,0-4 0 0,0 1 0 0,0 2 0 16,0-2 0-16,4-1 0 0,-4 4 0 0,0-4 0 0,3 3 0 16,-3-2 0-16,4 6 0 0,-4-4 0 0,0 1 0 15,0-1 0-15,0 7 0 0,0-6 0 0,0 5 0 16,-4 1 0-16,4-3 0 0,-3 0 0 0,-1-4 0 15,4 1 0-15,-3-4 0 0,3 0 0 0,-4 1 0 16,4-10 0-16,0 3 0 0,0-3 0 0,0 0 0 16,0 0 0-16,0 0 0 15,0 0-63-15,-3-9-6 0,-1-13-2 0,4 0-913 16,-3-13-182-16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8:50:04.72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20482 841 806 0,'0'0'36'0,"0"0"7"0,0 0-35 0,0 0-8 15,0 0 0-15,0 0 0 0,0 0 169 0,0 0 32 16,11 4 7-16,-8-4 0 0,-3 0-147 0,7 0-29 16,1 0-7-16,-8 0-1 0,0 0 12 0,7 0 3 0,-7 0 0 0,7 0 0 15,0 0-11-15,-7 0-1 0,0 0-1 0,7 0 0 16,0-4-5-16,-7 4-1 0,0 0 0 16,0 0 0-16,0 0-5 0,3 4-2 15,4-4 0-15,-7 0 0 0,0 9 2 0,0 4 0 0,0-1 0 0,0-3 0 16,-3 1-2-16,-1-1 0 0,1 7 0 0,-1 3 0 15,-6 0 1-15,3-4 0 0,0 4 0 16,-4 6 0-16,4-6-6 0,3 0-8 0,-6 6 11 0,6-6-11 16,-3 0 12-16,4-4-12 0,-1 1 12 0,1-4-12 15,-1-2 17-15,4-1-3 0,0-9-1 0,0 10 0 16,0-4-1-16,0-6 0 0,0 0 0 0,7 3 0 16,0 3 1-16,0 4 0 0,4-10 0 0,-1 6 0 15,1-3-2-15,3-3-1 0,0 0 0 0,0 0 0 16,8 0-2-16,-8 0-8 0,0 10 12 0,3-4-4 0,5-3-8 15,2 3 0-15,-3 4 0 0,1-1 0 0,-5 0 0 16,1 1 0-16,0-1 0 0,-1 1 0 16,-3-1 0-16,0 4 0 0,-3-4-10 0,3 4 10 15,-7 2 0-15,4-5 0 0,-8-1 0 0,4 10 0 16,0-3 0-16,-3-4 13 0,-1 1-1 0,1-1 0 0,-1 4-12 0,5-4-16 16,-8 10 3-16,3-3 1 0,-3-6 12 0,0 2 0 15,0 4 0-15,0-3 0 0,-3 3 0 0,-5 0 13 16,8 6-2-16,-3-13-1 0,-4 10 1 0,0-3 0 15,-4-7 0-15,1 10 0 0,-1-3 3 0,0 0 1 16,-6-3 0-16,-1-4 0 0,-3 7-15 0,0-9 0 16,-4 5 0-16,0-5 0 0,4-1 0 0,0 0-20 0,-4-2 4 15,-3-7 0 1,4 0-114-16,-1 0-22 0,0-10-5 0,4-5-773 0</inkml:trace>
  <inkml:trace contextRef="#ctx0" brushRef="#br0" timeOffset="278.98">20232 904 2692 0,'3'-9'60'0,"4"2"12"0,0-2 2 0,4-3 1 0,3-1-60 0,4 4-15 0,-1-1 0 0,5 1 0 0,2-10 16 0,5 10 0 16,2-7 0-16,12 6 0 0,-5-8 2 0,12 8 1 15,-4-5 0-15,3 11 0 0,0-2-19 0,-3-3 0 16,0-1 0-16,0 7 0 0,0-3 0 0,0-3 0 16,7-1 0-16,3 4 0 15,4-4-56-15,0 1-4 0,-4 9-2 0,4-9-733 16,-3-1-146-16</inkml:trace>
  <inkml:trace contextRef="#ctx0" brushRef="#br0" timeOffset="2574.62">23855 5423 691 0,'3'-3'61'0,"-3"3"-49"16,0 0-12-16,0 0 0 0,0 0 130 0,0 0 23 15,0 0 5-15,0 0 1 0,-10-10-55 0,10 10-12 16,0 0-1-16,-11-6-1 0,11 6-16 0,-10 0-3 16,10 0-1-16,0 0 0 0,0 0-15 0,0 0-3 15,0 0-1-15,0 0 0 0,0 0-24 0,0 0-5 16,3-3-1-16,4-3 0 0,0 3 4 0,7-4 1 15,4 4 0-15,3-3 0 0,4 0 2 0,3 2 0 16,4 4 0-16,0-6 0 0,-4 6-20 0,4 0-8 0,-1-3 0 0,1-3 8 16,0 6-8-16,3 0 0 0,-3 0 0 0,3 0 8 15,0 0-8-15,-3 0 0 0,0 0 0 0,-4 0 0 16,0 6 0-16,1-3 0 0,-8-3 0 0,3 6 0 16,-6-6 0-16,0 10 0 0,-1-10 0 0,-6 9 0 15,0-2 8-15,-1-4-8 0,-3 6 8 16,-3 0-8-16,-1-2 16 0,-3 2-3 0,-3 1 0 0,-1-1 0 15,1 10 15-15,-8-4 2 0,-3 4 1 0,0 0 0 16,0 6-31-16,-7 3 0 0,-1-3 0 0,-2 4 0 16,-1-1 12-16,0 6-4 0,-3 1-8 0,0 9 12 15,0 0-12-15,-1 3 0 0,5-6-9 0,3-1 9 0,-1 1 0 16,1-3 0-16,0-1 11 0,3 4-3 16,-3-3 8-16,7-1 1 0,-4-2 1 0,4-1 0 15,-3 1-1-15,3-1 0 0,0-5 0 0,3-1 0 0,0 0-17 16,1-3 10-16,-1 0-10 0,1-6 8 0,-1 0 7 0,0 0 1 15,4-1 0-15,0-2 0 16,4-7-144-16,-1 7-29 0</inkml:trace>
  <inkml:trace contextRef="#ctx0" brushRef="#br0" timeOffset="5797.16">25746 4457 1850 0,'0'0'40'0,"0"0"9"0,-7-3 2 0,7 3 1 0,0 0-41 0,0 0-11 0,0 0 0 0,0 0 0 15,0 0 0-15,0 0 0 0,0 0 0 0,0 0 8 16,-7 9-8-16,0-6 0 0,0 7-10 0,-1-1 10 16,1 10-8-16,-3-6 8 0,-1-1 0 0,1 13-9 15,-4-15 9-15,-4 8 0 0,0 1 0 0,1 6 8 16,-1 4-8-16,4-14 0 0,-7 4 0 0,7 0 0 15,3-10 8-15,0 10 1 0,-3-13 0 0,4 10 0 16,3-13 6-16,0 7 1 0,0-1 0 0,3-3 0 16,-3-6 6-16,7 0 2 0,0 0 0 0,0 0 0 0,0 0-11 0,0 0-1 15,11 10-1-15,-4-10 0 0,7 6 10 0,0-3 3 16,0-3 0-16,4 0 0 0,-1 10 6 0,8-10 2 16,-4 9 0-16,0-3 0 0,4-3-32 0,-4 7 0 15,0-1 0-15,0 7 0 0,1-7-8 0,-1 1-8 16,-4 5-2-16,1-5 0 0,0-1 26 0,-4 7 6 15,-4-7 1-15,5 4 0 0,-5-4-25 0,-3 7-5 16,0 3-1-16,-3-10 0 0,-1 0 16 16,-3 7 0-16,0 0 0 0,-3-4 0 0,3-2 0 0,-7 5 10 15,3 4-10-15,-3-3 12 0,0-7-12 0,-4 10 0 16,4-3 0-16,-3-4 0 0,-1 4 0 0,1 0 0 16,-4-4 9-16,3 4-9 0,-3-7 0 0,0 1 0 15,-4 5-10-15,0-5 10 16,1-1-97-16,-1 1-13 0,-7-7-2 0,8 3-1 15,-8 4-63-15,0-10-13 0</inkml:trace>
  <inkml:trace contextRef="#ctx0" brushRef="#br0" timeOffset="6049.16">25612 4510 1728 0,'3'-6'153'0,"-3"6"-122"0,0-9-31 0,4 6 0 0,3-4 133 0,0 4 21 15,0-3 4-15,7-4 1 16,4 7-111-16,-1-3-23 0,4 3-4 0,4-13-1 0,0 10 0 0,0-3 0 16,6-4 0-16,5-3 0 0,-5 1-20 0,5 2 0 15,6-3 0-15,-3-9-12 16,3 7-117-16,-3-4-24 0</inkml:trace>
  <inkml:trace contextRef="#ctx0" brushRef="#br0" timeOffset="9066.03">29129 1039 115 0,'-7'0'10'0,"0"-6"-10"15,0 6 0-15,0-10 0 0,3 7 423 0,-3 3 82 16,7 0 17-16,0 0 3 0,-3-9-400 0,3 9-80 16,0 0-16-16,0 0-3 0,0 0-14 0,3-6-2 15,1 6-1-15,-4 0 0 0,0 0 3 0,7-10 0 16,0 10 0-16,3 0 0 0,-3 0-1 0,7 10 0 15,1-10 0-15,6 0 0 0,3 6-11 0,-2-6 0 0,2 3 9 0,5 3-9 16,2-6 0-16,1 0 0 0,0 0 0 16,3 3 0-16,-3-3 12 0,3 0-3 15,-3 0 0-15,0 0 0 0,-1-3-9 0,1 3 0 16,3 0 0-16,-3 0 0 0,3 0 0 0,-3 0 0 0,3 0 12 16,-6-6-4-16,-1 6 8 0,-3 6 2 0,-1-6 0 0,-6 0 0 15,0 3-2-15,-4-3 0 0,-4 7 0 0,4-4 0 16,-3 3-8-16,-8 0-8 0,4 7 12 0,1-4-12 15,-5-2 14-15,-3 5-4 0,-3 4-1 0,-1 3 0 16,-3-4 10-16,0 4 1 0,-11 0 1 0,4 0 0 16,-3 6-1-16,-8 0 0 0,-3 0 0 0,-1-3 0 15,-6 6 19-15,0 7 3 0,7-17 1 0,-8 17 0 16,5-1-19-16,-1 1-3 0,4-1-1 0,-1 4 0 16,-2 0-4-16,2-4-2 0,-2 10 0 0,-1-6 0 0,0-4-14 15,7 1 0-15,-3-7 0 0,4 6 0 0,-1-5 0 0,4-1 0 16,3-6 0-16,0 0 0 0,4-3 0 0,0 2 0 15,7-8 0-15,0 3-856 16,0-13-164-16</inkml:trace>
  <inkml:trace contextRef="#ctx0" brushRef="#br0" timeOffset="10934.07">17773 12808 1998 0,'0'0'44'0,"-4"-7"8"0,-3 4 3 0,4-3 1 0,-1 6-44 0,-3-9-12 0,4 9 0 0,-1-7 0 16,4 7 12-16,-3-3 1 0,3 3 0 0,-4 0 0 15,1 0-13-15,3 0 0 0,-7-6 0 0,0 6 0 16,-1 6 0-16,1-6 0 0,-3 3 0 0,3 4 0 0,-4 2 0 0,-3-3-8 15,3 4 8-15,-6 2 0 0,-1-2 0 0,1 5 11 16,-1 4-2-16,-3 0 0 0,0-3 14 0,3 9 2 16,4-3 1-16,0 3 0 15,-4 3 2-15,4-3 0 0,-4 13 0 0,4-4 0 16,0 1-16-16,0-1-4 0,-4 4 0 0,4-4 0 16,0 10-8-16,4-6 0 0,-1 6 0 0,0-7 0 0,4 7 0 0,4-3 0 15,3 0 0-15,-4 3 0 0,4-10 0 16,4 10 0-16,3-9 0 0,0-7 0 0,4 6 0 15,-1-5 0-15,4-4 0 0,0-3 0 0,4 3 0 0,-4-7 0 16,-3-2 0-16,3 0 0 0,3-4 0 0,1-2 0 16,0-1 0-16,3-3 0 0,-4 4 0 0,1-10 8 15,0 6-8-15,3-6 8 0,-3-6 0 0,-1 6 0 16,1-10 0-16,-4 4 0 0,4 3-8 0,-4-13 8 0,-4 7-8 16,4-7 8-16,-3 7-8 0,-4-10 12 0,4 0-12 0,-4 0 12 15,0 4 0-15,-4-4 1 0,4 0 0 0,-3 0 0 16,-4 4 16-16,0-4 3 0,0 3 1 15,-4-3 0-15,1 0-10 0,-1 4-3 0,-3 2 0 0,-3-2 0 16,-1 5 10-16,0 1 2 0,1-1 0 0,-4 4 0 16,0 3-32-16,-4-3 0 0,0 3 0 0,1 3 0 15,-4 0 16-15,3 0-4 0,0 0 0 0,1 3 0 16,-5 3-12-16,8 3 0 0,0 1 0 0,-3-1 0 16,-1 1 0-16,-3 5 0 0,0-2 0 0,-1 2 0 15,1 4 0-15,0 0-8 0,0-3 8 0,0 3 0 16,0-4-24-16,3 4-2 0,4 0 0 0,-4-3 0 15,4-4-206-15,0 4-42 0</inkml:trace>
  <inkml:trace contextRef="#ctx0" brushRef="#br0" timeOffset="12119.6">20197 17229 288 0,'0'0'25'0,"-4"-3"-25"15,-3-3 0-15,0-4 0 0,0 1 375 0,3-4 69 16,4-2 15-16,4-1 2 0,-1 3-354 0,4-8-71 16,4 8-15-16,-4-3-2 15,4-2-39-15,-1-1-7 0,1 0-1 0,-4 3-1 0,0 1 29 0,-4 5 0 16,1 1 11-16,0-1-3 0,-4 10 29 0,0 0 7 16,-4-3 0-16,4 3 1 0,-7 3 4 0,-4 4 1 0,1 2 0 0,-4 4 0 15,0 8-30-15,-1-2-5 0,1 0-2 0,-3 9 0 16,-1-9 4-16,0 12 1 15,4-9 0-15,0 4 0 0,0 2-1 0,-4 3 0 0,11-3 0 0,-3 1 0 16,3-1-5-16,3-3-2 0,-3 3 0 0,4-3 0 16,-1 3-10-16,1-3 0 0,3 4 9 15,-4-4-9-15,4 3 0 0,0-9 9 0,4 6-9 0,-4 0 0 16,3-6 8-16,1 0-8 0,3-1 0 0,0-2 0 16,0-3 0-16,0 2 0 0,3-5 0 0,1-1 0 15,3 1 8-15,0-4 4 0,4 3 0 0,3-9 1 16,4 7 1-16,3-7 0 0,0 0 0 0,4-7 0 15,-4 7-14-15,4-6 0 16,0 3 0-16,-4-3 0 0,4 2 0 0,3-2 8 0,0-3-8 0,4-1 0 0,3 1-12 16,-3 0-8-16,3 2-1 0,1-2-1 15,-4-4-22-15,-1 7-5 0,-2-3-1 0,-5-1 0 16,-2 1-125-16,-1 3-25 0</inkml:trace>
  <inkml:trace contextRef="#ctx0" brushRef="#br0" timeOffset="12490.61">20923 17110 2804 0,'-7'3'62'0,"0"3"13"0,-3 10 2 0,-5-3 1 0,5 5-62 0,-1 4-16 0,1 7 0 0,3-1 0 15,-4 16 0-15,0-7 0 0,4 7 0 0,-3 0-10 16,-1 3-8-16,1 3-2 0,-1-3 0 0,-3 4 0 15,3-4 20-15,-3 0 0 0,0 3-8 0,-3-3 8 16,2 3-16-16,1-3 0 0,0-3 0 0,-3 3 0 16,6-3 27-16,-3-3 5 0,3-4 2 0,1-2 0 15,3-1-142-15,0-2-29 0,3-7-6 0</inkml:trace>
  <inkml:trace contextRef="#ctx0" brushRef="#br0" timeOffset="13952.81">25509 12318 230 0,'-10'0'20'0,"-1"-9"-20"0,1 0 0 0,-1-7 0 0,0 3 270 0,-3-2 50 16,0-4 9-16,4 0 3 15,-4-3-183-15,6 10-36 0,-2-4-7 0,3-3-2 16,0 3-4-16,3-2 0 0,1-1-1 0,3 0 0 0,0 3-27 0,0-2-6 15,0 2-1-15,3 3 0 0,1-2-29 16,3 5-5-16,-4 1-2 0,1-1 0 0,3 1-12 0,-7 9-2 16,0 0-1-16,0 0 0 0,0 0-5 0,0 0-1 15,-4 9 0-15,1 7 0 0,-4-3-8 0,-4 12 0 16,1 3 0-16,-4 0 8 0,-4 7-8 0,4-7 0 16,0 13 0-16,0-4 0 0,-1-2 0 0,1-1 0 15,0 1 0-15,4-4 0 0,-8 4 0 0,7-7 0 16,-3-3 0-16,4 3 0 0,-4-3 0 0,7 0 0 0,-4-6 0 15,4 0 0-15,3 0 19 0,-3-4-2 0,7-2 0 16,-3 3 0-16,6-1 9 0,-3-5 2 0,0-7 0 0,0 6 0 16,0-9-20-16,7 13-8 0,0-1 8 15,1-5-8-15,-8-7 0 0,10 9 0 16,1 0 0-16,-1-5 0 0,1 2 8 0,3-6-8 0,-3 0 0 16,3 3 8-16,3-6-8 0,1 3 8 0,-4 0-8 15,4-6 8-15,3 6-8 0,4-10 8 0,-1 7-8 0,4-3 8 16,4 6-8-16,-4-3 0 0,-3-4-10 0,0-2 10 31,7 6-93-31,-8-3-13 0,5-4-2 0,-5 4-1 16,1-4-75-16,0 1-14 0,-4-3-3 0</inkml:trace>
  <inkml:trace contextRef="#ctx0" brushRef="#br0" timeOffset="14286.76">26113 11964 2289 0,'-4'-3'50'0,"-3"-3"10"15,0 6 3-15,3-3 2 0,1-4-52 0,-1 4-13 0,-3-3 0 0,0 6 0 0,4 0 0 0,-4 0 0 16,0 0 0-16,0 0 0 0,3 6 0 0,-3-3 0 16,3 4-10-16,-3 2 10 0,0 0-10 0,0 7 10 15,-3-3-12-15,3 5 12 0,-4 8 0 0,1-1 0 0,2-3 10 0,-6 9-2 16,4 3 16-16,-4 4 4 0,0 0 1 0,-1-4 0 15,1 10-13-15,-3 0-2 16,3 0-1-16,-4 3 0 0,0 6 3 0,-3 1 1 0,0-1 0 0,0 10 0 16,-4-10-17-16,0 3 0 0,4-2 0 0,-3-1 0 15,-1 0 0-15,4 1-11 0,0-1 2 0,6-9 0 16,1 0 9-16,4 0 0 0,-1-7 10 0,8-2-10 16,-4-1 0-16,3-6 0 0,0-3 0 0,1-3 0 31,3 4-32-31,0-8-2 0,0-2-1 0,0 3-673 0,0-3-136 0</inkml:trace>
  <inkml:trace contextRef="#ctx0" brushRef="#br0" timeOffset="15086.76">29591 9161 748 0,'4'-10'67'0,"-1"1"-54"0,-3 3-13 0,0 3 0 15,0 3 287-15,0-7 54 0,-3 4 11 0,3 3 3 16,0 0-237-16,0 0-47 0,0 0-10 0,-8 0-1 16,1 3-35-16,0-3-6 0,-3 7-2 0,3 2 0 0,-4 0-17 0,1 1 10 15,-5 5-10-15,1-5 8 0,4 9-8 0,-4-4 8 16,-4 7-8-16,-3 0 8 0,3 6-8 0,-6 1 8 15,-1-1-8-15,0 13 8 0,0-4-8 0,1 1 10 16,3 6-10-16,-4 0 10 0,4 3-10 0,0-3 0 16,6 0 0-16,-2-4 0 0,6-2 0 0,4 0 0 15,0-4 0-15,4 4 0 0,-1-4 0 16,4-6 0-16,0 7 0 0,7-10 0 0,0 3 0 16,4-9 12-16,3 6-12 0,0 0 12 0,4-6-2 0,3 0 0 15,-4 0 0-15,8-4 0 0,0-5 3 0,-1 5 1 16,5-5 0-16,-1-1 0 0,0-6 2 0,-3 4 1 15,3-4 0-15,-7-3 0 0,4 0-8 0,-7-3-1 16,-1-4-8-16,1-2 12 0,-4 0 27 0,0-1 5 0,0-6 0 16,-3 7 1-16,-1-10-7 0,-3 0-2 0,0 4 0 15,-3-4 0-15,3 0-2 0,-7 0-1 0,0 4 0 0,-3-4 0 16,-1 0-14-16,-3 3-3 0,-4-2-1 0,1-1 0 16,-1 3-15-16,-3 3 0 0,0-2 0 0,-7 5 0 15,-4 4 0-15,-3 3 0 0,-7-3 0 0,-4 6 0 16,0 6 0-16,-7-6-13 0,0 9 4 15,4-2 1-15,3-4 8 0,4 6 0 0,3-3 8 0,4-2-8 16,3 5 0-16,0-3 0 0,8 4 0 0,-1-10-885 16,4 9-182-16</inkml:trace>
  <inkml:trace contextRef="#ctx0" brushRef="#br0" timeOffset="-85801.22">8837 13178 230 0,'0'0'20'0,"0"0"-20"0,0 0 0 0,0 0 0 0,0 0 401 0,0 0 76 15,0 0 15-15,0 0 4 0,-3 6-380 16,-4 10-75-16,7-7-15 0,-4 0-3 0,0 4-10 0,4 3-1 16,0 3-1-16,-3-1 0 0,-1 7-11 0,1 0 0 15,-1 4 0-15,1-4 0 0,3-3 0 0,0 9 0 16,-4-9 0-16,1 9 0 0,-1-9 0 0,4 13 0 16,-7-7 0-16,7-3 0 0,-3 3 29 0,-4 4 4 15,3-10 1-15,1 3 0 0,-5 0-14 0,5-3-4 16,-1-6 0-16,1 2 0 0,-1 1 15 0,1-9 2 15,-1 5 1-15,4-5 0 0,0-10 5 0,0 0 1 16,0 0 0-16,0 0 0 0,0 0 4 0,0-13 2 0,-3-3 0 0,-1 1 0 16,4 2-24-16,0-9-5 0,-7 3-1 0,0 1 0 15,0-7 20-15,0 6 3 0,0-10 1 0,0 4 0 16,-4-3-16-16,4 3-4 0,-3-3 0 0,3 0 0 16,0-7-4-16,0 7-2 0,-1-7 0 15,5 1 0-15,-1-4-14 0,4 4 0 0,0-1 0 0,4 7-10 16,-1-6 10-16,5 5 0 0,2 1 8 0,4 3-8 15,0 0 0-15,8 6 8 0,-5-6-8 0,8 13 0 16,0-4 0-16,3 6 0 0,0-2 0 0,4-1 0 16,-1 4-9-16,1 6 9 0,0-3-10 0,0 2 10 15,-8-2-8-15,5 6 8 0,-1 0 0 0,-3 0-9 16,3 0 9-16,0 6-10 0,-3-6 10 0,-1 4-10 16,1 5-3-16,3-3-1 0,-3 4 0 0,0-1 0 15,-4 0-81-15,-3 1-16 0,3 6-3 0,-11-4-1 16,8 10-19-1,-4-9-4-15,-3 5-1 0,3 4 0 0,0-3-103 0,0-6-21 0,11 21-4 0,3-15-1 0</inkml:trace>
  <inkml:trace contextRef="#ctx0" brushRef="#br0" timeOffset="-85130.22">9850 13203 2484 0,'0'0'55'0,"0"0"11"0,0 0 2 0,0 0 1 0,0 0-55 0,0 0-14 0,0 0 0 0,-4 0 0 16,4 0-20-16,0 0-8 0,-3 6 0 0,-5-3-1 16,1-3 17-16,0 6 3 0,0-2 1 0,0 2 0 15,-7-3 0-15,4-3 0 0,-1 9 0 0,-3-2 0 16,0 2 8-16,0 7-12 0,-4-4 12 0,4 4-12 0,-7 3 12 0,3 0-13 15,-3 6 5-15,3-6 8 16,-3 9-8-16,0-6 8 0,-4 0 0 0,8 3 0 0,-5 0 0 0,5-3 13 16,3 3-1-16,0 0-1 0,3-6-11 0,0 6 10 15,4-6-10-15,4-1 10 0,-1-2-2 0,4-3-8 16,0-13 12-16,4 9-4 0,-4-9-8 0,10 10 8 16,1 2-8-16,7-9 8 0,-11 3 0 0,7-2-8 15,-4-4 12-15,4 6-4 0,1-6 15 0,-5 0 2 16,4 0 1-16,-3 0 0 0,-1-6-5 0,-2 6-1 15,-1-4 0-15,3-2 0 0,-6-3 3 0,3-1 0 16,-4 1 0-16,1 0 0 0,-1-7-2 0,-3 6 0 16,0-5 0-16,4 5 0 0,-8-2-7 0,4-4-2 0,0 0 0 15,-3 7 0-15,3-3 2 0,3-4 0 0,-3 6 0 0,-3 1 0 16,3 3-6-16,0 6 0 0,0 0-8 0,0 0 12 16,0 0 2-16,0 0 0 15,0 0 0-15,0 0 0 0,0 0-23 0,7 6-5 0,0-3-1 16,3 10 0-16,-2-4 15 0,2 4 16 0,1 2-3 0,-1 1-1 15,1-3-12-15,-1 5 0 0,5 7 0 0,-5-6 0 16,1 0 0-16,-1 3 0 0,1-9 0 0,-4 5 0 16,4 1 0-16,-1 3-16 0,1-9 3 0,-1 2 1 15,-3-5-68 1,4-1-14-16,0-3-2 0,-4-2-685 0,0-8-137 0</inkml:trace>
  <inkml:trace contextRef="#ctx0" brushRef="#br0" timeOffset="-84649.22">10047 13294 2559 0,'0'0'56'0,"0"0"12"0,0 0 3 0,0 0 1 0,0 0-58 0,0 0-14 0,0 0 0 0,0 0 0 0,-3 6 0 0,3 10-16 16,-4-4 3-16,1 7 1 0,3-3 3 0,-4 3 1 15,-3-4 0-15,3-2 0 0,-3 2 16 0,4 1 3 16,-1-3 1-16,-3-4 0 0,4 7 6 0,3-7 2 16,-4-3 0-16,1-2 0 0,3-4 25 0,0 0 6 15,0 0 1-15,0 0 0 0,0 0-7 0,0 0-1 0,0 0 0 0,0 0 0 16,0 0-28-16,7 0-7 0,0-4-1 0,0-2 0 16,0-3 11-16,0 2 1 0,0-2 1 0,-3 0 0 15,3-4 9-15,-4-3 2 0,4 7 0 0,0-7 0 16,0 4-19-16,-3-4-3 15,3-3-1-15,0 4 0 0,0-7 4 0,-3 0 1 16,3 3 0-16,3 6 0 0,1-2-14 0,-1-1 9 0,-3-3-9 0,4 0 8 16,0 10-8-16,-1-7 0 0,1 7 0 15,3 6 0-15,-4-4 0 0,1-2 0 0,7 9 0 16,-4 0 0-16,3 6 0 0,5 4 0 0,-5-1 0 0,1 1 0 16,7-1-9-16,-4 10 9 0,3-4-12 0,-10 4 12 15,-3 0-9-15,3 6 9 0,7-6 0 0,-10 9-9 16,-11-9 9-16,7 6 0 0,0-6 0 0,4 0 0 15,-8-4 0-15,1 4 0 0,-1-3 0 0,4-4 0 0,4 1-8 16,-4 0 8-16,-7-4-8 0,0 0 8 16,0-2-98-16,3-4-14 0,4 3-4 0,1 3-764 15,-1 1-154-15</inkml:trace>
  <inkml:trace contextRef="#ctx0" brushRef="#br0" timeOffset="-83948.22">11081 13400 2818 0,'0'0'62'0,"0"0"13"0,-11-3 2 0,4-3 3 0,7 3-64 0,-7-3-16 15,-4-4 0-15,1 1 0 0,6-1-13 0,-3 4-6 16,0-3-1-16,-3-1 0 0,3 1 20 0,0 6 0 0,7-10 0 0,-7 10 0 15,-4-3-11-15,4-4 2 0,7 10 0 0,0 0 0 16,-11 0 9-16,1-3 0 0,3 6 0 0,-4-3 0 31,0 7-24-31,-3-4-7 0,-3 3-1 0,-1 10 0 0,0-4 32 0,1 7 0 0,-1-3 0 0,1 3 0 16,-1-1 20-16,4-2 9 0,-4 3 3 0,4 0 0 16,3-1-32-16,1-2 0 0,6 3 0 0,1-3 0 15,-1-7 22-15,1 0-2 0,10 7 0 0,-4-6 0 16,4-7-12-16,0 3-8 0,4-6 8 0,0 3-8 15,3-3 11-15,3 0-3 0,-6 0 0 0,7 6 0 16,-1-6-8-16,4 0 0 0,-3 0 0 0,0 0 0 0,-1 0 0 0,1-6 8 16,3 6-8-16,-10-3 8 0,-1 3 0 0,1-6 0 15,3-4 0-15,0 1 0 0,-7 6 10 0,4-4 2 16,3-2 0-16,0 0 0 16,-3-7-2-16,-1 7 0 0,1-1 0 0,-1-6 0 15,4 4-2-15,-7-4 0 0,-3 4 0 0,0-10 0 0,-1 3-16 0,-3 0 0 16,4 0 0-16,-1 0 0 0,-3-6 0 0,4 10 0 15,-4 5 0-15,-4-2 10 0,1 6-10 0,-1-4-14 16,4 10 3-16,0 0 1 0,-3 0 10 0,3 0 0 16,-4 0 0-16,4 0 0 0,0 0 0 0,-7 6 0 15,3-2 0-15,4-4 0 0,4 15 0 0,-8-2 0 0,-3 9 0 16,7-4 0-16,4 1 0 0,-1 10-12 0,-3-11 12 0,4 14-12 16,-1-10 12-16,5 9 0 0,2-3 0 15,1 0-8-15,-4 1 8 0,3 5 0 16,8 1 0-16,0-7-8 0,-4 6 8 0,3-5 0 0,-6 5 0 0,7 1 0 15,-8-7 0-15,1 6 0 0,-4-5 0 0,3-1 0 16,-6 6 0-16,-1-6 0 0,-3-2 0 0,-3 8 0 16,3-6 0-16,-4 0 0 0,-3 7 12 0,0-7-4 15,-7 4 0-15,4-10 0 0,-1 9 0 0,-7-3 0 16,-3-3-8-16,-4-3 0 0,1 3 0 0,-8-6 0 16,-3 0 0-16,-1 6-10 0,1-9 10 0,0-7-13 15,0 4-2-15,-4-13 0 0,0 6 0 0,7-12 0 31,1-4-71-31,-1-2-14 0,-3-13-4 0,3-1-716 0,4-8-143 0</inkml:trace>
  <inkml:trace contextRef="#ctx0" brushRef="#br0" timeOffset="-83465.22">11381 13444 2966 0,'0'0'65'0,"0"0"14"0,0 0 2 0,0 0 3 0,0 0-68 0,0 0-16 0,14-9 0 0,0 9 0 16,7-3 0-16,0-4 0 0,-3-2-11 0,7 3 11 15,10-4 0-15,-3 1 0 0,-4 0 0 0,-4-4 0 16,8-3 0-16,-4 1 0 0,-3 2 0 0,0-3 0 16,-4-2 0-16,0 2 0 0,-3 3 0 0,-1-2 0 15,-2-1 0-15,-5-3 9 0,1 7-1 0,-4-4 0 16,0 0 2-16,-4 4 0 0,-6-4 0 0,3 0 0 16,-4 4-10-16,-3-4 0 0,-3-3 9 0,-1 10-9 15,-3-7 0-15,-4 13 0 0,-3-6 0 16,0 9-12-16,-4 0 4 0,-6 3 0 0,-5 6 0 0,-3 7 0 15,1 3 8-15,2 6 0 0,1 3 0 0,-4 10 0 16,4-4 0-16,3 1 11 0,4 9-3 0,3-7 0 16,4 4 5-16,4-3 1 0,-1-1 0 0,7-2 0 15,8 2 16-15,-1-2 3 0,8-1 1 0,-1 1 0 0,11-7-18 16,1 0-3-16,2-3-1 0,8-6 0 16,14 0-12-16,3-10 0 0,7 7 0 0,8-6-10 15,13-10-94-15,8 0-20 0,81-19-3 16,-18-16-1-16</inkml:trace>
  <inkml:trace contextRef="#ctx0" brushRef="#br0" timeOffset="-77678.51">12901 12450 2383 0,'0'0'52'0,"0"0"12"0,0 0 1 0,0 0 2 0,0-6-54 0,0-3-13 0,0 9 0 0,0 0 0 16,0-10 9-16,0 10-1 0,0 0 0 0,4-6 0 16,-4 6-8-16,0-3 0 0,0 3 0 0,0 0 0 15,0-7 0-15,0 7 0 0,0 0 0 0,0 0 0 16,0 0 0-16,0 0 0 0,-7 0 0 0,0 10 0 16,-1-4 14-16,1 4 7 0,-3-1 2 0,-1 10 0 15,1 0-3-15,-1 6 0 0,-7 3 0 0,4 6 0 16,-3 1-6-16,-4 9-2 0,-4 3 0 0,0-3 0 15,-7 9 16-15,4 0 4 0,-4 1 0 0,1-1 0 16,-1 10-8-16,4-10 0 0,-1 10-1 0,5-10 0 16,3 0 14-16,3 4 3 0,4-7 1 0,0-3 0 15,3-3-24-15,4 0-5 0,4 0 0 0,-1 0-1 16,4-1 0-16,7-2 0 0,-3 3 0 0,6-3 0 16,1-3 2-16,6-1 1 0,8 4 0 0,0-3 0 0,7-1-14 0,3-2 0 15,0-1 0-15,0 4 0 0,4-4-9 0,0 4 9 16,0-4-13-16,0 1 5 15,3-1-16-15,7-5-2 0,1-4-1 0,-1 3-859 16,1-9-172-16</inkml:trace>
  <inkml:trace contextRef="#ctx0" brushRef="#br0" timeOffset="-73291.51">12764 13218 345 0,'0'0'31'0,"0"0"-31"0,-11 0 0 0,11 0 0 0,0 0 242 0,-4 0 42 16,-3 0 9-16,7 0 2 0,0 0-191 0,0 0-39 15,0 0-7-15,0 0-2 0,0 0 4 0,0 0 0 16,0 0 0-16,0 0 0 0,0 0 6 0,0 0 2 16,0 0 0-16,0 0 0 0,7-6 12 0,4 6 4 0,-4 0 0 0,0 0 0 15,4-3 16-15,-1-3 3 16,-10 6 1-16,7 0 0 0,4 0-69 0,-1 0-14 16,1 0-2-16,0 0-1 0,-1 0-18 0,1-3 0 15,3 6 0-15,0-6 0 0,0 3 0 0,0-7 0 16,-3 7 0-16,6 0 0 0,-6 0 0 0,3 0 0 0,4 0 0 0,-8 0 10 31,5 0-30-31,-5-6-7 0,4 6-1 0,-3-3 0 16,-4 3-157-16,0 0-32 0,3-6-7 0</inkml:trace>
  <inkml:trace contextRef="#ctx0" brushRef="#br0" timeOffset="-71568.98">13437 12820 2487 0,'0'0'55'0,"0"0"11"0,0 0 2 0,0 0 2 0,-3-9-56 0,3 9-14 0,-4-3 0 0,4-4 0 15,4-2 19-15,-1 6 1 0,8-3 0 0,-1-1 0 0,1 4-20 0,7-3-16 16,-1-3 4-16,5-1 0 0,2 1 3 0,4 6 1 16,-3-4 0-16,3 1 0 0,1 3 8 0,-5 3 0 15,4 0 0-15,4 0 0 0,-4 3-12 0,-3 3 4 16,3 1 0-16,-6-4 0 0,2 6 8 0,-6 7 0 15,0-7 10-15,-4 1-10 0,-4 8 20 0,1-8-1 16,-1 5-1-16,-3-2 0 16,-3 3 0-16,-1 3 0 0,-3-4 0 0,-3-5 0 15,-1 8-18-15,1-8 0 0,-1 6 0 0,-3-7 0 0,0 7 29 16,-3-4 3-16,-1-2 0 0,-3-1 0 0,3-3-20 0,-3 4-3 16,0-1-1-16,4-3 0 0,-1-3-8 0,0 4 8 15,-3-4-8-15,4 3 8 0,-1-3-8 0,1-3 0 16,3 7 0-16,-4-4 0 0,4-3-9 0,-4 0-4 15,11 0-1-15,-3 0 0 0,3 0 14 0,-7 6 0 0,7-6 0 0,-4 9 0 16,4 1 0-16,0-10 0 0,0 9 0 0,7-3 0 16,-3 4 0-16,3-1 0 0,0 1 0 0,0-1 0 15,7 0 0-15,-3 7-16 0,3-6 4 0,0-1 0 16,0 0 12-16,0 1 16 0,0 5-3 0,-3-5-1 16,3 2-12-16,0 4 0 0,-3 0 0 0,-1 3 0 15,-3-1 0-15,4 1 0 0,-4 0 0 0,-4-3 0 16,4 3 0-16,-3-1 0 0,-4 1 0 0,0 3 0 15,0-9 0-15,-4 5 0 0,1-2 8 0,-4 3-8 16,3-3 8-16,-3-4-8 0,-3 4 11 0,-1 0-11 16,1-4 0-16,-5 4 0 0,1 3 0 0,0-10 0 15,-7 7 0-15,3-7 0 0,-6 10 0 0,3-10 0 16,-8 7 0-16,8-7 0 0,0-5-12 0,0 2 3 16,-4 0-9-16,4-3-2 0,-4-3 0 0,4 0 0 15,0-3-9-15,3-3-3 0,1 0 0 0,3 2 0 16,-1-2-88-16,5-3-17 0,3-1-4 0,-4 7-842 15</inkml:trace>
  <inkml:trace contextRef="#ctx0" brushRef="#br0" timeOffset="-71189">14813 13632 1209 0,'0'0'108'0,"0"0"-87"0,4 10-21 0,-1-4 0 16,4 3 346-16,-3 1 65 0,-1-1 13 0,4 1 2 15,0 5-341-15,0-5-68 0,4-1-17 0,-4 1 0 16,0 5 0-16,0-2-9 0,0 3 1 0,-3 2 0 16,-1 1-15-16,4 3-2 0,-3 0-1 0,-4 3 0 15,0-6 17-15,0 6 9 0,3 0-10 0,-6-3 10 0,3-3 0 0,-4 6 0 16,1-9 0-16,-4 2 0 0,0 8 0 0,-4-8 10 16,-3-5-10-16,0 9 12 0,0-10-12 0,-4 4 0 15,4-7-12-15,0 1 12 16,-4-10-39-16,4 0 0 0,0-6 0 0,0 2 0 15,-4-11-165-15,4 2-34 0,-10-31-6 0,2 0-2 0</inkml:trace>
  <inkml:trace contextRef="#ctx0" brushRef="#br0" timeOffset="-68587.39">15773 12535 1152 0,'0'0'102'0,"0"0"-82"15,0 0-20-15,0 0 0 0,-7 0 260 0,0 0 47 16,0 0 9-16,7 0 3 0,-8 6-252 0,5-3-51 15,-4 10-16-15,-4-1 10 0,1 4-10 0,3 3 0 16,-7 0 0-16,3 9-11 0,-3-3 11 0,3 0 0 16,-3 3 0-16,0 1 0 0,3-4 0 0,-3 3 0 0,4-3 0 0,-1 3 0 15,-3-9 40-15,7 3 9 0,-4-3 3 0,4-7 0 16,0 7-19-16,4-3-3 0,-4-1-1 0,3-2 0 16,-3 3 11-16,7-1 3 0,-3-5 0 0,3 2 0 15,0-2-25-15,3 5-5 16,-3-5-1-16,4 9 0 0,3-10 4 0,0-3 0 0,-4 4 0 15,8-1 0-15,-4 0 0 0,4-9 0 16,3 7 0-16,3-4 0 0,4-6 3 0,4-4 1 0,0 4 0 16,3-6 0-16,7-4-20 0,-3 4 0 0,0 0 0 0,0-4 0 15,6-3-15-15,-6 1-3 0,0 5-1 0,0 1 0 32,-4-1-37-32,-3 1-8 0,-4 0-2 0,-4-1 0 15,1 4-22-15,-4-3-5 0,0-1-1 0,-7 7 0 0,0-6-85 0,-3 2-17 16,-1-2-3-16,1 3-636 0</inkml:trace>
  <inkml:trace contextRef="#ctx0" brushRef="#br0" timeOffset="-68320.39">16111 12579 2487 0,'0'0'110'0,"-7"9"23"0,4 10-106 0,-4 6-27 0,-4-6 0 0,4 6 0 0,0 0 82 0,0-3 11 15,-4 9 3-15,4-2 0 0,0-1-36 16,0 6-6-16,-3-5-2 0,-1 5 0 0,-3 1-42 0,0 2-10 16,0-2 0-16,-4 9 0 0,-3-1 0 0,3 1 0 0,1-3 0 0,-5 3 0 15,-2 0 0-15,-1 0 0 16,0 0 0-16,4 0 0 0,-3-7-11 0,-1 7 11 0,4 0-10 16,3 0 10-1,-3-6-33-15,7-4-1 0,3 1 0 0,4-7 0 16,0-3-58-16,4-3-12 0,-1-6-3 0,4-7 0 15,4 7-88-15,3-13-17 0,17-3-4 0,1-19-1 0</inkml:trace>
  <inkml:trace contextRef="#ctx0" brushRef="#br0" timeOffset="-67904.38">16267 11704 1843 0,'-18'-10'164'0,"7"10"-132"0,1 0-32 0,-4 0 0 0,3 0 184 0,-3 10 31 15,3-10 5-15,1 9 2 0,-1 1-161 0,1 5-32 16,3 1-6-16,3 3-2 0,-3 0-21 0,7-1-13 15,-4 8 1-15,4 2 1 0,0 0 24 0,4 3 5 16,3 1 1-16,0 9 0 0,0-4 4 0,7 16 1 16,-3-6 0-16,10 13 0 0,-3-3 12 0,3 2 4 15,4-2 0-15,3 5 0 0,0 14-13 16,0-4-3-16,-7-7 0 0,1 8 0 0,-1-4-7 0,-4 3-1 0,-3 0-1 16,-3 6 0-16,-4-6 1 0,-3 10 0 0,-8-10 0 15,1 0 0-15,-8-3-2 0,-3 3 0 0,0-3 0 0,0-3 0 16,-4-3-6-16,0 0-8 0,-3-4 11 0,0-2-11 15,-7-4 10-15,3 0-10 0,0-9 8 16,1 6-8-16,-4-6 0 0,-1-6-12 0,1-1 0 16,-7-2 1-1,-4-1-140-15,-7-5-28 0,-10-4-5 0</inkml:trace>
  <inkml:trace contextRef="#ctx0" brushRef="#br0" timeOffset="-66062.26">8005 14764 2574 0,'-11'0'56'0,"4"0"12"0,0 0 3 0,0 0 1 0,0 0-57 0,7 0-15 0,0 0 0 0,0 0 0 15,0 0 9-15,0 0-1 0,7-9 0 0,7 9 0 16,0-9 20-16,4 9 3 0,10-7 1 0,4-2 0 16,6 9-17-16,15-3-3 0,4-3-1 0,6-4 0 15,4 1 16-15,7 9 3 0,-7-10 1 0,15 4 0 16,9 3-1-16,1-3 0 0,0 2 0 0,7-2 0 15,3 3-8-15,11-3-2 0,-4 3 0 0,4-4 0 16,0 7-12-16,7 0-8 0,3 0 10 0,8 0-10 16,-8 0 16-16,11 0-2 0,7 7-1 0,4-4 0 15,3-3 7-15,0 9 2 0,-3-9 0 0,0 10 0 0,6-10 1 16,1 9 0-16,0-3 0 0,-1 4 0 0,1 5-14 0,-4-2-9 16,-3-4 12-16,3 1-12 0,4 5 21 0,0-5-2 15,-4 6-1-15,0-7 0 0,0 0-7 16,-3 1-2-16,-4 5 0 0,3-5 0 0,1 2-9 15,0-5 0-15,-8 2 0 0,11 0 0 16,-3 1 0-16,3-4 0 0,-7-3 0 0,-3 4 0 0,0-4 8 0,-1 3-8 16,-6-3 0-16,3 3 8 0,-7-6 0 0,-11 7 0 15,-10-4 0-15,3-3 0 0,4 0-8 0,-3 0 12 16,-15 6-12-16,-11-3 12 0,-6-6 4 0,-4 3 2 16,4-6 0-16,-8 6 0 0,-10 0-18 0,0 0 0 15,-7-3 0-15,-7-4 0 0,-7 7 0 0,-4 0 0 0,-10-6 0 16,-4 3 0-1,-10-3-124-15,-4-4-29 0,-11 1-6 0</inkml:trace>
  <inkml:trace contextRef="#ctx0" brushRef="#br0" timeOffset="-25876.61">5034 5448 1267 0,'0'0'112'0,"0"0"-89"0,0-3-23 0,0 3 0 16,0-13 199-16,0 10 35 0,4-6 7 16,-4 2 2-16,7-2-167 0,-4 0-34 0,-3-1-6 0,0 7-2 15,0-3-18-15,0-4-4 0,-3 1-1 0,3 3 0 16,-11-4 10-16,4 1 3 0,0 0 0 0,0-1 0 16,-4 1 11-16,-3 2 2 0,4-2 1 0,-4 0 0 15,-1-4 18-15,-2 1 4 0,-1 2 1 0,4 1 0 16,-11 9-29-16,4-10-7 0,0 7-1 0,0-3 0 15,-4 6 13-15,-3 0 3 0,-4 0 0 0,-3 0 0 16,3 0-21-16,-10 6-4 0,0-3-1 0,6 7 0 16,-10-10 13-16,8 9 2 0,-8-9 1 0,10 6 0 15,-2 4-8-15,-5-10-2 0,5 6 0 0,-1-3 0 16,3-3-8-16,-6 0-1 0,0 0-1 0,6 6 0 16,1-6 0-16,3 0 0 0,4-6 0 0,-7 6 0 0,0 6 2 0,3-6 1 15,7-6 0-15,1 6 0 0,6 6-2 0,-7-2-1 16,8-4 0-16,-1 0 0 0,0 6-10 0,1-3 0 15,6 3 9-15,-3-3-9 0,3-3 0 0,-3 7 8 16,7-7-8-16,4 0 0 16,-4 3 0-16,3-3 0 0,-3 6 0 0,4-6 8 0,3 0-8 0,0 0 0 15,-4 3 0-15,-3 4 8 16,7-7 4-16,-4 0 0 0,4 9 1 0,-7-3 0 0,4 7-13 0,-1-7 0 16,4 3 0-16,0 1-10 0,0 9 10 0,0-1 11 15,0-2-3-15,0 9 0 0,0-3 0 0,0 3-8 16,-7 0 12-16,7 4-4 0,0-1-8 0,0 6 10 15,0 1-10-15,0 2 10 0,7 7-2 0,-7 0 0 16,0 3 0-16,0 3 0 0,0 4-8 0,0-7 0 0,0 6 0 16,0 7 0-16,0-4 0 0,0 13 0 0,4-6 0 0,-4 3 0 15,0 3 0-15,3 0 12 0,4-4-12 0,-7 8 12 16,0 5-12-16,0 0 12 0,0-2-12 0,0 2 12 16,0-6-12-16,0 0 0 0,0 0 0 0,0 1 0 15,0 5 8-15,0-6-8 0,0-3 0 0,4-3 8 16,3-7-8-16,-7-2 0 0,0 6 9 0,4-4-9 15,-1 4 0-15,4-10 8 0,-3 4-8 0,3-4 0 16,-7-3 0-16,10-6 8 0,-10-6-8 0,7-1 0 16,0 4 0-16,-3-10 0 0,-4 10 0 0,7-13 8 15,-7 7-8-15,3-7 0 0,-3 0 0 0,0 4 0 16,0-10 0-16,0 3 9 0,4-6-9 0,-4 6 0 0,-4-7 0 0,4 1 0 16,0 0 0-16,-3 6 0 15,3-9 8-15,0 3-8 0,-7-4 0 0,3-2 0 16,4 6 0-16,-7-10 8 0,7 7-8 0,-3-7 0 0,-1 7 8 0,4-7-8 15,-7 1 0-15,7-1 0 16,-3 1 8-16,3-1-8 0,-7 7 0 0,7-7 0 0,-4 0 0 0,4 1 0 16,0-1 0-16,-7 7 0 0,4-4 0 0,-1 4 0 15,4 3 0-15,-7-3 0 0,3-4 0 0,-3 4 0 16,4 3 0-16,-1-4 0 0,-3-5 0 0,4-1 0 16,3 7 0-16,0-13 0 0,-7 6 8 0,7-9-8 15,0 7 0-15,0-7 0 0,0 0 12 0,0 0-4 16,-4 3 0-16,4-3 1 0,0 0-9 0,0 0 0 0,0 0 0 0,0 0 0 15,0 0 0-15,0 0 0 16,0 0 0-16,0 0 0 0,0 0 0 0,0 0 0 0,0 0 0 0,0 0 0 16,0 0 0-16,0 0 0 15,11 9 0-15,-1-9 0 0,-10 0 0 0,7 0 0 0,4 0 0 0,0 0 0 16,3-9 0-16,-4 9 0 0,4-3 0 0,-3 3 0 16,3-7 0-16,4 4 0 0,-1-3 0 0,4-3 0 15,1 9 0-15,-8-10 0 0,10 10 0 16,1-6 0-16,7 3 0 0,-7-3 0 0,-1 6 0 0,4-10 0 15,-3 7 0-15,7-6 0 16,3 2 0-16,0-2 0 0,1-1 0 16,-8 1 0-16,4 3 0 0,-1-4 0 0,1 1 0 0,4 0 0 0,-1-1 0 15,0 1 0-15,0-1 0 0,4 1 0 0,-4 0 0 0,1-1 0 16,-1 4 0-16,0-4 0 0,1 4 0 0,-8 6 0 0,-4-3 0 16,1 3 0-16,-4-6 0 0,-3 6 0 0,0 0 0 0,-8 6 0 15,4-6 0-15,-3 3 0 0,-4-3 0 0,4 6 0 16,-1-6 0-16,-3 0 0 0,-7 0 0 0,7 10 0 15,-7-10 0-15,0 0 0 0,0 0 0 0,7 0 0 16,4 6 0-16,-11-6 0 0,0 0 0 16,0 0 0-16,0 0 0 0,0 0 0 0,0 0 0 0,0 0 0 15,0 0 0-15,0 0 0 0,0 0 0 0,0 0 0 16,-11 3 0-16,1 4 0 0,-1-4 0 0,1-3 0 16,-8 6 0-16,0-3 0 0,1-3 0 0,-8 6 0 15,-7-3 0-15,4-3 0 0,-4 7 0 0,4-4 0 16,-7 3 0-16,3-6 0 0,-3 6 0 0,-1-2 0 15,5-4 0-15,2 0 0 0,-2 0 0 0,9-4 0 16,-9 4 0-16,3-6 0 0,-4 6 0 0,4-6 0 16,-8 6 0-16,5-3 0 0,-1 3 0 0,-4 0 0 0,1 0 0 0,11 3 0 15,-12-3 0-15,12 6 0 0,-8-6 0 16,4 6 0-16,3-2 0 0,0 5 0 16,4-3 0-16,0-3 0 0,7 4 0 0,0-4 0 0,-4 3 0 0,11-3 0 15,-4 3 0-15,1-6 0 0,-1 4 0 0,8-4 0 16,-8-4 0-16,0 4 0 0,8 0 0 0,-8 0 0 15,4 0 0-15,0-6 0 0,0 3 0 0,4-3 0 16,-4 3 0-16,3-7 0 0,-3 4 0 0,7-3 0 16,-3-1 0-16,-1-6 0 0,4 7 0 0,-7-3 0 15,7-4 0-15,-4-3 0 0,4 0 0 0,0-6 0 16,-7 6 0-16,7-9 0 0,0-6 0 0,0-1 0 16,-3 1 0-16,-1-13-8 0,4-4 8 0,0 4-10 0,-7-6 10 0,4 0 0 15,3-1 10-15,-7-8-2 16,3-1-8-16,4-9 0 0,0-7 0 0,-7-2 0 15,14 9 0-15,-7 0 0 0,-7-7 0 0,4 1 0 0,3 3 0 0,0-4 0 16,-4 1 0-16,4 6 0 0,0 6 0 0,0-3 0 16,-7 0 0-16,3-3 0 0,4 6 0 0,-10-3 0 15,6-3 0-15,4 9 0 0,-7 7 0 0,4-4 0 16,-4-3 0-16,3 1 0 0,-3 8 0 0,4-8 0 16,-1 2 0-16,-3 4 0 0,7 2 0 0,-4 1 0 15,4 6 0-15,-7-3 0 0,7-4 0 0,0 11 0 16,-3-11 0-16,3 14 0 0,0-4 0 0,3 3 0 0,4-3 0 15,-3 13 0-15,3-1 0 0,-3 1 0 16,6 0 0-16,-6 9 0 0,3-4 0 0,-4 1-8 0,4 3 8 16,-7 0-10-16,7 4 10 0,0-7 0 0,-7 6 0 0,4 0 0 15,3 0 0-15,-7 3 0 0,0 4 0 16,0-4 11-16,4-3-11 0,-1 10 0 0,-3-7 0 0,7 7 0 16,-7 0 0-16,0-1 0 0,4 1 0 0,3 2 0 15,-7-2 0-15,0 0 0 0,0 9 0 16,0 0-11-16,3 0 11 0,-3 0 0 0,7-4 0 0,-7 4 0 15,4-6 0-15,6 6 0 0,-10 0 0 0,11 0 0 16,-7 0-8-16,6 6 0 0,1-6 0 0,-1 0 0 16,-3 0 8-16,4-6 0 0,-1 6 0 0,5-3 0 15,2-3 0-15,-3-4 0 0,4 4 0 0,3 3 0 16,11-3 0-16,-4-4 0 0,11 7 0 0,3-3 0 16,4-4 9-16,4-5-9 0,-1 12 12 0,-3-7-12 0,7 4 0 15,3-3 0-15,4-1 0 0,0 7-12 0,11-3 12 0,-4 0 0 16,0 2 12-16,-7 4-12 0,0 0 0 15,-11-6 0-15,4 6-12 0,3 0 3 0,-6-3 9 0,6 3 0 16,-10 0 0-16,-7 3 0 0,7-3 9 0,-11 0-9 16,-7 6 12-16,0-2-12 15,1 2-35-15,-12 0-13 16,-3 3-4-16,-3 4 0 0,-11-4-256 0,-7 1-51 0</inkml:trace>
  <inkml:trace contextRef="#ctx0" brushRef="#br0" timeOffset="-23356.75">2656 6270 1152 0,'0'0'102'0,"0"-4"-82"15,0-2-20-15,0 6 0 0,0 0 228 0,0 0 40 16,0 0 9-16,0 0 2 0,0-3-176 0,0 3-35 16,0 0-8-16,0 0 0 0,0 0 23 0,0 0 5 15,0 0 0-15,0 0 1 0,0 9-13 0,4 1-4 16,3 2 0-16,-7 4 0 0,4-7-48 0,-1 10-9 0,4 6-3 0,-3 0 0 16,3 4-12-16,-7-1 11 0,10 13-11 0,-6-4 10 15,-4 1 6-15,3 6 2 0,-3 0 0 16,0 9 0-16,0 3 7 0,0-2 2 0,0 8 0 0,-3-8 0 15,3-1-5-15,-4 7-1 0,-3-13 0 0,4 6 0 16,-4-9-8-16,3 3-1 0,4 3-1 16,-7-3 0-16,4-6-11 0,3-3 8 0,-4-4-8 0,4 1 8 15,0-7-8-15,0-3 0 16,0-6 0-16,0-7 0 16,0-2-68-16,-7-1-5 0,7-9-2 0,0 0 0 15,0 0-63-15,0-9-13 0,-4-4-2 0</inkml:trace>
  <inkml:trace contextRef="#ctx0" brushRef="#br0" timeOffset="-23001.75">3101 6119 2073 0,'0'0'184'0,"-7"6"-147"15,0-6-29-15,-4 10-8 0,4-4 151 0,4-3 29 16,-8 7 5-16,8-4 2 0,-5 3-145 0,5 1-29 16,-8-1-5-16,11 0-8 0,-10 7 14 0,10-3-3 15,-4 2-1-15,4 1 0 0,0 3-2 0,0 0 0 16,0-1 0-16,0 8 0 0,0-1 26 0,0 3 5 16,0 0 1-16,0 7 0 0,0-7-8 0,0 6 0 15,0-6-1-15,0 10 0 0,0 3-7 0,0-3 0 16,0-1-1-16,-7 7 0 0,7 0-9 0,0 0-2 15,0 0 0-15,0 0 0 0,-3-7-4 0,3 7-8 0,0-9 11 0,0 2-11 16,0-2 10-16,-7-7-10 0,7-3 8 0,0 10-8 16,-4-7 0-16,1 0 0 0,3-3 0 0,0 0 0 31,-7-3-65-31,7-3-15 0,-4-3-4 0,-3-7 0 16,3 0-123-16,4 1-25 0,-14-10-4 0</inkml:trace>
  <inkml:trace contextRef="#ctx0" brushRef="#br0" timeOffset="-22669.75">2258 6894 864 0,'0'0'76'16,"0"0"-60"-16,0 0-16 0,0 0 0 0,0 0 416 0,0 0 81 15,7 0 16-15,3 0 3 0,1 0-366 0,0 0-74 16,3 0-14-16,-4-4-3 0,11-2 0 0,4 0 0 16,3 3 0-16,4-13 0 0,7 7-19 0,-4-1-4 15,4-2-1-15,7-4 0 0,-7 0-19 0,7-2-4 16,3-1-1-16,0 3 0 0,4 3-11 0,-10-2 0 16,6-1 0-16,-3 7 0 0,-7-10 10 0,3 10-10 15,-7-7 12-15,1 6-12 0,-8-2 0 0,-4 2-19 0,1 1 3 16,-4-7 0-1,0 7-52-15,-6 3-9 0,6-4-3 0,-14 1 0 16,3 6-59-16,-3-4-12 0,0-2-2 0,1 9-1 16,-8-9-57-16,0 9-11 0,0 0-2 0</inkml:trace>
  <inkml:trace contextRef="#ctx0" brushRef="#br0" timeOffset="-22392.75">2342 7260 3312 0,'-28'0'73'0,"21"0"15"0,-3 0 4 0,-1 0 0 0,7 7-74 0,4-7-18 15,0 0 0-15,0 0 0 0,0 0 0 0,8-7 0 16,9 4 0-16,-3-6 0 0,11-1 13 0,10-5-4 15,11 5-1-15,7-5 0 0,3-4 1 16,8-6 0-16,7 3 0 0,10-9 0 0,3-1-9 0,5-2-11 16,2-7 3-16,-3 10 0 15,15-4-134-15,-4-3-26 0</inkml:trace>
  <inkml:trace contextRef="#ctx0" brushRef="#br1" timeOffset="-17036.16">3235 4197 2329 0,'0'0'103'0,"0"0"21"16,0 0-99-16,0 0-25 0,0 0 0 0,0 0 0 15,0 0 40-15,0 0 4 0,-4-7 0 0,4 7 0 0,-7 0-10 0,4 0-2 16,-8-9 0-16,8 9 0 0,-8 0 0 0,1 0 0 16,-1 0 0-16,0 0 0 0,-3 0-32 0,0 9 0 15,-7-9 0-15,0 7 0 0,3-4 16 0,-14 3-3 16,4-6-1-16,-3 0 0 16,2 0 7-16,-6 0 1 0,-7 0 0 0,3 0 0 15,4 0 27-15,-4-6 5 0,-7 3 2 0,7 3 0 16,-10-7-14-16,-1 7-4 0,-6 0 0 0,-1 0 0 0,5 0-8 15,-8 0-1-15,3 0-1 0,4 7 0 0,-3-4-8 16,3 3-2-16,-4-6 0 0,-3 0 0 0,4 3-6 0,3-3-2 16,-7 7 0-16,4-1 0 0,6-3-8 0,-3-3 0 15,0 0 0-15,11 6 0 0,-4-6 0 0,7-6 0 16,-6 12 0-16,2-6 0 0,1-6 8 0,7 6 0 16,-1 0 0-16,1 0 0 0,3-3-8 0,4 3 0 0,3 0 0 0,1 3 0 15,3-3 0-15,6 0 0 0,-6 0 0 16,11 0 8-16,-4 0-8 0,-1 6 0 0,12-6 9 0,-8 3-9 15,11-3 0-15,-7 0 8 16,7 0-8-16,0 0 0 0,-3 10 0 0,3-10 0 0,-7 6 0 0,7-6 0 16,-4 3 0-16,4-3 0 0,0 0 0 0,0 0 8 15,0 0-8-15,0 0 0 0,0 0 8 0,0 0-8 16,-3 10 0-16,3-10 9 0,0 0-9 0,0 0 0 16,-11 6 9-16,11-6-9 0,0 0 0 0,-7 3 9 15,7-3-9-15,0 0 0 0,-4 6 0 0,4-6 8 16,-3 10-8-16,3-10 0 0,0 0 0 0,0 0 0 15,-7 6 0-15,7-6 8 0,0 0-8 0,0 0 0 16,0 3 0-16,0-3 0 0,0 0 8 0,0 0-8 0,0 0 0 0,-4 10 0 16,4-10 0-16,-7 9 8 15,7-9 9-15,0 6 2 0,-3 4 0 0,3-10 0 16,0 9-29-16,0-9-6 0,-7 6 0 0,7-6-1 0,-4 10 17 0,4-10 0 16,0 0 0-16,0 9 9 0,0-9 3 0,0 0 1 15,0 10 0-15,0-10 0 0,0 12-13 0,4-6 0 16,-4-6-12-16,0 10 12 0,7-1 0 0,-7 1 0 15,0 5 0-15,0-12 0 0,0 10 0 0,3-10 0 16,4 6 0-16,-7 7 0 0,0-6 0 0,0 2 8 16,0 1-8-16,4-1 0 0,-4 13 0 15,7-6 0-15,-7 6 0 0,3 10 0 0,-3 2 0 0,4 7 0 16,3 3 0-16,-3 7 0 0,3 5 0 0,-4 4 9 0,1 3-9 16,3-4 12-16,-7 11-12 0,0 5 0 0,3 0 0 0,4-6-11 15,-3 7 11-15,3-4 0 0,-4 3 0 16,1 4 0-16,3 0 0 0,-7 5 0 0,4 4 0 15,6-3 11-15,1 3-11 0,-8 3 0 0,4-3 0 0,4 0-11 16,-4-3 11-16,0 3 0 0,7 12 0 0,-3-6 0 16,-8-3 0-16,8 4 0 0,-1-1 0 0,1 0 0 15,3 10 0-15,-10-10 0 0,3-12 0 0,-4 2 0 16,8-5 0-16,-1-4 0 0,-6 10-9 0,3-6 9 16,-7-4 0-16,0-12 8 0,3-3 0 0,5-4 0 15,-8-5-8-15,0 2 10 0,0 4-10 0,0-7 10 16,3-9-10-16,-3-7-14 0,4 7 3 0,3-6 1 15,-4-10 21-15,4 7 4 0,-7-7 1 0,4-3 0 16,-1 3-16-16,4-6 0 0,-7-3 0 0,0 0 0 16,0 0 0-16,4-1 9 0,-4 1-9 0,-4-3 8 0,4 3-8 15,0-4 8-15,0-2-8 0,-10 3 8 16,10 2-8-16,-4 1 0 0,-3-3 0 0,4 3 0 16,3 0 0-16,-7-4 0 0,7 4 0 0,-4-10 0 15,4 7 0-15,0-7 0 0,0 7 0 0,0-3 0 0,0-4 0 16,0 1 8-16,4-1-8 0,-4 3 8 15,7-2-8-15,-7-1 0 0,-7 1 0 0,7 2 0 0,0-5 0 0,-4 11 0 16,4-8 0-16,0 5 0 0,-3-2 0 0,-5 3 0 16,8 2 0-16,-3 1 0 0,3-3 0 0,0 3 0 15,0 0 0-15,0-4 0 0,0 4 0 0,0 0 0 16,-7 0 0-16,7 6 0 0,7-6 0 0,-7-4 0 16,0 4 0-16,0 0 0 0,0-3 0 0,3 2 0 15,-3 1 0-15,0-3 0 0,8 0 0 0,-8-4 0 0,0 7 0 0,-8-3 0 16,8-1 0-1,0-2 0-15,0 6 0 0,0-4 0 0,-3 1 0 0,3-3 0 0,0 2 0 0,0 4 0 16,0-3 0-16,0-4 12 0,0 4-12 0,0 0 12 16,0-4-12-16,0 4 0 0,0-7 0 0,-7 4 0 15,7 2 0-15,0-5 0 0,-4-1 0 0,4 1 8 16,0-1-8-16,-7 4 0 0,4-10 0 0,3 6 0 16,-4-3 0-16,-3 4 0 0,4-7 0 0,3 3 0 15,-11-3 9-15,8 4 0 0,-4-4 0 0,3 3 0 16,-3-6-6-16,3 10-3 0,-6-10 0 0,10 9 0 15,-11-9 0-15,8 0 0 0,-8 6 0 0,8-3 0 16,-8 4 0-16,4-4 0 0,7-3 0 0,-4 6 0 16,-6-3 0-16,10-3 0 0,0 0 0 0,0 0 0 15,0 0 0-15,0 0 0 0,0 0 0 0,0 0 0 16,0 0 0-16,7 0 0 0,0-3 0 0,14 3 0 0,4 0 0 0,0-6 0 16,10-4 0-16,0 1 0 0,11-4 0 0,-4-2 0 15,11-1 0-15,-3 7 0 0,10-1 0 0,0-9 0 16,-1 10 0-16,1 0 0 0,0-1 0 0,-10 4 0 15,-1-4 0-15,-10 7 0 16,-4 3-39-16,-3 3-7 0,-7-3-2 0,-4 10-1015 16,-14-1-203-16</inkml:trace>
  <inkml:trace contextRef="#ctx0" brushRef="#br1" timeOffset="-14936.16">1947 9412 1177 0,'-24'0'25'0,"13"0"6"0,-3 0 1 0,-4 0 2 0,4-4-34 0,-7-2 0 0,3-3 0 0,-3 6 0 16,-3-4 42-16,-1-2 2 0,0 3 0 0,0 3 0 15,11-4-12-15,-7 7-1 0,0-3-1 0,7-3 0 16,-7 6 61-16,7 0 12 0,0 0 2 0,-1 6 1 0,-2-3-63 0,3 4-13 16,0-4-2-16,-1 9-1 15,-2-9 11-15,3 7 2 0,0-4 1 0,3-3 0 0,-3 3 33 0,3-2 6 16,1 2 2-16,6-6 0 0,-3 3 13 0,7-3 2 15,0 0 1-15,0 0 0 0,0 0-53 0,0 0-10 16,11-3-3-16,3-3 0 0,7-4 0 0,0 1 0 16,4-1 0-16,3 1 0 0,7 0-22 0,11-1-10 15,4 1 8-15,-1-7-8 0,0 7 8 0,8-1-8 16,-4 4 0-16,3 3 8 0,-6-3-8 0,-1 2 0 16,7-2 0-16,-6 3 0 0,6 3-9 0,-3-6 9 15,4 6 0-15,-8 0 0 0,0 0 0 0,-3 6 0 16,0-6 8-16,-4 3-8 0,1-3 12 0,-8 6-4 15,4-6-8-15,-4 4 12 0,0-4 3 0,1 0 0 16,-1 0 0-16,-7 0 0 0,7 0 13 0,1 6 2 0,-1-6 1 16,-7 0 0-16,4 0-23 0,-7 0-8 0,-1 0 0 0,-2 3 0 15,-5 3 0-15,1-6 0 0,-4 7 0 0,-3-4 0 16,-4-3 0-16,-7 0 12 0,0 0-3 0,7 6-1 16,-7-6 3-16,0 0 0 0,0 0 0 0,0 0 0 15,0 0 1-15,0 0 1 0,0 0 0 0,0 0 0 16,0 0 3-16,0-6 1 0,-11-4 0 0,8 1 0 15,-8 3-1-15,0-4-1 0,1 1 0 0,-1-10 0 16,-3 10-4-16,0-1-1 0,3-6 0 0,-3 7 0 16,-3 0-10-16,3-7 0 0,-1 7 0 0,-6-1 8 15,4 7-8-15,-1-3 0 0,4 3 0 0,0-4 0 16,0 7 0-16,-8-3 0 0,12-3 0 0,-4 6 0 16,0-6 0-16,3 6 0 0,0-3 0 0,-3 3 0 15,4 0 0-15,6-7 0 0,-6 7 0 0,3-3 0 16,3-3 0-16,4 6 0 0,-7-3 0 0,4-4 0 15,-1 4 8-15,4 3-8 0,0 0 0 0,0 0 8 16,0 0-8-16,0 0 0 0,0-6 0 0,0 6 0 16,7 0 0-16,0 0 0 0,4 0 0 0,-1 0 0 0,-3 6 0 0,4-3-9 15,3-3 9-15,4 10 0 0,-4-10 0 0,-4 9 0 16,8-2 0-16,0 2 0 0,-4-3 0 0,0-3 0 16,0 7 0-16,4-4 0 0,-4 3 0 0,-4 1 0 15,4-1 0-15,-3 1 0 0,0-1 0 0,3-3 0 16,-4 4 0-16,-6-1 0 0,6 1 0 0,-6-1 0 15,6 0 0-15,-2 1 0 0,-8 5 0 0,3-5 0 16,8-1 0-16,-11 10 0 0,0-3 0 0,0-4 0 16,0 10 0-16,3-3 0 0,-3 0 0 0,-3 0 0 15,3 0 0-15,-7-1 0 0,3 4 12 0,1 0-3 16,-5-6-1-16,5 9 0 0,3-3-8 0,-7-6 10 0,0 2-10 0,-4 1 10 16,1-3-2-16,-4 0-8 0,3-4 12 15,-10-2-4-15,0-1-8 0,3 0 0 0,-7 1 0 0,1-4 8 31,-19 3-160-31,4-9-32 0,-91 7-6 0,6-32-2 0</inkml:trace>
  <inkml:trace contextRef="#ctx0" brushRef="#br1" timeOffset="24598.94">1323 15843 403 0,'0'0'36'0,"0"0"-36"0,0 0 0 0,11-6 0 16,-8 3 384-16,-3 3 69 0,4-7 15 0,-4 7 2 16,7-3-386-16,3 3-76 0,-10 0-16 0,0 0-4 15,0 0 12-15,0 0-8 0,0 0 8 0,0 0-8 16,4 3 38-16,-4-3 8 0,10 0 2 0,-10 0 0 16,0 10 44-16,4-4 10 0,3-3 2 0,-7 4 0 15,3 8-36-15,4-2-6 0,-3 6-2 0,0 3 0 0,3-1-41 0,-4 5-11 16,4 8 0-16,-7-6 0 15,4 7-9-15,-4-7-4 0,0 10-1 0,3-4 0 16,-3 1 22-16,0 2 5 0,0 7 1 0,0-9 0 16,0-1-5-16,0-6-1 0,0 7 0 0,0-7 0 0,-3-3 39 15,3-6 7-15,0 0 2 0,0 0 0 0,0-10-36 0,0 7-6 16,0-7-2-16,0-9 0 0,0 0 2 16,0 0 0-16,0 0 0 0,0-9 0 15,0-7-6-15,0 3-8 0,0-12 11 0,0 0-11 0,0-3 15 0,-4 0-4 16,4-13-1-16,-7 3 0 0,4 4-10 0,3-4 0 15,-7 1 0-15,3-4 8 0,0 3-8 0,-3 4 0 16,-3-4 0-16,6-6 0 0,-6 7-14 0,-4-4 2 16,7 3 0-16,0-6 0 0,-1 10 12 0,5 3 0 0,-4-4 0 15,3 7 0-15,4-4 29 0,0 10 3 0,4-3 0 16,3 7 0-16,-4-8-24 0,8 11-8 0,3 2 0 0,0-2 9 16,4 5-9-16,-4 1 8 15,7 3-8-15,-3 6 8 0,3 6-16 0,4-6-4 0,-4 9-1 0,4 1 0 16,-1 5-1-16,1-2 0 0,0 9 0 0,-1 0 0 15,1-3 2-15,0 6 0 0,-1 3 0 0,-2 6 0 32,2-5-53-32,-10 5-11 0,4-6-1 0,-4 4-784 0,-3-4-157 0</inkml:trace>
  <inkml:trace contextRef="#ctx0" brushRef="#br1" timeOffset="25096.95">2297 15925 3020 0,'0'0'134'0,"-7"-10"27"0,3 1-129 0,-10-7-32 16,3 4 0-16,1-4 0 16,-1 0-54-16,-3 7-18 0,3-1-3 0,1 1-1 15,-4 0 4-15,0 9 0 0,3-3 0 0,-3 6 0 16,0 6-22-16,-4 0-4 0,4 7-1 0,0 3 0 0,-7 0 83 0,7 0 16 15,3 6 0-15,1 3 0 0,-5-3 67 0,5 0 7 16,-1-3 2-16,8 3 0 0,-4 0-18 0,3 3-3 16,-6-9-1-16,10 6 0 0,0 0-31 15,0-6-7-15,7 6 0 0,-4-3-1 0,-3-6-1 0,11 3 0 0,-8-4 0 0,8-2 0 16,-1-4-14-16,5-2-16 16,-1 2 3-16,3-9 1 0,-3 0 12 0,1-3 16 15,-1-3-3-15,3-4-1 0,1 4-3 0,3-7-1 0,-7-2 0 16,7-4 0-16,-10 3-8 0,3-3 0 0,0 1 9 15,-3 2-9-15,-1-3 21 0,1 0 0 0,-8-6 0 16,8 6 0-16,-11-6 15 0,11 7 2 16,-8-4 1-16,4 0 0 0,-7 0-19 0,0 6-3 0,4-3-1 15,-1 10 0-15,-3-1-7 0,0 4-1 0,0 6-8 0,0 0 12 16,-3 16-12-16,-1-7-10 0,4 10 2 0,0 9 0 16,0-3 8-16,0 4 0 0,0-4-9 0,0 9 9 15,0-6 0-15,0 10 0 0,0-4 0 0,0-5 0 16,0 11 0-16,4-11 0 0,-4-1 0 0,3 0 0 15,4-3 0-15,-7 0 0 0,4-6-9 0,3 0 9 16,-4-3-68-16,8-7-11 16,-7-6-1-16,6 3-1 0,1-12-91 0,3 3-19 0,3-13-3 0</inkml:trace>
  <inkml:trace contextRef="#ctx0" brushRef="#br1" timeOffset="25525.94">2752 16138 2592 0,'0'0'230'0,"0"0"-184"16,0 0-37-16,3 9-9 0,4 1 166 0,-3-1 31 15,-1 1 7-15,4-1 0 16,-3-3-204-16,-4-6-47 0,0 0-6 0,7 10-2 16,-7-10 2-16,0 0 0 0,0 0 0 0,0 0 0 15,0 0-7-15,0 0 0 0,0 0-1 0,0 0 0 0,0 0 51 0,0 0 10 0,-7 0 0 0,7 0 0 16,0 0 37-16,-4 0 3 0,-3-10 0 0,4 4 0 15,3-3 4-15,0-4 2 0,0-3 0 0,0-3 0 16,0 1-7-16,0-7-2 0,0 6 0 0,10-6 0 16,-6 0-37-16,6 3 0 0,1-3 0 0,0 6 0 15,-1-6 0-15,-3 9 0 0,4 3 8 0,3-2-8 16,4 5 9-16,-11 1-9 0,3 0 12 0,8-1-12 16,-4 4 0-16,0 6 0 0,0 0 0 0,4 0-9 15,-4 0 9-15,-3 6 11 0,3 4-3 16,-4 5 0-16,4-2 0 0,-3 6 0 0,0 3 0 0,-4-1 0 15,3 5-8-15,-3 2 8 0,4-3-8 0,-4 3 8 16,0-9-8-16,-4 6 0 0,5 3 0 0,-5-3 8 0,1 0-8 0,3-6 0 16,-4 0 0-16,4 0 0 0,-7 0-14 15,4-4-8-15,3-5-2 0,-7-1 0 16,3 1-119-16,-3-10-24 0,0 0-5 0,0 0 0 16,0 0-112-16,0 0-21 0,11-13-5 0,-1-3-1 0</inkml:trace>
  <inkml:trace contextRef="#ctx0" brushRef="#br1" timeOffset="26192.94">3951 15934 345 0,'0'0'31'0,"0"0"-31"0,0 0 0 0,-7-9 0 16,4 9 540-16,-5-10 101 0,5 4 21 0,3 3 4 15,-7-7-523-15,3 4-105 0,1-3-21 0,-8-1-4 16,1 7-13-16,6-3 0 0,-6 3 0 0,-1-3 0 16,-3-1-13-16,-4 4-6 0,4 3-1 0,-7 0 0 31,3 3-25-31,-3 10-6 0,0-1-1 0,-4 4 0 0,-3 3 24 0,-4 0 5 0,4 9 1 0,-7-3 0 15,3 3 37-15,0-3 7 0,4 4 2 0,0 2 0 16,3-3 4-16,4 0 2 0,3-3 0 0,1-3 0 16,13 3-8-16,-6 1-2 0,6-8 0 0,8 1 0 0,3-3-20 15,0-4 0-15,10 4 0 0,-3-7 0 0,1-2 8 16,6-4 0-16,3 3 0 0,5-6 0 16,-5-6-8-16,8 3 9 0,-7-7-9 0,3 1 10 0,0-4-10 15,-3 4 12-15,-7-4-12 0,3-2 12 0,0-1-12 0,-3 4 0 16,-1-4 0-16,-3-3 8 0,-3 3-8 0,3 4 0 15,-3-4 0-15,-1-3 0 0,-3 4 0 0,0 2 0 16,4-3 0-16,-8-2 0 0,1 8 0 0,3-5 0 16,-7 5 0-16,4 1 0 0,-4-1 12 0,0 10 0 15,0 0 0-15,0 0 0 0,0 0-12 0,0 0 0 16,0 0 0-16,0 0 0 0,0 0 0 0,7 10 0 16,-7 5 0-16,0-5 0 0,0-1 28 0,3 7 3 15,-3-4 1-15,0 7 0 0,0-3-32 0,-3 3 0 16,3 0 0-16,0-1 0 0,0 7 0 0,0 4-13 15,0 5 1-15,0 1 0 0,0 2 12 0,3 7 16 0,-3-9-3 0,7 9-1 16,-3-7-12-16,-4-2 0 0,3 2 0 16,4-2 0-16,-7-1 0 0,0 1 0 0,-7-7 0 15,4 10 0-15,3-4 0 0,-11-6 0 0,8 7 0 16,-8-7 0-16,0-3 0 0,1 3 0 0,-1-3 0 0,4 1 0 16,-10-4 0-16,2 3 0 0,1-7 0 0,0-2 0 15,-7 3 0-15,0-10 0 0,-4-2 0 0,0-4 0 16,-3 3-33-16,-3-12-10 15,-5-4-1-15,1-2-1 0,-4-13-111 0,0 0-21 0,4-13-5 0</inkml:trace>
  <inkml:trace contextRef="#ctx0" brushRef="#br1" timeOffset="26665.6">4364 16103 1785 0,'0'0'159'0,"3"0"-127"15,4 0-32-15,4-3 0 0,0-3 183 0,-4 3 30 16,3-3 7-16,1-4 0 0,3 4-145 0,4 3-30 16,-4-7-5-16,0 4-2 0,0-3-12 0,4-7-2 0,-4 7-1 15,3-4 0-15,1-3-5 0,0 7-1 16,-1-10 0-16,1 3 0 0,-4 4 6 0,4-4 1 0,-4 1 0 0,0-4 0 15,0 0-24-15,-3 3 0 0,-1-3 0 0,-3 1 0 16,7-1 0-16,-3 3-8 0,-4 4 0 0,-4-4 0 16,5-3 8-16,-1 10 0 15,-7-7 0-15,0 7 0 0,0-1 19 0,0 1-1 0,0 3 0 0,-11-4 0 16,4 7-18-16,0-3 0 0,-4-4 0 0,1 10 0 16,-4 0 0-16,-4 0 0 0,0 0 0 0,-3 0 0 15,-7 0 0-15,3 7-16 0,-3-4 5 0,-4 6 1 16,8 1 10-16,-8-1 0 0,4 7 0 0,-1 2 0 15,5-2 0-15,6 9-8 0,-3-3 8 0,0 3 0 16,7 10 0-16,-1-1 9 0,5-2 0 0,6 8 0 16,-6-2 7-16,10-10 0 0,-7 7 1 0,7-1 0 15,0-6-17-15,7 7 8 0,-4-7-8 0,4 7 0 16,0-1 0-16,0-6 0 0,8 1 0 0,-5-4 0 16,4 3 0-16,0-9 0 0,8 3-10 0,2-10 10 15,8 4-24-15,-4-7 4 0,15 1 0 0,-5-1 0 16,8-9-152-16,4 0-31 0,3-9-5 0</inkml:trace>
  <inkml:trace contextRef="#ctx0" brushRef="#br1" timeOffset="27521.31">5807 14871 1785 0,'0'0'159'0,"0"0"-127"0,-7 6-32 0,0-3 0 15,3 7 172-15,-6-4 28 0,-5-3 5 0,8 7 2 16,-7-1-169-16,0 4-38 0,4-1 0 0,-5-2 0 15,-2-1-9-15,3 7 0 0,0 2 0 0,-1-2 0 16,-6-3 9-16,7 12 11 0,-3-6-3 0,-1 6 0 16,0 3 7-16,1 0 1 0,3 7 0 0,-11 9 0 15,7-7 20-15,1 13 4 0,-1 4 0 0,0-1 1 16,8 3-13-16,-11 4-4 0,6 3 0 0,1 3 0 16,4-4-24-16,-4 7 0 0,7 3 0 0,3-9 0 15,-3 0 0-15,3-4 0 0,8-2 0 0,3 6 0 0,-3-4 0 0,3-2 0 16,0 2 0-16,0-6 0 0,3-6 0 0,-3 4 0 15,11-11 0-15,-7 1 0 0,3-3 0 0,0-10 0 16,7 7 0-16,4-10 0 0,-4 3 0 0,7-9-17 16,4-4 2-16,0 1 1 15,3-13-84-15,0 7-17 0,4-10-3 0,-4 0-1 16,8 0-105-16,-5-4-22 0,1-2-4 16,3-3-1-16</inkml:trace>
  <inkml:trace contextRef="#ctx0" brushRef="#br1" timeOffset="28795.87">5838 15752 2948 0,'0'0'131'0,"0"0"26"0,0 0-125 0,0 0-32 15,0 0 0-15,0 0 0 0,0 0 18 0,0 0-2 0,0 0-1 0,0 0 0 16,0 0-15-16,0 0 0 0,0 0 0 0,0 10 0 16,11-7-20-16,-4 3 2 0,0-6 1 0,4 0 0 15,-1 0 17-15,4-6 0 0,4 6 8 16,0-3-8-16,-4-4 0 0,7 7-15 16,-3-9 2-16,3 9 0 15,0 0-15-15,4 0-2 0,-11-3-1 0,7 3 0 16,-3 0-93-16,-1 3-18 0,8-3-4 0,-11 0-947 0</inkml:trace>
  <inkml:trace contextRef="#ctx0" brushRef="#br1" timeOffset="29440.62">6766 15426 3031 0,'0'0'67'0,"0"0"13"0,7-3 4 0,0-6 0 0,4-1-67 0,0-6-17 0,3 10 0 0,0-3 0 16,-4 6-15-16,8-4-6 15,-7 4-2-15,6-3 0 16,-6 6-13-16,3 0-4 0,0 0 0 0,4 0 0 16,-11 6-12-16,7-3-4 0,0 7 0 0,0-4 0 0,0 3 45 0,0 1 11 0,-3 9 0 0,-1-4 0 15,5 4 0-15,-5 0 0 0,-3 0 0 0,0 6 0 16,-3 3 24-16,-1-3 6 0,-3 10 2 0,-3-1 0 15,-1 4-32-15,-6-1 0 0,3-2 0 0,-11 9 0 16,4 0 0-16,-7-7 0 0,3 1 0 0,-3 3 0 31,0-13-20-31,0 10-9 0,-4-13-3 0,4 3 0 0,-4-3 22 0,-7 3 10 0,4-9-10 0,3 3 10 16,-3-9 0-16,7 2 8 0,0-5 1 0,-4-1 0 16,4-9-9-16,7 0 0 0,-4 0 0 0,4-3-11 15,0-3 35-15,3-10 6 0,1 7 2 0,3-4 0 0,0-3-32 16,3-3 0-16,4-6 0 0,0 7 0 15,4-7-19-15,-1 3-9 0,8 0-3 16,-1-7 0-16,4 11 5 0,4-1 1 0,-4 3 0 0,0 7 0 0,4-1 25 16,0 10 8-16,3 0 0 0,0 0 0 0,4 7 6 15,-1-4 2-15,5 12 0 0,-1-2 0 0,4 3 19 0,-4 2 4 16,0 1 1-16,0 0 0 0,4 6-23 0,-4-6-4 16,4 6-1-16,-7 0 0 0,3-3-12 0,-7 9 9 15,0-2-9-15,4-1 8 0,-7-3-8 0,-4 9 8 16,3-5-8-16,-3-1 8 15,0-3-74-15,-6 3-15 0,2 0-3 0,-3-3-700 16,0 1-140-16</inkml:trace>
  <inkml:trace contextRef="#ctx0" brushRef="#br1" timeOffset="29945.22">7938 16577 2534 0,'0'0'225'0,"7"6"-180"16,0-3-36-16,-7-3-9 0,7 0 150 0,0 7 28 15,3 2 6-15,1 0 0 16,-8 1-184-16,4-1-36 0,1 7-8 0,-5 3-2 16,-3 0-8-16,0 9-2 0,-3 6 0 0,-5-6 0 15,1 13-19-15,-3-6-4 0,-8-4-1 0,1 4 0 16,-1 5 27-16,-7-8 5 0,4 2 0 0,-4 1 1 0,1-7 24 0,3 0 5 0,-4-6 1 0,4-9-677 15,-4 2-135-15</inkml:trace>
  <inkml:trace contextRef="#ctx0" brushRef="#br1" timeOffset="34817.69">8262 15620 2203 0,'0'0'97'16,"0"-9"21"-16,0 3-94 0,4-4-24 0,-1 1 0 0,1 0 0 15,3-1 60-15,0 1 7 0,-7 3 1 0,7 2 1 16,10-2-34-16,-9 3-7 0,2-3-2 0,8 6 0 0,-11-3 18 0,10 3 3 16,-6-7 1-16,3 7 0 0,-3 7-29 0,3-7-6 15,0 0-1-15,0 0 0 0,4 0 7 0,-8 3 1 16,4-3 0-16,4 0 0 0,-4 6 8 0,4-3 3 16,-4-3 0-16,4 10 0 0,3-10-10 0,0 6-1 15,4 3-1-15,-1 1 0 0,1-1-3 0,3-3-1 16,-3 4 0-16,3-7 0 0,-3 12-4 15,-1-5-1 1,-6 6 0-16,3-4 0 0,-7-2-10 16,0 5 0-16,-3-5 0 0,-7 8 0 0,-4-2-12 0,-4 0 0 0,4-4-1 0,-3 4 0 0,-8-7 13 0,-3 1 0 15,3 6-10-15,4-13 10 0,-10 6 0 0,2 0-9 0,-2-2 9 0,-1-4 0 16,-3-3 0-16,3 6 0 16,4-6 0-16,-7 0 0 0,3 3 0 0,4-3 0 0,0 0 0 0,0 7 0 15,0-7 0-15,0 9 0 0,3-3 0 16,-3-3 0-16,4 7-13 0,3-1 4 0,-4 1 1 0,0-4 0 15,8 3 8-15,-1 1-13 0,-3-1 5 0,4-3 8 16,-1-3-14-16,4-3 5 0,0 10 1 0,4-1 0 16,-4 4 8-16,10-10 0 0,-10 6 0 0,7-2 0 15,4 2 0-15,0-6 0 0,-1 3 0 0,4-2 0 16,0 2 0-16,0 3 0 0,4-2 0 0,3 2 0 16,-3 0 0-16,0 1 0 0,6-1 0 0,-3 1 0 15,1 8 0-15,-5-8 0 0,1 9 0 0,0-4 0 0,-1 4 0 0,-3 0 0 16,-3 3 0-16,3 0 0 0,-3-3 0 0,-1 6 0 15,-3 0 0-15,-3-6 0 0,3-1 0 0,-4 1 9 16,1 0-1-16,-4-3-8 0,0 3 0 0,-4-10 0 16,1 7 0-16,-1-1 0 15,-3-5 8-15,-7 2-8 0,3-2 0 0,1 5 0 0,-4-5 0 0,3-1 0 16,-6-3 0-16,-1-2 0 0,-3 5 0 0,0-3 0 16,-4-6 0-16,0 3 0 0,-3 4 0 0,3-7-9 15,-6 0 1-15,2-7 0 16,-6 4-39-16,3 3-7 0,-3-6-2 0,0-3 0 15,-1-1-132-15,5-9-28 0,-1 4-4 0,11 2-2 0</inkml:trace>
  <inkml:trace contextRef="#ctx0" brushRef="#br1" timeOffset="35414.98">8851 15065 2768 0,'0'0'61'0,"-14"0"13"0,0-6 2 0,0 6 1 0,0-9-61 0,3 9-16 15,1-10 0-15,-1 4 0 0,4 3-8 0,7 3-5 16,0 0-1-16,0 0 0 0,0 0 2 0,7-6 1 0,0 6 0 0,7 0 0 16,0 0 11-16,7 0 0 0,-3 9 10 0,7-3-10 15,7 10 20-15,3-3-1 16,-3 5-1-16,3-2 0 0,0 9-9 0,7-3-1 16,1 9-8-16,3 7 12 0,3 0 8 0,0-4 0 0,1 10 1 15,-1 0 0-15,-3 0 12 0,0 3 3 0,-7-3 0 16,0 3 0-16,-8 6 0 0,5 7 1 0,-12-4 0 15,4 7 0-15,-3 3-18 0,-4-3-4 0,-7 2-1 0,4-2 0 16,-7 9-14-16,-1-3 0 0,1 3 0 0,-4 0 0 16,0-3 0-16,-7-6 0 0,0 0 0 0,-4-7 0 15,-3 4 0-15,-3-4 0 0,-1 7 0 0,-3-3 0 16,-4-4 0-16,1-3 0 0,-4 1 0 0,-8-1 0 16,1-9 0-16,-11 0 0 0,1 0 0 0,-8-7 0 15,0-2-75-15,-4-7-11 16,-2-3-2-16,-8-9-1232 0</inkml:trace>
  <inkml:trace contextRef="#ctx0" brushRef="#br1" timeOffset="39770.89">25908 1629 1382 0,'0'0'61'0,"0"-4"13"0,0 4-59 0,4-9-15 15,-1-4 0-15,1 1 0 0,3 6 98 0,0-7 17 16,-4-3 3-16,1 7 1 0,-1 0-75 0,1-7-14 16,-4 7-3-16,0-1-1 0,-4 1 13 0,1 2 2 15,3 7 1-15,-4-3 0 0,1 3-5 0,3 0-1 16,-11-6 0-16,4 3 0 0,0 3 3 0,0 0 0 16,0 0 0-16,0 0 0 0,0 0 30 0,0 0 7 15,-4-6 0-15,4 6 1 0,-3 0 15 0,-5 0 4 16,5-10 0-16,-4 7 0 0,0-3-53 0,-1 6-11 15,-6 0-1-15,-3 0-1 0,-5 0 2 0,-2 9 0 0,-5-9 0 16,-6 16 0-16,3-7-20 0,-7 10-3 16,-3 0-1-16,3 9 0 0,0 13-8 0,0-3 0 0,1 5 0 0,-5 11 0 15,-6-1 0-15,-1 4-14 0,1 11 3 0,-1 1 1 16,4-3 10-16,1 13 0 0,6-7 0 0,3 0 0 16,8 6 0-16,0-2 0 0,7 11 8 15,3-5-8-15,4-4 8 0,3 4-8 0,4-10 10 0,7-3-10 16,3 3 9-16,8 0-9 0,-1-9 8 0,8 6-8 15,3-16 11-15,0 4-3 0,11-13-8 0,3 0 12 16,11-1 0-16,7-8 0 0,10-1 0 0,8-5 0 16,-1-4-12-16,8-13 0 0,-4 4 0 0,14-4-10 15,14-12 10-15,8 0 9 0,-1 0-1 0,0-3-8 16,0-3 0-16,4-3 0 0,-7-1 0 0,-4-2 0 16,-10-4 8-16,0 0-8 0,-8-2 12 0,-3-8-12 0,-3-2 0 15,-4 0 0-15,-7-6 0 0,0-10-12 0,-7 6 34 0,-7-15 7 16,-4 2 2-16,-10-5 0 0,-1-4-7 0,-9-2 0 15,-1-4-1-15,-7-12 0 0,-3-10-10 0,-11 6-1 16,0-6-1-16,-11-6 0 0,-7-3-11 16,-6-10 12-16,-15 7-12 0,-4-13 12 0,-13 16-12 0,-4-3 0 15,-3 2 0-15,-12 17 0 0,-6-1 0 16,-7 13 0-16,-11 7-9 0,1 8 9 0,-1 20-20 0,-7-1 4 16,-7 17 0-16,0 5 0 15,-3 7-75-15,-1 15-14 0,1 1-3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42:05.8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24222 607 1670 0,'-18'-3'74'0,"11"3"15"0,-4-7-71 0,-3 4-18 0,0-9 0 0,-7 2 0 15,-4 1 262-15,1-10 49 0,-5 10 9 0,-2-13 3 16,-1 12-251-16,0-5-49 0,-10-14-11 0,3 7-1 16,-3 10-11-16,-1-7-14 0,1 0 3 0,-4 4 1 15,-7-4 10-15,-10 6 0 0,-8-6 0 0,-3 10 0 0,-3 6 0 16,-1-7 0-16,-7 1 8 0,-10 0-8 16,-11 5 0-16,7 4 0 0,8 0-10 0,-5 0 10 15,1-6 20-15,-7 6 12 0,-7 0 1 0,6 0 1 0,8 0-34 0,-4 0-17 16,-7-12 1-16,-7 12 1 0,4-3 15 0,-4-7 0 15,0 1 0-15,-3-1 0 0,-4 7 12 0,4-6 1 16,3-1 1-16,0 1 0 0,-14 9-14 0,7-3 0 16,0 3-9-16,-4 0 9 0,-3 0 0 15,4 3 0-15,10-3 13 0,-7 9-4 0,0-9 14 0,4 10 2 16,6-1 1-16,1-6 0 0,3 4-10 0,-3-4-3 16,-1 6 0-16,1-6 0 0,7 4-13 0,-4-4 0 15,-3 9 0-15,3-6 0 0,0-2 0 0,7 5 8 0,4 0-8 16,-4 4 0-16,0-4 0 0,4 10 0 15,3-6 0-15,4 6 0 0,4 2 0 0,-5 1 0 0,-2 0 0 16,-1 7 0-16,0 2 0 0,7 3 0 0,1 1 0 0,6 3 0 16,-3 5 0-16,0-2 0 0,7-6 0 0,7 15 0 15,3-3 0-15,11-6 0 0,11 12 0 16,0 7 0-16,-4-4 0 0,7 4 0 0,-3 2 0 0,3-5 0 16,0 2 0-16,4 4 0 0,3 0 0 0,4 3 0 15,0 6 0-15,-1 3 0 0,5-3 0 0,-1 7 0 16,0 2 0-16,4-6 0 0,0 10 0 0,3 0 0 15,1-4-12-15,3 4 2 0,3-7 0 0,0 7 0 16,4 0 32-16,0 6 6 0,4-7 2 0,3 4 0 16,3-3-30-16,1-1 0 0,3 17 0 15,4-13 0-15,3 2 0 0,0-2 0 0,7 3 0 0,7-3 0 16,4 15 0-16,3-15 0 0,-3 3-12 0,10-3 12 16,4 6 0-16,0 0 0 0,0 3 0 0,0-6 0 15,3-3 0-15,8 6 0 0,10 0 0 0,0-6 9 16,3 6-1-16,1 0 0 0,-4-9 0 0,10 9 0 0,4-3-8 15,8-3 0-15,-1-1 0 0,-3 4 0 0,-1-6 0 0,1 0 0 16,7 3 10-16,3-4-10 0,4 10 8 0,3-3-8 16,-3-12 0-16,7 5 0 0,3-2 8 0,4 3-8 15,3-4 9-15,8-3-9 0,-1 1 8 0,1-10-8 16,-1 3 0-16,4 0 9 0,7 0-9 0,-3-3 8 16,3 3-8-16,7-6 8 0,3-3-8 0,1 0 0 15,-4-1 0-15,7-2 0 0,4-4 8 0,-4 7-8 16,-3-3 0-16,3-4 8 0,4 4-8 0,3-7 0 15,0-6 0-15,-7 6 8 0,1-6-8 0,-1-3 0 0,0 0 0 0,0 6 0 16,4-6 0-16,3 0 8 16,0 0-8-16,4 3 0 0,-7-3 0 15,6-3 8-15,8-1-8 0,-7-2 0 16,0 3 0-16,-4-10 0 0,4 10 0 0,3-10 0 0,11 4 0 0,-4-4 8 0,-10 1-8 16,7-10 8-16,3 6-8 0,4-6 0 0,-4-3 0 0,-3-4 0 15,-4 1 0-15,11 0 0 0,0-7 0 0,-4 0 0 16,-10-6 0-16,3 4 0 0,-3-4 0 0,0-3 0 15,7 0 18-15,7-10 11 0,6 7 3 0,-2-6 0 16,6 0-32-16,8-4 0 0,6-6 0 0,-3-3 0 16,-7-3 0-16,-3-3 0 0,-11 6 8 15,7-9-8-15,10-1 0 0,-10 1 0 0,-11-4 8 0,-3-2-8 16,0-7 10-16,0 3-1 0,0-12 0 0,-11-1 0 0,-7-2-9 16,-7-4 0-16,4-2 0 0,-8-4 0 0,-3 0 0 15,-3-12 0-15,-1 2 0 0,4-8 0 0,4-1 0 0,0 0 0 16,-4-2 0-16,-4-4 0 0,1-13 0 0,-1 7 0 15,-3 3 0-15,4-3 0 0,-8-7 8 16,-6-2 0-16,-12-1 0 0,-30 25 0 16,6-2-8-16,3-10 0 0,5-7-10 0,-1 1 10 0,-4-7 0 15,1 7 15-15,3-13-2 0,36-44 0 0,-8 10-13 0,138-157 0 16</inkml:trace>
  <inkml:trace contextRef="#ctx0" brushRef="#br0" timeOffset="388.98">33863 1431 3692 0,'-25'-22'60'0,"-45"-40"-48"0,-1-7-12 0,-6-3 0 0,3 0 11 0,3 6-11 16,15 12 10-16,-11-5-22 0,-4 5-5 0,-10-2-1 0,0-4 0 15,3-2 3-15,-10 8 1 0,-7-2 0 0,-39-16 0 16,10 0 14-16,-3 18 0 0,-3-8 0 0,3 18 10 15,0-6-10-15,-7 9 0 0,-15-3 0 0,8 9 0 16,4 4 0-16,-8 0 0 0,-10 3 0 0,0 12 0 16,7-3 0-16,-18 0 0 0,-14 10 0 0,-4 6 0 15,-3-16 0-15,4 16 0 0,-1-4 0 0,-2 4 0 16,-1 3 0-16,-7 0 0 0,-11 3 0 0,-3 4 0 16,3-4 0-16,8 6 0 0,6 1 0 0,-6-1 0 15,-8-6 0-15,-7 7 0 0,-3-1 0 0,3 0-11 16,4 1 11-16,4 2 0 0,10 1-9 0,-7 0 9 15,-8-4 8-15,-2 10 5 0,3-7 2 0,-8 10 0 0,-2-6-15 0,10 0 0 16,6 2 0-16,5 1 0 0,-1 3 0 0,-3 0 0 16,-3 3 0-16,-1 3 0 0,-10 4 0 0,3 2 0 15,4-2 0-15,7 8 0 0,10 11-12 0,4-8-3 16,-3 8 0-16,-1-4 0 16,-3 6-194-16,60-22-39 0</inkml:trace>
  <inkml:trace contextRef="#ctx0" brushRef="#br1" timeOffset="17148.25">18062 10588 3078 0,'0'0'68'0,"-7"-3"13"0,0-3 3 0,-3 6 3 0,6-4-70 0,4 4-17 15,0 0 0-15,0 0 0 0,0 0 0 0,0 0 0 16,4 10 0-16,3 2 0 0,3 10 0 0,1 0-9 15,-1 10 9-15,4-1-8 0,1 7 8 0,-1-1-12 16,0 13 12-16,3-6-12 0,-2 10 12 0,2 8 0 16,-3 1-9-16,4 0 9 0,-4 0 0 0,4 2 12 15,-1 7-2-15,1 4 0 0,0 8 23 0,-4 7 5 0,-4-3 1 0,8 6 0 16,-4 13-11-16,-3-1-1 0,3 10-1 0,-4 10 0 16,1 9 5-16,-4 3 1 0,0 6 0 0,0 7 0 15,0 8-20-15,-3-2-3 0,-4 0-1 0,3 0 0 16,1-7 4-16,-8-2 0 0,1-4 0 0,3-3 0 15,0 6 0-15,0-2 0 0,0-4 0 0,-4-6 0 16,4-7-12-16,0 1 0 0,-3-13 0 0,-1 0 0 16,1 6 0-16,-1-12 0 0,-3-16 0 0,3 9 0 15,1-5 0-15,-1-4 0 0,4 0 0 0,0-6 0 16,0-7 0-16,0 1 0 0,0-4 0 0,7-6 0 16,-3 10-48-16,3-13-11 0,-3 3-2 0,3 0-1443 15</inkml:trace>
  <inkml:trace contextRef="#ctx0" brushRef="#br2" timeOffset="-88042.24">7835 6010 1638 0,'0'0'72'0,"0"0"16"0,-7 0-71 0,-3 0-17 0,-1 0 0 0,0 6 0 16,1-3 88-16,-1 3 13 0,-6 1 3 0,6-7 1 15,-7 0-89-15,4 6-16 0,-3-3-8 0,-5-3 8 16,8 9 0-16,-14-9 0 0,3 7 0 0,1-4 0 0,-1 0 0 0,-3 3 0 16,-4-3 0-16,0-3 0 15,1 0 17-15,-5 7 2 0,-3-4 0 0,4-3 0 16,-11 0 13-16,0 6 4 0,1-3 0 0,2 0 0 15,-6-3-8-15,-4 10 0 0,0-10-1 0,-3 12 0 0,-4-2-5 0,0-1-1 16,0 4 0-16,-4-7 0 0,1 3 9 0,3-5 2 16,0 8 0-16,0-3 0 0,-4-2-7 15,1-4-1-15,-1 6 0 0,-3-6 0 0,0 7-12 0,4-10-4 16,-1 0 0-16,4 9 0 0,-3-6 20 0,3-3 3 16,-7 0 1-16,3 0 0 0,1 0-20 0,-1 7-3 15,8-7-1-15,3 0 0 0,0 0-8 0,-3 3 8 16,-8-3-8-16,4 0 8 0,0 0-8 0,0 6 0 15,0-6 0-15,0 3 0 0,11-3 0 0,-8 0 13 16,4 0-3-16,-3 0-1 0,0 6-9 0,3-2 0 0,-4-4 0 0,4 0 0 16,0-4 0-16,4 4 8 0,7-6-8 0,-4 6 8 15,10 0-8-15,-2 0 8 0,2 0-8 0,1 0 8 16,0 0-8-16,0 0 8 0,-4 0-8 0,7 0 8 16,4 0-8-16,0 0 8 0,-1 0-8 0,5 0 8 15,-1 0 10-15,0 6 2 0,1-2 0 0,2-1 0 16,1 3-8-16,4-3 0 0,-1 3-1 15,4-2 0-15,-4 2 1 0,8-3 1 0,-1 0 0 0,-3 3 0 16,3-3-13-16,4 4 11 0,0-4-11 0,-3 0 10 16,10 3-2-16,-7-3 0 0,7-3 0 0,0 0 0 15,-4 0 28-15,4 0 4 0,0 0 2 0,0 0 0 16,0 0-23-16,0 0-5 0,0 0-1 0,0 0 0 16,0 0-4-16,0 0-1 0,0 0 0 0,0 0 0 15,0 0 0-15,0 0-8 0,0 0 12 0,0 0-4 0,0 0-8 16,0 10 0-16,0-10 0 0,0 0 0 0,0 0 0 0,0 0 12 15,0 0 0-15,0 0 0 0,0 6-12 0,0-6 12 16,0 0-12-16,0 0 12 0,0 6 3 0,0-6 1 16,0 0 0-16,0 0 0 0,0 0 11 0,4 10 2 15,-4-10 1-15,0 0 0 0,0 0-30 0,0 0 0 16,0 6 0-16,0-6 0 0,0 0 0 0,0 9 0 16,0-9 0-16,0 7 0 0,0 2 8 15,7 1-8-15,-7-1 0 0,0 0 0 0,0 1 0 0,0 2 0 16,3-2 0-16,-3 2 0 0,7 1 0 0,-7-4 8 15,0 4-8-15,4 6 9 0,-1-7-9 0,4 7 0 0,-7-7 0 16,4 7 0-16,-4 0 0 0,7-3 0 0,-7 9 8 0,3-3-8 16,1 3 0-16,3 6 0 0,-3-3 0 15,-4 7 8-15,7-1-8 0,-7 4-12 16,3 3 2-16,4-3 1 0,-7 2 9 16,0 1 0-16,4 3 0 0,6-3 0 0,-10 3 8 0,11 3 3 0,-11 0 1 0,3 6 0 15,1 0-12-15,3 1 0 0,-7-1 0 0,4 6 0 16,3-8 0-16,-7 5 0 0,0-3 0 0,3 10 0 15,-3 9 0-15,0-6 0 0,0 3 0 0,0-3 0 16,-3 0 0-16,3 6 8 0,0-6-8 0,0 15 0 16,0-5 0-16,-7 8 0 0,7-9 0 0,0 10 0 15,0-3 0-15,0 2 0 0,0 1 0 0,0 0 0 16,0-1 0-16,0 1 0 0,-4 0 0 0,4-4 0 16,0 4 0-16,0 0 0 0,-7-1 0 0,7 4 0 0,-4-6 0 15,4 8 0-15,-3 1 0 0,3 0 0 0,0-3 0 16,-7 6 0-16,14 0 0 0,-7-3 0 0,0-3 0 0,0-3 0 15,3 6 0-15,8-4 0 0,-11 1 0 0,4 3 0 16,3-3 0-16,-7 3 0 0,3-3 0 16,4-4 0-16,-3 7 0 0,-4-3 0 0,3 3 0 15,-3-3 0-15,7-3 8 0,-7 9-8 0,-7-7 0 0,7 4 0 16,-3-3 0-16,3-3 0 0,0-4 0 0,-4 1 0 16,4-4 0-16,0 4 0 0,0-1 0 0,0-2 0 15,0 2 0-15,4-2 0 0,-4-7 17 0,0 3-1 16,3-3-1-16,4 3 0 0,-7-2-15 0,0-8 0 15,0 4 0-15,0-3 0 0,4-6 0 0,3-1-18 16,-7 4 4-16,0-3 1 0,0-4 13 0,0 4 0 16,0-4 0-16,-7 7 0 0,7-10 0 0,0-3 0 0,0 4 0 0,7-10 0 15,-7 9 0-15,0-6 0 0,3-3 0 0,1 0 0 16,3 0 0-16,-3-4 12 0,3 4-4 0,-4-3-8 16,4 0 0-16,-3-7 0 0,-1-2 0 0,4 8 0 15,-3-8 0-15,3-1 0 0,-4 1 0 0,1 2 0 16,3-3 0-16,-4 1 0 0,5-1 0 15,-5 0 0-15,4 1 0 0,-3-1 0 0,-4 7 0 16,0-4 0-16,3-2 0 0,4-1 0 0,-7 0 0 0,0 1 10 16,0-7-10-16,0 6 0 0,0 1 0 0,0-1 0 15,0 0 0-15,-7 7 8 0,7-4-8 0,-3 1 8 16,3-7-8-16,-4 3 0 0,-3-5 0 0,4 5 0 16,3 0 0-16,0-3 0 0,-8-2 0 0,5 2 0 15,-4-3 0-15,7 0 0 16,-4-3 0-16,4 3 0 0,-3-3 0 15,3 0 0-15,0 6 0 0,0-6 0 0,0 6 0 0,0-3 0 0,3 4 0 16,-3-4 0-16,0-3 0 0,0 6 0 0,4-6-8 0,-4 0 8 0,7 0 0 0,-7 0 0 16,0 0 0-16,3 3 0 0,-3-10 0 0,0 7 0 15,8-3 0-15,-8 0 0 0,0-3 0 0,3 2 0 16,-3 1 0-16,7-6 0 0,-7 9 0 0,4-3 8 16,-4-7 0-16,0 7 0 0,0 0-8 0,0-4 0 15,0 7 0-15,0 0 0 0,0 3 0 0,0-3 0 16,0 3 0-16,0-6-11 0,0 3 11 0,0-3 0 15,0 3 0-15,0 0 0 0,0-3 0 0,0 3 0 16,0-7 0-16,0 4-8 0,0 3 8 0,0-3 0 16,0-6 8-16,0 8-8 0,0-5 0 0,3 0 0 0,-3-1 0 15,7 1 0-15,-7 3 0 0,0-6 0 16,0-1 0-16,0 7 0 0,0 0 0 0,0 3 0 0,0-10 0 16,0 10 0-16,-7-3 0 0,7 0 0 0,0 3 0 15,0-3 0-15,0-4 0 0,0 4 0 0,0 0 0 0,0-3 0 16,-3 2 0-16,3 4 0 0,0-3 0 0,0 0 0 15,0-3 0-15,-4 2 0 0,4-5 0 0,-7 6 0 16,4-7 0-16,3 7 0 0,0-6 0 0,-8-1-8 16,5-2 8-16,3 2 0 0,0 4 0 0,-7-4 0 15,7-2 8-15,-4 2 1 0,1-2 0 0,3-7 0 16,-7 6-9-16,7 1 0 0,-4 2-10 0,4-5 10 16,-7 2 0-16,4-3 0 0,3 4 0 0,-4-1 0 15,4 0 0-15,-7-5 0 0,7 5 0 0,-3 0-9 0,3-2 9 16,0-1 0-16,-7 0 0 0,7-3 0 0,0-3 0 0,0 10 0 15,-4 2 0-15,4-2-8 16,0-4-22 0,0 0-4-16,0-6-1 0,-7 10 0 0,3-4-117 0,4-6-24 15,0 0-5-15</inkml:trace>
  <inkml:trace contextRef="#ctx0" brushRef="#br2" timeOffset="-81452.22">3771 17211 1612 0,'0'0'72'0,"0"0"14"0,0 0-69 0,0 0-17 0,4-6 0 0,-1-1 0 16,4 1 172-16,-3-3 30 0,3 9 6 0,-7-4 2 15,0 4-184-15,3-6-37 0,1 3-7 0,-4 3-2 16,0 0 20-16,0 0-10 0,0 0 10 0,0 0-8 16,0-9 8-16,-4 5 0 0,1-2-9 0,3 6 9 0,-7-3 16 0,7 3 8 15,-4-9 2-15,4 9 0 0,0 0 19 0,0 0 4 16,0 0 1-16,0 0 0 0,0 0 6 0,0 0 0 15,0 0 1-15,0 0 0 0,0 0-6 0,0 0-2 16,0 0 0-16,0 0 0 0,0 0-5 0,0 0-2 16,0 0 0-16,0 0 0 0,0 0-14 0,0 0-2 15,0 0-1-15,0 0 0 0,-7 9-13 0,4-6-2 16,-1 7-1-16,4-1 0 0,0 0-1 0,0 4-8 16,-7-4 12-16,7 4-4 0,-3-4-8 0,3 10 10 15,0-6-10-15,0 9 10 0,0-4 0 0,0 4 0 16,0 0 0-16,0 7 0 0,0-4-10 0,0 3 0 0,0 6 0 15,0-2 0-15,0 2 8 0,0-2 0 0,0 8 0 0,0-8 0 16,0 8-8-16,0-5 0 0,0-4 0 0,0 1 0 16,0-1 8-16,0 0 0 15,0 1 0-15,0-1 0 0,0-9 5 0,0 0 1 0,0 6 0 0,-7-6 0 16,7-3-2-16,0-3-1 0,0 3 0 0,0-7 0 16,0-3-1-16,-4 1 0 0,4-1 0 0,0-6 0 15,0-3-2-15,0 0 0 0,0 0 0 0,0 0 0 16,0 10 1-16,0-10 0 0,0 0 0 0,0 0 0 15,0 0-9-15,0 0 0 0,0 0 0 0,0 0-11 16,0 0 11-16,0 0 0 0,0 0 8 0,0 0-8 16,0 0 0-16,0 0 0 0,0 0 0 0,0 0 0 15,0 0 0-15,0 0 0 0,0 0 0 0,0 0 0 16,0 0 0-16,0 0 0 0,0 0 0 0,0 0 0 0,0 0 11 0,0 0-3 16,0 0 0-16,0 0 0 15,0 0-8-15,0 0 0 0,0 0 0 0,0 0 0 16,0 0 0-16,0 0 0 0,0 9 0 0,0-9 0 15,0 0 0-15,0 3 0 0,0 7 0 0,-7-4 0 16,7-3 0-16,0-3 0 0,-4 13 0 0,4-4 0 0,0-3 0 16,-3 4 0-16,3-4 0 0,0 3 0 0,0-2-11 0,0-7 3 15,0 0 0-15,0 6 0 0,3 3 8 0,-3-9 0 16,0 7 0-16,0-7 0 0,0 3 0 0,4 9 11 16,-4-5-3-16,0-7 0 0,0 0-8 0,0 0 0 15,7 3-12-15,-7-3 12 0,4 9 0 0,-4-9 0 16,7 6 0-16,-7-6 0 0,10 7 0 0,-6-7 8 0,6 6 2 0,-6-3 0 15,6-3-10-15,1 6 0 0,0-6 0 0,-1 0 0 16,-3 4 0-16,11-4-16 0,-11 0 4 16,11 0 1-16,-4 0 19 0,7 0 3 15,-7 6 1-15,11-6 0 0,-4 3-12 0,4-3 0 0,3 3 0 0,3-3 0 16,-2 0 0-16,2 6-14 0,-2-2 2 0,2-4 0 16,-2 6 20-16,2-3 4 0,5-3 0 0,-5 0 1 15,12 0-13-15,3 0 0 0,-4 0 0 0,4 0 0 16,3-3 8-16,1-3-8 0,-5 2 0 0,1-2 0 15,-7 3 8-15,7-6-8 0,0 5 0 0,3-5 0 16,4 3 0-16,4-7 8 0,3 10-8 0,-4-6 0 16,0 2 0-16,1 1 0 0,-8 0 0 0,-3-4 0 15,4 10 0-15,6-3 0 0,4-6 0 0,-7 6 0 16,3-4 0-16,1 7 0 0,-4 0 0 0,-4-3 0 16,8 6 0-16,-12-6 0 0,12-3 0 0,-4 6 0 0,7 0 0 15,-7-3 0-15,7 0 0 0,-4-3 0 0,-3 2 0 0,0-2 0 16,0 6 0-16,3-9 0 0,-3 6 0 15,0-7 0-15,4-2 0 0,-1 2 0 0,4 1 0 0,-4 6 8 16,4-7-8-16,-3 1 0 0,-4 6 0 0,7-4 0 16,-11-2 0-16,8-3 0 0,-1 8 0 0,0-2 0 15,1 3 0-15,3-3 0 0,-11 6 0 0,11-3 0 16,-10-7 0-16,6 10 0 0,4-3 0 0,3-3 0 16,1 6 0-16,3-3 0 0,-7 3 0 0,3-7 0 15,-6 4 0-15,3 0 0 0,0-3 0 0,7 3 0 16,-4-4 0-16,11 4 0 0,-10-6 0 0,-4 6 0 0,3-7 0 0,-3 4 0 15,4 0 0-15,-1-1 0 16,1 4 0-16,3-3 0 0,0 3 0 0,-4-3 0 16,-3 6 0-16,-3-3 0 0,-4-7 0 0,7 10 0 15,3 0 0-15,1 0 0 0,-4 0 10 0,0 0-1 0,3 6 0 0,-3-6 0 16,0 4-9-16,4-1-12 0,-1-3 2 0,4 0 1 16,7 0 9-16,0 0 0 0,-7 0 0 0,0 0 8 15,4 0-8-15,-4 0 0 0,4-3 0 0,3 3-8 16,7-4 8-16,-11-2 0 0,-6 6 0 0,-1 0 0 15,-3-3 0-15,0-3 0 0,0 6 0 0,-3 0 0 16,-1 0 0-16,4 6 11 0,0-6-11 0,0 3 12 16,-7-3-12-16,0 6 0 0,-4-2 0 0,4-1 0 15,-3-3 0-15,10 9 0 0,7-9 0 0,3 6 0 16,4-6 0-16,-3 3 0 0,-4-3 0 0,3 0 0 16,1 0 0-16,3-3 0 0,4 3 0 0,-4-6 0 0,-11 6 0 15,4-3 0-15,-10-3 0 0,6 6 0 0,8-3 0 0,-4-1 0 16,3 4 0-16,-3-6 0 15,-7 6 0-15,0 0 0 0,0 0 0 0,4-3 0 16,6 3 0-16,-3 0 0 0,0-6 0 0,-3 6 0 0,-1 0 0 16,1 0 0-16,-8 0 0 0,4 0 0 0,4 0 0 15,-1 0 0-15,4 0 0 0,-3 0 0 0,6-3 0 0,-6 3 0 16,-1 0 0-16,1 0 0 0,-1 0 0 0,1 0 0 16,-1 0 0-16,4 3 0 0,4-3 0 0,0 0 0 15,-8 0 0-15,-3 0 0 0,-4 6 0 0,1-6 0 16,-4 3 0-16,7-3 0 0,-4 6 0 0,1-2 0 0,-1-1 0 15,-7-3 0-15,-3 0 0 0,0 9 0 0,-3-3 0 16,2-3 0-16,5-3 0 0,-1 0 0 0,1 10 0 0,2-7 0 16,5-3 0-16,-1 0 0 0,-3 0 0 0,-3 6 0 15,-4-3 0-15,-4-3 0 0,4 0 0 16,0 0 0-16,3 0 0 0,0 0 0 0,-3 0 0 0,4-3 0 16,-1 3 0-16,0 0 0 0,-3 0 0 0,-7 0 0 15,-7-6 0-15,0 12 0 0,-4-3 0 0,0-3 0 16,4 0 0-16,-4 0 0 0,7 0 0 0,-3 7 0 15,3-4 0-15,-3-3 0 0,-4 0 0 16,8 3 0-16,-5 3 0 0,5-6 0 0,-5 0 0 0,-2 0 0 16,-1 3 0-16,0-3 0 0,-3 0 0 0,3 7 0 15,-7-4 0-15,0-3 0 0,0 0 0 0,-3 6 0 16,3-3-8-16,0-3 8 0,4 3 0 0,-4 4 0 16,0-4 0-16,4-3 0 0,0 9 0 0,3-9 8 15,-7 10-8-15,0-7 0 0,1-3 0 0,-1 9 0 0,0 1 0 16,0-4 0-16,0 0-10 0,-3 0 10 0,-1 4 0 0,1-7 0 15,-4 6 0-15,0-6 0 0,4 7 0 0,-4-10 0 16,0 9 0-16,4-6 0 0,-4 4 0 0,4-4 0 16,-4 3 0-16,3-3 0 0,1 3 0 0,-4-2 0 15,7-1 0-15,-3 3 0 0,0-3 0 0,-1 3 0 16,4-2 0-16,-3-4 10 0,3 9-10 0,0-9 0 16,-3 3 0-16,0-3 0 0,-1 6 0 15,1-3 0-15,-4-3 0 0,4 7 0 0,-4-4 0 0,3-3 0 16,-3 0 0-16,4 0-11 0,-7 0 11 0,3 0 0 15,0 3 0-15,-4 3 0 0,1-6 0 0,0 0 0 16,-11 0 0-16,7 3 0 0,3-3 0 0,-10 0 0 0,7 0 0 16,-7 0 0-16,7 0 0 0,4 0 0 0,-11 0 0 15,0 0 0-15,7 0 0 0,0 0 0 16,-7 0 0-16,7 0 0 0,-3-3 0 0,-4 3 0 0,10-6 0 0,-10 6 0 16,4-3 0-16,-4 3 0 0,7 0 0 0,-7 0 8 15,3-3-8-15,-3 3 0 0,7-7 0 0,-7 7 0 16,7 0 0-16,-7 0 0 0,4-9 0 0,-4 9 8 15,4-3-8-15,-4-6 0 0,3 5 0 0,1-2 0 16,-4-3 0-16,0 6 0 0,0-7 0 16,0-2 0-16,0 2 0 0,0 1 0 0,0-4 0 0,0 1 0 15,-4-4 0-15,1 4 0 0,3-1 0 0,-4-6 0 16,4 0 0-16,-4 4 0 0,1-7 0 0,-1 3 0 16,-3-9 0-16,4 6 0 0,-1 0 0 0,1 0 0 15,-4 0 0-15,3-6 0 0,1 3 0 0,-1-4 0 16,-3-2 0-16,4 0 8 0,-4-4-8 0,-1-6 0 0,5 1 0 15,-4 2 0-15,0-9 0 0,0 3 0 0,0-9 8 16,0 3-8-16,0 3 8 0,0-4-8 0,-4-5 0 16,4-4 0-16,-7 7 0 0,3-10 0 0,1 7 0 0,-1-4 0 15,0-2-10-15,4 8 10 0,-3-8 0 0,-1 5 0 16,1-12 8-16,3 6-8 0,-4-2 0 0,4-8 0 16,0 11 0-16,3-4 0 0,1 3 0 0,-4-3 0 15,7-6 0-15,-4 0 0 0,1-6 0 0,-1-1 0 16,1 4 0-16,-1 0 0 0,1-1 0 0,-1-5 0 15,4-4 0-15,-3 1 0 0,3 8 0 0,-4-5 0 16,4-4 0-16,-3 0 0 0,3 1 0 0,-4-1 0 0,4 7 0 16,0-13 0-16,-4 6 13 0,1-9-3 0,-1 6-1 0,4-3 0 15,-3 7-9-15,-4-1 0 0,7 0 0 0,-4 1 0 16,-3-1 0-16,4 0 0 16,-1 1 0-16,-3-1 3 0,4 0-3 15,-4 1 0-15,3-1 0 0,-3 0 0 0,0-6 0 0,3 7 0 0,1-1 0 16,-1 0 0-16,1 1 0 0,-1-1-10 0,1 0 10 0,-1 1-8 15,4 5 8-15,-3-2 0 0,-1-4 0 0,4 0 0 16,-3 1 0-16,3-1 0 0,0 4 10 0,0-4-2 16,-4 7-8-16,4-4 0 0,0-6 0 0,-3 7 0 15,-1-1 0-15,1 7 0 0,-1 0 0 0,0-7 0 16,1 7 0-16,-4-4 0 0,3 1 0 0,1 9 0 16,-1-3 0-16,-3 0 0 0,0 0 0 0,4-7 0 15,-1 1 0-15,-3 3 0 0,0-1 0 0,0 4 0 0,0-6 0 16,0-4 0-16,0 7 0 0,0-6 0 0,0 12 0 0,-4-4 0 15,4 1 0-15,-4 0 0 0,4 6 0 16,-3-6 0-16,-1 0 0 0,4-3 0 0,0 3 0 0,-3 6 0 16,2-6 0-16,1 3 0 15,0-3 0-15,4-1 0 0,-4-2 0 0,3 6 0 0,1 0 0 0,-1 0 0 16,-3 0 0-16,7 0 0 0,-3-3 0 0,3 3 0 16,-4 0 0-16,1 3 0 0,3 4 0 0,0-1 0 15,0 0 0-15,0 0 0 0,-4-2 0 0,4 2 0 16,0-9 0-16,4 9 0 0,-4 10 0 0,0-4 0 15,0-2 0-15,0 5 0 0,-4-2 0 0,4-4 0 16,-3 7 0-16,-1-3 0 0,4 2 0 0,-4 4 0 16,1 6 0-16,-1-3 0 0,1 3 0 0,-1 4 0 15,-3-4 0-15,4 3 0 0,-1-3 0 0,4 3 0 0,-3-3 0 16,-1 4 0-16,1 5 0 0,3-6 0 0,3 7 0 0,1-4 0 16,-4 7 0-16,3-1 0 0,1 1 0 0,-4 3 0 15,3 0 0-15,-3-1 0 0,0-2 0 0,4 9 0 16,-4-9 0-16,0 9 0 0,0-10 0 0,0 11 0 15,0-1 0-15,3 0 0 0,-3 0 0 0,0 0 0 16,4 0 0-16,-4 3 0 0,0-3 0 16,3 3 0-16,-3 0 0 0,4 7 0 15,-4-10 0-15,0 9 0 0,3-5 0 0,1-1 0 16,-4 6 0-16,4-6 0 0,-4 7 0 0,0-1 0 0,0-6 0 0,0 10 0 16,0-4 0-16,0 1 0 0,-4 6 0 0,4-10 0 15,0 7 0-15,-4-1 0 0,4 1 0 0,-3-1 0 16,-1 7 0-16,1-6 0 0,-1 6 0 0,-3-4 0 15,4 7 0-15,-4-3 0 0,0-3 0 0,0 6 0 16,3-3 0-16,-3 3-12 0,0 0 12 0,-4-3-10 0,1 3 10 16,-1 0 0-16,-3 0 0 0,4 0 0 0,-1 0 0 15,-3-7 9-15,0 7-9 0,0 0 10 0,-4 0-10 0,0 0 0 16,1 0 0-16,-1 0 0 0,-3 0 0 0,3 7 0 16,1-7 0-16,-1 3 0 0,4-3 0 0,-4 0-12 15,4 0 4-15,-7 0 8 0,0 0 0 0,0 3 0 16,-1-6 0-16,-2 3 0 0,-4 0 0 0,-4-3 0 15,-7-4 0-15,0 4 0 0,4-3 0 0,-4 6 0 16,-3 0 12-16,3-3-4 0,0-3-8 0,4 6-12 16,0 0 2-16,-4 0 1 0,-7-13 9 0,-3 13 0 15,-4-3 0-15,0-3 0 0,-4 6 0 0,1-3 0 0,3 3 8 0,0-7-8 16,4 7 0-16,-1-3 0 16,-6 3 0-16,-1-3-8 0,-3-3 8 0,-3 6 0 15,-1 0 0-15,1-3 0 0,-1 3 0 0,4 0 0 16,4-7 0-16,-4 7 0 0,-7 0 0 0,-4 0 0 0,1 0 0 15,3 0 0-15,3 0 0 0,-3 0 0 0,4 0 0 16,-8 0-8-16,-6 0 8 0,2 0 0 0,1 10 0 0,7-10 0 16,0 6 0-16,0-3 0 0,4-3 0 0,-4 0 0 15,0 3 0-15,0 4 0 0,0-7 0 0,0 3 0 16,-4 3 0-16,8-3 0 0,3-3 0 0,-7 0 0 16,0 0 0-16,-4 0 0 0,-7 6 0 0,4 1 0 15,4-7 0-15,-1 0 0 0,4 0 0 0,-3 0 0 16,-1 0 0-16,1 0 0 0,-1 0 0 0,7 6 0 0,5-3 0 15,-1-3 0-15,3 0 0 0,-3 0 0 0,-3 0 0 16,-1 0 0-16,4 6 0 0,0-3 0 0,0-3 0 0,4 0 0 16,-1 0 12-16,1 0-4 0,-1 0-8 0,-3 0-10 15,-7-3 10-15,4-3-13 0,6 6 13 16,8 0 0-16,-4 6 0 0,0-6 0 0,0 0 0 16,4 0 0-16,-7-6 0 0,3 6 0 15,-7-3 0-15,3 3 0 0,8-6 0 0,-1 6 0 0,-3 0 0 16,4 0 0-16,3 0 0 0,0 0 0 0,4 0 0 0,-4 0 0 15,-3 0 0-15,3-7 0 0,4 1 0 0,-4 12 0 16,-4-6 0-16,-3 7 0 0,1-7 0 0,6 0 0 16,0 6 0-16,3-3 0 0,-2-3 0 0,-5 6 0 15,4-3 0-15,-3-3 0 0,0 0 0 0,-1 7 0 16,1-4 0-16,3 0 0 0,0 3 10 0,4-3-10 0,3-3 8 0,0 0-8 16,-7 0 0-16,4 0 0 0,0 0-12 0,-8 0 12 15,8 0 0-15,-4 0 0 0,4 7 0 0,-1-4 0 16,-3-3 0-16,8 0 8 15,-5 6-8-15,5-6 8 0,-1 3-8 0,-4-3 0 0,1 0 0 16,0 0 0-16,-1-3 0 0,1 3 0 0,-4-6 0 0,4 6-11 16,-4 0 11-16,7 6 0 0,-3-6-9 0,7 3 9 15,-1-3 0-15,-2 3 0 0,-1-6 12 0,0 3-4 16,-3 0-8-16,3 0 0 0,0 3 0 0,0-3-11 16,-3 7 11-16,7-4 0 0,3-3 0 0,-7 9 0 15,7-6 0-15,0 7 0 0,8-4 8 0,-4-3-8 16,3 3 0-16,-7 1-8 0,4-7 0 0,-7 9 0 15,3-3 8-15,-3-3 11 16,3 4-3-16,0-1 0 0,0-6-8 0,1 6 0 0,-1-3 0 0,0 7-11 16,4-10 11-16,-4 9 0 0,0-6 0 0,4-3-8 15,3 10 8-15,1-4 8 0,-1-3-8 0,0 0 11 0,1 4-11 16,3-7 0-16,-1 0 0 0,1 3 0 0,4-3 0 0,-5 0 0 16,5 0 0-16,-1 0 0 0,8 0 0 15,-12 0 0-15,8 0 0 0,-3-3-11 0,-1 3-4 0,4-7-1 16,-4 4 0-16,1-6 0 15,-8-4-132-15,-3-6-26 0,-4-3-6 0,4-3 0 0</inkml:trace>
  <inkml:trace contextRef="#ctx0" brushRef="#br2" timeOffset="-72240.44">10880 5279 2070 0,'0'0'92'0,"0"0"18"0,0 0-88 0,0 0-22 0,0 0 0 0,0 0 0 16,-4 0 14-16,4 0-2 0,0 0 0 0,0 0 0 16,0 0-12-16,0 9 0 0,4 4 0 0,3 0-10 15,-7 9 10-15,0-7-8 0,3 7 8 0,1 3-8 16,3-6 8-16,0 9 0 0,-7-3 0 0,3-3 0 0,8 0 0 0,-7 6 0 16,-4-2 8-16,0-8-8 15,3 11 22-15,1-7 0 0,-1 3 0 0,1-3 0 16,-8-4 8-16,4 1 2 0,7 3 0 0,-3-9 0 15,-11-1-5-15,7-2-1 0,7-1 0 0,-4 4 0 16,-3-4-15-16,0-9-3 0,0 0-8 0,7 0 12 0,4 6 5 16,-11-6 1-16,0 0 0 0,3-9 0 0,8 3-6 0,-7-7 0 15,-8 1-1-15,4-7 0 0,4 3-11 0,-4-3 0 16,0-9 0-16,-4 12 0 0,-7-9 0 0,8 3 0 16,3-3 0-16,-4 3 0 0,-6-6 0 0,3 6 0 15,7 0 0-15,0-6 0 0,-4 12 9 0,1-6 0 16,-4-3 0-16,7 3 0 0,7 0 10 15,-7 7 1-15,-7-4 1 0,3 0 0 0,8 0 3 16,-4 7 0-16,-4-10 0 0,1 3 0 0,3 6-10 0,3-6-2 0,1 4 0 0,-4-4 0 16,0 0-1-16,3 7-1 0,8-7 0 0,-4 6 0 15,-11 4-10-15,8-1 0 0,10-2 0 0,0 3 0 16,-7-1 0-16,7 4-14 0,0 0 3 16,4-4 1-16,3 10 10 0,-3-3 0 0,-4 0 0 0,3 3 0 15,1 0 0-15,0 3 0 0,-4 0 0 0,-4 3-8 16,1-2-3-16,0 5 0 0,-1 0 0 0,-3-5 0 15,0 11 11-15,-3-9-12 0,6 10 12 0,-3-3-12 16,-3-1 12-16,0 4 0 0,3 0-9 0,-4-4 9 16,4 4 0-16,-3-1 15 0,-1 1-3 0,1-6 0 15,-1-4-12-15,-3 3 0 0,0 1 0 0,0 2 0 16,0-2 0-16,-3-1 0 0,-1-6 0 0,1 7 0 16,-4-4 0-16,0-3 0 0,0 10 0 0,-4-13 0 15,0 6 0-15,1-3 0 0,3 3 0 0,-7-6 0 0,-4 3 0 16,0-3 0-16,4 0 0 0,-3 0 0 0,-1-3 0 0,-3 3 0 15,0-6 0-15,3 3 0 16,4-3-28-16,-4-1-1 0,-3 1-1 0,3 6 0 0,4-3 17 0,-3-3 3 16,-1 2 1-16,-3-2 0 15,0 3-35-15,0 3-8 0,3 0 0 0,4 0-1 16,-4-3-78-16,4 3-15 0,7 0-3 0,0 0-466 16,-4-6-93-16</inkml:trace>
  <inkml:trace contextRef="#ctx0" brushRef="#br2" timeOffset="-71529.38">11451 5219 1094 0,'-14'0'97'0,"14"0"-77"0,0 0-20 0,0 0 0 0,0 0 180 0,0 0 33 16,0 0 7-16,7 16 0 0,4-13-169 0,-4 10-35 15,-7-13-6-15,3 6-2 0,8-3-8 0,-1 7 0 16,-10-1 0-16,4 0 0 0,3-5 0 0,0 5 0 15,4 0 0-15,-11 1 0 0,-4-1 0 0,8-2 8 0,3 8-8 16,-4-12 0-16,-6 10 21 0,3-4-1 0,3 1 0 16,1 2 0-16,-4-2 20 0,0-1 4 0,-4-6 1 0,4-3 0 15,0 0-6-15,0 10-2 0,-3-4 0 0,3-6 0 16,0 0 13-16,0 0 2 0,-4 0 1 0,-3-6 0 16,0 6 7-16,0-4 2 15,4-5 0-15,-5 0 0 0,-6-1-34 0,7-2-6 0,4-1-2 0,-4-6 0 16,0 7-9-16,0-7-3 0,0 10 0 0,3-7 0 15,0 0 2-15,-3 1 0 0,4-1 0 0,-1 0 0 16,8 0-10-16,-4 1 0 0,-7-1 0 0,7 4-11 16,3 2 11-16,1-2 0 0,-1-1 0 0,-3 4 0 15,4-1 0-15,3 1 0 0,4-1 0 0,-4 4 0 16,-4-3 0-16,8-1 0 0,3 1 0 0,0 6 0 16,-7-3 0-16,7-4 0 0,4 10 0 0,-1-6 0 15,-2 0 0-15,2 2 0 0,1-2 0 0,-4 6-8 0,7 0 8 16,-7 0-12-16,0 0 12 0,-3 0-12 15,3 0-35-15,-3 0-7 0,-11 0-2 0,7 6 0 16,-7-6-73-16,0 0-15 0,7 4-4 0,-7-4 0 16,0 0-16-16,7 12-3 0,-4-6-1 0,-3-6-584 15</inkml:trace>
  <inkml:trace contextRef="#ctx0" brushRef="#br2" timeOffset="-71093.89">11910 5154 2530 0,'0'0'56'0,"0"0"11"0,0 0 2 0,0 0 3 0,0 0-58 0,0 12-14 0,3-2 0 0,1-1 0 16,3 4 0-16,-4-4 0 0,1 3 0 0,-1 4 0 0,1-13 0 0,0 10 0 16,-4-13 0-16,3 9-10 15,1 7-50-15,3-4-9 0,-4 1-3 0,-3-4 0 16,4 4-19-16,-1 0-4 0,-3-4-1 0,4 0 0 16,-4 4 52-16,0-4 9 0,0 1 3 0,0-10-516 15,0 0-102-15</inkml:trace>
  <inkml:trace contextRef="#ctx0" brushRef="#br2" timeOffset="-70913.91">12030 4944 2131 0,'0'0'94'0,"0"0"20"0,0 0-91 0,0 0-23 15,0 0 0-15,0 0 0 0,0 0 48 0,7 0 6 0,-7 0 1 0,7 6 0 32,-7-6-250-32,7 3-49 0,-7-3-11 0,0 0-1 0</inkml:trace>
  <inkml:trace contextRef="#ctx0" brushRef="#br2" timeOffset="-70530.37">12086 5298 1209 0,'0'0'108'0,"0"0"-87"16,0 0-21-16,0 0 0 0,0 0 252 0,0 0 45 16,0 0 10-16,0 0 1 0,0 0-264 0,0 0-52 15,7-6-12-15,-7 6-1 16,11-4-3-16,-4-2 0 0,0 3 0 0,0-6 0 16,-3 6 13-16,3-7 3 0,0 1 0 0,0-1 0 0,3-2 0 0,-3-1 0 15,0-2 0-15,0 2 0 0,4-6 8 0,-4 4 0 16,4-4 8-16,-1 6-8 0,1-9 0 0,-4 3 8 15,3 1-8-15,1 8 0 0,0-6 17 0,-4 1-1 16,3 2 0-16,-3 10 0 0,0-6 21 0,0 2 4 16,0 1 1-16,1 0 0 0,-1 6 2 0,0 0 0 15,0 0 0-15,0 0 0 0,0 0-36 0,0 12-8 16,0-5 0-16,0 2 0 0,0 1 0 0,0 2-12 0,4 1 2 16,-1 5 1-16,-3-2 17 0,4 3 4 0,-1 0 1 0,1 0 0 15,0-4-2-15,-1 13-1 0,1-6 0 0,-4 3 0 16,0-9 0-16,0 0 0 0,0 3 0 0,0 3 0 15,-3-4-10-15,3 1 10 0,-7 3-10 16,7-9 10-16,-4-1-10 0,4 4 12 16,-7-10-12-16,0 4 12 15,4-1-32-15,-4-9-5 0,0 0-2 0,0 0 0 0,0 0-138 0,0 0-28 16,3-9-6-16</inkml:trace>
  <inkml:trace contextRef="#ctx0" brushRef="#br2" timeOffset="-70190.39">12852 4740 2203 0,'0'0'97'0,"0"0"21"0,-4 3-94 0,1 9-24 15,-1 4 0-15,1 0 0 0,3-1 37 0,0 1 3 16,0 9 1-16,0-9 0 0,3 12-31 0,1-6-10 16,-1 0 0-16,1 0 0 0,-1 0 0 0,1 6 0 15,3-12 0-15,-4 12 0 0,1-6 0 0,3 6 0 0,-4-3 0 0,5 4 0 16,-5-4 0-16,1 6 0 0,-4-3 0 0,3-12 0 16,-3 12-16-16,4-6 4 0,-4 0 0 0,0 6 0 31,0-15-104-31,0-1-20 15,0 4-4-15,0-10-456 0,0-6-92 0</inkml:trace>
  <inkml:trace contextRef="#ctx0" brushRef="#br2" timeOffset="-69949.4">12569 4975 2606 0,'0'0'116'0,"0"0"23"16,0 0-111-16,0 0-28 0,0 0 0 0,0 0 0 0,0 0 34 0,8 0 2 16,2 0 0-16,1 0 0 15,-1 0-14-15,1 0-2 0,3 0-1 0,0 0 0 0,4-10-1 0,3 10 0 16,0-3 0-16,0 0 0 0,4-3-18 0,-4 3 0 16,0-3 0-16,0 6 0 0,1 0-23 0,-1-4-1 15,-4-2-1-15,1 6 0 16,3 0-63-16,-3 0-13 0,-1-3-3 0,1 3 0 15,0 0-103-15,-1-3-21 0,15-3-4 0,-14 6 0 0</inkml:trace>
  <inkml:trace contextRef="#ctx0" brushRef="#br2" timeOffset="-69546.9">13282 4574 2487 0,'0'0'55'0,"0"0"11"0,0 9 2 0,0 0 2 0,4 4-56 0,-4 6-14 0,3-7 0 0,-3 10 0 16,0 0-23-16,4 0-7 0,-4 6-2 0,3-6 0 0,1 13 32 0,-4-4 10 16,3 10 0-16,1 3 0 0,-1-13-10 15,1 10-14-15,-1 3 3 0,-3-3 1 0,7 2 10 0,-7-11 0 16,4 5 0-16,-1-2 8 0,-3 6-8 0,4-10 0 15,0 4 0-15,-4-7 0 0,3-3 0 0,1 0 0 16,-1-9 0-16,1 2 0 16,-1-5-80-16,1 0-15 0,-4-13-2 0,0 0-863 0</inkml:trace>
  <inkml:trace contextRef="#ctx0" brushRef="#br2" timeOffset="-68960.92">13180 4564 2365 0,'0'-9'104'0,"0"9"23"0,0-7-102 0,0 1-25 0,3-3 0 0,1-4 0 16,-1 4 32-16,4 6 0 0,0-16 1 0,-3 9 0 15,7 7-19-15,-4-6-4 0,0-1-1 0,3 7 0 16,1-3-9-16,-1-3 0 0,1 9 0 0,0-7 0 15,3 1 0-15,-4 6 0 0,4-3 0 0,1 3 0 16,-1-6 0-16,3 3-11 0,-3 3 3 0,1 0 0 16,2 3 8-16,1 3 0 0,-4-6 0 0,0 3 0 15,4 3 0-15,-4 1-13 0,0-1 5 0,0 3 8 16,4-6 0-16,-4 10 0 0,3-4 0 16,-6 7 0-16,3-3 0 0,-3-1 0 0,-1 7 0 0,1-3 12 15,-4 3-12-15,0-1-11 0,-4 1 3 0,1-3 0 16,0 12 8-16,-4-12 11 0,0 9-3 0,-4-10 0 0,-3 7-8 0,0-3 0 15,-4 0-10-15,-3 3 10 0,0-3 0 0,0-3 0 16,-4 5 0-16,4-5 0 0,0 0 10 0,-4 0 2 16,4-4 0-16,0 1 0 0,0-1-12 0,0-2 0 15,3-1 0-15,-3 0 0 0,0-6 0 0,4 4 0 16,-4-4 0-16,3-3 0 0,4 6 0 0,0-6 0 16,0 6 9-16,7-6-9 0,-4 0 0 0,4 0 8 0,0 0-8 15,0 0 0-15,-3 0 10 0,3 0-2 0,0 7-8 0,0-7 12 16,3 9-12-16,-3-6 0 0,4 10 0 15,3-4 0-15,0 1 12 0,0 2 0 16,0-2 0-16,0 2 0 0,4-2 16 16,-1 5 4-16,1-2 0 0,-1-1 0 0,1 1-32 0,3 3 0 0,-3-1 0 0,3-5 0 15,0 8 12-15,0-5-3 0,0 6-1 0,0-7 0 16,4-2-8-16,-4 2 8 0,0-2-8 16,-3-1 8-16,-1 0-8 0,1 1 0 0,3-7 0 0,-3 10 0 15,-4-7 0-15,0-3-17 0,-7-3 4 0,7 0 1 16,-4 6-117-16,8-6-23 0,-11 0-5 15,3-6-554-15,4 3-110 0</inkml:trace>
  <inkml:trace contextRef="#ctx0" brushRef="#br2" timeOffset="-68525.94">13847 4975 2185 0,'0'0'48'0,"0"0"9"0,0 0 3 0,0 0 2 0,0 0-50 0,0 0-12 0,-4 12 0 0,0-5 0 0,-3 2 0 0,4-6 0 16,-4 10 0-16,0-4 0 0,-4 7 0 0,1-4-8 15,-1 1 8-15,0 6 0 0,4-4 0 0,-3 4 0 16,3-6 0-16,0 6 0 0,0 3 0 0,7-4 0 16,-4 1 0-16,4 3 0 0,4-6 20 0,-1 3 0 15,1-7 1-15,3 7 0 0,0 3-9 0,0 0-3 16,3-3 0-16,5-7 0 0,-5 7 11 0,4-6 1 15,4-4 1-15,-4 4 0 0,0-7 10 0,4-3 1 0,-1-3 1 16,1 0 0-16,0 0-34 0,-4-9 0 0,3-1 0 16,-2-2 0-16,2 2 0 0,1-2 0 0,-4-7 0 0,-3 3 0 15,3 1 13-15,-4-11-4 0,1 8-1 0,-1-7 0 16,-3 3 0-16,-3-4 0 0,-1 5 0 0,1-1 0 16,-4 0 7-16,0 0 1 0,-4 3 0 0,1-3 0 15,-4 3 12-15,0 7 4 0,0-1 0 0,-4-6 0 16,1 10-32-16,-4 3 0 0,3-4 0 0,0 4 0 15,-3-4 0-15,0 10-13 0,0 0 1 0,0 0 0 16,0 0-16-16,0 0-4 0,0 0 0 16,3 0 0-16,0 0-116 15,4 7-24-15,0-4-5 0,0 3-475 0,4-3-94 0</inkml:trace>
  <inkml:trace contextRef="#ctx0" brushRef="#br2" timeOffset="-67947.97">14235 5050 172 0,'0'0'8'0,"3"0"1"0,4 0-9 0,-7 0 0 16,0 0 0-16,0 0 0 0,0 0 504 0,7 0 100 16,-3 0 19-16,-4 0 4 0,7 10-487 0,-4-4-96 15,4 0-20-15,-3 4-4 0,-1 11-4 0,1-11 0 0,0-1 0 0,-1 13 0 16,-3 0-16-16,4-3 0 0,-1 9 0 0,1-6 0 15,-1-6 0-15,1 9 0 0,-1-9 0 0,4 6 0 16,0 0 0-16,0-4 0 0,-3-5 0 0,-1 6 0 16,1-7 0-16,3 4 0 0,-3-10 0 0,3 4 0 15,0-4 0-15,0-3 0 16,3-3 11-16,-3 0-3 0,4-3 0 0,-4-3 1 0,7-7 0 0,-3 4 0 16,-4-1-9-16,0-2 0 0,3-7 0 0,-3 3 0 15,0 1 0-15,1 2 0 0,-1 4 0 0,0-4 0 16,0 4 0-16,0 9-14 0,0-10 5 0,-4 10 1 15,4 0 8-15,-3 0 0 0,7 0 0 0,-4 10 0 16,-4-4 0-16,8-3-8 0,-4 6 8 0,3-5-8 16,-3 5 8-16,4-3 0 0,0 1 0 0,-4-1 0 15,3-3 0-15,1 3 0 0,-1-6 8 0,-3 0-8 16,4 3 0-16,-4-3 0 0,0 0 0 0,0 7 0 0,0-4 11 0,0 0-3 16,0 3 0-16,4-3 0 0,-8-3 20 0,8 10 3 15,-4-4 1-15,0 0 0 0,0-6-16 16,-3 7-4-16,3-4 0 0,-7-3 0 0,7 6 7 0,-7-6 1 15,7 0 0-15,-4 0 0 0,8-6 8 0,-4 6 3 16,0-10 0-16,4 4 0 0,-1-3-5 0,1-7-1 16,-1 3 0-16,-3 1 0 0,4-7-14 0,0 6-3 15,-4-9-8-15,0-6 12 0,0 3 16 0,-4-3 4 16,4-3 0-16,-3-1 0 16,-4 1-51-16,3-4-9 0,1 4-3 0,0 3 0 15,-4-4-54-15,3-2-11 0,1 9-3 0,-4 0 0 16,3 3 37-16,-3 0 7 0,0 0 2 15,0 9 0-15,0-5-143 0,0 8-29 0,0 1-6 16</inkml:trace>
  <inkml:trace contextRef="#ctx0" brushRef="#br2" timeOffset="-67412.98">15600 4338 2098 0,'0'0'46'0,"0"0"10"0,0 0 1 0,0 0 3 0,0 0-48 0,0 0-12 16,0 0 0-16,-7 0 0 0,0 0 0 0,3 0 0 15,4 0 0-15,-7 0 8 0,0 0 28 0,0 0 4 16,0 0 2-16,0 0 0 0,0 3-14 0,0-3-4 0,-4 10 0 0,1-7 0 15,-1 6 23-15,0 1 4 0,-3-1 1 0,0 1 0 16,-3 2 0-16,3 7 0 0,-1-3 0 0,1-1 0 16,4 7-35-16,-4 0-6 0,3 0-2 0,4 13 0 15,-4-4 5-15,4 10 1 0,-3 3 0 0,3-4 0 16,3 4 4-16,-3 7 1 0,0 2 0 16,-4 0 0-16,4 0-1 0,0 1 0 0,0-4 0 0,0 3 0 15,4-9-19-15,3 3 0 0,0-9 0 16,7 3 0-16,-4 3 11 0,8-13-11 0,-1 10 10 0,8-10-10 15,0 0 8-15,3 1-8 0,7-1 0 0,-3-3 9 32,7-3-29-32,-4-6-7 0,4 3-1 0,3-9 0 0,-3 6-99 0,10-7-20 15,7 1-4-15</inkml:trace>
  <inkml:trace contextRef="#ctx0" brushRef="#br2" timeOffset="-64360.81">15741 5019 1627 0,'0'0'72'0,"0"0"15"0,0 0-70 0,0 0-17 0,0 0 0 0,0 0 0 16,0 0 64-16,0 0 8 0,0 0 3 0,0 0 0 15,0 0-6-15,0 0-1 0,0 0 0 0,0 0 0 16,0 0-10-16,0 0-2 0,0 0-1 0,0 0 0 15,0 0-29-15,0 0-6 0,0 0 0 0,0 0-1 0,0 0-10 0,0 0-1 16,0 0-8-16,0 0 12 0,0 0 9 0,0 0 2 16,0 0 0-16,0 0 0 15,0 0 9-15,0 0 3 0,0 0 0 0,0 0 0 16,0 0-6-16,0 0-1 0,0 0 0 0,0 0 0 16,0 0-8-16,0 0-1 0,0 0-1 0,7 0 0 0,4 0-6 0,-11 0 0 15,0 0-1-15,7 0 0 0,0-6-11 0,-7 6 8 16,0 0-8-16,0 0 8 0,7-7-8 0,-7 7 8 15,0 0-8-15,0 0 8 0,0 0 10 0,0 0 2 16,0 0 0-16,0 0 0 0,0 0-10 0,0 0-2 16,0 0 0-16,0 0 0 0,0 0-8 0,0 0 8 15,0 0-8-15,0 0 8 0,0-3-8 0,0 3 10 0,0 0-10 0,7-6 10 16,-4 3-10-16,-3 3 12 0,0 0-12 0,0-7 12 16,4 7-12-16,-4 0 8 0,7-12-8 0,-7 12 8 15,0 0-8-15,0 0 0 16,0 0 0-16,0 0 0 0,0 0 0 0,0 0 0 15,0 0 8-15,0 0-8 0,0 0 0 0,0 0 0 0,0 0 0 0,0 0 0 16,0 0 0-16,0 0 0 0,3 0 0 0,-3 0 0 16,0 0 0-16,0 0 0 0,0 0 8 0,0 0-8 15,0 0 8-15,0 0-8 0,0 0 8 0,0 0-8 16,0 0 26-16,8-3 0 0,-8 3 0 0,0 0 0 16,0 0-26-16,0 0 0 0,3-7 8 0,-3 7-8 15,0 0 8-15,0 0-8 0,0 0 12 0,0 0-4 16,0 0-8-16,0 0 0 0,0 0 0 0,0 0 0 15,0 0 0-15,0 0 0 0,0 0 0 0,0 0 8 16,0 0-8-16,7 7 0 0,-7-7 0 0,0 0-11 0,0 0 11 0,4 3 0 16,-1 9 0-16,-3-12 0 0,0 0 0 0,0 0 0 15,4 7 0-15,-4 2 0 0,0-9 0 0,0 0 0 16,0 0 8-16,3 3-8 0,-3-3 8 16,0 13-8-16,0-13 10 0,0 6-10 0,0-6 9 0,4 3-9 15,-4-3 8-15,3 10-8 0,-3-10 0 0,4 9 0 16,-1-6 8-16,4 7-8 0,-7-10 0 0,4 9 0 15,3 4 0-15,-4-4 0 0,1 3 0 16,0-5 0-16,-1 2 0 0,1 1 0 0,3-4 0 16,-4 3 0-16,1 1 0 0,3 2 0 0,-4-6 0 0,4 4 0 15,-3-7 0-15,-1 10 0 0,4-7 0 0,-3-3 10 0,-4-3-10 16,7 12 10-16,-7-12-10 0,7 10 10 16,0-1-10-16,-3 1 10 0,3-7-10 15,-7 6 0-15,0-9 0 0,7 10 0 0,-7-1 0 0,3-6 0 0,-3-3-11 16,4 10 11-16,-4-1 0 0,3 0 0 0,-3-9 0 0,4 4 0 15,-4-4 0-15,3 9 0 0,-3-9-11 0,0 0 11 16,0 0-17-16,0 0 2 0,0 0 1 0,0 0 0 31,0 0-18-31,0 0-3 0,11 0-1 0,0 0 0 16,-11 0-49-16,10 0-11 0,-3-9-1 16,4 5-1-16,-8-2-98 0,4 3-19 0,-3-6-4 15,-1-1-1-15</inkml:trace>
  <inkml:trace contextRef="#ctx0" brushRef="#br2" timeOffset="-63976.85">16150 4846 2286 0,'0'0'50'0,"0"0"10"0,0 0 3 0,-7 3 1 0,0-3-51 0,0 0-13 16,0 0 0-16,0 7 0 0,0-4 16 0,0-3 0 16,3 0 0-16,-3 0 0 0,4 6-7 0,-4-3-1 15,0-3 0-15,3 10 0 0,-3-1 20 0,0-6 3 0,0 10 1 0,0-7 0 16,-4 7-32-16,1-1-8 0,-4-2-1 0,3 8 0 15,-7-5 29-15,1 9 5 0,-4 0 2 16,-1-3 0-16,1 3 3 0,0 0 1 0,3 6 0 0,-3-3 0 16,0 6-15-16,-4-3-4 15,8-3 0-15,-1 1 0 0,0-1-12 0,4-3 8 0,4 0-8 16,-1 0 0-16,1-4-9 0,-1-5-8 0,4 6-2 0,0-7 0 31,0-2-38-31,3-1-8 0,1 0-2 0,3-5 0 0,-4 5-127 0,4-9-26 16,0 0-4-16</inkml:trace>
  <inkml:trace contextRef="#ctx0" brushRef="#br2" timeOffset="-63024.28">16295 5336 1324 0,'0'0'59'0,"0"0"12"16,0 0-57-16,0 0-14 0,0 0 0 0,0 0 0 16,0 0 210-16,0 0 39 0,0 0 8 0,7-13 2 15,0 10-201-15,4-3-40 0,-4-4-8 0,-4 7-2 16,4-6 16-16,0-1 2 0,-3 4 1 0,-1-3 0 16,1-7 1-16,3 3 1 0,0 1 0 0,0-7 0 0,-7-3-5 0,0 3 0 15,3-3-1-15,5 0 0 0,-1-9 29 0,0 9 5 16,-4-9 2-16,8-4 0 0,-1-3-11 0,1 4-1 15,-8-7-1-15,8 7 0 0,-4-4-37 0,0 0-9 16,4-2 0-16,-4 2 0 0,0 7 0 0,3-4 0 16,1 4 0-16,-4 9 0 0,0 0 0 0,0 3 0 15,0 7 0-15,0 2 0 0,-7-2 0 0,4 12 0 16,-4 0 0-16,0 0 0 16,3 3-24-16,1 9-6 0,-4 7-2 0,0 3 0 15,3 9 32-15,-3 1 0 0,-3-1 0 0,3 10 0 0,-4 0 0 0,4-7 0 16,-3 7 0-16,3-7 0 0,-4 4 0 0,4-13 0 15,0 7 0-15,4-4 0 0,-4-6 0 0,0 3 0 0,7-10 0 0,-4 1 0 16,-3 3 0-16,4-6 0 0,-1-4 0 16,5 3 0-16,-8-12 20 0,3 0 9 0,-3 0 3 0,0 0 0 15,7 0-20-15,0 0-3 0,0-12-1 0,0 3 0 16,4-4-8-16,-4 4 12 0,0-7-12 16,0-9 12-16,0 9-4 0,0-12 0 0,0-3 0 0,0-1 0 15,0-2 0-15,0-7 0 0,-3 6 0 0,3-5 0 16,-4-1-8-16,5 0 10 0,-1 10-10 0,3-4 10 15,-3 7-10-15,0 3 0 0,-3 3-10 0,3 3 10 16,0 7 0-16,0-7 0 0,-4 6 0 0,1 4 0 16,3-1 10-16,-7 7-2 0,4-6 0 0,-4 9 0 15,0 0-8-15,0 0 0 0,0 0 0 0,0 0 0 0,0 9 0 0,7 4 0 16,-4-1-9-16,4 10 9 0,0-3-10 16,0 16 10-16,-3-7-8 0,-1 13 8 0,4-10 0 0,-3 4 0 15,-4 5 0-15,0 1-8 0,0-6 8 16,-4 5 0-16,-3 1 0 0,4-6 0 15,-1-4 0-15,-3 3 0 0,4-2 0 0,-4-1 0 0,0 1 0 16,3-4 0-16,1 3 0 0,-1-6 0 0,1 3-9 0,-1-3-7 16,4-6 0-16,4 3-1 15,-4 0-76-15,3-3-15 0,1 0-4 0,-1-3 0 16,4 2-108-16,0-5-23 0,-3 3-4 0</inkml:trace>
  <inkml:trace contextRef="#ctx0" brushRef="#br2" timeOffset="-62742.3">17039 5248 3060 0,'0'0'68'0,"-3"9"13"0,-4 4 3 0,0-4 1 0,3 0-68 16,0-5-17-16,1 5 0 0,3 0 0 0,0-5-56 0,0-4-16 0,0 0-2 0,0 0-1 15,0 0-93-15,0 0-20 0,0 0-3 0,0 0-857 16</inkml:trace>
  <inkml:trace contextRef="#ctx0" brushRef="#br2" timeOffset="-62574.3">17014 4865 2419 0,'0'0'215'0,"0"0"-172"16,0 0-35-16,0 0-8 0,0 0 180 0,0 0 35 16,0 0 6-16,0 0 2 15,0 0-211-15,0 0-41 0,4-6-9 0,3 3-2 16,-3-4-92-16,3 1-20 0,-4 0-3 0,1-3-1057 0</inkml:trace>
  <inkml:trace contextRef="#ctx0" brushRef="#br2" timeOffset="-62138.33">17194 5110 1785 0,'0'0'79'0,"0"0"17"0,0 0-77 0,0 9-19 0,0 1 0 0,0-4 0 15,4 3 211-15,-4 7 38 0,7-4 8 0,-7 1 2 16,4-4-232-16,-1 1-47 16,1-1-8-16,-4-3-3 0,3 10 21 0,1-13 10 0,-4-3-10 0,0 0 10 15,0 0-19-15,3 10 3 0,-3-10 0 0,0 0 0 16,0 0 16-16,0 0 0 0,0 0 0 0,0 0 0 0,0 0 12 0,0 0 7 16,0 0 1-16,0 0 0 0,0 0 35 0,0-10 7 15,4 7 2-15,-4-13 0 0,0 4-20 0,3-1-4 16,1-5-1-16,-1 5 0 0,1-6-23 0,3-3-4 15,-4 3 0-15,4-2-1 0,0-1-11 16,4 0 0-16,0 3-12 0,-1 3 12 0,1 0 0 16,3 4 0-16,-3-4 0 0,3 7 0 0,0-7 0 15,3 13 0-15,-3-6 9 0,1-1-1 0,2 10-8 0,-3 0 0 16,0 0 0-16,-3 6 0 0,3-2 0 0,4 8 0 16,-1-2 0-16,-2-1 0 0,2 3 0 0,1 10 0 15,-4-6 0-15,0 0 0 0,0 3 0 0,0 3 0 16,-3 0 0-16,-1-1 0 0,-3 8 0 0,1-7 0 0,-1 0 0 15,-4 6-8-15,4-6 8 0,-3 3 0 0,-1-6 0 16,1-1 0-16,-1 4-8 0,-3-3 0 0,4-3 0 0,-1 0 0 31,1-10-77-31,-1 10-15 0,-3-13-4 0,0-3 0 16,0 0-70-16,0 0-14 0,0 0-4 0,0 0 0 0</inkml:trace>
  <inkml:trace contextRef="#ctx0" brushRef="#br2" timeOffset="-61555.8">18489 4796 864 0,'0'0'76'0,"0"0"-60"0,0 0-16 0,0 0 0 16,0 0 298-16,0 0 57 0,0 0 11 0,0 0 2 16,0 0-253-16,0 0-51 0,0 0-11 0,0 0-1 15,0 0-11-15,-7 10-1 0,4 2-1 0,-5 7 0 16,-6 0-15-16,4 6-4 0,-8-3 0 0,0 9 0 16,1 0-9-16,-4 1-3 0,3-1 0 0,-3 1 0 15,0 5-8-15,-4 1 10 0,0-1-10 0,4-2 10 0,-4-4-10 0,1 1-12 16,-1-4 2-16,0-3 1 0,4 3 0 0,-3-6 0 15,6-3 0-15,4-6 0 16,0-4-187-16,3-6-36 0,-10 0-8 16,10-9-2-16</inkml:trace>
  <inkml:trace contextRef="#ctx0" brushRef="#br2" timeOffset="-61357.81">18076 4994 3178 0,'0'0'70'0,"0"0"14"0,4 12 4 0,-1 1 1 0,1-4-71 16,3 10-18-16,4-6 0 0,3-1 0 0,0 7 0 0,0 0 0 0,4-7 0 0,-4 1 0 31,0 6-20-31,3 3-8 0,1-4-2 0,-4 7 0 16,4-9-80-16,-4 0-16 0,0 3-3 0,0-7-1 15,4 7-24-15,-8-6-5 0,4-4-1 0,-3 4-836 0</inkml:trace>
  <inkml:trace contextRef="#ctx0" brushRef="#br2" timeOffset="-60708.71">18538 5314 2516 0,'0'0'56'0,"0"0"11"16,0 0 2-16,8 6 1 0,-1-3-56 0,3-3-14 0,-6 0 0 0,6-3 0 0,1-3 0 0,-1-4 9 16,-2 7-9-16,2-6 8 0,1-1 0 0,-1-2 0 15,1-7 0-15,-4 3 0 0,0-6-8 16,0-3 0-16,0 3 0 0,-3-9 0 0,-1 6 14 0,4-7-2 16,-3-2-1-16,3-4 0 0,0-6 26 0,0 4 6 15,0-11 1-15,0 8 0 0,-3-5-20 0,3 8-3 16,0-10-1-16,0 15 0 0,3 4-12 0,-6-7-8 15,3 16 8-15,0 0-8 0,0 3 0 0,-4 7 8 16,1-1-8-16,3 4 0 0,-3 6 9 0,-4 3-9 16,0 0 12-16,3 9-12 0,4 4 0 0,-3-1 0 15,-1 10 0-15,1 0 0 0,-1 9-12 0,1 1 3 16,-1 5 1-16,-3 1 0 0,4 0 8 0,-4-7 0 0,3 4 0 16,-3-4 0-16,0 0 0 0,0 4 0 0,0-16 0 15,4 9 0-15,-4-6 0 0,0 0 0 0,0-10 0 0,3 1 0 16,-3-4 0-16,4 1 0 0,-4-10 0 0,0 0 0 15,7 0 24-15,0 6 6 16,4-12 2-16,-4-4 0 0,0 1-32 0,0-7 0 0,3 0 0 0,-3-12 0 16,1 0 12-16,-1 0-4 0,0-7-8 0,0-5 12 15,-4-1-12-15,-3-3 0 0,7 0 0 0,-3 0 0 16,-4 0 0-16,0-3 0 0,7 3 0 0,-4 10 0 16,1-4 0-16,3 4 0 0,-3 5 0 0,3 7 0 15,-4 0 0-15,4 10 0 0,-3-1 0 0,3 7 0 0,-4 3 0 0,-3 3 12 16,7 9-3-16,0 7-1 15,4 3-8-15,-4 3 0 0,0 6 0 0,-3-3-11 0,-1 6 11 16,4 7 0-16,-7-3 0 0,4 5 0 0,-1 4 0 0,-3-3 0 16,4 3 0-16,-1-3 0 15,1 6 0-15,-4-6 9 0,3-1-1 0,1 1-8 0,-1-6 8 16,-3 8-8-16,0-11 0 0,4-1 0 0,-1 1 0 0,5-1 0 16,-5-3 0-16,-3-3 0 15,7 3-41-15,-3-3-6 0,-1-9-1 0,1-3 0 16,-1-1-68-16,1-5-13 0,3-4-3 0,-7-3-628 15,0 0-124-15</inkml:trace>
  <inkml:trace contextRef="#ctx0" brushRef="#br2" timeOffset="-60241.09">19562 4944 1785 0,'0'0'159'0,"-4"0"-127"16,-3-4-32-16,3-2 0 0,-6 3 136 0,6 3 22 0,4 0 4 0,-10 0 1 15,-1 0-123-15,-3 0-25 0,0 3-5 0,0 7-1 16,0-1-9-16,0 3 0 0,-4-2 0 0,0 9 0 16,4 0 23-16,0 2-1 0,0 1 0 0,0 0 0 15,0 3-2-15,0-6-1 0,3 3 0 0,0 0 0 16,1-3-5-16,-1 0-1 0,8-4 0 0,-1 1 0 0,1-3-13 0,3-1 0 15,0-5 0-15,0-7 0 0,0 0 0 0,0 0 0 16,0 0-9-16,0 0 9 16,7 3-28-16,7-6 1 0,-4-4 0 0,5-2 0 0,-1 3 27 0,-4-4 0 15,4-6 0-15,-3 4 0 0,3-7 0 0,-3 7 0 16,3-4 0-16,0-3 0 0,-4 0 0 0,5 0 14 16,-5-2-2-16,1 8 0 0,-1-6 0 0,-3 13 0 15,0 0 0-15,1-4 0 0,-5 7 32 0,-3 3 7 16,0 0 1-16,0 0 0 0,0 0 0 0,0 0 0 15,0 0 0-15,4 13 0 0,-1-1-52 0,1-2 0 16,-4-1 0-16,0 10 0 0,3-4 0 0,1 1 8 16,-1-3 1-16,1-1 0 0,-1 4-9 0,4 0 0 15,0-4 9-15,-3 4-9 0,3-1 0 0,0-5 0 16,0-1-12-16,0 1 4 16,0-7-71-16,4 6-13 0,-1-2-4 0,1-4 0 15,-11-3-92-15,7-3-18 0</inkml:trace>
  <inkml:trace contextRef="#ctx0" brushRef="#br2" timeOffset="-59952.1">20182 4828 3168 0,'0'0'70'0,"0"0"14"0,-3 6 4 0,-4-3 0 0,3 6-71 0,-3 4-17 0,4-4 0 0,-4 10 0 16,-4-3-21-16,1-1-8 15,-5 1-2-15,1 3 0 0,-3 3 20 0,-1-3 11 0,0 6-12 0,-3-6 12 0,0-1-26 0,3 4 2 16,1-3 0-16,-4 3 0 16,3-6-23-16,-3 3-4 0,7-7-1 0,0 7 0 15,-1-6-9-15,-2-4-3 0,6 3 0 0,-3-5-716 16,4-4-143-16</inkml:trace>
  <inkml:trace contextRef="#ctx0" brushRef="#br2" timeOffset="-59758.1">19826 4890 3376 0,'4'13'75'0,"3"-4"15"0,-4 10 3 0,8 0 1 0,-1-4-75 0,1 7-19 15,3-3 0-15,0 3 0 0,4-3 11 0,-1 3-2 0,1-3 0 0,3-4 0 32,0 11-33-32,1-11-8 0,2 7 0 0,1-3-1 15,0 3-50-15,-8-10-9 0,1 7-3 0,3-6 0 0,0 6-53 16,0-7-10-16,-3-2-2 0,0 2-1 16,-1-2-24-16,1 5-5 0,0-8-1 0,-4-1 0 0</inkml:trace>
  <inkml:trace contextRef="#ctx0" brushRef="#br2" timeOffset="-59441.12">20267 5354 2077 0,'0'0'92'0,"0"0"19"0,0 0-89 0,4 13-22 16,3-4 0-16,3 1 0 0,-3-1 79 0,0 4 11 16,4-4 2-16,0 4 1 0,-1-4-41 0,1 10-9 15,-4-7-2-15,3 1 0 0,-3-4 3 0,0 10 0 16,-3-6 0-16,3-1 0 0,-3 7-29 0,3-6-6 0,-7 5-1 16,3-5 0-16,-3 6-8 0,0 0 0 0,0-7 0 0,-3 10 0 15,-1-3-14-15,-3-7-5 0,0 7-1 0,0-6 0 31,0-1-67-31,-4-2-13 0,1-1-4 0,3 4-626 0,-7-13-126 16</inkml:trace>
  <inkml:trace contextRef="#ctx0" brushRef="#br2" timeOffset="-58363.07">20687 4828 2520 0,'0'0'56'0,"0"0"11"0,0 0 2 0,0 0 1 0,0 0-56 0,0 0-14 0,0 0 0 0,0 0 0 0,0 0 22 0,0 0 2 16,0 0 0-16,0 0 0 0,0 0-12 0,0 0-1 15,10 9-1-15,-2 0 0 0,2 4-10 0,1-4 0 16,-1 10-12-16,4-3 12 0,-3 3-12 0,0-1 12 16,-4 4-10-16,3 3 10 0,-3-6-9 0,4 3 9 15,-1 0-8-15,-3 0 8 16,4 3-37-16,-4-3-3 0,4-6 0 0,-8 9 0 16,4-9-60-16,0 2-13 0,0-5-3 0,-3-1 0 15,-1 4-92-15,5-13-20 0,-8-3-3 0,0 0-1 0</inkml:trace>
  <inkml:trace contextRef="#ctx0" brushRef="#br2" timeOffset="-58090.08">21146 4787 3024 0,'0'0'67'0,"0"0"13"0,-8 6 4 0,-2 7 0 0,-1-1-68 0,1 4-16 0,-1-1 0 0,1 4 0 16,-5 3 0-16,5 0 0 0,-1 0 0 0,1 9 0 0,-4-2-19 0,-1 5 3 16,1-2 0-16,-3 11 0 0,-1-2 16 15,-3 9 0-15,0-6 11 0,0 6-11 0,-1 4 0 0,-2-4 0 16,-1-3-12-16,4 6 3 16,-4-3-30-16,0 1-5 0,4-4-2 15,4 6 0-15,-1-12-23 0,4 3-5 0,7-4-1 0,0-2 0 16,3-10-93-16,1 4-20 0,6-14-3 0,1 1-733 15</inkml:trace>
  <inkml:trace contextRef="#ctx0" brushRef="#br2" timeOffset="-56553.36">20846 3674 1324 0,'-4'3'118'0,"-3"-3"-94"0,4 9-24 0,-5-6 0 15,5 3 143-15,3-6 24 0,0 0 5 0,0 13 0 16,3 6-111-16,8-7-22 0,0 7-5 0,-1-3-1 15,4 12 16-15,8-6 3 0,-5 6 1 0,8-3 0 16,0 4-21-16,6-4-5 0,5 6-1 0,-1 10 0 16,7 0-7-16,4-7-2 0,0 16 0 0,0-3 0 15,-4 13-17-15,-3-7 0 0,3 10 0 0,-6-7 0 16,-1 7 0-16,-3 9 0 0,-1-3 0 0,-6 0 0 16,0 6 8-16,-4 4-8 0,-4-10 12 0,-2 9-12 0,-8-9 25 15,-4 3-1-15,-6 4-1 0,-4 2 0 16,-8-9-11-16,1-6-1 0,-7 6-1 0,-3-4 0 0,-5 1 3 15,1 10 1-15,-4-14 0 0,1 7 0 16,-8-12-14-16,0-4 0 0,0-3 0 0,-3-6 0 16,-4 0-23-16,0 6-7 0,4-9-2 0</inkml:trace>
  <inkml:trace contextRef="#ctx0" brushRef="#br2" timeOffset="1666.04">30893 3949 115 0,'0'0'10'0,"0"0"-10"0,0 0 0 0,0 0 0 16,0 0 144-16,0 0 26 0,0 0 6 0,0 0 0 16,0 0-116-16,0 0-24 0,0 0-5 0,0 0-1 15,0 0-13-15,0 0-2 0,0 0-1 0,0 0 0 16,0 0-14-16,0 0-13 0</inkml:trace>
  <inkml:trace contextRef="#ctx0" brushRef="#br0" timeOffset="6470.64">30893 2651 518 0,'0'0'46'0,"7"-6"-37"0,0 6-9 0,-4 0 0 0,-3 0 308 0,0 0 60 16,7-6 12-16,-7 6 3 0,0 0-288 0,0 0-58 16,0 0-11-16,0 0-2 0,0 0-5 0,0 0-1 0,0 0 0 0,0 0 0 15,4-7 21-15,-4 7 4 0,0 0 1 0,0 0 0 16,0 0 12-16,0 0 2 16,0 0 1-16,-7 13 0 0,-4-13-15 0,1 6-2 0,3-3-1 0,-7 7 0 15,-1-4-5-15,-2-3 0 16,3 7-1-16,-4-10 0 0,0 3-10 0,1 6-1 0,-1 1-1 15,1-1 0-15,-5-6-9 0,5 3-2 0,-1-2 0 0,-3 5 0 16,3 0-12-16,-6-9 11 0,2 3-11 0,-6 4 10 16,0-1-10-16,0 0 8 0,-4-6-8 15,-3 3 8-15,-4 4 0 0,-3-4-8 0,3 6 12 0,0 1-4 16,0-10 11-16,0 3 1 0,1 3 1 0,-5-3 0 16,1-3-10-16,-7 0-3 0,-4 0 0 0,-4 0 0 15,1 3-8-15,-1-3 0 0,4 7 0 0,4-7 0 16,0-7 0-16,3 7 0 0,-4-3 0 0,4 3 0 15,-3-3 8-15,0-3-8 0,-1 6 0 0,4 0 8 16,-3 0-8-16,3 0 0 0,4 0 0 0,7 0 0 0,-1 0 0 16,5 0 0-16,-1 0 0 0,4 0 0 0,3 0 0 15,-3 0 0-15,3 0 9 0,0 0-9 0,-3 0 0 0,3-3 9 16,1 6-9-16,2-3 0 0,1 0 10 0,4 0-10 16,-4 0 8-16,-1 0-8 0,5 0 10 0,3 0-10 15,-4 0 12-15,4 0-12 0,0 0 0 0,7 0 0 16,0 0 0-16,-4 0 0 0,4 0 0 0,7 0 13 15,0 0-4-15,0 0-1 0,-7 0 2 0,7 0 0 16,0 0 0-16,0 0 0 0,0 0 6 0,0 0 2 16,0 0 0-16,0 0 0 0,0 0-18 0,0 0 0 0,0 0 8 0,7-3-8 15,-3-7 0-15,3 1 0 0,0 6 0 0,0-4 0 16,-4-2 0-16,8 3 0 0,-1-4 0 0,1 1 0 16,-4 0 0-16,7-1 0 0,-3-2 0 0,-1 2 0 15,1 1 0-15,-1-4 12 0,5 4-4 0,-5-1-8 16,4 1 8-16,-3-4-8 0,-1 1 0 0,1-1 0 15,3 4 0-15,0-10 0 0,0 10 0 16,-3-1 0-16,0-2 0 0,3-1 0 0,-4 1 0 0,1 2 0 16,3-5 0-16,-4 2 0 0,1 4 0 0,0-4 0 15,-1 4 0-15,-3 6 0 0,4-10 0 0,-4 7 0 16,4-4 0-16,-4 10 0 0,0-3 0 0,-7 3 0 16,0 0 0-16,0 0 0 0,0 0 0 0,0 0 0 15,0 0 0-15,0 0-9 0,-4 3 9 0,1 7-12 16,-1-1 12-16,-3 4 0 0,0-4 0 0,-4 1-8 15,1 2 8-15,-4-3 0 0,0 10 0 0,-8 3 0 0,1-9 0 16,-3 9 0-16,-1-3 0 0,0-1 0 0,-3-2 0 16,0 6-16-16,-4-6 2 0,0 6 1 0,4-4 21 0,-4-2 4 15,8 12 0-15,-1-12 1 0,0 0-13 0,4 6 0 16,0-10 0-16,3 10 0 0,1-9 0 0,2 6-16 16,1-1 3-16,4-5 1 0,-4 9 12 0,3-3 16 15,4-7-3-15,0 7-1 0,3 0-12 0,1-4 0 16,3 1 0-16,0-3 0 0,7-1 0 0,-4 1 12 15,8-4-1-15,0 4-1 0,-1-4 2 0,8-3 0 16,-1-2 0-16,12 2 0 0,-1-3-12 0,7-3 8 16,8-3-8-16,-5 3 8 15,5-6-28-15,-1 2-5 0,0 4-2 0,-6-15-924 16,-5 8-185-16</inkml:trace>
  <inkml:trace contextRef="#ctx0" brushRef="#br0" timeOffset="8358.12">31609 2651 1440 0,'0'0'128'0,"0"-6"-103"0,0-7-25 0,0 10 0 16,0-3 94-16,0 6 14 0,3-12 2 0,1 8 1 0,-1-2-46 0,-3 6-9 16,8-3-1-16,-8 3-1 0,0 0-30 15,0 0-5-15,0 0-2 0,3 3 0 0,4-3-3 16,0 10-1-16,-7-1 0 0,4 3 0 0,-1 1 15 0,1 3 2 15,-4 6 1-15,0-4 0 0,3 4-31 0,-3 3 8 16,4-3-8-16,-4 0 0 0,3-3 0 0,1 3-18 16,-1 0 4-16,4-3 1 0,1 0-10 0,-5-4-1 15,8 1-1-15,-4-3 0 16,0-1-82-16,3 1-16 0,-3 2-3 16,4-11-1-16</inkml:trace>
  <inkml:trace contextRef="#ctx0" brushRef="#br0" timeOffset="8619.21">32131 2494 1728 0,'0'0'153'0,"0"0"-122"0,0 0-31 0,-4 4 0 16,-3 11 101-16,0-12 15 0,0 16 2 0,0 0 1 15,0 6-101-15,-3-3-18 0,-1 0 0 0,-3 6-13 16,0-6 13-16,-4 10 0 0,1 2 9 0,-5-3-9 16,-2 1 8-16,-5 12-8 0,5-7 0 0,-4-2 0 15,-4 9 0-15,4-7-10 0,-1 7 0 0,5-3 0 16,-5-6-58-16,1 2-12 0,-4 1-3 0,4-10 0 0</inkml:trace>
  <inkml:trace contextRef="#ctx0" brushRef="#br0" timeOffset="9154.2">32216 2767 1382 0,'0'0'123'0,"0"0"-99"16,0 0-24-16,0 0 0 0,0 0 123 0,0 0 19 16,0 0 4-16,0 0 1 0,0 0-68 0,10 0-14 15,1-6-2-15,3 6-1 0,0 0-32 0,0-13-6 16,4 13-2-16,3-3 0 0,4-6-22 0,3 0 0 16,4-1 0-16,-1 7 0 15,5-6-35-15,-5-1-1 0,5 7-1 0,-5-3 0 16,1 3-111-16,-4 3-21 0,4-7-5 0</inkml:trace>
  <inkml:trace contextRef="#ctx0" brushRef="#br0" timeOffset="9371.31">32300 2946 2527 0,'0'0'56'0,"0"0"11"0,0 0 2 15,11 0 2-15,3 3-57 0,4-3-14 0,3 13 0 0,7-13 0 16,4 0 0-16,7 0 0 0,3 0 0 0</inkml:trace>
  <inkml:trace contextRef="#ctx0" brushRef="#br0" timeOffset="11774.74">32921 2614 1738 0,'0'0'77'0,"0"0"16"0,0 0-74 0,0 0-19 0,0 0 0 0,0 0 0 0,0 0 68 0,7 6 9 16,0-3 3-16,0 3 0 0,4-6-6 16,-4 0-1-16,0 3 0 0,0-3 0 0,0 0-15 0,4 7-3 15,-4-1-1-15,0-6 0 0,-7 0-27 0,7 0-6 16,4 6-1-16,-4-6 0 0,-7 0-20 0,3 0 8 16,4 3-8-16,0-3 0 15,-7 0-102-15,7 0-25 0,-3 7-5 0,3-7 0 16,0 0-111-16,-7 0-21 0</inkml:trace>
  <inkml:trace contextRef="#ctx0" brushRef="#br0" timeOffset="12257.8">33355 2491 691 0,'0'0'30'0,"0"0"7"0,7-6-29 0,0 3-8 0,-3-6 0 0,6-1 0 15,-3 7 304-15,4-3 60 0,0 3 12 0,-1-7 3 16,4 1-261-16,-3-1-52 0,3 7-10 0,0 3-3 16,0-6-13-16,0 0-2 0,0-1-1 0,4 4 0 15,-4 3 1-15,0 0 0 0,0-9 0 0,4 9 0 16,-4 0-14-16,0 0-4 0,-3 3 0 0,3 3 0 15,-3-6-9-15,-1 3-3 0,4-3 0 0,-3 13 0 0,-1-13-8 0,-3 6 0 16,4 4 0-16,-4-1 0 16,-3 4 0-16,3-4 0 0,-7 7 0 0,0-1 0 15,-7 7 0-15,3-6-11 16,-6 3 3-16,-5 9 0 0,-2-3-13 0,-1 6-3 0,-3 1 0 0,-4-1 0 16,1-3 0-16,-1-3-1 0,0 7 0 0,4-10 0 15,0 6 9-15,3-6 3 0,-3 0 0 0,3 0 0 0,1-3 2 0,3-4 1 16,0 4 0-16,-1-6 0 0,1 6 10 15,0-1 0-15,4-8 0 0,-1 2 0 0,0-2 0 0,4 2 8 16,0-2-8-16,4-1 0 0,-1 0 16 0,4-2-2 16,0-7 0-16,4 15 0 0,-1-11 13 0,4 5 2 15,0 0 1-15,1-5 0 0,6 2-1 0,-4-3 0 16,8 3 0-16,-4-3 0 0,0 0-17 0,0 4-3 16,4-7-1-16,-1 0 0 15,5 0-75-15,-1 0-15 0,-4 0-3 0</inkml:trace>
  <inkml:trace contextRef="#ctx0" brushRef="#br0" timeOffset="13733.76">31104 3940 748 0,'0'0'67'16,"0"0"-54"-16,0 0-13 0,0 0 0 0,0 0 194 0,0 0 36 0,0 0 7 0,0 0 2 15,0 0-150-15,0 0-29 0,0 0-7 0,0 0-1 16,0 0-9-16,0 0-3 0,0 0 0 0,-3 0 0 15,-4-3 14-15,0 3 2 0,-7-6 1 0,0 6 0 16,-4 6-8-16,-3-6-1 0,3 0-1 0,-7 0 0 16,1 0 0-16,-4 0 0 0,-1 3 0 0,-2-3 0 15,-1 0-14-15,0 0-2 0,0 0-1 0,1 0 0 0,-1 0-16 16,-3 0-3-16,-1 0-1 0,-6 3 0 0,0-3-10 16,-4 6 10-16,-4-6-10 0,-3 0 10 0,0 4-10 0,1 2 8 15,2-6-8-15,4 0 8 0,-3 3-8 0,0-3 10 16,-1 0-10-16,-6 0 10 0,-1 0-10 0,4 0 12 15,4 6-12-15,0-6 12 0,3 0-12 16,7 0 0-16,-3-6 0 0,6 6 8 0,1 0-8 0,-4 0 0 16,4-3 0-16,-4 3 0 0,0 0 0 0,4-6 0 15,0 2 8-15,-1 4-8 0,-2-6 0 0,6 3 8 16,-3 3-8-16,3-3 8 0,4-3-8 0,-1 6 10 16,1-3-10-16,0 3 10 0,3 0-10 0,-3-7 0 0,0 4 0 15,0 0 0-15,-1-3 0 0,-2 6 0 16,-1 0 0-16,7 0 0 0,-3 0 0 0,7 0 0 15,-4 0 0-15,4 0 0 0,3 0 8 0,4 0 0 0,0 0 0 0,4 0 0 16,2 0 7-16,1 0 1 16,7 0 0-16,0 0 0 0,0 0-4 0,0 0-1 0,0 0 0 15,0 0 0-15,7-3-11 0,-3-4 12 0,7 4-12 0,-4-3 12 16,7 0-12-16,-4-1 0 0,1 4 9 0,0-6-9 16,3 3 11-16,0-7-3 0,-4 4 0 0,8-4 0 15,-4 10-8-15,-3-6-9 0,6 2 9 0,-6-5-13 16,3 9 13-16,-3-4 0 0,-4-2 0 0,0 9 0 15,-7 0 0-15,0 0 0 0,0 0-8 0,0 0 8 16,7-6 0-16,-7 6 0 0,0 0 0 0,0 0 0 16,0 0 0-16,0 0 0 0,0 0 0 0,0 0-9 15,0 0 9-15,0 0-10 0,-4 6 10 0,1 0-10 0,-8-3 10 0,4 7-12 16,-7-1 12-16,3 1-12 0,-3-1 4 0,0 3 0 16,-4-2 0-16,1 6 0 0,3-7 8 0,0 0 0 15,-4 4 0-15,7 6-8 0,-3-7 8 16,0-2 0-16,0-1 0 0,7 4 0 0,-4-4 0 15,4 4 0-15,0 2 0 0,4-12 0 0,-1 10 0 16,4-4 0-16,4 1 0 0,-1 9 0 0,4-10 0 0,4-3 0 16,0 10 0-16,3-7 0 0,0 4 0 0,3-1 0 15,5-2 0-15,2-7-8 16,4 6-146-16,4-2-29 0,4-7-5 0</inkml:trace>
  <inkml:trace contextRef="#ctx0" brushRef="#br0" timeOffset="14207.75">31598 3714 1440 0,'0'0'64'0,"0"0"12"0,0 0-60 0,0 0-16 0,7 3 0 0,0 1 0 0,4 5 185 0,-4-3 35 15,4 1 6-15,-1 8 2 0,-3-5-140 0,4 5-28 16,-4-5-6-16,4 9-1 0,-4-7-31 0,3 10-6 16,-3-9-2-16,4 5 0 0,-8 4-14 0,4-3 9 15,-3 0-9-15,-1 3 8 0,1-6-8 0,-1 2 8 0,-3 4-8 0,0-3 8 16,4-6-8-16,-4 9 0 15,4-7 0-15,-4-2-11 16,3-1-84-16,1 1-17 0,-1 3-3 0,-3-7-561 16,4 4-112-16</inkml:trace>
  <inkml:trace contextRef="#ctx0" brushRef="#br0" timeOffset="14426.7">31888 3815 2487 0,'0'0'55'0,"-7"18"11"0,-1-5 2 16,-2 6 2-16,-4 6-56 0,3-9-14 0,1 9 0 0,-4 3 0 0,-1-3 0 0,5 3 0 16,-4 7 0-16,0-4 0 15,-4 13 0-15,0-3 0 0,4 3 0 0,-7-7 0 16,3-2 0-16,1 9 0 0,-4-13 0 0,6 10 0 15,1-10-93-15,0 0-22 0,0 1-4 16,4-4-866-16</inkml:trace>
  <inkml:trace contextRef="#ctx0" brushRef="#br0" timeOffset="14725.45">32015 3909 460 0,'0'0'41'0,"0"0"-33"0,0 0-8 0,0 0 0 16,14 0 436-16,0 0 84 0,3 0 18 0,1-3 3 15,3-4-397-15,0 7-79 0,4 0-16 0,-4-3-3 16,0 3-31-16,1-6-7 0,-1 6 0 0,0 0-8 31,-3 0-18-31,3 0-10 0,0 0-3 0,-7 0 0 0,4 0-119 0,-4 0-24 0,0 0-5 0,-7 0-746 16</inkml:trace>
  <inkml:trace contextRef="#ctx0" brushRef="#br0" timeOffset="14961.44">32159 4091 2480 0,'0'0'110'0,"0"0"22"0,0 0-105 0,0 0-27 15,0 0 0-15,0 0 0 0,11 0 13 0,-1 6-2 16,1-6-1-16,0 0 0 0,3 3-10 0,-4-3 8 15,4 0-8-15,-3 0 8 16,3 0-36-16,0 6-7 0,-3-6-1 0,6 0-1 16,-2 0-92-16,2 0-19 0,-3 0-3 0,4-6-468 15,-4 3-93-15</inkml:trace>
  <inkml:trace contextRef="#ctx0" brushRef="#br0" timeOffset="15223.42">32770 3739 1324 0,'0'0'59'0,"0"0"12"0,0 0-57 0,0 0-14 0,-8 10 0 0,8-10 0 15,0 0 162-15,0 0 30 0,0 9 5 0,0-9 2 16,0 0-121-16,0 0-24 0,8 3-5 0,2-3-1 15,-3 0-4-15,4 0-2 0,3 0 0 0,0 0 0 16,4-3-20-16,-1-3-4 0,4 3-1 0,-3-7 0 16,7 7-35-16,-1-3-7 0,1 3-2 0,-4-3 0 15,0-1-163-15,-6 1-33 0</inkml:trace>
  <inkml:trace contextRef="#ctx0" brushRef="#br0" timeOffset="15559.41">33397 3592 2574 0,'0'0'56'0,"0"0"12"0,0 0 3 0,0 0 1 0,4 9-57 16,-4 1-15-16,0-1 0 0,4 4 0 0,-4-1 54 0,3 7 8 0,-3 6 2 0,4 3 0 15,-1-2-52-15,1 5-12 0,-4 7 0 0,3-4 0 16,-3-3 0-16,4 7 0 0,-1-4 0 0,-3-2 0 16,0-1 0-16,0 4 0 0,0-4 0 0,0 0 0 15,-3 7-52-15,3-3-12 0,-4-1-4 16,4-3 0-16,-3-2-6 0,3 2-2 15,-4-9 0-15</inkml:trace>
  <inkml:trace contextRef="#ctx0" brushRef="#br0" timeOffset="17325.54">2342 3990 806 0,'0'-6'72'0,"-7"3"-58"0,4 3-14 0,-4-6 0 32,3 6-45-32,4-7-12 0,-7 1-3 0,4 6-238 0</inkml:trace>
  <inkml:trace contextRef="#ctx0" brushRef="#br0" timeOffset="18979.04">1171 4006 2131 0,'-14'0'94'0,"14"0"20"0,-3 6-91 0,3-6-23 0,0 0 0 0,0 0 0 16,0 0 48-16,0 0 6 0,0 0 1 0,0 0 0 15,3-6-70-15,8 6-13 0,3-6-4 0,0-1 0 16,-3 4 13-16,-1-3 3 0,4-3 0 0,0 9 0 16,-3-7-8-16,7 1 0 0,-11 3-1 0,10 3 0 15,-3-6-104-15,-3 2-21 0,3-5-4 16,-3 9-610-16</inkml:trace>
  <inkml:trace contextRef="#ctx0" brushRef="#br0" timeOffset="19576.86">1545 3633 2390 0,'7'-13'52'0,"-7"7"12"0,0 3 1 0,0-7 3 0,0 1-55 0,0 0-13 0,4 5 0 0,3-5 0 15,-7 0 12-15,3-1 0 0,4 1 0 0,-3-4 0 16,-1 10-12-16,8-3 0 0,-4-7 0 0,-3 13 0 0,6-9 0 0,-6 9-12 16,6-3 1-16,1 3 0 15,-1-6-1-15,1 2-1 0,3 1 0 0,-3 3 0 0,-1 0-2 0,-3 0 0 16,4 3 0-16,3 1 0 0,-3 2 15 0,-1-3-11 15,-6 6 11-15,3 1-10 0,-4-1 10 0,4 7 0 16,-14-7 0-16,4 13 0 0,3-3 0 0,-11 3 0 16,1 6 0-16,-4-3 8 0,-1 7-8 0,1-1 0 15,-7 13 8-15,7-6-8 0,-7-4 0 0,0 10-15 16,7-6 3-16,-8-7 0 0,8 3-7 0,0-2-1 16,4-1 0-16,-1-3 0 0,8-3 20 0,-5-6 0 15,5 0 0-15,3-3 0 0,0-4 0 0,0 4 0 0,3-7 0 16,5-2 0-16,-5 2 16 0,8-3 0 15,-8-6 0-15,8 3 0 0,-1-3-16 0,1 7 0 0,3-7-12 16,0-7 12 0,4 7-68-16,-8 0-8 0,4-3 0 0,1 3-838 0</inkml:trace>
  <inkml:trace contextRef="#ctx0" brushRef="#br0" timeOffset="21130.33">1647 4658 1785 0,'0'0'159'0,"0"0"-127"0,-10-3-32 0,6 3 0 15,4 0 132-15,0 0 21 0,-7 0 4 0,7 0 1 16,0 0-114-16,0 0-22 0,0 0-5 0,0 0-1 15,0 0 4-15,0 0 1 0,0 0 0 0,0 0 0 16,0 0-21-16,0 0 0 0,0 0 0 0,0 3 0 16,0 10 0-16,0-4 0 0,7 7 0 0,-7-4-8 15,0 1 18-15,0 6 4 0,0-7 1 0,0 10 0 16,0-9 14-16,0 6 3 0,0 3 1 0,0-1 0 16,0 1-1-16,0 4-1 0,0-5 0 15,-7 5 0-15,7-5 17 0,0 1 4 0,0 10 1 0,-3-13 0 0,3 9-26 16,-7-3-6-16,7 6-1 0,0 7 0 0,0-10-20 0,0 10 0 15,0 3 0-15,0 2 8 0,0 1-8 0,0 0 0 16,0 10 0-16,0-4 0 0,0 3 0 0,-4 7 0 16,4-4 0-16,0 7 0 0,0 3 0 15,-7-4 8-15,4 1-8 0,3 0 0 0,-4-1 11 0,-3 1-3 16,4 0 0-16,-5 0 0 0,5-7-8 0,-1 7 0 16,-3-10 0-16,7 7 0 0,-3-4 20 0,3-3 4 15,0 4 2-15,0-1 0 0,-7 4-9 0,7-1-1 0,0 1-1 16,0-3 0-16,0 2-2 0,0-2 0 15,0-1 0-15,0 4 0 0,0 2-13 0,0 1 9 0,0 0-9 0,0-1 8 16,0 1-8-16,0-10 0 16,0 1 9-16,-4 5-9 0,-3-2 0 0,4 2 8 0,3-2-8 15,-4-4 0-15,4 0 0 0,-7 7 9 0,4-7-9 0,-5-3 0 16,5-2 12-16,3 5-12 16,-11-3 12-16,8 3-12 0,-8 1 11 0,4 8-11 0,4-8 10 15,-8 8-10-15,8-8 10 0,-8 8-10 0,7-8 10 0,-3 12-10 16,-3-4 11-16,6 1-11 0,-6 6 12 0,6-13-12 15,-3 7 9-15,4-3-9 0,-8-4 0 0,0-3 9 16,1 10-9-16,6-10 0 0,-6 7 9 0,-1-3-9 16,8 2 0-16,-8-2 0 0,11-4 0 0,-11 0 0 15,8 0 0-15,-8 1 8 0,4 5-8 0,4-5 0 16,3-4 12-16,-4 3-3 0,-6 4 0 0,10-4 0 16,0 0-9-16,-7 1 0 0,3-4 0 0,4 0 0 15,0-3 0-15,-3 6 0 0,-8 4 0 0,4-4 0 0,3-6 0 0,4 3 0 16,0 0 0-16,-7-3 8 0,4-3-8 0,-1 6 0 15,-3 1 0-15,4 2 0 0,3 3 0 0,-7-2 0 16,7-1 0-16,-4 3 8 0,4-9-8 16,0 7 0-16,0-10 0 15,0 6 0-15,0 0 0 0,0 3 0 0,0 1 0 0,4-4 0 0,3-3 0 16,-7 3 12-16,3-6-12 0,4 9 12 0,-3-9-12 0,-4 3 0 16,3-3 0-16,4 0 0 0,-7 9 0 0,0-3 0 15,11-3 0-15,-8 10 8 0,5-4-8 0,-5-6 8 16,8 7-8-16,-8-4 8 0,8-6-8 0,-8 6 0 15,8 0 0-15,-4 3 0 0,7 1 0 0,-10 2 0 0,3-3 0 16,3 7 0-16,-6-4 0 0,6-2 0 0,-6-1 0 0,3 0 0 16,-4 7 0-16,4-4 0 0,-3 4 0 0,0-7 0 15,3 10 0-15,-4-10 0 0,4 1 0 0,-3-1 0 16,-1 0 0-16,4 1 0 0,4 5 0 0,-11-2 0 16,10 2 0-16,-6-2 0 0,0 2 0 0,3-2 0 15,-4 5 0-15,8 1 0 0,-8 0 0 16,4 3 0-16,-3 6 0 0,3 0 0 0,-4-6 0 0,8 3 0 15,-8-3 0-15,5-1 0 0,-5 7 0 0,4 1 0 16,-3-1 0-16,6-3 0 0,-6-7 0 0,3 7 0 16,-4-3 0-16,4 0 0 0,-3 6 0 0,-1 4 0 15,5-4 0-15,2-7 0 0,-6-2 0 0,-1 0 8 16,4 6-8-16,-3-3 0 0,3 0 0 0,-4-4 0 16,4 10 0-16,-3-9 0 0,-1 0 8 0,4 0-8 15,4-1 0-15,-7 1 0 0,-1 3 0 0,4 0 0 16,4-4 0-16,-1-2 0 0,-6-4 8 0,6 4-8 0,-6-7 0 15,7 1 0-15,-1-10 0 0,4 9 8 0,-10 0-8 0,6-3 0 16,8-6 0-16,-11 0 0 0,0 6 0 0,-3-6 0 16,3-3 0-16,-4 0 0 0,1 0 0 0,3-4 0 15,-7 4 0-15,0 6 0 0,10-3 0 0,-10 0 0 16,0-3 0-16,0-1 0 0,0-2 0 0,4 3 0 16,3-4 0-16,-7-2 0 0,0-1 14 0,0-2 1 15,4-1 0-15,-4 0 0 0,0 1-15 0,0-4 8 16,0 3-8-16,0-6 0 0,0 7 0 0,0-10 8 15,0 6-8-15,0-3 0 0,3-6 0 16,4 3 0-16,-14 0 0 0,7-3 0 0,0 3 0 0,0-1 0 16,7-2 0-16,-7 0 0 0,-7-3 0 0,7 3 0 0,7-1 0 0,-7-2 0 15,0-7 0-15,0 10 0 16,4-6 0-16,3-1 0 16,-7-2-31-16,0-4-9 0,0-3-1 0,0-3-999 0,0 0-199 0</inkml:trace>
  <inkml:trace contextRef="#ctx0" brushRef="#br0" timeOffset="22048.93">1926 4031 2228 0,'0'0'49'0,"0"0"11"0,0 0 1 0,0 0 1 0,0 0-50 0,0 0-12 0,0 0 0 0,11-6 0 15,-1 6 16-15,1 0 0 0,-8 0 0 0,8-3 0 16,0 3-16-16,-4 0 0 0,3 0 0 0,1 0 0 16,-1 0 0-16,5 0-13 0,-5 0 2 0,4 0 1 31,-3 0-86-31,3 0-16 0,-3 0-4 0,3 0-1 0,3 0-36 15,-3-7-7-15,-3 7-2 0,3 0-282 0,0 0-57 0</inkml:trace>
  <inkml:trace contextRef="#ctx0" brushRef="#br0" timeOffset="22340.96">2515 3457 3099 0,'0'0'68'0,"0"0"15"0,0 10 2 0,0-1 2 0,0 10-70 0,0-7-17 0,0 10 0 0,7 7 0 15,-3 2-11-15,-4 3-5 0,3 1-2 0,-3 6 0 16,7-1-5-16,-7 1-1 0,0 3 0 0,0-3 0 31,0-7-156-31,0 4-32 0,0 0-7 0,0-7-871 0</inkml:trace>
  <inkml:trace contextRef="#ctx0" brushRef="#br0" timeOffset="24113.01">2706 4520 2131 0,'0'0'94'0,"0"0"20"0,0 0-91 0,0 0-23 0,0 0 0 0,0 0 0 15,0 0 120-15,10-9 20 0,-6 9 4 0,3 0 1 16,-7 0-108-16,14 0-21 0,-10 0-5 0,-4 0-1 16,7 0 2-16,3 6 1 0,-3-3 0 0,0 0 0 15,-3 7-13-15,6-4 0 0,-6-3 0 0,3 10 0 16,-3-7 0-16,3 7 0 0,-7-1 0 0,3-3 0 15,4 13 19-15,-7-3-3 0,0 3 0 0,0 0 0 16,0 6 0-16,0 4 0 0,-7-1 0 0,7-6 0 16,0 13 1-16,0-4 0 0,-3 1 0 0,3 6 0 15,3-4 3-15,-3 1 0 0,7 3 0 0,-7 2 0 0,4-2-6 0,-1 3-1 16,4 6 0-16,-3-6 0 0,-4 10-5 0,7-14-8 16,-4 14 11-16,1-7-11 0,-4 0 12 0,7 6-4 15,-7 0 0-15,0 1-8 0,4 5 28 16,-4-2 0-16,7 5-1 0,-4-2 0 0,1-4-16 0,3 4-3 15,-7-4-8-15,3 7 12 0,4 0-12 0,-3 0 8 16,3-4-8-16,-7-2 0 0,3 5 11 0,1-8-11 16,3 8 12-16,-7 1-12 0,0 0 8 15,4-1-8-15,-4 4 0 0,0 6 0 0,0-9 9 0,0 3-9 16,-4-3 0-16,4 9 9 0,-11 3-9 0,8-3 0 0,-8 3 9 0,4-2-9 16,4-8 9-16,-8 11-9 0,1-4 12 15,6 3-12-15,-3 0 8 0,3 4-8 0,4-4 0 16,-3 0 0-16,3-9 26 0,0 6-2 0,0 3 0 0,0-2 0 15,0 2-15-15,3-3-9 0,-3 0 10 0,0 3-10 16,0-9 8-16,0 13-8 0,0-10 0 0,0 3 9 16,-3 3-9-16,3-3 0 0,0-6 0 0,0 6 8 15,3 3-8-15,-3-6 0 0,0-3 0 0,0 0 8 16,0 3-8-16,0-3 12 0,0-3-12 0,0-1 12 16,0 4-2-16,0-3 0 0,4 0 0 0,-4 2 0 15,-4 8-10-15,4-4 0 0,0-4 0 0,4 1 0 16,-4 3 0-16,-4-3 0 0,8 0 0 0,-4 6 0 15,-4-6 0-15,4 3 0 0,0-6 0 0,0 2 0 16,0 1 0-16,0 3 0 0,0 0 0 0,0-6 0 16,0 9 0-16,0-6 0 0,0-6 9 0,0 5-9 15,0-2 0-15,0 6 0 0,0 0 0 0,0-6 0 0,0 9 0 0,0-9 11 16,0-7-11-16,0 16 12 0,0-9-12 16,-3 9 0-16,6 0-12 0,-3-3 12 0,0 3 0 0,-3-9 0 15,3 9 0-15,0-6 0 0,0 9 0 0,0 7 0 16,0-10 0-16,0 3 0 0,0-3 0 15,0 4 8-15,-7-1-8 0,3 0 12 0,4-3-12 16,-7 3 0-16,4 1 0 0,-1-4 0 0,-3-3 0 16,4 0 0-16,-4 9 0 0,3-9 0 0,-3 3 0 0,3 4 0 15,-6-4 0-15,6 0 0 0,-3-6 0 0,4 9 0 0,3-3 0 16,-4 3 0-16,-3 1 0 0,7-4 0 16,-3 3 0-16,3-3 0 0,0 3 0 0,3-3 0 15,4 4 0-15,-3-4 0 0,-4 3 0 0,10-12 0 0,-6 6 8 0,3 0-8 16,-4 0 0-16,1 0 0 0,7 3 0 0,-4 0 0 15,-4-6 0-15,4-3 0 0,-3-1 0 0,-1 1 0 16,4 0 0-16,-7-7 0 0,4 7 0 0,3 0 0 16,-4-1 0-16,1 1 0 0,3-3 0 15,-7-4 8-15,11-3-8 0,-11 10 0 0,0 0 0 0,0-4 0 16,0-2 0-16,0 2 0 0,0-2 0 0,-7-4 0 16,7-3 0-16,7 4 0 0,-7-1 0 0,0 0 8 15,-7-3-8-15,3 4 0 0,4-7-12 0,0 6 12 16,-7-3 0-16,7 0 0 0,0-2 12 0,0-1-4 15,0 0-8-15,0 3 0 0,0-6 0 0,7 6 0 16,-7-6 0-16,0 0 8 0,0-4-8 0,0 4 0 0,4-3 0 0,3 0 0 16,-4-7 8-16,-3 7-8 15,0 0 0-15,0-7-16 0,0 7 4 0,-3-3 1 16,3-1 19-16,0 1 3 0,0-4 1 0,0-2 0 16,-7 2-12-16,7-2 0 0,-4-1 0 0,4 0 0 15,0 1 0-15,0-10 0 0,-7 6 8 0,7-6-8 0,7 6 0 16,-7-6 0-16,-7-6 0 0,3 3 0 0,4 3 0 0,0-1 0 15,0-2 0-15,0-6 0 0,0 9 0 0,-3-3 0 16,3-7 0-16,0 7 0 0,-7 0 0 0,7-4 0 16,0 1 0-16,0-3 0 0,-4-4 0 0,4 0 0 15,0 4 0-15,0-4 0 16,0 1-17-16,0-4-9 0,0-6-2 0,0 0 0 16,0 0-191-16,0 0-38 0</inkml:trace>
  <inkml:trace contextRef="#ctx0" brushRef="#br0" timeOffset="25480.8">3390 3611 1882 0,'0'0'84'0,"-3"0"16"0,-8 3-80 0,4 3-20 16,4-3 0-16,-8-3 0 0,7 10 32 0,-6-7 1 16,-1 3 1-16,8-3 0 0,-8-3-16 0,1 13-3 15,-1-13-1-15,0 9 0 0,1 1-14 0,3-1 0 16,-4 0 0-16,-6 1 0 0,9 2 0 0,-9 1 0 15,10 6 0-15,-4 6 0 0,1-9 0 0,-1 6-8 16,7-1 8-16,-3 5 0 0,4-11 0 0,3 1 0 16,0 9 0-16,0-9 9 0,3 2-9 0,4-5 12 0,-3 6-12 15,7-7 12-15,-1 1-12 0,4-4 12 0,-3 1-12 0,7-1 12 16,3-6-4-16,3 4 0 0,-2-7 0 0,2-7 0 16,4 1-8-16,4 0 0 0,-11-4 0 0,8 1 0 15,-5-4 0-15,1 1 10 0,-4-7-10 0,0 6 10 16,-3-5 18-16,3-4 4 0,-10 3 1 0,-1-3 0 15,-3-3 23-15,4-3 5 0,-4 6 1 0,-7-3 0 16,0-4 2-16,0 4 0 0,0 0 0 0,-7 0 0 16,3 3-36-16,-10 0-6 0,4 3-2 0,-1 1 0 15,-3 2-20-15,-7 0 0 0,-4 7 0 0,4 3 0 16,-4-1-149-16,-3 4-35 0</inkml:trace>
  <inkml:trace contextRef="#ctx0" brushRef="#br0" timeOffset="28766.29">3503 4207 1209 0,'0'0'108'0,"0"0"-87"15,0-13-21-15,0 10 0 0,-3-6 365 0,3 9 69 16,3-10 14-16,-3 1 2 0,0 9-334 0,0-3-68 0,7-7-12 0,-7 1-4 15,0 6-32-15,0 3 0 0,0 0 0 0,0-7 0 16,-7-2 0-16,4 3 0 0,-1-1 0 0,-3 4 0 16,3-6 0-16,-3 3 0 0,0-7 0 0,0 10 0 15,4-6 10-15,3-1-10 0,-7 7 8 0,7-3-8 16,-4 3 38-16,8-7 2 0,-4 1 1 0,0 9 0 16,0-3-13-16,0 3-2 0,7-7-1 0,-7 7 0 15,0 0-6-15,0 0-2 0,0 0 0 0,0 0 0 16,3-3-7-16,-3 3-2 0,0 0 0 0,0 0 0 15,0 0-8-15,0 0 0 0,0 0 9 0,0 0-9 16,0 0 0-16,-3 10 8 0,3 2-8 0,-7 1 0 16,3-1 0-16,4 7-8 0,-7 3 0 0,7 0 0 0,-3 9 8 15,-1-2 0-15,4 2 0 0,4 3-8 16,-1 7 8-16,4 0 0 0,-3-7 0 0,3 10 0 16,3 3 0-16,-3-3 0 0,0 0 0 0,-3 0 0 0,3 3 0 0,-3 0 0 15,-1-6 0-15,-3 9 0 0,7-6 0 16,-7-3 0-16,0-7 0 0,0 7 0 0,0-7 12 0,-7-2-3 15,7-1 0-15,0-3 0 0,-7-2 4 0,7 2 1 16,-7-6 0-16,3-3 0 0,4 2 4 0,-7-8 1 16,4 0 0-16,-1 2 0 0,4-2-19 0,0-4 0 15,0-6 8-15,0 7-8 0,0-10 13 0,0 3-1 16,0 6 0-16,0-9 0 0,0 0-3 0,0 0-1 0,0 10 0 0,0-10 0 16,0 0-8-16,0 0 8 0,0 6-8 0,0-6 8 15,0 0-8-15,0 0 8 0,0 0-8 0,0 6 8 16,0-6-8-16,-7 6 0 0,4-2 0 0,3-4 0 15,0 0 0-15,0 9 0 0,-7 0 0 0,3-5 0 16,4-4 0-16,0 0 0 0,0 9 0 0,-7-3 0 16,7-6 0-16,0 0 0 0,0 0-12 15,0 0 12-15,0 0 0 0,0 0 0 0,0 0 0 16,0 0 0-16,-7 7 0 0,7-7 0 0,0 0 0 0,0 9 0 16,0-9 0-16,0 9 0 0,0 1 0 0,0-7 0 15,0 6 0-15,0 1 0 0,-7 2 0 0,3-5 0 16,4-7 0-16,0 0 0 0,0 0 0 0,0 3 0 15,0 6 23-15,0-9 5 0,0 0 2 0,0 0 0 16,0 0-30-16,4 9-16 0,3-5 1 0,-7-4 1 16,14 6 14-16,-3-3 0 0,-1-3 0 0,4 0 10 15,4 0-2-15,0 0 0 0,6 0 0 0,-6 0 0 0,10 0-8 0,-3 0 0 16,0-3 0-16,3-3 0 0,7 6 0 0,0-10 0 16,11 7 0-16,0-6 0 0,4 6 8 0,-1-4 0 15,4 4 0-15,0-6 0 0,-4 9-8 0,1-10-9 16,-5 10 9-16,5-3-13 0,-4-3 13 15,3 3 0-15,-7 0 0 0,11 3 0 0,-3 0 0 16,-4 0 0-16,-8 0 0 0,8 0 0 0,-10 0 0 16,-5 3 0-16,1-3 0 0,-4 3 0 0,0-6 0 0,-3 3 0 15,0 0 0-15,0-3 0 0,-1-4 0 0,-3 7 0 16,4-3 0-16,-7 3 0 0,3-6 0 0,0-3 0 0,-7 9 0 16,0-13 0-1,-3 4-83-15,3-1-17 0,-7-2-3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6:36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1369 255 14712 0 0,'1'-2'672'0'0,"5"-5"-513"0"0,-1 0 0 0 0,1 0 1 0 0,1 0-1 0 0,0 1 0 0 0,0 0 1 0 0,0 0-1 0 0,14-8 0 0 0,-13 9 153 0 0,0 0 1 0 0,-1 0-1 0 0,0-1 0 0 0,0 0 0 0 0,0-1 0 0 0,0 0 0 0 0,9-13 0 0 0,-15 18-271 0 0,0 1 0 0 0,0-1 0 0 0,0 1-1 0 0,0-1 1 0 0,0 0 0 0 0,-1 0 0 0 0,1 1-1 0 0,0-1 1 0 0,-1 0 0 0 0,0 0-1 0 0,1 0 1 0 0,-1 0 0 0 0,0 0 0 0 0,0 0-1 0 0,0 1 1 0 0,0-1 0 0 0,0 0-1 0 0,-1 0 1 0 0,1 0 0 0 0,0 0 0 0 0,-1 0-1 0 0,0 0 1 0 0,1 1 0 0 0,-1-1 0 0 0,0 0-1 0 0,0 1 1 0 0,0-1 0 0 0,0 0-1 0 0,0 1 1 0 0,0-1 0 0 0,0 1 0 0 0,-1-1-1 0 0,1 1 1 0 0,-1 0 0 0 0,1 0 0 0 0,-3-2-1 0 0,-5-2-27 0 0,0 0 0 0 0,0 0-1 0 0,0 1 1 0 0,-1 0 0 0 0,-12-3-1 0 0,21 7-7 0 0,-23-6 239 0 0,-1 1 0 0 0,-35-3 0 0 0,31 5 8 0 0,-6-1 3 0 0,1 3-1 0 0,-1 1 0 0 0,-34 4 1 0 0,-100 24 623 0 0,132-19-662 0 0,0 3 0 0 0,0 1 0 0 0,-39 20 0 0 0,-100 61 115 0 0,119-60-314 0 0,1 2-1 0 0,-79 68 1 0 0,96-69-32 0 0,2 2-1 0 0,2 1 1 0 0,-57 79 0 0 0,77-93 9 0 0,0 2 0 0 0,1 0-1 0 0,2 1 1 0 0,-18 53 0 0 0,18-37-8 0 0,2 1 1 0 0,-7 68-1 0 0,16-89 8 0 0,0-1 0 0 0,1 0 0 0 0,1 1 0 0 0,1-1 0 0 0,1 0 0 0 0,7 25 0 0 0,-6-31-10 0 0,1 0-1 0 0,1 0 0 0 0,0-1 1 0 0,2 1-1 0 0,-1-2 0 0 0,2 1 1 0 0,0-1-1 0 0,20 23 0 0 0,-13-18-9 0 0,1-2-1 0 0,0 0 0 0 0,1-1 1 0 0,1-1-1 0 0,35 22 0 0 0,-5-12 24 0 0,1-2 0 0 0,1-3-1 0 0,0-1 1 0 0,2-3 0 0 0,86 15-1 0 0,-10-12 6 0 0,156 2 0 0 0,-169-19-25 0 0,0-5 0 0 0,1-6-1 0 0,166-34 1 0 0,-228 32 189 0 0,-1-3 1 0 0,0-2-1 0 0,-2-2 1 0 0,0-3-1 0 0,-1-2 1 0 0,68-41-1 0 0,-18-6 303 0 0,-90 60-394 0 0,1-1-1 0 0,-1 0 1 0 0,-1 0 0 0 0,0-1 0 0 0,-1 0-1 0 0,9-14 1 0 0,-1-4 62 0 0,27-48 237 0 0,-39 67-322 0 0,-1-1-1 0 0,0 1 1 0 0,-1-1-1 0 0,0 1 1 0 0,2-22-1 0 0,-3 5 16 0 0,-2-1-1 0 0,-1 1 0 0 0,-1-1 0 0 0,-1 1 1 0 0,-2 0-1 0 0,0 0 0 0 0,-2 0 1 0 0,-2 1-1 0 0,0 0 0 0 0,-2 0 1 0 0,-13-25-1 0 0,-1 4-9 0 0,-2 2-1 0 0,-3 0 1 0 0,-43-53 0 0 0,33 54-36 0 0,-1 2 0 0 0,-2 2 1 0 0,-2 1-1 0 0,-78-52 0 0 0,81 67-18 0 0,-1 1-1 0 0,0 2 0 0 0,-2 2 0 0 0,-84-25 0 0 0,83 32-32 0 0,0 2 0 0 0,-1 3 1 0 0,0 1-1 0 0,-89 0 0 0 0,74 9-654 0 0,0 3 0 0 0,1 2 1 0 0,0 3-1 0 0,-114 34 0 0 0,94-15-948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42:07.4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30893 3949 115 0,'0'0'10'0,"0"0"-10"0,0 0 0 0,0 0 0 16,0 0 144-16,0 0 26 0,0 0 6 0,0 0 0 16,0 0-116-16,0 0-24 0,0 0-5 0,0 0-1 15,0 0-13-15,0 0-2 0,0 0-1 0,0 0 0 16,0 0-14-16,0 0-13 0</inkml:trace>
  <inkml:trace contextRef="#ctx0" brushRef="#br1" timeOffset="4804.6">30893 2651 518 0,'0'0'46'0,"7"-6"-37"0,0 6-9 0,-4 0 0 0,-3 0 308 0,0 0 60 16,7-6 12-16,-7 6 3 0,0 0-288 0,0 0-58 16,0 0-11-16,0 0-2 0,0 0-5 0,0 0-1 0,0 0 0 0,0 0 0 15,4-7 21-15,-4 7 4 0,0 0 1 0,0 0 0 16,0 0 12-16,0 0 2 16,0 0 1-16,-7 13 0 0,-4-13-15 0,1 6-2 0,3-3-1 0,-7 7 0 15,-1-4-5-15,-2-3 0 16,3 7-1-16,-4-10 0 0,0 3-10 0,1 6-1 0,-1 1-1 15,1-1 0-15,-5-6-9 0,5 3-2 0,-1-2 0 0,-3 5 0 16,3 0-12-16,-6-9 11 0,2 3-11 0,-6 4 10 16,0-1-10-16,0 0 8 0,-4-6-8 15,-3 3 8-15,-4 4 0 0,-3-4-8 0,3 6 12 0,0 1-4 16,0-10 11-16,0 3 1 0,1 3 1 0,-5-3 0 16,1-3-10-16,-7 0-3 0,-4 0 0 0,-4 0 0 15,1 3-8-15,-1-3 0 0,4 7 0 0,4-7 0 16,0-7 0-16,3 7 0 0,-4-3 0 0,4 3 0 15,-3-3 8-15,0-3-8 0,-1 6 0 0,4 0 8 16,-3 0-8-16,3 0 0 0,4 0 0 0,7 0 0 0,-1 0 0 16,5 0 0-16,-1 0 0 0,4 0 0 0,3 0 0 15,-3 0 0-15,3 0 9 0,0 0-9 0,-3 0 0 0,3-3 9 16,1 6-9-16,2-3 0 0,1 0 10 0,4 0-10 16,-4 0 8-16,-1 0-8 0,5 0 10 0,3 0-10 15,-4 0 12-15,4 0-12 0,0 0 0 0,7 0 0 16,0 0 0-16,-4 0 0 0,4 0 0 0,7 0 13 15,0 0-4-15,0 0-1 0,-7 0 2 0,7 0 0 16,0 0 0-16,0 0 0 0,0 0 6 0,0 0 2 16,0 0 0-16,0 0 0 0,0 0-18 0,0 0 0 0,0 0 8 0,7-3-8 15,-3-7 0-15,3 1 0 0,0 6 0 0,0-4 0 16,-4-2 0-16,8 3 0 0,-1-4 0 0,1 1 0 16,-4 0 0-16,7-1 0 0,-3-2 0 0,-1 2 0 15,1 1 0-15,-1-4 12 0,5 4-4 0,-5-1-8 16,4 1 8-16,-3-4-8 0,-1 1 0 0,1-1 0 15,3 4 0-15,0-10 0 0,0 10 0 16,-3-1 0-16,0-2 0 0,3-1 0 0,-4 1 0 0,1 2 0 16,3-5 0-16,-4 2 0 0,1 4 0 0,0-4 0 15,-1 4 0-15,-3 6 0 0,4-10 0 0,-4 7 0 16,4-4 0-16,-4 10 0 0,0-3 0 0,-7 3 0 16,0 0 0-16,0 0 0 0,0 0 0 0,0 0 0 15,0 0 0-15,0 0-9 0,-4 3 9 0,1 7-12 16,-1-1 12-16,-3 4 0 0,0-4 0 0,-4 1-8 15,1 2 8-15,-4-3 0 0,0 10 0 0,-8 3 0 0,1-9 0 16,-3 9 0-16,-1-3 0 0,0-1 0 0,-3-2 0 16,0 6-16-16,-4-6 2 0,0 6 1 0,4-4 21 0,-4-2 4 15,8 12 0-15,-1-12 1 0,0 0-13 0,4 6 0 16,0-10 0-16,3 10 0 0,1-9 0 0,2 6-16 16,1-1 3-16,4-5 1 0,-4 9 12 0,3-3 16 15,4-7-3-15,0 7-1 0,3 0-12 0,1-4 0 16,3 1 0-16,0-3 0 0,7-1 0 0,-4 1 12 15,8-4-1-15,0 4-1 0,-1-4 2 0,8-3 0 16,-1-2 0-16,12 2 0 0,-1-3-12 0,7-3 8 16,8-3-8-16,-5 3 8 15,5-6-28-15,-1 2-5 0,0 4-2 0,-6-15-924 16,-5 8-185-16</inkml:trace>
  <inkml:trace contextRef="#ctx0" brushRef="#br1" timeOffset="6692.09">31609 2651 1440 0,'0'0'128'0,"0"-6"-103"0,0-7-25 0,0 10 0 16,0-3 94-16,0 6 14 0,3-12 2 0,1 8 1 0,-1-2-46 0,-3 6-9 16,8-3-1-16,-8 3-1 0,0 0-30 15,0 0-5-15,0 0-2 0,3 3 0 0,4-3-3 16,0 10-1-16,-7-1 0 0,4 3 0 0,-1 1 15 0,1 3 2 15,-4 6 1-15,0-4 0 0,3 4-31 0,-3 3 8 16,4-3-8-16,-4 0 0 0,3-3 0 0,1 3-18 16,-1 0 4-16,4-3 1 0,1 0-10 0,-5-4-1 15,8 1-1-15,-4-3 0 16,0-1-82-16,3 1-16 0,-3 2-3 16,4-11-1-16</inkml:trace>
  <inkml:trace contextRef="#ctx0" brushRef="#br1" timeOffset="6953.18">32131 2494 1728 0,'0'0'153'0,"0"0"-122"0,0 0-31 0,-4 4 0 16,-3 11 101-16,0-12 15 0,0 16 2 0,0 0 1 15,0 6-101-15,-3-3-18 0,-1 0 0 0,-3 6-13 16,0-6 13-16,-4 10 0 0,1 2 9 0,-5-3-9 16,-2 1 8-16,-5 12-8 0,5-7 0 0,-4-2 0 15,-4 9 0-15,4-7-10 0,-1 7 0 0,5-3 0 16,-5-6-58-16,1 2-12 0,-4 1-3 0,4-10 0 0</inkml:trace>
  <inkml:trace contextRef="#ctx0" brushRef="#br1" timeOffset="7488.16">32216 2767 1382 0,'0'0'123'0,"0"0"-99"16,0 0-24-16,0 0 0 0,0 0 123 0,0 0 19 16,0 0 4-16,0 0 1 0,0 0-68 0,10 0-14 15,1-6-2-15,3 6-1 0,0 0-32 0,0-13-6 16,4 13-2-16,3-3 0 0,4-6-22 0,3 0 0 16,4-1 0-16,-1 7 0 15,5-6-35-15,-5-1-1 0,5 7-1 0,-5-3 0 16,1 3-111-16,-4 3-21 0,4-7-5 0</inkml:trace>
  <inkml:trace contextRef="#ctx0" brushRef="#br1" timeOffset="7705.27">32300 2946 2527 0,'0'0'56'0,"0"0"11"0,0 0 2 15,11 0 2-15,3 3-57 0,4-3-14 0,3 13 0 0,7-13 0 16,4 0 0-16,7 0 0 0,3 0 0 0</inkml:trace>
  <inkml:trace contextRef="#ctx0" brushRef="#br1" timeOffset="10108.7">32921 2614 1738 0,'0'0'77'0,"0"0"16"0,0 0-74 0,0 0-19 0,0 0 0 0,0 0 0 0,0 0 68 0,7 6 9 16,0-3 3-16,0 3 0 0,4-6-6 16,-4 0-1-16,0 3 0 0,0-3 0 0,0 0-15 0,4 7-3 15,-4-1-1-15,0-6 0 0,-7 0-27 0,7 0-6 16,4 6-1-16,-4-6 0 0,-7 0-20 0,3 0 8 16,4 3-8-16,0-3 0 15,-7 0-102-15,7 0-25 0,-3 7-5 0,3-7 0 16,0 0-111-16,-7 0-21 0</inkml:trace>
  <inkml:trace contextRef="#ctx0" brushRef="#br1" timeOffset="10591.76">33355 2491 691 0,'0'0'30'0,"0"0"7"0,7-6-29 0,0 3-8 0,-3-6 0 0,6-1 0 15,-3 7 304-15,4-3 60 0,0 3 12 0,-1-7 3 16,4 1-261-16,-3-1-52 0,3 7-10 0,0 3-3 16,0-6-13-16,0 0-2 0,0-1-1 0,4 4 0 15,-4 3 1-15,0 0 0 0,0-9 0 0,4 9 0 16,-4 0-14-16,0 0-4 0,-3 3 0 0,3 3 0 15,-3-6-9-15,-1 3-3 0,4-3 0 0,-3 13 0 0,-1-13-8 0,-3 6 0 16,4 4 0-16,-4-1 0 16,-3 4 0-16,3-4 0 0,-7 7 0 0,0-1 0 15,-7 7 0-15,3-6-11 16,-6 3 3-16,-5 9 0 0,-2-3-13 0,-1 6-3 0,-3 1 0 0,-4-1 0 16,1-3 0-16,-1-3-1 0,0 7 0 0,4-10 0 15,0 6 9-15,3-6 3 0,-3 0 0 0,3 0 0 0,1-3 2 0,3-4 1 16,0 4 0-16,-1-6 0 0,1 6 10 15,0-1 0-15,4-8 0 0,-1 2 0 0,0-2 0 0,4 2 8 16,0-2-8-16,4-1 0 0,-1 0 16 0,4-2-2 16,0-7 0-16,4 15 0 0,-1-11 13 0,4 5 2 15,0 0 1-15,1-5 0 0,6 2-1 0,-4-3 0 16,8 3 0-16,-4-3 0 0,0 0-17 0,0 4-3 16,4-7-1-16,-1 0 0 15,5 0-75-15,-1 0-15 0,-4 0-3 0</inkml:trace>
  <inkml:trace contextRef="#ctx0" brushRef="#br1" timeOffset="12067.72">31104 3940 748 0,'0'0'67'16,"0"0"-54"-16,0 0-13 0,0 0 0 0,0 0 194 0,0 0 36 0,0 0 7 0,0 0 2 15,0 0-150-15,0 0-29 0,0 0-7 0,0 0-1 16,0 0-9-16,0 0-3 0,0 0 0 0,-3 0 0 15,-4-3 14-15,0 3 2 0,-7-6 1 0,0 6 0 16,-4 6-8-16,-3-6-1 0,3 0-1 0,-7 0 0 16,1 0 0-16,-4 0 0 0,-1 3 0 0,-2-3 0 15,-1 0-14-15,0 0-2 0,0 0-1 0,1 0 0 0,-1 0-16 16,-3 0-3-16,-1 0-1 0,-6 3 0 0,0-3-10 16,-4 6 10-16,-4-6-10 0,-3 0 10 0,0 4-10 0,1 2 8 15,2-6-8-15,4 0 8 0,-3 3-8 0,0-3 10 16,-1 0-10-16,-6 0 10 0,-1 0-10 0,4 0 12 15,4 6-12-15,0-6 12 0,3 0-12 16,7 0 0-16,-3-6 0 0,6 6 8 0,1 0-8 0,-4 0 0 16,4-3 0-16,-4 3 0 0,0 0 0 0,4-6 0 15,0 2 8-15,-1 4-8 0,-2-6 0 0,6 3 8 16,-3 3-8-16,3-3 8 0,4-3-8 0,-1 6 10 16,1-3-10-16,0 3 10 0,3 0-10 0,-3-7 0 0,0 4 0 15,0 0 0-15,-1-3 0 0,-2 6 0 16,-1 0 0-16,7 0 0 0,-3 0 0 0,7 0 0 15,-4 0 0-15,4 0 0 0,3 0 8 0,4 0 0 0,0 0 0 0,4 0 0 16,2 0 7-16,1 0 1 16,7 0 0-16,0 0 0 0,0 0-4 0,0 0-1 0,0 0 0 15,0 0 0-15,7-3-11 0,-3-4 12 0,7 4-12 0,-4-3 12 16,7 0-12-16,-4-1 0 0,1 4 9 0,0-6-9 16,3 3 11-16,0-7-3 0,-4 4 0 0,8-4 0 15,-4 10-8-15,-3-6-9 0,6 2 9 0,-6-5-13 16,3 9 13-16,-3-4 0 0,-4-2 0 0,0 9 0 15,-7 0 0-15,0 0 0 0,0 0-8 0,0 0 8 16,7-6 0-16,-7 6 0 0,0 0 0 0,0 0 0 16,0 0 0-16,0 0 0 0,0 0 0 0,0 0-9 15,0 0 9-15,0 0-10 0,-4 6 10 0,1 0-10 0,-8-3 10 0,4 7-12 16,-7-1 12-16,3 1-12 0,-3-1 4 0,0 3 0 16,-4-2 0-16,1 6 0 0,3-7 8 0,0 0 0 15,-4 4 0-15,7 6-8 0,-3-7 8 16,0-2 0-16,0-1 0 0,7 4 0 0,-4-4 0 15,4 4 0-15,0 2 0 0,4-12 0 0,-1 10 0 16,4-4 0-16,4 1 0 0,-1 9 0 0,4-10 0 0,4-3 0 16,0 10 0-16,3-7 0 0,0 4 0 0,3-1 0 15,5-2 0-15,2-7-8 16,4 6-146-16,4-2-29 0,4-7-5 0</inkml:trace>
  <inkml:trace contextRef="#ctx0" brushRef="#br1" timeOffset="12541.71">31598 3714 1440 0,'0'0'64'0,"0"0"12"0,0 0-60 0,0 0-16 0,7 3 0 0,0 1 0 0,4 5 185 0,-4-3 35 15,4 1 6-15,-1 8 2 0,-3-5-140 0,4 5-28 16,-4-5-6-16,4 9-1 0,-4-7-31 0,3 10-6 16,-3-9-2-16,4 5 0 0,-8 4-14 0,4-3 9 15,-3 0-9-15,-1 3 8 0,1-6-8 0,-1 2 8 0,-3 4-8 0,0-3 8 16,4-6-8-16,-4 9 0 15,4-7 0-15,-4-2-11 16,3-1-84-16,1 1-17 0,-1 3-3 0,-3-7-561 16,4 4-112-16</inkml:trace>
  <inkml:trace contextRef="#ctx0" brushRef="#br1" timeOffset="12760.66">31888 3815 2487 0,'0'0'55'0,"-7"18"11"0,-1-5 2 16,-2 6 2-16,-4 6-56 0,3-9-14 0,1 9 0 0,-4 3 0 0,-1-3 0 0,5 3 0 16,-4 7 0-16,0-4 0 15,-4 13 0-15,0-3 0 0,4 3 0 0,-7-7 0 16,3-2 0-16,1 9 0 0,-4-13 0 0,6 10 0 15,1-10-93-15,0 0-22 0,0 1-4 16,4-4-866-16</inkml:trace>
  <inkml:trace contextRef="#ctx0" brushRef="#br1" timeOffset="13059.41">32015 3909 460 0,'0'0'41'0,"0"0"-33"0,0 0-8 0,0 0 0 16,14 0 436-16,0 0 84 0,3 0 18 0,1-3 3 15,3-4-397-15,0 7-79 0,4 0-16 0,-4-3-3 16,0 3-31-16,1-6-7 0,-1 6 0 0,0 0-8 31,-3 0-18-31,3 0-10 0,0 0-3 0,-7 0 0 0,4 0-119 0,-4 0-24 0,0 0-5 0,-7 0-746 16</inkml:trace>
  <inkml:trace contextRef="#ctx0" brushRef="#br1" timeOffset="13295.4">32159 4091 2480 0,'0'0'110'0,"0"0"22"0,0 0-105 0,0 0-27 15,0 0 0-15,0 0 0 0,11 0 13 0,-1 6-2 16,1-6-1-16,0 0 0 0,3 3-10 0,-4-3 8 15,4 0-8-15,-3 0 8 16,3 0-36-16,0 6-7 0,-3-6-1 0,6 0-1 16,-2 0-92-16,2 0-19 0,-3 0-3 0,4-6-468 15,-4 3-93-15</inkml:trace>
  <inkml:trace contextRef="#ctx0" brushRef="#br1" timeOffset="13557.38">32770 3739 1324 0,'0'0'59'0,"0"0"12"0,0 0-57 0,0 0-14 0,-8 10 0 0,8-10 0 15,0 0 162-15,0 0 30 0,0 9 5 0,0-9 2 16,0 0-121-16,0 0-24 0,8 3-5 0,2-3-1 15,-3 0-4-15,4 0-2 0,3 0 0 0,0 0 0 16,4-3-20-16,-1-3-4 0,4 3-1 0,-3-7 0 16,7 7-35-16,-1-3-7 0,1 3-2 0,-4-3 0 15,0-1-163-15,-6 1-33 0</inkml:trace>
  <inkml:trace contextRef="#ctx0" brushRef="#br1" timeOffset="13893.37">33397 3592 2574 0,'0'0'56'0,"0"0"12"0,0 0 3 0,0 0 1 0,4 9-57 16,-4 1-15-16,0-1 0 0,4 4 0 0,-4-1 54 0,3 7 8 0,-3 6 2 0,4 3 0 15,-1-2-52-15,1 5-12 0,-4 7 0 0,3-4 0 16,-3-3 0-16,4 7 0 0,-1-4 0 0,-3-2 0 16,0-1 0-16,0 4 0 0,0-4 0 0,0 0 0 15,-3 7-52-15,3-3-12 0,-4-1-4 16,4-3 0-16,-3-2-6 0,3 2-2 15,-4-9 0-15</inkml:trace>
  <inkml:trace contextRef="#ctx0" brushRef="#br1" timeOffset="15659.5">2342 3990 806 0,'0'-6'72'0,"-7"3"-58"0,4 3-14 0,-4-6 0 32,3 6-45-32,4-7-12 0,-7 1-3 0,4 6-238 0</inkml:trace>
  <inkml:trace contextRef="#ctx0" brushRef="#br1" timeOffset="17313">1171 4006 2131 0,'-14'0'94'0,"14"0"20"0,-3 6-91 0,3-6-23 0,0 0 0 0,0 0 0 16,0 0 48-16,0 0 6 0,0 0 1 0,0 0 0 15,3-6-70-15,8 6-13 0,3-6-4 0,0-1 0 16,-3 4 13-16,-1-3 3 0,4-3 0 0,0 9 0 16,-3-7-8-16,7 1 0 0,-11 3-1 0,10 3 0 15,-3-6-104-15,-3 2-21 0,3-5-4 16,-3 9-610-16</inkml:trace>
  <inkml:trace contextRef="#ctx0" brushRef="#br1" timeOffset="17910.82">1545 3633 2390 0,'7'-13'52'0,"-7"7"12"0,0 3 1 0,0-7 3 0,0 1-55 0,0 0-13 0,4 5 0 0,3-5 0 15,-7 0 12-15,3-1 0 0,4 1 0 0,-3-4 0 16,-1 10-12-16,8-3 0 0,-4-7 0 0,-3 13 0 0,6-9 0 0,-6 9-12 16,6-3 1-16,1 3 0 15,-1-6-1-15,1 2-1 0,3 1 0 0,-3 3 0 0,-1 0-2 0,-3 0 0 16,4 3 0-16,3 1 0 0,-3 2 15 0,-1-3-11 15,-6 6 11-15,3 1-10 0,-4-1 10 0,4 7 0 16,-14-7 0-16,4 13 0 0,3-3 0 0,-11 3 0 16,1 6 0-16,-4-3 8 0,-1 7-8 0,1-1 0 15,-7 13 8-15,7-6-8 0,-7-4 0 0,0 10-15 16,7-6 3-16,-8-7 0 0,8 3-7 0,0-2-1 16,4-1 0-16,-1-3 0 0,8-3 20 0,-5-6 0 15,5 0 0-15,3-3 0 0,0-4 0 0,0 4 0 0,3-7 0 16,5-2 0-16,-5 2 16 0,8-3 0 15,-8-6 0-15,8 3 0 0,-1-3-16 0,1 7 0 0,3-7-12 16,0-7 12 0,4 7-68-16,-8 0-8 0,4-3 0 0,1 3-838 0</inkml:trace>
  <inkml:trace contextRef="#ctx0" brushRef="#br1" timeOffset="20382.89">1926 4031 2228 0,'0'0'49'0,"0"0"11"0,0 0 1 0,0 0 1 0,0 0-50 0,0 0-12 0,0 0 0 0,11-6 0 15,-1 6 16-15,1 0 0 0,-8 0 0 0,8-3 0 16,0 3-16-16,-4 0 0 0,3 0 0 0,1 0 0 16,-1 0 0-16,5 0-13 0,-5 0 2 0,4 0 1 31,-3 0-86-31,3 0-16 0,-3 0-4 0,3 0-1 0,3 0-36 15,-3-7-7-15,-3 7-2 0,3 0-282 0,0 0-57 0</inkml:trace>
  <inkml:trace contextRef="#ctx0" brushRef="#br1" timeOffset="20674.91">2515 3457 3099 0,'0'0'68'0,"0"0"15"0,0 10 2 0,0-1 2 0,0 10-70 0,0-7-17 0,0 10 0 0,7 7 0 15,-3 2-11-15,-4 3-5 0,3 1-2 0,-3 6 0 16,7-1-5-16,-7 1-1 0,0 3 0 0,0-3 0 31,0-7-156-31,0 4-32 0,0 0-7 0,0-7-871 0</inkml:trace>
  <inkml:trace contextRef="#ctx0" brushRef="#br1" timeOffset="23814.76">3390 3611 1882 0,'0'0'84'0,"-3"0"16"0,-8 3-80 0,4 3-20 16,4-3 0-16,-8-3 0 0,7 10 32 0,-6-7 1 16,-1 3 1-16,8-3 0 0,-8-3-16 0,1 13-3 15,-1-13-1-15,0 9 0 0,1 1-14 0,3-1 0 16,-4 0 0-16,-6 1 0 0,9 2 0 0,-9 1 0 15,10 6 0-15,-4 6 0 0,1-9 0 0,-1 6-8 16,7-1 8-16,-3 5 0 0,4-11 0 0,3 1 0 16,0 9 0-16,0-9 9 0,3 2-9 0,4-5 12 0,-3 6-12 15,7-7 12-15,-1 1-12 0,4-4 12 0,-3 1-12 0,7-1 12 16,3-6-4-16,3 4 0 0,-2-7 0 0,2-7 0 16,4 1-8-16,4 0 0 0,-11-4 0 0,8 1 0 15,-5-4 0-15,1 1 10 0,-4-7-10 0,0 6 10 16,-3-5 18-16,3-4 4 0,-10 3 1 0,-1-3 0 15,-3-3 23-15,4-3 5 0,-4 6 1 0,-7-3 0 16,0-4 2-16,0 4 0 0,0 0 0 0,-7 0 0 16,3 3-36-16,-10 0-6 0,4 3-2 0,-1 1 0 15,-3 2-20-15,-7 0 0 0,-4 7 0 0,4 3 0 16,-4-1-149-16,-3 4-35 0</inkml:trace>
  <inkml:trace contextRef="#ctx0" brushRef="#br1" timeOffset="27100.25">3503 4207 1209 0,'0'0'108'0,"0"0"-87"15,0-13-21-15,0 10 0 0,-3-6 365 0,3 9 69 16,3-10 14-16,-3 1 2 0,0 9-334 0,0-3-68 0,7-7-12 0,-7 1-4 15,0 6-32-15,0 3 0 0,0 0 0 0,0-7 0 16,-7-2 0-16,4 3 0 0,-1-1 0 0,-3 4 0 16,3-6 0-16,-3 3 0 0,0-7 0 0,0 10 0 15,4-6 10-15,3-1-10 0,-7 7 8 0,7-3-8 16,-4 3 38-16,8-7 2 0,-4 1 1 0,0 9 0 16,0-3-13-16,0 3-2 0,7-7-1 0,-7 7 0 15,0 0-6-15,0 0-2 0,0 0 0 0,0 0 0 16,3-3-7-16,-3 3-2 0,0 0 0 0,0 0 0 15,0 0-8-15,0 0 0 0,0 0 9 0,0 0-9 16,0 0 0-16,-3 10 8 0,3 2-8 0,-7 1 0 16,3-1 0-16,4 7-8 0,-7 3 0 0,7 0 0 0,-3 9 8 15,-1-2 0-15,4 2 0 0,4 3-8 16,-1 7 8-16,4 0 0 0,-3-7 0 0,3 10 0 16,3 3 0-16,-3-3 0 0,0 0 0 0,-3 0 0 0,3 3 0 0,-3 0 0 15,-1-6 0-15,-3 9 0 0,7-6 0 16,-7-3 0-16,0-7 0 0,0 7 0 0,0-7 12 0,-7-2-3 15,7-1 0-15,0-3 0 0,-7-2 4 0,7 2 1 16,-7-6 0-16,3-3 0 0,4 2 4 0,-7-8 1 16,4 0 0-16,-1 2 0 0,4-2-19 0,0-4 0 15,0-6 8-15,0 7-8 0,0-10 13 0,0 3-1 16,0 6 0-16,0-9 0 0,0 0-3 0,0 0-1 0,0 10 0 0,0-10 0 16,0 0-8-16,0 0 8 0,0 6-8 0,0-6 8 15,0 0-8-15,0 0 8 0,0 0-8 0,0 6 8 16,0-6-8-16,-7 6 0 0,4-2 0 0,3-4 0 15,0 0 0-15,0 9 0 0,-7 0 0 0,3-5 0 16,4-4 0-16,0 0 0 0,0 9 0 0,-7-3 0 16,7-6 0-16,0 0 0 0,0 0-12 15,0 0 12-15,0 0 0 0,0 0 0 0,0 0 0 16,0 0 0-16,-7 7 0 0,7-7 0 0,0 0 0 0,0 9 0 16,0-9 0-16,0 9 0 0,0 1 0 0,0-7 0 15,0 6 0-15,0 1 0 0,-7 2 0 0,3-5 0 16,4-7 0-16,0 0 0 0,0 0 0 0,0 3 0 15,0 6 23-15,0-9 5 0,0 0 2 0,0 0 0 16,0 0-30-16,4 9-16 0,3-5 1 0,-7-4 1 16,14 6 14-16,-3-3 0 0,-1-3 0 0,4 0 10 15,4 0-2-15,0 0 0 0,6 0 0 0,-6 0 0 0,10 0-8 0,-3 0 0 16,0-3 0-16,3-3 0 0,7 6 0 0,0-10 0 16,11 7 0-16,0-6 0 0,4 6 8 0,-1-4 0 15,4 4 0-15,0-6 0 0,-4 9-8 0,1-10-9 16,-5 10 9-16,5-3-13 0,-4-3 13 15,3 3 0-15,-7 0 0 0,11 3 0 0,-3 0 0 16,-4 0 0-16,-8 0 0 0,8 0 0 0,-10 0 0 16,-5 3 0-16,1-3 0 0,-4 3 0 0,0-6 0 0,-3 3 0 15,0 0 0-15,0-3 0 0,-1-4 0 0,-3 7 0 16,4-3 0-16,-7 3 0 0,3-6 0 0,0-3 0 0,-7 9 0 16,0-13 0-1,-3 4-83-15,3-1-17 0,-7-2-3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6:00.41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172 68 6448 0 0,'0'0'7668'0'0,"-1"-10"-4702"0"0,0 9-2867 0 0,1-1-1 0 0,-1 1 0 0 0,1 0 1 0 0,-1 0-1 0 0,1-1 1 0 0,-1 1-1 0 0,1-1 1 0 0,0 1-1 0 0,0 0 0 0 0,-1-1 1 0 0,1 1-1 0 0,0-1 1 0 0,1-2-1 0 0,-1 0 249 0 0,0 3 677 0 0,-3-18 2647 0 0,11 8-1771 0 0,-7 11-1751 0 0,3 3-133 0 0,-1 2-16 0 0,-1 1 0 0 0,-1 0 0 0 0,1 0 0 0 0,-2 1 0 0 0,1-1 0 0 0,-1 12 0 0 0,1 5 0 0 0,1 13 810 0 0,-3 49-1 0 0,-1-22-396 0 0,0-3-403 0 0,-12 64-1 0 0,2-26-12 0 0,-22 163 3 0 0,30-214 0 0 0,-10 87 0 0 0,6-37 0 0 0,4-28 0 0 0,-14 500 1757 0 0,18-528-1747 0 0,6 146 159 0 0,-3-56-153 0 0,-1-110-18 0 0,2 12 79 0 0,-5-27-27 0 0,0-5-49 0 0,-2 2-3 0 0,2 19 131 0 0,-2 61-185 0 0,3-80 55 0 0,-4 115 51 0 0,2-101-37 0 0,0 0 0 0 0,-1-1 1 0 0,-1 1-1 0 0,-11 30 0 0 0,7-30 0 0 0,7-16 51 0 0,1 0-57 0 0,-1-1-1 0 0,1 0 0 0 0,0 0 1 0 0,0 0-1 0 0,0 1 0 0 0,0-1 1 0 0,-1 0-1 0 0,1 0 1 0 0,0 0-1 0 0,0 0 0 0 0,-1 0 1 0 0,1 1-1 0 0,0-1 0 0 0,0 0 1 0 0,0 0-1 0 0,-1 0 0 0 0,1 0 1 0 0,0 0-1 0 0,0 0 0 0 0,-1 0 1 0 0,1 0-1 0 0,0 0 0 0 0,0 0 1 0 0,-1 0-1 0 0,1 0 0 0 0,0 0 1 0 0,0 0-1 0 0,-1 0 0 0 0,-1-2-5 0 0,0 1 0 0 0,0 0-1 0 0,1-1 1 0 0,-1 0-1 0 0,1 1 1 0 0,-1-1 0 0 0,1 0-1 0 0,0 0 1 0 0,-1 0-1 0 0,1 0 1 0 0,0 0 0 0 0,0 0-1 0 0,0 0 1 0 0,1 0-1 0 0,-1 0 1 0 0,0 0-1 0 0,0-3 1 0 0,-5-14-361 0 0,5 16-70 0 0,0 0 0 0 0,0-1 0 0 0,0 1 0 0 0,0-1 0 0 0,0 1 0 0 0,0-6 0 0 0,1-6-6224 0 0,0 2-2017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6:01.42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211 1 9384 0 0,'0'0'10039'0'0,"-5"6"-8985"0"0,-3 4-60 0 0,7-9-882 0 0,0 0 1 0 0,0 0-1 0 0,0 0 1 0 0,0 0-1 0 0,0 0 1 0 0,0 0-1 0 0,1 0 1 0 0,-1 0-1 0 0,0 0 1 0 0,1 0-1 0 0,-1 1 1 0 0,1-1-1 0 0,-1 0 1 0 0,1 0-1 0 0,0 1 1 0 0,-1 1-1 0 0,1-2-63 0 0,0 0 1 0 0,0-1-1 0 0,0 1 0 0 0,0 0 0 0 0,-1-1 0 0 0,1 1 1 0 0,0-1-1 0 0,-1 1 0 0 0,1 0 0 0 0,0-1 0 0 0,-1 1 1 0 0,1-1-1 0 0,-1 1 0 0 0,0 0 0 0 0,-3 5 412 0 0,2-3-292 0 0,1 1-1 0 0,-1 0 1 0 0,1 0 0 0 0,0 0-1 0 0,-1 7 1 0 0,2-6-50 0 0,-1 0-1 0 0,0-1 0 0 0,0 1 1 0 0,0 0-1 0 0,-1-1 1 0 0,-2 5-1 0 0,-4 15 310 0 0,2-5-224 0 0,4-13-142 0 0,0 0-1 0 0,0 0 1 0 0,1 1 0 0 0,-2 7-1 0 0,-1 12 11 0 0,0-4-46 0 0,0 1 0 0 0,2 0 0 0 0,1 0 0 0 0,2 29 0 0 0,0-8-21 0 0,-12 304 384 0 0,4-172-125 0 0,0-2 29 0 0,-4 32-29 0 0,-1 14-93 0 0,1 111 117 0 0,10-271-219 0 0,1 51 51 0 0,1-96-86 0 0,-1 1-1 0 0,-2 16 0 0 0,-1 13 14 0 0,0 124 142 0 0,2-163-186 0 0,0 1 0 0 0,0 0 0 0 0,0 0 0 0 0,-3 7-1 0 0,-2 18 48 0 0,-15 160 241 0 0,15-154-202 0 0,3-20-16 0 0,-1 32 0 0 0,-2 19 107 0 0,6-57-1799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6:40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2741 422 13760 0 0,'0'0'629'0'0,"-1"-1"-12"0"0,1 1-611 0 0,0 0 1 0 0,0 0-1 0 0,-1 0 0 0 0,1 0 0 0 0,0-1 0 0 0,0 1 1 0 0,0 0-1 0 0,0 0 0 0 0,0 0 0 0 0,0 0 0 0 0,0-1 1 0 0,0 1-1 0 0,-1 0 0 0 0,1 0 0 0 0,0 0 0 0 0,0-1 1 0 0,0 1-1 0 0,0 0 0 0 0,0 0 0 0 0,0 0 0 0 0,0 0 1 0 0,0-1-1 0 0,0 1 0 0 0,0 0 0 0 0,0 0 0 0 0,0 0 1 0 0,0-1-1 0 0,1 1 0 0 0,-1 0 0 0 0,0 0 0 0 0,0 0 1 0 0,0 0-1 0 0,0-1 0 0 0,0 1 0 0 0,0 0 0 0 0,0 0 1 0 0,0 0-1 0 0,1 0 0 0 0,-1 0 0 0 0,0-1 0 0 0,0 1 1 0 0,0 0-1 0 0,6-5-33 0 0,-6 5 37 0 0,0 0 13 0 0,1 0 0 0 0,-1-1 0 0 0,1 1 0 0 0,-1 0 0 0 0,1-1 0 0 0,-1 1 0 0 0,0-1 0 0 0,1 1 0 0 0,-1-1 0 0 0,1 1 0 0 0,-1-1 0 0 0,0 1 0 0 0,0-1 0 0 0,1 1 0 0 0,-1-1 0 0 0,0 1 0 0 0,0-1 0 0 0,0 1 0 0 0,1-1 0 0 0,-1 0 0 0 0,0 1 0 0 0,0-1 0 0 0,0 1 0 0 0,0-1 0 0 0,0 0 0 0 0,0 1 0 0 0,0-1 0 0 0,-1 1 0 0 0,1-2 0 0 0,0 1 164 0 0,1 0 1 0 0,-1 0-1 0 0,1 0 0 0 0,-1 0 1 0 0,1 0-1 0 0,-1 0 0 0 0,1 0 0 0 0,-1 0 1 0 0,1 0-1 0 0,1-1 0 0 0,-1 0 84 0 0,3-7 576 0 0,2-4 347 0 0,-5 12-1171 0 0,0 0 0 0 0,-1 1 1 0 0,1-1-1 0 0,-1 0 0 0 0,1 1 0 0 0,-1-1 1 0 0,1 0-1 0 0,-1 1 0 0 0,0-1 0 0 0,1 0 0 0 0,-1 0 1 0 0,0 0-1 0 0,1 1 0 0 0,-1-1 0 0 0,0 0 0 0 0,0 0 1 0 0,0 0-1 0 0,0 0 0 0 0,0-1 0 0 0,0 1 5 0 0,-1 0-1 0 0,1-1 1 0 0,-1 1-1 0 0,0 0 0 0 0,0-1 1 0 0,0 1-1 0 0,1 0 1 0 0,-1 0-1 0 0,0 0 1 0 0,0-1-1 0 0,-2 0 0 0 0,-15-17 381 0 0,14 13-320 0 0,-1 2-1 0 0,1-1 0 0 0,-1 0 0 0 0,0 1 1 0 0,0 0-1 0 0,0 0 0 0 0,-1 0 1 0 0,1 1-1 0 0,-1 0 0 0 0,-9-4 0 0 0,-85-23 625 0 0,71 22-477 0 0,-32-4-1 0 0,30 6-119 0 0,6 2-17 0 0,-1 2 0 0 0,0 0 0 0 0,-34 2 0 0 0,-80 13 62 0 0,77-6-106 0 0,-168 30-43 0 0,1 16-12 0 0,30-6 13 0 0,-281 76 608 0 0,255-62-132 0 0,-8 7 190 0 0,165-44-274 0 0,-85 42 0 0 0,131-54-372 0 0,1 1 0 0 0,0 1 0 0 0,1 0 0 0 0,1 2 1 0 0,0 0-1 0 0,1 2 0 0 0,1 0 0 0 0,0 1 0 0 0,2 0 1 0 0,0 2-1 0 0,1 0 0 0 0,-20 38 0 0 0,30-47-37 0 0,-1 1-1 0 0,2 0 1 0 0,-1 0-1 0 0,2 0 1 0 0,0 1 0 0 0,1-1-1 0 0,0 1 1 0 0,1 0-1 0 0,1 25 1 0 0,1-21-13 0 0,2 0 1 0 0,0 0-1 0 0,1 0 0 0 0,1 0 1 0 0,0-1-1 0 0,15 31 0 0 0,-6-22-4 0 0,0-1 0 0 0,1-1 0 0 0,2-1-1 0 0,0 0 1 0 0,2-1 0 0 0,0-1 0 0 0,1-1 0 0 0,2-1-1 0 0,35 26 1 0 0,-23-23-33 0 0,0-2 0 0 0,2-1-1 0 0,0-2 1 0 0,45 14 0 0 0,-5-7-82 0 0,89 16 0 0 0,-22-15-81 0 0,1-7 0 0 0,0-5 0 0 0,1-8 0 0 0,0-5 0 0 0,279-38 0 0 0,-340 23 263 0 0,-1-3 0 0 0,-1-4 0 0 0,0-3 0 0 0,-2-4 0 0 0,-2-3 0 0 0,91-52 1 0 0,-91 43 298 0 0,-38 21-91 0 0,-2-1 0 0 0,0-2 0 0 0,50-39 0 0 0,38-54 434 0 0,-109 97-564 0 0,-1 0 1 0 0,0-1 0 0 0,-2-1-1 0 0,21-38 1 0 0,-18 26 82 0 0,-3-1-1 0 0,20-62 1 0 0,-31 77-118 0 0,1 0-1 0 0,-2 0 1 0 0,-1 0-1 0 0,0-1 1 0 0,-4-30-1 0 0,3 34-45 0 0,-2-3-37 0 0,-1 0-1 0 0,0-1 1 0 0,-1 1 0 0 0,-1 1-1 0 0,-1-1 1 0 0,0 1 0 0 0,-12-22 0 0 0,-2 3-13 0 0,0 2 0 0 0,-35-44 0 0 0,36 55-35 0 0,-2 1-1 0 0,0 0 0 0 0,-1 2 0 0 0,-1 1 0 0 0,-36-25 0 0 0,2 9-75 0 0,-82-40-1 0 0,82 49-92 0 0,-2 2 0 0 0,-91-25 0 0 0,100 37-919 0 0,0 2 0 0 0,-1 3 0 0 0,-79-3 0 0 0,54 10-7523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53:57.2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10453 3990 2142 0,'-25'0'95'0,"18"0"19"0,0 0-91 0,0 0-23 0,0 3 0 0,0-3 0 15,-7 0 45-15,3 0 5 0,4 0 1 16,0 0 0-16,-7-3-23 0,0 3-4 0,3 0 0 0,1 0-1 16,-4-9 3-16,-1 3 1 0,-2 6 0 0,-1-7 0 15,-3 1-15-15,-4 3-4 0,1-7 0 0,-8 1 0 16,-3 6 4-16,-4-6 1 0,-11-1 0 0,5 1 0 16,-8-1 19-16,-4 1 4 0,4-4 1 0,-3 10 0 15,-4-12 0-15,0 2 0 0,-7-3 0 0,-4-2 0 16,-3-1-1-16,-3 9-1 0,2 1 0 0,-2-7 0 15,-1 1-27-15,-3 8-8 0,-11 1 0 0,8 3 0 16,-1 3 0-16,0 0 10 0,-3 0-10 0,-4 0 8 0,-3 0-8 16,4 3 0-16,2 6 9 0,-2-5-9 0,-1 2 0 0,-7 3 0 15,0-6 0-15,1-3 0 0,2 13 0 0,1-13 0 16,0 0 0-16,0 0 0 0,-4 0 0 0,0 0 0 16,0 0 0-16,-3 0 8 0,3 0-8 0,0 0 0 15,4 0 0-15,0-6 8 0,-4-1-8 16,0 7 0-16,1 0 8 0,9-3-8 0,-6 3 12 15,10 0-1-15,-6 0-1 0,6-6 0 0,-3 3-10 0,3 3 0 16,0 0 0-16,8 0 8 0,-1-6 0 0,1 6 0 16,-1-4 0-16,-7 8 0 0,1 2 0 0,6-3 0 15,4 3 0-15,-4-3 0 0,-3-3-8 0,-3 13 0 16,2-13 9-16,-2 9-9 0,3 1 14 16,7-10-2-16,-1 9 0 0,1-9 0 0,4 0-12 15,-4 0-13-15,3 0 2 0,4 0 1 0,4 0 10 0,6 0 0 0,4-9 8 16,-7 9-8-16,4-10 8 0,3 1-8 0,-3 9 10 0,6-6-10 15,1-1 11-15,-1 7-11 0,-3 0 12 16,11 0-12-16,0 0 17 0,3 0-3 16,4 7-1-16,-1-7 0 0,1 6-5 0,7-6 0 15,-4 0-8-15,7 0 12 0,8 6-12 0,-4-3 9 0,0-3-9 0,6 10 8 16,1-10-8-16,-3 6 0 0,10 0 9 0,0 1-9 16,3-4 0-16,-3 6 0 0,3 0 0 0,1 1 0 15,3-1 0-15,0 4 0 0,3-1 0 0,-3 1 0 16,11 6 0-16,-7 3 0 0,3 6 0 0,0-6 0 15,0 3 0-15,3 13 0 0,1-7 0 0,-4 3-8 16,0 7 8-16,4 3 0 0,-4 0 0 0,0 6 0 16,3 3 0-16,-6 1-8 0,3-4 8 0,-4 3-8 15,1 4 8-15,-4-7 0 0,7 3 8 0,-7 0-8 0,0 7 0 0,3-7 0 16,-6 4 0-16,3-4 0 0,-7 0 0 0,3-2 0 16,1 2 0-16,-8 0 0 0,1 1 0 0,-1-4 0 15,1 3 0-15,-5-3 0 0,1 4 0 0,-3-7 8 16,3 3-8-16,-1 3 0 0,-6-3 0 15,4-6 0-15,6 0 0 0,-3 3 8 16,-4-9-8-16,11 2 0 0,-10 1 0 0,6-6 0 0,4-7 0 0,-4-3 0 16,4 3 0-16,4-6 0 0,-1 0 30 0,-3-3 2 15,4-7 0-15,3 1 0 0,0 3-32 0,-7-4 0 16,14-2 0-16,-7 2 0 0,0-2 0 0,0-7 12 16,0 6-1-16,3 4-1 0,4-4 2 0,-3-3 1 15,-1-2 0-15,4 8 0 0,7-6-13 0,-3-3 0 16,0 7 0-16,3-10 0 0,10 9 0 0,-2-6 9 0,-5 7-9 15,8-10 8-15,0 9-8 0,6-6 0 16,5 4 9-16,-1-7-9 0,4 0 9 0,0 3-9 0,3-3 12 16,4 0-12-16,3-3 0 0,1 3 0 0,2-7 0 0,8 4 0 15,7-6 0-15,-7 6 0 0,0-7 0 0,11 1 0 16,-4 6 0-16,11-4 0 0,-1-2 0 0,1 6 0 16,-1-6 9-16,5-1-9 0,-1 1 0 0,7 9 9 15,4-7-9-15,-8 1 0 0,4-3-12 0,4 9 12 16,0-10 0-16,3 7 0 15,7 0 0-15,-3-3 0 0,-11 3 0 0,8-4 0 0,6 4 0 0,-3-6 0 16,7 6 0-16,-11-4 0 0,4-2 0 0,6 9 0 16,-2-6 0-16,3-1 0 0,-4 4 14 0,-3-3-4 0,-1-3-10 0,5 9-9 15,-4 0 9-15,-1 0-13 16,-6-7 13-16,0 7 15 0,3 0-3 0,-3 0-1 0,-4 7-11 0,0-7 0 16,-3 0 0-16,-8 6 0 0,8-3 0 0,0-3 0 15,6 6 0-15,-6-3 0 0,-4-3 0 16,4 0 0-16,-14 0 0 0,10 0 0 0,7 0 0 15,-7 0 0-15,4 0 0 0,-1 0 0 0,-3 0 0 16,1 0 0-16,2-3 0 0,1-3 8 0,0 6-8 0,-8-9 0 16,1 9 9-16,-4 0-9 0,0-13 0 0,0 10 0 15,-3-6 0-15,3 2 0 0,-11 4 0 0,1 3 0 16,-8-9 0-16,1 9 0 0,-4-10 0 0,-4 7 0 0,4-6 0 16,0-1 8-16,-4 7-8 0,1-3 0 0,-5 0 8 15,1-1-8-15,0 4 0 0,-4-3 0 0,-3 3 0 0,0-3 0 16,-4-1 0-16,4 1 0 0,3-3 0 0,-3-1 8 15,4 4-8-15,-5 0 12 0,-9-4-4 0,6 4 0 16,7 0-8-16,-10 3-8 0,-7-4 8 16,-1 4-12-16,5-3 12 0,-8 3 0 0,0-7 0 0,-3 10 0 15,-8-3 0-15,4-3 0 0,0 6 0 0,0-3 0 16,-6-3 0-16,2 6 0 0,1 0 0 0,-1-13 8 16,-3 10-8-16,0-3 0 0,-3-4 0 0,7 7 0 15,-4-6 0-15,0-1 8 0,-4-2-8 0,4 2 0 16,4 1 8-16,-1-4-8 0,-6-5 8 0,3 5-8 15,0-9 8-15,0 3-8 0,0-3 8 0,0 0-8 16,-3 4 0-16,6-17 9 0,-3 4-9 0,-3-4 0 16,-4-2 12-16,3 2-12 0,1-6 12 0,-1 7-3 15,-6-7-9-15,-1 0 0 0,8 1 0 0,-4-4 0 0,0 9 0 16,-4-12 0-16,1 3 0 0,3 3 0 16,-4-12 0-16,4 9 0 0,-7-3 0 0,4 0 0 0,-4 0 0 0,0 0 0 15,0 3 0-15,3 10 0 0,-7-10 0 0,4 3 0 16,4 0 0-16,-8 0 0 0,1 7 0 0,-1-7 0 15,4 0 0-15,-3 7 0 0,-1-7 0 0,0 7 0 16,1-4 0-16,3 7 0 0,0-1 0 0,-4 7 0 16,0-3 0-16,4-3 0 0,4 9 0 0,-4-3 0 15,-4 0 0-15,1-1 0 0,3 5 0 0,0-8 0 16,-4 7 0-16,-3 4 0 0,3-4 0 0,1 6 0 16,3-3 0-16,0 0 0 0,-11 10 0 0,7-4 0 15,4 10 0-15,-3-12 0 0,-8 11 0 0,8-5 0 16,2 6 0-16,5 3 0 0,-8-10 0 0,1 10 0 15,-1-3 0-15,4 3 0 16,0 3-44-16,-7 1-9 0,0 2-2 0,-7-3 0 16,0 6-180-16,3 1-36 0</inkml:trace>
  <inkml:trace contextRef="#ctx0" brushRef="#br0" timeOffset="949.96">13469 5003 2804 0,'0'0'124'0,"-7"-6"26"0,0 3-120 0,0 3-30 15,-4-7 0-15,4 7 0 0,0 0 20 0,-3 0-3 16,-1 0 0-16,0 0 0 0,-3 7-27 0,-3-7-6 16,-4 9 0-16,-1-6-1 0,-6 10 7 0,-7-13 2 15,0 9 0-15,-4 7 0 0,-4-4 8 0,1 1-8 16,-7 0 8-16,-1 2-8 0,1 1 8 0,-4-7 0 16,-3 10 0-16,-4-6 0 0,-7-1 14 0,0-2 5 15,-4 2 1-15,0-2 0 0,4 11 17 0,-7-14 4 0,-7 2 1 0,-3 1 0 16,-8-4 7-16,4 3 2 0,-1-2 0 15,1-4 0-15,0 3-35 0,-4-3-6 0,-3 0-2 0,0-3 0 16,0 10 0-16,3-10-8 0,-3 0 12 0,-1 0-4 16,1 0 0-16,0 6 0 0,3-3 0 0,0-3 0 15,-10 3-8-15,3 3 0 0,8-2 0 16,2-4 0-16,1 6 0 0,4-3 0 0,-1-3 0 0,4 0 8 16,-4 6-8-16,7 1 0 0,8-7 0 0,3 0 8 15,-4 0 0-15,4 0 0 0,7 0 0 0,4-7 0 16,-4 1 1-16,7 6 0 0,4 0 0 0,3-9 0 15,3 9 11-15,8-10 3 0,0 7 0 0,3 0 0 16,0-3-23-16,4-4 0 0,-4 10 0 0,8 0 0 16,3-3 0-16,-1 0 0 0,1-3 0 0,7 6 0 15,-4-3 0-15,8-4-10 0,-1 7 10 0,4 0 0 16,7-3 0-16,0 3 9 0,0 0 1 0,0 0 0 0,0 0-10 0,0 0 12 16,0 0-12-16,0-9 12 0,11-1-4 0,-1 7 0 15,1-13 0-15,3 16 0 0,4-12-8 0,3 3 0 16,0-1 0-16,0 4 8 0,4 0-8 0,3-4 0 15,-7 4 0-15,4 0 0 0,0-4 12 0,-1 1-2 16,8 3-1-16,-4-4 0 0,4 1-9 0,0 2 0 16,3-5 0-16,-3 9 0 0,0-7-9 0,-1 1 9 15,-2 6-12-15,2-3 12 0,-2 2 0 0,-1-2 0 16,-4 6 0-16,1-3 0 0,0 0 0 0,0-3 0 16,-8 6-9-16,1 0 9 0,-1-4 0 0,1 4 13 15,-4 0-1-15,-3 0 0 0,-1 0-12 0,-3 4-16 0,1-4 3 16,-8 0 1-16,0 0 12 0,0 0 0 15,0 0 0-15,0 0 0 0,-8 6 0 0,-6 0 13 0,0 0-2 16,0 4-1-16,-4-7-10 0,-3 10 0 0,0-7 0 16,-7 3 0-16,3-3 0 0,-3 4-17 0,-4-4 4 0,1 4 1 15,-5-4 12-15,8 0 0 0,-7-3 0 0,-1 7 0 16,-2-1 0-16,-1 0 0 0,0 1 0 0,4 2 0 16,3 1 0-16,-7-1 0 0,4 4 0 0,0-3 0 15,-1-1 0-15,1 4 0 0,7-4 0 0,3 1-9 16,0 6 9-16,8-3 0 0,-1-1 0 0,4-12 0 15,0 16 0-15,7-6 0 0,0-1 0 0,0 4 0 16,7 0 0-16,-4-7 0 0,8 10 0 0,-1-7 0 16,4-2 0-16,0 2 8 0,4-2-8 0,3 2 0 15,-3 4 0-15,6-10 9 0,5 4-9 0,2-1 0 0,1 4 8 16,3-7-8-16,0 3 0 0,8-6 0 16,2 10-24-1,5-4-11-15,6-2-2 0,11 2-1 0,11-3-162 0,-18 1-33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55:25.31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18062 10588 3078 0,'0'0'68'0,"-7"-3"13"0,0-3 3 0,-3 6 3 0,6-4-70 0,4 4-17 15,0 0 0-15,0 0 0 0,0 0 0 0,0 0 0 16,4 10 0-16,3 2 0 0,3 10 0 0,1 0-9 15,-1 10 9-15,4-1-8 0,1 7 8 0,-1-1-12 16,0 13 12-16,3-6-12 0,-2 10 12 0,2 8 0 16,-3 1-9-16,4 0 9 0,-4 0 0 0,4 2 12 15,-1 7-2-15,1 4 0 0,0 8 23 0,-4 7 5 0,-4-3 1 0,8 6 0 16,-4 13-11-16,-3-1-1 0,3 10-1 0,-4 10 0 16,1 9 5-16,-4 3 1 0,0 6 0 0,0 7 0 15,0 8-20-15,-3-2-3 0,-4 0-1 0,3 0 0 16,1-7 4-16,-8-2 0 0,1-4 0 0,3-3 0 15,0 6 0-15,0-2 0 0,0-4 0 0,-4-6 0 16,4-7-12-16,0 1 0 0,-3-13 0 0,-1 0 0 16,1 6 0-16,-1-12 0 0,-3-16 0 0,3 9 0 15,1-5 0-15,-1-4 0 0,4 0 0 0,0-6 0 16,0-7 0-16,0 1 0 0,0-4 0 0,7-6 0 16,-3 10-48-16,3-13-11 0,-3 3-2 0,3 0-1443 15</inkml:trace>
  <inkml:trace contextRef="#ctx0" brushRef="#br1" timeOffset="1">7835 6010 1638 0,'0'0'72'0,"0"0"16"0,-7 0-71 0,-3 0-17 0,-1 0 0 0,0 6 0 16,1-3 88-16,-1 3 13 0,-6 1 3 0,6-7 1 15,-7 0-89-15,4 6-16 0,-3-3-8 0,-5-3 8 16,8 9 0-16,-14-9 0 0,3 7 0 0,1-4 0 0,-1 0 0 0,-3 3 0 16,-4-3 0-16,0-3 0 15,1 0 17-15,-5 7 2 0,-3-4 0 0,4-3 0 16,-11 0 13-16,0 6 4 0,1-3 0 0,2 0 0 15,-6-3-8-15,-4 10 0 0,0-10-1 0,-3 12 0 0,-4-2-5 0,0-1-1 16,0 4 0-16,-4-7 0 0,1 3 9 0,3-5 2 16,0 8 0-16,0-3 0 0,-4-2-7 15,1-4-1-15,-1 6 0 0,-3-6 0 0,0 7-12 0,4-10-4 16,-1 0 0-16,4 9 0 0,-3-6 20 0,3-3 3 16,-7 0 1-16,3 0 0 0,1 0-20 0,-1 7-3 15,8-7-1-15,3 0 0 0,0 0-8 0,-3 3 8 16,-8-3-8-16,4 0 8 0,0 0-8 0,0 6 0 15,0-6 0-15,0 3 0 0,11-3 0 0,-8 0 13 16,4 0-3-16,-3 0-1 0,0 6-9 0,3-2 0 0,-4-4 0 0,4 0 0 16,0-4 0-16,4 4 8 0,7-6-8 0,-4 6 8 15,10 0-8-15,-2 0 8 0,2 0-8 0,1 0 8 16,0 0-8-16,0 0 8 0,-4 0-8 0,7 0 8 16,4 0-8-16,0 0 8 0,-1 0-8 0,5 0 8 15,-1 0 10-15,0 6 2 0,1-2 0 0,2-1 0 16,1 3-8-16,4-3 0 0,-1 3-1 15,4-2 0-15,-4 2 1 0,8-3 1 0,-1 0 0 0,-3 3 0 16,3-3-13-16,4 4 11 0,0-4-11 0,-3 0 10 16,10 3-2-16,-7-3 0 0,7-3 0 0,0 0 0 15,-4 0 28-15,4 0 4 0,0 0 2 0,0 0 0 16,0 0-23-16,0 0-5 0,0 0-1 0,0 0 0 16,0 0-4-16,0 0-1 0,0 0 0 0,0 0 0 15,0 0 0-15,0 0-8 0,0 0 12 0,0 0-4 0,0 0-8 16,0 10 0-16,0-10 0 0,0 0 0 0,0 0 0 0,0 0 12 15,0 0 0-15,0 0 0 0,0 6-12 0,0-6 12 16,0 0-12-16,0 0 12 0,0 6 3 0,0-6 1 16,0 0 0-16,0 0 0 0,0 0 11 0,4 10 2 15,-4-10 1-15,0 0 0 0,0 0-30 0,0 0 0 16,0 6 0-16,0-6 0 0,0 0 0 0,0 9 0 16,0-9 0-16,0 7 0 0,0 2 8 15,7 1-8-15,-7-1 0 0,0 0 0 0,0 1 0 0,0 2 0 16,3-2 0-16,-3 2 0 0,7 1 0 0,-7-4 8 15,0 4-8-15,4 6 9 0,-1-7-9 0,4 7 0 0,-7-7 0 16,4 7 0-16,-4 0 0 0,7-3 0 0,-7 9 8 0,3-3-8 16,1 3 0-16,3 6 0 0,-3-3 0 15,-4 7 8-15,7-1-8 0,-7 4-12 16,3 3 2-16,4-3 1 0,-7 2 9 16,0 1 0-16,4 3 0 0,6-3 0 0,-10 3 8 0,11 3 3 0,-11 0 1 0,3 6 0 15,1 0-12-15,3 1 0 0,-7-1 0 0,4 6 0 16,3-8 0-16,-7 5 0 0,0-3 0 0,3 10 0 15,-3 9 0-15,0-6 0 0,0 3 0 0,0-3 0 16,-3 0 0-16,3 6 8 0,0-6-8 0,0 15 0 16,0-5 0-16,-7 8 0 0,7-9 0 0,0 10 0 15,0-3 0-15,0 2 0 0,0 1 0 0,0 0 0 16,0-1 0-16,0 1 0 0,-4 0 0 0,4-4 0 16,0 4 0-16,0 0 0 0,-7-1 0 0,7 4 0 0,-4-6 0 15,4 8 0-15,-3 1 0 0,3 0 0 0,0-3 0 16,-7 6 0-16,14 0 0 0,-7-3 0 0,0-3 0 0,0-3 0 15,3 6 0-15,8-4 0 0,-11 1 0 0,4 3 0 16,3-3 0-16,-7 3 0 0,3-3 0 16,4-4 0-16,-3 7 0 0,-4-3 0 0,3 3 0 15,-3-3 0-15,7-3 8 0,-7 9-8 0,-7-7 0 0,7 4 0 16,-3-3 0-16,3-3 0 0,0-4 0 0,-4 1 0 16,4-4 0-16,0 4 0 0,0-1 0 0,0-2 0 15,0 2 0-15,4-2 0 0,-4-7 17 0,0 3-1 16,3-3-1-16,4 3 0 0,-7-2-15 0,0-8 0 15,0 4 0-15,0-3 0 0,4-6 0 0,3-1-18 16,-7 4 4-16,0-3 1 0,0-4 13 0,0 4 0 16,0-4 0-16,-7 7 0 0,7-10 0 0,0-3 0 0,0 4 0 0,7-10 0 15,-7 9 0-15,0-6 0 0,3-3 0 0,1 0 0 16,3 0 0-16,-3-4 12 0,3 4-4 0,-4-3-8 16,4 0 0-16,-3-7 0 0,-1-2 0 0,4 8 0 15,-3-8 0-15,3-1 0 0,-4 1 0 0,1 2 0 16,3-3 0-16,-4 1 0 0,5-1 0 15,-5 0 0-15,4 1 0 0,-3-1 0 0,-4 7 0 16,0-4 0-16,3-2 0 0,4-1 0 0,-7 0 0 0,0 1 10 16,0-7-10-16,0 6 0 0,0 1 0 0,0-1 0 15,0 0 0-15,-7 7 8 0,7-4-8 0,-3 1 8 16,3-7-8-16,-4 3 0 0,-3-5 0 0,4 5 0 16,3 0 0-16,0-3 0 0,-8-2 0 0,5 2 0 15,-4-3 0-15,7 0 0 16,-4-3 0-16,4 3 0 0,-3-3 0 15,3 0 0-15,0 6 0 0,0-6 0 0,0 6 0 0,0-3 0 0,3 4 0 16,-3-4 0-16,0-3 0 0,0 6 0 0,4-6-8 0,-4 0 8 0,7 0 0 0,-7 0 0 16,0 0 0-16,3 3 0 0,-3-10 0 0,0 7 0 15,8-3 0-15,-8 0 0 0,0-3 0 0,3 2 0 16,-3 1 0-16,7-6 0 0,-7 9 0 0,4-3 8 16,-4-7 0-16,0 7 0 0,0 0-8 0,0-4 0 15,0 7 0-15,0 0 0 0,0 3 0 0,0-3 0 16,0 3 0-16,0-6-11 0,0 3 11 0,0-3 0 15,0 3 0-15,0 0 0 0,0-3 0 0,0 3 0 16,0-7 0-16,0 4-8 0,0 3 8 0,0-3 0 16,0-6 8-16,0 8-8 0,0-5 0 0,3 0 0 0,-3-1 0 15,7 1 0-15,-7 3 0 0,0-6 0 16,0-1 0-16,0 7 0 0,0 0 0 0,0 3 0 0,0-10 0 16,0 10 0-16,-7-3 0 0,7 0 0 0,0 3 0 15,0-3 0-15,0-4 0 0,0 4 0 0,0 0 0 0,0-3 0 16,-3 2 0-16,3 4 0 0,0-3 0 0,0 0 0 15,0-3 0-15,-4 2 0 0,4-5 0 0,-7 6 0 16,4-7 0-16,3 7 0 0,0-6 0 0,-8-1-8 16,5-2 8-16,3 2 0 0,0 4 0 0,-7-4 0 15,7-2 8-15,-4 2 1 0,1-2 0 0,3-7 0 16,-7 6-9-16,7 1 0 0,-4 2-10 0,4-5 10 16,-7 2 0-16,4-3 0 0,3 4 0 0,-4-1 0 15,4 0 0-15,-7-5 0 0,7 5 0 0,-3 0-9 0,3-2 9 16,0-1 0-16,-7 0 0 0,7-3 0 0,0-3 0 0,0 10 0 15,-4 2 0-15,4-2-8 16,0-4-22 0,0 0-4-16,0-6-1 0,-7 10 0 0,3-4-117 0,4-6-24 15,0 0-5-15</inkml:trace>
  <inkml:trace contextRef="#ctx0" brushRef="#br1" timeOffset="2">3771 17211 1612 0,'0'0'72'0,"0"0"14"0,0 0-69 0,0 0-17 0,4-6 0 0,-1-1 0 16,4 1 172-16,-3-3 30 0,3 9 6 0,-7-4 2 15,0 4-184-15,3-6-37 0,1 3-7 0,-4 3-2 16,0 0 20-16,0 0-10 0,0 0 10 0,0 0-8 16,0-9 8-16,-4 5 0 0,1-2-9 0,3 6 9 0,-7-3 16 0,7 3 8 15,-4-9 2-15,4 9 0 0,0 0 19 0,0 0 4 16,0 0 1-16,0 0 0 0,0 0 6 0,0 0 0 15,0 0 1-15,0 0 0 0,0 0-6 0,0 0-2 16,0 0 0-16,0 0 0 0,0 0-5 0,0 0-2 16,0 0 0-16,0 0 0 0,0 0-14 0,0 0-2 15,0 0-1-15,0 0 0 0,-7 9-13 0,4-6-2 16,-1 7-1-16,4-1 0 0,0 0-1 0,0 4-8 16,-7-4 12-16,7 4-4 0,-3-4-8 0,3 10 10 15,0-6-10-15,0 9 10 0,0-4 0 0,0 4 0 16,0 0 0-16,0 7 0 0,0-4-10 0,0 3 0 0,0 6 0 15,0-2 0-15,0 2 8 0,0-2 0 0,0 8 0 0,0-8 0 16,0 8-8-16,0-5 0 0,0-4 0 0,0 1 0 16,0-1 8-16,0 0 0 15,0 1 0-15,0-1 0 0,0-9 5 0,0 0 1 0,0 6 0 0,-7-6 0 16,7-3-2-16,0-3-1 0,0 3 0 0,0-7 0 16,0-3-1-16,-4 1 0 0,4-1 0 0,0-6 0 15,0-3-2-15,0 0 0 0,0 0 0 0,0 0 0 16,0 10 1-16,0-10 0 0,0 0 0 0,0 0 0 15,0 0-9-15,0 0 0 0,0 0 0 0,0 0-11 16,0 0 11-16,0 0 0 0,0 0 8 0,0 0-8 16,0 0 0-16,0 0 0 0,0 0 0 0,0 0 0 15,0 0 0-15,0 0 0 0,0 0 0 0,0 0 0 16,0 0 0-16,0 0 0 0,0 0 0 0,0 0 0 0,0 0 11 0,0 0-3 16,0 0 0-16,0 0 0 15,0 0-8-15,0 0 0 0,0 0 0 0,0 0 0 16,0 0 0-16,0 0 0 0,0 9 0 0,0-9 0 15,0 0 0-15,0 3 0 0,0 7 0 0,-7-4 0 16,7-3 0-16,0-3 0 0,-4 13 0 0,4-4 0 0,0-3 0 16,-3 4 0-16,3-4 0 0,0 3 0 0,0-2-11 0,0-7 3 15,0 0 0-15,0 6 0 0,3 3 8 0,-3-9 0 16,0 7 0-16,0-7 0 0,0 3 0 0,4 9 11 16,-4-5-3-16,0-7 0 0,0 0-8 0,0 0 0 15,7 3-12-15,-7-3 12 0,4 9 0 0,-4-9 0 16,7 6 0-16,-7-6 0 0,10 7 0 0,-6-7 8 0,6 6 2 0,-6-3 0 15,6-3-10-15,1 6 0 0,0-6 0 0,-1 0 0 16,-3 4 0-16,11-4-16 0,-11 0 4 16,11 0 1-16,-4 0 19 0,7 0 3 15,-7 6 1-15,11-6 0 0,-4 3-12 0,4-3 0 0,3 3 0 0,3-3 0 16,-2 0 0-16,2 6-14 0,-2-2 2 0,2-4 0 16,-2 6 20-16,2-3 4 0,5-3 0 0,-5 0 1 15,12 0-13-15,3 0 0 0,-4 0 0 0,4 0 0 16,3-3 8-16,1-3-8 0,-5 2 0 0,1-2 0 15,-7 3 8-15,7-6-8 0,0 5 0 0,3-5 0 16,4 3 0-16,4-7 8 0,3 10-8 0,-4-6 0 16,0 2 0-16,1 1 0 0,-8 0 0 0,-3-4 0 15,4 10 0-15,6-3 0 0,4-6 0 0,-7 6 0 16,3-4 0-16,1 7 0 0,-4 0 0 0,-4-3 0 16,8 6 0-16,-12-6 0 0,12-3 0 0,-4 6 0 0,7 0 0 15,-7-3 0-15,7 0 0 0,-4-3 0 0,-3 2 0 0,0-2 0 16,0 6 0-16,3-9 0 0,-3 6 0 15,0-7 0-15,4-2 0 0,-1 2 0 0,4 1 0 0,-4 6 8 16,4-7-8-16,-3 1 0 0,-4 6 0 0,7-4 0 16,-11-2 0-16,8-3 0 0,-1 8 0 0,0-2 0 15,1 3 0-15,3-3 0 0,-11 6 0 0,11-3 0 16,-10-7 0-16,6 10 0 0,4-3 0 0,3-3 0 16,1 6 0-16,3-3 0 0,-7 3 0 0,3-7 0 15,-6 4 0-15,3 0 0 0,0-3 0 0,7 3 0 16,-4-4 0-16,11 4 0 0,-10-6 0 0,-4 6 0 0,3-7 0 0,-3 4 0 15,4 0 0-15,-1-1 0 16,1 4 0-16,3-3 0 0,0 3 0 0,-4-3 0 16,-3 6 0-16,-3-3 0 0,-4-7 0 0,7 10 0 15,3 0 0-15,1 0 0 0,-4 0 10 0,0 0-1 0,3 6 0 0,-3-6 0 16,0 4-9-16,4-1-12 0,-1-3 2 0,4 0 1 16,7 0 9-16,0 0 0 0,-7 0 0 0,0 0 8 15,4 0-8-15,-4 0 0 0,4-3 0 0,3 3-8 16,7-4 8-16,-11-2 0 0,-6 6 0 0,-1 0 0 15,-3-3 0-15,0-3 0 0,0 6 0 0,-3 0 0 16,-1 0 0-16,4 6 11 0,0-6-11 0,0 3 12 16,-7-3-12-16,0 6 0 0,-4-2 0 0,4-1 0 15,-3-3 0-15,10 9 0 0,7-9 0 0,3 6 0 16,4-6 0-16,-3 3 0 0,-4-3 0 0,3 0 0 16,1 0 0-16,3-3 0 0,4 3 0 0,-4-6 0 0,-11 6 0 15,4-3 0-15,-10-3 0 0,6 6 0 0,8-3 0 0,-4-1 0 16,3 4 0-16,-3-6 0 15,-7 6 0-15,0 0 0 0,0 0 0 0,4-3 0 16,6 3 0-16,-3 0 0 0,0-6 0 0,-3 6 0 0,-1 0 0 16,1 0 0-16,-8 0 0 0,4 0 0 0,4 0 0 15,-1 0 0-15,4 0 0 0,-3 0 0 0,6-3 0 0,-6 3 0 16,-1 0 0-16,1 0 0 0,-1 0 0 0,1 0 0 16,-1 0 0-16,4 3 0 0,4-3 0 0,0 0 0 15,-8 0 0-15,-3 0 0 0,-4 6 0 0,1-6 0 16,-4 3 0-16,7-3 0 0,-4 6 0 0,1-2 0 0,-1-1 0 15,-7-3 0-15,-3 0 0 0,0 9 0 0,-3-3 0 16,2-3 0-16,5-3 0 0,-1 0 0 0,1 10 0 0,2-7 0 16,5-3 0-16,-1 0 0 0,-3 0 0 0,-3 6 0 15,-4-3 0-15,-4-3 0 0,4 0 0 16,0 0 0-16,3 0 0 0,0 0 0 0,-3 0 0 0,4-3 0 16,-1 3 0-16,0 0 0 0,-3 0 0 0,-7 0 0 15,-7-6 0-15,0 12 0 0,-4-3 0 0,0-3 0 16,4 0 0-16,-4 0 0 0,7 0 0 0,-3 7 0 15,3-4 0-15,-3-3 0 0,-4 0 0 16,8 3 0-16,-5 3 0 0,5-6 0 0,-5 0 0 0,-2 0 0 16,-1 3 0-16,0-3 0 0,-3 0 0 0,3 7 0 15,-7-4 0-15,0-3 0 0,0 0 0 0,-3 6 0 16,3-3-8-16,0-3 8 0,4 3 0 0,-4 4 0 16,0-4 0-16,4-3 0 0,0 9 0 0,3-9 8 15,-7 10-8-15,0-7 0 0,1-3 0 0,-1 9 0 0,0 1 0 16,0-4 0-16,0 0-10 0,-3 0 10 0,-1 4 0 0,1-7 0 15,-4 6 0-15,0-6 0 0,4 7 0 0,-4-10 0 16,0 9 0-16,4-6 0 0,-4 4 0 0,4-4 0 16,-4 3 0-16,3-3 0 0,1 3 0 0,-4-2 0 15,7-1 0-15,-3 3 0 0,0-3 0 0,-1 3 0 16,4-2 0-16,-3-4 10 0,3 9-10 0,0-9 0 16,-3 3 0-16,0-3 0 0,-1 6 0 15,1-3 0-15,-4-3 0 0,4 7 0 0,-4-4 0 0,3-3 0 16,-3 0 0-16,4 0-11 0,-7 0 11 0,3 0 0 15,0 3 0-15,-4 3 0 0,1-6 0 0,0 0 0 16,-11 0 0-16,7 3 0 0,3-3 0 0,-10 0 0 0,7 0 0 16,-7 0 0-16,7 0 0 0,4 0 0 0,-11 0 0 15,0 0 0-15,7 0 0 0,0 0 0 16,-7 0 0-16,7 0 0 0,-3-3 0 0,-4 3 0 0,10-6 0 0,-10 6 0 16,4-3 0-16,-4 3 0 0,7 0 0 0,-7 0 8 15,3-3-8-15,-3 3 0 0,7-7 0 0,-7 7 0 16,7 0 0-16,-7 0 0 0,4-9 0 0,-4 9 8 15,4-3-8-15,-4-6 0 0,3 5 0 0,1-2 0 16,-4-3 0-16,0 6 0 0,0-7 0 16,0-2 0-16,0 2 0 0,0 1 0 0,0-4 0 0,0 1 0 15,-4-4 0-15,1 4 0 0,3-1 0 0,-4-6 0 16,4 0 0-16,-4 4 0 0,1-7 0 0,-1 3 0 16,-3-9 0-16,4 6 0 0,-1 0 0 0,1 0 0 15,-4 0 0-15,3-6 0 0,1 3 0 0,-1-4 0 16,-3-2 0-16,4 0 8 0,-4-4-8 0,-1-6 0 0,5 1 0 15,-4 2 0-15,0-9 0 0,0 3 0 0,0-9 8 16,0 3-8-16,0 3 8 0,0-4-8 0,-4-5 0 16,4-4 0-16,-7 7 0 0,3-10 0 0,1 7 0 0,-1-4 0 15,0-2-10-15,4 8 10 0,-3-8 0 0,-1 5 0 16,1-12 8-16,3 6-8 0,-4-2 0 0,4-8 0 16,0 11 0-16,3-4 0 0,1 3 0 0,-4-3 0 15,7-6 0-15,-4 0 0 0,1-6 0 0,-1-1 0 16,1 4 0-16,-1 0 0 0,1-1 0 0,-1-5 0 15,4-4 0-15,-3 1 0 0,3 8 0 0,-4-5 0 16,4-4 0-16,-3 0 0 0,3 1 0 0,-4-1 0 0,4 7 0 16,0-13 0-16,-4 6 13 0,1-9-3 0,-1 6-1 0,4-3 0 15,-3 7-9-15,-4-1 0 0,7 0 0 0,-4 1 0 16,-3-1 0-16,4 0 0 16,-1 1 0-16,-3-1 3 0,4 0-3 15,-4 1 0-15,3-1 0 0,-3 0 0 0,0-6 0 0,3 7 0 0,1-1 0 16,-1 0 0-16,1 1 0 0,-1-1-10 0,1 0 10 0,-1 1-8 15,4 5 8-15,-3-2 0 0,-1-4 0 0,4 0 0 16,-3 1 0-16,3-1 0 0,0 4 10 0,0-4-2 16,-4 7-8-16,4-4 0 0,0-6 0 0,-3 7 0 15,-1-1 0-15,1 7 0 0,-1 0 0 0,0-7 0 16,1 7 0-16,-4-4 0 0,3 1 0 0,1 9 0 16,-1-3 0-16,-3 0 0 0,0 0 0 0,4-7 0 15,-1 1 0-15,-3 3 0 0,0-1 0 0,0 4 0 0,0-6 0 16,0-4 0-16,0 7 0 0,0-6 0 0,0 12 0 0,-4-4 0 15,4 1 0-15,-4 0 0 0,4 6 0 16,-3-6 0-16,-1 0 0 0,4-3 0 0,0 3 0 0,-3 6 0 16,2-6 0-16,1 3 0 15,0-3 0-15,4-1 0 0,-4-2 0 0,3 6 0 0,1 0 0 0,-1 0 0 16,-3 0 0-16,7 0 0 0,-3-3 0 0,3 3 0 16,-4 0 0-16,1 3 0 0,3 4 0 0,0-1 0 15,0 0 0-15,0 0 0 0,-4-2 0 0,4 2 0 16,0-9 0-16,4 9 0 0,-4 10 0 0,0-4 0 15,0-2 0-15,0 5 0 0,-4-2 0 0,4-4 0 16,-3 7 0-16,-1-3 0 0,4 2 0 0,-4 4 0 16,1 6 0-16,-1-3 0 0,1 3 0 0,-1 4 0 15,-3-4 0-15,4 3 0 0,-1-3 0 0,4 3 0 0,-3-3 0 16,-1 4 0-16,1 5 0 0,3-6 0 0,3 7 0 0,1-4 0 16,-4 7 0-16,3-1 0 0,1 1 0 0,-4 3 0 15,3 0 0-15,-3-1 0 0,0-2 0 0,4 9 0 16,-4-9 0-16,0 9 0 0,0-10 0 0,0 11 0 15,0-1 0-15,3 0 0 0,-3 0 0 0,0 0 0 16,4 0 0-16,-4 3 0 0,0-3 0 16,3 3 0-16,-3 0 0 0,4 7 0 15,-4-10 0-15,0 9 0 0,3-5 0 0,1-1 0 16,-4 6 0-16,4-6 0 0,-4 7 0 0,0-1 0 0,0-6 0 0,0 10 0 16,0-4 0-16,0 1 0 0,-4 6 0 0,4-10 0 15,0 7 0-15,-4-1 0 0,4 1 0 0,-3-1 0 16,-1 7 0-16,1-6 0 0,-1 6 0 0,-3-4 0 15,4 7 0-15,-4-3 0 0,0-3 0 0,0 6 0 16,3-3 0-16,-3 3-12 0,0 0 12 0,-4-3-10 0,1 3 10 16,-1 0 0-16,-3 0 0 0,4 0 0 0,-1 0 0 15,-3-7 9-15,0 7-9 0,0 0 10 0,-4 0-10 0,0 0 0 16,1 0 0-16,-1 0 0 0,-3 0 0 0,3 7 0 16,1-7 0-16,-1 3 0 0,4-3 0 0,-4 0-12 15,4 0 4-15,-7 0 8 0,0 0 0 0,0 3 0 16,-1-6 0-16,-2 3 0 0,-4 0 0 0,-4-3 0 15,-7-4 0-15,0 4 0 0,4-3 0 0,-4 6 0 16,-3 0 12-16,3-3-4 0,0-3-8 0,4 6-12 16,0 0 2-16,-4 0 1 0,-7-13 9 0,-3 13 0 15,-4-3 0-15,0-3 0 0,-4 6 0 0,1-3 0 0,3 3 8 0,0-7-8 16,4 7 0-16,-1-3 0 16,-6 3 0-16,-1-3-8 0,-3-3 8 0,-3 6 0 15,-1 0 0-15,1-3 0 0,-1 3 0 0,4 0 0 16,4-7 0-16,-4 7 0 0,-7 0 0 0,-4 0 0 0,1 0 0 15,3 0 0-15,3 0 0 0,-3 0 0 0,4 0 0 16,-8 0-8-16,-6 0 8 0,2 0 0 0,1 10 0 0,7-10 0 16,0 6 0-16,0-3 0 0,4-3 0 0,-4 0 0 15,0 3 0-15,0 4 0 0,0-7 0 0,0 3 0 16,-4 3 0-16,8-3 0 0,3-3 0 0,-7 0 0 16,0 0 0-16,-4 0 0 0,-7 6 0 0,4 1 0 15,4-7 0-15,-1 0 0 0,4 0 0 0,-3 0 0 16,-1 0 0-16,1 0 0 0,-1 0 0 0,7 6 0 0,5-3 0 15,-1-3 0-15,3 0 0 0,-3 0 0 0,-3 0 0 16,-1 0 0-16,4 6 0 0,0-3 0 0,0-3 0 0,4 0 0 16,-1 0 12-16,1 0-4 0,-1 0-8 0,-3 0-10 15,-7-3 10-15,4-3-13 0,6 6 13 16,8 0 0-16,-4 6 0 0,0-6 0 0,0 0 0 16,4 0 0-16,-7-6 0 0,3 6 0 15,-7-3 0-15,3 3 0 0,8-6 0 0,-1 6 0 0,-3 0 0 16,4 0 0-16,3 0 0 0,0 0 0 0,4 0 0 0,-4 0 0 15,-3 0 0-15,3-7 0 0,4 1 0 0,-4 12 0 16,-4-6 0-16,-3 7 0 0,1-7 0 0,6 0 0 16,0 6 0-16,3-3 0 0,-2-3 0 0,-5 6 0 15,4-3 0-15,-3-3 0 0,0 0 0 0,-1 7 0 16,1-4 0-16,3 0 0 0,0 3 10 0,4-3-10 0,3-3 8 0,0 0-8 16,-7 0 0-16,4 0 0 0,0 0-12 0,-8 0 12 15,8 0 0-15,-4 0 0 0,4 7 0 0,-1-4 0 16,-3-3 0-16,8 0 8 15,-5 6-8-15,5-6 8 0,-1 3-8 0,-4-3 0 0,1 0 0 16,0 0 0-16,-1-3 0 0,1 3 0 0,-4-6 0 0,4 6-11 16,-4 0 11-16,7 6 0 0,-3-6-9 0,7 3 9 15,-1-3 0-15,-2 3 0 0,-1-6 12 0,0 3-4 16,-3 0-8-16,3 0 0 0,0 3 0 0,0-3-11 16,-3 7 11-16,7-4 0 0,3-3 0 0,-7 9 0 15,7-6 0-15,0 7 0 0,8-4 8 0,-4-3-8 16,3 3 0-16,-7 1-8 0,4-7 0 0,-7 9 0 15,3-3 8-15,-3-3 11 16,3 4-3-16,0-1 0 0,0-6-8 0,1 6 0 0,-1-3 0 0,0 7-11 16,4-10 11-16,-4 9 0 0,0-6 0 0,4-3-8 15,3 10 8-15,1-4 8 0,-1-3-8 0,0 0 11 0,1 4-11 16,3-7 0-16,-1 0 0 0,1 3 0 0,4-3 0 0,-5 0 0 16,5 0 0-16,-1 0 0 0,8 0 0 15,-12 0 0-15,8 0 0 0,-3-3-11 0,-1 3-4 0,4-7-1 16,-4 4 0-16,1-6 0 15,-8-4-132-15,-3-6-26 0,-4-3-6 0,4-3 0 0</inkml:trace>
  <inkml:trace contextRef="#ctx0" brushRef="#br1" timeOffset="3">10880 5279 2070 0,'0'0'92'0,"0"0"18"0,0 0-88 0,0 0-22 0,0 0 0 0,0 0 0 16,-4 0 14-16,4 0-2 0,0 0 0 0,0 0 0 16,0 0-12-16,0 9 0 0,4 4 0 0,3 0-10 15,-7 9 10-15,0-7-8 0,3 7 8 0,1 3-8 16,3-6 8-16,0 9 0 0,-7-3 0 0,3-3 0 0,8 0 0 0,-7 6 0 16,-4-2 8-16,0-8-8 15,3 11 22-15,1-7 0 0,-1 3 0 0,1-3 0 16,-8-4 8-16,4 1 2 0,7 3 0 0,-3-9 0 15,-11-1-5-15,7-2-1 0,7-1 0 0,-4 4 0 16,-3-4-15-16,0-9-3 0,0 0-8 0,7 0 12 0,4 6 5 16,-11-6 1-16,0 0 0 0,3-9 0 0,8 3-6 0,-7-7 0 15,-8 1-1-15,4-7 0 0,4 3-11 0,-4-3 0 16,0-9 0-16,-4 12 0 0,-7-9 0 0,8 3 0 16,3-3 0-16,-4 3 0 0,-6-6 0 0,3 6 0 15,7 0 0-15,0-6 0 0,-4 12 9 0,1-6 0 16,-4-3 0-16,7 3 0 0,7 0 10 15,-7 7 1-15,-7-4 1 0,3 0 0 0,8 0 3 16,-4 7 0-16,-4-10 0 0,1 3 0 0,3 6-10 0,3-6-2 0,1 4 0 0,-4-4 0 16,0 0-1-16,3 7-1 0,8-7 0 0,-4 6 0 15,-11 4-10-15,8-1 0 0,10-2 0 0,0 3 0 16,-7-1 0-16,7 4-14 0,0 0 3 16,4-4 1-16,3 10 10 0,-3-3 0 0,-4 0 0 0,3 3 0 15,1 0 0-15,0 3 0 0,-4 0 0 0,-4 3-8 16,1-2-3-16,0 5 0 0,-1 0 0 0,-3-5 0 15,0 11 11-15,-3-9-12 0,6 10 12 0,-3-3-12 16,-3-1 12-16,0 4 0 0,3 0-9 0,-4-4 9 16,4 4 0-16,-3-1 15 0,-1 1-3 0,1-6 0 15,-1-4-12-15,-3 3 0 0,0 1 0 0,0 2 0 16,0-2 0-16,-3-1 0 0,-1-6 0 0,1 7 0 16,-4-4 0-16,0-3 0 0,0 10 0 0,-4-13 0 15,0 6 0-15,1-3 0 0,3 3 0 0,-7-6 0 0,-4 3 0 16,0-3 0-16,4 0 0 0,-3 0 0 0,-1-3 0 0,-3 3 0 15,0-6 0-15,3 3 0 16,4-3-28-16,-4-1-1 0,-3 1-1 0,3 6 0 0,4-3 17 0,-3-3 3 16,-1 2 1-16,-3-2 0 15,0 3-35-15,0 3-8 0,3 0 0 0,4 0-1 16,-4-3-78-16,4 3-15 0,7 0-3 0,0 0-466 16,-4-6-93-16</inkml:trace>
  <inkml:trace contextRef="#ctx0" brushRef="#br1" timeOffset="4">11451 5219 1094 0,'-14'0'97'0,"14"0"-77"0,0 0-20 0,0 0 0 0,0 0 180 0,0 0 33 16,0 0 7-16,7 16 0 0,4-13-169 0,-4 10-35 15,-7-13-6-15,3 6-2 0,8-3-8 0,-1 7 0 16,-10-1 0-16,4 0 0 0,3-5 0 0,0 5 0 15,4 0 0-15,-11 1 0 0,-4-1 0 0,8-2 8 0,3 8-8 16,-4-12 0-16,-6 10 21 0,3-4-1 0,3 1 0 16,1 2 0-16,-4-2 20 0,0-1 4 0,-4-6 1 0,4-3 0 15,0 0-6-15,0 10-2 0,-3-4 0 0,3-6 0 16,0 0 13-16,0 0 2 0,-4 0 1 0,-3-6 0 16,0 6 7-16,0-4 2 15,4-5 0-15,-5 0 0 0,-6-1-34 0,7-2-6 0,4-1-2 0,-4-6 0 16,0 7-9-16,0-7-3 0,0 10 0 0,3-7 0 15,0 0 2-15,-3 1 0 0,4-1 0 0,-1 0 0 16,8 0-10-16,-4 1 0 0,-7-1 0 0,7 4-11 16,3 2 11-16,1-2 0 0,-1-1 0 0,-3 4 0 15,4-1 0-15,3 1 0 0,4-1 0 0,-4 4 0 16,-4-3 0-16,8-1 0 0,3 1 0 0,0 6 0 16,-7-3 0-16,7-4 0 0,4 10 0 0,-1-6 0 15,-2 0 0-15,2 2 0 0,1-2 0 0,-4 6-8 0,7 0 8 16,-7 0-12-16,0 0 12 0,-3 0-12 15,3 0-35-15,-3 0-7 0,-11 0-2 0,7 6 0 16,-7-6-73-16,0 0-15 0,7 4-4 0,-7-4 0 16,0 0-16-16,7 12-3 0,-4-6-1 0,-3-6-584 15</inkml:trace>
  <inkml:trace contextRef="#ctx0" brushRef="#br1" timeOffset="5">11910 5154 2530 0,'0'0'56'0,"0"0"11"0,0 0 2 0,0 0 3 0,0 0-58 0,0 12-14 0,3-2 0 0,1-1 0 16,3 4 0-16,-4-4 0 0,1 3 0 0,-1 4 0 0,1-13 0 0,0 10 0 16,-4-13 0-16,3 9-10 15,1 7-50-15,3-4-9 0,-4 1-3 0,-3-4 0 16,4 4-19-16,-1 0-4 0,-3-4-1 0,4 0 0 16,-4 4 52-16,0-4 9 0,0 1 3 0,0-10-516 15,0 0-102-15</inkml:trace>
  <inkml:trace contextRef="#ctx0" brushRef="#br1" timeOffset="6">12030 4944 2131 0,'0'0'94'0,"0"0"20"0,0 0-91 0,0 0-23 15,0 0 0-15,0 0 0 0,0 0 48 0,7 0 6 0,-7 0 1 0,7 6 0 32,-7-6-250-32,7 3-49 0,-7-3-11 0,0 0-1 0</inkml:trace>
  <inkml:trace contextRef="#ctx0" brushRef="#br1" timeOffset="7">12086 5298 1209 0,'0'0'108'0,"0"0"-87"16,0 0-21-16,0 0 0 0,0 0 252 0,0 0 45 16,0 0 10-16,0 0 1 0,0 0-264 0,0 0-52 15,7-6-12-15,-7 6-1 16,11-4-3-16,-4-2 0 0,0 3 0 0,0-6 0 16,-3 6 13-16,3-7 3 0,0 1 0 0,0-1 0 0,3-2 0 0,-3-1 0 15,0-2 0-15,0 2 0 0,4-6 8 0,-4 4 0 16,4-4 8-16,-1 6-8 0,1-9 0 0,-4 3 8 15,3 1-8-15,1 8 0 0,0-6 17 0,-4 1-1 16,3 2 0-16,-3 10 0 0,0-6 21 0,0 2 4 16,0 1 1-16,1 0 0 0,-1 6 2 0,0 0 0 15,0 0 0-15,0 0 0 0,0 0-36 0,0 12-8 16,0-5 0-16,0 2 0 0,0 1 0 0,0 2-12 0,4 1 2 16,-1 5 1-16,-3-2 17 0,4 3 4 0,-1 0 1 0,1 0 0 15,0-4-2-15,-1 13-1 0,1-6 0 0,-4 3 0 16,0-9 0-16,0 0 0 0,0 3 0 0,0 3 0 15,-3-4-10-15,3 1 10 0,-7 3-10 16,7-9 10-16,-4-1-10 0,4 4 12 16,-7-10-12-16,0 4 12 15,4-1-32-15,-4-9-5 0,0 0-2 0,0 0 0 0,0 0-138 0,0 0-28 16,3-9-6-16</inkml:trace>
  <inkml:trace contextRef="#ctx0" brushRef="#br1" timeOffset="8">12852 4740 2203 0,'0'0'97'0,"0"0"21"0,-4 3-94 0,1 9-24 15,-1 4 0-15,1 0 0 0,3-1 37 0,0 1 3 16,0 9 1-16,0-9 0 0,3 12-31 0,1-6-10 16,-1 0 0-16,1 0 0 0,-1 0 0 0,1 6 0 15,3-12 0-15,-4 12 0 0,1-6 0 0,3 6 0 0,-4-3 0 0,5 4 0 16,-5-4 0-16,1 6 0 0,-4-3 0 0,3-12 0 16,-3 12-16-16,4-6 4 0,-4 0 0 0,0 6 0 31,0-15-104-31,0-1-20 15,0 4-4-15,0-10-456 0,0-6-92 0</inkml:trace>
  <inkml:trace contextRef="#ctx0" brushRef="#br1" timeOffset="9">12569 4975 2606 0,'0'0'116'0,"0"0"23"16,0 0-111-16,0 0-28 0,0 0 0 0,0 0 0 0,0 0 34 0,8 0 2 16,2 0 0-16,1 0 0 15,-1 0-14-15,1 0-2 0,3 0-1 0,0 0 0 0,4-10-1 0,3 10 0 16,0-3 0-16,0 0 0 0,4-3-18 0,-4 3 0 16,0-3 0-16,0 6 0 0,1 0-23 0,-1-4-1 15,-4-2-1-15,1 6 0 16,3 0-63-16,-3 0-13 0,-1-3-3 0,1 3 0 15,0 0-103-15,-1-3-21 0,15-3-4 0,-14 6 0 0</inkml:trace>
  <inkml:trace contextRef="#ctx0" brushRef="#br1" timeOffset="10">13282 4574 2487 0,'0'0'55'0,"0"0"11"0,0 9 2 0,0 0 2 0,4 4-56 0,-4 6-14 0,3-7 0 0,-3 10 0 16,0 0-23-16,4 0-7 0,-4 6-2 0,3-6 0 0,1 13 32 0,-4-4 10 16,3 10 0-16,1 3 0 0,-1-13-10 15,1 10-14-15,-1 3 3 0,-3-3 1 0,7 2 10 0,-7-11 0 16,4 5 0-16,-1-2 8 0,-3 6-8 0,4-10 0 15,0 4 0-15,-4-7 0 0,3-3 0 0,1 0 0 16,-1-9 0-16,1 2 0 16,-1-5-80-16,1 0-15 0,-4-13-2 0,0 0-863 0</inkml:trace>
  <inkml:trace contextRef="#ctx0" brushRef="#br1" timeOffset="11">13180 4564 2365 0,'0'-9'104'0,"0"9"23"0,0-7-102 0,0 1-25 0,3-3 0 0,1-4 0 16,-1 4 32-16,4 6 0 0,0-16 1 0,-3 9 0 15,7 7-19-15,-4-6-4 0,0-1-1 0,3 7 0 16,1-3-9-16,-1-3 0 0,1 9 0 0,0-7 0 15,3 1 0-15,-4 6 0 0,4-3 0 0,1 3 0 16,-1-6 0-16,3 3-11 0,-3 3 3 0,1 0 0 16,2 3 8-16,1 3 0 0,-4-6 0 0,0 3 0 15,4 3 0-15,-4 1-13 0,0-1 5 0,0 3 8 16,4-6 0-16,-4 10 0 0,3-4 0 16,-6 7 0-16,3-3 0 0,-3-1 0 0,-1 7 0 0,1-3 12 15,-4 3-12-15,0-1-11 0,-4 1 3 0,1-3 0 16,0 12 8-16,-4-12 11 0,0 9-3 0,-4-10 0 0,-3 7-8 0,0-3 0 15,-4 0-10-15,-3 3 10 0,0-3 0 0,0-3 0 16,-4 5 0-16,4-5 0 0,0 0 10 0,-4 0 2 16,4-4 0-16,0 1 0 0,0-1-12 0,0-2 0 15,3-1 0-15,-3 0 0 0,0-6 0 0,4 4 0 16,-4-4 0-16,3-3 0 0,4 6 0 0,0-6 0 16,0 6 9-16,7-6-9 0,-4 0 0 0,4 0 8 0,0 0-8 15,0 0 0-15,-3 0 10 0,3 0-2 0,0 7-8 0,0-7 12 16,3 9-12-16,-3-6 0 0,4 10 0 15,3-4 0-15,0 1 12 0,0 2 0 16,0-2 0-16,0 2 0 0,4-2 16 16,-1 5 4-16,1-2 0 0,-1-1 0 0,1 1-32 0,3 3 0 0,-3-1 0 0,3-5 0 15,0 8 12-15,0-5-3 0,0 6-1 0,0-7 0 16,4-2-8-16,-4 2 8 0,0-2-8 16,-3-1 8-16,-1 0-8 0,1 1 0 0,3-7 0 0,-3 10 0 15,-4-7 0-15,0-3-17 0,-7-3 4 0,7 0 1 16,-4 6-117-16,8-6-23 0,-11 0-5 15,3-6-554-15,4 3-110 0</inkml:trace>
  <inkml:trace contextRef="#ctx0" brushRef="#br1" timeOffset="12">13847 4975 2185 0,'0'0'48'0,"0"0"9"0,0 0 3 0,0 0 2 0,0 0-50 0,0 0-12 0,-4 12 0 0,0-5 0 0,-3 2 0 0,4-6 0 16,-4 10 0-16,0-4 0 0,-4 7 0 0,1-4-8 15,-1 1 8-15,0 6 0 0,4-4 0 0,-3 4 0 16,3-6 0-16,0 6 0 0,0 3 0 0,7-4 0 16,-4 1 0-16,4 3 0 0,4-6 20 0,-1 3 0 15,1-7 1-15,3 7 0 0,0 3-9 0,0 0-3 16,3-3 0-16,5-7 0 0,-5 7 11 0,4-6 1 15,4-4 1-15,-4 4 0 0,0-7 10 0,4-3 1 0,-1-3 1 16,1 0 0-16,0 0-34 0,-4-9 0 0,3-1 0 16,-2-2 0-16,2 2 0 0,1-2 0 0,-4-7 0 0,-3 3 0 15,3 1 13-15,-4-11-4 0,1 8-1 0,-1-7 0 16,-3 3 0-16,-3-4 0 0,-1 5 0 0,1-1 0 16,-4 0 7-16,0 0 1 0,-4 3 0 0,1-3 0 15,-4 3 12-15,0 7 4 0,0-1 0 0,-4-6 0 16,1 10-32-16,-4 3 0 0,3-4 0 0,0 4 0 15,-3-4 0-15,0 10-13 0,0 0 1 0,0 0 0 16,0 0-16-16,0 0-4 0,0 0 0 16,3 0 0-16,0 0-116 15,4 7-24-15,0-4-5 0,0 3-475 0,4-3-94 0</inkml:trace>
  <inkml:trace contextRef="#ctx0" brushRef="#br1" timeOffset="13">14235 5050 172 0,'0'0'8'0,"3"0"1"0,4 0-9 0,-7 0 0 16,0 0 0-16,0 0 0 0,0 0 504 0,7 0 100 16,-3 0 19-16,-4 0 4 0,7 10-487 0,-4-4-96 15,4 0-20-15,-3 4-4 0,-1 11-4 0,1-11 0 0,0-1 0 0,-1 13 0 16,-3 0-16-16,4-3 0 0,-1 9 0 0,1-6 0 15,-1-6 0-15,1 9 0 0,-1-9 0 0,4 6 0 16,0 0 0-16,0-4 0 0,-3-5 0 0,-1 6 0 16,1-7 0-16,3 4 0 0,-3-10 0 0,3 4 0 15,0-4 0-15,0-3 0 16,3-3 11-16,-3 0-3 0,4-3 0 0,-4-3 1 0,7-7 0 0,-3 4 0 16,-4-1-9-16,0-2 0 0,3-7 0 0,-3 3 0 15,0 1 0-15,1 2 0 0,-1 4 0 0,0-4 0 16,0 4 0-16,0 9-14 0,0-10 5 0,-4 10 1 15,4 0 8-15,-3 0 0 0,7 0 0 0,-4 10 0 16,-4-4 0-16,8-3-8 0,-4 6 8 0,3-5-8 16,-3 5 8-16,4-3 0 0,0 1 0 0,-4-1 0 15,3-3 0-15,1 3 0 0,-1-6 8 0,-3 0-8 16,4 3 0-16,-4-3 0 0,0 0 0 0,0 7 0 0,0-4 11 0,0 0-3 16,0 3 0-16,4-3 0 0,-8-3 20 0,8 10 3 15,-4-4 1-15,0 0 0 0,0-6-16 16,-3 7-4-16,3-4 0 0,-7-3 0 0,7 6 7 0,-7-6 1 15,7 0 0-15,-4 0 0 0,8-6 8 0,-4 6 3 16,0-10 0-16,4 4 0 0,-1-3-5 0,1-7-1 16,-1 3 0-16,-3 1 0 0,4-7-14 0,0 6-3 15,-4-9-8-15,0-6 12 0,0 3 16 0,-4-3 4 16,4-3 0-16,-3-1 0 16,-4 1-51-16,3-4-9 0,1 4-3 0,0 3 0 15,-4-4-54-15,3-2-11 0,1 9-3 0,-4 0 0 16,3 3 37-16,-3 0 7 0,0 0 2 15,0 9 0-15,0-5-143 0,0 8-29 0,0 1-6 16</inkml:trace>
  <inkml:trace contextRef="#ctx0" brushRef="#br1" timeOffset="14">15600 4338 2098 0,'0'0'46'0,"0"0"10"0,0 0 1 0,0 0 3 0,0 0-48 0,0 0-12 16,0 0 0-16,-7 0 0 0,0 0 0 0,3 0 0 15,4 0 0-15,-7 0 8 0,0 0 28 0,0 0 4 16,0 0 2-16,0 0 0 0,0 3-14 0,0-3-4 0,-4 10 0 0,1-7 0 15,-1 6 23-15,0 1 4 0,-3-1 1 0,0 1 0 16,-3 2 0-16,3 7 0 0,-1-3 0 0,1-1 0 16,4 7-35-16,-4 0-6 0,3 0-2 0,4 13 0 15,-4-4 5-15,4 10 1 0,-3 3 0 0,3-4 0 16,3 4 4-16,-3 7 1 0,0 2 0 16,-4 0 0-16,4 0-1 0,0 1 0 0,0-4 0 0,0 3 0 15,4-9-19-15,3 3 0 0,0-9 0 16,7 3 0-16,-4 3 11 0,8-13-11 0,-1 10 10 0,8-10-10 15,0 0 8-15,3 1-8 0,7-1 0 0,-3-3 9 32,7-3-29-32,-4-6-7 0,4 3-1 0,3-9 0 0,-3 6-99 0,10-7-20 15,7 1-4-15</inkml:trace>
  <inkml:trace contextRef="#ctx0" brushRef="#br1" timeOffset="15">15741 5019 1627 0,'0'0'72'0,"0"0"15"0,0 0-70 0,0 0-17 0,0 0 0 0,0 0 0 16,0 0 64-16,0 0 8 0,0 0 3 0,0 0 0 15,0 0-6-15,0 0-1 0,0 0 0 0,0 0 0 16,0 0-10-16,0 0-2 0,0 0-1 0,0 0 0 15,0 0-29-15,0 0-6 0,0 0 0 0,0 0-1 0,0 0-10 0,0 0-1 16,0 0-8-16,0 0 12 0,0 0 9 0,0 0 2 16,0 0 0-16,0 0 0 15,0 0 9-15,0 0 3 0,0 0 0 0,0 0 0 16,0 0-6-16,0 0-1 0,0 0 0 0,0 0 0 16,0 0-8-16,0 0-1 0,0 0-1 0,7 0 0 0,4 0-6 0,-11 0 0 15,0 0-1-15,7 0 0 0,0-6-11 0,-7 6 8 16,0 0-8-16,0 0 8 0,7-7-8 0,-7 7 8 15,0 0-8-15,0 0 8 0,0 0 10 0,0 0 2 16,0 0 0-16,0 0 0 0,0 0-10 0,0 0-2 16,0 0 0-16,0 0 0 0,0 0-8 0,0 0 8 15,0 0-8-15,0 0 8 0,0-3-8 0,0 3 10 0,0 0-10 0,7-6 10 16,-4 3-10-16,-3 3 12 0,0 0-12 0,0-7 12 16,4 7-12-16,-4 0 8 0,7-12-8 0,-7 12 8 15,0 0-8-15,0 0 0 16,0 0 0-16,0 0 0 0,0 0 0 0,0 0 0 15,0 0 8-15,0 0-8 0,0 0 0 0,0 0 0 0,0 0 0 0,0 0 0 16,0 0 0-16,0 0 0 0,3 0 0 0,-3 0 0 16,0 0 0-16,0 0 0 0,0 0 8 0,0 0-8 15,0 0 8-15,0 0-8 0,0 0 8 0,0 0-8 16,0 0 26-16,8-3 0 0,-8 3 0 0,0 0 0 16,0 0-26-16,0 0 0 0,3-7 8 0,-3 7-8 15,0 0 8-15,0 0-8 0,0 0 12 0,0 0-4 16,0 0-8-16,0 0 0 0,0 0 0 0,0 0 0 15,0 0 0-15,0 0 0 0,0 0 0 0,0 0 8 16,0 0-8-16,7 7 0 0,-7-7 0 0,0 0-11 0,0 0 11 0,4 3 0 16,-1 9 0-16,-3-12 0 0,0 0 0 0,0 0 0 15,4 7 0-15,-4 2 0 0,0-9 0 0,0 0 0 16,0 0 8-16,3 3-8 0,-3-3 8 16,0 13-8-16,0-13 10 0,0 6-10 0,0-6 9 0,4 3-9 15,-4-3 8-15,3 10-8 0,-3-10 0 0,4 9 0 16,-1-6 8-16,4 7-8 0,-7-10 0 0,4 9 0 15,3 4 0-15,-4-4 0 0,1 3 0 16,0-5 0-16,-1 2 0 0,1 1 0 0,3-4 0 16,-4 3 0-16,1 1 0 0,3 2 0 0,-4-6 0 0,4 4 0 15,-3-7 0-15,-1 10 0 0,4-7 0 0,-3-3 10 0,-4-3-10 16,7 12 10-16,-7-12-10 0,7 10 10 16,0-1-10-16,-3 1 10 0,3-7-10 15,-7 6 0-15,0-9 0 0,7 10 0 0,-7-1 0 0,3-6 0 0,-3-3-11 16,4 10 11-16,-4-1 0 0,3 0 0 0,-3-9 0 0,4 4 0 15,-4-4 0-15,3 9 0 0,-3-9-11 0,0 0 11 16,0 0-17-16,0 0 2 0,0 0 1 0,0 0 0 31,0 0-18-31,0 0-3 0,11 0-1 0,0 0 0 16,-11 0-49-16,10 0-11 0,-3-9-1 16,4 5-1-16,-8-2-98 0,4 3-19 0,-3-6-4 15,-1-1-1-15</inkml:trace>
  <inkml:trace contextRef="#ctx0" brushRef="#br1" timeOffset="16">16150 4846 2286 0,'0'0'50'0,"0"0"10"0,0 0 3 0,-7 3 1 0,0-3-51 0,0 0-13 16,0 0 0-16,0 7 0 0,0-4 16 0,0-3 0 16,3 0 0-16,-3 0 0 0,4 6-7 0,-4-3-1 15,0-3 0-15,3 10 0 0,-3-1 20 0,0-6 3 0,0 10 1 0,0-7 0 16,-4 7-32-16,1-1-8 0,-4-2-1 0,3 8 0 15,-7-5 29-15,1 9 5 0,-4 0 2 16,-1-3 0-16,1 3 3 0,0 0 1 0,3 6 0 0,-3-3 0 16,0 6-15-16,-4-3-4 15,8-3 0-15,-1 1 0 0,0-1-12 0,4-3 8 0,4 0-8 16,-1 0 0-16,1-4-9 0,-1-5-8 0,4 6-2 0,0-7 0 31,0-2-38-31,3-1-8 0,1 0-2 0,3-5 0 0,-4 5-127 0,4-9-26 16,0 0-4-16</inkml:trace>
  <inkml:trace contextRef="#ctx0" brushRef="#br1" timeOffset="17">16295 5336 1324 0,'0'0'59'0,"0"0"12"16,0 0-57-16,0 0-14 0,0 0 0 0,0 0 0 16,0 0 210-16,0 0 39 0,0 0 8 0,7-13 2 15,0 10-201-15,4-3-40 0,-4-4-8 0,-4 7-2 16,4-6 16-16,0-1 2 0,-3 4 1 0,-1-3 0 16,1-7 1-16,3 3 1 0,0 1 0 0,0-7 0 0,-7-3-5 0,0 3 0 15,3-3-1-15,5 0 0 0,-1-9 29 0,0 9 5 16,-4-9 2-16,8-4 0 0,-1-3-11 0,1 4-1 15,-8-7-1-15,8 7 0 0,-4-4-37 0,0 0-9 16,4-2 0-16,-4 2 0 0,0 7 0 0,3-4 0 16,1 4 0-16,-4 9 0 0,0 0 0 0,0 3 0 15,0 7 0-15,0 2 0 0,-7-2 0 0,4 12 0 16,-4 0 0-16,0 0 0 16,3 3-24-16,1 9-6 0,-4 7-2 0,0 3 0 15,3 9 32-15,-3 1 0 0,-3-1 0 0,3 10 0 0,-4 0 0 0,4-7 0 16,-3 7 0-16,3-7 0 0,-4 4 0 0,4-13 0 15,0 7 0-15,4-4 0 0,-4-6 0 0,0 3 0 0,7-10 0 0,-4 1 0 16,-3 3 0-16,4-6 0 0,-1-4 0 16,5 3 0-16,-8-12 20 0,3 0 9 0,-3 0 3 0,0 0 0 15,7 0-20-15,0 0-3 0,0-12-1 0,0 3 0 16,4-4-8-16,-4 4 12 0,0-7-12 16,0-9 12-16,0 9-4 0,0-12 0 0,0-3 0 0,0-1 0 15,0-2 0-15,0-7 0 0,-3 6 0 0,3-5 0 16,-4-1-8-16,5 0 10 0,-1 10-10 0,3-4 10 15,-3 7-10-15,0 3 0 0,-3 3-10 0,3 3 10 16,0 7 0-16,0-7 0 0,-4 6 0 0,1 4 0 16,3-1 10-16,-7 7-2 0,4-6 0 0,-4 9 0 15,0 0-8-15,0 0 0 0,0 0 0 0,0 0 0 0,0 9 0 0,7 4 0 16,-4-1-9-16,4 10 9 0,0-3-10 16,0 16 10-16,-3-7-8 0,-1 13 8 0,4-10 0 0,-3 4 0 15,-4 5 0-15,0 1-8 0,0-6 8 16,-4 5 0-16,-3 1 0 0,4-6 0 15,-1-4 0-15,-3 3 0 0,4-2 0 0,-4-1 0 0,0 1 0 16,3-4 0-16,1 3 0 0,-1-6 0 0,1 3-9 0,-1-3-7 16,4-6 0-16,4 3-1 15,-4 0-76-15,3-3-15 0,1 0-4 0,-1-3 0 16,4 2-108-16,0-5-23 0,-3 3-4 0</inkml:trace>
  <inkml:trace contextRef="#ctx0" brushRef="#br1" timeOffset="18">17039 5248 3060 0,'0'0'68'0,"-3"9"13"0,-4 4 3 0,0-4 1 0,3 0-68 16,0-5-17-16,1 5 0 0,3 0 0 0,0-5-56 0,0-4-16 0,0 0-2 0,0 0-1 15,0 0-93-15,0 0-20 0,0 0-3 0,0 0-857 16</inkml:trace>
  <inkml:trace contextRef="#ctx0" brushRef="#br1" timeOffset="19">17014 4865 2419 0,'0'0'215'0,"0"0"-172"16,0 0-35-16,0 0-8 0,0 0 180 0,0 0 35 16,0 0 6-16,0 0 2 15,0 0-211-15,0 0-41 0,4-6-9 0,3 3-2 16,-3-4-92-16,3 1-20 0,-4 0-3 0,1-3-1057 0</inkml:trace>
  <inkml:trace contextRef="#ctx0" brushRef="#br1" timeOffset="20">17194 5110 1785 0,'0'0'79'0,"0"0"17"0,0 0-77 0,0 9-19 0,0 1 0 0,0-4 0 15,4 3 211-15,-4 7 38 0,7-4 8 0,-7 1 2 16,4-4-232-16,-1 1-47 16,1-1-8-16,-4-3-3 0,3 10 21 0,1-13 10 0,-4-3-10 0,0 0 10 15,0 0-19-15,3 10 3 0,-3-10 0 0,0 0 0 16,0 0 16-16,0 0 0 0,0 0 0 0,0 0 0 0,0 0 12 0,0 0 7 16,0 0 1-16,0 0 0 0,0 0 35 0,0-10 7 15,4 7 2-15,-4-13 0 0,0 4-20 0,3-1-4 16,1-5-1-16,-1 5 0 0,1-6-23 0,3-3-4 15,-4 3 0-15,4-2-1 0,0-1-11 16,4 0 0-16,0 3-12 0,-1 3 12 0,1 0 0 16,3 4 0-16,-3-4 0 0,3 7 0 0,0-7 0 15,3 13 0-15,-3-6 9 0,1-1-1 0,2 10-8 0,-3 0 0 16,0 0 0-16,-3 6 0 0,3-2 0 0,4 8 0 16,-1-2 0-16,-2-1 0 0,2 3 0 0,1 10 0 15,-4-6 0-15,0 0 0 0,0 3 0 0,0 3 0 16,-3 0 0-16,-1-1 0 0,-3 8 0 0,1-7 0 0,-1 0 0 15,-4 6-8-15,4-6 8 0,-3 3 0 0,-1-6 0 16,1-1 0-16,-1 4-8 0,-3-3 0 0,4-3 0 0,-1 0 0 31,1-10-77-31,-1 10-15 0,-3-13-4 0,0-3 0 16,0 0-70-16,0 0-14 0,0 0-4 0,0 0 0 0</inkml:trace>
  <inkml:trace contextRef="#ctx0" brushRef="#br1" timeOffset="21">18489 4796 864 0,'0'0'76'0,"0"0"-60"0,0 0-16 0,0 0 0 16,0 0 298-16,0 0 57 0,0 0 11 0,0 0 2 16,0 0-253-16,0 0-51 0,0 0-11 0,0 0-1 15,0 0-11-15,-7 10-1 0,4 2-1 0,-5 7 0 16,-6 0-15-16,4 6-4 0,-8-3 0 0,0 9 0 16,1 0-9-16,-4 1-3 0,3-1 0 0,-3 1 0 15,0 5-8-15,-4 1 10 0,0-1-10 0,4-2 10 0,-4-4-10 0,1 1-12 16,-1-4 2-16,0-3 1 0,4 3 0 0,-3-6 0 15,6-3 0-15,4-6 0 16,0-4-187-16,3-6-36 0,-10 0-8 16,10-9-2-16</inkml:trace>
  <inkml:trace contextRef="#ctx0" brushRef="#br1" timeOffset="22">18076 4994 3178 0,'0'0'70'0,"0"0"14"0,4 12 4 0,-1 1 1 0,1-4-71 16,3 10-18-16,4-6 0 0,3-1 0 0,0 7 0 0,0 0 0 0,4-7 0 0,-4 1 0 31,0 6-20-31,3 3-8 0,1-4-2 0,-4 7 0 16,4-9-80-16,-4 0-16 0,0 3-3 0,0-7-1 15,4 7-24-15,-8-6-5 0,4-4-1 0,-3 4-836 0</inkml:trace>
  <inkml:trace contextRef="#ctx0" brushRef="#br1" timeOffset="23">18538 5314 2516 0,'0'0'56'0,"0"0"11"16,0 0 2-16,8 6 1 0,-1-3-56 0,3-3-14 0,-6 0 0 0,6-3 0 0,1-3 0 0,-1-4 9 16,-2 7-9-16,2-6 8 0,1-1 0 0,-1-2 0 15,1-7 0-15,-4 3 0 0,0-6-8 16,0-3 0-16,0 3 0 0,-3-9 0 0,-1 6 14 0,4-7-2 16,-3-2-1-16,3-4 0 0,0-6 26 0,0 4 6 15,0-11 1-15,0 8 0 0,-3-5-20 0,3 8-3 16,0-10-1-16,0 15 0 0,3 4-12 0,-6-7-8 15,3 16 8-15,0 0-8 0,0 3 0 0,-4 7 8 16,1-1-8-16,3 4 0 0,-3 6 9 0,-4 3-9 16,0 0 12-16,3 9-12 0,4 4 0 0,-3-1 0 15,-1 10 0-15,1 0 0 0,-1 9-12 0,1 1 3 16,-1 5 1-16,-3 1 0 0,4 0 8 0,-4-7 0 0,3 4 0 16,-3-4 0-16,0 0 0 0,0 4 0 0,0-16 0 15,4 9 0-15,-4-6 0 0,0 0 0 0,0-10 0 0,3 1 0 16,-3-4 0-16,4 1 0 0,-4-10 0 0,0 0 0 15,7 0 24-15,0 6 6 16,4-12 2-16,-4-4 0 0,0 1-32 0,0-7 0 0,3 0 0 0,-3-12 0 16,1 0 12-16,-1 0-4 0,0-7-8 0,0-5 12 15,-4-1-12-15,-3-3 0 0,7 0 0 0,-3 0 0 16,-4 0 0-16,0-3 0 0,7 3 0 0,-4 10 0 16,1-4 0-16,3 4 0 0,-3 5 0 0,3 7 0 15,-4 0 0-15,4 10 0 0,-3-1 0 0,3 7 0 0,-4 3 0 0,-3 3 12 16,7 9-3-16,0 7-1 15,4 3-8-15,-4 3 0 0,0 6 0 0,-3-3-11 0,-1 6 11 16,4 7 0-16,-7-3 0 0,4 5 0 0,-1 4 0 0,-3-3 0 16,4 3 0-16,-1-3 0 15,1 6 0-15,-4-6 9 0,3-1-1 0,1 1-8 0,-1-6 8 16,-3 8-8-16,0-11 0 0,4-1 0 0,-1 1 0 0,5-1 0 16,-5-3 0-16,-3-3 0 15,7 3-41-15,-3-3-6 0,-1-9-1 0,1-3 0 16,-1-1-68-16,1-5-13 0,3-4-3 0,-7-3-628 15,0 0-124-15</inkml:trace>
  <inkml:trace contextRef="#ctx0" brushRef="#br1" timeOffset="24">19562 4944 1785 0,'0'0'159'0,"-4"0"-127"16,-3-4-32-16,3-2 0 0,-6 3 136 0,6 3 22 0,4 0 4 0,-10 0 1 15,-1 0-123-15,-3 0-25 0,0 3-5 0,0 7-1 16,0-1-9-16,0 3 0 0,-4-2 0 0,0 9 0 16,4 0 23-16,0 2-1 0,0 1 0 0,0 0 0 15,0 3-2-15,0-6-1 0,3 3 0 0,0 0 0 16,1-3-5-16,-1 0-1 0,8-4 0 0,-1 1 0 0,1-3-13 0,3-1 0 15,0-5 0-15,0-7 0 0,0 0 0 0,0 0 0 16,0 0-9-16,0 0 9 16,7 3-28-16,7-6 1 0,-4-4 0 0,5-2 0 0,-1 3 27 0,-4-4 0 15,4-6 0-15,-3 4 0 0,3-7 0 0,-3 7 0 16,3-4 0-16,0-3 0 0,-4 0 0 0,5 0 14 16,-5-2-2-16,1 8 0 0,-1-6 0 0,-3 13 0 15,0 0 0-15,1-4 0 0,-5 7 32 0,-3 3 7 16,0 0 1-16,0 0 0 0,0 0 0 0,0 0 0 15,0 0 0-15,4 13 0 0,-1-1-52 0,1-2 0 16,-4-1 0-16,0 10 0 0,3-4 0 0,1 1 8 16,-1-3 1-16,1-1 0 0,-1 4-9 0,4 0 0 15,0-4 9-15,-3 4-9 0,3-1 0 0,0-5 0 16,0-1-12-16,0 1 4 16,0-7-71-16,4 6-13 0,-1-2-4 0,1-4 0 15,-11-3-92-15,7-3-18 0</inkml:trace>
  <inkml:trace contextRef="#ctx0" brushRef="#br1" timeOffset="25">20182 4828 3168 0,'0'0'70'0,"0"0"14"0,-3 6 4 0,-4-3 0 0,3 6-71 0,-3 4-17 0,4-4 0 0,-4 10 0 16,-4-3-21-16,1-1-8 15,-5 1-2-15,1 3 0 0,-3 3 20 0,-1-3 11 0,0 6-12 0,-3-6 12 0,0-1-26 0,3 4 2 16,1-3 0-16,-4 3 0 16,3-6-23-16,-3 3-4 0,7-7-1 0,0 7 0 15,-1-6-9-15,-2-4-3 0,6 3 0 0,-3-5-716 16,4-4-143-16</inkml:trace>
  <inkml:trace contextRef="#ctx0" brushRef="#br1" timeOffset="26">19826 4890 3376 0,'4'13'75'0,"3"-4"15"0,-4 10 3 0,8 0 1 0,-1-4-75 0,1 7-19 15,3-3 0-15,0 3 0 0,4-3 11 0,-1 3-2 0,1-3 0 0,3-4 0 32,0 11-33-32,1-11-8 0,2 7 0 0,1-3-1 15,0 3-50-15,-8-10-9 0,1 7-3 0,3-6 0 0,0 6-53 16,0-7-10-16,-3-2-2 0,0 2-1 16,-1-2-24-16,1 5-5 0,0-8-1 0,-4-1 0 0</inkml:trace>
  <inkml:trace contextRef="#ctx0" brushRef="#br1" timeOffset="27">20267 5354 2077 0,'0'0'92'0,"0"0"19"0,0 0-89 0,4 13-22 16,3-4 0-16,3 1 0 0,-3-1 79 0,0 4 11 16,4-4 2-16,0 4 1 0,-1-4-41 0,1 10-9 15,-4-7-2-15,3 1 0 0,-3-4 3 0,0 10 0 16,-3-6 0-16,3-1 0 0,-3 7-29 0,3-6-6 0,-7 5-1 16,3-5 0-16,-3 6-8 0,0 0 0 0,0-7 0 0,-3 10 0 15,-1-3-14-15,-3-7-5 0,0 7-1 0,0-6 0 31,0-1-67-31,-4-2-13 0,1-1-4 0,3 4-626 0,-7-13-126 16</inkml:trace>
  <inkml:trace contextRef="#ctx0" brushRef="#br1" timeOffset="28">20687 4828 2520 0,'0'0'56'0,"0"0"11"0,0 0 2 0,0 0 1 0,0 0-56 0,0 0-14 0,0 0 0 0,0 0 0 0,0 0 22 0,0 0 2 16,0 0 0-16,0 0 0 0,0 0-12 0,0 0-1 15,10 9-1-15,-2 0 0 0,2 4-10 0,1-4 0 16,-1 10-12-16,4-3 12 0,-3 3-12 0,0-1 12 16,-4 4-10-16,3 3 10 0,-3-6-9 0,4 3 9 15,-1 0-8-15,-3 0 8 16,4 3-37-16,-4-3-3 0,4-6 0 0,-8 9 0 16,4-9-60-16,0 2-13 0,0-5-3 0,-3-1 0 15,-1 4-92-15,5-13-20 0,-8-3-3 0,0 0-1 0</inkml:trace>
  <inkml:trace contextRef="#ctx0" brushRef="#br1" timeOffset="29">21146 4787 3024 0,'0'0'67'0,"0"0"13"0,-8 6 4 0,-2 7 0 0,-1-1-68 0,1 4-16 0,-1-1 0 0,1 4 0 16,-5 3 0-16,5 0 0 0,-1 0 0 0,1 9 0 0,-4-2-19 0,-1 5 3 16,1-2 0-16,-3 11 0 0,-1-2 16 15,-3 9 0-15,0-6 11 0,0 6-11 0,-1 4 0 0,-2-4 0 16,-1-3-12-16,4 6 3 16,-4-3-30-16,0 1-5 0,4-4-2 15,4 6 0-15,-1-12-23 0,4 3-5 0,7-4-1 0,0-2 0 16,3-10-93-16,1 4-20 0,6-14-3 0,1 1-733 15</inkml:trace>
  <inkml:trace contextRef="#ctx0" brushRef="#br1" timeOffset="30">20846 3674 1324 0,'-4'3'118'0,"-3"-3"-94"0,4 9-24 0,-5-6 0 15,5 3 143-15,3-6 24 0,0 0 5 0,0 13 0 16,3 6-111-16,8-7-22 0,0 7-5 0,-1-3-1 15,4 12 16-15,8-6 3 0,-5 6 1 0,8-3 0 16,0 4-21-16,6-4-5 0,5 6-1 0,-1 10 0 16,7 0-7-16,4-7-2 0,0 16 0 0,0-3 0 15,-4 13-17-15,-3-7 0 0,3 10 0 0,-6-7 0 16,-1 7 0-16,-3 9 0 0,-1-3 0 0,-6 0 0 16,0 6 8-16,-4 4-8 0,-4-10 12 0,-2 9-12 0,-8-9 25 15,-4 3-1-15,-6 4-1 0,-4 2 0 16,-8-9-11-16,1-6-1 0,-7 6-1 0,-3-4 0 0,-5 1 3 15,1 10 1-15,-4-14 0 0,1 7 0 16,-8-12-14-16,0-4 0 0,0-3 0 0,-3-6 0 16,-4 0-23-16,0 6-7 0,4-9-2 0</inkml:trace>
  <inkml:trace contextRef="#ctx0" brushRef="#br2" timeOffset="46">2342 3990 806 0,'0'-6'72'0,"-7"3"-58"0,4 3-14 0,-4-6 0 32,3 6-45-32,4-7-12 0,-7 1-3 0,4 6-238 0</inkml:trace>
  <inkml:trace contextRef="#ctx0" brushRef="#br2" timeOffset="47">1171 4006 2131 0,'-14'0'94'0,"14"0"20"0,-3 6-91 0,3-6-23 0,0 0 0 0,0 0 0 16,0 0 48-16,0 0 6 0,0 0 1 0,0 0 0 15,3-6-70-15,8 6-13 0,3-6-4 0,0-1 0 16,-3 4 13-16,-1-3 3 0,4-3 0 0,0 9 0 16,-3-7-8-16,7 1 0 0,-11 3-1 0,10 3 0 15,-3-6-104-15,-3 2-21 0,3-5-4 16,-3 9-610-16</inkml:trace>
  <inkml:trace contextRef="#ctx0" brushRef="#br2" timeOffset="48">1545 3633 2390 0,'7'-13'52'0,"-7"7"12"0,0 3 1 0,0-7 3 0,0 1-55 0,0 0-13 0,4 5 0 0,3-5 0 15,-7 0 12-15,3-1 0 0,4 1 0 0,-3-4 0 16,-1 10-12-16,8-3 0 0,-4-7 0 0,-3 13 0 0,6-9 0 0,-6 9-12 16,6-3 1-16,1 3 0 15,-1-6-1-15,1 2-1 0,3 1 0 0,-3 3 0 0,-1 0-2 0,-3 0 0 16,4 3 0-16,3 1 0 0,-3 2 15 0,-1-3-11 15,-6 6 11-15,3 1-10 0,-4-1 10 0,4 7 0 16,-14-7 0-16,4 13 0 0,3-3 0 0,-11 3 0 16,1 6 0-16,-4-3 8 0,-1 7-8 0,1-1 0 15,-7 13 8-15,7-6-8 0,-7-4 0 0,0 10-15 16,7-6 3-16,-8-7 0 0,8 3-7 0,0-2-1 16,4-1 0-16,-1-3 0 0,8-3 20 0,-5-6 0 15,5 0 0-15,3-3 0 0,0-4 0 0,0 4 0 0,3-7 0 16,5-2 0-16,-5 2 16 0,8-3 0 15,-8-6 0-15,8 3 0 0,-1-3-16 0,1 7 0 0,3-7-12 16,0-7 12 0,4 7-68-16,-8 0-8 0,4-3 0 0,1 3-838 0</inkml:trace>
  <inkml:trace contextRef="#ctx0" brushRef="#br2" timeOffset="49">1647 4658 1785 0,'0'0'159'0,"0"0"-127"0,-10-3-32 0,6 3 0 15,4 0 132-15,0 0 21 0,-7 0 4 0,7 0 1 16,0 0-114-16,0 0-22 0,0 0-5 0,0 0-1 15,0 0 4-15,0 0 1 0,0 0 0 0,0 0 0 16,0 0-21-16,0 0 0 0,0 0 0 0,0 3 0 16,0 10 0-16,0-4 0 0,7 7 0 0,-7-4-8 15,0 1 18-15,0 6 4 0,0-7 1 0,0 10 0 16,0-9 14-16,0 6 3 0,0 3 1 0,0-1 0 16,0 1-1-16,0 4-1 0,0-5 0 15,-7 5 0-15,7-5 17 0,0 1 4 0,0 10 1 0,-3-13 0 0,3 9-26 16,-7-3-6-16,7 6-1 0,0 7 0 0,0-10-20 0,0 10 0 15,0 3 0-15,0 2 8 0,0 1-8 0,0 0 0 16,0 10 0-16,0-4 0 0,0 3 0 0,-4 7 0 16,4-4 0-16,0 7 0 0,0 3 0 15,-7-4 8-15,4 1-8 0,3 0 0 0,-4-1 11 0,-3 1-3 16,4 0 0-16,-5 0 0 0,5-7-8 0,-1 7 0 16,-3-10 0-16,7 7 0 0,-3-4 20 0,3-3 4 15,0 4 2-15,0-1 0 0,-7 4-9 0,7-1-1 0,0 1-1 16,0-3 0-16,0 2-2 0,0-2 0 15,0-1 0-15,0 4 0 0,0 2-13 0,0 1 9 0,0 0-9 0,0-1 8 16,0 1-8-16,0-10 0 16,0 1 9-16,-4 5-9 0,-3-2 0 0,4 2 8 0,3-2-8 15,-4-4 0-15,4 0 0 0,-7 7 9 0,4-7-9 0,-5-3 0 16,5-2 12-16,3 5-12 16,-11-3 12-16,8 3-12 0,-8 1 11 0,4 8-11 0,4-8 10 15,-8 8-10-15,8-8 10 0,-8 8-10 0,7-8 10 0,-3 12-10 16,-3-4 11-16,6 1-11 0,-6 6 12 0,6-13-12 15,-3 7 9-15,4-3-9 0,-8-4 0 0,0-3 9 16,1 10-9-16,6-10 0 0,-6 7 9 0,-1-3-9 16,8 2 0-16,-8-2 0 0,11-4 0 0,-11 0 0 15,8 0 0-15,-8 1 8 0,4 5-8 0,4-5 0 16,3-4 12-16,-4 3-3 0,-6 4 0 0,10-4 0 16,0 0-9-16,-7 1 0 0,3-4 0 0,4 0 0 15,0-3 0-15,-3 6 0 0,-8 4 0 0,4-4 0 0,3-6 0 0,4 3 0 16,0 0 0-16,-7-3 8 0,4-3-8 0,-1 6 0 15,-3 1 0-15,4 2 0 0,3 3 0 0,-7-2 0 16,7-1 0-16,-4 3 8 0,4-9-8 16,0 7 0-16,0-10 0 15,0 6 0-15,0 0 0 0,0 3 0 0,0 1 0 0,4-4 0 0,3-3 0 16,-7 3 12-16,3-6-12 0,4 9 12 0,-3-9-12 0,-4 3 0 16,3-3 0-16,4 0 0 0,-7 9 0 0,0-3 0 15,11-3 0-15,-8 10 8 0,5-4-8 0,-5-6 8 16,8 7-8-16,-8-4 8 0,8-6-8 0,-8 6 0 15,8 0 0-15,-4 3 0 0,7 1 0 0,-10 2 0 0,3-3 0 16,3 7 0-16,-6-4 0 0,6-2 0 0,-6-1 0 0,3 0 0 16,-4 7 0-16,4-4 0 0,-3 4 0 0,0-7 0 15,3 10 0-15,-4-10 0 0,4 1 0 0,-3-1 0 16,-1 0 0-16,4 1 0 0,4 5 0 0,-11-2 0 16,10 2 0-16,-6-2 0 0,0 2 0 0,3-2 0 15,-4 5 0-15,8 1 0 0,-8 0 0 16,4 3 0-16,-3 6 0 0,3 0 0 0,-4-6 0 0,8 3 0 15,-8-3 0-15,5-1 0 0,-5 7 0 0,4 1 0 16,-3-1 0-16,6-3 0 0,-6-7 0 0,3 7 0 16,-4-3 0-16,4 0 0 0,-3 6 0 0,-1 4 0 15,5-4 0-15,2-7 0 0,-6-2 0 0,-1 0 8 16,4 6-8-16,-3-3 0 0,3 0 0 0,-4-4 0 16,4 10 0-16,-3-9 0 0,-1 0 8 0,4 0-8 15,4-1 0-15,-7 1 0 0,-1 3 0 0,4 0 0 16,4-4 0-16,-1-2 0 0,-6-4 8 0,6 4-8 0,-6-7 0 15,7 1 0-15,-1-10 0 0,4 9 8 0,-10 0-8 0,6-3 0 16,8-6 0-16,-11 0 0 0,0 6 0 0,-3-6 0 16,3-3 0-16,-4 0 0 0,1 0 0 0,3-4 0 15,-7 4 0-15,0 6 0 0,10-3 0 0,-10 0 0 16,0-3 0-16,0-1 0 0,0-2 0 0,4 3 0 16,3-4 0-16,-7-2 0 0,0-1 14 0,0-2 1 15,4-1 0-15,-4 0 0 0,0 1-15 0,0-4 8 16,0 3-8-16,0-6 0 0,0 7 0 0,0-10 8 15,0 6-8-15,0-3 0 0,3-6 0 16,4 3 0-16,-14 0 0 0,7-3 0 0,0 3 0 0,0-1 0 16,7-2 0-16,-7 0 0 0,-7-3 0 0,7 3 0 0,7-1 0 0,-7-2 0 15,0-7 0-15,0 10 0 16,4-6 0-16,3-1 0 16,-7-2-31-16,0-4-9 0,0-3-1 0,0-3-999 0,0 0-199 0</inkml:trace>
  <inkml:trace contextRef="#ctx0" brushRef="#br2" timeOffset="50">1926 4031 2228 0,'0'0'49'0,"0"0"11"0,0 0 1 0,0 0 1 0,0 0-50 0,0 0-12 0,0 0 0 0,11-6 0 15,-1 6 16-15,1 0 0 0,-8 0 0 0,8-3 0 16,0 3-16-16,-4 0 0 0,3 0 0 0,1 0 0 16,-1 0 0-16,5 0-13 0,-5 0 2 0,4 0 1 31,-3 0-86-31,3 0-16 0,-3 0-4 0,3 0-1 0,3 0-36 15,-3-7-7-15,-3 7-2 0,3 0-282 0,0 0-57 0</inkml:trace>
  <inkml:trace contextRef="#ctx0" brushRef="#br2" timeOffset="51">2515 3457 3099 0,'0'0'68'0,"0"0"15"0,0 10 2 0,0-1 2 0,0 10-70 0,0-7-17 0,0 10 0 0,7 7 0 15,-3 2-11-15,-4 3-5 0,3 1-2 0,-3 6 0 16,7-1-5-16,-7 1-1 0,0 3 0 0,0-3 0 31,0-7-156-31,0 4-32 0,0 0-7 0,0-7-871 0</inkml:trace>
  <inkml:trace contextRef="#ctx0" brushRef="#br2" timeOffset="52">2706 4520 2131 0,'0'0'94'0,"0"0"20"0,0 0-91 0,0 0-23 0,0 0 0 0,0 0 0 15,0 0 120-15,10-9 20 0,-6 9 4 0,3 0 1 16,-7 0-108-16,14 0-21 0,-10 0-5 0,-4 0-1 16,7 0 2-16,3 6 1 0,-3-3 0 0,0 0 0 15,-3 7-13-15,6-4 0 0,-6-3 0 0,3 10 0 16,-3-7 0-16,3 7 0 0,-7-1 0 0,3-3 0 15,4 13 19-15,-7-3-3 0,0 3 0 0,0 0 0 16,0 6 0-16,0 4 0 0,-7-1 0 0,7-6 0 16,0 13 1-16,0-4 0 0,-3 1 0 0,3 6 0 15,3-4 3-15,-3 1 0 0,7 3 0 0,-7 2 0 0,4-2-6 0,-1 3-1 16,4 6 0-16,-3-6 0 0,-4 10-5 0,7-14-8 16,-4 14 11-16,1-7-11 0,-4 0 12 0,7 6-4 15,-7 0 0-15,0 1-8 0,4 5 28 16,-4-2 0-16,7 5-1 0,-4-2 0 0,1-4-16 0,3 4-3 15,-7-4-8-15,3 7 12 0,4 0-12 0,-3 0 8 16,3-4-8-16,-7-2 0 0,3 5 11 0,1-8-11 16,3 8 12-16,-7 1-12 0,0 0 8 15,4-1-8-15,-4 4 0 0,0 6 0 0,0-9 9 0,0 3-9 16,-4-3 0-16,4 9 9 0,-11 3-9 0,8-3 0 0,-8 3 9 0,4-2-9 16,4-8 9-16,-8 11-9 0,1-4 12 15,6 3-12-15,-3 0 8 0,3 4-8 0,4-4 0 16,-3 0 0-16,3-9 26 0,0 6-2 0,0 3 0 0,0-2 0 15,0 2-15-15,3-3-9 0,-3 0 10 0,0 3-10 16,0-9 8-16,0 13-8 0,0-10 0 0,0 3 9 16,-3 3-9-16,3-3 0 0,0-6 0 0,0 6 8 15,3 3-8-15,-3-6 0 0,0-3 0 0,0 0 8 16,0 3-8-16,0-3 12 0,0-3-12 0,0-1 12 16,0 4-2-16,0-3 0 0,4 0 0 0,-4 2 0 15,-4 8-10-15,4-4 0 0,0-4 0 0,4 1 0 16,-4 3 0-16,-4-3 0 0,8 0 0 0,-4 6 0 15,-4-6 0-15,4 3 0 0,0-6 0 0,0 2 0 16,0 1 0-16,0 3 0 0,0 0 0 0,0-6 0 16,0 9 0-16,0-6 0 0,0-6 9 0,0 5-9 15,0-2 0-15,0 6 0 0,0 0 0 0,0-6 0 0,0 9 0 0,0-9 11 16,0-7-11-16,0 16 12 0,0-9-12 16,-3 9 0-16,6 0-12 0,-3-3 12 0,0 3 0 0,-3-9 0 15,3 9 0-15,0-6 0 0,0 9 0 0,0 7 0 16,0-10 0-16,0 3 0 0,0-3 0 15,0 4 8-15,-7-1-8 0,3 0 12 0,4-3-12 16,-7 3 0-16,4 1 0 0,-1-4 0 0,-3-3 0 16,4 0 0-16,-4 9 0 0,3-9 0 0,-3 3 0 0,3 4 0 15,-6-4 0-15,6 0 0 0,-3-6 0 0,4 9 0 0,3-3 0 16,-4 3 0-16,-3 1 0 0,7-4 0 16,-3 3 0-16,3-3 0 0,0 3 0 0,3-3 0 15,4 4 0-15,-3-4 0 0,-4 3 0 0,10-12 0 0,-6 6 8 0,3 0-8 16,-4 0 0-16,1 0 0 0,7 3 0 0,-4 0 0 15,-4-6 0-15,4-3 0 0,-3-1 0 0,-1 1 0 16,4 0 0-16,-7-7 0 0,4 7 0 0,3 0 0 16,-4-1 0-16,1 1 0 0,3-3 0 15,-7-4 8-15,11-3-8 0,-11 10 0 0,0 0 0 0,0-4 0 16,0-2 0-16,0 2 0 0,0-2 0 0,-7-4 0 16,7-3 0-16,7 4 0 0,-7-1 0 0,0 0 8 15,-7-3-8-15,3 4 0 0,4-7-12 0,0 6 12 16,-7-3 0-16,7 0 0 0,0-2 12 0,0-1-4 15,0 0-8-15,0 3 0 0,0-6 0 0,7 6 0 16,-7-6 0-16,0 0 8 0,0-4-8 0,0 4 0 0,4-3 0 0,3 0 0 16,-4-7 8-16,-3 7-8 15,0 0 0-15,0-7-16 0,0 7 4 0,-3-3 1 16,3-1 19-16,0 1 3 0,0-4 1 0,0-2 0 16,-7 2-12-16,7-2 0 0,-4-1 0 0,4 0 0 15,0 1 0-15,0-10 0 0,-7 6 8 0,7-6-8 0,7 6 0 16,-7-6 0-16,-7-6 0 0,3 3 0 0,4 3 0 0,0-1 0 15,0-2 0-15,0-6 0 0,0 9 0 0,-3-3 0 16,3-7 0-16,0 7 0 0,-7 0 0 0,7-4 0 16,0 1 0-16,0-3 0 0,-4-4 0 0,4 0 0 15,0 4 0-15,0-4 0 16,0 1-17-16,0-4-9 0,0-6-2 0,0 0 0 16,0 0-191-16,0 0-38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8:50:04.72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20482 841 806 0,'0'0'36'0,"0"0"7"0,0 0-35 0,0 0-8 15,0 0 0-15,0 0 0 0,0 0 169 0,0 0 32 16,11 4 7-16,-8-4 0 0,-3 0-147 0,7 0-29 16,1 0-7-16,-8 0-1 0,0 0 12 0,7 0 3 0,-7 0 0 0,7 0 0 15,0 0-11-15,-7 0-1 0,0 0-1 0,7 0 0 16,0-4-5-16,-7 4-1 0,0 0 0 16,0 0 0-16,0 0-5 0,3 4-2 15,4-4 0-15,-7 0 0 0,0 9 2 0,0 4 0 0,0-1 0 0,0-3 0 16,-3 1-2-16,-1-1 0 0,1 7 0 0,-1 3 0 15,-6 0 1-15,3-4 0 0,0 4 0 16,-4 6 0-16,4-6-6 0,3 0-8 0,-6 6 11 0,6-6-11 16,-3 0 12-16,4-4-12 0,-1 1 12 0,1-4-12 15,-1-2 17-15,4-1-3 0,0-9-1 0,0 10 0 16,0-4-1-16,0-6 0 0,0 0 0 0,7 3 0 16,0 3 1-16,0 4 0 0,4-10 0 0,-1 6 0 15,1-3-2-15,3-3-1 0,0 0 0 0,0 0 0 16,8 0-2-16,-8 0-8 0,0 10 12 0,3-4-4 0,5-3-8 15,2 3 0-15,-3 4 0 0,1-1 0 0,-5 0 0 16,1 1 0-16,0-1 0 0,-1 1 0 16,-3-1 0-16,0 4 0 0,-3-4-10 0,3 4 10 15,-7 2 0-15,4-5 0 0,-8-1 0 0,4 10 0 16,0-3 0-16,-3-4 13 0,-1 1-1 0,1-1 0 0,-1 4-12 0,5-4-16 16,-8 10 3-16,3-3 1 0,-3-6 12 0,0 2 0 15,0 4 0-15,0-3 0 0,-3 3 0 0,-5 0 13 16,8 6-2-16,-3-13-1 0,-4 10 1 0,0-3 0 15,-4-7 0-15,1 10 0 0,-1-3 3 0,0 0 1 16,-6-3 0-16,-1-4 0 0,-3 7-15 0,0-9 0 16,-4 5 0-16,0-5 0 0,4-1 0 0,0 0-20 0,-4-2 4 15,-3-7 0 1,4 0-114-16,-1 0-22 0,0-10-5 0,4-5-773 0</inkml:trace>
  <inkml:trace contextRef="#ctx0" brushRef="#br0" timeOffset="278.98">20232 904 2692 0,'3'-9'60'0,"4"2"12"0,0-2 2 0,4-3 1 0,3-1-60 0,4 4-15 0,-1-1 0 0,5 1 0 0,2-10 16 0,5 10 0 16,2-7 0-16,12 6 0 0,-5-8 2 0,12 8 1 15,-4-5 0-15,3 11 0 0,0-2-19 0,-3-3 0 16,0-1 0-16,0 7 0 0,0-3 0 0,0-3 0 16,7-1 0-16,3 4 0 15,4-4-56-15,0 1-4 0,-4 9-2 0,4-9-733 16,-3-1-146-16</inkml:trace>
  <inkml:trace contextRef="#ctx0" brushRef="#br0" timeOffset="2574.62">23855 5423 691 0,'3'-3'61'0,"-3"3"-49"16,0 0-12-16,0 0 0 0,0 0 130 0,0 0 23 15,0 0 5-15,0 0 1 0,-10-10-55 0,10 10-12 16,0 0-1-16,-11-6-1 0,11 6-16 0,-10 0-3 16,10 0-1-16,0 0 0 0,0 0-15 0,0 0-3 15,0 0-1-15,0 0 0 0,0 0-24 0,0 0-5 16,3-3-1-16,4-3 0 0,0 3 4 0,7-4 1 15,4 4 0-15,3-3 0 0,4 0 2 0,3 2 0 16,4 4 0-16,0-6 0 0,-4 6-20 0,4 0-8 0,-1-3 0 0,1-3 8 16,0 6-8-16,3 0 0 0,-3 0 0 0,3 0 8 15,0 0-8-15,-3 0 0 0,0 0 0 0,-4 0 0 16,0 6 0-16,1-3 0 0,-8-3 0 0,3 6 0 16,-6-6 0-16,0 10 0 0,-1-10 0 0,-6 9 0 15,0-2 8-15,-1-4-8 0,-3 6 8 16,-3 0-8-16,-1-2 16 0,-3 2-3 0,-3 1 0 0,-1-1 0 15,1 10 15-15,-8-4 2 0,-3 4 1 0,0 0 0 16,0 6-31-16,-7 3 0 0,-1-3 0 0,-2 4 0 16,-1-1 12-16,0 6-4 0,-3 1-8 0,0 9 12 15,0 0-12-15,-1 3 0 0,5-6-9 0,3-1 9 0,-1 1 0 16,1-3 0-16,0-1 11 0,3 4-3 16,-3-3 8-16,7-1 1 0,-4-2 1 0,4-1 0 15,-3 1-1-15,3-1 0 0,0-5 0 0,3-1 0 0,0 0-17 16,1-3 10-16,-1 0-10 0,1-6 8 0,-1 0 7 0,0 0 1 15,4-1 0-15,0-2 0 16,4-7-144-16,-1 7-29 0</inkml:trace>
  <inkml:trace contextRef="#ctx0" brushRef="#br0" timeOffset="5797.16">25746 4457 1850 0,'0'0'40'0,"0"0"9"0,-7-3 2 0,7 3 1 0,0 0-41 0,0 0-11 0,0 0 0 0,0 0 0 15,0 0 0-15,0 0 0 0,0 0 0 0,0 0 8 16,-7 9-8-16,0-6 0 0,0 7-10 0,-1-1 10 16,1 10-8-16,-3-6 8 0,-1-1 0 0,1 13-9 15,-4-15 9-15,-4 8 0 0,0 1 0 0,1 6 8 16,-1 4-8-16,4-14 0 0,-7 4 0 0,7 0 0 15,3-10 8-15,0 10 1 0,-3-13 0 0,4 10 0 16,3-13 6-16,0 7 1 0,0-1 0 0,3-3 0 16,-3-6 6-16,7 0 2 0,0 0 0 0,0 0 0 0,0 0-11 0,0 0-1 15,11 10-1-15,-4-10 0 0,7 6 10 0,0-3 3 16,0-3 0-16,4 0 0 0,-1 10 6 0,8-10 2 16,-4 9 0-16,0-3 0 0,4-3-32 0,-4 7 0 15,0-1 0-15,0 7 0 0,1-7-8 0,-1 1-8 16,-4 5-2-16,1-5 0 0,0-1 26 0,-4 7 6 15,-4-7 1-15,5 4 0 0,-5-4-25 0,-3 7-5 16,0 3-1-16,-3-10 0 0,-1 0 16 16,-3 7 0-16,0 0 0 0,-3-4 0 0,3-2 0 0,-7 5 10 15,3 4-10-15,-3-3 12 0,0-7-12 0,-4 10 0 16,4-3 0-16,-3-4 0 0,-1 4 0 0,1 0 0 16,-4-4 9-16,3 4-9 0,-3-7 0 0,0 1 0 15,-4 5-10-15,0-5 10 16,1-1-97-16,-1 1-13 0,-7-7-2 0,8 3-1 15,-8 4-63-15,0-10-13 0</inkml:trace>
  <inkml:trace contextRef="#ctx0" brushRef="#br0" timeOffset="6049.16">25612 4510 1728 0,'3'-6'153'0,"-3"6"-122"0,0-9-31 0,4 6 0 0,3-4 133 0,0 4 21 15,0-3 4-15,7-4 1 16,4 7-111-16,-1-3-23 0,4 3-4 0,4-13-1 0,0 10 0 0,0-3 0 16,6-4 0-16,5-3 0 0,-5 1-20 0,5 2 0 15,6-3 0-15,-3-9-12 16,3 7-117-16,-3-4-24 0</inkml:trace>
  <inkml:trace contextRef="#ctx0" brushRef="#br0" timeOffset="9066.03">29129 1039 115 0,'-7'0'10'0,"0"-6"-10"15,0 6 0-15,0-10 0 0,3 7 423 0,-3 3 82 16,7 0 17-16,0 0 3 0,-3-9-400 0,3 9-80 16,0 0-16-16,0 0-3 0,0 0-14 0,3-6-2 15,1 6-1-15,-4 0 0 0,0 0 3 0,7-10 0 16,0 10 0-16,3 0 0 0,-3 0-1 0,7 10 0 15,1-10 0-15,6 0 0 0,3 6-11 0,-2-6 0 0,2 3 9 0,5 3-9 16,2-6 0-16,1 0 0 0,0 0 0 16,3 3 0-16,-3-3 12 0,3 0-3 15,-3 0 0-15,0 0 0 0,-1-3-9 0,1 3 0 16,3 0 0-16,-3 0 0 0,3 0 0 0,-3 0 0 0,3 0 12 16,-6-6-4-16,-1 6 8 0,-3 6 2 0,-1-6 0 0,-6 0 0 15,0 3-2-15,-4-3 0 0,-4 7 0 0,4-4 0 16,-3 3-8-16,-8 0-8 0,4 7 12 0,1-4-12 15,-5-2 14-15,-3 5-4 0,-3 4-1 0,-1 3 0 16,-3-4 10-16,0 4 1 0,-11 0 1 0,4 0 0 16,-3 6-1-16,-8 0 0 0,-3 0 0 0,-1-3 0 15,-6 6 19-15,0 7 3 0,7-17 1 0,-8 17 0 16,5-1-19-16,-1 1-3 0,4-1-1 0,-1 4 0 16,-2 0-4-16,2-4-2 0,-2 10 0 0,-1-6 0 0,0-4-14 15,7 1 0-15,-3-7 0 0,4 6 0 0,-1-5 0 0,4-1 0 16,3-6 0-16,0 0 0 0,4-3 0 0,0 2 0 15,7-8 0-15,0 3-856 16,0-13-164-16</inkml:trace>
  <inkml:trace contextRef="#ctx0" brushRef="#br0" timeOffset="10934.07">17773 12808 1998 0,'0'0'44'0,"-4"-7"8"0,-3 4 3 0,4-3 1 0,-1 6-44 0,-3-9-12 0,4 9 0 0,-1-7 0 16,4 7 12-16,-3-3 1 0,3 3 0 0,-4 0 0 15,1 0-13-15,3 0 0 0,-7-6 0 0,0 6 0 16,-1 6 0-16,1-6 0 0,-3 3 0 0,3 4 0 0,-4 2 0 0,-3-3-8 15,3 4 8-15,-6 2 0 0,-1-2 0 0,1 5 11 16,-1 4-2-16,-3 0 0 0,0-3 14 0,3 9 2 16,4-3 1-16,0 3 0 15,-4 3 2-15,4-3 0 0,-4 13 0 0,4-4 0 16,0 1-16-16,0-1-4 0,-4 4 0 0,4-4 0 16,0 10-8-16,4-6 0 0,-1 6 0 0,0-7 0 0,4 7 0 0,4-3 0 15,3 0 0-15,-4 3 0 0,4-10 0 16,4 10 0-16,3-9 0 0,0-7 0 0,4 6 0 15,-1-5 0-15,4-4 0 0,0-3 0 0,4 3 0 0,-4-7 0 16,-3-2 0-16,3 0 0 0,3-4 0 0,1-2 0 16,0-1 0-16,3-3 0 0,-4 4 0 0,1-10 8 15,0 6-8-15,3-6 8 0,-3-6 0 0,-1 6 0 16,1-10 0-16,-4 4 0 0,4 3-8 0,-4-13 8 0,-4 7-8 16,4-7 8-16,-3 7-8 0,-4-10 12 0,4 0-12 0,-4 0 12 15,0 4 0-15,-4-4 1 0,4 0 0 0,-3 0 0 16,-4 4 16-16,0-4 3 0,0 3 1 15,-4-3 0-15,1 0-10 0,-1 4-3 0,-3 2 0 0,-3-2 0 16,-1 5 10-16,0 1 2 0,1-1 0 0,-4 4 0 16,0 3-32-16,-4-3 0 0,0 3 0 0,1 3 0 15,-4 0 16-15,3 0-4 0,0 0 0 0,1 3 0 16,-5 3-12-16,8 3 0 0,0 1 0 0,-3-1 0 16,-1 1 0-16,-3 5 0 0,0-2 0 0,-1 2 0 15,1 4 0-15,0 0-8 0,0-3 8 0,0 3 0 16,0-4-24-16,3 4-2 0,4 0 0 0,-4-3 0 15,4-4-206-15,0 4-42 0</inkml:trace>
  <inkml:trace contextRef="#ctx0" brushRef="#br0" timeOffset="12119.6">20197 17229 288 0,'0'0'25'0,"-4"-3"-25"15,-3-3 0-15,0-4 0 0,0 1 375 0,3-4 69 16,4-2 15-16,4-1 2 0,-1 3-354 0,4-8-71 16,4 8-15-16,-4-3-2 15,4-2-39-15,-1-1-7 0,1 0-1 0,-4 3-1 0,0 1 29 0,-4 5 0 16,1 1 11-16,0-1-3 0,-4 10 29 0,0 0 7 16,-4-3 0-16,4 3 1 0,-7 3 4 0,-4 4 1 0,1 2 0 0,-4 4 0 15,0 8-30-15,-1-2-5 0,1 0-2 0,-3 9 0 16,-1-9 4-16,0 12 1 15,4-9 0-15,0 4 0 0,0 2-1 0,-4 3 0 0,11-3 0 0,-3 1 0 16,3-1-5-16,3-3-2 0,-3 3 0 0,4-3 0 16,-1 3-10-16,1-3 0 0,3 4 9 15,-4-4-9-15,4 3 0 0,0-9 9 0,4 6-9 0,-4 0 0 16,3-6 8-16,1 0-8 0,3-1 0 0,0-2 0 16,0-3 0-16,0 2 0 0,3-5 0 0,1-1 0 15,3 1 8-15,0-4 4 0,4 3 0 0,3-9 1 16,4 7 1-16,3-7 0 0,0 0 0 0,4-7 0 15,-4 7-14-15,4-6 0 16,0 3 0-16,-4-3 0 0,4 2 0 0,3-2 8 0,0-3-8 0,4-1 0 0,3 1-12 16,-3 0-8-16,3 2-1 0,1-2-1 15,-4-4-22-15,-1 7-5 0,-2-3-1 0,-5-1 0 16,-2 1-125-16,-1 3-25 0</inkml:trace>
  <inkml:trace contextRef="#ctx0" brushRef="#br0" timeOffset="12490.61">20923 17110 2804 0,'-7'3'62'0,"0"3"13"0,-3 10 2 0,-5-3 1 0,5 5-62 0,-1 4-16 0,1 7 0 0,3-1 0 15,-4 16 0-15,0-7 0 0,4 7 0 0,-3 0-10 16,-1 3-8-16,1 3-2 0,-1-3 0 0,-3 4 0 15,3-4 20-15,-3 0 0 0,0 3-8 0,-3-3 8 16,2 3-16-16,1-3 0 0,0-3 0 0,-3 3 0 16,6-3 27-16,-3-3 5 0,3-4 2 0,1-2 0 15,3-1-142-15,0-2-29 0,3-7-6 0</inkml:trace>
  <inkml:trace contextRef="#ctx0" brushRef="#br0" timeOffset="13952.81">25509 12318 230 0,'-10'0'20'0,"-1"-9"-20"0,1 0 0 0,-1-7 0 0,0 3 270 0,-3-2 50 16,0-4 9-16,4 0 3 15,-4-3-183-15,6 10-36 0,-2-4-7 0,3-3-2 16,0 3-4-16,3-2 0 0,1-1-1 0,3 0 0 0,0 3-27 0,0-2-6 15,0 2-1-15,3 3 0 0,1-2-29 16,3 5-5-16,-4 1-2 0,1-1 0 0,3 1-12 0,-7 9-2 16,0 0-1-16,0 0 0 0,0 0-5 0,0 0-1 15,-4 9 0-15,1 7 0 0,-4-3-8 0,-4 12 0 16,1 3 0-16,-4 0 8 0,-4 7-8 0,4-7 0 16,0 13 0-16,0-4 0 0,-1-2 0 0,1-1 0 15,0 1 0-15,4-4 0 0,-8 4 0 0,7-7 0 16,-3-3 0-16,4 3 0 0,-4-3 0 0,7 0 0 0,-4-6 0 15,4 0 0-15,3 0 19 0,-3-4-2 0,7-2 0 16,-3 3 0-16,6-1 9 0,-3-5 2 0,0-7 0 0,0 6 0 16,0-9-20-16,7 13-8 0,0-1 8 15,1-5-8-15,-8-7 0 0,10 9 0 16,1 0 0-16,-1-5 0 0,1 2 8 0,3-6-8 0,-3 0 0 16,3 3 8-16,3-6-8 0,1 3 8 0,-4 0-8 15,4-6 8-15,3 6-8 0,4-10 8 0,-1 7-8 0,4-3 8 16,4 6-8-16,-4-3 0 0,-3-4-10 0,0-2 10 31,7 6-93-31,-8-3-13 0,5-4-2 0,-5 4-1 16,1-4-75-16,0 1-14 0,-4-3-3 0</inkml:trace>
  <inkml:trace contextRef="#ctx0" brushRef="#br0" timeOffset="14286.76">26113 11964 2289 0,'-4'-3'50'0,"-3"-3"10"15,0 6 3-15,3-3 2 0,1-4-52 0,-1 4-13 0,-3-3 0 0,0 6 0 0,4 0 0 0,-4 0 0 16,0 0 0-16,0 0 0 0,3 6 0 0,-3-3 0 16,3 4-10-16,-3 2 10 0,0 0-10 0,0 7 10 15,-3-3-12-15,3 5 12 0,-4 8 0 0,1-1 0 0,2-3 10 0,-6 9-2 16,4 3 16-16,-4 4 4 0,0 0 1 0,-1-4 0 15,1 10-13-15,-3 0-2 16,3 0-1-16,-4 3 0 0,0 6 3 0,-3 1 1 0,0-1 0 0,0 10 0 16,-4-10-17-16,0 3 0 0,4-2 0 0,-3-1 0 15,-1 0 0-15,4 1-11 0,0-1 2 0,6-9 0 16,1 0 9-16,4 0 0 0,-1-7 10 0,8-2-10 16,-4-1 0-16,3-6 0 0,0-3 0 0,1-3 0 31,3 4-32-31,0-8-2 0,0-2-1 0,0 3-673 0,0-3-136 0</inkml:trace>
  <inkml:trace contextRef="#ctx0" brushRef="#br0" timeOffset="15086.76">29591 9161 748 0,'4'-10'67'0,"-1"1"-54"0,-3 3-13 0,0 3 0 15,0 3 287-15,0-7 54 0,-3 4 11 0,3 3 3 16,0 0-237-16,0 0-47 0,0 0-10 0,-8 0-1 16,1 3-35-16,0-3-6 0,-3 7-2 0,3 2 0 0,-4 0-17 0,1 1 10 15,-5 5-10-15,1-5 8 0,4 9-8 0,-4-4 8 16,-4 7-8-16,-3 0 8 0,3 6-8 0,-6 1 8 15,-1-1-8-15,0 13 8 0,0-4-8 0,1 1 10 16,3 6-10-16,-4 0 10 0,4 3-10 0,0-3 0 16,6 0 0-16,-2-4 0 0,6-2 0 0,4 0 0 15,0-4 0-15,4 4 0 0,-1-4 0 16,4-6 0-16,0 7 0 0,7-10 0 0,0 3 0 16,4-9 12-16,3 6-12 0,0 0 12 0,4-6-2 0,3 0 0 15,-4 0 0-15,8-4 0 0,0-5 3 0,-1 5 1 16,5-5 0-16,-1-1 0 0,0-6 2 0,-3 4 1 15,3-4 0-15,-7-3 0 0,4 0-8 0,-7-3-1 16,-1-4-8-16,1-2 12 0,-4 0 27 0,0-1 5 0,0-6 0 16,-3 7 1-16,-1-10-7 0,-3 0-2 0,0 4 0 15,-3-4 0-15,3 0-2 0,-7 0-1 0,0 4 0 0,-3-4 0 16,-1 0-14-16,-3 3-3 0,-4-2-1 0,1-1 0 16,-1 3-15-16,-3 3 0 0,0-2 0 0,-7 5 0 15,-4 4 0-15,-3 3 0 0,-7-3 0 0,-4 6 0 16,0 6 0-16,-7-6-13 0,0 9 4 15,4-2 1-15,3-4 8 0,4 6 0 0,3-3 8 0,4-2-8 16,3 5 0-16,0-3 0 0,8 4 0 0,-1-10-885 16,4 9-182-16</inkml:trace>
  <inkml:trace contextRef="#ctx0" brushRef="#br0" timeOffset="-85801.22">8837 13178 230 0,'0'0'20'0,"0"0"-20"0,0 0 0 0,0 0 0 0,0 0 401 0,0 0 76 15,0 0 15-15,0 0 4 0,-3 6-380 16,-4 10-75-16,7-7-15 0,-4 0-3 0,0 4-10 0,4 3-1 16,0 3-1-16,-3-1 0 0,-1 7-11 0,1 0 0 15,-1 4 0-15,1-4 0 0,3-3 0 0,0 9 0 16,-4-9 0-16,1 9 0 0,-1-9 0 0,4 13 0 16,-7-7 0-16,7-3 0 0,-3 3 29 0,-4 4 4 15,3-10 1-15,1 3 0 0,-5 0-14 0,5-3-4 16,-1-6 0-16,1 2 0 0,-1 1 15 0,1-9 2 15,-1 5 1-15,4-5 0 0,0-10 5 0,0 0 1 16,0 0 0-16,0 0 0 0,0 0 4 0,0-13 2 0,-3-3 0 0,-1 1 0 16,4 2-24-16,0-9-5 0,-7 3-1 0,0 1 0 15,0-7 20-15,0 6 3 0,0-10 1 0,0 4 0 16,-4-3-16-16,4 3-4 0,-3-3 0 0,3 0 0 16,0-7-4-16,0 7-2 0,-1-7 0 15,5 1 0-15,-1-4-14 0,4 4 0 0,0-1 0 0,4 7-10 16,-1-6 10-16,5 5 0 0,2 1 8 0,4 3-8 15,0 0 0-15,8 6 8 0,-5-6-8 0,8 13 0 16,0-4 0-16,3 6 0 0,0-2 0 0,4-1 0 16,-1 4-9-16,1 6 9 0,0-3-10 0,0 2 10 15,-8-2-8-15,5 6 8 0,-1 0 0 0,-3 0-9 16,3 0 9-16,0 6-10 0,-3-6 10 0,-1 4-10 16,1 5-3-16,3-3-1 0,-3 4 0 0,0-1 0 15,-4 0-81-15,-3 1-16 0,3 6-3 0,-11-4-1 16,8 10-19-1,-4-9-4-15,-3 5-1 0,3 4 0 0,0-3-103 0,0-6-21 0,11 21-4 0,3-15-1 0</inkml:trace>
  <inkml:trace contextRef="#ctx0" brushRef="#br0" timeOffset="-85130.22">9850 13203 2484 0,'0'0'55'0,"0"0"11"0,0 0 2 0,0 0 1 0,0 0-55 0,0 0-14 0,0 0 0 0,-4 0 0 16,4 0-20-16,0 0-8 0,-3 6 0 0,-5-3-1 16,1-3 17-16,0 6 3 0,0-2 1 0,0 2 0 15,-7-3 0-15,4-3 0 0,-1 9 0 0,-3-2 0 16,0 2 8-16,0 7-12 0,-4-4 12 0,4 4-12 0,-7 3 12 0,3 0-13 15,-3 6 5-15,3-6 8 16,-3 9-8-16,0-6 8 0,-4 0 0 0,8 3 0 0,-5 0 0 0,5-3 13 16,3 3-1-16,0 0-1 0,3-6-11 0,0 6 10 15,4-6-10-15,4-1 10 0,-1-2-2 0,4-3-8 16,0-13 12-16,4 9-4 0,-4-9-8 0,10 10 8 16,1 2-8-16,7-9 8 0,-11 3 0 0,7-2-8 15,-4-4 12-15,4 6-4 0,1-6 15 0,-5 0 2 16,4 0 1-16,-3 0 0 0,-1-6-5 0,-2 6-1 15,-1-4 0-15,3-2 0 0,-6-3 3 0,3-1 0 16,-4 1 0-16,1 0 0 0,-1-7-2 0,-3 6 0 16,0-5 0-16,4 5 0 0,-8-2-7 0,4-4-2 0,0 0 0 15,-3 7 0-15,3-3 2 0,3-4 0 0,-3 6 0 0,-3 1 0 16,3 3-6-16,0 6 0 0,0 0-8 0,0 0 12 16,0 0 2-16,0 0 0 15,0 0 0-15,0 0 0 0,0 0-23 0,7 6-5 0,0-3-1 16,3 10 0-16,-2-4 15 0,2 4 16 0,1 2-3 0,-1 1-1 15,1-3-12-15,-1 5 0 0,5 7 0 0,-5-6 0 16,1 0 0-16,-1 3 0 0,1-9 0 0,-4 5 0 16,4 1 0-16,-1 3-16 0,1-9 3 0,-1 2 1 15,-3-5-68 1,4-1-14-16,0-3-2 0,-4-2-685 0,0-8-137 0</inkml:trace>
  <inkml:trace contextRef="#ctx0" brushRef="#br0" timeOffset="-84649.22">10047 13294 2559 0,'0'0'56'0,"0"0"12"0,0 0 3 0,0 0 1 0,0 0-58 0,0 0-14 0,0 0 0 0,0 0 0 0,-3 6 0 0,3 10-16 16,-4-4 3-16,1 7 1 0,3-3 3 0,-4 3 1 15,-3-4 0-15,3-2 0 0,-3 2 16 0,4 1 3 16,-1-3 1-16,-3-4 0 0,4 7 6 0,3-7 2 16,-4-3 0-16,1-2 0 0,3-4 25 0,0 0 6 15,0 0 1-15,0 0 0 0,0 0-7 0,0 0-1 0,0 0 0 0,0 0 0 16,0 0-28-16,7 0-7 0,0-4-1 0,0-2 0 16,0-3 11-16,0 2 1 0,0-2 1 0,-3 0 0 15,3-4 9-15,-4-3 2 0,4 7 0 0,0-7 0 16,0 4-19-16,-3-4-3 15,3-3-1-15,0 4 0 0,0-7 4 0,-3 0 1 16,3 3 0-16,3 6 0 0,1-2-14 0,-1-1 9 0,-3-3-9 0,4 0 8 16,0 10-8-16,-1-7 0 0,1 7 0 15,3 6 0-15,-4-4 0 0,1-2 0 0,7 9 0 16,-4 0 0-16,3 6 0 0,5 4 0 0,-5-1 0 0,1 1 0 16,7-1-9-16,-4 10 9 0,3-4-12 0,-10 4 12 15,-3 0-9-15,3 6 9 0,7-6 0 0,-10 9-9 16,-11-9 9-16,7 6 0 0,0-6 0 0,4 0 0 15,-8-4 0-15,1 4 0 0,-1-3 0 0,4-4 0 0,4 1-8 16,-4 0 8-16,-7-4-8 0,0 0 8 16,0-2-98-16,3-4-14 0,4 3-4 0,1 3-764 15,-1 1-154-15</inkml:trace>
  <inkml:trace contextRef="#ctx0" brushRef="#br0" timeOffset="-83948.22">11081 13400 2818 0,'0'0'62'0,"0"0"13"0,-11-3 2 0,4-3 3 0,7 3-64 0,-7-3-16 15,-4-4 0-15,1 1 0 0,6-1-13 0,-3 4-6 16,0-3-1-16,-3-1 0 0,3 1 20 0,0 6 0 0,7-10 0 0,-7 10 0 15,-4-3-11-15,4-4 2 0,7 10 0 0,0 0 0 16,-11 0 9-16,1-3 0 0,3 6 0 0,-4-3 0 31,0 7-24-31,-3-4-7 0,-3 3-1 0,-1 10 0 0,0-4 32 0,1 7 0 0,-1-3 0 0,1 3 0 16,-1-1 20-16,4-2 9 0,-4 3 3 0,4 0 0 16,3-1-32-16,1-2 0 0,6 3 0 0,1-3 0 15,-1-7 22-15,1 0-2 0,10 7 0 0,-4-6 0 16,4-7-12-16,0 3-8 0,4-6 8 0,0 3-8 15,3-3 11-15,3 0-3 0,-6 0 0 0,7 6 0 16,-1-6-8-16,4 0 0 0,-3 0 0 0,0 0 0 0,-1 0 0 0,1-6 8 16,3 6-8-16,-10-3 8 0,-1 3 0 0,1-6 0 15,3-4 0-15,0 1 0 0,-7 6 10 0,4-4 2 16,3-2 0-16,0 0 0 16,-3-7-2-16,-1 7 0 0,1-1 0 0,-1-6 0 15,4 4-2-15,-7-4 0 0,-3 4 0 0,0-10 0 0,-1 3-16 0,-3 0 0 16,4 0 0-16,-1 0 0 0,-3-6 0 0,4 10 0 15,-4 5 0-15,-4-2 10 0,1 6-10 0,-1-4-14 16,4 10 3-16,0 0 1 0,-3 0 10 0,3 0 0 16,-4 0 0-16,4 0 0 0,0 0 0 0,-7 6 0 15,3-2 0-15,4-4 0 0,4 15 0 0,-8-2 0 0,-3 9 0 16,7-4 0-16,4 1 0 0,-1 10-12 0,-3-11 12 0,4 14-12 16,-1-10 12-16,5 9 0 0,2-3 0 15,1 0-8-15,-4 1 8 0,3 5 0 16,8 1 0-16,0-7-8 0,-4 6 8 0,3-5 0 0,-6 5 0 0,7 1 0 15,-8-7 0-15,1 6 0 0,-4-5 0 0,3-1 0 16,-6 6 0-16,-1-6 0 0,-3-2 0 0,-3 8 0 16,3-6 0-16,-4 0 0 0,-3 7 12 0,0-7-4 15,-7 4 0-15,4-10 0 0,-1 9 0 0,-7-3 0 16,-3-3-8-16,-4-3 0 0,1 3 0 0,-8-6 0 16,-3 0 0-16,-1 6-10 0,1-9 10 0,0-7-13 15,0 4-2-15,-4-13 0 0,0 6 0 0,7-12 0 31,1-4-71-31,-1-2-14 0,-3-13-4 0,3-1-716 0,4-8-143 0</inkml:trace>
  <inkml:trace contextRef="#ctx0" brushRef="#br0" timeOffset="-83465.22">11381 13444 2966 0,'0'0'65'0,"0"0"14"0,0 0 2 0,0 0 3 0,0 0-68 0,0 0-16 0,14-9 0 0,0 9 0 16,7-3 0-16,0-4 0 0,-3-2-11 0,7 3 11 15,10-4 0-15,-3 1 0 0,-4 0 0 0,-4-4 0 16,8-3 0-16,-4 1 0 0,-3 2 0 0,0-3 0 16,-4-2 0-16,0 2 0 0,-3 3 0 0,-1-2 0 15,-2-1 0-15,-5-3 9 0,1 7-1 0,-4-4 0 16,0 0 2-16,-4 4 0 0,-6-4 0 0,3 0 0 16,-4 4-10-16,-3-4 0 0,-3-3 9 0,-1 10-9 15,-3-7 0-15,-4 13 0 0,-3-6 0 16,0 9-12-16,-4 0 4 0,-6 3 0 0,-5 6 0 0,-3 7 0 15,1 3 8-15,2 6 0 0,1 3 0 0,-4 10 0 16,4-4 0-16,3 1 11 0,4 9-3 0,3-7 0 16,4 4 5-16,4-3 1 0,-1-1 0 0,7-2 0 15,8 2 16-15,-1-2 3 0,8-1 1 0,-1 1 0 0,11-7-18 16,1 0-3-16,2-3-1 0,8-6 0 16,14 0-12-16,3-10 0 0,7 7 0 0,8-6-10 15,13-10-94-15,8 0-20 0,81-19-3 16,-18-16-1-16</inkml:trace>
  <inkml:trace contextRef="#ctx0" brushRef="#br0" timeOffset="-77678.51">12901 12450 2383 0,'0'0'52'0,"0"0"12"0,0 0 1 0,0 0 2 0,0-6-54 0,0-3-13 0,0 9 0 0,0 0 0 16,0-10 9-16,0 10-1 0,0 0 0 0,4-6 0 16,-4 6-8-16,0-3 0 0,0 3 0 0,0 0 0 15,0-7 0-15,0 7 0 0,0 0 0 0,0 0 0 16,0 0 0-16,0 0 0 0,-7 0 0 0,0 10 0 16,-1-4 14-16,1 4 7 0,-3-1 2 0,-1 10 0 15,1 0-3-15,-1 6 0 0,-7 3 0 0,4 6 0 16,-3 1-6-16,-4 9-2 0,-4 3 0 0,0-3 0 15,-7 9 16-15,4 0 4 0,-4 1 0 0,1-1 0 16,-1 10-8-16,4-10 0 0,-1 10-1 0,5-10 0 16,3 0 14-16,3 4 3 0,4-7 1 0,0-3 0 15,3-3-24-15,4 0-5 0,4 0 0 0,-1 0-1 16,4-1 0-16,7-2 0 0,-3 3 0 0,6-3 0 16,1-3 2-16,6-1 1 0,8 4 0 0,0-3 0 0,7-1-14 0,3-2 0 15,0-1 0-15,0 4 0 0,4-4-9 0,0 4 9 16,0-4-13-16,0 1 5 15,3-1-16-15,7-5-2 0,1-4-1 0,-1 3-859 16,1-9-172-16</inkml:trace>
  <inkml:trace contextRef="#ctx0" brushRef="#br0" timeOffset="-73291.51">12764 13218 345 0,'0'0'31'0,"0"0"-31"0,-11 0 0 0,11 0 0 0,0 0 242 0,-4 0 42 16,-3 0 9-16,7 0 2 0,0 0-191 0,0 0-39 15,0 0-7-15,0 0-2 0,0 0 4 0,0 0 0 16,0 0 0-16,0 0 0 0,0 0 6 0,0 0 2 16,0 0 0-16,0 0 0 0,7-6 12 0,4 6 4 0,-4 0 0 0,0 0 0 15,4-3 16-15,-1-3 3 16,-10 6 1-16,7 0 0 0,4 0-69 0,-1 0-14 16,1 0-2-16,0 0-1 0,-1 0-18 0,1-3 0 15,3 6 0-15,0-6 0 0,0 3 0 0,0-7 0 16,-3 7 0-16,6 0 0 0,-6 0 0 0,3 0 0 0,4 0 0 0,-8 0 10 31,5 0-30-31,-5-6-7 0,4 6-1 0,-3-3 0 16,-4 3-157-16,0 0-32 0,3-6-7 0</inkml:trace>
  <inkml:trace contextRef="#ctx0" brushRef="#br0" timeOffset="-71568.98">13437 12820 2487 0,'0'0'55'0,"0"0"11"0,0 0 2 0,0 0 2 0,-3-9-56 0,3 9-14 0,-4-3 0 0,4-4 0 15,4-2 19-15,-1 6 1 0,8-3 0 0,-1-1 0 0,1 4-20 0,7-3-16 16,-1-3 4-16,5-1 0 0,2 1 3 0,4 6 1 16,-3-4 0-16,3 1 0 0,1 3 8 0,-5 3 0 15,4 0 0-15,4 0 0 0,-4 3-12 0,-3 3 4 16,3 1 0-16,-6-4 0 0,2 6 8 0,-6 7 0 15,0-7 10-15,-4 1-10 0,-4 8 20 0,1-8-1 16,-1 5-1-16,-3-2 0 16,-3 3 0-16,-1 3 0 0,-3-4 0 0,-3-5 0 15,-1 8-18-15,1-8 0 0,-1 6 0 0,-3-7 0 0,0 7 29 16,-3-4 3-16,-1-2 0 0,-3-1 0 0,3-3-20 0,-3 4-3 16,0-1-1-16,4-3 0 0,-1-3-8 0,0 4 8 15,-3-4-8-15,4 3 8 0,-1-3-8 0,1-3 0 16,3 7 0-16,-4-4 0 0,4-3-9 0,-4 0-4 15,11 0-1-15,-3 0 0 0,3 0 14 0,-7 6 0 0,7-6 0 0,-4 9 0 16,4 1 0-16,0-10 0 0,0 9 0 0,7-3 0 16,-3 4 0-16,3-1 0 0,0 1 0 0,0-1 0 15,7 0 0-15,-3 7-16 0,3-6 4 0,0-1 0 16,0 0 12-16,0 1 16 0,0 5-3 0,-3-5-1 16,3 2-12-16,0 4 0 0,-3 0 0 0,-1 3 0 15,-3-1 0-15,4 1 0 0,-4 0 0 0,-4-3 0 16,4 3 0-16,-3-1 0 0,-4 1 0 0,0 3 0 15,0-9 0-15,-4 5 0 0,1-2 8 0,-4 3-8 16,3-3 8-16,-3-4-8 0,-3 4 11 0,-1 0-11 16,1-4 0-16,-5 4 0 0,1 3 0 0,0-10 0 15,-7 7 0-15,3-7 0 0,-6 10 0 0,3-10 0 16,-8 7 0-16,8-7 0 0,0-5-12 0,0 2 3 16,-4 0-9-16,4-3-2 0,-4-3 0 0,4 0 0 15,0-3-9-15,3-3-3 0,1 0 0 0,3 2 0 16,-1-2-88-16,5-3-17 0,3-1-4 0,-4 7-842 15</inkml:trace>
  <inkml:trace contextRef="#ctx0" brushRef="#br0" timeOffset="-71189">14813 13632 1209 0,'0'0'108'0,"0"0"-87"0,4 10-21 0,-1-4 0 16,4 3 346-16,-3 1 65 0,-1-1 13 0,4 1 2 15,0 5-341-15,0-5-68 0,4-1-17 0,-4 1 0 16,0 5 0-16,0-2-9 0,0 3 1 0,-3 2 0 16,-1 1-15-16,4 3-2 0,-3 0-1 0,-4 3 0 15,0-6 17-15,0 6 9 0,3 0-10 0,-6-3 10 0,3-3 0 0,-4 6 0 16,1-9 0-16,-4 2 0 0,0 8 0 0,-4-8 10 16,-3-5-10-16,0 9 12 0,0-10-12 0,-4 4 0 15,4-7-12-15,0 1 12 16,-4-10-39-16,4 0 0 0,0-6 0 0,0 2 0 15,-4-11-165-15,4 2-34 0,-10-31-6 0,2 0-2 0</inkml:trace>
  <inkml:trace contextRef="#ctx0" brushRef="#br0" timeOffset="-68587.39">15773 12535 1152 0,'0'0'102'0,"0"0"-82"15,0 0-20-15,0 0 0 0,-7 0 260 0,0 0 47 16,0 0 9-16,7 0 3 0,-8 6-252 0,5-3-51 15,-4 10-16-15,-4-1 10 0,1 4-10 0,3 3 0 16,-7 0 0-16,3 9-11 0,-3-3 11 0,3 0 0 16,-3 3 0-16,0 1 0 0,3-4 0 0,-3 3 0 0,4-3 0 0,-1 3 0 15,-3-9 40-15,7 3 9 0,-4-3 3 0,4-7 0 16,0 7-19-16,4-3-3 0,-4-1-1 0,3-2 0 16,-3 3 11-16,7-1 3 0,-3-5 0 0,3 2 0 15,0-2-25-15,3 5-5 16,-3-5-1-16,4 9 0 0,3-10 4 0,0-3 0 0,-4 4 0 15,8-1 0-15,-4 0 0 0,4-9 0 16,3 7 0-16,3-4 0 0,4-6 3 0,4-4 1 0,0 4 0 16,3-6 0-16,7-4-20 0,-3 4 0 0,0 0 0 0,0-4 0 15,6-3-15-15,-6 1-3 0,0 5-1 0,0 1 0 32,-4-1-37-32,-3 1-8 0,-4 0-2 0,-4-1 0 15,1 4-22-15,-4-3-5 0,0-1-1 0,-7 7 0 0,0-6-85 0,-3 2-17 16,-1-2-3-16,1 3-636 0</inkml:trace>
  <inkml:trace contextRef="#ctx0" brushRef="#br0" timeOffset="-68320.39">16111 12579 2487 0,'0'0'110'0,"-7"9"23"0,4 10-106 0,-4 6-27 0,-4-6 0 0,4 6 0 0,0 0 82 0,0-3 11 15,-4 9 3-15,4-2 0 0,0-1-36 16,0 6-6-16,-3-5-2 0,-1 5 0 0,-3 1-42 0,0 2-10 16,0-2 0-16,-4 9 0 0,-3-1 0 0,3 1 0 0,1-3 0 0,-5 3 0 15,-2 0 0-15,-1 0 0 16,0 0 0-16,4 0 0 0,-3-7-11 0,-1 7 11 0,4 0-10 16,3 0 10-1,-3-6-33-15,7-4-1 0,3 1 0 0,4-7 0 16,0-3-58-16,4-3-12 0,-1-6-3 0,4-7 0 15,4 7-88-15,3-13-17 0,17-3-4 0,1-19-1 0</inkml:trace>
  <inkml:trace contextRef="#ctx0" brushRef="#br0" timeOffset="-67904.38">16267 11704 1843 0,'-18'-10'164'0,"7"10"-132"0,1 0-32 0,-4 0 0 0,3 0 184 0,-3 10 31 15,3-10 5-15,1 9 2 0,-1 1-161 0,1 5-32 16,3 1-6-16,3 3-2 0,-3 0-21 0,7-1-13 15,-4 8 1-15,4 2 1 0,0 0 24 0,4 3 5 16,3 1 1-16,0 9 0 0,0-4 4 0,7 16 1 16,-3-6 0-16,10 13 0 0,-3-3 12 0,3 2 4 15,4-2 0-15,3 5 0 0,0 14-13 16,0-4-3-16,-7-7 0 0,1 8 0 0,-1-4-7 0,-4 3-1 0,-3 0-1 16,-3 6 0-16,-4-6 1 0,-3 10 0 0,-8-10 0 15,1 0 0-15,-8-3-2 0,-3 3 0 0,0-3 0 0,0-3 0 16,-4-3-6-16,0 0-8 0,-3-4 11 0,0-2-11 15,-7-4 10-15,3 0-10 0,0-9 8 16,1 6-8-16,-4-6 0 0,-1-6-12 0,1-1 0 16,-7-2 1-1,-4-1-140-15,-7-5-28 0,-10-4-5 0</inkml:trace>
  <inkml:trace contextRef="#ctx0" brushRef="#br0" timeOffset="-66062.26">8005 14764 2574 0,'-11'0'56'0,"4"0"12"0,0 0 3 0,0 0 1 0,0 0-57 0,7 0-15 0,0 0 0 0,0 0 0 15,0 0 9-15,0 0-1 0,7-9 0 0,7 9 0 16,0-9 20-16,4 9 3 0,10-7 1 0,4-2 0 16,6 9-17-16,15-3-3 0,4-3-1 0,6-4 0 15,4 1 16-15,7 9 3 0,-7-10 1 0,15 4 0 16,9 3-1-16,1-3 0 0,0 2 0 0,7-2 0 15,3 3-8-15,11-3-2 0,-4 3 0 0,4-4 0 16,0 7-12-16,7 0-8 0,3 0 10 0,8 0-10 16,-8 0 16-16,11 0-2 0,7 7-1 0,4-4 0 15,3-3 7-15,0 9 2 0,-3-9 0 0,0 10 0 0,6-10 1 16,1 9 0-16,0-3 0 0,-1 4 0 0,1 5-14 0,-4-2-9 16,-3-4 12-16,3 1-12 0,4 5 21 0,0-5-2 15,-4 6-1-15,0-7 0 0,0 0-7 16,-3 1-2-16,-4 5 0 0,3-5 0 0,1 2-9 15,0-5 0-15,-8 2 0 0,11 0 0 16,-3 1 0-16,3-4 0 0,-7-3 0 0,-3 4 0 0,0-4 8 0,-1 3-8 16,-6-3 0-16,3 3 8 0,-7-6 0 0,-11 7 0 15,-10-4 0-15,3-3 0 0,4 0-8 0,-3 0 12 16,-15 6-12-16,-11-3 12 0,-6-6 4 0,-4 3 2 16,4-6 0-16,-8 6 0 0,-10 0-18 0,0 0 0 15,-7-3 0-15,-7-4 0 0,-7 7 0 0,-4 0 0 0,-10-6 0 16,-4 3 0-1,-10-3-124-15,-4-4-29 0,-11 1-6 0</inkml:trace>
  <inkml:trace contextRef="#ctx0" brushRef="#br0" timeOffset="-25876.61">5034 5448 1267 0,'0'0'112'0,"0"0"-89"0,0-3-23 0,0 3 0 16,0-13 199-16,0 10 35 0,4-6 7 16,-4 2 2-16,7-2-167 0,-4 0-34 0,-3-1-6 0,0 7-2 15,0-3-18-15,0-4-4 0,-3 1-1 0,3 3 0 16,-11-4 10-16,4 1 3 0,0 0 0 0,0-1 0 16,-4 1 11-16,-3 2 2 0,4-2 1 0,-4 0 0 15,-1-4 18-15,-2 1 4 0,-1 2 1 0,4 1 0 16,-11 9-29-16,4-10-7 0,0 7-1 0,0-3 0 15,-4 6 13-15,-3 0 3 0,-4 0 0 0,-3 0 0 16,3 0-21-16,-10 6-4 0,0-3-1 0,6 7 0 16,-10-10 13-16,8 9 2 0,-8-9 1 0,10 6 0 15,-2 4-8-15,-5-10-2 0,5 6 0 0,-1-3 0 16,3-3-8-16,-6 0-1 0,0 0-1 0,6 6 0 16,1-6 0-16,3 0 0 0,4-6 0 0,-7 6 0 0,0 6 2 0,3-6 1 15,7-6 0-15,1 6 0 0,6 6-2 0,-7-2-1 16,8-4 0-16,-1 0 0 0,0 6-10 0,1-3 0 15,6 3 9-15,-3-3-9 0,3-3 0 0,-3 7 8 16,7-7-8-16,4 0 0 16,-4 3 0-16,3-3 0 0,-3 6 0 0,4-6 8 0,3 0-8 0,0 0 0 15,-4 3 0-15,-3 4 8 16,7-7 4-16,-4 0 0 0,4 9 1 0,-7-3 0 0,4 7-13 0,-1-7 0 16,4 3 0-16,0 1-10 0,0 9 10 0,0-1 11 15,0-2-3-15,0 9 0 0,0-3 0 0,0 3-8 16,-7 0 12-16,7 4-4 0,0-1-8 0,0 6 10 15,0 1-10-15,0 2 10 0,7 7-2 0,-7 0 0 16,0 3 0-16,0 3 0 0,0 4-8 0,0-7 0 0,0 6 0 16,0 7 0-16,0-4 0 0,0 13 0 0,4-6 0 0,-4 3 0 15,0 3 0-15,3 0 12 0,4-4-12 0,-7 8 12 16,0 5-12-16,0 0 12 0,0-2-12 0,0 2 12 16,0-6-12-16,0 0 0 0,0 0 0 0,0 1 0 15,0 5 8-15,0-6-8 0,0-3 0 0,4-3 8 16,3-7-8-16,-7-2 0 0,0 6 9 0,4-4-9 15,-1 4 0-15,4-10 8 0,-3 4-8 0,3-4 0 16,-7-3 0-16,10-6 8 0,-10-6-8 0,7-1 0 16,0 4 0-16,-3-10 0 0,-4 10 0 0,7-13 8 15,-7 7-8-15,3-7 0 0,-3 0 0 0,0 4 0 16,0-10 0-16,0 3 9 0,4-6-9 0,-4 6 0 0,-4-7 0 0,4 1 0 16,0 0 0-16,-3 6 0 15,3-9 8-15,0 3-8 0,-7-4 0 0,3-2 0 16,4 6 0-16,-7-10 8 0,7 7-8 0,-3-7 0 0,-1 7 8 0,4-7-8 15,-7 1 0-15,7-1 0 16,-3 1 8-16,3-1-8 0,-7 7 0 0,7-7 0 0,-4 0 0 0,4 1 0 16,0-1 0-16,-7 7 0 0,4-4 0 0,-1 4 0 15,4 3 0-15,-7-3 0 0,3-4 0 0,-3 4 0 16,4 3 0-16,-1-4 0 0,-3-5 0 0,4-1 0 16,3 7 0-16,0-13 0 0,-7 6 8 0,7-9-8 15,0 7 0-15,0-7 0 0,0 0 12 0,0 0-4 16,-4 3 0-16,4-3 1 0,0 0-9 0,0 0 0 0,0 0 0 0,0 0 0 15,0 0 0-15,0 0 0 16,0 0 0-16,0 0 0 0,0 0 0 0,0 0 0 0,0 0 0 0,0 0 0 16,0 0 0-16,0 0 0 15,11 9 0-15,-1-9 0 0,-10 0 0 0,7 0 0 0,4 0 0 0,0 0 0 16,3-9 0-16,-4 9 0 0,4-3 0 0,-3 3 0 16,3-7 0-16,4 4 0 0,-1-3 0 0,4-3 0 15,1 9 0-15,-8-10 0 0,10 10 0 16,1-6 0-16,7 3 0 0,-7-3 0 0,-1 6 0 0,4-10 0 15,-3 7 0-15,7-6 0 16,3 2 0-16,0-2 0 0,1-1 0 16,-8 1 0-16,4 3 0 0,-1-4 0 0,1 1 0 0,4 0 0 0,-1-1 0 15,0 1 0-15,0-1 0 0,4 1 0 0,-4 0 0 0,1-1 0 16,-1 4 0-16,0-4 0 0,1 4 0 0,-8 6 0 0,-4-3 0 16,1 3 0-16,-4-6 0 0,-3 6 0 0,0 0 0 0,-8 6 0 15,4-6 0-15,-3 3 0 0,-4-3 0 0,4 6 0 16,-1-6 0-16,-3 0 0 0,-7 0 0 0,7 10 0 15,-7-10 0-15,0 0 0 0,0 0 0 0,7 0 0 16,4 6 0-16,-11-6 0 0,0 0 0 16,0 0 0-16,0 0 0 0,0 0 0 0,0 0 0 0,0 0 0 15,0 0 0-15,0 0 0 0,0 0 0 0,0 0 0 16,-11 3 0-16,1 4 0 0,-1-4 0 0,1-3 0 16,-8 6 0-16,0-3 0 0,1-3 0 0,-8 6 0 15,-7-3 0-15,4-3 0 0,-4 7 0 0,4-4 0 16,-7 3 0-16,3-6 0 0,-3 6 0 0,-1-2 0 15,5-4 0-15,2 0 0 0,-2 0 0 0,9-4 0 16,-9 4 0-16,3-6 0 0,-4 6 0 0,4-6 0 16,-8 6 0-16,5-3 0 0,-1 3 0 0,-4 0 0 0,1 0 0 0,11 3 0 15,-12-3 0-15,12 6 0 0,-8-6 0 16,4 6 0-16,3-2 0 0,0 5 0 16,4-3 0-16,0-3 0 0,7 4 0 0,0-4 0 0,-4 3 0 0,11-3 0 15,-4 3 0-15,1-6 0 0,-1 4 0 0,8-4 0 16,-8-4 0-16,0 4 0 0,8 0 0 0,-8 0 0 15,4 0 0-15,0-6 0 0,0 3 0 0,4-3 0 16,-4 3 0-16,3-7 0 0,-3 4 0 0,7-3 0 16,-3-1 0-16,-1-6 0 0,4 7 0 0,-7-3 0 15,7-4 0-15,-4-3 0 0,4 0 0 0,0-6 0 16,-7 6 0-16,7-9 0 0,0-6 0 0,0-1 0 16,-3 1 0-16,-1-13-8 0,4-4 8 0,0 4-10 0,-7-6 10 0,4 0 0 15,3-1 10-15,-7-8-2 16,3-1-8-16,4-9 0 0,0-7 0 0,-7-2 0 15,14 9 0-15,-7 0 0 0,-7-7 0 0,4 1 0 0,3 3 0 0,0-4 0 16,-4 1 0-16,4 6 0 0,0 6 0 0,0-3 0 16,-7 0 0-16,3-3 0 0,4 6 0 0,-10-3 0 15,6-3 0-15,4 9 0 0,-7 7 0 0,4-4 0 16,-4-3 0-16,3 1 0 0,-3 8 0 0,4-8 0 16,-1 2 0-16,-3 4 0 0,7 2 0 0,-4 1 0 15,4 6 0-15,-7-3 0 0,7-4 0 0,0 11 0 16,-3-11 0-16,3 14 0 0,0-4 0 0,3 3 0 0,4-3 0 15,-3 13 0-15,3-1 0 0,-3 1 0 16,6 0 0-16,-6 9 0 0,3-4 0 0,-4 1-8 0,4 3 8 16,-7 0-10-16,7 4 10 0,0-7 0 0,-7 6 0 0,4 0 0 15,3 0 0-15,-7 3 0 0,0 4 0 16,0-4 11-16,4-3-11 0,-1 10 0 0,-3-7 0 0,7 7 0 16,-7 0 0-16,0-1 0 0,4 1 0 0,3 2 0 15,-7-2 0-15,0 0 0 0,0 9 0 16,0 0-11-16,3 0 11 0,-3 0 0 0,7-4 0 0,-7 4 0 15,4-6 0-15,6 6 0 0,-10 0 0 0,11 0 0 16,-7 0-8-16,6 6 0 0,1-6 0 0,-1 0 0 16,-3 0 8-16,4-6 0 0,-1 6 0 0,5-3 0 15,2-3 0-15,-3-4 0 0,4 4 0 0,3 3 0 16,11-3 0-16,-4-4 0 0,11 7 0 0,3-3 0 16,4-4 9-16,4-5-9 0,-1 12 12 0,-3-7-12 0,7 4 0 15,3-3 0-15,4-1 0 0,0 7-12 0,11-3 12 0,-4 0 0 16,0 2 12-16,-7 4-12 0,0 0 0 15,-11-6 0-15,4 6-12 0,3 0 3 0,-6-3 9 0,6 3 0 16,-10 0 0-16,-7 3 0 0,7-3 9 0,-11 0-9 16,-7 6 12-16,0-2-12 15,1 2-35-15,-12 0-13 16,-3 3-4-16,-3 4 0 0,-11-4-256 0,-7 1-51 0</inkml:trace>
  <inkml:trace contextRef="#ctx0" brushRef="#br0" timeOffset="-23356.75">2656 6270 1152 0,'0'0'102'0,"0"-4"-82"15,0-2-20-15,0 6 0 0,0 0 228 0,0 0 40 16,0 0 9-16,0 0 2 0,0-3-176 0,0 3-35 16,0 0-8-16,0 0 0 0,0 0 23 0,0 0 5 15,0 0 0-15,0 0 1 0,0 9-13 0,4 1-4 16,3 2 0-16,-7 4 0 0,4-7-48 0,-1 10-9 0,4 6-3 0,-3 0 0 16,3 4-12-16,-7-1 11 0,10 13-11 0,-6-4 10 15,-4 1 6-15,3 6 2 0,-3 0 0 16,0 9 0-16,0 3 7 0,0-2 2 0,0 8 0 0,-3-8 0 15,3-1-5-15,-4 7-1 0,-3-13 0 0,4 6 0 16,-4-9-8-16,3 3-1 0,4 3-1 16,-7-3 0-16,4-6-11 0,3-3 8 0,-4-4-8 0,4 1 8 15,0-7-8-15,0-3 0 16,0-6 0-16,0-7 0 16,0-2-68-16,-7-1-5 0,7-9-2 0,0 0 0 15,0 0-63-15,0-9-13 0,-4-4-2 0</inkml:trace>
  <inkml:trace contextRef="#ctx0" brushRef="#br0" timeOffset="-23001.75">3101 6119 2073 0,'0'0'184'0,"-7"6"-147"15,0-6-29-15,-4 10-8 0,4-4 151 0,4-3 29 16,-8 7 5-16,8-4 2 0,-5 3-145 0,5 1-29 16,-8-1-5-16,11 0-8 0,-10 7 14 0,10-3-3 15,-4 2-1-15,4 1 0 0,0 3-2 0,0 0 0 16,0-1 0-16,0 8 0 0,0-1 26 0,0 3 5 16,0 0 1-16,0 7 0 0,0-7-8 0,0 6 0 15,0-6-1-15,0 10 0 0,0 3-7 0,0-3 0 16,0-1-1-16,-7 7 0 0,7 0-9 0,0 0-2 15,0 0 0-15,0 0 0 0,-3-7-4 0,3 7-8 0,0-9 11 0,0 2-11 16,0-2 10-16,-7-7-10 0,7-3 8 0,0 10-8 16,-4-7 0-16,1 0 0 0,3-3 0 0,0 0 0 31,-7-3-65-31,7-3-15 0,-4-3-4 0,-3-7 0 16,3 0-123-16,4 1-25 0,-14-10-4 0</inkml:trace>
  <inkml:trace contextRef="#ctx0" brushRef="#br0" timeOffset="-22669.75">2258 6894 864 0,'0'0'76'16,"0"0"-60"-16,0 0-16 0,0 0 0 0,0 0 416 0,0 0 81 15,7 0 16-15,3 0 3 0,1 0-366 0,0 0-74 16,3 0-14-16,-4-4-3 0,11-2 0 0,4 0 0 16,3 3 0-16,4-13 0 0,7 7-19 0,-4-1-4 15,4-2-1-15,7-4 0 0,-7 0-19 0,7-2-4 16,3-1-1-16,0 3 0 0,4 3-11 0,-10-2 0 16,6-1 0-16,-3 7 0 0,-7-10 10 0,3 10-10 15,-7-7 12-15,1 6-12 0,-8-2 0 0,-4 2-19 0,1 1 3 16,-4-7 0-1,0 7-52-15,-6 3-9 0,6-4-3 0,-14 1 0 16,3 6-59-16,-3-4-12 0,0-2-2 0,1 9-1 16,-8-9-57-16,0 9-11 0,0 0-2 0</inkml:trace>
  <inkml:trace contextRef="#ctx0" brushRef="#br0" timeOffset="-22392.75">2342 7260 3312 0,'-28'0'73'0,"21"0"15"0,-3 0 4 0,-1 0 0 0,7 7-74 0,4-7-18 15,0 0 0-15,0 0 0 0,0 0 0 0,8-7 0 16,9 4 0-16,-3-6 0 0,11-1 13 0,10-5-4 15,11 5-1-15,7-5 0 0,3-4 1 16,8-6 0-16,7 3 0 0,10-9 0 0,3-1-9 0,5-2-11 16,2-7 3-16,-3 10 0 15,15-4-134-15,-4-3-26 0</inkml:trace>
  <inkml:trace contextRef="#ctx0" brushRef="#br1" timeOffset="-17036.16">3235 4197 2329 0,'0'0'103'0,"0"0"21"16,0 0-99-16,0 0-25 0,0 0 0 0,0 0 0 15,0 0 40-15,0 0 4 0,-4-7 0 0,4 7 0 0,-7 0-10 0,4 0-2 16,-8-9 0-16,8 9 0 0,-8 0 0 0,1 0 0 16,-1 0 0-16,0 0 0 0,-3 0-32 0,0 9 0 15,-7-9 0-15,0 7 0 0,3-4 16 0,-14 3-3 16,4-6-1-16,-3 0 0 16,2 0 7-16,-6 0 1 0,-7 0 0 0,3 0 0 15,4 0 27-15,-4-6 5 0,-7 3 2 0,7 3 0 16,-10-7-14-16,-1 7-4 0,-6 0 0 0,-1 0 0 0,5 0-8 15,-8 0-1-15,3 0-1 0,4 7 0 0,-3-4-8 16,3 3-2-16,-4-6 0 0,-3 0 0 0,4 3-6 0,3-3-2 16,-7 7 0-16,4-1 0 0,6-3-8 0,-3-3 0 15,0 0 0-15,11 6 0 0,-4-6 0 0,7-6 0 16,-6 12 0-16,2-6 0 0,1-6 8 0,7 6 0 16,-1 0 0-16,1 0 0 0,3-3-8 0,4 3 0 0,3 0 0 0,1 3 0 15,3-3 0-15,6 0 0 0,-6 0 0 16,11 0 8-16,-4 0-8 0,-1 6 0 0,12-6 9 0,-8 3-9 15,11-3 0-15,-7 0 8 16,7 0-8-16,0 0 0 0,-3 10 0 0,3-10 0 0,-7 6 0 0,7-6 0 16,-4 3 0-16,4-3 0 0,0 0 0 0,0 0 8 15,0 0-8-15,0 0 0 0,0 0 8 0,0 0-8 16,-3 10 0-16,3-10 9 0,0 0-9 0,0 0 0 16,-11 6 9-16,11-6-9 0,0 0 0 0,-7 3 9 15,7-3-9-15,0 0 0 0,-4 6 0 0,4-6 8 16,-3 10-8-16,3-10 0 0,0 0 0 0,0 0 0 15,-7 6 0-15,7-6 8 0,0 0-8 0,0 0 0 16,0 3 0-16,0-3 0 0,0 0 8 0,0 0-8 0,0 0 0 0,-4 10 0 16,4-10 0-16,-7 9 8 15,7-9 9-15,0 6 2 0,-3 4 0 0,3-10 0 16,0 9-29-16,0-9-6 0,-7 6 0 0,7-6-1 0,-4 10 17 0,4-10 0 16,0 0 0-16,0 9 9 0,0-9 3 0,0 0 1 15,0 10 0-15,0-10 0 0,0 12-13 0,4-6 0 16,-4-6-12-16,0 10 12 0,7-1 0 0,-7 1 0 15,0 5 0-15,0-12 0 0,0 10 0 0,3-10 0 16,4 6 0-16,-7 7 0 0,0-6 0 0,0 2 8 16,0 1-8-16,4-1 0 0,-4 13 0 15,7-6 0-15,-7 6 0 0,3 10 0 0,-3 2 0 0,4 7 0 16,3 3 0-16,-3 7 0 0,3 5 0 0,-4 4 9 0,1 3-9 16,3-4 12-16,-7 11-12 0,0 5 0 0,3 0 0 0,4-6-11 15,-3 7 11-15,3-4 0 0,-4 3 0 16,1 4 0-16,3 0 0 0,-7 5 0 0,4 4 0 15,6-3 11-15,1 3-11 0,-8 3 0 0,4-3 0 0,4 0-11 16,-4-3 11-16,0 3 0 0,7 12 0 0,-3-6 0 16,-8-3 0-16,8 4 0 0,-1-1 0 0,1 0 0 15,3 10 0-15,-10-10 0 0,3-12 0 0,-4 2 0 16,8-5 0-16,-1-4 0 0,-6 10-9 0,3-6 9 16,-7-4 0-16,0-12 8 0,3-3 0 0,5-4 0 15,-8-5-8-15,0 2 10 0,0 4-10 0,0-7 10 16,3-9-10-16,-3-7-14 0,4 7 3 0,3-6 1 15,-4-10 21-15,4 7 4 0,-7-7 1 0,4-3 0 16,-1 3-16-16,4-6 0 0,-7-3 0 0,0 0 0 16,0 0 0-16,4-1 9 0,-4 1-9 0,-4-3 8 0,4 3-8 15,0-4 8-15,0-2-8 0,-10 3 8 16,10 2-8-16,-4 1 0 0,-3-3 0 0,4 3 0 16,3 0 0-16,-7-4 0 0,7 4 0 0,-4-10 0 15,4 7 0-15,0-7 0 0,0 7 0 0,0-3 0 0,0-4 0 16,0 1 8-16,4-1-8 0,-4 3 8 15,7-2-8-15,-7-1 0 0,-7 1 0 0,7 2 0 0,0-5 0 0,-4 11 0 16,4-8 0-16,0 5 0 0,-3-2 0 0,-5 3 0 16,8 2 0-16,-3 1 0 0,3-3 0 0,0 3 0 15,0 0 0-15,0-4 0 0,0 4 0 0,0 0 0 16,-7 0 0-16,7 6 0 0,7-6 0 0,-7-4 0 16,0 4 0-16,0 0 0 0,0-3 0 0,3 2 0 15,-3 1 0-15,0-3 0 0,8 0 0 0,-8-4 0 0,0 7 0 0,-8-3 0 16,8-1 0-1,0-2 0-15,0 6 0 0,0-4 0 0,-3 1 0 0,3-3 0 0,0 2 0 0,0 4 0 16,0-3 0-16,0-4 12 0,0 4-12 0,0 0 12 16,0-4-12-16,0 4 0 0,0-7 0 0,-7 4 0 15,7 2 0-15,0-5 0 0,-4-1 0 0,4 1 8 16,0-1-8-16,-7 4 0 0,4-10 0 0,3 6 0 16,-4-3 0-16,-3 4 0 0,4-7 0 0,3 3 0 15,-11-3 9-15,8 4 0 0,-4-4 0 0,3 3 0 16,-3-6-6-16,3 10-3 0,-6-10 0 0,10 9 0 15,-11-9 0-15,8 0 0 0,-8 6 0 0,8-3 0 16,-8 4 0-16,4-4 0 0,7-3 0 0,-4 6 0 16,-6-3 0-16,10-3 0 0,0 0 0 0,0 0 0 15,0 0 0-15,0 0 0 0,0 0 0 0,0 0 0 16,0 0 0-16,7 0 0 0,0-3 0 0,14 3 0 0,4 0 0 0,0-6 0 16,10-4 0-16,0 1 0 0,11-4 0 0,-4-2 0 15,11-1 0-15,-3 7 0 0,10-1 0 0,0-9 0 16,-1 10 0-16,1 0 0 0,0-1 0 0,-10 4 0 15,-1-4 0-15,-10 7 0 16,-4 3-39-16,-3 3-7 0,-7-3-2 0,-4 10-1015 16,-14-1-203-16</inkml:trace>
  <inkml:trace contextRef="#ctx0" brushRef="#br1" timeOffset="-14936.16">1947 9412 1177 0,'-24'0'25'0,"13"0"6"0,-3 0 1 0,-4 0 2 0,4-4-34 0,-7-2 0 0,3-3 0 0,-3 6 0 16,-3-4 42-16,-1-2 2 0,0 3 0 0,0 3 0 15,11-4-12-15,-7 7-1 0,0-3-1 0,7-3 0 16,-7 6 61-16,7 0 12 0,0 0 2 0,-1 6 1 0,-2-3-63 0,3 4-13 16,0-4-2-16,-1 9-1 15,-2-9 11-15,3 7 2 0,0-4 1 0,3-3 0 0,-3 3 33 0,3-2 6 16,1 2 2-16,6-6 0 0,-3 3 13 0,7-3 2 15,0 0 1-15,0 0 0 0,0 0-53 0,0 0-10 16,11-3-3-16,3-3 0 0,7-4 0 0,0 1 0 16,4-1 0-16,3 1 0 0,7 0-22 0,11-1-10 15,4 1 8-15,-1-7-8 0,0 7 8 0,8-1-8 16,-4 4 0-16,3 3 8 0,-6-3-8 0,-1 2 0 16,7-2 0-16,-6 3 0 0,6 3-9 0,-3-6 9 15,4 6 0-15,-8 0 0 0,0 0 0 0,-3 6 0 16,0-6 8-16,-4 3-8 0,1-3 12 0,-8 6-4 15,4-6-8-15,-4 4 12 0,0-4 3 0,1 0 0 16,-1 0 0-16,-7 0 0 0,7 0 13 0,1 6 2 0,-1-6 1 16,-7 0 0-16,4 0-23 0,-7 0-8 0,-1 0 0 0,-2 3 0 15,-5 3 0-15,1-6 0 0,-4 7 0 0,-3-4 0 16,-4-3 0-16,-7 0 12 0,0 0-3 0,7 6-1 16,-7-6 3-16,0 0 0 0,0 0 0 0,0 0 0 15,0 0 1-15,0 0 1 0,0 0 0 0,0 0 0 16,0 0 3-16,0-6 1 0,-11-4 0 0,8 1 0 15,-8 3-1-15,0-4-1 0,1 1 0 0,-1-10 0 16,-3 10-4-16,0-1-1 0,3-6 0 0,-3 7 0 16,-3 0-10-16,3-7 0 0,-1 7 0 0,-6-1 8 15,4 7-8-15,-1-3 0 0,4 3 0 0,0-4 0 16,0 7 0-16,-8-3 0 0,12-3 0 0,-4 6 0 16,0-6 0-16,3 6 0 0,0-3 0 0,-3 3 0 15,4 0 0-15,6-7 0 0,-6 7 0 0,3-3 0 16,3-3 0-16,4 6 0 0,-7-3 0 0,4-4 0 15,-1 4 8-15,4 3-8 0,0 0 0 0,0 0 8 16,0 0-8-16,0 0 0 0,0-6 0 0,0 6 0 16,7 0 0-16,0 0 0 0,4 0 0 0,-1 0 0 0,-3 6 0 0,4-3-9 15,3-3 9-15,4 10 0 0,-4-10 0 0,-4 9 0 16,8-2 0-16,0 2 0 0,-4-3 0 0,0-3 0 16,0 7 0-16,4-4 0 0,-4 3 0 0,-4 1 0 15,4-1 0-15,-3 1 0 0,0-1 0 0,3-3 0 16,-4 4 0-16,-6-1 0 0,6 1 0 0,-6-1 0 15,6 0 0-15,-2 1 0 0,-8 5 0 0,3-5 0 16,8-1 0-16,-11 10 0 0,0-3 0 0,0-4 0 16,0 10 0-16,3-3 0 0,-3 0 0 0,-3 0 0 15,3 0 0-15,-7-1 0 0,3 4 12 0,1 0-3 16,-5-6-1-16,5 9 0 0,3-3-8 0,-7-6 10 0,0 2-10 0,-4 1 10 16,1-3-2-16,-4 0-8 0,3-4 12 15,-10-2-4-15,0-1-8 0,3 0 0 0,-7 1 0 0,1-4 8 31,-19 3-160-31,4-9-32 0,-91 7-6 0,6-32-2 0</inkml:trace>
  <inkml:trace contextRef="#ctx0" brushRef="#br1" timeOffset="24598.94">1323 15843 403 0,'0'0'36'0,"0"0"-36"0,0 0 0 0,11-6 0 16,-8 3 384-16,-3 3 69 0,4-7 15 0,-4 7 2 16,7-3-386-16,3 3-76 0,-10 0-16 0,0 0-4 15,0 0 12-15,0 0-8 0,0 0 8 0,0 0-8 16,4 3 38-16,-4-3 8 0,10 0 2 0,-10 0 0 16,0 10 44-16,4-4 10 0,3-3 2 0,-7 4 0 15,3 8-36-15,4-2-6 0,-3 6-2 0,0 3 0 0,3-1-41 0,-4 5-11 16,4 8 0-16,-7-6 0 15,4 7-9-15,-4-7-4 0,0 10-1 0,3-4 0 16,-3 1 22-16,0 2 5 0,0 7 1 0,0-9 0 16,0-1-5-16,0-6-1 0,0 7 0 0,0-7 0 0,-3-3 39 15,3-6 7-15,0 0 2 0,0 0 0 0,0-10-36 0,0 7-6 16,0-7-2-16,0-9 0 0,0 0 2 16,0 0 0-16,0 0 0 0,0-9 0 15,0-7-6-15,0 3-8 0,0-12 11 0,0 0-11 0,0-3 15 0,-4 0-4 16,4-13-1-16,-7 3 0 0,4 4-10 0,3-4 0 15,-7 1 0-15,3-4 8 0,0 3-8 0,-3 4 0 16,-3-4 0-16,6-6 0 0,-6 7-14 0,-4-4 2 16,7 3 0-16,0-6 0 0,-1 10 12 0,5 3 0 0,-4-4 0 15,3 7 0-15,4-4 29 0,0 10 3 0,4-3 0 16,3 7 0-16,-4-8-24 0,8 11-8 0,3 2 0 0,0-2 9 16,4 5-9-16,-4 1 8 15,7 3-8-15,-3 6 8 0,3 6-16 0,4-6-4 0,-4 9-1 0,4 1 0 16,-1 5-1-16,1-2 0 0,0 9 0 0,-1 0 0 15,1-3 2-15,0 6 0 0,-1 3 0 0,-2 6 0 32,2-5-53-32,-10 5-11 0,4-6-1 0,-4 4-784 0,-3-4-157 0</inkml:trace>
  <inkml:trace contextRef="#ctx0" brushRef="#br1" timeOffset="25096.95">2297 15925 3020 0,'0'0'134'0,"-7"-10"27"0,3 1-129 0,-10-7-32 16,3 4 0-16,1-4 0 16,-1 0-54-16,-3 7-18 0,3-1-3 0,1 1-1 15,-4 0 4-15,0 9 0 0,3-3 0 0,-3 6 0 16,0 6-22-16,-4 0-4 0,4 7-1 0,0 3 0 0,-7 0 83 0,7 0 16 15,3 6 0-15,1 3 0 0,-5-3 67 0,5 0 7 16,-1-3 2-16,8 3 0 0,-4 0-18 0,3 3-3 16,-6-9-1-16,10 6 0 0,0 0-31 15,0-6-7-15,7 6 0 0,-4-3-1 0,-3-6-1 0,11 3 0 0,-8-4 0 0,8-2 0 16,-1-4-14-16,5-2-16 16,-1 2 3-16,3-9 1 0,-3 0 12 0,1-3 16 15,-1-3-3-15,3-4-1 0,1 4-3 0,3-7-1 0,-7-2 0 16,7-4 0-16,-10 3-8 0,3-3 0 0,0 1 9 15,-3 2-9-15,-1-3 21 0,1 0 0 0,-8-6 0 16,8 6 0-16,-11-6 15 0,11 7 2 16,-8-4 1-16,4 0 0 0,-7 0-19 0,0 6-3 0,4-3-1 15,-1 10 0-15,-3-1-7 0,0 4-1 0,0 6-8 0,0 0 12 16,-3 16-12-16,-1-7-10 0,4 10 2 0,0 9 0 16,0-3 8-16,0 4 0 0,0-4-9 0,0 9 9 15,0-6 0-15,0 10 0 0,0-4 0 0,0-5 0 16,0 11 0-16,4-11 0 0,-4-1 0 0,3 0 0 15,4-3 0-15,-7 0 0 0,4-6-9 0,3 0 9 16,-4-3-68-16,8-7-11 16,-7-6-1-16,6 3-1 0,1-12-91 0,3 3-19 0,3-13-3 0</inkml:trace>
  <inkml:trace contextRef="#ctx0" brushRef="#br1" timeOffset="25525.94">2752 16138 2592 0,'0'0'230'0,"0"0"-184"16,0 0-37-16,3 9-9 0,4 1 166 0,-3-1 31 15,-1 1 7-15,4-1 0 16,-3-3-204-16,-4-6-47 0,0 0-6 0,7 10-2 16,-7-10 2-16,0 0 0 0,0 0 0 0,0 0 0 15,0 0-7-15,0 0 0 0,0 0-1 0,0 0 0 0,0 0 51 0,0 0 10 0,-7 0 0 0,7 0 0 16,0 0 37-16,-4 0 3 0,-3-10 0 0,4 4 0 15,3-3 4-15,0-4 2 0,0-3 0 0,0-3 0 16,0 1-7-16,0-7-2 0,0 6 0 0,10-6 0 16,-6 0-37-16,6 3 0 0,1-3 0 0,0 6 0 15,-1-6 0-15,-3 9 0 0,4 3 8 0,3-2-8 16,4 5 9-16,-11 1-9 0,3 0 12 0,8-1-12 16,-4 4 0-16,0 6 0 0,0 0 0 0,4 0-9 15,-4 0 9-15,-3 6 11 0,3 4-3 16,-4 5 0-16,4-2 0 0,-3 6 0 0,0 3 0 0,-4-1 0 15,3 5-8-15,-3 2 8 0,4-3-8 0,-4 3 8 16,0-9-8-16,-4 6 0 0,5 3 0 0,-5-3 8 0,1 0-8 0,3-6 0 16,-4 0 0-16,4 0 0 0,-7 0-14 15,4-4-8-15,3-5-2 0,-7-1 0 16,3 1-119-16,-3-10-24 0,0 0-5 0,0 0 0 16,0 0-112-16,0 0-21 0,11-13-5 0,-1-3-1 0</inkml:trace>
  <inkml:trace contextRef="#ctx0" brushRef="#br1" timeOffset="26192.94">3951 15934 345 0,'0'0'31'0,"0"0"-31"0,0 0 0 0,-7-9 0 16,4 9 540-16,-5-10 101 0,5 4 21 0,3 3 4 15,-7-7-523-15,3 4-105 0,1-3-21 0,-8-1-4 16,1 7-13-16,6-3 0 0,-6 3 0 0,-1-3 0 16,-3-1-13-16,-4 4-6 0,4 3-1 0,-7 0 0 31,3 3-25-31,-3 10-6 0,0-1-1 0,-4 4 0 0,-3 3 24 0,-4 0 5 0,4 9 1 0,-7-3 0 15,3 3 37-15,0-3 7 0,4 4 2 0,0 2 0 16,3-3 4-16,4 0 2 0,3-3 0 0,1-3 0 16,13 3-8-16,-6 1-2 0,6-8 0 0,8 1 0 0,3-3-20 15,0-4 0-15,10 4 0 0,-3-7 0 0,1-2 8 16,6-4 0-16,3 3 0 0,5-6 0 16,-5-6-8-16,8 3 9 0,-7-7-9 0,3 1 10 0,0-4-10 15,-3 4 12-15,-7-4-12 0,3-2 12 0,0-1-12 0,-3 4 0 16,-1-4 0-16,-3-3 8 0,-3 3-8 0,3 4 0 15,-3-4 0-15,-1-3 0 0,-3 4 0 0,0 2 0 16,4-3 0-16,-8-2 0 0,1 8 0 0,3-5 0 16,-7 5 0-16,4 1 0 0,-4-1 12 0,0 10 0 15,0 0 0-15,0 0 0 0,0 0-12 0,0 0 0 16,0 0 0-16,0 0 0 0,0 0 0 0,7 10 0 16,-7 5 0-16,0-5 0 0,0-1 28 0,3 7 3 15,-3-4 1-15,0 7 0 0,0-3-32 0,-3 3 0 16,3 0 0-16,0-1 0 0,0 7 0 0,0 4-13 15,0 5 1-15,0 1 0 0,0 2 12 0,3 7 16 0,-3-9-3 0,7 9-1 16,-3-7-12-16,-4-2 0 0,3 2 0 16,4-2 0-16,-7-1 0 0,0 1 0 0,-7-7 0 15,4 10 0-15,3-4 0 0,-11-6 0 0,8 7 0 16,-8-7 0-16,0-3 0 0,1 3 0 0,-1-3 0 0,4 1 0 16,-10-4 0-16,2 3 0 0,1-7 0 0,0-2 0 15,-7 3 0-15,0-10 0 0,-4-2 0 0,0-4 0 16,-3 3-33-16,-3-12-10 15,-5-4-1-15,1-2-1 0,-4-13-111 0,0 0-21 0,4-13-5 0</inkml:trace>
  <inkml:trace contextRef="#ctx0" brushRef="#br1" timeOffset="26665.6">4364 16103 1785 0,'0'0'159'0,"3"0"-127"15,4 0-32-15,4-3 0 0,0-3 183 0,-4 3 30 16,3-3 7-16,1-4 0 0,3 4-145 0,4 3-30 16,-4-7-5-16,0 4-2 0,0-3-12 0,4-7-2 0,-4 7-1 15,3-4 0-15,1-3-5 0,0 7-1 16,-1-10 0-16,1 3 0 0,-4 4 6 0,4-4 1 0,-4 1 0 0,0-4 0 15,0 0-24-15,-3 3 0 0,-1-3 0 0,-3 1 0 16,7-1 0-16,-3 3-8 0,-4 4 0 0,-4-4 0 16,5-3 8-16,-1 10 0 15,-7-7 0-15,0 7 0 0,0-1 19 0,0 1-1 0,0 3 0 0,-11-4 0 16,4 7-18-16,0-3 0 0,-4-4 0 0,1 10 0 16,-4 0 0-16,-4 0 0 0,0 0 0 0,-3 0 0 15,-7 0 0-15,3 7-16 0,-3-4 5 0,-4 6 1 16,8 1 10-16,-8-1 0 0,4 7 0 0,-1 2 0 15,5-2 0-15,6 9-8 0,-3-3 8 0,0 3 0 16,7 10 0-16,-1-1 9 0,5-2 0 0,6 8 0 16,-6-2 7-16,10-10 0 0,-7 7 1 0,7-1 0 15,0-6-17-15,7 7 8 0,-4-7-8 0,4 7 0 16,0-1 0-16,0-6 0 0,8 1 0 0,-5-4 0 16,4 3 0-16,0-9 0 0,8 3-10 0,2-10 10 15,8 4-24-15,-4-7 4 0,15 1 0 0,-5-1 0 16,8-9-152-16,4 0-31 0,3-9-5 0</inkml:trace>
  <inkml:trace contextRef="#ctx0" brushRef="#br1" timeOffset="27521.31">5807 14871 1785 0,'0'0'159'0,"0"0"-127"0,-7 6-32 0,0-3 0 15,3 7 172-15,-6-4 28 0,-5-3 5 0,8 7 2 16,-7-1-169-16,0 4-38 0,4-1 0 0,-5-2 0 15,-2-1-9-15,3 7 0 0,0 2 0 0,-1-2 0 16,-6-3 9-16,7 12 11 0,-3-6-3 0,-1 6 0 16,0 3 7-16,1 0 1 0,3 7 0 0,-11 9 0 15,7-7 20-15,1 13 4 0,-1 4 0 0,0-1 1 16,8 3-13-16,-11 4-4 0,6 3 0 0,1 3 0 16,4-4-24-16,-4 7 0 0,7 3 0 0,3-9 0 15,-3 0 0-15,3-4 0 0,8-2 0 0,3 6 0 0,-3-4 0 0,3-2 0 16,0 2 0-16,0-6 0 0,3-6 0 0,-3 4 0 15,11-11 0-15,-7 1 0 0,3-3 0 0,0-10 0 16,7 7 0-16,4-10 0 0,-4 3 0 0,7-9-17 16,4-4 2-16,0 1 1 15,3-13-84-15,0 7-17 0,4-10-3 0,-4 0-1 16,8 0-105-16,-5-4-22 0,1-2-4 16,3-3-1-16</inkml:trace>
  <inkml:trace contextRef="#ctx0" brushRef="#br1" timeOffset="28795.87">5838 15752 2948 0,'0'0'131'0,"0"0"26"0,0 0-125 0,0 0-32 15,0 0 0-15,0 0 0 0,0 0 18 0,0 0-2 0,0 0-1 0,0 0 0 16,0 0-15-16,0 0 0 0,0 0 0 0,0 10 0 16,11-7-20-16,-4 3 2 0,0-6 1 0,4 0 0 15,-1 0 17-15,4-6 0 0,4 6 8 16,0-3-8-16,-4-4 0 0,7 7-15 16,-3-9 2-16,3 9 0 15,0 0-15-15,4 0-2 0,-11-3-1 0,7 3 0 16,-3 0-93-16,-1 3-18 0,8-3-4 0,-11 0-947 0</inkml:trace>
  <inkml:trace contextRef="#ctx0" brushRef="#br1" timeOffset="29440.62">6766 15426 3031 0,'0'0'67'0,"0"0"13"0,7-3 4 0,0-6 0 0,4-1-67 0,0-6-17 0,3 10 0 0,0-3 0 16,-4 6-15-16,8-4-6 15,-7 4-2-15,6-3 0 16,-6 6-13-16,3 0-4 0,0 0 0 0,4 0 0 16,-11 6-12-16,7-3-4 0,0 7 0 0,0-4 0 0,0 3 45 0,0 1 11 0,-3 9 0 0,-1-4 0 15,5 4 0-15,-5 0 0 0,-3 0 0 0,0 6 0 16,-3 3 24-16,-1-3 6 0,-3 10 2 0,-3-1 0 15,-1 4-32-15,-6-1 0 0,3-2 0 0,-11 9 0 16,4 0 0-16,-7-7 0 0,3 1 0 0,-3 3 0 31,0-13-20-31,0 10-9 0,-4-13-3 0,4 3 0 0,-4-3 22 0,-7 3 10 0,4-9-10 0,3 3 10 16,-3-9 0-16,7 2 8 0,0-5 1 0,-4-1 0 16,4-9-9-16,7 0 0 0,-4 0 0 0,4-3-11 15,0-3 35-15,3-10 6 0,1 7 2 0,3-4 0 0,0-3-32 16,3-3 0-16,4-6 0 0,0 7 0 15,4-7-19-15,-1 3-9 0,8 0-3 16,-1-7 0-16,4 11 5 0,4-1 1 0,-4 3 0 0,0 7 0 0,4-1 25 16,0 10 8-16,3 0 0 0,0 0 0 0,4 7 6 15,-1-4 2-15,5 12 0 0,-1-2 0 0,4 3 19 0,-4 2 4 16,0 1 1-16,0 0 0 0,4 6-23 0,-4-6-4 16,4 6-1-16,-7 0 0 0,3-3-12 0,-7 9 9 15,0-2-9-15,4-1 8 0,-7-3-8 0,-4 9 8 16,3-5-8-16,-3-1 8 15,0-3-74-15,-6 3-15 0,2 0-3 0,-3-3-700 16,0 1-140-16</inkml:trace>
  <inkml:trace contextRef="#ctx0" brushRef="#br1" timeOffset="29945.22">7938 16577 2534 0,'0'0'225'0,"7"6"-180"16,0-3-36-16,-7-3-9 0,7 0 150 0,0 7 28 15,3 2 6-15,1 0 0 16,-8 1-184-16,4-1-36 0,1 7-8 0,-5 3-2 16,-3 0-8-16,0 9-2 0,-3 6 0 0,-5-6 0 15,1 13-19-15,-3-6-4 0,-8-4-1 0,1 4 0 16,-1 5 27-16,-7-8 5 0,4 2 0 0,-4 1 1 0,1-7 24 0,3 0 5 0,-4-6 1 0,4-9-677 15,-4 2-135-15</inkml:trace>
  <inkml:trace contextRef="#ctx0" brushRef="#br1" timeOffset="34817.69">8262 15620 2203 0,'0'0'97'16,"0"-9"21"-16,0 3-94 0,4-4-24 0,-1 1 0 0,1 0 0 15,3-1 60-15,0 1 7 0,-7 3 1 0,7 2 1 16,10-2-34-16,-9 3-7 0,2-3-2 0,8 6 0 0,-11-3 18 0,10 3 3 16,-6-7 1-16,3 7 0 0,-3 7-29 0,3-7-6 15,0 0-1-15,0 0 0 0,4 0 7 0,-8 3 1 16,4-3 0-16,4 0 0 0,-4 6 8 0,4-3 3 16,-4-3 0-16,4 10 0 0,3-10-10 0,0 6-1 15,4 3-1-15,-1 1 0 0,1-1-3 0,3-3-1 16,-3 4 0-16,3-7 0 0,-3 12-4 15,-1-5-1 1,-6 6 0-16,3-4 0 0,-7-2-10 16,0 5 0-16,-3-5 0 0,-7 8 0 0,-4-2-12 0,-4 0 0 0,4-4-1 0,-3 4 0 0,-8-7 13 0,-3 1 0 15,3 6-10-15,4-13 10 0,-10 6 0 0,2 0-9 0,-2-2 9 0,-1-4 0 16,-3-3 0-16,3 6 0 16,4-6 0-16,-7 0 0 0,3 3 0 0,4-3 0 0,0 0 0 0,0 7 0 15,0-7 0-15,0 9 0 0,3-3 0 16,-3-3 0-16,4 7-13 0,3-1 4 0,-4 1 1 0,0-4 0 15,8 3 8-15,-1 1-13 0,-3-1 5 0,4-3 8 16,-1-3-14-16,4-3 5 0,0 10 1 0,4-1 0 16,-4 4 8-16,10-10 0 0,-10 6 0 0,7-2 0 15,4 2 0-15,0-6 0 0,-1 3 0 0,4-2 0 16,0 2 0-16,0 3 0 0,4-2 0 0,3 2 0 16,-3 0 0-16,0 1 0 0,6-1 0 0,-3 1 0 15,1 8 0-15,-5-8 0 0,1 9 0 0,0-4 0 0,-1 4 0 0,-3 0 0 16,-3 3 0-16,3 0 0 0,-3-3 0 0,-1 6 0 15,-3 0 0-15,-3-6 0 0,3-1 0 0,-4 1 9 16,1 0-1-16,-4-3-8 0,0 3 0 0,-4-10 0 16,1 7 0-16,-1-1 0 15,-3-5 8-15,-7 2-8 0,3-2 0 0,1 5 0 0,-4-5 0 0,3-1 0 16,-6-3 0-16,-1-2 0 0,-3 5 0 0,0-3 0 16,-4-6 0-16,0 3 0 0,-3 4 0 0,3-7-9 15,-6 0 1-15,2-7 0 16,-6 4-39-16,3 3-7 0,-3-6-2 0,0-3 0 15,-1-1-132-15,5-9-28 0,-1 4-4 0,11 2-2 0</inkml:trace>
  <inkml:trace contextRef="#ctx0" brushRef="#br1" timeOffset="35414.98">8851 15065 2768 0,'0'0'61'0,"-14"0"13"0,0-6 2 0,0 6 1 0,0-9-61 0,3 9-16 15,1-10 0-15,-1 4 0 0,4 3-8 0,7 3-5 16,0 0-1-16,0 0 0 0,0 0 2 0,7-6 1 0,0 6 0 0,7 0 0 16,0 0 11-16,7 0 0 0,-3 9 10 0,7-3-10 15,7 10 20-15,3-3-1 16,-3 5-1-16,3-2 0 0,0 9-9 0,7-3-1 16,1 9-8-16,3 7 12 0,3 0 8 0,0-4 0 0,1 10 1 15,-1 0 0-15,-3 0 12 0,0 3 3 0,-7-3 0 16,0 3 0-16,-8 6 0 0,5 7 1 0,-12-4 0 15,4 7 0-15,-3 3-18 0,-4-3-4 0,-7 2-1 0,4-2 0 16,-7 9-14-16,-1-3 0 0,1 3 0 0,-4 0 0 16,0-3 0-16,-7-6 0 0,0 0 0 0,-4-7 0 15,-3 4 0-15,-3-4 0 0,-1 7 0 0,-3-3 0 16,-4-4 0-16,1-3 0 0,-4 1 0 0,-8-1 0 16,1-9 0-16,-11 0 0 0,1 0 0 0,-8-7 0 15,0-2-75-15,-4-7-11 16,-2-3-2-16,-8-9-1232 0</inkml:trace>
  <inkml:trace contextRef="#ctx0" brushRef="#br1" timeOffset="39770.89">25908 1629 1382 0,'0'0'61'0,"0"-4"13"0,0 4-59 0,4-9-15 15,-1-4 0-15,1 1 0 0,3 6 98 0,0-7 17 16,-4-3 3-16,1 7 1 0,-1 0-75 0,1-7-14 16,-4 7-3-16,0-1-1 0,-4 1 13 0,1 2 2 15,3 7 1-15,-4-3 0 0,1 3-5 0,3 0-1 16,-11-6 0-16,4 3 0 0,0 3 3 0,0 0 0 16,0 0 0-16,0 0 0 0,0 0 30 0,0 0 7 15,-4-6 0-15,4 6 1 0,-3 0 15 0,-5 0 4 16,5-10 0-16,-4 7 0 0,0-3-53 0,-1 6-11 15,-6 0-1-15,-3 0-1 0,-5 0 2 0,-2 9 0 0,-5-9 0 16,-6 16 0-16,3-7-20 0,-7 10-3 16,-3 0-1-16,3 9 0 0,0 13-8 0,0-3 0 0,1 5 0 0,-5 11 0 15,-6-1 0-15,-1 4-14 0,1 11 3 0,-1 1 1 16,4-3 10-16,1 13 0 0,6-7 0 0,3 0 0 16,8 6 0-16,0-2 0 0,7 11 8 15,3-5-8-15,4-4 8 0,3 4-8 0,4-10 10 0,7-3-10 16,3 3 9-16,8 0-9 0,-1-9 8 0,8 6-8 15,3-16 11-15,0 4-3 0,11-13-8 0,3 0 12 16,11-1 0-16,7-8 0 0,10-1 0 0,8-5 0 16,-1-4-12-16,8-13 0 0,-4 4 0 0,14-4-10 15,14-12 10-15,8 0 9 0,-1 0-1 0,0-3-8 16,0-3 0-16,4-3 0 0,-7-1 0 0,-4-2 0 16,-10-4 8-16,0 0-8 0,-8-2 12 0,-3-8-12 0,-3-2 0 15,-4 0 0-15,-7-6 0 0,0-10-12 0,-7 6 34 0,-7-15 7 16,-4 2 2-16,-10-5 0 0,-1-4-7 0,-9-2 0 15,-1-4-1-15,-7-12 0 0,-3-10-10 0,-11 6-1 16,0-6-1-16,-11-6 0 0,-7-3-11 16,-6-10 12-16,-15 7-12 0,-4-13 12 0,-13 16-12 0,-4-3 0 15,-3 2 0-15,-12 17 0 0,-6-1 0 16,-7 13 0-16,-11 7-9 0,1 8 9 0,-1 20-20 0,-7-1 4 16,-7 17 0-16,0 5 0 15,-3 7-75-15,-1 15-14 0,1 1-3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58:18.09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3556 6618 1566 0,'0'0'34'0,"0"-6"7"0,-11 3 2 0,-3-7 1 0,4 1-35 0,-1-1-9 0,-3-2 0 0,3 2 0 0,-3 7 0 0,-3-6 12 16,13 0-12-16,-6-1 12 16,6-2 52-16,-3 2 12 0,7 1 1 0,7 2 1 0,-7-8 23 0,7 5 5 15,4 4 1-15,-1-10 0 0,1 7-27 0,3 3-6 16,0-10-1-16,4 10 0 0,-4-4-13 0,7 4-4 15,-14-3 0-15,11 9 0 0,-15-3-19 0,8-1-4 16,-11 4-1-16,0 0 0 0,0 0 6 0,0 0 1 16,0 0 0-16,0 0 0 0,0 0-8 0,3 7-2 15,-3-7 0-15,0 9 0 0,0 1-2 0,-3 2-1 16,-1-2 0-16,4-4 0 0,-7 0-10 0,7 3-1 16,-3 1-1-16,3 2 0 0,0-2 8 0,0-1 2 15,-7-3 0-15,7 1 0 0,0 2-24 0,-4-3 0 16,4-2 0-16,0 5-8 0,-7-6 27 15,7 7 5-15,-3-4 2 0,3-3 0 0,0-3-9 0,-4 3-1 16,4 6-1-16,0-2 0 0,-7-4 0 0,7 3 0 16,-4-3 0-16,4-3 0 0,-7 3-6 0,7-3-1 0,-3 10 0 0,-1-4 0 15,-3-3-8-15,4 4 0 0,3-4 0 0,-11 0 0 16,11 3 18-16,-7-3 2 0,0 7 0 0,7-10 0 16,-11 9-7-16,4-6-1 0,0 7 0 0,0-4 0 15,-3-3-12-15,-1 6 0 0,4-5 0 0,0 5 0 16,-4 0 9-16,4-6-1 0,0 7 0 0,-3-4 0 15,3-3-8-15,-4 7 0 0,1-7 0 0,2 6 0 16,5 1 0-16,-8-4 0 0,8 0 0 0,-8 4 0 16,8-1 0-16,-4 4 0 0,3-4 0 0,-6 0 0 15,10 1 0-15,-8 2 0 0,5-2 0 0,3-1 0 0,-4 1 0 16,4 2 0-16,0-3 8 0,-7 1-8 0,4 2 0 0,3 1 0 16,0-4 0-16,0 4 0 0,-7 3 0 0,3-4 0 15,4 1 8-15,0-1-1 0,-3 4-7 0,3 0 0 16,0-1 0-16,-7 1 0 0,7 0 0 0,-4-1 0 15,4 4 0-15,0-6 0 0,-7 5 0 16,7-5 0-16,-3 9 0 0,3-3 0 16,0 0 0-16,-7-4 0 0,7 7 0 0,0 3 0 0,-4 0 0 0,4-3 0 15,0 0 0-15,0 7 0 0,-4-4 0 0,4 6 0 16,0-3 0-16,0 4 0 0,0-1 0 0,-7 3 0 16,7-2 0-16,0-1 0 0,-3 0 0 0,3 10 0 15,0-6 0-15,0 2 0 0,0-2 0 0,0 6 0 16,0-7 0-16,-7 4 0 0,7-1-13 0,-4 1 1 15,4-4 0-15,0 7 0 0,0-6 12 0,0 6 16 0,-3-1-3 0,3-5-1 16,0 6-12-16,0 2-16 0,0 4 3 0,0-3 1 16,3 0 12-16,-3 0 0 0,4 3 0 0,-4 0 0 15,0-3 0-15,7 3 16 0,-7 0-3 0,3 3-1 16,-3-6-12-16,7 6 0 0,-7-6 0 0,4 0 0 16,0 6 0-16,3-6 0 0,-7 7 0 0,0-8 0 15,3 1 0-15,4-3 0 0,-3 3 0 0,3 3 0 16,-4-3 0-16,1 0 0 0,3 0 0 0,-4 6 0 15,4-9 0-15,0 6 0 0,1 0 0 0,2-3 0 16,-6 0 0-16,6-1 0 0,-6 8 0 0,3-7 0 16,-4 6 0-16,4-6 0 0,-3 0 0 0,-1 6 0 15,5-6 0-15,-8 6 0 0,10-3 0 0,-6 3 8 16,-4 0-8-16,0-3 0 0,7 3 0 0,-4-6 0 16,-3 10 0-16,0-7 0 0,0 0 0 0,-3 6 0 0,3-3 0 15,0 0 0-15,-7-3 0 0,7 7 0 16,0-4 0-16,0 3 0 0,7-3 0 0,-7-3 0 0,3 7 0 0,-3-4 0 15,11 3 0-15,-8-3 0 0,4 0 0 0,-7-3 0 16,7 7 0-16,0-1 0 0,4 0 0 16,-7-2 0-16,6-8 0 0,1 11 0 0,-1-1 0 0,-3-3 0 15,0 4 0-15,4-1 0 0,-4 0 0 0,0 7 0 16,-3-4 0-16,3 4 0 0,-7-4 0 0,10 7 0 16,-10-10 0-16,0 10 0 0,0-3 0 0,0-4 0 0,4 7 0 15,-8-1 0-15,4 1 0 16,0-6 0-16,0 2 0 0,0-2 0 0,4 5 0 0,-4-2 0 0,3-4 0 0,-3 4 0 15,7-4 0-15,-7-2 0 16,0 5 0-16,0-2 0 0,4-1 0 0,3 1 0 16,-7-4 0-16,0 0 0 0,0 1 0 0,0-1 0 15,0 0 0-15,0 0 0 0,4-2 0 0,-4 2 0 0,3-3 0 0,4-6 0 16,-3 6 0-16,3-3 0 0,-7 3 0 0,10-6 0 16,-10 6 0-16,4-6 0 0,-1 7 0 0,4-4 0 15,4 3 0-15,-7-6 0 0,-1 3 0 0,8 0 0 16,-4-3 0-16,-4-4 0 0,4 11 0 0,0-8 0 15,0 1 0-15,4 7 0 0,-4-1 0 0,0-3 0 16,4 0 0-16,-1-3 0 0,-6 0 0 0,6 0 0 16,-6-4 0-16,3 1 0 0,0-6 0 0,0 8 0 15,-7-5 0-15,4-3 0 0,3 5 0 0,-7-5 0 16,3-4 0-16,-3 1 0 0,7 5 0 0,-7-2 0 0,0-4 0 0,0 0 0 16,0-2 0-16,0-4 0 0,0 3 0 0,0-3 0 15,0 3 0-15,0-3 0 0,0-3 0 0,0 6 0 16,0-6 0-16,0 0 0 15,0 0 0-15,-7 7 0 0,7-7 0 0,-3-1 0 16,3 1 0-16,0 0 0 0,-7 0 0 16,7 7 0-16,-4-8 0 0,-3 1 0 0,3-3 0 0,4 3 0 0,-3-3 0 0,-4-3 0 15,3 3 0-15,4-1 0 0,-7-2 0 16,4 3 0-16,3-7 0 0,-4 7 0 0,4-6 0 0,-7 9 0 16,7-7 0-16,0 1 0 0,-3 3 0 0,3 0 0 15,0 3 0-15,0-4 0 0,0-2 0 0,0 3 0 16,-7 0 0-16,7-4 0 0,-4 7 0 0,4-3 0 0,0 3 0 15,-7-3 0-15,3 0 0 0,1-4 0 0,3 4 0 0,0-6 0 16,-7 6 0-16,3-7 0 0,4 4 0 0,-7-4 0 16,0 1 0-16,7-4 0 0,-7 1 0 0,7 2 0 15,-3-2 0-15,3-7 0 0,-7 6 0 0,3 1 0 16,4-10 0-16,0 0 0 0,0 3 0 0,0-3 0 16,0 0 0-16,0 0 0 0,0 0 0 0,0 0 0 15,0 0 0-15,0 0 0 0,0 0 0 0,0 0 0 16,0 0 0-16,0 0 0 0,0 0 0 0,0 0 0 15,-7-7 0-15,4-2 0 0,3 0 0 16,-4-1 0-16,4 1 0 0,-7-4 0 0,7-5 0 16,0 2 0-16,-4-3 0 0,4-3 0 0,-7-6 0 0,7 6 0 15,-3-9 0-15,-1-1 0 0,4 1 0 0,0-10 0 16,0 7 0-16,0-7 0 0,0 0 0 0,0-3 0 0,-7 3 0 16,4-3 0-16,-4 1 0 0,3-8 0 15,-3 11 0-15,0-4 0 0,7 0 0 0,-11 0 0 0,4-6 0 0,0 6 0 16,7 0 0-16,-7-3 0 0,4 3 0 0,-8-3 0 15,4 0 0-15,0 0 0 0,7 0 0 0,-7-6 0 16,3 9 0-16,4-7 0 0,0-2 0 0,0 6 0 16,0-3 0-16,0-3 0 0,-7-1 0 0,7 4 0 15,0 3 0-15,0-3 0 0,0 0 0 0,-3-4 0 16,3 11 0-16,0-8 0 0,-4-2 0 0,4 9 0 16,-10-6 0-16,10-3 0 0,-11 9 0 0,11 0 0 15,-7-6 0-15,4 6 0 0,-1-6 0 0,-3 6 0 16,3 3 0-16,4-3 0 0,-7 3 0 0,0-3 0 0,7-6 0 15,-7 13 0-15,4-10 0 0,3 12 0 0,0-6 0 16,0-3 0-16,0 4 0 0,0-1 0 16,0-3 0-16,0 3 0 0,0 0 0 0,0 4 0 15,3-4 0-15,-3 0 0 0,7 1 0 0,-7 5 0 16,0-6 0-16,0 1 0 0,0 8 0 0,0-9 0 0,0 7 0 16,0-7 0-16,0 7 0 0,0-1 0 0,0-2 0 15,0 5 0-15,0 1 0 0,-7-10 0 0,4 10 0 0,3-4 0 16,-7 4 0-16,7-4 0 0,-4 4 0 0,4 0 0 15,0-1 0-15,0 1 0 0,0-4 0 0,0-2 0 16,0 5 0-16,0 1 0 0,4-3 0 0,-4 2 0 16,7-5 0-16,-7 2 0 0,-7 1 0 0,7-4 0 15,0 3 0-15,0 1 0 0,0-4 0 0,-4 7 0 16,8-10 0-16,-8 7 0 0,8-7 0 0,-8 10 0 0,4-4 0 16,0-3 0-16,0 4 0 0,0 3 0 0,-3-4 0 0,3-3 0 15,-7 7 0-15,7-3 0 16,0-1 0-16,-4-2 0 0,4 5 0 0,0-5 0 0,-7-1 0 0,4 3 0 15,3-2 0-15,-8-1 0 0,5 1 0 16,3-4 0-16,-4-3 0 0,4 3 0 0,0-3 0 16,0 3 0-16,0-2 0 0,0-8 0 0,0 7 0 0,0-9 0 15,4 9 0-15,-4 0 0 0,3-3 0 16,5 3 0-16,-5 0 0 0,4-6 0 0,-7 10 0 0,4 2 0 16,3-3 0-16,-7 0 0 0,3 1 0 0,-3-4 0 15,0 3 0-15,0 0 0 0,0-3 0 0,0 4 0 16,0-4 0-16,-3 3 0 0,3-6 0 0,0 0 0 15,0 3 0-15,-7 0 0 0,3-50 0 16,4 44 0-16,-7 6 0 0,4-3 0 0,3 0 0 0,0-7 0 0,0 7 0 16,0-3 0-16,-8 0 0 0,8-3 0 15,-3 9 0-15,3-6 0 0,-4 3 0 0,4 3 0 0,-7-3 0 16,4 3 0-16,3 3 0 0,-7-3 0 16,3 3 0-16,1 1 0 0,-4 5 0 0,3-6 0 0,-3 1 0 15,4 5 0-15,-8-6 0 0,7 7 0 16,-3-4 0-16,4 4 0 0,3 2 0 0,-7-2 0 0,7 3 0 15,-4-7 0-15,4 3 0 0,0-5 0 0,0-1 0 16,0-3 0-16,0 3 0 0,0-3 0 16,4 4 0-16,-4 2 0 0,7 0 0 0,-7-3 0 0,3 7 0 15,-3-7 0-15,7 10 0 0,-7-10 0 0,0 7 0 16,0-7 0-16,0 6 0 0,0-2 0 0,-7 2 0 16,7-6 0-16,-3 7 0 0,3-4 0 0,0 4 0 0,0-1 0 15,-7-2 0-15,3 2 0 0,4 1 0 0,-3-4 0 16,3-3 0-16,-7-3 0 0,7 10 0 0,0-4 0 15,0 1 0-15,0-1 0 0,0-3 0 0,7 10 0 0,-7-4 0 16,3 1 0-16,-3-4 0 0,0 7 0 0,0 0 0 16,0-1 0-16,4-2 0 0,3 2 0 0,-7 1 0 15,0 0 0-15,0 6 0 0,3-4 0 0,-3-2 0 16,0 9 0-16,0-6 0 0,7 6 0 0,-7-3 0 16,0 3 0-16,0 3 0 0,0-3 0 15,0 3 0-15,0 0 0 0,4 4 0 0,-1-4 0 0,-3 0 0 16,8 7 0-16,-8-7 0 0,0 6 0 0,3 1 0 15,4-7 0-15,-7 0 0 0,4 7 0 0,3-10 0 0,-7 9 0 16,3-6 0-16,-3 7 0 0,0-7 0 0,4 0 0 0,-4 7 0 16,7-1 0-16,-7 0 0 15,0-2 0-15,3 2 0 0,4 4 0 0,-7-1 0 16,0-2 0-16,4 2 0 0,-4 1 0 0,3 3 0 16,5-1 0-16,-8-2 0 0,3 6 0 0,-3 0 0 0,7-3 0 0,-7 6 0 15,0-4 0-15,0-2 0 0,0 6 0 0,11-9 0 16,-11 9 0-16,0 0 0 0,0 0 0 0,0 0 0 15,3 0 0-15,-3 0 0 0,0 0 0 0,0 0 0 16,4 0 0-16,3 0 0 0,-7 0 0 0,3 6 0 16,4 3 0-16,-7 1 0 0,7-4 0 0,0 3 0 15,-7 10 0-15,0-6 0 0,11 6 0 0,-11-7 0 16,4 10 0-16,-1 0 0 0,4 0 0 0,-7 6 0 16,0-6 0-16,0 6 0 0,4-2 0 0,-4 2 0 15,7-3 0-15,-7 6 0 0,0 1 0 0,0-4 0 0,0 3 0 16,0 4 0-16,0-4 0 0,3 0 0 0,-3 4 0 0,7-4 0 15,-7 7 0-15,0-4 0 16,4 7 0-16,-1-6 0 0,4 5 0 0,-3-2 0 16,-4-4 0-16,7 7 0 0,-3-6 0 0,-1 5 0 0,4 4 0 15,-3-3 0-15,3-6 0 0,-7 5 0 0,10 4 0 0,-10 6 0 16,4-6 0-16,-1 0 0 0,4-3 0 0,-7 9 0 16,0-6 0-16,0 0 0 0,0 6 0 0,0-6 0 15,0 6 0-15,0-6 0 0,0 0 0 0,0 3 0 16,4 0 0-16,-4-6 0 0,0 3 0 0,0-3 0 15,7 2 0-15,-7 8 0 0,0-7 0 0,0-1 0 0,0 5 0 16,0-1 0-16,4 3 0 16,-4-6 0-16,0 0 0 0,0 6 0 0,0-6 0 0,0 6 0 0,0-6 0 0,-4 6 0 15,4-6 0-15,0 9 0 16,0-9 0-16,0 6 0 0,0 0 0 0,0-3 0 0,0 4 0 16,-7-1 0-16,7-3 0 0,-4 6 0 0,4 0 0 0,0-2 0 15,-7 2 0-15,4 0 0 0,-1 0 0 0,4 1 0 16,-7-1 0-16,4 3 0 0,-8-2 0 0,4-1 0 15,4 4 0-15,-1-4 0 0,-7 10 0 16,1-10 0-16,6 6 0 0,-3-2 0 0,4 2 0 0,-8-2 0 16,4-4 0-16,4 7 0 0,-1-7 0 0,4 0 0 15,0 1 0-15,-7-1 0 0,7 0 0 0,0 1 0 16,0-1 0-16,0 7 0 0,0-4 0 0,0 4 0 16,0-4 0-16,0-3 0 0,0 10 0 0,0-10 0 15,7 7 0-15,-7-7 0 0,0 4 0 0,0 2 0 16,0-5 0-16,0-1 0 0,4 6 0 0,-1-2 0 0,4-4 0 0,-7 1 0 15,4-1 0-15,-4 6 0 16,7-2 0-16,-4-4 0 0,4-3 0 0,-7 4 0 0,7 5 0 0,0-5 0 16,-3-1 0-16,3 0 0 0,-3 0 0 0,-1 1 0 15,4-1 0-15,-3 7 0 16,3-7 0-16,-4 0 0 0,4 4 0 0,-7-4 0 0,7 7 0 0,0-4 0 16,-7-3 0-16,4 1 0 0,3 5 0 0,-3-2 0 15,6-1 0-15,-6 1 0 0,3-4 0 0,3 0 0 16,-6 1 0-16,6-1 0 0,-6-3 0 15,3 3 0-15,-3 1 0 0,6-1 0 0,-10-3 0 0,11-6 0 16,-11 9 0-16,3-9 0 0,4 6 0 0,-3-6 0 16,-1 3 0-16,4-3 0 0,-3 3 0 0,3 0 0 15,-7-3 0-15,3 0 0 0,-3 0 0 0,4 6 0 16,3-6 0-16,-7 0 0 0,0-3 0 0,0 3 0 0,4 3 0 0,-4-3 0 16,0-4 0-16,0 4 0 0,-4 0 0 0,4 0 0 15,0-3 0-15,0 3 0 0,-7-4 0 0,7-2 0 16,-4 0 0-16,1-7 0 0,3 7 0 0,0-4 0 15,-7-2 0-15,3-1 0 0,4 0 0 0,-7-2 0 16,0-4 0-16,7 3 0 0,0-3 0 0,-7 3 0 16,4-3 0-16,-4-3 0 0,3 0 0 0,-3 6 0 15,4-6 0-15,-1 0 0 0,-3 0 0 0,3 0 0 16,-3 3 0-16,0-9 0 0,0 6 0 16,4-3 0-16,-4 3 0 0,3 0 0 0,-3-4 0 0,4 4 0 15,-1-9 0-15,4 12 0 0,-7-9 0 0,3 6 0 16,-3 0 0-16,4-4 0 0,-1 4 0 0,4-3 0 0,0 0 0 15,0 3 0-15,0-6 0 0,0 2 0 0,-7 4 0 16,7 0 0-16,0-3 0 0,0 3 0 0,0 0 0 0,0 0 0 16,0 3 0-16,0-9 0 15,0 6 0-15,0 0 0 0,0-4 0 0,0 4 0 0,0-3 0 16,-3 0 0-16,3-3 0 0,0 3 0 0,0-7 0 0,-7 7 0 16,7-7 0-16,0 7 0 0,-4-9 0 0,4-1 0 15,0-3 0-15,-7 4 0 0,7-1 0 0,0-9 0 16,-3 0 0-16,3 0 0 15,0 0-36-15,0 0-8 0,0 0 0 0,0 0-1 16,0 0-81-16,0 0-16 0,0 0-3 0,10 6-1275 0</inkml:trace>
  <inkml:trace contextRef="#ctx0" brushRef="#br0" timeOffset="1288.7">3425 17383 2286 0,'0'0'101'0,"-14"0"21"0,4 0-98 0,-1 0-24 0,-3-9 0 0,4 6 0 15,-1 0 21-15,7-4-1 0,-6-2 0 0,-1 6 0 16,8-7 28-16,-8 7 4 0,1-3 2 0,2-3 0 16,5 5-9-16,3 4-1 0,-11-3-1 0,11 3 0 15,-3-6-5-15,3 6-1 0,0 0 0 0,0 0 0 16,-7-9 1-16,7 9 0 0,0 0 0 0,0 0 0 15,0 0-13-15,-4 9-2 0,1 0-1 0,3 4 0 0,0 6 5 0,0 0 1 16,3 3 0-16,-3-1 0 16,0 5-12-16,4 5-1 0,3-3-1 0,-7 4 0 15,10 2 2-15,-10-3 1 0,7 1 0 0,1 8 0 16,-8-5 1-16,3 6 0 0,-3 0 0 0,7 2 0 0,-7-2-8 16,0 0-2-16,0 0 0 0,0-4 0 0,-7-5 0 0,7 8 0 15,-3-8 0-15,3-1 0 0,0 1 4 0,-8-11 1 16,8 1 0-16,-3-3 0 0,3-6-5 0,0 2 0 15,0-8-8-15,-4-1 12 0,4-6-4 0,0 0 0 16,0 0-8-16,0 0 12 0,0 0-12 0,4-9 11 16,-4-10-11-16,3 6 10 0,5-15-10 0,-8 3 0 15,3-6 9-15,4-10-9 0,-3 6 0 16,3-9 0-16,-4-3 0 0,-3 0 0 0,4 0 0 0,3 0 8 0,-7 3-8 16,0-3 0-16,0 10 0 0,0-4 0 0,0 3 0 15,0 1 0-15,-7-1 0 0,7 7 0 0,0-1 0 16,0 7 0-16,0-3 0 0,0 6 0 0,0 0 0 0,0 3 0 15,0 7 8-15,0 2-8 16,0 1 8-16,0 9-8 0,0 0 0 0,0 0 0 0,0 0 0 0,0 0 0 16,10 9 0-16,1 1 0 0,0-1 0 0,-8 4-8 15,4 9 8-15,4 0 0 0,-8 0 8 0,-3 6-8 16,4 3 0-16,-4 1 0 0,0 2 0 0,-4 4-8 16,4-1 16-16,-10 4 3 0,6 0 1 0,-3 3 0 15,-4 6-12-15,4-6-17 0,-3 0 4 0,-1 3 1 16,1-10 24-16,6 1 4 0,-6-4 2 0,10-2 0 15,-8-10-18-15,5 0 8 0,3-3-8 0,-4-1 0 16,4-5 8-16,0-4-8 0,0-6 0 0,0-3 0 0,0 0 0 0,0 0 0 16,7-9 0-16,1-4 0 0,-8-8 12 0,10-5-12 15,-6-11 12-15,3-4-12 16,-4-6 0-16,1-13 0 0,3 7 0 0,-4-3 0 16,4-4 0-16,-3-3 0 0,-1 1 0 0,-3 8 10 0,8 10-10 15,-8-6 0-15,0 6 0 0,0 4 0 0,0 8 0 0,-8 1 0 16,5 9 0-16,-1 0 0 0,-3 3 0 15,4 7 0-15,3 2 0 0,-7 4 0 0,7 0 0 0,0 6 0 16,0 0 0-16,-4 9 0 0,8 4 0 0,-4 5 0 16,7 4 8-16,-4 0-8 0,4 10 0 0,0-1 12 0,1 0-12 15,2 4 12-15,4 3-12 0,-3-4 0 16,-1-3 0-16,-6 10 0 0,6-6 0 0,-10-4 0 16,4 10 0-16,-4-7 8 0,0 7-8 0,-4 0 10 15,4 0-10-15,-10-7 10 0,-1-3-10 0,8 7 0 0,-8-3 0 0,1-4 0 16,-1-9 0-16,0 6 0 0,4-6 0 0,0-6 3 15,4 3-3-15,-4-7 0 0,3-3 0 0,4 1 0 16,0-10 0-16,0 0 0 0,0 0 0 0,0 0 0 31,-10-3-46-31,6-4-6 0,-6-5 0 0,2-16-1 0,5-4-163 16,-1-2-32-16</inkml:trace>
  <inkml:trace contextRef="#ctx0" brushRef="#br0" timeOffset="5792.49">3581 3975 1627 0,'0'0'36'0,"0"0"7"0,3-7 1 0,-3 7 2 0,0 0-37 0,0 0-9 0,7-6 0 0,-7 6 0 0,0 0 11 0,7 0 0 16,-7 0 0-16,11 0 0 0,-11 0 13 0,0 0 2 16,11 0 1-16,-11 0 0 0,0 0 21 0,10 0 5 15,1 0 1-15,-1 6 0 0,-10-6 42 0,7 0 8 16,-7 0 1-16,7 0 1 0,4 0-19 0,-4 7-4 16,-7-7-1-16,11 0 0 0,-4 6-22 0,-7-6-4 15,10 9 0-15,-6-6-1 0,6 4-8 0,-6-1-2 16,3 3 0-16,-4 7 0 0,1 0-9 0,3-4-1 15,-3 7-1-15,3 9 0 0,-7-3-4 0,0 7-1 16,0 12 0-16,0-7 0 0,0 7-15 0,-7 9-3 0,7 1-1 16,-4 5 0-16,-3-5-10 0,3 2 0 0,1 7 9 15,3 6-9-15,-7-3 0 0,7-4 0 16,-4 1 0-16,4-6 0 0,0 2 12 0,0-6 0 16,0 1 1-16,0-1 0 0,0-3-1 0,4-3 0 0,-4 3 0 0,0-6 0 15,7-3-2-15,-7-6-1 0,3 2 0 16,-3-12 0-16,4 4-9 0,3-4 12 0,-7-3-12 15,0-4 12-15,4 4-12 0,-4-6 8 0,0 0-8 0,0-7 8 16,0 4-8-16,-4-4 10 0,4-9-10 0,0 0 10 16,0 0 10-16,0 0 3 0,0-9 0 0,-7-1 0 15,3-2-23-15,1-1 0 0,-4-9 0 0,3 0 0 16,4-15 0-16,-7 5 0 0,0-12 0 0,7 4 0 16,0-14 0-16,0 7 0 0,-7-6 0 0,7-4 0 15,0 1 11-15,0-4-3 0,0 4 0 0,0-4 0 0,0-9-8 16,0 0 0-16,0 7 0 15,0-14 0-15,0 14 0 0,0-4 0 0,0 3 0 0,0-3 0 0,-3 4-9 16,3-1 9-16,0 3 0 0,0 4 0 0,-7 6-8 0,7 6 8 16,0 0 0-16,0 6 0 0,-4 1 0 0,4 5 0 15,0 1 0-15,0 3 0 0,0 3 0 16,0 6-8-16,0-3 8 0,0 3 0 0,0 10 0 16,0-4 0-16,0 4 0 0,0 9 0 0,0 0 0 15,0 0 0-15,-7 19 0 0,7-1 0 0,-4 11 0 0,1 2-10 16,3 10 10-16,-7 9-8 0,3 3 8 0,-3 4 0 15,4 15 0-15,-1 3-8 0,-3-3 8 0,4 10 0 16,-4-7 0-16,3 0 0 0,-3 10 0 0,4-4 9 16,-1-2-9-16,4-7 10 0,-7-3-10 0,3-3 0 15,4 0 0-15,0-4 0 0,0-2 0 0,-7-4 13 0,7-2-1 16,0-4-1-16,0-6-11 0,7 0 8 0,-7-7-8 0,4-2 8 16,-4-4-8-16,7-9 10 0,-3 6-10 0,-1-12 10 15,4 3-10-15,-3-7 0 0,3 4 9 0,-4-10-9 16,4 4 8-16,-7-10-8 0,0 0 8 0,4-10-8 15,6 4 9-15,-10-10-9 0,4-6 12 0,-4 0-12 16,7 4 11-16,-7-17-11 0,-7-6 10 0,3 1-10 16,4-14 8-16,-7 7-8 0,0-12 0 15,7 5 0-15,-10-8 0 0,3 5 0 0,3-12 0 16,-10 6 0-16,7-12 0 0,-4 9 0 0,4-6 0 0,-3 0 0 16,-1 6 0-16,-3 4 8 0,-4-1-8 0,4 6 0 15,4-2 0-15,-1 5 0 0,-3 4 0 0,10 6 0 16,-10 10 0-16,7 3 0 0,-3 9 0 0,6 0 0 15,-3 3 9-15,4 9-9 0,3 7 8 0,0 3-8 16,0 0 0-16,0 0 0 0,0 10-14 0,10 5 5 0,-6 14 9 16,3 2 0-16,3 10 0 0,-3 3 0 15,4 3 0-15,0 0 0 0,-1 6 0 0,-6-6-8 0,3 22 8 0,-4-16 0 16,4 10 0-16,-7-10 0 0,4 10 0 0,-1-6 0 16,-3 2 0-16,0-2 8 0,-7 2 0 0,7-12 0 15,0 13 0-15,0-7 0 0,0-3-6 16,0-3-2-16,0 3 0 0,0-6 0 0,0 7 0 15,0-4 0-15,4-16 0 0,-1 10 0 0,4-4 0 0,-7-2 0 16,4-4 0-16,-4 1 0 0,7-7 0 16,-7 3 0-16,4-6 0 0,-4-10 0 15,3 7-21-15,4-6-4 0,-7-4-1 0,0-9-1050 16,0 0-211-16</inkml:trace>
  <inkml:trace contextRef="#ctx0" brushRef="#br0" timeOffset="51609.89">31111 14398 345 0,'0'0'31'0,"11"0"-31"0,-4 0 0 0,0-3 0 15</inkml:trace>
  <inkml:trace contextRef="#ctx0" brushRef="#br0" timeOffset="52962.09">31224 14329 403 0,'7'0'36'0,"4"-6"-36"0,0 6 0 0,3-10 0 15,-4 10 230-15,4-3 39 0,4-6 8 0,-4-1 2 16,4 10-170-16,-1-3-33 0,1-3-8 0,0 0 0 0,-1-1-57 16,1 4-11-16,3-3 0 0,-3 6 0 15,-1 0-33-15,5 0-2 0,-5 0 0 0,1 0 0 0,0-3 22 0,-1 3 4 16,-3 0 1-16,0-6 0 0,-3 12 47 0,0-6 9 15,-4 0 3-15,-7 0 0 0,0 0 13 0,0 0 2 16,0 0 1-16,0 0 0 16,0 0-2-16,0 0 0 0,0 0 0 0,-7 3 0 0,-1-3-17 0,-2 6-3 15,-1-3-1-15,-6-6 0 0,-8 3-44 0,4 0 0 16,0 3 0-16,-4-3 0 16,0-3-28-16,1-3-1 0,-5 6-1 0,5-3 0 15,-1-3 2-15,-3 2 0 0,3-5 0 0,-3 6 0 0,3-3 28 0,0 3 0 16,-6-7 0-16,2 10 10 0,-2-9 7 0,-1 6 2 15,-3-4 0-15,-1 4 0 0,-2-6 5 0,2 9 2 16,-2-10 0-16,2 1 0 0,-3 6-26 0,4-7-19 0,7 7 3 16,-7-6 1-16,3 3 15 0,-3-7 0 0,-1 10 0 0,1-3 0 15,-4-4 0-15,-3 7 0 0,-7-6 0 0,3 6 0 16,-4-4 0-16,4 4 0 0,1 0 0 0,-1-3 0 16,7 6 0-16,0-3 0 0,0-4 0 0,0 7 0 15,1-9 0-15,2 9 0 0,-2 0 0 0,-1 0 0 16,0-3 0-16,0 3 0 0,4 0 0 0,0-3 0 15,3 3 0-15,0-7 0 0,4 7 0 0,-4 0 0 16,4 0 0-16,-4-3 0 0,-3-3 0 0,0 6 0 16,-4-3 0-16,0-3 0 0,-3 2 0 0,3 4 0 15,-7-3 0-15,4-3 0 0,3 6 0 0,0-3 0 16,4-3 0-16,0 6 0 0,6 0 0 0,5-4 0 0,-5 4 0 0,1 0 0 16,3-3 0-16,-3 3 0 0,0 0 0 0,-4 0 0 15,1 0 0-15,2-6 0 0,1 12 0 16,0-6 0-16,0 3 0 0,-1 1 0 15,1-4 0-15,3 0 0 0,1 6 0 0,-4-3 0 16,6-3 0-16,-2 6-11 0,-1-3 11 0,0 1-10 0,1 2-3 0,-1-6-1 16,-3 3 0-16,-4-3 0 0,0 6 14 0,-3-3-9 15,3 4 9-15,-3-4-8 0,0 0 8 0,-1-3 0 16,1 6 0-16,3-3 0 0,1-3 0 0,2 7 0 16,1-4 0-16,3-3 0 0,1 6 0 0,3-3 0 0,-1-3 0 15,1 3 0-15,0-3 0 0,-4 7 0 16,1-7 0-16,-5 3 0 0,1-3-16 0,-4 0 3 15,1 6 0-15,-5-6 0 0,1 3 13 0,0-3-11 0,0 0 11 16,3 0-10-16,-3 0 10 0,3 0-13 0,0 3 5 0,-3-3 8 16,0 6-12-16,-8-6 12 0,4-6-10 0,-3 12 10 15,3-6-11-15,-3 0 11 0,-4 0-12 0,4 0 12 16,3 0 0-16,4 0 0 0,-1 0 0 16,8 0 0-16,-4 4 0 0,4-8 8 0,0 4 0 0,0 0 1 15,0-6-9-15,-4 6 0 0,4 0 0 16,-8 6 8-16,5-6-8 0,-5 0 0 0,-3 0 0 0,1 4 0 15,-1-4 0-15,-4 6 0 0,5-6 0 0,-1 3 0 32,0-3-44-32,0 0-5 0,-3 6-1 0,0-6 0 0,-1 3 34 0,1-3 6 0,0 0 2 0,-1 4 0 15,1-4 8-15,3 0 0 0,0 0 8 0,4 6-8 16,0-3 0-16,-1-3 9 0,5 9-9 0,-1-9 0 0,-3 7 8 16,-1-4-8-16,1 0 0 0,-4-3 0 0,4 9 8 0,-4-9-8 15,-7 0 9-15,-3 0-9 16,3 7 8-16,4-7-8 0,3 0 0 0,0 3 9 0,0-3 2 0,-3 6 0 15,0-6 0-15,-8 3 0 0,1-3-11 0,-4 3 0 16,7-3 9-16,-3 0-9 0,3 0 0 0,0 0 0 16,4 0 0-16,3 7 0 0,-3-4 0 0,3-3 0 15,-4 6 0-15,1-3 8 0,-4-3-8 16,4 10 0-16,-11-10 0 0,4 3 0 0,3-3 0 0,0 6 9 16,4-6-9-16,-1 3 0 0,-3-3 15 0,1 6-4 15,-5-3-1-15,1 1 0 0,-4-4 3 0,0 0 1 16,0 0 0-16,0 0 0 0,4 0-14 0,3 6 0 0,0-6 0 15,0 3 0-15,-3-6 0 0,-1 3 0 16,-6 0 0-16,-1 0-10 0,1 3 10 0,7-3 0 16,-1 0 10-16,1 6-10 0,6-3 12 0,-2-3-3 15,-1 0-1-15,-4 0 0 0,-3 0-8 0,-3 0 0 0,0 0 0 0,3 0 0 16,3 0 0-16,1 0 0 0,-4 0 0 0,7 0 0 16,0 0 0-16,-3 0 0 0,-8 0 0 0,-3 0 0 15,0 0 0-15,0-3 0 0,1-3 0 0,2 6 0 16,1 0 0-16,-1-3 0 0,4-3 0 0,-3 2 0 15,-8 4 0-15,4 0 0 0,4-3 0 0,3-3 0 16,-3 6 0-16,6-3 0 0,1-3 0 0,-1 3 0 16,1 3 0-16,-4 0 0 0,0 0 0 0,-7 0 0 15,0 0 0-15,0 0 0 0,4 3 8 0,-4-3-8 16,3 0 0-16,-3 6 0 0,-3-6 0 0,-1 3 0 16,-3 3 0-16,-3-3 0 0,3 1 0 0,0 2 0 0,3-6 0 0,-3 3 0 15,-3-3 0-15,-1 0 0 16,-3 6 0-16,3-3 0 0,1 7 0 0,3-7 0 15,3-3 0-15,1 6 0 0,-4-3 0 0,0-3 0 0,-7 0 0 0,7 0-11 16,3 10 11-16,1-10-8 0,6 0 8 0,1 0 0 16,-4 0 8-16,-4 0-8 0,4 0 0 0,-3 6 0 15,-1-3 0-15,4 0-8 0,0 4-14 0,4-4-2 16,0-3-1-16,3 0 0 16,-7 0-107-16,3 6-22 0,1-3-4 0,-1-3-1 15,1 10-36-15,3-7-7 16,-46 6-2-16,32-3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6:45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1886 209 13360 0 0,'-25'-10'1443'0'0,"18"7"-1245"0"0,0 0-1 0 0,0 1 1 0 0,0-1 0 0 0,-12-1 0 0 0,-51-8 974 0 0,-19-2 39 0 0,-10-3 3 0 0,-3 0-188 0 0,28 10-484 0 0,-274-11 971 0 0,276 21-1451 0 0,0 3 0 0 0,1 3 0 0 0,0 2 0 0 0,-71 23 0 0 0,106-22-41 0 0,-1 1-1 0 0,2 2 1 0 0,-55 32 0 0 0,66-32-11 0 0,0 1 1 0 0,1 1 0 0 0,1 2 0 0 0,1 0 0 0 0,-30 34-1 0 0,20-15 17 0 0,2 1 0 0 0,2 1-1 0 0,1 2 1 0 0,3 0 0 0 0,-32 77-1 0 0,45-87 1 0 0,1 1 0 0 0,-8 66 0 0 0,14-80-28 0 0,-3 23 35 0 0,3 1-1 0 0,1 0 1 0 0,3 1-1 0 0,1-1 1 0 0,2 0-1 0 0,2-1 1 0 0,14 52-1 0 0,-11-58-3 0 0,2-1 0 0 0,2-1 0 0 0,1 0-1 0 0,2-1 1 0 0,1-1 0 0 0,1 0 0 0 0,2-2 0 0 0,43 53-1 0 0,-46-65-41 0 0,1-1 0 0 0,1-1 0 0 0,1-1 0 0 0,0-1 0 0 0,1 0 1 0 0,0-2-1 0 0,1 0 0 0 0,25 9 0 0 0,-3-4-26 0 0,0-2 1 0 0,2-2-1 0 0,61 9 1 0 0,-34-13 20 0 0,0-2 0 0 0,0-4 0 0 0,116-9 0 0 0,-82-6 74 0 0,192-45 1 0 0,-204 29 70 0 0,115-48 0 0 0,82-58 301 0 0,-231 102-257 0 0,-3-3-1 0 0,68-50 1 0 0,90-102 190 0 0,-178 147-242 0 0,-2-2 0 0 0,-2-1 0 0 0,43-71 0 0 0,-60 85-70 0 0,-1-1 0 0 0,-2 0 1 0 0,-1 0-1 0 0,-1-2 0 0 0,-2 1 0 0 0,-1-1 0 0 0,-2-1 0 0 0,-1 0 0 0 0,3-51 1 0 0,-9 66-41 0 0,-1 0 1 0 0,-1-1 0 0 0,0 1 0 0 0,-2 0 0 0 0,0 0 0 0 0,-1 0-1 0 0,0 0 1 0 0,-1 1 0 0 0,-2 0 0 0 0,-10-21 0 0 0,3 13 5 0 0,0 1 1 0 0,-2 0 0 0 0,0 1-1 0 0,-2 1 1 0 0,-41-38-1 0 0,45 47-15 0 0,-1 1 0 0 0,-1 0 0 0 0,-27-14 0 0 0,-61-22-21 0 0,56 29-44 0 0,-2 2 0 0 0,0 3-1 0 0,-1 1 1 0 0,-66-6 0 0 0,19 9-211 0 0,-137 4-1 0 0,71 14-713 0 0,-218 37-1 0 0,151 1-6026 0 0,111-18-36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55:25.31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18062 10588 3078 0,'0'0'68'0,"-7"-3"13"0,0-3 3 0,-3 6 3 0,6-4-70 0,4 4-17 15,0 0 0-15,0 0 0 0,0 0 0 0,0 0 0 16,4 10 0-16,3 2 0 0,3 10 0 0,1 0-9 15,-1 10 9-15,4-1-8 0,1 7 8 0,-1-1-12 16,0 13 12-16,3-6-12 0,-2 10 12 0,2 8 0 16,-3 1-9-16,4 0 9 0,-4 0 0 0,4 2 12 15,-1 7-2-15,1 4 0 0,0 8 23 0,-4 7 5 0,-4-3 1 0,8 6 0 16,-4 13-11-16,-3-1-1 0,3 10-1 0,-4 10 0 16,1 9 5-16,-4 3 1 0,0 6 0 0,0 7 0 15,0 8-20-15,-3-2-3 0,-4 0-1 0,3 0 0 16,1-7 4-16,-8-2 0 0,1-4 0 0,3-3 0 15,0 6 0-15,0-2 0 0,0-4 0 0,-4-6 0 16,4-7-12-16,0 1 0 0,-3-13 0 0,-1 0 0 16,1 6 0-16,-1-12 0 0,-3-16 0 0,3 9 0 15,1-5 0-15,-1-4 0 0,4 0 0 0,0-6 0 16,0-7 0-16,0 1 0 0,0-4 0 0,7-6 0 16,-3 10-48-16,3-13-11 0,-3 3-2 0,3 0-1443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7T18:59:09.70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31111 14398 345 0,'0'0'31'0,"11"0"-31"0,-4 0 0 0,0-3 0 15</inkml:trace>
  <inkml:trace contextRef="#ctx0" brushRef="#br0" timeOffset="1352.2">31224 14329 403 0,'7'0'36'0,"4"-6"-36"0,0 6 0 0,3-10 0 15,-4 10 230-15,4-3 39 0,4-6 8 0,-4-1 2 16,4 10-170-16,-1-3-33 0,1-3-8 0,0 0 0 0,-1-1-57 16,1 4-11-16,3-3 0 0,-3 6 0 15,-1 0-33-15,5 0-2 0,-5 0 0 0,1 0 0 0,0-3 22 0,-1 3 4 16,-3 0 1-16,0-6 0 0,-3 12 47 0,0-6 9 15,-4 0 3-15,-7 0 0 0,0 0 13 0,0 0 2 16,0 0 1-16,0 0 0 16,0 0-2-16,0 0 0 0,0 0 0 0,-7 3 0 0,-1-3-17 0,-2 6-3 15,-1-3-1-15,-6-6 0 0,-8 3-44 0,4 0 0 16,0 3 0-16,-4-3 0 16,0-3-28-16,1-3-1 0,-5 6-1 0,5-3 0 15,-1-3 2-15,-3 2 0 0,3-5 0 0,-3 6 0 0,3-3 28 0,0 3 0 16,-6-7 0-16,2 10 10 0,-2-9 7 0,-1 6 2 15,-3-4 0-15,-1 4 0 0,-2-6 5 0,2 9 2 16,-2-10 0-16,2 1 0 0,-3 6-26 0,4-7-19 0,7 7 3 16,-7-6 1-16,3 3 15 0,-3-7 0 0,-1 10 0 0,1-3 0 15,-4-4 0-15,-3 7 0 0,-7-6 0 0,3 6 0 16,-4-4 0-16,4 4 0 0,1 0 0 0,-1-3 0 16,7 6 0-16,0-3 0 0,0-4 0 0,0 7 0 15,1-9 0-15,2 9 0 0,-2 0 0 0,-1 0 0 16,0-3 0-16,0 3 0 0,4 0 0 0,0-3 0 15,3 3 0-15,0-7 0 0,4 7 0 0,-4 0 0 16,4 0 0-16,-4-3 0 0,-3-3 0 0,0 6 0 16,-4-3 0-16,0-3 0 0,-3 2 0 0,3 4 0 15,-7-3 0-15,4-3 0 0,3 6 0 0,0-3 0 16,4-3 0-16,0 6 0 0,6 0 0 0,5-4 0 0,-5 4 0 0,1 0 0 16,3-3 0-16,-3 3 0 0,0 0 0 0,-4 0 0 15,1 0 0-15,2-6 0 0,1 12 0 16,0-6 0-16,0 3 0 0,-1 1 0 15,1-4 0-15,3 0 0 0,1 6 0 0,-4-3 0 16,6-3 0-16,-2 6-11 0,-1-3 11 0,0 1-10 0,1 2-3 0,-1-6-1 16,-3 3 0-16,-4-3 0 0,0 6 14 0,-3-3-9 15,3 4 9-15,-3-4-8 0,0 0 8 0,-1-3 0 16,1 6 0-16,3-3 0 0,1-3 0 0,2 7 0 16,1-4 0-16,3-3 0 0,1 6 0 0,3-3 0 0,-1-3 0 15,1 3 0-15,0-3 0 0,-4 7 0 16,1-7 0-16,-5 3 0 0,1-3-16 0,-4 0 3 15,1 6 0-15,-5-6 0 0,1 3 13 0,0-3-11 0,0 0 11 16,3 0-10-16,-3 0 10 0,3 0-13 0,0 3 5 0,-3-3 8 16,0 6-12-16,-8-6 12 0,4-6-10 0,-3 12 10 15,3-6-11-15,-3 0 11 0,-4 0-12 0,4 0 12 16,3 0 0-16,4 0 0 0,-1 0 0 16,8 0 0-16,-4 4 0 0,4-8 8 0,0 4 0 0,0 0 1 15,0-6-9-15,-4 6 0 0,4 0 0 16,-8 6 8-16,5-6-8 0,-5 0 0 0,-3 0 0 0,1 4 0 15,-1-4 0-15,-4 6 0 0,5-6 0 0,-1 3 0 32,0-3-44-32,0 0-5 0,-3 6-1 0,0-6 0 0,-1 3 34 0,1-3 6 0,0 0 2 0,-1 4 0 15,1-4 8-15,3 0 0 0,0 0 8 0,4 6-8 16,0-3 0-16,-1-3 9 0,5 9-9 0,-1-9 0 0,-3 7 8 16,-1-4-8-16,1 0 0 0,-4-3 0 0,4 9 8 0,-4-9-8 15,-7 0 9-15,-3 0-9 16,3 7 8-16,4-7-8 0,3 0 0 0,0 3 9 0,0-3 2 0,-3 6 0 15,0-6 0-15,-8 3 0 0,1-3-11 0,-4 3 0 16,7-3 9-16,-3 0-9 0,3 0 0 0,0 0 0 16,4 0 0-16,3 7 0 0,-3-4 0 0,3-3 0 15,-4 6 0-15,1-3 8 0,-4-3-8 16,4 10 0-16,-11-10 0 0,4 3 0 0,3-3 0 0,0 6 9 16,4-6-9-16,-1 3 0 0,-3-3 15 0,1 6-4 15,-5-3-1-15,1 1 0 0,-4-4 3 0,0 0 1 16,0 0 0-16,0 0 0 0,4 0-14 0,3 6 0 0,0-6 0 15,0 3 0-15,-3-6 0 0,-1 3 0 16,-6 0 0-16,-1 0-10 0,1 3 10 0,7-3 0 16,-1 0 10-16,1 6-10 0,6-3 12 0,-2-3-3 15,-1 0-1-15,-4 0 0 0,-3 0-8 0,-3 0 0 0,0 0 0 0,3 0 0 16,3 0 0-16,1 0 0 0,-4 0 0 0,7 0 0 16,0 0 0-16,-3 0 0 0,-8 0 0 0,-3 0 0 15,0 0 0-15,0-3 0 0,1-3 0 0,2 6 0 16,1 0 0-16,-1-3 0 0,4-3 0 0,-3 2 0 15,-8 4 0-15,4 0 0 0,4-3 0 0,3-3 0 16,-3 6 0-16,6-3 0 0,1-3 0 0,-1 3 0 16,1 3 0-16,-4 0 0 0,0 0 0 0,-7 0 0 15,0 0 0-15,0 0 0 0,4 3 8 0,-4-3-8 16,3 0 0-16,-3 6 0 0,-3-6 0 0,-1 3 0 16,-3 3 0-16,-3-3 0 0,3 1 0 0,0 2 0 0,3-6 0 0,-3 3 0 15,-3-3 0-15,-1 0 0 16,-3 6 0-16,3-3 0 0,1 7 0 0,3-7 0 15,3-3 0-15,1 6 0 0,-4-3 0 0,0-3 0 0,-7 0 0 0,7 0-11 16,3 10 11-16,1-10-8 0,6 0 8 0,1 0 0 16,-4 0 8-16,-4 0-8 0,4 0 0 0,-3 6 0 15,-1-3 0-15,4 0-8 0,0 4-14 0,4-4-2 16,0-3-1-16,3 0 0 16,-7 0-107-16,3 6-22 0,1-3-4 0,-1-3-1 15,1 10-36-15,3-7-7 16,-46 6-2-16,32-3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6:45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1886 209 13360 0 0,'-25'-10'1443'0'0,"18"7"-1245"0"0,0 0-1 0 0,0 1 1 0 0,0-1 0 0 0,-12-1 0 0 0,-51-8 974 0 0,-19-2 39 0 0,-10-3 3 0 0,-3 0-188 0 0,28 10-484 0 0,-274-11 971 0 0,276 21-1451 0 0,0 3 0 0 0,1 3 0 0 0,0 2 0 0 0,-71 23 0 0 0,106-22-41 0 0,-1 1-1 0 0,2 2 1 0 0,-55 32 0 0 0,66-32-11 0 0,0 1 1 0 0,1 1 0 0 0,1 2 0 0 0,1 0 0 0 0,-30 34-1 0 0,20-15 17 0 0,2 1 0 0 0,2 1-1 0 0,1 2 1 0 0,3 0 0 0 0,-32 77-1 0 0,45-87 1 0 0,1 1 0 0 0,-8 66 0 0 0,14-80-28 0 0,-3 23 35 0 0,3 1-1 0 0,1 0 1 0 0,3 1-1 0 0,1-1 1 0 0,2 0-1 0 0,2-1 1 0 0,14 52-1 0 0,-11-58-3 0 0,2-1 0 0 0,2-1 0 0 0,1 0-1 0 0,2-1 1 0 0,1-1 0 0 0,1 0 0 0 0,2-2 0 0 0,43 53-1 0 0,-46-65-41 0 0,1-1 0 0 0,1-1 0 0 0,1-1 0 0 0,0-1 0 0 0,1 0 1 0 0,0-2-1 0 0,1 0 0 0 0,25 9 0 0 0,-3-4-26 0 0,0-2 1 0 0,2-2-1 0 0,61 9 1 0 0,-34-13 20 0 0,0-2 0 0 0,0-4 0 0 0,116-9 0 0 0,-82-6 74 0 0,192-45 1 0 0,-204 29 70 0 0,115-48 0 0 0,82-58 301 0 0,-231 102-257 0 0,-3-3-1 0 0,68-50 1 0 0,90-102 190 0 0,-178 147-242 0 0,-2-2 0 0 0,-2-1 0 0 0,43-71 0 0 0,-60 85-70 0 0,-1-1 0 0 0,-2 0 1 0 0,-1 0-1 0 0,-1-2 0 0 0,-2 1 0 0 0,-1-1 0 0 0,-2-1 0 0 0,-1 0 0 0 0,3-51 1 0 0,-9 66-41 0 0,-1 0 1 0 0,-1-1 0 0 0,0 1 0 0 0,-2 0 0 0 0,0 0 0 0 0,-1 0-1 0 0,0 0 1 0 0,-1 1 0 0 0,-2 0 0 0 0,-10-21 0 0 0,3 13 5 0 0,0 1 1 0 0,-2 0 0 0 0,0 1-1 0 0,-2 1 1 0 0,-41-38-1 0 0,45 47-15 0 0,-1 1 0 0 0,-1 0 0 0 0,-27-14 0 0 0,-61-22-21 0 0,56 29-44 0 0,-2 2 0 0 0,0 3-1 0 0,-1 1 1 0 0,-66-6 0 0 0,19 9-211 0 0,-137 4-1 0 0,71 14-713 0 0,-218 37-1 0 0,151 1-6026 0 0,111-18-36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26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1 219 10680 0 0,'0'0'970'0'0,"1"0"-799"0"0,2 1 7 0 0,0 0 0 0 0,0 0 0 0 0,-1 0 0 0 0,1 0 0 0 0,0-1 0 0 0,0 1 0 0 0,0-1 0 0 0,0 0 0 0 0,0 0 0 0 0,0 0 0 0 0,-1 0 0 0 0,1 0 0 0 0,6-2 0 0 0,37-6 2264 0 0,-31 6-1680 0 0,-1 0-1 0 0,27-9 0 0 0,150-68 1637 0 0,-58 28-3526 0 0,1 0-4959 0 0,-98 33 4201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27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1 344 9328 0 0,'0'0'429'0'0,"2"0"-13"0"0,45-16 472 0 0,-42 15-409 0 0,0-1 1 0 0,1 1-1 0 0,-1-1 0 0 0,0 0 0 0 0,0 0 1 0 0,0 0-1 0 0,0-1 0 0 0,-1 1 0 0 0,1-1 1 0 0,7-7-1 0 0,-6 3-95 0 0,1 0 1 0 0,0 0-1 0 0,1 1 1 0 0,9-7-1 0 0,-6 4-282 0 0,-7 6-74 0 0,0-1-1 0 0,0 0 1 0 0,0-1 0 0 0,4-7 0 0 0,9-8-9 0 0,14-15 20 0 0,-11 12 208 0 0,1 1-1 0 0,39-32 1 0 0,15 5 1244 0 0,-59 39-997 0 0,-14 9-441 0 0,-1 0 0 0 0,1 0 0 0 0,0 0 0 0 0,0 0 0 0 0,0 1 0 0 0,-1-1 0 0 0,1 1 1 0 0,0-1-1 0 0,0 1 0 0 0,0-1 0 0 0,0 1 0 0 0,0 0 0 0 0,0 0 0 0 0,0 0 0 0 0,0 0 0 0 0,0 0 0 0 0,0 1 0 0 0,2 0 0 0 0,-1 0-34 0 0,0 0 0 0 0,0 0 1 0 0,0 1-1 0 0,-1-1 0 0 0,1 1 1 0 0,0 0-1 0 0,-1 0 1 0 0,0 0-1 0 0,1 0 0 0 0,2 4 1 0 0,2 2-28 0 0,-1 0 1 0 0,-1 1-1 0 0,1-1 1 0 0,-2 1 0 0 0,8 19-1 0 0,-9-19 8 0 0,0 0 0 0 0,-1 1 0 0 0,0-1 0 0 0,-1 1 1 0 0,0 0-1 0 0,-1-1 0 0 0,0 14 0 0 0,-12 69-41 0 0,8-66 9 0 0,-3 10 3 0 0,-2-2 0 0 0,-2 1-1 0 0,-20 46 1 0 0,23-65 32 0 0,-18 30 0 0 0,12-23 34 0 0,5-10-35 0 0,0 0 0 0 0,-1 0 0 0 0,-20 20 0 0 0,-42 31-54 0 0,43-39 42 0 0,7-7 10 0 0,-25 14 0 0 0,-2 2 0 0 0,46-32 1 0 0,-1 0 1 0 0,1 0-1 0 0,-1 0 0 0 0,0 0 0 0 0,1-1 0 0 0,-1 0 0 0 0,0 1 0 0 0,0-2 1 0 0,0 1-1 0 0,0 0 0 0 0,0-1 0 0 0,0 1 0 0 0,0-1 0 0 0,0 0 1 0 0,0 0-1 0 0,0-1 0 0 0,0 1 0 0 0,0-1 0 0 0,-5-2 0 0 0,6 2 0 0 0,1 1 0 0 0,-1-2 0 0 0,1 1 0 0 0,-1 0 0 0 0,1 0 1 0 0,-1-1-1 0 0,1 1 0 0 0,0-1 0 0 0,-1 0 0 0 0,1 0 0 0 0,0 0 0 0 0,0 0 0 0 0,0 0 0 0 0,1 0 0 0 0,-1-1 0 0 0,0 1 0 0 0,1 0 0 0 0,0-1 0 0 0,-1 1 0 0 0,1-1 0 0 0,0 0 0 0 0,0 1 0 0 0,1-1 0 0 0,-1 0 0 0 0,1 0 1 0 0,-1 0-1 0 0,1 1 0 0 0,0-5 0 0 0,-2-10-53 0 0,1 14 52 0 0,1 0 0 0 0,0 1 0 0 0,-1-1-1 0 0,1 1 1 0 0,0-1 0 0 0,0 0 0 0 0,1 1 0 0 0,-1-1 0 0 0,0 0-1 0 0,2-2 1 0 0,-1 3-7 0 0,0-1 0 0 0,1 1 0 0 0,-1 0 0 0 0,1-1 0 0 0,0 1 0 0 0,0 0 0 0 0,0 0 0 0 0,0 0 0 0 0,0 0 0 0 0,0 1 0 0 0,0-1 0 0 0,1 1 0 0 0,-1-1 0 0 0,0 1 0 0 0,1 0 0 0 0,-1 0 0 0 0,1 0 0 0 0,0 0 0 0 0,2-1 0 0 0,9-1 59 0 0,0-1 0 0 0,20-1 0 0 0,-13 4 49 0 0,-1 1-1 0 0,32 3 1 0 0,8 0 53 0 0,58 2 30 0 0,-104-3-162 0 0,0 1 0 0 0,0-1-1 0 0,0 2 1 0 0,0 0 0 0 0,-1 1 0 0 0,16 7-1 0 0,-7-1-28 0 0,-11-6-26 0 0,-1 1 0 0 0,1 0-1 0 0,-1 0 1 0 0,13 12 0 0 0,-19-15-186 0 0,0 1 0 0 0,0 0-1 0 0,0 0 1 0 0,-1 0 0 0 0,1 0 0 0 0,-1 0 0 0 0,0 1-1 0 0,0-1 1 0 0,3 7 0 0 0,-1 2-1376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2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4 13680 0 0,'0'0'1238'0'0,"1"0"-1020"0"0,16-2 45 0 0,8 0 4367 0 0,-22 4-4537 0 0,0 0-1 0 0,0 0 1 0 0,0 0 0 0 0,0 0 0 0 0,-1 1 0 0 0,1-1 0 0 0,0 1 0 0 0,2 4 0 0 0,-3-4-8 0 0,0 0 0 0 0,-1 1-1 0 0,0-1 1 0 0,0 1 0 0 0,0-1 0 0 0,0 0 0 0 0,-1 1 0 0 0,1-1 0 0 0,-1 1 0 0 0,0 0 0 0 0,0-1 0 0 0,0 5 0 0 0,-6 22 9 0 0,0 0 1 0 0,-2-1 0 0 0,-2 1-1 0 0,0-2 1 0 0,-2 1 0 0 0,-25 44-1 0 0,28-58-79 0 0,-8 26 0 0 0,12-27-8 0 0,-1-1-1 0 0,-10 18 1 0 0,10-21-308 0 0,1 0 0 0 0,0 1-1 0 0,1-1 1 0 0,-6 21 0 0 0,5-15-1163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35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3392 0 0,'0'0'336'0'0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41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116 102 2304 0 0,'0'0'11206'0'0,"0"2"-10412"0"0,-1-1-721 0 0,1 0 0 0 0,0 0 0 0 0,-1 0 1 0 0,1-1-1 0 0,-1 1 0 0 0,1 0 0 0 0,-1 0 0 0 0,0 0 1 0 0,1 0-1 0 0,-1-1 0 0 0,0 1 0 0 0,1 0 1 0 0,-1-1-1 0 0,0 1 0 0 0,0-1 0 0 0,0 1 1 0 0,1-1-1 0 0,-3 2 0 0 0,-20 5 1162 0 0,3-1-231 0 0,14-4-646 0 0,0-1-1 0 0,0 0 1 0 0,0 0 0 0 0,-1-1-1 0 0,1 0 1 0 0,-6 0-1 0 0,5 0 699 0 0,5 0 1 0 0,4-2-808 0 0,2-1-159 0 0,1 1-1 0 0,-1-1 1 0 0,1 1 0 0 0,0-1-1 0 0,0 1 1 0 0,0 0-1 0 0,8-1 1 0 0,42-8 351 0 0,-42 9-343 0 0,85-9 165 0 0,-38 5-222 0 0,4 0-41 0 0,53-8 0 0 0,21-17-189 0 0,-49 5-2846 0 0,-66 19 1555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9:04:03.42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15042 3162 1324 0,'0'0'118'0,"4"-16"-94"0,-4 16-24 0,4-9 0 16,-1-1 116-16,-3 10 18 0,4-3 4 0,-4 3 1 16,0 0-108-16,0-12-22 0,3 9-9 0,-6-4 8 15,3 7 1-15,-4-9 0 0,-3 9 0 0,3 0 0 16,-6-9-1-16,3 18-8 0,-4-9 12 0,-3 0-4 16,0 9 0-16,-4 1 0 0,1 2 0 0,-4 1 0 15,-8 3 16-15,-2-4 4 0,-1 13 0 0,0-6 0 0,-3 6 0 0,0 3 0 16,-4-9 0-16,3 12 0 15,1-2-8-15,-4-1-2 0,4-3 0 0,0 3 0 0,-4 0-8 16,-7 4-2-16,-3-4 0 0,-4 10 0 0,3-4-8 0,1 10 12 16,0-6-12-16,3 2 12 0,-4 1-12 15,1 3 0-15,3 0 0 0,-7 0 0 0,-3-6 0 0,3 5 8 16,-7 1-8-16,3 0 12 0,-2 10-12 0,-1-7 12 16,7 12-12-16,-4-12 12 0,4 7 18 0,0-4 4 15,-7-3 1-15,-3 6 0 0,-4 10-11 0,0-10-1 16,0 10-1-16,3-1 0 0,4 1-22 0,0 0 0 15,0 0 0-15,-3-10 0 0,-1 0 8 0,1 7 1 16,3-4 0-16,3-2 0 0,12 5-1 0,2-6 0 16,1 1 0-16,0-7 0 0,-4 0 9 0,3-3 2 15,-2 0 0-15,2 0 0 0,8-7 8 0,3 4 1 0,-3-3 1 16,0-1 0-16,6 4-29 0,1-7-15 0,0-2 2 0,0 2 0 16,0 1 21-16,3-1 4 0,4-5 0 0,3 5 1 15,-7-12-13-15,4 9 0 0,0-9 0 0,3 3 0 16,1-6 0-16,-1 0 0 0,0 3 0 15,1-9 0-15,-1 2 0 0,1-5 8 0,6-1-8 0,0 0 0 16,-3 1 24-16,4-4 0 0,-1-3-1 0,4 7 0 16,3-10 2-16,-3 0 1 0,0 0 0 0,4 0 0 15,3 0-5-15,-7-10-1 0,0-2 0 0,0-4 0 16,7 0-6-16,0 4-2 0,-11-7 0 0,8-6 0 16,3 0-12-16,0-3 9 0,-4-1-9 0,4-5 8 15,-7-4-8-15,11 4 0 0,6-7 0 0,-3 10 0 16,-3-10 0-16,6 3 0 0,4 10 0 0,0-7 0 15,1 10 0-15,-1-3 0 0,-4 3 0 0,4-3 0 16,1 3 0-16,2 6 0 0,-3-6 0 0,0 6 0 0,0-3 0 16,-3 0 0-16,3 13 0 0,0-10 0 0,-3 0 0 15,-1 10 0-15,1-1 0 0,-4 1 0 0,4 3 0 0,-8 6 0 16,-3 0 0-16,0 0 0 0,7 6 0 0,-7 6 0 16,-3-2 0-16,-1 12 0 0,-3-10 0 0,0 13-17 15,0 1 4-15,-4-5 1 0,-3 11 12 0,-3-1 0 16,-1 4 0-16,0-1 0 0,4 4 0 0,-3 6 12 15,-4-10-4-15,-4 10-8 0,4 0 0 0,3-6 0 16,0-1 0-16,1-2 0 0,-4-1 11 0,3 4-2 16,7-4 0-16,-3-5 0 0,-3 5 6 15,2-6 1-15,5 4 0 0,-1-4 0 0,4 0 1 0,0-3 1 16,4 0 0-16,-1-6 0 0,11-6-2 0,0 2 0 16,0 1 0-16,4-7 0 0,3-5 4 0,7 5 1 0,-7 0 0 0,7-2 0 15,8-7-3-15,2-7-1 0,8 7 0 16,0 0 0-16,7-9-17 0,0 0 0 0,0-4 8 15,3-9-8-15,7 3 0 0,8 0 0 0,-1-6 0 0,1-3 0 32,3 0-40-32,0 3-11 0,4-10-2 0,6 7-914 0,8-6-182 0</inkml:trace>
  <inkml:trace contextRef="#ctx0" brushRef="#br0" timeOffset="4450">28698 11105 1612 0,'25'-16'72'0,"-14"16"14"0,3-3-69 0,-4-3-17 0,1 3 0 0,0-4 0 16,-4 7 198-16,3 0 36 0,1 0 7 15,-4 0 2-15,-7 0-197 0,0 0-46 0,0 0 0 0,0 0 0 16,-7 10-48-16,-4-4-12 0,-6-3-3 0,-8 4 0 31,-7 2 27-31,-3-3 6 0,0-3 1 0,-4 4 0 0,4-4 49 0,-4 6 9 0,-11-3 3 0,-6-2 0 16,-8 2 14-16,-3-3 3 0,-3 3 1 0,-1-3 0 16,11 4-21-16,-3-1-4 0,-1-3-1 0,-6-3 0 15,-8 0-9-15,4 0-3 0,7 0 0 0,7-3 0 16,0-3-12-16,0 6 8 0,0-7-8 0,4 4 0 0,-4 3 0 0,0 3 0 15,-4 4 0-15,1-1 0 0,3 3 0 0,7 1 0 16,0-1 0-16,0 1 0 16,0-1 0-16,-3 0 0 0,6 1 0 0,-6-1 0 15,3 1 0-15,0-1 0 0,7-3 8 0,4 4-8 0,3-4 0 16,0-3 0-16,7 3 0 0,1-3 0 0,2-3 0 0,5 7 9 16,-1-7-9-16,7 3 12 0,1-3 20 0,3 0 5 15,0 0 1-15,3 0 0 0,4 0-20 0,7 0-4 16,0 0-1-16,0 0 0 0,0 0-5 0,0 0 0 15,0 0-8-15,11 0 12 0,-1 0-12 0,4-3 0 16,0 3 0-16,0-7 0 0,4 7 0 0,-4-9 0 0,4 9 0 0,-1-9 0 16,5 2 0-16,-5-2 0 0,4 0 0 0,1-1 0 15,-1 1 12-15,3-10 7 0,5 3 1 0,2 4 0 16,1-7-2-16,0-3 0 0,-7 3 0 16,-1 0 0-16,1-6-18 0,0 6 0 0,-1-6 8 0,-2 7-8 15,-1-1 0-15,-7 0 0 0,0 0 0 0,-3 3 0 16,-4-2 0-16,0 8 0 0,-4 4 0 0,1-3 0 15,-8-1 0-15,1 7 0 0,-4-3 0 0,0 6 0 16,-8 0 0-16,1 0 0 0,-7 0 0 16,0 0 0-16,0 9-12 0,-4-3-7 0,-7-2-1 0,-3 5 0 15,0 0 7-15,-4 4 1 0,4-1 0 0,3-2 0 16,-3 6 12-16,-1-1 0 0,1-2 0 0,0 6 0 16,0 6 0-16,-4-7 16 0,4 1-3 0,3 6-1 0,-4-6-12 15,1 6 0-15,3 3 0 0,1-2 0 0,2 2 0 16,5-9 0-16,3 6-9 0,7 0 9 15,-1-6 0-15,8-1 12 0,0 1-1 0,7 0 0 0,4-3 8 16,3-1 1-16,3-2 1 0,12 6 0 0,2 6 7 0,12-6 0 16,2-4 1-16,5 14 0 15,3-11-1-15,3 7-1 0,0 1 0 0,4-8 0 0,0-2-15 0,0 3-2 16,4 0-1-16,3-1 0 0,-4-2-9 0,-3-3-11 16,-7 6 3-16,-4-4 0 15,0 4-173-15,-6-3-35 0</inkml:trace>
  <inkml:trace contextRef="#ctx0" brushRef="#br1" timeOffset="97931.82">5517 10550 2055 0,'-21'0'91'0,"14"3"19"0,-3-3-88 0,-4 0-22 15,3 0 0-15,0 0 0 0,1 0 22 0,6 0 0 16,-6 0 0-16,-1 0 0 0,1 6 10 0,-1-3 1 16,4-3 1-16,0 10 0 0,3-4-18 0,-6 4-3 15,-4-1-1-15,3 0 0 0,4-2 39 0,-4 2 7 0,-3 0 2 0,4 1 0 16,-4-1 11-16,3 1 2 0,-3-10 1 0,3 9 0 16,1-9-5-16,3 6-1 0,7-3 0 0,0-3 0 15,0 0-3-15,0 0-1 0,0 0 0 0,14-3 0 16,3-3-17-16,12 3-4 0,-1-6-1 0,18 2 0 15,14-2-11-15,10 3-3 0,15-4 0 0,3 1 0 16,11 6-19-16,7-4-9 0,3-2 8 0,4 0-8 16,-4 9 0-16,-6-10 0 0,2 10 0 15,-2-6 0-15,-4 6 0 0,-4 0 0 0,-21 0 0 16,-7 0 0 0,-7 6-20-16,-14-6-10 0,-7 3-2 0,-8 4 0 15,-13-7-76-15,-7 9-16 0,-11-9-4 0,-11 9-1259 0</inkml:trace>
  <inkml:trace contextRef="#ctx0" brushRef="#br1" timeOffset="98764.36">11486 9800 2278 0,'25'-6'101'0,"-25"6"21"0,0-9-98 0,4-1-24 16,3 1 0-16,-4 0 0 0,-3-1 71 0,0 1 9 16,4-1 1-16,-1-5 1 0,-3 5-61 0,0 1-12 15,-7-7-9-15,4-3 12 0,3 4-12 0,-7 2 0 16,-11-6 0-16,0-3 0 0,1 10 0 0,-4-4 0 15,-4 7 0-15,0-7 8 0,-3 7-8 0,-4-1 0 16,-3 1 0-16,-11-1 0 0,-10 1 28 0,-1 9 3 16,1-6 1-16,-1 6 0 0,-10 6-16 0,0 3-4 15,4 1 0-15,-1-1 0 0,4 1 0 0,-7-1 0 0,-7 7 0 16,4 3 0-16,3 6-3 0,10 0-1 0,4-3 0 16,4 3 0-16,10 3-8 0,0-3 12 0,7 3-12 0,8 7 12 15,3-7-12-15,3 13 0 16,7-4 0-16,8 7 0 0,6 3 0 0,4 3-9 0,4 4 9 15,7-7-10-15,6 6 34 0,12-9 6 0,2 3 2 0,12-3 0 16,13 6-32-16,1-6 0 0,3 3 0 0,7-9 0 16,-3-4 10-16,6-6-1 0,1 4 0 0,-1-10 0 15,4-3-9-15,-3-4 8 0,-4-5-8 0,-10-4 8 16,-8-6 8-16,-3-6 0 0,-4-4 1 0,-6-5 0 16,-8-7 10-16,-7-3 1 0,4-10 1 0,-11-3 0 15,-10-12 5-15,-11 0 1 0,-4-16 0 0,-6 0 0 16,-4-3-26-16,-4-12-9 0,-10 2 0 0,-1-2 9 15,-2 6 15-15,-8-10 4 0,-7 13 0 0,0-10 0 0,-7 4-28 16,0 6-12-16,-3 6 0 0,10 16-1486 16</inkml:trace>
  <inkml:trace contextRef="#ctx0" brushRef="#br2" timeOffset="111625.01">6322 9515 2286 0,'0'0'101'0,"-4"-6"21"15,-6-4-98-15,-1 7-24 0,1-9 0 0,6 9 0 0,-10-4 24 0,7-2 0 16,3 6 0-16,-10-3 0 0,4-4-24 0,-1 10 0 16,4-9-14-16,0 6 5 0,-4-4 9 0,-3-2-10 15,4 3 10-15,-1 6-10 0,-3-4 10 0,3-2 0 16,-10 6-9-16,7 0 9 0,-11 6 0 0,1-2 0 15,-1 2 0-15,-7 10 0 0,4-4 13 0,-7 4-2 16,3 3-1-16,-3-1 0 0,-1 1-10 0,-6-3 10 16,0 12-10-16,-4-9 10 0,-7 6 0 0,4 3 0 15,-1-3 0-15,1 4 0 0,14-4 8 0,-8 0 2 0,8-3 0 16,0 3 0-16,-4 3 0 0,0 3 0 0,-3 1 0 0,3-7 0 16,4 9-7-16,6-5-1 15,-6 5 0-15,3 0 0 0,8 1-12 0,-1-4 0 0,4 4 0 16,3-1 0-16,4 1 0 0,3-7 0 0,4 0 0 0,4 0 0 15,3 4 28-15,0-10 4 0,10 9 0 0,1-3 0 16,3 1-20-16,-3-1-3 0,13-3-1 0,-6 0 0 16,0-6-8-16,6 6 8 0,1-3-8 0,10 0 8 15,4-10 0-15,-4 7 0 0,-6-3 0 0,-1 3 0 16,0-10-8-16,0 0 8 0,1 1-8 0,-1-4 8 16,4-3 0-16,3-3 0 0,7 0 0 0,1-3 0 15,-8 3 19-15,4-6 3 0,-4-4 1 0,4 7 0 16,-4-6-15-16,0-7-2 0,1 7-1 0,-1-1 0 15,0-5-1-15,0 2 0 0,8-2 0 0,-1-4 0 0,-7 0-3 16,4 0-1-16,-11-3 0 0,4 3 0 0,-4 1-8 0,-3 2 0 16,0-3 0-16,-4 0 0 0,0 4 23 0,-3-4 9 15,-1 0 1-15,-6 0 1 0,3 3-34 0,-3-2 0 16,-1-1 0-16,4 0 0 0,-7-6 0 16,4 6 0-16,-4 0 0 0,4-6 0 0,-11 0 0 0,7 6 0 15,0-9 0-15,-4 9 0 0,4-6 11 0,-3 6-11 16,-1-6 10-16,-3 6-10 0,4 1 13 0,-1 2-3 15,1-3-1-15,3 3 0 0,-7 7-9 0,0 0 12 16,3-1-12-16,-3 1 12 0,8-1-12 0,-8 4 8 16,0 6-8-16,0-9 8 0,7 6-8 0,-4-7 0 15,-3 4 0-15,7-4 0 0,0 10 0 0,-3-9 0 0,3 3 0 16,7 3 0-16,-4-7 0 0,1 4 0 0,3-3 0 0,0-1 0 16,7 1 0-16,-6 6 0 0,2-10 0 0,4 4 0 15,-3-1 0-15,3 1 0 0,7-1 9 0,-3 1-9 16,0 0 8-16,-4-1-8 0,7 4 10 0,0-3-10 15,-3-1 0-15,3 1 0 0,4-1 0 0,-4 1 0 16,4 0 0-16,3-1 0 0,1-6 0 16,6 1 0-16,-7 2 20 0,8 4-3 0,-1-7 0 15,0 7 0-15,4-7-17 0,3 7 8 0,1-10-8 16,-1 6 0-16,4-2 0 0,-3-4 0 0,6 3 0 0,4-3 0 16,0 4 0-16,3-4 10 0,-3 0-10 0,-3 3 8 15,-8 7-8-15,1-4 8 0,-5-2-8 16,8 5 8-16,4-5-8 0,-4 5 0 0,7 1 0 0,0-1 0 15,-4 1 0-15,1 0 0 0,-1 2 12 0,-3-2-4 16,3-1-8-16,4 1-9 0,4-3 9 0,-1-1-13 16,1 4 13-16,-1-1 0 0,-3 1 0 0,0-1 0 0,0 1 0 0,4 0 0 15,-1-1 0-15,1 1 0 0,-1-7 0 0,4 13 0 16,-3-3 0-16,-4 2 0 0,-4-8 8 0,4 9-8 16,0-3 0-16,0-4 0 0,4 1 8 0,-4 9-8 15,-4-10 12-15,-3 10-12 0,3 0 0 0,-6 0 0 16,-1 0 0-16,8 0 0 0,3 0 0 0,-4 0 0 15,-3 0 0-15,7 0 0 0,0 0 0 0,0 0 0 16,-7 0 0-16,3 7 10 0,-3-14-10 0,7 7 0 16,0 0 0-16,-3 7 0 0,-8-4 0 0,7-3 0 15,1 6 0-15,-4 3 0 0,-7 1 0 0,-8-1 0 16,1 10-11-16,0-10 11 0,-4 7 0 0,-3-6 0 16,0 8 0-16,0-2 0 0,3-3 0 0,0 2 8 15,-7 4-8-15,4-3 0 0,7-4 0 0,-7 4 0 16,-1 3 0-16,-2-4 0 0,-1-5 0 0,0 9 0 0,-3-4 0 15,-1-2 0-15,1 3 0 0,-4 2 0 0,-3 1 0 16,0-3 8-16,3 9-8 0,-4-3 0 0,-2-6 0 0,-5 2 8 16,4 1-8-16,-3 0-10 0,-1 6 10 0,-6-6-13 15,3 6 26-15,-7 0 6 0,3-3 1 0,-3 3 0 16,0 3-20-16,-3-3 0 0,-1 1 0 0,1-1-9 16,-4 3 9-16,0-6 0 0,3 9 0 0,-3-3 0 15,4 1 0-15,-1-4 0 0,-3 3 0 0,0 0 0 16,4 3 11-16,-1-2 4 0,-3-1 1 0,3 0 0 15,4 4-16-15,0-11 0 0,0 5 0 0,0 2 0 0,0-3-8 16,4-6-5-16,3 6-1 0,-3 0 0 16,-1-3 22-16,1 0 5 0,3 0 1 0,3-3 0 15,-3 6-14-15,-3-7 0 0,6 8 0 0,-3 2 0 16,4-9 0-16,0 6-16 0,-1-7 3 0,4 8 1 0,-3-8 12 0,7 1 0 16,-4-3 0-16,3 3 10 0,1-1-10 15,-4-2 0-15,7 3 0 0,0 0 0 0,4-4 0 0,0 1 8 16,3-3 0-16,-7 2 0 0,4-2-8 0,-4-7 0 15,4 10 9-15,-1-7-9 0,-2 1 0 16,-1-7 9-16,3 6-9 0,-2-3 0 0,6-2 8 0,0 2-8 16,4 0 0-16,3-3 0 0,0 4 0 0,4-4 0 15,-4 3 0-15,1-3-12 0,-1-3 12 0,0 6 0 16,-7-2 0-16,4-4 0 0,0 9 0 0,-4-9 16 0,7 0-3 0,1 0-1 16,-1 0-12-16,4 0 9 0,3-9-9 0,-7 5 8 15,-6-2-8-15,2-3 0 0,-6-1 0 0,3 1 0 16,-3-7 0-16,0 7 8 15,-1-4-8-15,-2-9 8 0,-1 3-8 0,3-2 10 16,-6-5-10-16,3-2 10 0,-3-6-10 0,3-1 0 0,0 7 0 16,4-6 8-16,3-1-8 0,0-3 0 0,1 10 0 0,-1-3 0 15,0 3 0-15,-3-1 0 0,-4 1 0 0,0-3 0 16,-3 3 0-16,-1-1 0 0,4 4 0 0,-6-3 0 16,2 3 0-16,-6-3 0 0,3 0 0 0,-7-7 0 15,4 10 0-15,-4-3 8 0,-4 3-8 0,4-10 0 16,-7 7 0-16,4-7 0 0,-1 4 0 0,1-10 0 15,-1 7 0-15,1-4 0 0,-1 1 0 0,1-7 0 16,-1 0 0-16,1 6 0 0,-1-6 0 0,1 7 0 16,0-4 0-16,-1 3 0 0,1 4 0 0,-4 5 0 0,0-5 0 0,0 9 0 15,0-3 0-15,0 3 0 0,-4 6 0 0,1 0 0 16,-5-6 0-16,-2 6 0 0,3 0 0 16,-4 0 0-16,-3-6 0 0,0 7 0 0,-4-8 0 0,1 8 0 15,3-1 0-15,-4-6 0 0,0 0 0 16,1 6 0-16,-1-9 0 0,-3 3 0 0,-4 3 0 0,4-4 0 15,-4 1-8-15,4 3 8 0,0 0 0 0,-4 1 0 16,4-5 0-16,0 11 0 0,3-4 0 0,-3 0 0 16,-3 3 0-16,-1-2 0 0,-3-1 0 0,-1 3 0 15,-6 4 0-15,0-4 0 0,3 3 0 0,-10-2 0 16,-1 5 0-16,-2-5 0 0,2 5-8 0,-3 1 8 16,4-1 0-16,3 4 0 0,0-3 0 0,1-4 0 15,-5 4 0-15,-3-1 0 0,1-2 0 0,-5 2 0 0,1 7 0 16,3-3 0-16,0-3 10 0,4 5-10 15,-1-2 12-15,5 3-12 0,2-3 0 0,-6-4-9 0,-7 4-1 16,-1-3 0-16,1 9 10 0,-1-3 0 0,1 3 0 0,0-7 0 16,-4 7 0-16,3 0 0 0,8-9 0 0,-7 9 0 15,-4-3 0-15,3-4 0 0,-3 7 0 0,0-3 0 16,1-3 0-16,6 6 0 0,3 6 0 0,1-6 11 16,3 0-11-16,-3-6 0 0,3 6-10 0,-3 0 10 15,-1 0 0-15,1 0 0 0,-7-6 0 0,6 6 0 16,12 0 0-16,-8 6 0 0,-7-6 0 0,7 0 0 15,0 6 0-15,4-3 0 0,0-3 0 0,3 7 0 16,-3-4 0-16,7 3 0 0,-4-6-8 0,0 3 8 0,-3-3 0 16,3 7 0-16,4-4 0 0,0-3 0 0,-4 0 0 15,0 6 0-15,4-3 0 0,0 3 0 0,-4-2 0 0,0 2 0 16,0 3 0-16,1-3 0 0,-1-2 0 0,4 2 0 16,3-3 0-16,0 6 0 0,-3-2 0 0,3-4 0 15,1 3 0-15,-1-6 0 0,-3 9 0 16,-1-9 0-16,-2 10 0 0,3-10 0 0,-1 9 0 0,-2-9 0 15,-1 10 0-15,4-10 0 0,-1 9 0 0,1-3 0 16,0 4 0-16,3-1 0 0,1-3 0 0,-1-2 0 16,4 5 0-16,-1-3 0 0,1-3 0 0,-3-3 0 15,-5 7 0-15,1-7 0 0,-4 3 0 0,1 3 0 16,-1 0 0-16,0-2 0 0,0 5 0 0,1-3 0 0,-8 4 0 16,11-7 0-16,-4 6 0 0,0 1 0 0,4-4 0 15,3 3 0-15,-3 7 0 0,0-7 0 0,0-6 0 0,-1 7 0 16,1-4 0-16,-4 4 0 0,4-1 0 0,-7 0 0 15,3 1 0-15,0-1 0 0,4-3 0 0,-4 4 0 16,4-1 0-16,-4 1 0 0,4-1 0 16,0 0 0-16,3-2 0 0,1 2 0 15,-1 1 0-15,0-1 0 0,1 0 0 0,2 1 0 0,-6-1 0 0,3 1 0 16,-3-4 0-16,-4 3 0 0,4 1 0 0,-4-1 0 16,4 1 0-16,0-4 0 0,3 3 0 0,-3 1 0 15,-4-4 0-15,4-3 0 0,3 6 0 0,8-2 0 16,-8-4 0-16,4 6 0 0,7-3 0 0,-11 4 0 15,8-4 0-15,-1-3 0 0,-7 4 0 0,0-4 0 16,1 6 0-16,-4-3 0 0,-1-2 0 0,1 2 0 0,0-3 0 16,-4 3 0-16,4 4 0 0,0-1 0 0,-4 0 0 15,4-2 0-15,3 2 0 0,-7-6 0 0,4 7 0 0,3 2 0 16,-3-9 0-16,3 7 0 0,1-1 0 0,-1-3 0 16,0-2 0-16,1 2 0 0,-5-3 0 0,5 3 0 15,-4 1 0-15,3-4 0 0,-7 3 0 16,4-3 0-16,0 3 0 0,-4-3 0 0,0 7 0 0,4-10 0 15,-4 9 0-15,4-2 0 0,0-4 0 0,-4 3 0 16,4 3 0-16,3-2 0 0,-3-4 0 0,-4 3 0 16,4-3 0-16,-4 3 0 0,0-2 0 0,1-4 0 15,2 6 0-15,-2-3 0 0,-1 3 0 0,0 4 0 16,0-4 0-16,1-3 0 0,-5 6 0 0,8-2 0 16,-7-4 0-16,3 6 0 0,4 1 0 0,-4 2 0 15,4-2 0-15,3-1 0 0,-7-6 0 0,4 7 0 16,-3-1 0-16,2 4 0 0,-2-10 0 0,6 6 0 15,-3-3 8-15,3-2-8 16,-7 2-34-16,4-6-10 0,-14 0-3 0,13-10-1511 0</inkml:trace>
  <inkml:trace contextRef="#ctx0" brushRef="#br3" timeOffset="119980.1">22687 13400 288 0,'14'0'25'0,"-10"0"-25"0,-4 0 0 0,0 0 0 16,3-3 431-16,-3 3 81 0,7-6 16 0,-7 6 3 31,0 0-460-31,0 0-92 0,4-9-19 0,-4 9-3 16,0 0 2-16,0 0 0 0,0-10 0 0,0 10 0 0,0 0 41 0,0-3 0 0,0 3 0 0,0 0 0 15,-4-6 24-15,4 6 9 0,-10-7 3 0,3 4 0 16,0-3 11-16,-4 3 2 0,-3 3 1 0,3-6 0 16,-6 6-4-16,3-4-1 0,-8-2 0 0,1 6 0 0,-3-9-4 0,-5 6-1 15,1-10 0-15,-7 10 0 0,-7-3-25 0,3-4-6 16,0 1-1-16,4 6 0 0,-8-3 0 0,1-4 0 15,3 7 0-15,4-3 0 0,0-4 0 0,-4 4 0 16,-3 3 0-16,3-3 0 0,-4 2-8 0,-2-2 0 16,-8-3 0-16,-4-1 0 0,-3 4 28 0,4 3 3 15,-1-3 1-15,4 6 0 0,0-10-10 0,-7 10-2 16,1-3 0-16,-5 3 0 0,-3 0-3 0,3 0-1 16,5 0 0-16,-1 3 0 0,-4-3-6 0,1 10-2 15,-1-10 0-15,-3 6 0 0,-4 3 10 0,4-2 2 16,4-4 0-16,6 6 0 0,5-9-11 0,2 10-1 15,-3-4-8-15,4 3 12 0,-4 1 8 0,0-1 0 16,4 1 1-16,3-1 0 0,3 0-12 0,1 7-9 16,3-7 12-16,4 10-12 0,7-3 14 0,0-4-4 0,3 4-1 15,-3 0 0-15,-1-4-9 0,5-2-16 0,-1 5 4 0,0 1 1 16,-3-3 32-16,3-4 7 0,1 7 0 0,-1 3 1 16,0-4-21-16,8-2-8 0,3 2 0 15,3 1 0-15,-3 3 0 0,3-7 0 16,1 4 0-16,3 3 0 0,3-3 0 0,4-4 0 15,-3 10 0-15,-1-9 0 0,8 2 11 0,-1 4-11 0,4-9 12 16,0 5-12-16,0-2 0 0,0 3 0 0,4 2 0 0,0 1 0 16,-1-3 0-16,4 3 0 0,0-1 0 0,-3 8 0 15,7-8 0-15,-1 1 0 0,-3-3 0 0,4 3 0 16,0-4 9-16,-4-2-9 0,3 3 0 0,1 2 9 16,0-8 3-16,-1 5 0 0,1 1 0 0,0-3 0 15,3 2-12-15,3-2 12 0,-2 3-12 0,6 2 12 0,0-2-2 16,7 3 0-16,-3-3 0 0,0 2 0 15,3-5-2-15,0 9-8 0,1-10 12 0,2 7-4 0,1 3-8 16,-7-3-16-16,0 0 4 0,-4-7 1 0,7 4 19 16,1 3 3-16,2-10 1 0,1 7 0 0,3-7-4 15,4 7-8-15,7-7 12 0,0 1-4 0,-3-1-8 0,-5 1 12 16,5-1-12-16,-4 0 12 0,7 1-1 0,0-1 0 16,3 1 0-16,0 2 0 0,4-9-11 0,-7 7 0 15,0-1-10-15,-3 1 10 0,-5-4 0 0,5 3 0 16,3-2 0-16,0-4 0 0,3 6 0 0,4 0 0 15,4-2 0-15,-8-4 0 0,0 3 0 0,-6-3 0 16,-1 4 0-16,4-7 0 0,0 0 0 0,4 3 0 0,6 3 8 0,1-6-8 16,6-6 0-16,-6 3 0 0,-4 3 0 0,0-7 0 15,0 7 0-15,-1-3 0 0,-2-3 0 0,6 3 0 16,4-4 0-16,-3-2 0 0,-1 0 0 0,-6-1 0 16,-1 1 0-16,-6 3 0 0,-1-7 0 15,-3-3 0-15,7 7 10 0,0-7-2 0,0-3 0 16,-4 1 0-16,-3-1-8 0,0 3 0 0,-7-6 0 0,-4 0-11 15,0-6 11-15,-3 9 0 16,-4-6 0-16,0-3 0 0,4 3 0 0,-4-3 8 0,1 3-8 0,-1 3 0 16,4-4 9-16,-8 1-9 0,4 0 12 0,1 6-12 15,-1-2 0-15,-7-5 0 0,-3 8 0 0,-4-1-12 16,3-3 12-16,-9 3 0 0,-1 0 0 0,0 0 0 16,-4-6 0-16,-3 7 0 0,-7-8 0 0,0 8 0 15,0-1 0-15,-4-6 0 0,-6 6 0 0,-1-6 0 16,1 3-8-16,-5-3 8 0,-2 0 0 0,-5-4-9 15,1 4 9-15,0 7 0 0,-4-1 8 0,4 0-8 0,0-6 0 16,-4 6 0-16,-3 3-12 0,-4-2 4 0,-7 5 8 0,-3-3 0 16,-4 1 0-16,-4 5 0 0,4 1 0 0,1-7 8 15,2 7 0-15,-3-1 0 0,-7 1-8 0,-3 0 0 16,-8-1-11-16,4 1 11 0,4-1 0 16,3 4 0-16,0 3 0 0,3-7 0 0,4 1 0 0,0 3 0 15,-7-4 0-15,0 1 0 0,1 3 0 0,2-4 0 16,-3 1 0-16,7 0 10 15,-3 5-46-15,-1-5-10 0,-6 3-2 0,-11-4-946 0,-11-5-190 16</inkml:trace>
  <inkml:trace contextRef="#ctx0" brushRef="#br3" timeOffset="122130.1">15561 8145 1785 0,'0'0'159'15,"-3"-3"-127"-15,-1-7-32 0,-3 4 0 0,0 3 100 16,0-3 15-16,3-4 2 0,-3 10 1 0,0-3-83 0,4-3-17 16,3 6-3-16,-7-7-1 15,7 7 12-15,0 0 2 0,-4-3 1 0,4 3 0 0,0 0 7 0,0 0 2 16,0 0 0-16,0 0 0 0,0 0-16 0,0 0-3 16,0 0-1-16,0 0 0 0,-7 10-18 0,3-4 10 15,1-3-10-15,-4 7 8 0,-4 5 24 0,4-5 5 16,-7 5 1-16,4-2 0 0,-5 3-21 0,-2-4-4 15,-1 13-1-15,1-9 0 16,-1 3 8-16,-3 6 2 0,0-3 0 0,3 3 0 0,-3 9-13 0,0-6-9 16,-4 1 12-16,4 5-12 0,-4 1 0 0,0 2 0 15,4-2-12-15,4-1 3 0,-1 1 33 0,0-4 6 16,1 4 2-16,3-1 0 0,-1 1-32 16,1-7 0-16,0 9-13 0,4-2 4 0,-8-1 20 0,4 1 4 0,0-7 1 15,0 7 0-15,0-7-16 0,-1 6 0 0,-2-5 0 0,-1-1 0 16,4-3 0-16,0 3 9 0,0-3-9 0,0-6 8 15,3 0 3-15,1-3 0 0,-5-1 0 0,5-2 0 16,-1 2 2-16,4-5 1 0,-3-1 0 0,3 1 0 16,-1-1-2-16,-2 0-1 0,-1 1 0 0,4-1 0 15,4-2-3-15,-4-4 0 0,0 3 0 0,0 3 0 16,3-9 4-16,1 10 1 0,-8-10 0 0,4 0 0 16,0 6-3-16,7-6-1 0,-7 0 0 0,0 0 0 15,0 0-9-15,-4 0 8 0,4-6-8 0,7 6 8 16,-7 0-8-16,-4 0 0 0,11 0 9 0,-7-3-9 15,0-4 0-15,-3 7 9 0,10 0-9 0,-7-9 0 16,0 3 10-16,7 6-10 0,-7-3 8 0,7 3-8 16,-8-7 12-16,1 4-4 0,4-3 0 0,-1-4 0 0,4 10 0 15,-3-9 0-15,3 0 0 0,-4-1 0 16,4 1-8-16,0-1 8 0,0-5-8 0,0 5 8 16,0-5-8-16,0 5 10 0,4-2-10 0,-4-4 10 0,0 4-10 15,0-4 0-15,3 0 9 0,1-3-9 0,-4 4 8 0,0-4-8 16,3 6 8-16,1-2-8 0,-4-4 0 0,7 3 9 15,-3-3-9-15,-1 10 0 0,1-7 8 0,-1 7-8 16,4-4 0-16,-3-2 0 0,-1-1 0 0,4 7 0 16,-3-1 0-16,3 1 0 0,-4-1 0 0,4 1 0 15,-3 3 0-15,-1 2 0 0,-3 4 0 0,0 0 0 16,0 0 0-16,8 4 0 0,-5 2-12 0,1 0 12 16,-1 4-13-16,-3-1 5 0,0 4 8 0,-3 8-13 0,-1-2 5 15,1 0 8-15,-5 0-9 0,1 6 9 16,0 3 0-16,0-3 0 0,0-3 0 0,0 3 0 0,-3 4 0 15,3-7 0-15,-4-1 0 0,4-2 0 0,3-3 0 16,1 3 0-16,-8 0 0 0,4-10 0 0,7 7 0 0,-3-1 0 16,-1-2 0-16,1-4 9 0,6 1-9 0,1 5 8 15,-4-5-8-15,3-1 10 0,1 1-10 0,3-1 10 16,0 4-10-16,0-4 12 0,0 0-12 0,0 1 12 16,4-1-12-16,-1 1 0 0,1-1 9 0,3 0-9 15,4-2 0-15,-1-4 0 0,8 3 0 0,0-3 8 16,-1 7-8-16,4-4 0 0,4-3 0 0,0 3 0 15,0 4 0-15,-1-1-8 0,1-9 0 0,-4 10 0 16,1-4-77 0,-1-3-15-16,-3 3-4 0,6-6-1300 0</inkml:trace>
  <inkml:trace contextRef="#ctx0" brushRef="#br3" timeOffset="124368.15">15543 9650 172 0,'0'0'8'0,"0"0"1"0,0 0-9 0,0 0 0 0,0 0 0 0,0 0 0 0,-7-6 372 0,4 6 73 16,-4-10 15-16,3 10 2 16,-3-3-358-16,4-3-72 0,-4 3-15 0,0-4-2 15,-4-2-15-15,-3 9 0 0,3-9 0 0,1 2 0 16,-8 4 0-16,0-3 9 0,-3 3-1 0,0-3 0 0,0 6 37 0,0-4 7 15,-4-2 2-15,-3 6 0 0,0 0-4 0,-1 0-1 16,1 0 0-16,0 6 0 0,3-6-19 0,1 0-4 16,-1 4-1-16,0-4 0 0,4 6 12 0,0-6 3 15,-4 3 0-15,4-3 0 0,-4 0-26 0,1 0-5 16,-5 0-1-16,1 0 0 0,0 0-8 0,0 6 0 16,-1-6 0-16,-2 3 0 0,2 4 8 0,-2 2-8 15,3 0 0-15,3 1 8 0,-3-1-8 0,6 1 0 0,-2-4 0 0,-1 3-11 16,4 10 11-16,-4-9 0 0,4-1 0 15,-4 7 0-15,1-1 0 0,2-2 0 16,1-4 0-16,4 7 0 0,-5 0 9 0,8-4-9 16,0 7 12-16,4 0-12 0,-4-4 13 0,7 4-4 0,-4 0-1 15,7 6 0-15,1-6-8 0,-1 0 0 0,1 3 0 0,-1-3 0 16,4-1 0-16,4 1 0 0,-4 0 0 16,0 3 0-16,0 0 0 0,0 3 10 0,0-6-10 0,3 6 10 15,1-6-2-15,3 6-8 0,0-6 12 0,0-1-4 16,4 1-8-16,3 0 0 0,0 3 0 0,3-3 0 15,-2 0 18-15,6-1 2 0,0 1 0 0,4 0 0 16,-4-3-10-16,0 3-2 0,4-4 0 0,3-2 0 16,-3 3-8-16,3 2 8 0,7-8-8 0,-3 5 8 15,3-5-8-15,0 9 0 0,1-10 0 0,2 0 0 16,-6 1 0-16,0-4 13 0,3 4-3 0,-7-1-1 0,-3-3-9 16,3 4 0-16,-3-7 0 0,3 6 0 0,1-9 0 0,-1 6 0 15,3-2 0-15,5 2 0 0,-1-6 12 0,4 0 0 16,-4 0 0-16,7 0 0 0,4 0-12 0,-7-6 0 15,0 2 0-15,-4-2 0 0,-3-3 0 0,0 6 0 16,-1-7 0-16,1-5 0 0,-4 5 28 0,8-6 3 16,-1 4 1-16,-3-4 0 0,-4-3-32 15,4 4 0-15,-1-4-13 0,-2 0 4 0,-1 3 9 0,0-2 11 16,0-7-3-16,-3 6 0 0,-7 0 6 0,3-6 1 16,-4 6 0-16,-6-3 0 0,3 0 5 0,0 0 0 15,-7-3 1-15,4 0 0 0,-4-10-21 0,0 7 0 16,-3 0-10-16,-1 0 10 0,1-4 0 0,-4 4 11 15,3 0 0-15,-3 3 0 0,-3-3-11 0,-1-1 0 0,1 4 0 0,-1 0 0 16,-3 6 0-16,-4 1 0 0,4-1 0 0,-7 3 0 16,4-3 0-16,-8 4-12 0,-3-4 0 0,0 6 1 15,-4-2 11-15,0-1 16 0,-3-3-4 0,0 7-1 16,-4-4-11-16,0 0 0 0,4 7 0 16,0-4 0-16,3-2 0 0,1 8-14 0,2-2 3 0,1 0 1 15,4-1 10-15,-1-2 8 0,-3 5-8 0,3-2 11 16,-3 3-27-16,0 2-6 0,-4-2-1 0,0 6 0 15,1 0-77 1,-5 0-15-16,-2-3-3 0,10 3-700 0,3 3-140 0</inkml:trace>
  <inkml:trace contextRef="#ctx0" brushRef="#br3" timeOffset="125084.73">14623 10312 1882 0,'0'0'84'0,"0"0"16"0,0 0-80 0,7 6-20 16,0-3 0-16,0-3 0 0,3 6 31 0,5-6 1 15,2 3 1-15,1 4 0 16,3-4-53-16,0 3-10 0,-3 3-2 0,-1 1-1 0,5-1 23 0,-5 7 10 0,-3-7-8 0,0 10 8 16,-7 0-8-16,1 0 8 0,-5 6-8 0,-6-6 8 15,-5 0 8-15,1 6 6 0,-3-7 2 0,-4-2 0 16,-4 3 9-16,8 0 3 0,-5-4 0 0,1 1 0 16,0-3-16-16,4 2-2 0,-5-5-1 0,5-1 0 15,3 1-9-15,-4-1 0 0,1 0-10 0,-1-2-594 16,1-4-118-1</inkml:trace>
  <inkml:trace contextRef="#ctx0" brushRef="#br3" timeOffset="125532.35">15325 9804 1209 0,'0'0'108'0,"0"0"-87"0,-4 0-21 0,4-4 0 15,-3 4 297-15,-1 0 55 0,1-6 12 0,-1 6 1 16,1 6-276-16,3-6-55 0,0 0-11 0,0 10-3 15,0-1-20-15,0 10-15 0,3 0 3 0,-3 6 0 16,0-6 0-16,0 9 1 0,0 3 0 0,0 1 0 31,0 2-16-31,0 7-3 0,0 0-1 0,0 0 0 0,0 6-139 0,0-4-28 0</inkml:trace>
  <inkml:trace contextRef="#ctx0" brushRef="#br1" timeOffset="147657.67">20352 9499 1612 0,'7'-18'144'0,"-4"2"-116"16,1 7-28-16,-1-1 0 0,1 1 216 0,-4-1 38 15,3 1 7-15,1 3 2 0,-4 6-217 0,-4-10-46 16,1 7 0-16,-1-3-10 0,-3 6-2 0,-7-3 0 0,0-4 0 0,-7 7 0 16,-7 0 12-16,-4 0 11 0,-3-3-3 0,-8-3 0 15,1 6 39-15,-4 0 7 0,-3 0 2 0,-1 0 0 16,-10 0-12-16,-3 0-1 0,-11 0-1 0,-4 6 0 16,-3-6-16-16,7 3-3 0,0-3-1 0,-7 7 0 15,-14-4-11-15,-1 3-3 0,8 3 0 16,3 1 0-16,-3 6-8 0,4 2 0 0,-12 1 0 0,5 0 0 15,6 15 0-15,4-5 0 0,7 5 0 0,0 4 0 16,3 3 0-16,4-1 0 0,0 11 0 0,7-4 0 16,4 6 0-16,6 0 0 0,8 1-11 0,10-1 11 15,4 0-8-15,10 0 8 0,8 1-8 0,3-7 8 16,10 3 0-16,11-3 0 0,4-3 0 0,14 0 0 16,3 0 0-16,7-7 0 0,15-2 0 0,6-1 11 15,11-5 5-15,18-1 2 0,14-3 0 0,7 3 0 16,7-9-2-16,17-3-1 0,11 2 0 0,1-8 0 15,-12-1-15-15,4 7 0 0,7-7-9 0,-3-2 9 16,-7-4 0-16,-1 3 0 0,-3-3 11 0,-3-3-3 0,-8-3-8 0,1 3 0 16,3-6 0-16,-11 3 0 0,-10-7 0 0,-7-2 8 15,3 2-8-15,-3-9 8 0,-11 1 2 0,-7 2 1 16,-17-6 0-16,-8-3 0 0,1-3 6 0,-15-7 2 16,-3 7 0-16,-7-7 0 0,-8-2 9 0,-6-4 1 15,-4-3 1-15,-11 0 0 0,-10 3-14 0,-3-9-2 16,-8 3-1-16,-10-3 0 0,-7 3-13 0,-11 3 0 15,-14 0 0-15,-14 0 0 0,-11 7 0 16,-14 2 0-16,-10 1 0 0,-11 5 0 0,-14 4 0 0,-14 7 0 16,-14-1-9-16,-8 0 9 15,4 3-56-15,-6 4-6 0,-5-4-1 0,-13 10 0 16,-15-4-74-16,-3 7-15 0,-148-12-4 0,91-4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4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0 8288 0 0,'0'0'11302'0'0,"-1"2"-10874"0"0,-5 17 103 0 0,0-1 1 0 0,-5 32-1 0 0,2-7-144 0 0,-17 108 944 0 0,3-16-299 0 0,20-111-951 0 0,0 0-1 0 0,2 1 1 0 0,2 39 0 0 0,0-15-1267 0 0,-1-40-486 0 0,0-1-3699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43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180 345 2760 0 0,'0'0'125'0'0,"-2"-1"-3"0"0,-8-5 1627 0 0,10 3 48 0 0,1 0-329 0 0,-2 2-1067 0 0,1 0-1 0 0,0 1 1 0 0,0-1 0 0 0,0 0-1 0 0,0 0 1 0 0,0 1 0 0 0,0-1-1 0 0,0 0 1 0 0,0 0 0 0 0,0 1-1 0 0,0-1 1 0 0,1 0 0 0 0,-1 0-1 0 0,0 1 1 0 0,0-1 0 0 0,1 0-1 0 0,1-2-37 0 0,-1 1 0 0 0,1-1 0 0 0,0 1 0 0 0,0 0 0 0 0,5-4 0 0 0,1-1 41 0 0,-2 2-2 0 0,0 0-1 0 0,1 0 1 0 0,13-7 0 0 0,13-9 683 0 0,2-6-514 0 0,2-3 329 0 0,44-45 0 0 0,-30 29-297 0 0,-26 24-457 0 0,-23 20-135 0 0,5-4 14 0 0,0 0 1 0 0,0 1-1 0 0,0 0 1 0 0,1 0-1 0 0,0 0 1 0 0,0 1-1 0 0,9-4 1 0 0,-16 9-9 0 0,0-1 1 0 0,-1 0 0 0 0,1 0 0 0 0,-1 0-1 0 0,1 1 1 0 0,0-1 0 0 0,-1 0 0 0 0,1 1-1 0 0,-1-1 1 0 0,1 1 0 0 0,-1-1 0 0 0,1 0-1 0 0,-1 1 1 0 0,1-1 0 0 0,0 2 0 0 0,1 0 32 0 0,0 0-27 0 0,1 1-1 0 0,-1-1 1 0 0,1 1-1 0 0,-1 0 1 0 0,0 0-1 0 0,0 0 1 0 0,0 0-1 0 0,0 0 1 0 0,-1 0-1 0 0,1 1 1 0 0,-1-1-1 0 0,0 0 1 0 0,0 1-1 0 0,0-1 1 0 0,0 7-1 0 0,1 7-13 0 0,0 34 0 0 0,-2-43 33 0 0,1 59 104 0 0,-6 160-109 0 0,1-187-59 0 0,-1-1-1 0 0,-19 74 1 0 0,15-79 22 0 0,6-20 0 0 0,-1 0 0 0 0,-9 22 0 0 0,2-12 30 0 0,-8 18 12 0 0,-26 39-1 0 0,37-69-26 0 0,0 0-1 0 0,-1 0 1 0 0,-1-1-1 0 0,0 0 0 0 0,0-1 1 0 0,-1 0-1 0 0,-16 11 0 0 0,5-6 25 0 0,-2-1 0 0 0,1-1 0 0 0,-51 19 0 0 0,58-26-39 0 0,10-4 0 0 0,0 1 0 0 0,-1-1 0 0 0,1 0 0 0 0,-1 0 0 0 0,0-1 0 0 0,-10 1 0 0 0,5-2 0 0 0,0 0-1 0 0,-1-1 1 0 0,1-1-1 0 0,-13-3 1 0 0,19 3 1 0 0,-1 0 0 0 0,1 0 1 0 0,0-1-1 0 0,0 0 0 0 0,0 0 1 0 0,1 0-1 0 0,-1-1 0 0 0,1 0 1 0 0,-5-4-1 0 0,7 6 8 0 0,1-1-1 0 0,0 1 1 0 0,0-1 0 0 0,0 0-1 0 0,1 0 1 0 0,-1 0 0 0 0,1 0 0 0 0,-1 0-1 0 0,1 0 1 0 0,0 0 0 0 0,0 0-1 0 0,0 0 1 0 0,1 0 0 0 0,-1-5 0 0 0,0-2 31 0 0,1 1 1 0 0,0-1 0 0 0,2-16-1 0 0,-1 24-35 0 0,-1 0-1 0 0,1 0 1 0 0,0 0-1 0 0,0-1 1 0 0,0 1-1 0 0,0 0 0 0 0,0 0 1 0 0,1 0-1 0 0,-1 0 1 0 0,1 1-1 0 0,-1-1 1 0 0,1 0-1 0 0,-1 0 1 0 0,1 1-1 0 0,0-1 1 0 0,0 1-1 0 0,4-3 1 0 0,0 1-6 0 0,0 0 1 0 0,0 0 0 0 0,0 0 0 0 0,12-2 0 0 0,-8 3 13 0 0,0 1 0 0 0,0 0 0 0 0,0 1 0 0 0,0 0-1 0 0,17 3 1 0 0,-25-3-12 0 0,124 22 132 0 0,-67-10-150 0 0,36 5 66 0 0,-68-13 69 0 0,29 8 1 0 0,-17-3-23 0 0,32 12 42 0 0,-51-14-136 0 0,1-1-1 0 0,0-1 1 0 0,29 4-1 0 0,-14-3 23 0 0,-30-5-382 0 0,1 1 1 0 0,0-1-1 0 0,-1 0 0 0 0,1-1 1 0 0,0 1-1 0 0,0-1 0 0 0,-1-1 0 0 0,1 1 1 0 0,11-3-1 0 0,-4-2-881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04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88 3224 0 0,'0'0'143'0'0,"0"1"-135"0"0,0-1 0 0 0,-1 0 0 0 0,1 0 0 0 0,-1 0 0 0 0,1 0 0 0 0,0 0 0 0 0,-1 0 0 0 0,1 0 0 0 0,0 0 0 0 0,-1 0 0 0 0,1 0 0 0 0,-1 0 0 0 0,1-1 0 0 0,0 1 1 0 0,-1 0-1 0 0,1 0 0 0 0,0 0 0 0 0,-1 0 0 0 0,1-1 0 0 0,-1 1 0 0 0,0-6 257 0 0,1 5-102 0 0,0 0 1 0 0,0 0-1 0 0,-1 0 1 0 0,1 0-1 0 0,0 0 1 0 0,0 0-1 0 0,-1 0 1 0 0,1 0-1 0 0,-1 0 1 0 0,1 0-1 0 0,-2-1 0 0 0,1-1 826 0 0,-1 0-1 0 0,1 0 0 0 0,0 1 1 0 0,-1-1-1 0 0,1 0 0 0 0,1 0 0 0 0,-1 0 1 0 0,0 0-1 0 0,1 0 0 0 0,-1 0 0 0 0,1 0 1 0 0,0 0-1 0 0,1-6 0 0 0,-1 5-919 0 0,0 3 519 0 0,-1-8 1577 0 0,-1 2 13 0 0,5 24-1922 0 0,-1 0 1 0 0,0 1-1 0 0,-1 33 0 0 0,-1-43-186 0 0,-1 63 343 0 0,-12 94 0 0 0,6-103-315 0 0,3-27-33 0 0,-8 35-1 0 0,0 5 20 0 0,4-15-27 0 0,3-33-163 0 0,1 0 1 0 0,-1 30-1 0 0,0-27-3093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05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63 11456 0 0,'0'0'1040'0'0,"2"-1"-736"0"0,30-10 4535 0 0,-29 11-3673 0 0,21-10 716 0 0,-21 8-1644 0 0,0 0 0 0 0,0 0 0 0 0,0-1 0 0 0,-1 1 0 0 0,1-1 0 0 0,3-4 0 0 0,7-7 47 0 0,-11 12 154 0 0,-2 2-424 0 0,0 0-1 0 0,0 0 1 0 0,0-1 0 0 0,1 1 0 0 0,-1 0 0 0 0,0 0 0 0 0,0-1 0 0 0,0 1 0 0 0,1 0 0 0 0,-1 0 0 0 0,0-1 0 0 0,0 1 0 0 0,1 0 0 0 0,-1 0-1 0 0,0 0 1 0 0,1 0 0 0 0,-1 0 0 0 0,0-1 0 0 0,0 1 0 0 0,1 0 0 0 0,-1 0 0 0 0,0 0 0 0 0,1 0 0 0 0,-1 0 0 0 0,1 0 0 0 0,2 2-8 0 0,1 1 1 0 0,-1 0-1 0 0,0-1 1 0 0,0 1 0 0 0,0 1-1 0 0,0-1 1 0 0,-1 0-1 0 0,1 1 1 0 0,-1-1-1 0 0,0 1 1 0 0,0-1 0 0 0,3 8-1 0 0,-1-2 3 0 0,-1 1 0 0 0,0 0 0 0 0,0 0 0 0 0,2 14 0 0 0,-1 9 68 0 0,-1 1 1 0 0,-2 0 0 0 0,-4 53-1 0 0,-1-17 27 0 0,-1 9-98 0 0,1-35 111 0 0,3-28 19 0 0,-1 0-1 0 0,0 0 1 0 0,-9 30-1 0 0,-28 46-136 0 0,34-80-43 0 0,0 0 0 0 0,-1 0-1 0 0,-11 15 1 0 0,-4 4-319 0 0,14-18 171 0 0,-17 18-1 0 0,21-27 180 0 0,0-1 0 0 0,-1 0 0 0 0,0 0-1 0 0,1 0 1 0 0,-1 0 0 0 0,0 0 0 0 0,0-1 0 0 0,0 0-1 0 0,-6 3 1 0 0,8-5 20 0 0,1 0-1 0 0,0 0 0 0 0,0 0 1 0 0,0 1-1 0 0,-1-1 0 0 0,1-1 0 0 0,0 1 1 0 0,0 0-1 0 0,-1 0 0 0 0,1 0 1 0 0,0-1-1 0 0,0 1 0 0 0,0 0 1 0 0,0-1-1 0 0,-1 1 0 0 0,1-1 1 0 0,0 0-1 0 0,0 1 0 0 0,0-1 0 0 0,0 0 1 0 0,0 0-1 0 0,0 1 0 0 0,0-1 1 0 0,1 0-1 0 0,-1 0 0 0 0,0 0 1 0 0,-1-2-1 0 0,-1-1 22 0 0,1 0 0 0 0,-1 0 0 0 0,1 0 0 0 0,0 0 0 0 0,-3-9 0 0 0,3 0-14 0 0,0 1 1 0 0,1-1 0 0 0,0 1-1 0 0,1-1 1 0 0,3-21-1 0 0,11-34-15 0 0,-13 63-1 0 0,1 0 0 0 0,-1 0 0 0 0,1 0 0 0 0,0 0 0 0 0,0 0 0 0 0,1 1 0 0 0,-1-1 1 0 0,1 1-1 0 0,0 0 0 0 0,7-8 0 0 0,-5 6-64 0 0,0 1 38 0 0,11 2-15 0 0,-7 3 93 0 0,-1 1 0 0 0,1-1 0 0 0,-1 1-1 0 0,1 1 1 0 0,-1 0 0 0 0,1 0 0 0 0,-1 0-1 0 0,0 1 1 0 0,0 0 0 0 0,0 1 0 0 0,0 0-1 0 0,-1 0 1 0 0,15 11 0 0 0,-14-8 21 0 0,-6-6-49 0 0,0 0 0 0 0,-1 0-1 0 0,1 0 1 0 0,-1 1-1 0 0,1-1 1 0 0,-1 0 0 0 0,1 1-1 0 0,1 2 1 0 0,16 17 81 0 0,-18-20-166 0 0,-1 0 0 0 0,0 0-1 0 0,1 0 1 0 0,-1-1 0 0 0,1 1 0 0 0,-1 0 0 0 0,1 0 0 0 0,0-1 0 0 0,-1 1-1 0 0,1-1 1 0 0,-1 1 0 0 0,1 0 0 0 0,0-1 0 0 0,0 1 0 0 0,-1-1 0 0 0,1 0-1 0 0,0 1 1 0 0,0-1 0 0 0,0 1 0 0 0,0-1 0 0 0,1 0 0 0 0,-2 0 13 0 0,8 3-1450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55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0 1376 0 0,'0'0'2511'0'0,"-6"10"779"0"0,2-4-2204 0 0,0 0 1 0 0,0-1-1 0 0,-10 9 0 0 0,13-13-842 0 0,0 0 375 0 0,-9 3 1372 0 0,-12 7-966 0 0,21-10-932 0 0,-15 9 341 0 0,12-5-320 0 0,1-2 146 0 0,0 0-1 0 0,0 1 0 0 0,0-2 0 0 0,0 1 1 0 0,0 0-1 0 0,-1 0 0 0 0,1-1 0 0 0,-9 4 798 0 0,3-2 4671 0 0,18-1-5656 0 0,-5-1-18 0 0,0 0-1 0 0,1-1 1 0 0,-1 0 0 0 0,1 0 0 0 0,7 1-1 0 0,-4-2 25 0 0,0 0 1 0 0,0-1-1 0 0,0 0 0 0 0,0 0 0 0 0,0 0 1 0 0,0-1-1 0 0,-1-1 0 0 0,11-4 0 0 0,4-2 110 0 0,0 0 0 0 0,44-11 0 0 0,-66 20-189 0 0,1 0 0 0 0,-1-1 0 0 0,0 1 0 0 0,1 0-1 0 0,-1 0 1 0 0,0 0 0 0 0,1 0 0 0 0,-1 0 0 0 0,0 0-1 0 0,1 0 1 0 0,-1 0 0 0 0,0 0 0 0 0,1 0 0 0 0,-1 0 0 0 0,0 0-1 0 0,1 0 1 0 0,-1 0 0 0 0,0 1 0 0 0,1-1 0 0 0,-1 0 0 0 0,0 0-1 0 0,1 0 1 0 0,-1 0 0 0 0,1 1 0 0 0,-1 4-39 0 0,0-3-145 0 0,-1 12-1150 0 0,1-13 633 0 0,-1 3 772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56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23 167 10592 0 0,'0'0'964'0'0,"0"-1"-795"0"0,-3-3-113 0 0,2 2 87 0 0,0 1-1 0 0,0-1 1 0 0,0 0-1 0 0,0-1 1 0 0,1 1 0 0 0,-1 0-1 0 0,0 0 1 0 0,1 0-1 0 0,-1 0 1 0 0,1-1 0 0 0,0 1-1 0 0,0 0 1 0 0,0 0 0 0 0,0 0-1 0 0,1-5 1 0 0,0 2 272 0 0,0 0-1 0 0,1 0 1 0 0,0 1 0 0 0,0-1 0 0 0,0 0-1 0 0,4-5 1 0 0,2-5 438 0 0,11-16 443 0 0,-18 29-1189 0 0,1 0 1 0 0,0 0 0 0 0,-1 0 0 0 0,1 0 0 0 0,0 1 0 0 0,0-1-1 0 0,0 1 1 0 0,0-1 0 0 0,1 1 0 0 0,2-2 0 0 0,-4 3-93 0 0,-1-1 1 0 0,0 1-1 0 0,0 0 1 0 0,0 0 0 0 0,1 0-1 0 0,-1 0 1 0 0,0 0-1 0 0,0 0 1 0 0,0 0 0 0 0,0 0-1 0 0,1 0 1 0 0,-1 0-1 0 0,0-1 1 0 0,0 1-1 0 0,0 0 1 0 0,0 0 0 0 0,0 0-1 0 0,1 0 1 0 0,-1 0-1 0 0,0-1 1 0 0,0 1-1 0 0,0 0 1 0 0,0 0 0 0 0,0 0-1 0 0,0-1 1 0 0,0 1-1 0 0,0 0 1 0 0,0 0 0 0 0,0 0-1 0 0,0-1 1 0 0,0 1-1 0 0,0 0 1 0 0,0-1-2 0 0,0 1 1 0 0,0 0-1 0 0,0 0 1 0 0,1 0-1 0 0,-1-1 1 0 0,0 1-1 0 0,0 0 0 0 0,0 0 1 0 0,0-1-1 0 0,0 1 1 0 0,0 0-1 0 0,0 0 1 0 0,0 0-1 0 0,0-1 1 0 0,1 1-1 0 0,-1 0 0 0 0,0 0 1 0 0,0 0-1 0 0,0 0 1 0 0,0-1-1 0 0,1 1 1 0 0,-1 0-1 0 0,0 0 1 0 0,0 0-1 0 0,0 0 0 0 0,1 0 1 0 0,-1 0-1 0 0,0 0 1 0 0,0-1-1 0 0,1 1 1 0 0,-1 0-1 0 0,0 0 1 0 0,1 0-1 0 0,1-1 82 0 0,10-5 309 0 0,-11 5-173 0 0,2 1-12 0 0,17 0 88 0 0,-18 0-32 0 0,-1 0-120 0 0,4 0-17 0 0,0 0 0 0 0,-1 1 0 0 0,1-1 0 0 0,0 1 0 0 0,0 0 0 0 0,-1 0 0 0 0,9 4 0 0 0,-8-4-94 0 0,-1 1-1 0 0,1-1 0 0 0,-1 0 0 0 0,1-1 1 0 0,-1 1-1 0 0,9-1 0 0 0,9 2 6 0 0,-18-1-39 0 0,-1 0-1 0 0,1 0 1 0 0,-1 1-1 0 0,1-1 1 0 0,-1 1-1 0 0,1 0 1 0 0,-1 0-1 0 0,0 0 1 0 0,0 0-1 0 0,0 0 1 0 0,0 1-1 0 0,-1-1 1 0 0,1 1-1 0 0,0 0 0 0 0,-1 0 1 0 0,0 0-1 0 0,0 0 1 0 0,0 0-1 0 0,0 1 1 0 0,0-1-1 0 0,-1 1 1 0 0,1-1-1 0 0,-1 1 1 0 0,0-1-1 0 0,0 1 1 0 0,0 0-1 0 0,-1 0 1 0 0,1 4-1 0 0,-2 33-10 0 0,-7 60 0 0 0,5-86-7 0 0,-9 25 0 0 0,8-28-35 0 0,1 1 0 0 0,0-1 0 0 0,-3 21 0 0 0,5-26 27 0 0,0-1 1 0 0,0 1 0 0 0,-1-1 0 0 0,-4 12-1 0 0,-4 15-32 0 0,5-7-29 0 0,-13 32 0 0 0,-3 16-15 0 0,17-60 91 0 0,0-1 0 0 0,-8 17 0 0 0,2-3 0 0 0,6-19 0 0 0,1 0 0 0 0,-1 0 0 0 0,-10 13 0 0 0,-3 8 0 0 0,8-15-15 0 0,-1 0 0 0 0,0-1 0 0 0,-1 0-1 0 0,-17 17 1 0 0,27-29 13 0 0,0 0 0 0 0,0 0 0 0 0,0 0 0 0 0,0 0 0 0 0,0-1 0 0 0,0 1 0 0 0,0 0-1 0 0,0 0 1 0 0,-1-1 0 0 0,1 1 0 0 0,0-1 0 0 0,0 1 0 0 0,-1-1 0 0 0,1 1 0 0 0,0-1 0 0 0,-1 0-1 0 0,1 0 1 0 0,0 0 0 0 0,-1 1 0 0 0,1-1 0 0 0,0-1 0 0 0,-1 1 0 0 0,1 0 0 0 0,0 0 0 0 0,-1 0-1 0 0,1-1 1 0 0,0 1 0 0 0,-1-1 0 0 0,1 1 0 0 0,0-1 0 0 0,0 1 0 0 0,-2-2 0 0 0,2 1-22 0 0,-1 0 1 0 0,0-1-1 0 0,1 1 1 0 0,-1-1-1 0 0,1 0 1 0 0,0 1-1 0 0,0-1 1 0 0,-1 0-1 0 0,1 0 1 0 0,0 0-1 0 0,0 1 0 0 0,1-1 1 0 0,-1 0-1 0 0,0-1 1 0 0,1 1-1 0 0,-1 0 1 0 0,1 0-1 0 0,0 0 1 0 0,-1-4-1 0 0,1-34 100 0 0,0 38 51 0 0,1 2-106 0 0,0-1 1 0 0,0 0-1 0 0,0 0 0 0 0,0 1 1 0 0,0-1-1 0 0,0 0 0 0 0,0 0 1 0 0,0 0-1 0 0,-1 0 0 0 0,1 0 1 0 0,1-2-1 0 0,1-2 24 0 0,0 2-34 0 0,0 0 0 0 0,0 1 0 0 0,0 0-1 0 0,0-1 1 0 0,0 1 0 0 0,1 0 0 0 0,-1 0-1 0 0,1 1 1 0 0,-1-1 0 0 0,7-1 0 0 0,5-1 76 0 0,22-2 1 0 0,-21 4-64 0 0,14-5-12 0 0,-22 5-12 0 0,0 0-1 0 0,0 1 1 0 0,15-2-1 0 0,-19 3 1 0 0,-1 0 0 0 0,1 0 0 0 0,-1 0 0 0 0,1 0 0 0 0,0 0 0 0 0,-1 1 0 0 0,1 0 0 0 0,-1 0 0 0 0,1 0 0 0 0,-1 0 0 0 0,0 0 0 0 0,1 1 0 0 0,-1-1 0 0 0,0 1 0 0 0,0 0 0 0 0,0 0 0 0 0,5 5 0 0 0,-4-4 1 0 0,0 1 8 0 0,1-1 0 0 0,-1 0-1 0 0,1 1 1 0 0,-1-1 0 0 0,9 3 0 0 0,2 0 1 0 0,-13-3-19 0 0,-1-1-3 0 0,0-1-91 0 0,6 4 4 0 0,-1-7-5350 0 0,11-7 3608 0 0,-13 7-13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57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43 1376 0 0,'-12'5'21623'0'0,"14"-4"-21580"0"0,0 1 56 0 0,0-1-1 0 0,1 1 1 0 0,-1-1-1 0 0,0 0 1 0 0,1 0-1 0 0,-1 0 1 0 0,1 0 0 0 0,0-1-1 0 0,-1 1 1 0 0,1-1-1 0 0,0 1 1 0 0,2-1-1 0 0,39 0 297 0 0,-41 0-373 0 0,-1-1 0 0 0,0 1 1 0 0,0-1-1 0 0,0 1 0 0 0,0-1 0 0 0,1 0 1 0 0,2-2-1 0 0,0 1 5 0 0,33-19 132 0 0,-34 18-148 0 0,0 1 1 0 0,-1-1-1 0 0,1 0 1 0 0,-1 0-1 0 0,6-6 1 0 0,-3 3-194 0 0,-5 5 59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8:58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5984 0 0,'-2'2'39'0'0,"0"-1"97"0"0,0 1 0 0 0,-1-1 0 0 0,2 1 1 0 0,-1 0-1 0 0,0 0 0 0 0,-2 2 0 0 0,0 5 2646 0 0,0 0 1 0 0,0 0-1 0 0,-3 19 1 0 0,5-17-1723 0 0,0 1 1 0 0,0 21-1 0 0,-3 64 754 0 0,6-45-1055 0 0,0-23-419 0 0,-1 0 1 0 0,-6 45 0 0 0,0 2-39 0 0,3-23-195 0 0,1 42-120 0 0,3-54-314 0 0,0-16-148 0 0,0-19-232 0 0,0-1 1 0 0,-1 1-1 0 0,0 0 1 0 0,-1 0-1 0 0,0 8 1 0 0,0-2-6755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00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13 2304 0 0,'0'0'18118'0'0,"0"2"-17649"0"0,0 6-150 0 0,0-6 758 0 0,1 0-963 0 0,0-1-84 0 0,0 0 1 0 0,0 0-1 0 0,0 1 1 0 0,0-1-1 0 0,0 0 1 0 0,1 0-1 0 0,-1 0 1 0 0,0-1-1 0 0,1 1 1 0 0,-1 0 0 0 0,0 0-1 0 0,1-1 1 0 0,-1 1-1 0 0,1-1 1 0 0,-1 1-1 0 0,1-1 1 0 0,-1 0-1 0 0,1 1 1 0 0,0-1-1 0 0,-1 0 1 0 0,1 0-1 0 0,-1 0 1 0 0,1 0 0 0 0,0 0-1 0 0,-1-1 1 0 0,1 1-1 0 0,-1 0 1 0 0,1-1-1 0 0,-1 1 1 0 0,2-2-1 0 0,-1 2 422 0 0,-1-2-172 0 0,0 2-271 0 0,-1 0 0 0 0,0 0 0 0 0,0 0 1 0 0,0 0-1 0 0,1 0 0 0 0,-1 0 0 0 0,0 0 0 0 0,0 0 0 0 0,0 0 1 0 0,0 0-1 0 0,1-1 0 0 0,-1 1 0 0 0,0 0 0 0 0,0 0 1 0 0,0 0-1 0 0,0 0 0 0 0,0 0 0 0 0,1-1 0 0 0,-1 1 0 0 0,0 0 1 0 0,0 0-1 0 0,0 0 0 0 0,0 0 0 0 0,0-1 0 0 0,0 1 0 0 0,0 0 1 0 0,0 0-1 0 0,0 0 0 0 0,1 0 0 0 0,-1-1 0 0 0,0 1 1 0 0,0-1 46 0 0,0 1 1 0 0,0-1 0 0 0,0 1 0 0 0,0-1 0 0 0,0 0 0 0 0,0 1-1 0 0,1-1 1 0 0,-1 1 0 0 0,-1-1 0 0 0,1 0 0 0 0,0 1-1 0 0,0-1 1 0 0,0 1 0 0 0,0-1 0 0 0,0 1 0 0 0,0-1 0 0 0,-1 1-1 0 0,1-1 1 0 0,0 0 0 0 0,0 1 0 0 0,-1-1 0 0 0,1 1-1 0 0,0 0 1 0 0,-1-1 0 0 0,-16-9 785 0 0,16 10-926 0 0,-3-2 159 0 0,0 1 0 0 0,0 0-1 0 0,0 0 1 0 0,-1 0 0 0 0,1 1 0 0 0,0-1-1 0 0,-1 1 1 0 0,1 0 0 0 0,0 0 0 0 0,-1 0 0 0 0,1 1-1 0 0,0 0 1 0 0,0 0 0 0 0,0 0 0 0 0,-8 3-1 0 0,1-1 74 0 0,9-2-135 0 0,-2 0 253 0 0,5 2-14 0 0,4 1-366 0 0,10 12 115 0 0,-9-11 16 0 0,-1 0 1 0 0,0 0 0 0 0,0 1 0 0 0,-1-1 0 0 0,1 1-1 0 0,-1 0 1 0 0,5 12 0 0 0,-8-15-18 0 0,1 0 0 0 0,-1 0 0 0 0,0 1 0 0 0,-1-1 0 0 0,1 0 0 0 0,0 1 0 0 0,-1 4 0 0 0,2 3 0 0 0,0-7-1 0 0,-1 1 0 0 0,0 0 0 0 0,0 0 0 0 0,-1-1 0 0 0,1 1 0 0 0,-1 0 0 0 0,0 0 1 0 0,0 0-1 0 0,-1-1 0 0 0,1 1 0 0 0,-1 0 0 0 0,-3 9 0 0 0,-1 0-5 0 0,-1 1 0 0 0,-13 22 0 0 0,11-24 8 0 0,-11 30-1 0 0,17-38 4 0 0,0 0 0 0 0,-1 0 0 0 0,1 0-1 0 0,-5 5 1 0 0,5-7 11 0 0,0 1 0 0 0,0 0-1 0 0,0-1 1 0 0,0 1 0 0 0,0 0 0 0 0,1 0-1 0 0,-1 0 1 0 0,0 4 0 0 0,0-2-1 0 0,1-4-4 0 0,1 0-1 0 0,-1 0 1 0 0,0 0-1 0 0,1 0 0 0 0,0 0 1 0 0,-1 0-1 0 0,1 0 1 0 0,0 0-1 0 0,0 0 1 0 0,0 3-1 0 0,2 2 13 0 0,4-1 36 0 0,-1-1 6 0 0,8 2-28 0 0,-5-4 1 0 0,-3 0-20 0 0,-4-2-16 0 0,0 0 0 0 0,1-1 1 0 0,-1 1-1 0 0,1 0 0 0 0,-1-1 1 0 0,1 0-1 0 0,-1 1 1 0 0,1-1-1 0 0,-1 0 0 0 0,1 0 1 0 0,-1 0-1 0 0,1 0 0 0 0,-1 0 1 0 0,3 0-1 0 0,13 2-2 0 0,18 1 0 0 0,-25-2 0 0 0,-7-1 0 0 0,0 0 0 0 0,-1 0 0 0 0,1-1 0 0 0,0 1 0 0 0,0-1 0 0 0,-1 1 0 0 0,1-1 0 0 0,0 0 0 0 0,-1 0 0 0 0,4-1 0 0 0,-3 1 0 0 0,14-10 0 0 0,-11 7 0 0 0,21-17 0 0 0,-12 6 0 0 0,3 0 0 0 0,5-7 0 0 0,-21 21 0 0 0,0-1 0 0 0,0 0 0 0 0,0 0 0 0 0,0 0 0 0 0,-1-1 0 0 0,1 1 0 0 0,-1 0 0 0 0,1-1 0 0 0,-1 1 0 0 0,0-1 0 0 0,0 1 0 0 0,1-4 0 0 0,3-5 0 0 0,-4 10 0 0 0,-1 0 0 0 0,1 0 0 0 0,-1 0 0 0 0,1 0 0 0 0,-1-1 0 0 0,1 1 0 0 0,-1 0 0 0 0,0 0 0 0 0,1-1 0 0 0,-1 1 0 0 0,0 0 0 0 0,0-1 0 0 0,0 1 0 0 0,0 0 0 0 0,0 0 0 0 0,0-1 0 0 0,-1-1 0 0 0,-3-16 35 0 0,2 10 3 0 0,0 0-1 0 0,0 1 1 0 0,-1-1 0 0 0,-7-15 0 0 0,-13-33-38 0 0,16 45 0 0 0,1 0 0 0 0,-17-20 0 0 0,10 14 0 0 0,12 16 7 0 0,-1-1 15 0 0,-9-5 2 0 0,10 7-23 0 0,0 1-1 0 0,0-1 1 0 0,1 1-1 0 0,-1-1 1 0 0,0 1 0 0 0,0-1-1 0 0,1 1 1 0 0,-1 0-1 0 0,0-1 1 0 0,0 1-1 0 0,0 0 1 0 0,0 0-1 0 0,0-1 1 0 0,0 1-1 0 0,0 0 1 0 0,1 0-1 0 0,-1 0 1 0 0,0 0-1 0 0,0 0 1 0 0,-1 1-1 0 0,-19 0 0 0 0,8-1 0 0 0,12 0 0 0 0,-12-3 0 0 0,11 3-7 0 0,1 0 0 0 0,-1 0 0 0 0,1 0 0 0 0,-1-1 0 0 0,1 1 0 0 0,0-1 0 0 0,-1 1 0 0 0,1-1 0 0 0,-1 1-1 0 0,1-1 1 0 0,0 0 0 0 0,0 1 0 0 0,0-1 0 0 0,-1 0 0 0 0,1 0 0 0 0,0 0 0 0 0,-2-2 0 0 0,-3-2-121 0 0,4 4-16 0 0,-2-17-1361 0 0,3 6 37 0 0,1-1-392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7T23:49:09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25 3224 0 0,'0'0'8653'0'0,"8"-2"-7578"0"0,15-10-41 0 0,-7 2 7278 0 0,-16 19-6124 0 0,0-8-2163 0 0,0-1 0 0 0,0 1 1 0 0,0 0-1 0 0,0 0 0 0 0,0-1 1 0 0,0 1-1 0 0,0 0 0 0 0,-1-1 0 0 0,1 1 1 0 0,0 0-1 0 0,-1-1 0 0 0,1 1 0 0 0,0-1 1 0 0,-1 1-1 0 0,1 0 0 0 0,-1-1 1 0 0,1 1-1 0 0,-1-1 0 0 0,1 1 0 0 0,-1-1 1 0 0,1 1-1 0 0,-1-1 0 0 0,-5 6 411 0 0,9 13 248 0 0,-4-12-640 0 0,1 0 0 0 0,-1 0 0 0 0,-1 0 0 0 0,0 0 0 0 0,-2 7 0 0 0,2-7 24 0 0,0 0 1 0 0,0-1 0 0 0,1 2 0 0 0,0-1-1 0 0,-1 7 1 0 0,2 6 53 0 0,0-4-50 0 0,0 1-1 0 0,1-1 1 0 0,4 21-1 0 0,0 0-8 0 0,0 1 0 0 0,-3-1 0 0 0,-3 56 0 0 0,0-33-59 0 0,5 621 136 0 0,6-502 184 0 0,-9-161-267 0 0,-2 1-1 0 0,0-1 1 0 0,-8 35 0 0 0,8-48-51 0 0,0 0 1 0 0,0 0 0 0 0,1 1-1 0 0,-1-1 1 0 0,1 0-1 0 0,0 1 1 0 0,1-1-1 0 0,-1 0 1 0 0,1 1-1 0 0,0-1 1 0 0,0 0 0 0 0,4 9-1 0 0,-3-8-1 0 0,-1 0-1 0 0,0 0 1 0 0,0 0 0 0 0,-1 0-1 0 0,0 1 1 0 0,0-1 0 0 0,0 0-1 0 0,-1 0 1 0 0,0 0 0 0 0,-2 10-1 0 0,-3 16 9 0 0,-3 16 51 0 0,1-26-10 0 0,3-12-20 0 0,5-9 137 0 0,-1 1-102 0 0,-3 7-4 0 0,3-7 51 0 0,-10-5-629 0 0,10 3 457 0 0,1 0 0 0 0,-1-1 0 0 0,0 1 0 0 0,1 0 0 0 0,-1 0-1 0 0,1-1 1 0 0,-1 1 0 0 0,1 0 0 0 0,-1-1 0 0 0,1 1 0 0 0,-1-1 0 0 0,1 1 0 0 0,-1 0 0 0 0,1-1-1 0 0,0 1 1 0 0,-1-1 0 0 0,1 1 0 0 0,0-1 0 0 0,-1 1 0 0 0,1-1 0 0 0,-1-1 0 0 0,-7-8-3335 0 0,0 4 1732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2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9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2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5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7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9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4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.xml"/><Relationship Id="rId21" Type="http://schemas.openxmlformats.org/officeDocument/2006/relationships/image" Target="../media/image20.png"/><Relationship Id="rId42" Type="http://schemas.openxmlformats.org/officeDocument/2006/relationships/customXml" Target="../ink/ink33.xml"/><Relationship Id="rId47" Type="http://schemas.openxmlformats.org/officeDocument/2006/relationships/image" Target="../media/image33.png"/><Relationship Id="rId63" Type="http://schemas.openxmlformats.org/officeDocument/2006/relationships/image" Target="../media/image41.png"/><Relationship Id="rId68" Type="http://schemas.openxmlformats.org/officeDocument/2006/relationships/customXml" Target="../ink/ink46.xml"/><Relationship Id="rId84" Type="http://schemas.openxmlformats.org/officeDocument/2006/relationships/customXml" Target="../ink/ink54.xml"/><Relationship Id="rId16" Type="http://schemas.openxmlformats.org/officeDocument/2006/relationships/customXml" Target="../ink/ink20.xml"/><Relationship Id="rId11" Type="http://schemas.openxmlformats.org/officeDocument/2006/relationships/image" Target="../media/image15.png"/><Relationship Id="rId32" Type="http://schemas.openxmlformats.org/officeDocument/2006/relationships/customXml" Target="../ink/ink28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41.xml"/><Relationship Id="rId74" Type="http://schemas.openxmlformats.org/officeDocument/2006/relationships/customXml" Target="../ink/ink49.xml"/><Relationship Id="rId79" Type="http://schemas.openxmlformats.org/officeDocument/2006/relationships/image" Target="../media/image49.png"/><Relationship Id="rId5" Type="http://schemas.openxmlformats.org/officeDocument/2006/relationships/image" Target="../media/image12.png"/><Relationship Id="rId19" Type="http://schemas.openxmlformats.org/officeDocument/2006/relationships/image" Target="../media/image19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23.png"/><Relationship Id="rId30" Type="http://schemas.openxmlformats.org/officeDocument/2006/relationships/customXml" Target="../ink/ink27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Relationship Id="rId48" Type="http://schemas.openxmlformats.org/officeDocument/2006/relationships/customXml" Target="../ink/ink36.xml"/><Relationship Id="rId56" Type="http://schemas.openxmlformats.org/officeDocument/2006/relationships/customXml" Target="../ink/ink40.xml"/><Relationship Id="rId64" Type="http://schemas.openxmlformats.org/officeDocument/2006/relationships/customXml" Target="../ink/ink44.xml"/><Relationship Id="rId69" Type="http://schemas.openxmlformats.org/officeDocument/2006/relationships/image" Target="../media/image44.png"/><Relationship Id="rId77" Type="http://schemas.openxmlformats.org/officeDocument/2006/relationships/image" Target="../media/image48.png"/><Relationship Id="rId8" Type="http://schemas.openxmlformats.org/officeDocument/2006/relationships/customXml" Target="../ink/ink16.xml"/><Relationship Id="rId51" Type="http://schemas.openxmlformats.org/officeDocument/2006/relationships/image" Target="../media/image35.png"/><Relationship Id="rId72" Type="http://schemas.openxmlformats.org/officeDocument/2006/relationships/customXml" Target="../ink/ink48.xml"/><Relationship Id="rId80" Type="http://schemas.openxmlformats.org/officeDocument/2006/relationships/customXml" Target="../ink/ink52.xml"/><Relationship Id="rId85" Type="http://schemas.openxmlformats.org/officeDocument/2006/relationships/image" Target="../media/image52.png"/><Relationship Id="rId3" Type="http://schemas.openxmlformats.org/officeDocument/2006/relationships/image" Target="../media/image11.png"/><Relationship Id="rId12" Type="http://schemas.openxmlformats.org/officeDocument/2006/relationships/customXml" Target="../ink/ink18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31.xml"/><Relationship Id="rId46" Type="http://schemas.openxmlformats.org/officeDocument/2006/relationships/customXml" Target="../ink/ink35.xml"/><Relationship Id="rId59" Type="http://schemas.openxmlformats.org/officeDocument/2006/relationships/image" Target="../media/image39.png"/><Relationship Id="rId67" Type="http://schemas.openxmlformats.org/officeDocument/2006/relationships/image" Target="../media/image43.png"/><Relationship Id="rId20" Type="http://schemas.openxmlformats.org/officeDocument/2006/relationships/customXml" Target="../ink/ink22.xml"/><Relationship Id="rId41" Type="http://schemas.openxmlformats.org/officeDocument/2006/relationships/image" Target="../media/image30.png"/><Relationship Id="rId54" Type="http://schemas.openxmlformats.org/officeDocument/2006/relationships/customXml" Target="../ink/ink39.xml"/><Relationship Id="rId62" Type="http://schemas.openxmlformats.org/officeDocument/2006/relationships/customXml" Target="../ink/ink43.xml"/><Relationship Id="rId70" Type="http://schemas.openxmlformats.org/officeDocument/2006/relationships/customXml" Target="../ink/ink47.xml"/><Relationship Id="rId75" Type="http://schemas.openxmlformats.org/officeDocument/2006/relationships/image" Target="../media/image47.png"/><Relationship Id="rId8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49" Type="http://schemas.openxmlformats.org/officeDocument/2006/relationships/image" Target="../media/image34.png"/><Relationship Id="rId57" Type="http://schemas.openxmlformats.org/officeDocument/2006/relationships/image" Target="../media/image38.png"/><Relationship Id="rId10" Type="http://schemas.openxmlformats.org/officeDocument/2006/relationships/customXml" Target="../ink/ink17.xml"/><Relationship Id="rId31" Type="http://schemas.openxmlformats.org/officeDocument/2006/relationships/image" Target="../media/image25.png"/><Relationship Id="rId44" Type="http://schemas.openxmlformats.org/officeDocument/2006/relationships/customXml" Target="../ink/ink34.xml"/><Relationship Id="rId52" Type="http://schemas.openxmlformats.org/officeDocument/2006/relationships/customXml" Target="../ink/ink38.xml"/><Relationship Id="rId60" Type="http://schemas.openxmlformats.org/officeDocument/2006/relationships/customXml" Target="../ink/ink42.xml"/><Relationship Id="rId65" Type="http://schemas.openxmlformats.org/officeDocument/2006/relationships/image" Target="../media/image42.png"/><Relationship Id="rId73" Type="http://schemas.openxmlformats.org/officeDocument/2006/relationships/image" Target="../media/image46.png"/><Relationship Id="rId78" Type="http://schemas.openxmlformats.org/officeDocument/2006/relationships/customXml" Target="../ink/ink51.xml"/><Relationship Id="rId81" Type="http://schemas.openxmlformats.org/officeDocument/2006/relationships/image" Target="../media/image50.png"/><Relationship Id="rId4" Type="http://schemas.openxmlformats.org/officeDocument/2006/relationships/customXml" Target="../ink/ink14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21.xml"/><Relationship Id="rId39" Type="http://schemas.openxmlformats.org/officeDocument/2006/relationships/image" Target="../media/image29.png"/><Relationship Id="rId34" Type="http://schemas.openxmlformats.org/officeDocument/2006/relationships/customXml" Target="../ink/ink29.xml"/><Relationship Id="rId50" Type="http://schemas.openxmlformats.org/officeDocument/2006/relationships/customXml" Target="../ink/ink37.xml"/><Relationship Id="rId55" Type="http://schemas.openxmlformats.org/officeDocument/2006/relationships/image" Target="../media/image37.png"/><Relationship Id="rId76" Type="http://schemas.openxmlformats.org/officeDocument/2006/relationships/customXml" Target="../ink/ink50.xml"/><Relationship Id="rId7" Type="http://schemas.openxmlformats.org/officeDocument/2006/relationships/image" Target="../media/image13.png"/><Relationship Id="rId71" Type="http://schemas.openxmlformats.org/officeDocument/2006/relationships/image" Target="../media/image45.png"/><Relationship Id="rId2" Type="http://schemas.openxmlformats.org/officeDocument/2006/relationships/customXml" Target="../ink/ink13.xml"/><Relationship Id="rId29" Type="http://schemas.openxmlformats.org/officeDocument/2006/relationships/image" Target="../media/image24.png"/><Relationship Id="rId24" Type="http://schemas.openxmlformats.org/officeDocument/2006/relationships/customXml" Target="../ink/ink24.xml"/><Relationship Id="rId40" Type="http://schemas.openxmlformats.org/officeDocument/2006/relationships/customXml" Target="../ink/ink32.xml"/><Relationship Id="rId45" Type="http://schemas.openxmlformats.org/officeDocument/2006/relationships/image" Target="../media/image32.png"/><Relationship Id="rId66" Type="http://schemas.openxmlformats.org/officeDocument/2006/relationships/customXml" Target="../ink/ink45.xml"/><Relationship Id="rId61" Type="http://schemas.openxmlformats.org/officeDocument/2006/relationships/image" Target="../media/image40.png"/><Relationship Id="rId82" Type="http://schemas.openxmlformats.org/officeDocument/2006/relationships/customXml" Target="../ink/ink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66.png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61.png"/><Relationship Id="rId21" Type="http://schemas.openxmlformats.org/officeDocument/2006/relationships/image" Target="../media/image70.png"/><Relationship Id="rId7" Type="http://schemas.openxmlformats.org/officeDocument/2006/relationships/image" Target="../media/image63.png"/><Relationship Id="rId12" Type="http://schemas.openxmlformats.org/officeDocument/2006/relationships/customXml" Target="../ink/ink60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65.png"/><Relationship Id="rId24" Type="http://schemas.openxmlformats.org/officeDocument/2006/relationships/customXml" Target="../ink/ink66.xml"/><Relationship Id="rId5" Type="http://schemas.openxmlformats.org/officeDocument/2006/relationships/image" Target="../media/image62.png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68.xml"/><Relationship Id="rId10" Type="http://schemas.openxmlformats.org/officeDocument/2006/relationships/customXml" Target="../ink/ink59.xml"/><Relationship Id="rId19" Type="http://schemas.openxmlformats.org/officeDocument/2006/relationships/image" Target="../media/image69.png"/><Relationship Id="rId31" Type="http://schemas.openxmlformats.org/officeDocument/2006/relationships/image" Target="../media/image75.png"/><Relationship Id="rId4" Type="http://schemas.openxmlformats.org/officeDocument/2006/relationships/customXml" Target="../ink/ink56.xml"/><Relationship Id="rId9" Type="http://schemas.openxmlformats.org/officeDocument/2006/relationships/image" Target="../media/image64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73.png"/><Relationship Id="rId30" Type="http://schemas.openxmlformats.org/officeDocument/2006/relationships/customXml" Target="../ink/ink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73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customXml" Target="../ink/ink74.xml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customXml" Target="../ink/ink75.xml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customXml" Target="../ink/ink7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customXml" Target="../ink/ink78.xml"/><Relationship Id="rId7" Type="http://schemas.openxmlformats.org/officeDocument/2006/relationships/customXml" Target="../ink/ink8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customXml" Target="../ink/ink79.xml"/><Relationship Id="rId10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customXml" Target="../ink/ink8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39" Type="http://schemas.openxmlformats.org/officeDocument/2006/relationships/customXml" Target="../ink/ink100.xml"/><Relationship Id="rId21" Type="http://schemas.openxmlformats.org/officeDocument/2006/relationships/customXml" Target="../ink/ink91.xml"/><Relationship Id="rId34" Type="http://schemas.openxmlformats.org/officeDocument/2006/relationships/image" Target="../media/image100.png"/><Relationship Id="rId42" Type="http://schemas.openxmlformats.org/officeDocument/2006/relationships/image" Target="../media/image104.png"/><Relationship Id="rId47" Type="http://schemas.openxmlformats.org/officeDocument/2006/relationships/customXml" Target="../ink/ink104.xml"/><Relationship Id="rId50" Type="http://schemas.openxmlformats.org/officeDocument/2006/relationships/image" Target="../media/image108.png"/><Relationship Id="rId7" Type="http://schemas.openxmlformats.org/officeDocument/2006/relationships/customXml" Target="../ink/ink84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1.png"/><Relationship Id="rId29" Type="http://schemas.openxmlformats.org/officeDocument/2006/relationships/customXml" Target="../ink/ink95.xml"/><Relationship Id="rId11" Type="http://schemas.openxmlformats.org/officeDocument/2006/relationships/customXml" Target="../ink/ink86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37" Type="http://schemas.openxmlformats.org/officeDocument/2006/relationships/customXml" Target="../ink/ink99.xml"/><Relationship Id="rId40" Type="http://schemas.openxmlformats.org/officeDocument/2006/relationships/image" Target="../media/image103.png"/><Relationship Id="rId45" Type="http://schemas.openxmlformats.org/officeDocument/2006/relationships/customXml" Target="../ink/ink103.xml"/><Relationship Id="rId53" Type="http://schemas.openxmlformats.org/officeDocument/2006/relationships/customXml" Target="../ink/ink107.xml"/><Relationship Id="rId5" Type="http://schemas.openxmlformats.org/officeDocument/2006/relationships/customXml" Target="../ink/ink83.xml"/><Relationship Id="rId10" Type="http://schemas.openxmlformats.org/officeDocument/2006/relationships/image" Target="../media/image88.png"/><Relationship Id="rId19" Type="http://schemas.openxmlformats.org/officeDocument/2006/relationships/customXml" Target="../ink/ink90.xml"/><Relationship Id="rId31" Type="http://schemas.openxmlformats.org/officeDocument/2006/relationships/customXml" Target="../ink/ink96.xml"/><Relationship Id="rId44" Type="http://schemas.openxmlformats.org/officeDocument/2006/relationships/image" Target="../media/image105.png"/><Relationship Id="rId52" Type="http://schemas.openxmlformats.org/officeDocument/2006/relationships/image" Target="../media/image109.png"/><Relationship Id="rId4" Type="http://schemas.openxmlformats.org/officeDocument/2006/relationships/image" Target="../media/image86.png"/><Relationship Id="rId9" Type="http://schemas.openxmlformats.org/officeDocument/2006/relationships/customXml" Target="../ink/ink85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Relationship Id="rId27" Type="http://schemas.openxmlformats.org/officeDocument/2006/relationships/customXml" Target="../ink/ink94.xml"/><Relationship Id="rId30" Type="http://schemas.openxmlformats.org/officeDocument/2006/relationships/image" Target="../media/image98.png"/><Relationship Id="rId35" Type="http://schemas.openxmlformats.org/officeDocument/2006/relationships/customXml" Target="../ink/ink98.xml"/><Relationship Id="rId43" Type="http://schemas.openxmlformats.org/officeDocument/2006/relationships/customXml" Target="../ink/ink102.xml"/><Relationship Id="rId48" Type="http://schemas.openxmlformats.org/officeDocument/2006/relationships/image" Target="../media/image107.png"/><Relationship Id="rId8" Type="http://schemas.openxmlformats.org/officeDocument/2006/relationships/image" Target="../media/image87.png"/><Relationship Id="rId51" Type="http://schemas.openxmlformats.org/officeDocument/2006/relationships/customXml" Target="../ink/ink106.xml"/><Relationship Id="rId3" Type="http://schemas.openxmlformats.org/officeDocument/2006/relationships/customXml" Target="../ink/ink82.xml"/><Relationship Id="rId12" Type="http://schemas.openxmlformats.org/officeDocument/2006/relationships/image" Target="../media/image89.png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38" Type="http://schemas.openxmlformats.org/officeDocument/2006/relationships/image" Target="../media/image102.png"/><Relationship Id="rId46" Type="http://schemas.openxmlformats.org/officeDocument/2006/relationships/image" Target="../media/image106.png"/><Relationship Id="rId20" Type="http://schemas.openxmlformats.org/officeDocument/2006/relationships/image" Target="../media/image93.png"/><Relationship Id="rId41" Type="http://schemas.openxmlformats.org/officeDocument/2006/relationships/customXml" Target="../ink/ink101.xml"/><Relationship Id="rId54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7.png"/><Relationship Id="rId36" Type="http://schemas.openxmlformats.org/officeDocument/2006/relationships/image" Target="../media/image101.png"/><Relationship Id="rId49" Type="http://schemas.openxmlformats.org/officeDocument/2006/relationships/customXml" Target="../ink/ink10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customXml" Target="../ink/ink10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12.png"/><Relationship Id="rId7" Type="http://schemas.openxmlformats.org/officeDocument/2006/relationships/image" Target="../media/image55.png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8.png"/><Relationship Id="rId9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13.png"/><Relationship Id="rId5" Type="http://schemas.openxmlformats.org/officeDocument/2006/relationships/image" Target="../media/image55.png"/><Relationship Id="rId10" Type="http://schemas.openxmlformats.org/officeDocument/2006/relationships/customXml" Target="../ink/ink110.xml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D4B8-4F4A-FC85-40EC-0C1D5AAD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585" y="2650056"/>
            <a:ext cx="441043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15-112</a:t>
            </a:r>
            <a:br>
              <a:rPr lang="en-US" sz="4000" dirty="0"/>
            </a:br>
            <a:r>
              <a:rPr lang="en-US" sz="4000" dirty="0"/>
              <a:t>Lecture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Loops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C5772-F252-5B2A-9C7A-FDBA675B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A3D73-87DB-829A-F2BD-4DFCD98DBD64}"/>
              </a:ext>
            </a:extLst>
          </p:cNvPr>
          <p:cNvSpPr txBox="1">
            <a:spLocks/>
          </p:cNvSpPr>
          <p:nvPr/>
        </p:nvSpPr>
        <p:spPr>
          <a:xfrm>
            <a:off x="7506585" y="3112977"/>
            <a:ext cx="4728965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8A8F1C-02A4-E4E0-3C0B-216EF36920F3}"/>
                  </a:ext>
                </a:extLst>
              </p14:cNvPr>
              <p14:cNvContentPartPr/>
              <p14:nvPr/>
            </p14:nvContentPartPr>
            <p14:xfrm>
              <a:off x="10124280" y="642960"/>
              <a:ext cx="937800" cy="118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8A8F1C-02A4-E4E0-3C0B-216EF36920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4920" y="633600"/>
                <a:ext cx="956520" cy="12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7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Registration deadlines next week</a:t>
            </a:r>
          </a:p>
          <a:p>
            <a:r>
              <a:rPr lang="en-US" dirty="0">
                <a:solidFill>
                  <a:schemeClr val="tx1"/>
                </a:solidFill>
              </a:rPr>
              <a:t>From Schedule on course website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DC10E-DD7A-5639-23EB-82F86FA0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8" y="2166836"/>
            <a:ext cx="9133195" cy="23289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FCBCAA-A940-107E-B739-14EAFFBE6534}"/>
                  </a:ext>
                </a:extLst>
              </p14:cNvPr>
              <p14:cNvContentPartPr/>
              <p14:nvPr/>
            </p14:nvContentPartPr>
            <p14:xfrm>
              <a:off x="429120" y="2113920"/>
              <a:ext cx="3366000" cy="322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FCBCAA-A940-107E-B739-14EAFFBE65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760" y="2104560"/>
                <a:ext cx="3384720" cy="32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27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3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556954"/>
            <a:ext cx="5650808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2):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pixel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1063920" y="4875495"/>
            <a:ext cx="17641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552099" y="398046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552098" y="481394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4003096" y="316739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340820" y="3167390"/>
            <a:ext cx="262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G) I have no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E0B26-8817-6A1C-DDE1-9C62C959FE0F}"/>
              </a:ext>
            </a:extLst>
          </p:cNvPr>
          <p:cNvSpPr txBox="1"/>
          <p:nvPr/>
        </p:nvSpPr>
        <p:spPr>
          <a:xfrm>
            <a:off x="4571129" y="3326208"/>
            <a:ext cx="37861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B9291-2266-E850-DFFA-3AAFDA31EE77}"/>
              </a:ext>
            </a:extLst>
          </p:cNvPr>
          <p:cNvSpPr txBox="1"/>
          <p:nvPr/>
        </p:nvSpPr>
        <p:spPr>
          <a:xfrm>
            <a:off x="1068373" y="4064872"/>
            <a:ext cx="17641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29FF7-7692-334D-39F3-51053E6134A7}"/>
              </a:ext>
            </a:extLst>
          </p:cNvPr>
          <p:cNvSpPr txBox="1"/>
          <p:nvPr/>
        </p:nvSpPr>
        <p:spPr>
          <a:xfrm>
            <a:off x="552100" y="323791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244732-9C92-6ED7-0BF8-F265D0F52427}"/>
              </a:ext>
            </a:extLst>
          </p:cNvPr>
          <p:cNvSpPr txBox="1"/>
          <p:nvPr/>
        </p:nvSpPr>
        <p:spPr>
          <a:xfrm>
            <a:off x="1068890" y="3248769"/>
            <a:ext cx="17641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5BA14-CD21-3A3B-C82B-315403FD67DE}"/>
              </a:ext>
            </a:extLst>
          </p:cNvPr>
          <p:cNvSpPr txBox="1"/>
          <p:nvPr/>
        </p:nvSpPr>
        <p:spPr>
          <a:xfrm>
            <a:off x="5367922" y="316739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10A40-F563-3BB2-B353-FECB6DAA725E}"/>
              </a:ext>
            </a:extLst>
          </p:cNvPr>
          <p:cNvSpPr txBox="1"/>
          <p:nvPr/>
        </p:nvSpPr>
        <p:spPr>
          <a:xfrm>
            <a:off x="5935955" y="3326208"/>
            <a:ext cx="378612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B70D2B-96D6-6A4F-6657-D12898D0E363}"/>
              </a:ext>
            </a:extLst>
          </p:cNvPr>
          <p:cNvSpPr txBox="1"/>
          <p:nvPr/>
        </p:nvSpPr>
        <p:spPr>
          <a:xfrm>
            <a:off x="6659657" y="316739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AA7B0-8DAF-9636-810B-BFA65351C3B8}"/>
              </a:ext>
            </a:extLst>
          </p:cNvPr>
          <p:cNvSpPr txBox="1"/>
          <p:nvPr/>
        </p:nvSpPr>
        <p:spPr>
          <a:xfrm>
            <a:off x="7227690" y="3326208"/>
            <a:ext cx="378612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63365E-AE77-C32E-BB1E-1AB67F010456}"/>
                  </a:ext>
                </a:extLst>
              </p14:cNvPr>
              <p14:cNvContentPartPr/>
              <p14:nvPr/>
            </p14:nvContentPartPr>
            <p14:xfrm>
              <a:off x="269280" y="474480"/>
              <a:ext cx="10731960" cy="418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63365E-AE77-C32E-BB1E-1AB67F0104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920" y="465120"/>
                <a:ext cx="10750680" cy="42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90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32" y="604975"/>
            <a:ext cx="6038303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E0B26-8817-6A1C-DDE1-9C62C959FE0F}"/>
              </a:ext>
            </a:extLst>
          </p:cNvPr>
          <p:cNvSpPr txBox="1"/>
          <p:nvPr/>
        </p:nvSpPr>
        <p:spPr>
          <a:xfrm>
            <a:off x="6687817" y="3767500"/>
            <a:ext cx="146110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EC65D-86C0-4ED9-D1B6-1EB043781823}"/>
              </a:ext>
            </a:extLst>
          </p:cNvPr>
          <p:cNvSpPr txBox="1"/>
          <p:nvPr/>
        </p:nvSpPr>
        <p:spPr>
          <a:xfrm>
            <a:off x="9460557" y="3767500"/>
            <a:ext cx="2077263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07DF01-9E70-63E5-FBCE-3ACF34DE57D1}"/>
                  </a:ext>
                </a:extLst>
              </p14:cNvPr>
              <p14:cNvContentPartPr/>
              <p14:nvPr/>
            </p14:nvContentPartPr>
            <p14:xfrm>
              <a:off x="351720" y="226080"/>
              <a:ext cx="10441080" cy="633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07DF01-9E70-63E5-FBCE-3ACF34DE5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360" y="216720"/>
                <a:ext cx="10459800" cy="63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16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 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</p:spTree>
    <p:extLst>
      <p:ext uri="{BB962C8B-B14F-4D97-AF65-F5344CB8AC3E}">
        <p14:creationId xmlns:p14="http://schemas.microsoft.com/office/powerpoint/2010/main" val="359715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 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DC6BA-D1F9-88AC-0CED-42D1BF47BBE8}"/>
              </a:ext>
            </a:extLst>
          </p:cNvPr>
          <p:cNvSpPr/>
          <p:nvPr/>
        </p:nvSpPr>
        <p:spPr>
          <a:xfrm>
            <a:off x="1778808" y="2376227"/>
            <a:ext cx="4397188" cy="35914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5322718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code is better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A) 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sumFromMToN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total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(m, n+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total += x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total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B3851E-329A-F095-A65F-DAF4AFAC7202}"/>
              </a:ext>
            </a:extLst>
          </p:cNvPr>
          <p:cNvSpPr txBox="1">
            <a:spLocks/>
          </p:cNvSpPr>
          <p:nvPr/>
        </p:nvSpPr>
        <p:spPr>
          <a:xfrm>
            <a:off x="5865378" y="946922"/>
            <a:ext cx="5322718" cy="53776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B) 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sumFromMToN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total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x = m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&lt;= n: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total += x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x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total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D56BC4-907D-4DAC-7E9F-DDFFC0FA90C0}"/>
                  </a:ext>
                </a:extLst>
              </p14:cNvPr>
              <p14:cNvContentPartPr/>
              <p14:nvPr/>
            </p14:nvContentPartPr>
            <p14:xfrm>
              <a:off x="1778040" y="1110240"/>
              <a:ext cx="8595720" cy="416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D56BC4-907D-4DAC-7E9F-DDFFC0FA90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8680" y="1100880"/>
                <a:ext cx="8614440" cy="41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9453D8-A871-E270-6FC9-AB7C9E15C3A2}"/>
                  </a:ext>
                </a:extLst>
              </p14:cNvPr>
              <p14:cNvContentPartPr/>
              <p14:nvPr/>
            </p14:nvContentPartPr>
            <p14:xfrm>
              <a:off x="407556" y="1649537"/>
              <a:ext cx="1150560" cy="99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9453D8-A871-E270-6FC9-AB7C9E15C3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556" y="1640537"/>
                <a:ext cx="1168200" cy="101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37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For Loops vs 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Often, we can write our code using either</a:t>
            </a:r>
          </a:p>
          <a:p>
            <a:pPr>
              <a:lnSpc>
                <a:spcPct val="100000"/>
              </a:lnSpc>
            </a:pPr>
            <a:r>
              <a:rPr lang="en-US" dirty="0"/>
              <a:t>How do we choose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 loops are often easier to reason about, especially if were looping over a known sequence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While loops work well when we don’t know how many loops we need to do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Easier to make mistakes with while loops</a:t>
            </a:r>
          </a:p>
          <a:p>
            <a:pPr marL="917575" lvl="2" indent="-457200">
              <a:lnSpc>
                <a:spcPct val="100000"/>
              </a:lnSpc>
            </a:pPr>
            <a:r>
              <a:rPr lang="en-US" sz="2800" dirty="0"/>
              <a:t>“Help! I run my code, but it doesn’t do anything!!”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</a:pPr>
            <a:r>
              <a:rPr lang="en-US" sz="2800" dirty="0"/>
              <a:t>Infinite loop!! </a:t>
            </a:r>
          </a:p>
          <a:p>
            <a:pPr lvl="4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</a:rPr>
              <a:t>Tip: Use ctrl-C to interrupt program execution in the console</a:t>
            </a:r>
          </a:p>
          <a:p>
            <a:pPr lvl="4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</a:rPr>
              <a:t>Tip: Include some print statements to see the loop in 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10FDBA-F7CC-83E6-98D0-35D4FD78F1BA}"/>
                  </a:ext>
                </a:extLst>
              </p14:cNvPr>
              <p14:cNvContentPartPr/>
              <p14:nvPr/>
            </p14:nvContentPartPr>
            <p14:xfrm>
              <a:off x="298440" y="2025720"/>
              <a:ext cx="10232640" cy="452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10FDBA-F7CC-83E6-98D0-35D4FD78F1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080" y="2016360"/>
                <a:ext cx="10251360" cy="45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74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910D-F4BD-2649-083A-EFEEFDE0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5288-BF06-C07D-AC5A-40AD3910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75614"/>
            <a:ext cx="10515600" cy="2039539"/>
          </a:xfrm>
        </p:spPr>
        <p:txBody>
          <a:bodyPr/>
          <a:lstStyle/>
          <a:p>
            <a:r>
              <a:rPr lang="en-US" dirty="0"/>
              <a:t>Pick a number between 0 and 1000 (Unknown number of loops)</a:t>
            </a:r>
          </a:p>
          <a:p>
            <a:endParaRPr lang="en-US" sz="800" dirty="0"/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"Enter new guess: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 =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numAttempts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 != secret:</a:t>
            </a:r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 &gt; secret: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"--- Too high!"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"--- Too low!"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"Enter new guess: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=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numAttempts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got it in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numAttemps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 The secret number was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secret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 (unused)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many factors does the </a:t>
            </a:r>
            <a:r>
              <a:rPr lang="en-US" dirty="0" err="1"/>
              <a:t>numer</a:t>
            </a:r>
            <a:r>
              <a:rPr lang="en-US" dirty="0"/>
              <a:t> 16 have?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5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6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7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6A5BE1-B51C-987B-0A43-86117D5BCFEE}"/>
                  </a:ext>
                </a:extLst>
              </p14:cNvPr>
              <p14:cNvContentPartPr/>
              <p14:nvPr/>
            </p14:nvContentPartPr>
            <p14:xfrm>
              <a:off x="238680" y="2189160"/>
              <a:ext cx="11436840" cy="113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6A5BE1-B51C-987B-0A43-86117D5BCF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320" y="2179800"/>
                <a:ext cx="11455560" cy="11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15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6 (unused)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the n-</a:t>
            </a:r>
            <a:r>
              <a:rPr lang="en-US" dirty="0" err="1"/>
              <a:t>th</a:t>
            </a:r>
            <a:r>
              <a:rPr lang="en-US" dirty="0"/>
              <a:t> prime number when n=3?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5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6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7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10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EB41D3-C8EC-FDB0-DCFB-45424BE7E766}"/>
                  </a:ext>
                </a:extLst>
              </p14:cNvPr>
              <p14:cNvContentPartPr/>
              <p14:nvPr/>
            </p14:nvContentPartPr>
            <p14:xfrm>
              <a:off x="148680" y="302760"/>
              <a:ext cx="11427840" cy="405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EB41D3-C8EC-FDB0-DCFB-45424BE7E7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320" y="293400"/>
                <a:ext cx="11446560" cy="40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428090-A8A8-BA0D-F40B-080983829D1F}"/>
                  </a:ext>
                </a:extLst>
              </p14:cNvPr>
              <p14:cNvContentPartPr/>
              <p14:nvPr/>
            </p14:nvContentPartPr>
            <p14:xfrm>
              <a:off x="483156" y="3962601"/>
              <a:ext cx="440280" cy="636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428090-A8A8-BA0D-F40B-080983829D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156" y="3953601"/>
                <a:ext cx="457920" cy="65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F699ED1-A792-D732-D981-9FFF44CBE93C}"/>
              </a:ext>
            </a:extLst>
          </p:cNvPr>
          <p:cNvGrpSpPr/>
          <p:nvPr/>
        </p:nvGrpSpPr>
        <p:grpSpPr>
          <a:xfrm>
            <a:off x="7513580" y="2859752"/>
            <a:ext cx="773640" cy="623880"/>
            <a:chOff x="7513580" y="2859752"/>
            <a:chExt cx="77364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453D91-F92B-4439-BA5D-17BEE352D5C3}"/>
                    </a:ext>
                  </a:extLst>
                </p14:cNvPr>
                <p14:cNvContentPartPr/>
                <p14:nvPr/>
              </p14:nvContentPartPr>
              <p14:xfrm>
                <a:off x="7513580" y="2859752"/>
                <a:ext cx="191520" cy="623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453D91-F92B-4439-BA5D-17BEE352D5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04580" y="2850752"/>
                  <a:ext cx="20916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68B3D8-107B-0DBA-43EB-438FF829598D}"/>
                    </a:ext>
                  </a:extLst>
                </p14:cNvPr>
                <p14:cNvContentPartPr/>
                <p14:nvPr/>
              </p14:nvContentPartPr>
              <p14:xfrm>
                <a:off x="7728860" y="3096632"/>
                <a:ext cx="164520" cy="20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68B3D8-107B-0DBA-43EB-438FF82959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20220" y="3087992"/>
                  <a:ext cx="182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74D3A1-110F-CA0A-1A20-3BF6DEB36205}"/>
                    </a:ext>
                  </a:extLst>
                </p14:cNvPr>
                <p14:cNvContentPartPr/>
                <p14:nvPr/>
              </p14:nvContentPartPr>
              <p14:xfrm>
                <a:off x="7926500" y="3117872"/>
                <a:ext cx="18108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74D3A1-110F-CA0A-1A20-3BF6DEB362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17500" y="3108872"/>
                  <a:ext cx="198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BF62CC-5486-2254-D3DA-454A0DCAC283}"/>
                    </a:ext>
                  </a:extLst>
                </p14:cNvPr>
                <p14:cNvContentPartPr/>
                <p14:nvPr/>
              </p14:nvContentPartPr>
              <p14:xfrm>
                <a:off x="8215940" y="3330272"/>
                <a:ext cx="71280" cy="145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BF62CC-5486-2254-D3DA-454A0DCAC2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07300" y="3321272"/>
                  <a:ext cx="8892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AEAE317-07AA-4063-0ECC-13F81B038594}"/>
                  </a:ext>
                </a:extLst>
              </p14:cNvPr>
              <p14:cNvContentPartPr/>
              <p14:nvPr/>
            </p14:nvContentPartPr>
            <p14:xfrm>
              <a:off x="8630660" y="3142712"/>
              <a:ext cx="15840" cy="162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AEAE317-07AA-4063-0ECC-13F81B0385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21660" y="3133712"/>
                <a:ext cx="33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793E998-C647-DD47-0F7C-74DD68A579DF}"/>
                  </a:ext>
                </a:extLst>
              </p14:cNvPr>
              <p14:cNvContentPartPr/>
              <p14:nvPr/>
            </p14:nvContentPartPr>
            <p14:xfrm>
              <a:off x="8624900" y="2972432"/>
              <a:ext cx="9360" cy="28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793E998-C647-DD47-0F7C-74DD68A579D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15900" y="2963432"/>
                <a:ext cx="27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4E1990-6033-FF4E-6C9A-176B34F2D0E5}"/>
                  </a:ext>
                </a:extLst>
              </p14:cNvPr>
              <p14:cNvContentPartPr/>
              <p14:nvPr/>
            </p14:nvContentPartPr>
            <p14:xfrm>
              <a:off x="8838740" y="3108152"/>
              <a:ext cx="290880" cy="203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4E1990-6033-FF4E-6C9A-176B34F2D0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30100" y="3099152"/>
                <a:ext cx="3085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76F713F-9451-B5AA-FBC6-C0A2CC3B75E1}"/>
                  </a:ext>
                </a:extLst>
              </p14:cNvPr>
              <p14:cNvContentPartPr/>
              <p14:nvPr/>
            </p14:nvContentPartPr>
            <p14:xfrm>
              <a:off x="9546140" y="2843948"/>
              <a:ext cx="54360" cy="389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76F713F-9451-B5AA-FBC6-C0A2CC3B75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37500" y="2835308"/>
                <a:ext cx="7200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DB687EB-5D6C-1C94-9634-DEC327E75960}"/>
              </a:ext>
            </a:extLst>
          </p:cNvPr>
          <p:cNvGrpSpPr/>
          <p:nvPr/>
        </p:nvGrpSpPr>
        <p:grpSpPr>
          <a:xfrm>
            <a:off x="9812540" y="2826668"/>
            <a:ext cx="374040" cy="445320"/>
            <a:chOff x="9812540" y="2826668"/>
            <a:chExt cx="3740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4CF989-6462-162D-21F8-6D96585623BD}"/>
                    </a:ext>
                  </a:extLst>
                </p14:cNvPr>
                <p14:cNvContentPartPr/>
                <p14:nvPr/>
              </p14:nvContentPartPr>
              <p14:xfrm>
                <a:off x="9812540" y="2852948"/>
                <a:ext cx="46440" cy="37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4CF989-6462-162D-21F8-6D96585623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03540" y="2843948"/>
                  <a:ext cx="64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97C426-0434-AF74-1BE6-35A7C0534171}"/>
                    </a:ext>
                  </a:extLst>
                </p14:cNvPr>
                <p14:cNvContentPartPr/>
                <p14:nvPr/>
              </p14:nvContentPartPr>
              <p14:xfrm>
                <a:off x="9978500" y="2826668"/>
                <a:ext cx="208080" cy="44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97C426-0434-AF74-1BE6-35A7C053417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69860" y="2818028"/>
                  <a:ext cx="225720" cy="46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69D26-D94D-92F0-7F05-06B4241B6310}"/>
              </a:ext>
            </a:extLst>
          </p:cNvPr>
          <p:cNvGrpSpPr/>
          <p:nvPr/>
        </p:nvGrpSpPr>
        <p:grpSpPr>
          <a:xfrm>
            <a:off x="10581860" y="2904068"/>
            <a:ext cx="1058040" cy="444960"/>
            <a:chOff x="10581860" y="2904068"/>
            <a:chExt cx="10580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66F4B5-B744-2518-0A1E-D95055C70406}"/>
                    </a:ext>
                  </a:extLst>
                </p14:cNvPr>
                <p14:cNvContentPartPr/>
                <p14:nvPr/>
              </p14:nvContentPartPr>
              <p14:xfrm>
                <a:off x="10581860" y="3078668"/>
                <a:ext cx="264240" cy="16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66F4B5-B744-2518-0A1E-D95055C704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73220" y="3069668"/>
                  <a:ext cx="281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68BF317-BD8C-0809-52C0-4FADDE876CE4}"/>
                    </a:ext>
                  </a:extLst>
                </p14:cNvPr>
                <p14:cNvContentPartPr/>
                <p14:nvPr/>
              </p14:nvContentPartPr>
              <p14:xfrm>
                <a:off x="10913420" y="3055628"/>
                <a:ext cx="145080" cy="20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68BF317-BD8C-0809-52C0-4FADDE876C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04420" y="3046988"/>
                  <a:ext cx="162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09A2B8-3F99-F52C-3CF6-65D82B4F18F0}"/>
                    </a:ext>
                  </a:extLst>
                </p14:cNvPr>
                <p14:cNvContentPartPr/>
                <p14:nvPr/>
              </p14:nvContentPartPr>
              <p14:xfrm>
                <a:off x="11129060" y="2904068"/>
                <a:ext cx="12600" cy="47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09A2B8-3F99-F52C-3CF6-65D82B4F18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20060" y="2895068"/>
                  <a:ext cx="3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FD5A7B-81F9-2989-2588-33B302EBAE9A}"/>
                    </a:ext>
                  </a:extLst>
                </p14:cNvPr>
                <p14:cNvContentPartPr/>
                <p14:nvPr/>
              </p14:nvContentPartPr>
              <p14:xfrm>
                <a:off x="11202500" y="3027188"/>
                <a:ext cx="151560" cy="26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FD5A7B-81F9-2989-2588-33B302EBAE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93500" y="3018188"/>
                  <a:ext cx="169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A9A62D-D9A5-71CA-C32E-A208FB2D0945}"/>
                    </a:ext>
                  </a:extLst>
                </p14:cNvPr>
                <p14:cNvContentPartPr/>
                <p14:nvPr/>
              </p14:nvContentPartPr>
              <p14:xfrm>
                <a:off x="11395820" y="3037988"/>
                <a:ext cx="244080" cy="311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A9A62D-D9A5-71CA-C32E-A208FB2D094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87180" y="3028988"/>
                  <a:ext cx="26172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A051B2-BC57-DF16-5DFB-57F0676FE4DD}"/>
              </a:ext>
            </a:extLst>
          </p:cNvPr>
          <p:cNvGrpSpPr/>
          <p:nvPr/>
        </p:nvGrpSpPr>
        <p:grpSpPr>
          <a:xfrm>
            <a:off x="7846580" y="3646388"/>
            <a:ext cx="3698640" cy="1413000"/>
            <a:chOff x="7846580" y="3646388"/>
            <a:chExt cx="3698640" cy="14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A94806-A778-EEBC-79A1-A406E9368D76}"/>
                    </a:ext>
                  </a:extLst>
                </p14:cNvPr>
                <p14:cNvContentPartPr/>
                <p14:nvPr/>
              </p14:nvContentPartPr>
              <p14:xfrm>
                <a:off x="7846580" y="3744308"/>
                <a:ext cx="96840" cy="444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A94806-A778-EEBC-79A1-A406E9368D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7940" y="3735668"/>
                  <a:ext cx="1144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7214F2-7764-FEC8-0BEB-74BF12FBCCDE}"/>
                    </a:ext>
                  </a:extLst>
                </p14:cNvPr>
                <p14:cNvContentPartPr/>
                <p14:nvPr/>
              </p14:nvContentPartPr>
              <p14:xfrm>
                <a:off x="7951700" y="4006388"/>
                <a:ext cx="172800" cy="170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7214F2-7764-FEC8-0BEB-74BF12FBCC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42700" y="3997748"/>
                  <a:ext cx="19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F736BA-55DC-D97D-4FED-E3F42B41EE8B}"/>
                    </a:ext>
                  </a:extLst>
                </p14:cNvPr>
                <p14:cNvContentPartPr/>
                <p14:nvPr/>
              </p14:nvContentPartPr>
              <p14:xfrm>
                <a:off x="8195060" y="3993068"/>
                <a:ext cx="262440" cy="21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F736BA-55DC-D97D-4FED-E3F42B41EE8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6420" y="3984068"/>
                  <a:ext cx="280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CDEECEA-494F-C6A8-1CB5-F69F956E3C3A}"/>
                    </a:ext>
                  </a:extLst>
                </p14:cNvPr>
                <p14:cNvContentPartPr/>
                <p14:nvPr/>
              </p14:nvContentPartPr>
              <p14:xfrm>
                <a:off x="8557940" y="3696428"/>
                <a:ext cx="95040" cy="537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CDEECEA-494F-C6A8-1CB5-F69F956E3C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49300" y="3687788"/>
                  <a:ext cx="1126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A95F2F3-D60F-9C20-2C57-5B6C5563E8EB}"/>
                    </a:ext>
                  </a:extLst>
                </p14:cNvPr>
                <p14:cNvContentPartPr/>
                <p14:nvPr/>
              </p14:nvContentPartPr>
              <p14:xfrm>
                <a:off x="8566580" y="3949148"/>
                <a:ext cx="248400" cy="21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A95F2F3-D60F-9C20-2C57-5B6C5563E8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57940" y="3940508"/>
                  <a:ext cx="266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AA8536-E612-FCCA-067E-8A3149331BF7}"/>
                    </a:ext>
                  </a:extLst>
                </p14:cNvPr>
                <p14:cNvContentPartPr/>
                <p14:nvPr/>
              </p14:nvContentPartPr>
              <p14:xfrm>
                <a:off x="8888780" y="4032668"/>
                <a:ext cx="33480" cy="10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AA8536-E612-FCCA-067E-8A3149331B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79780" y="4023668"/>
                  <a:ext cx="51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F20BDED-2394-0A18-DA0B-A89BD4F55119}"/>
                    </a:ext>
                  </a:extLst>
                </p14:cNvPr>
                <p14:cNvContentPartPr/>
                <p14:nvPr/>
              </p14:nvContentPartPr>
              <p14:xfrm>
                <a:off x="8904620" y="3829988"/>
                <a:ext cx="34920" cy="59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F20BDED-2394-0A18-DA0B-A89BD4F551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95980" y="3820988"/>
                  <a:ext cx="52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319AA1-CA94-A447-14AC-6EA1E4519547}"/>
                    </a:ext>
                  </a:extLst>
                </p14:cNvPr>
                <p14:cNvContentPartPr/>
                <p14:nvPr/>
              </p14:nvContentPartPr>
              <p14:xfrm>
                <a:off x="9044300" y="3957428"/>
                <a:ext cx="216000" cy="170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319AA1-CA94-A447-14AC-6EA1E45195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035660" y="3948788"/>
                  <a:ext cx="233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C5422E-95C4-4D97-C003-6DEC97405373}"/>
                    </a:ext>
                  </a:extLst>
                </p14:cNvPr>
                <p14:cNvContentPartPr/>
                <p14:nvPr/>
              </p14:nvContentPartPr>
              <p14:xfrm>
                <a:off x="9249860" y="3955268"/>
                <a:ext cx="284760" cy="48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C5422E-95C4-4D97-C003-6DEC974053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40860" y="3946268"/>
                  <a:ext cx="3024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AA0DD3-6E5D-9B11-438C-770CC36DB797}"/>
                    </a:ext>
                  </a:extLst>
                </p14:cNvPr>
                <p14:cNvContentPartPr/>
                <p14:nvPr/>
              </p14:nvContentPartPr>
              <p14:xfrm>
                <a:off x="10007300" y="3646388"/>
                <a:ext cx="112680" cy="438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AA0DD3-6E5D-9B11-438C-770CC36DB7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98660" y="3637388"/>
                  <a:ext cx="1303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82BBE9-22BA-A096-10C9-F01D8E6C1068}"/>
                    </a:ext>
                  </a:extLst>
                </p14:cNvPr>
                <p14:cNvContentPartPr/>
                <p14:nvPr/>
              </p14:nvContentPartPr>
              <p14:xfrm>
                <a:off x="9893540" y="3836468"/>
                <a:ext cx="528120" cy="19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82BBE9-22BA-A096-10C9-F01D8E6C10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84540" y="3827468"/>
                  <a:ext cx="545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9478BA-8424-DD38-754E-232664E5DDDC}"/>
                    </a:ext>
                  </a:extLst>
                </p14:cNvPr>
                <p14:cNvContentPartPr/>
                <p14:nvPr/>
              </p14:nvContentPartPr>
              <p14:xfrm>
                <a:off x="10553780" y="3787148"/>
                <a:ext cx="147960" cy="239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9478BA-8424-DD38-754E-232664E5DD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44780" y="3778148"/>
                  <a:ext cx="165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D0B13B5-66EA-4D33-92A3-6B59D42201D7}"/>
                    </a:ext>
                  </a:extLst>
                </p14:cNvPr>
                <p14:cNvContentPartPr/>
                <p14:nvPr/>
              </p14:nvContentPartPr>
              <p14:xfrm>
                <a:off x="7954220" y="4694348"/>
                <a:ext cx="281160" cy="210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D0B13B5-66EA-4D33-92A3-6B59D42201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45220" y="4685708"/>
                  <a:ext cx="298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8E96BFE-696F-6137-9188-F196DA8FAB34}"/>
                    </a:ext>
                  </a:extLst>
                </p14:cNvPr>
                <p14:cNvContentPartPr/>
                <p14:nvPr/>
              </p14:nvContentPartPr>
              <p14:xfrm>
                <a:off x="8429420" y="4635308"/>
                <a:ext cx="23400" cy="253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8E96BFE-696F-6137-9188-F196DA8FAB3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20780" y="4626308"/>
                  <a:ext cx="41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5AA3A5-9342-775F-30D3-F48F9D905B9C}"/>
                    </a:ext>
                  </a:extLst>
                </p14:cNvPr>
                <p14:cNvContentPartPr/>
                <p14:nvPr/>
              </p14:nvContentPartPr>
              <p14:xfrm>
                <a:off x="8290460" y="4727108"/>
                <a:ext cx="236520" cy="3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5AA3A5-9342-775F-30D3-F48F9D905B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1820" y="4718108"/>
                  <a:ext cx="254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7B3532-0B43-FFDE-005F-C2979BC2982A}"/>
                    </a:ext>
                  </a:extLst>
                </p14:cNvPr>
                <p14:cNvContentPartPr/>
                <p14:nvPr/>
              </p14:nvContentPartPr>
              <p14:xfrm>
                <a:off x="8695820" y="4512908"/>
                <a:ext cx="46800" cy="368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7B3532-0B43-FFDE-005F-C2979BC298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86820" y="4503908"/>
                  <a:ext cx="644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625CD4-09DD-9980-FF7B-8B4397BC5DB1}"/>
                    </a:ext>
                  </a:extLst>
                </p14:cNvPr>
                <p14:cNvContentPartPr/>
                <p14:nvPr/>
              </p14:nvContentPartPr>
              <p14:xfrm>
                <a:off x="9727940" y="4561868"/>
                <a:ext cx="10800" cy="27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625CD4-09DD-9980-FF7B-8B4397BC5D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19300" y="4553228"/>
                  <a:ext cx="28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06EDB0-5748-E1F0-ACE2-34766C4E01BD}"/>
                    </a:ext>
                  </a:extLst>
                </p14:cNvPr>
                <p14:cNvContentPartPr/>
                <p14:nvPr/>
              </p14:nvContentPartPr>
              <p14:xfrm>
                <a:off x="9575660" y="4665908"/>
                <a:ext cx="249120" cy="102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06EDB0-5748-E1F0-ACE2-34766C4E01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67020" y="4656908"/>
                  <a:ext cx="266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74B7E1-1BBC-73AA-94D9-20FE870FEB0C}"/>
                    </a:ext>
                  </a:extLst>
                </p14:cNvPr>
                <p14:cNvContentPartPr/>
                <p14:nvPr/>
              </p14:nvContentPartPr>
              <p14:xfrm>
                <a:off x="9886700" y="4403828"/>
                <a:ext cx="237960" cy="426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74B7E1-1BBC-73AA-94D9-20FE870FEB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78060" y="4394828"/>
                  <a:ext cx="2556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6FDDDC-9505-4BC5-1CD3-9A3E30591031}"/>
                    </a:ext>
                  </a:extLst>
                </p14:cNvPr>
                <p14:cNvContentPartPr/>
                <p14:nvPr/>
              </p14:nvContentPartPr>
              <p14:xfrm>
                <a:off x="10173260" y="4517228"/>
                <a:ext cx="62280" cy="238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6FDDDC-9505-4BC5-1CD3-9A3E305910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64260" y="4508588"/>
                  <a:ext cx="79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C36A84-EEC0-5321-782A-9CBD0FEBDFC7}"/>
                    </a:ext>
                  </a:extLst>
                </p14:cNvPr>
                <p14:cNvContentPartPr/>
                <p14:nvPr/>
              </p14:nvContentPartPr>
              <p14:xfrm>
                <a:off x="10369460" y="4660868"/>
                <a:ext cx="246240" cy="15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C36A84-EEC0-5321-782A-9CBD0FEBDF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60460" y="4652228"/>
                  <a:ext cx="263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9E1609-EFFB-8E12-EA49-8E328BFB653A}"/>
                    </a:ext>
                  </a:extLst>
                </p14:cNvPr>
                <p14:cNvContentPartPr/>
                <p14:nvPr/>
              </p14:nvContentPartPr>
              <p14:xfrm>
                <a:off x="10627940" y="4588868"/>
                <a:ext cx="293760" cy="47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9E1609-EFFB-8E12-EA49-8E328BFB653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18940" y="4579868"/>
                  <a:ext cx="3114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87AC39-2E4B-088F-B2FE-F5F70DB6FEE1}"/>
                    </a:ext>
                  </a:extLst>
                </p14:cNvPr>
                <p14:cNvContentPartPr/>
                <p14:nvPr/>
              </p14:nvContentPartPr>
              <p14:xfrm>
                <a:off x="10979300" y="4482668"/>
                <a:ext cx="201960" cy="323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87AC39-2E4B-088F-B2FE-F5F70DB6FE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70300" y="4473668"/>
                  <a:ext cx="219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573BEA-63F2-FA38-4E8E-A6D4155C6F7E}"/>
                    </a:ext>
                  </a:extLst>
                </p14:cNvPr>
                <p14:cNvContentPartPr/>
                <p14:nvPr/>
              </p14:nvContentPartPr>
              <p14:xfrm>
                <a:off x="11187740" y="4188188"/>
                <a:ext cx="357480" cy="740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573BEA-63F2-FA38-4E8E-A6D4155C6F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78740" y="4179188"/>
                  <a:ext cx="375120" cy="75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427750A-B6ED-1283-D7B4-52DD2408D0ED}"/>
                  </a:ext>
                </a:extLst>
              </p14:cNvPr>
              <p14:cNvContentPartPr/>
              <p14:nvPr/>
            </p14:nvContentPartPr>
            <p14:xfrm>
              <a:off x="10312596" y="3226041"/>
              <a:ext cx="78480" cy="252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427750A-B6ED-1283-D7B4-52DD2408D0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303956" y="3217041"/>
                <a:ext cx="96120" cy="27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42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err="1"/>
              <a:t>dino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8D289-588D-C9DE-042A-44355A0F15A8}"/>
              </a:ext>
            </a:extLst>
          </p:cNvPr>
          <p:cNvGrpSpPr/>
          <p:nvPr/>
        </p:nvGrpSpPr>
        <p:grpSpPr>
          <a:xfrm>
            <a:off x="636495" y="1647050"/>
            <a:ext cx="11003405" cy="1010605"/>
            <a:chOff x="688898" y="5371950"/>
            <a:chExt cx="11003405" cy="1010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6EE3C4-0238-0C61-3FF2-E662215D1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999921-4714-D101-5B58-7DFA82F90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D09807-9F0A-5A6B-96DB-A5133EF9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1D5E09-4FFC-2FD9-622C-5C3EACD73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59F61C-45A9-5CCF-39F8-D01439D9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A269F2-192D-CF54-7D31-93FCB25F4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613660-E6E4-8842-C944-F937A3216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7ED79EC-E691-B3A9-4394-C271B0FEC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807A15-219B-1D1F-1BE4-EB19B2BCD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6A3D8EE-F518-58D3-7641-53EC59007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87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11318916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get to the next guess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check it: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</a:t>
            </a:r>
          </a:p>
          <a:p>
            <a:pPr>
              <a:lnSpc>
                <a:spcPct val="100000"/>
              </a:lnSpc>
            </a:pPr>
            <a:r>
              <a:rPr lang="en-US" dirty="0"/>
              <a:t>Sketch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Loop from guess to guess until you’ve found n (well actually n+1) things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if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 err="1">
                <a:solidFill>
                  <a:schemeClr val="tx1"/>
                </a:solidFill>
              </a:rPr>
              <a:t>numFound</a:t>
            </a:r>
            <a:r>
              <a:rPr lang="en-US" dirty="0">
                <a:solidFill>
                  <a:schemeClr val="tx1"/>
                </a:solidFill>
              </a:rPr>
              <a:t> += 1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DBEC3-9CD6-1178-5D01-02C2C04B041F}"/>
              </a:ext>
            </a:extLst>
          </p:cNvPr>
          <p:cNvGrpSpPr/>
          <p:nvPr/>
        </p:nvGrpSpPr>
        <p:grpSpPr>
          <a:xfrm>
            <a:off x="594297" y="5480264"/>
            <a:ext cx="11003405" cy="1010605"/>
            <a:chOff x="688898" y="5371950"/>
            <a:chExt cx="11003405" cy="1010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72F4B2-5692-46EA-9EC1-F9ABF88C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57DBC2-C268-E813-4784-3CE084F74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EBFF9-F331-79E9-6920-C80D49BEC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0B9B73-6C05-D34D-92AA-E3F4D6FB3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AAD5-7E9D-29CA-AEF4-A4EFA7029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956666-235F-2595-E5E8-287C26C82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D7D12E-7DE1-A705-9FAF-387AC689A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6528D1-4F8F-097E-733D-8BE648622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C79916-7456-1C02-7B74-D40D9E9C0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723AD1-D36B-58BB-7721-FAF07A656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26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NEED: isPrime(number)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BD632-35E5-922A-F530-C33464936844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1   2   3   4   5   6   7   8   9   10   11   12   13   14   15   16   17   </a:t>
            </a:r>
          </a:p>
        </p:txBody>
      </p:sp>
    </p:spTree>
    <p:extLst>
      <p:ext uri="{BB962C8B-B14F-4D97-AF65-F5344CB8AC3E}">
        <p14:creationId xmlns:p14="http://schemas.microsoft.com/office/powerpoint/2010/main" val="414493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Use paper (or equivalent) to design your solutions!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8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Then you can compare your code your paper examples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factor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factor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Assume we have isPrime(number)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0B884-7170-20A9-BE9E-3F6CF6E8BC6E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1   2   3   4   5   6   7   8   9   10   11   12   13   14   15   16   17   </a:t>
            </a:r>
          </a:p>
        </p:txBody>
      </p:sp>
    </p:spTree>
    <p:extLst>
      <p:ext uri="{BB962C8B-B14F-4D97-AF65-F5344CB8AC3E}">
        <p14:creationId xmlns:p14="http://schemas.microsoft.com/office/powerpoint/2010/main" val="1520953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110878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Assume we have isPrime(number)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 - 1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n: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 # Note: Does one more loop when </a:t>
            </a:r>
            <a:r>
              <a:rPr lang="en-US" sz="2000" b="0" dirty="0" err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 == n !!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0B884-7170-20A9-BE9E-3F6CF6E8BC6E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1   2   3   4   5   6   7   8   9   10   11   12   13   14   15   16   17   </a:t>
            </a:r>
          </a:p>
        </p:txBody>
      </p:sp>
    </p:spTree>
    <p:extLst>
      <p:ext uri="{BB962C8B-B14F-4D97-AF65-F5344CB8AC3E}">
        <p14:creationId xmlns:p14="http://schemas.microsoft.com/office/powerpoint/2010/main" val="297185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Bisection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30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findZeroWithBisection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0A1E69-D067-A79C-C3B6-FC3FAA7FED93}"/>
                  </a:ext>
                </a:extLst>
              </p14:cNvPr>
              <p14:cNvContentPartPr/>
              <p14:nvPr/>
            </p14:nvContentPartPr>
            <p14:xfrm>
              <a:off x="1292760" y="24120"/>
              <a:ext cx="10358640" cy="681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0A1E69-D067-A79C-C3B6-FC3FAA7FED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400" y="14760"/>
                <a:ext cx="10377360" cy="68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46B06E-CB4D-7B9E-7A5C-F09EF345BF55}"/>
                  </a:ext>
                </a:extLst>
              </p14:cNvPr>
              <p14:cNvContentPartPr/>
              <p14:nvPr/>
            </p14:nvContentPartPr>
            <p14:xfrm>
              <a:off x="9529600" y="5897305"/>
              <a:ext cx="22680" cy="32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46B06E-CB4D-7B9E-7A5C-F09EF345BF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0960" y="5888305"/>
                <a:ext cx="403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80C526-B37D-15EA-CA75-582DC307543D}"/>
                  </a:ext>
                </a:extLst>
              </p14:cNvPr>
              <p14:cNvContentPartPr/>
              <p14:nvPr/>
            </p14:nvContentPartPr>
            <p14:xfrm>
              <a:off x="9531400" y="5481865"/>
              <a:ext cx="16200" cy="196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80C526-B37D-15EA-CA75-582DC30754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22400" y="5472865"/>
                <a:ext cx="3384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2CCC4B2-03FB-CE4E-44F1-AA8167C109A2}"/>
              </a:ext>
            </a:extLst>
          </p:cNvPr>
          <p:cNvGrpSpPr/>
          <p:nvPr/>
        </p:nvGrpSpPr>
        <p:grpSpPr>
          <a:xfrm>
            <a:off x="9558400" y="4891465"/>
            <a:ext cx="41040" cy="431655"/>
            <a:chOff x="9558400" y="4891465"/>
            <a:chExt cx="41040" cy="4316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09A805-D7C9-30C8-BF5D-A611EB9A6EE3}"/>
                    </a:ext>
                  </a:extLst>
                </p14:cNvPr>
                <p14:cNvContentPartPr/>
                <p14:nvPr/>
              </p14:nvContentPartPr>
              <p14:xfrm>
                <a:off x="9570320" y="5136640"/>
                <a:ext cx="10080" cy="18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09A805-D7C9-30C8-BF5D-A611EB9A6E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61680" y="5128000"/>
                  <a:ext cx="27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9FEBA9-C8BD-A635-9E9D-528D270DB4D4}"/>
                    </a:ext>
                  </a:extLst>
                </p14:cNvPr>
                <p14:cNvContentPartPr/>
                <p14:nvPr/>
              </p14:nvContentPartPr>
              <p14:xfrm>
                <a:off x="9558400" y="4891465"/>
                <a:ext cx="41040" cy="14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9FEBA9-C8BD-A635-9E9D-528D270DB4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49760" y="4882465"/>
                  <a:ext cx="5868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547769B-AB5A-8708-7204-E9B9D18F7253}"/>
                  </a:ext>
                </a:extLst>
              </p14:cNvPr>
              <p14:cNvContentPartPr/>
              <p14:nvPr/>
            </p14:nvContentPartPr>
            <p14:xfrm>
              <a:off x="4067869" y="1676305"/>
              <a:ext cx="42120" cy="338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547769B-AB5A-8708-7204-E9B9D18F72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58869" y="1667665"/>
                <a:ext cx="597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9C3FB37-8705-BC8D-3F08-8704C3C2455B}"/>
                  </a:ext>
                </a:extLst>
              </p14:cNvPr>
              <p14:cNvContentPartPr/>
              <p14:nvPr/>
            </p14:nvContentPartPr>
            <p14:xfrm>
              <a:off x="4095589" y="2175625"/>
              <a:ext cx="29880" cy="248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9C3FB37-8705-BC8D-3F08-8704C3C245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6949" y="2166985"/>
                <a:ext cx="47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9209619-CED3-F981-6BAC-5B7E6D0B1AAD}"/>
                  </a:ext>
                </a:extLst>
              </p14:cNvPr>
              <p14:cNvContentPartPr/>
              <p14:nvPr/>
            </p14:nvContentPartPr>
            <p14:xfrm>
              <a:off x="4133389" y="2682505"/>
              <a:ext cx="29880" cy="243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9209619-CED3-F981-6BAC-5B7E6D0B1A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24389" y="2673865"/>
                <a:ext cx="475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CC5A3E5-735D-43CA-2423-54B8998D9EC0}"/>
                  </a:ext>
                </a:extLst>
              </p14:cNvPr>
              <p14:cNvContentPartPr/>
              <p14:nvPr/>
            </p14:nvContentPartPr>
            <p14:xfrm>
              <a:off x="4185949" y="3141865"/>
              <a:ext cx="19440" cy="28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CC5A3E5-735D-43CA-2423-54B8998D9EC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76949" y="3132865"/>
                <a:ext cx="370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43DFFD1-ACAD-0A7C-9E72-8645D60D809F}"/>
                  </a:ext>
                </a:extLst>
              </p14:cNvPr>
              <p14:cNvContentPartPr/>
              <p14:nvPr/>
            </p14:nvContentPartPr>
            <p14:xfrm>
              <a:off x="4221589" y="3622465"/>
              <a:ext cx="28080" cy="307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43DFFD1-ACAD-0A7C-9E72-8645D60D809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12949" y="3613825"/>
                <a:ext cx="4572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413CD-AB03-8AA1-DA90-5C49F398C4A3}"/>
              </a:ext>
            </a:extLst>
          </p:cNvPr>
          <p:cNvGrpSpPr/>
          <p:nvPr/>
        </p:nvGrpSpPr>
        <p:grpSpPr>
          <a:xfrm>
            <a:off x="4239949" y="4100185"/>
            <a:ext cx="41400" cy="630000"/>
            <a:chOff x="4239949" y="4100185"/>
            <a:chExt cx="4140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86CA2D-92F7-93C4-CF2A-CBA411B9CD95}"/>
                    </a:ext>
                  </a:extLst>
                </p14:cNvPr>
                <p14:cNvContentPartPr/>
                <p14:nvPr/>
              </p14:nvContentPartPr>
              <p14:xfrm>
                <a:off x="4265869" y="4100185"/>
                <a:ext cx="15480" cy="293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86CA2D-92F7-93C4-CF2A-CBA411B9CD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56869" y="4091545"/>
                  <a:ext cx="33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9E41C67-9E23-40A1-4E7F-2CA58D02FF7E}"/>
                    </a:ext>
                  </a:extLst>
                </p14:cNvPr>
                <p14:cNvContentPartPr/>
                <p14:nvPr/>
              </p14:nvContentPartPr>
              <p14:xfrm>
                <a:off x="4239949" y="4483225"/>
                <a:ext cx="16560" cy="24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9E41C67-9E23-40A1-4E7F-2CA58D02FF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0949" y="4474225"/>
                  <a:ext cx="3420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0B31E9-4174-DC87-973D-D6B71FD49D01}"/>
                  </a:ext>
                </a:extLst>
              </p14:cNvPr>
              <p14:cNvContentPartPr/>
              <p14:nvPr/>
            </p14:nvContentPartPr>
            <p14:xfrm>
              <a:off x="10349149" y="6207265"/>
              <a:ext cx="479160" cy="119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0B31E9-4174-DC87-973D-D6B71FD49D0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340509" y="6198265"/>
                <a:ext cx="49680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49FDE57-4055-99C0-9EA1-4C1ACEBF0222}"/>
              </a:ext>
            </a:extLst>
          </p:cNvPr>
          <p:cNvGrpSpPr/>
          <p:nvPr/>
        </p:nvGrpSpPr>
        <p:grpSpPr>
          <a:xfrm>
            <a:off x="4466389" y="1080865"/>
            <a:ext cx="450720" cy="344520"/>
            <a:chOff x="4466389" y="1080865"/>
            <a:chExt cx="45072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F4C9C8-4BEE-77FB-17E0-FE840533BDE5}"/>
                    </a:ext>
                  </a:extLst>
                </p14:cNvPr>
                <p14:cNvContentPartPr/>
                <p14:nvPr/>
              </p14:nvContentPartPr>
              <p14:xfrm>
                <a:off x="4687429" y="1080865"/>
                <a:ext cx="21240" cy="344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F4C9C8-4BEE-77FB-17E0-FE840533BD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78429" y="1072225"/>
                  <a:ext cx="38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3F4ED4-6E5A-43A3-999C-61D23340FA49}"/>
                    </a:ext>
                  </a:extLst>
                </p14:cNvPr>
                <p14:cNvContentPartPr/>
                <p14:nvPr/>
              </p14:nvContentPartPr>
              <p14:xfrm>
                <a:off x="4466389" y="1221265"/>
                <a:ext cx="450720" cy="132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D3F4ED4-6E5A-43A3-999C-61D23340FA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7749" y="1212625"/>
                  <a:ext cx="468360" cy="15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7794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215383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Quiz will start at the beginning of lecture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Have pencil/pen ready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use your own scratch paper</a:t>
            </a:r>
          </a:p>
          <a:p>
            <a:pPr marL="917575" lvl="2" indent="-45720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We have some if you need it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Silence phones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111CD-4BA7-B6D0-FEC0-719C34E1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25" y="202825"/>
            <a:ext cx="2725882" cy="26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Loops: Break and Continue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9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7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345375" cy="5235371"/>
          </a:xfrm>
        </p:spPr>
        <p:txBody>
          <a:bodyPr/>
          <a:lstStyle/>
          <a:p>
            <a:r>
              <a:rPr lang="en-US" dirty="0"/>
              <a:t>Which of these prints more lines?</a:t>
            </a:r>
          </a:p>
          <a:p>
            <a:r>
              <a:rPr lang="en-US" dirty="0">
                <a:solidFill>
                  <a:schemeClr val="tx1"/>
                </a:solidFill>
              </a:rPr>
              <a:t>A) 				        B)		C) Same	D) I have no 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72FE5-21D4-F09D-02D3-2988F0AA1CC1}"/>
              </a:ext>
            </a:extLst>
          </p:cNvPr>
          <p:cNvSpPr txBox="1"/>
          <p:nvPr/>
        </p:nvSpPr>
        <p:spPr>
          <a:xfrm>
            <a:off x="716622" y="2200149"/>
            <a:ext cx="3598524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x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print(x)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74E73-2836-34E4-9B0F-E839D0432CAE}"/>
              </a:ext>
            </a:extLst>
          </p:cNvPr>
          <p:cNvSpPr txBox="1"/>
          <p:nvPr/>
        </p:nvSpPr>
        <p:spPr>
          <a:xfrm>
            <a:off x="5122523" y="2200149"/>
            <a:ext cx="3598524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x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continue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print(x)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B21B54-CE9D-CD48-D5E1-2974B264A27A}"/>
                  </a:ext>
                </a:extLst>
              </p14:cNvPr>
              <p14:cNvContentPartPr/>
              <p14:nvPr/>
            </p14:nvContentPartPr>
            <p14:xfrm>
              <a:off x="113040" y="1398240"/>
              <a:ext cx="6201720" cy="3175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B21B54-CE9D-CD48-D5E1-2974B264A2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80" y="1388880"/>
                <a:ext cx="6220440" cy="31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0472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/>
              <a:t>Previous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32" y="604975"/>
            <a:ext cx="6038303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E0B26-8817-6A1C-DDE1-9C62C959FE0F}"/>
              </a:ext>
            </a:extLst>
          </p:cNvPr>
          <p:cNvSpPr txBox="1"/>
          <p:nvPr/>
        </p:nvSpPr>
        <p:spPr>
          <a:xfrm>
            <a:off x="6687817" y="3767500"/>
            <a:ext cx="146110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EC65D-86C0-4ED9-D1B6-1EB043781823}"/>
              </a:ext>
            </a:extLst>
          </p:cNvPr>
          <p:cNvSpPr txBox="1"/>
          <p:nvPr/>
        </p:nvSpPr>
        <p:spPr>
          <a:xfrm>
            <a:off x="9460557" y="3767500"/>
            <a:ext cx="2077263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07DF01-9E70-63E5-FBCE-3ACF34DE57D1}"/>
                  </a:ext>
                </a:extLst>
              </p14:cNvPr>
              <p14:cNvContentPartPr/>
              <p14:nvPr/>
            </p14:nvContentPartPr>
            <p14:xfrm>
              <a:off x="351720" y="226080"/>
              <a:ext cx="10441080" cy="633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07DF01-9E70-63E5-FBCE-3ACF34DE5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360" y="216720"/>
                <a:ext cx="10459800" cy="63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0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/>
              <a:t>Previous Poll 3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</p:spTree>
    <p:extLst>
      <p:ext uri="{BB962C8B-B14F-4D97-AF65-F5344CB8AC3E}">
        <p14:creationId xmlns:p14="http://schemas.microsoft.com/office/powerpoint/2010/main" val="3170301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/>
              <a:t>Previous Poll 3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DC6BA-D1F9-88AC-0CED-42D1BF47BBE8}"/>
              </a:ext>
            </a:extLst>
          </p:cNvPr>
          <p:cNvSpPr/>
          <p:nvPr/>
        </p:nvSpPr>
        <p:spPr>
          <a:xfrm>
            <a:off x="1778808" y="2376227"/>
            <a:ext cx="4397188" cy="35914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9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A89E2A-3E22-1C1C-3D77-950635C01A75}"/>
                  </a:ext>
                </a:extLst>
              </p14:cNvPr>
              <p14:cNvContentPartPr/>
              <p14:nvPr/>
            </p14:nvContentPartPr>
            <p14:xfrm>
              <a:off x="415440" y="-17640"/>
              <a:ext cx="11775600" cy="6690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A89E2A-3E22-1C1C-3D77-950635C01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80" y="-27000"/>
                <a:ext cx="11794320" cy="67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3CB1912-5AAA-6262-9012-BEB8660E6F25}"/>
                  </a:ext>
                </a:extLst>
              </p14:cNvPr>
              <p14:cNvContentPartPr/>
              <p14:nvPr/>
            </p14:nvContentPartPr>
            <p14:xfrm>
              <a:off x="6551676" y="4045761"/>
              <a:ext cx="859320" cy="58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3CB1912-5AAA-6262-9012-BEB8660E6F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3036" y="4036761"/>
                <a:ext cx="876960" cy="6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315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printRow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xMin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xMax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b="1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A89E2A-3E22-1C1C-3D77-950635C01A75}"/>
                  </a:ext>
                </a:extLst>
              </p14:cNvPr>
              <p14:cNvContentPartPr/>
              <p14:nvPr/>
            </p14:nvContentPartPr>
            <p14:xfrm>
              <a:off x="415440" y="859680"/>
              <a:ext cx="11731320" cy="1098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A89E2A-3E22-1C1C-3D77-950635C01A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80" y="850320"/>
                <a:ext cx="11750040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DC38DA-4AC0-14A9-E4B4-6F7A5D39253E}"/>
                  </a:ext>
                </a:extLst>
              </p14:cNvPr>
              <p14:cNvContentPartPr/>
              <p14:nvPr/>
            </p14:nvContentPartPr>
            <p14:xfrm>
              <a:off x="525276" y="1657161"/>
              <a:ext cx="68400" cy="90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DC38DA-4AC0-14A9-E4B4-6F7A5D3925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276" y="1648521"/>
                <a:ext cx="8604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D35ABC-1EBC-25A0-EF51-8F20C4164C84}"/>
                  </a:ext>
                </a:extLst>
              </p14:cNvPr>
              <p14:cNvContentPartPr/>
              <p14:nvPr/>
            </p14:nvContentPartPr>
            <p14:xfrm>
              <a:off x="828756" y="1564641"/>
              <a:ext cx="76320" cy="997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D35ABC-1EBC-25A0-EF51-8F20C4164C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756" y="1556001"/>
                <a:ext cx="9396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9AF4A2-C19C-EC93-557F-10C57DCBDC10}"/>
                  </a:ext>
                </a:extLst>
              </p14:cNvPr>
              <p14:cNvContentPartPr/>
              <p14:nvPr/>
            </p14:nvContentPartPr>
            <p14:xfrm>
              <a:off x="6187356" y="3962601"/>
              <a:ext cx="1117080" cy="628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9AF4A2-C19C-EC93-557F-10C57DCBDC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78716" y="3953601"/>
                <a:ext cx="1134720" cy="6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5564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continue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1CB17B-70AB-3379-9D5B-4CFD2612F56F}"/>
                  </a:ext>
                </a:extLst>
              </p14:cNvPr>
              <p14:cNvContentPartPr/>
              <p14:nvPr/>
            </p14:nvContentPartPr>
            <p14:xfrm>
              <a:off x="988200" y="1337040"/>
              <a:ext cx="3861000" cy="9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1CB17B-70AB-3379-9D5B-4CFD2612F5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840" y="1327680"/>
                <a:ext cx="387972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2BF334-0550-1FEC-5423-50767894A55D}"/>
                  </a:ext>
                </a:extLst>
              </p14:cNvPr>
              <p14:cNvContentPartPr/>
              <p14:nvPr/>
            </p14:nvContentPartPr>
            <p14:xfrm>
              <a:off x="415440" y="1244520"/>
              <a:ext cx="7364880" cy="5428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2BF334-0550-1FEC-5423-50767894A5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080" y="1235160"/>
                <a:ext cx="7383600" cy="54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678BBE-1770-0197-3029-50929EF7F333}"/>
                  </a:ext>
                </a:extLst>
              </p14:cNvPr>
              <p14:cNvContentPartPr/>
              <p14:nvPr/>
            </p14:nvContentPartPr>
            <p14:xfrm>
              <a:off x="1154520" y="1365480"/>
              <a:ext cx="10234080" cy="5206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678BBE-1770-0197-3029-50929EF7F3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5160" y="1356120"/>
                <a:ext cx="10252800" cy="5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449022-B591-5069-9E32-A72845F32530}"/>
                  </a:ext>
                </a:extLst>
              </p14:cNvPr>
              <p14:cNvContentPartPr/>
              <p14:nvPr/>
            </p14:nvContentPartPr>
            <p14:xfrm>
              <a:off x="6398676" y="4062321"/>
              <a:ext cx="1018800" cy="669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449022-B591-5069-9E32-A72845F325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9676" y="4053321"/>
                <a:ext cx="1036440" cy="6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171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continue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printRow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xMin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xMax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2BF334-0550-1FEC-5423-50767894A55D}"/>
                  </a:ext>
                </a:extLst>
              </p14:cNvPr>
              <p14:cNvContentPartPr/>
              <p14:nvPr/>
            </p14:nvContentPartPr>
            <p14:xfrm>
              <a:off x="6492240" y="3807000"/>
              <a:ext cx="146520" cy="211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2BF334-0550-1FEC-5423-50767894A5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2880" y="3797640"/>
                <a:ext cx="165240" cy="21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678BBE-1770-0197-3029-50929EF7F333}"/>
                  </a:ext>
                </a:extLst>
              </p14:cNvPr>
              <p14:cNvContentPartPr/>
              <p14:nvPr/>
            </p14:nvContentPartPr>
            <p14:xfrm>
              <a:off x="6591240" y="5034240"/>
              <a:ext cx="4797360" cy="14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678BBE-1770-0197-3029-50929EF7F3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1880" y="5024880"/>
                <a:ext cx="4816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449022-B591-5069-9E32-A72845F32530}"/>
                  </a:ext>
                </a:extLst>
              </p14:cNvPr>
              <p14:cNvContentPartPr/>
              <p14:nvPr/>
            </p14:nvContentPartPr>
            <p14:xfrm>
              <a:off x="6398676" y="4062321"/>
              <a:ext cx="1018800" cy="669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449022-B591-5069-9E32-A72845F32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9679" y="4053321"/>
                <a:ext cx="1036434" cy="68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7745B4E-EEE0-FD20-1710-BE878308D9D6}"/>
              </a:ext>
            </a:extLst>
          </p:cNvPr>
          <p:cNvGrpSpPr/>
          <p:nvPr/>
        </p:nvGrpSpPr>
        <p:grpSpPr>
          <a:xfrm>
            <a:off x="10387116" y="809001"/>
            <a:ext cx="552600" cy="300600"/>
            <a:chOff x="10387116" y="809001"/>
            <a:chExt cx="5526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442F7F-E0F0-AB5B-8099-8926702BE9A0}"/>
                    </a:ext>
                  </a:extLst>
                </p14:cNvPr>
                <p14:cNvContentPartPr/>
                <p14:nvPr/>
              </p14:nvContentPartPr>
              <p14:xfrm>
                <a:off x="10387116" y="951201"/>
                <a:ext cx="236880" cy="81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442F7F-E0F0-AB5B-8099-8926702BE9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78476" y="942561"/>
                  <a:ext cx="25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905891-9A85-EC43-246E-09B054AC1B12}"/>
                    </a:ext>
                  </a:extLst>
                </p14:cNvPr>
                <p14:cNvContentPartPr/>
                <p14:nvPr/>
              </p14:nvContentPartPr>
              <p14:xfrm>
                <a:off x="10707876" y="809001"/>
                <a:ext cx="231840" cy="30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905891-9A85-EC43-246E-09B054AC1B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99236" y="800001"/>
                  <a:ext cx="24948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2AF42D-8400-603E-F0DD-DCDEE6C3FBE7}"/>
                  </a:ext>
                </a:extLst>
              </p14:cNvPr>
              <p14:cNvContentPartPr/>
              <p14:nvPr/>
            </p14:nvContentPartPr>
            <p14:xfrm>
              <a:off x="10810116" y="1301481"/>
              <a:ext cx="64080" cy="189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2AF42D-8400-603E-F0DD-DCDEE6C3FB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01116" y="1292481"/>
                <a:ext cx="817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CE4151-0291-43F1-1994-8C7AC2D9300A}"/>
                  </a:ext>
                </a:extLst>
              </p14:cNvPr>
              <p14:cNvContentPartPr/>
              <p14:nvPr/>
            </p14:nvContentPartPr>
            <p14:xfrm>
              <a:off x="10535796" y="145880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CE4151-0291-43F1-1994-8C7AC2D930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27156" y="14501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D4F8E6-3596-90AD-C613-45786B9206B3}"/>
                  </a:ext>
                </a:extLst>
              </p14:cNvPr>
              <p14:cNvContentPartPr/>
              <p14:nvPr/>
            </p14:nvContentPartPr>
            <p14:xfrm>
              <a:off x="10278036" y="1414881"/>
              <a:ext cx="254160" cy="49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D4F8E6-3596-90AD-C613-45786B9206B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69396" y="1406241"/>
                <a:ext cx="271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1E60016-5B6B-57E6-6986-0F0B0FB81C7D}"/>
                  </a:ext>
                </a:extLst>
              </p14:cNvPr>
              <p14:cNvContentPartPr/>
              <p14:nvPr/>
            </p14:nvContentPartPr>
            <p14:xfrm>
              <a:off x="10734516" y="2051361"/>
              <a:ext cx="32400" cy="223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1E60016-5B6B-57E6-6986-0F0B0FB81C7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725876" y="2042361"/>
                <a:ext cx="50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DBFB6CB-F3F4-09E0-EE22-1650F7157B4E}"/>
                  </a:ext>
                </a:extLst>
              </p14:cNvPr>
              <p14:cNvContentPartPr/>
              <p14:nvPr/>
            </p14:nvContentPartPr>
            <p14:xfrm>
              <a:off x="10557396" y="2407401"/>
              <a:ext cx="311760" cy="383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DBFB6CB-F3F4-09E0-EE22-1650F7157B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48756" y="2398401"/>
                <a:ext cx="32940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3C5E719-1944-FA0A-BC57-F30159745EE9}"/>
              </a:ext>
            </a:extLst>
          </p:cNvPr>
          <p:cNvGrpSpPr/>
          <p:nvPr/>
        </p:nvGrpSpPr>
        <p:grpSpPr>
          <a:xfrm>
            <a:off x="104436" y="1441161"/>
            <a:ext cx="1186920" cy="1100880"/>
            <a:chOff x="104436" y="1441161"/>
            <a:chExt cx="1186920" cy="11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A03330A-2464-C1F1-6FF5-91804155AE7B}"/>
                    </a:ext>
                  </a:extLst>
                </p14:cNvPr>
                <p14:cNvContentPartPr/>
                <p14:nvPr/>
              </p14:nvContentPartPr>
              <p14:xfrm>
                <a:off x="1033956" y="1447641"/>
                <a:ext cx="34920" cy="28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A03330A-2464-C1F1-6FF5-91804155AE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5316" y="1438641"/>
                  <a:ext cx="52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DAC271-24A1-D3C9-54C0-42A6CAD9D5CA}"/>
                    </a:ext>
                  </a:extLst>
                </p14:cNvPr>
                <p14:cNvContentPartPr/>
                <p14:nvPr/>
              </p14:nvContentPartPr>
              <p14:xfrm>
                <a:off x="1194156" y="1447281"/>
                <a:ext cx="97200" cy="30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DAC271-24A1-D3C9-54C0-42A6CAD9D5C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85156" y="1438281"/>
                  <a:ext cx="1148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073424-D528-4B24-D8C1-EDF955FFF271}"/>
                    </a:ext>
                  </a:extLst>
                </p14:cNvPr>
                <p14:cNvContentPartPr/>
                <p14:nvPr/>
              </p14:nvContentPartPr>
              <p14:xfrm>
                <a:off x="104436" y="1574361"/>
                <a:ext cx="87840" cy="4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073424-D528-4B24-D8C1-EDF955FFF2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436" y="1565361"/>
                  <a:ext cx="10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CF968C-8D00-08E6-2BBF-69BCACC068B3}"/>
                    </a:ext>
                  </a:extLst>
                </p14:cNvPr>
                <p14:cNvContentPartPr/>
                <p14:nvPr/>
              </p14:nvContentPartPr>
              <p14:xfrm>
                <a:off x="217836" y="1457721"/>
                <a:ext cx="129960" cy="30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CF968C-8D00-08E6-2BBF-69BCACC068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8836" y="1448721"/>
                  <a:ext cx="1476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B512FD-6680-ADD1-DA78-2008894FC891}"/>
                    </a:ext>
                  </a:extLst>
                </p14:cNvPr>
                <p14:cNvContentPartPr/>
                <p14:nvPr/>
              </p14:nvContentPartPr>
              <p14:xfrm>
                <a:off x="420876" y="1589481"/>
                <a:ext cx="64440" cy="21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B512FD-6680-ADD1-DA78-2008894FC8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1876" y="1580841"/>
                  <a:ext cx="82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90CD46-2FB2-716A-C85D-24435F531D3B}"/>
                    </a:ext>
                  </a:extLst>
                </p14:cNvPr>
                <p14:cNvContentPartPr/>
                <p14:nvPr/>
              </p14:nvContentPartPr>
              <p14:xfrm>
                <a:off x="567756" y="1441161"/>
                <a:ext cx="23040" cy="271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90CD46-2FB2-716A-C85D-24435F531D3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8756" y="1432161"/>
                  <a:ext cx="40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7E46912-D802-A2A7-9CF8-B7652A9BF11B}"/>
                    </a:ext>
                  </a:extLst>
                </p14:cNvPr>
                <p14:cNvContentPartPr/>
                <p14:nvPr/>
              </p14:nvContentPartPr>
              <p14:xfrm>
                <a:off x="770076" y="1493361"/>
                <a:ext cx="107640" cy="16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7E46912-D802-A2A7-9CF8-B7652A9BF1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1076" y="1484721"/>
                  <a:ext cx="12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E8DC7B-89A5-01EA-33F9-022CD1BFF752}"/>
                    </a:ext>
                  </a:extLst>
                </p14:cNvPr>
                <p14:cNvContentPartPr/>
                <p14:nvPr/>
              </p14:nvContentPartPr>
              <p14:xfrm>
                <a:off x="267516" y="1852641"/>
                <a:ext cx="28440" cy="635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E8DC7B-89A5-01EA-33F9-022CD1BFF7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8876" y="1844001"/>
                  <a:ext cx="460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7DBD8F-6078-7D50-8A58-2F7816991D2D}"/>
                    </a:ext>
                  </a:extLst>
                </p14:cNvPr>
                <p14:cNvContentPartPr/>
                <p14:nvPr/>
              </p14:nvContentPartPr>
              <p14:xfrm>
                <a:off x="486756" y="1849041"/>
                <a:ext cx="44640" cy="64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7DBD8F-6078-7D50-8A58-2F7816991D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8116" y="1840401"/>
                  <a:ext cx="6228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DA37EE-8C84-39E8-157C-47C65E6A2964}"/>
                    </a:ext>
                  </a:extLst>
                </p14:cNvPr>
                <p14:cNvContentPartPr/>
                <p14:nvPr/>
              </p14:nvContentPartPr>
              <p14:xfrm>
                <a:off x="726516" y="1856241"/>
                <a:ext cx="205200" cy="245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DA37EE-8C84-39E8-157C-47C65E6A296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7876" y="1847241"/>
                  <a:ext cx="222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B8BBAC-41B9-19B6-6766-FD36815C14F9}"/>
                    </a:ext>
                  </a:extLst>
                </p14:cNvPr>
                <p14:cNvContentPartPr/>
                <p14:nvPr/>
              </p14:nvContentPartPr>
              <p14:xfrm>
                <a:off x="706356" y="2309121"/>
                <a:ext cx="173520" cy="225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B8BBAC-41B9-19B6-6766-FD36815C14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7356" y="2300121"/>
                  <a:ext cx="191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FF6A2D6-1F5D-8C1B-E56D-E79AB92581B7}"/>
                    </a:ext>
                  </a:extLst>
                </p14:cNvPr>
                <p14:cNvContentPartPr/>
                <p14:nvPr/>
              </p14:nvContentPartPr>
              <p14:xfrm>
                <a:off x="713196" y="2276361"/>
                <a:ext cx="138240" cy="26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FF6A2D6-1F5D-8C1B-E56D-E79AB92581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556" y="2267721"/>
                  <a:ext cx="155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ECEB340-D959-83C9-350D-7D7D7728696A}"/>
                    </a:ext>
                  </a:extLst>
                </p14:cNvPr>
                <p14:cNvContentPartPr/>
                <p14:nvPr/>
              </p14:nvContentPartPr>
              <p14:xfrm>
                <a:off x="1030356" y="1874601"/>
                <a:ext cx="69840" cy="57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ECEB340-D959-83C9-350D-7D7D772869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1716" y="1865601"/>
                  <a:ext cx="874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95D514-AD0A-C57E-AA12-CA1797038B46}"/>
                    </a:ext>
                  </a:extLst>
                </p14:cNvPr>
                <p14:cNvContentPartPr/>
                <p14:nvPr/>
              </p14:nvContentPartPr>
              <p14:xfrm>
                <a:off x="1184436" y="1864521"/>
                <a:ext cx="62280" cy="67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95D514-AD0A-C57E-AA12-CA1797038B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75796" y="1855881"/>
                  <a:ext cx="79920" cy="69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C45EC9-DFA8-0775-422C-E4F872C49ED0}"/>
              </a:ext>
            </a:extLst>
          </p:cNvPr>
          <p:cNvGrpSpPr/>
          <p:nvPr/>
        </p:nvGrpSpPr>
        <p:grpSpPr>
          <a:xfrm>
            <a:off x="10524996" y="1680201"/>
            <a:ext cx="302760" cy="213480"/>
            <a:chOff x="10524996" y="1680201"/>
            <a:chExt cx="302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AAAA8B-1DB3-7901-4573-95032BEC1588}"/>
                    </a:ext>
                  </a:extLst>
                </p14:cNvPr>
                <p14:cNvContentPartPr/>
                <p14:nvPr/>
              </p14:nvContentPartPr>
              <p14:xfrm>
                <a:off x="10551276" y="1680201"/>
                <a:ext cx="276480" cy="20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AAAA8B-1DB3-7901-4573-95032BEC15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42276" y="1671201"/>
                  <a:ext cx="294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2C1F33-7670-B59E-AACB-8A48528A086E}"/>
                    </a:ext>
                  </a:extLst>
                </p14:cNvPr>
                <p14:cNvContentPartPr/>
                <p14:nvPr/>
              </p14:nvContentPartPr>
              <p14:xfrm>
                <a:off x="10524996" y="1730601"/>
                <a:ext cx="293760" cy="163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2C1F33-7670-B59E-AACB-8A48528A08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16356" y="1721601"/>
                  <a:ext cx="31140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1128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Break and Continue in 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3"/>
            <a:ext cx="10893039" cy="627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Break and continue will only affect their immediate surrounding loop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24D8C-6E04-D09B-5B3D-EA3FABB3E4D7}"/>
              </a:ext>
            </a:extLst>
          </p:cNvPr>
          <p:cNvSpPr txBox="1"/>
          <p:nvPr/>
        </p:nvSpPr>
        <p:spPr>
          <a:xfrm>
            <a:off x="552098" y="1688851"/>
            <a:ext cx="5747657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    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2B8A7-506F-707F-578C-63EF98CBDD32}"/>
              </a:ext>
            </a:extLst>
          </p:cNvPr>
          <p:cNvSpPr txBox="1"/>
          <p:nvPr/>
        </p:nvSpPr>
        <p:spPr>
          <a:xfrm>
            <a:off x="6749144" y="1688851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11 12 13 14 15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21 22 23 24 25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31 32 33 34 35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41 42 43 44 45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51 52 53 54 55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34B07-0D02-0DF0-22A9-E79C5B10559B}"/>
              </a:ext>
            </a:extLst>
          </p:cNvPr>
          <p:cNvSpPr txBox="1"/>
          <p:nvPr/>
        </p:nvSpPr>
        <p:spPr>
          <a:xfrm>
            <a:off x="552097" y="3691822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break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AF19-451B-CB11-B213-E250A734C8AF}"/>
              </a:ext>
            </a:extLst>
          </p:cNvPr>
          <p:cNvSpPr txBox="1"/>
          <p:nvPr/>
        </p:nvSpPr>
        <p:spPr>
          <a:xfrm>
            <a:off x="6749144" y="3691822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</a:t>
            </a:r>
          </a:p>
        </p:txBody>
      </p:sp>
    </p:spTree>
    <p:extLst>
      <p:ext uri="{BB962C8B-B14F-4D97-AF65-F5344CB8AC3E}">
        <p14:creationId xmlns:p14="http://schemas.microsoft.com/office/powerpoint/2010/main" val="155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89692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Before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open until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Make sure your name and Andrew ID are on the front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Read instruction page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questions (unless clarification on English)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Additional info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25 min</a:t>
            </a:r>
          </a:p>
        </p:txBody>
      </p:sp>
    </p:spTree>
    <p:extLst>
      <p:ext uri="{BB962C8B-B14F-4D97-AF65-F5344CB8AC3E}">
        <p14:creationId xmlns:p14="http://schemas.microsoft.com/office/powerpoint/2010/main" val="2377851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Break and Continue in 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3"/>
            <a:ext cx="10893039" cy="627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Break and continue will only affect their immediate surrounding loop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24D8C-6E04-D09B-5B3D-EA3FABB3E4D7}"/>
              </a:ext>
            </a:extLst>
          </p:cNvPr>
          <p:cNvSpPr txBox="1"/>
          <p:nvPr/>
        </p:nvSpPr>
        <p:spPr>
          <a:xfrm>
            <a:off x="552098" y="1688851"/>
            <a:ext cx="5747657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    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2B8A7-506F-707F-578C-63EF98CBDD32}"/>
              </a:ext>
            </a:extLst>
          </p:cNvPr>
          <p:cNvSpPr txBox="1"/>
          <p:nvPr/>
        </p:nvSpPr>
        <p:spPr>
          <a:xfrm>
            <a:off x="6749144" y="1688851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11 12 13 14 15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21 22 23 24 25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31 32 33 34 35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41 42 43 44 45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51 52 53 54 55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34B07-0D02-0DF0-22A9-E79C5B10559B}"/>
              </a:ext>
            </a:extLst>
          </p:cNvPr>
          <p:cNvSpPr txBox="1"/>
          <p:nvPr/>
        </p:nvSpPr>
        <p:spPr>
          <a:xfrm>
            <a:off x="552097" y="3691822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continue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AF19-451B-CB11-B213-E250A734C8AF}"/>
              </a:ext>
            </a:extLst>
          </p:cNvPr>
          <p:cNvSpPr txBox="1"/>
          <p:nvPr/>
        </p:nvSpPr>
        <p:spPr>
          <a:xfrm>
            <a:off x="6749144" y="3691822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51 52 54 55 </a:t>
            </a:r>
          </a:p>
        </p:txBody>
      </p:sp>
    </p:spTree>
    <p:extLst>
      <p:ext uri="{BB962C8B-B14F-4D97-AF65-F5344CB8AC3E}">
        <p14:creationId xmlns:p14="http://schemas.microsoft.com/office/powerpoint/2010/main" val="3021469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4" y="185881"/>
            <a:ext cx="10515600" cy="627812"/>
          </a:xfrm>
        </p:spPr>
        <p:txBody>
          <a:bodyPr/>
          <a:lstStyle/>
          <a:p>
            <a:r>
              <a:rPr lang="en-US" dirty="0"/>
              <a:t>Break and Continue in Nested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24D8C-6E04-D09B-5B3D-EA3FABB3E4D7}"/>
              </a:ext>
            </a:extLst>
          </p:cNvPr>
          <p:cNvSpPr txBox="1"/>
          <p:nvPr/>
        </p:nvSpPr>
        <p:spPr>
          <a:xfrm>
            <a:off x="552095" y="839480"/>
            <a:ext cx="5747657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    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2B8A7-506F-707F-578C-63EF98CBDD32}"/>
              </a:ext>
            </a:extLst>
          </p:cNvPr>
          <p:cNvSpPr txBox="1"/>
          <p:nvPr/>
        </p:nvSpPr>
        <p:spPr>
          <a:xfrm>
            <a:off x="6749141" y="839480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11 12 13 14 15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21 22 23 24 25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31 32 33 34 35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41 42 43 44 45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51 52 53 54 55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34B07-0D02-0DF0-22A9-E79C5B10559B}"/>
              </a:ext>
            </a:extLst>
          </p:cNvPr>
          <p:cNvSpPr txBox="1"/>
          <p:nvPr/>
        </p:nvSpPr>
        <p:spPr>
          <a:xfrm>
            <a:off x="552094" y="2472620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break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AF19-451B-CB11-B213-E250A734C8AF}"/>
              </a:ext>
            </a:extLst>
          </p:cNvPr>
          <p:cNvSpPr txBox="1"/>
          <p:nvPr/>
        </p:nvSpPr>
        <p:spPr>
          <a:xfrm>
            <a:off x="6749141" y="2472620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13258-C176-9D06-F46A-48E1AF7C2FEC}"/>
              </a:ext>
            </a:extLst>
          </p:cNvPr>
          <p:cNvSpPr txBox="1"/>
          <p:nvPr/>
        </p:nvSpPr>
        <p:spPr>
          <a:xfrm>
            <a:off x="552097" y="4659757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continue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1AEA9-C2B2-4B44-01C0-09544E09AE2D}"/>
              </a:ext>
            </a:extLst>
          </p:cNvPr>
          <p:cNvSpPr txBox="1"/>
          <p:nvPr/>
        </p:nvSpPr>
        <p:spPr>
          <a:xfrm>
            <a:off x="6749144" y="4659757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51 52 54 55 </a:t>
            </a:r>
          </a:p>
        </p:txBody>
      </p:sp>
    </p:spTree>
    <p:extLst>
      <p:ext uri="{BB962C8B-B14F-4D97-AF65-F5344CB8AC3E}">
        <p14:creationId xmlns:p14="http://schemas.microsoft.com/office/powerpoint/2010/main" val="1374900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6" y="89736"/>
            <a:ext cx="10515600" cy="627812"/>
          </a:xfrm>
        </p:spPr>
        <p:txBody>
          <a:bodyPr/>
          <a:lstStyle/>
          <a:p>
            <a:r>
              <a:rPr lang="en-US" dirty="0"/>
              <a:t>Break in Nested Loops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96" y="689254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6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6" y="89736"/>
            <a:ext cx="10515600" cy="627812"/>
          </a:xfrm>
        </p:spPr>
        <p:txBody>
          <a:bodyPr/>
          <a:lstStyle/>
          <a:p>
            <a:r>
              <a:rPr lang="en-US" dirty="0"/>
              <a:t>Break in Nested Loops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96" y="689254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45D732-5BC9-49EA-32A8-BFBE0378C673}"/>
              </a:ext>
            </a:extLst>
          </p:cNvPr>
          <p:cNvSpPr/>
          <p:nvPr/>
        </p:nvSpPr>
        <p:spPr>
          <a:xfrm>
            <a:off x="1877245" y="2640254"/>
            <a:ext cx="4218755" cy="36716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39D20-A723-0257-18D7-56BA4D9AEE69}"/>
              </a:ext>
            </a:extLst>
          </p:cNvPr>
          <p:cNvSpPr txBox="1"/>
          <p:nvPr/>
        </p:nvSpPr>
        <p:spPr>
          <a:xfrm rot="16200000">
            <a:off x="-76712" y="4147884"/>
            <a:ext cx="3384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printPixel</a:t>
            </a:r>
            <a:r>
              <a:rPr lang="en-US" sz="18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18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18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31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6" y="89736"/>
            <a:ext cx="10515600" cy="627812"/>
          </a:xfrm>
        </p:spPr>
        <p:txBody>
          <a:bodyPr/>
          <a:lstStyle/>
          <a:p>
            <a:r>
              <a:rPr lang="en-US" dirty="0"/>
              <a:t>Break in Nested Loops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96" y="689254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printPixel</a:t>
            </a:r>
            <a:r>
              <a:rPr lang="en-US" sz="20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 - - + - - -</a:t>
            </a:r>
            <a:r>
              <a:rPr lang="en-US" sz="24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EC6023-CDA4-01C8-D98E-643C4E1DE79C}"/>
              </a:ext>
            </a:extLst>
          </p:cNvPr>
          <p:cNvSpPr/>
          <p:nvPr/>
        </p:nvSpPr>
        <p:spPr>
          <a:xfrm>
            <a:off x="6534025" y="4929282"/>
            <a:ext cx="617674" cy="5450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3FDD2-A6B4-C4D3-8DDC-1A44E1C28454}"/>
              </a:ext>
            </a:extLst>
          </p:cNvPr>
          <p:cNvSpPr txBox="1"/>
          <p:nvPr/>
        </p:nvSpPr>
        <p:spPr>
          <a:xfrm>
            <a:off x="10312735" y="821683"/>
            <a:ext cx="1824764" cy="198573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-2    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-1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 0    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 1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 2</a:t>
            </a:r>
          </a:p>
        </p:txBody>
      </p:sp>
    </p:spTree>
    <p:extLst>
      <p:ext uri="{BB962C8B-B14F-4D97-AF65-F5344CB8AC3E}">
        <p14:creationId xmlns:p14="http://schemas.microsoft.com/office/powerpoint/2010/main" val="820624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Design: Patterns and Top-Down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07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than one way to write it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96AD1A-C2FB-1834-6657-765DB85FE981}"/>
              </a:ext>
            </a:extLst>
          </p:cNvPr>
          <p:cNvSpPr txBox="1">
            <a:spLocks/>
          </p:cNvSpPr>
          <p:nvPr/>
        </p:nvSpPr>
        <p:spPr>
          <a:xfrm>
            <a:off x="774924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# First guess - 1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n: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C2C1B-4B93-32D9-0A0A-772B814239EF}"/>
              </a:ext>
            </a:extLst>
          </p:cNvPr>
          <p:cNvSpPr txBox="1">
            <a:spLocks/>
          </p:cNvSpPr>
          <p:nvPr/>
        </p:nvSpPr>
        <p:spPr>
          <a:xfrm>
            <a:off x="6096000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n+1: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15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10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version is better?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A)						B)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96AD1A-C2FB-1834-6657-765DB85FE981}"/>
              </a:ext>
            </a:extLst>
          </p:cNvPr>
          <p:cNvSpPr txBox="1">
            <a:spLocks/>
          </p:cNvSpPr>
          <p:nvPr/>
        </p:nvSpPr>
        <p:spPr>
          <a:xfrm>
            <a:off x="774924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# First guess - 1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n: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C2C1B-4B93-32D9-0A0A-772B814239EF}"/>
              </a:ext>
            </a:extLst>
          </p:cNvPr>
          <p:cNvSpPr txBox="1">
            <a:spLocks/>
          </p:cNvSpPr>
          <p:nvPr/>
        </p:nvSpPr>
        <p:spPr>
          <a:xfrm>
            <a:off x="6096000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n+1: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09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Start coding with a birds-eye-view of the task</a:t>
            </a:r>
          </a:p>
          <a:p>
            <a:pPr>
              <a:lnSpc>
                <a:spcPct val="100000"/>
              </a:lnSpc>
            </a:pPr>
            <a:r>
              <a:rPr lang="en-US" dirty="0"/>
              <a:t>As you code, assume you have completed versions of lower level tasks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Example: Find </a:t>
            </a:r>
            <a:r>
              <a:rPr lang="en-US" dirty="0" err="1">
                <a:solidFill>
                  <a:schemeClr val="tx1"/>
                </a:solidFill>
              </a:rPr>
              <a:t>nthDooDad</a:t>
            </a:r>
            <a:r>
              <a:rPr lang="en-US" dirty="0">
                <a:solidFill>
                  <a:schemeClr val="tx1"/>
                </a:solidFill>
              </a:rPr>
              <a:t>(n):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81692C-F341-D3CD-F3A4-089A7B04BD80}"/>
              </a:ext>
            </a:extLst>
          </p:cNvPr>
          <p:cNvSpPr txBox="1">
            <a:spLocks/>
          </p:cNvSpPr>
          <p:nvPr/>
        </p:nvSpPr>
        <p:spPr>
          <a:xfrm>
            <a:off x="671245" y="267443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nthDooDad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???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3643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Start coding with a birds-eye-view of the task</a:t>
            </a:r>
          </a:p>
          <a:p>
            <a:pPr>
              <a:lnSpc>
                <a:spcPct val="100000"/>
              </a:lnSpc>
            </a:pPr>
            <a:r>
              <a:rPr lang="en-US" dirty="0"/>
              <a:t>As you code, assume you have completed versions of lower level tasks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Example: Find </a:t>
            </a:r>
            <a:r>
              <a:rPr lang="en-US" dirty="0" err="1">
                <a:solidFill>
                  <a:schemeClr val="tx1"/>
                </a:solidFill>
              </a:rPr>
              <a:t>nthDooDad</a:t>
            </a:r>
            <a:r>
              <a:rPr lang="en-US" dirty="0">
                <a:solidFill>
                  <a:schemeClr val="tx1"/>
                </a:solidFill>
              </a:rPr>
              <a:t>(n):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81692C-F341-D3CD-F3A4-089A7B04BD80}"/>
              </a:ext>
            </a:extLst>
          </p:cNvPr>
          <p:cNvSpPr txBox="1">
            <a:spLocks/>
          </p:cNvSpPr>
          <p:nvPr/>
        </p:nvSpPr>
        <p:spPr>
          <a:xfrm>
            <a:off x="671245" y="267443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nthDooDad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4BA3F5-5167-8F1F-C2C4-239F0429650E}"/>
              </a:ext>
            </a:extLst>
          </p:cNvPr>
          <p:cNvSpPr txBox="1">
            <a:spLocks/>
          </p:cNvSpPr>
          <p:nvPr/>
        </p:nvSpPr>
        <p:spPr>
          <a:xfrm>
            <a:off x="671244" y="4294629"/>
            <a:ext cx="4543098" cy="2196239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D60093"/>
                </a:solidFill>
                <a:effectLst/>
                <a:latin typeface="Consolas" panose="020B0609020204030204" pitchFamily="49" charset="0"/>
              </a:rPr>
              <a:t>isDooDad</a:t>
            </a:r>
            <a:r>
              <a:rPr lang="en-US" sz="2000" b="0" dirty="0">
                <a:solidFill>
                  <a:srgbClr val="D60093"/>
                </a:solidFill>
                <a:effectLst/>
                <a:latin typeface="Consolas" panose="020B0609020204030204" pitchFamily="49" charset="0"/>
              </a:rPr>
              <a:t>(guess)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n+1: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756581-7E21-5B81-E735-04774253265D}"/>
                  </a:ext>
                </a:extLst>
              </p14:cNvPr>
              <p14:cNvContentPartPr/>
              <p14:nvPr/>
            </p14:nvContentPartPr>
            <p14:xfrm>
              <a:off x="4916160" y="2094480"/>
              <a:ext cx="6959880" cy="444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756581-7E21-5B81-E735-0477425326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6800" y="2085120"/>
                <a:ext cx="6978600" cy="44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1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6531089" cy="4721240"/>
          </a:xfrm>
        </p:spPr>
        <p:txBody>
          <a:bodyPr/>
          <a:lstStyle/>
          <a:p>
            <a:r>
              <a:rPr lang="en-US" dirty="0"/>
              <a:t>Quiz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Grades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Likely ready Wednesday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Superhero TAs!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Very small impact on final grade 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Fix-its!</a:t>
            </a:r>
          </a:p>
          <a:p>
            <a:pPr marL="687388" lvl="1" indent="-457200"/>
            <a:r>
              <a:rPr lang="en-US" sz="2800" dirty="0"/>
              <a:t>More information coming on Piazza</a:t>
            </a:r>
          </a:p>
          <a:p>
            <a:pPr marL="687388" lvl="1" indent="-457200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D0D38-67E9-ECA6-2844-FF11BFD4E614}"/>
              </a:ext>
            </a:extLst>
          </p:cNvPr>
          <p:cNvSpPr txBox="1"/>
          <p:nvPr/>
        </p:nvSpPr>
        <p:spPr>
          <a:xfrm>
            <a:off x="890515" y="5283157"/>
            <a:ext cx="60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From Syllabus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8D227-B967-DDFA-7F9A-8EB099DC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56" y="5834418"/>
            <a:ext cx="10217460" cy="62781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C5947F-F595-5CED-E3BB-0B87CD8266DC}"/>
                  </a:ext>
                </a:extLst>
              </p14:cNvPr>
              <p14:cNvContentPartPr/>
              <p14:nvPr/>
            </p14:nvContentPartPr>
            <p14:xfrm>
              <a:off x="330120" y="1648440"/>
              <a:ext cx="9943200" cy="4059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C5947F-F595-5CED-E3BB-0B87CD8266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760" y="1639080"/>
                <a:ext cx="9961920" cy="40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7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11318916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get to the next guess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check it: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</a:t>
            </a:r>
          </a:p>
          <a:p>
            <a:pPr>
              <a:lnSpc>
                <a:spcPct val="100000"/>
              </a:lnSpc>
            </a:pPr>
            <a:r>
              <a:rPr lang="en-US" dirty="0"/>
              <a:t>Sketch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Loop from guess to guess until you’ve found n (well actually n+1) things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if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 err="1">
                <a:solidFill>
                  <a:schemeClr val="tx1"/>
                </a:solidFill>
              </a:rPr>
              <a:t>numFound</a:t>
            </a:r>
            <a:r>
              <a:rPr lang="en-US" dirty="0">
                <a:solidFill>
                  <a:schemeClr val="tx1"/>
                </a:solidFill>
              </a:rPr>
              <a:t> += 1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BDB8B5-C76C-E241-D341-51383B4ED160}"/>
                  </a:ext>
                </a:extLst>
              </p14:cNvPr>
              <p14:cNvContentPartPr/>
              <p14:nvPr/>
            </p14:nvContentPartPr>
            <p14:xfrm>
              <a:off x="425520" y="1410480"/>
              <a:ext cx="6140880" cy="319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BDB8B5-C76C-E241-D341-51383B4ED1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160" y="1401120"/>
                <a:ext cx="6159600" cy="32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5E55496-08FB-E0C3-0B72-AFB11BEF9FE4}"/>
              </a:ext>
            </a:extLst>
          </p:cNvPr>
          <p:cNvGrpSpPr/>
          <p:nvPr/>
        </p:nvGrpSpPr>
        <p:grpSpPr>
          <a:xfrm>
            <a:off x="594297" y="5480264"/>
            <a:ext cx="11003405" cy="1010605"/>
            <a:chOff x="688898" y="5371950"/>
            <a:chExt cx="11003405" cy="10106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7CAFB9-3DCE-680B-83A1-94886BC15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6CB02A-77E2-68A1-1C92-FBB8D32C2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854994-FB67-C3A3-2650-2902236D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934C27-49E8-8307-7F59-26887CC95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4C2CEE-567E-4DBD-8F1D-265530EA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E72A5A-7388-EB8B-4A8B-8D11CEE6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928A14-9762-EF6A-1BCD-EA39C50C0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EE1E83-3F4C-22D9-FD90-E298CC0E0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8B1B5A-F0AF-4EAD-C64C-11001B0A9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B3E4E54-9CB7-BF12-AB9F-F9307CA1D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343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25853C9-641E-DD3A-778D-84D02E38D257}"/>
              </a:ext>
            </a:extLst>
          </p:cNvPr>
          <p:cNvGrpSpPr/>
          <p:nvPr/>
        </p:nvGrpSpPr>
        <p:grpSpPr>
          <a:xfrm>
            <a:off x="594297" y="5468152"/>
            <a:ext cx="11003405" cy="1010605"/>
            <a:chOff x="688898" y="5371950"/>
            <a:chExt cx="11003405" cy="1010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75F3F8-37A0-2684-3F04-A028D798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7414B6-6477-36F6-68A0-ECE8A2936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7D903C-54FE-B1AC-3ABF-A615C4028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9EC4F-2743-CFE0-B60B-D4B46819D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BDA41C-B881-1FBF-2E75-B4F7DD72C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5C0F24-FE51-A573-2011-AEA3F24C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A672EB-DB0D-4898-7F35-6AE1CABB7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3B4A7A-D595-211B-8EE9-A024A003A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DA65BE1-8198-22C9-C04E-E78B6E507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63B288-C951-4F4D-582A-2633528D3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Best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“best” thing in some collection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What “best” means depends on the application.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Example: Find the oldest TA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245634-8880-B7B1-9B92-C3452B2BA569}"/>
                  </a:ext>
                </a:extLst>
              </p14:cNvPr>
              <p14:cNvContentPartPr/>
              <p14:nvPr/>
            </p14:nvContentPartPr>
            <p14:xfrm>
              <a:off x="918360" y="3008880"/>
              <a:ext cx="10471320" cy="2576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245634-8880-B7B1-9B92-C3452B2BA5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9000" y="2999520"/>
                <a:ext cx="10490040" cy="259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914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Best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1306525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Ability to loop through all items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Ability to compare value of items</a:t>
            </a:r>
          </a:p>
          <a:p>
            <a:pPr>
              <a:lnSpc>
                <a:spcPct val="100000"/>
              </a:lnSpc>
            </a:pPr>
            <a:r>
              <a:rPr lang="en-US" dirty="0"/>
              <a:t>Sketch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Initialize </a:t>
            </a:r>
            <a:r>
              <a:rPr lang="en-US" dirty="0" err="1">
                <a:solidFill>
                  <a:schemeClr val="tx1"/>
                </a:solidFill>
              </a:rPr>
              <a:t>bestValue</a:t>
            </a:r>
            <a:r>
              <a:rPr lang="en-US" dirty="0">
                <a:solidFill>
                  <a:schemeClr val="tx1"/>
                </a:solidFill>
              </a:rPr>
              <a:t> (often some extreme or impossible value, like None)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Loop through all items: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if item value is “better” than </a:t>
            </a:r>
            <a:r>
              <a:rPr lang="en-US" dirty="0" err="1">
                <a:solidFill>
                  <a:schemeClr val="tx1"/>
                </a:solidFill>
              </a:rPr>
              <a:t>bestValue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	Update </a:t>
            </a:r>
            <a:r>
              <a:rPr lang="en-US" dirty="0" err="1">
                <a:solidFill>
                  <a:schemeClr val="tx1"/>
                </a:solidFill>
              </a:rPr>
              <a:t>bestValue</a:t>
            </a:r>
            <a:r>
              <a:rPr lang="en-US" dirty="0">
                <a:solidFill>
                  <a:schemeClr val="tx1"/>
                </a:solidFill>
              </a:rPr>
              <a:t> to value of current item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		Note: (Sometimes you also need to keep track of the item itself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		in cases where the item and the value of the item differ)</a:t>
            </a:r>
          </a:p>
        </p:txBody>
      </p:sp>
    </p:spTree>
    <p:extLst>
      <p:ext uri="{BB962C8B-B14F-4D97-AF65-F5344CB8AC3E}">
        <p14:creationId xmlns:p14="http://schemas.microsoft.com/office/powerpoint/2010/main" val="3831474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Best Pattern + Top-down Design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nearestNeighbor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newPoint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trainingPoints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EB0B96-C5CA-C957-FF00-3ED080A08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" y="2208943"/>
            <a:ext cx="4603055" cy="4448711"/>
          </a:xfrm>
          <a:prstGeom prst="rect">
            <a:avLst/>
          </a:prstGeom>
        </p:spPr>
      </p:pic>
      <p:pic>
        <p:nvPicPr>
          <p:cNvPr id="8" name="Picture 7" descr="A screenshot of a computer screen">
            <a:extLst>
              <a:ext uri="{FF2B5EF4-FFF2-40B4-BE49-F238E27FC236}">
                <a16:creationId xmlns:a16="http://schemas.microsoft.com/office/drawing/2014/main" id="{2E097C8D-59BB-30BB-9B0B-CA28B35C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" y="2208943"/>
            <a:ext cx="4603053" cy="44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2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Best Pattern + Top-down Design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nearestNeighbor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newPoint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trainingPoints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EB0B96-C5CA-C957-FF00-3ED080A08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" y="2208943"/>
            <a:ext cx="4603055" cy="4448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E98A9-0BD6-06EB-B2CF-2F856FA8C983}"/>
              </a:ext>
            </a:extLst>
          </p:cNvPr>
          <p:cNvSpPr txBox="1"/>
          <p:nvPr/>
        </p:nvSpPr>
        <p:spPr>
          <a:xfrm>
            <a:off x="5322087" y="2674939"/>
            <a:ext cx="6094990" cy="353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nearestNeighbor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bestDistance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math.inf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getNumPoints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range(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FF3399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sz="1600" b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 = distance(</a:t>
            </a:r>
            <a:r>
              <a:rPr lang="en-US" sz="1600" b="0" dirty="0" err="1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newPoint</a:t>
            </a:r>
            <a:r>
              <a:rPr lang="en-US" sz="1600" b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trainingPoint</a:t>
            </a:r>
            <a:r>
              <a:rPr lang="en-US" sz="1600" b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bestDistance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bestDistance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bestPoint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5F81F-1967-AB67-0613-031D301078D1}"/>
              </a:ext>
            </a:extLst>
          </p:cNvPr>
          <p:cNvSpPr txBox="1"/>
          <p:nvPr/>
        </p:nvSpPr>
        <p:spPr>
          <a:xfrm>
            <a:off x="7817817" y="320466"/>
            <a:ext cx="4029835" cy="209288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6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getNumPoints</a:t>
            </a: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(points):</a:t>
            </a:r>
          </a:p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pass</a:t>
            </a:r>
          </a:p>
          <a:p>
            <a:b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6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getPointFromPoints</a:t>
            </a: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(points, </a:t>
            </a:r>
            <a:r>
              <a:rPr lang="en-US" sz="16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pass</a:t>
            </a:r>
          </a:p>
          <a:p>
            <a:b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distance(point1, point2):</a:t>
            </a:r>
          </a:p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pass</a:t>
            </a:r>
          </a:p>
        </p:txBody>
      </p:sp>
    </p:spTree>
    <p:extLst>
      <p:ext uri="{BB962C8B-B14F-4D97-AF65-F5344CB8AC3E}">
        <p14:creationId xmlns:p14="http://schemas.microsoft.com/office/powerpoint/2010/main" val="1695691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0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B2EE-2F1D-D44C-5482-CB6D2413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11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1ED70-D618-D7C9-D857-DFBCACD7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810851" cy="2039539"/>
          </a:xfrm>
        </p:spPr>
        <p:txBody>
          <a:bodyPr/>
          <a:lstStyle/>
          <a:p>
            <a:r>
              <a:rPr lang="en-US" dirty="0"/>
              <a:t>Which code is better?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B83D3-C7A7-F2A5-E46E-070FA45BD20F}"/>
              </a:ext>
            </a:extLst>
          </p:cNvPr>
          <p:cNvSpPr txBox="1"/>
          <p:nvPr/>
        </p:nvSpPr>
        <p:spPr>
          <a:xfrm>
            <a:off x="4993240" y="713218"/>
            <a:ext cx="69602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distance(x1, y1, x2, y2):</a:t>
            </a:r>
          </a:p>
          <a:p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((x1-x2)**</a:t>
            </a:r>
            <a:r>
              <a:rPr lang="es-E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(y1-y2)**</a:t>
            </a:r>
            <a:r>
              <a:rPr lang="es-E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)**</a:t>
            </a:r>
            <a:r>
              <a:rPr lang="es-E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0.5</a:t>
            </a:r>
            <a:endParaRPr lang="es-E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8087D-57B2-76CB-0A1C-B81766D100FF}"/>
              </a:ext>
            </a:extLst>
          </p:cNvPr>
          <p:cNvSpPr txBox="1"/>
          <p:nvPr/>
        </p:nvSpPr>
        <p:spPr>
          <a:xfrm>
            <a:off x="4993240" y="2135623"/>
            <a:ext cx="6960284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distance(x1, y1, x2, y2):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x1 - x2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y1 - y2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xDiffSquared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yDiffSquared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sumOfSquares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xDiffSquared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yDiffSquared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result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sumOfSquares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0.5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4DC46-D04D-D0F7-AE45-142B5A67262D}"/>
              </a:ext>
            </a:extLst>
          </p:cNvPr>
          <p:cNvSpPr txBox="1"/>
          <p:nvPr/>
        </p:nvSpPr>
        <p:spPr>
          <a:xfrm>
            <a:off x="4228924" y="221871"/>
            <a:ext cx="85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74F69-FA59-9CC0-E071-1B16BEEB007E}"/>
              </a:ext>
            </a:extLst>
          </p:cNvPr>
          <p:cNvSpPr txBox="1"/>
          <p:nvPr/>
        </p:nvSpPr>
        <p:spPr>
          <a:xfrm>
            <a:off x="4228924" y="1683094"/>
            <a:ext cx="85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06248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Algorithm Design: Faster isPrime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63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Algorithm 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This version is actually *really* slow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DF45B-1307-73F0-07F8-B5ECA991E236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2   3   4   5   6   7   8   9   10  11  12  13  14  15  16 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32091F-DA59-FF72-DD1C-DA39A8663E6C}"/>
              </a:ext>
            </a:extLst>
          </p:cNvPr>
          <p:cNvCxnSpPr/>
          <p:nvPr/>
        </p:nvCxnSpPr>
        <p:spPr>
          <a:xfrm>
            <a:off x="136857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5DF4D3-D4A3-F934-1893-3D2F2ED5AB65}"/>
              </a:ext>
            </a:extLst>
          </p:cNvPr>
          <p:cNvCxnSpPr/>
          <p:nvPr/>
        </p:nvCxnSpPr>
        <p:spPr>
          <a:xfrm>
            <a:off x="193275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99A149-34E3-11C5-E644-777DFBBBFACF}"/>
              </a:ext>
            </a:extLst>
          </p:cNvPr>
          <p:cNvCxnSpPr/>
          <p:nvPr/>
        </p:nvCxnSpPr>
        <p:spPr>
          <a:xfrm>
            <a:off x="245959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675E77-ED96-ACEC-7228-0775FA0A9BCE}"/>
              </a:ext>
            </a:extLst>
          </p:cNvPr>
          <p:cNvCxnSpPr/>
          <p:nvPr/>
        </p:nvCxnSpPr>
        <p:spPr>
          <a:xfrm>
            <a:off x="3023778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6BD0D8-B9B6-081B-9043-CD0F3D81D7AC}"/>
              </a:ext>
            </a:extLst>
          </p:cNvPr>
          <p:cNvCxnSpPr/>
          <p:nvPr/>
        </p:nvCxnSpPr>
        <p:spPr>
          <a:xfrm>
            <a:off x="3556673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A4B03-2656-72CB-F54B-58D5AE7FE97A}"/>
              </a:ext>
            </a:extLst>
          </p:cNvPr>
          <p:cNvCxnSpPr/>
          <p:nvPr/>
        </p:nvCxnSpPr>
        <p:spPr>
          <a:xfrm>
            <a:off x="4120856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4A45D6-4D13-E420-6509-5B979E324783}"/>
              </a:ext>
            </a:extLst>
          </p:cNvPr>
          <p:cNvCxnSpPr/>
          <p:nvPr/>
        </p:nvCxnSpPr>
        <p:spPr>
          <a:xfrm>
            <a:off x="4657789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8262FA-2FB9-76F8-264A-881DE30D11EE}"/>
              </a:ext>
            </a:extLst>
          </p:cNvPr>
          <p:cNvCxnSpPr/>
          <p:nvPr/>
        </p:nvCxnSpPr>
        <p:spPr>
          <a:xfrm>
            <a:off x="522197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8D124B-2870-59DA-AA07-898CDC1738DF}"/>
              </a:ext>
            </a:extLst>
          </p:cNvPr>
          <p:cNvCxnSpPr/>
          <p:nvPr/>
        </p:nvCxnSpPr>
        <p:spPr>
          <a:xfrm>
            <a:off x="5869924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44288-7CC3-5615-1022-ED10F73D2453}"/>
              </a:ext>
            </a:extLst>
          </p:cNvPr>
          <p:cNvCxnSpPr/>
          <p:nvPr/>
        </p:nvCxnSpPr>
        <p:spPr>
          <a:xfrm>
            <a:off x="6524939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184B3B-9191-CC25-511D-A78784E351C5}"/>
              </a:ext>
            </a:extLst>
          </p:cNvPr>
          <p:cNvCxnSpPr/>
          <p:nvPr/>
        </p:nvCxnSpPr>
        <p:spPr>
          <a:xfrm>
            <a:off x="719812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491ADD-8D8D-CE61-41FE-C3B42AEF430A}"/>
              </a:ext>
            </a:extLst>
          </p:cNvPr>
          <p:cNvCxnSpPr/>
          <p:nvPr/>
        </p:nvCxnSpPr>
        <p:spPr>
          <a:xfrm>
            <a:off x="7852136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F91FB4-D972-E8CC-A122-2E1754641B1E}"/>
              </a:ext>
            </a:extLst>
          </p:cNvPr>
          <p:cNvCxnSpPr/>
          <p:nvPr/>
        </p:nvCxnSpPr>
        <p:spPr>
          <a:xfrm>
            <a:off x="8548530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87199E-A265-C723-1308-492355AD9C98}"/>
              </a:ext>
            </a:extLst>
          </p:cNvPr>
          <p:cNvCxnSpPr/>
          <p:nvPr/>
        </p:nvCxnSpPr>
        <p:spPr>
          <a:xfrm>
            <a:off x="921565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D21F46-1D62-65FB-0A01-E601B97B004F}"/>
              </a:ext>
            </a:extLst>
          </p:cNvPr>
          <p:cNvSpPr txBox="1"/>
          <p:nvPr/>
        </p:nvSpPr>
        <p:spPr>
          <a:xfrm>
            <a:off x="594966" y="1630740"/>
            <a:ext cx="4419095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63B931-13DE-3354-AD4B-48C32F8D5E98}"/>
              </a:ext>
            </a:extLst>
          </p:cNvPr>
          <p:cNvCxnSpPr/>
          <p:nvPr/>
        </p:nvCxnSpPr>
        <p:spPr>
          <a:xfrm>
            <a:off x="9888839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804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Algorithm 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 can do better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DF45B-1307-73F0-07F8-B5ECA991E236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2   3   4   5   6   7   8   9   10  11  12  13  14  15  16 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32091F-DA59-FF72-DD1C-DA39A8663E6C}"/>
              </a:ext>
            </a:extLst>
          </p:cNvPr>
          <p:cNvCxnSpPr/>
          <p:nvPr/>
        </p:nvCxnSpPr>
        <p:spPr>
          <a:xfrm>
            <a:off x="136857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5DF4D3-D4A3-F934-1893-3D2F2ED5AB65}"/>
              </a:ext>
            </a:extLst>
          </p:cNvPr>
          <p:cNvCxnSpPr/>
          <p:nvPr/>
        </p:nvCxnSpPr>
        <p:spPr>
          <a:xfrm>
            <a:off x="193275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99A149-34E3-11C5-E644-777DFBBBFACF}"/>
              </a:ext>
            </a:extLst>
          </p:cNvPr>
          <p:cNvCxnSpPr/>
          <p:nvPr/>
        </p:nvCxnSpPr>
        <p:spPr>
          <a:xfrm>
            <a:off x="245959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675E77-ED96-ACEC-7228-0775FA0A9BCE}"/>
              </a:ext>
            </a:extLst>
          </p:cNvPr>
          <p:cNvCxnSpPr/>
          <p:nvPr/>
        </p:nvCxnSpPr>
        <p:spPr>
          <a:xfrm>
            <a:off x="3023778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6BD0D8-B9B6-081B-9043-CD0F3D81D7AC}"/>
              </a:ext>
            </a:extLst>
          </p:cNvPr>
          <p:cNvCxnSpPr/>
          <p:nvPr/>
        </p:nvCxnSpPr>
        <p:spPr>
          <a:xfrm>
            <a:off x="3556673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A4B03-2656-72CB-F54B-58D5AE7FE97A}"/>
              </a:ext>
            </a:extLst>
          </p:cNvPr>
          <p:cNvCxnSpPr/>
          <p:nvPr/>
        </p:nvCxnSpPr>
        <p:spPr>
          <a:xfrm>
            <a:off x="4120856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4A45D6-4D13-E420-6509-5B979E324783}"/>
              </a:ext>
            </a:extLst>
          </p:cNvPr>
          <p:cNvCxnSpPr/>
          <p:nvPr/>
        </p:nvCxnSpPr>
        <p:spPr>
          <a:xfrm>
            <a:off x="4657789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8262FA-2FB9-76F8-264A-881DE30D11EE}"/>
              </a:ext>
            </a:extLst>
          </p:cNvPr>
          <p:cNvCxnSpPr/>
          <p:nvPr/>
        </p:nvCxnSpPr>
        <p:spPr>
          <a:xfrm>
            <a:off x="5221972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8D124B-2870-59DA-AA07-898CDC1738DF}"/>
              </a:ext>
            </a:extLst>
          </p:cNvPr>
          <p:cNvCxnSpPr/>
          <p:nvPr/>
        </p:nvCxnSpPr>
        <p:spPr>
          <a:xfrm>
            <a:off x="5869924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44288-7CC3-5615-1022-ED10F73D2453}"/>
              </a:ext>
            </a:extLst>
          </p:cNvPr>
          <p:cNvCxnSpPr/>
          <p:nvPr/>
        </p:nvCxnSpPr>
        <p:spPr>
          <a:xfrm>
            <a:off x="6524939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184B3B-9191-CC25-511D-A78784E351C5}"/>
              </a:ext>
            </a:extLst>
          </p:cNvPr>
          <p:cNvCxnSpPr/>
          <p:nvPr/>
        </p:nvCxnSpPr>
        <p:spPr>
          <a:xfrm>
            <a:off x="7198122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491ADD-8D8D-CE61-41FE-C3B42AEF430A}"/>
              </a:ext>
            </a:extLst>
          </p:cNvPr>
          <p:cNvCxnSpPr/>
          <p:nvPr/>
        </p:nvCxnSpPr>
        <p:spPr>
          <a:xfrm>
            <a:off x="7852136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F91FB4-D972-E8CC-A122-2E1754641B1E}"/>
              </a:ext>
            </a:extLst>
          </p:cNvPr>
          <p:cNvCxnSpPr/>
          <p:nvPr/>
        </p:nvCxnSpPr>
        <p:spPr>
          <a:xfrm>
            <a:off x="8548530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87199E-A265-C723-1308-492355AD9C98}"/>
              </a:ext>
            </a:extLst>
          </p:cNvPr>
          <p:cNvCxnSpPr/>
          <p:nvPr/>
        </p:nvCxnSpPr>
        <p:spPr>
          <a:xfrm>
            <a:off x="9215655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D21F46-1D62-65FB-0A01-E601B97B004F}"/>
              </a:ext>
            </a:extLst>
          </p:cNvPr>
          <p:cNvSpPr txBox="1"/>
          <p:nvPr/>
        </p:nvSpPr>
        <p:spPr>
          <a:xfrm>
            <a:off x="594966" y="1630740"/>
            <a:ext cx="4419095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D24F-09D9-B5C2-0AFE-363B631B7808}"/>
              </a:ext>
            </a:extLst>
          </p:cNvPr>
          <p:cNvSpPr txBox="1"/>
          <p:nvPr/>
        </p:nvSpPr>
        <p:spPr>
          <a:xfrm>
            <a:off x="5579759" y="1630740"/>
            <a:ext cx="6060142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fasterI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int(n**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0.5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)+1):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000" b="0" dirty="0" err="1">
                <a:effectLst/>
                <a:latin typeface="Consolas" panose="020B0609020204030204" pitchFamily="49" charset="0"/>
              </a:rPr>
              <a:t>fasterIsPrime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E3C194-FE94-92F6-6250-F007AB137F1A}"/>
              </a:ext>
            </a:extLst>
          </p:cNvPr>
          <p:cNvCxnSpPr/>
          <p:nvPr/>
        </p:nvCxnSpPr>
        <p:spPr>
          <a:xfrm>
            <a:off x="9888839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Weekly Rhythm Assignments/Quizzes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Today, HW2 released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Thu, Pre-reading 3 released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Sat, 8 pm: HW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8 pm: Pre-reading 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Next Tue, in-lec: Quiz 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0B8E903-1C50-01E3-37DB-070A968180E1}"/>
                  </a:ext>
                </a:extLst>
              </p14:cNvPr>
              <p14:cNvContentPartPr/>
              <p14:nvPr/>
            </p14:nvContentPartPr>
            <p14:xfrm>
              <a:off x="5127120" y="1581840"/>
              <a:ext cx="2578320" cy="130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0B8E903-1C50-01E3-37DB-070A968180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7760" y="1572480"/>
                <a:ext cx="2597040" cy="13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114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Algorithm 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627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Timing with the time library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D21F46-1D62-65FB-0A01-E601B97B004F}"/>
              </a:ext>
            </a:extLst>
          </p:cNvPr>
          <p:cNvSpPr txBox="1"/>
          <p:nvPr/>
        </p:nvSpPr>
        <p:spPr>
          <a:xfrm>
            <a:off x="231623" y="1630740"/>
            <a:ext cx="5272939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 = 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7368791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'isPrime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sec'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74B8B-54DF-42AC-040B-1A328FE2E643}"/>
              </a:ext>
            </a:extLst>
          </p:cNvPr>
          <p:cNvSpPr txBox="1"/>
          <p:nvPr/>
        </p:nvSpPr>
        <p:spPr>
          <a:xfrm>
            <a:off x="188757" y="4291985"/>
            <a:ext cx="559234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isPrime: 1.1695044040679932 sec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09053-B040-89B1-3AF4-3E52EACA03F3}"/>
              </a:ext>
            </a:extLst>
          </p:cNvPr>
          <p:cNvSpPr txBox="1"/>
          <p:nvPr/>
        </p:nvSpPr>
        <p:spPr>
          <a:xfrm>
            <a:off x="5791197" y="4291985"/>
            <a:ext cx="5689768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2000" b="0" dirty="0">
                <a:effectLst/>
                <a:latin typeface="Consolas" panose="020B0609020204030204" pitchFamily="49" charset="0"/>
              </a:rPr>
              <a:t>fasterIsPrime: 0.001009225845336914 sec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8B72C-3DA7-9B6A-CA56-2D14ED438905}"/>
              </a:ext>
            </a:extLst>
          </p:cNvPr>
          <p:cNvSpPr txBox="1"/>
          <p:nvPr/>
        </p:nvSpPr>
        <p:spPr>
          <a:xfrm>
            <a:off x="5791197" y="1630740"/>
            <a:ext cx="6089947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fasterIsPrime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7368791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’fasterIsPrime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sec'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2AAD8-CBFF-F4CE-D0E8-A61890E1BFA9}"/>
              </a:ext>
            </a:extLst>
          </p:cNvPr>
          <p:cNvSpPr txBox="1">
            <a:spLocks/>
          </p:cNvSpPr>
          <p:nvPr/>
        </p:nvSpPr>
        <p:spPr>
          <a:xfrm>
            <a:off x="552100" y="5307987"/>
            <a:ext cx="9887300" cy="62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Over 1000x faster for</a:t>
            </a:r>
            <a:r>
              <a:rPr lang="en-US" dirty="0"/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7368791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8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6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7" y="1113178"/>
            <a:ext cx="11135077" cy="4721240"/>
          </a:xfrm>
        </p:spPr>
        <p:txBody>
          <a:bodyPr/>
          <a:lstStyle/>
          <a:p>
            <a:r>
              <a:rPr lang="en-US" dirty="0"/>
              <a:t>Quiz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quiz results in Gradescope!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Watch solution session recording if you missed the live zoom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Regrade requests</a:t>
            </a:r>
          </a:p>
          <a:p>
            <a:pPr marL="917575" lvl="2" indent="-457200"/>
            <a:r>
              <a:rPr lang="en-US" sz="2800" dirty="0"/>
              <a:t>See Piazza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Fix-its!</a:t>
            </a:r>
          </a:p>
          <a:p>
            <a:pPr marL="917575" lvl="2" indent="-457200"/>
            <a:r>
              <a:rPr lang="en-US" sz="2800" dirty="0"/>
              <a:t>See Piazza for details</a:t>
            </a:r>
            <a:endParaRPr lang="en-US" dirty="0"/>
          </a:p>
          <a:p>
            <a:r>
              <a:rPr lang="en-US" dirty="0"/>
              <a:t>Canvas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Work in progress: we’re getting scripts setup to sync Canvas Grades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9A2F20-7D21-9AC3-0DFD-F1CB675CF642}"/>
                  </a:ext>
                </a:extLst>
              </p14:cNvPr>
              <p14:cNvContentPartPr/>
              <p14:nvPr/>
            </p14:nvContentPartPr>
            <p14:xfrm>
              <a:off x="270360" y="1577520"/>
              <a:ext cx="1031760" cy="252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9A2F20-7D21-9AC3-0DFD-F1CB675CF6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000" y="1568160"/>
                <a:ext cx="1050480" cy="25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16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Weekly Rhythm Assignments/Quizzes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Today, Pre-reading 3 released soon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Fri: Fix-its due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Sat, 8 pm: HW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8 pm: Pre-reading 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Next Tue, in-lec: Quiz 2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61602F-355A-1874-1FAD-F6DFE9A64275}"/>
                  </a:ext>
                </a:extLst>
              </p14:cNvPr>
              <p14:cNvContentPartPr/>
              <p14:nvPr/>
            </p14:nvContentPartPr>
            <p14:xfrm>
              <a:off x="325080" y="2199600"/>
              <a:ext cx="653040" cy="20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61602F-355A-1874-1FAD-F6DFE9A642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720" y="2190240"/>
                <a:ext cx="67176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55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8742</TotalTime>
  <Words>5089</Words>
  <Application>Microsoft Macintosh PowerPoint</Application>
  <PresentationFormat>Widescreen</PresentationFormat>
  <Paragraphs>1022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Consolas</vt:lpstr>
      <vt:lpstr>Menlo</vt:lpstr>
      <vt:lpstr>Wingdings</vt:lpstr>
      <vt:lpstr>Office Theme</vt:lpstr>
      <vt:lpstr>15-112 Lecture 2  Loops</vt:lpstr>
      <vt:lpstr>Tuesday Logistics</vt:lpstr>
      <vt:lpstr>As you walk in</vt:lpstr>
      <vt:lpstr>Quiz</vt:lpstr>
      <vt:lpstr>Announcements</vt:lpstr>
      <vt:lpstr>Announcements</vt:lpstr>
      <vt:lpstr>Thursday Logistics</vt:lpstr>
      <vt:lpstr>Announcements</vt:lpstr>
      <vt:lpstr>Announcements</vt:lpstr>
      <vt:lpstr>Announcements</vt:lpstr>
      <vt:lpstr>Loops</vt:lpstr>
      <vt:lpstr>Poll 1 </vt:lpstr>
      <vt:lpstr>Poll 2 </vt:lpstr>
      <vt:lpstr>Poll 3  (unused)</vt:lpstr>
      <vt:lpstr>Poll 3  (unused)</vt:lpstr>
      <vt:lpstr>Poll 4  </vt:lpstr>
      <vt:lpstr>For Loops vs While Loops</vt:lpstr>
      <vt:lpstr>While Loops</vt:lpstr>
      <vt:lpstr>Poll 5 (unused)  </vt:lpstr>
      <vt:lpstr>Poll 6 (unused)  </vt:lpstr>
      <vt:lpstr>Pattern: Find the n-th thing</vt:lpstr>
      <vt:lpstr>Pattern: Find the n-th thing</vt:lpstr>
      <vt:lpstr>Pattern: Find the n-th thing</vt:lpstr>
      <vt:lpstr>Design: isPrime(n)</vt:lpstr>
      <vt:lpstr>Design: isPrime(n)</vt:lpstr>
      <vt:lpstr>Pattern: Find the n-th thing</vt:lpstr>
      <vt:lpstr>Pattern: Find the n-th thing</vt:lpstr>
      <vt:lpstr>Bisection</vt:lpstr>
      <vt:lpstr>findZeroWithBisection</vt:lpstr>
      <vt:lpstr>Loops: Break and Continue</vt:lpstr>
      <vt:lpstr>Poll 7  </vt:lpstr>
      <vt:lpstr>Previous Poll 2</vt:lpstr>
      <vt:lpstr>Previous Poll 3 </vt:lpstr>
      <vt:lpstr>Previous Poll 3 </vt:lpstr>
      <vt:lpstr>Poll 8 </vt:lpstr>
      <vt:lpstr>Poll 8 </vt:lpstr>
      <vt:lpstr>Poll 9 </vt:lpstr>
      <vt:lpstr>Poll 9 </vt:lpstr>
      <vt:lpstr>Break and Continue in Nested Loops</vt:lpstr>
      <vt:lpstr>Break and Continue in Nested Loops</vt:lpstr>
      <vt:lpstr>Break and Continue in Nested Loops</vt:lpstr>
      <vt:lpstr>Break in Nested Loops </vt:lpstr>
      <vt:lpstr>Break in Nested Loops </vt:lpstr>
      <vt:lpstr>Break in Nested Loops </vt:lpstr>
      <vt:lpstr>Design: Patterns and Top-Down Design</vt:lpstr>
      <vt:lpstr>Pattern: Find the n-th thing</vt:lpstr>
      <vt:lpstr>Poll 10 (unused)</vt:lpstr>
      <vt:lpstr>Top-down Design</vt:lpstr>
      <vt:lpstr>Top-down Design</vt:lpstr>
      <vt:lpstr>n-th Pattern</vt:lpstr>
      <vt:lpstr>Best Pattern</vt:lpstr>
      <vt:lpstr>Best Pattern</vt:lpstr>
      <vt:lpstr>Top-down Design</vt:lpstr>
      <vt:lpstr>Top-down Design</vt:lpstr>
      <vt:lpstr>Style</vt:lpstr>
      <vt:lpstr>Poll 11 (unused)</vt:lpstr>
      <vt:lpstr>Algorithm Design: Faster isPrime</vt:lpstr>
      <vt:lpstr>Algorithm Design: isPrime(n)</vt:lpstr>
      <vt:lpstr>Algorithm Design: isPrime(n)</vt:lpstr>
      <vt:lpstr>Algorithm Design: isPrime(n)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272</cp:revision>
  <cp:lastPrinted>2022-09-01T18:31:54Z</cp:lastPrinted>
  <dcterms:created xsi:type="dcterms:W3CDTF">2020-05-18T13:01:09Z</dcterms:created>
  <dcterms:modified xsi:type="dcterms:W3CDTF">2023-09-08T18:40:38Z</dcterms:modified>
</cp:coreProperties>
</file>