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340" r:id="rId2"/>
    <p:sldId id="2365" r:id="rId3"/>
    <p:sldId id="2396" r:id="rId4"/>
    <p:sldId id="2406" r:id="rId5"/>
    <p:sldId id="2454" r:id="rId6"/>
    <p:sldId id="2455" r:id="rId7"/>
    <p:sldId id="2453" r:id="rId8"/>
    <p:sldId id="338" r:id="rId9"/>
    <p:sldId id="2407" r:id="rId10"/>
    <p:sldId id="2447" r:id="rId11"/>
    <p:sldId id="2456" r:id="rId12"/>
    <p:sldId id="2424" r:id="rId13"/>
    <p:sldId id="2457" r:id="rId14"/>
    <p:sldId id="2458" r:id="rId15"/>
    <p:sldId id="2459" r:id="rId16"/>
    <p:sldId id="2418" r:id="rId17"/>
    <p:sldId id="2414" r:id="rId18"/>
    <p:sldId id="2417" r:id="rId19"/>
    <p:sldId id="2426" r:id="rId20"/>
    <p:sldId id="2408" r:id="rId21"/>
    <p:sldId id="2411" r:id="rId22"/>
    <p:sldId id="2460" r:id="rId23"/>
    <p:sldId id="2461" r:id="rId24"/>
    <p:sldId id="2462" r:id="rId25"/>
    <p:sldId id="2463" r:id="rId26"/>
    <p:sldId id="2464" r:id="rId27"/>
    <p:sldId id="2465" r:id="rId28"/>
    <p:sldId id="2451" r:id="rId29"/>
    <p:sldId id="2452" r:id="rId30"/>
    <p:sldId id="2385" r:id="rId31"/>
    <p:sldId id="2428" r:id="rId32"/>
    <p:sldId id="2423" r:id="rId33"/>
    <p:sldId id="2373" r:id="rId34"/>
    <p:sldId id="2425" r:id="rId35"/>
    <p:sldId id="2449" r:id="rId36"/>
    <p:sldId id="2466" r:id="rId37"/>
    <p:sldId id="2450" r:id="rId38"/>
    <p:sldId id="2467" r:id="rId39"/>
    <p:sldId id="2469" r:id="rId40"/>
    <p:sldId id="2474" r:id="rId41"/>
    <p:sldId id="2475" r:id="rId42"/>
    <p:sldId id="2471" r:id="rId43"/>
    <p:sldId id="2468" r:id="rId44"/>
    <p:sldId id="2470" r:id="rId45"/>
    <p:sldId id="2429" r:id="rId46"/>
    <p:sldId id="2437" r:id="rId47"/>
    <p:sldId id="2438" r:id="rId48"/>
    <p:sldId id="2439" r:id="rId49"/>
    <p:sldId id="2440" r:id="rId50"/>
    <p:sldId id="2410" r:id="rId51"/>
    <p:sldId id="2430" r:id="rId52"/>
    <p:sldId id="2432" r:id="rId53"/>
    <p:sldId id="2441" r:id="rId54"/>
    <p:sldId id="2443" r:id="rId55"/>
    <p:sldId id="2445" r:id="rId56"/>
    <p:sldId id="2448" r:id="rId57"/>
    <p:sldId id="2442" r:id="rId58"/>
    <p:sldId id="2444" r:id="rId59"/>
    <p:sldId id="2472" r:id="rId60"/>
    <p:sldId id="2473" r:id="rId6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  <a:srgbClr val="D60093"/>
    <a:srgbClr val="B07BD7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6" autoAdjust="0"/>
    <p:restoredTop sz="92449" autoAdjust="0"/>
  </p:normalViewPr>
  <p:slideViewPr>
    <p:cSldViewPr snapToGrid="0">
      <p:cViewPr varScale="1">
        <p:scale>
          <a:sx n="118" d="100"/>
          <a:sy n="118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9-05T18:50:04.722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20482 841 806 0,'0'0'36'0,"0"0"7"0,0 0-35 0,0 0-8 15,0 0 0-15,0 0 0 0,0 0 169 0,0 0 32 16,11 4 7-16,-8-4 0 0,-3 0-147 0,7 0-29 16,1 0-7-16,-8 0-1 0,0 0 12 0,7 0 3 0,-7 0 0 0,7 0 0 15,0 0-11-15,-7 0-1 0,0 0-1 0,7 0 0 16,0-4-5-16,-7 4-1 0,0 0 0 16,0 0 0-16,0 0-5 0,3 4-2 15,4-4 0-15,-7 0 0 0,0 9 2 0,0 4 0 0,0-1 0 0,0-3 0 16,-3 1-2-16,-1-1 0 0,1 7 0 0,-1 3 0 15,-6 0 1-15,3-4 0 0,0 4 0 16,-4 6 0-16,4-6-6 0,3 0-8 0,-6 6 11 0,6-6-11 16,-3 0 12-16,4-4-12 0,-1 1 12 0,1-4-12 15,-1-2 17-15,4-1-3 0,0-9-1 0,0 10 0 16,0-4-1-16,0-6 0 0,0 0 0 0,7 3 0 16,0 3 1-16,0 4 0 0,4-10 0 0,-1 6 0 15,1-3-2-15,3-3-1 0,0 0 0 0,0 0 0 16,8 0-2-16,-8 0-8 0,0 10 12 0,3-4-4 0,5-3-8 15,2 3 0-15,-3 4 0 0,1-1 0 0,-5 0 0 16,1 1 0-16,0-1 0 0,-1 1 0 16,-3-1 0-16,0 4 0 0,-3-4-10 0,3 4 10 15,-7 2 0-15,4-5 0 0,-8-1 0 0,4 10 0 16,0-3 0-16,-3-4 13 0,-1 1-1 0,1-1 0 0,-1 4-12 0,5-4-16 16,-8 10 3-16,3-3 1 0,-3-6 12 0,0 2 0 15,0 4 0-15,0-3 0 0,-3 3 0 0,-5 0 13 16,8 6-2-16,-3-13-1 0,-4 10 1 0,0-3 0 15,-4-7 0-15,1 10 0 0,-1-3 3 0,0 0 1 16,-6-3 0-16,-1-4 0 0,-3 7-15 0,0-9 0 16,-4 5 0-16,0-5 0 0,4-1 0 0,0 0-20 0,-4-2 4 15,-3-7 0 1,4 0-114-16,-1 0-22 0,0-10-5 0,4-5-773 0</inkml:trace>
  <inkml:trace contextRef="#ctx0" brushRef="#br0" timeOffset="278.98">20232 904 2692 0,'3'-9'60'0,"4"2"12"0,0-2 2 0,4-3 1 0,3-1-60 0,4 4-15 0,-1-1 0 0,5 1 0 0,2-10 16 0,5 10 0 16,2-7 0-16,12 6 0 0,-5-8 2 0,12 8 1 15,-4-5 0-15,3 11 0 0,0-2-19 0,-3-3 0 16,0-1 0-16,0 7 0 0,0-3 0 0,0-3 0 16,7-1 0-16,3 4 0 15,4-4-56-15,0 1-4 0,-4 9-2 0,4-9-733 16,-3-1-146-16</inkml:trace>
  <inkml:trace contextRef="#ctx0" brushRef="#br0" timeOffset="2574.62">23855 5423 691 0,'3'-3'61'0,"-3"3"-49"16,0 0-12-16,0 0 0 0,0 0 130 0,0 0 23 15,0 0 5-15,0 0 1 0,-10-10-55 0,10 10-12 16,0 0-1-16,-11-6-1 0,11 6-16 0,-10 0-3 16,10 0-1-16,0 0 0 0,0 0-15 0,0 0-3 15,0 0-1-15,0 0 0 0,0 0-24 0,0 0-5 16,3-3-1-16,4-3 0 0,0 3 4 0,7-4 1 15,4 4 0-15,3-3 0 0,4 0 2 0,3 2 0 16,4 4 0-16,0-6 0 0,-4 6-20 0,4 0-8 0,-1-3 0 0,1-3 8 16,0 6-8-16,3 0 0 0,-3 0 0 0,3 0 8 15,0 0-8-15,-3 0 0 0,0 0 0 0,-4 0 0 16,0 6 0-16,1-3 0 0,-8-3 0 0,3 6 0 16,-6-6 0-16,0 10 0 0,-1-10 0 0,-6 9 0 15,0-2 8-15,-1-4-8 0,-3 6 8 16,-3 0-8-16,-1-2 16 0,-3 2-3 0,-3 1 0 0,-1-1 0 15,1 10 15-15,-8-4 2 0,-3 4 1 0,0 0 0 16,0 6-31-16,-7 3 0 0,-1-3 0 0,-2 4 0 16,-1-1 12-16,0 6-4 0,-3 1-8 0,0 9 12 15,0 0-12-15,-1 3 0 0,5-6-9 0,3-1 9 0,-1 1 0 16,1-3 0-16,0-1 11 0,3 4-3 16,-3-3 8-16,7-1 1 0,-4-2 1 0,4-1 0 15,-3 1-1-15,3-1 0 0,0-5 0 0,3-1 0 0,0 0-17 16,1-3 10-16,-1 0-10 0,1-6 8 0,-1 0 7 0,0 0 1 15,4-1 0-15,0-2 0 16,4-7-144-16,-1 7-29 0</inkml:trace>
  <inkml:trace contextRef="#ctx0" brushRef="#br0" timeOffset="5797.16">25746 4457 1850 0,'0'0'40'0,"0"0"9"0,-7-3 2 0,7 3 1 0,0 0-41 0,0 0-11 0,0 0 0 0,0 0 0 15,0 0 0-15,0 0 0 0,0 0 0 0,0 0 8 16,-7 9-8-16,0-6 0 0,0 7-10 0,-1-1 10 16,1 10-8-16,-3-6 8 0,-1-1 0 0,1 13-9 15,-4-15 9-15,-4 8 0 0,0 1 0 0,1 6 8 16,-1 4-8-16,4-14 0 0,-7 4 0 0,7 0 0 15,3-10 8-15,0 10 1 0,-3-13 0 0,4 10 0 16,3-13 6-16,0 7 1 0,0-1 0 0,3-3 0 16,-3-6 6-16,7 0 2 0,0 0 0 0,0 0 0 0,0 0-11 0,0 0-1 15,11 10-1-15,-4-10 0 0,7 6 10 0,0-3 3 16,0-3 0-16,4 0 0 0,-1 10 6 0,8-10 2 16,-4 9 0-16,0-3 0 0,4-3-32 0,-4 7 0 15,0-1 0-15,0 7 0 0,1-7-8 0,-1 1-8 16,-4 5-2-16,1-5 0 0,0-1 26 0,-4 7 6 15,-4-7 1-15,5 4 0 0,-5-4-25 0,-3 7-5 16,0 3-1-16,-3-10 0 0,-1 0 16 16,-3 7 0-16,0 0 0 0,-3-4 0 0,3-2 0 0,-7 5 10 15,3 4-10-15,-3-3 12 0,0-7-12 0,-4 10 0 16,4-3 0-16,-3-4 0 0,-1 4 0 0,1 0 0 16,-4-4 9-16,3 4-9 0,-3-7 0 0,0 1 0 15,-4 5-10-15,0-5 10 16,1-1-97-16,-1 1-13 0,-7-7-2 0,8 3-1 15,-8 4-63-15,0-10-13 0</inkml:trace>
  <inkml:trace contextRef="#ctx0" brushRef="#br0" timeOffset="6049.16">25612 4510 1728 0,'3'-6'153'0,"-3"6"-122"0,0-9-31 0,4 6 0 0,3-4 133 0,0 4 21 15,0-3 4-15,7-4 1 16,4 7-111-16,-1-3-23 0,4 3-4 0,4-13-1 0,0 10 0 0,0-3 0 16,6-4 0-16,5-3 0 0,-5 1-20 0,5 2 0 15,6-3 0-15,-3-9-12 16,3 7-117-16,-3-4-24 0</inkml:trace>
  <inkml:trace contextRef="#ctx0" brushRef="#br0" timeOffset="9066.03">29129 1039 115 0,'-7'0'10'0,"0"-6"-10"15,0 6 0-15,0-10 0 0,3 7 423 0,-3 3 82 16,7 0 17-16,0 0 3 0,-3-9-400 0,3 9-80 16,0 0-16-16,0 0-3 0,0 0-14 0,3-6-2 15,1 6-1-15,-4 0 0 0,0 0 3 0,7-10 0 16,0 10 0-16,3 0 0 0,-3 0-1 0,7 10 0 15,1-10 0-15,6 0 0 0,3 6-11 0,-2-6 0 0,2 3 9 0,5 3-9 16,2-6 0-16,1 0 0 0,0 0 0 16,3 3 0-16,-3-3 12 0,3 0-3 15,-3 0 0-15,0 0 0 0,-1-3-9 0,1 3 0 16,3 0 0-16,-3 0 0 0,3 0 0 0,-3 0 0 0,3 0 12 16,-6-6-4-16,-1 6 8 0,-3 6 2 0,-1-6 0 0,-6 0 0 15,0 3-2-15,-4-3 0 0,-4 7 0 0,4-4 0 16,-3 3-8-16,-8 0-8 0,4 7 12 0,1-4-12 15,-5-2 14-15,-3 5-4 0,-3 4-1 0,-1 3 0 16,-3-4 10-16,0 4 1 0,-11 0 1 0,4 0 0 16,-3 6-1-16,-8 0 0 0,-3 0 0 0,-1-3 0 15,-6 6 19-15,0 7 3 0,7-17 1 0,-8 17 0 16,5-1-19-16,-1 1-3 0,4-1-1 0,-1 4 0 16,-2 0-4-16,2-4-2 0,-2 10 0 0,-1-6 0 0,0-4-14 15,7 1 0-15,-3-7 0 0,4 6 0 0,-1-5 0 0,4-1 0 16,3-6 0-16,0 0 0 0,4-3 0 0,0 2 0 15,7-8 0-15,0 3-856 16,0-13-164-16</inkml:trace>
  <inkml:trace contextRef="#ctx0" brushRef="#br0" timeOffset="10934.07">17773 12808 1998 0,'0'0'44'0,"-4"-7"8"0,-3 4 3 0,4-3 1 0,-1 6-44 0,-3-9-12 0,4 9 0 0,-1-7 0 16,4 7 12-16,-3-3 1 0,3 3 0 0,-4 0 0 15,1 0-13-15,3 0 0 0,-7-6 0 0,0 6 0 16,-1 6 0-16,1-6 0 0,-3 3 0 0,3 4 0 0,-4 2 0 0,-3-3-8 15,3 4 8-15,-6 2 0 0,-1-2 0 0,1 5 11 16,-1 4-2-16,-3 0 0 0,0-3 14 0,3 9 2 16,4-3 1-16,0 3 0 15,-4 3 2-15,4-3 0 0,-4 13 0 0,4-4 0 16,0 1-16-16,0-1-4 0,-4 4 0 0,4-4 0 16,0 10-8-16,4-6 0 0,-1 6 0 0,0-7 0 0,4 7 0 0,4-3 0 15,3 0 0-15,-4 3 0 0,4-10 0 16,4 10 0-16,3-9 0 0,0-7 0 0,4 6 0 15,-1-5 0-15,4-4 0 0,0-3 0 0,4 3 0 0,-4-7 0 16,-3-2 0-16,3 0 0 0,3-4 0 0,1-2 0 16,0-1 0-16,3-3 0 0,-4 4 0 0,1-10 8 15,0 6-8-15,3-6 8 0,-3-6 0 0,-1 6 0 16,1-10 0-16,-4 4 0 0,4 3-8 0,-4-13 8 0,-4 7-8 16,4-7 8-16,-3 7-8 0,-4-10 12 0,4 0-12 0,-4 0 12 15,0 4 0-15,-4-4 1 0,4 0 0 0,-3 0 0 16,-4 4 16-16,0-4 3 0,0 3 1 15,-4-3 0-15,1 0-10 0,-1 4-3 0,-3 2 0 0,-3-2 0 16,-1 5 10-16,0 1 2 0,1-1 0 0,-4 4 0 16,0 3-32-16,-4-3 0 0,0 3 0 0,1 3 0 15,-4 0 16-15,3 0-4 0,0 0 0 0,1 3 0 16,-5 3-12-16,8 3 0 0,0 1 0 0,-3-1 0 16,-1 1 0-16,-3 5 0 0,0-2 0 0,-1 2 0 15,1 4 0-15,0 0-8 0,0-3 8 0,0 3 0 16,0-4-24-16,3 4-2 0,4 0 0 0,-4-3 0 15,4-4-206-15,0 4-42 0</inkml:trace>
  <inkml:trace contextRef="#ctx0" brushRef="#br0" timeOffset="12119.6">20197 17229 288 0,'0'0'25'0,"-4"-3"-25"15,-3-3 0-15,0-4 0 0,0 1 375 0,3-4 69 16,4-2 15-16,4-1 2 0,-1 3-354 0,4-8-71 16,4 8-15-16,-4-3-2 15,4-2-39-15,-1-1-7 0,1 0-1 0,-4 3-1 0,0 1 29 0,-4 5 0 16,1 1 11-16,0-1-3 0,-4 10 29 0,0 0 7 16,-4-3 0-16,4 3 1 0,-7 3 4 0,-4 4 1 0,1 2 0 0,-4 4 0 15,0 8-30-15,-1-2-5 0,1 0-2 0,-3 9 0 16,-1-9 4-16,0 12 1 15,4-9 0-15,0 4 0 0,0 2-1 0,-4 3 0 0,11-3 0 0,-3 1 0 16,3-1-5-16,3-3-2 0,-3 3 0 0,4-3 0 16,-1 3-10-16,1-3 0 0,3 4 9 15,-4-4-9-15,4 3 0 0,0-9 9 0,4 6-9 0,-4 0 0 16,3-6 8-16,1 0-8 0,3-1 0 0,0-2 0 16,0-3 0-16,0 2 0 0,3-5 0 0,1-1 0 15,3 1 8-15,0-4 4 0,4 3 0 0,3-9 1 16,4 7 1-16,3-7 0 0,0 0 0 0,4-7 0 15,-4 7-14-15,4-6 0 16,0 3 0-16,-4-3 0 0,4 2 0 0,3-2 8 0,0-3-8 0,4-1 0 0,3 1-12 16,-3 0-8-16,3 2-1 0,1-2-1 15,-4-4-22-15,-1 7-5 0,-2-3-1 0,-5-1 0 16,-2 1-125-16,-1 3-25 0</inkml:trace>
  <inkml:trace contextRef="#ctx0" brushRef="#br0" timeOffset="12490.61">20923 17110 2804 0,'-7'3'62'0,"0"3"13"0,-3 10 2 0,-5-3 1 0,5 5-62 0,-1 4-16 0,1 7 0 0,3-1 0 15,-4 16 0-15,0-7 0 0,4 7 0 0,-3 0-10 16,-1 3-8-16,1 3-2 0,-1-3 0 0,-3 4 0 15,3-4 20-15,-3 0 0 0,0 3-8 0,-3-3 8 16,2 3-16-16,1-3 0 0,0-3 0 0,-3 3 0 16,6-3 27-16,-3-3 5 0,3-4 2 0,1-2 0 15,3-1-142-15,0-2-29 0,3-7-6 0</inkml:trace>
  <inkml:trace contextRef="#ctx0" brushRef="#br0" timeOffset="13952.81">25509 12318 230 0,'-10'0'20'0,"-1"-9"-20"0,1 0 0 0,-1-7 0 0,0 3 270 0,-3-2 50 16,0-4 9-16,4 0 3 15,-4-3-183-15,6 10-36 0,-2-4-7 0,3-3-2 16,0 3-4-16,3-2 0 0,1-1-1 0,3 0 0 0,0 3-27 0,0-2-6 15,0 2-1-15,3 3 0 0,1-2-29 16,3 5-5-16,-4 1-2 0,1-1 0 0,3 1-12 0,-7 9-2 16,0 0-1-16,0 0 0 0,0 0-5 0,0 0-1 15,-4 9 0-15,1 7 0 0,-4-3-8 0,-4 12 0 16,1 3 0-16,-4 0 8 0,-4 7-8 0,4-7 0 16,0 13 0-16,0-4 0 0,-1-2 0 0,1-1 0 15,0 1 0-15,4-4 0 0,-8 4 0 0,7-7 0 16,-3-3 0-16,4 3 0 0,-4-3 0 0,7 0 0 0,-4-6 0 15,4 0 0-15,3 0 19 0,-3-4-2 0,7-2 0 16,-3 3 0-16,6-1 9 0,-3-5 2 0,0-7 0 0,0 6 0 16,0-9-20-16,7 13-8 0,0-1 8 15,1-5-8-15,-8-7 0 0,10 9 0 16,1 0 0-16,-1-5 0 0,1 2 8 0,3-6-8 0,-3 0 0 16,3 3 8-16,3-6-8 0,1 3 8 0,-4 0-8 15,4-6 8-15,3 6-8 0,4-10 8 0,-1 7-8 0,4-3 8 16,4 6-8-16,-4-3 0 0,-3-4-10 0,0-2 10 31,7 6-93-31,-8-3-13 0,5-4-2 0,-5 4-1 16,1-4-75-16,0 1-14 0,-4-3-3 0</inkml:trace>
  <inkml:trace contextRef="#ctx0" brushRef="#br0" timeOffset="14286.76">26113 11964 2289 0,'-4'-3'50'0,"-3"-3"10"15,0 6 3-15,3-3 2 0,1-4-52 0,-1 4-13 0,-3-3 0 0,0 6 0 0,4 0 0 0,-4 0 0 16,0 0 0-16,0 0 0 0,3 6 0 0,-3-3 0 16,3 4-10-16,-3 2 10 0,0 0-10 0,0 7 10 15,-3-3-12-15,3 5 12 0,-4 8 0 0,1-1 0 0,2-3 10 0,-6 9-2 16,4 3 16-16,-4 4 4 0,0 0 1 0,-1-4 0 15,1 10-13-15,-3 0-2 16,3 0-1-16,-4 3 0 0,0 6 3 0,-3 1 1 0,0-1 0 0,0 10 0 16,-4-10-17-16,0 3 0 0,4-2 0 0,-3-1 0 15,-1 0 0-15,4 1-11 0,0-1 2 0,6-9 0 16,1 0 9-16,4 0 0 0,-1-7 10 0,8-2-10 16,-4-1 0-16,3-6 0 0,0-3 0 0,1-3 0 31,3 4-32-31,0-8-2 0,0-2-1 0,0 3-673 0,0-3-136 0</inkml:trace>
  <inkml:trace contextRef="#ctx0" brushRef="#br0" timeOffset="15086.76">29591 9161 748 0,'4'-10'67'0,"-1"1"-54"0,-3 3-13 0,0 3 0 15,0 3 287-15,0-7 54 0,-3 4 11 0,3 3 3 16,0 0-237-16,0 0-47 0,0 0-10 0,-8 0-1 16,1 3-35-16,0-3-6 0,-3 7-2 0,3 2 0 0,-4 0-17 0,1 1 10 15,-5 5-10-15,1-5 8 0,4 9-8 0,-4-4 8 16,-4 7-8-16,-3 0 8 0,3 6-8 0,-6 1 8 15,-1-1-8-15,0 13 8 0,0-4-8 0,1 1 10 16,3 6-10-16,-4 0 10 0,4 3-10 0,0-3 0 16,6 0 0-16,-2-4 0 0,6-2 0 0,4 0 0 15,0-4 0-15,4 4 0 0,-1-4 0 16,4-6 0-16,0 7 0 0,7-10 0 0,0 3 0 16,4-9 12-16,3 6-12 0,0 0 12 0,4-6-2 0,3 0 0 15,-4 0 0-15,8-4 0 0,0-5 3 0,-1 5 1 16,5-5 0-16,-1-1 0 0,0-6 2 0,-3 4 1 15,3-4 0-15,-7-3 0 0,4 0-8 0,-7-3-1 16,-1-4-8-16,1-2 12 0,-4 0 27 0,0-1 5 0,0-6 0 16,-3 7 1-16,-1-10-7 0,-3 0-2 0,0 4 0 15,-3-4 0-15,3 0-2 0,-7 0-1 0,0 4 0 0,-3-4 0 16,-1 0-14-16,-3 3-3 0,-4-2-1 0,1-1 0 16,-1 3-15-16,-3 3 0 0,0-2 0 0,-7 5 0 15,-4 4 0-15,-3 3 0 0,-7-3 0 0,-4 6 0 16,0 6 0-16,-7-6-13 0,0 9 4 15,4-2 1-15,3-4 8 0,4 6 0 0,3-3 8 0,4-2-8 16,3 5 0-16,0-3 0 0,8 4 0 0,-1-10-885 16,4 9-182-16</inkml:trace>
  <inkml:trace contextRef="#ctx0" brushRef="#br0" timeOffset="-85801.22">8837 13178 230 0,'0'0'20'0,"0"0"-20"0,0 0 0 0,0 0 0 0,0 0 401 0,0 0 76 15,0 0 15-15,0 0 4 0,-3 6-380 16,-4 10-75-16,7-7-15 0,-4 0-3 0,0 4-10 0,4 3-1 16,0 3-1-16,-3-1 0 0,-1 7-11 0,1 0 0 15,-1 4 0-15,1-4 0 0,3-3 0 0,0 9 0 16,-4-9 0-16,1 9 0 0,-1-9 0 0,4 13 0 16,-7-7 0-16,7-3 0 0,-3 3 29 0,-4 4 4 15,3-10 1-15,1 3 0 0,-5 0-14 0,5-3-4 16,-1-6 0-16,1 2 0 0,-1 1 15 0,1-9 2 15,-1 5 1-15,4-5 0 0,0-10 5 0,0 0 1 16,0 0 0-16,0 0 0 0,0 0 4 0,0-13 2 0,-3-3 0 0,-1 1 0 16,4 2-24-16,0-9-5 0,-7 3-1 0,0 1 0 15,0-7 20-15,0 6 3 0,0-10 1 0,0 4 0 16,-4-3-16-16,4 3-4 0,-3-3 0 0,3 0 0 16,0-7-4-16,0 7-2 0,-1-7 0 15,5 1 0-15,-1-4-14 0,4 4 0 0,0-1 0 0,4 7-10 16,-1-6 10-16,5 5 0 0,2 1 8 0,4 3-8 15,0 0 0-15,8 6 8 0,-5-6-8 0,8 13 0 16,0-4 0-16,3 6 0 0,0-2 0 0,4-1 0 16,-1 4-9-16,1 6 9 0,0-3-10 0,0 2 10 15,-8-2-8-15,5 6 8 0,-1 0 0 0,-3 0-9 16,3 0 9-16,0 6-10 0,-3-6 10 0,-1 4-10 16,1 5-3-16,3-3-1 0,-3 4 0 0,0-1 0 15,-4 0-81-15,-3 1-16 0,3 6-3 0,-11-4-1 16,8 10-19-1,-4-9-4-15,-3 5-1 0,3 4 0 0,0-3-103 0,0-6-21 0,11 21-4 0,3-15-1 0</inkml:trace>
  <inkml:trace contextRef="#ctx0" brushRef="#br0" timeOffset="-85130.22">9850 13203 2484 0,'0'0'55'0,"0"0"11"0,0 0 2 0,0 0 1 0,0 0-55 0,0 0-14 0,0 0 0 0,-4 0 0 16,4 0-20-16,0 0-8 0,-3 6 0 0,-5-3-1 16,1-3 17-16,0 6 3 0,0-2 1 0,0 2 0 15,-7-3 0-15,4-3 0 0,-1 9 0 0,-3-2 0 16,0 2 8-16,0 7-12 0,-4-4 12 0,4 4-12 0,-7 3 12 0,3 0-13 15,-3 6 5-15,3-6 8 16,-3 9-8-16,0-6 8 0,-4 0 0 0,8 3 0 0,-5 0 0 0,5-3 13 16,3 3-1-16,0 0-1 0,3-6-11 0,0 6 10 15,4-6-10-15,4-1 10 0,-1-2-2 0,4-3-8 16,0-13 12-16,4 9-4 0,-4-9-8 0,10 10 8 16,1 2-8-16,7-9 8 0,-11 3 0 0,7-2-8 15,-4-4 12-15,4 6-4 0,1-6 15 0,-5 0 2 16,4 0 1-16,-3 0 0 0,-1-6-5 0,-2 6-1 15,-1-4 0-15,3-2 0 0,-6-3 3 0,3-1 0 16,-4 1 0-16,1 0 0 0,-1-7-2 0,-3 6 0 16,0-5 0-16,4 5 0 0,-8-2-7 0,4-4-2 0,0 0 0 15,-3 7 0-15,3-3 2 0,3-4 0 0,-3 6 0 0,-3 1 0 16,3 3-6-16,0 6 0 0,0 0-8 0,0 0 12 16,0 0 2-16,0 0 0 15,0 0 0-15,0 0 0 0,0 0-23 0,7 6-5 0,0-3-1 16,3 10 0-16,-2-4 15 0,2 4 16 0,1 2-3 0,-1 1-1 15,1-3-12-15,-1 5 0 0,5 7 0 0,-5-6 0 16,1 0 0-16,-1 3 0 0,1-9 0 0,-4 5 0 16,4 1 0-16,-1 3-16 0,1-9 3 0,-1 2 1 15,-3-5-68 1,4-1-14-16,0-3-2 0,-4-2-685 0,0-8-137 0</inkml:trace>
  <inkml:trace contextRef="#ctx0" brushRef="#br0" timeOffset="-84649.22">10047 13294 2559 0,'0'0'56'0,"0"0"12"0,0 0 3 0,0 0 1 0,0 0-58 0,0 0-14 0,0 0 0 0,0 0 0 0,-3 6 0 0,3 10-16 16,-4-4 3-16,1 7 1 0,3-3 3 0,-4 3 1 15,-3-4 0-15,3-2 0 0,-3 2 16 0,4 1 3 16,-1-3 1-16,-3-4 0 0,4 7 6 0,3-7 2 16,-4-3 0-16,1-2 0 0,3-4 25 0,0 0 6 15,0 0 1-15,0 0 0 0,0 0-7 0,0 0-1 0,0 0 0 0,0 0 0 16,0 0-28-16,7 0-7 0,0-4-1 0,0-2 0 16,0-3 11-16,0 2 1 0,0-2 1 0,-3 0 0 15,3-4 9-15,-4-3 2 0,4 7 0 0,0-7 0 16,0 4-19-16,-3-4-3 15,3-3-1-15,0 4 0 0,0-7 4 0,-3 0 1 16,3 3 0-16,3 6 0 0,1-2-14 0,-1-1 9 0,-3-3-9 0,4 0 8 16,0 10-8-16,-1-7 0 0,1 7 0 15,3 6 0-15,-4-4 0 0,1-2 0 0,7 9 0 16,-4 0 0-16,3 6 0 0,5 4 0 0,-5-1 0 0,1 1 0 16,7-1-9-16,-4 10 9 0,3-4-12 0,-10 4 12 15,-3 0-9-15,3 6 9 0,7-6 0 0,-10 9-9 16,-11-9 9-16,7 6 0 0,0-6 0 0,4 0 0 15,-8-4 0-15,1 4 0 0,-1-3 0 0,4-4 0 0,4 1-8 16,-4 0 8-16,-7-4-8 0,0 0 8 16,0-2-98-16,3-4-14 0,4 3-4 0,1 3-764 15,-1 1-154-15</inkml:trace>
  <inkml:trace contextRef="#ctx0" brushRef="#br0" timeOffset="-83948.22">11081 13400 2818 0,'0'0'62'0,"0"0"13"0,-11-3 2 0,4-3 3 0,7 3-64 0,-7-3-16 15,-4-4 0-15,1 1 0 0,6-1-13 0,-3 4-6 16,0-3-1-16,-3-1 0 0,3 1 20 0,0 6 0 0,7-10 0 0,-7 10 0 15,-4-3-11-15,4-4 2 0,7 10 0 0,0 0 0 16,-11 0 9-16,1-3 0 0,3 6 0 0,-4-3 0 31,0 7-24-31,-3-4-7 0,-3 3-1 0,-1 10 0 0,0-4 32 0,1 7 0 0,-1-3 0 0,1 3 0 16,-1-1 20-16,4-2 9 0,-4 3 3 0,4 0 0 16,3-1-32-16,1-2 0 0,6 3 0 0,1-3 0 15,-1-7 22-15,1 0-2 0,10 7 0 0,-4-6 0 16,4-7-12-16,0 3-8 0,4-6 8 0,0 3-8 15,3-3 11-15,3 0-3 0,-6 0 0 0,7 6 0 16,-1-6-8-16,4 0 0 0,-3 0 0 0,0 0 0 0,-1 0 0 0,1-6 8 16,3 6-8-16,-10-3 8 0,-1 3 0 0,1-6 0 15,3-4 0-15,0 1 0 0,-7 6 10 0,4-4 2 16,3-2 0-16,0 0 0 16,-3-7-2-16,-1 7 0 0,1-1 0 0,-1-6 0 15,4 4-2-15,-7-4 0 0,-3 4 0 0,0-10 0 0,-1 3-16 0,-3 0 0 16,4 0 0-16,-1 0 0 0,-3-6 0 0,4 10 0 15,-4 5 0-15,-4-2 10 0,1 6-10 0,-1-4-14 16,4 10 3-16,0 0 1 0,-3 0 10 0,3 0 0 16,-4 0 0-16,4 0 0 0,0 0 0 0,-7 6 0 15,3-2 0-15,4-4 0 0,4 15 0 0,-8-2 0 0,-3 9 0 16,7-4 0-16,4 1 0 0,-1 10-12 0,-3-11 12 0,4 14-12 16,-1-10 12-16,5 9 0 0,2-3 0 15,1 0-8-15,-4 1 8 0,3 5 0 16,8 1 0-16,0-7-8 0,-4 6 8 0,3-5 0 0,-6 5 0 0,7 1 0 15,-8-7 0-15,1 6 0 0,-4-5 0 0,3-1 0 16,-6 6 0-16,-1-6 0 0,-3-2 0 0,-3 8 0 16,3-6 0-16,-4 0 0 0,-3 7 12 0,0-7-4 15,-7 4 0-15,4-10 0 0,-1 9 0 0,-7-3 0 16,-3-3-8-16,-4-3 0 0,1 3 0 0,-8-6 0 16,-3 0 0-16,-1 6-10 0,1-9 10 0,0-7-13 15,0 4-2-15,-4-13 0 0,0 6 0 0,7-12 0 31,1-4-71-31,-1-2-14 0,-3-13-4 0,3-1-716 0,4-8-143 0</inkml:trace>
  <inkml:trace contextRef="#ctx0" brushRef="#br0" timeOffset="-83465.22">11381 13444 2966 0,'0'0'65'0,"0"0"14"0,0 0 2 0,0 0 3 0,0 0-68 0,0 0-16 0,14-9 0 0,0 9 0 16,7-3 0-16,0-4 0 0,-3-2-11 0,7 3 11 15,10-4 0-15,-3 1 0 0,-4 0 0 0,-4-4 0 16,8-3 0-16,-4 1 0 0,-3 2 0 0,0-3 0 16,-4-2 0-16,0 2 0 0,-3 3 0 0,-1-2 0 15,-2-1 0-15,-5-3 9 0,1 7-1 0,-4-4 0 16,0 0 2-16,-4 4 0 0,-6-4 0 0,3 0 0 16,-4 4-10-16,-3-4 0 0,-3-3 9 0,-1 10-9 15,-3-7 0-15,-4 13 0 0,-3-6 0 16,0 9-12-16,-4 0 4 0,-6 3 0 0,-5 6 0 0,-3 7 0 15,1 3 8-15,2 6 0 0,1 3 0 0,-4 10 0 16,4-4 0-16,3 1 11 0,4 9-3 0,3-7 0 16,4 4 5-16,4-3 1 0,-1-1 0 0,7-2 0 15,8 2 16-15,-1-2 3 0,8-1 1 0,-1 1 0 0,11-7-18 16,1 0-3-16,2-3-1 0,8-6 0 16,14 0-12-16,3-10 0 0,7 7 0 0,8-6-10 15,13-10-94-15,8 0-20 0,81-19-3 16,-18-16-1-16</inkml:trace>
  <inkml:trace contextRef="#ctx0" brushRef="#br0" timeOffset="-77678.51">12901 12450 2383 0,'0'0'52'0,"0"0"12"0,0 0 1 0,0 0 2 0,0-6-54 0,0-3-13 0,0 9 0 0,0 0 0 16,0-10 9-16,0 10-1 0,0 0 0 0,4-6 0 16,-4 6-8-16,0-3 0 0,0 3 0 0,0 0 0 15,0-7 0-15,0 7 0 0,0 0 0 0,0 0 0 16,0 0 0-16,0 0 0 0,-7 0 0 0,0 10 0 16,-1-4 14-16,1 4 7 0,-3-1 2 0,-1 10 0 15,1 0-3-15,-1 6 0 0,-7 3 0 0,4 6 0 16,-3 1-6-16,-4 9-2 0,-4 3 0 0,0-3 0 15,-7 9 16-15,4 0 4 0,-4 1 0 0,1-1 0 16,-1 10-8-16,4-10 0 0,-1 10-1 0,5-10 0 16,3 0 14-16,3 4 3 0,4-7 1 0,0-3 0 15,3-3-24-15,4 0-5 0,4 0 0 0,-1 0-1 16,4-1 0-16,7-2 0 0,-3 3 0 0,6-3 0 16,1-3 2-16,6-1 1 0,8 4 0 0,0-3 0 0,7-1-14 0,3-2 0 15,0-1 0-15,0 4 0 0,4-4-9 0,0 4 9 16,0-4-13-16,0 1 5 15,3-1-16-15,7-5-2 0,1-4-1 0,-1 3-859 16,1-9-172-16</inkml:trace>
  <inkml:trace contextRef="#ctx0" brushRef="#br0" timeOffset="-73291.51">12764 13218 345 0,'0'0'31'0,"0"0"-31"0,-11 0 0 0,11 0 0 0,0 0 242 0,-4 0 42 16,-3 0 9-16,7 0 2 0,0 0-191 0,0 0-39 15,0 0-7-15,0 0-2 0,0 0 4 0,0 0 0 16,0 0 0-16,0 0 0 0,0 0 6 0,0 0 2 16,0 0 0-16,0 0 0 0,7-6 12 0,4 6 4 0,-4 0 0 0,0 0 0 15,4-3 16-15,-1-3 3 16,-10 6 1-16,7 0 0 0,4 0-69 0,-1 0-14 16,1 0-2-16,0 0-1 0,-1 0-18 0,1-3 0 15,3 6 0-15,0-6 0 0,0 3 0 0,0-7 0 16,-3 7 0-16,6 0 0 0,-6 0 0 0,3 0 0 0,4 0 0 0,-8 0 10 31,5 0-30-31,-5-6-7 0,4 6-1 0,-3-3 0 16,-4 3-157-16,0 0-32 0,3-6-7 0</inkml:trace>
  <inkml:trace contextRef="#ctx0" brushRef="#br0" timeOffset="-71568.98">13437 12820 2487 0,'0'0'55'0,"0"0"11"0,0 0 2 0,0 0 2 0,-3-9-56 0,3 9-14 0,-4-3 0 0,4-4 0 15,4-2 19-15,-1 6 1 0,8-3 0 0,-1-1 0 0,1 4-20 0,7-3-16 16,-1-3 4-16,5-1 0 0,2 1 3 0,4 6 1 16,-3-4 0-16,3 1 0 0,1 3 8 0,-5 3 0 15,4 0 0-15,4 0 0 0,-4 3-12 0,-3 3 4 16,3 1 0-16,-6-4 0 0,2 6 8 0,-6 7 0 15,0-7 10-15,-4 1-10 0,-4 8 20 0,1-8-1 16,-1 5-1-16,-3-2 0 16,-3 3 0-16,-1 3 0 0,-3-4 0 0,-3-5 0 15,-1 8-18-15,1-8 0 0,-1 6 0 0,-3-7 0 0,0 7 29 16,-3-4 3-16,-1-2 0 0,-3-1 0 0,3-3-20 0,-3 4-3 16,0-1-1-16,4-3 0 0,-1-3-8 0,0 4 8 15,-3-4-8-15,4 3 8 0,-1-3-8 0,1-3 0 16,3 7 0-16,-4-4 0 0,4-3-9 0,-4 0-4 15,11 0-1-15,-3 0 0 0,3 0 14 0,-7 6 0 0,7-6 0 0,-4 9 0 16,4 1 0-16,0-10 0 0,0 9 0 0,7-3 0 16,-3 4 0-16,3-1 0 0,0 1 0 0,0-1 0 15,7 0 0-15,-3 7-16 0,3-6 4 0,0-1 0 16,0 0 12-16,0 1 16 0,0 5-3 0,-3-5-1 16,3 2-12-16,0 4 0 0,-3 0 0 0,-1 3 0 15,-3-1 0-15,4 1 0 0,-4 0 0 0,-4-3 0 16,4 3 0-16,-3-1 0 0,-4 1 0 0,0 3 0 15,0-9 0-15,-4 5 0 0,1-2 8 0,-4 3-8 16,3-3 8-16,-3-4-8 0,-3 4 11 0,-1 0-11 16,1-4 0-16,-5 4 0 0,1 3 0 0,0-10 0 15,-7 7 0-15,3-7 0 0,-6 10 0 0,3-10 0 16,-8 7 0-16,8-7 0 0,0-5-12 0,0 2 3 16,-4 0-9-16,4-3-2 0,-4-3 0 0,4 0 0 15,0-3-9-15,3-3-3 0,1 0 0 0,3 2 0 16,-1-2-88-16,5-3-17 0,3-1-4 0,-4 7-842 15</inkml:trace>
  <inkml:trace contextRef="#ctx0" brushRef="#br0" timeOffset="-71189">14813 13632 1209 0,'0'0'108'0,"0"0"-87"0,4 10-21 0,-1-4 0 16,4 3 346-16,-3 1 65 0,-1-1 13 0,4 1 2 15,0 5-341-15,0-5-68 0,4-1-17 0,-4 1 0 16,0 5 0-16,0-2-9 0,0 3 1 0,-3 2 0 16,-1 1-15-16,4 3-2 0,-3 0-1 0,-4 3 0 15,0-6 17-15,0 6 9 0,3 0-10 0,-6-3 10 0,3-3 0 0,-4 6 0 16,1-9 0-16,-4 2 0 0,0 8 0 0,-4-8 10 16,-3-5-10-16,0 9 12 0,0-10-12 0,-4 4 0 15,4-7-12-15,0 1 12 16,-4-10-39-16,4 0 0 0,0-6 0 0,0 2 0 15,-4-11-165-15,4 2-34 0,-10-31-6 0,2 0-2 0</inkml:trace>
  <inkml:trace contextRef="#ctx0" brushRef="#br0" timeOffset="-68587.39">15773 12535 1152 0,'0'0'102'0,"0"0"-82"15,0 0-20-15,0 0 0 0,-7 0 260 0,0 0 47 16,0 0 9-16,7 0 3 0,-8 6-252 0,5-3-51 15,-4 10-16-15,-4-1 10 0,1 4-10 0,3 3 0 16,-7 0 0-16,3 9-11 0,-3-3 11 0,3 0 0 16,-3 3 0-16,0 1 0 0,3-4 0 0,-3 3 0 0,4-3 0 0,-1 3 0 15,-3-9 40-15,7 3 9 0,-4-3 3 0,4-7 0 16,0 7-19-16,4-3-3 0,-4-1-1 0,3-2 0 16,-3 3 11-16,7-1 3 0,-3-5 0 0,3 2 0 15,0-2-25-15,3 5-5 16,-3-5-1-16,4 9 0 0,3-10 4 0,0-3 0 0,-4 4 0 15,8-1 0-15,-4 0 0 0,4-9 0 16,3 7 0-16,3-4 0 0,4-6 3 0,4-4 1 0,0 4 0 16,3-6 0-16,7-4-20 0,-3 4 0 0,0 0 0 0,0-4 0 15,6-3-15-15,-6 1-3 0,0 5-1 0,0 1 0 32,-4-1-37-32,-3 1-8 0,-4 0-2 0,-4-1 0 15,1 4-22-15,-4-3-5 0,0-1-1 0,-7 7 0 0,0-6-85 0,-3 2-17 16,-1-2-3-16,1 3-636 0</inkml:trace>
  <inkml:trace contextRef="#ctx0" brushRef="#br0" timeOffset="-68320.39">16111 12579 2487 0,'0'0'110'0,"-7"9"23"0,4 10-106 0,-4 6-27 0,-4-6 0 0,4 6 0 0,0 0 82 0,0-3 11 15,-4 9 3-15,4-2 0 0,0-1-36 16,0 6-6-16,-3-5-2 0,-1 5 0 0,-3 1-42 0,0 2-10 16,0-2 0-16,-4 9 0 0,-3-1 0 0,3 1 0 0,1-3 0 0,-5 3 0 15,-2 0 0-15,-1 0 0 16,0 0 0-16,4 0 0 0,-3-7-11 0,-1 7 11 0,4 0-10 16,3 0 10-1,-3-6-33-15,7-4-1 0,3 1 0 0,4-7 0 16,0-3-58-16,4-3-12 0,-1-6-3 0,4-7 0 15,4 7-88-15,3-13-17 0,17-3-4 0,1-19-1 0</inkml:trace>
  <inkml:trace contextRef="#ctx0" brushRef="#br0" timeOffset="-67904.38">16267 11704 1843 0,'-18'-10'164'0,"7"10"-132"0,1 0-32 0,-4 0 0 0,3 0 184 0,-3 10 31 15,3-10 5-15,1 9 2 0,-1 1-161 0,1 5-32 16,3 1-6-16,3 3-2 0,-3 0-21 0,7-1-13 15,-4 8 1-15,4 2 1 0,0 0 24 0,4 3 5 16,3 1 1-16,0 9 0 0,0-4 4 0,7 16 1 16,-3-6 0-16,10 13 0 0,-3-3 12 0,3 2 4 15,4-2 0-15,3 5 0 0,0 14-13 16,0-4-3-16,-7-7 0 0,1 8 0 0,-1-4-7 0,-4 3-1 0,-3 0-1 16,-3 6 0-16,-4-6 1 0,-3 10 0 0,-8-10 0 15,1 0 0-15,-8-3-2 0,-3 3 0 0,0-3 0 0,0-3 0 16,-4-3-6-16,0 0-8 0,-3-4 11 0,0-2-11 15,-7-4 10-15,3 0-10 0,0-9 8 16,1 6-8-16,-4-6 0 0,-1-6-12 0,1-1 0 16,-7-2 1-1,-4-1-140-15,-7-5-28 0,-10-4-5 0</inkml:trace>
  <inkml:trace contextRef="#ctx0" brushRef="#br0" timeOffset="-66062.26">8005 14764 2574 0,'-11'0'56'0,"4"0"12"0,0 0 3 0,0 0 1 0,0 0-57 0,7 0-15 0,0 0 0 0,0 0 0 15,0 0 9-15,0 0-1 0,7-9 0 0,7 9 0 16,0-9 20-16,4 9 3 0,10-7 1 0,4-2 0 16,6 9-17-16,15-3-3 0,4-3-1 0,6-4 0 15,4 1 16-15,7 9 3 0,-7-10 1 0,15 4 0 16,9 3-1-16,1-3 0 0,0 2 0 0,7-2 0 15,3 3-8-15,11-3-2 0,-4 3 0 0,4-4 0 16,0 7-12-16,7 0-8 0,3 0 10 0,8 0-10 16,-8 0 16-16,11 0-2 0,7 7-1 0,4-4 0 15,3-3 7-15,0 9 2 0,-3-9 0 0,0 10 0 0,6-10 1 16,1 9 0-16,0-3 0 0,-1 4 0 0,1 5-14 0,-4-2-9 16,-3-4 12-16,3 1-12 0,4 5 21 0,0-5-2 15,-4 6-1-15,0-7 0 0,0 0-7 16,-3 1-2-16,-4 5 0 0,3-5 0 0,1 2-9 15,0-5 0-15,-8 2 0 0,11 0 0 16,-3 1 0-16,3-4 0 0,-7-3 0 0,-3 4 0 0,0-4 8 0,-1 3-8 16,-6-3 0-16,3 3 8 0,-7-6 0 0,-11 7 0 15,-10-4 0-15,3-3 0 0,4 0-8 0,-3 0 12 16,-15 6-12-16,-11-3 12 0,-6-6 4 0,-4 3 2 16,4-6 0-16,-8 6 0 0,-10 0-18 0,0 0 0 15,-7-3 0-15,-7-4 0 0,-7 7 0 0,-4 0 0 0,-10-6 0 16,-4 3 0-1,-10-3-124-15,-4-4-29 0,-11 1-6 0</inkml:trace>
  <inkml:trace contextRef="#ctx0" brushRef="#br0" timeOffset="-25876.61">5034 5448 1267 0,'0'0'112'0,"0"0"-89"0,0-3-23 0,0 3 0 16,0-13 199-16,0 10 35 0,4-6 7 16,-4 2 2-16,7-2-167 0,-4 0-34 0,-3-1-6 0,0 7-2 15,0-3-18-15,0-4-4 0,-3 1-1 0,3 3 0 16,-11-4 10-16,4 1 3 0,0 0 0 0,0-1 0 16,-4 1 11-16,-3 2 2 0,4-2 1 0,-4 0 0 15,-1-4 18-15,-2 1 4 0,-1 2 1 0,4 1 0 16,-11 9-29-16,4-10-7 0,0 7-1 0,0-3 0 15,-4 6 13-15,-3 0 3 0,-4 0 0 0,-3 0 0 16,3 0-21-16,-10 6-4 0,0-3-1 0,6 7 0 16,-10-10 13-16,8 9 2 0,-8-9 1 0,10 6 0 15,-2 4-8-15,-5-10-2 0,5 6 0 0,-1-3 0 16,3-3-8-16,-6 0-1 0,0 0-1 0,6 6 0 16,1-6 0-16,3 0 0 0,4-6 0 0,-7 6 0 0,0 6 2 0,3-6 1 15,7-6 0-15,1 6 0 0,6 6-2 0,-7-2-1 16,8-4 0-16,-1 0 0 0,0 6-10 0,1-3 0 15,6 3 9-15,-3-3-9 0,3-3 0 0,-3 7 8 16,7-7-8-16,4 0 0 16,-4 3 0-16,3-3 0 0,-3 6 0 0,4-6 8 0,3 0-8 0,0 0 0 15,-4 3 0-15,-3 4 8 16,7-7 4-16,-4 0 0 0,4 9 1 0,-7-3 0 0,4 7-13 0,-1-7 0 16,4 3 0-16,0 1-10 0,0 9 10 0,0-1 11 15,0-2-3-15,0 9 0 0,0-3 0 0,0 3-8 16,-7 0 12-16,7 4-4 0,0-1-8 0,0 6 10 15,0 1-10-15,0 2 10 0,7 7-2 0,-7 0 0 16,0 3 0-16,0 3 0 0,0 4-8 0,0-7 0 0,0 6 0 16,0 7 0-16,0-4 0 0,0 13 0 0,4-6 0 0,-4 3 0 15,0 3 0-15,3 0 12 0,4-4-12 0,-7 8 12 16,0 5-12-16,0 0 12 0,0-2-12 0,0 2 12 16,0-6-12-16,0 0 0 0,0 0 0 0,0 1 0 15,0 5 8-15,0-6-8 0,0-3 0 0,4-3 8 16,3-7-8-16,-7-2 0 0,0 6 9 0,4-4-9 15,-1 4 0-15,4-10 8 0,-3 4-8 0,3-4 0 16,-7-3 0-16,10-6 8 0,-10-6-8 0,7-1 0 16,0 4 0-16,-3-10 0 0,-4 10 0 0,7-13 8 15,-7 7-8-15,3-7 0 0,-3 0 0 0,0 4 0 16,0-10 0-16,0 3 9 0,4-6-9 0,-4 6 0 0,-4-7 0 0,4 1 0 16,0 0 0-16,-3 6 0 15,3-9 8-15,0 3-8 0,-7-4 0 0,3-2 0 16,4 6 0-16,-7-10 8 0,7 7-8 0,-3-7 0 0,-1 7 8 0,4-7-8 15,-7 1 0-15,7-1 0 16,-3 1 8-16,3-1-8 0,-7 7 0 0,7-7 0 0,-4 0 0 0,4 1 0 16,0-1 0-16,-7 7 0 0,4-4 0 0,-1 4 0 15,4 3 0-15,-7-3 0 0,3-4 0 0,-3 4 0 16,4 3 0-16,-1-4 0 0,-3-5 0 0,4-1 0 16,3 7 0-16,0-13 0 0,-7 6 8 0,7-9-8 15,0 7 0-15,0-7 0 0,0 0 12 0,0 0-4 16,-4 3 0-16,4-3 1 0,0 0-9 0,0 0 0 0,0 0 0 0,0 0 0 15,0 0 0-15,0 0 0 16,0 0 0-16,0 0 0 0,0 0 0 0,0 0 0 0,0 0 0 0,0 0 0 16,0 0 0-16,0 0 0 15,11 9 0-15,-1-9 0 0,-10 0 0 0,7 0 0 0,4 0 0 0,0 0 0 16,3-9 0-16,-4 9 0 0,4-3 0 0,-3 3 0 16,3-7 0-16,4 4 0 0,-1-3 0 0,4-3 0 15,1 9 0-15,-8-10 0 0,10 10 0 16,1-6 0-16,7 3 0 0,-7-3 0 0,-1 6 0 0,4-10 0 15,-3 7 0-15,7-6 0 16,3 2 0-16,0-2 0 0,1-1 0 16,-8 1 0-16,4 3 0 0,-1-4 0 0,1 1 0 0,4 0 0 0,-1-1 0 15,0 1 0-15,0-1 0 0,4 1 0 0,-4 0 0 0,1-1 0 16,-1 4 0-16,0-4 0 0,1 4 0 0,-8 6 0 0,-4-3 0 16,1 3 0-16,-4-6 0 0,-3 6 0 0,0 0 0 0,-8 6 0 15,4-6 0-15,-3 3 0 0,-4-3 0 0,4 6 0 16,-1-6 0-16,-3 0 0 0,-7 0 0 0,7 10 0 15,-7-10 0-15,0 0 0 0,0 0 0 0,7 0 0 16,4 6 0-16,-11-6 0 0,0 0 0 16,0 0 0-16,0 0 0 0,0 0 0 0,0 0 0 0,0 0 0 15,0 0 0-15,0 0 0 0,0 0 0 0,0 0 0 16,-11 3 0-16,1 4 0 0,-1-4 0 0,1-3 0 16,-8 6 0-16,0-3 0 0,1-3 0 0,-8 6 0 15,-7-3 0-15,4-3 0 0,-4 7 0 0,4-4 0 16,-7 3 0-16,3-6 0 0,-3 6 0 0,-1-2 0 15,5-4 0-15,2 0 0 0,-2 0 0 0,9-4 0 16,-9 4 0-16,3-6 0 0,-4 6 0 0,4-6 0 16,-8 6 0-16,5-3 0 0,-1 3 0 0,-4 0 0 0,1 0 0 0,11 3 0 15,-12-3 0-15,12 6 0 0,-8-6 0 16,4 6 0-16,3-2 0 0,0 5 0 16,4-3 0-16,0-3 0 0,7 4 0 0,0-4 0 0,-4 3 0 0,11-3 0 15,-4 3 0-15,1-6 0 0,-1 4 0 0,8-4 0 16,-8-4 0-16,0 4 0 0,8 0 0 0,-8 0 0 15,4 0 0-15,0-6 0 0,0 3 0 0,4-3 0 16,-4 3 0-16,3-7 0 0,-3 4 0 0,7-3 0 16,-3-1 0-16,-1-6 0 0,4 7 0 0,-7-3 0 15,7-4 0-15,-4-3 0 0,4 0 0 0,0-6 0 16,-7 6 0-16,7-9 0 0,0-6 0 0,0-1 0 16,-3 1 0-16,-1-13-8 0,4-4 8 0,0 4-10 0,-7-6 10 0,4 0 0 15,3-1 10-15,-7-8-2 16,3-1-8-16,4-9 0 0,0-7 0 0,-7-2 0 15,14 9 0-15,-7 0 0 0,-7-7 0 0,4 1 0 0,3 3 0 0,0-4 0 16,-4 1 0-16,4 6 0 0,0 6 0 0,0-3 0 16,-7 0 0-16,3-3 0 0,4 6 0 0,-10-3 0 15,6-3 0-15,4 9 0 0,-7 7 0 0,4-4 0 16,-4-3 0-16,3 1 0 0,-3 8 0 0,4-8 0 16,-1 2 0-16,-3 4 0 0,7 2 0 0,-4 1 0 15,4 6 0-15,-7-3 0 0,7-4 0 0,0 11 0 16,-3-11 0-16,3 14 0 0,0-4 0 0,3 3 0 0,4-3 0 15,-3 13 0-15,3-1 0 0,-3 1 0 16,6 0 0-16,-6 9 0 0,3-4 0 0,-4 1-8 0,4 3 8 16,-7 0-10-16,7 4 10 0,0-7 0 0,-7 6 0 0,4 0 0 15,3 0 0-15,-7 3 0 0,0 4 0 16,0-4 11-16,4-3-11 0,-1 10 0 0,-3-7 0 0,7 7 0 16,-7 0 0-16,0-1 0 0,4 1 0 0,3 2 0 15,-7-2 0-15,0 0 0 0,0 9 0 16,0 0-11-16,3 0 11 0,-3 0 0 0,7-4 0 0,-7 4 0 15,4-6 0-15,6 6 0 0,-10 0 0 0,11 0 0 16,-7 0-8-16,6 6 0 0,1-6 0 0,-1 0 0 16,-3 0 8-16,4-6 0 0,-1 6 0 0,5-3 0 15,2-3 0-15,-3-4 0 0,4 4 0 0,3 3 0 16,11-3 0-16,-4-4 0 0,11 7 0 0,3-3 0 16,4-4 9-16,4-5-9 0,-1 12 12 0,-3-7-12 0,7 4 0 15,3-3 0-15,4-1 0 0,0 7-12 0,11-3 12 0,-4 0 0 16,0 2 12-16,-7 4-12 0,0 0 0 15,-11-6 0-15,4 6-12 0,3 0 3 0,-6-3 9 0,6 3 0 16,-10 0 0-16,-7 3 0 0,7-3 9 0,-11 0-9 16,-7 6 12-16,0-2-12 15,1 2-35-15,-12 0-13 16,-3 3-4-16,-3 4 0 0,-11-4-256 0,-7 1-51 0</inkml:trace>
  <inkml:trace contextRef="#ctx0" brushRef="#br0" timeOffset="-23356.75">2656 6270 1152 0,'0'0'102'0,"0"-4"-82"15,0-2-20-15,0 6 0 0,0 0 228 0,0 0 40 16,0 0 9-16,0 0 2 0,0-3-176 0,0 3-35 16,0 0-8-16,0 0 0 0,0 0 23 0,0 0 5 15,0 0 0-15,0 0 1 0,0 9-13 0,4 1-4 16,3 2 0-16,-7 4 0 0,4-7-48 0,-1 10-9 0,4 6-3 0,-3 0 0 16,3 4-12-16,-7-1 11 0,10 13-11 0,-6-4 10 15,-4 1 6-15,3 6 2 0,-3 0 0 16,0 9 0-16,0 3 7 0,0-2 2 0,0 8 0 0,-3-8 0 15,3-1-5-15,-4 7-1 0,-3-13 0 0,4 6 0 16,-4-9-8-16,3 3-1 0,4 3-1 16,-7-3 0-16,4-6-11 0,3-3 8 0,-4-4-8 0,4 1 8 15,0-7-8-15,0-3 0 16,0-6 0-16,0-7 0 16,0-2-68-16,-7-1-5 0,7-9-2 0,0 0 0 15,0 0-63-15,0-9-13 0,-4-4-2 0</inkml:trace>
  <inkml:trace contextRef="#ctx0" brushRef="#br0" timeOffset="-23001.75">3101 6119 2073 0,'0'0'184'0,"-7"6"-147"15,0-6-29-15,-4 10-8 0,4-4 151 0,4-3 29 16,-8 7 5-16,8-4 2 0,-5 3-145 0,5 1-29 16,-8-1-5-16,11 0-8 0,-10 7 14 0,10-3-3 15,-4 2-1-15,4 1 0 0,0 3-2 0,0 0 0 16,0-1 0-16,0 8 0 0,0-1 26 0,0 3 5 16,0 0 1-16,0 7 0 0,0-7-8 0,0 6 0 15,0-6-1-15,0 10 0 0,0 3-7 0,0-3 0 16,0-1-1-16,-7 7 0 0,7 0-9 0,0 0-2 15,0 0 0-15,0 0 0 0,-3-7-4 0,3 7-8 0,0-9 11 0,0 2-11 16,0-2 10-16,-7-7-10 0,7-3 8 0,0 10-8 16,-4-7 0-16,1 0 0 0,3-3 0 0,0 0 0 31,-7-3-65-31,7-3-15 0,-4-3-4 0,-3-7 0 16,3 0-123-16,4 1-25 0,-14-10-4 0</inkml:trace>
  <inkml:trace contextRef="#ctx0" brushRef="#br0" timeOffset="-22669.75">2258 6894 864 0,'0'0'76'16,"0"0"-60"-16,0 0-16 0,0 0 0 0,0 0 416 0,0 0 81 15,7 0 16-15,3 0 3 0,1 0-366 0,0 0-74 16,3 0-14-16,-4-4-3 0,11-2 0 0,4 0 0 16,3 3 0-16,4-13 0 0,7 7-19 0,-4-1-4 15,4-2-1-15,7-4 0 0,-7 0-19 0,7-2-4 16,3-1-1-16,0 3 0 0,4 3-11 0,-10-2 0 16,6-1 0-16,-3 7 0 0,-7-10 10 0,3 10-10 15,-7-7 12-15,1 6-12 0,-8-2 0 0,-4 2-19 0,1 1 3 16,-4-7 0-1,0 7-52-15,-6 3-9 0,6-4-3 0,-14 1 0 16,3 6-59-16,-3-4-12 0,0-2-2 0,1 9-1 16,-8-9-57-16,0 9-11 0,0 0-2 0</inkml:trace>
  <inkml:trace contextRef="#ctx0" brushRef="#br0" timeOffset="-22392.75">2342 7260 3312 0,'-28'0'73'0,"21"0"15"0,-3 0 4 0,-1 0 0 0,7 7-74 0,4-7-18 15,0 0 0-15,0 0 0 0,0 0 0 0,8-7 0 16,9 4 0-16,-3-6 0 0,11-1 13 0,10-5-4 15,11 5-1-15,7-5 0 0,3-4 1 16,8-6 0-16,7 3 0 0,10-9 0 0,3-1-9 0,5-2-11 16,2-7 3-16,-3 10 0 15,15-4-134-15,-4-3-26 0</inkml:trace>
  <inkml:trace contextRef="#ctx0" brushRef="#br1" timeOffset="-17036.16">3235 4197 2329 0,'0'0'103'0,"0"0"21"16,0 0-99-16,0 0-25 0,0 0 0 0,0 0 0 15,0 0 40-15,0 0 4 0,-4-7 0 0,4 7 0 0,-7 0-10 0,4 0-2 16,-8-9 0-16,8 9 0 0,-8 0 0 0,1 0 0 16,-1 0 0-16,0 0 0 0,-3 0-32 0,0 9 0 15,-7-9 0-15,0 7 0 0,3-4 16 0,-14 3-3 16,4-6-1-16,-3 0 0 16,2 0 7-16,-6 0 1 0,-7 0 0 0,3 0 0 15,4 0 27-15,-4-6 5 0,-7 3 2 0,7 3 0 16,-10-7-14-16,-1 7-4 0,-6 0 0 0,-1 0 0 0,5 0-8 15,-8 0-1-15,3 0-1 0,4 7 0 0,-3-4-8 16,3 3-2-16,-4-6 0 0,-3 0 0 0,4 3-6 0,3-3-2 16,-7 7 0-16,4-1 0 0,6-3-8 0,-3-3 0 15,0 0 0-15,11 6 0 0,-4-6 0 0,7-6 0 16,-6 12 0-16,2-6 0 0,1-6 8 0,7 6 0 16,-1 0 0-16,1 0 0 0,3-3-8 0,4 3 0 0,3 0 0 0,1 3 0 15,3-3 0-15,6 0 0 0,-6 0 0 16,11 0 8-16,-4 0-8 0,-1 6 0 0,12-6 9 0,-8 3-9 15,11-3 0-15,-7 0 8 16,7 0-8-16,0 0 0 0,-3 10 0 0,3-10 0 0,-7 6 0 0,7-6 0 16,-4 3 0-16,4-3 0 0,0 0 0 0,0 0 8 15,0 0-8-15,0 0 0 0,0 0 8 0,0 0-8 16,-3 10 0-16,3-10 9 0,0 0-9 0,0 0 0 16,-11 6 9-16,11-6-9 0,0 0 0 0,-7 3 9 15,7-3-9-15,0 0 0 0,-4 6 0 0,4-6 8 16,-3 10-8-16,3-10 0 0,0 0 0 0,0 0 0 15,-7 6 0-15,7-6 8 0,0 0-8 0,0 0 0 16,0 3 0-16,0-3 0 0,0 0 8 0,0 0-8 0,0 0 0 0,-4 10 0 16,4-10 0-16,-7 9 8 15,7-9 9-15,0 6 2 0,-3 4 0 0,3-10 0 16,0 9-29-16,0-9-6 0,-7 6 0 0,7-6-1 0,-4 10 17 0,4-10 0 16,0 0 0-16,0 9 9 0,0-9 3 0,0 0 1 15,0 10 0-15,0-10 0 0,0 12-13 0,4-6 0 16,-4-6-12-16,0 10 12 0,7-1 0 0,-7 1 0 15,0 5 0-15,0-12 0 0,0 10 0 0,3-10 0 16,4 6 0-16,-7 7 0 0,0-6 0 0,0 2 8 16,0 1-8-16,4-1 0 0,-4 13 0 15,7-6 0-15,-7 6 0 0,3 10 0 0,-3 2 0 0,4 7 0 16,3 3 0-16,-3 7 0 0,3 5 0 0,-4 4 9 0,1 3-9 16,3-4 12-16,-7 11-12 0,0 5 0 0,3 0 0 0,4-6-11 15,-3 7 11-15,3-4 0 0,-4 3 0 16,1 4 0-16,3 0 0 0,-7 5 0 0,4 4 0 15,6-3 11-15,1 3-11 0,-8 3 0 0,4-3 0 0,4 0-11 16,-4-3 11-16,0 3 0 0,7 12 0 0,-3-6 0 16,-8-3 0-16,8 4 0 0,-1-1 0 0,1 0 0 15,3 10 0-15,-10-10 0 0,3-12 0 0,-4 2 0 16,8-5 0-16,-1-4 0 0,-6 10-9 0,3-6 9 16,-7-4 0-16,0-12 8 0,3-3 0 0,5-4 0 15,-8-5-8-15,0 2 10 0,0 4-10 0,0-7 10 16,3-9-10-16,-3-7-14 0,4 7 3 0,3-6 1 15,-4-10 21-15,4 7 4 0,-7-7 1 0,4-3 0 16,-1 3-16-16,4-6 0 0,-7-3 0 0,0 0 0 16,0 0 0-16,4-1 9 0,-4 1-9 0,-4-3 8 0,4 3-8 15,0-4 8-15,0-2-8 0,-10 3 8 16,10 2-8-16,-4 1 0 0,-3-3 0 0,4 3 0 16,3 0 0-16,-7-4 0 0,7 4 0 0,-4-10 0 15,4 7 0-15,0-7 0 0,0 7 0 0,0-3 0 0,0-4 0 16,0 1 8-16,4-1-8 0,-4 3 8 15,7-2-8-15,-7-1 0 0,-7 1 0 0,7 2 0 0,0-5 0 0,-4 11 0 16,4-8 0-16,0 5 0 0,-3-2 0 0,-5 3 0 16,8 2 0-16,-3 1 0 0,3-3 0 0,0 3 0 15,0 0 0-15,0-4 0 0,0 4 0 0,0 0 0 16,-7 0 0-16,7 6 0 0,7-6 0 0,-7-4 0 16,0 4 0-16,0 0 0 0,0-3 0 0,3 2 0 15,-3 1 0-15,0-3 0 0,8 0 0 0,-8-4 0 0,0 7 0 0,-8-3 0 16,8-1 0-1,0-2 0-15,0 6 0 0,0-4 0 0,-3 1 0 0,3-3 0 0,0 2 0 0,0 4 0 16,0-3 0-16,0-4 12 0,0 4-12 0,0 0 12 16,0-4-12-16,0 4 0 0,0-7 0 0,-7 4 0 15,7 2 0-15,0-5 0 0,-4-1 0 0,4 1 8 16,0-1-8-16,-7 4 0 0,4-10 0 0,3 6 0 16,-4-3 0-16,-3 4 0 0,4-7 0 0,3 3 0 15,-11-3 9-15,8 4 0 0,-4-4 0 0,3 3 0 16,-3-6-6-16,3 10-3 0,-6-10 0 0,10 9 0 15,-11-9 0-15,8 0 0 0,-8 6 0 0,8-3 0 16,-8 4 0-16,4-4 0 0,7-3 0 0,-4 6 0 16,-6-3 0-16,10-3 0 0,0 0 0 0,0 0 0 15,0 0 0-15,0 0 0 0,0 0 0 0,0 0 0 16,0 0 0-16,7 0 0 0,0-3 0 0,14 3 0 0,4 0 0 0,0-6 0 16,10-4 0-16,0 1 0 0,11-4 0 0,-4-2 0 15,11-1 0-15,-3 7 0 0,10-1 0 0,0-9 0 16,-1 10 0-16,1 0 0 0,0-1 0 0,-10 4 0 15,-1-4 0-15,-10 7 0 16,-4 3-39-16,-3 3-7 0,-7-3-2 0,-4 10-1015 16,-14-1-203-16</inkml:trace>
  <inkml:trace contextRef="#ctx0" brushRef="#br1" timeOffset="-14936.16">1947 9412 1177 0,'-24'0'25'0,"13"0"6"0,-3 0 1 0,-4 0 2 0,4-4-34 0,-7-2 0 0,3-3 0 0,-3 6 0 16,-3-4 42-16,-1-2 2 0,0 3 0 0,0 3 0 15,11-4-12-15,-7 7-1 0,0-3-1 0,7-3 0 16,-7 6 61-16,7 0 12 0,0 0 2 0,-1 6 1 0,-2-3-63 0,3 4-13 16,0-4-2-16,-1 9-1 15,-2-9 11-15,3 7 2 0,0-4 1 0,3-3 0 0,-3 3 33 0,3-2 6 16,1 2 2-16,6-6 0 0,-3 3 13 0,7-3 2 15,0 0 1-15,0 0 0 0,0 0-53 0,0 0-10 16,11-3-3-16,3-3 0 0,7-4 0 0,0 1 0 16,4-1 0-16,3 1 0 0,7 0-22 0,11-1-10 15,4 1 8-15,-1-7-8 0,0 7 8 0,8-1-8 16,-4 4 0-16,3 3 8 0,-6-3-8 0,-1 2 0 16,7-2 0-16,-6 3 0 0,6 3-9 0,-3-6 9 15,4 6 0-15,-8 0 0 0,0 0 0 0,-3 6 0 16,0-6 8-16,-4 3-8 0,1-3 12 0,-8 6-4 15,4-6-8-15,-4 4 12 0,0-4 3 0,1 0 0 16,-1 0 0-16,-7 0 0 0,7 0 13 0,1 6 2 0,-1-6 1 16,-7 0 0-16,4 0-23 0,-7 0-8 0,-1 0 0 0,-2 3 0 15,-5 3 0-15,1-6 0 0,-4 7 0 0,-3-4 0 16,-4-3 0-16,-7 0 12 0,0 0-3 0,7 6-1 16,-7-6 3-16,0 0 0 0,0 0 0 0,0 0 0 15,0 0 1-15,0 0 1 0,0 0 0 0,0 0 0 16,0 0 3-16,0-6 1 0,-11-4 0 0,8 1 0 15,-8 3-1-15,0-4-1 0,1 1 0 0,-1-10 0 16,-3 10-4-16,0-1-1 0,3-6 0 0,-3 7 0 16,-3 0-10-16,3-7 0 0,-1 7 0 0,-6-1 8 15,4 7-8-15,-1-3 0 0,4 3 0 0,0-4 0 16,0 7 0-16,-8-3 0 0,12-3 0 0,-4 6 0 16,0-6 0-16,3 6 0 0,0-3 0 0,-3 3 0 15,4 0 0-15,6-7 0 0,-6 7 0 0,3-3 0 16,3-3 0-16,4 6 0 0,-7-3 0 0,4-4 0 15,-1 4 8-15,4 3-8 0,0 0 0 0,0 0 8 16,0 0-8-16,0 0 0 0,0-6 0 0,0 6 0 16,7 0 0-16,0 0 0 0,4 0 0 0,-1 0 0 0,-3 6 0 0,4-3-9 15,3-3 9-15,4 10 0 0,-4-10 0 0,-4 9 0 16,8-2 0-16,0 2 0 0,-4-3 0 0,0-3 0 16,0 7 0-16,4-4 0 0,-4 3 0 0,-4 1 0 15,4-1 0-15,-3 1 0 0,0-1 0 0,3-3 0 16,-4 4 0-16,-6-1 0 0,6 1 0 0,-6-1 0 15,6 0 0-15,-2 1 0 0,-8 5 0 0,3-5 0 16,8-1 0-16,-11 10 0 0,0-3 0 0,0-4 0 16,0 10 0-16,3-3 0 0,-3 0 0 0,-3 0 0 15,3 0 0-15,-7-1 0 0,3 4 12 0,1 0-3 16,-5-6-1-16,5 9 0 0,3-3-8 0,-7-6 10 0,0 2-10 0,-4 1 10 16,1-3-2-16,-4 0-8 0,3-4 12 15,-10-2-4-15,0-1-8 0,3 0 0 0,-7 1 0 0,1-4 8 31,-19 3-160-31,4-9-32 0,-91 7-6 0,6-32-2 0</inkml:trace>
  <inkml:trace contextRef="#ctx0" brushRef="#br1" timeOffset="24598.94">1323 15843 403 0,'0'0'36'0,"0"0"-36"0,0 0 0 0,11-6 0 16,-8 3 384-16,-3 3 69 0,4-7 15 0,-4 7 2 16,7-3-386-16,3 3-76 0,-10 0-16 0,0 0-4 15,0 0 12-15,0 0-8 0,0 0 8 0,0 0-8 16,4 3 38-16,-4-3 8 0,10 0 2 0,-10 0 0 16,0 10 44-16,4-4 10 0,3-3 2 0,-7 4 0 15,3 8-36-15,4-2-6 0,-3 6-2 0,0 3 0 0,3-1-41 0,-4 5-11 16,4 8 0-16,-7-6 0 15,4 7-9-15,-4-7-4 0,0 10-1 0,3-4 0 16,-3 1 22-16,0 2 5 0,0 7 1 0,0-9 0 16,0-1-5-16,0-6-1 0,0 7 0 0,0-7 0 0,-3-3 39 15,3-6 7-15,0 0 2 0,0 0 0 0,0-10-36 0,0 7-6 16,0-7-2-16,0-9 0 0,0 0 2 16,0 0 0-16,0 0 0 0,0-9 0 15,0-7-6-15,0 3-8 0,0-12 11 0,0 0-11 0,0-3 15 0,-4 0-4 16,4-13-1-16,-7 3 0 0,4 4-10 0,3-4 0 15,-7 1 0-15,3-4 8 0,0 3-8 0,-3 4 0 16,-3-4 0-16,6-6 0 0,-6 7-14 0,-4-4 2 16,7 3 0-16,0-6 0 0,-1 10 12 0,5 3 0 0,-4-4 0 15,3 7 0-15,4-4 29 0,0 10 3 0,4-3 0 16,3 7 0-16,-4-8-24 0,8 11-8 0,3 2 0 0,0-2 9 16,4 5-9-16,-4 1 8 15,7 3-8-15,-3 6 8 0,3 6-16 0,4-6-4 0,-4 9-1 0,4 1 0 16,-1 5-1-16,1-2 0 0,0 9 0 0,-1 0 0 15,1-3 2-15,0 6 0 0,-1 3 0 0,-2 6 0 32,2-5-53-32,-10 5-11 0,4-6-1 0,-4 4-784 0,-3-4-157 0</inkml:trace>
  <inkml:trace contextRef="#ctx0" brushRef="#br1" timeOffset="25096.95">2297 15925 3020 0,'0'0'134'0,"-7"-10"27"0,3 1-129 0,-10-7-32 16,3 4 0-16,1-4 0 16,-1 0-54-16,-3 7-18 0,3-1-3 0,1 1-1 15,-4 0 4-15,0 9 0 0,3-3 0 0,-3 6 0 16,0 6-22-16,-4 0-4 0,4 7-1 0,0 3 0 0,-7 0 83 0,7 0 16 15,3 6 0-15,1 3 0 0,-5-3 67 0,5 0 7 16,-1-3 2-16,8 3 0 0,-4 0-18 0,3 3-3 16,-6-9-1-16,10 6 0 0,0 0-31 15,0-6-7-15,7 6 0 0,-4-3-1 0,-3-6-1 0,11 3 0 0,-8-4 0 0,8-2 0 16,-1-4-14-16,5-2-16 16,-1 2 3-16,3-9 1 0,-3 0 12 0,1-3 16 15,-1-3-3-15,3-4-1 0,1 4-3 0,3-7-1 0,-7-2 0 16,7-4 0-16,-10 3-8 0,3-3 0 0,0 1 9 15,-3 2-9-15,-1-3 21 0,1 0 0 0,-8-6 0 16,8 6 0-16,-11-6 15 0,11 7 2 16,-8-4 1-16,4 0 0 0,-7 0-19 0,0 6-3 0,4-3-1 15,-1 10 0-15,-3-1-7 0,0 4-1 0,0 6-8 0,0 0 12 16,-3 16-12-16,-1-7-10 0,4 10 2 0,0 9 0 16,0-3 8-16,0 4 0 0,0-4-9 0,0 9 9 15,0-6 0-15,0 10 0 0,0-4 0 0,0-5 0 16,0 11 0-16,4-11 0 0,-4-1 0 0,3 0 0 15,4-3 0-15,-7 0 0 0,4-6-9 0,3 0 9 16,-4-3-68-16,8-7-11 16,-7-6-1-16,6 3-1 0,1-12-91 0,3 3-19 0,3-13-3 0</inkml:trace>
  <inkml:trace contextRef="#ctx0" brushRef="#br1" timeOffset="25525.94">2752 16138 2592 0,'0'0'230'0,"0"0"-184"16,0 0-37-16,3 9-9 0,4 1 166 0,-3-1 31 15,-1 1 7-15,4-1 0 16,-3-3-204-16,-4-6-47 0,0 0-6 0,7 10-2 16,-7-10 2-16,0 0 0 0,0 0 0 0,0 0 0 15,0 0-7-15,0 0 0 0,0 0-1 0,0 0 0 0,0 0 51 0,0 0 10 0,-7 0 0 0,7 0 0 16,0 0 37-16,-4 0 3 0,-3-10 0 0,4 4 0 15,3-3 4-15,0-4 2 0,0-3 0 0,0-3 0 16,0 1-7-16,0-7-2 0,0 6 0 0,10-6 0 16,-6 0-37-16,6 3 0 0,1-3 0 0,0 6 0 15,-1-6 0-15,-3 9 0 0,4 3 8 0,3-2-8 16,4 5 9-16,-11 1-9 0,3 0 12 0,8-1-12 16,-4 4 0-16,0 6 0 0,0 0 0 0,4 0-9 15,-4 0 9-15,-3 6 11 0,3 4-3 16,-4 5 0-16,4-2 0 0,-3 6 0 0,0 3 0 0,-4-1 0 15,3 5-8-15,-3 2 8 0,4-3-8 0,-4 3 8 16,0-9-8-16,-4 6 0 0,5 3 0 0,-5-3 8 0,1 0-8 0,3-6 0 16,-4 0 0-16,4 0 0 0,-7 0-14 15,4-4-8-15,3-5-2 0,-7-1 0 16,3 1-119-16,-3-10-24 0,0 0-5 0,0 0 0 16,0 0-112-16,0 0-21 0,11-13-5 0,-1-3-1 0</inkml:trace>
  <inkml:trace contextRef="#ctx0" brushRef="#br1" timeOffset="26192.94">3951 15934 345 0,'0'0'31'0,"0"0"-31"0,0 0 0 0,-7-9 0 16,4 9 540-16,-5-10 101 0,5 4 21 0,3 3 4 15,-7-7-523-15,3 4-105 0,1-3-21 0,-8-1-4 16,1 7-13-16,6-3 0 0,-6 3 0 0,-1-3 0 16,-3-1-13-16,-4 4-6 0,4 3-1 0,-7 0 0 31,3 3-25-31,-3 10-6 0,0-1-1 0,-4 4 0 0,-3 3 24 0,-4 0 5 0,4 9 1 0,-7-3 0 15,3 3 37-15,0-3 7 0,4 4 2 0,0 2 0 16,3-3 4-16,4 0 2 0,3-3 0 0,1-3 0 16,13 3-8-16,-6 1-2 0,6-8 0 0,8 1 0 0,3-3-20 15,0-4 0-15,10 4 0 0,-3-7 0 0,1-2 8 16,6-4 0-16,3 3 0 0,5-6 0 16,-5-6-8-16,8 3 9 0,-7-7-9 0,3 1 10 0,0-4-10 15,-3 4 12-15,-7-4-12 0,3-2 12 0,0-1-12 0,-3 4 0 16,-1-4 0-16,-3-3 8 0,-3 3-8 0,3 4 0 15,-3-4 0-15,-1-3 0 0,-3 4 0 0,0 2 0 16,4-3 0-16,-8-2 0 0,1 8 0 0,3-5 0 16,-7 5 0-16,4 1 0 0,-4-1 12 0,0 10 0 15,0 0 0-15,0 0 0 0,0 0-12 0,0 0 0 16,0 0 0-16,0 0 0 0,0 0 0 0,7 10 0 16,-7 5 0-16,0-5 0 0,0-1 28 0,3 7 3 15,-3-4 1-15,0 7 0 0,0-3-32 0,-3 3 0 16,3 0 0-16,0-1 0 0,0 7 0 0,0 4-13 15,0 5 1-15,0 1 0 0,0 2 12 0,3 7 16 0,-3-9-3 0,7 9-1 16,-3-7-12-16,-4-2 0 0,3 2 0 16,4-2 0-16,-7-1 0 0,0 1 0 0,-7-7 0 15,4 10 0-15,3-4 0 0,-11-6 0 0,8 7 0 16,-8-7 0-16,0-3 0 0,1 3 0 0,-1-3 0 0,4 1 0 16,-10-4 0-16,2 3 0 0,1-7 0 0,0-2 0 15,-7 3 0-15,0-10 0 0,-4-2 0 0,0-4 0 16,-3 3-33-16,-3-12-10 15,-5-4-1-15,1-2-1 0,-4-13-111 0,0 0-21 0,4-13-5 0</inkml:trace>
  <inkml:trace contextRef="#ctx0" brushRef="#br1" timeOffset="26665.6">4364 16103 1785 0,'0'0'159'0,"3"0"-127"15,4 0-32-15,4-3 0 0,0-3 183 0,-4 3 30 16,3-3 7-16,1-4 0 0,3 4-145 0,4 3-30 16,-4-7-5-16,0 4-2 0,0-3-12 0,4-7-2 0,-4 7-1 15,3-4 0-15,1-3-5 0,0 7-1 16,-1-10 0-16,1 3 0 0,-4 4 6 0,4-4 1 0,-4 1 0 0,0-4 0 15,0 0-24-15,-3 3 0 0,-1-3 0 0,-3 1 0 16,7-1 0-16,-3 3-8 0,-4 4 0 0,-4-4 0 16,5-3 8-16,-1 10 0 15,-7-7 0-15,0 7 0 0,0-1 19 0,0 1-1 0,0 3 0 0,-11-4 0 16,4 7-18-16,0-3 0 0,-4-4 0 0,1 10 0 16,-4 0 0-16,-4 0 0 0,0 0 0 0,-3 0 0 15,-7 0 0-15,3 7-16 0,-3-4 5 0,-4 6 1 16,8 1 10-16,-8-1 0 0,4 7 0 0,-1 2 0 15,5-2 0-15,6 9-8 0,-3-3 8 0,0 3 0 16,7 10 0-16,-1-1 9 0,5-2 0 0,6 8 0 16,-6-2 7-16,10-10 0 0,-7 7 1 0,7-1 0 15,0-6-17-15,7 7 8 0,-4-7-8 0,4 7 0 16,0-1 0-16,0-6 0 0,8 1 0 0,-5-4 0 16,4 3 0-16,0-9 0 0,8 3-10 0,2-10 10 15,8 4-24-15,-4-7 4 0,15 1 0 0,-5-1 0 16,8-9-152-16,4 0-31 0,3-9-5 0</inkml:trace>
  <inkml:trace contextRef="#ctx0" brushRef="#br1" timeOffset="27521.31">5807 14871 1785 0,'0'0'159'0,"0"0"-127"0,-7 6-32 0,0-3 0 15,3 7 172-15,-6-4 28 0,-5-3 5 0,8 7 2 16,-7-1-169-16,0 4-38 0,4-1 0 0,-5-2 0 15,-2-1-9-15,3 7 0 0,0 2 0 0,-1-2 0 16,-6-3 9-16,7 12 11 0,-3-6-3 0,-1 6 0 16,0 3 7-16,1 0 1 0,3 7 0 0,-11 9 0 15,7-7 20-15,1 13 4 0,-1 4 0 0,0-1 1 16,8 3-13-16,-11 4-4 0,6 3 0 0,1 3 0 16,4-4-24-16,-4 7 0 0,7 3 0 0,3-9 0 15,-3 0 0-15,3-4 0 0,8-2 0 0,3 6 0 0,-3-4 0 0,3-2 0 16,0 2 0-16,0-6 0 0,3-6 0 0,-3 4 0 15,11-11 0-15,-7 1 0 0,3-3 0 0,0-10 0 16,7 7 0-16,4-10 0 0,-4 3 0 0,7-9-17 16,4-4 2-16,0 1 1 15,3-13-84-15,0 7-17 0,4-10-3 0,-4 0-1 16,8 0-105-16,-5-4-22 0,1-2-4 16,3-3-1-16</inkml:trace>
  <inkml:trace contextRef="#ctx0" brushRef="#br1" timeOffset="28795.87">5838 15752 2948 0,'0'0'131'0,"0"0"26"0,0 0-125 0,0 0-32 15,0 0 0-15,0 0 0 0,0 0 18 0,0 0-2 0,0 0-1 0,0 0 0 16,0 0-15-16,0 0 0 0,0 0 0 0,0 10 0 16,11-7-20-16,-4 3 2 0,0-6 1 0,4 0 0 15,-1 0 17-15,4-6 0 0,4 6 8 16,0-3-8-16,-4-4 0 0,7 7-15 16,-3-9 2-16,3 9 0 15,0 0-15-15,4 0-2 0,-11-3-1 0,7 3 0 16,-3 0-93-16,-1 3-18 0,8-3-4 0,-11 0-947 0</inkml:trace>
  <inkml:trace contextRef="#ctx0" brushRef="#br1" timeOffset="29440.62">6766 15426 3031 0,'0'0'67'0,"0"0"13"0,7-3 4 0,0-6 0 0,4-1-67 0,0-6-17 0,3 10 0 0,0-3 0 16,-4 6-15-16,8-4-6 15,-7 4-2-15,6-3 0 16,-6 6-13-16,3 0-4 0,0 0 0 0,4 0 0 16,-11 6-12-16,7-3-4 0,0 7 0 0,0-4 0 0,0 3 45 0,0 1 11 0,-3 9 0 0,-1-4 0 15,5 4 0-15,-5 0 0 0,-3 0 0 0,0 6 0 16,-3 3 24-16,-1-3 6 0,-3 10 2 0,-3-1 0 15,-1 4-32-15,-6-1 0 0,3-2 0 0,-11 9 0 16,4 0 0-16,-7-7 0 0,3 1 0 0,-3 3 0 31,0-13-20-31,0 10-9 0,-4-13-3 0,4 3 0 0,-4-3 22 0,-7 3 10 0,4-9-10 0,3 3 10 16,-3-9 0-16,7 2 8 0,0-5 1 0,-4-1 0 16,4-9-9-16,7 0 0 0,-4 0 0 0,4-3-11 15,0-3 35-15,3-10 6 0,1 7 2 0,3-4 0 0,0-3-32 16,3-3 0-16,4-6 0 0,0 7 0 15,4-7-19-15,-1 3-9 0,8 0-3 16,-1-7 0-16,4 11 5 0,4-1 1 0,-4 3 0 0,0 7 0 0,4-1 25 16,0 10 8-16,3 0 0 0,0 0 0 0,4 7 6 15,-1-4 2-15,5 12 0 0,-1-2 0 0,4 3 19 0,-4 2 4 16,0 1 1-16,0 0 0 0,4 6-23 0,-4-6-4 16,4 6-1-16,-7 0 0 0,3-3-12 0,-7 9 9 15,0-2-9-15,4-1 8 0,-7-3-8 0,-4 9 8 16,3-5-8-16,-3-1 8 15,0-3-74-15,-6 3-15 0,2 0-3 0,-3-3-700 16,0 1-140-16</inkml:trace>
  <inkml:trace contextRef="#ctx0" brushRef="#br1" timeOffset="29945.22">7938 16577 2534 0,'0'0'225'0,"7"6"-180"16,0-3-36-16,-7-3-9 0,7 0 150 0,0 7 28 15,3 2 6-15,1 0 0 16,-8 1-184-16,4-1-36 0,1 7-8 0,-5 3-2 16,-3 0-8-16,0 9-2 0,-3 6 0 0,-5-6 0 15,1 13-19-15,-3-6-4 0,-8-4-1 0,1 4 0 16,-1 5 27-16,-7-8 5 0,4 2 0 0,-4 1 1 0,1-7 24 0,3 0 5 0,-4-6 1 0,4-9-677 15,-4 2-135-15</inkml:trace>
  <inkml:trace contextRef="#ctx0" brushRef="#br1" timeOffset="34817.69">8262 15620 2203 0,'0'0'97'16,"0"-9"21"-16,0 3-94 0,4-4-24 0,-1 1 0 0,1 0 0 15,3-1 60-15,0 1 7 0,-7 3 1 0,7 2 1 16,10-2-34-16,-9 3-7 0,2-3-2 0,8 6 0 0,-11-3 18 0,10 3 3 16,-6-7 1-16,3 7 0 0,-3 7-29 0,3-7-6 15,0 0-1-15,0 0 0 0,4 0 7 0,-8 3 1 16,4-3 0-16,4 0 0 0,-4 6 8 0,4-3 3 16,-4-3 0-16,4 10 0 0,3-10-10 0,0 6-1 15,4 3-1-15,-1 1 0 0,1-1-3 0,3-3-1 16,-3 4 0-16,3-7 0 0,-3 12-4 15,-1-5-1 1,-6 6 0-16,3-4 0 0,-7-2-10 16,0 5 0-16,-3-5 0 0,-7 8 0 0,-4-2-12 0,-4 0 0 0,4-4-1 0,-3 4 0 0,-8-7 13 0,-3 1 0 15,3 6-10-15,4-13 10 0,-10 6 0 0,2 0-9 0,-2-2 9 0,-1-4 0 16,-3-3 0-16,3 6 0 16,4-6 0-16,-7 0 0 0,3 3 0 0,4-3 0 0,0 0 0 0,0 7 0 15,0-7 0-15,0 9 0 0,3-3 0 16,-3-3 0-16,4 7-13 0,3-1 4 0,-4 1 1 0,0-4 0 15,8 3 8-15,-1 1-13 0,-3-1 5 0,4-3 8 16,-1-3-14-16,4-3 5 0,0 10 1 0,4-1 0 16,-4 4 8-16,10-10 0 0,-10 6 0 0,7-2 0 15,4 2 0-15,0-6 0 0,-1 3 0 0,4-2 0 16,0 2 0-16,0 3 0 0,4-2 0 0,3 2 0 16,-3 0 0-16,0 1 0 0,6-1 0 0,-3 1 0 15,1 8 0-15,-5-8 0 0,1 9 0 0,0-4 0 0,-1 4 0 0,-3 0 0 16,-3 3 0-16,3 0 0 0,-3-3 0 0,-1 6 0 15,-3 0 0-15,-3-6 0 0,3-1 0 0,-4 1 9 16,1 0-1-16,-4-3-8 0,0 3 0 0,-4-10 0 16,1 7 0-16,-1-1 0 15,-3-5 8-15,-7 2-8 0,3-2 0 0,1 5 0 0,-4-5 0 0,3-1 0 16,-6-3 0-16,-1-2 0 0,-3 5 0 0,0-3 0 16,-4-6 0-16,0 3 0 0,-3 4 0 0,3-7-9 15,-6 0 1-15,2-7 0 16,-6 4-39-16,3 3-7 0,-3-6-2 0,0-3 0 15,-1-1-132-15,5-9-28 0,-1 4-4 0,11 2-2 0</inkml:trace>
  <inkml:trace contextRef="#ctx0" brushRef="#br1" timeOffset="35414.98">8851 15065 2768 0,'0'0'61'0,"-14"0"13"0,0-6 2 0,0 6 1 0,0-9-61 0,3 9-16 15,1-10 0-15,-1 4 0 0,4 3-8 0,7 3-5 16,0 0-1-16,0 0 0 0,0 0 2 0,7-6 1 0,0 6 0 0,7 0 0 16,0 0 11-16,7 0 0 0,-3 9 10 0,7-3-10 15,7 10 20-15,3-3-1 16,-3 5-1-16,3-2 0 0,0 9-9 0,7-3-1 16,1 9-8-16,3 7 12 0,3 0 8 0,0-4 0 0,1 10 1 15,-1 0 0-15,-3 0 12 0,0 3 3 0,-7-3 0 16,0 3 0-16,-8 6 0 0,5 7 1 0,-12-4 0 15,4 7 0-15,-3 3-18 0,-4-3-4 0,-7 2-1 0,4-2 0 16,-7 9-14-16,-1-3 0 0,1 3 0 0,-4 0 0 16,0-3 0-16,-7-6 0 0,0 0 0 0,-4-7 0 15,-3 4 0-15,-3-4 0 0,-1 7 0 0,-3-3 0 16,-4-4 0-16,1-3 0 0,-4 1 0 0,-8-1 0 16,1-9 0-16,-11 0 0 0,1 0 0 0,-8-7 0 15,0-2-75-15,-4-7-11 16,-2-3-2-16,-8-9-1232 0</inkml:trace>
  <inkml:trace contextRef="#ctx0" brushRef="#br1" timeOffset="39770.89">25908 1629 1382 0,'0'0'61'0,"0"-4"13"0,0 4-59 0,4-9-15 15,-1-4 0-15,1 1 0 0,3 6 98 0,0-7 17 16,-4-3 3-16,1 7 1 0,-1 0-75 0,1-7-14 16,-4 7-3-16,0-1-1 0,-4 1 13 0,1 2 2 15,3 7 1-15,-4-3 0 0,1 3-5 0,3 0-1 16,-11-6 0-16,4 3 0 0,0 3 3 0,0 0 0 16,0 0 0-16,0 0 0 0,0 0 30 0,0 0 7 15,-4-6 0-15,4 6 1 0,-3 0 15 0,-5 0 4 16,5-10 0-16,-4 7 0 0,0-3-53 0,-1 6-11 15,-6 0-1-15,-3 0-1 0,-5 0 2 0,-2 9 0 0,-5-9 0 16,-6 16 0-16,3-7-20 0,-7 10-3 16,-3 0-1-16,3 9 0 0,0 13-8 0,0-3 0 0,1 5 0 0,-5 11 0 15,-6-1 0-15,-1 4-14 0,1 11 3 0,-1 1 1 16,4-3 10-16,1 13 0 0,6-7 0 0,3 0 0 16,8 6 0-16,0-2 0 0,7 11 8 15,3-5-8-15,4-4 8 0,3 4-8 0,4-10 10 0,7-3-10 16,3 3 9-16,8 0-9 0,-1-9 8 0,8 6-8 15,3-16 11-15,0 4-3 0,11-13-8 0,3 0 12 16,11-1 0-16,7-8 0 0,10-1 0 0,8-5 0 16,-1-4-12-16,8-13 0 0,-4 4 0 0,14-4-10 15,14-12 10-15,8 0 9 0,-1 0-1 0,0-3-8 16,0-3 0-16,4-3 0 0,-7-1 0 0,-4-2 0 16,-10-4 8-16,0 0-8 0,-8-2 12 0,-3-8-12 0,-3-2 0 15,-4 0 0-15,-7-6 0 0,0-10-12 0,-7 6 34 0,-7-15 7 16,-4 2 2-16,-10-5 0 0,-1-4-7 0,-9-2 0 15,-1-4-1-15,-7-12 0 0,-3-10-10 0,-11 6-1 16,0-6-1-16,-11-6 0 0,-7-3-11 16,-6-10 12-16,-15 7-12 0,-4-13 12 0,-13 16-12 0,-4-3 0 15,-3 2 0-15,-12 17 0 0,-6-1 0 16,-7 13 0-16,-11 7-9 0,1 8 9 0,-1 20-20 0,-7-1 4 16,-7 17 0-16,0 5 0 15,-3 7-75-15,-1 15-14 0,1 1-3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24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996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86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26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5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7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9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5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9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50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90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4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D4B8-4F4A-FC85-40EC-0C1D5AAD5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585" y="2650056"/>
            <a:ext cx="4410431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15-112</a:t>
            </a:r>
            <a:br>
              <a:rPr lang="en-US" sz="4000" dirty="0"/>
            </a:br>
            <a:r>
              <a:rPr lang="en-US" sz="4000" dirty="0"/>
              <a:t>Lecture 2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Loops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C5772-F252-5B2A-9C7A-FDBA675BA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EA3D73-87DB-829A-F2BD-4DFCD98DBD64}"/>
              </a:ext>
            </a:extLst>
          </p:cNvPr>
          <p:cNvSpPr txBox="1">
            <a:spLocks/>
          </p:cNvSpPr>
          <p:nvPr/>
        </p:nvSpPr>
        <p:spPr>
          <a:xfrm>
            <a:off x="7506585" y="3112977"/>
            <a:ext cx="4728965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53274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35371"/>
          </a:xfrm>
        </p:spPr>
        <p:txBody>
          <a:bodyPr/>
          <a:lstStyle/>
          <a:p>
            <a:r>
              <a:rPr lang="en-US" dirty="0"/>
              <a:t>Registration deadlines next week</a:t>
            </a:r>
          </a:p>
          <a:p>
            <a:r>
              <a:rPr lang="en-US" dirty="0">
                <a:solidFill>
                  <a:schemeClr val="tx1"/>
                </a:solidFill>
              </a:rPr>
              <a:t>From Schedule on course website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9DC10E-DD7A-5639-23EB-82F86FA08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98" y="2166836"/>
            <a:ext cx="9133195" cy="232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7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331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556954"/>
            <a:ext cx="5650808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-2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2):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pixel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1063920" y="4875495"/>
            <a:ext cx="17641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552099" y="3980461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552098" y="481394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4003096" y="3167390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340820" y="3167390"/>
            <a:ext cx="2626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G) I have no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E0B26-8817-6A1C-DDE1-9C62C959FE0F}"/>
              </a:ext>
            </a:extLst>
          </p:cNvPr>
          <p:cNvSpPr txBox="1"/>
          <p:nvPr/>
        </p:nvSpPr>
        <p:spPr>
          <a:xfrm>
            <a:off x="4571129" y="3326208"/>
            <a:ext cx="378612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7B9291-2266-E850-DFFA-3AAFDA31EE77}"/>
              </a:ext>
            </a:extLst>
          </p:cNvPr>
          <p:cNvSpPr txBox="1"/>
          <p:nvPr/>
        </p:nvSpPr>
        <p:spPr>
          <a:xfrm>
            <a:off x="1068373" y="4064872"/>
            <a:ext cx="17641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29FF7-7692-334D-39F3-51053E6134A7}"/>
              </a:ext>
            </a:extLst>
          </p:cNvPr>
          <p:cNvSpPr txBox="1"/>
          <p:nvPr/>
        </p:nvSpPr>
        <p:spPr>
          <a:xfrm>
            <a:off x="552100" y="3237917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244732-9C92-6ED7-0BF8-F265D0F52427}"/>
              </a:ext>
            </a:extLst>
          </p:cNvPr>
          <p:cNvSpPr txBox="1"/>
          <p:nvPr/>
        </p:nvSpPr>
        <p:spPr>
          <a:xfrm>
            <a:off x="1068890" y="3248769"/>
            <a:ext cx="17641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5BA14-CD21-3A3B-C82B-315403FD67DE}"/>
              </a:ext>
            </a:extLst>
          </p:cNvPr>
          <p:cNvSpPr txBox="1"/>
          <p:nvPr/>
        </p:nvSpPr>
        <p:spPr>
          <a:xfrm>
            <a:off x="5367922" y="3167390"/>
            <a:ext cx="468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810A40-F563-3BB2-B353-FECB6DAA725E}"/>
              </a:ext>
            </a:extLst>
          </p:cNvPr>
          <p:cNvSpPr txBox="1"/>
          <p:nvPr/>
        </p:nvSpPr>
        <p:spPr>
          <a:xfrm>
            <a:off x="5935955" y="3326208"/>
            <a:ext cx="378612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B70D2B-96D6-6A4F-6657-D12898D0E363}"/>
              </a:ext>
            </a:extLst>
          </p:cNvPr>
          <p:cNvSpPr txBox="1"/>
          <p:nvPr/>
        </p:nvSpPr>
        <p:spPr>
          <a:xfrm>
            <a:off x="6659657" y="3167390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F)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EAA7B0-8DAF-9636-810B-BFA65351C3B8}"/>
              </a:ext>
            </a:extLst>
          </p:cNvPr>
          <p:cNvSpPr txBox="1"/>
          <p:nvPr/>
        </p:nvSpPr>
        <p:spPr>
          <a:xfrm>
            <a:off x="7227690" y="3326208"/>
            <a:ext cx="378612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8490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32" y="604975"/>
            <a:ext cx="6038303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E0B26-8817-6A1C-DDE1-9C62C959FE0F}"/>
              </a:ext>
            </a:extLst>
          </p:cNvPr>
          <p:cNvSpPr txBox="1"/>
          <p:nvPr/>
        </p:nvSpPr>
        <p:spPr>
          <a:xfrm>
            <a:off x="6687817" y="3767500"/>
            <a:ext cx="1461101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EC65D-86C0-4ED9-D1B6-1EB043781823}"/>
              </a:ext>
            </a:extLst>
          </p:cNvPr>
          <p:cNvSpPr txBox="1"/>
          <p:nvPr/>
        </p:nvSpPr>
        <p:spPr>
          <a:xfrm>
            <a:off x="9460557" y="3767500"/>
            <a:ext cx="2077263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</a:t>
            </a:r>
          </a:p>
        </p:txBody>
      </p:sp>
    </p:spTree>
    <p:extLst>
      <p:ext uri="{BB962C8B-B14F-4D97-AF65-F5344CB8AC3E}">
        <p14:creationId xmlns:p14="http://schemas.microsoft.com/office/powerpoint/2010/main" val="2855164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  (unused)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+ - -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E6524-501D-624F-9F46-A82CE403FF96}"/>
              </a:ext>
            </a:extLst>
          </p:cNvPr>
          <p:cNvSpPr txBox="1"/>
          <p:nvPr/>
        </p:nvSpPr>
        <p:spPr>
          <a:xfrm>
            <a:off x="6692269" y="3792416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+ | |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347CC-94C9-E4D2-299D-F39322181249}"/>
              </a:ext>
            </a:extLst>
          </p:cNvPr>
          <p:cNvSpPr txBox="1"/>
          <p:nvPr/>
        </p:nvSpPr>
        <p:spPr>
          <a:xfrm>
            <a:off x="9465009" y="3792416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| + | | |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</p:spTree>
    <p:extLst>
      <p:ext uri="{BB962C8B-B14F-4D97-AF65-F5344CB8AC3E}">
        <p14:creationId xmlns:p14="http://schemas.microsoft.com/office/powerpoint/2010/main" val="3597159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  (unused)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+ - -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E6524-501D-624F-9F46-A82CE403FF96}"/>
              </a:ext>
            </a:extLst>
          </p:cNvPr>
          <p:cNvSpPr txBox="1"/>
          <p:nvPr/>
        </p:nvSpPr>
        <p:spPr>
          <a:xfrm>
            <a:off x="6692269" y="3792416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+ | |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347CC-94C9-E4D2-299D-F39322181249}"/>
              </a:ext>
            </a:extLst>
          </p:cNvPr>
          <p:cNvSpPr txBox="1"/>
          <p:nvPr/>
        </p:nvSpPr>
        <p:spPr>
          <a:xfrm>
            <a:off x="9465009" y="3792416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| + | | |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DC6BA-D1F9-88AC-0CED-42D1BF47BBE8}"/>
              </a:ext>
            </a:extLst>
          </p:cNvPr>
          <p:cNvSpPr/>
          <p:nvPr/>
        </p:nvSpPr>
        <p:spPr>
          <a:xfrm>
            <a:off x="1778808" y="2376227"/>
            <a:ext cx="4397188" cy="35914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5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5322718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Which code is better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A) 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sumFromMToN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total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(m, n+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total += x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total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B3851E-329A-F095-A65F-DAF4AFAC7202}"/>
              </a:ext>
            </a:extLst>
          </p:cNvPr>
          <p:cNvSpPr txBox="1">
            <a:spLocks/>
          </p:cNvSpPr>
          <p:nvPr/>
        </p:nvSpPr>
        <p:spPr>
          <a:xfrm>
            <a:off x="5865378" y="946922"/>
            <a:ext cx="5322718" cy="53776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B) </a:t>
            </a: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sumFromMToN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m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total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x = m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&lt;= n: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total += x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x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total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7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For Loops vs 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42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Often, we can write our code using either</a:t>
            </a:r>
          </a:p>
          <a:p>
            <a:pPr>
              <a:lnSpc>
                <a:spcPct val="100000"/>
              </a:lnSpc>
            </a:pPr>
            <a:r>
              <a:rPr lang="en-US" dirty="0"/>
              <a:t>How do we choose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For loops are often easier to reason about, especially if were looping over a known sequence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While loops work well when we don’t know how many loops we need to do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Easier to make mistakes with while loops</a:t>
            </a:r>
          </a:p>
          <a:p>
            <a:pPr marL="917575" lvl="2" indent="-457200">
              <a:lnSpc>
                <a:spcPct val="100000"/>
              </a:lnSpc>
            </a:pPr>
            <a:r>
              <a:rPr lang="en-US" sz="2800" dirty="0"/>
              <a:t>“Help! I run my code, but it doesn’t do anything!!”</a:t>
            </a:r>
            <a:endParaRPr lang="en-US" sz="2800" dirty="0">
              <a:solidFill>
                <a:schemeClr val="tx1"/>
              </a:solidFill>
            </a:endParaRPr>
          </a:p>
          <a:p>
            <a:pPr marL="917575" lvl="2" indent="-457200">
              <a:lnSpc>
                <a:spcPct val="100000"/>
              </a:lnSpc>
            </a:pPr>
            <a:r>
              <a:rPr lang="en-US" sz="2800" dirty="0"/>
              <a:t>Infinite loop!! </a:t>
            </a:r>
          </a:p>
          <a:p>
            <a:pPr lvl="4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7030A0"/>
                </a:solidFill>
              </a:rPr>
              <a:t>Tip: Use ctrl-C to interrupt program execution in the console</a:t>
            </a:r>
          </a:p>
          <a:p>
            <a:pPr lvl="4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7030A0"/>
                </a:solidFill>
              </a:rPr>
              <a:t>Tip: Include some print statements to see the loop in action</a:t>
            </a:r>
          </a:p>
        </p:txBody>
      </p:sp>
    </p:spTree>
    <p:extLst>
      <p:ext uri="{BB962C8B-B14F-4D97-AF65-F5344CB8AC3E}">
        <p14:creationId xmlns:p14="http://schemas.microsoft.com/office/powerpoint/2010/main" val="298174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910D-F4BD-2649-083A-EFEEFDE0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15288-BF06-C07D-AC5A-40AD3910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75614"/>
            <a:ext cx="10515600" cy="2039539"/>
          </a:xfrm>
        </p:spPr>
        <p:txBody>
          <a:bodyPr/>
          <a:lstStyle/>
          <a:p>
            <a:r>
              <a:rPr lang="en-US" dirty="0"/>
              <a:t>Pick a number between 0 and 1000 (Unknown number of loops)</a:t>
            </a:r>
          </a:p>
          <a:p>
            <a:endParaRPr lang="en-US" sz="800" dirty="0"/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guessStr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"Enter new guess: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guess =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guessStr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numAttempts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 != secret:</a:t>
            </a:r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 &gt; secret: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"--- Too high!"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"--- Too low!"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guessStr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"Enter new guess: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= </a:t>
            </a:r>
            <a:r>
              <a:rPr lang="en-US" sz="20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guessStr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numAttempts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sz="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"You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got it in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numAttemps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! The secret number was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secret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!"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63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 (unused)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How many factors does the </a:t>
            </a:r>
            <a:r>
              <a:rPr lang="en-US" dirty="0" err="1"/>
              <a:t>numer</a:t>
            </a:r>
            <a:r>
              <a:rPr lang="en-US" dirty="0"/>
              <a:t> 16 have?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3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5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6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7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8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3415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7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6 (unused)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is the n-</a:t>
            </a:r>
            <a:r>
              <a:rPr lang="en-US" dirty="0" err="1"/>
              <a:t>th</a:t>
            </a:r>
            <a:r>
              <a:rPr lang="en-US" dirty="0"/>
              <a:t> prime number when n=3?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3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4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5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6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7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8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9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10</a:t>
            </a:r>
          </a:p>
          <a:p>
            <a:pPr marL="514350" indent="-514350">
              <a:lnSpc>
                <a:spcPct val="100000"/>
              </a:lnSpc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424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42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n-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dirty="0" err="1"/>
              <a:t>dino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78D289-588D-C9DE-042A-44355A0F15A8}"/>
              </a:ext>
            </a:extLst>
          </p:cNvPr>
          <p:cNvGrpSpPr/>
          <p:nvPr/>
        </p:nvGrpSpPr>
        <p:grpSpPr>
          <a:xfrm>
            <a:off x="636495" y="1647050"/>
            <a:ext cx="11003405" cy="1010605"/>
            <a:chOff x="688898" y="5371950"/>
            <a:chExt cx="11003405" cy="1010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6EE3C4-0238-0C61-3FF2-E662215D1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152" r="26267"/>
            <a:stretch/>
          </p:blipFill>
          <p:spPr>
            <a:xfrm>
              <a:off x="2637764" y="5387634"/>
              <a:ext cx="963657" cy="9709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999921-4714-D101-5B58-7DFA82F90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532" r="50152"/>
            <a:stretch/>
          </p:blipFill>
          <p:spPr>
            <a:xfrm>
              <a:off x="5726163" y="5371950"/>
              <a:ext cx="993690" cy="9750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D09807-9F0A-5A6B-96DB-A5133EF91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0151" y="5401484"/>
              <a:ext cx="1101435" cy="9810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D1D5E09-4FFC-2FD9-622C-5C3EACD73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598"/>
            <a:stretch/>
          </p:blipFill>
          <p:spPr>
            <a:xfrm>
              <a:off x="1698941" y="5402402"/>
              <a:ext cx="963657" cy="9562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759F61C-45A9-5CCF-39F8-D01439D9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32719" y="5387635"/>
              <a:ext cx="2059584" cy="9520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AA269F2-192D-CF54-7D31-93FCB25F4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9931" y="5402402"/>
              <a:ext cx="972094" cy="9621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A613660-E6E4-8842-C944-F937A3216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66540" y="5409851"/>
              <a:ext cx="963657" cy="94875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7ED79EC-E691-B3A9-4394-C271B0FECC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93"/>
            <a:stretch/>
          </p:blipFill>
          <p:spPr>
            <a:xfrm>
              <a:off x="8718514" y="5387634"/>
              <a:ext cx="968524" cy="94143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807A15-219B-1D1F-1BE4-EB19B2BCD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412"/>
            <a:stretch/>
          </p:blipFill>
          <p:spPr>
            <a:xfrm>
              <a:off x="7750899" y="5384734"/>
              <a:ext cx="959527" cy="92705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6A3D8EE-F518-58D3-7641-53EC59007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2483"/>
            <a:stretch/>
          </p:blipFill>
          <p:spPr>
            <a:xfrm>
              <a:off x="688898" y="5380250"/>
              <a:ext cx="986818" cy="956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875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11318916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Need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way to get to the next guess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way to check it: </a:t>
            </a:r>
            <a:r>
              <a:rPr lang="en-US" dirty="0" err="1">
                <a:solidFill>
                  <a:schemeClr val="tx1"/>
                </a:solidFill>
              </a:rPr>
              <a:t>isThing</a:t>
            </a:r>
            <a:r>
              <a:rPr lang="en-US" dirty="0">
                <a:solidFill>
                  <a:schemeClr val="tx1"/>
                </a:solidFill>
              </a:rPr>
              <a:t>(guess)</a:t>
            </a:r>
          </a:p>
          <a:p>
            <a:pPr>
              <a:lnSpc>
                <a:spcPct val="100000"/>
              </a:lnSpc>
            </a:pPr>
            <a:r>
              <a:rPr lang="en-US" dirty="0"/>
              <a:t>Sketch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Loop from guess to guess until you’ve found n (well actually n+1) things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if </a:t>
            </a:r>
            <a:r>
              <a:rPr lang="en-US" dirty="0" err="1">
                <a:solidFill>
                  <a:schemeClr val="tx1"/>
                </a:solidFill>
              </a:rPr>
              <a:t>isThing</a:t>
            </a:r>
            <a:r>
              <a:rPr lang="en-US" dirty="0">
                <a:solidFill>
                  <a:schemeClr val="tx1"/>
                </a:solidFill>
              </a:rPr>
              <a:t>(guess):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dirty="0" err="1">
                <a:solidFill>
                  <a:schemeClr val="tx1"/>
                </a:solidFill>
              </a:rPr>
              <a:t>numFound</a:t>
            </a:r>
            <a:r>
              <a:rPr lang="en-US" dirty="0">
                <a:solidFill>
                  <a:schemeClr val="tx1"/>
                </a:solidFill>
              </a:rPr>
              <a:t> += 1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CDBEC3-9CD6-1178-5D01-02C2C04B041F}"/>
              </a:ext>
            </a:extLst>
          </p:cNvPr>
          <p:cNvGrpSpPr/>
          <p:nvPr/>
        </p:nvGrpSpPr>
        <p:grpSpPr>
          <a:xfrm>
            <a:off x="594297" y="5480264"/>
            <a:ext cx="11003405" cy="1010605"/>
            <a:chOff x="688898" y="5371950"/>
            <a:chExt cx="11003405" cy="1010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72F4B2-5692-46EA-9EC1-F9ABF88CD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152" r="26267"/>
            <a:stretch/>
          </p:blipFill>
          <p:spPr>
            <a:xfrm>
              <a:off x="2637764" y="5387634"/>
              <a:ext cx="963657" cy="9709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57DBC2-C268-E813-4784-3CE084F74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532" r="50152"/>
            <a:stretch/>
          </p:blipFill>
          <p:spPr>
            <a:xfrm>
              <a:off x="5726163" y="5371950"/>
              <a:ext cx="993690" cy="9750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EEBFF9-F331-79E9-6920-C80D49BEC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0151" y="5401484"/>
              <a:ext cx="1101435" cy="9810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0B9B73-6C05-D34D-92AA-E3F4D6FB35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598"/>
            <a:stretch/>
          </p:blipFill>
          <p:spPr>
            <a:xfrm>
              <a:off x="1698941" y="5402402"/>
              <a:ext cx="963657" cy="9562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6CAAD5-7E9D-29CA-AEF4-A4EFA7029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32719" y="5387635"/>
              <a:ext cx="2059584" cy="9520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956666-235F-2595-E5E8-287C26C82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9931" y="5402402"/>
              <a:ext cx="972094" cy="9621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CD7D12E-7DE1-A705-9FAF-387AC689A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66540" y="5409851"/>
              <a:ext cx="963657" cy="94875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6528D1-4F8F-097E-733D-8BE648622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93"/>
            <a:stretch/>
          </p:blipFill>
          <p:spPr>
            <a:xfrm>
              <a:off x="8718514" y="5387634"/>
              <a:ext cx="968524" cy="94143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C79916-7456-1C02-7B74-D40D9E9C0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412"/>
            <a:stretch/>
          </p:blipFill>
          <p:spPr>
            <a:xfrm>
              <a:off x="7750899" y="5384734"/>
              <a:ext cx="959527" cy="92705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A723AD1-D36B-58BB-7721-FAF07A656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2483"/>
            <a:stretch/>
          </p:blipFill>
          <p:spPr>
            <a:xfrm>
              <a:off x="688898" y="5380250"/>
              <a:ext cx="986818" cy="956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3260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n-</a:t>
            </a:r>
            <a:r>
              <a:rPr lang="en-US" dirty="0" err="1"/>
              <a:t>th</a:t>
            </a:r>
            <a:r>
              <a:rPr lang="en-US" dirty="0"/>
              <a:t> prime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NEED: isPrime(number)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BD632-35E5-922A-F530-C33464936844}"/>
              </a:ext>
            </a:extLst>
          </p:cNvPr>
          <p:cNvSpPr txBox="1"/>
          <p:nvPr/>
        </p:nvSpPr>
        <p:spPr>
          <a:xfrm>
            <a:off x="661524" y="5967649"/>
            <a:ext cx="11330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1   2   3   4   5   6   7   8   9   10   11   12   13   14   15   16   17   </a:t>
            </a:r>
          </a:p>
        </p:txBody>
      </p:sp>
    </p:spTree>
    <p:extLst>
      <p:ext uri="{BB962C8B-B14F-4D97-AF65-F5344CB8AC3E}">
        <p14:creationId xmlns:p14="http://schemas.microsoft.com/office/powerpoint/2010/main" val="4144936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Design: isPrime(n)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Use paper (or equivalent) to design your solutions!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87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Design: isPrime(n)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Then you can compare your code your paper examples</a:t>
            </a:r>
            <a:endParaRPr lang="en-US" dirty="0">
              <a:solidFill>
                <a:schemeClr val="tx1"/>
              </a:solidFill>
            </a:endParaRPr>
          </a:p>
          <a:p>
            <a:endParaRPr lang="en-US" sz="20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&lt;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factor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% factor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7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n-</a:t>
            </a:r>
            <a:r>
              <a:rPr lang="en-US" dirty="0" err="1"/>
              <a:t>th</a:t>
            </a:r>
            <a:r>
              <a:rPr lang="en-US" dirty="0"/>
              <a:t> prime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Assume we have isPrime(number)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0B884-7170-20A9-BE9E-3F6CF6E8BC6E}"/>
              </a:ext>
            </a:extLst>
          </p:cNvPr>
          <p:cNvSpPr txBox="1"/>
          <p:nvPr/>
        </p:nvSpPr>
        <p:spPr>
          <a:xfrm>
            <a:off x="661524" y="5967649"/>
            <a:ext cx="11330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1   2   3   4   5   6   7   8   9   10   11   12   13   14   15   16   17   </a:t>
            </a:r>
          </a:p>
        </p:txBody>
      </p:sp>
    </p:spTree>
    <p:extLst>
      <p:ext uri="{BB962C8B-B14F-4D97-AF65-F5344CB8AC3E}">
        <p14:creationId xmlns:p14="http://schemas.microsoft.com/office/powerpoint/2010/main" val="1520953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110878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n-</a:t>
            </a:r>
            <a:r>
              <a:rPr lang="en-US" dirty="0" err="1"/>
              <a:t>th</a:t>
            </a:r>
            <a:r>
              <a:rPr lang="en-US" dirty="0"/>
              <a:t> prime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Assume we have isPrime(number)</a:t>
            </a:r>
          </a:p>
          <a:p>
            <a:pPr>
              <a:lnSpc>
                <a:spcPct val="10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nthPrime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guess - 1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n: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 # Note: Does one more loop when </a:t>
            </a:r>
            <a:r>
              <a:rPr lang="en-US" sz="2000" b="0" dirty="0" err="1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 == n !!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isPrime(guess):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0B884-7170-20A9-BE9E-3F6CF6E8BC6E}"/>
              </a:ext>
            </a:extLst>
          </p:cNvPr>
          <p:cNvSpPr txBox="1"/>
          <p:nvPr/>
        </p:nvSpPr>
        <p:spPr>
          <a:xfrm>
            <a:off x="661524" y="5967649"/>
            <a:ext cx="11330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1   2   3   4   5   6   7   8   9   10   11   12   13   14   15   16   17   </a:t>
            </a:r>
          </a:p>
        </p:txBody>
      </p:sp>
    </p:spTree>
    <p:extLst>
      <p:ext uri="{BB962C8B-B14F-4D97-AF65-F5344CB8AC3E}">
        <p14:creationId xmlns:p14="http://schemas.microsoft.com/office/powerpoint/2010/main" val="2971854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sz="5400" dirty="0"/>
              <a:t>Bisection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30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findZeroWithBisection</a:t>
            </a:r>
            <a:r>
              <a:rPr lang="en-US" dirty="0"/>
              <a:t>(f, x0, x1, epsilon)</a:t>
            </a:r>
          </a:p>
        </p:txBody>
      </p:sp>
    </p:spTree>
    <p:extLst>
      <p:ext uri="{BB962C8B-B14F-4D97-AF65-F5344CB8AC3E}">
        <p14:creationId xmlns:p14="http://schemas.microsoft.com/office/powerpoint/2010/main" val="1477942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you walk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8215383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Quiz will start at the beginning of lecture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Have pencil/pen ready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Don’t use your own scratch paper</a:t>
            </a:r>
          </a:p>
          <a:p>
            <a:pPr marL="917575" lvl="2" indent="-457200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</a:rPr>
              <a:t>We have some if you need it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Silence phones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D111CD-4BA7-B6D0-FEC0-719C34E12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25" y="202825"/>
            <a:ext cx="2725882" cy="261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54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Loops: Break and Continue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497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7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345375" cy="5235371"/>
          </a:xfrm>
        </p:spPr>
        <p:txBody>
          <a:bodyPr/>
          <a:lstStyle/>
          <a:p>
            <a:r>
              <a:rPr lang="en-US" dirty="0"/>
              <a:t>Which of these prints more lines?</a:t>
            </a:r>
          </a:p>
          <a:p>
            <a:r>
              <a:rPr lang="en-US" dirty="0">
                <a:solidFill>
                  <a:schemeClr val="tx1"/>
                </a:solidFill>
              </a:rPr>
              <a:t>A) 				        B)		C) Same	D) I have no idea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72FE5-21D4-F09D-02D3-2988F0AA1CC1}"/>
              </a:ext>
            </a:extLst>
          </p:cNvPr>
          <p:cNvSpPr txBox="1"/>
          <p:nvPr/>
        </p:nvSpPr>
        <p:spPr>
          <a:xfrm>
            <a:off x="716622" y="2200149"/>
            <a:ext cx="3598524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x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print(x)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A74E73-2836-34E4-9B0F-E839D0432CAE}"/>
              </a:ext>
            </a:extLst>
          </p:cNvPr>
          <p:cNvSpPr txBox="1"/>
          <p:nvPr/>
        </p:nvSpPr>
        <p:spPr>
          <a:xfrm>
            <a:off x="5122523" y="2200149"/>
            <a:ext cx="3598524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 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x +=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x %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==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continue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print(x)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'Done'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0472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/>
              <a:t>Previous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32" y="604975"/>
            <a:ext cx="6038303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E0B26-8817-6A1C-DDE1-9C62C959FE0F}"/>
              </a:ext>
            </a:extLst>
          </p:cNvPr>
          <p:cNvSpPr txBox="1"/>
          <p:nvPr/>
        </p:nvSpPr>
        <p:spPr>
          <a:xfrm>
            <a:off x="6687817" y="3767500"/>
            <a:ext cx="1461101" cy="23083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EC65D-86C0-4ED9-D1B6-1EB043781823}"/>
              </a:ext>
            </a:extLst>
          </p:cNvPr>
          <p:cNvSpPr txBox="1"/>
          <p:nvPr/>
        </p:nvSpPr>
        <p:spPr>
          <a:xfrm>
            <a:off x="9460557" y="3767500"/>
            <a:ext cx="2077263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+ + + + + +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907DF01-9E70-63E5-FBCE-3ACF34DE57D1}"/>
                  </a:ext>
                </a:extLst>
              </p14:cNvPr>
              <p14:cNvContentPartPr/>
              <p14:nvPr/>
            </p14:nvContentPartPr>
            <p14:xfrm>
              <a:off x="351720" y="226080"/>
              <a:ext cx="10441080" cy="6339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907DF01-9E70-63E5-FBCE-3ACF34DE57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360" y="216720"/>
                <a:ext cx="10459800" cy="63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80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/>
              <a:t>Previous Poll 3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+ - -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E6524-501D-624F-9F46-A82CE403FF96}"/>
              </a:ext>
            </a:extLst>
          </p:cNvPr>
          <p:cNvSpPr txBox="1"/>
          <p:nvPr/>
        </p:nvSpPr>
        <p:spPr>
          <a:xfrm>
            <a:off x="6692269" y="3792416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+ | |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347CC-94C9-E4D2-299D-F39322181249}"/>
              </a:ext>
            </a:extLst>
          </p:cNvPr>
          <p:cNvSpPr txBox="1"/>
          <p:nvPr/>
        </p:nvSpPr>
        <p:spPr>
          <a:xfrm>
            <a:off x="9465009" y="3792416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| + | | |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</p:spTree>
    <p:extLst>
      <p:ext uri="{BB962C8B-B14F-4D97-AF65-F5344CB8AC3E}">
        <p14:creationId xmlns:p14="http://schemas.microsoft.com/office/powerpoint/2010/main" val="3170301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/>
              <a:t>Previous Poll 3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What does this code print?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2AC01-A08D-DEC7-13A9-DE8DD071D847}"/>
              </a:ext>
            </a:extLst>
          </p:cNvPr>
          <p:cNvSpPr txBox="1"/>
          <p:nvPr/>
        </p:nvSpPr>
        <p:spPr>
          <a:xfrm>
            <a:off x="6692269" y="828688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+ - -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| .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E6524-501D-624F-9F46-A82CE403FF96}"/>
              </a:ext>
            </a:extLst>
          </p:cNvPr>
          <p:cNvSpPr txBox="1"/>
          <p:nvPr/>
        </p:nvSpPr>
        <p:spPr>
          <a:xfrm>
            <a:off x="6692269" y="3792416"/>
            <a:ext cx="1764166" cy="267765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+ | |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    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- . 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9465009" y="828688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347CC-94C9-E4D2-299D-F39322181249}"/>
              </a:ext>
            </a:extLst>
          </p:cNvPr>
          <p:cNvSpPr txBox="1"/>
          <p:nvPr/>
        </p:nvSpPr>
        <p:spPr>
          <a:xfrm>
            <a:off x="9465009" y="3792416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| | | + | | |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-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185756" y="828688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94C5F-93A6-DBD4-7076-1E4541EAED0A}"/>
              </a:ext>
            </a:extLst>
          </p:cNvPr>
          <p:cNvSpPr txBox="1"/>
          <p:nvPr/>
        </p:nvSpPr>
        <p:spPr>
          <a:xfrm>
            <a:off x="8962948" y="81783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B15A34-982E-11B3-60DD-432E9F9A3D0E}"/>
              </a:ext>
            </a:extLst>
          </p:cNvPr>
          <p:cNvSpPr txBox="1"/>
          <p:nvPr/>
        </p:nvSpPr>
        <p:spPr>
          <a:xfrm>
            <a:off x="6175996" y="3710434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100D70-5623-B021-B809-4C1F1DC1BC0B}"/>
              </a:ext>
            </a:extLst>
          </p:cNvPr>
          <p:cNvSpPr txBox="1"/>
          <p:nvPr/>
        </p:nvSpPr>
        <p:spPr>
          <a:xfrm>
            <a:off x="8953188" y="3699582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830452-AC09-F681-4709-12F36A33F401}"/>
              </a:ext>
            </a:extLst>
          </p:cNvPr>
          <p:cNvSpPr txBox="1"/>
          <p:nvPr/>
        </p:nvSpPr>
        <p:spPr>
          <a:xfrm>
            <a:off x="8962948" y="5967649"/>
            <a:ext cx="2574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E) I have no idea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DC6BA-D1F9-88AC-0CED-42D1BF47BBE8}"/>
              </a:ext>
            </a:extLst>
          </p:cNvPr>
          <p:cNvSpPr/>
          <p:nvPr/>
        </p:nvSpPr>
        <p:spPr>
          <a:xfrm>
            <a:off x="1778808" y="2376227"/>
            <a:ext cx="4397188" cy="359142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89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 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break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15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 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break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printRow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xMin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xMax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800" b="1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64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 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continue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71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-22837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2" y="589958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	 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continue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printRow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xMin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xMax</a:t>
            </a:r>
            <a:r>
              <a:rPr lang="en-US" sz="2000" b="1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28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Break and Continue in Nested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3"/>
            <a:ext cx="10893039" cy="627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Break and continue will only affect their immediate surrounding loop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24D8C-6E04-D09B-5B3D-EA3FABB3E4D7}"/>
              </a:ext>
            </a:extLst>
          </p:cNvPr>
          <p:cNvSpPr txBox="1"/>
          <p:nvPr/>
        </p:nvSpPr>
        <p:spPr>
          <a:xfrm>
            <a:off x="552098" y="1688851"/>
            <a:ext cx="5747657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    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‘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2B8A7-506F-707F-578C-63EF98CBDD32}"/>
              </a:ext>
            </a:extLst>
          </p:cNvPr>
          <p:cNvSpPr txBox="1"/>
          <p:nvPr/>
        </p:nvSpPr>
        <p:spPr>
          <a:xfrm>
            <a:off x="6749144" y="1688851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11 12 13 14 15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21 22 23 24 25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31 32 33 34 35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41 42 43 44 45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51 52 53 54 55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34B07-0D02-0DF0-22A9-E79C5B10559B}"/>
              </a:ext>
            </a:extLst>
          </p:cNvPr>
          <p:cNvSpPr txBox="1"/>
          <p:nvPr/>
        </p:nvSpPr>
        <p:spPr>
          <a:xfrm>
            <a:off x="552097" y="3691822"/>
            <a:ext cx="5747657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dirty="0">
                <a:solidFill>
                  <a:srgbClr val="8F08C4"/>
                </a:solidFill>
                <a:latin typeface="Menlo" panose="020B0609030804020204" pitchFamily="49" charset="0"/>
              </a:rPr>
              <a:t>   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if </a:t>
            </a:r>
            <a:r>
              <a:rPr lang="en-US" b="1" dirty="0" err="1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== 3: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    break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‘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AF19-451B-CB11-B213-E250A734C8AF}"/>
              </a:ext>
            </a:extLst>
          </p:cNvPr>
          <p:cNvSpPr txBox="1"/>
          <p:nvPr/>
        </p:nvSpPr>
        <p:spPr>
          <a:xfrm>
            <a:off x="6749144" y="3691822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</a:t>
            </a:r>
          </a:p>
        </p:txBody>
      </p:sp>
    </p:spTree>
    <p:extLst>
      <p:ext uri="{BB962C8B-B14F-4D97-AF65-F5344CB8AC3E}">
        <p14:creationId xmlns:p14="http://schemas.microsoft.com/office/powerpoint/2010/main" val="382235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389692" cy="4494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Before we start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Don’t open until we start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Make sure your name and Andrew ID are on the front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Read instruction page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 questions (unless clarification on English)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Additional info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25 min</a:t>
            </a:r>
          </a:p>
        </p:txBody>
      </p:sp>
    </p:spTree>
    <p:extLst>
      <p:ext uri="{BB962C8B-B14F-4D97-AF65-F5344CB8AC3E}">
        <p14:creationId xmlns:p14="http://schemas.microsoft.com/office/powerpoint/2010/main" val="23778517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Break and Continue in Nested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3"/>
            <a:ext cx="10893039" cy="6278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Break and continue will only affect their immediate surrounding loop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24D8C-6E04-D09B-5B3D-EA3FABB3E4D7}"/>
              </a:ext>
            </a:extLst>
          </p:cNvPr>
          <p:cNvSpPr txBox="1"/>
          <p:nvPr/>
        </p:nvSpPr>
        <p:spPr>
          <a:xfrm>
            <a:off x="552098" y="1688851"/>
            <a:ext cx="5747657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    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‘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2B8A7-506F-707F-578C-63EF98CBDD32}"/>
              </a:ext>
            </a:extLst>
          </p:cNvPr>
          <p:cNvSpPr txBox="1"/>
          <p:nvPr/>
        </p:nvSpPr>
        <p:spPr>
          <a:xfrm>
            <a:off x="6749144" y="1688851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11 12 13 14 15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21 22 23 24 25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31 32 33 34 35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41 42 43 44 45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51 52 53 54 55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34B07-0D02-0DF0-22A9-E79C5B10559B}"/>
              </a:ext>
            </a:extLst>
          </p:cNvPr>
          <p:cNvSpPr txBox="1"/>
          <p:nvPr/>
        </p:nvSpPr>
        <p:spPr>
          <a:xfrm>
            <a:off x="552097" y="3691822"/>
            <a:ext cx="5747657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dirty="0">
                <a:solidFill>
                  <a:srgbClr val="8F08C4"/>
                </a:solidFill>
                <a:latin typeface="Menlo" panose="020B0609030804020204" pitchFamily="49" charset="0"/>
              </a:rPr>
              <a:t>   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if </a:t>
            </a:r>
            <a:r>
              <a:rPr lang="en-US" b="1" dirty="0" err="1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== 3: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    continue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‘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AF19-451B-CB11-B213-E250A734C8AF}"/>
              </a:ext>
            </a:extLst>
          </p:cNvPr>
          <p:cNvSpPr txBox="1"/>
          <p:nvPr/>
        </p:nvSpPr>
        <p:spPr>
          <a:xfrm>
            <a:off x="6749144" y="3691822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11 12 14 15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21 22 24 25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31 32 34 35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41 42 44 45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51 52 54 55 </a:t>
            </a:r>
          </a:p>
        </p:txBody>
      </p:sp>
    </p:spTree>
    <p:extLst>
      <p:ext uri="{BB962C8B-B14F-4D97-AF65-F5344CB8AC3E}">
        <p14:creationId xmlns:p14="http://schemas.microsoft.com/office/powerpoint/2010/main" val="30214694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4" y="185881"/>
            <a:ext cx="10515600" cy="627812"/>
          </a:xfrm>
        </p:spPr>
        <p:txBody>
          <a:bodyPr/>
          <a:lstStyle/>
          <a:p>
            <a:r>
              <a:rPr lang="en-US" dirty="0"/>
              <a:t>Break and Continue in Nested Loops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24D8C-6E04-D09B-5B3D-EA3FABB3E4D7}"/>
              </a:ext>
            </a:extLst>
          </p:cNvPr>
          <p:cNvSpPr txBox="1"/>
          <p:nvPr/>
        </p:nvSpPr>
        <p:spPr>
          <a:xfrm>
            <a:off x="552095" y="839480"/>
            <a:ext cx="5747657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    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2B8A7-506F-707F-578C-63EF98CBDD32}"/>
              </a:ext>
            </a:extLst>
          </p:cNvPr>
          <p:cNvSpPr txBox="1"/>
          <p:nvPr/>
        </p:nvSpPr>
        <p:spPr>
          <a:xfrm>
            <a:off x="6749141" y="839480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11 12 13 14 15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21 22 23 24 25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31 32 33 34 35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41 42 43 44 45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51 52 53 54 55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C34B07-0D02-0DF0-22A9-E79C5B10559B}"/>
              </a:ext>
            </a:extLst>
          </p:cNvPr>
          <p:cNvSpPr txBox="1"/>
          <p:nvPr/>
        </p:nvSpPr>
        <p:spPr>
          <a:xfrm>
            <a:off x="552094" y="2472620"/>
            <a:ext cx="5747657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dirty="0">
                <a:solidFill>
                  <a:srgbClr val="8F08C4"/>
                </a:solidFill>
                <a:latin typeface="Menlo" panose="020B0609030804020204" pitchFamily="49" charset="0"/>
              </a:rPr>
              <a:t>   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if </a:t>
            </a:r>
            <a:r>
              <a:rPr lang="en-US" b="1" dirty="0" err="1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== 3: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    break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FAF19-451B-CB11-B213-E250A734C8AF}"/>
              </a:ext>
            </a:extLst>
          </p:cNvPr>
          <p:cNvSpPr txBox="1"/>
          <p:nvPr/>
        </p:nvSpPr>
        <p:spPr>
          <a:xfrm>
            <a:off x="6749141" y="2472620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13258-C176-9D06-F46A-48E1AF7C2FEC}"/>
              </a:ext>
            </a:extLst>
          </p:cNvPr>
          <p:cNvSpPr txBox="1"/>
          <p:nvPr/>
        </p:nvSpPr>
        <p:spPr>
          <a:xfrm>
            <a:off x="552097" y="4659757"/>
            <a:ext cx="5747657" cy="20313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dirty="0">
                <a:solidFill>
                  <a:srgbClr val="8F08C4"/>
                </a:solidFill>
                <a:latin typeface="Menlo" panose="020B0609030804020204" pitchFamily="49" charset="0"/>
              </a:rPr>
              <a:t>   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8F08C4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2B91AF"/>
                </a:solidFill>
                <a:effectLst/>
                <a:latin typeface="Menlo" panose="020B06090308040202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if </a:t>
            </a:r>
            <a:r>
              <a:rPr lang="en-US" b="1" dirty="0" err="1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onesDigit</a:t>
            </a:r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== 3:</a:t>
            </a:r>
          </a:p>
          <a:p>
            <a:r>
              <a:rPr lang="en-US" b="1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           continue</a:t>
            </a:r>
          </a:p>
          <a:p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        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b="0" dirty="0">
                <a:solidFill>
                  <a:srgbClr val="098658"/>
                </a:solidFill>
                <a:effectLst/>
                <a:latin typeface="Menlo" panose="020B0609030804020204" pitchFamily="49" charset="0"/>
              </a:rPr>
              <a:t>10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tensDigit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US" b="0" dirty="0" err="1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onesDigit</a:t>
            </a:r>
            <a:endParaRPr lang="en-US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US" b="0" dirty="0">
                <a:solidFill>
                  <a:srgbClr val="1F377F"/>
                </a:solidFill>
                <a:effectLst/>
                <a:latin typeface="Menlo" panose="020B0609030804020204" pitchFamily="49" charset="0"/>
              </a:rPr>
              <a:t>value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US" b="0" dirty="0">
                <a:solidFill>
                  <a:srgbClr val="808080"/>
                </a:solidFill>
                <a:effectLst/>
                <a:latin typeface="Menlo" panose="020B0609030804020204" pitchFamily="49" charset="0"/>
              </a:rPr>
              <a:t>end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A31515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US" b="0" dirty="0">
                <a:solidFill>
                  <a:srgbClr val="E21F1F"/>
                </a:solidFill>
                <a:effectLst/>
                <a:latin typeface="Menlo" panose="020B06090308040202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US" b="0" dirty="0">
                <a:solidFill>
                  <a:srgbClr val="74531F"/>
                </a:solidFill>
                <a:effectLst/>
                <a:latin typeface="Menlo" panose="020B0609030804020204" pitchFamily="49" charset="0"/>
              </a:rPr>
              <a:t>    print</a:t>
            </a:r>
            <a:r>
              <a:rPr lang="en-US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1AEA9-C2B2-4B44-01C0-09544E09AE2D}"/>
              </a:ext>
            </a:extLst>
          </p:cNvPr>
          <p:cNvSpPr txBox="1"/>
          <p:nvPr/>
        </p:nvSpPr>
        <p:spPr>
          <a:xfrm>
            <a:off x="6749144" y="4659757"/>
            <a:ext cx="280851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11 12 14 15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21 22 24 25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31 32 34 35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41 42 44 45 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51 52 54 55 </a:t>
            </a:r>
          </a:p>
        </p:txBody>
      </p:sp>
    </p:spTree>
    <p:extLst>
      <p:ext uri="{BB962C8B-B14F-4D97-AF65-F5344CB8AC3E}">
        <p14:creationId xmlns:p14="http://schemas.microsoft.com/office/powerpoint/2010/main" val="1374900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96" y="89736"/>
            <a:ext cx="10515600" cy="627812"/>
          </a:xfrm>
        </p:spPr>
        <p:txBody>
          <a:bodyPr/>
          <a:lstStyle/>
          <a:p>
            <a:r>
              <a:rPr lang="en-US" dirty="0"/>
              <a:t>Break in Nested Loops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96" y="689254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break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264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96" y="89736"/>
            <a:ext cx="10515600" cy="627812"/>
          </a:xfrm>
        </p:spPr>
        <p:txBody>
          <a:bodyPr/>
          <a:lstStyle/>
          <a:p>
            <a:r>
              <a:rPr lang="en-US" dirty="0"/>
              <a:t>Break in Nested Loops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96" y="689254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break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'+'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'|'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 err="1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'-'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    pixel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'.'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(pixel, 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- - - + - - -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45D732-5BC9-49EA-32A8-BFBE0378C673}"/>
              </a:ext>
            </a:extLst>
          </p:cNvPr>
          <p:cNvSpPr/>
          <p:nvPr/>
        </p:nvSpPr>
        <p:spPr>
          <a:xfrm>
            <a:off x="1877245" y="2640254"/>
            <a:ext cx="4218755" cy="36716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39D20-A723-0257-18D7-56BA4D9AEE69}"/>
              </a:ext>
            </a:extLst>
          </p:cNvPr>
          <p:cNvSpPr txBox="1"/>
          <p:nvPr/>
        </p:nvSpPr>
        <p:spPr>
          <a:xfrm rot="16200000">
            <a:off x="-76712" y="4147884"/>
            <a:ext cx="3384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printPixel</a:t>
            </a:r>
            <a:r>
              <a:rPr lang="en-US" sz="18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18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18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31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96" y="89736"/>
            <a:ext cx="10515600" cy="627812"/>
          </a:xfrm>
        </p:spPr>
        <p:txBody>
          <a:bodyPr/>
          <a:lstStyle/>
          <a:p>
            <a:r>
              <a:rPr lang="en-US" dirty="0"/>
              <a:t>Break in Nested Loops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96" y="689254"/>
            <a:ext cx="6022212" cy="5377691"/>
          </a:xfrm>
        </p:spPr>
        <p:txBody>
          <a:bodyPr/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yMax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y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yMax+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</a:rPr>
              <a:t>x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xMax+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y</a:t>
            </a:r>
            <a:r>
              <a:rPr lang="en-US" sz="2000" b="1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 == 0:</a:t>
            </a:r>
          </a:p>
          <a:p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1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break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printPixel</a:t>
            </a:r>
            <a:r>
              <a:rPr lang="en-US" sz="20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xGrid</a:t>
            </a:r>
            <a:r>
              <a:rPr lang="en-US" sz="20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yGrid</a:t>
            </a:r>
            <a:r>
              <a:rPr lang="en-US" sz="2000" b="1" dirty="0"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sz="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lnSpc>
                <a:spcPct val="100000"/>
              </a:lnSpc>
              <a:buAutoNum type="alphaU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2D0800-9FB1-EE0A-9BF3-FDD2D9F650C3}"/>
              </a:ext>
            </a:extLst>
          </p:cNvPr>
          <p:cNvSpPr txBox="1"/>
          <p:nvPr/>
        </p:nvSpPr>
        <p:spPr>
          <a:xfrm>
            <a:off x="7748098" y="801772"/>
            <a:ext cx="244004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    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- - - + - - -</a:t>
            </a:r>
            <a:r>
              <a:rPr lang="en-US" sz="2400" dirty="0">
                <a:latin typeface="Consolas" panose="020B0609020204030204" pitchFamily="49" charset="0"/>
              </a:rPr>
              <a:t>   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. . . | . . 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BA345-7934-F3B7-D7EE-AE7551171914}"/>
              </a:ext>
            </a:extLst>
          </p:cNvPr>
          <p:cNvSpPr txBox="1"/>
          <p:nvPr/>
        </p:nvSpPr>
        <p:spPr>
          <a:xfrm>
            <a:off x="6619323" y="3203379"/>
            <a:ext cx="5103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800" b="1" dirty="0">
                <a:solidFill>
                  <a:srgbClr val="7030A0"/>
                </a:solidFill>
              </a:rPr>
              <a:t>added code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will result in…?</a:t>
            </a:r>
          </a:p>
          <a:p>
            <a:r>
              <a:rPr lang="en-US" sz="2800" dirty="0"/>
              <a:t>Select ALL that apply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rows</a:t>
            </a:r>
          </a:p>
          <a:p>
            <a:pPr marL="514350" indent="-514350">
              <a:buAutoNum type="alphaUcParenR"/>
            </a:pPr>
            <a:r>
              <a:rPr lang="en-US" sz="2800" dirty="0"/>
              <a:t>Fewer columns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row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A blank column in the center</a:t>
            </a:r>
          </a:p>
          <a:p>
            <a:pPr marL="514350" indent="-514350">
              <a:buAutoNum type="alphaUcParenR"/>
            </a:pPr>
            <a:r>
              <a:rPr lang="en-US" sz="2800" dirty="0"/>
              <a:t>None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4B6FB-2B98-DE40-B1CF-4F0284922BD8}"/>
              </a:ext>
            </a:extLst>
          </p:cNvPr>
          <p:cNvSpPr txBox="1"/>
          <p:nvPr/>
        </p:nvSpPr>
        <p:spPr>
          <a:xfrm>
            <a:off x="6038362" y="212201"/>
            <a:ext cx="6319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Original for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printPlot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EC6023-CDA4-01C8-D98E-643C4E1DE79C}"/>
              </a:ext>
            </a:extLst>
          </p:cNvPr>
          <p:cNvSpPr/>
          <p:nvPr/>
        </p:nvSpPr>
        <p:spPr>
          <a:xfrm>
            <a:off x="6534025" y="4929282"/>
            <a:ext cx="617674" cy="54500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3FDD2-A6B4-C4D3-8DDC-1A44E1C28454}"/>
              </a:ext>
            </a:extLst>
          </p:cNvPr>
          <p:cNvSpPr txBox="1"/>
          <p:nvPr/>
        </p:nvSpPr>
        <p:spPr>
          <a:xfrm>
            <a:off x="10312735" y="821683"/>
            <a:ext cx="1824764" cy="198573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yGrid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: -2    </a:t>
            </a:r>
          </a:p>
          <a:p>
            <a:pPr>
              <a:lnSpc>
                <a:spcPct val="125000"/>
              </a:lnSpc>
            </a:pP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yGrid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: -1</a:t>
            </a:r>
          </a:p>
          <a:p>
            <a:pPr>
              <a:lnSpc>
                <a:spcPct val="125000"/>
              </a:lnSpc>
            </a:pP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yGrid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:  0    </a:t>
            </a:r>
          </a:p>
          <a:p>
            <a:pPr>
              <a:lnSpc>
                <a:spcPct val="125000"/>
              </a:lnSpc>
            </a:pP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yGrid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:  1</a:t>
            </a:r>
          </a:p>
          <a:p>
            <a:pPr>
              <a:lnSpc>
                <a:spcPct val="125000"/>
              </a:lnSpc>
            </a:pPr>
            <a:r>
              <a:rPr lang="en-US" sz="2000" dirty="0" err="1">
                <a:solidFill>
                  <a:srgbClr val="C00000"/>
                </a:solidFill>
                <a:latin typeface="Consolas" panose="020B0609020204030204" pitchFamily="49" charset="0"/>
              </a:rPr>
              <a:t>yGrid</a:t>
            </a:r>
            <a:r>
              <a:rPr lang="en-US" sz="2000" dirty="0">
                <a:solidFill>
                  <a:srgbClr val="C00000"/>
                </a:solidFill>
                <a:latin typeface="Consolas" panose="020B0609020204030204" pitchFamily="49" charset="0"/>
              </a:rPr>
              <a:t>:  2</a:t>
            </a:r>
          </a:p>
        </p:txBody>
      </p:sp>
    </p:spTree>
    <p:extLst>
      <p:ext uri="{BB962C8B-B14F-4D97-AF65-F5344CB8AC3E}">
        <p14:creationId xmlns:p14="http://schemas.microsoft.com/office/powerpoint/2010/main" val="820624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sz="5400" dirty="0"/>
              <a:t>Design: Patterns and Top-Down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07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Pattern: Find the n-</a:t>
            </a:r>
            <a:r>
              <a:rPr lang="en-US" dirty="0" err="1"/>
              <a:t>th</a:t>
            </a:r>
            <a:r>
              <a:rPr lang="en-US" dirty="0"/>
              <a:t>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n-</a:t>
            </a:r>
            <a:r>
              <a:rPr lang="en-US" dirty="0" err="1"/>
              <a:t>th</a:t>
            </a:r>
            <a:r>
              <a:rPr lang="en-US" dirty="0"/>
              <a:t> prime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than one way to write it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96AD1A-C2FB-1834-6657-765DB85FE981}"/>
              </a:ext>
            </a:extLst>
          </p:cNvPr>
          <p:cNvSpPr txBox="1">
            <a:spLocks/>
          </p:cNvSpPr>
          <p:nvPr/>
        </p:nvSpPr>
        <p:spPr>
          <a:xfrm>
            <a:off x="774924" y="218127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# First guess - 1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n: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isPrime(guess):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C2C1B-4B93-32D9-0A0A-772B814239EF}"/>
              </a:ext>
            </a:extLst>
          </p:cNvPr>
          <p:cNvSpPr txBox="1">
            <a:spLocks/>
          </p:cNvSpPr>
          <p:nvPr/>
        </p:nvSpPr>
        <p:spPr>
          <a:xfrm>
            <a:off x="6096000" y="218127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isPrime(guess):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n+1: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159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10 (unused)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Which version is better?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A)						B)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96AD1A-C2FB-1834-6657-765DB85FE981}"/>
              </a:ext>
            </a:extLst>
          </p:cNvPr>
          <p:cNvSpPr txBox="1">
            <a:spLocks/>
          </p:cNvSpPr>
          <p:nvPr/>
        </p:nvSpPr>
        <p:spPr>
          <a:xfrm>
            <a:off x="774924" y="218127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# First guess - 1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n: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isPrime(guess):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C2C1B-4B93-32D9-0A0A-772B814239EF}"/>
              </a:ext>
            </a:extLst>
          </p:cNvPr>
          <p:cNvSpPr txBox="1">
            <a:spLocks/>
          </p:cNvSpPr>
          <p:nvPr/>
        </p:nvSpPr>
        <p:spPr>
          <a:xfrm>
            <a:off x="6096000" y="218127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isPrime(guess):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n+1: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09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Start coding with a birds-eye-view of the task</a:t>
            </a:r>
          </a:p>
          <a:p>
            <a:pPr>
              <a:lnSpc>
                <a:spcPct val="100000"/>
              </a:lnSpc>
            </a:pPr>
            <a:r>
              <a:rPr lang="en-US" dirty="0"/>
              <a:t>As you code, assume you have completed versions of lower level tasks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Example: Find </a:t>
            </a:r>
            <a:r>
              <a:rPr lang="en-US" dirty="0" err="1">
                <a:solidFill>
                  <a:schemeClr val="tx1"/>
                </a:solidFill>
              </a:rPr>
              <a:t>nthDooDad</a:t>
            </a:r>
            <a:r>
              <a:rPr lang="en-US" dirty="0">
                <a:solidFill>
                  <a:schemeClr val="tx1"/>
                </a:solidFill>
              </a:rPr>
              <a:t>(n):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81692C-F341-D3CD-F3A4-089A7B04BD80}"/>
              </a:ext>
            </a:extLst>
          </p:cNvPr>
          <p:cNvSpPr txBox="1">
            <a:spLocks/>
          </p:cNvSpPr>
          <p:nvPr/>
        </p:nvSpPr>
        <p:spPr>
          <a:xfrm>
            <a:off x="671245" y="267443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nthDooDad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???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</a:t>
            </a:r>
          </a:p>
        </p:txBody>
      </p:sp>
    </p:spTree>
    <p:extLst>
      <p:ext uri="{BB962C8B-B14F-4D97-AF65-F5344CB8AC3E}">
        <p14:creationId xmlns:p14="http://schemas.microsoft.com/office/powerpoint/2010/main" val="23643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Start coding with a birds-eye-view of the task</a:t>
            </a:r>
          </a:p>
          <a:p>
            <a:pPr>
              <a:lnSpc>
                <a:spcPct val="100000"/>
              </a:lnSpc>
            </a:pPr>
            <a:r>
              <a:rPr lang="en-US" dirty="0"/>
              <a:t>As you code, assume you have completed versions of lower level tasks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Example: Find </a:t>
            </a:r>
            <a:r>
              <a:rPr lang="en-US" dirty="0" err="1">
                <a:solidFill>
                  <a:schemeClr val="tx1"/>
                </a:solidFill>
              </a:rPr>
              <a:t>nthDooDad</a:t>
            </a:r>
            <a:r>
              <a:rPr lang="en-US" dirty="0">
                <a:solidFill>
                  <a:schemeClr val="tx1"/>
                </a:solidFill>
              </a:rPr>
              <a:t>(n):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81692C-F341-D3CD-F3A4-089A7B04BD80}"/>
              </a:ext>
            </a:extLst>
          </p:cNvPr>
          <p:cNvSpPr txBox="1">
            <a:spLocks/>
          </p:cNvSpPr>
          <p:nvPr/>
        </p:nvSpPr>
        <p:spPr>
          <a:xfrm>
            <a:off x="671245" y="2674430"/>
            <a:ext cx="4543098" cy="40417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nthDooDad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guess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First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4BA3F5-5167-8F1F-C2C4-239F0429650E}"/>
              </a:ext>
            </a:extLst>
          </p:cNvPr>
          <p:cNvSpPr txBox="1">
            <a:spLocks/>
          </p:cNvSpPr>
          <p:nvPr/>
        </p:nvSpPr>
        <p:spPr>
          <a:xfrm>
            <a:off x="671244" y="4294629"/>
            <a:ext cx="4543098" cy="2196239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 </a:t>
            </a:r>
            <a:r>
              <a:rPr lang="en-US" sz="2000" b="0" dirty="0" err="1">
                <a:solidFill>
                  <a:srgbClr val="D60093"/>
                </a:solidFill>
                <a:effectLst/>
                <a:latin typeface="Consolas" panose="020B0609020204030204" pitchFamily="49" charset="0"/>
              </a:rPr>
              <a:t>isDooDad</a:t>
            </a:r>
            <a:r>
              <a:rPr lang="en-US" sz="2000" b="0" dirty="0">
                <a:solidFill>
                  <a:srgbClr val="D60093"/>
                </a:solidFill>
                <a:effectLst/>
                <a:latin typeface="Consolas" panose="020B0609020204030204" pitchFamily="49" charset="0"/>
              </a:rPr>
              <a:t>(guess)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numFound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n+1: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guess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guess +=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sz="20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 Next guess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7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9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4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6531089" cy="4721240"/>
          </a:xfrm>
        </p:spPr>
        <p:txBody>
          <a:bodyPr/>
          <a:lstStyle/>
          <a:p>
            <a:r>
              <a:rPr lang="en-US" dirty="0"/>
              <a:t>Quiz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Grades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Likely ready Wednesday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Superhero TAs!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Very small impact on final grade 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Fix-its!</a:t>
            </a:r>
          </a:p>
          <a:p>
            <a:pPr marL="687388" lvl="1" indent="-457200"/>
            <a:r>
              <a:rPr lang="en-US" sz="2800" dirty="0"/>
              <a:t>More information coming on Piazza</a:t>
            </a:r>
          </a:p>
          <a:p>
            <a:pPr marL="687388" lvl="1" indent="-457200"/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D0D38-67E9-ECA6-2844-FF11BFD4E614}"/>
              </a:ext>
            </a:extLst>
          </p:cNvPr>
          <p:cNvSpPr txBox="1"/>
          <p:nvPr/>
        </p:nvSpPr>
        <p:spPr>
          <a:xfrm>
            <a:off x="890515" y="5283157"/>
            <a:ext cx="60971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From Syllabus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8D227-B967-DDFA-7F9A-8EB099DCA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56" y="5834418"/>
            <a:ext cx="10217460" cy="627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977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th</a:t>
            </a:r>
            <a:r>
              <a:rPr lang="en-US" dirty="0"/>
              <a:t>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11318916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Need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way to get to the next guess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 way to check it: </a:t>
            </a:r>
            <a:r>
              <a:rPr lang="en-US" dirty="0" err="1">
                <a:solidFill>
                  <a:schemeClr val="tx1"/>
                </a:solidFill>
              </a:rPr>
              <a:t>isThing</a:t>
            </a:r>
            <a:r>
              <a:rPr lang="en-US" dirty="0">
                <a:solidFill>
                  <a:schemeClr val="tx1"/>
                </a:solidFill>
              </a:rPr>
              <a:t>(guess)</a:t>
            </a:r>
          </a:p>
          <a:p>
            <a:pPr>
              <a:lnSpc>
                <a:spcPct val="100000"/>
              </a:lnSpc>
            </a:pPr>
            <a:r>
              <a:rPr lang="en-US" dirty="0"/>
              <a:t>Sketch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Loop from guess to guess until you’ve found n (well actually n+1) things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if </a:t>
            </a:r>
            <a:r>
              <a:rPr lang="en-US" dirty="0" err="1">
                <a:solidFill>
                  <a:schemeClr val="tx1"/>
                </a:solidFill>
              </a:rPr>
              <a:t>isThing</a:t>
            </a:r>
            <a:r>
              <a:rPr lang="en-US" dirty="0">
                <a:solidFill>
                  <a:schemeClr val="tx1"/>
                </a:solidFill>
              </a:rPr>
              <a:t>(guess):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dirty="0" err="1">
                <a:solidFill>
                  <a:schemeClr val="tx1"/>
                </a:solidFill>
              </a:rPr>
              <a:t>numFound</a:t>
            </a:r>
            <a:r>
              <a:rPr lang="en-US" dirty="0">
                <a:solidFill>
                  <a:schemeClr val="tx1"/>
                </a:solidFill>
              </a:rPr>
              <a:t> += 1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E55496-08FB-E0C3-0B72-AFB11BEF9FE4}"/>
              </a:ext>
            </a:extLst>
          </p:cNvPr>
          <p:cNvGrpSpPr/>
          <p:nvPr/>
        </p:nvGrpSpPr>
        <p:grpSpPr>
          <a:xfrm>
            <a:off x="594297" y="5480264"/>
            <a:ext cx="11003405" cy="1010605"/>
            <a:chOff x="688898" y="5371950"/>
            <a:chExt cx="11003405" cy="101060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7CAFB9-3DCE-680B-83A1-94886BC15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152" r="26267"/>
            <a:stretch/>
          </p:blipFill>
          <p:spPr>
            <a:xfrm>
              <a:off x="2637764" y="5387634"/>
              <a:ext cx="963657" cy="9709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D6CB02A-77E2-68A1-1C92-FBB8D32C2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532" r="50152"/>
            <a:stretch/>
          </p:blipFill>
          <p:spPr>
            <a:xfrm>
              <a:off x="5726163" y="5371950"/>
              <a:ext cx="993690" cy="97506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8854994-FB67-C3A3-2650-2902236D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0151" y="5401484"/>
              <a:ext cx="1101435" cy="98107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934C27-49E8-8307-7F59-26887CC95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598"/>
            <a:stretch/>
          </p:blipFill>
          <p:spPr>
            <a:xfrm>
              <a:off x="1698941" y="5402402"/>
              <a:ext cx="963657" cy="95620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4C2CEE-567E-4DBD-8F1D-265530EA2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32719" y="5387635"/>
              <a:ext cx="2059584" cy="95207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E72A5A-7388-EB8B-4A8B-8D11CEE67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9931" y="5402402"/>
              <a:ext cx="972094" cy="9621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928A14-9762-EF6A-1BCD-EA39C50C0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66540" y="5409851"/>
              <a:ext cx="963657" cy="94875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FEE1E83-3F4C-22D9-FD90-E298CC0E0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93"/>
            <a:stretch/>
          </p:blipFill>
          <p:spPr>
            <a:xfrm>
              <a:off x="8718514" y="5387634"/>
              <a:ext cx="968524" cy="94143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28B1B5A-F0AF-4EAD-C64C-11001B0A98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412"/>
            <a:stretch/>
          </p:blipFill>
          <p:spPr>
            <a:xfrm>
              <a:off x="7750899" y="5384734"/>
              <a:ext cx="959527" cy="92705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B3E4E54-9CB7-BF12-AB9F-F9307CA1DB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2483"/>
            <a:stretch/>
          </p:blipFill>
          <p:spPr>
            <a:xfrm>
              <a:off x="688898" y="5380250"/>
              <a:ext cx="986818" cy="9562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73435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25853C9-641E-DD3A-778D-84D02E38D257}"/>
              </a:ext>
            </a:extLst>
          </p:cNvPr>
          <p:cNvGrpSpPr/>
          <p:nvPr/>
        </p:nvGrpSpPr>
        <p:grpSpPr>
          <a:xfrm>
            <a:off x="594297" y="5468152"/>
            <a:ext cx="11003405" cy="1010605"/>
            <a:chOff x="688898" y="5371950"/>
            <a:chExt cx="11003405" cy="1010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75F3F8-37A0-2684-3F04-A028D7986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152" r="26267"/>
            <a:stretch/>
          </p:blipFill>
          <p:spPr>
            <a:xfrm>
              <a:off x="2637764" y="5387634"/>
              <a:ext cx="963657" cy="97097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7414B6-6477-36F6-68A0-ECE8A29362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532" r="50152"/>
            <a:stretch/>
          </p:blipFill>
          <p:spPr>
            <a:xfrm>
              <a:off x="5726163" y="5371950"/>
              <a:ext cx="993690" cy="9750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D7D903C-54FE-B1AC-3ABF-A615C4028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0151" y="5401484"/>
              <a:ext cx="1101435" cy="98107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49EC4F-2743-CFE0-B60B-D4B46819DC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3598"/>
            <a:stretch/>
          </p:blipFill>
          <p:spPr>
            <a:xfrm>
              <a:off x="1698941" y="5402402"/>
              <a:ext cx="963657" cy="95620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BDA41C-B881-1FBF-2E75-B4F7DD72C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32719" y="5387635"/>
              <a:ext cx="2059584" cy="95207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65C0F24-FE51-A573-2011-AEA3F24CE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09931" y="5402402"/>
              <a:ext cx="972094" cy="96212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A672EB-DB0D-4898-7F35-6AE1CABB7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66540" y="5409851"/>
              <a:ext cx="963657" cy="94875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33B4A7A-D595-211B-8EE9-A024A003AE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53693"/>
            <a:stretch/>
          </p:blipFill>
          <p:spPr>
            <a:xfrm>
              <a:off x="8718514" y="5387634"/>
              <a:ext cx="968524" cy="94143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DA65BE1-8198-22C9-C04E-E78B6E507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3412"/>
            <a:stretch/>
          </p:blipFill>
          <p:spPr>
            <a:xfrm>
              <a:off x="7750899" y="5384734"/>
              <a:ext cx="959527" cy="92705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63B288-C951-4F4D-582A-2633528D3A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2483"/>
            <a:stretch/>
          </p:blipFill>
          <p:spPr>
            <a:xfrm>
              <a:off x="688898" y="5380250"/>
              <a:ext cx="986818" cy="95620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Best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42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Find the “best” thing in some collection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What “best” means depends on the application.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Example: Find the oldest TA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14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Best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1306525" cy="54265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Need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Ability to loop through all items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Ability to compare value of items</a:t>
            </a:r>
          </a:p>
          <a:p>
            <a:pPr>
              <a:lnSpc>
                <a:spcPct val="100000"/>
              </a:lnSpc>
            </a:pPr>
            <a:r>
              <a:rPr lang="en-US" dirty="0"/>
              <a:t>Sketch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Initialize </a:t>
            </a:r>
            <a:r>
              <a:rPr lang="en-US" dirty="0" err="1">
                <a:solidFill>
                  <a:schemeClr val="tx1"/>
                </a:solidFill>
              </a:rPr>
              <a:t>bestValue</a:t>
            </a:r>
            <a:r>
              <a:rPr lang="en-US" dirty="0">
                <a:solidFill>
                  <a:schemeClr val="tx1"/>
                </a:solidFill>
              </a:rPr>
              <a:t> (often some extreme or impossible value, like None)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Loop through all items: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if item value is “better” than </a:t>
            </a:r>
            <a:r>
              <a:rPr lang="en-US" dirty="0" err="1">
                <a:solidFill>
                  <a:schemeClr val="tx1"/>
                </a:solidFill>
              </a:rPr>
              <a:t>bestValue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		Update </a:t>
            </a:r>
            <a:r>
              <a:rPr lang="en-US" dirty="0" err="1">
                <a:solidFill>
                  <a:schemeClr val="tx1"/>
                </a:solidFill>
              </a:rPr>
              <a:t>bestValue</a:t>
            </a:r>
            <a:r>
              <a:rPr lang="en-US" dirty="0">
                <a:solidFill>
                  <a:schemeClr val="tx1"/>
                </a:solidFill>
              </a:rPr>
              <a:t> to value of current item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</a:rPr>
              <a:t>		Note: (Sometimes you also need to keep track of the item itself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</a:rPr>
              <a:t>		in cases where the item and the value of the item differ)</a:t>
            </a:r>
          </a:p>
        </p:txBody>
      </p:sp>
    </p:spTree>
    <p:extLst>
      <p:ext uri="{BB962C8B-B14F-4D97-AF65-F5344CB8AC3E}">
        <p14:creationId xmlns:p14="http://schemas.microsoft.com/office/powerpoint/2010/main" val="3831474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Example: Best Pattern + Top-down Design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</a:rPr>
              <a:t>nearestNeighbor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newPoint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trainingPoints</a:t>
            </a:r>
            <a:r>
              <a:rPr lang="en-US" dirty="0">
                <a:solidFill>
                  <a:schemeClr val="tx1"/>
                </a:solidFill>
              </a:rPr>
              <a:t>):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EB0B96-C5CA-C957-FF00-3ED080A08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5" y="2208943"/>
            <a:ext cx="4603055" cy="4448711"/>
          </a:xfrm>
          <a:prstGeom prst="rect">
            <a:avLst/>
          </a:prstGeom>
        </p:spPr>
      </p:pic>
      <p:pic>
        <p:nvPicPr>
          <p:cNvPr id="8" name="Picture 7" descr="A screenshot of a computer screen">
            <a:extLst>
              <a:ext uri="{FF2B5EF4-FFF2-40B4-BE49-F238E27FC236}">
                <a16:creationId xmlns:a16="http://schemas.microsoft.com/office/drawing/2014/main" id="{2E097C8D-59BB-30BB-9B0B-CA28B35CA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5" y="2208943"/>
            <a:ext cx="4603053" cy="444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2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Top-down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946922"/>
            <a:ext cx="10864977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Example: Best Pattern + Top-down Design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tx1"/>
                </a:solidFill>
              </a:rPr>
              <a:t>nearestNeighbor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newPoint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trainingPoints</a:t>
            </a:r>
            <a:r>
              <a:rPr lang="en-US" dirty="0">
                <a:solidFill>
                  <a:schemeClr val="tx1"/>
                </a:solidFill>
              </a:rPr>
              <a:t>):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7EB0B96-C5CA-C957-FF00-3ED080A08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5" y="2208943"/>
            <a:ext cx="4603055" cy="4448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E98A9-0BD6-06EB-B2CF-2F856FA8C983}"/>
              </a:ext>
            </a:extLst>
          </p:cNvPr>
          <p:cNvSpPr txBox="1"/>
          <p:nvPr/>
        </p:nvSpPr>
        <p:spPr>
          <a:xfrm>
            <a:off x="5322087" y="2674939"/>
            <a:ext cx="6094990" cy="35394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nearestNeighbor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newPoint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trainingPoints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bestDistance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math.inf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bestPoint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None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getNumPoints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trainingPoints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range(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numPoints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trainingPoint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getPoint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trainingPoints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1600" b="0" dirty="0">
                <a:solidFill>
                  <a:srgbClr val="FF3399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sz="1600" b="0" dirty="0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 = distance(</a:t>
            </a:r>
            <a:r>
              <a:rPr lang="en-US" sz="1600" b="0" dirty="0" err="1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newPoint</a:t>
            </a:r>
            <a:r>
              <a:rPr lang="en-US" sz="1600" b="0" dirty="0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600" b="0" dirty="0" err="1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trainingPoint</a:t>
            </a:r>
            <a:r>
              <a:rPr lang="en-US" sz="1600" b="0" dirty="0">
                <a:solidFill>
                  <a:srgbClr val="FF33CC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bestDistance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bestDistance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dist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bestPoint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trainingPoint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bestPoint</a:t>
            </a:r>
            <a:endParaRPr lang="en-US" sz="16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5F81F-1967-AB67-0613-031D301078D1}"/>
              </a:ext>
            </a:extLst>
          </p:cNvPr>
          <p:cNvSpPr txBox="1"/>
          <p:nvPr/>
        </p:nvSpPr>
        <p:spPr>
          <a:xfrm>
            <a:off x="7817817" y="320466"/>
            <a:ext cx="4029835" cy="209288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sz="16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getNumPoints</a:t>
            </a:r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(points):</a:t>
            </a:r>
          </a:p>
          <a:p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pass</a:t>
            </a:r>
          </a:p>
          <a:p>
            <a:b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def </a:t>
            </a:r>
            <a:r>
              <a:rPr lang="en-US" sz="16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getPointFromPoints</a:t>
            </a:r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(points, </a:t>
            </a:r>
            <a:r>
              <a:rPr lang="en-US" sz="1600" b="0" dirty="0" err="1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pass</a:t>
            </a:r>
          </a:p>
          <a:p>
            <a:b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</a:br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def distance(point1, point2):</a:t>
            </a:r>
          </a:p>
          <a:p>
            <a:r>
              <a:rPr lang="en-US" sz="1600" b="0" dirty="0">
                <a:solidFill>
                  <a:srgbClr val="7030A0"/>
                </a:solidFill>
                <a:effectLst/>
                <a:latin typeface="Consolas" panose="020B0609020204030204" pitchFamily="49" charset="0"/>
              </a:rPr>
              <a:t>    pass</a:t>
            </a:r>
          </a:p>
        </p:txBody>
      </p:sp>
    </p:spTree>
    <p:extLst>
      <p:ext uri="{BB962C8B-B14F-4D97-AF65-F5344CB8AC3E}">
        <p14:creationId xmlns:p14="http://schemas.microsoft.com/office/powerpoint/2010/main" val="16956910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sz="5400" dirty="0"/>
              <a:t>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703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5B2EE-2F1D-D44C-5482-CB6D2413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11 (unused)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1ED70-D618-D7C9-D857-DFBCACD7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810851" cy="2039539"/>
          </a:xfrm>
        </p:spPr>
        <p:txBody>
          <a:bodyPr/>
          <a:lstStyle/>
          <a:p>
            <a:r>
              <a:rPr lang="en-US" dirty="0"/>
              <a:t>Which code is better?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B83D3-C7A7-F2A5-E46E-070FA45BD20F}"/>
              </a:ext>
            </a:extLst>
          </p:cNvPr>
          <p:cNvSpPr txBox="1"/>
          <p:nvPr/>
        </p:nvSpPr>
        <p:spPr>
          <a:xfrm>
            <a:off x="4993240" y="713218"/>
            <a:ext cx="696028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s-E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distance(x1, y1, x2, y2):</a:t>
            </a:r>
          </a:p>
          <a:p>
            <a:r>
              <a:rPr lang="es-E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s-E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s-E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((x1-x2)**</a:t>
            </a:r>
            <a:r>
              <a:rPr lang="es-E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s-E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(y1-y2)**</a:t>
            </a:r>
            <a:r>
              <a:rPr lang="es-E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s-E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)**</a:t>
            </a:r>
            <a:r>
              <a:rPr lang="es-E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0.5</a:t>
            </a:r>
            <a:endParaRPr lang="es-E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28087D-57B2-76CB-0A1C-B81766D100FF}"/>
              </a:ext>
            </a:extLst>
          </p:cNvPr>
          <p:cNvSpPr txBox="1"/>
          <p:nvPr/>
        </p:nvSpPr>
        <p:spPr>
          <a:xfrm>
            <a:off x="4993240" y="2135623"/>
            <a:ext cx="6960284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distance(x1, y1, x2, y2):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xDiff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x1 - x2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yDiff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y1 - y2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xDiffSquared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xDiff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yDiffSquared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yDiff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sumOfSquares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xDiffSquared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yDiffSquared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result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sumOfSquares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**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0.5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result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D4DC46-D04D-D0F7-AE45-142B5A67262D}"/>
              </a:ext>
            </a:extLst>
          </p:cNvPr>
          <p:cNvSpPr txBox="1"/>
          <p:nvPr/>
        </p:nvSpPr>
        <p:spPr>
          <a:xfrm>
            <a:off x="4228924" y="221871"/>
            <a:ext cx="857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74F69-FA59-9CC0-E071-1B16BEEB007E}"/>
              </a:ext>
            </a:extLst>
          </p:cNvPr>
          <p:cNvSpPr txBox="1"/>
          <p:nvPr/>
        </p:nvSpPr>
        <p:spPr>
          <a:xfrm>
            <a:off x="4228924" y="1683094"/>
            <a:ext cx="857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506248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sz="5400" dirty="0"/>
              <a:t>Algorithm Design: Faster isPrime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63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Algorithm Design: isPrime(n)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This version is actually *really* slow</a:t>
            </a:r>
            <a:endParaRPr lang="en-US" dirty="0">
              <a:solidFill>
                <a:schemeClr val="tx1"/>
              </a:solidFill>
            </a:endParaRPr>
          </a:p>
          <a:p>
            <a:endParaRPr lang="en-US" sz="20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DF45B-1307-73F0-07F8-B5ECA991E236}"/>
              </a:ext>
            </a:extLst>
          </p:cNvPr>
          <p:cNvSpPr txBox="1"/>
          <p:nvPr/>
        </p:nvSpPr>
        <p:spPr>
          <a:xfrm>
            <a:off x="661524" y="5967649"/>
            <a:ext cx="11330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1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2   3   4   5   6   7   8   9   10  11  12  13  14  15  16 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17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32091F-DA59-FF72-DD1C-DA39A8663E6C}"/>
              </a:ext>
            </a:extLst>
          </p:cNvPr>
          <p:cNvCxnSpPr/>
          <p:nvPr/>
        </p:nvCxnSpPr>
        <p:spPr>
          <a:xfrm>
            <a:off x="1368572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5DF4D3-D4A3-F934-1893-3D2F2ED5AB65}"/>
              </a:ext>
            </a:extLst>
          </p:cNvPr>
          <p:cNvCxnSpPr/>
          <p:nvPr/>
        </p:nvCxnSpPr>
        <p:spPr>
          <a:xfrm>
            <a:off x="1932755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99A149-34E3-11C5-E644-777DFBBBFACF}"/>
              </a:ext>
            </a:extLst>
          </p:cNvPr>
          <p:cNvCxnSpPr/>
          <p:nvPr/>
        </p:nvCxnSpPr>
        <p:spPr>
          <a:xfrm>
            <a:off x="2459595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675E77-ED96-ACEC-7228-0775FA0A9BCE}"/>
              </a:ext>
            </a:extLst>
          </p:cNvPr>
          <p:cNvCxnSpPr/>
          <p:nvPr/>
        </p:nvCxnSpPr>
        <p:spPr>
          <a:xfrm>
            <a:off x="3023778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6BD0D8-B9B6-081B-9043-CD0F3D81D7AC}"/>
              </a:ext>
            </a:extLst>
          </p:cNvPr>
          <p:cNvCxnSpPr/>
          <p:nvPr/>
        </p:nvCxnSpPr>
        <p:spPr>
          <a:xfrm>
            <a:off x="3556673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A4B03-2656-72CB-F54B-58D5AE7FE97A}"/>
              </a:ext>
            </a:extLst>
          </p:cNvPr>
          <p:cNvCxnSpPr/>
          <p:nvPr/>
        </p:nvCxnSpPr>
        <p:spPr>
          <a:xfrm>
            <a:off x="4120856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4A45D6-4D13-E420-6509-5B979E324783}"/>
              </a:ext>
            </a:extLst>
          </p:cNvPr>
          <p:cNvCxnSpPr/>
          <p:nvPr/>
        </p:nvCxnSpPr>
        <p:spPr>
          <a:xfrm>
            <a:off x="4657789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8262FA-2FB9-76F8-264A-881DE30D11EE}"/>
              </a:ext>
            </a:extLst>
          </p:cNvPr>
          <p:cNvCxnSpPr/>
          <p:nvPr/>
        </p:nvCxnSpPr>
        <p:spPr>
          <a:xfrm>
            <a:off x="5221972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8D124B-2870-59DA-AA07-898CDC1738DF}"/>
              </a:ext>
            </a:extLst>
          </p:cNvPr>
          <p:cNvCxnSpPr/>
          <p:nvPr/>
        </p:nvCxnSpPr>
        <p:spPr>
          <a:xfrm>
            <a:off x="5869924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444288-7CC3-5615-1022-ED10F73D2453}"/>
              </a:ext>
            </a:extLst>
          </p:cNvPr>
          <p:cNvCxnSpPr/>
          <p:nvPr/>
        </p:nvCxnSpPr>
        <p:spPr>
          <a:xfrm>
            <a:off x="6524939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184B3B-9191-CC25-511D-A78784E351C5}"/>
              </a:ext>
            </a:extLst>
          </p:cNvPr>
          <p:cNvCxnSpPr/>
          <p:nvPr/>
        </p:nvCxnSpPr>
        <p:spPr>
          <a:xfrm>
            <a:off x="7198122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491ADD-8D8D-CE61-41FE-C3B42AEF430A}"/>
              </a:ext>
            </a:extLst>
          </p:cNvPr>
          <p:cNvCxnSpPr/>
          <p:nvPr/>
        </p:nvCxnSpPr>
        <p:spPr>
          <a:xfrm>
            <a:off x="7852136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F91FB4-D972-E8CC-A122-2E1754641B1E}"/>
              </a:ext>
            </a:extLst>
          </p:cNvPr>
          <p:cNvCxnSpPr/>
          <p:nvPr/>
        </p:nvCxnSpPr>
        <p:spPr>
          <a:xfrm>
            <a:off x="8548530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87199E-A265-C723-1308-492355AD9C98}"/>
              </a:ext>
            </a:extLst>
          </p:cNvPr>
          <p:cNvCxnSpPr/>
          <p:nvPr/>
        </p:nvCxnSpPr>
        <p:spPr>
          <a:xfrm>
            <a:off x="9215655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ED21F46-1D62-65FB-0A01-E601B97B004F}"/>
              </a:ext>
            </a:extLst>
          </p:cNvPr>
          <p:cNvSpPr txBox="1"/>
          <p:nvPr/>
        </p:nvSpPr>
        <p:spPr>
          <a:xfrm>
            <a:off x="594966" y="1630740"/>
            <a:ext cx="4419095" cy="3477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&lt;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%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</a:p>
          <a:p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2000" b="0" dirty="0"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63B931-13DE-3354-AD4B-48C32F8D5E98}"/>
              </a:ext>
            </a:extLst>
          </p:cNvPr>
          <p:cNvCxnSpPr/>
          <p:nvPr/>
        </p:nvCxnSpPr>
        <p:spPr>
          <a:xfrm>
            <a:off x="9888839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804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Algorithm Design: isPrime(n)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53776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We can do better</a:t>
            </a:r>
            <a:endParaRPr lang="en-US" dirty="0">
              <a:solidFill>
                <a:schemeClr val="tx1"/>
              </a:solidFill>
            </a:endParaRPr>
          </a:p>
          <a:p>
            <a:endParaRPr lang="en-US" sz="20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DDF45B-1307-73F0-07F8-B5ECA991E236}"/>
              </a:ext>
            </a:extLst>
          </p:cNvPr>
          <p:cNvSpPr txBox="1"/>
          <p:nvPr/>
        </p:nvSpPr>
        <p:spPr>
          <a:xfrm>
            <a:off x="661524" y="5967649"/>
            <a:ext cx="11330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1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2   3   4   5   6   7   8   9   10  11  12  13  14  15  16 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17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32091F-DA59-FF72-DD1C-DA39A8663E6C}"/>
              </a:ext>
            </a:extLst>
          </p:cNvPr>
          <p:cNvCxnSpPr/>
          <p:nvPr/>
        </p:nvCxnSpPr>
        <p:spPr>
          <a:xfrm>
            <a:off x="1368572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5DF4D3-D4A3-F934-1893-3D2F2ED5AB65}"/>
              </a:ext>
            </a:extLst>
          </p:cNvPr>
          <p:cNvCxnSpPr/>
          <p:nvPr/>
        </p:nvCxnSpPr>
        <p:spPr>
          <a:xfrm>
            <a:off x="1932755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99A149-34E3-11C5-E644-777DFBBBFACF}"/>
              </a:ext>
            </a:extLst>
          </p:cNvPr>
          <p:cNvCxnSpPr/>
          <p:nvPr/>
        </p:nvCxnSpPr>
        <p:spPr>
          <a:xfrm>
            <a:off x="2459595" y="5541264"/>
            <a:ext cx="0" cy="426748"/>
          </a:xfrm>
          <a:prstGeom prst="straightConnector1">
            <a:avLst/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675E77-ED96-ACEC-7228-0775FA0A9BCE}"/>
              </a:ext>
            </a:extLst>
          </p:cNvPr>
          <p:cNvCxnSpPr/>
          <p:nvPr/>
        </p:nvCxnSpPr>
        <p:spPr>
          <a:xfrm>
            <a:off x="3023778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6BD0D8-B9B6-081B-9043-CD0F3D81D7AC}"/>
              </a:ext>
            </a:extLst>
          </p:cNvPr>
          <p:cNvCxnSpPr/>
          <p:nvPr/>
        </p:nvCxnSpPr>
        <p:spPr>
          <a:xfrm>
            <a:off x="3556673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EA4B03-2656-72CB-F54B-58D5AE7FE97A}"/>
              </a:ext>
            </a:extLst>
          </p:cNvPr>
          <p:cNvCxnSpPr/>
          <p:nvPr/>
        </p:nvCxnSpPr>
        <p:spPr>
          <a:xfrm>
            <a:off x="4120856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4A45D6-4D13-E420-6509-5B979E324783}"/>
              </a:ext>
            </a:extLst>
          </p:cNvPr>
          <p:cNvCxnSpPr/>
          <p:nvPr/>
        </p:nvCxnSpPr>
        <p:spPr>
          <a:xfrm>
            <a:off x="4657789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8262FA-2FB9-76F8-264A-881DE30D11EE}"/>
              </a:ext>
            </a:extLst>
          </p:cNvPr>
          <p:cNvCxnSpPr/>
          <p:nvPr/>
        </p:nvCxnSpPr>
        <p:spPr>
          <a:xfrm>
            <a:off x="5221972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8D124B-2870-59DA-AA07-898CDC1738DF}"/>
              </a:ext>
            </a:extLst>
          </p:cNvPr>
          <p:cNvCxnSpPr/>
          <p:nvPr/>
        </p:nvCxnSpPr>
        <p:spPr>
          <a:xfrm>
            <a:off x="5869924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444288-7CC3-5615-1022-ED10F73D2453}"/>
              </a:ext>
            </a:extLst>
          </p:cNvPr>
          <p:cNvCxnSpPr/>
          <p:nvPr/>
        </p:nvCxnSpPr>
        <p:spPr>
          <a:xfrm>
            <a:off x="6524939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184B3B-9191-CC25-511D-A78784E351C5}"/>
              </a:ext>
            </a:extLst>
          </p:cNvPr>
          <p:cNvCxnSpPr/>
          <p:nvPr/>
        </p:nvCxnSpPr>
        <p:spPr>
          <a:xfrm>
            <a:off x="7198122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491ADD-8D8D-CE61-41FE-C3B42AEF430A}"/>
              </a:ext>
            </a:extLst>
          </p:cNvPr>
          <p:cNvCxnSpPr/>
          <p:nvPr/>
        </p:nvCxnSpPr>
        <p:spPr>
          <a:xfrm>
            <a:off x="7852136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F91FB4-D972-E8CC-A122-2E1754641B1E}"/>
              </a:ext>
            </a:extLst>
          </p:cNvPr>
          <p:cNvCxnSpPr/>
          <p:nvPr/>
        </p:nvCxnSpPr>
        <p:spPr>
          <a:xfrm>
            <a:off x="8548530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87199E-A265-C723-1308-492355AD9C98}"/>
              </a:ext>
            </a:extLst>
          </p:cNvPr>
          <p:cNvCxnSpPr/>
          <p:nvPr/>
        </p:nvCxnSpPr>
        <p:spPr>
          <a:xfrm>
            <a:off x="9215655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ED21F46-1D62-65FB-0A01-E601B97B004F}"/>
              </a:ext>
            </a:extLst>
          </p:cNvPr>
          <p:cNvSpPr txBox="1"/>
          <p:nvPr/>
        </p:nvSpPr>
        <p:spPr>
          <a:xfrm>
            <a:off x="594966" y="1630740"/>
            <a:ext cx="4419095" cy="3477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&lt;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n):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%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</a:p>
          <a:p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2000" b="0" dirty="0"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FD24F-09D9-B5C2-0AFE-363B631B7808}"/>
              </a:ext>
            </a:extLst>
          </p:cNvPr>
          <p:cNvSpPr txBox="1"/>
          <p:nvPr/>
        </p:nvSpPr>
        <p:spPr>
          <a:xfrm>
            <a:off x="5579759" y="1630740"/>
            <a:ext cx="6060142" cy="3477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95E26"/>
                </a:solidFill>
                <a:latin typeface="Consolas" panose="020B0609020204030204" pitchFamily="49" charset="0"/>
              </a:rPr>
              <a:t>fasterI</a:t>
            </a:r>
            <a:r>
              <a:rPr lang="en-US" sz="20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&lt;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int(n**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0.5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)+1):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 %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factor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</a:p>
          <a:p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2000" b="0" dirty="0" err="1">
                <a:effectLst/>
                <a:latin typeface="Consolas" panose="020B0609020204030204" pitchFamily="49" charset="0"/>
              </a:rPr>
              <a:t>fasterIsPrime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E3C194-FE94-92F6-6250-F007AB137F1A}"/>
              </a:ext>
            </a:extLst>
          </p:cNvPr>
          <p:cNvCxnSpPr/>
          <p:nvPr/>
        </p:nvCxnSpPr>
        <p:spPr>
          <a:xfrm>
            <a:off x="9888839" y="5541264"/>
            <a:ext cx="0" cy="426748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94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35371"/>
          </a:xfrm>
        </p:spPr>
        <p:txBody>
          <a:bodyPr/>
          <a:lstStyle/>
          <a:p>
            <a:r>
              <a:rPr lang="en-US" dirty="0"/>
              <a:t>Weekly Rhythm Assignments/Quizzes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Today, HW2 released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Thu, Pre-reading 3 released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Sat, 8 pm: HW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Mon, 8 pm: Pre-reading 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Next Tue, in-lec: Quiz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14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00" y="367131"/>
            <a:ext cx="10515600" cy="627812"/>
          </a:xfrm>
        </p:spPr>
        <p:txBody>
          <a:bodyPr/>
          <a:lstStyle/>
          <a:p>
            <a:r>
              <a:rPr lang="en-US" dirty="0"/>
              <a:t>Algorithm Design: isPrime(n)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3DCE3-AD62-4DD7-A30A-2B72EB7C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946922"/>
            <a:ext cx="9887300" cy="6278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Timing with the time library</a:t>
            </a:r>
            <a:endParaRPr lang="en-US" dirty="0">
              <a:solidFill>
                <a:schemeClr val="tx1"/>
              </a:solidFill>
            </a:endParaRPr>
          </a:p>
          <a:p>
            <a:endParaRPr lang="en-US" sz="2000" b="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D21F46-1D62-65FB-0A01-E601B97B004F}"/>
              </a:ext>
            </a:extLst>
          </p:cNvPr>
          <p:cNvSpPr txBox="1"/>
          <p:nvPr/>
        </p:nvSpPr>
        <p:spPr>
          <a:xfrm>
            <a:off x="231623" y="1630740"/>
            <a:ext cx="5272939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time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 = </a:t>
            </a:r>
            <a:r>
              <a:rPr lang="en-US" sz="2000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7368791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elapsedTime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startTime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'isPrime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elapsedTime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sec'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74B8B-54DF-42AC-040B-1A328FE2E643}"/>
              </a:ext>
            </a:extLst>
          </p:cNvPr>
          <p:cNvSpPr txBox="1"/>
          <p:nvPr/>
        </p:nvSpPr>
        <p:spPr>
          <a:xfrm>
            <a:off x="188757" y="4291985"/>
            <a:ext cx="559234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it-IT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isPrime: 1.1695044040679932 sec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09053-B040-89B1-3AF4-3E52EACA03F3}"/>
              </a:ext>
            </a:extLst>
          </p:cNvPr>
          <p:cNvSpPr txBox="1"/>
          <p:nvPr/>
        </p:nvSpPr>
        <p:spPr>
          <a:xfrm>
            <a:off x="5791197" y="4291985"/>
            <a:ext cx="5689768" cy="4001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r>
              <a:rPr lang="it-IT" sz="2000" b="0" dirty="0">
                <a:effectLst/>
                <a:latin typeface="Consolas" panose="020B0609020204030204" pitchFamily="49" charset="0"/>
              </a:rPr>
              <a:t>fasterIsPrime: 0.001009225845336914 sec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8B72C-3DA7-9B6A-CA56-2D14ED438905}"/>
              </a:ext>
            </a:extLst>
          </p:cNvPr>
          <p:cNvSpPr txBox="1"/>
          <p:nvPr/>
        </p:nvSpPr>
        <p:spPr>
          <a:xfrm>
            <a:off x="5791197" y="1630740"/>
            <a:ext cx="6089947" cy="255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time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result =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fasterIsPrime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7368791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elapsedTime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startTime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0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’fasterIsPrime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elapsedTime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 sec'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42AAD8-CBFF-F4CE-D0E8-A61890E1BFA9}"/>
              </a:ext>
            </a:extLst>
          </p:cNvPr>
          <p:cNvSpPr txBox="1">
            <a:spLocks/>
          </p:cNvSpPr>
          <p:nvPr/>
        </p:nvSpPr>
        <p:spPr>
          <a:xfrm>
            <a:off x="552100" y="5307987"/>
            <a:ext cx="9887300" cy="6278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</a:rPr>
              <a:t>Over 1000x faster for</a:t>
            </a:r>
            <a:r>
              <a:rPr lang="en-US" dirty="0"/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isPrime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7368791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2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8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6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7" y="1113178"/>
            <a:ext cx="11135077" cy="4721240"/>
          </a:xfrm>
        </p:spPr>
        <p:txBody>
          <a:bodyPr/>
          <a:lstStyle/>
          <a:p>
            <a:r>
              <a:rPr lang="en-US" dirty="0"/>
              <a:t>Quiz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Review quiz results in Gradescope!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Watch solution session recording if you missed the live zoom session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Regrade requests</a:t>
            </a:r>
          </a:p>
          <a:p>
            <a:pPr marL="917575" lvl="2" indent="-457200"/>
            <a:r>
              <a:rPr lang="en-US" sz="2800" dirty="0"/>
              <a:t>See Piazza for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Fix-its!</a:t>
            </a:r>
          </a:p>
          <a:p>
            <a:pPr marL="917575" lvl="2" indent="-457200"/>
            <a:r>
              <a:rPr lang="en-US" sz="2800" dirty="0"/>
              <a:t>See Piazza for details</a:t>
            </a:r>
            <a:endParaRPr lang="en-US" dirty="0"/>
          </a:p>
          <a:p>
            <a:r>
              <a:rPr lang="en-US" dirty="0"/>
              <a:t>Canvas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Work in progress: we’re getting scripts setup to sync Canvas Grades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6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35371"/>
          </a:xfrm>
        </p:spPr>
        <p:txBody>
          <a:bodyPr/>
          <a:lstStyle/>
          <a:p>
            <a:r>
              <a:rPr lang="en-US" dirty="0"/>
              <a:t>Weekly Rhythm Assignments/Quizzes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Today, Pre-reading 3 released soon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Fri: Fix-its due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Sat, 8 pm: HW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Mon, 8 pm: Pre-reading 3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Next Tue, in-lec: Quiz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5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8766</TotalTime>
  <Words>5098</Words>
  <Application>Microsoft Macintosh PowerPoint</Application>
  <PresentationFormat>Widescreen</PresentationFormat>
  <Paragraphs>1022</Paragraphs>
  <Slides>60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Calibri Light</vt:lpstr>
      <vt:lpstr>Consolas</vt:lpstr>
      <vt:lpstr>Menlo</vt:lpstr>
      <vt:lpstr>Wingdings</vt:lpstr>
      <vt:lpstr>Office Theme</vt:lpstr>
      <vt:lpstr>15-112 Lecture 2  Loops</vt:lpstr>
      <vt:lpstr>Tuesday Logistics</vt:lpstr>
      <vt:lpstr>As you walk in</vt:lpstr>
      <vt:lpstr>Quiz</vt:lpstr>
      <vt:lpstr>Announcements</vt:lpstr>
      <vt:lpstr>Announcements</vt:lpstr>
      <vt:lpstr>Thursday Logistics</vt:lpstr>
      <vt:lpstr>Announcements</vt:lpstr>
      <vt:lpstr>Announcements</vt:lpstr>
      <vt:lpstr>Announcements</vt:lpstr>
      <vt:lpstr>Loops</vt:lpstr>
      <vt:lpstr>Poll 1 </vt:lpstr>
      <vt:lpstr>Poll 2 </vt:lpstr>
      <vt:lpstr>Poll 3  (unused)</vt:lpstr>
      <vt:lpstr>Poll 3  (unused)</vt:lpstr>
      <vt:lpstr>Poll 4  </vt:lpstr>
      <vt:lpstr>For Loops vs While Loops</vt:lpstr>
      <vt:lpstr>While Loops</vt:lpstr>
      <vt:lpstr>Poll 5 (unused)  </vt:lpstr>
      <vt:lpstr>Poll 6 (unused)  </vt:lpstr>
      <vt:lpstr>Pattern: Find the n-th thing</vt:lpstr>
      <vt:lpstr>Pattern: Find the n-th thing</vt:lpstr>
      <vt:lpstr>Pattern: Find the n-th thing</vt:lpstr>
      <vt:lpstr>Design: isPrime(n)</vt:lpstr>
      <vt:lpstr>Design: isPrime(n)</vt:lpstr>
      <vt:lpstr>Pattern: Find the n-th thing</vt:lpstr>
      <vt:lpstr>Pattern: Find the n-th thing</vt:lpstr>
      <vt:lpstr>Bisection</vt:lpstr>
      <vt:lpstr>findZeroWithBisection(f, x0, x1, epsilon)</vt:lpstr>
      <vt:lpstr>Loops: Break and Continue</vt:lpstr>
      <vt:lpstr>Poll 7  </vt:lpstr>
      <vt:lpstr>Previous Poll 2</vt:lpstr>
      <vt:lpstr>Previous Poll 3 </vt:lpstr>
      <vt:lpstr>Previous Poll 3 </vt:lpstr>
      <vt:lpstr>Poll 8 </vt:lpstr>
      <vt:lpstr>Poll 8 </vt:lpstr>
      <vt:lpstr>Poll 9 </vt:lpstr>
      <vt:lpstr>Poll 9 </vt:lpstr>
      <vt:lpstr>Break and Continue in Nested Loops</vt:lpstr>
      <vt:lpstr>Break and Continue in Nested Loops</vt:lpstr>
      <vt:lpstr>Break and Continue in Nested Loops</vt:lpstr>
      <vt:lpstr>Break in Nested Loops </vt:lpstr>
      <vt:lpstr>Break in Nested Loops </vt:lpstr>
      <vt:lpstr>Break in Nested Loops </vt:lpstr>
      <vt:lpstr>Design: Patterns and Top-Down Design</vt:lpstr>
      <vt:lpstr>Pattern: Find the n-th thing</vt:lpstr>
      <vt:lpstr>Poll 10 (unused)</vt:lpstr>
      <vt:lpstr>Top-down Design</vt:lpstr>
      <vt:lpstr>Top-down Design</vt:lpstr>
      <vt:lpstr>n-th Pattern</vt:lpstr>
      <vt:lpstr>Best Pattern</vt:lpstr>
      <vt:lpstr>Best Pattern</vt:lpstr>
      <vt:lpstr>Top-down Design</vt:lpstr>
      <vt:lpstr>Top-down Design</vt:lpstr>
      <vt:lpstr>Style</vt:lpstr>
      <vt:lpstr>Poll 11 (unused)</vt:lpstr>
      <vt:lpstr>Algorithm Design: Faster isPrime</vt:lpstr>
      <vt:lpstr>Algorithm Design: isPrime(n)</vt:lpstr>
      <vt:lpstr>Algorithm Design: isPrime(n)</vt:lpstr>
      <vt:lpstr>Algorithm Design: isPrime(n)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276</cp:revision>
  <cp:lastPrinted>2022-09-01T18:31:54Z</cp:lastPrinted>
  <dcterms:created xsi:type="dcterms:W3CDTF">2020-05-18T13:01:09Z</dcterms:created>
  <dcterms:modified xsi:type="dcterms:W3CDTF">2023-09-08T18:41:17Z</dcterms:modified>
</cp:coreProperties>
</file>