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357" r:id="rId3"/>
    <p:sldId id="2329" r:id="rId4"/>
    <p:sldId id="2387" r:id="rId5"/>
    <p:sldId id="2394" r:id="rId6"/>
    <p:sldId id="2393" r:id="rId7"/>
    <p:sldId id="744" r:id="rId8"/>
    <p:sldId id="2388" r:id="rId9"/>
    <p:sldId id="2389" r:id="rId10"/>
    <p:sldId id="2391" r:id="rId11"/>
    <p:sldId id="2390" r:id="rId12"/>
    <p:sldId id="2392" r:id="rId13"/>
    <p:sldId id="699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3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0:07:56.8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30191 986 1324 0,'0'0'118'0,"-7"0"-94"0,3-9-24 0,1 9 0 16,-4-3 116-16,3 3 18 0,1-10 4 0,3 10 1 16,0 0-36-16,0 0-7 0,0-9-2 0,0 6 0 15,0-4 10-15,0 7 1 0,0 0 1 0,0 0 0 16,0 0-43-16,7 7-9 0,0 2-2 0,0 4 0 16,0-1-25-16,0 10-6 0,3-3-1 0,-3 6 0 15,0 6-3-15,-3 7-1 0,3-7 0 0,-3 4 0 16,-1 6-3-16,-3-1-1 0,0 7 0 15,0 4 0-15,0-1-12 0,0 3 0 0,-3 0 0 16,-1-2 0-16,-3-4 0 0,3 3 0 0,1-9 0 0,3-4 9 16,-4 1-9-16,4-7 0 0,0 4 0 15,0-4 8-15,0-3-16 0,0-3-4 0,4 4-1 0,-1-8 0 16,1-2-82-16,-4-3-16 16,7-3-3-16,-3 2-668 0,-1-12-134 0</inkml:trace>
  <inkml:trace contextRef="#ctx0" brushRef="#br0" timeOffset="380.51">30836 836 1209 0,'0'0'53'0,"0"0"12"0,0 0-52 0,0 0-13 16,0 0 0-16,0 0 0 0,7 3 212 0,0 6 39 0,4 4 8 0,-4 6 1 15,0-1-152-15,0 7-32 0,-3 4-5 0,-1 2-2 16,1 4-5-16,-1 5 0 0,1 1-1 0,-1 3 0 16,-3 0-20-16,4 0-4 0,3-3-1 0,-4-1 0 15,1 4-24-15,0 6-5 0,3-6-1 0,-7 6 0 16,3-6-8-16,-3 7 0 0,0-4 0 0,0-7 0 0,0 4 0 16,0-3-14-16,-3-7 3 0,-1 4 1 15,4-3-42-15,-3-4-9 0,-1 0-2 0,0 1-715 16,-3-1-143-16</inkml:trace>
  <inkml:trace contextRef="#ctx0" brushRef="#br0" timeOffset="876.54">29711 2284 864 0,'0'0'38'0,"0"0"8"0,0 0-37 0,-4 13-9 0,4-13 0 0,0 6 0 16,0 7 235-16,4 6 45 0,3-7 8 0,4 10 3 16,-1 6-207-16,4-3-42 0,4 13-8 0,0-4-2 15,3 10 32-15,0 3 7 0,4 0 1 0,-4 7 0 16,3-10-24-16,5 3-5 0,-5-3-1 0,5 0 0 16,-5-4-14-16,5 1-2 0,-5-6-1 0,8 5 0 0,-4 1-13 15,4-10-4-15,3-5 0 0,0 5 0 16,4-3 4-16,0-12 0 0,-4 9 0 0,4-9 0 0,4 2 33 0,2-5 7 15,-2-4 2-15,3 1 0 0,-1-7-21 0,5 3-4 16,-1-6-1-16,4 0 0 16,0 0 4-16,0-9 0 0,-4-1 0 0,1 1 0 0,-8 6-8 15,0-16-2-15,1 6 0 0,-8-5 0 0,0-1 4 0,-3-6 1 16,3 3 0-16,-3-6 0 0,-4-4-9 0,1-2-2 16,-5 2 0-16,-3-8 0 0,-3-1-16 0,-4-6 0 15,-3 0 0-15,-1-7 0 16,-3-2-201-16,0 3-38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0:13:55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2261 2981 1728 0,'-24'-4'76'0,"13"-5"16"0,0 9-73 0,-3-6-19 0,0 6 0 0,4 0 0 0,-1 0 145 0,-3-7 26 15,0 1 5-15,-4 6 0 16,4-3-122-16,0-3-25 0,0 3-5 0,-4-7 0 0,1 7-24 0,-5-6 8 15,-2-1-8-15,-1 1 0 0,-7-1 10 0,4-2-2 16,-7-1-8-16,0 4 12 0,-4-4-12 0,-7 4 0 16,7-7 0-16,-7 10 0 0,0-3 0 15,0 2 0-15,-3 1 0 0,3 0 9 16,-3 6-1-16,6-3-8 0,-2-4 12 0,-1 7-4 16,-4 0 12-16,15 0 3 0,0 0 0 0,0 0 0 0,6-3-3 15,5 3-1-15,2-6 0 0,1 0 0 0,7-1-11 16,0 4-8-16,3-3 9 0,1 3-9 0,-1-6 0 0,8 9 8 15,-8-4-8-15,11 4 0 0,0 0 0 0,0 0 0 16,0 0 0-16,0 0 0 0,0 0 0 0,0 0 0 16,0 0 0-16,-3 7-10 0,-4 8 10 0,3 1-12 15,4-7 12-15,0 13-12 0,0-3 12 0,0 3 0 0,4 6 0 16,3-3-8-16,-4 4 8 0,1 2 0 0,3 4 0 0,-4 5 0 16,4 4 0-16,-3 6 8 0,3-6-8 0,-4 10 8 15,-3-1-8-15,4 0 12 0,3 7-4 0,-7-4 0 16,0 16 7-16,-7 4 1 0,3-1 1 0,1 6 0 15,-4 4-17-15,-7 0 0 0,7-1-8 0,0 14 8 16,-4-17 0-16,1 10 0 0,-1-6 0 16,-3-1 10-16,7 1-10 0,0 0 0 0,-4-7 0 0,4 7 0 15,0-7 0-15,0-3 0 0,3 1 0 0,-6-1 0 16,3-3 0-16,0 0 0 0,0-3 0 0,3 3 0 16,-6 0 0-16,-1 4 0 0,7-4 0 0,-6 3-11 15,3-3 11-15,0 0 8 0,-4-3-8 0,4 0 11 16,0-3-11-16,0 0 0 0,3-3 0 0,-6-4 8 0,3-5 12 0,3-10 1 15,4-1 1-15,-3-2 0 0,-4 0 6 0,3-16 2 16,4 3 0-16,-7-6 0 0,4 6-11 0,3-6-3 16,0 0 0-16,0-3 0 0,0-3-4 0,0 0-2 15,3-1 0-15,-3 1 0 0,7-4-2 0,-3 4-8 16,3 0 12-16,-4-1-4 0,1-5 0 0,6 9-8 16,1-7 12-16,-4 4-4 0,7-4 4 0,0 1 0 15,0-4 0-15,8 1 0 0,2-1 22 0,1-3 5 16,10 1 1-16,1-4 0 0,-1-3-20 0,14 0-4 15,1 0-1-15,6-3 0 0,4-4-7 16,0 4-8-16,3 0 11 0,4-3-11 0,1-3 8 0,2 9-8 16,4-4 0-16,7 4 0 0,-10 0 0 15,3 0 0-15,0 4 0 0,-3 14 0 16,10 1-146-16,-28 6-23 0</inkml:trace>
  <inkml:trace contextRef="#ctx0" brushRef="#br0" timeOffset="2824.24">2427 7897 1378 0,'-10'-15'61'0,"2"9"13"0,5-4-59 0,-8 1-15 0,1 2 0 0,-1 1 0 15,4-3 28-15,-10-1 2 0,9 4 1 0,-9 0 0 16,3-4 17-16,-7 7 3 0,3-6 1 0,-7 9 0 16,4-10-12-16,-4 10-1 0,-6-9-1 0,2 9 0 15,-2-3-6-15,2 0-2 0,-6-4 0 0,-4 7 0 16,-7-3 6-16,1-3 0 0,-1 6 1 0,-4 0 0 16,-3-3-29-16,4 6-8 0,-7-3 0 0,6 9 0 31,-10-2-25-31,11-1-7 0,-11 3 0 0,10 1-1 0,-6-1-11 15,7 4-3-15,3-1 0 0,7-2 0 0,-3-1 27 0,13 4 6 16,-2-4 1-16,6 1 0 0,7-1 27 0,-3-6 6 0,7 6 0 16,0-2 1-16,3-4-10 0,1-3-3 0,10 3 0 0,-11 3 0 15,11-6 14-15,0 0 2 0,0 0 1 0,0 0 0 0,0 0 6 0,0 0 1 16,0 0 0-16,0 0 0 0,0 0-12 16,11 3-3-16,-11-3 0 0,3 10 0 0,4 2-17 0,-3 4 0 15,3 0 8-15,-4 3-8 0,1 9 0 0,3-3 0 16,-3 6 0-16,3 7 0 0,-7-1 0 0,3 11 0 15,-3-1 0-15,0 12 0 0,0-2 0 0,0 5 0 16,-3 1 0-16,3-10 0 0,-7 10 0 0,3-10 0 16,4 1 0-16,0 8 0 0,-7 1 0 0,3 3 0 15,4-3 0-15,-3 9 0 0,-4-6 0 0,3 6 8 16,-3 3 0-16,4 3-8 0,3 1 9 0,-7-4-9 16,3 3 0-16,1-2 9 0,-4-1-9 0,3 0 8 15,4 10-8-15,-7 0 8 0,4-1-8 0,3-2 0 0,0 2 0 0,-4 1 0 16,-3 0 0-16,7-1 0 0,0-2 0 0,0-4 0 15,0-2 0-15,0 2 0 0,0-9 0 0,0 3 0 16,0 3 13-16,7-3-2 0,-7-6-1 0,4-3 0 16,-4 0 2-16,0-1 0 0,3-2 0 0,-3-3 0 15,7-4-1-15,-7 6 0 0,4-12 0 0,3 7 0 16,-4-4 2-16,-3-6 1 0,4 3 0 0,3-3 0 16,-4 0-5-16,4 0-1 0,-3 6 0 0,-4-6 0 15,7 6 2-15,-4-3 0 0,-3 3 0 0,0 0 0 16,4-3-10-16,-4 3 0 0,7 1-10 0,-7-4 10 15,0 6 0-15,0-3 0 0,0 3 0 0,-7 1 0 16,7-1 13-16,0-3-1 0,-4-6 0 0,4 0 0 0,0 6 18 16,-3-9 3-16,-4 3 1 0,7-3 0 0,0-7-8 15,0 7-2-15,0 3 0 0,0-3 0 0,-4-1-10 0,4-5-2 16,0 6-1-16,-7 2 0 0,7-2-11 0,0 3 0 16,0-6 0-16,0 3 8 0,0-4-8 0,0 10 0 15,-3-3 0-15,3 0 0 0,0-3 0 0,0 0 0 16,0-7 0-16,0 10 0 0,0-6 0 0,0-4 0 15,0 1 0-15,0 5 0 0,0-8 12 0,0 8 1 16,0-5 0-16,-7 6 0 0,7-4-13 0,0 1-18 16,-4-7 4-16,4 10 1 0,-3-3 13 0,-4-1 0 15,3-5 0-15,-3 8 0 0,4-8 0 0,-1 9 0 16,-3-7 0-16,3-3 0 0,-6 10 13 0,3-9-4 0,3 2-1 16,4-3 0-16,-3 1-8 0,-4-1 0 15,7-3 0-15,0-3 0 0,-4 4 0 0,4-4 0 16,0 3 0-16,4-6 0 0,-4 0 0 0,0 0 13 0,0 0-1 15,7 3-1-15,-7-9-11 0,0 5 0 0,0-2 9 0,0 3-9 16,-7-3 0-16,7 0 0 0,0-3 0 0,0 2 8 16,-4 1-8-16,4-3 12 0,0 3-4 0,0-7 0 15,0 7-8-15,-7-6 0 0,7 5 0 0,0-5 8 16,0 6 6-16,-3-7 2 0,3 1 0 0,0-4 0 16,0 1-16-16,0 2 0 0,0 7 0 0,0-6 0 15,0 5 0-15,0 1 0 0,3-3 0 0,-3 3 0 16,0-7 0-16,0 7 0 15,7-6 0-15,-7 5 0 0,0-5 0 0,0 3 0 0,0-1-8 0,0-5 8 16,0 9 0-16,-7-7 0 0,7 1 0 16,-3 5 9-16,3-5-9 0,-4 3 8 0,-3-4-8 0,3 1 8 15,-6 6-8-15,3-7 8 0,3 1-8 0,1 5 8 0,-8-5-8 16,4 9 0-16,4-6 0 0,-8-1 8 0,7 4 8 0,-6-6 2 16,-1 5 0-16,1 1 0 0,6-3-28 0,-6 3-6 15,6-7 0-15,-7 7-1 0,1 0 17 0,-1-7 0 16,8 1 0-16,-8 3 0 0,1-1 0 15,-1 1 0-15,8 0 0 0,-8-4 0 0,0 4 0 0,8 0 0 16,-8 2 0-16,1-5 0 0,6-4 0 0,-3 1 0 16,-4 2 0-16,8-2 0 0,-4-1 11 0,3 1-11 15,4-7 12-15,-3 6-12 0,-4 4 13 0,3-4-4 16,4 0-1-16,-7 1 0 0,4 2-8 0,3-2 0 16,0-1 0-16,-4 1 0 0,4 2 0 0,-7 1 0 15,7-4 0-15,0 1 0 0,0 2 0 0,0-2 0 0,0-10 0 16,0 0 0-16,0 9 0 0,0-9 0 0,0 0 0 15,0 0 0-15,0 0 0 0,0 9 12 0,0-9 0 0,0 0 0 16,0 0 0-16,11 10 0 0,-11-10 0 0,0 0 0 16,0 0-1-16,3 3 0 0,-3-3 0 0,0 0 0 15,7 9 5-15,-7-9 0 0,14 3 1 0,-3 4 0 16,0-7 5-16,-1 0 1 0,4 0 0 16,11-7 0-16,-4 7 0 0,7-9 0 0,8 3 0 0,9-10 0 15,-6 10-7-15,32-10-2 0,3 7 0 0,7-4 0 16,4 4-6-16,3-1-8 0,4 7 11 0,6 3-11 15,12 3 0-15,6 13-14 0,4 6 1 0,11 12-1469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1:04:29.9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24776 3334 1555 0,'-11'-9'68'0,"7"0"16"0,1 5-68 0,-4-2-16 0,3 6 0 0,4 0 0 15,0 0 120-15,0 0 21 0,0 0 4 0,0 0 1 16,0 0-120-16,11-3-26 0,3 3 0 0,0-6 0 16,0 6 0-16,4 0 0 0,3 0 0 0,4 0 0 0,3 0 0 0,0 6 0 15,4-6 0-15,0 3 8 0,3-3-8 0,-3 6 10 16,0-2-10-16,-4 5 10 0,0-9-2 0,0 6-8 16,-7-3 12-16,4 7-4 0,-4-10 4 0,0 6 1 15,1 4 0-15,-1-4 0 0,0-3-2 0,0 6-1 16,0-9 0-16,4 10 0 0,-4-4 6 0,0-6 0 15,0 3 1-15,1 10 0 0,-1-13 3 0,-4 0 1 16,-3 3 0-16,4-3 0 0,-4 0 11 0,0 0 3 16,-3 0 0-16,0 0 0 0,3 0-6 0,-7 0-1 15,-7 0 0-15,10 0 0 0,-3 9-16 0,0-9-3 16,0 10-1-16,-3-4 0 0,-1 3-8 0,1 1 0 16,0 5 0-16,-1-2 0 0,-3 6 0 0,0 3 0 15,0-10-9-15,0 13 9 0,-3 0 0 0,3-3 0 16,0 10 0-16,-4-4 0 0,4 0 0 0,-4 7 0 0,4-1 0 0,0-2 0 15,-3 11 11-15,-1-8-11 0,1 3 12 0,-1 5-12 16,-3-2 0-16,4 0 0 0,-1 9 0 0,1-6 0 16,-1 3 0-16,1-3 0 0,-4 9 0 15,3-6 0-15,1 4 0 0,-4-4 15 0,3 6-3 16,4 0-1-16,-4 0-3 0,4 1-8 0,-3-1 12 0,3 0-4 16,0 1 0-16,0-7-8 0,-4 6 12 0,4-9-4 15,0 6-8-15,0-3 0 0,0-3 0 0,0 3 8 16,-3-3 5-16,3 0 1 0,-4 6 0 0,1-3 0 15,-1-9-2-15,1 6 0 0,-1-7 0 0,1 7 0 16,-1-9 2-16,1 5 0 0,-1-8 0 0,4 12 0 16,0-10-14-16,0 4 0 0,-7-4 0 0,4-5-10 15,3 5 34-15,0-6 6 0,0-3 2 0,-4 4 0 0,4-4-32 16,0 0 0-16,0-6 0 0,0 6 0 0,0-3 0 16,0-7 20-16,4 4-2 0,-4 0-1 0,-4-3-9 15,4 9-8-15,0-7 12 0,0 1-12 0,-4 0 10 16,4 0-10-16,-3-3 8 0,3 9-8 0,3-3 0 0,-3 0 0 15,-3-4 0-15,3 4 0 0,0-6 10 0,3 3-10 16,1 0 12-16,0-4-12 0,-4 4 8 0,0 0-8 16,3-3 0-16,1-1 0 0,-4-2 10 0,0 3-10 15,3-7 8-15,-3 7-8 0,4-4 0 0,-4 4 0 16,7-4 0-16,-7-5 0 0,0 8 0 0,3-5 13 0,-3-1-1 16,0 1-1-16,0-7-11 0,0 6 12 0,0-9-12 0,-3 6 12 15,3 4 2-15,0-4 1 0,-4-3 0 0,1 7 0 16,3-1-15-16,-4-3 9 0,4-3-9 15,0 4 8-15,-3 2-8 0,3 1 8 0,3-1-8 16,-3-3 8-16,0-6-8 0,-3 10 0 0,3-7 0 0,0 6 0 16,0-3 0-16,0-6 0 0,-4 10 0 0,4-10 0 15,0 9 0-15,-3 1 0 0,3-10 0 0,-4 6 8 16,4-6-8-16,0 9 12 0,-7-6-12 0,3 4 12 16,-3 2-4-16,7-9 0 0,0 0 0 0,0 0 0 15,-7 0 1-15,0 6 0 0,7-6 0 0,0 0 0 16,-7 4 1-16,0 5 0 0,0-9 0 0,0 9 0 15,0-2-10-15,0-4 0 0,-4 3 0 0,1-3 8 16,3 10 0-16,0-10-8 0,-4-3 12 0,-3 9-4 16,0-9 1-16,0 10 0 0,0-4 0 0,0-3 0 0,-4 3 5 15,0-3 1-15,-3 4 0 0,3-7 0 0,-3 3-15 0,0-3 11 16,0 6-11-16,-4-6 10 0,1-6 1 0,-1 6 0 16,0 0 0-16,0 0 0 0,1-3-3 0,6 3 0 15,-7 0 0-15,1-7 0 0,-1 7-8 0,0 0 0 16,1 0 0-16,-1 0 0 0,0 0 0 15,1 7 0-15,-1-7 0 0,0 9 0 0,-3-9 0 0,3 10 0 16,-6-10 0-16,-1 0 0 16,-4 9-68-16,1-9-5 0,0 9-2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1:08:14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6396 6197 1267 0,'0'0'112'0,"0"0"-89"0,-4-9-23 0,1 9 0 16,3-9 96-16,0 2 16 0,-4 4 2 0,4-3 1 16,0 3-47-16,0-7-10 0,0 4-2 0,-3 3 0 0,3-3-12 0,0 6-4 15,0-10 0-15,-4 4 0 0,4 3-32 0,-7-3-8 16,0 6 0-16,4-4 0 15,-4 4 8-15,-4 0 0 0,0 0 0 0,1 4 0 0,-8-4-8 16,8 6 0-16,-12 3-10 0,8 1 10 0,-10 5 0 0,6-2 0 16,0-4 0-16,-3 13 0 15,7-3 0-15,0-6 15 0,-7 9-2 0,7-4 0 0,3 1 27 0,-3 0 4 16,3 6 2-16,1-3 0 0,-1 3-30 0,8-6-5 16,-4 6-2-16,7 3 0 0,0-3-9 0,0 0 0 15,7-3-10-15,0 3 10 0,3-6 0 0,1 6 0 16,3-6 0-16,4 0 0 0,-1-3 0 0,4 3 8 15,4-10-8-15,0 0 0 0,7 1 0 0,-8-4 0 16,5-3 0-16,2 3 0 0,-6-12 10 0,0 3-10 16,3-3 8-16,-3 3-8 0,-1-13 45 0,4 7 4 0,-3-7 1 15,0 3 0-15,-7-2-22 0,3-4-5 16,3 0-1-16,-2 0 0 0,-5-6 2 0,1 0 0 0,-4 3 0 0,0-3 0 16,0 0-5-16,-3-3-1 15,-4 3 0-15,3-4 0 0,-10 11 7 0,0-8 2 16,0 1 0-16,0 7 0 0,-7-4-13 0,4 0-2 0,-11 3-1 0,3 0 0 15,-7 3-3-15,4 7 0 0,-7-4 0 0,0 4 0 16,0 0-8-16,-4 2-17 0,0 1 4 0,-6 3 1 31,2 3-15-31,1 0-2 0,-3 3-1 0,2 3-791 0,-2 4-159 16</inkml:trace>
  <inkml:trace contextRef="#ctx0" brushRef="#br0" timeOffset="3999.58">1443 5893 172 0,'0'0'16'0,"0"0"-16"0,0 0 0 0,0 0 0 0,0 0 210 0,-7-6 39 15,3 3 8-15,4 3 2 0,-7-6-172 0,7 6-35 16,-3 0-6-16,-8-4-2 0,1 4-9 0,2 4-3 15,-9-4 0-15,6 6 0 0,-3-3-32 0,0 3 0 16,-7 1 0-16,7-4 0 0,-7 6 0 0,3 0 10 16,-7 1-10-16,1 6 12 15,2-7 10-15,-2 7 2 0,-1-4 1 0,4 4 0 0,-4 0 11 0,4-4 3 16,3-3 0-16,-3 10 0 0,0-9 7 0,3 5 2 16,-3 4 0-16,0-3 0 0,7 3-20 0,-7 0-3 15,3 6-1-15,-3 3 0 0,7-3-13 0,0 3-3 16,-4 0-8-16,4-3 12 0,3 10-3 0,8-7-1 15,-8 0 0-15,11-3 0 0,0 4-8 0,4 5 0 0,6-9 9 16,1 3-9-16,3 1 20 0,7-4-1 16,0 3 0-16,-3-3 0 0,7 10-19 0,3-7 0 0,0 6-8 0,-3-5 8 15,10-1 0-15,0-3 0 0,4 3 13 0,7-3-4 16,0-6-9-16,-7 0 8 0,7-4-8 0,0 1 8 16,-4-3 7-16,4-7 1 0,0-3 0 0,-8-3 0 15,8 0-3-15,4-9 0 0,-5-1 0 0,5 1 0 16,-1-7 6-16,-3 7 1 0,0-10 0 0,-7 0 0 15,7-6-8-15,-8 6-2 0,-2-6 0 0,-1 3 0 16,-7-9-1-16,4 3 0 0,-7-1 0 0,-4 1 0 16,4-6-1-16,-8-1 0 0,1 1 0 0,-11-10 0 15,3 6 0-15,-2-6 0 0,-5 0 0 0,-6 4 0 16,-5-1 4-16,5-3 0 0,-11 6 0 0,-4 10 0 16,4-6 1-16,-7 5 1 0,3 4 0 0,-3 0 0 15,-4 3 6-15,1 0 2 0,-8 0 0 0,4 7 0 16,-8-4-22-16,1 9 0 0,-4-5 0 0,-3 5 0 0,3 10 0 0,0-3 0 15,4-3 0-15,-11 6 0 0,11 6-19 0,0-3-1 16,-1-3-1-16,1 7 0 16,3-4-23-16,1 6-4 0,2-3 0 15,-2-2-1-15,2 5-94 0,1 4-18 0,11-4-4 0</inkml:trace>
  <inkml:trace contextRef="#ctx0" brushRef="#br0" timeOffset="4477.25">1471 6276 1324 0,'0'-6'118'15,"0"-4"-94"-15,7 1-24 0,-3 6 0 0,-4-4 128 0,3-2 22 0,4 3 4 0,-7-4 1 16,4 7-125-16,-4 3-30 0,7-6 0 0,-7 6 0 16,0 0 0-16,0 0 0 0,0 0 0 0,0 0 0 15,0 0-10-15,-7 0 1 0,3 6 0 0,-6 3 0 16,-4 1 9-16,3-1 0 0,-3 10 0 0,3-3 0 0,-3-4-12 0,-3 4 0 16,2 3 0-16,1 0 0 0,4-4 12 0,6 4 0 15,-6 0 0-15,-1-3 0 0,11-7 0 0,-3 10 9 16,3-10 0-16,0 7 0 0,3-7 2 15,-3 10 0-15,11-13 0 0,-8 4 0 0,8-1-2 0,3-6 0 16,3 4 0-16,-2-4 0 0,-1 3 3 0,0-6 0 16,7 0 0-16,-7-6 0 0,7 3-4 0,0-4 0 15,-6-2 0-15,2 0 0 0,1-1-8 0,-1 1 10 16,1-7-10-16,-4 7 10 0,-3-4 0 0,3-3 0 16,-4-2 0-16,5 2 0 0,-12 3 33 0,4-2 6 15,4-1 2-15,-11 4 0 0,3-4-13 0,-6-3-2 16,3 10-1-16,-7-7 0 0,3 3-19 0,-3-2-4 0,0 5-1 15,-4 1 0-15,1 3-11 0,-1-4-14 0,-3 7 3 16,4-3 1 0,-4 3-129-16,-1-4-25 0,-6 7-6 0,7 0-698 0</inkml:trace>
  <inkml:trace contextRef="#ctx0" brushRef="#br0" timeOffset="5384.91">1411 7025 230 0,'0'0'20'0,"0"0"-20"16,0 0 0-16,0 0 0 0,0 0 97 0,0 0 15 16,0 0 4-16,0 0 0 0,0-6-86 0,7 6-17 15,-7 0-3-15,4-9-1 0,-4 5-1 0,0-2-8 16,0 6 12-16,0-9-4 0,0 9 34 0,0 0 6 15,0 0 2-15,0 0 0 0,0-7 31 0,0 7 7 16,-4-3 0-16,4 3 1 0,0 0-3 0,0 0-1 0,0 0 0 0,0 0 0 16,0 0-34-16,0 0-7 0,0 0-2 0,0 0 0 15,0 0-27-15,-7 3-6 0,4 7-1 0,3 6 0 16,-7-7-8-16,3 7 0 0,0-7 0 16,-3 10 0-16,4 0 8 0,-4 6 0 0,3 3 0 0,-3 0 0 15,4 13-8-15,-8-3 0 0,1 6 0 0,3 9-11 16,-4 0 11-16,-7 0 0 0,4 4 0 0,4-4 0 15,-5 1 0-15,1-4 8 0,0-3-8 0,-7-3 0 16,7 0 21-16,3-1 0 0,1-5 0 0,-4-3 0 16,3-7-9-16,8 0-1 0,-4-3-1 0,3-6 0 15,4 0 1-15,-7-4 0 0,7-5 0 0</inkml:trace>
  <inkml:trace contextRef="#ctx0" brushRef="#br0" timeOffset="5935.01">1686 6984 403 0,'0'0'36'0,"0"0"-36"0,0 0 0 0,0 0 0 16,0 0 156-16,7-9 25 0,-7 9 5 0,0 0 1 0,4 0-128 0,-1-3-26 0,4-3-5 15,4 6 0-15,-11 0 13 0,4 9 3 0,6-9 1 0,1 9 0 16,-8-2 6-16,8-4 1 0,-8 3 0 0,4 4 0 16,8 5-14-16,-5-5-2 0,-6-1-1 0,6 0 0 15,1 10-2-15,-1-3 0 0,5-3 0 0,6 8 0 16,-7 1-4-16,10 4-1 0,-2 2 0 0,2 0 0 15,1 6 16-15,0 1 2 0,10-1 1 0,-7 4 0 0,4-3-4 16,3 2-1-16,1 4 0 0,-1-3 0 0,-3-4-18 16,3 4-4-16,0-4-1 0,-3 1 0 0,3 2-7 0,0-2-2 15,-10 2 0-15,0-2 0 0,3-1-10 0,-7-5 0 16,4 5 0-16,-4-6 0 0,-7 1 0 0,7-4 0 16,-7-7 0-16,-3 1 0 0,3 3 0 0,-3-9 0 15,3 2 0-15,-4-2 0 16,1-7-111-16,-4 4-14 15,0-1-3-15,4-3-758 0</inkml:trace>
  <inkml:trace contextRef="#ctx0" brushRef="#br0" timeOffset="6595.12">1132 8609 1267 0,'0'0'112'0,"0"0"-89"0,0 0-23 0,0 0 0 15,0 0 209-15,-3 6 38 0,-4 0 7 0,3-2 2 16,-3 5-207-16,4 0-41 0,3 7-8 0,0-7 0 16,0 7 0-16,-7-3 0 0,14 5 0 0,-7-2 0 15,0 3-8-15,0-10 8 0,0 10 0 0,0-9 0 0,0 5-8 16,3-5 8-16,-6-1-10 0,3 0 10 0,3-2-24 0,-3-7 2 15,0 0 0-15,0 3 0 16,0-3-48-16,0 0-10 0,0 0-1 0</inkml:trace>
  <inkml:trace contextRef="#ctx0" brushRef="#br0" timeOffset="7225.25">2656 8483 1681 0,'0'0'36'0,"0"0"8"0,0 0 2 0,0 0 2 0,0 0-38 0,11-3-10 0,-11-3 0 0,4-3 0 0,6 5 12 0,-6-2 0 16,3-3 0-16,7 3 0 0,-4 2 16 0,1-5 3 15,3 3 1-15,0-4 0 0,0 1-2 0,7 6 0 16,-10-4 0-16,3-2 0 0,7 3 5 0,-3-4 1 16,0 10 0-16,-4-9 0 0,0 9-8 0,7-3-2 15,-3-3 0-15,-1 6 0 0,-3 0-4 0,1 0-1 16,-1 0 0-16,3 6 0 0,-6-3-31 0,-4 3-6 15,0-3-2-15,4 4 0 0,-11 2 18 0,3 0 0 16,-3 1-8-16,-3 6 8 0,3-4-16 0,-11 4 1 16,0 3 0-16,1-4 0 0,-1 4 15 0,-3 0-12 15,0-3 12-15,3 2-12 0,-3-2 1 0,4-3 1 0,-1 2 0 16,8-2 0-16,-8 3 10 0,11-7 11 0,-7 7-3 16,7-7 0-16,-4 0 13 0,8 1 3 0,-4 6 0 0,7-7 0 15,-3 0 4-15,3 1 2 0,-4-1 0 16,8 1 0-16,-1-1-22 0,4 0-8 0,-3 1 0 0,0-4 9 31,-4 3-51-31,3 1-10 0,1-4-3 0,-1 4-911 0</inkml:trace>
  <inkml:trace contextRef="#ctx0" brushRef="#br0" timeOffset="7932.17">1393 8179 1360 0,'-7'-9'60'0,"7"9"13"0,0-10-58 0,0 7-15 16,-3-9 0-16,3 9 0 0,-7-7 33 0,3 4 4 16,-6-3 1-16,-1-1 0 0,-3 7-1 0,0-3 0 15,-4-1 0-15,4 4 0 0,-3 3-13 0,-5 0-2 16,1-6-1-16,4 6 0 0,-5 0-2 0,-2 6-1 0,3-6 0 0,3 3 0 15,-3 4 5-15,-4 2 1 0,4-3 0 0,-4 4 0 16,4-1 4-16,3 1 0 0,-3 5 1 0,-3-2 0 16,-1 6-9-16,-7-4-1 0,4 10-1 0,3-6 0 15,4 0-18-15,-4 6 0 0,-3-3 0 0,0 9 0 16,0-9-12-16,3 13-7 0,0-7-1 0,-7 13 0 16,4-4 20-16,4 1 0 0,-1 3-8 15,4-3 8-15,-4-4 0 0,11 4 0 0,-4-4 0 0,4 1 0 16,11-1 0-16,3-3 0 0,0 4 8 0,3-1-8 15,8-5 8-15,-1-1 0 0,4-3-8 0,8 3 12 16,2 4 4-16,1-10 0 0,3 3 0 0,-3-10 0 0,7 4-16 0,-4 0 0 16,7-3 0-16,7-4 0 0,-3-2 0 0,0 5-8 15,7-5 8-15,3-1 0 16,8-9-24-16,-8 0 1 0,8 0 1 0,-8-9 0 0,0-1 22 16,1 1 0-16,-4-7 0 0,3 4 8 0,-10-10 7 0,7 3 1 15,-15-3 0-15,1-9 0 0,0 2 8 0,-7 1 3 16,-1-6 0-16,-2-1 0 0,-5-3-12 0,1 1-3 15,-4-4 0-15,0-3 0 0,-7 3-4 0,-3-9-8 16,-1 3 11-16,-3-6-11 0,0 0 9 16,-3 2-9-16,-1-2 0 0,-3 6 9 0,-4 3 15 0,4 7 4 15,-10 2 0-15,3 1 0 0,-8 5 4 0,5 4 0 16,-8-3 1-16,4 9 0 0,-11 0-33 0,8 4 0 16,-5 5 0-16,-2 1 0 15,-5 3-44-15,5 2-8 0,-5 4-3 0,1 4 0 16,0 2-172-16,3-3-34 0</inkml:trace>
  <inkml:trace contextRef="#ctx0" brushRef="#br0" timeOffset="8564.21">2999 8063 1954 0,'-4'-19'87'0,"4"10"17"0,-3 3-83 0,-4-4-21 0,7 1 0 0,-4-1 0 0,4 1 20 15,-7 0 0-15,3-1 0 0,1 4 0 0,-8 3-20 16,1-3 0-16,-4 2 0 0,-4-2-8 0,11 6 0 0,-14 6 0 16,0-2 0-16,3 2 0 0,-7 3 0 0,-3 1 0 15,0 5 0-15,3-2 0 0,-10 3 8 0,10 2-8 16,-10 1 8-16,0 0-8 0,-1 3 8 0,1 0-8 0,0 3 8 0,-1 3-8 16,1-3 8-1,3 10 11-15,1-7-3 0,6 7 0 0,0 2 26 0,1-2 5 16,2 2 1-16,8 4 0 0,4 0-14 0,-1 3-2 0,8-4-1 15,-4-2 0-15,7 0-2 0,7 6 0 0,-4-10 0 0,8 4 0 16,-1-4-33-16,4 1-6 0,8-7-2 0,-5 6 0 31,11-8-20-31,-3-4-4 0,3-1 0 0,4-2-1 0,3 0 21 0,-3-6 4 0,3 2 0 0,8 1 1 16,-4-7 19-16,10-5 0 0,0 2 0 0,11 3 0 16,-3-9 8-16,6 0 6 0,-3 0 1 0,7 0 0 15,-7-9-15-15,0 3 8 0,4-7-8 0,-4-3 0 16,7 1 20-16,-4 2-1 0,-3-6-1 0,-10 0 0 15,-1-6 9-15,0 0 1 0,-6 0 1 16,-5-3 0-16,-2 0 5 0,-1 0 1 0,0-4 0 0,-6-5 0 16,2 2-7-16,-6-9 0 0,-11 7-1 0,0-7 0 0,4-3-19 15,-15-4-8-15,-6 4 8 0,-4 0-8 0,-4 3 10 16,-6 1-10-16,-8 2 12 0,0 3-12 0,-7 1 16 0,-3 2-4 16,-4 1-1-16,-10 5 0 15,-7 4-26-15,-4 3-5 0,-4 7 0 0,-7-1-1 16,4 6-37-16,-7 1-7 0,0 9-2 0,0 0-607 15,4 0-122-15</inkml:trace>
  <inkml:trace contextRef="#ctx0" brushRef="#br0" timeOffset="9216.03">6294 7079 1555 0,'0'0'138'0,"0"0"-110"15,0 0-28-15,3-7 0 0,1-2 150 0,-4 9 25 0,3-3 5 0,-3 3 0 16,0 0-147-16,0 0-33 0,0 0 0 0,7 3 0 16,-7-3 0-16,7 16-12 0,-7-4 12 0,0 7-12 15,0 6 1-15,-7 0 1 0,4 3 0 0,-1 1 0 16,1 5 10-16,3 1 0 0,0 2 0 0,0 4 8 15,3-3-8-15,4-1 0 0,0 4 0 0,0-3 8 16,4-4-8-16,7 1 0 0,-1-4 0 0</inkml:trace>
  <inkml:trace contextRef="#ctx0" brushRef="#br0" timeOffset="10769.91">6424 15614 806 0,'7'-9'36'0,"0"6"7"0,-7-4-35 0,7-2-8 15,-3 6 0-15,3-7 0 0,0-2 196 0,3 3 36 16,-2-1 8-16,2-2 2 0,1 2-195 0,-1 1-39 16,4-4-8-16,1 10 0 0,2-3 0 0,-10-4 0 15,11 1 0-15,-8 9 0 0,1-9 0 0,3 9 0 16,-3-4 0-16,3 4 0 0,-4 4 15 0,5-4-2 16,-1 9 0-16,-4-3 0 0,1-3 8 0,-1 7 2 15,-3-4 0-15,4 3 0 0,-4 1-9 0,-3 6-2 16,3-7 0-16,0-6 0 0,0 7 4 0,-4-1 1 15,4 3 0-15,-7-2 0 0,0-1-5 0,0 4-2 16,0-7 0-16,0 3 0 0,-7 7-2 0,4-6-8 16,-11 2 12-16,3 4-4 0,-3-1-8 0,3-2 12 0,-6 6-12 15,-1-3 12-15,0-1-12 0,1-2 0 0,-4 2 0 0,-1-2 0 16,5 3 0-16,-4-1 0 0,3-2 0 0,0-4 0 16,4 7 0-16,4 0 0 0,-4-4 0 15,3-2 0-15,0 5 22 0,8-5-1 0,-11-1 0 0,10-3 0 16,1 4 1-16,-1-7 0 0,4-3 0 0,0 9 0 15,0-9-11-15,0 7-3 0,0-7 0 0,0 0 0 16,7 9-8-16,4-3 0 0,-1-3 0 0,1-3 0 16,0 0-12-16,-1 0-5 0,1 0-1 0,3 0 0 31,-4 7-62-31,1-4-13 0,3-3-3 0,-7 6-748 0</inkml:trace>
  <inkml:trace contextRef="#ctx0" brushRef="#br0" timeOffset="11657.96">6389 16558 403 0,'0'0'36'0,"0"0"-36"0,0 0 0 0,0 0 0 0,0 0 326 0,0 0 58 16,0 0 12-16,0 0 3 0,0 0-314 0,14 0-62 16,-3 0-13-16,-4-3-2 0,3-3-8 15,4 6 0-15,4-7-8 0,-4 4 8 0,7 3 0 0,-3-6 0 16,-1 3 0-16,8-3-8 0,0 6 8 0,-8-4 0 15,5-2 0-15,-1 6 0 0,-4 0 0 0,5 0 0 16,-1 6 0-16,-11-2 0 0,8-4 0 0,-4 9 8 16,-3-3-8-16,-1-3 8 0,1 4 0 0,-4 2 1 15,-4 1 0-15,1-4 0 0,3-3 22 0,-7 6 4 16,0-9 1-16,0 7 0 0,0-4-28 0,0-3-8 16,0 0 0-16,0 6 0 0,-11 3 12 0,8-2 0 0,-1-4-1 0,-3 6 0 15,-3-9-11-15,3 6 0 0,-4-2 0 16,4 2 0-16,-4-3 0 0,4-3 0 0,0 6 0 0,7-6 0 15,0 0 0-15,-10 0 0 0,10 0 0 0,0 0 0 16,0 0 0-16,0 0 0 0,0 0 0 0,0 10 0 16,0-1 0-16,3 1 0 0,-3-4-10 0,7-3 10 15,-3 6-12-15,3-2 12 0,0 2-13 0,0 0 5 16,0-2 8-16,0-4 0 0,4 6 0 0,-1-2 0 16,-6 2-18-16,3-6-2 0,0 3 0 0,0 4 0 15,0-1 32-15,-3-3 7 0,-1-2 1 0,1 5 0 16,3 0-20-16,-7-2 0 0,0 2 0 0,0 0 0 0,0 7 0 15,0-3 0-15,0 2 0 0,0 1 0 0,-7-3 9 16,7 5 2-16,-7-2 0 0,3 3 0 0,-3 0 1 0,-7-4 0 16,3 1 0-16,4-3 0 0,-7 2 1 0,0-5 1 15,-4 5 0-15,1-5 0 0,-1-1-5 16,1 1-1-16,2-7 0 0,-9-3-652 16,6 0-130-16</inkml:trace>
  <inkml:trace contextRef="#ctx0" brushRef="#br0" timeOffset="12763.05">2282 6643 1094 0,'0'0'48'0,"0"0"11"0,-7-7-47 0,4 7-12 0,3 0 0 0,0 0 0 15,-11 0 207-15,11 0 39 0,-3 0 8 0,3 0 2 16,0 0-203-16,0 0-40 0,0 0-13 0,-7 7 8 0,7-7-8 0,0 0 0 16,0 0 0-16,7 9 0 0,-7-9-12 0,3 10-3 15,8-4-1-15,-8-3 0 0,8 6 16 0,-7 1 0 16,13-1 0-16,-3 7 0 0,-10-7 11 0,6 7-11 16,1-7 10-16,0 1-10 0,3-1 41 0,0 7 3 15,3-4 0-15,-2-2 0 0,-1 5 2 0,7 1 1 16,-4-3 0-16,1 2 0 0,7-2-19 15,-8 9-3-15,8-10-1 0,3 7 0 0,-3-3-8 0,3 3-3 16,8-1 0-16,-1 4 0 0,4-3-3 16,3 0-1-16,0 9 0 0,8-9 0 0,-4 6-9 0,-1-6 0 15,5 6 9-15,-4 3-9 0,0-3 8 16,3 0-8-16,0 4 8 0,-3-4-8 0,4-3 13 0,-1 6-1 0,0-3-1 16,1 0 0-16,-1 3-11 0,4-3 10 0,-4 4-10 15,-3-11 10-15,4 8 2 0,-1-8 0 0,4 1 0 16,0 0 0-16,-4 3-12 0,1-9 0 0,-4 2-10 15,3 4 10-15,-10-3 8 0,7-4 8 0,-11 7 2 0,4-3 0 16,-4 3-6-16,4-4 0 0,3-5-1 0,-7 8 0 16,1-8-11-16,-8 6 12 0,7-7-12 0,0 0 12 15,1 7-2-15,-1-7 0 0,-7-5 0 0,4 5 0 16,-4-3-10-16,-3 4 0 0,7-1 0 0,-8-3 8 16,-3-3-8-16,4 7 10 0,0-4-10 0,-11-3 10 15,7 4-10-15,-7-4 12 0,0 3-12 0,8 0 12 16,-12-3-12-16,-3 4 10 0,0-4-10 0,4-3 10 15,-4 0-10-15,-7 0 10 0,0 0-10 0,0 0 10 16,0 0-10-16,0 0 12 0,0 0-12 0,0 0 12 16,0 0-1-16,7 0 0 0,-4-3 0 0,-3 3 0 0,0 0-22 0,7-10-4 15,-7-2-1-15,0 2 0 16,0 1-189-16,0-1-39 0</inkml:trace>
  <inkml:trace contextRef="#ctx0" brushRef="#br0" timeOffset="13497">4949 8000 1540 0,'0'0'68'0,"0"0"15"0,0 0-67 0,0 0-16 0,0 0 0 15,0 0 0-15,0 0 60 0,0 0 8 0,0 0 1 0,4-9 1 16,3 9-16-16,-3-9-3 0,6 9-1 0,4-7 0 16,-3 4-14-16,10-3-2 0,-7 3-1 0,11-3 0 0,-4 6-8 0,4 0-1 15,-8 0-1-15,8 0 0 0,0 0-3 0,-1 0 0 16,-2 6 0-16,-1-3 0 0,-4 3-20 0,1-6 0 16,-4 10 0-16,0-4 8 0,-3-3-8 0,-1 6 0 15,1 1 0-15,0-4 0 0,-11 4 12 0,3-7 2 16,1 9 0-16,-4-12 0 0,0 10 14 0,-7-1 4 15,7 0 0-15,-11 1 0 0,-3-1-4 16,3 1 0-16,1 5 0 0,-4-5 0 0,-4-1-28 0,4 1 0 16,-7-1 0-16,3 0 0 0,-3 1 0 0,7-1 0 15,-7 1 0-15,3-1 0 0,7-3 0 0,-6 4 0 16,3-10-13-16,3 9 4 0,4-9-9 0,0 10-2 16,7-10 0-16,0 0 0 0,-4 0 4 0,4 0 1 15,0 0 0-15,0 0 0 0,0 0 15 0,0 0-11 0,0 9 11 0,0 0-10 16,4-2 10-16,3-4 0 0,7 9 0 0,-3-9 0 15,-4 7 0-15,10-4 0 0,-2 4 0 16,-1-1-8-16,7 0 8 0,-7 1 0 16,0-1 0-16,4 1 0 0,-1-1 0 0,-3 0-8 0,4 1 8 0,-7 2-8 15,3 1 8-15,-4-4 0 0,-3 7 0 0,0-7-8 16,4 1 8-16,-7 9 0 0,3-4-9 0,-7-2 9 16,0 2-8-16,0 4 8 0,0-3-10 0,0-7 10 15,-11 10 0-15,11-9 0 0,-14 5 0 0,7-5 0 16,-4-1 16-16,-3 1 0 0,4-1 0 0,-5 0 0 15,1-2-4-15,-3 2 0 0,3-6-1 0,-4 3 0 16,7 4-11-16,-10-4 0 0,7-3 0 0,-7-3 0 31,7 7-96-31,-7-4-12 0,7-3-3 0,-1 0-529 0,5-3-105 0</inkml:trace>
  <inkml:trace contextRef="#ctx0" brushRef="#br0" timeOffset="14171.08">5380 7794 1792 0,'-18'-10'40'0,"15"4"8"0,-11 3 1 0,3-4 1 0,-7 7-40 0,4-3-10 0,0-3 0 0,0 3 0 16,-4-3 18-16,4 6 2 0,-3-10 0 0,6 4 0 15,-7 3 16-15,1-3 4 0,3 2 1 0,-7-2 0 16,6 6-26-16,-6 0-6 0,7 0-1 0,-7 0 0 16,0 6-8-16,-4-2 0 0,0 5 0 0,1-3 0 15,-5 10 0-15,5-4 0 0,-1 7 0 0,-7-3-11 16,4 9 11-16,0-3-8 0,-4 3 8 0,4 3-8 15,-4-3 19-15,4 4 4 0,-4-4 1 0,4 3 0 16,0-3 20-16,0 9 4 0,-1-5 0 0,5-1 1 16,-1 6-1-16,7-5 0 0,-6 11 0 0,6-2 0 0,0 0-24 0,8 6-4 15,-4-1-2-15,14 5 0 16,-11-5-2-16,11 8-8 0,4-14 12 0,3 1-4 0,7 3 0 16,-4-4-8-16,-3-2 12 0,11-1-4 15,0-2-8-15,6 2 0 0,5-3 9 0,-5 1-9 0,4-7 0 16,4 3 9-16,0 3-9 0,0-9 0 0,7 3 12 15,3-6-12-15,-7 0 12 0,15-3-12 0,-8-7 10 16,11 7-10-16,-4-7 8 0,-3-6-8 0,7-3 9 0,3 0-9 16,-6 0 10-16,-4-3-10 15,-4-3 14-15,0-7-3 0,1 1-1 0,3-1 0 0,-8-12 3 0,5 6 1 16,3 1 0-16,-8-1 0 0,1-6 13 0,3 0 2 16,-13-4 1-16,-1 1 0 0,0-3-14 0,-3 3-4 15,0-7 0-15,-8-2 0 0,1-1 0 0,-4-3-1 0,0-6 0 0,-3 0 0 16,-4-6-11-16,0-1 10 0,0 1-10 0,-4 3 10 15,1 3-10-15,-4 3 12 0,0 0-12 0,-4 0 12 16,4 0 14-16,-3 7 3 0,-4-7 1 0,-4 9 0 16,4-2-18-1,-4 2-3-15,-3-2-1 0,4 11 0 0,-11-2-8 0,-1 9 0 0,-6 1 0 16,-4-4 0-16,-10 9 0 0,0-3-12 16,-1 7 2-16,-2 0 1 15,-12-1-19-15,4 4-4 0,-7 6-1 0,-10 0-820 0,-4 0-164 0</inkml:trace>
  <inkml:trace contextRef="#ctx0" brushRef="#br0" timeOffset="21317.5">6533 7991 403 0,'0'0'36'0,"0"0"-36"0,0 0 0 16,0 0 0-16,0 0 112 0,0 0 16 0,8 0 4 0,2-3 0 15,1-3-57-15,-1 6-11 0,1-10-3 0,-1 10 0 16,-3-6 8-16,4 6 2 0,0 0 0 0,3-3 0 15,-7 3-27-15,3 0-4 0,-10 0-2 0,0 0 0 16,4 3-18-16,-4-3-3 0,0 0-1 0,7 6 0 16,0 4-4-16,-7-10 0 0,0 9-1 0,0 0 0 15,0 1 4-15,-3-1 1 0,-5 1 0 0,1 2 0 16,-3 1 8-16,3-4 1 0,0 7 1 0,0-7 0 16,3 10 9-16,-10-3 1 0,10-4 1 0,-3-2 0 15,-3 5-13-15,3-5-4 0,0 6 0 0,3-7 0 0,1 0-6 16,-1 1-2-16,-3-1 0 0,0 1 0 0,7-4-1 15,-3 3-1-15,-5-6 0 0,8 4 0 16,0 2-1-16,0-9 0 0,0 0 0 0,-7 6 0 0,7-6-1 0,0 0 0 16,0 0 0-16,0 0 0 0,0 0 8 0,7 3 0 15,4-3 1-15,-4 7 0 16,-7-7-1-16,11 0-1 0,-4 0 0 0,7-7 0 0,-4 7-1 0,1 0 0 16,3-3 0-16,-7-3 0 0,4 6-14 0,-1 0 0 15,1-6 0-15,-4 6 0 16,-7 0-40-16,7-3-8 0,0-4-2 0,-7 7-586 15,0 0-116-15</inkml:trace>
  <inkml:trace contextRef="#ctx0" brushRef="#br0" timeOffset="21595.61">6890 7957 691 0,'0'0'61'0,"0"0"-49"0,0 0-12 0,0 0 0 16,0 0 204-16,0 0 37 0,0 0 8 0,-4 6 2 15,1 3-172-15,3 1-35 0,-7-1-6 0,0 0-2 16,0 10 13-16,3-3 3 0,-3 3 0 0,-4 9 0 16,1-3-10-16,3 3-2 0,-11-3 0 0,4 13 0 15,-4-3-6-15,-3-1-2 0,0 13 0 0,3-6 0 16,-6 6-7-16,3-3-1 0,-1 0-1 0,1 0 0 15,4-7-23-15,2 1 0 0,5-4 0 0,3 1-665 16,0-1-135-16</inkml:trace>
  <inkml:trace contextRef="#ctx0" brushRef="#br0" timeOffset="23065.33">6481 14548 288 0,'0'0'25'0,"0"0"-25"0,-8 0 0 0,8-6 0 0,-10 6 288 15,10 0 52-15,0 0 10 0,0 0 2 0,-11 0-273 16,11 0-55-16,0 0-12 0,0 0-1 0,0 0-11 0,0 0 0 16,0 0 0-16,-3 6 0 0,3 3 0 0,-4-5 0 15,4 5 0-15,-3 7 8 0,3-7 37 0,-4 0 7 16,4 7 2-16,-7-6 0 0,0 8-19 0,4-8-4 16,-4-1-1-16,7 7 0 0,-8-7 13 15,5 1 2-15,-4-1 1 0,0 1 0 0,3-4-22 0,4-3-5 16,0-3-1-16,0 0 0 0,0 0-8 0,0 9-2 15,0-2 0-15,4 2 0 0,-4-9 2 0,14 0 0 16,-11 6 0-16,8-3 0 0,3-3-10 0,-3 7 0 16,-1-4 0-16,1-3 8 0,-1 6-8 0,5-3 0 15,-5 4 0-15,1-4 0 0,3 3 0 0,-4-3 0 16,-6 10-9-16,3-4 9 0,0 0 0 0,0 1-8 0,0 2 8 0,0-5 0 16,-3 2 0-16,3 0 0 0,-4 7 12 15,4-6-3-15,-7-1 18 0,0 0 3 0,7 1 1 16,-3 5 0-16,-4-5-19 0,4-1-3 15,-4 1-1-15,0-1 0 0,3 0-8 0,-6 1 0 0,-1-4 0 0,0 4 0 16,4-7 0-16,-7 6 8 0,7-3-8 0,-10 4 0 16,3-1 0-16,-4 1 0 0,4-1 0 15,-10 0 0-15,2-2-10 0,1 2-1 0,0 0 0 16,0 1 0-16,-4-1-11 0,-3 1-2 0,4-4-1 0,3-3 0 16,-4 3-7-1,0 1-2-15,1-4 0 0,2-3 0 0,-2-3-122 0,6-4-24 16,-6-2-4-16,10-7-2 0</inkml:trace>
  <inkml:trace contextRef="#ctx0" brushRef="#br0" timeOffset="23282.65">6414 14570 1785 0,'0'-13'79'0,"0"7"17"0,0-3-77 0,0 6-19 16,0-4 0-16,3-2 0 0,1 0 128 0,3 2 21 15,3-2 5-15,-3 6 1 0,11-4-126 0,-8 4-29 16,1-3 0-16,7 6 0 0,3-9 0 0,-3 9 0 16,3 0 0-16,3 0 0 0,1 6 0 0,7-3 0 15,3-3 0-15,-7 6-8 0,8-6 8 0,-5 3 0 16,1 4 0-16,0-4 8 0,-4-3-18 0,-3 6-3 16,3-3-1-16,-14 4-1010 0</inkml:trace>
  <inkml:trace contextRef="#ctx0" brushRef="#br0" timeOffset="24062.35">1041 9277 230 0,'0'0'20'0,"0"0"-20"0,0 0 0 0,0 0 0 16,0 0 253-16,0 0 47 0,0 0 8 0,0 0 3 0,0 0-203 0,0 0-41 16,-4 6-8-16,4-6-2 0,0 3-1 0,-3 7-1 15,-4-4 0-15,3 3 0 0,4-2-23 0,0 2-4 16,0-6 0-16,0 13-1 0,-7-7-17 0,7 4-10 15,-4 12 12-15,4-6-12 0,-3 6 8 0,-4 0-8 16,3 3 0-16,-6 6 0 0,-1 1 16 0,-3 3-3 16,4-1-1-16,-12 4 0 0,8-3 20 0,-10-1 4 15,-1 7 1-15,-7-6 0 0,4 6 11 16,3-10 1-16,4-6 1 0,0 7 0 0,-4-1-20 16,8-5-4-16,-5 2-1 0,8-3 0 0,0 0-14 0,-7 1-3 15,10-4-8-15,-3 0 12 16,7-6-41-16,4-7-9 0,-1 4-2 0</inkml:trace>
  <inkml:trace contextRef="#ctx0" brushRef="#br0" timeOffset="24492.1">1545 9107 2160 0,'0'0'48'0,"0"0"9"0,0 0 3 0,0 0 0 0,0 0-48 0,0 0-12 0,0 0 0 0,0 0 0 0,7 10 0 0,4-1 0 16,-11 1 0-16,3 5 0 0,4 4 0 0,-3-3 0 15,-4 3 0-15,3 6 0 0,5-3 0 0,-8 9-14 16,3-3 5-16,8 0 1 0,-8 7 8 0,4-1 9 0,4 1-1 0,-1 3-8 16,-3-4 28-16,11 1 0 0,-11 2-1 0,4 1 0 15,6-4-27-15,-10 4-14 16,4-4 2-16,0 10 0 0,3-6 20 0,-4 6 4 0,1-10 0 0,-8 10 1 15,8-6-13-15,0 3 0 0,-1-4 0 0,-6 1 0 32,3-4-25-32,-4 1-8 0,8-7-2 0,-8 0 0 15,4-3-145-15,-7 1-28 0,11 11-7 0,-7-9-1 0</inkml:trace>
  <inkml:trace contextRef="#ctx0" brushRef="#br0" timeOffset="25304.39">621 10525 115 0,'0'0'10'0,"0"0"-10"0,0 0 0 0,0 0 0 15,-4 0 248-15,4 0 47 0,-3 0 9 0,-8 0 3 16,11-6-220-16,0 6-44 0,0 0-9 0,-10 0-2 16,10 0-8-16,0 0-1 0,0 0-1 0,0 0 0 15,0 0 16-15,0 0 3 0,0 0 1 0,0 0 0 16,-11 0-7-16,11 0-2 0,0 6 0 0,0-6 0 0,-10 0 5 0,6 9 1 16,0-3 0-16,-3 4 0 15,-3-1-14-15,6 4-2 0,-6-4-1 0,-1 7 0 0,1 3-8 0,2-4-2 16,-2-5 0-16,-1 9 0 0,-3-1 2 0,4-2 0 15,-4 0 0-15,3-4 0 0,0 4 7 16,4-7 2-16,4 1 0 0,-8-1 0 0,8 1 0 16,3-1 0-16,-7-3 0 0,7-3 0 0,0-3-9 0,0 7-2 15,0-7 0-15,0 0 0 0,0 0-1 0,0 0-1 16,0 0 0-16,0 0 0 0,0 0 5 0,7 3 1 16,7 3 0-16,-11-6 0 0,8 10-8 0,-1-10 0 15,1 0-8-15,0 0 12 0,-1 0 1 0,-3 0 0 16,11 0 0-16,-8 0 0 0,5 0-1 0,-5 0 0 0,4 0 0 0,-3 0 0 15,3-7-12-15,-3 7 0 0,-1-3 8 0,-3 3-8 16,11 0 0-16,-11 0 0 0,3-6 0 0,1 6 0 16,0 0 0-16,-1 0 0 0,1-3 0 0,-4 3 0 15,0-7 0-15,4 7 0 0,-1 0 0 0,-3 0 0 16,4 0-10-16,-1 0-5 0,1 0-1 16,-8 0 0-1,8 0-36-15,0 0-8 0,-1 0-2 0,1 0 0 16,-8 0-102-16,8 0-20 0,-8 0-4 0,-3 0 0 0</inkml:trace>
  <inkml:trace contextRef="#ctx0" brushRef="#br0" timeOffset="25627.96">843 10553 1209 0,'-10'0'108'0,"6"6"-87"15,-3-6-21-15,-7 3 0 0,7 7 215 0,0-4 38 16,-4 13 8-16,1-3 2 0,-1 2-212 0,7-2-43 16,-6 3-8-16,3 0 0 0,0 0 0 0,-4 6-12 15,1-3 4-15,-4 9 8 0,3-9-8 0,-10 12 8 16,7 1 0-16,0-7 0 0,-4 7 0 0,4-7 0 15,3 6 0-15,4-9 0 0,-3-3 0 0,3 3 0 16,3 1 0-16,-7-1 0 0,11-3 0 0,-3-7 0 16,3 4 0-16,-7-3 0 15,7-4-53-15,7 4-3 0,-7-16-1 0,0 0 0 0</inkml:trace>
  <inkml:trace contextRef="#ctx0" brushRef="#br0" timeOffset="26229.72">758 10299 1267 0,'-24'-6'56'0,"13"-1"12"0,1 4-55 0,-4 3-13 16,-4 0 0-16,4 3 0 0,0-3 124 0,3 7 23 16,-3 2 4-16,3-3 1 0,-10 4-128 0,7-1-24 15,0 4-8-15,0-4 0 0,-7 7 8 0,0 3 0 16,3-4 0-16,-3 4 0 0,-4 6 0 0,0-6 0 16,4 0 0-16,4 6 8 0,-5-6-8 0,8 9 11 15,-7-3-11-15,7 3 12 0,-4-3 16 0,4 10 4 0,0-7 1 0,4 7 0 31,-5-7-6-31,5 9-2 0,6-2 0 0,-6 3 0 0,3 6-25 0,3-4 0 0,4-2 0 16,-3 9 0-16,3-13-9 16,3 10-4-16,1-6-1 0,6 3 0 0,1-7 14 0,-1-2 0 0,5-1 0 15,6-9 10-15,-7 3 1 0,7 0 0 0,-3-3 0 0,3-6 0 16,3 3-11-16,-2-4 0 0,2-5 0 16,1-1 0-16,0 0 0 0,-4-2 10 0,4-4-2 0,-1-3-8 15,1 0 12-15,0-10-12 0,3 1 12 16,0 3-12-16,-3-4 13 0,3-2-4 0,4-4-1 0,-4-3 0 15,4 0-8-15,-4-6 0 0,-3 0 9 0,17-12-9 16,-14 2 8-16,4-2-8 0,-7-1 10 0,-1-3-10 16,-6-3 10-16,3-3-10 0,-10 10 10 0,3-7-10 15,-4 3 0-15,-10 0 0 0,4 0-8 0,-8-3 8 16,4 7-12-16,-3-7 4 0,-8 6 8 0,1-6-13 16,-1 7 13-16,-3-4 16 0,-7 7-3 0,7 5-1 15,-7 1 16-15,3 0 4 0,-10 3 0 0,3 0 0 16,7 6-21-16,-6 0-11 0,-1 0 12 0,4 10-12 0,-4-1 0 15,4 4 0-15,-4-3-12 0,4 2 3 16,4 4-55-16,-5-3-12 0,8 6-1 16</inkml:trace>
  <inkml:trace contextRef="#ctx0" brushRef="#br0" timeOffset="26919.02">1947 10346 1494 0,'-10'-6'66'0,"10"3"14"16,-7-4-64 0,3 7-16-16,4 0 0 0,0 0 0 0,0 0 22 0,0 0 2 0,0-9 0 0,0 9 0 15,0 0-24-15,-10 0 0 0,6 0 0 0,-7 0 0 0,1 6 0 0,-1-3 0 16,-3 7-8-16,0-4 8 0,0 3 0 0,-4 7 9 15,4-3 0-15,-7 2 0 0,3 4 3 0,-3 0 0 16,0 6 0-16,3 3 0 0,-3-3 9 0,-3 4 3 16,9 5 0-16,-9-6 0 0,6 7 8 0,4-7 3 15,0 7 0-15,0-7 0 16,-4 6 4-16,11 1 1 0,-3-1 0 0,-1-2 0 0,0 12-16 0,8-4-2 16,-4-2-1-16,3 9 0 0,4-6-10 0,0-4-3 15,0 7 0-15,11-6 0 0,-8-4-8 0,8 1 0 16,0-7 0-16,-1 0 0 0,-3-3 0 15,11 0 0-15,-1-6 0 0,5-3 0 0,2-3 15 0,8 2-3 16,-4-5 0-16,8-7 0 0,-1 3 14 0,4-6 2 16,7 0 1-16,-8-9 0 0,8 2-29 0,0-2 0 15,-7 0-11-15,0-10 11 0,3 3 0 0,-3-3 0 16,0 0 14-16,3-6-4 0,-7-3-10 0,-7 3 0 0,8-3 0 0,-1-7 0 16,-10 7 0-16,6-6 10 0,-6-4-10 15,0 3 10-15,-8-2-2 0,1 2-8 0,-4-2 12 0,-3-4-4 16,-8 3 0-16,8 4 0 0,-11-4 0 0,0 4 0 15,0-4-8-15,-11-6 0 0,8 10 0 0,-8-1 0 16,-3-2 0-16,-4 8 0 0,4-5 0 0,-7 6 0 16,4-7 0-16,-5 10 0 0,8 6-10 0,-10-6 10 15,-1 6-19-15,0 7 3 0,0-4 0 0,1 0 0 16,-4 7-12-16,3 0-1 0,0 5-1 0,0-2 0 16,8 3-27-16,-11-3-6 0,10 12-1 0,-7-3-533 15,4-3-107-15</inkml:trace>
  <inkml:trace contextRef="#ctx0" brushRef="#br0" timeOffset="27414.19">2092 10616 2098 0,'0'0'93'0,"-7"0"19"0,0 9-89 0,-4-3-23 16,4 4 0-16,4-1 0 0,-4 7 0 0,3-7-10 0,-6 4 1 15,6-4 0-15,-3 7 9 0,3-7 0 0,-6 7-9 0,6-3 9 16,-3 2-11-16,-3-5 3 0,6 5 0 0,-6-2 0 15,-5-4-10-15,12 7-2 0,-8-7 0 0,4 1 0 16,-3-1 20-16,6-9 0 0,4 10-8 0,0-10 8 16,0 0 0-16,0 0 0 0,0 0 11 0,4-4-11 15,6-2 0-15,1 6 0 0,-1-3 0 0,1-3 0 16,3-4 0-16,-3 10-9 0,3-9-1 0,-4 9 0 16,5-3 10-16,-5-3 0 0,1 6 0 0,-1 0-8 0,4 0 8 15,-3 0-8-15,0 6 8 0,-4-3-8 16,0 6 8-16,3-2-12 0,1-4 12 0,-4 6-12 15,0 1 12-15,4 2 0 0,-8-2-9 0,8 2 9 0,-11-2 0 16,10 5 0 0,-10-5 0-16,0 8 0 0,4-8 0 0,-4 6 10 15,0-1-1-15,0-2 0 0,-4 2 3 0,4-2 0 0,-7 3 0 16,4 2 0-16,3-2-12 0,-11-3 10 0,8 2-10 0,-5-5 10 16,-2-1-25-16,6 1-5 0,-10-1 0 0,4 0-552 15,-1-2-111-15</inkml:trace>
  <inkml:trace contextRef="#ctx0" brushRef="#br0" timeOffset="27645.51">2067 10657 576 0,'4'-7'51'0,"3"-2"-41"0,-4 3-10 0,-3-4 0 16,11 7 374-16,0-3 73 0,-4 3 14 0,10-4 3 16,-3-2-348-16,8 6-71 0,-8-3-13 0,10-4-4 15,1 4-14-15,10 3-3 0,1-4-1 0,-1 4 0 16,4-6-54-16,7 3-10 0,-1 2-2 0,-2-2-948 16</inkml:trace>
  <inkml:trace contextRef="#ctx0" brushRef="#br0" timeOffset="34687.1">6925 8885 979 0,'-7'0'87'0,"-4"0"-70"16,4 0-17-16,-3 0 0 0,3 0 25 0,-4 0 2 15,4 0 0-15,7 0 0 16,-7 0-43-16,7-3-9 0,-11 3-2 0,4 0 0 16,7 0-8-16,-7 0-1 0,7 0-1 0,-7 0 0 0,4-7 85 0,3 7 18 0,-11 0 3 0,4 0 1 15,0 7 36-15,-4-4 7 0,1-3 2 16,-1 9 0-16,-3-3-46 0,0 13-9 0,-4-9-1 0,4 9-1 15,-7 2-46-15,4 1-12 0,2 3 0 0,-2-6 0 16,3 10 0-16,0-8 0 0,3 1 0 0,7-3-11 16,-6 6 11-16,10-6 0 0,-7 6 0 0,7-6 0 15,0 0 0-15,7-3 0 0,-7 2 8 0,0 1-8 16,10-3 10-16,-10 0-2 0,7-4-8 0,1-3 12 16,2 7 0-16,-3-6 0 0,11-1 0 0,-4-3 0 15,7-3-12-15,-7-3 8 0,7 7-8 0,4-14 0 16,-7 7 12-16,6 0-4 0,1-9-8 0,0 0 12 15,-4 2 5-15,4-2 1 0,-4-1 0 0,0 1 0 16,-3 0 22-16,-4-1 5 0,0-5 1 0,-7 5 0 0,0 1-11 16,0-1-3-16,-7 1 0 0,0 0 0 0,-7-1 6 0,0 1 1 15,-4-1 0-15,1 1 0 0,-8 0-24 16,-3-4-5-16,-4 10-1 0,-3-3 0 0,0-4-1 16,-4 7 0-16,-3 3 0 0,-1 0 0 0,1 3-8 0,3 3 0 15,-3-2 0-15,7 2 0 16,0 3-84-16,3 1-10 0,4-1-2 15,0 0-857-15</inkml:trace>
  <inkml:trace contextRef="#ctx0" brushRef="#br0" timeOffset="35511.69">6473 9945 1324 0,'0'0'118'0,"0"0"-94"0,-7 0-24 0,7 0 0 16,0 0 135-16,0 0 22 0,0 0 5 0,0 0 1 15,0 0-127-15,11 0-24 0,0 0-12 0,-1 0 10 16,4 0-10-16,7 3 0 0,-10-3 0 0,10 0 0 15,-3-3 0-15,3 3 0 0,4 0 0 0,-1 0 8 16,5 0 0-16,2-7-8 0,-2 7 12 0,2 0-4 16,-6-3 0-16,0 3-8 0,-1-6 12 0,1 6-4 0,-4 0-8 0,4-3 0 15,0-3 9-15,-11 6-9 0,7-4 17 16,-3 4-1-16,-4-6 0 0,-4 6 0 16,8 0 16-16,-11-3 2 0,4-3 1 0,-1 6 0 0,-10 0-3 0,4 6 0 15,3-3 0-15,-4 7 0 0,1-1-10 0,-4 0-2 16,0 7-1-16,0 3 0 0,-4-3 1 0,1 2 0 15,-4 1 0-15,0 0 0 0,0 3-2 0,-4 0 0 16,-3-3 0-16,0 6 0 0,0 3-2 0,-8-6 0 16,1 0 0-16,4-3 0 0,-8 6-16 0,-3 0 10 15,0-6-10-15,-1 6 8 16,-6-3-76-16,3 3-16 0,4 3-4 0</inkml:trace>
  <inkml:trace contextRef="#ctx0" brushRef="#br0" timeOffset="38642.07">621 11691 460 0,'0'0'41'0,"-4"-6"-33"0,4-3-8 0,0 2 0 0,0 4 144 0,-3-6 26 16,3 3 6-16,0-4 0 0,0 1-91 0,0-1-18 16,3 1-4-16,-3 3-1 0,0-4-6 0,0 7 0 15,0 3-1-15,0 0 0 0,0 0-3 0,0 0 0 16,0 0 0-16,0 0 0 0,0 0-22 0,-3 10-5 16,3 2-1-16,0-3 0 0,-7 7-14 0,3 3-10 15,4-3 12-15,0 12-12 0,-7-9 15 0,4 6-4 16,3 3-1-16,-4-3 0 15,-3 3 10-15,4 1 1 0,-8 2 1 0,7-3 0 0,-3 7 1 16,4-1 0-16,-8-3 0 0,4 4 0 0,4-7-15 0,3 7-8 16,-4-1 10-16,-3 1-10 0,4-7 0 0,3 6 0 0,0-5 0 15,-7-1-10 1,7-3-44-16,0-6-9 0,7 0-1 0</inkml:trace>
  <inkml:trace contextRef="#ctx0" brushRef="#br0" timeOffset="39283.42">833 11563 1209 0,'0'0'53'0,"0"0"12"16,-11-3-52-16,7-4-13 0,4 7 0 0,0 0 0 0,0 0 185 0,0 0 35 0,0 0 6 0,0 0 2 16,0 0-167-16,0 0-33 0,0 0-6 0,0 0-2 15,4 0-20-15,3 7 0 0,0-4 0 0,0 9 0 16,7-2 0-16,-3 2 0 0,3-2 0 0,-3 8 0 16,-1 4 9-16,4 0-9 0,-3 3 12 0,-1 4-12 15,1 5 12-15,-4-6-12 0,11 7 12 0,-11-1-12 16,3 1 8-16,1-1-8 0,-1 4 0 0,1 0 0 15,0-4 13-15,3 4-4 0,-4-4-1 0,4-6 0 0,-3 7 10 0,3-1 2 16,7-5 0-16,-7-4 0 0,8 3-10 16,-5-3-2-16,4-6 0 0,-6 6 0 0,6-12-8 0,3 8 0 15,-2-2 0-15,-5-6 0 16,4 3-27 0,-7-7-10-16,8 0-3 0,-8 7 0 0,0-7-97 15,3 1-20-15,-9-7-4 0,-1 10-1 0</inkml:trace>
  <inkml:trace contextRef="#ctx0" brushRef="#br0" timeOffset="40233.91">653 12453 403 0,'0'0'36'0,"-4"-3"-36"16,-3-3 0-16,4 3 0 0,-8-3 292 0,4-1 51 0,3 4 10 0,-6-3 3 15,6 6-270-15,-6-3-54 0,6-4-10 0,-3 7-2 16,-3-3-11-16,6 3-1 0,-7 0-8 0,1-6 12 15,6 6-12-15,-6 0 9 0,-4 0-9 0,3 0 8 16,0 6 8-16,-3-3 2 0,4 4 0 0,-4-4 0 16,-8 3-2-16,8 4 0 0,0-1 0 15,-3 0 0-15,2 7-16 0,1-3 10 0,4 2-10 0,-4 4 8 16,0 0-8-16,3 6 0 0,0-6 0 0,1 6 0 16,-1 3 0-16,1-3 0 0,6 10 0 0,-6-7 0 15,-5 10 0-15,8-4 0 0,0 4 0 0,-3 2 0 16,3-2 0-16,0 0 0 0,0 2 0 0,3-5 8 15,4 3-8-15,0-4 0 0,0-3 9 0,4 4-9 16,3-1 13-16,-4-5-1 0,8 2-1 0,3-3 0 0,-4-6-11 16,5 3 10-16,-1 0-10 0,3-6 10 15,-3 0-10-15,1 0 0 0,6-4 0 0,-7-5 8 0,7-1-8 16,-3 1 0-16,3-4 0 0,0-3-11 0,-3-3 11 16,3 0 9-16,0-3-1 0,-7-3-8 0,11-4 12 15,-4 1-4-15,-3-1 0 0,6-5-8 0,-3-4 10 0,4 0-10 16,-4 0 8-16,-7 0-8 0,11-6 13 0,-4 0-2 15,-7-3-1-15,11 0 0 0,-11 0 9 0,7-13 1 16,0 3 1-16,-6 4 0 0,-1-1 8 0,-4 4 2 16,1-4 0-16,-1 1 0 0,-6-1-31 0,7 1 0 15,-11 3 0-15,0-1 0 0,0-5 0 0,0 12 0 0,0-4 0 16,-4 1 0-16,-3 3 8 0,-4 0-8 16,8 3 0-16,-8-3 0 0,1 0 8 0,-1 6-8 15,4 0 0-15,-4 3 0 0,1-2 0 0,-1-1 0 0,-3 0 0 16,4 10 0-16,-1-7 0 0,-3 7 0 0,3-1 0 0,1 4 0 15,-1-4-24-15,4 1 3 0,-3 9 0 16,-1-9 0 0,-3 9-46-16,3-4-9 0,1 4-1 0</inkml:trace>
  <inkml:trace contextRef="#ctx0" brushRef="#br0" timeOffset="42163.21">628 12632 802 0,'0'0'36'0,"0"0"7"0,0 0-35 0,0 0-8 0,0 0 0 0,0 0 0 16,0 0 26-16,0 0 3 0,0 0 1 0,0 0 0 15,0 0-19-15,0 0-11 0,0 0 12 0,0 0-12 16,-7 0 20-16,3 0-4 0,4 0 0 0,-10 0 0 15,6 6 20-15,-6-3 4 0,-1 7 1 0,8-1 0 16,-8-2 17-16,0 8 3 0,8-5 1 0,-8 2 0 16,4-2-19-16,0 5-4 0,-3 4-1 0,3-3 0 15,3-4-16-15,-7 10-3 0,8-9-1 0,-4 6 0 16,-4 3 2-16,8-4 1 0,-8 1 0 0,1 0 0 16,6 6-11-16,1-6-2 0,-5 0-8 0,5 0 12 15,3-4-4-15,0 1-8 0,0-4 11 0,3 7-11 0,-3-9 12 16,11 5-12-16,-7 1 12 0,3-3-12 0,3-4 11 15,-3-3-11-15,0-3 10 0,4 4-10 0,-1 2 0 16,-6-9 0-16,7 0 0 0,-1-3 0 16,-6-3 12-16,6 6-3 0,-6-7-1 0,3 4 0 0,-4-3 0 0,8-3-8 15,-7-1 12-15,6 1-4 0,-3-1 2 0,-3-5 0 16,-1 5 0-16,4 1 0 0,-3-1-10 0,3-2 0 16,-4-4 0-16,-3 10 0 0,4-3 10 0,-4-1-10 15,0 1 12-15,0-1-12 0,0 1 9 0,0 9-9 16,-4-6 0-16,4 6 9 0,-3-3-1 0,-4-4 0 0,-4 4 0 0,8 3 0 15,-8 0-8-15,-3 0 0 0,3 3 0 16,1-3-11-16,-4 10 11 0,0-10 0 0,3 6 0 0,-3-3 0 16,-7 3 14-16,7 1-2 15,3-4 0-15,-3-3 0 0,3 9 0 0,-3-9-1 0,4 6 0 16,-1-2 0-16,8 2-27 16,-5-6-6-16,8 0-1 0</inkml:trace>
  <inkml:trace contextRef="#ctx0" brushRef="#br0" timeOffset="42943.1">1542 12441 864 0,'0'0'38'0,"0"0"8"15,0 0-37-15,0 0-9 0,0-6 0 0,0 6 0 0,0 0 216 0,0 0 40 0,0 0 9 0,0 0 2 16,0 0-228-16,0 0-39 0,0 0-21 0,-4 6 2 16,-6-3 19-16,2 13 12 0,1-4-1 0,-3-2-1 15,-8 5-10-15,11 1 0 0,-10 3 0 0,2 0 0 16,1-1 0-16,0 1 0 0,-3 6 0 0,-1 0 0 16,7-3 23-16,-3 3 2 0,-7 4 1 0,7-4 0 0,-7 3 12 15,7 3 2-15,-8-9 1 0,8 10 0 16,0-4-8-16,-3 0-1 0,10-3-1 0,-4-3 0 15,0 9-15-15,4-9-4 0,4 10 0 0,3-10 0 16,0 12-12-16,3-9 11 0,4 3-11 0,4 1 10 0,3-4-2 0,-3-6 0 16,6 6 0-16,1 0 0 0,7-3-8 15,-8-7 8-15,4 1-8 0,4-3 8 0,7-4-8 0,-7 0 0 16,-1-2 0-16,1-7-11 0,0 6 11 0,6-12 0 16,-6 6 0-16,0-10 0 0,3 4 0 0,4-7 0 15,-4-2 0-15,4-4 0 0,-4 3 0 0,4-6 0 16,-4-3 8-16,4 0-8 0,-4-3 12 0,-3 3-1 15,-1-10-1-15,-3 7 0 0,4 0-10 0,-11-7 0 16,7 1 9-16,-10-4-9 0,3 4 8 0,-3-4-8 16,-1 4 8-16,1-4-8 0,-11-6 0 0,3 10 8 0,-3-4-8 15,-3-3 0-15,-4 13 12 0,3-6-3 0,-6 5 0 0,-1 4 0 16,1 6 6-16,-5 1 1 0,1-1 0 0,4 9 0 16,-11-5-16-16,6 5-10 0,-6 7 2 0,7-3 0 31,-7 3-31-31,3-3-5 0,1 6-2 0,-1 0 0 15,4 0-117-15,-7 6-23 0</inkml:trace>
  <inkml:trace contextRef="#ctx0" brushRef="#br0" timeOffset="43456.08">1457 12685 2055 0,'0'0'91'0,"-4"-3"19"0,4 3-88 0,0 0-22 15,0 0 0-15,0 0 0 0,0 0 14 0,0 0-2 0,0 0 0 0,8 0 0 16,-1-6-25-16,7 12-6 0,-4-3-1 0,1-3 0 16,3 0 12-16,-3 7 8 0,3-7-12 0,7 0 12 15,-7 0 0-15,7 0 0 16,-7-7 0-16,7 7 0 0,-3-3 0 0,3-3 0 0,-7 6 0 0,0-3 0 16,8-3 0-16,-8 6 0 0,-4-7 0 0,1 7 0 15,3-3 14-15,-3-3-3 0,-1 3-1 16,4-4 0-16,-3 7-2 0,-1-3 0 0,5-3 0 0,-5 6 0 15,1-3-8-15,3-3 8 0,-4 12-8 0,1-3 8 16,-4-3-8-16,0 0-11 0,4 9 3 0,-8-2 0 16,1-4 8-16,3 6-8 0,-7 7 8 15,0-7-8-15,0 7 8 0,-7-3 0 0,3 2 0 0,4 4 0 16,-10-3 0-16,6-4 0 0,-7 10 0 0,1-9 8 16,-1 6 12-16,1-4 2 0,3 1 1 0,-11-3 0 15,4 2 8-15,0 1 1 0,3-4 1 0,-3 4 0 16,4-3-23-16,-5 2-10 0,5 1 8 0,-1-3-8 15,-3 2-48-15,4 4-16 0,-1-3-2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5T21:11:13.2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5824 7768 1371 0,'0'0'60'0,"7"0"14"0,0-9-59 0,4 9-15 16,-4-9 0-16,4 9 0 0,3-10 15 0,-4 4 0 15,8-3 0-15,-7 5 0 0,3-2 17 0,-11 3 3 16,8-3 1-16,-1 6 0 0,-10 0-28 0,0 0-8 16,4-10 0-16,-4 10 0 0,0 0 12 0,0 0-4 15,0 0 0-15,0 0-8 0,0 0 44 0,0 0 1 0,-4 10 1 0,-3 5 0 16,4-2-12-16,-4-4-2 0,0 7-1 0,-7 0 0 15,3-4 9-15,0 4 1 0,-3 3 1 0,4 6 0 32,-11-6-11-32,6 9-3 0,-6-9 0 0,4 6 0 0,-1-6-2 0,0-1-1 15,1 7 0-15,-1-6 0 0,-3-3-13 0,0 3-2 0,3 0-1 16,-3 6 0-16,7-6-9 0,-7-4 0 0,0-2 0 0,3 2 8 16,4 4 3-16,3-3 0 0,-10-4 0 0,7 4 0 15,-4-6-23-15,11 5-4 0,-10-5 0 0,10-1-1 31,-4 0-30-31,-3-2-5 0,10-4-2 0,4-3 0 16,-7 0-106-16,7 0-20 0,-7 0-5 0</inkml:trace>
  <inkml:trace contextRef="#ctx0" brushRef="#br0" timeOffset="357.55">5369 7756 1670 0,'0'0'74'0,"0"0"15"0,0 0-71 0,0 0-18 0,0 0 0 0,0 0 0 0,0 0 44 0,4 9 4 15,-4-6 2-15,7 7 0 0,-4-1-26 0,8-2-4 16,0 2-2-16,-4 7 0 0,3-4-18 0,1-2 0 15,3 5 8-15,4 4-8 0,-11 0 11 0,10 0-2 16,-10-4 0-16,11 10 0 0,-7-6 6 0,3 0 1 0,-4 6 0 16,-3-6 0-16,4 6-16 0,-1-3 9 0,1-6-9 0,3 9 8 15,-3-13-8-15,3 10 8 0,3-9-8 16,-2 6 8-16,-1-4-8 0,0 1 0 0,3-3 0 0,1-4 0 31,-4 7-54-31,4-7-10 0,-8 7-1 0,5-7-499 16,-1 1-100-16</inkml:trace>
  <inkml:trace contextRef="#ctx0" brushRef="#br0" timeOffset="820.21">6177 8189 1440 0,'0'0'128'0,"0"0"-103"0,0 0-25 0,0 0 0 16,0 0 123-16,7 6 19 0,0 3 4 0,0 1 1 15,-3-1-99-15,3 1-20 0,7 5-4 0,-10-2-1 16,3 2-23-16,-4 4 0 0,1 0 0 0,-1 6 0 16,-3-6 0-16,4 6-13 0,-4 3 1 0,0-3 1 15,0 4-5-15,0-11-2 0,0 7 0 0,0 1 0 16,-4-8-99-16,4 1-20 16,4 16-4-16,6-16-1 0</inkml:trace>
  <inkml:trace contextRef="#ctx0" brushRef="#br0" timeOffset="4447.18">7123 7784 1785 0,'0'0'159'0,"-7"-9"-127"16,3 2-32-16,4 7 0 0,0 0 140 0,0 0 21 15,4-9 5-15,-4 9 1 0,7-3-127 0,-7 3-26 16,0 0-5-16,0 0-1 0,0 0-18 0,0 0-4 16,0 0-1-16,0 0 0 0,0 0-2 0,0 0-1 15,0 0 0-15,0 0 0 16,0 0-26-16,0 0-6 0,0 0-1 0,0 3 0 16,-7 6-16-16,-1 1-3 0,5-1-1 0,-4-2-797 0</inkml:trace>
  <inkml:trace contextRef="#ctx0" brushRef="#br0" timeOffset="4669.01">7073 8179 2361 0,'0'0'52'0,"-7"-3"10"0,-3 3 2 0,3 0 4 0,7 0-55 0,0 0-13 0,-4 0 0 0,4 0 0 16,0 0 0-16,0 0 0 0,-4 3 0 0,1 7 0 15,3-10-95-15,0 9-21 0,0-9-5 0</inkml:trace>
  <inkml:trace contextRef="#ctx0" brushRef="#br0" timeOffset="7959.28">9190 7668 2473 0,'-4'-6'54'0,"4"6"11"0,-3-3 3 0,3 3 2 0,0 0-56 16,0 0-14-16,0 0 0 0,0 0 0 15,0 0-24-15,0 0-7 0,0 0-1 0,0 0-681 0,7 9-136 0</inkml:trace>
  <inkml:trace contextRef="#ctx0" brushRef="#br0" timeOffset="8200.89">9250 8035 1497 0,'0'0'133'0,"0"0"-106"0,0 0-27 0,0 0 0 0,0 0 78 0,0 0 10 16,0 0 3-16,0 0 0 16,0 0-99-16,0 0-20 0,0 0-4 0,0 0-1 0</inkml:trace>
  <inkml:trace contextRef="#ctx0" brushRef="#br0" timeOffset="10386.24">10181 7609 979 0,'0'0'87'0,"0"0"-70"16,0 0-17-16,0 0 0 0,0 0 99 0,11 0 16 16,-4-10 3-16,-7 10 1 0,0 0-60 0,0 0-12 15,0 0-3-15,0 0 0 0,0 0-17 0,0 0-4 16,0 0-1-16,3 10 0 0,-3-1 15 0,0-3 3 0,0 10 1 0,-3-4 0 15,-1 4-21-15,1-3-4 0,-1 2 0 0,1 4-1 16,-1 0-15-16,1-3 8 0,-4 2-8 0,3 1 0 16,1 6 8-16,-1-6-8 0,0 6 0 0,1 0 9 15,-1-3-9-15,1 0 0 0,-1 0 0 0,1-3 0 16,-1 6 0-16,1-6 13 0,-1-3-3 0,-3 2-1 16,7 1-9-16,-3-9 0 0,-1 5-10 15,1-5 10 1,-1-1-117-16,1 1-18 0,3-10-3 0,0 0-1 0</inkml:trace>
  <inkml:trace contextRef="#ctx0" brushRef="#br0" timeOffset="10653.18">10075 7687 1566 0,'0'0'69'0,"0"0"15"16,-3 0-68-16,3 0-16 0,0-9 0 0,3 2 0 0,-3 7 38 0,0 0 4 16,0-3 1-16,4-3 0 0,-4 6-12 0,3-3-3 15,1-4 0-15,-1 7 0 0,-3-9-12 0,4 9-4 16,0-9 0-16,-1 9 0 0,4-10-2 0,-3 10-1 16,3-6 0-16,0 6 0 0,0-3-9 0,3-3 0 15,-3 2 0-15,0 4 0 0,4-6 0 0,0 6 0 16,-1-3 0-16,-3-3 0 0,4 6 0 0,3-10 0 15,-3 10 0-15,3-6 0 0,3 3 0 0,-3-3-9 0,-3 2 9 0,-4-2 0 32,4 6-32-32,-4 0 1 0,0-3 0 0,-7 3-507 15,0 0-102-15</inkml:trace>
  <inkml:trace contextRef="#ctx0" brushRef="#br0" timeOffset="10871.16">10058 7794 1825 0,'0'0'40'0,"0"0"8"0,0 0 1 0,0 0 3 0,10-7-41 0,-3 7-11 0,7-3 0 0,1 3 0 15,-1-6 0-15,0 3 0 0,7-4 0 0,-3 7 0 16,-1-9 8-16,4 9 0 0,4-9 0 0,0 2 0 15,-1 4-35-15,5-3-7 0,-8 3-2 0,4-3-492 16,3-4-98-16</inkml:trace>
  <inkml:trace contextRef="#ctx0" brushRef="#br0" timeOffset="11640.92">10495 7671 1422 0,'0'0'63'0,"7"7"13"0,7-7-61 0,-7 3-15 0,-7-3 0 0,4 9 0 16,3 4 8-16,0-1-8 0,-3-6 11 0,-1 4-11 15,-3-1 16-15,4 1-3 0,3 5-1 0,-4-2 0 16,-6 3-12-16,3 2-13 0,3 1 2 0,1-3 1 16,-8 3 18-16,4-1 3 0,0-2 1 0,0 3 0 15,0-3-12-15,-3 2 0 0,-4-5 0 0,7 3 0 16,3 2 0-16,-6-8 0 0,-4 6 0 0,3-7 0 0,4 0 0 15,-4 1 0-15,1-1 0 0,-1 1 0 0,-3-4 16 0,7-6 2 16,0 0 0-16,0 0 0 16,-7 3-64-16,7-3-13 0,0 0-2 0,0 0-1 15,0 0-38-15,-7 6-8 0,7-6-2 0,0 0 0 0,0 0 73 0,-7 10 14 16,-3-10 3-16,10 0 1 0,0 0 35 0,0 0 6 16,-11 9 2-16,4-9 0 0,7 0 63 0,0 0 13 15,0 0 2-15,0 0 1 0,-11 0-56 0,11 0-11 16,0 0-3-16,0 0 0 0,-7-9 0 0,7 9 0 0,4-10 0 0,-1 4 0 15,-3 3-20-15,-3-3-4 16,3-4-1-16,0 1 0 0,7-1 4 0,-4 1 0 0,-10 0 0 0,7-7 0 16,7 6 19-16,-3-8 4 0,-8 2 1 0,8 3 0 15,3-2-15-15,4 2-2 16,-11-2-1-16,0-4 0 0,-4 3-18 0,8-3 0 0,6 4 8 16,-3-4-8-16,-7 0 10 0,4 3-2 0,3 4 0 15,3-4 0-15,1-3 9 0,-4 4 2 0,0 5 0 0,4 1 0 16,-1-7 10-16,1 7 3 0,-8-1 0 0,4 1 0 15,1 6-21-15,2-7-11 0,-6 4 12 0,-4-3-12 16,0 9 8-16,7-10-8 0,-4 10 0 0,-3 0 0 16,0 0 0-16,0 0 0 0,7-6 0 0,-7 6 0 15,0 0-16-15,0 0 0 0,0 0 0 0,7 0 0 16,0 6-4-16,-7-6 0 0,7 10-1 0,-3-1 0 0,3 0 11 0,0 1 10 16,0-1-13-16,4 1 5 0,-1-1 8 0,-3 4 0 15,0-4 0-15,-3 0-8 0,-1 1 8 16,5-7 0-16,2 3 0 0,-10-6 8 0,0 0-8 0,0 0 8 15,4 10-8-15,-4-10 8 16,0 0-8-16,3 6 0 0,-3-6-8 0,11 3-563 16,-11-3-112-16</inkml:trace>
  <inkml:trace contextRef="#ctx0" brushRef="#br0" timeOffset="12150.31">10756 7910 288 0,'0'0'12'0,"4"-7"4"0,-4 7-16 0,10-3 0 0,-3-3 0 0,0 3 0 16,-7 3 258-16,7-7 49 0,8 4 9 0,2-3 3 16,1-3-243-16,0 9-49 0,-4-10-10 0,3 10-1 15,11-6-8-15,-6-3 0 0,-12-1-8 0,8 7 12 16,7-3 2-16,-8-4 0 0,-3 7 0 0,-3-3 0 16,-1-3-14-16,1-1 0 0,3 4 0 0,-7-4 0 0,-7 10 0 0,0-3 0 15,7-3 0-15,-7-3 0 16,0 9 0-16,-3-7 9 0,3 4-1 0,0-3 0 0,-4-3-8 15,1 5 0-15,-8-2 0 0,4 3 0 0,7 3 0 0,-11-6-11 16,-6 6 3-16,-1 0 0 0,8 0 8 0,-4 0 0 16,-1 6 0-16,-2-3 0 0,-1 3-18 0,8-2-2 15,-1 5 0-15,-3-3 0 0,0 4 20 0,0-1 0 16,10 0 0-16,-3 7 0 0,-4-6 0 16,4 5 9-16,0-2-9 0,4 2 12 0,3-2-4 0,-4 3 0 15,1 2 0-15,-1-8 0 0,8 6 11 0,-1-7 1 16,-3 10 1-16,0-10 0 0,7 1-1 0,-3 5-1 15,-1-5 0-15,1-1 0 0,-4 0-19 0,3 1 10 16,8-1-10-16,-4-2 8 16,-7-7-38-16,11 3-8 0,6-3-2 0,-3 6-675 0</inkml:trace>
  <inkml:trace contextRef="#ctx0" brushRef="#br0" timeOffset="12616.95">11264 7910 1036 0,'0'0'46'0,"0"0"10"0,0 0-45 0,0 0-11 0,0 0 0 0,0 0 0 15,7 0 171-15,-7 0 32 0,11 0 6 0,-1-7 2 16,5 7-169-16,-1 0-34 0,-7-9-8 0,7 6 0 15,3-4 0-15,1-2-14 0,-4 0 3 0,4 2 1 0,-1-2 0 16,1 6 0-16,0-7 0 0,-4 1 0 0,0 0 10 16,0-1 0-16,7-2 0 0,-7 2 0 0,-3 7 0 0,0-6 0 15,3-1 0-15,0 1 0 0,-4-7 0 0,1 10 0 16,-11-3 0-16,3-1 0 0,5 7 14 0,-5-3 5 16,-6-4 1-16,-5 4 0 0,8 6-31 0,-3-3-5 15,-8-3-2-15,1 3 0 0,-4 3 6 0,0-7 0 16,-1 7 1-16,-2 0 0 0,-8 7-8 0,4-7-1 15,3 3-1-15,-3 3 0 0,0 3 12 0,0-2 9 16,3 2-12-16,4 0 12 0,3-5 0 0,1 11 0 16,-1-5 0-16,4-1 0 0,4 7 13 0,-1-4 10 0,-3 4 1 15,4 0 1-15,-1 2-1 0,4-5-1 0,-3 9 0 16,3-3 0-16,-4 0-13 0,8-4-2 0,-1-2-8 16,1 6 12-16,-4-10-12 0,7 7 9 0,3-7-9 0,1 7 8 15,-4-7-8-15,3 1 10 0,5-7-10 0,6 3 10 31,3-6-111-31,-2 0-23 0,2 0-4 0,15 0 0 0</inkml:trace>
  <inkml:trace contextRef="#ctx0" brushRef="#br0" timeOffset="13441.91">12379 8007 1562 0,'0'0'69'0,"0"0"15"0,0 0-68 0,7 9-16 16,4-6 0-16,3 7 0 0,0 5 20 0,0-5 1 0,4-1 0 0,-1 1 0 15,4 5-21-15,-3-5 0 16,3 9 0-16,-3-10 0 0,-1 7 0 0,-2-7 0 0,2 7 0 0,-3-7 0 15,0 4 9-15,-3-4-9 0,-4 0 12 0,0 4-12 16,-3 0 8-16,-4-4-8 0,0 0 0 0,-4 7 0 16,1-7 0-16,-8 7 0 0,-3-6 0 0,0 2 0 15,0-6-11-15,0 4-2 0,-1-1-1 0,1-9 0 32,4 10-85-32,-4-10-17 0,-15 0-3 0,15 0-1 0</inkml:trace>
  <inkml:trace contextRef="#ctx0" brushRef="#br0" timeOffset="14115.34">13617 7652 2257 0,'0'0'49'16,"0"0"11"-16,0 0 1 0,0 0 3 0,0 0-51 0,0 0-13 0,0 0 0 0,0 0 0 15,0 0-69-15,0 0-17 0,0 0-3 0,0 7-526 0,0-7-105 0</inkml:trace>
  <inkml:trace contextRef="#ctx0" brushRef="#br0" timeOffset="14335.31">13547 7872 1267 0,'0'0'112'0,"0"0"-89"0,0 0-23 0,0 0 0 0,0 0 126 0,0 0 21 16,10-6 4-16,-3 6 1 0,0 0-121 16,-7 0-31-16,7 0 8 0,-7 0-545 15,7 0-109-15</inkml:trace>
  <inkml:trace contextRef="#ctx0" brushRef="#br0" timeOffset="15403.89">14510 7759 1335 0,'0'0'59'0,"0"0"13"0,0 0-58 0,0 0-14 0,0-3 0 0,0 3 0 0,3-6 28 0,-3-4 4 15,0 4 0-15,4 3 0 0,-4 3-32 0,0 0 0 16,0-6 0-16,0 2 0 0,-4-2 0 0,4-3 8 16,0 9-8-16,0 0 0 0,0 0 0 0,0 0 0 15,0 0 0-15,0 0 0 0,-7 0 0 0,-3 0 0 16,3 9 0-16,-4-9 9 0,0 10-9 0,1-1 12 16,-4 0-12-16,0 7 12 0,3 0-12 0,-3-4-12 0,3 4 2 15,-3 3 1-15,4 0 9 0,-1-4 16 0,0 4-4 16,4-3-1-16,4-4-11 0,-1 4 8 0,4-7-8 0,4 7 8 15,-1-7 2-15,4 1 0 0,1-7 0 0,-1 3 0 16,3-3 7-16,4-3 2 0,-3 0 0 0,3 0 0 16,0-3-3-16,0 3-1 0,0-6 0 0,0-3 0 15,4 5-6-15,-4-5-1 0,0 0 0 0,0-7 0 16,1 7 1-16,-5-7 0 0,4 6 0 0,4-2 0 16,-11-4 1-16,3 1 0 0,1 5 0 0,0-2 0 15,-1-4-1-15,-6 7 0 0,3-7 0 0,-4 6 0 16,1 1 2-16,-1 0 0 0,-3-7 0 0,-3 13 0 15,3-3-3-15,-4-4-8 0,1 7 12 0,-1-3-4 16,-3 3-8-16,7 3 0 0,-3-7 0 0,-4 7 0 16,3-6-16-16,4 6 0 0,0 0 1 0,0 0-524 15,0 0-105-15</inkml:trace>
  <inkml:trace contextRef="#ctx0" brushRef="#br0" timeOffset="15677.78">14806 7972 1555 0,'0'0'138'0,"0"0"-110"15,0 0-28-15,0 0 0 0,0 0 116 0,-3 0 17 0,3 0 4 0,0 0 1 16,-7 3-110-16,3 4-28 16,0-1 8-16,4-6-8 0,0 0 0 0,-7 3-11 0,4-3 3 0,3 0 0 31,0 0-200-31,0 0-40 0,0 0-8 0,0 0-2 0</inkml:trace>
  <inkml:trace contextRef="#ctx0" brushRef="#br0" timeOffset="16263.11">15127 7750 2181 0,'0'0'48'0,"0"0"9"0,0 0 3 0,0 0 2 0,0 0-50 0,0 0-12 15,-3-7 0-15,3 7 0 0,0 0 20 0,0 0 0 16,0 0 1-16,0 0 0 0,0 0-21 0,0 0 0 16,0 0 0-16,0 7 0 15,-4 2-46-15,1 0-14 0,3 7-2 0,-4-6-1 16,-3 5 15-16,3-2 4 0,-3 6 0 0,4-4 0 0,3 4 26 0,-4-3 6 16,4-4 0-16,0 4 1 0,0-7 11 0,4 7 0 15,-1-3 0-15,-3-4-8 0,7-3 8 0,-3 4 9 16,-4-10-1-16,3 0-8 0,5 6 30 0,-1-3-1 0,-7-3 0 15,10-3 0-15,1 3-1 0,-1-6 0 0,4-1 0 0,-3 4 0 16,3-6-8-16,0-1-1 0,4 4-1 0,0-3 0 16,-8-1 1-16,4 1 0 15,0-7 0-15,0 7 0 0,1-1 2 0,-1-8 1 0,0 8 0 0,0-5 0 16,-4 11-14-16,5-2-8 0,-8-3 10 16,3 9-10-16,1-3 0 0,-11 3 0 0,0 0 0 15,0 0 0-15,3 9-11 0,4 0 11 0,-3 1-10 16,-4-1 10-16,7 1-9 0,-7-1 9 0,4 0-8 0,-4 1 8 15,0-1 0-15,0 1 11 0,0 2-1 0,3 1 0 16,-3-4-10-16,4-3 0 0,-4-2 0 0,3 5 8 16,-3-9-8-16,4 6 0 0,-4-6 0 0,0 0 0 15,7 10 0-15,-7-10 13 0,7 0-1 0,0 6-1 16,0-6 2-16,0 0 1 0,3 0 0 0,-2-6 0 16,-1 6 5-16,0-7 1 0,0 4 0 0,0-3 0 15,3 3 3-15,-3-3 1 0,0-4 0 0,1 1 0 0,-1-1-7 0,0 1-1 16,0-7 0-16,0 7 0 0,0-1-16 15,0-8 10-15,0 2-10 0,0 3 8 0,0-5-19 16,-3-4-4-16,3 3-1 0,0-3-743 16,0 0-149-16</inkml:trace>
  <inkml:trace contextRef="#ctx0" brushRef="#br0" timeOffset="19881.98">8759 7471 1267 0,'0'0'112'0,"-3"-7"-89"16,-4 7-23-16,0 0 0 0,3 0 218 0,4 0 39 15,-7 0 8-15,7 0 2 0,0 0-216 0,0 0-43 16,-7 0-8-16,7 0 0 0,-3 10 0 0,-1-10 0 15,1 9-8-15,-1-3 8 0,4-6 0 0,-3 3 9 16,3 7-1-16,-4-4 0 0,4 4 20 0,-3 5 3 16,3-2 1-16,0 2 0 0,0 4 4 0,-4 0 0 15,0 6 1-15,1 0 0 0,-1 4-5 0,1 8-2 16,-1-2 0-16,1 2 0 0,-1-2-3 16,4 2-1-16,0 7 0 0,0-9 0 0,0-1-5 15,0-6-1-15,4 7 0 0,-1-7 0 0,1-9-20 0,3 3 8 16,-4-9-8-16,5 2 0 15,-1-2-138-15,-4-7-32 0</inkml:trace>
  <inkml:trace contextRef="#ctx0" brushRef="#br0" timeOffset="21340.79">13169 7555 633 0,'0'0'28'0,"0"0"6"0,-7 0-34 0,7 0 0 0,-3-3 0 0,3 3 0 16,0 0 172-16,0 0 27 0,-4-6 5 0,1 3 2 15,-4-4-145-15,3 7-29 0,-3 0-5 0,0 0-2 16,-4 0-25-16,1 0 0 0,-1 7 0 0,-3-4 0 16,0 6 0-16,0-3 0 0,0 4-9 0,0-1 9 15,-1 1 0-15,5-1 0 0,-4 1 8 0,3 5-8 16,4 1 0-16,0-4 0 0,0 7-11 0,0-3 11 15,3 3 0-15,4-4 16 0,0 4 0 0,0 0-1 16,4 0-2-16,-1 0 0 0,5 3 0 0,-5-4 0 16,4-5-5-16,0 3-8 0,4 2 11 0,-1-2-11 15,1-6 10-15,0 5-10 0,-1-2 8 0,4-7-8 0,0-3 9 16,0 3-9-16,4-6 10 0,-4 0-10 0,7 0 29 0,-3-6 0 16,0 3 0-16,3-3 0 0,0-4-5 15,-3 1-2-15,3 0 0 0,-4-1 0 16,-2-6-4-16,-1-2-1 0,0 2 0 0,0 3 0 15,-4-2 11-15,1-4 1 0,0 3 1 0,-1-3 0 0,-3 7 6 16,-3-10 2-16,3 3 0 0,0 0 0 0,0 4-11 0,-4 2-3 16,1-3 0-16,0-2 0 0,-4 2-14 0,0 3-10 15,0-2 12-15,-4 5-12 0,-3-5 0 0,3 5 0 16,-6 1-12-16,-1-1 3 16,-3 1-35-16,0 6-8 0,-4-3 0 0,1-4-1 15,-8 10-107-15,4-6-20 0</inkml:trace>
  <inkml:trace contextRef="#ctx0" brushRef="#br0" timeOffset="24978.3">5779 9318 979 0,'0'0'43'0,"-8"-7"9"0,5 1-41 0,-4 3-11 16,3-3 0-16,1-4 0 0,3 7 148 0,0-3 28 16,0-4 6-16,3 1 1 0,1 0-119 0,-1 2-24 15,4-2-5-15,1 6-1 0,-5-7-18 0,4 1-4 0,-7-7-1 16,7 10 0-16,-3-3-3 0,-4 5-8 0,3-5 12 0,-3 3-4 16,-3-4 13-16,3 10 3 15,-4 0 0-15,-3 0 0 0,-3 7-10 0,-1-4-2 0,0-3 0 0,-6 9 0 16,-1 1-12-16,0-1 9 0,-3 4-9 0,7-1 8 15,-11-3 13-15,1 1 3 16,3 6 0-16,-4 2 0 0,0-2 25 0,1 3 6 0,2 0 1 0,1 6 0 16,4-3-24-16,-5 3-5 0,8 0-1 0,-7 3 0 15,7 0-18-15,-4-3-8 0,4 0 0 0,4-6 8 16,-4 6-8-16,3-6 0 0,4 0 0 0,-4-10 0 16,4 7-36-1,-3-3-4-15,3-7 0 0,-4 3-966 0</inkml:trace>
  <inkml:trace contextRef="#ctx0" brushRef="#br0" timeOffset="25222.98">5242 9302 748 0,'0'-10'67'0,"0"10"-54"0,-3-9-13 0,3 3 0 0,0 3 232 0,3-4 43 15,4-2 9-15,-7 9 1 16,7 0-210-16,0 0-43 0,4-6-8 0,0 6-1 0,3 6-4 0,-4-6-1 15,-3 6 0-15,11 4 0 0,-7-1 4 0,-4 4 1 16,10 2 0-16,-6 1 0 0,3 3-3 0,-3 0-1 16,3 6 0-16,0-3 0 0,-4 0-7 0,4 0-2 15,-3 3 0-15,0-7 0 0,3 11-10 0,-4-7 10 16,1 0-10-16,0-4 10 16,3 4-10-16,-4-3 8 0,1-6-8 0,3 2 8 15,-4-5-109-15,8 5-23 0,-4-5-4 0,4-1 0 0</inkml:trace>
  <inkml:trace contextRef="#ctx0" brushRef="#br0" timeOffset="25745.42">6167 9703 1324 0,'0'0'118'0,"0"0"-94"0,0-6-24 0,7-3 0 15,-7-1 227-15,3 7 41 0,1-6 8 0,-1 2 1 0,4-2-208 0,0 3-41 16,-7 6-9-16,4-3-2 0,-4 3 7 0,7-7 2 16,0-2 0-16,0 6 0 15,-3-4-45-15,-4 7-9 0,10-3-1 0,-3-3-1 0,-7 6 30 0,14 0 8 16,-7 0 1-16,-7 0 0 0,11 0-9 0,-4 6 0 16,4-3 0-16,-11-3 0 0,0 0 0 0,0 10-11 0,7-4 11 0,-7 4-8 15,0-1 8-15,-4 0 0 0,1 1 0 0,-8 5-8 16,0-2 8-16,1 3 0 0,-1-7 0 0,1 10 0 15,3-3 0-15,-4-4 0 0,0 10 0 16,1-9 0-16,-1 5 0 0,4-2 0 0,4 3 0 0,-1-10 8 16,1 7-8-16,3 3 0 0,0-4 0 0,0-2 0 15,0-4-8-15,0 1 8 0,0 6-8 0,0-7 8 16,0-3 0-16,3 4 0 0,-3-1 0 0,4-6 0 16,-1 10 0-16,1-10 0 0,-4-3 0 0,10 9 0 15,-6 1 0-15,3-1 0 0,0-3 0 0,4 4 0 16,-4-1-33-1,3-3-8-15,4-2-2 0,-3 5 0 0,3-3-104 16,-3-3-21-16,-4-3-4 0</inkml:trace>
  <inkml:trace contextRef="#ctx0" brushRef="#br0" timeOffset="26042.69">6971 9142 633 0,'0'-6'56'0,"0"3"-44"16,-4-13-12-16,1 13 0 0,-1-4 397 0,4 7 78 0,0-3 15 0,0 3 3 15,0 0-394-15,0 0-79 0,0 0-20 0,0 0 0 16,0 0 0-16,0 0-9 0,0 0 1 0,0 0 0 31,-7 10-64-31,4-7-12 0,-1 6-2 0,1 7-568 0,-8-7-114 0</inkml:trace>
  <inkml:trace contextRef="#ctx0" brushRef="#br0" timeOffset="26244.95">6876 9474 2188 0,'-4'-3'195'0,"4"3"-156"15,0 0-31-15,0 0-8 0,0 0 94 0,0 0 18 16,0 0 3-16,0 0 1 15,11-6-158-15,-8 6-31 0,-3 0-7 0,7 0-643 16,0-3-129-16</inkml:trace>
  <inkml:trace contextRef="#ctx0" brushRef="#br0" timeOffset="28771.16">8484 9007 1465 0,'0'0'32'0,"0"0"6"0,0 0 2 0,0 0 2 0,0 0-34 0,0 0-8 15,0 0 0-15,0 0 0 0,0 0 0 0,0 0 8 0,0 0-8 0,0 0 8 16,0 9-8-16,0 1 0 16,0 9 9-16,0-4-9 0,-3-5 0 0,-1 5 0 0,1 4 0 15,3-6 8-15,-7 12-16 0,0-6-4 0,0 6 0 0,-4 3 0 16,4 0 35-16,-7-3 6 0,0 10 2 0,0-7 0 16,3 0-19-16,0 4-3 0,-3-10-1 0,4 3 0 15,-4 0-8-15,3-6 0 0,8-1 0 16,-1 1 0-16,0-3 0 0,4-7 0 0,0 1 0 0,4-1-472 15,-4-9-92-15</inkml:trace>
  <inkml:trace contextRef="#ctx0" brushRef="#br0" timeOffset="29054.86">8774 8982 1555 0,'0'0'138'0,"0"0"-110"0,0 0-28 0,0 0 0 0,0 0 113 0,0 0 18 15,7 0 3-15,3 0 1 0,-6 6-113 0,3-6-22 16,-7 0 0-16,10 10-10 0,-3 2 10 0,1 4-12 16,-5 0 12-16,1 2-12 0,-4 1 56 0,0 6 12 15,-4-3 1-15,-3 3 1 0,-4 0-48 0,1 1-10 16,-1-5 0-16,-6 5 0 15,2 2-53-15,1-3-8 0,0 3-2 0,0-3 0 0,0-6 51 0,3 6 12 16,-3-6 0-16,7 0 0 0,-7-4-12 0,7-2 0 16,0-4 0-16,4 7 0 15,-5-7-120-15,5-2-24 0,3-7-5 0</inkml:trace>
  <inkml:trace contextRef="#ctx0" brushRef="#br0" timeOffset="29355.9">8294 9220 1486 0,'0'0'66'0,"0"0"14"0,0 0-64 0,0 0-16 0,0 0 0 0,0 0 0 16,-7 0 27-16,-4 0 2 0,4 3 1 0,7-3 0 15,0 0-21-15,0 0-9 0,0 0 8 0,0 0-8 16,0 0 12-16,0 0-4 0,4 7 0 0,3-4 0 15,-7-3 36-15,7 0 6 0,7 0 2 0,0 0 0 0,0 0-4 16,4 0 0-16,-1 0 0 0,1 0 0 0,7 0-27 0,-8 0-5 16,5 0-2-16,-1-3 0 0,3 3-14 0,-2-7 9 15,2 7-9-15,1 0 8 0,0-3-8 16,-1 3 0-16,-3-6 0 0,4 6 0 0,-4 0 0 0,4-3 0 16,-4-3 0-16,-7 6 0 15,4 0-12-15,-4-3 3 0,7-4 0 0,-10 7 0 16,-1 0-67-16,5-6-12 15,-5 6-4-15,-3-3-715 0</inkml:trace>
  <inkml:trace contextRef="#ctx0" brushRef="#br0" timeOffset="29711.47">8167 9437 2070 0,'0'0'92'0,"0"0"18"0,0 0-88 0,3-10-22 0,4 4 0 0,4 3 0 16,0-3 20-16,3-4 0 0,0 10 0 0,3-3 0 0,1-3-12 0,7 6-8 15,-8-10 8-15,8 10-8 16,3-9 0-16,1 9 0 0,-1-9-10 0,0 9 10 16,4-7-23-16,-1 7 3 0,1-3 0 0,0-3 0 15,3 6-18-15,1-3-3 0,-1 3-1 0,0-7 0 16,0 7-27-16,1 0-6 0,-5-3-1 0,1 3 0 16,-4-6-10-16,1 6-2 0,-5 0-1 0,1-3 0 0</inkml:trace>
  <inkml:trace contextRef="#ctx0" brushRef="#br0" timeOffset="31202.93">9962 9064 939 0,'0'0'41'0,"0"0"10"0,0 0-41 0,0 0-10 0,0 0 0 0,0 0 0 16,0 0 37-16,0 0 6 0,0 0 1 0,0 0 0 16,0 0-31-16,0 0-5 0,0 0-8 15,0 0 11-15,0 0 13 0,0 0 4 0,0 0 0 0,0 0 0 16,-10 6 12-16,-1 3 2 0,1-3 1 0,-1 4 0 16,1 2-8-16,-5 4-2 0,-2 3 0 0,-1 0 0 15,1 0-16-15,-5-4-3 0,1 13-1 0,0-9 0 16,0 6-2-16,0 0-1 0,0-6 0 0,-1 6 0 15,1-3 4-15,0 3 1 0,3-6 0 0,1 0 0 16,3 6-4-16,0-6-1 0,3 0 0 0,-3-4 0 16,3 4-10-16,1-3-11 0,3-7 3 0,-4 1 0 15,4-1-54-15,3-3-10 0,1-2-3 0,3-4-578 16</inkml:trace>
  <inkml:trace contextRef="#ctx0" brushRef="#br0" timeOffset="31440.15">10005 9010 1324 0,'0'0'59'0,"0"0"12"0,0 0-57 0,0 0-14 16,0 0 0-16,0 0 0 0,10 6 24 0,-6 4 1 15,3-1 1-15,-4 1 0 0,1-1 6 0,-4 7 2 16,0-1 0-16,4-2 0 0,-4 6-1 0,3-3 0 0,-3 2 0 0,4 1 0 15,-1 0 4-15,1 3 1 0,-4 0 0 0,3-6 0 16,-3 2-30-16,0 1-8 0,0-3 0 0,-3 9 0 31,3-6-25-31,-4-7-7 0,-3 4 0 0,4 3-1 16,-5 0-34-16,1-4-6 0,-3 4-2 0,-1-3 0 16</inkml:trace>
  <inkml:trace contextRef="#ctx0" brushRef="#br0" timeOffset="31608">9656 9402 748 0,'0'0'33'0,"0"0"7"0,0 0-32 0,0 0-8 15,0 0 0-15,7 0 0 0,3 0 252 0,1 0 48 16,-1 0 9-16,4 0 3 0,4 6-240 0,0-6-48 16,3 0-10-16,0 0-2 0,4 0-12 0,-1 0 0 15,1-6 0-15,3 3 0 16,1-3-44-16,-5-4-9 0,1 7-2 0,0-9-740 15</inkml:trace>
  <inkml:trace contextRef="#ctx0" brushRef="#br0" timeOffset="32043.28">10478 9010 403 0,'-22'6'17'0,"22"-6"5"0,0 0-22 0,0 0 0 0,-10 0 0 0,3 10 0 16,0-4 225-16,0 4 41 0,0-1 8 0,-4 0 2 16,-3-5-220-16,3 5-43 0,11 7-13 0,-7-7 0 15,-7 7 8-15,4-4-8 0,6-5 0 0,0 11 0 16,1-8 31-16,-4 5 0 0,0-2 0 0,3 3 0 15,4-7-19-15,-7 7-3 0,-3-4-1 0,3-2 0 16,0 5 12-16,-1 1 1 0,1-3 1 0,-3 2 0 16,-4 1 26-16,7-4 4 0,0 4 2 0,0-3 0 0,-4 9-27 15,7-10-6-15,1-2-1 0,3-4 0 16,-4 3-3-16,1 1-1 0,3 5 0 0,0-5 0 16,0 2-16-16,0-5 0 0,-4-4 8 0,4-3-8 0,0 0 0 0,4 6 8 15,-1 3-8-15,1 1 0 0,-1-4 18 0,-3-6-3 16,0 0-1-16,4 3 0 0,-4-3-4 0,7 6-1 15,0-2 0-15,-7-4 0 0,0 0-9 16,0 0 0-16,11 6 0 0,-11-6 0 16,0 0-28-16,0 0-2 0,0 0 0 0,0 0 0 15,0 0-45-15,0 0-9 0,0 0-1 0,0 0-439 16,0 0-87-16</inkml:trace>
  <inkml:trace contextRef="#ctx0" brushRef="#br0" timeOffset="32699.27">10696 9051 691 0,'0'0'61'0,"0"0"-49"16,0 0-12-16,0 0 0 0,0 0 205 0,0 0 39 16,4-6 7-16,-4 6 1 0,0 0-196 0,0 0-40 15,0 0-8-15,0 0-8 0,7 6 0 0,-7-6 0 16,0 0 0-16,0 9 0 0,3 1 0 0,-3-1 0 0,-7 1 0 15,4 5 0-15,3-5 0 0,-4 2 0 0,-3-2 0 0,0 5 0 16,0-5 0-16,0 9 0 0,3-10 12 0,-3 13-3 16,-3-10 8-16,-1 7 2 0,4-3 0 0,0 0 0 15,-3 2 11-15,-1-5 2 0,4 3 1 16,3-1 0-16,4-2-21 0,-3-4-12 0,-4 7 12 16,3-7-12-16,8 1 9 0,-4-1-9 0,-4 1 0 0,1-4 9 15,6 3-9-15,-3 1 10 0,0-1-10 0,-3 1 10 16,3-4-10-16,0-6 0 0,3 3 0 0,1 6 0 15,-4 1 0-15,3-4 0 0,4 3 8 0,0 1-8 16,1-1 0-16,-1 1 0 0,-4-4 0 0,8-6 0 16,3 9 0-16,-4 1 0 0,-10-10 0 0,7 0 0 15,8 6-9-15,-5-3-4 0,-10-3-1 0,0 0 0 32,7 0-112-32,4 6-22 0,-4-6-5 0,-7 0-507 0</inkml:trace>
  <inkml:trace contextRef="#ctx0" brushRef="#br0" timeOffset="33204.89">11589 9180 864 0,'0'0'76'0,"0"0"-60"0,0-4-16 0,0 4 0 15,10-6 158-15,-6-3 29 0,-4 6 5 0,3-4 2 16,1-2-165-16,-1 0-29 0,-3 2-13 0,-3 4 1 16,3-3 20-16,0-4 4 0,3 7 0 0,-6-6 1 15,-1 3-13-15,1-4-15 0,6 1 3 0,-3 9 1 16,-3-6 11-16,-1 2 0 0,4-2 0 0,0 6 0 15,0-9 21-15,0 9 0 0,-7 0 0 0,7 0 0 16,0 0 3-16,-7-3 1 0,-7-4 0 0,4 7 0 16,10 0-6-16,-11 10-2 0,0-4 0 0,-3 3 0 15,-3-5-6-15,6 5-2 0,8 3 0 0,-8-2 0 16,-3 2-9-16,3-2 12 0,4-1-12 0,-3 7 12 0,-1 0-12 16,-3-4 10-16,7 4-10 0,0 0 10 0,0 2 6 15,0-5 2-15,-7 3 0 0,7 2 0 0,3 1 8 0,-3-3 2 16,0 0 0-16,0-4 0 0,7 7-4 0,0-3 0 15,0-7 0-15,0 7 0 0,0-4-8 0,0-2-1 16,7-4-1-16,-4 3 0 0,-6 1-14 0,6-1 8 16,4-3-8-16,4-2 0 0,-7 5 0 0,-1-3 0 15,-3-6 0-15,11 3 0 0,3 4-11 0,-4-4-5 16,-10-3 0-16,7 6-1 16,4-6-13-16,0 0-2 0,3 6-1 0,0-3 0 15,0-3-47-15,0 0-10 0,0-3-2 0</inkml:trace>
  <inkml:trace contextRef="#ctx0" brushRef="#br0" timeOffset="33557.06">12040 8988 1447 0,'0'0'64'0,"0"0"13"16,-7 3-61-16,0-3-16 0,0 7 0 0,-3-4 0 0,3 6 37 0,-4 7 5 16,-3 0 1-16,0-4 0 0,-4 4-33 0,4 3-10 15,-7-1 0-15,3 8 0 0,1-8 0 0,-5 7 0 16,5-6 0-16,-1 9 0 0,-7-9 0 0,8 6 0 15,-1-6 0-15,0 6 0 0,1 0 0 0,-1-3 0 16,4-6 0-16,0 3 0 0,7 0 0 0,-4-4 0 16,-3-5 0-16,7 5 0 0,7-2 0 0,-3-4 0 15,-1-2 0-15,4-7 0 16,0 0-48-16,0 0-16 0,0 0-3 0,14-7-1 0</inkml:trace>
  <inkml:trace contextRef="#ctx0" brushRef="#br0" timeOffset="33822.01">12069 9035 2300 0,'0'0'102'0,"0"0"21"0,0 0-99 0,0 0-24 0,0 0 0 0,0 0 0 15,7 16 12-15,-4-7-2 0,4 1-1 0,0-1 0 16,0 7-9-16,-3-4-11 0,-1-2 3 0,1 6 0 15,-1 2-3-15,-3-2 0 0,0-3 0 0,0 2 0 32,0 4-29-32,0 0-7 0,-3 0-1 0,-4 3 0 15,3-4-4-15,1 1-2 0,-4 0 0 0,3-3 0 0,-3 3-5 16,4-4-1-16,-4-2 0 0,-1 2 0 16,1-5 0-16,0 6-1 0,-3-4 0 0,-1-2-626 0</inkml:trace>
  <inkml:trace contextRef="#ctx0" brushRef="#br0" timeOffset="34002.55">11800 9383 1440 0,'0'0'128'0,"0"0"-103"0,11 0-25 0,-7 0 0 0,6 0 148 16,1 0 24-16,-1-3 4 0,8-3 2 0,0 6-142 15,-1-6-36-15,-3 3 0 0,4 3 0 0,0-7 0 0,-1 7-19 16,-3-3 3-16,4-3 0 15,-4 3-64-15,4-4-13 0,-4 7-3 0,0-3-445 16,7-3-90-16</inkml:trace>
  <inkml:trace contextRef="#ctx0" brushRef="#br0" timeOffset="34322.33">12457 9016 1994 0,'0'0'44'0,"0"0"8"0,0 0 3 0,-4 10 1 0,4-4-44 0,-3 7-12 0,3-4 0 0,-4 7 0 0,0-1 8 0,1-2-8 15,-1 6 12-15,1 0-4 16,-1 3-8-16,1-4 0 0,-4 1 0 0,3 6 0 16,-3-6 0-16,0 0 0 0,0 6 0 0,0-6 0 0,0 0 0 0,3 6 0 15,-3-13 0-15,4 13 8 0,-4-6-8 0,0-3 0 16,0 3 0-16,3-4 0 16,-3-2-43-16,7-4-10 0,0-2-3 0,-3 2-511 15,-1 0-102-15</inkml:trace>
  <inkml:trace contextRef="#ctx0" brushRef="#br0" timeOffset="34753.43">12351 9016 2134 0,'0'0'95'0,"0"-6"19"0,0-3-91 0,0-1-23 0,0 10 0 0,7-9 0 16,0 0 36-16,3-1 2 0,1 1 1 0,-4 3 0 16,7-4-39-16,-3 7 0 0,-1-3 0 0,4 6-8 15,1-3-1-15,2-4 0 0,-3 4 0 0,0-3 0 16,4 6 9-16,-4 0 0 0,4 0-9 0,-4 0 9 16,0 0 0-16,0 6 15 0,0-3-3 0,-3-3 0 15,-1 10-12-15,1-10 0 0,0 9 0 0,-4-3 0 16,0-2 0-16,0 5 0 0,0-3 0 0,3 4 0 15,-6-1-8-15,3 0 8 0,0 1-12 0,-3-1 12 16,-1 7 0-16,-3-7 0 0,0 1 0 0,0-1 0 16,0 1 0-16,-3 5 0 0,3-5 9 0,-7-1-9 0,3 0 0 15,-7 1 8-15,4-1-8 0,-3-2 0 0,-4 2 0 16,3 0 0-16,-3-2 0 0,0-4 0 0,-4 6 0 0,1 1 0 16,2-4 0-16,1-3 0 0,4 3 0 0,-4 1 0 15,0-4 0-15,3-3 0 0,0 9 0 0,1-9 0 16,-1 0 0-16,1 0 0 15,-1 0-134-15,4 0-32 0,0-9-6 0,0 9-2 0</inkml:trace>
  <inkml:trace contextRef="#ctx0" brushRef="#br0" timeOffset="35292.21">13120 8979 748 0,'0'0'67'0,"0"0"-54"0,7-6-13 0,0 2 0 16,-4-8 205-16,-3 12 39 0,0 0 7 0,0 0 1 16,8-3-188-16,-8 3-37 0,0 0-8 0,0 0-2 15,0 0-17-15,-11 0 0 0,0 3 0 0,-3 3 0 16,4-6 0-16,-8 10 0 0,-3-1 0 0,0-3 0 0,0 4 0 15,-1-7 0-15,1 6 0 0,0-3 0 0,0 4 28 0,3-1 3 16,4 1 0-16,4-1 0 0,-5-3-9 0,5-2-2 16,3 2 0-16,0-6 0 15,0 3-7-15,7-3-1 0,0 0-1 0,0 0 0 16,0 0-11-16,0 0 10 0,0 0-10 0,0 0 10 0,0 0 6 0,0 0 2 16,0 0 0-16,0 0 0 0,10 6-29 0,-3 0-5 15,4-2-2-15,-1-4 0 0,-2 6 18 0,6-6 0 16,-4 3-8-16,4-3 8 0,-3 0 0 0,3 6-12 15,0-3 12-15,0 7-10 0,0-10 10 0,0 9 0 16,1-9 0-16,-5 10-8 0,1-4 8 0,-1 3 0 16,1 1 0-16,-1-1-8 0,1 1 8 0,-4-1 0 0,-3 4 0 15,-1-1 0-15,1-3 0 0,3 1 0 16,-7-1 0-16,0 1 0 0,0 5 10 0,0-5-2 16,0-1-8-16,0 1 12 0,-7-1 6 0,0 7 1 0,0-7 0 15,0 7 0-15,-4-7-9 0,-3 1-2 16,0-1 0-16,-4 0 0 0,4 7-8 0,0-3 0 0,-7-7 0 15,3 3 0-15,0 1 11 0,-3-1-3 16,4-3-8-16,3-2 12 0,-4 2-12 0,4-6-16 0,0 3 3 0,3-3 1 31,-3-3-148-31,3-3-28 0,-3 2-7 0,0-5-1 0</inkml:trace>
  <inkml:trace contextRef="#ctx0" brushRef="#br0" timeOffset="36018.83">13660 9195 1112 0,'0'0'49'0,"0"0"11"0,0 0-48 0,3-6-12 0,-3 3 0 0,4-3 0 15,3-4 40-15,0 7 7 0,-7 3 1 0,7-6 0 16,3 6-12-16,1 0-3 0,-11 0 0 0,7 0 0 16,0 6 19-16,-3 3 4 0,3-5 1 0,-7 5 0 15,3 4 7-15,-3-1 2 0,0-3 0 0,-3 1 0 16,3 6-31-16,-4-1-7 0,4-2 0 0,4 2-1 16,-4-5-11-16,0 6-1 0,3-4-1 0,1-6 0 15,-1 4-6-15,-3-7 0 0,0-3-8 0,4 9 12 16,-1-9-1-16,1 7-1 0,-4-7 0 0,7 0 0 0,-7 0 0 15,7 0 0-15,4 0 0 0,-8-7 0 0,4 7-1 0,0-9 0 16,0 9 0-16,-3-3 0 16,-4 3-9-16,7-7 0 0,-7 7 9 0,3-9-9 0,-3 9 8 0,0 0-8 15,0 0 8-15,0 0-8 0,0 0 0 0,0 0 0 16,0 0 0-16,0 0 0 0,0 0 0 0,0 9-8 16,4 1 8-16,-4-1-8 0,3-2 8 0,1 2 0 15,-1 0 0-15,4-2 0 0,-3-4 0 0,3-3 0 16,0 6 8-16,0-3-8 0,0 3 17 0,0-6-1 15,0 0 0-15,0-6 0 0,4 6 10 0,0 0 2 16,-1-3 0-16,-3-3 0 0,4-4-2 0,-1 7 0 16,1-3 0-16,0 0 0 0,-4 3-11 0,0-4-3 15,3 4 0-15,1-3 0 0,-4-4 2 0,0 1 0 16,4 0 0-16,-4-1 0 0,3 1-14 0,1-1 0 16,-1-5 0-16,-3 5 0 0,4-8 0 0,-4 2 0 15,4 3 0-15,-4-2-10 0,0-1 10 0,3 3 0 16,-3-5 0-16,0 2-8 0,-3 0 8 0,3 4 0 15,0-4 0-15,-3 7-8 0,-4-7-12 0,0 7-3 0,0 5 0 16,-4-2 0 0,4 6-159-16,-3-3-32 0</inkml:trace>
  <inkml:trace contextRef="#ctx0" brushRef="#br0" timeOffset="36476.01">14337 9186 518 0,'0'0'23'16,"0"0"5"-16,0 0-28 0,0 0 0 0,0 0 0 0,0 0 0 0,0 0 146 0,0 0 24 16,0 0 5-16,-4 3 1 0,-3-3-128 0,-3 6-24 15,-1-6-6-15,-3 7-1 0,0-4 14 0,0 6 2 16,0-9 1-16,-4 9 0 0,0-2 28 0,4-4 6 15,0 3 0-15,0-3 1 0,0 7 0 0,3 2 0 16,1-2 0-16,-1-1 0 0,-3 0-32 0,7 1-6 16,-4-1-2-16,4 1 0 0,4-1-13 0,-1 7-2 15,1-13-1-15,3 6 0 0,0-2 6 0,3 2 1 16,1 0 0-16,-1-2 0 0,-3-7 0 0,7 3 0 16,1-3 0-16,2 6 0 0,-3-6-5 0,4 0-1 0,-1 0 0 15,4-6 0-15,-3 6-14 0,0-10 0 16,-4 10 8-16,3-3-8 0,4-3 0 0,-3-3 0 15,0 2 0-15,-1 4 0 0,1-3 15 0,-1-4 3 16,1 1 1-16,-1 0 0 0,-2-1-19 0,-5 1-11 0,8-1 2 0,-4 1 0 16,-4 3 18-16,1-4 4 0,-1 1 1 0,-3-7 0 15,0 7-3-15,0 6-1 0,-3-7 0 0,-1 4 0 16,1-3-10-16,-4 6 0 0,3-4 0 0,-3 1 8 16,4 3-8-16,-5-3 0 0,5 2-10 0,-4 4 10 15,3-6-25-15,1 3 1 0,-4-3 0 0,7 6 0 16,0 0-140-16,0 0-28 0</inkml:trace>
  <inkml:trace contextRef="#ctx0" brushRef="#br0" timeOffset="36861.35">14407 9318 1555 0,'0'0'138'15,"0"0"-110"-15,0 0-28 0,0 0 0 0,-3 3 111 0,3-3 17 16,-4 9 3-16,1 0 1 0,3-2-104 0,0-7-28 16,-4 3 8-16,1 6-8 0,-1-2 0 0,4-7 0 15,0 0 0-15,0 0 0 0,0 9-8 0,0-9 8 16,0 0-13-16,0 0 5 0,0 0 8 0,0 0 0 16,0 0 0-16,0 0 0 0,0 0 29 0,0 0 2 0,0 0 0 0,0 0 0 15,7 0 36-15,4 0 7 0,-4-6 2 0,0 3 0 16,-7 3-12-16,7-7-3 0,0 4 0 0,0-6 0 15,0 2-20-15,0-2-4 0,0 0-1 0,0-7 0 16,-3 7-20-16,3-4-5 16,0-3-1-16,0 1 0 0,0-4-10 0,0 6 0 0,0-2 0 0,4-1 0 15,-8 3 0-15,4-2 0 0,1-4 0 0,-1 10 0 16,0-7 0-16,0 6 0 0,0 1 0 0,0 0 8 16,0 5-8-16,-4-2-11 0,1 0 3 0,-4 6 0 15,0 0-8-15,0 0 0 0,10 0-1 0,-2 6 0 31,-1 0-107-31,0-2-20 0,-4 5-5 0,4-3-561 0,0 4-112 0</inkml:trace>
  <inkml:trace contextRef="#ctx0" brushRef="#br0" timeOffset="37327.51">14884 9296 1767 0,'0'0'78'0,"0"0"17"0,0 0-76 0,0 0-19 0,0 0 0 0,10 0 0 0,1 0 25 0,-4-4 2 15,4-2 0-15,-4 6 0 0,-7 0-41 0,7-3-8 16,-4-3-2-16,4 3 0 16,-7-4-16-16,0 7-4 0,4-9-1 0,-4 3 0 0,-4 3 19 0,1-4 4 15,-1 4 1-15,-3-3 0 0,-3 3 30 0,-1-4 7 16,-3 7 0-16,0 0 1 0,0 0 28 0,-1 7 6 16,1-4 1-16,0-3 0 0,-3 9-8 0,3-2 0 15,-4-7-1-15,4 9 0 0,-4 7-19 0,4-7-4 16,3 0-1-16,-3 1 0 0,4-1-19 0,-1 1 10 15,1 5-10-15,3-2 8 0,-4-4-8 0,4-2 0 16,3 2 0-16,1 0 0 0,-4 1 8 0,7-4 0 0,0 3 0 16,0-9 0-16,0 0 10 0,7 4 2 0,0 2 0 0,3-6 0 15,5 9 18-15,-1-9 4 0,3 0 1 16,4-6 0-16,1 3-31 0,6 3-12 0,-3-6 8 16,-1-4-8-16,1-2 13 0,0 2-2 0,-4-5-1 15,0 8 0-15,-3-5-1 0,-1-4 0 0,1 7 0 0,-4-10 0 16,0 9-9-16,0-5 0 0,0-4 0 0,-7 3 8 15,4-6 18-15,-4 4 3 0,0-4 1 0,0 3 0 16,0-9-14-16,-3 2-4 0,-4 4 0 0,0-3 0 16,0 0-4-16,-4 0-8 0,1 3 11 0,-1-3-11 15,1 10 9-15,-1-4-9 0,1 0 0 0,-1 3 9 0,-3 4-9 0,0 2-9 16,3 1 9-16,-3 3-13 16,0-4-105-1,4 4-21-15,-4 3-4 0,3 3-520 0,4 0-104 0</inkml:trace>
  <inkml:trace contextRef="#ctx0" brushRef="#br0" timeOffset="37797.92">15529 9133 1796 0,'0'0'80'0,"0"0"16"0,0 0-77 0,0 0-19 0,0 0 0 0,0 0 0 16,0 0 32-16,0 0 4 0,0 0 0 0,0 0 0 16,0 0-36-16,-7 9 0 0,-7-9 0 15,0 9 0-15,-4-9-10 0,1 7-9 0,-4-4-1 16,-1 3-1-16,1-3 21 0,0-3-9 0,7 6 9 0,0-2 0 16,-4 2 0-16,4-6 0 0,0 9 12 0,0-2-3 15,7-4-9-15,0 6 0 0,0-9 0 0,7 0 0 16,0 0 13-16,0 0 1 0,-7 6 0 0,7-6 0 15,0 0 22-15,0 0 5 0,0 0 1 0,0 0 0 16,3 10-21-16,4-7-4 0,4-3-1 0,-4 9 0 16,-7-9-8-16,10 7-8 0,1-4 9 0,0 3-9 15,3-6 0-15,-4 9 0 0,4-9 0 0,-3 7 0 16,3-4 0-16,-3 3 0 0,3-3 0 0,0 3 0 16,-3-2 0-16,3 2 0 0,-4 3 0 0,1-2 0 0,3 5 0 15,-4-6 0-15,-2 4 0 0,2-1 0 0,-3 1 28 16,0-1 2-16,-3 7 1 0,-1-7 0 0,1 4-15 15,-4 2-2-15,0-5-1 0,0 5 0 0,-7-2-5 0,3 3-8 16,-3-7 11-16,-3 0-11 0,3 1 12 0,-8-1-4 16,1 1 0-16,-3-4-8 0,3 3 0 0,-11-2-12 15,-3-4 0-15,-1-3-676 16,-2 0-136-16</inkml:trace>
  <inkml:trace contextRef="#ctx0" brushRef="#br0" timeOffset="40196.12">5782 10713 403 0,'0'0'17'0,"0"0"5"0,0 0-22 0,0 0 0 15,0 0 0-15,0 0 0 0,0 0 298 0,0 0 55 16,0 0 11-16,0 0 3 0,0 0-263 0,0 0-52 16,0 0-10-16,0 0-2 0,0 0-40 0,0 0 0 15,-3 6 0-15,-8-3 0 0,0 7-9 0,1 5 9 16,-4-5-10-16,0 9 10 0,-8-1 0 0,1 8 0 15,4-8 0-15,-8 1 0 0,0 6 0 0,0 0 0 16,-6-6 8-16,6 0-8 0,4 6 14 0,3-6-1 16,-6 0 0-16,6 0 0 0,4-4-13 0,3 1 11 15,1-4-11-15,3-2 10 16,-4-1-153-16,4-2-30 16</inkml:trace>
  <inkml:trace contextRef="#ctx0" brushRef="#br0" timeOffset="40411.99">5352 10704 2188 0,'-4'-10'48'0,"4"4"11"0,0-4 1 0,0 10 1 0,4-3-49 16,3-3-12-16,3 3 0 0,-6 3 0 0,3 0 28 0,7 0 4 0,-3 0 0 0,3 3 0 16,-4 3-22-16,8-3-10 0,0 7 10 0,-4-1-10 15,3 7 0-15,4-7 0 0,1 10 0 0,-1-3 0 16,3 0 0-16,1 2 0 0,-7-5 0 0,3 9 0 15,0-3-15-15,-3-1-2 0,-1 1-1 0,-2 0 0 32,-1 0-80-32,-4-3-16 0,4 9-3 0,-7-13-1 0,8 4-82 0,-12 3-16 0</inkml:trace>
  <inkml:trace contextRef="#ctx0" brushRef="#br0" timeOffset="41172.82">6223 10942 2480 0,'0'0'55'0,"0"0"11"0,0-6 2 0,0 6 1 0,0 0-55 16,0 0-14-16,0 0 0 0,0 0 0 0,0 0 8 0,4-10-8 15,3 4 11-15,-4 3-11 0,4-3 10 0,7 2-10 0,-7-2 8 0,4 3-8 16,-4-3 0-16,4 6 0 0,3 0-14 15,0 0 5-15,-7 0-2 0,7 0 0 0,-3 0 0 0,-4 0 0 16,0 6 11-16,3-3 16 0,-6 3-4 0,3-2-1 16,-7-4-23-16,0 0-4 0,3 9 0 0,1-3-1 15,-4-6 27-15,7 10 6 0,-7-10 0 0,0 6 1 16,-7 3-17-16,3-6 0 0,4-3 0 0,-3 10 0 16,-4-4 0-16,3-3-17 0,4-3 3 0,-7 7 1 15,7-7 13-15,-3 0 13 0,3 0-2 0,0 0-1 16,0 0-10-16,-7 3 0 0,7-3 9 0,-4 6-9 15,4-6 0-15,0 0 0 0,0 0 0 0,-3 6 0 0,3-3-12 16,0-3-6-16,0 0-2 0,0 0 0 16,0 0 20-16,0 0 0 0,0 0 0 0,0 0 0 15,0 0 0-15,0 0 9 0,0 0-9 0,0 0 8 0,0 0 5 16,0 0 1-16,0 0 0 0,0 0 0 0,0 0-14 0,0 0 0 16,0 0 0-16,0 0 0 0,0 0 0 0,0 0 0 15,0 0-12-15,0 0 12 0,0 0-8 0,0 10 8 16,0-10 0-16,0 0 0 0,0 0 0 0,0 9 0 15,0-9 0-15,0 0 0 0,-8 6 0 0,8-6 0 16,0 4 9-16,0-4-9 0,0 0 12 0,-3 9-2 16,3-9-1-16,-7 6 0 0,3 4-1 0,-3-10-8 15,4 9 12-15,-1-9-4 0,-6 6-8 0,3-3 12 0,0-3-12 0,-4 7 12 16,0-7 3-16,4 0 1 16,4 3 0-16,3-3 0 0,-4 0-16 0,4 0 0 15,0 0 8-15,0 0-8 0,0 0 0 0,0 0 0 0,0 0 8 16,0 0-8-16,0 0 0 0,0 0 0 0,0 0 0 0,0 0 0 15,0 0 0-15,0 0-8 0,0 0 8 0,0 0-13 16,0 6 13-16,7-3 0 0,-3 7-10 0,3-4 10 16,0 0 0-16,4-3 0 0,-8 7 0 0,4-4 0 15,0 3 0-15,0-5 0 0,4 5 0 0,-4-3 0 16,3-3 0-16,-2 4 0 0,2 2 0 0,-3 0 0 16,0-2-9-16,0 2 9 0,0-6 0 0,-3 7 0 15,3 2 0-15,-7-2-8 0,0-1 8 0,0 0 0 16,0 4 0-16,0-4-8 0,0 7 8 0,-7-7 0 15,3 7-8-15,1-6 8 0,-1 5 0 0,1-2 0 16,-1 2-12-16,-3-5 4 0,0-1 8 0,4 7-13 16,-4-3-22-1,-4-4-4-15,4 0-1 0,0-2 0 0,0 2-136 0,3-3-27 0,-6-3-5 0,-1-3-2 0</inkml:trace>
  <inkml:trace contextRef="#ctx0" brushRef="#br0" timeOffset="41438.31">7098 10603 1900 0,'-7'-15'84'0,"0"8"18"0,3 4-82 0,-3 3-20 0,0-6 0 0,7 6 0 16,0 0 159-16,0 0 27 0,0 0 6 0,0 0 0 31,0 0-192-31,0 0-49 0,0 0-5 0,0 0-1 16,0 0-114-16,0 6-23 0,-3 4-5 0,3-10-671 0</inkml:trace>
  <inkml:trace contextRef="#ctx0" brushRef="#br0" timeOffset="41655.32">7006 10936 2440 0,'0'0'54'0,"-3"0"11"0,3-7 3 0,0 7 0 0,0 0-55 0,0 0-13 15,0 0 0-15,0 0 0 0,0 0 0 0,0 0 0 16,0 0 0-16,0 0 0 16,0 0-61-16,0 0-19 0,3-3-3 0,1 3-919 0</inkml:trace>
  <inkml:trace contextRef="#ctx0" brushRef="#br0" timeOffset="42618.64">8259 10572 864 0,'0'0'38'0,"0"0"8"0,-4-3-37 0,4 3-9 0,0 0 0 0,-4-7 0 16,4 7 275-16,0 0 53 0,0 0 10 0,0 0 2 15,0 0-260-15,0 0-53 0,0 0-11 0,0 0-1 16,0 0-15-16,-10 7 0 16,3-4 0-16,0 3-10 0,0 10 10 0,0 3-12 0,3-1 12 0,-3 1-12 15,0 9 12-15,0 4-12 0,-4-4 12 0,4 0-12 16,4 0 12-16,-11 7 0 0,10-7 0 0,-3-3 0 16,4 4-12-16,-1-4 2 0,-3 0 1 0,7-3 0 15,-4-7-39-15,8 4-8 16,-4-3-2-16,4-7-794 0</inkml:trace>
  <inkml:trace contextRef="#ctx0" brushRef="#br0" timeOffset="42837.03">8580 10478 2372 0,'0'0'52'0,"0"0"12"0,-7 3 1 0,3 6 1 0,0 7-53 0,1-3-13 16,3 8 0-16,0-2 0 0,-4 0-9 0,4 0-5 15,-3 9-1-15,-1-3 0 0,4 0 5 0,-7-6 1 16,4 9 0-16,-1-3 0 16,1 1-51-16,-4-5-9 0,3-2-3 0,-3 6 0 15,4-6-172-15,-5 3-36 0</inkml:trace>
  <inkml:trace contextRef="#ctx0" brushRef="#br0" timeOffset="43130.48">8079 10757 921 0,'0'0'82'0,"0"0"-66"0,0 0-16 0,0 0 0 16,0 0 239-16,0 0 44 0,0 0 9 0,0 0 1 16,0 0-184-16,7 0-37 0,3 0-7 0,1 0-1 0,3-6-16 15,0 2-4-15,4 4 0 0,-1-6 0 0,1 6-24 0,3 0-4 16,4-3-2-16,-4 3 0 0,0 0-14 0,4-6 0 16,0 6 8-16,-4 0-8 0,3 0-12 0,-2 0-6 15,-1 0-1-15,3 0 0 16,-2 0-51-16,-5-3-10 0,4-4-3 15,1 7 0-15,-5-3-141 0,1-3-29 0,14-3-6 0,-8-1-1 0</inkml:trace>
  <inkml:trace contextRef="#ctx0" brushRef="#br0" timeOffset="43449.98">7969 10945 1267 0,'0'0'112'0,"-7"0"-89"0,0 0-23 0,7 0 0 16,0 0 295-16,0 0 54 0,0 0 11 0,0 0 3 15,11 0-293-15,3 0-58 0,3 0-12 0,5-3 0 16,6-3 0-16,-3-1 15 0,10 4-3 0,-3-3-1 15,10 3-11-15,4-3 0 0,-7 2 0 0,6-5 0 16,-2 3-19-16,-1 3 1 0,0-4 0 0,-3 4 0 16,-3-3-34-16,-5 0-6 15,5 2-2-15,-5 4 0 0,1-6-44 16,-4 6-10-16,4-3-2 0,-4-3-500 0,-7 3-100 0</inkml:trace>
  <inkml:trace contextRef="#ctx0" brushRef="#br0" timeOffset="44359.1">9469 10669 979 0,'0'0'43'0,"0"0"9"0,0 0-41 0,0 0-11 0,7-3 0 0,-7-3 0 16,7-4 27-16,-4 10 3 0,4-9 1 0,0 9 0 0,0-10 15 0,0 10 3 15,0-6 1-15,8 6 0 0,-8-3 10 16,0 3 1-16,3 0 1 0,-3 3 0 0,-7-3-6 0,7 0 0 15,0 6-1-15,1 4 0 0,-1-1-6 16,-4 7-1-16,1-4 0 0,-4 4 0 16,0 3-14-16,3-3-3 0,-6 2-1 0,3 1 0 0,-4 0-2 0,1 0 0 15,3-3 0-15,-7 2 0 0,7-2 17 16,-4-3 3-16,0 2 1 0,1-5 0 0,3 5-22 0,0-11-5 16,0-4-1-16,0 0 0 0,0 0 3 0,0 0 1 15,0 0 0-15,0 0 0 0,0 0-5 0,0 0-2 16,0 0 0-16,0-4 0 0,0-5-6 0,3 0-2 0,-3-7 0 15,4 6 0-15,0-5-10 0,3-4 0 0,-7 0 0 0,7 3 0 16,-4-2 0-16,4-1 0 0,0 0 0 16,4-6 0-16,-4 6 0 0,3 3 0 0,1 4 0 0,0-4 0 15,-4 7-12-15,3-1-4 0,1 4 0 16,-4 6-1-16,4 0 17 0,-4 0 0 0,3 0-8 0,-3 0 8 16,4 6 0-16,-4-2 0 0,3 2 0 0,-3 0 0 15,-7-6 0-15,8 3 0 0,-8-3 0 0,10 10 0 16,1-10 0-16,-1 9 0 0,-3-3 0 0,4-3 0 15,-11-3 0-15,11 7 0 0,-4-4 0 0,0-3 0 16,0 0 0-16,0 0 0 0,-7 0 0 0,10 6 0 16,-3-6 8-16,0 0-8 0,0 0 0 0,-7 0 9 15,0 0-9-15,11 0 10 0,-4 0-10 0,4 0 10 16,-4-6-10-16,3 6 10 0,1-3-10 0,0-4 10 16,-1 7-10-16,1-9 0 0,-1 6 0 0,1-3 8 15,-1 3-8-15,1-4 10 0,0-2-10 0,3 9 10 0,-4-10-10 16,-3 10 0-16,4-6 0 0,0 6-11 0,-11 0 11 0,10 0 0 15,1-3 8-15,-4 6-8 0,-7-3 0 0,10 6 0 16,-3-2 0-16,4 8 8 0,-4 1-8 0,0-4 0 16,4 0 0-16,-4 7 0 0,0-6 0 0,3 8 0 15,-3-8 0-15,0 5 0 0,4 1 0 0,-7-3 0 16,3 2 0-16,-4-2 0 0,4-7 0 0,-3 10 0 16,-1-4 0-16,1-5 0 15,-1 2-96-15,1-6-16 0,3 3-4 0,-7-6-564 16,0 0-112-16</inkml:trace>
  <inkml:trace contextRef="#ctx0" brushRef="#br0" timeOffset="44734.55">10537 10678 1612 0,'0'0'144'0,"0"0"-116"0,-7-3-28 0,4-3 0 16,3 6 120-16,0 0 19 0,-4 0 3 0,1 0 1 15,-1 0-125-15,1 6-18 0,-4-3-17 0,-4-3 3 16,-3 10-7-16,0-4-2 0,7 4 0 0,-7-1 0 16,-7 0 9-16,6 1 2 0,12 5 0 0,-4-5 0 15,0 9 12-15,-4-1 0 0,4-2 0 0,4 3-9 16,-1 0 24-16,1-4 5 0,3 4 0 0,3-3 1 0,8-3-10 16,-4-4-3-16,0 7 0 0,-4-7 0 15,4 7-8-15,0-13 12 0,4 6-12 0,0-2 12 16,-11-7 4-16,7 0 0 0,10 0 1 0,-3 0 0 0,-14 0 12 15,11-7 3-15,10-2 0 0,-3-1 0 0,-1 1-24 16,-2 0-8-16,-1-7 0 0,0 7 0 0,0-4 0 16,-3-3 0-16,-4-3 0 0,-4 4-10 0,8-4 10 15,-4 0 0-15,-7 0 8 0,0 1-8 0,-7-4 12 0,3 3-3 16,4 0 0-16,-7 10 0 0,-3-7-9 0,2 6 0 16,5 1 0-16,-4 6 8 0,-7-3-20 15,0 6-5-15,14 0-1 0,0 0 0 16,0 0-135-16,0 0-27 0,-11 0-6 0,11 0-1 0</inkml:trace>
  <inkml:trace contextRef="#ctx0" brushRef="#br0" timeOffset="45115.7">10732 10747 864 0,'0'0'38'0,"0"0"8"0,0 0-37 0,0 0-9 0,0 4 0 0,0 8 0 15,-8-2 252-15,8-1 48 0,8 0 9 0,-5 1 3 16,1-7-250-16,-1 6-50 0,-3-9-12 0,7 7 0 16,0 2 0-16,-3 0 0 0,-4-9 8 0,0 0-8 15,10 7 0-15,-3-7 11 0,-7 0-11 0,0 0 10 16,0 0 6-16,7 0 0 0,-7 0 1 0,0 0 0 16,0 0 30-16,7-7 5 0,4-2 2 0,-7 0 0 15,-4-1-15-15,3 1-3 0,8-1-1 0,-4-5 0 16,-4 5-7-16,4-5-2 0,0 5 0 0,8-9 0 15,-5 10-26-15,1-10 0 0,-4 3-9 0,3 4 9 16,4-4-8-16,-3 7 8 0,0-7 0 0,3 13 0 0,-4-6 0 0,1 2 0 16,3-2 0-16,-7 9 0 0,-7 0 0 15,14 6 0-15,4-3 0 0,-8 7 0 0,-3 5 0 16,0-5 0-16,11 9-12 0,-4-4 12 0,-3 4 0 16,-1 0 0-16,-3-3 0 0,4 2 0 0,3 1 0 0,-7 0 0 15,-3-3 0-15,-1 3 0 0,8-4-23 0,-8-2 3 16,1 2 0-16,-4-5 0 15,0 6-138-15,3-7-27 0,1 0-6 0,-4-5-1 0</inkml:trace>
  <inkml:trace contextRef="#ctx0" brushRef="#br0" timeOffset="45512.17">11345 10867 288 0,'0'0'25'0,"0"0"-25"0,0 0 0 0,0 0 0 16,11-4 307-16,-4-2 56 0,-7 6 11 0,7-3 2 16,7-3-290-16,-3 3-58 0,-4-4-12 0,0 4-3 15,3-3-13-15,1-3 0 0,3 2 0 0,0 4 0 16,0-3 0-16,0-4 0 0,-3 7-8 0,-4-6 8 16,-3 3 0-16,3-4 0 0,3 1 0 0,1-1 0 0,3 4 12 0,-7-3 4 15,0-1 0-15,0 7 0 16,7-6 22-16,-10 3 5 0,-4-4 1 0,3 4 0 15,-3 6-10-15,-3-3-2 0,-4-4 0 0,0 4 0 16,-7-3-22-16,3 6-10 0,-3 0 8 0,-4 0-8 0,-6 6 0 0,-1-6 0 16,11 3 0-16,-4 4 0 0,-7 2-12 0,4 1 12 15,7-1-12-15,0 0 12 0,3 1-12 0,1 5 12 16,-4-5-12-16,7 9 12 0,7-4 0 0,-4-2 0 16,-3 3 9-16,0 2-1 0,3-2 4 0,4-3 0 15,4 2 1-15,0 1 0 0,-4 3-13 0,3-7 9 16,4 4-9-16,-3 0 8 0,-4-4-8 0,7-2 0 15,3-4 0-15,1 3 0 16,-1 1-108-16,5-4-24 0,2-3-5 16,4-3-1-16</inkml:trace>
  <inkml:trace contextRef="#ctx0" brushRef="#br0" timeOffset="45970.97">11807 10722 403 0,'0'0'36'0,"0"0"-36"16,0 0 0-16,0 0 0 0,0 0 316 0,0 0 57 15,0 0 11-15,8 0 3 0,2 0-277 0,-6 7-55 16,-4-7-11-16,7 3-3 0,0 3 2 0,-4-3 0 16,4 7 0-16,-3-4 0 0,-1 3-9 0,1 1-2 0,7-1 0 15,-4 7 0-15,0-7-16 0,3 7-3 16,1-4-1-16,-4-2 0 0,3-1-12 0,1 7 0 0,0-7 0 0,-1 1 0 31,4-1-49-31,-3 1-13 0,-1-1-2 0,1-3-566 16,7 4-113-16</inkml:trace>
  <inkml:trace contextRef="#ctx0" brushRef="#br0" timeOffset="46205.27">12206 10747 1555 0,'0'0'138'0,"-7"0"-110"0,-4 4-28 0,1 8 0 15,-4-2 212-15,3-1 36 0,1 3 8 0,-4 4 2 0,3 3-222 16,0 6-45-16,-3-6-9 0,0 6-2 16,-4-3-19-16,1 12-4 0,-1-8-1 0,-3 8 0 15,0-6-16-15,0 7-3 0,0-7-1 0,3 6 0 16,0-5-4-16,1-1-2 0,3-3 0 0,3 3 0 16,0-9-87-16,4 3-18 0,0-3-3 0,4-7-1 0</inkml:trace>
  <inkml:trace contextRef="#ctx0" brushRef="#br0" timeOffset="46848.51">13399 10732 748 0,'0'0'67'0,"0"0"-54"0,0-3-13 0,-4-4 0 0,4 4 245 0,-4-3 47 16,1 3 8-16,-1-3 3 0,1-1-224 0,-1 4-45 15,-3-3-9-15,4 3-1 0,-4-4-24 0,-4 4 0 16,1 3 0-16,-1-6 0 0,-3 6-15 0,-4 6-1 16,1-3 0-16,-5 4 0 0,5-4-3 0,-4 6-1 15,-1 4 0-15,-2-1 0 0,3-2 20 0,-1 5 0 16,5 1 0-16,-1-3 0 0,4 5 10 0,0-2-10 15,0-6 10-15,3 5-10 0,4-2 30 0,0 2 0 16,4-5 0-16,3-1 0 0,0 1-1 0,3-4 0 16,1 3 0-16,3-5 0 0,3-4-17 0,1 0-3 15,3 6-1-15,0-12 0 0,0 6-8 0,4-4 0 16,-4-2 0-16,7 3 0 0,-3-3 0 0,-4-4-12 16,3 1 4-16,-2-1 8 0,-1 4 0 0,-4-3 0 0,1-1 0 0,-4-2 0 15,0-4 12-15,0 10 11 0,-3-7 1 0,-1 4 1 16,-3 3-4-16,4-4-1 0,-4 10 0 15,0 0 0-15,0 0-8 0,0 0-1 0,0 0-1 16,-4 10 0-16,1-1 3 0,-1 0 1 0,4 1 0 0,-3 6 0 16,3-1 2-16,-4-2 1 0,4 2 0 0,0 1 0 15,0-3-9-15,4 2-8 0,-1-5 9 0,1-1-9 16,-1 1 0-16,1-1-16 0,-1 0 1 0,1 1 1 31,-4-10-44-31,7 6-9 0,-7-6-1 0,0 0-573 0,0 0-115 0</inkml:trace>
  <inkml:trace contextRef="#ctx0" brushRef="#br0" timeOffset="47469.29">13483 10873 1094 0,'0'0'48'0,"0"0"11"0,-3 9-47 0,-4 1-12 15,3-1 0-15,1 7 0 0,-1-4 250 0,0 10 48 0,4-3 10 16,0 0 1-16,-3 6-249 0,-1-3-51 0,1 3-9 0,-1 3 0 15,-3-3-11-15,4 0 1 0,-1-6 0 0,1 6 0 32,3-3-24-32,-4-6-5 0,-3 3-1 0,4 0 0 0,-1-4 18 0,1-5 3 0,-4-1 1 0,7 0 0 15,-4 1 18-15,4-10 16 0,0 0-4 0,0 0 0 16,0 0 33-16,0 0 7 0,0 0 0 0,0 0 1 16,0 0-9-16,4-3-3 0,-4-7 0 0,3-5 0 15,-3-1-27-15,0 3-6 0,0-5 0 0,0-7-8 16,0-1 0-16,0-2 0 0,4 3 0 0,-1-3 0 15,1-7 8-15,3 1-8 0,-4 6 0 0,4-7 0 16,0 4 0-16,0 0 0 0,4-1 0 0,0 1-9 0,-1 3-2 0,1-1 0 16,3 4 0-16,0 0 0 15,-3 6 11-15,3-6-8 0,0 6 8 0,0 1-8 0,-4-1 8 0,5 3 9 16,-1 4-1-16,3-4-8 0,1 0 8 0,0 13-8 16,-4-3 0-16,0-4 0 0,0 10 0 0,-4 0 0 15,5 0-11-15,-1 7 11 0,0-4-12 0,0 3 12 16,-3 4-12-16,-1-1 12 0,1 10-20 0,-4-4 4 15,3 4 0-15,-6-3 0 0,3 3 16 0,-4 0 0 16,-3-1 11-16,0-2-11 0,0-3 0 0,-3 2-17 16,-1 1 1-16,1-4 1 0,-8 4 25 0,1-6 5 15,3 5 1-15,-7-5 0 0,-1-1-16 0,1 0 0 16,0 1 0-16,0-4 0 16,0 4-20-16,3-7-11 0,1 3-1 0,-4-3-1 15,0 3-59-15,-1-6-11 0,8-6-2 0,-3 6-738 0</inkml:trace>
  <inkml:trace contextRef="#ctx0" brushRef="#br0" timeOffset="48062.11">13988 10722 403 0,'0'0'36'0,"0"0"-36"0,0 0 0 0,0 0 0 0,0 0 314 0,0 10 56 16,3-1 11-16,-3 7 3 0,0-7-300 0,0 10-60 15,0-3-12-15,-3 3-3 0,3-1-9 0,0 1 0 16,-4 6 9-16,1 0-9 0,3-6 0 0,-4 9 0 15,4-2 0-15,-3 2 0 0,3-3 0 0,-4 0 0 16,0 3 0-16,4-9 0 0,-3 6 0 0,-1-3 0 16,4-6 0-16,-3 2 0 0,-1-2 32 0,4-3 4 15,0-1 2-15,0-2 0 0,0-10 5 0,0 0 1 0,0 0 0 16,0 0 0-16,0 0-16 0,0 0-2 16,0 0-1-16,0 0 0 0,0-7-12 0,0-2-2 15,0-7-1-15,0 4 0 0,-3-4-10 0,3-3 0 0,-4 0 0 0,4-6 8 16,-3 0-8-16,3-3 0 0,0 3 0 15,0-6 0-15,0-1 0 0,0 4 0 0,3-6 0 16,1 5 0-16,-1 4 8 0,1-3-8 16,3 3 0-16,-4-3 8 0,5-1-8 0,-1 11 0 0,0-7 0 15,3-1 0-15,-3 8 0 0,0 5 0 0,4-9 0 0,0 13 0 16,3-4 0-16,-4 4 0 0,4-4 0 0,0 4-11 16,4 6 3-16,-4-4 0 0,0 7 0 0,4 0 0 15,-4 0-1-15,0 7 0 0,0-4 0 0,-3 3 0 16,-1 4 9-16,1-1-12 0,0 0 12 0,-4 1-12 15,-4 5 12-15,1-5-12 0,-4 6 12 0,-4-4-12 0,1 4 12 16,-4-4 0-16,0 4 0 0,-1 3-8 0,1-4 8 16,-3-5-8-16,-1 9 8 0,-3-10-8 15,4 0-16-15,-5 1-2 16,1-1-1-16,4-2 0 0,-4 2-45 0,3-9-8 0,4 6-3 0,-4-3-737 16</inkml:trace>
  <inkml:trace contextRef="#ctx0" brushRef="#br0" timeOffset="48442.07">14570 10738 288 0,'0'0'12'0,"10"-6"4"0,1 3-16 0,3-4 0 16,-3-2 0-16,3 6 0 0,3-10 373 0,1 4 72 15,3-1 15-15,0 7 2 0,-3-6-366 0,0-7-74 16,-4 7-14-16,3-1-8 0,-3 1 0 0,1 0-16 0,-5-7 2 0,-3 7 1 31,4-1-15-31,-4 4-4 0,-4-4 0 0,-3 10 0 0,0 0 7 0,0-3 1 0,-3-3 0 0,-4-3 0 16,3 9 24-16,-6-10 0 0,-1 10 0 0,-3 0 0 16,-7-9 0-16,7 9 9 0,-4 0 0 0,0 0 0 15,-6 0 18-15,3 9 3 0,3-3 1 0,0 4 0 16,-3-1-11-16,3 1-1 0,4-1-1 0,0 1 0 15,4 8-7-15,-4 1-2 0,3-3 0 0,0 3 0 16,1-1-9-16,-1-2 0 0,4 9 0 0,0-6 0 16,4 0 0-16,-1 0 0 0,4-4 9 0,0-2-9 15,4 3 9-15,-1 2-9 0,4-8 12 0,0-1-12 16,4 1-15-16,-1 2-9 0,5-9-3 0,-1 7-548 16,3-10-109-16</inkml:trace>
  <inkml:trace contextRef="#ctx0" brushRef="#br0" timeOffset="48914.19">15106 10622 2160 0,'0'0'96'0,"0"0"19"0,-11-6-92 0,8 6-23 16,3 0 0-16,-11 6 0 0,4-6 19 0,-3 3-1 15,3-3 0-15,-4 6 0 0,-3-2-28 0,3 2-6 16,-3 3 0-16,0 1-1 0,3-1 3 0,-3 0 1 0,-3 7 0 0,6 3 0 16,-3-3 5-16,3-4 8 0,4 4-13 0,-3 0 5 15,3-4 8-15,3-3 0 0,-3 7-9 0,7-6 9 16,0-1-10-16,0 0 10 0,0-9-13 0,7 10 5 16,-7-10 8-16,7 6 0 0,0-6 0 0,7 0 0 15,-3 0 8-15,-4-6-8 0,4 6 10 0,-4-10-10 16,3 10 0-16,-3-9 0 0,0 0 0 0,0-1-10 15,-3 4 10-15,3-4-13 0,-3 1 5 0,-1 0 8 16,-3-1-24-16,4 1 2 0,-1-7 1 16,-3 13 0-16,4-6 21 0,-4-1 0 0,7-5 0 0,-4 8 0 15,-3 4 13-15,7-3 1 0,-3-4 0 0,-1 10 0 0,-3 0 7 16,7-3 2-16,1-3 0 0,-1 6 0 0,-7 0-1 16,10 0 0-16,-10 0 0 0,7 6 0 0,4-3-5 15,-4 4-1-15,0-4 0 0,0 3 0 0,0 4-16 16,-3-4 10-16,-1 3-10 0,1 1 8 0,-4-1-8 15,3 0 0-15,-3 1 0 0,4-1 0 0,-4 1 0 0,0-1 0 16,0 0 0-16,0 1 0 16,3-4-49-16,1 4-15 0,-4-10-4 0,3 6 0 15,4-3-100-15,0 6-21 0,4-9-4 0</inkml:trace>
  <inkml:trace contextRef="#ctx0" brushRef="#br0" timeOffset="49290.97">15268 10857 1879 0,'0'0'41'0,"0"0"9"0,0 0 2 0,0 0 0 0,0 0-41 0,0 0-11 0,0 0 0 15,0 0 0-15,0 0 24 0,0 0 4 0,0 0 0 0,0 0 0 16,4-9-3-16,-1 6 0 0,4-4 0 0,-3-2 0 15,-4 0-1-15,3-1 0 0,1 4 0 0,-1-4 0 16,5 1 10-16,-1 0 2 0,0-4 0 0,0-3 0 16,0 7 1-16,3-7 1 0,-3 4 0 0,0-4 0 15,0 0-8-15,1 4-2 0,2-4 0 0,1-3 0 0,-1 4-7 0,1 2-1 16,-4-9-1-16,4 10 0 0,3-4-5 0,-4 3-1 16,1-2 0-16,-1-1 0 0,-3 7-13 0,0-1-15 15,4 1 3-15,-4 0 1 16,-3-1-13-16,-1 4-2 0,-3 6-1 0,0 0 0 15,0 0-43 1,0 0-9-16,0 0-1 0,0 0-1 0,7 6-12 0,4-6-3 0,-4 3 0 0,0 4 0 16,4 2 30-16,-1-3 6 0,1 4 0 0,-1-7 1 15,4 6-4-15,0 1-1 0,1-4 0 0,-1 3 0 0</inkml:trace>
  <inkml:trace contextRef="#ctx0" brushRef="#br0" timeOffset="49682.13">16041 10443 2257 0,'0'0'49'0,"0"0"11"0,0 0 1 0,0 0 3 0,0 0-51 0,-7 0-13 0,0 0 0 0,-4 3 0 16,1-3 0-16,-1 7-16 0,-3-4 3 0,-4 3 1 16,1-3 12-16,-1 4-12 0,-3-1 12 0,0-3-12 15,3 6 12-15,0 1 0 0,-3-1 0 0,4-3-9 16,-1 4 9-16,0-4 0 0,4 3-9 0,-4 1 9 15,4-7 0-15,4 6 0 0,-4 1 0 0,3-4 0 16,4-3 9-16,0 4 0 0,3-1 0 0,4-6 0 16,0 0-9-16,0 0 12 0,0 0-12 0,0 3 12 15,0-3-12-15,4 9 0 0,-4-9 0 0,7 7 0 16,0-4-9-16,4 6 9 0,3-9-12 0,-4 6 12 16,1 4-14-16,0-10 4 0,3 9 1 0,-4 1 0 0,1-4 9 0,-1-3 0 15,5 6 0-15,-5 7 0 0,-3-6 0 16,4-1-8-16,-1 7 8 0,1-7 0 15,-1 4 0-15,1 2 0 0,-4-5 0 0,-3 5 0 0,-1-2 0 0,1-7 0 16,-1 10-8-16,-3-4 8 16,0-2-44-16,-3-1-4 0,-1 1-1 15,-3 2 0-15,4 1-39 0,-8-4-7 0,0 1-1 0,1-1-1 16,-4-3-116-16,-4 4-23 0,-21-1-5 0,4 0-1 0</inkml:trace>
  <inkml:trace contextRef="#ctx0" brushRef="#br0" timeOffset="78115.78">19244 8625 921 0,'-3'-10'82'16,"3"1"-66"-16,-4 2-16 0,4 4 0 0,0-3 246 0,4-3 46 15,-1 9 8-15,4-10 3 0,4 7-239 0,-1-3-48 16,1-4-16-16,3 4 9 0,-3 3-9 0,-1-3 8 16,4 6-8-16,0-3 8 0,-3 3-8 0,0-7 8 15,-1 7-8-15,1 7 8 0,-4-7 2 0,3 3 0 16,-3 6 0-16,-3 1 0 0,-1 5 28 0,-3 1 6 15,0 3 0-15,-3 0 1 0,-1 6 2 0,1-7 0 16,-4 11 0-16,0-4 0 0,3 0-7 0,1-3 0 16,-1 3-1-16,4 3 0 0,0-3 3 0,4-6 1 15,3 0 0-15,7 0 0 0,0-4-35 0,0 4-8 0,4-9 0 16,3-4 0-16,0-3 12 0,4 3 0 16,-4-6 0-16,4 0 0 0,-4-6-12 0,0 3 0 0,4-3 0 15,-8-4 0-15,1 1 0 0,0-1 0 0,-4 1 0 0,0-1 0 16,-4 1 0-16,1 3 0 0,0 3 0 0,-4-4 0 15,-7 7 0-15,0 0 0 0,7 0 0 0,-7 0 0 16,0 0 8-16,7 10 0 0,0-1 0 0,0-3 0 16,0 4 4-16,0-1 0 0,3 1 0 0,-2 5 0 15,2-5-12-15,1-1 0 0,-1 1 0 0,1-4 0 16,3-3 0-16,-3 6 0 0,-1-9 0 0,-3 7 8 16,4-4-8-16,-1 3 0 0,-3-3 0 0,0-3 8 15,1 6 0-15,-1-6-8 0,0 0 12 0,0 0-4 0,-7 0 13 16,7 0 3-16,3 0 0 0,1 0 0 15,-4-6 4-15,0 6 2 0,4-9 0 0,3 6 0 0,-4-4-10 0,1-2-1 16,-1 0-1-16,1-1 0 0,3-5-4 0,-3-4-1 16,-1 0 0-16,4 3 0 0,-3-3-3 0,3 1-1 15,-3-8 0-15,-1-2 0 0,-3 3-9 0,0-3 0 16,4 0 0-16,-4-7 0 16,0 7-28-16,-3-6-2 0,3 5 0 0,0 1 0 15,-4-3-25-15,-3 9-5 0,0-3 0 0,0 9-1 16,0-3-9-16,0 10-2 0,-3-1 0 0,-1 4 0 15,4 6-137-15,0 0-28 0,0 0-6 0,4 16-1 0</inkml:trace>
  <inkml:trace contextRef="#ctx0" brushRef="#br0" timeOffset="78480.32">20440 8919 1998 0,'0'0'44'0,"0"0"8"0,0 0 3 0,0 0 1 0,0 0-44 0,0 0-12 0,0 0 0 0,0 0 0 0,0 0 15 0,0 0 1 15,0 0 0-15,-7 7 0 0,7-7 4 0,-4 9 2 16,1 0 0-16,-1 1 0 0,1-1-5 0,-1 1-1 16,4 8 0-16,-3-2 0 0,-4-3 2 0,3 12 0 15,4-6 0-15,-3-4 0 0,-4 10-5 0,3-6-1 16,-3 0 0-16,3 0 0 0,1 0-12 0,-4 3 9 16,3-4-9-16,-3-5 8 0,4 6-8 0,-4-4 0 15,3 1 0-15,4-3-11 16,0-7-140-16,4 3-28 0,-4-9-5 15,0 0-2-15</inkml:trace>
  <inkml:trace contextRef="#ctx0" brushRef="#br0" timeOffset="79094.87">21502 8543 1267 0,'0'0'56'0,"3"-6"12"0,1-4-55 0,-1 7-13 0,-3-3 0 0,0 6 0 16,0 0 165-16,0 0 31 0,0 0 5 0,0 0 2 15,0 0-151-15,0 0-29 0,-7 6-7 0,0 7 0 16,-3-4-16-16,-4 13 0 0,-1-9 0 0,-2 5 0 15,-4 8 0-15,-4-1 11 0,-3-3 0 0,-4 9 0 16,0-3 11-16,-3 0 2 0,0 1 1 0,-4 2 0 16,4-3 14-16,3 0 2 0,0-3 1 0,0 4 0 15,4-4-22-15,3 0-5 0,1-3-1 0,3-7 0 16,-1-5-14-16,5 6 0 0,-1-13 0 0,4 6 0 31,0-9-117-31,3 0-27 0,1-9-4 0,-1-1-2 0</inkml:trace>
  <inkml:trace contextRef="#ctx0" brushRef="#br0" timeOffset="79299.75">21029 8493 2246 0,'0'0'100'0,"11"0"20"0,-4 6-96 0,3-6-24 16,4 9 0-16,1 1 0 0,-1 6 33 0,7-4 3 15,-4 4 0-15,5 3 0 0,-5-1-11 0,1-2-1 16,0 9-1-16,-1-3 0 0,-3 3-15 0,-3 3-8 15,-1-2 10-15,-2 2-10 0,-1 6 8 0,-4-6-8 16,1 4 0-16,-1-4 9 16,1 0-53-16,-1 1-10 0,-6-4-2 0,3 0-1 15,0-7-89-15,-4 8-18 0,4-8-3 0,0-5-679 16</inkml:trace>
  <inkml:trace contextRef="#ctx0" brushRef="#br0" timeOffset="79562.44">21759 9035 2383 0,'-17'7'105'0,"10"-4"23"0,-4 6-103 0,8 1-25 0,3 11 0 0,-4-8 0 15,-3 6 12-15,3-3-4 0,8 2 0 0,-4 1 0 16,-4 0-8-16,4 6-9 0,0-9 9 0,0 3-13 16,4-4-25-16,-4 4-5 0,-4-6-1 0,4 2 0 15,7 1-44-15,-3-4-8 0,-4-2-3 0,4-1 0 16,-4-9-69-16,0 0-15 0,0 0-2 0,0 0-1 0</inkml:trace>
  <inkml:trace contextRef="#ctx0" brushRef="#br0" timeOffset="79847.19">22408 8650 2419 0,'11'-10'215'0,"-11"10"-172"0,0 0-35 0,-7 0-8 15,-4 3 109-15,11-3 20 0,4 10 4 16,-4-1 1 0,-4 7-146-16,4 3-28 0,0-1-7 0,4 8-1 15,-4-1 6-15,0-3 1 0,0 9 0 0,0-3 0 16,7 0-14-16,-3 1-2 0,-8 2-1 0,4-3 0 16,4-3 6-16,-4 3 0 0,-8-2 1 0,5-4 0 0,-4-7-18 15,3 4-4-15,1 0-1 0,-1-10 0 16,-6 7-10-16,3-10-3 0,7-6 0 0,0 0-681 0</inkml:trace>
  <inkml:trace contextRef="#ctx0" brushRef="#br0" timeOffset="80028.17">22193 8838 2394 0,'0'0'106'0,"7"3"22"0,0-3-103 0,-7 0-25 15,0 0 0-15,14 6 0 0,11-6 47 0,-7 10 4 16,-4-10 1-16,7 6 0 0,0-6-38 0,4 3-14 15,0-3 11-15,-1 0-11 0,-2 0-13 0,2 0-9 16,4 0-2-16,-3 0 0 16,-4-9-140-16,0 9-28 0,8-10-5 0,-1 4-721 0</inkml:trace>
  <inkml:trace contextRef="#ctx0" brushRef="#br0" timeOffset="80533.85">23093 8599 288 0,'17'-3'25'0,"-9"-3"-25"0,-1 3 0 0,3-3 0 16,-3 2 317-16,0-2 59 0,0 6 11 0,4 0 2 16,0 0-244-16,-4 0-49 0,-4 10-9 0,4-4-3 15,-3 6-19-15,-1-2-4 0,1 6-1 0,-1 2 0 16,-3 1-22-16,0 3-5 0,0-3-1 0,0 0 0 16,0 6-23-16,-3-6-9 0,3-1 0 0,-4 1 9 15,8 0-1-15,-8-3-8 0,4 3 12 0,0-10-4 16,4 7 5-16,-1-13 1 0,-3 12 0 0,0-11 0 15,0-4 6-15,7 6 0 0,-7-6 1 0,7 6 0 16,-7-6-7-16,11 3-2 0,0-6 0 0,-1-3 0 16,-3 6-12-16,4-10 0 0,3 4 0 0,-4 6 0 15,1 0 0-15,0-3 0 0,3 3 0 0,-4 0 0 16,1 3 0-16,3 3-12 0,-3-2 12 0,-1 2-10 0,1 3 10 16,-4 1 0-16,3-1 0 0,5-3 8 0,-5-2-8 0,4 2 0 15,0-3 0-15,0 3 8 0,1-6-8 0,-1 0 0 16,3 0 8-16,-3 0-8 0,4 0 10 0,0-6-2 15,-4 3-8-15,3-7 12 0,-2 4-12 0,-1-3 0 16,0-1 0-16,0 7 0 0,0-9 12 0,0 2 0 16,0 7 0-16,0-6 0 0,0-1 32 0,1 4 5 15,-1-3 2-15,-4-7 0 0,4 6-5 0,-3 1-1 0,3-3 0 16,-3-4 0-16,3 6-29 0,-4-5-5 16,1-4-2-16,-1 6 0 0,1-9 3 0,0 4 0 15,-1-1 0-15,-3 0 0 16,0-6-61-16,4 0-12 0,-8-3-3 0,8 3 0 15,0 3 92-15,-4-4 19 0,0 1 3 0,0 7 1 16,0 5-156-16,0-3-31 0,-4 1-7 0,1 5-1 16,-1 7-61-16,-3 3-13 0,0 0-2 0</inkml:trace>
  <inkml:trace contextRef="#ctx0" brushRef="#br0" timeOffset="80928.09">24059 9064 2746 0,'0'0'122'0,"0"-10"25"0,0 1-118 15,4-1-29-15,3 1 0 0,0 3 0 0,4 2 0 16,3-5 0-16,0 3 0 0,0-4 0 0,0 7 0 0,0-3 0 15,4-3-13-15,-4 5 4 16,0-2-33-16,0-3-6 0,0 9-2 0,-3-6 0 16,-4 6 2-16,-7 0 0 0,0 0 0 0,0 0 0 0,3 6 32 0,1 3 6 15,-8 7 2-15,1-4 0 0,-8-2 23 0,1 5 5 16,-4 4 0-16,-4 0 1 0,0 0 1 0,-3 3 0 16,4-3 0-16,-5-7 0 0,5 10-8 0,-1-3-2 0,1-6 0 15,2 2 0-15,1 1 5 0,4-4 1 0,6 4 0 16,-3-6 0-16,4 5-9 0,3-2-1 0,0-4-8 15,3 1 12-15,4-4-4 0,-3 3-8 16,-4-9 11-16,10 10-11 0,-3-1 0 0,0-9 0 0,4 6 0 0,0-3 0 16,-1 7-15-16,-3-10-6 0,4 6-2 0,-1-3 0 31,1-3-93-31,3 0-20 0,4 0-3 0</inkml:trace>
  <inkml:trace contextRef="#ctx0" brushRef="#br0" timeOffset="81232.2">25298 8562 1555 0,'0'0'68'0,"0"-10"16"0,0 4-68 0,-4 3-16 15,4-3 0-15,0 6 0 0,0 0 243 0,0 0 45 16,0 0 8-16,0 0 3 0,0 0-245 0,0 0-54 15,0 0 0-15,-7 6 0 0,0-3-9 0,0 3 9 16,-4 10-8-16,1-3 8 0,-4 5-13 0,-4 4 2 16,-7 0 1-16,1 3 0 0,-5 4 10 0,1 5 0 15,0-6 0-15,-4 7-8 0,1-1 8 0,-1-5 8 16,4-1-8-16,3 3 11 0,-3-3-11 0,6 1 0 16,1-11 0-16,7 1 0 0,-3-3-10 0,6 3-4 0,0-13-1 0,4 3 0 31,0-9-113-31,4-6-22 0,-4 3-5 0</inkml:trace>
  <inkml:trace contextRef="#ctx0" brushRef="#br0" timeOffset="81426.53">24977 8446 1728 0,'0'0'153'0,"0"0"-122"0,0 0-31 0,3 9 0 15,1 1 204-15,-1 5 36 0,4-2 6 0,0 2 2 16,0 4-193-16,0 0-39 0,4 6-7 0,0-6-1 15,-1 6 5-15,4 0 2 0,-3-3 0 0,3 3 0 16,-3 0-15-16,3 0 0 0,-4-3 0 0,1 3 0 16,3 1-36-16,-3-8-6 0,-4 1-2 0,0 0 0 15,3 0-154-15,-3 6-31 0,0-9-7 0,-3-4 0 0</inkml:trace>
  <inkml:trace contextRef="#ctx0" brushRef="#br0" timeOffset="81840.32">25351 9098 2718 0,'0'0'60'0,"3"-9"12"0,-3 9 2 0,4-4 2 0,3-8-60 0,0 9-16 0,7-7 0 0,0 4 0 31,4-3-43-31,-1-4-11 0,8-3-2 0,-4 10-1 0,0-6 38 0,0 2 8 0,1 1 2 0,-1 3 0 31,0-4-22-31,-3 4-4 0,-1 6-1 0,-3-3 0 0,4-3 28 0,-4 6 8 0,-3 6 0 0,-1-6 0 16,1 3 0-16,-4 3 16 0,-7-6-2 0,3 10 0 16,1-1 10-16,0 0 1 0,-4 1 1 0,0-1 0 15,-4 1-14-15,0 5-4 0,1-5 0 0,-1-1 0 16,-3 7 1-16,0-7 0 0,0 7 0 0,0-4 0 15,-3-2-9-15,-1 6 0 0,0-7 0 0,1 10 8 16,-4-4-8-16,0-5 0 0,0 6-12 0,-1-4 12 16,1 4-10-16,0-4 10 0,4-2 0 0,-5 5-9 15,5-5 9-15,-1-1 0 0,4 1 0 0,4-4 0 16,-1 3 0-16,4-9 0 0,0 0 0 0,0 0 0 16,4 7-22-16,6-4-9 0,1 3-1 0,-1-3-1 15,5-3-111-15,2 0-21 0,1-3-5 16,0-3-731-16</inkml:trace>
  <inkml:trace contextRef="#ctx0" brushRef="#br0" timeOffset="82163.82">26539 8474 2782 0,'0'0'61'0,"0"0"13"0,0 0 2 0,0 0 3 0,0 0-63 0,-3 6-16 0,-4-3 0 0,7 7 0 31,-4 2-28-31,1 1-8 0,-1 6-1 0,1 6-1 0,3 0 24 0,-4 3 5 0,4 0 1 0,0 7 0 31,-3 2-16-31,3 7-4 0,-4-3 0 0,4-3 0 0,-3 6 16 0,3 0 4 0,-4-7 0 0,4 1 0 32,-3-4-29-32,-1-5-6 0,4-4-1 0,-3 3 0 15,-1-9-16-15,1 3-3 0,-1-10-1 0,0 4-588 0,-3-7-117 0</inkml:trace>
  <inkml:trace contextRef="#ctx0" brushRef="#br0" timeOffset="82371.22">26190 8794 2131 0,'14'-16'94'0,"-7"16"20"0,-3-9-91 0,7 6-23 16,-1-7 0-16,1 4 0 0,3 3 215 0,3-3 38 16,1 2 8-16,3-2 2 15,-3 0-263-15,7 3-56 0,-1 3-10 0,1-7-2 16,0 4-119-16,3-3-24 0,0 3-5 0,4-3 0 0</inkml:trace>
  <inkml:trace contextRef="#ctx0" brushRef="#br0" timeOffset="83118.39">27319 8480 1785 0,'0'0'159'0,"0"0"-127"0,0 0-32 0,0 0 0 16,4 10 135-16,-4 5 21 0,0-2 4 0,0 6 0 15,-4-4-126-15,4 10-26 0,-3-3-8 0,3 4 0 16,-4 2 8-16,1-3-8 0,-1 3 8 0,4-3-8 16,-4 3 0-16,4-3 0 0,4 4 0 0,0-11 0 15,-1 8 0-15,1-8 0 0,-4 1 0 0,3 3-11 16,4-9 21-16,0-4 4 0,0 1 1 0,4-4 0 15,-4 3 2-15,0-9 1 0,4 0 0 0,-1 0 0 16,1-9-8-16,-1 3-2 0,1-4 0 0,-1 1 0 16,5-1-8-16,-5-5-11 0,1 5 3 0,-1 1 0 15,1-1 8-15,-4 7 0 0,0-3 0 0,-7 6 0 16,0 0-28 0,0 0-3-16,11 9-1 0,-8 1 0 0,4-1 52 0,-3 1 9 0,-1 5 3 0,1 1 0 15,3-3-32-15,-4-4 0 0,4 7 0 0,0-7 0 16,4 7 0-16,-4-7-12 0,0-6 1 0,0 3 0 0,4 4 11 15,-4-10 0-15,3 0 0 0,-2 0 0 0,2-6 0 0,4 2 16 16,0-2-3-16,4 3 0 0,-4-3 12 0,0-4 3 16,0 1 0-16,0 0 0 15,1-7 16-15,-1 3 4 0,-4-2 1 0,4 2 0 0,0-9-26 0,1 3-6 16,-5 1-1-16,4-1 0 0,-3-6-16 0,-1 6 0 16,1-6 8-16,-4 6-8 0,4 0 0 0,-4 0 0 15,-4-6 0-15,4 6 0 16,0 1-24-16,-3 2-6 0,-1-3-1 0,-3 3 0 15,4-2-73-15,-1 8-16 0,-3-5-2 0,4 5-963 0</inkml:trace>
  <inkml:trace contextRef="#ctx0" brushRef="#br0" timeOffset="83721.25">28039 8998 2293 0,'0'0'101'0,"0"0"22"0,0 0-99 0,0 0-24 15,0 0 0-15,0 0 0 16,0 0-21-16,0 0-10 0,7-7-1 0,3 7-1 0,-3-3 33 0,4 3 0 16,0 0 0-16,3 3 0 0,0-3 16 0,4 0 4 15,-1 0 1-15,4 7 0 0,-3-7-13 0,0 3-8 16,-1-6 10-16,4 6-10 0,-3-3 21 0,0 9-1 16,-1-9-1-16,1 6 0 0,-4-2-11 0,-3 2-8 15,3 0 12-15,-4-3-12 0,-6 4 0 0,3-4 0 16,-7-3 0-16,3 9 0 0,-3-9 0 0,-3 10 0 15,3-4 0-15,-7 3 0 0,0 1-9 0,0-1 9 0,-4-3-8 16,4 4 8-16,0-7 0 0,-4 6 0 16,4-9 0-16,-3 7 0 0,3 2 0 0,-4-3 0 0,8-3 0 15,-4 4 0-15,0-4 8 0,0-3 0 0,-1 9 0 0,1-3 0 16,4-2-8-16,-4 5 0 0,3-3 0 0,1 4 0 16,-1-1 8-16,1 0-8 0,3 1 10 0,-4-1-10 15,4-2 0-15,0 2 8 0,0 0-8 0,0 1 0 16,-3-1 0-16,3 1 0 0,-4-4 0 15,1 3 0-15,3 7-9 0,-4-7-2 0,1 4 0 0,-5-4 0 16,1 1 3-16,0 5 0 0,0-5 0 0,-3-1 0 16,3 1 0-16,-4-4 0 0,1 3 0 0,-1 1 0 15,0-4 8-15,1-3 0 0,-1 7 0 0,1-4 0 16,3-3-14-16,-4-3-4 0,0 0-1 0,4 0 0 16,0 0-59-1,0-3-12-15,0-3-2 0,4 2-1 16,-1-2 1-16,4-3 0 0,-3-1 0 0,6-5-660 0</inkml:trace>
  <inkml:trace contextRef="#ctx0" brushRef="#br0" timeOffset="84176.67">29270 8527 1324 0,'0'0'118'0,"0"0"-94"0,7-3-24 0,0-3 0 16,-7 6 164-16,7 0 28 0,0 0 5 0,-7 0 2 16,0 0-147-16,0 0-28 0,0 0-7 0,0 0-1 15,0 9 0-15,-10 1 0 0,-1 5 0 0,-3 4 0 16,-7 0-3-16,3 0-1 0,-7 6 0 0,-3-6 0 15,4 6 9-15,-5 3 2 0,1-3 0 0,-4 3 0 16,4-3-15-16,0 4-8 0,-4-4 8 0,4 0-8 0,-4-3 0 16,7-3 0-16,4 3 0 0,0-10 0 15,0 4-24-15,3-7-8 0,4 1-3 0,0-1-625 16,0-3-124-16</inkml:trace>
  <inkml:trace contextRef="#ctx0" brushRef="#br0" timeOffset="84380.33">28956 8552 2617 0,'0'0'116'0,"0"0"24"0,0 0-112 0,4 10-28 0,-1-1 0 0,1 1 0 16,3 5 21-16,3-2-1 0,-3 3 0 0,4 2 0 15,-1 1-20-15,1-3-16 0,0 9 2 16,-1-6 1-1,1 6-75-15,-4-3-16 0,3 3-2 0,1 0-613 0,-4-3-122 0</inkml:trace>
  <inkml:trace contextRef="#ctx0" brushRef="#br0" timeOffset="84881.03">29478 8938 3013 0,'4'-9'133'0,"-4"9"28"0,7 0-129 0,-4-3-32 15,4-4 0-15,4 7 0 16,-1 0-40-16,1 7-14 0,3-4-3 0,-3-3-1 16,-1 0-5-16,-3 6-1 0,4-6 0 0,-4 3 0 15,0 7-19-15,0-4-4 0,0 3-1 0,-3-9 0 16,-4 0 0-16,3 10-1 0,-3-1 0 0,0-3 0 0,0-3 89 0,-3 7 22 15,-1-10 2-15,1 9 1 0,-1-3 3 0,1-2 0 16,-1 2 0-16,-3 3 0 0,3 1-3 0,-3-4 0 16,0-3 0-16,0 3 0 0,-3-2-17 0,3 2-8 15,0-3 0-15,0 3 8 0,3 4-8 0,1-4 0 0,3-6 0 0,-4 3 0 16,4 3 0-16,0 4-12 0,0-10 4 0,4 3 8 16,-1-3-14-16,4 9 5 0,4-9 1 0,-4 7 0 15,3-7 19-15,1 3 4 0,-1 3 1 16,1-6 0-16,0 6 3 0,-1-3 1 0,-3-3 0 0,4 10 0 15,-4-4-20-15,0-3 0 0,0 7 0 0,-3-1-9 16,3 7 17-16,-4-7 3 0,4 7 1 0,-3-4 0 16,-1-2 9-16,1 5 3 0,-1 4 0 0,1-3 0 15,-4 0-11-15,0-4-1 0,-4 7-1 16,1-3 0-16,-1-1 8 0,-3-2 1 0,0 2 1 0,4-5 0 16,-8 6-10-16,0-4-3 0,1-2 0 0,-4 5 0 15,0-5 0-15,0-1 0 0,-1 0 0 0,-2 1 0 16,-1-4-24-16,1-3-6 0,-5 7-1 0,5-10 0 31,-8 0-137-31,4 0-27 0,3 0-5 0,4-4-2 0</inkml:trace>
  <inkml:trace contextRef="#ctx0" brushRef="#br0" timeOffset="85111.02">30501 8562 2840 0,'0'0'63'0,"0"9"13"0,4 10 2 0,-1 0 1 0,1 15-63 0,3-5-16 0,-4 5 0 0,4 7 0 31,0-10-45-31,1 10-12 0,-1-3-3 0,-4-1 0 15,1-2-124-15,-4-10-26 0,3 9-5 0</inkml:trace>
  <inkml:trace contextRef="#ctx0" brushRef="#br0" timeOffset="85315.82">30307 8875 1324 0,'0'0'118'0,"0"0"-94"0,0 0-24 0,0 0 0 0,0 0 380 0,11 0 72 16,-1 0 15-16,8 7 2 0,3-7-390 0,0 3-79 15,0-3-15-15,1 0-3 16,6 0-82-16,-3 0-17 0,-1 0-3 0,1 0-681 16,0-3-136-16</inkml:trace>
  <inkml:trace contextRef="#ctx0" brushRef="#br0" timeOffset="85833.22">31284 8123 2152 0,'0'0'96'0,"0"0"19"0,0 0-92 0,0 0-23 0,0 9 0 0,0 4 0 15,-3 2 26-15,-1 4 1 0,1 0 0 0,-1 6 0 16,1 3-27-16,-4 4 8 0,3-1-8 0,-3 13 0 16,0-3 0-16,0-4 8 0,0 7-8 0,-4-6 0 15,1 6 20-15,-1-7 0 0,1-2-1 0,-1-7 0 16,0 7-19-16,1-7 8 0,3-3-8 0,-4-6 0 16,1 6 16-16,3-6-4 0,-1-1-1 0,5-8 0 15,-1 6 17-15,1-7 4 0,-1 0 1 0,4-2 0 16,0-7-8-16,0 0-1 0,0 0-1 0,0 0 0 15,7 0 11-15,4-7 2 0,-4-2 1 0,0 6 0 16,11-22-29-16,-8 9-8 0,-3-3 0 0,4 0 0 16,0 1-15-16,-1-7 4 0,1 6 1 15,-1 0 10-15,4-6 0 0,1 9 0 0,2-3 0 16,1 1 0-16,3 2 0 0,-3 6 0 0,6 1-8 0,1 6 8 16,3-3 8-16,-7 6-8 0,1 0 11 0,2 6-11 0,-3 3 0 15,1-6 0-15,-8 7 0 0,3 6 0 0,-6-7-11 16,3 7 11-16,-3 2-8 0,-4 1 8 0,0 0-10 15,0 0 10-15,-4 6-10 0,1-6 10 0,-4 12 0 16,0-3 0-16,0-3-8 0,0 4 20 0,-7-7 5 16,3 9 1-16,-3-9 0 0,0 9-18 0,-3-9-14 15,-5 0 2-15,-2-3 1 0,-1 0 11 0,-3-4 0 16,-4-2 8-16,-3-7-8 0,3 4 11 0,-3-7-3 0,-4-3 0 0,-3-3 0 16,0-4-19-16,-4-2-4 0,-3 0-1 0,-8-10-780 15,-6-6-156-15</inkml:trace>
  <inkml:trace contextRef="#ctx0" brushRef="#br0" timeOffset="88971.04">903 11854 1612 0,'-7'4'144'0,"4"2"-116"0,-8-6-28 0,11 6 0 16,-11-3 138-16,11-3 22 0,0 0 4 0,0 0 0 0,11 10-128 0,0-4-27 15,-1-3-9-15,4 6 0 0,-3-9 12 0,10 7-12 16,-7-7 12-16,11 0-12 0,-1 0 0 0,1 0-11 15,0 0 0-15,0 0 0 0,6 0 20 0,-2 0 4 16,6-7 1-16,0 7 0 0,0 0-3 0,4 0-1 16,4 0 0-16,-5 0 0 0,8 0 11 0,-3 0 3 15,2 0 0-15,5-3 0 0,-1-3 9 0,8 6 3 16,-1-3 0-16,8 3 0 0,-4-6-3 0,-1 2 0 16,-2-2 0-16,3 6 0 0,3-9-9 0,-3 3-1 15,4 2-1-15,3-2 0 0,3 6-22 0,-6-3 0 16,7-3 0-16,-12 6 0 0,12-3 0 0,-4-4 0 15,4 7 0-15,6 0 0 0,-10 0 0 0,11 0 0 0,-11 0 0 16,11 0 0-16,-4-3 0 0,7 3 0 0,3 0 0 0,-6 0 8 16,3 0 2-16,0 0 1 0,-7 0 0 0,4-6 0 15,3 6 1-15,0 0 1 0,-3 0 0 0,3 0 0 16,-7-3-4-16,4 3-1 0,-4-7 0 0,3 7 0 16,12 0 0-16,-12 0 0 0,4-3 0 0,-7-3 0 15,8 6-8-15,2-6 8 0,1 6-8 16,-4-3 8-16,4 3-8 0,-1 0-11 0,-6 0 3 0,7 3 0 15,6-3 19-15,-2 6 4 0,-5-6 1 0,1 6 0 16,3-3-16-16,-3 4 0 0,3-4 0 16,4-3 0-16,-8 9 0 0,12-2 0 0,-12-4 11 0,4-3-11 15,4 6 16-15,3-6-4 0,-6 3-1 0,2 3 0 16,-6-6-11-16,7 0-16 0,3 0 4 0,-7 4 1 16,4-4 11-16,-7 6 0 0,3-6 0 0,0 6 8 0,4-3 3 15,3-3 1-15,-10 6 0 0,3-2 0 0,0 2 7 16,0-3 1-16,7 3 1 0,1-3 0 15,2 4-9-15,-2 2-3 0,2-9 0 0,8 10 0 0,-3-4-9 0,-1-3 0 16,0 6 0-16,4-2 0 0,0-4 0 0,0 3 0 16,3-3 8-16,-3 3-8 0,0-2 0 0,3 2 0 15,0-6 0-15,-3 6 0 0,0-3 0 16,4-3 0-16,2 0 0 0,-2 7 0 0,-8-4 9 16,0 3-9-16,4-3 10 0,0 3-10 0,3-3 13 0,4-3-3 15,-10 7-1-15,13 2 0 0,7-3 4 0,1-2 1 16,-8 5 0-16,1-3 0 0,3 4-14 0,3-7-16 15,1 6 3-15,3 1 1 0,-4-4 12 0,4 3 0 16,0 7 0-16,4-13 0 0,3 6 0 0,-4-2 0 16,-3 8 0-16,0-11 0 0,-3 5 0 0,-1-3 0 0,8 4 0 15,-8-7 0-15,4 6 0 0,0-3 0 0,4 4 0 16,-1-4 0-16,-3 4 0 0,7-1 0 0,4-6 0 16,-1 7 0-16,1-4 0 0,0 3 0 0,3-3 0 0,-4-2 0 15,1 5 0-15,3-3 0 0,4-3 0 0,6 4 0 16,1-4 0-16,0 3 0 0,-8-3 0 0,8 3 0 15,0-6 0-15,-1 0 0 0,-6 7 0 16,3-4 0-16,4-3 0 0,-4 6 0 0,-7-3 0 0,4 4 0 16,0-4 0-16,-4-3 0 0,3 0 0 0,1 6 0 15,3-3 0-15,0-3 0 0,4 6 0 0,0-2 0 16,-1-4 0-16,1 0 0 0,3 0 0 0,-3 6 0 16,7-6 0-16,-1 0 0 0,5 0 0 0,-1 0 0 0,0 0 0 15,1-6 0-15,2 6 0 0,1 0 0 0,4 0 0 0,-5-4 0 16,-2-2 0-16,6 3 0 0,7-3 0 15,-6 3 0-15,-12-7 0 0,-2 4 0 0,2-4 0 0,5 4 0 16,2-3 0-16,-6-1 0 0,-4 1 0 0,4 0 0 16,7-1 0-16,-7-5 0 0,-1 2 0 0,-2-3 0 15,-1 7-8-15,0-10 8 0,0 3 0 0,4 4 0 16,0-4 0-16,3 0 0 0,4 4 0 0,0-4 0 16,0 7 0-16,-1-7 0 0,5 7 0 15,3-4 0-15,-1 4 0 0,-2-1 0 0,-4-2 0 0,3 9 0 16,0-4 0-16,1-2 0 15,-1 6-10-15,0-6 10 0,4 2-10 0,0-2 10 0,7-1 0 0,0 4-9 16,-4-3 9-16,-6 6 0 0,-1-7 0 0,4 4 0 16,3-3 0-16,0-1 0 0,-10 4 0 0,4 3 0 0,6-4 0 15,4 4-8-15,3-3 8 0,8 6 0 0,-4-3 0 16,0 3 0-16,-4 3 0 0,1 3-10 16,3-3 10-16,3 4-10 0,1 2-10 0,-4 1-1 0,-4 5-1 15,4-2-877-15,4 2-175 16</inkml:trace>
  <inkml:trace contextRef="#ctx0" brushRef="#br1" timeOffset="96105.16">6237 12551 1612 0,'0'0'72'0,"0"0"14"0,0 0-69 0,0 0-17 0,0 0 0 0,0 0 0 0,11 0 128 0,-1 0 23 16,4-7 4-16,1 7-1028 0</inkml:trace>
  <inkml:trace contextRef="#ctx0" brushRef="#br1" timeOffset="100700">5267 12372 1576 0,'0'0'70'0,"-4"0"14"0,1-6-67 0,-4 6-17 16,3-10 0-16,-6 10 0 0,10-3 56 0,-11-3 8 16,8 3 2-16,3-4 0 0,0 7-9 15,-7-9-1-15,7 6-1 0,-4-10 0 0,4 10 0 0,0-6 0 16,4 2 0-16,3-2 0 0,-7 0-8 0,3-1-2 15,1 4 0-15,3 3 0 0,-4-3 3 0,-3 6 1 16,0 0 0-16,0 0 0 0,0 0-13 0,0 0-4 16,11 0 0-16,-8 6 0 0,4 3-18 0,-3 7-4 0,3-7-1 0,-7 4 0 15,4 2 4-15,3 1 1 16,-7 3 0-16,0 0 0 0,0 0-5 0,3 9-1 0,1-3 0 16,3 3 0-16,-7 7 0 0,3 2 0 0,-3 4 0 15,7 3 0-15,-7 0-8 0,4-3 10 16,-4 3-10-16,3-4 10 0,4-2-10 0,4 0 0 15,-11-4 9-15,11-6-9 0,-11 7 0 0,7-7 0 0,0-3 0 16,3-6 0-16,-10 0 30 0,7-4 2 0,-3-5 0 16,3-1 0-16,0 1 0 0,-7-10 0 0,11 6 0 0,-8-3 0 15,8-6 2-15,-1-3 1 0,-3 2 0 16,4-2 0-16,-1-6-10 0,1-4-1 0,0 0-1 0,-1 4 0 16,1-13-12-16,3 6-3 0,-3 0 0 0,3-6 0 15,-4 0-8-15,1-3 10 0,-4-7-10 0,3 1 10 16,1 5-10-16,0-5 0 0,-1 6 0 0,-6-7 8 0,6 4-8 0,1-1 0 15,-1-2 0-15,5 6 8 16,-5 0-8-16,-6 2 0 0,6 5 0 0,1-5 0 16,-4 1 0-16,-4 7 0 0,4-1 0 0,1 0 0 0,2-6-16 15,-6 9-6-15,3-3-1 0,0 7 0 16,0-10-69-16,3 9-15 16,-3 4-2-16,1-1-1 0,2-2-76 0,1 9-15 0,3 3-3 15,-7 9-860-15</inkml:trace>
  <inkml:trace contextRef="#ctx0" brushRef="#br1" timeOffset="101387.91">6287 12714 57 0,'0'0'0'0,"-4"0"0"0,-3 0 0 0,0 0 0 0,7 0 0 0,-7 0 0 0,3-4 298 0,-10-2 54 15,11 6 12-15,-4-3 1 16,0-3-229-16,3 3-45 0,4 3-10 0,0-7-1 16,-11-2-28-16,8 9-4 0,3 0-2 0,0-9 0 0,-11 9-32 15,11 0-6-15,0 0-8 0,-7 0 11 0,0 6-11 0,0-3 0 16,-3-3 0-16,-1 9 0 0,4 1 0 0,-4-1 0 16,1 1 0-16,-1-1 0 0,-3 7 14 0,0-7-2 15,3 7-1-15,-10-4 0 0,11 4 4 0,-4-7 1 16,3 10 0-16,-3-9 0 0,0 5 3 0,3 1 1 15,4-3 0-15,0 2 0 0,-4 4-12 0,4-3-8 16,0-4 12-16,4 4-12 0,-1 3 10 16,4 0-10-16,-3-4 8 0,3 4-8 0,3 0 0 15,1 0 0-15,-1-4 0 0,4-5 0 0,0 9 12 16,4-10-4-16,-4-3 0 0,11-3 0 0,-11 4 1 0,3-7 0 0,8 0 0 16,-4-7 0-16,0 4 6 0,0-3 1 15,4 3 0-15,7-3 0 0,-8-4 11 0,4-9 2 16,4 10 1-16,-4-7 0 0,4 4-4 0,-7-4-1 0,-1-3 0 15,-3 4 0-15,8 2 6 0,-15-3 1 16,3 1 0-16,1-4 0 0,-4 0-32 0,0 0 0 0,0 0 0 16,-4 1 0-16,-3-4 0 0,8 0 0 0,-8-3 0 15,0 6 0-15,-8 3 0 0,8-3 14 0,-3 0-2 0,3 1-1 16,-7 2-11-16,3 0 0 0,1 7 0 0,-1-1 0 16,1 7 0-16,-1-3 0 0,-3-3 0 0,0 6 0 15,4-4 0-15,-4 1-11 0,0 3 3 0,3 3 0 16,4 0-61-1,0 0-12-15,-11 0-3 0,4 0-602 0,4 0-121 0</inkml:trace>
  <inkml:trace contextRef="#ctx0" brushRef="#br1" timeOffset="101868.85">6865 12808 1526 0,'0'0'33'0,"0"0"7"0,0 0 2 0,0 0 2 0,0-10-36 0,-3 4-8 15,3-3 0-15,-4 2 0 0,4-2 10 0,0 6 0 0,-7-7 0 0,7 4 0 16,-7-3-2-16,7-1 0 0,-4 4 0 0,4 6 0 16,-7-3 24-16,4-3 4 0,-1-4 0 0,4 10 1 15,0 0 15-15,-3-9 4 0,-11 6 0 0,7-4 0 16,3-2-7-16,-7 6-1 0,4-3 0 0,0 6 0 16,-3 0-27-16,-1 0-5 0,1 0-2 0,-1 9 0 15,-7-3-14-15,8 4 0 0,-1-1 0 0,1 0 0 16,-4 1 11-16,-1 6-11 0,5-4 12 0,-1 7-12 15,1-3 8-15,-4 9-8 0,3-7 0 0,0 1 0 0,1 10 0 16,-1-4 0-16,4 0 0 0,-7-3 0 0,7 3 0 0,3 3 0 16,-3-6 0-16,4 0 0 0,-4-3 0 15,7 3 0-15,0-4 0 0,0-5 0 0,0 3 12 16,7 2-4-16,-4-8 0 0,4 6-8 0,1-7 16 16,2 0-4-16,1 1-1 0,3-4 0 0,3-3-11 0,-6-3 0 15,7 0 0-15,3 0 0 16,0 0-57-16,4 0-17 0,-1 0-3 0,-6-3-543 15,7-3-108-15</inkml:trace>
  <inkml:trace contextRef="#ctx0" brushRef="#br1" timeOffset="102562.78">7362 12783 1897 0,'0'0'84'0,"0"0"17"0,0 0-81 0,0 0-20 0,0 0 0 0,-10 0 0 0,10 0 24 0,-7-7 0 16,0 4 0-16,0 3 0 15,3-6-10-15,-10 6-2 0,4 6 0 0,-1-6 0 0,4 3-25 16,-7 4-6-16,0-1-1 0,0-3 0 0,-1 6 12 15,-2 1 8-15,3 5-12 0,0-5 12 0,-8 6 0 0,8-4 0 16,-3 7 0-16,-1-3 0 0,4 9 24 0,-4-6 4 16,1-1 2-16,3 7 0 0,3-3-17 15,4 3-3-15,-4-6-1 0,4 6 0 0,4 0-1 0,-1-3 0 16,8 3 0-16,-4 1 0 0,3-8 0 16,4-2-8-16,0-3 12 0,4-4-4 0,-4 0-8 0,11-2 0 15,-11-1 9-15,7-6-9 0,0-6 0 16,4-1 0-16,-4 4 0 0,3-6 0 0,-6-7 0 0,7 7 16 0,-4-10-3 0,3 3 0 15,1-3 6-15,0 1 1 0,-8-1 0 16,4 0 0-16,-3-6-4 0,-4 6 0 0,0-6 0 0,4 6 0 16,-8-6 20-16,1 0 3 0,-1 6 1 0,4 0 0 15,-7 1-28-15,7 2-4 0,-7 7-8 0,4-1 11 16,-4 10-11-16,0 0 0 0,0 0 9 0,0 0-9 16,0 0 0-16,-4 10 0 0,4-1 0 0,0 7 0 15,0 2 0-15,0 1 0 0,0 0 12 0,-7 3-4 16,14-3 3-16,-7 0 1 0,-7-1 0 0,7 8 0 15,7-8-12-15,-7 1 0 0,0 0 0 0,0-3 8 16,4 2-8-16,3-2 0 0,-7-3 0 0,7-4 8 0,0 4-18 16,3-4-4-16,-6-6-1 0,7 7 0 15,-1-10-44 1,1 0-9-16,-4 0-1 0,3-10-1 0,-3 7-90 0,4-6-19 0,-7-4-3 0,6 4-376 16,-10-4-75-16</inkml:trace>
  <inkml:trace contextRef="#ctx0" brushRef="#br1" timeOffset="103174.77">7602 12237 172 0,'0'0'16'0,"0"0"-16"0,0 0 0 0,0 0 0 0,0 0 429 0,0 0 83 0,0 0 17 0,0 0 3 15,0 0-408-15,0 0-81 0,0 0-17 0,0 0-3 16,0 0-9-16,0 3-2 0,-7 13 0 0,7-7 0 15,0 10-12-15,0 0 0 0,0 6 0 0,0 3 0 16,7-3 0-16,-7 13 12 0,7-4-3 0,-3 10-1 16,-4 0 4-16,7 0 0 0,0 0 0 0,0-6 0 15,-3-1 1-15,3-2 1 0,-4-1 0 0,1 1 0 16,-1-7 34-16,4 0 6 0,-7-3 2 0,0-6 0 16,0 6 5-16,0-6 2 0,0 0 0 0,0-10 0 15,0 7-10-15,0-7-1 0,4 7-1 16,-4-13 0-16,0-3-40 0,0 0-11 0,0 0 0 0,0 0 0 15,0 0 11-15,0 0-3 0,0 0 0 0,0 0 0 16,7-3-8-16,0-3 12 0,0-4-12 0,-7 1 12 16,4-7-12-16,-1-3 8 0,4 4-8 0,0-4 8 15,0 0-8-15,0 0 0 0,-3-6 0 0,3 6 0 16,7-6 0-16,-10 6 0 0,3 1 0 0,3 2 0 0,-3 7 0 16,0-4 0-16,4-3 0 0,-4 7 0 0,-7 9 0 0,11-6 0 15,-4 6 0-15,3 0 0 0,4-4 0 16,-7 4 0-16,4 0-12 0,-1 4 12 0,1 2-12 15,0-3 12-15,-1 3-10 0,-3 1 10 0,4 2-12 16,-4 0 12-16,4 1-13 0,-1-1 5 0,-3 1 8 0,4 8-8 16,-1-2 8-16,1-3-8 0,-1 2 8 0,1 4 0 15,-4-3 0-15,0 3-8 0,0-4 8 0,0-2 0 16,-3 3 0-16,3-7 0 0,-7 10 0 0,3-10 0 0,-3 1 0 16,0-1 0-16,0 0 0 0,-3 4 0 15,3-10 0-15,-7 6 0 0,3 1 0 0,-3-1 0 0,0 1 0 16,-3-4-8-16,-1 3 0 0,-3 1 0 0,0-4 0 0,-4-3 0 15,1 7-7-15,-1-10-1 0,0 6 0 0,1-6 0 32,-1 0-15-32,-7 0-3 0,8-6-1 0,-1 6 0 15,0-10-3-15,-3 7-1 0,4-3 0 0,-1-4 0 16,0 1-181-16,1 0-37 0,-15-10-7 0,11 9-2 0</inkml:trace>
  <inkml:trace contextRef="#ctx0" brushRef="#br1" timeOffset="103817.03">8410 12692 1785 0,'-10'0'79'0,"6"0"17"0,-3 0-77 0,0 0-19 16,0 3 0-16,3 3 0 0,-6-3 108 0,6 3 17 15,-3-2 4-15,4 5 1 16,-4 4-130-16,0-1-24 0,7-2-5 0,-4 5-2 0,-3 4 31 0,7-3 0 0,0-4 8 0,0 4-8 15,0 3 13-15,0 0-4 0,0-4-1 0,4 4 0 16,-1-3 8-16,1-4 0 16,-8 4 1-16,8 3 0 0,-1-10 4 0,1 7 1 15,3-7 0-15,-7 1 0 0,7-4 5 0,0-3 1 0,3 6 0 0,-3-9 0 16,1 7 5-16,2-7 2 0,1-7 0 0,-1 7 0 16,4 0-19-16,-3-3-3 0,3-3-1 0,0-3 0 15,-3 2-12-15,-1-2 0 0,1 6 0 0,0-13 0 16,-1 7 0-16,1-1 0 0,-4-5 0 0,3 2 0 15,-6-3 12-15,3 4-1 0,-4-10 0 0,1 9 0 16,0-2 8-16,3-4 1 0,-7 9 1 0,3 1 0 16,-3 0-21-16,4 2 0 0,-4 7 0 0,0 0 0 15,0 0 0-15,0 0-15 0,0 0 3 0,0 0 0 16,7 7 4-16,0 5 8 0,-4-2-13 0,4-4 5 0,-3 13-4 16,3-10-1-16,-4 10 0 0,4-3 0 0,-3 2 13 0,0-2 15 15,-1 3-3-15,1 0-1 16,-1-4 8-16,4 4 1 0,-3 0 1 0,6-3 0 15,-10-4-21-15,7 4 0 0,0 0 0 0,0-4 0 0,1-2 0 0,-1-1 0 16,3-3 0-16,4 4 0 0,-7-10 0 0,7 6 0 16,-3-6 0-16,0-6 0 15,6-1-45-15,-13 4-7 0,6-6-2 0,1-1 0 16,7-5-123-16,-8-1-25 0,1 4-5 0,-4-7-413 16,0 0-84-16</inkml:trace>
  <inkml:trace contextRef="#ctx0" brushRef="#br1" timeOffset="104091.96">8971 12071 1825 0,'0'6'40'0,"-7"-3"8"0,4 3 1 0,-4 4 3 0,3 9-41 0,-3-10-11 0,3 7 0 0,-3 9 0 15,7-3 47-15,0 9 7 0,0-3 2 0,4 1 0 16,3-1-7-16,4 6-1 0,-4-5 0 0,3 5 0 15,-3 1-22-15,4 2-5 0,-1-2-1 0,-3-1 0 16,0 4-20-16,-3 3 9 0,3-4-9 0,0 1 0 16,-7-4 0-16,4 1 0 0,-1-7 0 0,1 6 0 15,-4-5-12-15,3-4-8 0,1 0-3 0,-1-6 0 16,1-7-31 0,3 4-6-16,-4 0-2 0,4-7 0 0,-3-6 0 0,3 3 0 0,-7-6 0 0,0 0 0 15,0 0-25-15,0 0-5 0,0 0 0 0</inkml:trace>
  <inkml:trace contextRef="#ctx0" brushRef="#br1" timeOffset="104573.94">9444 12767 2257 0,'0'0'49'0,"0"0"11"0,0 0 1 0,0 0 3 0,0 0-51 0,0 0-13 15,0 0 0-15,0 0 0 0,0 0 0 0,0 0 9 16,0 0-9-16,0 0 8 0,0 0-8 0,0 0 0 0,-4 0 0 0,1 0 8 15,-1 0-8-15,-6 6 0 0,3-3 0 0,-7 4 0 16,3 2 0-16,0 0 0 16,-3 1 0-16,4-1 0 0,-4 1 18 0,3-4 2 0,-3 3 0 0,7 1 0 15,-4-1 0-15,8 1 1 0,-8-1 0 0,4-3 0 16,0 4-3-16,3-1-1 16,4 0 0-16,0-9 0 0,0 0-7 0,0 0-2 0,0 7 0 0,8 2 0 15,-8-9-8-15,7 3 0 16,-7-3 0-16,14 10 0 0,-7-10 0 0,0 6 0 0,0-6 0 0,3 0 0 15,1 0 0-15,0 0 0 0,-4 0 0 0,3-6 0 16,1 6 0-16,-1-10 15 0,-3 7-4 0,4-3-1 16,0-4 9-16,-1 7 1 0,1-6 1 0,-1-4 0 15,1 4 4-15,7 0 1 0,-15-1 0 0,4 1 0 16,4-7-14-16,-4 7-4 0,3-1 0 0,-3 1 0 16,-3-1-8-16,0 1 0 0,-4 9 0 0,0 0 0 15,0 0 0-15,0 0 8 0,0 0-8 0,0 0 8 0,0 0 4 0,0 0 0 16,0 0 0-16,0 0 0 0,0 0 0 0,7 9 0 15,-7-9 0-15,3 10 0 0,1-1-4 0,3 1-8 16,-4-4 12-16,4 3-4 0,0 1-8 16,0-1 0-16,0 1 9 0,1-1-9 0,-1 0 0 0,0 4 0 15,0-4 0-15,0 1 0 0,0-7-8 0,0 6-7 16,0-2-1-16,0-4 0 16,0 3-128-16,-3-6-27 0,-4 0-5 0,0 0-555 15,10 3-111-15</inkml:trace>
  <inkml:trace contextRef="#ctx0" brushRef="#br1" timeOffset="104960.37">9733 12946 288 0,'0'0'25'0,"0"0"-25"0,0 0 0 0,0 0 0 16,7 6 244-16,4-3 44 0,-1 3 9 0,-3-6 2 15,-7 0-219-15,11 7-43 0,-4-4-9 0,4-3-1 16,-4 9 1-16,0-9 0 0,3 6 0 0,-10-6 0 15,0 0 28-15,0 0 5 0,7 4 2 0,-7-4 0 16,0 0 13-16,0 0 2 0,0 0 1 0,0 0 0 16,0 0 9-16,0 0 3 0,0 0 0 0,0 0 0 15,0 0-21-15,0 0-4 0,0 0-1 0,0 0 0 16,0-10-40-16,0 7-8 0,0-6-1 0,0-4-1 16,-3 4-2-16,3-1 0 0,-4-2 0 0,4-4 0 15,4 0 3-15,-4 7 0 0,0-10 0 0,3 0 0 0,1 4-6 16,-1 2-1-16,1-3 0 0,0-2 0 15,-1 8-1-15,4-5-8 0,-3 5 12 0,-1-2-4 0,1 5-8 16,-1-2 0-16,4 3 0 0,0-4-11 0,0 10 11 0,0-3-12 16,4-3 12-16,3 3-12 0,0-4-1 0,0 7-1 15,4-9 0-15,-4 9 0 16,4-9-17-16,-1 9-3 0,1-7-1 0,0 4 0 16,-4-3-13-16,-4 6-4 0,8 0 0 15,-7-3 0-15,-1 6-91 0,-10-3-18 0,0 0-4 0</inkml:trace>
  <inkml:trace contextRef="#ctx0" brushRef="#br1" timeOffset="105466.4">10118 12783 1440 0,'0'0'64'0,"0"0"12"0,0 0-60 0,0 0-16 15,0 0 0-15,0 0 0 0,0 0 177 0,3 9 33 16,4 0 6-16,0 1 2 0,4-1-148 0,-4 1-30 0,4-1-5 0,3 7-2 16,0-7-17-16,0 7-4 0,0-7-1 0,7 7 0 15,4-4-23-15,-4-2-4 0,-3-1 0 16,3 1-1 0,0-4-46-16,4 3-9 0,-4 1-1 0,-4-1-1 15,-6-3-43-15,0-2-9 0,6 2-2 0,-6-6-657 0</inkml:trace>
  <inkml:trace contextRef="#ctx0" brushRef="#br1" timeOffset="105681.83">10502 12801 403 0,'0'0'36'0,"-7"10"-36"0,-7-1 0 0,3 7 0 16,4 3 580-16,-3-4 108 0,-8 4 23 0,4 6 4 15,0-3-559-15,3 3-111 0,1 10-22 0,-4-7-5 0,-4 10-30 0,0 2-5 16,4-2-2-16,-3 6 0 16,-1 0-25-16,-3-6-6 0,3 5-1 0,1-8 0 15,2-7-45-15,-2 7-8 0,6-7-3 0,1-3 0 16,6-6-30-16,1 0-7 0,-1 15 0 0,18-25-1 16</inkml:trace>
  <inkml:trace contextRef="#ctx0" brushRef="#br1" timeOffset="106964.79">11511 12736 748 0,'-10'-7'33'0,"10"7"7"0,7-6-32 0,-7 6-8 0,0 0 0 0,0 0 0 16,10 0 237-16,-3 0 46 0,-7 0 9 0,0 0 1 15,0 0-186-15,11 13-38 16,-1-4-7-16,-6 4-2 0,-4-4-10 0,0 7-2 0,3 2-1 0,5 1 0 15,-8 0-26-15,3 3-5 0,-3-3 0 0,7 0-1 16,4-1-15-16,-4-2 8 0,-4-3-8 0,4 2 0 16,4-5 28-16,0-1 0 0,-4 1 0 0,0-1 0 15,3-3 7-15,-3-3 1 0,-7-3 0 0,0 0 0 16,0 0-20-16,11-3-4 0,-1-3-1 0,1 6 0 16,-4-9-2-16,0 5 0 0,4-5 0 0,-1 3 0 15,1-10-9-15,-4 7 8 0,4 6-8 0,-4-7 8 16,3 4-8-16,1-4 0 0,-8 10 0 0,4-3 0 15,-7 3 0-15,0 0-11 0,0 0 11 0,7 3-12 0,-7-3 12 16,7 0-8-16,0 7 8 0,1 2-8 0,-8-9 8 16,7 3 0-16,3 7 8 0,-3-4-8 15,-7-6 9-15,7 0-9 0,4 3 12 0,-4 3-12 0,4-6 12 0,-1 0-4 16,-3 0 0-16,4 0-8 0,-1 0 20 0,1 0-2 16,3 0-1-16,-3-6 0 0,-1 3 10 0,1 3 1 15,-1-6 1-15,1 3 0 0,0-4 3 0,-1 7 0 16,1-9 0-16,-1 6 0 0,-3-4-13 0,-3 4-3 15,3-3 0-15,-4-3 0 0,-3 2-4 0,4 4-2 16,3-3 0-16,-3 3 0 0,-4-7-2 0,7 1-8 16,-4-7 12-16,1 7-4 0,-1-1-8 0,4-5 0 0,-3 2 0 15,-1-2 0-15,-3-1 0 0,4 7 0 16,-1-10-12-16,1 3 12 16,-4 7-36-16,0-4 1 0,0-3 0 0,0 7 0 15,0 9-105-15,0 0-20 0,0-9-5 0,0 9-579 16,0 0-116-16</inkml:trace>
  <inkml:trace contextRef="#ctx0" brushRef="#br1" timeOffset="107355.42">12358 12839 2487 0,'0'0'110'0,"0"0"23"0,0 0-106 0,0 0-27 15,0 0 0-15,0 0 0 0,0 0 21 0,0 0-1 16,0 0 0-16,0 0 0 0,0 6-20 0,7 4 0 16,-4-1 0-16,4 1 0 0,-3-1-16 0,0 7-2 15,-1-7 0-15,1 10 0 16,-4-3-25-16,3-4-5 0,-3 4 0 0,0 3-1 16,-3-4-7-16,3-5-2 0,-4 5 0 0,1-5 0 15,3-1-12-15,0-6-2 0,0-3-1 0,0 0 0 16,0 0-3-16,0 0 0 0,0 0 0 0,7 0-665 0</inkml:trace>
  <inkml:trace contextRef="#ctx0" brushRef="#br1" timeOffset="107498.49">12513 12676 2415 0,'-3'0'53'0,"-1"0"11"0,4 0 3 0,-4-3 1 0,1 3-55 0,3 0-13 0,0 0 0 0,0 0 0 16,0 0 0-16,0 0 0 0,0 0 0 0,0 0 0 15,0 0-125-15,0 0-28 0,0 0-6 0,0 0-1 0</inkml:trace>
  <inkml:trace contextRef="#ctx0" brushRef="#br1" timeOffset="107779.2">12792 12623 403 0,'0'0'17'0,"0"0"5"0,7 0-22 0,-4-10 0 15,4 10 0-15,-3-9 0 0,3 3 386 0,0 6 73 16,0-4 14-16,0-2 3 0,0 3-392 0,-7 3-84 16,7 0 0-16,-7 0-16 0,7 3 3 0,-7-3 1 15,7 6 0-15,-3 4 0 0,-1-1-7 16,-3 10-1-16,0-3 0 0,-3 3 0 0,3 6 32 0,-4-3 7 16,-3 9 1-16,4-3 0 0,-4 0-20 0,0 1 0 0,0-4 0 0,3 3 0 15,-3 3 10-15,0-2-2 16,0-1 0-16,0-3 0 0,0 3-8 15,3-9-11-15,-3 6 3 0,7-6 0 16,-3 0-40-16,3-4-7 0,0-5-1 0,0-1-1 16,0 0-104-16,0-9-21 0,0 0-4 0,0 0-1 0</inkml:trace>
  <inkml:trace contextRef="#ctx0" brushRef="#br1" timeOffset="107979.01">12629 12889 2973 0,'0'0'65'0,"0"0"14"0,0 0 2 0,8 0 3 0,2 0-67 0,1-6-17 0,3 6 0 0,3-3 0 16,1-3 0-16,3 6 0 0,4-10 0 0,0 7 0 16,-1-3 0-16,5-4 0 0,-1 4 0 0,0 3 0 15,0-3-83-15,4 6-23 0,0-10-5 0,-4 10-1 16,-3-3-128-16,3 3-25 0</inkml:trace>
  <inkml:trace contextRef="#ctx0" brushRef="#br1" timeOffset="108387.91">13914 12488 748 0,'0'0'67'0,"0"0"-54"15,0 0-13-15,0 0 0 0,0 0 68 0,0 0 12 16,0 0 1-16,0 0-496 0</inkml:trace>
  <inkml:trace contextRef="#ctx0" brushRef="#br1" timeOffset="109088.02">13360 12416 1382 0,'0'0'123'15,"0"0"-99"-15,0 0-24 0,-4-7 0 16,-3 7 201-16,7 0 35 0,0 0 8 0,-3 0 0 0,3 0-180 0,0 0-36 15,0 0-7-15,-7 7-1 0,3-4-20 0,0 6 8 16,1 4-8-16,3-1 0 0,-4 4 11 0,4 3-11 16,-3 0 10-16,3 6-10 0,-4-6 34 0,4 9 1 15,-3 0 0-15,-1 3 0 0,1-2-15 0,-1-1-4 16,-3 0 0-16,4 3 0 0,-4-2 0 0,0-4 0 16,0-3 0-16,-1 3 0 0,1 3 20 0,4-6 3 0,-4-3 1 15,3-7 0-15,4 4-16 0,-3 3-2 0,3-10-1 16,3 7 0-16,1-13 11 0,-4 3 3 15,0-6 0-15,0 0 0 0,7 3-23 0,-7-3-12 0,10 0 12 0,1-3-12 16,-4-3 12-16,0 3-12 0,4-7 12 0,-4-5-12 16,3 5 8-16,-3-5-8 0,4 2 0 0,-4-6 0 15,0-3 10-15,0 4-10 0,-3-1 8 0,3 0-8 16,0 3 10-16,-4 7-10 0,4-1 12 0,-3 1-12 16,-4 9 13-16,0 0-4 15,0 0-1-15,0 0 0 0,7 9-8 0,0-2 0 0,0-4 0 0,0 6 0 16,0 1-10-16,0 5 10 0,0-5 0 0,4 5-9 15,-1-2 9-15,1-4 0 0,0 7 0 0,-4-7 8 16,3 7-8-16,1-3 0 0,-1-4 0 16,1 7 0-16,0-1 0 0,-1-2 0 0,4-4 8 0,-7 7-8 15,4-7 0-15,0 10 0 0,-1-9 0 0,1-4 0 0,-1 10-8 16,-3-7-4-16,4-6 0 0,-4 7 0 16,4-1-133-16,-4-9-27 0,3 0-6 0,4 0-984 15</inkml:trace>
  <inkml:trace contextRef="#ctx0" brushRef="#br1" timeOffset="109723.55">14263 12497 460 0,'0'0'41'0,"0"0"-33"0,0 0-8 0,0 0 0 15,0 0 452-15,0 0 89 0,0-9 18 0,0 9 3 16,0 0-441-16,0 0-88 0,0 0-17 0,0 0-4 16,0 0 29-16,0 0 7 0,0 0 0 0,0 0 1 15,7 3 5-15,0 3 1 0,-7-6 0 0,7 10 0 16,0-1-12-16,0-3-3 0,-3 4 0 0,6-1 0 16,-3 1 0-16,0 5-1 0,0-2 0 0,-3-4 0 15,-1 7-6-15,4 0-1 0,-3-4 0 0,3 7 0 0,0-3-1 0,0 2-1 16,-3 1 0-16,3 0 0 15,0 6-30-15,0-6 8 0,0 3-8 0,0-3 0 0,0 3 10 0,4 3-1 16,-8-6 0-16,8-1 0 0,-4 7-9 0,0-6 12 16,0 0-12-16,0 3 12 0,-4-3-12 0,5-7 8 15,-1 4-8-15,-4 0 8 0,4-4 0 0,-3 4 0 16,3-7 0-16,-4 7 0 0,1-7-8 0,-4-5 8 16,0-4-8-16,7 9 8 0,-7-9 10 0,3 6 2 15,-3-6 0-15,0 0 0 0,0 0-4 0,7 0-1 16,-7 0 0-16,8-6 0 0,2 3-4 0,-3-7-1 15,0-5 0-15,4 5 0 0,-4-5-7 0,3-4-3 16,1 0 0-16,0-6 0 0,-1 6 0 0,4-9 0 0,4 3 0 0,-4-10 0 16,0 7 0-16,4-6 0 0,-1 5 0 0,5-5 0 15,-5-4 0-15,8 4 0 0,-4-1 0 0,0 4 0 16,4-4 0-16,0 1 0 0,-4 6 0 0,-4 0 0 16,5-4-14-16,-5 10-2 0,1-3-1 0,-4 6 0 31,-3 4-95-31,-1-4-18 0,1 9-4 0,-4 1-859 0,0 0-172 0</inkml:trace>
  <inkml:trace contextRef="#ctx0" brushRef="#br1" timeOffset="111692.8">15692 12836 172 0,'0'0'16'0,"0"0"-16"0,0 0 0 0,3-6 0 0,4-4 248 16,-7 10 48-16,0 0 8 0,0 0 3 15,4-3-192-15,-4 3-39 0,0 0-7 0,0 0-1 16,0 0-8-16,0 0 0 0,0 0-1 0,-4 13 0 0,4-7-7 16,-3 13 0-16,-1-4-1 0,1-2 0 0,-4 9-23 0,3-3-4 15,-3 0 0-15,3-1-1 0,-3 1-7 0,0 0-2 16,0 3 0-16,0-3 0 0,4-7-2 0,-4 4 0 16,3 0 0-16,1-4 0 0,-1-2 6 0,0-1 1 15,1-3 0-15,3-6 0 0,0 0 9 0,0 0 1 16,0 0 1-16,0 0 0 0,3-9-2 0,1-1-1 15,0-5 0-15,3 5 0 0,0-5-19 0,0 2-8 16,0-6 0-16,3-3 8 0,1 4-8 0,0-1 0 16,-1 0 0-16,1-6 8 0,3 6-8 0,-4-6 0 15,1 12 0-15,3-2 0 0,0-1 0 16,0 7-11-16,0 5 11 0,-3-2-8 0,3 6 8 16,4 0 0-16,-1 0 0 0,5 6 8 0,-5-2 4 0,4 2 2 0,1 3 0 0,-1 1 0 15,0-1-4-15,-4 1-1 0,1-4 0 0,3 3 0 16,-7 1-9-16,4-1 8 0,-4 7-8 0,0-7 8 15,-3 4 4-15,-1 2 1 0,-3-5 0 0,-3 5 0 16,3-2-13-16,0 3 0 0,-3 2 0 0,-4-2 0 16,0-3-8-16,3 2 8 0,-3 1-12 0,0-7 12 31,4 4-60-31,-1-7-6 0,-3 4-1 0,4-4 0 16,-4-6-113-16,0 0-24 0,10 0-4 0,1-6-581 0</inkml:trace>
  <inkml:trace contextRef="#ctx0" brushRef="#br1" timeOffset="112245.03">16496 12826 403 0,'0'0'36'16,"0"0"-36"-16,0 0 0 0,-7 10 0 0,3-1 390 0,-3 1 71 15,0 5 15-15,4-2 2 0,-4 3-378 0,3-1-75 16,1-2-15-16,-1 6-10 0,1-4 0 0,-1 4 0 15,4 0 0-15,-4-3 0 0,4-1 0 0,4-2 0 16,0 3 0-16,-1-7 0 0,4 7 0 0,0-7 0 16,0 0 0-16,4-5-12 0,-4-4 3 0,7 0 1 15,-3 0 0-15,6 0 0 0,-6-10 8 0,3 10 8 16,0-9-8-16,0-1 11 0,0 1-11 0,0 0 0 0,0-7-12 16,-3 6 12-16,0 1 0 15,-1-7 0-15,1 7 0 0,-1-4 0 0,1-2 11 0,-4-4 6 0,0 10 2 0,0-1 0 16,0-6-3-16,-3 7-1 0,-1 9 0 0,-3 0 0 15,0 0-15-15,0 0 0 0,0 0 0 0,0 0 0 16,4 9 0-16,-1 1 0 0,1-1 0 0,-1 1 0 16,-6 5 0-16,3-5 0 0,0 5 0 15,0-2 0-15,-4 3 12 0,4-7-3 0,-3 7-1 0,3-7 0 16,0 4 8-16,0-7 2 0,0 3 0 0,0 1 0 16,0-10-10-16,0 9-8 0,0-9 12 0,0 0-12 15,7 0 0-15,3 6 0 0,1-6 0 0,0 0 0 16,-1-6-16-16,1 6-3 0,3-9-1 0,0 6 0 15,4-4 20-15,-8-2-8 0,4 0 8 0,-3 2 0 0,-1-2-16 0,1 6 3 16,-7-4 1-16,6-2 0 0,-3 0 20 16,0 2 4-16,-7 7 0 0,0 0 1 15,4-3-4-15,-4 3-1 0,0 0 0 0,0 0 0 16,0 0 7-16,0 0 1 0,0 0 0 0,0 0 0 0,0 0-6 16,0 0-1-16,0 0 0 0,0 0 0 0,0 0-9 15,0 0 0-15,0 0 0 0,7 3 8 16,-7-3-28-16,0 0-5 0,0 0-2 0,3 13 0 15,4-4-138-15,-7-6-28 0,4 7-6 0</inkml:trace>
  <inkml:trace contextRef="#ctx0" brushRef="#br1" timeOffset="112920.87">17180 12889 2098 0,'0'0'46'0,"0"0"10"0,0 0 1 0,0 0 3 0,-7 3-48 0,4 4-12 0,-4 2 0 0,0 0 0 16,0 1-14-16,-1-1-5 0,1 1-1 0,4-4 0 15,-1 3-3-15,1 7-1 0,-1-7 0 0,1 1 0 16,-1-1 39-16,4 1 7 0,-3-1 2 0,-1 7 0 16,4-7-4-16,0 1 0 0,-3-7 0 0,3 6 0 0,-4-3 3 15,4 4 0-15,0-10 0 0,0 0 0 0,0 0 8 0,0 0 1 16,0 0 1-16,0 0 0 16,0 0-10-16,7 0-3 0,0 0 0 0,4-10 0 0,3 1 10 0,-3 3 2 15,3-4 0-15,0 1 0 0,3-1-32 0,-2-2-15 16,2-4 2-16,-3 7 0 0,4-1 5 0,-4 1 8 15,0 3-13-15,-7-4 5 0,4 10-4 0,-4-6 0 16,-7 6 0-16,0 0 0 0,7 6 12 16,-7 4 0-16,0 5 0 0,0-2 0 0,0-4 24 0,-4 7 6 15,4-7 2-15,0 7 0 0,0-3-18 0,0-7-3 16,4 3-1-16,-4 1 0 0,0-10 10 0,0 0 1 16,10 6 1-16,-2-3 0 0,2-3 8 0,1-3 2 15,-1-3 0-15,4-4 0 0,4 1-32 0,-4 3 0 0,0-4 0 0,-3-2 0 16,-1 2 0-16,5-5-20 0,-5 5 4 0,1-5 0 15,3-4 16-15,-7 9 0 0,3-5 0 0,-3 2 0 16,1-3 16-16,2 7-2 0,-6 0-1 0,3 2 0 16,-7 4-13-16,0 3 0 0,0 0 0 0,0 0 0 15,0 0-13-15,3 10-6 0,1-1-1 0,3 7 0 16,-4-7 20-16,1 4 16 0,3-7-4 0,4 10 0 16,-4-4 7-16,3-2 1 0,-3-1 0 0,4 0 0 15,-1 4-7-15,1-4-1 0,0 1 0 0,-1-7 0 16,1 6-12-16,-1-9 0 0,4 10 0 15,-3-10 0-15,0 0-10 0,-1 0-5 0,1 0-1 0,-1 0 0 16,-3 0-49 0,0 6-11-16,4-6-1 0,-7 9-1 0,3-2-19 0,-4-4-4 15,1 6-1-15,-1 1 0 0,1-4-82 0,-4 3-16 0,7 7-3 16,0-4-1-16</inkml:trace>
  <inkml:trace contextRef="#ctx0" brushRef="#br1" timeOffset="113429.13">18669 12864 748 0,'0'0'67'0,"0"0"-54"0,0 0-13 15,4-9 0-15,3 9 290 0,-4-10 55 0,4 10 11 0,-7 0 3 32,7-9-308-32,-7 9-62 0,0 0-12 0,0 0-2 0,0 0 12 0,0 0 2 0,-10 9 1 0,-1 1 0 15,-3-1 10-15,0 1 0 0,0-1 10 0,-7 0-10 16,3 7 27-16,-3 0-1 0,3-4 0 0,0-2 0 15,4 5 30-15,4 1 5 0,-4-3 2 0,3-4 0 16,4 0-43-16,4 4-8 0,-1-4-1 0,0 1-1 16,4-7-10-16,0-3 0 0,8 9 0 0,-1-9 0 15,0 7 0-15,3-4 0 0,1-3 0 0,-1 0 0 0,4 0 0 0,-3-3-9 16,3-4 9-16,-3 7-13 16,-1-3 13-16,1-3-9 0,3 3 9 0,-3-4-8 0,-1-2 8 0,1 0 14 15,-1 2-3-15,1-2-1 0,-4 0-10 16,4-1 0-16,-8 1 9 0,4-1-9 0,0 4 16 0,-3-3-2 15,-4-1 0-15,3 7 0 0,-3-6 0 0,0-1 0 16,-3 4 0-16,-1-3 0 0,1-1-14 0,3 4 11 16,-7 3-11-16,3-7 10 0,1 4-22 0,-4-3-4 15,7 6 0-15,-4-4-1 16,0 1-126-16,1 3-25 0,3 3-4 0</inkml:trace>
  <inkml:trace contextRef="#ctx0" brushRef="#br1" timeOffset="113789.64">19431 12551 1209 0,'0'0'108'0,"0"-7"-87"0,-4-2-21 0,1-1 0 0,-1 1 215 16,1 9 38-16,-4-9 8 0,0 9 2 15,0 0-239-15,0 9-48 0,-4-9-10 16,1 9-2-16,-1 7 8 0,-3-6 0 0,3 5 1 0,-3 4 0 0,0 0 18 0,0 0 9 16,0 6-10-16,0-6 10 0,0 9 0 0,-1-3 13 15,-2 3-1-15,6 0 0 0,1-3 31 0,-1 4 5 16,0 2 2-16,1-9 0 0,3 9-18 0,0-9-3 15,0 3-1-15,-4 4 0 0,8-11-12 0,-4 7-2 16,3-6-1-16,-3 6 0 16,0-9-53-16,3-3-10 0,4 2-2 0,-3 1-1 15,-1-7-148-15,1 1-30 0,-8 2-5 0,1-12-2 0</inkml:trace>
  <inkml:trace contextRef="#ctx0" brushRef="#br1" timeOffset="113996.89">18919 12883 2746 0,'0'0'122'0,"4"0"25"0,3-3-118 0,0 3-29 0,4-6 0 0,-1 6 0 16,4 0 25-16,4 0-1 0,3 0 0 0,4-4 0 16,0 4-24-16,6 0 0 0,5 0 0 0,2 0 0 31,1 4-107-31,4-4-17 0,-5 0-3 0,8 6-1 0,0-6-43 0,0 0-9 15,-4 3-1-15,4-3-410 0,-4 0-81 0</inkml:trace>
  <inkml:trace contextRef="#ctx0" brushRef="#br1" timeOffset="114514.11">19988 12830 1504 0,'0'0'33'0,"0"0"7"0,0 0 2 0,0 0 0 0,0 0-34 0,0 0-8 15,0 0 0-15,-3 6 0 0,-4 3 68 0,3-9 11 16,-3 10 2-16,0-1 1 0,0 1-7 0,0-1-2 16,0 0 0-16,0 4 0 0,0-1-16 0,0-2-3 15,0-1-1-15,3 7 0 0,-3-7-13 0,4 1-2 16,-1-1-1-16,1 1 0 0,3-1-17 0,0-3-3 16,0-6-1-16,0 10 0 0,0-10 7 0,0 0 1 15,0 0 0-15,7 0 0 0,-7 0 6 0,10 6 2 16,1-6 0-16,3-6 0 0,-3 6 0 0,3-7 0 0,0 4 0 0,0-3 0 15,0-3-24-15,0 5-8 16,0-2 0-16,0-3 0 0,-3 6 0 0,-1-4 0 0,1-2 0 16,-4 3 0-16,-7 6-12 0,0 0 4 0,11 0 8 0,-11 0-13 15,0 0 4-15,3 6 1 0,1 3 0 0,-1 1 0 16,-3-1 8-16,4 7 0 0,-4-7 0 0,3 1 0 16,1-1 0-16,-4 7 0 0,3-7 8 0,4 1-8 15,1-1 13-15,-5 0-1 0,1 1-1 16,3-4 0-16,3-3 1 0,1 3 0 0,-4-2 0 0,3-4 0 15,1 6 4-15,-4-6 2 0,7 3 0 0,-3-3 0 16,-1 0-2-16,1 0 0 0,3 0 0 0,0 0 0 16,-3-3-6-16,-1-3-2 0,1 2 0 0,-1 4 0 15,5-6-8-15,-5 6 8 0,-3-3-8 0,4-3 8 16,-1 3-8-16,1-4 8 0,-4-2-8 0,4 3 8 16,-4 3-8-16,3-7 12 0,1 1-12 0,-4 2 12 15,3-2-12-15,1-7 10 0,0 7-10 0,3 0 10 0,-4-10-10 0,1 3-11 16,7 4 3-16,-4-7 0 15,0 3-102-15,0-3-20 0,4 4-4 0,-1-4-1 16,-3 9-101-16,4 1-21 16,7-10-4-16,-8 10-1 0</inkml:trace>
  <inkml:trace contextRef="#ctx0" brushRef="#br1" timeOffset="114950.16">20937 12883 1440 0,'0'0'128'0,"0"0"-103"16,0 0-25-16,-7-3 0 0,-7 3 280 0,7 0 50 15,0 0 10-15,-3 0 3 16,-1 3-307-16,-3-3-62 0,0 0-12 0,0 6-2 0,-1-3 22 0,1 4 5 0,-3 2 1 16,3 0 0-1,7 1-27-15,-4-1-5 0,0 1 0 0,1-1-1 0,6 4 27 0,1-1 6 0,-4-2 0 0,3-1 1 16,-3 0 11-16,7 4 0 0,0-10 0 0,0 6 0 15,0 1 22-15,0-10 3 0,0 0 1 0,4 6 0 16,-4-6 7-16,7 3 2 0,-7-3 0 0,7 7 0 16,0-4-35-16,3-3 0 0,-10 0 0 0,11 0 0 15,0 0 0-15,-4 0 0 0,3 0 0 0,-3 0 0 16,4-3 0-16,-1-4 0 0,1 7-12 0,-4-9 3 16,4 6 9-16,-4-4 16 0,3 4-4 0,-3-3-1 15,0-3 14-15,-3 2 3 0,3-2 1 0,-3 6 0 0,-1-7 7 16,4 1 0-16,-3 0 1 0,-1-7 0 15,1 7-21-15,-1-1-5 0,-3-6-1 0,4 7 0 0,-1-7-10 0,1 7 0 16,-4 0 9-16,0-1-9 0,3-2 0 0,-3-4 0 16,0 10 0-16,0-4 0 0,0 7 0 0,0-6 0 15,0 9 0-15,0 0 0 0,-3-7-10 0,3 7 10 16,-7 0-12-16,0 0 12 16,0 0-95-16,0 0-12 0,0 7-2 0,-1-4-645 15,1 6-129-15</inkml:trace>
  <inkml:trace contextRef="#ctx0" brushRef="#br1" timeOffset="115292.86">20962 13049 1785 0,'0'0'79'0,"0"0"17"0,0 0-77 0,0 0-19 0,0 0 0 0,0 0 0 15,0 0 166-15,7 3 30 0,0 7 5 0,0-4 2 16,0-6-195-16,4 9-38 0,-1-9-8 0,5 7-2 15,-5-7-14-15,1 3-3 0,-1-3-1 0,1 0 0 16,-4 0 26 0,4 0 4-16,-4 0 2 0,-7 0 0 0,7 0 71 0,-7 0 15 0,0 0 2 0,3-10 1 15,-3 1 14-15,4 3 3 0,-4-4 1 0,3 7 0 16,-3-6-27-16,0-7-6 0,7 7 0 0,-7-7-1 16,4 7-23-16,-1-4-4 0,1-3 0 0,-1 1-1 15,4 2-19-15,1-3 0 0,-1 4 0 0,0-4 0 16,0 1 0-16,0 5 0 0,0-2-11 0,-4-4 11 0,1 10-10 15,3-4 10-15,-4 7-8 0,1-6 8 0,-1 2 0 0,-3 4-8 16,4-3 8-16,-4 6 0 16,7 0-30-16,4-3-1 0,-4 3 0 0,3 3 0 15,1 3-229-15,3-3-47 0</inkml:trace>
  <inkml:trace contextRef="#ctx0" brushRef="#br1" timeOffset="115798.35">21833 12880 2412 0,'11'0'53'0,"-11"0"11"0,0 0 3 0,0 0 0 0,0 0-54 0,0 0-13 0,0 0 0 0,-4-6 0 16,-10-4 0-16,4 10 0 0,3-3 0 0,-4 3 0 15,-10 3 0-15,3-3 0 0,4 6 0 0,-3-2 0 16,-1 5 0-16,-3 0-8 0,0 7-1 0,3-7 0 16,0 7 9-16,4-3 0 0,-3 2 0 0,2 4 0 15,5 0 0-15,-4-3 9 0,3 2-1 0,4 1-8 16,-3-3 24-16,6 3-1 0,1-4-1 0,3-2 0 16,-4 3-22-16,8 2 0 0,3 1 0 0,0-9 0 15,3 5 0-15,1-5 14 0,-1 5-3 0,4-5-1 0,1-7-10 16,-1 6-11-16,3-2 3 0,5-1 0 15,6-3 8-15,-4-3-12 0,-9 0 12 0,6-3-12 0,3-3 20 0,-2 6 4 16,-5-10 1-16,-3 4 0 16,0-3 8-16,4-1 2 0,0-2 0 0,-4-4 0 0,-4 0 14 0,1-6 3 15,10-3 1-15,-10 0 0 0,3-3-29 0,-4 3-12 16,1 3 11-16,3-9-11 0,-3 2 0 0,-4 4 0 16,-4-3 0-16,1 3 0 0,3-3 0 0,-4 3 0 15,-3-4 0-15,0 4 0 0,0 3 12 0,0-3-4 16,-3 0-8-16,-1 3 12 0,-3-3 1 0,0 0 0 15,11 6 0-15,-8 4 0 0,-6-4-13 0,6 0 0 0,4 3 0 16,-3 4 0 0,-1 2-106-16,1 1-18 0,-1 3-3 0,4-4-1 15,0 10-68-15,0 0-15 0,0 0-2 0,0 0-1 16,7 7 79-16,-7-7 16 0,0 0 3 0</inkml:trace>
  <inkml:trace contextRef="#ctx0" brushRef="#br1" timeOffset="116222.81">22528 12748 2746 0,'0'0'60'0,"0"0"13"0,-7 0 3 0,0 0 1 0,7 0-61 0,-7 10-16 0,-7-4 0 0,4-3 0 16,2 3-41-1,-2-3-11-15,-11 4-3 0,7-1 0 0,0-3 31 0,-1 6 5 0,5-9 2 0,-8 7 0 16,4-4-27-16,11 3-4 0,3-6-2 0,0 0 0 0,-4 3 29 0,4-3 5 16,7 6 2-16,7-2 0 0,0-4 14 0,-3 6 10 15,-1-6-2-15,1 0 0 0,7 0 19 0,-4 3 3 16,0-3 1-16,0 0 0 0,4 0-5 0,-4 6-1 16,0-6 0-16,-4 0 0 0,5 0-25 15,-5 7 0-15,1-4 0 0,-1-3 0 0,-10 0 0 0,11 6 0 16,-1-3 0-16,1 7 0 0,-11-10 0 0,7 9-14 15,4 0 2-15,-8 7 0 0,4-7 12 0,-7 7 0 16,-3-3 0-16,3-4 0 0,3 7 0 0,-6-7 16 0,-4 1-3 16,0-1-1-16,3 7 0 0,-3-7 0 15,0 7 0-15,0-4 0 0,0-2 16 0,3 5 2 0,1-5 1 16,-8-1 0-16,1 1-3 0,3-1-1 0,3 7 0 0,1-7 0 16,-8 0-17-16,4 1-10 0,0-1 12 0,3 1-12 15,-3-1 0-15,-3 4 0 0,-1-10-15 0,1 6-799 16,2-9-160-16</inkml:trace>
  <inkml:trace contextRef="#ctx0" brushRef="#br1" timeOffset="126676.74">6283 14059 345 0,'0'0'31'0,"0"0"-31"16,0 0 0-16,0 0 0 0,0 0 108 0,0 0 15 15,0 0 3-15,0 0 1 0,0 0-35 0,0 0-6 0,0 0-2 16,4-6 0-16,-4 6-16 0,0 0-3 15,0 0-1-15,0 0 0 0,0 0-4 0,0 0 0 16,0 0-1-16,0 0 0 0,0 0-2 0,0 0 0 0,-4 6 0 0,-10 3 0 16,7 1-29-16,-4-1-7 0,-3 0-1 0,0 7 0 15,0 0-1-15,3-4-1 0,-6 7 0 0,3 3 0 16,-4-3 16-16,-7 0 3 0,4 6 1 0,0-3 0 16,0-3-8-16,-4 6-2 0,0 0 0 0,8-6 0 15,-8 6-14-15,-3-6-3 0,7-1-1 0,-1 7 0 16,1-6-10-16,0 0 0 15,3 0 9-15,-6-3-9 0,6 2 0 0,1-8-18 0,-1 5 3 0,4-5 1 32,0-7-11-32,3 3-3 0,8 4 0 0,-8-10 0 15,4 0-95-15,0 0-19 0,7-10-4 0,0 4-1 0</inkml:trace>
  <inkml:trace contextRef="#ctx0" brushRef="#br1" timeOffset="127001.18">5821 14150 1324 0,'0'0'118'0,"0"0"-94"15,-4-10-24-15,1 7 0 0,3-3 115 0,0-3 18 16,0 2 4-16,0 4 1 0,3-3-106 0,-3 6-22 16,4-10-10-16,-1 10 10 0,-3-9-2 0,0 9-8 15,0 0 12-15,0 0-4 0,0 0 30 0,0 0 6 16,0 0 0-16,0 0 1 0,0 0-16 0,0 0-3 15,0 0-1-15,7 9 0 0,0 7 18 0,-7-6 3 16,4-1 1-16,-4 7 0 0,7-4-31 0,-7 4-7 0,4-7-1 0,-1 10 0 16,1-3 3-16,3 3 0 0,0 6 0 15,0-6 0-15,-4 9 0 0,11-3 0 0,-10 3 0 16,7 0 0-16,-1 4-11 0,1-4 0 0,-4 0 9 0,3-3-9 16,8 3 0-16,-11 1 0 0,4-4 0 0,3 0 0 15,-4-6-18-15,8-1-2 0,-11 1 0 0,4-9 0 31,-1 5-21-31,4-5-5 0,-3-1-1 0,-4-3 0 16,-7-6-29-16,0 0-7 0,14 4-1 0,-3-4 0 0</inkml:trace>
  <inkml:trace contextRef="#ctx0" brushRef="#br1" timeOffset="127472.85">6509 14532 2102 0,'0'0'46'0,"0"0"10"0,0 0 1 0,0 0 3 0,0 0-48 0,0 0-12 0,-4 10 0 0,4-1 0 15,0 1 25-15,0-4 3 0,0 13 1 0,0-4 0 16,-3-2-13-16,3 6-4 0,0 6 0 0,0 0 0 16,-4 3-12-16,4 0-8 0,-7-3 8 0,7 4-13 15,-3-4-1-15,-1 0 0 0,1-6 0 0,3 6-637 16,0-6-127-16</inkml:trace>
  <inkml:trace contextRef="#ctx0" brushRef="#br1" timeOffset="128890.31">7123 14181 1094 0,'0'0'97'0,"-11"-6"-77"0,0 6-20 0,1 0 0 15,3 0 346-15,7 0 66 0,-7 0 12 0,7 0 4 16,0 0-352-16,0 0-76 0,0 0 0 0,0 0-11 31,0 0-45-31,0 0-10 0,0 0-2 0,7-6 0 16,-7 6-113-16,14 0-23 0</inkml:trace>
  <inkml:trace contextRef="#ctx0" brushRef="#br1" timeOffset="129078.93">7130 14426 1843 0,'0'0'164'0,"-4"0"-132"0,1 0-32 0,-8 6 0 16,4-6 129-16,7 0 19 0,0 0 4 0,0 0 1 16,0 0-241-16,0 0-49 0,0 0-10 0,0 0-473 15,0 0-94-15</inkml:trace>
  <inkml:trace contextRef="#ctx0" brushRef="#br1" timeOffset="130183.02">8481 13924 1670 0,'0'0'74'0,"0"0"15"0,0 0-71 0,-4 3-18 0,1 7 0 0,3 2 0 16,-4 1 244-16,4 2 46 0,-3 4 9 0,3 0 1 15,0 6-273 1,-7 0-55-16,0-3-12 0,3 3-1 15,-7 10 7-15,4-1 2 0,-3-6 0 0,-1 1 0 0,1 5-5 0,3-6-1 16,-4 1 0-16,4-4 0 0,-4 0 20 0,4-6 4 0,-3 6 1 0,3-7 0 16,-4-5-23-16,4 3-5 0,7 2-1 15,-3-8-615-15,3-1-123 16</inkml:trace>
  <inkml:trace contextRef="#ctx0" brushRef="#br1" timeOffset="130795.78">9275 14354 1209 0,'0'0'108'0,"0"0"-87"16,0 0-21-16,0 0 0 0,-4 9 249 0,4-9 46 15,0 6 9-15,-4 4 1 0,4-7-238 0,0 6-48 16,0 1-10-16,-3 2-1 16,-1 1-39-16,1-4-7 0,3 1-2 0,0-4 0 15,-4 3-124-15,1 1-24 0,-1-1-6 0</inkml:trace>
  <inkml:trace contextRef="#ctx0" brushRef="#br1" timeOffset="130972.35">9303 14006 1036 0,'0'0'92'0,"0"0"-73"0,0 0-19 0,0 0 0 0,0 0 217 0,0 0 40 15,-4 9 8-15,8 0-993 16</inkml:trace>
  <inkml:trace contextRef="#ctx0" brushRef="#br1" timeOffset="131408.22">10026 14068 1094 0,'0'-9'97'0,"0"-1"-77"0,3 4-20 0,1-6 0 16,-4 2 160-16,4-5 28 0,-4-1 5 0,0 3 2 15,0-2-135-15,0-4-28 0,-4 3-4 0,4 4-2 16,-4-4 13-16,1-3 2 0,-1 10 1 0,1-7 0 15,-4 7-21-15,3-1-4 0,1 1-1 0,-1 9 0 16,-3-10-16-16,0 10 0 0,-3 0 8 0,-1 4-8 16,4 2 0-16,-4 3 0 0,1 1 8 0,-4-1-8 15,0 0 0-15,-1 7 10 0,1 3-10 0,0 0 8 16,-3 6 2-16,-1 3 0 0,4-3 0 0,0 3 0 16,-4-3 17-16,4 10 3 0,0-4 1 0,0 10 0 0,3-3-13 15,1-4-2-15,-1 4-1 0,0-4 0 16,4-5-15-16,0 5 9 0,4-6-9 0,-4-3 8 0,3 0-8 15,1-6 0-15,3 0-10 0,-4-3 10 16,4-4-44-16,-3-5-4 0,3 2 0 16,0-9 0-16,0 9-88 0,0-9-19 0,0 0-3 0,0 0-1 0</inkml:trace>
  <inkml:trace contextRef="#ctx0" brushRef="#br1" timeOffset="131600.1">9462 14266 1555 0,'0'0'68'0,"0"0"16"0,0 0-68 0,0 0-16 0,0 0 0 0,7-3 0 16,7-4 272-16,0 4 50 0,3-3 10 0,5-3 3 15,-1-1-271-15,3 4-55 0,1-3-9 0,0 5 0 16,3-5 0-16,0 3 0 0,4 3 0 0,0-4 0 31,0 4-32-31,3-3-3 0,0 6 0 0,0 0 0 0,-3-6-161 0,0 2-32 0,3 4-6 0,-7-6-2 16</inkml:trace>
  <inkml:trace contextRef="#ctx0" brushRef="#br1" timeOffset="134179.21">11335 14024 1738 0,'14'-3'77'0,"-14"3"16"0,0 0-74 0,0 0-19 0,7-6 0 0,-4-3 0 16,-6 2 43-16,6-2 5 0,5-1 0 0,-1 1 1 15,0 0-49-15,-4-1 0 0,-3 1 0 0,4-7-12 16,3 7-8-16,-7-1 0 0,-7-2-1 0,0-1 0 0,3 4 10 0,-3-1 3 15,4-2 0-15,-5 6 0 0,-2 2 8 0,3-2 11 16,0 6-3-16,-7 0 0 16,0 0 20-16,-1 10 3 0,5-4 1 0,-1-3 0 0,-3 6 4 0,0 1 0 15,0-1 1-15,0 7 0 0,0 3-20 0,0-4-4 16,-4 4-1-16,7 6 0 0,4-6-1 16,-3 9-1-16,-11-3 0 0,6 4 0 0,12-1 18 0,-8 6 3 15,-3 1 1-15,0-1 0 0,-4-5-32 0,8 5 0 16,3 1 0-16,-4-7 0 0,-6 0 0 15,6 0-12-15,4-3 1 0,3 0 0 16,-3-6-16-16,-3 0-3 0,-1 0-1 0,8-3 0 16,-1-7-49-16,-3 0-11 0,-3-2-1 0,2-4-1 15,8-3-115-15,0 0-24 16</inkml:trace>
  <inkml:trace contextRef="#ctx0" brushRef="#br1" timeOffset="134359.12">10841 14213 403 0,'10'-4'36'0,"-10"4"-36"0,0 0 0 0,0 0 0 16,0 0 207-16,0 0 34 0,11 0 7 0,-4 4 2 15,-7-4-132-15,7 0-26 0,7 0-6 0,-3 6-1 16,-11-6 24-16,14 0 5 0,4 3 1 0,3 3 0 16,-4-6-51-16,5 10-9 0,-5-10-3 0,11 9 0 15,1-3-28-15,-5-3-7 0,-6-3-1 0,3 7 0 16,0-4-38-1,4 6-8-15,-4-9-2 0,-3 0-620 0,-1 7-125 0</inkml:trace>
  <inkml:trace contextRef="#ctx0" brushRef="#br1" timeOffset="134584.39">11536 14335 1324 0,'-32'3'118'0,"22"3"-94"16,10-6-24-16,0 0 0 0,-4 10 183 0,-7-1 32 16,8 0 6-16,-1 1 2 0,8-1-172 0,-4-2-35 0,-7 2-6 0,7 0-2 15,3 1-8-15,-3-1-11 0,-3 1 3 0,-1-4 0 32,1 3-19-32,3 1-3 0,0-10-1 0,-4 9 0 15,1 0-129-15,3-9-27 0,0 0-5 0,0 0 0 0</inkml:trace>
  <inkml:trace contextRef="#ctx0" brushRef="#br1" timeOffset="134774.91">11656 14140 1612 0,'0'0'72'0,"0"0"14"0,0 0-69 0,0 0-17 0,-11 0 0 0,1 0 0 15,10 0 142-15,0 0 25 0,0 0 5 0,0 0 0 16,-7-3-328-16,7 3-65 0,0 0-14 0,0 0-2 0</inkml:trace>
  <inkml:trace contextRef="#ctx0" brushRef="#br1" timeOffset="135104.95">11769 14507 1267 0,'0'0'56'0,"0"0"12"0,0 0-55 0,0 7-13 15,-4 2 0-15,1 0 0 0,3-9 90 0,0 0 15 16,0 0 3-16,0 0 1 0,-7 7-98 0,7-7-20 0,0 0-4 16,0 0-1-16,0 0 14 0,0 0 0 15,0 0 0-15,0 0 0 0,0 0 16 0,-4-7 7 16,-7 4 1-16,8-3 0 0,3-3 36 0,-4 2 8 15,1-2 2-15,-1 6 0 0,1-7-14 0,-1 1-4 0,1-7 0 0,3 1 0 16,-4 5-17-16,8-9-4 16,-1 1-1-16,4 2 0 0,-7-3-14 0,7 0-2 0,0 0-1 15,4 1 0-15,-4-4-13 0,0 3 0 16,4 0 0-16,-1 0 0 0,-3 4 0 0,4 5-8 0,0-9 8 0,-4 10 0 16,3-7-13-16,1 7 4 0,-4-1 1 0,0 1 0 15,0 0-120-15,4-1-23 16,-1 1-5-16,-3 2-684 0</inkml:trace>
  <inkml:trace contextRef="#ctx0" brushRef="#br1" timeOffset="135557.09">12393 14175 2073 0,'0'0'92'0,"-7"0"19"0,-4 0-89 0,1 0-22 16,-4 6 0-16,3-3 0 0,-3 4 16 0,0-4 0 15,-4-3-1-15,4 9 0 0,-7-3-15 0,7-2 0 16,-7 2 0-16,7-3 0 0,-4 3 0 0,0-3 0 16,4 4 0-16,0-1 0 0,-3-3 0 0,6 6 0 15,-3-2 0-15,7-4 0 0,-4 3 0 0,4-3 0 0,4 4 0 0,-4-7 0 16,3 0 0-16,4 0 0 0,0 0 8 0,0 0-8 15,0 0 0-15,0 0 0 0,7 3 0 0,4 3 0 16,-1-6 0-16,4 6-10 0,4-3 10 0,0 4-8 16,-1-4 8-16,1 6-8 0,3-3 8 0,0-2-8 15,-3 2 0-15,0-3 0 0,-1 6 0 0,-3-2 0 16,0 2-4-16,-3-3-1 0,0-3 0 0,-4 7 0 16,0-1 13-16,-4-2 0 0,1 2 0 0,-4 7 0 15,-4-7 10-15,4 0 5 0,-7 1 1 0,4-1 0 16,-4 7-1-16,-1-4 0 0,1-2 0 0,-3-1 0 15,3 1-6-15,-4 5-1 0,1-5 0 0,-1-1 0 16,0 1-8-16,1-4 12 0,3 3-12 0,-4-2 12 0,4-4-12 16,0 3 8-16,0-3-8 0,7-3 8 31,0 0-96-31,-3-9-20 0,-5 6-4 0,8-4-753 0</inkml:trace>
  <inkml:trace contextRef="#ctx0" brushRef="#br1" timeOffset="135818.79">12753 13980 2415 0,'0'0'53'0,"0"0"11"0,0 0 3 0,0 0 1 0,0 0-55 0,0 0-13 0,0 0 0 0,0 0 0 16,3 10 0-16,1 6-10 0,0-7 2 0,3 10 0 15,-7-4 8-15,3 11-12 0,-3-5 12 0,0 5-12 16,0 2 12-16,0 6 0 0,-3 1 0 0,3-1-8 15,-4-2 8-15,4 2 0 0,-3 1 0 0,-5-7-8 16,1 6 0-16,0-5 0 0,0 2 0 0,0-9 0 16,-3 3-4-16,3-6-1 0,-4 0 0 0,4-4 0 31,3-5-21-31,-3 5-4 0,4-5-1 0,-1-7 0 16,4-3-131-16,0 0-26 0,0 0-6 0</inkml:trace>
  <inkml:trace contextRef="#ctx0" brushRef="#br1" timeOffset="135997.72">12481 14219 2397 0,'0'0'106'0,"0"0"22"0,0 0-102 15,7 0-26-15,-7 0 0 0,11 0 0 0,3 0 83 0,4 3 11 16,3-3 2-16,0 6 1 0,4-6-66 16,-1 0-14-16,1 3-2 0,0 4-1 15,3-1-14-15,-3-3 0 0,3-3 0 0,0 6 0 16,0-3-88-16,1-3-13 0,2 0-3 0,-2 0-1 15,6 0-88-15,-7 0-18 0,0 0-3 0,1 0-1 0</inkml:trace>
  <inkml:trace contextRef="#ctx0" brushRef="#br1" timeOffset="136619.93">13444 14219 2516 0,'0'0'56'0,"0"0"11"0,0 0 2 0,0 0 1 0,0 0-56 0,0 0-14 0,0 9 0 0,0 1 0 15,0-1 0-15,0 0-10 0,4 1 2 0,-4 6 0 16,3-7 8-16,1 10 0 0,-1-4 0 0,-3 4 0 16,4 0-14-16,0 0-1 0,-1-3 0 0,1-1 0 0,-1-2 24 0,1 2 5 15,3-2 1-15,-4 3 0 0,1-7-15 0,-1 0 0 16,1 1 0-16,3-4 0 0,-4-3 20 0,4 4 8 16,1-7 2-16,-1 0 0 0,0 0 5 0,0 0 1 15,3 0 0-15,-3-7 0 0,4-2-36 0,-4 6 0 16,4-7 0-16,-1 1 0 0,1-4 0 15,-4 4 0-15,0 6 0 0,-4-3-9 0,1-4 9 0,-4 10 0 16,0 0 10-16,0 0-10 0,0 0-12 0,0 0-9 16,3 10-2-16,-3-1 0 0,0 7 12 0,0-7 3 15,4 0 0-15,-1 7 0 0,1-6 8 0,0-1 0 16,-1 0 0-16,1 1 0 0,-1-4 0 16,1 3 8-16,3-5 0 0,3-4 0 0,-3 6-8 0,4-6 12 15,-1 0-4-15,5 0 0 0,-5-6 6 0,4 6 2 0,0-10 0 0,-3 1 0 16,0 6-7-16,3-7-1 15,-4-2 0-15,1 2 0 0,3 1 11 0,-3-1 1 16,-1 1 1-16,1-10 0 0,-1 10-7 0,1-7-2 0,-4-3 0 16,4 1 0-16,-1-8-12 0,1 8 9 0,3-7-9 15,-4 3 8-15,1-3 10 0,-4 6 2 0,4-6 0 16,-4 6 0 0,3 0-42-16,-3 0-8 0,0-3-2 0,0 3 0 0,0 7 23 0,1-4 9 0,-1 0-8 0,0-2 8 31,0 8-124-31,0 1-19 0,0-1-4 0,-4 4-1 15,8-3-92-15,-8 9-20 0,-3 0-3 0,18 6-1 0</inkml:trace>
  <inkml:trace contextRef="#ctx0" brushRef="#br1" timeOffset="137038.29">14400 14228 1152 0,'0'0'51'0,"0"0"10"0,-3 0-49 0,-4-6-12 16,0 6 0-16,-4 0 0 0,4 0 204 0,0 0 37 16,-7 6 8-16,3-6 2 0,-6 10-202 0,3-10-40 15,-4 6-9-15,4-3 0 0,-4 6 0 0,4 1-14 16,0-4 4-16,-4 4 1 0,4-1 9 0,0 10 14 16,0-10-3-16,3 7-1 0,-3-4-10 0,4 4 0 15,3 3 0-15,0-3 8 0,0-7 8 0,0 10 2 16,-1-10 0-16,8 1 0 0,0-1-10 0,0 0-8 15,0-9 12-15,0 13-12 0,8-4 0 0,-1-6 0 16,0 4 0-16,3-4 0 0,4-3 9 0,0 6-9 0,1-6 0 16,-5 0 9-16,4-6-9 0,0 6 8 15,4 0-8-15,-4-3 8 0,0-4 10 0,4-2 2 0,-4 6 0 0,0-3 0 16,-3-4-8-16,-1 1-2 0,-3 3 0 0,0-4 0 16,4 1 38-16,-8-1 7 0,5 1 1 0,-5-7 1 15,1 4-24-15,-4-4-5 0,3-3 0 0,-3 4-1 16,-3 2 8-16,-1-3 1 0,-3-2 1 15,3 2 0-15,1-3-29 0,-4 3-8 0,-4 4 0 0,4 2 0 16,0-5 0-16,0 5 0 0,-3 1 0 0,3-1 0 16,-1 4-34-16,1 6-8 0,-3-3-2 15,3-3 0-15,7 6-128 0,0 0-25 0,0 0-6 0</inkml:trace>
  <inkml:trace contextRef="#ctx0" brushRef="#br1" timeOffset="137459.29">14439 14454 1324 0,'0'0'118'0,"0"0"-94"16,0 0-24-16,0 9 0 0,0 4 148 0,0-4 26 16,4 1 5-16,-1-7 1 0,1 6-134 0,-4-9-26 15,3 7-6-15,-3-7-1 0,7 0-13 0,0 3 11 16,-7-3-11-16,0 0 10 0,7 6 4 0,1-6 1 0,-8 0 0 0,7 0 0 15,-7 0 27-15,7 0 6 0,0-6 0 16,-7 6 1-16,0 0 19 0,0 0 3 0,3-3 1 0,4-4 0 16,-7-2-16-16,4-1-4 0,-1 1 0 0,-3 0 0 15,4-7-16-15,-4 7-4 16,0-10-1-16,3 0 0 0,-3 3-14 0,4-3-2 0,-1 1-1 0,1-7 0 16,0 6-14-16,-1 0 0 0,4 0 0 15,-3-6 0-15,3 6 0 0,-4 4 0 0,4 2 0 16,0-3 0-16,0-3 19 0,0 10 1 0,0 0 0 0,1-7 0 15,-1 7-34-15,3-1-6 0,-3 1-2 0,4 2 0 16,-4 4 10-16,3-3 1 0,1 3 1 0,3-3 0 16,0 6 10-16,4 0 0 0,-4 0 0 0,4 0-8 15,-1 0 8-15,1 0-13 0,0 6 5 16,-4-3 8-16,0-3-20 0,3 9 4 0,-10-2 1 0,8-4 0 16,-5 3-41-16,-3 4-9 0,4-4-2 0,-1 3-706 15,-3-6-142-15</inkml:trace>
  <inkml:trace contextRef="#ctx0" brushRef="#br1" timeOffset="140284.79">13977 12356 1436 0,'0'0'64'0,"0"0"12"0,0 0-60 0,0 0-16 16,0 0 0-16,0 0 0 0,0 0 83 0,0 0 13 0,0 0 4 0,0 0 0 15,0 0-75-15,0 0-14 0,0 0-3 0,0 0-8 16,0 0 20-16,0 0-2 0,0 0-1 0,0 0 0 16,0 0 7-16,-3 10 0 0,3-4 1 0,0-3 0 15,-4 9 11-15,4-8 1 0,0-4 1 0,0 0 0 16,0 9 2-16,0 0 1 0,4-2 0 0,-4-7 0 16,0 9-26-16,3-6-6 0,4 10-1 0,0-10 0 15,-3 6 13-15,-1 1 3 0,1-4 0 0,3-3 0 16,0 7-6-16,0-4-1 0,-4-3 0 0,5 3 0 15,2 4-17-15,-3-1 8 0,-3 0-8 0,3 1 0 16,0 6 16-16,-4-1-3 0,4-2-1 0,-3 6 0 0,-1 3-12 16,1-1 0-16,-1 5 0 0,1 2 0 0,0-3 8 15,-1 3 0-15,4 0-8 0,-3 7 12 0,-1-7-12 0,1 7 8 16,3-1-8-16,-4-6 0 0,1 7 8 0,-1-1-8 16,1 4 0-16,-1-4 0 0,-3 1 0 0,4 2 0 15,-4-2 0-15,0 3 0 0,0-7 0 0,0 0 8 16,0-6-8-16,0 0 0 0,3-6 0 0,-3 6 0 15,4-6-11-15,0-6 11 16,-1-4-52-16,1 4-2 0,6-4-1 0,-3-6 0 16,0 4-165-16,-7-7-32 0,18-7-8 0,-4-2 0 0</inkml:trace>
  <inkml:trace contextRef="#ctx0" brushRef="#br1" timeOffset="140959.06">15191 12300 172 0,'0'0'8'0,"0"0"1"0,0-7-9 0,0 4 0 16,7-3 0-16,-7 6 0 0,0-9 279 0,0 9 53 0,0 0 12 0,0 0 1 15,0 0-273-15,0 0-54 0,0 0-18 0,0 0 10 16,0 0 2-16,0 0 0 0,0 0 0 0,0 0 0 15,0 0 24-15,0 0 6 16,0 0 1-16,0 0 0 0,0 0-3 0,0 0-1 0,0 0 0 0,0 0 0 16,0 0-10-16,0 0-1 0,0 6-1 0,-4 3 0 15,-3 1 14-15,7-7 3 0,-3 6 1 16,3 7 0-16,-4-7-4 0,4 7-1 0,-3-3 0 0,3 8 0 16,3-2-16-16,-3 0-3 15,-3 9-1-15,3-3 0 0,3 4-4 0,-3-1-2 0,0 6 0 16,0 1 0-16,0 9-3 0,0-7-1 0,0 1 0 0,-3 3 0 15,-1-4-10-15,0 1 0 0,1 3 0 0,3-7 0 16,-4-2 0-16,1 2 8 0,3 1-8 0,-4-7 0 16,4-3 0-16,0 3 0 0,0-3 0 0,0-6 0 0,0 6 0 15,4-6 12-15,-4 0-12 0,3-4 12 16,1-2-104-16,3-4-21 16,-3 7-4-16,3-6-815 0</inkml:trace>
  <inkml:trace contextRef="#ctx0" brushRef="#br1" timeOffset="144762.76">15261 14282 288 0,'0'0'12'0,"0"0"4"0,0 0-16 0,0 0 0 0,0 0 0 0,0 0 0 16,0 0 183-16,0 0 33 0,0 0 8 0,0 0 0 16,0 0-136-16,0 0-27 0,7 0-5 0,-7 0-2 15,0 0-9-15,0 0-1 0,4-7-1 0,-4 7 0 16,3-9 8-16,-3 9 1 0,0-3 1 0,0 3 0 15,0 0-17-15,0-7-3 0,-3-2-1 0,-1 6 0 16,4 3-8-16,0 0-1 0,-7-6-1 0,0 6 0 0,0 0 8 16,-4-7 2-16,8 7 0 0,-4-3 0 0,-4 3 2 0,4 0 1 15,0 0 0-15,0 0 0 16,0 0-13-16,0 0-2 0,0 0-1 0,-4 0 0 0,1 0-7 0,-4 0 0 16,3 3-1-16,-3 4 0 0,0-1-3 15,3-3 0-15,-3 6 0 0,0-2 0 0,0-4 0 16,0 6-8-16,0-2 12 0,3 8-4 0,-3-2-8 0,3-4 0 15,-3 7 9-15,4-7-9 0,-4 10 0 0,3-3 9 16,1-4-9-16,-1 4 0 0,7 3 0 0,-3 0 0 16,4-4 0-16,3-5 0 0,-4 8 0 0,8-8 0 0,-4 6 0 15,3-1 0-15,4-2 0 0,-3-4 0 16,-1 1 0-16,5-4 0 0,2 3 0 0,-3-9 0 0,4 10-9 16,-1-10 9-16,1 6 0 0,-1-6 0 15,5-6 9-15,-1 6-9 0,0-3 26 0,0-4-2 0,0-2 0 0,4 3 0 16,-1-7 4-16,-3 4 1 0,1-7 0 15,-1 0 0-15,3 7-1 0,-3-10-1 0,1 0 0 0,-1 0 0 16,-4 1-11-16,1-7-1 0,-1 6-1 0,1-6 0 16,-4 0 13-16,0-4 2 0,4 4 1 0,-4-3 0 15,0 0-11-15,-4 0-3 0,4-4 0 0,0 10 0 16,-3-9-16-16,-1 9 0 0,1-3 0 16,0 0 0-16,-1 3 8 0,-3 0-8 0,4 0 12 0,-4-3-12 15,0 9 0-15,0-3 0 0,3-6-10 0,-3 6 10 16,0 1-11-16,4-1 11 0,-1 3-8 0,1 4 8 15,-1-4-36-15,1-3-3 0,-1 3 0 0,4 7 0 16,-7-4-70-16,4-2-15 16,3 5-2-16,-4 4-569 0,1 3-113 0</inkml:trace>
  <inkml:trace contextRef="#ctx0" brushRef="#br1" timeOffset="145166.76">15970 14285 2239 0,'0'0'99'0,"0"0"21"0,0 0-96 0,0 0-24 0,0 0 0 0,0 0 0 16,7 12 32-16,-3-9 3 0,-4 7 0 0,3 5 0 16,1-5-35-16,-1-1 0 0,1 10 0 0,-1-3 0 15,1-4 0-15,0 4 0 0,-4 9 0 0,0-6 0 16,0 0-9-16,0-1 9 0,0 1-8 0,0-3 8 15,-4 3-17-15,4 0 1 0,-4-4 1 0,1-5 0 16,3 5-33-16,0-5-6 16,0-10-2-16,0 0 0 0,0 0-92 0,0 0-18 0,0 0-4 0,0-16-1 0</inkml:trace>
  <inkml:trace contextRef="#ctx0" brushRef="#br1" timeOffset="145311.75">16058 14078 2304 0,'0'0'204'0,"0"0"-163"15,0 0-33-15,0 0-8 0,0 0 94 0,0 0 17 16,0 0 3-16,0 0 1 16,0 0-296-16,0 0-59 0,0 0-12 0</inkml:trace>
  <inkml:trace contextRef="#ctx0" brushRef="#br1" timeOffset="145788.06">16422 14423 1555 0,'-7'3'138'0,"7"-3"-110"0,0 0-28 0,0 0 0 16,0 0 129-16,0 0 21 0,0 0 4 0,0 0 1 15,0 0-137-15,0 9-27 0,0-9-6 0,3 6-1 16,1 4 6-16,-1-7 1 0,-3-3 0 0,4 9 0 0,-1 4 9 0,4-4 0 16,-3-6 0-16,0 7 0 0,-4-10 22 0,3 9 0 15,1-2 0-15,-1 2 0 0,1-3 18 0,-4-6 3 16,3 3 1-16,1 7 0 0,-4-10 4 0,0 0 2 16,0 0 0-16,0 0 0 0,0 0 3 0,0 0 1 15,0 0 0-15,7 0 0 0,-7 0-12 0,7-10-2 16,0 7-1-16,0-3 0 0,-4-3-11 0,4-1-1 15,-3 1-1-15,3-7 0 0,0 0-16 0,0 4-10 16,-3-7 12-16,3 3-12 0,0-2 8 0,0-1-8 16,0 3 0-16,0-3 0 0,0 10 0 0,0-1 0 15,0 1 0-15,-3 3 0 0,3-4 9 16,-7 10 5-16,7 0 1 0,0 0 0 0,0 7-32 0,3-4-7 16,1-3 0-16,0 9-1 0,-1-3 25 0,1 4-10 0,3-1 10 15,-3 7 0-15,3-4-8 0,0-2 8 0,-4 6 0 0,8-1 0 16,-4-2 0-16,0 2-8 0,0-5 8 0,-3 2 0 15,-1 4-11-15,5-7 2 0,-5 7 0 16,-3-6 0 0,4-1-48-16,-4 0-10 0,3 1-1 0,-3-1-1 15,1 1-155-15,-1-4-32 0,-4-3-5 0,-3-3-2 0</inkml:trace>
  <inkml:trace contextRef="#ctx0" brushRef="#br1" timeOffset="146263.82">17350 14024 1785 0,'0'0'159'0,"0"0"-127"0,0 0-32 0,0-9 0 0,0 9 191 0,0 0 32 15,0 0 6-15,3 0 2 0,-3 0-197 0,0 0-34 16,7 0-17-16,0 0 1 0,-3 6 0 0,3 4 0 16,0-1 0-16,0 0 0 0,-4 10 16 0,5 0 0 15,-1 6 0-15,0 3 0 0,-4-9 0 0,1 13 0 16,-1-4 0-16,1 0 0 0,-1 0 0 16,-3-3 0-16,4 4 0 0,-1-4 0 0,1 0 0 0,-1-6 12 15,1 6-4-15,3-7-8 0,-3-5 22 0,-1 3-2 16,-3-7-1-16,7 7 0 0,0-13 23 0,0 6 5 0,0-2 1 15,0-7 0-15,7 3-2 0,-3-3 0 0,0-3 0 16,3 3 0-16,0-7-33 0,0 4-13 0,0-6 11 16,0-1-11-16,0-5 21 0,0 5-1 0,0-5-1 15,1-4 0-15,-1 0 17 0,0-6 3 0,0 3 1 0,0-9 0 16,4 2-26-16,-4 4-5 0,3-6-1 0,1 0 0 16,0-7-8-16,-4 10 12 0,3-4-12 0,1 4 12 15,-4 0-12-15,0 9 12 0,0-6-12 0,1 0 12 16,-5 6-12-16,4 0 0 0,-3 0 0 0,-4 10 0 15,3-7-24-15,-2 7 0 0,-1-7 0 0,3 7 0 16,-3-1-117-16,4 7-24 16,-4-6-5-16,7 3-1059 0</inkml:trace>
  <inkml:trace contextRef="#ctx0" brushRef="#br1" timeOffset="149140.54">18563 14285 1152 0,'0'0'102'15,"0"0"-82"-15,0 0-20 0,0 0 0 0,-3 0 239 0,3 0 43 16,0 0 9-16,0 0 1 0,-4 6-220 0,1 3-44 16,3 1-8-16,0-1-3 0,0 7-9 0,3-7-8 15,1 10 9-15,-4-3-9 0,3 3 0 0,-3-1-15 16,4-2 2-16,-1 3 0 0,1-7 3 0,-1 4 1 15,-3 0 0-15,0-4 0 16,0-5-17-16,0-7-3 0,0 9-1 0,0-9 0 16,0 0-102-16,0 0-20 0,0 0-4 0</inkml:trace>
  <inkml:trace contextRef="#ctx0" brushRef="#br1" timeOffset="149336.82">18676 13999 1267 0,'0'0'112'0,"0"0"-89"0,0 0-23 0,0 0 0 15,0 0 327-15,0 0 61 0,0 0 12 0,0 0 2 16,7 7-439-16,0 2-88 0,0-9-18 0,0 9-3 16,0-9-18-16,0 7-4 0,-7-7-1 0,15 9 0 15</inkml:trace>
  <inkml:trace contextRef="#ctx0" brushRef="#br1" timeOffset="149746.16">18852 14329 1785 0,'0'0'159'0,"0"0"-127"16,0 0-32-16,0 0 0 0,0 0 69 0,0 0 8 15,0 0 2-15,0 0 0 0,0 0-63 0,8 6-16 16,-8-6 0-16,3 9 0 0,-3-9 0 0,4 3 8 15,-4-3-8-15,0 0 0 0,0 0 20 0,7 7-1 0,3 2-1 0,-10-9 0 16,0 0 26-16,7 0 4 0,-7 0 2 16,11 0 0-16,-4 0 5 0,3 0 1 0,-6 0 0 0,3-3 0 15,0-3-4-15,0-1-1 16,0 4 0-16,0-6 0 0,-3-1-16 0,3 1-3 0,0 0-1 0,0-7 0 16,4 7-7-16,-4-1 0 0,3-6-1 0,1 7 0 15,-1-7-23-15,-3 7 0 0,4 0 0 0,0 9 0 16,-1-4 8-16,1 4 3 0,-4 0 1 0,3 4 0 15,5 2-12-15,-5 3 0 0,1 1 0 0,3-1 0 16,0 0 0-16,0 7 0 0,0-6 0 0,-3 8 8 16,3-8-8-16,0 5 0 0,-3-2 0 0,-1 3 0 15,1 2-8-15,-1-2-4 0,1-3-1 16,-1 2 0-16,-3 4 13 0,1-3-11 0,-1-7 11 0,0 10-10 31,0-3-21-31,-4-4-4 0,1-2-1 0,3 5 0 0,-4-5-30 0,4-4-6 16,0-3-2-16,-7-3 0 0,8 6-130 0,2-6-25 0,8-9-6 0,-4 3-1 0</inkml:trace>
  <inkml:trace contextRef="#ctx0" brushRef="#br1" timeOffset="150077.72">19830 14354 345 0,'0'0'31'0,"0"0"-31"0,0 0 0 0,0 0 0 16,0 0 175-16,0 0 29 0,0 0 5 0,0 0 2 31,0 0-231-31,0 0-45 0,0 0-10 0,0 0-1 0</inkml:trace>
  <inkml:trace contextRef="#ctx0" brushRef="#br1" timeOffset="151988.82">19988 13952 691 0,'0'0'61'0,"0"-9"-49"0,4-1-12 0,-4-5 0 16,3 5 225-16,-3-8 43 16,4 8 8-16,0 1 1 0,-1-1-226 0,-3 10-51 15,0 0 0-15,0 0 0 0,0 0 24 0,0 0 8 0,0 0 3 0,4 3 0 16,-1 7-3-16,1-1 0 0,3 7 0 0,-4 3 0 15,-3-4 4-15,0 14 0 0,4-11 0 16,-4 14 0-16,0-4-16 0,-4 0-4 0,4 7 0 0,0 2 0 16,-7 7 0-16,4-9-1 0,-4 2 0 15,0 4 0-15,-1-9 17 0,5 2 4 16,-8-6 1-16,4 7 0 0,0-10-20 0,0 0-4 0,0-3-1 0,0-6 0 16,0 2-12-16,3-2-16 0,1-7 3 0,3 1 1 31,0-10-123-31,0 0-24 0,0 0-5 0,0 0-687 0</inkml:trace>
  <inkml:trace contextRef="#ctx0" brushRef="#br1" timeOffset="152200.82">19706 14297 172 0,'0'0'16'0,"0"0"-16"0,0 0 0 0,0 0 0 0,0 0 516 0,0 0 100 16,0 0 20-16,0 0 4 0,0 0-504 0,11-6-101 15,-4 6-20-15,0-6-4 0,7 3-11 0,0-4 0 16,0 7 0-16,4-9 0 0,3-1 0 0,0 7 0 16,0-6 0-16,4-4 0 0,3 4 0 0,-3 0-11 15,3 5 3-15,0-2 0 16,1-3-24-16,-1 6-5 0,0-4-1 0,0-2 0 16,-3 9-93-16,0-10-18 0,-8 10-4 0,1-6-1 0</inkml:trace>
  <inkml:trace contextRef="#ctx0" brushRef="#br1" timeOffset="152545.16">20235 14335 1785 0,'0'0'159'0,"0"0"-127"0,7-6-32 0,-7 6 0 16,7 0 145-16,1 0 23 0,2 0 5 0,1 0 1 16,3 0-122-16,0-4-25 0,0-2-5 0,4 3-1 15,-1-3-39-15,1-4-8 0,0 1-2 0,-1 0 0 16,1 2-22-16,-1-2-5 0,-2-1-1 0,-1-2 0 15,0-4 22 1,-4 7 4-16,1 3 1 0,-7-4 0 0,3 1 29 0,-4 6 0 0,-3-4 0 0,0 7 0 16,-3-9 11-16,-4 9 5 0,3 0 0 0,-7 0 1 0,1 0 11 0,-1 9 1 15,-3-9 1-15,0 10 0 0,0-1-12 0,0 1-2 16,0 5-1-16,0 1 0 0,3-4 2 16,-3 7 1-16,0-3 0 0,3 0 0 0,1 2-18 0,-1 1 0 15,4 0 0-15,0-3 0 0,0 3 0 0,0-1 0 16,3-2 0-16,1 3 0 0,-1-7 12 0,1 10 0 15,3-9-1-15,0 3 0 0,3-7-11 0,-3 10 0 16,7-10 0-16,-3 1 0 0,6-4 0 0,1 3 0 16,3 1-14-16,0-10 5 15,4 0-100-15,-1 0-20 0,8 0-4 0</inkml:trace>
  <inkml:trace contextRef="#ctx0" brushRef="#br1" timeOffset="152811.1">21011 14165 979 0,'0'0'43'0,"0"0"9"0,-7 0-41 0,0 10-11 0,0-10 0 0,-3 9 0 16,-1-9 363-16,4 10 70 0,-4-1 15 0,1 7 2 15,3-7-370-15,-4 10-80 0,1-3 0 0,-1 3-12 16,-3-1 12-16,3 7 0 0,-3-3 0 0,0 3 0 15,0 1 0-15,0 2 0 0,3-3 0 0,-3 0 0 16,-7-3 0-16,7-6 0 0,0 9 0 0,3-13 0 16,4 4 0-16,-3 0-9 0,3-4 9 0,-4-3 0 31,4 1-32-31,3-4-2 0,-3-3 0 0,4-3 0 0,3 0-167 16,-4-9-34-16,1 6-6 0</inkml:trace>
  <inkml:trace contextRef="#ctx0" brushRef="#br1" timeOffset="153002.92">20645 14244 1440 0,'0'0'64'0,"0"0"12"0,0 0-60 0,0 0-16 16,0 0 0-16,0 0 0 0,0 0 238 0,0 9 45 15,3 1 9-15,1-1 1 0,-1-6-204 0,8 13-41 16,-4 0-8-16,3-4-1 0,1 7-10 0,0-3-1 16,6 9-1-16,1-6 0 0,3-1-27 0,-3 1 0 0,3 0 0 0,0-3 0 31,0 2-52-31,0 1-4 0,0-3 0 0,-3 3 0 15,3-10-76-15,0 1-16 0,-3-1-4 0,3-3-502 0,-3 4-101 16</inkml:trace>
  <inkml:trace contextRef="#ctx0" brushRef="#br1" timeOffset="153299.18">21459 13962 2948 0,'0'0'131'0,"0"0"26"15,0 0-125-15,0 0-32 0,-3 6 0 0,-1-3 0 16,4 6-26-16,4 7-11 0,-4 3-3 0,0 0 0 0,3 0 20 0,1 6 3 16,-4 3 1-16,4 6 0 15,-4 1 16-15,0-1 0 0,3 1 0 0,-3-4 0 16,-3 4-10-16,3-1 2 0,0 1 0 0,0-7 0 15,-4 0-36-15,4-3-6 0,-4-6-2 0,4 6 0 16,-3-6-9-16,3-3-3 0,-4-4 0 0,1-2 0 16,-1 5 11-16,1-8 1 0,-1-4 1 0,4-3 0 15,0 0-122-15,-7 0-25 0,-7-10-5 0,0-5-1 0</inkml:trace>
  <inkml:trace contextRef="#ctx0" brushRef="#br1" timeOffset="153472.1">21135 14175 2944 0,'0'0'65'0,"0"0"14"0,0 0 2 0,11-6 1 0,-1 6-66 0,1 0-16 0,-1-4 0 0,8 4 0 15,0 0 8-15,-1-6-8 0,8 6 12 0,-4-3-12 16,4-3 0-16,-1 6 0 0,1 0 0 0,0 0-9 31,3 0-96-31,-3 0-19 0,-1 6-4 0,1-6-668 16,0 3-134-16</inkml:trace>
  <inkml:trace contextRef="#ctx0" brushRef="#br1" timeOffset="153808.07">21862 14523 403 0,'21'9'17'0,"-21"-9"5"0,0 0-22 0,0 0 0 16,0 0 0-16,3 10 0 0,4-4 494 0,0-3 94 16,-3 7 20-16,7-4 3 0,3 3-505 0,-4 1-106 15,-3-1-11-15,4 0-7 0,3 7 18 0,-3-6 0 16,-8 8-8-16,4-2 8 0,0 3 0 0,0 0 0 15,-3 6 0-15,-1-3 0 0,-6 9 0 0,-1-9 0 0,4 3 0 0,-7 0 0 16,-3 0 0-16,-1-6 0 0,0 0 0 0,1 0 0 16,-1 0 0-16,-3-10 0 15,-3 7 0-15,6-7 0 16,7 0-35-16,-6-2-3 0,-1-4-1 0,-3-3-686 0,14 0-138 16</inkml:trace>
  <inkml:trace contextRef="#ctx0" brushRef="#br1" timeOffset="154493.04">22832 14065 172 0,'10'0'16'15,"-10"0"-16"-15,0 0 0 0,0 0 0 0,0 0 175 0,7-6 32 0,4 6 6 0,-7-6 2 16,-4 6-110-16,10-4-21 0,1-2-5 0,3 6-1 16,-7-3 19-16,3-3 4 0,5 3 1 0,-1-4 0 15,-4 4-26-15,1-3-4 16,-4 6-2-16,3-9 0 0,1 9 2 0,-11 0 1 0,0 0 0 0,0 0 0 15,0 0-17-15,0 0-3 0,-11 0-1 0,1 9 0 16,-1-3-24-16,-3-3-6 0,-3 13-1 0,-8-7 0 16,-3 10-11-16,3-3-2 0,4 3-8 0,0 0 12 15,-11-1-12-15,7 7 11 0,4 4-11 0,3-10 10 16,1 6 8-16,6-7 2 0,-3 8 0 0,11-8 0 16,3 1-20-16,-4 0 0 0,0 3 0 0,12-10 0 15,2 4 10-15,1-6-2 0,-8-1 0 16,8-3 0-16,6-3-8 0,1 4 0 0,7-4 0 15,-1-6 0-15,-2-4 0 0,6 7 0 0,4-3 0 0,-1-3 0 16,-2-3 0-16,-5-1 0 0,1-6 0 0,0 7 0 0,-1-10 0 0,-6 4 0 16,0 5 0-16,-4-9 0 0,0-6 14 0,-4 6 1 15,-3-9 0-15,-3 9 0 0,3-6 17 0,-3 0 4 16,-4 6 1-16,0-6 0 0,-7 6-17 0,3 7-3 16,0-4-1-16,-3-3 0 0,-7 10-7 15,4-7-1-15,-1 7-8 0,1-7 12 0,-1 7-28 0,0-1-5 16,4 1-2-16,0 0 0 15,0 6-114-15,0-4-23 0,0-2-5 0</inkml:trace>
  <inkml:trace contextRef="#ctx0" brushRef="#br1" timeOffset="155062.76">23777 14112 1785 0,'0'0'159'0,"0"0"-127"0,0-9-32 0,-3 2 0 0,3 7 124 0,0-3 18 16,0-6 4-16,0 9 1 15,-4-6-139-15,4 6-28 16,0 0-6-16,0 0-1 0,0 0 14 0,-3 0 2 0,-4-3 1 0,0 6 0 0,-1-3 1 0,1 6 0 16,-3-3 0-16,-1 6 0 0,4 1 9 0,-3-1 0 15,-1 7 0-15,0-7 0 0,1 10 36 0,-1-3 4 16,1 3 0-16,3 0 0 0,-4 6-13 0,0-7-3 15,4 1 0-15,0 3 0 0,4-3-24 0,-1 0 0 16,4-7 0-16,0 4 0 0,7 0-10 0,-3-4 10 0,3-5-13 16,0 2 5-1,7 0-15-15,-3 1-2 0,3-10-1 0,0 0 0 0,4 6 2 0,-1-6 1 16,1-6 0-16,3 6 0 0,-7-10 23 0,4 7 0 0,-1-3 0 0,1-3 0 16,-4-1 11-16,0 1 9 0,0-7 3 0,0 7 0 15,-3-7-11-15,0 3-3 0,-4-2 0 0,3-4 0 16,1 3 8-16,-4 4 2 0,-7-4 0 15,3-3 0-15,-3 0-11 0,0 4-8 0,-3-4 12 16,-1 3-12-16,-3 7 16 0,4-1-4 0,-4-2-1 0,-4-4 0 16,1 10-3-16,-1-4 0 0,4 7 0 0,-4-3 0 31,1 3-41-31,-1-3-9 0,4 6-2 0,4-3-653 0,-1-4-131 16</inkml:trace>
  <inkml:trace contextRef="#ctx0" brushRef="#br1" timeOffset="155637.73">24229 14087 864 0,'0'0'38'0,"0"0"8"0,0 0-37 0,0 0-9 16,0 0 0-16,0 0 0 0,0 6 386 0,0-3 75 15,-4 7 15-15,4-1 4 16,-3-2-408-16,3 2-82 0,0 7-16 0,0-7-3 0,0 0 3 0,0 10 1 16,0-9 0-16,-4 5 0 15,4-2-4-15,0 3-1 0,0-1 0 0,-3-2 0 0,3-4 17 0,-4 1 3 16,4 2 1-16,0-2 0 0,4-7 9 0,-4 6 16 0,0-9-4 16,0 0-1-16,0 0 6 0,0 0 2 0,0 0 0 0,7 0 0 15,-7 0-10-15,10-3-1 0,-3-3-8 0,4 3 12 16,-4-7-12-16,0 4-12 0,0 0 3 0,0 3 0 15,0-4-3-15,-7 7 0 0,0 0 0 0,0 0 0 16,0 0 12-16,0 0-10 0,7 7 10 0,-3 2-10 16,-4-9 18-16,3 6 3 0,1-3 1 0,-1 7 0 15,1-1-1-15,-1-3 0 0,1 4 0 0,3-7 0 16,0 3-11-16,0-3 10 0,-7-3-10 0,7 7 10 16,4-7-10-16,-1 0 0 0,1 0-12 0,0 0 12 0,-4 0 0 15,3-7 20-15,1 4-3 0,-1 3 0 16,-10 0 5-16,7-9 1 0,8 3 0 0,-5 6 0 0,-3-4 14 15,0-2 3-15,0 6 1 0,0 0 0 0,-7 0-1 0,11-3-1 16,-1 3 0-16,-2 0 0 0,-1-6-22 0,3 6-4 16,1 0-1-16,-1 0 0 15,1-3-12-15,-4-4 0 0,4 7 0 0,-4-3-10 0,3-3 10 16,-3 0 0-16,4 3 0 0,-1-4 0 0,1-5 0 16,-4-4 0-16,0 7 0 0,-3-7 0 0,6 3 20 0,-3-2 10 15,-3-4 2-15,3 3 0 0,-4-3-32 0,1 1 8 16,-1-8-8-16,1 8 0 15,0-1-32-15,-1 0-10 0,1-6-2 0,-1 6 0 16,-3 3-84-16,0 4-16 0,-3-4-4 16,-1 7-589-16,1-1-118 0</inkml:trace>
  <inkml:trace contextRef="#ctx0" brushRef="#br1" timeOffset="155965.7">24063 14460 2746 0,'0'0'122'0,"0"0"25"0,0 0-118 0,0 0-29 16,0 0 0-16,0 0 0 0,0 0 48 0,0 0 4 15,0 0 1-15,0 0 0 16,0 0-65-16,0 0-14 0,0 0-2 0,0 0-1 16,0 0-106-16,0 0-21 0,0 0-4 0,7 3 0 15,-7-3-52-15,0 0-11 0,0 0-1 0,0 0-309 16,0 0-62-16</inkml:trace>
  <inkml:trace contextRef="#ctx0" brushRef="#br1" timeOffset="156211.03">24804 14391 2790 0,'0'0'61'0,"0"0"13"0,0 0 2 0,0 0 3 0,0 0-63 0,0 0-16 0,0 0 0 0,0 0 0 32,0 0-40-32,0 0-12 0,0 0-1 0,0 0-1 15,0 0-84-15,0 0-17 0,0 0-3 0,0 0-837 0</inkml:trace>
  <inkml:trace contextRef="#ctx0" brushRef="#br1" timeOffset="157615.7">6043 15583 1569 0,'0'0'69'0,"0"0"15"0,0 0-67 16,0 0-17-16,0-6 0 0,-7-4 0 0,7 4 31 0,-3 3 2 15,3 3 1-15,0 0 0 16,0 0-21-16,0-6-4 0,-4 2-1 0,4 4 0 0,0 0 32 0,0 0 5 16,0 0 2-16,0 0 0 0,0 0 5 0,0 0 2 15,7-6 0-15,-7 6 0 0,0 0-24 0,0 0-5 16,0 0-1-16,7 10 0 0,-7-4-6 0,0 3-2 15,0 7 0-15,-7-4 0 16,4 4 0-16,-1 0-1 0,-7-4 0 0,-6 7 0 0,3 0-5 0,-4 3-1 16,7 0 0-16,-10 0 0 0,4-3 2 0,-1 3 0 15,0 0 0-15,1-4 0 0,-1 1-11 0,0 0 0 16,4-3 0-16,0-7 8 16,0 4-100-16,7-7-21 0,-4 3-4 0,1-2-512 15,6-4-103-15</inkml:trace>
  <inkml:trace contextRef="#ctx0" brushRef="#br1" timeOffset="157843.98">5616 15639 345 0,'0'-19'31'0,"0"13"-31"0,0 3 0 16,0-6 0-16,4-1 312 0,-1 4 56 0,1-3 11 0,3 5 2 16,-4-2-316-16,-3 6-65 0,7 0-9 0,-7 0-4 15,0 0 25-15,15 0 6 0,-5 0 1 0,1 0 0 16,3 6 13-16,-4-2 4 0,5 5 0 0,2-3 0 15,1 4 16-15,-1-1 3 0,1 7 1 0,7-4 0 16,-8 7-22-16,1-3-4 0,7 3-1 0,-8 6 0 16,5-6-19-16,2 6-10 0,-3-3 10 0,1 3-10 15,2 3 0-15,1-6 0 0,0 0 0 0,-1 3 0 0,-13 0-14 0,14-3-9 16,-11 0-1-16,7-3-1 16,-3-1-135-1,-4 1-26-15,3-3-6 0,-3-3 0 0</inkml:trace>
  <inkml:trace contextRef="#ctx0" brushRef="#br1" timeOffset="158160.01">6484 15994 2516 0,'0'0'56'0,"0"0"11"0,0 0 2 0,0 9 1 0,-3 4-56 0,3-7-14 0,0 10 0 0,-4-4 0 15,4-2 0-15,-4-1 0 0,4 0 0 0,0 4 0 16,-7-1 0-16,4-2-18 0,3-1 4 0,0-3 1 16,-7 4-82-16,3-1-16 0,4 1-3 0,0-10-549 15,0 0-109-15</inkml:trace>
  <inkml:trace contextRef="#ctx0" brushRef="#br1" timeOffset="158471.07">7306 15476 3049 0,'0'0'67'0,"0"0"13"0,-3-6 4 0,-5 6 2 0,5 0-69 0,3 0-17 0,0 0 0 0,0 0 0 31,0 0-92-31,0 0-23 0,0 9-4 0,0 1-712 0,3-1-142 0</inkml:trace>
  <inkml:trace contextRef="#ctx0" brushRef="#br1" timeOffset="158678.14">7257 15853 3063 0,'-22'0'136'0,"15"0"28"0,-3 0-132 0,-1 6-32 0,-3-3 0 0,11-3 0 15,-4 9-111-15,7-9-29 0,0 0-5 0,0 0-2 16,0 0-132-16,0 0-26 0</inkml:trace>
  <inkml:trace contextRef="#ctx0" brushRef="#br1" timeOffset="159873.29">8421 15354 1209 0,'0'0'108'0,"0"0"-87"15,-4 9-21-15,1-9 0 0,-4 7 288 0,7-4 54 16,0 3 10-16,0 3 3 0,0 1-284 0,3 6-57 16,-6-4-14-16,3 4 0 0,3 3 0 0,-3-4 0 15,-3 4 0-15,3 6 0 0,0-3 0 0,0 3 0 16,-7 0 0-16,0 3 0 0,0 1 0 0,-4 5 11 16,7 1 0-16,-10-7 0 0,4 6-11 0,-4-5 0 15,3-1 0-15,4 6 0 16,-4-9-32-16,4 1 2 0,4-5 0 0,-1-2 0 15,8-3-171-15,-1 3-35 0,-3 0-6 16,14-4-579-16</inkml:trace>
  <inkml:trace contextRef="#ctx0" brushRef="#br1" timeOffset="160437.85">9349 15780 1497 0,'0'0'66'0,"-7"10"14"0,3-1-64 0,1 1-16 16,-5-1 0-16,5 0 0 0,-1 1 212 0,-3 6 38 0,4-1 8 0,-1 4 2 15,-3 0-208-15,4 0-42 0,3-1-10 0,-7-2 0 16,3 3 0-16,1-3 0 0,-1-4 0 0,1 4 0 16,-1 3-11-16,4-10 3 0,0 7 0 0,0-7 0 15,0 1-20-15,0-1-3 0,0-9-1 16,4 6 0-16,-4-6-140 0,7 3-29 0,-7-3-6 0,14 0-599 16</inkml:trace>
  <inkml:trace contextRef="#ctx0" brushRef="#br1" timeOffset="160699.79">9462 15533 172 0,'0'0'16'0,"0"0"-16"15,0 0 0-15,0 0 0 0,0 0 179 0,0 0 33 16,7-3 6-16,-7 3 2 0,0 0-94 0,0 0-18 16,0 0-4-16,0 0-1 0,0 0-23 0,0 0-5 0,0 0-1 0,0 0 0 15,0 0-10-15,0 0-3 16,0 0 0-16,0 0 0 16,0 0-77-16,0 0-16 0,0 0-4 0,0 0 0 0</inkml:trace>
  <inkml:trace contextRef="#ctx0" brushRef="#br1" timeOffset="161092.32">10379 15272 1267 0,'7'-6'112'0,"-4"3"-89"16,-6-3-23-16,-1-4 0 0,4 7 241 0,0-3 44 15,0 6 9-15,-3-9 2 16,-4 5-276-16,7-2-56 0,0 6-10 0,-7-6-2 0,0 3 25 0,0 3 6 16,7 0 1-16,-11 3 0 0,0 3 6 0,-3 4 2 15,4 5 0-15,-4-2 0 0,-1 9 8 0,1 0 0 16,-3 3 0-16,-1 3 0 0,4-3 24 0,-4 10 3 15,1-7 1-15,-1 6 0 0,0-6 2 0,-3 10 1 16,4-3 0-16,-1-1 0 0,-3 10-21 0,3-6-10 16,0 6 10-16,1-7-10 0,3 7 10 0,3-9-10 0,1 2 10 15,3-2-10-15,-1-7 0 0,1 3 8 0,4-9-8 16,3 3 0 0,0-6-34-16,0-3-10 0,0-7-1 0,0 1-1 15,3-1-147-15,-3-9-30 0,0 0-5 0,0 0-2 0</inkml:trace>
  <inkml:trace contextRef="#ctx0" brushRef="#br1" timeOffset="161283.06">9811 15790 2988 0,'0'0'132'0,"0"0"28"0,0 0-128 0,0 0-32 0,10 0 0 0,1 3 0 15,7 3 0-15,3-6-12 0,3 0 1 0,5 0 0 16,-1 0-33-16,0-6-6 0,4 3-2 0,-4-3 0 16,4 2-141-16,0-2-29 0,-1 3-6 0,1-6-770 15</inkml:trace>
  <inkml:trace contextRef="#ctx0" brushRef="#br1" timeOffset="162092.2">11328 15552 1382 0,'-21'0'123'0,"21"0"-99"0,0 0-24 0,-11 0 0 16,-3 6 204-16,3-3 35 0,1 3 7 0,-1-6 2 15,1 10-204-15,-1-4-44 0,-7-3 0 0,4 6-8 31,4-2-37-31,-5-4-7 0,-2 6-2 0,-1-3 0 0,4 4 42 0,0-10 12 0,3 9 0 0,1-9 0 16,3 7 0-16,0-4 0 0,0 3 8 0,-4-6-8 16,0 0 21-16,11 0-1 0,0 0 0 0,0 0 0 15,-7 3-9-15,7-3-3 0,11 0 0 0,-4 0 0 16,4 6-8-16,-4-2-11 0,0-4 3 0,3 0 0 16,4 6-10-16,-6-6-2 0,-8 0 0 0,7 9 0 15,3-3 7-15,1-2 1 0,-8 5 0 0,4 0 0 16,4 1 12-16,-4-4 0 0,4 4 0 0,-4-1 0 15,-4-3 0-15,1-3 0 0,6 7 0 0,-3-4 0 16,-7 7 0-16,4-7 0 0,3 3 0 0,-4 1 0 0,-3-1 0 16,-3 0 0-16,-1 1 8 0,1-1-8 15,3 4 9-15,-4-1-9 0,-6-2 0 0,-1-1 9 0,4 1-9 16,0-1 0-16,-7 7 0 0,-4-7 0 0,1 0-15 0,-1 1-5 16,4 6 0-16,-4-7-1 15,-10 0-59-15,10 1-12 0,8-4-3 0,-1-3 0 0</inkml:trace>
  <inkml:trace contextRef="#ctx0" brushRef="#br1" timeOffset="162495.03">11441 15806 2584 0,'0'0'115'0,"0"0"23"0,0 0-110 0,0 0-28 0,7-7 0 0,0-2 0 16,-4 3 0-16,8 2-17 0,6-2 2 0,-2-3 1 31,-5-1-10-31,1 1-3 0,3 0 0 0,0-1 0 0,4 4 11 0,-4-7 1 0,-7 7 1 0,3-3 0 16,1-1 14-16,0 1 10 0,-11 3-2 0,0 6 0 16,0-10 13-16,3 7 3 0,-6-6 0 0,3 9 0 15,-8-7-12-15,5 7-3 0,3 0 0 0,-11-9 0 16,-6 9-9-16,-1 0 0 0,11 0-10 0,-4 0 10 15,-6 0-14-15,3 0 3 0,0 0 1 0,3 6 0 16,4-3 10-16,0 4 0 0,-7-4 0 0,3 6-8 16,11 1 8-16,-3-4 0 0,-4 3 0 0,0 1 0 0,7-1 10 15,-4 10-2-15,8-10-8 0,-8 7 12 16,0 0-12-16,4-4 0 0,8 7 0 0,-8 3 0 16,-4-3 0-16,4 0 0 0,7-1-13 0,0 1 4 0,0 0-1 0,0 3 0 15,0-3 0-15,7-7 0 16,1 4-117-16,2 0-23 0,-10-7-5 0,4 0-475 15,6-5-95-15</inkml:trace>
  <inkml:trace contextRef="#ctx0" brushRef="#br1" timeOffset="162899.99">12171 15646 864 0,'0'0'76'0,"0"0"-60"0,-7 0-16 0,3 0 0 16,-3 0 256-16,0 0 49 0,-3 0 10 0,3 0 1 15,-1 0-239-15,1-7-48 0,-3 7-9 0,-1 0-3 16,4 0-17-16,-3 0-17 0,-5 0 3 0,1 7 1 15,4-4-17-15,-4-3-3 0,0 6-1 0,-4-3 0 16,-3 7 34-16,3-4 0 0,0 3 0 0,1 1 0 0,-1-1 22 16,1 0 11-16,2 1 3 0,1-1 0 0,0 4-7 0,4-1-1 15,3 4 0-15,0-3 0 0,-1 2-11 0,5 4-2 16,3 0-1-16,0-3 0 16,0-7-14-16,7 10 0 0,-3-10 8 0,3 7-8 0,0-7-10 15,3 10-5-15,-3-10-1 0,0 1 0 0,4 6-3 0,0-7-1 16,3 0 0-16,0 1 0 15,-4-4-11-15,4-3-2 0,1 7-1 0,2-4 0 16,-3-6-26-16,7 3-4 16,-3 3-2-16,3-6-727 0</inkml:trace>
  <inkml:trace contextRef="#ctx0" brushRef="#br1" timeOffset="163680.7">12414 15649 1936 0,'0'0'86'0,"-7"-3"18"0,4 3-84 0,3 0-20 0,0 0 0 0,-7 0 0 16,0 0 14-16,0 0-2 0,-1 0 0 15,1 3 0-15,0 3-31 0,-3-3-6 0,-1 3-2 0,4-2 0 16,-3 5 15-16,-5 7 2 0,5-7 1 0,-1 7 0 15,-3-4 9-15,7 4 0 0,-3 0 0 0,-1 2 0 16,0 1 0-16,8 0 0 0,-4-3 0 0,3 3 11 16,4-4 9-16,0 4 1 0,4-6 1 0,-1 2 0 15,4 4-10-15,-3-10-1 0,6 7-1 0,1-6 0 16,-4-1-10-16,4 0-9 0,-1-2 9 0,1-4-13 16,-1-3-8-16,5 0-2 0,-5 0 0 0,4 0 0 0,0 0 8 15,0-3 2-15,-3-4 0 0,-4-2 0 0,4 0 5 0,-1 2 8 16,-3-2-13-16,0-1 5 0,0 1 8 15,-3 0 0-15,-1-10 0 0,1 9 0 16,0-5-48-16,-4-4-5 16,0 3-1-16,-4 4 0 0,0-7 42 0,1-3 12 0,-1 9 0 0,-3-2 0 0,4 2 0 0,-4-2 0 15,3 5 0-15,-3 1 0 16,0-1-126-16,4 4-30 0,-8-13-7 16,11 19-388-16</inkml:trace>
  <inkml:trace contextRef="#ctx0" brushRef="#br1" timeOffset="164091.84">12661 15799 979 0,'0'16'43'0,"0"-16"9"0,0 3-41 0,0 6-11 0,-3-2 0 0,3-4 0 16,3 6 315-16,-3 4 61 0,4-10 12 0,-1 6 2 15,-3-9-326-15,0 7-64 0,4-4-14 0,-4-3-2 32,0 0-9-32,0 0-2 0,0 0 0 0,7 0 0 0,-7 0 11 0,0 0 3 0,0 0 0 0,0 0 0 15,0 0 23-15,10 0 5 0,-6-10 1 0,-4 10 0 16,7-3 24-16,0-6 4 0,-3-4 2 0,-1 4 0 16,1-1-12-16,-1 1-2 0,1-3-1 0,-1-4 0 0,4 6-31 0,-3-5 0 15,-1 5 0-15,1-2 0 0,-1-1 0 16,4 4 0-16,-3-1 0 0,3 1-10 0,0 6 10 0,-3-3-10 15,3-4 10-15,3 10-10 0,-3-6 10 0,0 3 9 16,4 3-1-16,0 0-8 0,3 0 19 0,-4 3-3 16,-3 3-1-16,7-6 0 0,-3 10-15 0,0-4 0 15,3-3 0-15,-4 6 0 0,-3 1 0 16,7 6 0-16,-3-7 0 0,3 7 0 16,-7-4-30-16,4 4-9 0,-1 0-1 0,1-4-1 15,-4 7-141-15,4-10-28 0,-1 7-6 0,1 0-639 0</inkml:trace>
  <inkml:trace contextRef="#ctx0" brushRef="#br1" timeOffset="164565.14">13448 15746 2559 0,'0'0'56'0,"0"0"12"0,0 0 3 0,0 0 1 0,0 0-58 0,0 0-14 0,-4 0 0 0,-3-3 0 0,0-3-13 0,0 6-6 15,-3 0-1-15,-1 0 0 16,4 0-16-16,-7 6-3 0,0-3-1 0,-4 3 0 0,4 4 17 0,-4-1 3 16,1 0 1-16,3 1 0 0,-4 9 19 15,4-4 0-15,0-2 0 0,3 3 0 0,1 2 10 0,-1-2 6 16,4-3 0-16,3 2 1 0,1 4 3 0,-1-10 1 15,4 7 0-15,4-6 0 0,-4-1-13 0,3 7-8 16,4-7 8-16,1-6-8 0,-1 7 0 16,3-4-8-16,1 3 0 0,-1-9 0 0,1 7 8 15,3-4-8-15,0-3 8 0,0 0-8 0,0 0 8 0,4-3 12 16,-4-4-2-16,0 1-1 0,0 3 23 0,0-7 4 16,-3 4 0-16,3-3 1 0,-3-4-17 0,-1-2-4 15,1-1-1-15,-4 3 0 0,4-12 13 0,-4 0 4 16,0 6 0-16,0-9 0 0,0 3-20 0,-4-3-3 15,-3 0-1-15,0-7 0 0,0 10-8 0,-3-3 0 16,3 0 0-16,0-4 8 0,-4 4-8 0,1 0 10 16,-1-7-10-16,1 7 10 0,-1 0-10 0,-3-4 0 0,4 4 0 15,-5-6 0 1,5 6-50-16,-4-1-2 0,-4 1-1 0,4-3-1122 0</inkml:trace>
  <inkml:trace contextRef="#ctx0" brushRef="#br1" timeOffset="174964.93">6421 15978 1882 0,'0'0'84'0,"-7"0"16"0,-1 0-80 0,-2 6-20 16,3-6 0-16,0 3 0 0,3-3 43 0,-3 0 4 15,7 0 1-15,-7-3 0 0,0-3-48 0,4 6 0 16,-8 0-12-16,11 0 2 0,0 0 10 0,0-3-13 15,-7-3 5-15,0-1 8 0,3 4-8 0,1-3 8 16,3 6 0-16,0 0 0 0,-4-3 0 0,4 3 12 16,0-10-2-16,0 10 0 0,0-6 22 0,0 6 4 15,0-9 0-15,0 6 1 0,0-4 6 0,0 7 1 16,0-9 0-16,4 3 0 0,-4 2 0 0,3-5 0 16,1 3 0-16,3-4 0 0,0 1-18 0,4 0-3 15,-8 2-1-15,4-2 0 0,7-1-22 0,-3 1 9 16,3 0-9-16,-3-1 0 0,-4 4 0 0,10 3 0 15,-10-3 0-15,11-4 0 0,-8 10 0 0,-2-3 0 0,2-3-10 16,1 6 10-16,-4 0 0 0,7 0 0 0,-11-3 0 0,8 3 0 16,3 0 0-16,-3 0 0 0,-4 3 0 0,0-3 8 15,3 6 6-15,-3-3 1 16,4 3 0-16,-4-2 0 0,4 2-15 0,-4 3 0 0,0 1 0 0,0-1 0 16,3-3 0-16,-3-3 0 0,1 7 0 0,-5-4 0 15,4 4 0-15,-3-1-8 0,-1 0 8 0,-3 1-13 16,0-1 13-16,-3 7 0 0,-1-7-10 0,-3 10 10 15,0-3 0-15,3-7 0 0,-3 10 0 0,-3-10 0 16,-4 10 0-16,7-9 8 0,-4 5-8 0,0 1 0 16,4-3 0-16,-3 2 0 0,-4-5 0 0,7 8 0 15,-4-8 0-15,1-1 0 0,2 7 0 0,-2-7 0 16,-4 1 0-16,7-1 0 0,-4 1 0 0,-3-1 0 16,3 7 0-16,-3-7 0 0,4-3 0 0,-4 4 0 0,0-7 0 0,3 6 0 15,0-9 0-15,1 7 0 0,-1-4 8 0,4-3-8 16,0 0 0-16,4 0 8 0,3 0 0 0,0 0-8 15,0 0 12-15,0 0-4 0,-8-3-8 16,8 3 0-16,0-7 9 0,0 7-9 0,0-9 0 0,0-1 0 16,0 1 0-16,8 6-12 0,-8 3 3 15,0-6 0-15,0 6 0 0,3-10 0 0,4 10 9 16,0-6 0-16,0 3 8 0,-3-3-8 0,-4 6 0 0,7-4 0 16,0-2 0-16,3 6 0 0,-2-3 8 0,-1 3-8 15,3 0 8-15,1 3-8 0,3-3 0 0,-4 6 9 0,1-2-9 0,3 2 0 16,-3 3 12-16,-1-6-12 0,1 10 12 0,-1-10-12 15,-2 13 12-15,-1-7-4 16,-4-6 0-16,4 7-8 0,0-1 21 0,4 4-2 0,-4-4-1 16,-4-6 0-16,4 7-18 0,4-4 0 0,3-3 0 15,-7 3 0-15,0-6 0 0,4 10-11 0,-1-10 11 16,-3 0-13 0,4 0-31-16,3 0-7 0,-3 6-1 0,-1-6 0 15,1 0-146-15,3 0-30 0,-7-6-5 0,0 6-2 0</inkml:trace>
  <inkml:trace contextRef="#ctx0" brushRef="#br1" timeOffset="176316.53">6149 17703 748 0,'0'0'33'0,"0"0"7"0,0 0-32 0,0 0-8 0,0 0 0 0,0 0 0 16,0 0 268-16,0 0 51 0,0 0 10 0,0 0 3 16,0 0-269-16,0 0-54 0,0 0-9 0,0 0 0 15,0 0 0-15,0 12 0 0,-11 1 0 0,11-4 0 16,-7 1 22-16,0-1 2 0,-3 7 1 0,3 2 0 16,-4 1-14-16,-3 3-3 0,0-3-8 0,0 3 12 15,-7 9 17-15,6-2 3 0,-6-4 1 0,4-3 0 0,-5 3 16 0,1 0 3 16,4-3 1-16,-1 3 0 0,-3-6-14 0,-4 6-3 15,7 3-1-15,-3-3 0 0,-3-6-35 0,2 6 0 16,-2 3 0-16,-1-9-12 16,4 6-13-16,0-6-3 0,3 0 0 0,0-4 0 15,1 4-8-15,6-9-3 0,-3-4 0 0,0-3 0 16,10 3-111-16,-6-12-22 0</inkml:trace>
  <inkml:trace contextRef="#ctx0" brushRef="#br1" timeOffset="176626.47">5694 17693 1324 0,'0'0'59'0,"-7"-3"12"0,0 3-57 0,0 0-14 0,3-6 0 0,4 6 0 16,0 0 312-16,0 0 60 0,0 0 12 0,0 0 3 31,0 0-353-31,7 0-70 0,-7 0-15 0,7 0-2 0,4 0 41 0,-4 9 12 0,3-2 0 0,1 8 0 16,-4-2 0-16,4 6 0 0,3 3 0 0,-7-1 0 15,3-2 21-15,1 6-1 0,-4 0 0 0,0 4 0 16,11-1 26-16,-11 6 5 0,3-9 1 0,1 4 0 16,-4-4-32-16,7-3-7 0,0 3-1 0,-3-6 0 0,3 3-12 0,0-4 0 15,4 1 0-15,-4-6 0 0,7 2 0 16,-10-5-16-16,6 6 3 0,4-7 1 15,-10 0-130 1,7-2-26-16,-8-4-4 0</inkml:trace>
  <inkml:trace contextRef="#ctx0" brushRef="#br1" timeOffset="186245.67">6463 18041 1566 0,'0'0'69'0,"0"0"15"0,0 0-68 0,0 0-16 0,0 0 0 0,0 0 0 16,3 7 10-16,-3-7-2 0,0 0 0 0,0 0 0 16,7 0-8-16,-7 0 0 0,0 0 0 0,0 0 0 15,0 0 0-15,0 0 0 16,0 0 0-16,0 0 0 0,0 0 47 0,0 0 7 0,0 0 2 0,0 0 0 16,0 0-6-16,0 0-1 0,0 0 0 0,0 9 0 15,-7-3-1-15,4-3-1 0,3 7 0 0,-7-4 0 16,3 4-23-16,1-7-5 0,-1 6-1 0,-3-3 0 15,7 4-4-15,-10-1-1 0,3 7 0 0,0-7 0 16,-1 1 10-16,-2-1 1 0,3 0 1 16,0 1 0-16,3-4-4 0,-6 4-1 0,3-1 0 15,0 0 0-15,7-2-20 0,-8 2 0 0,5-6 0 0,-4 7 0 16,7-10-14-16,-4 9-7 0,4-9-2 0,0 9 0 16,0-9-44-16,0 0-9 15,0 0-1-15,0 0-1 0,0 0-126 0,0 0-24 0,0 0-6 0,0 0-1 0</inkml:trace>
  <inkml:trace contextRef="#ctx0" brushRef="#br1" timeOffset="186845.97">6618 18041 518 0,'0'0'23'0,"0"0"5"0,0 0-28 0,0 0 0 15,0 0 0-15,0 0 0 0,0 0 347 0,4 0 64 0,3-9 13 0,0 6 2 16,0-3-363-16,3 6-73 0,-3-4-14 0,1-2-4 15,2 3 28-15,-3-3 0 0,0 6 0 0,4 0 0 16,-8-3 10-16,4 3 7 0,-3 0 2 0,3 3 0 16,0-3-19-16,0 0 0 0,0 0 0 0,-3 9 0 15,3-3 16-15,0 4-4 0,-4-7-1 0,4 6 0 0,-7 7-11 0,4-7 8 16,-8 7-8-16,4-6 8 0,0 2-8 0,-7 4 0 16,4-7 0-16,-4 7 0 15,3-4 0-15,-3-5 0 0,0 8 0 0,-4-5 0 0,4-1 9 0,-7 1 0 16,4-1 0-16,-1 0 0 0,-3 1 2 0,3-4 0 15,-3-3 0-15,4 7 0 0,-1-4-3 0,4-6 0 16,-3 3 0-16,2-3 0 0,1 6-8 0,7-6 10 16,0 0-10-16,0 0 10 0,0 0-10 0,0 0 0 15,-7-6 0-15,4 6 0 0,-4-3-14 0,7 3 2 16,0 0 0-16,0 0 0 0,0 0 0 0,0 0 0 16,0 0 0-16,0 0 0 0,0 0 12 0,10 0 0 15,1 3 12-15,0-3-12 0,-1 0 15 0,4 0-4 16,0 6-1-16,-3-3 0 0,3 4-10 0,-3 2 12 15,3-9-12-15,-4 9 12 0,1-2-12 0,-4-4 0 16,7 6 0-16,-7-2 0 0,0-4 0 0,4 3 0 0,-8 3 0 16,4 1 0-16,-7-10-10 0,4 9 10 0,-4-9 0 15,3 6-9-15,-3-6 9 0,0 0 0 0,0 0-9 16,0 0 9 0,0 0-30-16,0 0-2 0,0 0 0 0,11 0 0 15,-4 0-124-15,4-6-24 0,-4 3-6 16,3-6-1-16</inkml:trace>
  <inkml:trace contextRef="#ctx0" brushRef="#br1" timeOffset="188192.32">7168 18066 115 0,'0'0'0'0,"0"0"10"0,0 0-10 0,0 0 0 16,0 0 0-16,0 0 0 0,0 0 323 0,0 0 62 15,0 0 13-15,0 0 2 0,0 0-267 0,0 0-53 16,0 0-12-16,-7-3-1 0,4-3-48 0,3 6-10 16,0 0-1-16,0 0-8 0,-11-9 8 0,4 2-8 15,-3 7 0-15,3 0 0 0,0-3 14 0,-1 3-1 16,-2 0 0-16,3 0 0 0,-4 3 23 0,4-3 5 15,-3 0 1-15,3 7 0 0,-4-4-13 0,4 3-2 16,-4-6-1-16,1 9 0 0,-1-2-4 0,1 2-1 16,-1 1 0-16,4-1 0 0,-7 0-13 0,3 1-8 15,4-1 10-15,4 1-10 0,-11-1 0 0,7 0 0 0,3 1 0 0,-3 2 0 16,0-2 8-16,3-1-8 0,-3 1 0 0,4-1 0 16,-1 0 0-16,1 1 0 0,-4-4 0 0,7-6 0 15,0 9 8-15,0-9-8 0,0 0 0 0,7 10 0 16,-4-7 13-16,8 3-3 0,-1-3-1 0,1-3 0 15,3 0-9-15,0 0 0 0,4 0 0 0,-4 0 0 16,4-3-17-16,-4-3 1 0,3 6 0 0,1-3 0 16,0-3 25-16,-4 2 6 0,0-2 1 0,0 6 0 15,4-3-16-15,-8-3 0 0,8 3 8 16,-4-4-8-16,4 1-10 0,-8 3-5 0,4-3-1 0,-3-4 0 16,-8 1 16-16,4 6 0 0,8-7 0 0,-12 4-9 15,1-10 1-15,-1 7 0 0,4 0 0 0,0-1 0 0,-7-2 8 16,4-1-10-16,-4 1 10 0,0 2-10 0,0-6 10 0,-4 7-13 15,-3-7 5-15,4 7 8 0,-1 0-16 0,-3-1 5 16,-4 1 1-16,1-1 0 16,3 4-21-16,0 3-4 15,-4-3-1-15,1 6 0 0,3 0-29 0,-11 0-7 16,11 6 0-16,-4-6-464 0,-6 3-92 0</inkml:trace>
  <inkml:trace contextRef="#ctx0" brushRef="#br1" timeOffset="189159.13">7532 18063 172 0,'0'0'8'0,"0"0"1"0,0 0-9 0,0 0 0 0,0 0 0 0,0 0 0 15,0 0 132-15,0 0 24 0,0 0 4 0,0 0 2 16,0 0-42-16,0 0-9 0,0 0-2 0,0 0 0 16,0 0-28-16,0 0-5 0,0 0-2 0,0 0 0 15,0 0-19-15,0 0-4 0,0 0-1 0,0 0 0 16,0 0-27-16,0 0-6 0,0 0-1 0,0 0 0 16,-4 3 20-16,-6 4 3 0,3-4 1 0,-4 3 0 15,4 7-23-15,-4-7-4 0,-3 3-1 0,4 1 0 16,-1 5 0-16,-6-5-1 0,9 2 0 0,-9-5 0 15,3 8 24-15,0-2 5 0,3-4 0 0,7 1 1 16,-6-1-23-16,3-3-5 0,3 4-1 0,1-1 0 0,3-9 3 16,0 10 0-16,0-10 0 0,0 0 0 0,7 9-15 15,-7-9-8-15,0 0 8 0,3 9-13 0,4-2 2 16,-7-7 1-16,0 0 0 0,7 9 0 0,1 0 10 0,-1-2 0 16,3-4 0-16,-10-3 0 0,7 0 0 0,4 6 0 15,6-6 0-15,-6 0 0 0,3 0 0 0,0-6 0 16,0 6 0-16,4-3 0 0,0-4 0 0,-4 4 0 15,3-3 0-15,-2-3 0 0,2 2 0 0,-3-2 0 16,0 0 0-16,0 5 0 0,1-5 0 0,-5 3 8 16,4-10-8-16,-7 7 11 0,4-1-11 0,3 1 0 15,-10-1 0-15,3-5 8 0,3 5-8 0,-3-2 12 0,0 2-12 16,-7 1 12-16,4 0-12 0,-4-4 0 16,3 4 0-16,-3 6 0 0,-3-7 0 0,3 10 8 15,-4-6-8-15,4-4 8 0,0 10 0 0,-7-3 0 16,4-9 0-16,-4 9 0 0,0 3-8 0,0-7-16 0,3 7 4 0,-7 0 1 15,1 0-5-15,6 0 0 0,-10 0-1 0,4 0 0 32,3 0-23-32,-4 0-5 0,4 0-1 0,0 7 0 15,3-7-10-15,-6 0-3 0,3 3 0 0,7-3-722 0</inkml:trace>
  <inkml:trace contextRef="#ctx0" brushRef="#br1" timeOffset="194536.86">7987 18029 1494 0,'0'0'66'0,"0"0"14"0,0 0-64 0,0 0-16 16,0 0 0-16,0 0 0 0,10 0 92 0,-2 0 16 15,-8 0 4-15,0 0 0 0,7 3-45 0,-7-3-9 16,7 0-2-16,-7 0 0 0,3 0 8 0,-3 0 2 16,0 0 0-16,0 0 0 0,0 0-10 0,0 0-3 0,0 0 0 0,0 0 0 15,0 0-36-15,0 0-7 0,0 0-2 0,0 0 0 16,0 0-8-16,0 0 0 0,0 0-12 0,0 0 12 31,0 0-50-31,0 0-2 0,0 0-1 0,4 16 0 16,-4-7-55-16,0 0-12 0,-4 1-1 0,1-1-799 0</inkml:trace>
  <inkml:trace contextRef="#ctx0" brushRef="#br1" timeOffset="194924.8">8047 18305 2350 0,'0'0'52'0,"0"0"10"0,0 3 2 0,-7-3 3 0,0 0-54 0,7 0-13 0,-4 0 0 0,4 0 0 0,0 0 13 0,-7 6 0 0,7-6 0 0,0 0 0 15,0 0 10-15,0 0 1 0,0 0 1 0,0 0 0 16,0 0-38-16,0 0-8 0,0 0-2 0,0 0 0 31,-3 3-12-31,3-3-2 0,0 10-1 0,-4-4 0 16,-3 3-23-16,7-2-5 0,-3 2-1 0,3-9-565 0,0 0-112 0</inkml:trace>
  <inkml:trace contextRef="#ctx0" brushRef="#br1" timeOffset="196028.14">8812 17546 518 0,'7'-6'46'0,"-7"6"-37"15,0 0-9-15,4-10 0 0,3 10 219 0,0 0 41 16,-7 0 9-16,0 0 2 0,7-6-176 0,-7 6-35 15,0 0-8-15,0 0 0 0,0 0 35 0,0 0 7 16,0 0 2-16,0 0 0 0,0 0-18 0,0 0-3 16,0 0-1-16,0 0 0 0,0 0-17 0,0 0-3 15,-3 12-1-15,-1 1 0 0,4 3-26 0,0-4-6 16,-7 10-1-16,4-3 0 0,-1 3-20 0,0 3 0 16,-3 0 0-16,7 3 0 0,-3 7 0 0,-1-7 0 0,1 7-12 15,3-7 4-15,0 6 8 0,-4 1 0 16,1-7 0-16,3 6 0 0,-4-5 0 0,4-1 0 0,0 3 0 0,0-2 0 31,0-4-40-31,0-3-4 0,0-4 0 0,0-2 0 16,0 0-129-16,0-7-27 0,-7 4-4 0</inkml:trace>
  <inkml:trace contextRef="#ctx0" brushRef="#br1" timeOffset="196340.82">9529 18041 2761 0,'0'0'60'0,"0"0"13"0,0 0 3 0,-8 7 2 0,-2-4-62 0,3 3-16 15,7-6 0-15,-4 6 0 0,4-6 0 0,-3 10 0 16,3-7 0-16,0-3-10 0,3 9 2 0,-3-2 0 16,4-4 0-16,-4 6 0 0,0-9 8 0,7 6 0 15,-7-6 0-15,3 10 0 16,1-4-40-16,-4-6-5 0,3 3-2 0,-3-3 0 16,0 10-23-16,0-10-5 0,0 0-1 0,0 0 0 15,0 0-132-15,0 0-26 0,0 0-6 0,0 0 0 0</inkml:trace>
  <inkml:trace contextRef="#ctx0" brushRef="#br1" timeOffset="196510.65">9581 17772 2948 0,'0'0'65'0,"0"0"14"0,0 0 2 0,0 0 1 0,0 0-66 0,0 0-16 0,0 0 0 0,0 0 0 16,0 0-38-16,0 0-11 0,0 0-3 0,8 0 0 15,-1-3-134-15,3 3-27 0,1-7-6 0,-1 7-467 16,1 0-94-16</inkml:trace>
  <inkml:trace contextRef="#ctx0" brushRef="#br1" timeOffset="196895.96">10234 17665 2026 0,'18'-9'90'0,"-18"9"18"0,0 0-86 0,10-10-22 16,1 4 0-16,-1-3 0 0,1-1 23 0,0 7 0 15,-1-13 0-15,1 7 0 0,6-7-3 0,-2 7 0 16,-12-4 0-16,4-2 0 0,7-1 10 0,-3 3 2 16,-11-2 0-16,0 5 0 0,0-5 16 0,-4 11 3 0,4-5 1 0,-7 3 0 15,0 3-16-15,0 3-4 0,0-7 0 0,0 14 0 16,-4-7-32-16,1 3 0 0,10-3 0 0,-7 9 0 15,0 1 0-15,-4 5 0 0,4-5 0 0,0-1 0 16,4 7 0-16,-5-7 0 0,-2 10 0 0,3 0 0 16,0-3 8-16,0 2-8 0,0 1 0 0,0 6 0 15,-4-6 29-15,4 9 3 0,3-3 0 0,-3 4 0 16,0 5-32-16,0-6-13 0,4 7 1 0,-4-1 0 16,3 1 12-16,1-1 16 0,-1-6-3 15,1 1-1-15,3-1-12 0,-4-3 0 0,1 0 0 0,3-3 0 16,0 0-9-16,0-3-5 0,0-7-1 0,0 4 0 15,3-7-37 1,-3 1-7-16,0-4-1 0,0-6-1 0,0 0-137 0,0 0-27 0,0 0-6 16,0 0-623-16</inkml:trace>
  <inkml:trace contextRef="#ctx0" brushRef="#br1" timeOffset="197111.08">9920 17878 2185 0,'0'0'96'0,"0"0"21"0,0 0-93 0,0 0-24 16,0 0 0-16,11 0 0 0,3-6 45 0,-4 6 5 16,8 0 1-16,-4 0 0 0,4-3-15 0,3 3-2 15,-3 0-1-15,-1 0 0 0,4-6-20 0,-3 6-4 16,3-4-1-16,-3-2 0 0,3 6-8 0,-3-3 0 16,6-3 0-16,-2 6 0 0,-8 0 0 0,7 0-11 15,3 0 3-15,-2 0 0 16,-1 6-87-16,0-6-17 0,-3 3-3 0,10-3-552 15,-3 0-110-15</inkml:trace>
  <inkml:trace contextRef="#ctx0" brushRef="#br1" timeOffset="199056.48">11582 17834 745 0,'17'-3'32'0,"-17"3"8"0,0 0-32 0,0 0-8 0,0 0 0 0,0 0 0 16,7 0 77-16,-7 0 14 0,0 0 2 0,11-6 1 15,0-3-35-15,-11 9-7 0,0 0-2 0,0 0 0 16,14 0-18-16,-14 0-4 0,0 0-1 0,0 0 0 16,0 0 26-16,0 0 6 0,7-7 1 0,-7 7 0 15,0 0 20-15,0 0 4 0,7-3 0 0,-7 3 1 16,0 0 15-16,3-6 4 0,-6-4 0 0,6 1 0 0,-3 6-46 15,0 3-9-15,0-6-1 0,0-4-1 0,4 1-24 0,-1 3-5 16,-10 2-1-16,7-2 0 0,0-3-17 0,-3 6 0 16,-4-4 0-16,-4 4 0 15,1-3-27-15,-1 6-2 0,0-6-1 0,-6 6 0 0,-8 6 30 0,0 0 12 16,11-3-1-16,-7 7 0 16,-4-1-11-16,1 1 0 0,3-1 0 0,6 7 0 0,1 2 0 0,-3 1 0 15,-1 3 0-15,4 0 0 0,3-6 0 0,4 12 8 16,-10 0 0-16,6-3 0 0,4 4-8 0,0-4 8 15,0 3-8-15,3-3 8 0,-3 3 1 0,0-9 0 16,7 6 0-16,0-6 0 16,-7 0-37-16,7 3-8 0,4-10-2 0,-1 4 0 15,4-7-41-15,0 1-8 0,-3-1-1 0,6-3-1 16,8-6-23-16,0 0-4 0,-8 0 0 0,8-6-667 0</inkml:trace>
  <inkml:trace contextRef="#ctx0" brushRef="#br1" timeOffset="199495.33">11793 17979 403 0,'7'-4'36'0,"-3"-5"-36"0,-1 3 0 0,1-4 0 16,0 1 276-16,3 3 49 0,-4 3 10 0,1-4 1 15,-1-2-245-15,1 6-50 0,-1-4-9 0,1-2-3 16,-4 9 18-16,0 0 3 0,0 0 1 0,0 0 0 16,0 0 10-16,-7 6 3 0,0-6 0 0,0 0 0 15,-4 3-7-15,0 7-1 0,1-4 0 0,-1 4 0 0,4-1-11 16,-3 7-2-16,-1-4-1 0,0 4 0 15,4 3-27-15,-3-4-6 0,-4 4-1 0,7 0 0 16,-4 0-8-16,4-3-16 0,3-4 4 0,1 4 1 16,-4-1 11-16,7-2 16 0,3-4-4 0,1-2-1 15,-4 2-11-15,0-9-9 0,7 6 9 0,0-3-13 0,4 4 13 0,-11-7 0 16,7 0 0-16,3-7 0 0,1 7 9 0,-1-9-9 16,1 9 0-16,-4-9 9 0,4-1-9 0,-1 1 0 15,-3 3 0-15,0-4 0 0,4 1 8 0,-4-1-8 16,0-5 0-16,0 5 8 0,4 1-8 15,-4-4 12-15,0-2-12 0,3 8 12 0,-6-2-12 0,3 9 0 16,-3-9 9-16,-4 9-9 0,7 6 12 0,0-3-3 16,-4 6 0-16,1-2 0 0,-4 8-9 0,3-2 0 0,-3 3 0 15,4-7 8-15,-4 7-8 0,0-4 0 0,0 4 0 0,0-4 8 16,-4 4 2-16,4-7 0 0,0 7 0 16,0-6 0-16,0-1-10 0,0-9 10 15,4 9-10-15,-4-9 10 16,3 10-30-16,-3-10-7 0,7 0-1 0,0 9 0 15,4-9-116-15,-4 0-23 0,4-3-5 0,6-3-482 0,-3-4-97 0</inkml:trace>
  <inkml:trace contextRef="#ctx0" brushRef="#br1" timeOffset="199738.42">12478 17584 2016 0,'0'0'179'0,"0"0"-143"0,0 0-36 0,0 0 0 0,0 0 163 0,0 0 25 16,0 3 6-16,7 3 1 16,-4 10-178-16,4-7-35 0,-3 4-7 0,-1 2-2 0,5 1 15 0,-5 6 4 15,4-3 0-15,0 6 0 0,-3 0 8 0,-1 9 0 16,1-5-9-16,-4 8 9 0,0-2 0 0,0-7-9 16,0 6 9-16,-4 1 0 15,4-1-36-15,0-5-1 0,0-4 0 0,-3-3 0 16,3 3-115-16,-4-6-24 0,1-1-4 15,-1-8-433-15,1 5-87 0</inkml:trace>
  <inkml:trace contextRef="#ctx0" brushRef="#br1" timeOffset="199968.59">12196 17834 1785 0,'0'0'159'0,"0"0"-127"0,0 0-32 0,0 0 0 16,0 0 229-16,7-3 40 0,-7 3 8 0,10 0 2 15,1-6-217-15,3 6-43 0,4 0-9 0,-1 0-2 16,4 6 13-16,0-3 3 0,-3-3 0 0,3 0 0 16,0 0-10-16,4 0-2 0,0 0 0 0,0 0 0 31,3 0-36-31,-4 0-7 0,5 7-1 0,-5-7-1 0,1-7-31 16,-4 7-7-16,0 0-1 0,-3 0 0 0,0 0-130 0,-8-3-26 0,4 3-6 0,-7 3-386 15,4-3-78-15</inkml:trace>
  <inkml:trace contextRef="#ctx0" brushRef="#br1" timeOffset="200681.86">14058 17778 1267 0,'0'0'112'0,"0"0"-89"0,0 0-23 16,0 0 0-16,0 0 151 0,0 0 25 0,0 0 6 0,0 0 1 16,0 0-95-16,4 9-18 0,-1 1-4 0,1 2-1 15,-1-2-9-15,-3 5-3 0,0 4 0 0,0-3 0 16,0 3-12-16,0 9-2 0,0-9-1 0,0 6 0 15,0 0-30-15,0 0-8 0,-3-3 0 0,3-6 0 16,-4 9-11-16,1-6-3 0,3-1-1 0,-4 1 0 31,1-3-28-31,-1-4-5 0,1-2-2 0,3 5 0 16,0-5-164-16,0-4-33 0,0-6-6 0,0 0-2 0</inkml:trace>
  <inkml:trace contextRef="#ctx0" brushRef="#br1" timeOffset="200848.94">14079 17609 864 0,'0'0'76'0,"0"0"-60"16,0 0-16-16,0 0 0 0,0 0 476 0,0 0 92 16,0 0 18-16,0 0 4 15,0 0-590-15,0 0-119 0,0 0-23 0,0 0-5 16,0 0-61-16,7 3-13 0</inkml:trace>
  <inkml:trace contextRef="#ctx0" brushRef="#br1" timeOffset="201274.22">14273 17869 403 0,'0'0'36'0,"0"0"-36"0,0 0 0 0,0 0 0 0,-7 3 521 0,4 3 98 15,3-6 19-15,0 0 4 16,0 0-554-16,0 10-112 0,0-1-21 0,3 7-5 0,-3-16 26 0,4 3 6 0,-1 6 1 0,1 1 0 16,-4-10 17-16,3 6 16 0,-3-6-4 0,4 9 0 15,-4-9-12-15,0 0 0 0,0 0 0 0,0 0 0 16,7 7 22-16,-7-7 2 0,0 0 0 0,7-7 0 16,4 4 16-16,-4-3 3 0,0-3 1 0,0 2 0 15,0-2-29-15,0-4-6 0,0 4-1 0,4 0 0 16,-4-7-8-16,3 6-11 0,1-5 3 0,3 5 0 15,-7 1 8-15,7 0-8 0,-3 2 8 0,-1 7-8 0,1-3 8 16,-1 3 0-16,1 0 0 0,0 0 0 0,-4 3 8 16,7-3 3-16,-4 10 1 0,1-4 0 15,0 3-12-15,3 1 8 0,-4-1-8 0,4 1 8 0,-3-4 2 0,-1 3 0 16,1 10 0-16,0-3 0 0,-1-4-10 0,4 4 0 16,-7 3 0-16,4 6 0 0,-4-6-12 0,0 6 1 15,0-6 1-15,0-1 0 16,-3 1-1-16,3 0 0 0,-4-3 0 0,1 3 0 15,-4-10-30-15,7 0-7 0,0 7 0 0,0-16-1 16,-7 0-136-16,7 6-27 0,21-12-6 0,1-3-1 0</inkml:trace>
  <inkml:trace contextRef="#ctx0" brushRef="#br1" timeOffset="201627.84">15942 17493 1209 0,'-11'9'108'0,"8"-6"-87"0,-4-3-21 0,0 6 0 16,0-2 256-16,0 2 48 0,0 3 8 0,0-3 3 16,3-2-220-16,4 5-44 0,-3 7-9 0,-1-4-2 15,0 4-20-15,4 3-5 0,-3 0-1 0,-1 12 0 16,1-9-6-16,-1 12 0 0,-3 1-8 0,7-1 12 16,4 4-12-16,-8 0 8 0,-3-4-8 0,0-6 0 0,4 7 12 0,-4-1-3 15,3-5-1-15,-3-4 0 0,-4 0 20 0,4-3 3 16,4-7 1-16,-4 4 0 15,0-9-50-15,3-1-10 0,1 0-1 0,3-2-1 16,0-7-133-16,0 0-26 0,0 0-6 0</inkml:trace>
  <inkml:trace contextRef="#ctx0" brushRef="#br1" timeOffset="201863.1">15572 17834 1324 0,'0'0'59'0,"0"0"12"0,0 0-57 0,0 0-14 0,0 0 0 0,0 0 0 16,0 0 421-16,14 0 82 0,0 0 16 15,3-9 3 1,5 3-461-16,2 3-92 0,5-4-18 0,-1 4-4 16,4-6-1-16,-1-1 0 0,5 4 0 0,2-3 0 15,1-1-127-15,-4 1-26 0,-3 3-5 0,0 2 0 16,-4-2-92-16,-3 6-19 0,17-3-3 0,-17 3-259 0</inkml:trace>
  <inkml:trace contextRef="#ctx0" brushRef="#br1" timeOffset="202214.9">16118 17762 1177 0,'0'0'52'0,"0"0"11"0,0 10-51 0,0-10-12 0,-7 6 0 0,4-3 0 15,-4 6 46-15,0 1 6 0,0-4 2 0,3 4 0 16,1-1-42-16,-1-3-12 0,4-6 0 0,0 0 8 16,-3 10 57-16,3-10 12 0,0 0 3 0,0 0 0 0,0 0 16 0,7 3 3 15,3 3 1-15,-3-3 0 0,0-6-14 0,7 3-2 16,-3 3-1-16,3-3 0 0,0-3-24 0,0-3-5 15,-3 6-1-15,3-3 0 0,0-4-20 0,0-2-4 16,0 0-1-16,0 2 0 0,4 4 0 0,-4-3 0 16,-3-4 0-16,-1 1 0 0,5 0-28 0,-5-1 0 15,1 1 0-15,-8 3 0 16,1 2-18-16,-4 4-10 0,0 0-1 0,0 0-1 0,-7-6 7 0,0 6 2 16,0 6 0-16,-8-2 0 0,-2 2 21 0,3-3-9 15,-4 3 9-15,0 4 0 0,1 5 8 0,-1-2 8 16,-3-4 1-16,7 7 1 0,0 3 14 0,0 0 2 0,0-4 1 0,3 10 0 15,0-3-11-15,1 3-3 0,3 0 0 0,0-6 0 16,0 6-21-16,3-3 0 0,1 0 0 0,-1 0 0 16,4-3 0-16,4 3 0 0,-1-3 0 15,1 0 0-15,3-10 0 0,0 10-15 0,0-10 3 16,3 1 0 0,4-1-39-16,1-3-7 0,2 4-2 0,4-10 0 15,4 0-99-15,3 0-20 0,1-3-4 0,2-4-757 0</inkml:trace>
  <inkml:trace contextRef="#ctx0" brushRef="#br1" timeOffset="202485.73">17000 17743 864 0,'0'0'76'0,"-7"4"-60"16,0-4-16-16,-3 6 0 0,3-3 329 0,-7 3 63 15,-1 1 13-15,1-4 3 0,-3 6-316 0,3 7-62 16,-1-7-13-16,1 1-2 0,-7 8-15 0,4-2 0 16,-1-3 0-16,0 9 0 0,-3-4 19 0,0 4 10 15,3 0 3-15,1 0 0 0,-5-3-20 0,5 3-3 16,3-3-1-16,-4 0 0 0,4-1 7 0,0 1 1 16,0-9 0-16,0 5 0 0,0 1-24 0,6-7-5 15,-2-5-1-15,-1 5 0 16,8-9-125-16,-4 6-25 0,7-6-4 0,0 0-784 0</inkml:trace>
  <inkml:trace contextRef="#ctx0" brushRef="#br1" timeOffset="202719.77">16630 17747 3067 0,'0'0'136'0,"0"0"28"0,0 0-132 0,0 0-32 0,0 0 0 0,0 9 0 15,3 4 15-15,5-4-4 0,-5 0-1 0,8 4 0 16,-4-4-22-16,3 7-4 0,1-7 0 0,-1 7-1 16,5-3 9-16,-1 2 8 0,0 4-12 0,0 6 12 15,0-6-17-15,4 9 3 0,-4-3 1 0,3 0 0 16,-2-3-38-16,2 0-7 16,1 0-2-16,-1-3 0 0,1-3-92 0,0 3-18 0,-4-4-4 0,0-2-1 15,0 2-69 1,4-5-13-16</inkml:trace>
  <inkml:trace contextRef="#ctx0" brushRef="#br1" timeOffset="203248.51">17498 17398 1209 0,'0'0'108'0,"0"0"-87"15,0 0-21-15,0 0 0 0,0-3 237 0,0 3 43 16,0 0 9-16,-4 3 2 0,-6 4-228 0,3 2-46 16,-4 10-9-16,0 0-8 0,-3 6 0 0,0 3-16 15,0 3 2-15,0 1 0 0,-4 12 14 0,8-10 0 16,-4 13 12-16,0-6-12 0,3 6 30 0,0-3-1 16,4 0 0-16,-3-7 0 0,3 7-1 0,3-9 0 15,1 3 0-15,-1-4 0 16,1-6-45-16,-1-3-10 0,4 0-1 0,0-3-1 15,0-6-125-15,0 0-25 0,-3-7-5 0,3 1-676 0</inkml:trace>
  <inkml:trace contextRef="#ctx0" brushRef="#br1" timeOffset="203460.68">17180 17781 2944 0,'0'0'131'0,"0"0"26"0,0 0-125 0,0 0-32 0,7 0 0 0,0 0 0 16,4 0 19-16,0-3-3 0,3-3 0 0,0 6 0 16,0 0-16-16,4-3 0 0,-1-4 0 0,1 7 0 15,-1 0-8-15,5-6 8 0,2 3 0 0,-3 3-9 16,1-6 0-16,-1 6 0 0,4 0 0 0,-4-4 0 16,3-2-30-16,1 6-5 0,-4-3-2 0,0 3 0 15,-3-6-169-15,3 6-33 0</inkml:trace>
  <inkml:trace contextRef="#ctx0" brushRef="#br1" timeOffset="203849.17">17822 18104 2361 0,'0'0'52'0,"0"0"10"0,0 0 2 0,0 0 4 0,0 0-55 0,0 0-13 0,0 0 0 0,7 6 0 16,4-6 0-16,3 7 0 0,-3-4 0 0,3 3 0 15,-4-3 0-15,4 3 17 0,-3-2-1 0,0 5-1 16,-1 0-15-16,1 7 0 0,-1-7 8 0,-3 10-8 16,1-3 0-16,-1 3 0 0,-4-4 0 0,1 7-10 15,-4-6 10-15,0 9-12 0,-4-6 12 0,1 0-12 16,-4 0 12-16,3-4-8 0,0-2 8 0,1 2-8 16,-4-5-12-16,3-1-1 0,4-9-1 0,0 0 0 15,0 0-132-15,0 0-26 0,0 0-6 0,0 0-1 0</inkml:trace>
  <inkml:trace contextRef="#ctx0" brushRef="#br1" timeOffset="204311.38">18969 17718 2487 0,'0'0'110'0,"0"0"23"0,0 0-106 0,0 0-27 0,-7-9 0 16,-4 9 0-16,4 0 15 0,-3 0-3 0,-1 0 0 0,-3 0 0 16,-4 0-12-16,1 9-10 0,3 1 2 0,-8-4 0 15,1 3 8-15,4 4 0 0,-8 9 0 0,4 0 0 16,0-6 0-16,-1 9 11 0,5-3-3 0,3 12 0 15,3-9-8-15,0 3 0 0,1-3 0 0,6 1 8 16,4-4-8-16,4 3 0 0,-1-7 0 0,1 1-11 16,3-3 1-16,4-7 0 0,-1 7 0 0,1-7 0 15,-1-5-17-15,4 5-3 0,4-9-1 16,-4 6 0-16,0-6 31 0,4-6 10 0,0 6 0 0,-4-9 0 16,0 5 15-16,0-5 3 0,0-7 1 0,0 7 0 0,0-7-29 15,-3-3 0-15,3 1 0 0,-4-7 0 0,1 3 0 16,-4-4 0-16,4 1 0 0,-8 0 0 15,-3 3 13-15,0-3-3 0,-3 6-1 0,-1 1 0 0,-3-4-9 0,0 12 10 16,-4-2-10-16,1-4 10 0,-1 7-10 16,1-1-14-16,-1 4 3 0,1 3 1 15,3-3-106-15,-4-4-20 0,4 10-5 0,3-3-1 16,4 3-38-16,-3-6-8 0,3 6-2 0,0 0 0 0</inkml:trace>
  <inkml:trace contextRef="#ctx0" brushRef="#br1" timeOffset="204632.91">19163 17994 2293 0,'0'0'50'0,"0"0"10"0,0 0 3 0,0 0 2 0,0 0-52 0,0 10-13 0,0-1 0 0,0 1 0 15,0-1 10-15,0 0-1 0,0 1 0 0,0-10 0 16,0 6 35-16,0-6 6 0,0 0 2 0,3 9 0 16,-3 1 4-16,0-10 0 0,0 0 1 0,4 9 0 15,-1 1-45-15,-3-10-12 0,4 6 0 0,-4-6 0 16,0 0-52-16,0 0-13 0,4 9-3 0,-4-9 0 15,0 0-131-15,0 0-26 0,0 0-6 0,10 0-1 0</inkml:trace>
  <inkml:trace contextRef="#ctx0" brushRef="#br1" timeOffset="205224.81">19544 17769 2977 0,'0'0'132'0,"0"0"27"0,0 0-127 0,0 0-32 16,0 0 0-16,0 0 0 15,0 9-101-15,0 0-27 0,0 1-4 0,0 2-2 16,0-5 71-16,3 8 15 0,-3-2 2 0,0-4 1 15,-3 7 15-15,3-7 3 0,0 1 1 0,-4-1 0 16,1 0-7-16,-1 7-2 0,4-6 0 0,0-1 0 0,0-9 35 0,0 0 0 0,0 0 0 0,4 9 0 16,-4 1 0-16,0-10 0 0,0 0 0 0,0 0 0 15,10 6 0-15,1-6 0 0,-4-6-13 0,4 3 4 32,-1-4-16-32,1-2-3 0,-1 0-1 0,-3 2 0 0,1 4 29 0,2-3 0 0,1-4 13 0,-8 7-4 15,-3 3 11-15,0 0 1 0,0 0 1 0,0 0 0 16,-3 10 6-16,-4-1 0 0,3 1 1 0,1 8 0 15,-4 1 10-15,3-3 1 0,-3 0 1 0,3-4 0 0,1 4-21 0,3-4-5 16,-7 4-1-16,7-7 0 16,0 1-14-16,0-1 8 0,7-2-8 0,0-4 0 0,0-3 8 15,0 0-8-15,4 0 0 0,3 0 9 0,-4-3 4 16,4-4 1-16,4 4 0 0,0-3 0 0,-4-4 10 0,3 1 1 16,-2 3 1-16,-1-4 0 0,3 7 14 0,-6-6 4 15,3-7 0-15,-3 4 0 0,-1-4-6 0,1 0-1 16,-4-3 0-16,3 4 0 0,-3 5-17 0,1 1-3 15,-1 6-1-15,-4-7 0 0,-3 10 4 0,4-6 0 16,-4 6 0-16,3-3 0 0,1-3-8 0,-1-4 0 16,4 10-1-16,-3-9 0 0,3 3-25 0,-4 2-5 15,1-2-1-15,3-3 0 16,-4 6-25-16,5-4-6 0,-5-2-1 0,4 0 0 16,-3 2-107-16,-1-2-21 0,1-1-5 0,-1 7-525 0,-3-6-105 0</inkml:trace>
  <inkml:trace contextRef="#ctx0" brushRef="#br1" timeOffset="205640.79">20066 18192 1670 0,'0'0'74'0,"0"0"15"0,0 0-71 0,0 0-18 0,0 0 0 0,0 0 0 15,0 0 316-15,0 0 60 0,0 0 12 0,0 0 3 32,4-10-471-32,-1 1-95 0,1 0-18 0</inkml:trace>
  <inkml:trace contextRef="#ctx0" brushRef="#br1" timeOffset="-195933.56">26726 9938 864 0,'-14'-18'38'0,"7"14"8"0,0-11-37 0,0 5-9 15,0 1 0-15,0 3 0 0,0-4 215 0,3 1 41 16,1-1 8-16,3 1 1 0,3 3-209 0,-3 6-43 16,0 0-13-16,4-3 8 0,7-4-8 0,-1 4 0 15,4-3 0-15,0 6 0 0,1 0 0 0,2 6 0 0,1-3 0 0,3 4 0 16,0 2 12-16,4 7 2 0,0-4 0 0,-1 4 0 16,4 12 5-16,4-3 1 0,3 4 0 0,4 5 0 15,4 4-2-15,-1 6 0 0,4-1 0 16,0 11 0-16,3-1-6 0,-3 0-2 15,0 10 0-15,0 9 0 0,-1 0-10 0,1 0 0 0,0 7 0 16,-3-1 0-16,-1-3 0 0,-3 13 8 0,-4-6-8 0,0 6 8 16,-7-7-8-16,1 1 0 0,-5 2 0 15,1-8 0-15,-4 11 0 0,-3-5 0 0,0-10 0 0,-1 6 0 16,-3-5 13-16,0 5 7 0,-3 4 2 0,0-1 0 16,-4-3-3-16,0 1-1 0,-4-7 0 0,1 0 0 15,-8 0-6-15,1 0 0 0,-1 7-1 0,1-7 0 16,-4 0-11-16,-1 0 0 0,5-9 0 0,-4 0 8 0,3-10 0 15,-3 0-8-15,4-3 12 0,-1-3-4 16,1-3-8-16,3 0 0 0,-4-6 0 0,4-4-11 0,0 1 25 0,4-7 5 16,-4 0 1-16,0-9 0 15,3 6 3-15,1-6 1 0,-4 0 0 0,3-4 0 0,-3 4-12 0,4-3-3 16,-4-7 0-16,3 1 0 16,-3-1 7-16,4 1 0 0,-1-1 1 0,-3-3 0 0,0 4-7 0,0-7-2 15,0-3 0-15,4 6 0 0,-4-6 0 0,0 9 0 16,0 1 0-16,3-4 0 0,-3-3-8 0,0-3 0 15,0 0 0-15,4 10 0 0,-4-10 0 0,0 0 0 16,0 0 9-16,0 0-9 0,0 0 17 0,0 0-1 16,0 0 0-16,0 0 0 0,0 0 11 0,0 0 1 15,0 0 1-15,0 0 0 0,0 0-20 0,0 0-9 16,0 0 8-16,0 0-8 0,0 0 0 0,0 6 8 16,0-3-8-16,0 6 0 0,0 4 0 0,-4-4 0 0,1 1 0 0,3-1 0 15,-4 1 0-15,1-1 0 0,3 0 0 16,-4 1 0-16,1-4 0 0,3-6 0 15,0 3 0-15,0-3 0 0,-4 10 0 0,4-10 8 0,-3 6-8 0,3-6 12 16,0 0-2-16,0 0 0 0,0 0 0 0,0 0 0 16,-7 3-2-16,7-3 0 0,-4 6 0 0,4-6 0 15,0 0-8-15,0 0 0 0,-3 10 0 0,3-10-11 16,0 0 35-16,0 0 6 0,0 0 2 0,0 0 0 16,0 0-32-16,-4 6 0 0,4-6 0 0,0 0 0 15,0 0 0-15,0 0 0 0,0 0 0 0,0 0 0 16,0 0 12-16,0 0-3 0,0 0-1 0,0 0 0 15,0 0-8-15,0 0 0 0,-3-6 0 0,3 6-11 16,0 0 11-16,0 0 0 0,0 0 0 0,0-10 8 16,0 4-8-16,0 6 0 0,0-3 0 0,0 3 0 15,0-9 8-15,0 9-8 0,0-7 8 0,0 7-8 0,0-9 0 0,0 9 0 16,0 0 0-16,0-3 8 0,0-4-8 0,0 7 0 16,0 0 0-16,0 0 8 0,0 0-8 0,0 0 0 15,0 0 0-15,0 0 0 0,0 0 0 0,0 0 0 16,0 0 0-16,0 0 0 0,0 0 0 0,0 0 0 15,0 0 0-15,0 0 0 0,0 0 8 0,0 0-8 16,0 0 8-16,0 0-8 0,0 0 0 0,0 0 0 16,0 0 0-16,3-9 0 0,-3 9 0 0,0 0 0 15,7-6 0-15,-7 6 0 16,4-3-49-16,-4 3-11 0,0 0-3 0,3-7 0 16,4 4-86-16,0-6-18 0,0-1-3 0</inkml:trace>
  <inkml:trace contextRef="#ctx0" brushRef="#br1" timeOffset="-195081.01">26801 9838 172 0,'0'0'16'0,"10"0"-16"0,-10 0 0 0,7 0 0 0,-7 0 136 0,7-6 24 16,-3 3 4-16,3-4 2 0,-7 7-55 0,0 0-11 0,3-3-3 0,-3 3 0 16,0-6-37-16,0 6-7 0,0-3-1 0,0 3-1 15,0 0-18-15,0 0-3 0,0 0-1 0,0 0 0 16,0 0-13-16,0 0-2 0,-7 0-1 0,0 3 0 16,4 3 3-16,-8 4 1 0,4-1 0 0,-4 7 0 15,4-4 3-15,-3 4 0 0,-1 0 0 0,1 2 0 16,-1 1 0-16,1 0 1 15,-5 0 0-15,5-3 0 0,-1 2 3 0,1 7 1 0,-1-6 0 0,4 0 0 16,-4 0-14-16,8 0-3 0,-4-4-8 0,3 1 12 16,-3-3 1-16,0-4 0 0,4 0 0 0,3-9 0 15,3 13 11-15,-3-13 3 0,-7 3 0 0,7-3 0 16,0 0 11-16,0 0 2 0,0 0 1 0,7-9 0 16,0 2-18-16,4-2-4 0,-1 0-1 0,-3-10 0 0,1 0-10 0,2 3-8 15,1-2 12-15,-4-1-12 0,3 0 0 0,-3-6 0 16,0 6-10-16,1-6 10 0,-1 6 27 0,0-6 13 15,-4 12 2-15,4-5 1 0,-3 2-18 0,-1 0-3 16,-3 7-1-16,0-1 0 0,0 1 11 0,4 0 3 16,-4-1 0-16,0 4 0 0,0 6-22 0,0 0-4 15,3-9-1-15,-3 9 0 0,0 0 2 0,0 0 0 16,7 0 0-16,4-4 0 0,-4 4-10 0,0 0 12 16,4-6-12-16,-1 6 12 0,1 0 0 0,3 0 0 0,0 0 0 15,0 6 0-15,4-6-12 0,-1 4 10 0,5-4-10 16,-1 6 10-16,3-3-10 0,5 3 0 0,2 4 9 15,-2-1-9-15,2-3 0 0,1 4 0 0,0-1 0 0,3 1 0 16,4-1-14-16,-4 0-4 0,1 1-1 0,-1 5 0 31,-3-5-148-31,-1 2-29 0</inkml:trace>
  <inkml:trace contextRef="#ctx0" brushRef="#br1" timeOffset="-193888.83">27220 13977 864 0,'4'-15'76'0,"-4"12"-60"0,0-4-16 0,-4-2 0 0,1 3 241 0,-1 2 46 15,1-2 9-15,-1 3 1 0,4 3-229 0,-3 0-47 0,3 0-9 0,-7-6-1 16,0 6 6-16,7 0 2 0,0 0 0 0,-4 9 0 16,1-3-11-16,3 13-8 0,-4-3 12 0,4 6-12 15,4 0 28-15,-1 6-2 0,-3 0 0 0,0 7 0 16,4-1 8-16,-4 4 2 0,3 0 0 0,-3 2 0 16,0-2-23-16,-3 0-4 0,-1 5-1 0,1-8 0 15,-1 3 4-15,-3 2 1 0,-11-8 0 0,4 2 0 16,4 1 13-16,-1-7 2 0,-3 3 1 0,0-9 0 15,0-3 11-15,7 3 1 0,0-3 1 0,0-7 0 16,3-5-2-16,-3-4-1 0,7 3 0 0,0-6 0 16,0 0-17-16,0 0-3 0,0-6-1 0,3-4 0 15,1-2-6-15,3-4 0 0,-3-3-1 0,3 0 0 16,3-6-11-16,4 0 8 0,-3 3-8 0,0-3 8 16,3-3-8-16,3 3 0 0,-3 0 0 0,0 6 0 0,1 0 0 0,2 10 0 15,1-7 0-15,-4 7-11 0,4-1 11 0,-4 1-8 16,3 9 8-16,1-9-8 0,0 9 8 0,-1 0 0 15,1 0 0-15,0 0 0 0,-1 3 0 0,4 3-8 16,1-6 8-16,-1 0 0 0,0 9 0 0,0-9 0 16,-7 7 0-16,4-4 0 0,-4 6 0 0,0 1 0 15,0 5 0-15,-3 1 0 0,-4 3-9 0,-4-7 0 16,1 10 0-16,3-3 0 0,-7 0 9 0,0 0 0 16,-4 6 0-16,1-13 0 0,-1 10 0 0,1-3 0 15,-4 0 0-15,3 0 0 0,-3-4 0 0,0-2 8 16,-4-4 0-16,4 7 0 0,-3-7-8 0,-1 7 0 0,-3-6 0 15,0-1 0-15,0 0 0 0,-4 1 0 0,1-1 0 0,-5-9 0 16,1 10 0-16,0-10 0 16,0 0 0-16,0 0 0 0,0 0 0 0,-1-4-12 0,1-2 4 15,4-3 0-15,-1-1-7 0,4 4-1 0,0 3 0 0,3-3 0 32,1-4-72-32,3 7-16 0,0-3-2 0,7 6-1 15,0 0-9-15,7-10-1 0,0 10-1 0,3-9 0 16,4 9-116-16,4-6-23 0,28-4-5 0,-4 1-1 0</inkml:trace>
  <inkml:trace contextRef="#ctx0" brushRef="#br1" timeOffset="-193402.03">28000 14708 172 0,'0'0'8'0,"7"-6"1"16,-7 6-9-16,7 0 0 0,0-10 0 0,0 4 0 0,0 3 382 0,-3-3 74 15,3 2 16-15,0-5 2 0,0 3-376 0,-4-4-75 16,1 7-15-16,0-3-8 0,-1-3 8 0,-3 9-8 15,-3-10 8-15,3 4-8 0,-8-4 17 0,5 10-1 16,-4-9 0-16,3 9 0 0,-6 0 8 0,-1-3 2 16,1 3 0-16,-1 3 0 0,-3-3-6 0,0 6-2 15,0-3 0-15,-4 7 0 0,-3-1-6 0,3 1-2 16,-3 5 0-16,3 1 0 0,-3-3 13 0,4 9 2 16,-5 0 1-16,5-7 0 0,-1 4-12 0,4 0-2 15,4-3-1-15,-1 2 0 0,0-8-3 0,8 9 0 16,-1-4 0-16,4-5 0 0,4-1 0 0,-1 0 0 15,4 1 0-15,0-1 0 0,4-9-8 0,0 7 10 16,3-7-10-16,0-7 10 0,0 4 1 0,4-3 0 0,-4 3 0 16,3-7 0-16,-3-2 4 0,1 2 1 0,-1 1 0 0,0 0 0 15,-4-4 4-15,4-3 2 0,-3 1 0 0,3 2 0 16,-3-3-12-16,-1 1-2 0,1 5-8 0,0 1 12 16,-4 6-12-16,0-3 0 0,-7 6 8 0,0 0-8 15,0 0 14-15,3 9 0 0,4 0 0 0,-3 1 0 16,-1 5 8-16,1-5 2 0,-1-1 0 0,1 1 0 15,-1-1-24-15,1 7 0 0,3-7 0 0,-4 1 0 16,1-4 0-16,0 3 0 0,-4-6 0 0,3 4-8 16,-3-7 0-16,4 9 0 0,-4-9 0 0,3 6 0 31,4-3-29-31,-3 7-6 0,3-10-1 0,0 6 0 0,0-3-33 16,3-3-7-16,1 7-2 0,3-7 0 0,0 3-105 0,4-3-21 0,-4-3-4 15,0 3 0-15</inkml:trace>
  <inkml:trace contextRef="#ctx0" brushRef="#br1" timeOffset="-192964.64">28780 14730 1324 0,'3'-3'118'0,"1"-7"-94"16,3-5-24-16,-4 5 0 0,1-5 188 0,3 5 32 15,-4 1 8-15,4-4 0 16,-7-2-207-16,0 8-41 0,0-2-9 0,0-1-2 0,-7 1 12 0,4 6 3 0,-8-3 0 0,1 3 0 15,-8-4-3-15,0 7 0 0,-3 0 0 0,-3 7 0 16,-1-4 19-16,0-3 12 16,0 6-1-16,-3-3-1 0,4 3 40 0,-1-3 8 15,-3 13 2-15,-4-6 0 0,0 5-4 0,4-2 0 0,-7 6 0 16,3 3 0-16,0-4-17 0,4 4-4 0,10 0-1 0,4-3 0 16,0 0-34-16,3 0 0 0,4 6 0 0,4-13 0 15,6 10 0-15,1-3 0 16,3-6-12-16,4 2 3 0,3-5 0 0,7-1 0 0,-4 1 0 0,5-4 0 15,2-6 9-15,-2 3 0 0,2-3 0 0,1-3 0 16,-4 3 28-16,0-6 0 0,0-4 1 0,1 1 0 16,-8-1 37-16,7-5 7 0,0-4 2 0,-3 0 0 15,6 3-20-15,-2-2-4 0,2-11-1 0,1 4 0 16,0-9-26-16,3 6-6 0,-7-10-1 0,4 3 0 16,-1 1-17-16,-2 3 0 0,-1-4 0 0,-4-6 0 15,-3 13 0-15,-3-6 8 0,-4 2-8 0,0 1 0 16,-3-4 32-16,-4 13-1 0,0-6 0 0,-7 3 0 0,0 0-19 15,-4 0-3-15,4 3-1 0,-7 3 0 0,0-3-8 16,-4 3-11-16,0 1 3 0,1-1 0 16,-1 9-95-16,-3-5-18 15,3-4-4-15,-6 3-1 0</inkml:trace>
  <inkml:trace contextRef="#ctx0" brushRef="#br2" timeOffset="-165631.91">3150 13952 460 0,'0'0'41'0,"0"0"-33"16,0 0-8-16,0 0 0 0,0 0 236 0,0 0 44 15,0 0 10-15,0 0 2 0,0-9-212 0,0 9-43 16,0 0-8-16,0 0-1 0,4-10-18 0,-4 10-10 0,0 0 12 0,0 0-12 15,0-6 14-15,0 6-4 0,0 0-1 16,0 0 0-16,-4 0 41 0,4-3 8 0,-3-3 2 0,3 6 0 16,-7-3 19-16,-4 3 4 0,8-7 1 0,-11 7 0 15,3 0-12-15,0 0-1 0,-3 7-1 0,-3-4 0 16,2 6-34-16,1 1-8 0,-7 5 0 0,4-5-1 16,-1 8-27-16,0-2 0 0,1 9 0 15,-1-3 0-15,4 0 0 0,-4 6 0 0,15-6 0 16,-8 3 0-16,1 0-9 0,-1 4 9 0,7 5 0 0,-6-6 0 15,6-2-13-15,-3 2 4 0,4 0 1 16,-1-3 0-16,4 3 8 0,0-6 9 0,0-3-1 0,0 0-8 16,4-7 8-16,6 4-8 0,1-7 0 0,-4 1 0 15,11-10 28-15,-4 9-2 0,7-9 0 0,4 0 0 16,-8-3-12-16,15-3-2 0,-7 6-1 0,3-10 0 16,4 1-3-16,-8 0-8 0,1-7 12 0,0 3-4 15,6-2-8-15,-6-4 8 0,-7 3-8 0,7-3 8 0,3 1-8 0,-11-7 10 16,-3 6-10-16,4-6 10 0,-4 6 5 0,0 0 1 15,-3-6 0-15,0 3 0 0,-8-3 1 0,-3 6 1 16,7-6 0-16,-14 6 0 0,4-6-6 0,-8 6 0 16,7 0-1-16,-6 1 0 0,-1-1-3 15,-3-3 0-15,-7 9 0 0,7-5 0 0,-7-4 6 0,0 12 1 16,3-2 0-16,-3-4 0 0,0 7-15 0,3-1 0 16,4 4 0-16,-7-4 0 15,-1 1-26-15,5 6-8 0,-4-3-2 0,7-4 0 16,-4 10-59-16,0 6-12 0,8-2-2 0,-1 2-660 15,1-3-132-15</inkml:trace>
  <inkml:trace contextRef="#ctx0" brushRef="#br2" timeOffset="-165034.95">3200 15084 2487 0,'-11'-9'55'0,"11"9"11"0,-3-6 2 0,3 6 2 0,0-10-56 0,0 10-14 0,-7 0 0 0,7 0 0 16,0 0 54-16,0 0 8 0,0 0 2 0,0 0 0 15,0 0-36-15,0 0-6 0,0 0-2 0,0 0 0 16,0 10-5-16,7 8-2 0,-7 4 0 0,0 0 0 15,0 10-1-15,0-1-1 0,0 4 0 0,0-1 0 16,-7 10 13-16,3-6 4 0,0-1 0 0,-3 4 0 16,4-7-20-16,-4-2-8 0,3 2 8 15,1-5-8-15,-8 2 10 0,4-9-10 0,4 9 12 0,-4-9-12 16,0 3 0-16,-1 3 0 0,5-2 0 0,-8-8 0 16,8 1-155-1,-8 6-34-15</inkml:trace>
  <inkml:trace contextRef="#ctx0" brushRef="#br2" timeOffset="-162991.68">3270 16307 1897 0,'0'0'84'0,"0"0"17"0,0-6-81 0,-3 3-20 16,3-7 0-16,0 10 0 0,0 0 32 0,0-6 1 0,0 6 1 0,0 0 0 16,0-9-34-16,0 9 0 0,0 0-10 0,0 0 10 31,-11-3-47-31,4 6-1 0,4-3-1 0,-8 9 0 15,0-3 6-15,1 4 2 0,-4-1 0 0,0 7 0 0,-1-4 30 0,-2 7 11 0,-1-3 0 0,1 3-9 16,-1 0 21-16,-3-4 4 0,7 4 0 0,0 0 1 16,-8-3 3-16,8 2 0 0,4-2 0 0,-1 3 0 15,8-10-8-15,-8 10 0 0,11 0-1 0,0-3 0 16,0 2-11-16,0 1 0 0,11 0 0 0,-8 3 0 16,8-3-13-16,-1-7 1 0,1 4 1 0,3 0 0 15,-3-7-24-15,3 1-5 0,-4-7 0 16,4 3-1-16,0-3 23 0,1-3 5 0,2-3 1 0,-3-3 0 15,-3-4 12-15,3 1 13 0,0-1-2 0,4-5-1 0,-4 5 26 16,-4-8 6-16,5-1 1 0,-5 3 0 0,4-3-1 16,-3-6 0-16,-8 6 0 0,8 1 0 15,-8-1-24-15,5-6-5 0,-8 6-1 0,0 0 0 0,0 0-12 16,-8 0-12-16,1-3 3 0,0 10 0 16,-7-4-27-16,4 4-6 0,-4-4-1 0,-1 7 0 15,-2 2 7-15,-1-2 2 0,1-1 0 0,-1 7 0 16,4-3 26-16,-4 3 8 0,4-3 0 0,0 6 0 0,3-10 23 15,1 10 11-15,-1 0 2 0,1 0 1 0,3 3-29 0,-1 4-8 16,5 2 0-16</inkml:trace>
  <inkml:trace contextRef="#ctx0" brushRef="#br2" timeOffset="-162450.85">3221 16903 1814 0,'0'0'80'0,"0"0"17"0,0-6-77 0,-7-4-20 0,7 10 0 0,-4-6 0 0,4-3 11 16,0 9-2-16,-10 0 0 0,10 0 0 16,-4-3-9-16,-3 3 0 0,4 3-12 0,-12 6 12 15,8-3-14-15,-3 4 5 0,3 5 1 0,-4-2 0 16,-6 3-20-16,10 2-4 0,-4 1-1 0,0 0 0 0,1-3 33 16,-1 9 0-16,8-6 12 0,-4 0-3 0,7-1-9 0,-4-2 0 15,8 3 0-15,3 0 8 0,-4-4-8 0,4-2 0 16,4 3 0-16,-4-7 8 0,3 0 1 15,5 1 0-15,-5-1 0 0,8-9 0 0,-4 6 5 0,4-6 1 16,-1 0 0-16,-3-6 0 0,7-3-7 0,-6 6 0 16,-1-4-8-16,7-2 12 0,-11-4 1 0,5-2 0 15,-5 5 0-15,4 1 0 0,-3-7 18 0,-8 7 3 16,4-7 1-16,0 7 0 0,1-10-2 0,-5 6 0 0,4-2 0 0,-7-1 0 16,4-3-8-16,-4 0-1 0,-4 4-1 0,4 2 0 15,-10-3-7-15,10 1-2 0,-11 2 0 0,0 4 0 16,1-1-3-16,-4 4-1 0,3-3 0 15,-3 9 0-15,0 0-26 0,0 6-6 0,-7-3-1 0,-1 7 0 32,8-4-45-32,-7 3-10 0,3 1-2 0,-3-1 0 15,7 0-107-15,-3 1-21 0,2-4-5 0,1-3-1 0</inkml:trace>
  <inkml:trace contextRef="#ctx0" brushRef="#br2" timeOffset="-159886.3">3221 17753 518 0,'0'0'23'0,"0"0"5"0,0 0-28 0,0 0 0 0,0 0 0 0,0 0 0 15,0 0 171-15,0 0 29 0,0 0 5 0,0 0 2 16,0 0-125-16,0 0-25 0,0 0-5 0,0 0 0 16,0 0 11-16,0 0 2 0,0 0 1 0,0 0 0 15,0 0-4-15,0 0-1 0,0 0 0 0,0 3 0 16,0 10-22-16,3-1-5 0,4-6-1 0,-7 7 0 16,4-4-21-16,0 7-4 0,-4-7 0 0,7 7-8 15,-7-3 10-15,0 9-10 0,0-1 8 0,-7 5-8 16,3-1 12-16,0-3-4 0,4 3 0 0,-7 0 0 0,4-6-8 15,3 9 0-15,-7-12 9 0,3-4-9 16,4 4 8-16,-3-1-8 0,3-5 8 0,-7 2-8 0,3-5 8 0,4 2-8 16,0-9 10-16,0 0-10 0,0 0 12 0,0 0-4 15,0 0-8-15,0 0 12 0,0 0-2 0,0 0-1 16,0 0 0-16,0 0 0 0,0 0 0 16,0 0 0-16,-7-9 0 0,4 2 0 0,3-2-1 0,0 6 0 15,0-7 0-15,-7-5 0 0,7 5-8 0,-4-5 0 16,4 2 9-16,0-3-9 0,0-2 0 0,0 2 0 15,0 3 0-15,0-2 8 0,0 5-8 0,0 1 0 0,0 9 0 16,0-6-8-16,0-4 8 0,0 10 0 16,0 0 0-16,0 0 0 0,0 0 0 0,0 0 0 0,0 0 0 0,0 0 0 15,0 0 0-15,0 0-8 0,0 0 8 0,0 0 0 16,-4 6 0-16,4 4-8 0,-7-1 8 0,4 1 0 16,3-1 0-16,-7 1-10 0,7 8 10 0,0-2 0 15,0-7 0-15,0 10-8 0,0-3 8 0,0 3 0 16,7 0 0-16,-7-4 0 0,0 4 0 0,0-3 0 15,0-4 0-15,0 4 0 0,0 0 0 0,0-4 0 16,0 4 0-16,0-13 0 0,-7 6 0 0,7-9 0 16,0 10 0-16,0-10 11 0,0 0-3 0,0 0-8 15,0 0 22-15,0 0-2 0,0 0-1 0,-4-3 0 16,1-4 17-16,-4-2 4 0,7 0 1 0,-4-1 0 0,4-2-7 16,0-4-2-16,0-3 0 0,0 3 0 15,4-2-20-15,3-7-4 0,-7 6 0 0,0-6-8 0,3-4 0 0,-3 4 0 16,0-3 0-16,0 3 0 0,0-3 0 0,0 3 0 15,0 6 0-15,0 0 0 0,0 0 0 0,4 4 0 16,-4-4-8-16,7 9 8 0,-7-8 0 0,0 2 0 16,3 3 0-16,-3-2-9 0,0 5 9 0,7 4 0 15,-7-3-9-15,0 5 9 0,0 4-13 0,0 0 1 16,0 0 1-16,0 0 0 16,0 0-13-16,0 0-4 0,0 0 0 0,0 4 0 0,0 5 5 0,0 4 1 15,-7-1 0-15,7 7 0 16,-3-3-106-16,3-1-20 0,0 4-5 0</inkml:trace>
  <inkml:trace contextRef="#ctx0" brushRef="#br2" timeOffset="-146945.05">22998 17085 691 0,'0'0'30'0,"0"0"7"0,0 0-29 0,0 0-8 0,0 0 0 0,0 0 0 16,7 0 297-16,0-3 59 0,0-3 11 0,0 2 2 15,3-2-285-15,5 0-58 0,2 3-11 0,1-4-3 0,-1 4-12 0,5-3 11 16,-8-3-11-16,7-1 10 16,-3 10 10-16,-1-9 1 0,-3 3 1 0,0 2 0 0,0-2 18 0,-3-3 3 15,0 9 1-15,-1-3 0 0,4-4-16 0,0 7-2 16,1-9-1-16,-1 9 0 0,0 0-3 0,0-3-1 16,0 3 0-16,0 0 0 0,4 0-7 15,-4 3-2-15,0-3 0 0,-3 6 0 0,6-3-3 16,-3 7-1-16,-3-1 0 0,3 1 0 0,-3 5-8 0,-4 1 0 15,3-4 0-15,-6 4 0 0,-1 9 0 0,-3-6 0 16,0 0 0-16,-3 6 0 0,-4-3 0 0,0 3-11 16,-4 3 3-16,-3 4 0 0,0-11 8 0,-7 5 0 15,3 2 0-15,-7-3 0 0,4 0 0 0,-4-3-10 0,1 3 10 16,-1-6-10-16,0-4 10 0,4 4 0 16,-3 0 0-16,2-9 0 0,1 5 0 0,0-5 0 0,0-1 0 15,3 0 0-15,4-2 0 0,-4-4 0 0,1-3 0 0,3 0 8 16,0 0-8-16,3-3 0 15,0-4 0-15,1 4 8 0,6-3-8 0,1 3 0 0,-4-3 0 16,3-4 8-16,1 1-8 0,3-1 11 0,0 4-11 0,0 6 12 16,3-9-12-16,1-1 0 0,6 1 0 0,-3 3 0 15,0 2 0-15,4-2 0 0,0 3 0 0,3-3 0 16,-4 3 0-16,1 3 0 0,3 0 0 0,-3-7 0 16,3 7 0-16,0 0 0 0,0 7 0 0,0-4 0 15,0 3 0-15,4-3 0 0,-4 7 0 0,4 2 0 16,-1-2 12-16,1-1 0 0,-1 0 0 0,5 1 0 15,-1-1-1-15,-4 1 0 0,1-1 0 0,0 0 0 16,-1 7-11-16,-3-6 0 0,1-1 0 0,-5 7 0 16,4-7 0-16,-3 4-14 0,-4-7 3 0,3 3 1 15,-2 1-37-15,-1-4-7 0,0-3-2 0,0 3 0 16,3-3-116-16,1-3-24 0,-1 0-5 0</inkml:trace>
  <inkml:trace contextRef="#ctx0" brushRef="#br2" timeOffset="-146538.12">23957 17718 2084 0,'0'0'92'0,"0"0"20"0,0 0-90 0,0 0-22 0,0 0 0 0,0 0 0 16,0 0 16-16,0 0-2 0,4 10 0 0,-1-1 0 15,-3 1-14-15,4-4 0 0,3 3 0 0,-4 1 0 16,4 5 28-16,-3-2 2 0,-1-4 1 0,1 7 0 15,-1-7 0-15,1 10 0 0,-4-3 0 0,4 0 0 16,-4-4-13-16,3 7-2 0,1-3-1 0,-1 2 0 16,1-2 5-16,-4-3 0 0,0 9 1 0,3-10 0 15,-3 7-42-15,0-3-9 0,0-7-2 0,0 7 0 16,0-7 0-16,-3 1-1 0,-1-1 0 0,-3-6 0 16,4 3-39-16,-5 1-7 0,-2-4-1 0,-1-3-841 15</inkml:trace>
  <inkml:trace contextRef="#ctx0" brushRef="#br2" timeOffset="-145226.97">24776 17113 1792 0,'0'0'40'0,"0"0"8"0,0 0 1 0,0 0 1 0,0 0-40 0,-4 6-10 16,1-2 0-16,3 8 0 0,-4-3 32 0,0 4 4 16,1 3 0-16,3-7 1 0,-7 10 3 0,3 0 0 15,-3 0 0-15,4 6 0 0,-4-7 0 0,3 8 0 16,-3 2 0-16,4 3 0 0,-4-3-5 0,0 1-1 16,3-11 0-16,-3 7 0 0,0 1-19 0,0-8-4 0,3 1-1 0,1-3 0 15,-1-4-10-15,1 4 0 0,-1-6 0 16,1-1 0-1,3 0-16-15,0 1-8 0,-4-4-1 0,4-6-1 16,0 0-122-16,0 0-25 0,0 0-5 0,0 0-658 0</inkml:trace>
  <inkml:trace contextRef="#ctx0" brushRef="#br2" timeOffset="-144626.3">25083 17176 230 0,'0'0'20'0,"0"0"-20"16,0 0 0-16,0 0 0 0,0-3 338 0,0-4 63 16,0 4 13-16,3-6 2 0,4 3-306 0,0-4-62 15,4 1-12-15,-1-1-2 0,1 4 29 0,3-3 5 16,-3 6 2-16,3-4 0 0,0-2-22 0,0 6-4 15,0-3 0-15,0 2-1 0,0-2-18 0,0 0-3 16,0 3-1-16,1 3 0 0,-1-7-2 0,-4 7-1 0,4 0 0 0,-3 7 0 16,-4-4-8-16,4 3-2 0,-4-6 0 0,0 10 0 15,0-4-8-15,-4-3 0 0,4 6 9 0,-7 1-9 16,0 5 13-16,0-5-1 0,-3-1-1 0,-1 7 0 16,1-4 0-16,-4 4 0 0,0 3 0 0,-4-3 0 15,1-4-11-15,-5 10 0 0,5-3-10 0,-8 0 10 16,1 0 0-16,-1-1 0 0,-3 7 0 0,3-6 10 15,-3 0-10-15,3 0 0 0,1 6 0 16,-1-9 0-16,7-4 0 0,-3 4 10 0,4-7-10 0,-1 10 10 16,8-9 9-16,-4-1 1 0,3 3 1 0,1 1 0 15,3-4-21-15,3 1 0 0,-3-4 0 0,4-3 0 16,-1 4 26-16,1 2 1 0,3 0 0 0,0 1 0 16,-7-10-27-16,7 6-20 0,0-3 3 0,3 7 1 15,1-10-5-15,0 0-1 0,3 0 0 0,-4 6 0 16,4-12-22-16,1 6-4 15,2 0 0-15,-3 0-1 0,7-4-123 0,1-5-24 0,2 3-4 0,5-4-662 16</inkml:trace>
  <inkml:trace contextRef="#ctx0" brushRef="#br2" timeOffset="-144185.08">25964 17129 1814 0,'0'0'40'0,"0"0"8"0,0 0 1 0,0 0 3 0,-3 0-42 0,3 0-10 0,0 0 0 0,-11 6 0 16,1-3 0-16,-1 3 10 0,1-2-10 0,-5 5 10 16,1 0 28-16,0 1 6 0,-7 2 0 0,3 1 1 15,-3-4 14-15,0 1 2 0,3 5 1 0,-3 1 0 16,4-3-8-16,-1 2-2 0,0 4 0 0,4-3 0 16,4 3-15-16,-1-7-3 0,4 4-1 0,4 3 0 15,-5-4-21-15,8-2-12 0,0 3 12 0,0-7-12 16,4 7 0-16,0-13 0 0,3 6-15 0,0 1 5 15,3-4 1-15,1 3 0 0,3-9 0 0,0 7 0 16,0-4 9-16,7-3 0 0,-3-10 10 0,3 10-10 16,0-3 13-16,4-3-3 0,0-4-1 0,-4 4 0 15,4-3-9-15,-4-1 8 0,3-2-8 0,-6-4 8 16,3 0-8-16,-7 4 0 0,7-4 0 0,-6 1 0 16,-8 2 8-16,3-3 0 0,-3-2 0 0,4 8 0 0,-4-6 10 15,-4 4 2-15,-6-4 0 0,-1 7 0 0,1-1-5 0,-4 4-1 16,-4-3 0-16,1-1 0 0,-4 1-14 15,3 9 0-15,0-9 8 0,1 5-8 0,-4-2 0 0,3 0 0 16,-3 3 0-16,7 3 0 0,-4-7 0 0,4 4-12 16,0-3 3-16,4 3 0 15,-4-3-34-15,7 6-6 16,-7-4-2-16,7 4 0 0,0 0-141 0,0 0-29 0,0 0-6 0,0 0-1 0</inkml:trace>
  <inkml:trace contextRef="#ctx0" brushRef="#br2" timeOffset="-143710.96">26324 17264 2026 0,'0'0'90'0,"4"0"18"0,3-10-86 0,0 10-22 0,-4-9 0 0,1 9 0 16,3-6 27-16,-7 6 1 0,7-4 0 0,-7 4 0 16,0 0-40-16,0 0-8 0,0 0-2 0,0 0 0 15,0 0 22-15,-7 10 0 0,-4-4 0 0,1 4 0 16,-1-1 19-16,-3 3 8 0,-3-2 1 0,-1 6 1 15,-3 2 33-15,3 1 6 0,-3 3 2 0,0-3 0 16,3-7-34-16,4 10-6 0,0-3-2 0,0-6 0 16,0 2-20-16,7-5-8 0,3 9 0 0,1-4 9 15,-1-5 2-15,1-1 0 0,10 10 0 0,0-10 0 16,7 1-11-16,0-1-12 0,7-2 2 0,0 2 1 0,4 0 9 0,3-9 0 16,0 7 0-16,4-7-8 0,-4 3 0 0,4-3 0 15,-4-3 0-15,4-4 0 0,-7 4 8 0,3-3 0 16,-3 0 0-16,-1-4 0 15,-6 7 0-15,-4-6 9 0,7-1-1 0,-7 4-8 0,-7-7 43 0,0 1 1 16,-3 3 1-16,0-4 0 0,-1-3-7 0,-3 7-2 16,-3-10 0-16,-5 3 0 0,5 4-9 0,-4-10-3 15,0 3 0-15,-4 0 0 0,1 0-9 0,-1 4-3 16,-3 2 0-16,3-2 0 0,-3-1-12 0,4 6 0 16,-4 1 0-16,3 6 0 0,-3-6 0 0,3 2 0 15,1 4-9-15,-4-3 9 0,3 6-9 0,-3 0 9 16,3 0-8-16,1 0 8 0,-1 6 0 0,1-6-8 15,3 0 8-15,-1 3 0 0,1-3-24 0,0 0 1 0,4 7 0 16,3-7 0 0,0 0-102-16,0 0-21 0,0 0-4 0,0 0-1 15,0 0-99-15,0 0-20 0,0 0-4 0,14-7-459 0</inkml:trace>
  <inkml:trace contextRef="#ctx0" brushRef="#br2" timeOffset="-141696.8">26659 16809 1324 0,'0'0'118'0,"0"0"-94"16,0 0-24-16,0 0 0 0,0 0 218 0,7-3 39 0,-3-3 8 0,7 2 2 16,-4-2-215-16,7 6-42 15,-4-3-10-15,4 3 0 0,1-6 0 0,-1 6 0 16,0 0 0-16,7 0 0 0,-7 0 12 0,7 0 1 0,-3 0 1 0,0 0 0 16,3 0 23-16,3 0 5 0,-2 0 1 0,2 0 0 15,-3 0-23-15,8 0-5 16,-5 0-1-16,-3 0 0 0,1-7-6 0,-1 7-8 0,0 0 11 0,-3 0-11 15,3 0 12-15,-7 0-12 0,0 7 12 0,-3-7-12 16,3 0 0-16,-7 6 0 0,3-3 0 0,-10-3 0 16,0 0 8-16,0 0 0 0,0 0 1 0,0 0 0 15,0 0-9-15,0 10 10 0,-7-4-10 0,4 3 10 16,3-9 11-16,-7 3 3 0,0 7 0 0,0-4 0 16,3 3-24-16,-3 1 8 0,3-1-8 0,1 1 0 15,-1-1 0-15,-3-3 0 0,4 4 0 0,-1-1 0 16,4 7 0-16,-3-4 14 0,-1-2-3 0,4 5-1 15,7 4-10-15,-3 0-14 0,-4-3 3 0,-4-1 1 0,4 4 10 16,4-6 0-16,-1 9 0 0,1-3 0 16,-1-7 0-16,4 10 0 0,-3-3 0 0,3 0 0 0,4 0 0 15,-4-1 0-15,3 1 0 0,-3 3 0 0,4-3 0 0,-4 3 8 16,0 3-8-16,0 0 8 0,4 0-8 0,-4-3 9 16,0 3-9-16,0 3 10 0,0 1-10 15,-4 2 0-15,4-9 0 0,-3 9 0 0,0-2 0 0,-1-4 0 16,1-3 0-16,-1 3 0 0,-3-7 0 0,4 1 0 15,-4 6 0-15,0-9-11 0,0-3 21 0,-4 2 4 16,4 4 1-16,0-3 0 0,-3-4 5 0,-1-5 2 16,1 11 0-16,3-8 0 0,-4-1 3 0,0 1 1 15,1-4 0-15,-1 3 0 0,1 1-5 0,-1-1-1 16,4-9 0-16,-7 6 0 0,-3 4 0 0,-1-7-1 0,1 6 0 16,-1-2 0-16,-3-4 7 0,0 9 2 0,0-9 0 15,-4 7 0-15,4-10-15 0,-4 6-2 0,1 3-1 16,-1-5 0-16,-3 2 5 0,3 3 1 15,1-9 0-15,-5 10 0 0,8-10 11 0,-3 6 2 0,-5-3 1 0,8-3 0 16,-3 0-30-16,3 0 0 0,-8-9 0 0,5 9 0 31,3-10-44-31,-4 1-14 0,0-1-3 0,4-5-1 0</inkml:trace>
  <inkml:trace contextRef="#ctx0" brushRef="#br2" timeOffset="-139123.9">22782 16611 1267 0,'0'0'112'16,"0"0"-89"-16,0 0-23 0,7-6 0 0,8 3 192 0,-5-3 33 15,-6 3 7-15,6-4 2 0,11 4-170 0,-6-3-35 16,-1-3-6-16,-4 9-2 15,-3-10-77-15,4 10-16 0,-4 0-4 16,0-3 0-16,-7 3 76 0,0 0 11 0,11 0 4 0,-4 3 1 0,-7-3 33 16,0 0 7-16,0 0 2 0,0 0 0 0,0 0-11 0,-7 6-3 15,-8-2 0-15,8 5 0 0,0-3-8 0,0-3-1 16,-17 4-1-16,6 2 0 0,4-9-20 0,-4 3-4 16,-6 3-1-16,-1 1 0 0,0-4 3 0,4-3 1 15,3 0 0-15,-3 6 0 0,-4-3 0 0,1 3 0 16,10-2 0-16,-4-4 0 0,0 9-3 0,1-3-1 15,-1-6 0-15,8 3 0 0,2 4-9 0,-2 2 12 16,-4-3-12-16,3-2 12 0,4 5-12 0,0 0 0 0,4-2 0 0,-1 2 0 16,0 0 0-16,1 1 0 0,-1 6 0 0,1-4 0 15,3 10 0-15,0 0 0 0,-4 3 0 0,1 0 0 16,-4-3 0-16,3 9 0 0,1-2 0 0,3-1 0 16,-4 0 0-16,4 7 0 0,0-7 0 0,4 6 0 15,3-5-11-15,-7 5 3 0,-4 1 0 0,4 2 0 16,4-5 25-16,-4-1 6 0,-7 10 1 0,3-7 0 15,4-3-7-15,0 1-1 0,0-1 0 0,-3 1 0 16,-1-4-16-16,1 0 10 0,3-9-10 0,0 6 8 16,-4 3-8-16,-3-3 0 0,4-6 0 15,-5 0 0-15,5 6 8 0,-4-6 0 0,3 0 0 0,-3 3 0 0,0-10-8 16,-3 7 8-16,6-3-8 0,-3-7 8 0,7 7 10 16,-3-7 2-16,-5 0 0 0,5 1 0 0,3-10 2 15,0 9 1-15,-11 1 0 0,1-1 0 0,6 0-3 0,1 1-1 16,-4-1 0-16,0 1 0 15,-7 5-19-15,3-5 0 0,11-1 8 0,-4 1-8 0,-6-1 0 0,3 4 8 16,7-13-8-16,0 0 0 0,0 0 17 0,0 0-3 16,0 0-1-16,10 0 0 0,8 3 13 0,-4-3 2 15,-7 0 1-15,11 0 0 0,3-10-9 0,4 10-1 16,-4-6-1-16,4 3 0 0,3 3-10 0,3-6-8 16,5 6 9-16,-1-10-9 0,0 7 12 0,8-3-3 15,6 3-1-15,0-4 0 0,1-2-8 0,-1 3-9 16,4 3 9-16,-3-4-13 15,-5-2-32-15,1 6-7 0,-3-7 0 0</inkml:trace>
  <inkml:trace contextRef="#ctx0" brushRef="#br3" timeOffset="-118904.74">1542 13971 1364 0,'0'0'60'0,"0"0"13"0,0 0-58 0,0-3-15 16,-4-3 0-16,4-4 0 0,-7 10 54 0,7-9 8 15,-3 9 2-15,-5-6 0 0,5 2-3 0,-1 4 0 16,-3-6 0-16,4 3 0 0,3-3-19 0,-11-4-4 0,11 7-1 0,-10-3 0 16,6 6-5-16,-6-3-2 0,3-3 0 0,-1 6 0 15,-2-7-3-15,-1 4-1 0,1 3 0 0,-4 0 0 16,-1 3-6-16,-2 4-2 0,3-1 0 0,-7-3 0 15,3 6-18-15,0 1 0 0,-6 5 0 0,6 1-9 16,-3 3 9-16,-4 3-10 0,0 0 10 16,4 0-10-16,7 3 10 0,-7 9-10 0,7-5 10 0,0-1-10 15,3 6 10-15,8-5 0 0,-8 2 0 0,11 0 0 16,-7-6 0-16,7 0 0 0,7-6 0 0,-7 6 0 16,11-12 0-16,-8 3 0 0,8 2 0 0,3-8 0 15,0-1 8-15,4-3 4 0,-4-2 1 0,3-4 0 16,12 6 12-16,-5-12 3 0,-6 6 0 15,3-4 0-15,0-2-6 0,-3-3-1 0,3-1 0 0,0-8 0 16,-7 2 6-16,0-3 1 0,1 0 0 0,2 0 0 16,-10-6-10-16,0-3-2 0,4 3 0 0,-11-3 0 0,0 3 8 15,0-4 2-15,-7 1 0 0,3-3 0 0,-6 3-14 0,-4-1-2 16,3 11-1-16,0-7 0 16,-3-1-27-16,4 8-6 0,-11 5 0 0,3-3-1 15,0 10-108-15,1 3-22 0,-8 3-4 16</inkml:trace>
  <inkml:trace contextRef="#ctx0" brushRef="#br3" timeOffset="-117884.37">1563 16373 1558 0,'0'-3'34'16,"0"-6"7"-16,3-1 2 0,-3-6 1 0,7 7-35 0,-7-7-9 0,0 7 0 0,0 0 0 0,0-1 25 0,-7 1 3 15,7 6 1-15,-3-10 0 0,-4 10 13 0,3-6 2 16,-3 2 1-16,4 7 0 0,-8-9 9 0,8 9 2 15,-8-3 0-15,0-4 0 0,8 7-15 0,-8 0-2 16,4-3-1-16,0 3 0 0,-3 3-3 0,-1-3-1 16,-3 10 0-16,3-1 0 0,-3-2-34 0,-3 11 0 15,9-2-12-15,-9-3 3 0,3 5 9 0,0 7 0 16,0-6 0-16,3 6 0 0,0-6-15 0,1 6-1 16,-4 0 0-16,7-3 0 0,3-6 16 0,4 9 0 15,-3-12 0-15,3 2-9 0,0 1 9 0,3-3 0 16,8-4 0-16,-8 0 0 0,4-2 0 0,0-7 0 0,4 3 0 15,7-6-8-15,-11 3 20 0,10-7 5 0,-3-2 1 0,0 0 0 16,1-1-18-16,2-9 0 0,-3 10 0 0,-3-7 0 16,3 4 0-16,-3-10 0 0,-1 3 0 0,-3 0 0 15,0 0 24-15,4 4-1 0,-1-4-1 0,-6 0 0 16,-1 0-6-16,5 0 0 0,2-3-1 0,-6 10 0 16,-1-4-15-16,4-3 0 0,-7 10 0 0,4 0 0 15,3-1-16-15,-7 4-5 0,0 6-2 0,0 0 0 16,0 0-136-16,0 0-27 0,0 0-6 0,0 0 0 15</inkml:trace>
  <inkml:trace contextRef="#ctx0" brushRef="#br3" timeOffset="-117387.86">1425 16934 1036 0,'0'-18'92'0,"0"18"-73"16,-3-10-19-16,3 1 0 0,0 2 242 0,0 4 45 16,0-6 9-16,0 0 1 15,0 2-297-15,0-2-52 0,0-1-15 0,0-5-2 0,0 5 49 0,3 7 11 16,-3-12 9-16,0 5-13 0,-3 7 33 0,3-3 8 0,0-4 0 15,0 10 1-15,-11-6 3 0,8 3 1 0,-4-3 0 0,-1 6 0 16,-2 6-23-16,-1-3-10 0,1 3 8 0,-4 10-8 16,0-3 0-16,-8 2 0 0,8-2 0 0,-7 12 0 15,7-6-13-15,-7-1 5 0,0 8 8 16,3-1-13-16,0-7 13 0,4 8 0 0,4-8 0 0,3 7 0 16,-4-3 0-16,4-6 0 0,7 3 0 0,0 0 0 15,7-4 8-15,-3 1-8 0,6-3 9 0,1 2-9 16,3-5 8-16,-4-1-8 0,5-3 0 0,-1-2 0 15,3-4 11-15,1 0-11 0,0 0 12 0,-1-4-12 16,4-2 28-16,-7 0-2 0,8-4 0 0,-8 7 0 16,0-12-2-16,3 5 0 0,-2 1 0 0,-5-7 0 15,-3 4 5-15,0-4 1 0,4-3 0 0,-8 3 0 0,4-2 2 16,-3-7 1-16,-4 6 0 0,0-10 0 0,-4 4 2 16,4 7 0-16,-7-11 0 0,4 11 0 15,-4-1-35-15,3-3 0 0,4 9-10 0,-10 4 10 16,6-7-84-16,-6 13-8 0,3-3-3 15,-8 6 0-15</inkml:trace>
  <inkml:trace contextRef="#ctx0" brushRef="#br3" timeOffset="-115762.97">1129 15166 1220 0,'0'0'54'0,"0"0"11"0,0 0-52 0,0 0-13 0,0 0 0 0,0 0 0 0,0 0 89 0,0 0 15 15,3 0 4-15,-3 0 0 0,4-3-49 0,3-4-10 16,4 1-1-16,-8 6-1 15,-3 0-13-15,0 0-2 0,0 0-1 0,0 0 0 0,0 0 1 16,0 0 0-16,0 0 0 0,0 13 0 0,-3-1-5 0,-4-2-1 16,3 8 0-16,-7-2 0 0,1 3-17 0,-1 0-9 15,1 6 10-15,-4 3-10 0,3-3 8 0,-3 0-8 16,3-3 0-16,1 3 9 0,-4 3-9 0,10-6 10 16,-7 0-10-16,1 3 10 15,6-6-10-15,-6 0 0 0,3-3 0 0,3 3 0 16,4-10-32-16,-3 7-8 0,3-7-1 0</inkml:trace>
  <inkml:trace contextRef="#ctx0" brushRef="#br3" timeOffset="-115327.91">1468 15203 2127 0,'-7'-9'94'0,"7"9"20"0,-4 0-91 16,4-3-23-16,-11-3 0 0,11 6 0 0,0 0 17 0,-3 0-1 0,3-4 0 0,0 4 0 15,0 0-16-15,0 0 0 0,0 0 0 0,-11 4 0 16,4 5-12-16,0 0 0 0,-3 7 0 0,-1 3 0 16,0 0 12-16,1 6 0 0,-4 0 9 0,0-3-9 15,3 9 14-15,-3-3-3 0,3 1-1 0,-3-1 0 16,-3 3 6-16,10-3 0 0,-4-2 1 0,0-4 0 0,11-7-17 0,-7 4 0 15,7 0 0-15,0-4 0 0,7-5 0 0,-7-1 0 16,0-9 0-16,4 10 0 0,3-4 0 0,-4-3 15 16,8-6-2-16,0 3 0 0,-1-6-13 15,-3-4 0-15,11 7 0 0,-4-6 0 16,0-4 0-16,0 4 9 0,4-4-9 0,0-2 8 0,-1-1 0 0,-3 3 0 16,0-2 0-16,1 2 0 0,-5-3-8 0,4 1 0 15,-7-4 0-15,4 6 0 0,-1-9 0 0,-6 4 8 16,-1-1-8-16,5 0 8 0,-8-6-8 15,0 6 12-15,0 3-12 0,-8-2 12 0,5-1-12 0,-8 0 0 16,8 3 9-16,-8-2-9 0,1-1 0 0,-4 3 0 16,-1 7 0-16,-6-4 0 0,7-3-9 0,-7 10 0 15,-4-3 0-15,4 6-687 0,4-4-138 0</inkml:trace>
  <inkml:trace contextRef="#ctx0" brushRef="#br3" timeOffset="-103165.09">23054 15069 1335 0,'0'0'59'0,"0"0"13"0,0 0-58 0,0 0-14 0,-7 0 0 0,0 0 0 15,7 0-33-15,-14 6-10 0,0-6-1 0,0 3-1 16,3-3 27-16,-3 0 6 0,-4 0 0 0,1 0 1 0,-1 0 28 0,-3 0 6 16,3 0 1-16,-3 0 0 0,-4 0 56 15,4 0 12-15,7 0 3 0,-7 0 0 0,-4 0-19 0,4 0-4 16,7 0-1-16,0 0 0 0,-4 9-31 0,1-9-5 16,-1 0-2-16,4 7 0 0,3-7-25 0,-3 9-8 15,0-9 0-15,3 9 0 0,1-2 0 0,3 2 0 16,-4-6 0-16,4 7 0 0,0-4 0 0,0-3 0 15,7 3 8-15,-4 4-8 0,-3-1 20 0,4 1 1 16,6-1 0-16,1 0 0 0,-4-2-13 0,3 8-8 16,1-5 8-16,0-1-8 0,3 4 12 0,-4-7-1 15,1 3-1-15,3 10 0 0,0-3-10 0,0-4 10 0,0 4-10 16,0 0 10-16,0-4-10 0,-4 7 10 16,-3 6-10-16,4 0 10 0,-8-6-10 0,4 9 0 15,4-3 0-15,-8 4 0 0,-3-1 0 0,4 3 0 0,-1-3 0 16,1 7 0-16,-4-7 0 0,3 7 0 0,-3-1 0 0,4-2 0 15,-1 2 0-15,-3-6 0 0,0 7 8 0,-4-1-8 16,4-6 12-16,0 4 0 0,-7-4 0 0,4-6 0 16,3 3 19-16,0 0 4 0,-4 0 1 0,4-6 0 15,0 0-36-15,3 0 0 0,1-10 0 0,-1 7 0 16,-3-13 0-16,4 3 8 0,3-6-8 0,3 10 10 16,-3-10 2-16,0 0 0 0,0 0 0 0,0 0 0 15,11 6 11-15,-4-3 2 0,-7-3 1 0,10 0 0 16,8 0-12-16,-7 0-2 0,-1 0-1 0,1 0 0 15,6 0-3-15,-2 0-8 0,2-3 12 0,1-3-4 16,-1 6-8-16,8-7 8 0,3 4-8 0,1 3 8 16,-8-6-8-16,7 3 0 0,7-3 0 0,-3-4 8 15,-4 10-8-15,0-9 0 0,1 6 9 0,-5-4-9 0,5 1 0 0,-5 3 0 16,-6-3 0-16,0 6 0 16,-1-4-36-16,-3 4-8 0,-3-6-1 0,0 6-677 15,-4 6-135-15</inkml:trace>
  <inkml:trace contextRef="#ctx0" brushRef="#br3" timeOffset="-102610.78">23213 15210 1652 0,'0'0'73'16,"0"0"15"-16,0 0-70 0,-11 0-18 0,4 9 0 0,0-3 0 0,-3-2 0 0,-1 5 8 16,4 0-8-16,-4 1 0 0,1 5 0 0,-1 1-20 15,1-3 2-15,-1-4 1 0,-3 10 8 0,0-3 9 16,-4 2-13-16,4-2 5 0,0 3 8 0,3 0 0 15,-6-4 10-15,6-2-10 0,0 3 35 0,-3 2 1 16,4-2 0-16,-4 3 0 0,3-3 16 0,1 2 3 16,-1-5 1-16,-3 12 0 0,0-6-24 0,3 3-4 0,4 0 0 15,0 3-1-15,-4 0-27 0,8-3 0 0,10 3 0 16,0-6 0-16,0 0 0 0,4-4-11 0,3 4 1 0,3-3 0 16,5 3 10-16,-5-10 0 0,4 7 0 0,1-7 0 31,-1 4-35-31,0-7-5 0,0 3 0 0,-3-2-1 15,-1-4-19-15,4 3-3 0,-6-3-1 0,2-3 0 16,1 0 7-16,-4 0 1 0,4 0 0 0,-4 0-388 16,0 0-76-16</inkml:trace>
  <inkml:trace contextRef="#ctx0" brushRef="#br3" timeOffset="-101067.15">23315 15442 1094 0,'0'0'97'0,"0"0"-77"0,0 0-20 15,0 0 0-15,0 0 144 0,0 0 24 0,0 0 6 0,4-7 1 16,-4 7-132-16,10-9-27 0,-3 6-4 0,4-6-2 15,-1-1-1-15,1 1 0 0,3-4 0 0,0 4 0 16,4-1-9-16,-4 1 0 0,0 0 0 0,4-1 0 16,-1 1 0-16,-3-1 0 0,4 4 0 0,-4-3 0 15,0 6 8-15,-3-4 0 0,3 7 0 0,0-9 0 16,-3 6 5-16,-1-4 1 0,1 7 0 0,-1-6 0 16,-6 6 6-16,-4 0 0 0,11 0 1 0,-4 6 0 15,0-6-21-15,-7 0 0 0,7 10 0 0,-4-1 0 16,1-2 0-16,-1 2 0 0,-3 0 0 0,4 1 0 15,-4 5-8-15,0-2 8 0,-4 6-8 0,1-4 8 16,-1 4 0-16,-3 0-8 0,4-3 8 0,-4 3 0 16,-4-4-9-16,4 4 9 0,-4 0-10 0,1-3 10 15,-4 2-12-15,0 1 12 0,-4 0-13 0,0-3 5 16,1-4 8-16,3 4-13 0,-4 0 5 0,0-7 8 0,1 4 0 16,3-7 0-16,-4 3 0 0,4-3 0 0,-4-2 0 0,4 5 0 15,-4-9 0-15,8 6 8 0,-1-3-8 16,1-3 0-16,-1 0 0 0,1 7 0 0,2-7 0 15,-2 0 0-15,3 0 0 0,0 0 8 0,0-7-8 0,7 7 0 16,-7 0 0-16,7 0-11 0,0 0 11 0,0 0-10 16,0 0 10-16,0 0-10 0,0 0 10 0,0 0-8 15,0 0 8-15,0 0-8 0,0-3 8 0,3-3 0 16,4-3 8-16,-3 9-8 0,6-4 12 0,-3-2-3 16,0 6 0-16,4 0 0 0,3 6 3 0,-3-2 0 15,-1-4 0-15,4 9 0 0,-3-3-12 0,0-3 12 16,-1 7-12-16,1-4 12 0,-1-3-12 0,1 4 0 15,0 2 0-15,-1 0 0 0,-3-2 0 0,-7-7 0 16,11 3 0-16,-4 6 0 0,3 1 0 0,1-4 0 0,-11-6 0 16,7 3 0-16,-3 10-17 0,-4-13 1 0,0 0 0 0,0 0 0 31,7 3-136-31,-7-3-26 0,0 0-6 0,0 0 0 0</inkml:trace>
  <inkml:trace contextRef="#ctx0" brushRef="#br3" timeOffset="-100635.99">23858 15771 1692 0,'0'0'75'0,"0"0"15"0,0 0-72 0,0 0-18 16,0 0 0-16,0 0 0 0,0 0 26 0,0 0 2 16,0 0 0-16,0 0 0 0,0 0-28 0,0 0 8 0,0 0-8 15,11 3 0-15,0 3 17 0,-4-2-1 16,3-4-1-16,-10 0 0 0,0 0 3 0,7 6 1 0,0 3 0 15,0 1 0-15,0-1-19 0,0 0 0 0,-3 1 0 16,0-4 0-16,-1 10 0 0,-3-4 0 0,-7 7 0 0,3-9 0 16,4 5 0-16,-3 4 0 15,-4-3 0-15,3-4 0 0,-3 4 0 0,0-7 10 0,0 7-10 16,0-7 8-16,4 1 49 0,-4-7 10 0,-1 3 1 0,1 4 1 31,7-10-110-31,-7 0-23 0,0 6-4 0,0-3 0 16,7-3 7-16,-7 0 1 0,0 0 1 0,0 0-479 0,-3 0-96 0</inkml:trace>
  <inkml:trace contextRef="#ctx0" brushRef="#br3" timeOffset="-99716.98">24345 15335 1612 0,'0'0'144'0,"0"0"-116"0,0 0-28 0,0 0 0 16,0 0 122-16,0 0 18 0,0 0 4 0,0 0 1 16,0 0-128-16,0 0-25 0,7 6-6 0,-3-2-1 15,-4 11 1-15,3-5 0 0,1-1 0 0,-4 7 0 16,3-4 14-16,-6 4-11 0,3-4 11 0,-7 4-10 16,3 3 10-16,1 0-13 0,-4-4 5 0,0 4 8 0,0 0 0 15,0 6 0-15,-1-6 0 0,-2 0 0 16,3 3 0-16,0-3 0 0,0-7 0 0,0 7 0 0,0-3-9 0,3-1 9 15,1-2 0-15,-1 3 0 0,4-7-25 16,0-3 1-16,0-6 1 0,0 0 0 16,4 3-97-16,-4-3-19 15,0 0-4-15,7 7-1 0</inkml:trace>
  <inkml:trace contextRef="#ctx0" brushRef="#br3" timeOffset="-99259.09">24627 15370 230 0,'0'0'20'0,"0"0"-20"0,0 0 0 0,0 0 0 16,-7-7 317-16,0 7 59 0,0 7 12 0,7-7 3 16,-7 0-304-16,7 0-61 0,-7 9-12 0,4 0-2 15,-4 1-12-15,3-1 0 0,-3 7 0 0,3-4 8 16,1 10-8-16,-1-3 0 0,1-6 0 0,-1 9 0 15,1 0 0-15,-1-3-11 0,-3-4 11 0,4 4-8 16,3 0 8-16,-4-4 0 0,1 4 0 0,6-9 0 16,-3-1 0-16,4 1 0 0,-4-1 8 0,7-3-8 15,-7-6 27-15,10 6 1 0,1-2 0 0,3-4 0 16,0-4 20-16,0-2 4 0,0 6 0 0,4-9 1 16,-4 3-33-16,4-4-6 0,-1 1-2 0,1-1 0 15,-4 1-12-15,4-1 0 0,-4-5 0 0,4 5 0 16,-4-2 0-16,0-4 0 0,0 1 0 0,-4-4 0 15,5 6 0-15,-8-3 11 0,0 1-11 0,-4-4 10 16,1 0-2-16,-4 3-8 0,-4 4 12 0,-3-4-4 0,0-3-8 16,-3 4 0-16,-1 2 0 0,0-2 8 0,-3-1-8 0,4 6 0 15,-4-2 0-15,-1 3 8 0,1-7-8 0,0 6 0 16,0 4 0-16,4-3 0 0,-5 6 0 0,5-4-9 16,-1 4 9-16,1 3-10 15,-1-6-34-15,4 6-6 0,-4-3-2 0,4 3 0 16,0 3-120-16,0-3-24 0,-7 6-4 0,14-6-2 0</inkml:trace>
  <inkml:trace contextRef="#ctx0" brushRef="#br3" timeOffset="-98466.29">24888 15122 864 0,'0'0'76'0,"-7"0"-60"0,7 0-16 0,0 0 0 15,-3-3 165-15,3 3 31 0,0 0 5 0,0 0 2 16,0 0-158-16,0 0-31 0,0 0-6 0,0 0-8 16,0 0 11-16,3-7-11 0,-3 7 12 0,7-9-12 15,1 9 0-15,-1-6 0 0,-7 6 0 0,10 0 0 16,-10 0 16-16,7 6-4 0,0 0-1 0,0-3 0 15,0 7 17-15,0-1 4 0,1 1 1 0,-1 5 0 0,0-5-24 0,0 9-9 16,0-4 0-16,0 4 9 0,3 0-9 16,1 0 0-16,-4-4 0 0,4 11 8 0,-1-5-8 0,1 5 0 15,-4-1 0-15,3 0 0 0,-3-3 0 0,4 3 0 16,0 3 0-16,-1-9 0 0,-3 3 0 0,0 0 0 16,0-3 0-16,0 2 0 0,-7-2 10 0,0 0-10 15,0 0 12-15,-3 0-12 0,-1 0 8 16,-6 6-8-16,3-7 0 0,-4-2 0 0,1 9 9 0,-5-6-9 15,1-6 0-15,4 2 9 0,-1 1-9 0,-3-7 0 16,0 4 0-16,3-4 0 16,-3 4-23-16,0-10-6 0,4 6-2 0,-1-2-501 15,-3-4-100-15</inkml:trace>
  <inkml:trace contextRef="#ctx0" brushRef="#br3" timeOffset="-97915.16">25287 15900 1209 0,'0'0'108'0,"0"0"-87"16,0 0-21-16,0 0 0 0,0 0 212 0,0 0 37 16,0 0 8-16,0 0 2 15,7 6-269-15,0-3-54 0,-3 3-10 0,-1 4-2 16,-3-1 37-16,4 0 8 0,-1 1 2 0,-3-1 0 0,0 7 17 0,4-7 3 0,-1 7 1 0,-3-3 0 15,4-4 27-15,-4 7 5 0,0 3 2 0,3-4 0 16,-3 4-5-16,0-3-1 0,0-4 0 0,0 4 0 16,0 3-20-16,-3 0 8 0,-1-4-8 15,-3 1 0-15,4-4 0 0,-4 4 0 0,0-3-10 0,-4-4 10 16,1 4-20-16,2-1 4 0,-2-2 0 0,-1-1 0 31,1-3-132-31,-4 4-25 0,-11-10-6 0,0 0-1 0</inkml:trace>
  <inkml:trace contextRef="#ctx0" brushRef="#br3" timeOffset="-97134.89">26148 15078 1454 0,'0'0'64'0,"0"0"14"0,-4-3-62 0,4 3-16 0,-3-6 0 0,3 6 0 0,0 0 27 0,0 0 2 15,3-10 1-15,-3 7 0 0,0 3-19 0,0 0-11 16,7-6 12-16,-7 6-12 0,4-3 0 0,-4 3 0 16,7-7 0-16,-7 7-9 0,0 0 9 0,0 0 0 15,0 0 0-15,0 0 0 0,0 0 0 0,0 0 0 16,0 0 12-16,-4 10-4 0,-3-4 13 0,0 3 3 16,-3 1 1-16,-4 2 0 0,-7-2 20 0,3 5 4 0,-3 1 1 15,3 3 0-15,0 0-28 0,-3 0-6 16,4-1 0-16,-5 4-1 0,8 0-15 0,-3-3 0 15,3 6 0-15,-1 3 0 0,-2-2 28 0,6 2 4 0,-3 3 0 0,0-3 0 16,3 1-32-16,1-1-8 0,3-3-1 0,0 9 0 16,-4-5 9-16,4-1 0 0,4-3 0 0,3 3 0 15,0 3 0-15,0-2 8 0,3-10-8 0,4 9 8 16,0-3-8-16,0-6 0 0,4-1 0 0,-1 1 0 16,5-3 0-16,-1 0 8 0,0-4-8 0,3 4 8 15,1-7-46 1,3 7-9-16,0-4-1 0,1-2-1 0,2-4-69 0,1 4-14 0,0-4-2 0,3-3-1 15</inkml:trace>
  <inkml:trace contextRef="#ctx0" brushRef="#br3" timeOffset="-96334">26261 15316 1209 0,'0'0'108'0,"0"0"-87"0,-4 0-21 0,4 0 0 15,0 0 120-15,0 0 20 0,0 0 4 0,0 0 1 16,-7 3-104-16,7 7-21 0,0 2-4 0,0-2 0 16,-3 2-3-16,3-2 0 0,0 5 0 0,-4 4 0 15,1 0-13-15,3-3 0 0,-4 3 0 0,1-1 0 16,-1 1 0-16,1 6-8 0,-5-6 8 0,5-3 0 15,-4 3 0-15,3-1 0 0,-3-2 0 0,0 3 0 16,0-3 0-16,0-4-15 0,4-2 5 0,-4 5 1 16,3-5-59-16,0-1-11 0,4-9-2 0,0 0-632 15</inkml:trace>
  <inkml:trace contextRef="#ctx0" brushRef="#br3" timeOffset="-95913.87">26377 15435 1944 0,'0'-9'86'0,"0"9"18"0,4-9-84 0,-1 6-20 16,1-7 0-16,3 4 0 0,0-4 23 0,7 1 0 15,0 0 0-15,0-7 0 0,4 7-35 0,0-1-6 0,-1 1-2 0,-3 2 0 16,4-2 20-16,0 6-10 0,-4-6 10 15,0 2-8-15,0 7 8 0,-4-9 0 0,-10 9 8 0,0 0-8 16,8 0 14-16,-8 0-2 0,0 0 0 0,0 0 0 16,0 0-12-16,0 0 9 0,0 0-9 0,3 9 8 15,-6 7-8-15,-5-7 0 0,5 1 0 0,-4 9 8 16,0-10-8-16,-4 7 12 0,4-4-12 0,-3 4 12 16,3-7-12-16,-4 10 0 0,0-10 0 15,1 7 0-15,-1 0 0 0,4-4 0 0,-3-2 0 0,-1 5 0 16,0-5 0-16,4-1 0 0,0 1 0 0,-3-1 0 15,6 1 0-15,-3-1 0 0,4 3 0 0,3-8 0 16,0-4 0-16,0 9 8 0,3 0-8 0,1 1 8 16,-1-4-8-16,4-3 8 0,4 3-8 0,-4 4 8 15,3-4-8-15,-2-3 0 0,2 4 0 0,1 2 0 16,3-6-33 0,-4 3-9-16,1-2-2 0,3-4 0 0,-3 6-39 0,3-6-8 0,0 0-1 0,0 3-665 15</inkml:trace>
  <inkml:trace contextRef="#ctx0" brushRef="#br3" timeOffset="-95483.1">26935 15379 403 0,'0'0'36'0,"0"0"-36"0,7-6 0 0,-7 3 0 15,3-7 332-15,-3 10 59 0,0 0 12 0,0 0 2 16,0 0-315-16,0 0-63 0,0 0-13 0,0 0-2 15,0 0-12-15,-3 0-9 0,-4 3 9 0,-4 4-13 16,4 2 1-16,-4 0 1 0,1 1 0 0,-1 6 0 16,-3-4 11-16,0 4-13 0,3 3 5 0,1-4 8 15,-4-2 0-15,3 2 0 0,1 4 14 0,-1-3-4 16,0-7 6-16,8 1 2 0,-4 5 0 0,7-2 0 16,-4-4-18-16,4 1 8 0,0-1-8 0,0-3 0 15,7 4 12-15,-3-4-12 0,3-3 12 0,3 4-12 16,1-4 0-16,0-3 0 0,3 0 0 0,0-3 0 15,0 3 0-15,4-7 8 0,-1 4-8 0,4-3 10 16,-3-4-10-16,3 10 0 0,-3-9 0 0,0 3 0 16,-1-4 8-16,1 1 0 0,-4 0 0 0,0-1 0 0,-3 1 7 15,-4 3 1-15,0-4 0 0,0 1 0 0,-4-1-7 16,-3 1-1-16,0 6 0 0,0-10 0 0,-3 10-8 0,-1-6 0 16,1-1 9-16,-4 4-9 15,3-3 0-15,-3-1 0 0,0 4 0 0,3 3 0 16,-3-4 0-16,4-2 0 0,-4 9 0 0,7 0 0 0,0 0-14 0,0 0-1 15,0 0 0-15,0 0 0 16,0 0-169-16,0 0-33 16,0 0-7-16,0 0-2 0</inkml:trace>
  <inkml:trace contextRef="#ctx0" brushRef="#br3" timeOffset="-95021.2">27411 15479 1850 0,'0'0'82'0,"0"0"17"0,-4-9-79 0,4 9-20 0,-3-3 0 0,3-3 0 15,-4 2 38-15,1-2 4 0,-1 0 1 0,4 6 0 16,-7-3-30-16,0 3-5 0,0 0-8 0,-4 0 11 16,1 0-11-16,-1 3 0 0,-3 3 0 0,0-6 0 15,0 10 9-15,-4-1-9 0,1 0 10 0,-4 1-10 16,3-4 8-16,0 10-8 0,4-4 0 0,0-2 0 15,0 5 9-15,3-5-9 0,1 9 8 0,-1-10-8 16,4 7 10-16,0-7-10 0,4 0 12 0,-1 7-12 16,0-3 10-16,8-4-10 0,-4 1 8 0,7-1-8 15,-3 3 0-15,-1-8 0 0,8 5 0 0,3-3 0 16,-4-3 0-16,1 4 0 0,3-4-11 0,0-3 11 16,4 6 0-16,-1-6 0 0,1 0 0 0,0 0 0 0,3-6-10 15,-3 3 10-15,-1-4-12 0,1 4 12 16,-1-3 0-16,-2-3 0 0,-1-1 0 0,-4 4 0 0,1-3 0 0,-1-1 0 15,1 1 0-15,0-1 0 0,-4 1 11 0,-4-1-1 16,4-5 0-16,-3 5 0 0,-1-2 8 16,1-4 2-16,-4 1 0 0,3 2 0 0,-3-3 7 15,-3 4 1-15,-1-4 1 0,-3 7 0 0,4-7-19 0,-4 7-10 16,0-7 10-16,0 6-10 0,-4 1 0 0,0 0 0 16,1 6 0-16,3-4 0 0,-4 4-9 0,4-3-2 15,4 3 0-15,-4 3 0 16,7 0-45-16,-4-7-8 0,4 7-3 0,0 0-561 15,0 0-113-15</inkml:trace>
  <inkml:trace contextRef="#ctx0" brushRef="#br3" timeOffset="-94208.65">27668 15737 864 0,'7'0'76'0,"-7"0"-60"15,0 0-16-15,0 0 0 0,0 0 132 0,4 6 24 16,-4-6 5-16,7 3 1 0,-3-3-104 0,6 9-21 16,-6-2-4-16,3-4-1 0,0 6-32 0,-4 1 0 15,4-4 0-15,0 3 0 0,-3 1 0 0,3-4 0 16,0-3-8-16,-3 6 8 0,3 1 0 0,-7-4 0 16,0 4 0-16,0-1 0 0,-4-3 0 0,1 4 0 15,-4-1 0-15,-1 4 0 0,1-7 28 0,-3 3 0 16,-1 1-1-16,-3-1 0 0,-4 0-18 0,4 1-9 15,0-4 10-15,0 4-10 0,0-1 0 0,3 0 0 16,-3-2 0-16,4-4 0 16,-4 6-25-16,3-9-2 0,0 6 0 0,4-2-684 0</inkml:trace>
  <inkml:trace contextRef="#ctx0" brushRef="#br3" timeOffset="-92982.06">27979 15382 1832 0,'0'0'81'0,"0"0"17"0,0 0-78 0,3-9-20 16,-3 6 0-16,7-4 0 0,-3-2 55 0,3 9 7 0,-3-9 2 0,6 5 0 16,-3-2-64-16,4-3 0 15,-1 2-12-15,1 7 2 16,-1-9-24-16,5 9-5 0,-5-3-1 0,1-3 0 0,3 3 28 0,-4-4 12 0,-2 7-12 0,-1-3 12 16,3-3 0-16,-3 6 15 15,-7 0-1-15,11 0 0 0,-4 0 14 0,3 0 4 0,1 0 0 0,0 0 0 16,-4 0-10-16,3 0-2 0,-3-3 0 0,4 3 0 15,3 0-3-15,-3 0-1 0,3 0 0 0,0 0 0 16,-4 0-16-16,8 3 0 0,-4-3 0 0,0 0 0 16,-3 6 0-16,-4-3 0 0,3-3 0 0,1 7 0 15,-4 2 0-15,-3-6 0 0,-1 13-12 0,-3-7 12 16,0 10-8-16,0 0 8 0,-3-4 0 0,-1 4-9 16,-3 0 9-16,0 0 0 0,0 3 0 0,0-3-8 15,0-7 8-15,-4 10 0 0,4-9 0 0,0 6-8 0,0-4 8 0,-4 1 0 16,1-4 0-16,-1-2 8 15,-3 5-8-15,4-5 0 0,-1-1 0 0,-3 7 8 0,0-13-8 16,0 7 0-16,0-1 0 0,-1-3 0 0,5 4 0 0,-4-10 11 16,0 6-11-16,3-3 12 0,1-3-12 0,-1 0 0 15,4 6 0-15,0-6 8 0,-4 0-8 0,4-6 12 16,4 6-12-16,3 0 12 0,-11-9-12 0,8 9 0 16,-5-10-10-16,5 10 10 0,-1-9-9 0,1 3 9 15,-1 6-8-15,4 0 8 0,0-10 0 0,0 10 0 16,0 0 0-16,0 0 0 0,4-3 0 0,3-3 0 15,0 3 0-15,-7 3-8 0,7-7 8 0,4 7 0 16,3 0 0-16,-4 0 0 0,1 0 0 0,0 0 11 16,3 0-3-16,-4 0 0 0,1 0 13 0,-1 7 3 0,1-7 0 15,0 3 0-15,-1-3-24 0,-3 6 0 0,-7-6 0 0,7 3 0 16,0 7 0-16,-7-10 0 16,7 6 0-16,0 3 0 0,0-3-8 0,1 4-7 0,-1-7-1 0,0 6 0 15,0 1 16-15,0-10 0 0,0 6 0 0,0 4 0 31,-7-10-31-31,3 0-6 0,8 0-2 0,-11 0 0 16,0 0-115-16,3 6-23 0,5-12-5 0,-8 6-552 0</inkml:trace>
  <inkml:trace contextRef="#ctx0" brushRef="#br3" timeOffset="-91968.68">28307 15025 403 0,'0'0'36'0,"0"0"-36"0,0 0 0 0,0 0 0 16,0 0 178-16,0 0 29 0,0 0 5 0,0 0 2 15,0 0-120-15,0 0-24 0,0 0-5 0,10 0-1 16,-2 6-10-16,2-6-2 0,-3 3-1 0,4 3 0 16,-1-6-11-16,1 7-1 0,3-4-1 0,-3-3 0 15,3 9-5-15,-4-3-1 0,4 4 0 0,-3-7 0 16,3 6-14-16,-3 7-3 0,3-7-1 0,0 10 0 15,0-3-6-15,0 0 0 0,4 2-8 0,-1 1 12 0,1 0 16 0,3 0 2 16,-3 6 1-16,3-6 0 16,0 6-19-16,-3-3-3 0,3 9-1 0,-3-9 0 0,-4 3 0 0,0 3 0 15,0 4 0-15,-3-10 0 0,3 9-8 0,-4-3 0 16,-6 1 0-16,-1-1 0 0,-3-3-9 0,0 3 9 16,-3-3 0-16,-1 0 0 0,-6-3 0 15,3 3 0-15,-4-6 0 0,0-3 0 0,1 3 8 0,-1-1 3 16,1-2 0-16,-1 0 0 0,-3-4-11 0,3 4 8 15,1-7-8-15,-4 1 8 0,7-1-26 0,-4 1-6 16,1-10 0-16,-1 9-1 16,4-9-142-16,0 0-28 0,0 6-5 0,7-6-2 0</inkml:trace>
  <inkml:trace contextRef="#ctx0" brushRef="#br3" timeOffset="-90934.85">28695 15069 691 0,'0'0'61'0,"0"0"-49"15,0 0-12-15,0 0 0 0,0 0 230 0,0 0 43 16,0 0 9-16,0 0 2 0,0 0-226 0,3-4-45 0,1-2-13 0,-4 6 0 16,7-9 0-16,0 9 8 0,4 0-8 0,-1 0 0 15,1-3 17-15,-1-4 1 0,1 7 0 16,3 0 0-16,-3 0-9 0,3 0-1 0,7 0-8 0,-7 7 12 15,0-7 11-15,4 3 1 0,0-3 1 0,-1 0 0 16,1 0-9-16,-1 0-1 0,-2 0-1 0,-1 0 0 16,0 0-14-16,0 0 0 0,0 0 8 0,-3 0-8 15,-1 0 0-15,1 0 0 0,-1 0 8 16,-6 0-8-16,-4 0 0 0,7 0 11 0,-7 0-11 0,0 0 10 16,0 0-10-16,0 0 10 0,0 0-10 15,0 0 10-15,0 0-10 0,0 0 10 0,0 0-10 0,0 0 10 16,0 0-10-16,0 0 10 0,0 0-10 0,0 0 10 15,0 0-10-15,0 0 8 0,0 9-8 0,0-9 8 16,0 6 0-16,0-2 0 0,0 5 0 0,0 0 0 0,-4-2-8 16,1 2 10-16,-1-3-10 0,1-3 10 0,-1 7-10 0,4-1 8 15,-3 1-8-15,3-1 8 16,0 7 4-16,0-7 0 0,0 7 0 0,3-4 0 0,-3 10-12 16,4-3 8-16,-1 0-8 0,1 0 8 15,-4 6-8-15,7-3 0 0,-7 3 0 0,3 0 0 0,4 0 0 16,-3-3 0-16,-4 3 0 0,4 0 0 0,-4-3 0 0,0 3 8 15,3 4-8-15,1-4 8 0,-4 3 0 0,0-3 0 16,3 0 0-16,1-6 0 0,-1 9-8 0,1-9 10 16,-1 6-10-16,1 0 10 0,-1-6-10 0,4 0 12 15,-3-1-12-15,-1-2 12 0,1-6 2 0,-1 5 1 16,-3-2 0-16,4-4 0 0,-4 1 0 0,0-4 0 16,4 3 0-16,-4 1 0 0,-4-1 4 0,4-3 1 15,0-6 0-15,0 3 0 0,0-3-2 0,0 10 0 0,0-10 0 16,0 0 0-16,0 0-5 0,0 0-1 0,0 0 0 0,0 0 0 15,0 0-12-15,0 6 9 0,0-6-9 0,0 0 8 16,0 0-8-16,0 0 8 0,0 0-8 16,0 0 8-16,0 0 1 0,0 0 0 0,0 0 0 0,0 0 0 15,-4 3 4-15,4-3 1 0,0 0 0 0,0 0 0 16,-3 7 4-16,-4 2 1 0,7-9 0 0,-4 0 0 16,-3 9-1-16,0-9 0 0,-3 10 0 15,3-10 0-15,-4 6-18 0,0-3 0 0,-3-3 0 0,4 6 0 16,-1-2 16-16,-3-4-3 0,3 6-1 0,-3-6 0 15,0 0-4-15,4 0-8 0,-1 3 11 0,0 3-11 16,1-6 0-16,-4 0 0 0,3 7 0 0,1-4 0 16,-1-3-13-16,0 6-10 0,1-3-1 0,-1-3-1 15,1 0-133-15,-1 6-26 0,1-2-6 16,-5 2-1-16</inkml:trace>
  <inkml:trace contextRef="#ctx0" brushRef="#br3" timeOffset="-88933.76">28071 15639 864 0,'0'0'38'0,"0"0"8"0,0 0-37 0,0 0-9 15,0 0 0-15,0 0 0 0,0 0 129 0,0 0 24 16,0 0 5-16,0 0 1 0,0 0-134 0,10 0-25 16,-3 0 0-16,0 0-14 0,-7 0 14 0,7 0 0 15,0 0 0-15,-7 0 0 0,11 0 9 0,-4 0 5 0,0 0 1 0,-7 0 0 16,0 0 25-16,11 0 6 0,-4 7 1 15,-7-7 0-15,7 3 3 0,3-3 1 0,-3 6 0 0,-7-6 0 16,7 3-17-16,4 3-3 0,3-2-1 0,-7-4 0 16,-7 0-3-16,11 0-1 0,-1 6 0 15,1-6 0-15,0 3-18 0,-4 3-8 0,0 0 0 0,0-2 8 16,0-4 0-16,0 9 0 16,-7-9 0-16,7 6 0 0,0-3 4 0,-4 4 0 0,4-4 0 0,-3 3 0 15,3-3 9-15,0 4 3 0,-3-1 0 0,3-3 0 16,0 3 4-16,-4-3 0 0,4-3 1 0,-3 7 0 15,3-4-20-15,-4 6-9 0,5-3 8 0,-5-2-8 16,-3-4 0-16,0 6 0 0,4 3 0 0,-4 1 0 16,0-10 0-16,0 9 8 0,-4 0-8 0,4-9 8 15,-3 7 4-15,3-4 1 0,-8 6 0 0,5-2 0 0,-1-1-3 16,4-6-1-16,-3 3 0 0,-4 6 0 16,0-9-9-16,3 10 0 0,-3-4 9 0,0-3-9 15,0 3 0-15,0-2 0 0,0 2 0 0,3-6 0 0,4 0 0 0,-7 9 9 16,-3-9-9-16,10 0 0 0,0 0 14 0,-7 7-4 15,7-7-1-15,-11 3 0 0,1-3 3 16,-1 0 0-16,0 9 0 0,1-9 0 0,-4 0-12 16,3 0 0-16,1 0 0 0,2 0 8 0,-2 0-8 0,-1 0 0 15,1 6-10-15,-1-6 10 16,4 0-38-16,0 0-2 0,0-6 0 0,3 6-671 16,1-9-134-16</inkml:trace>
  <inkml:trace contextRef="#ctx0" brushRef="#br3" timeOffset="-81888.47">1101 17859 1418 0,'0'0'63'0,"0"0"13"0,0 0-61 0,0 0-15 0,0 0 0 0,0 0 0 0,0 0 70 0,0 0 11 16,7-9 3-16,-4 3 0 0,-3-7-32 0,7 7-7 16,-3-3-1-16,3 2 0 0,-4-2-9 0,1-1-3 15,3 7 0-15,-3-6 0 0,6 3-20 16,-6-4-4-16,3 1 0 0,3 3-8 0,-3 2 15 0,4-2-4 16,7 3-1-16,-11-3 0 0,10-4 5 0,-3 10 1 15,-3-9 0-15,3 0 0 0,0 9 0 0,0-7 0 16,4 7 0-16,-7-3 0 0,3-3-16 0,-4 6 11 15,-3 0-11-15,0 0 10 0,4 0 6 0,-11 0 0 16,0 0 1-16,10 6 0 0,-2-3-17 0,-8-3 0 16,7 7 8-16,-7-7-8 0,14 3 9 0,-11 3-1 15,8 0-8-15,-11-6 12 0,7 3-12 0,-7-3 9 16,14 0-9-16,-14 0 8 0,4 0-8 0,-4 0 8 0,0 0-8 0,0 0 8 16,0 0-8-16,0 0 0 15,0 0 9-15,-4 10-9 0,0-1 0 0,-6 1 9 0,3-10-9 0,-7 6 0 16,3 3 9-16,-3-9-9 0,3 10 0 15,-3-4 9-15,4-3-1 0,-4-3-8 0,3 9 12 0,0-9-4 16,1 7 19-16,6-7 3 0,-6 3 1 0,-1-3 0 16,11 0-31-16,0 0 0 0,0 0 0 0,0 0 0 15,0 0-13-15,0 0-6 0,0 0-1 0,0 0 0 16,0 0 8-16,0 0 2 0,0 0 0 0,0 0 0 16,0 0 10-16,0 0 0 0,0 0 0 0,11 6 0 15,-8-3 0-15,8-3 0 0,-4 7 0 0,7-4 0 16,-3 3 0-16,3 0 0 0,-4-3 0 0,4 4 0 0,1-4 0 15,-5 6 0-15,1-3 0 0,-1-2 0 0,1 5 0 0,-1-3 0 16,-2 4 0-16,-1-1 0 0,-7-3 0 0,3 4 0 16,-3-10 0-16,0 9 0 0,0 1 0 15,0-1 0-15,0 7 0 0,0-7 0 16,-3 0 0-16,3-5 9 0,0 11-9 0,0-5 0 0,0-10 0 0,0 6 0 16,0 3 0-16,3-5 0 0,-3 5 9 0,0 0-9 15,0-2 0-15,-3-4 9 0,3 3 13 0,0 3 2 16,-7-9 1-16,3 10 0 0,-7-4-13 0,8-3-4 15,-8 7 0-15,4-10 0 0,0 6 0 0,-3 3 0 16,-1-9 0-16,0 10 0 0,-3-10 0 0,4 9 0 16,-1-3 0-16,1-2 0 0,6-4 0 0,-10 6-8 0,7-3 12 15,-4 3-4-15,11-6-8 0,-3 3 10 0,-11-3-10 16,3 0 10-16,0 0-10 0,8 0 0 16,-8 0 0-16,1 0 0 15,-4-3-16-15,3 3-8 0,1-6-1 0</inkml:trace>
  <inkml:trace contextRef="#ctx0" brushRef="#br0" timeOffset="-6567.25">22793 18245 1324 0,'0'0'118'0,"0"0"-94"0,-4 0-24 0,-6-9 0 16,3 9 79-16,7 0 11 0,0 0 2 0,0 0 1 15,-11-3-74-15,11 3-19 0,7-7 0 16,0 1 0-16,-3 3 0 0,-4 3 8 0,0 0-8 0,7-6 0 16,4 6 13-16,-4 0-4 0,-7 0-1 0,0 0 0 15,14 0 32-15,-7 0 7 0,-7 0 1 0,0 0 0 16,3 9 5-16,-3 4 2 0,4-1 0 0,-4 4 0 16,-7 3-22-16,3-1-4 0,8 1-1 0,-4-3 0 15,0 3-4-15,0 0-2 0,7-4 0 0,0-5 0 16,-4 8-22-16,4-8 0 0,-3-1 0 0,7 1 8 15,-1-4 0-15,4-3 1 0,-7 3 0 0,0 1 0 0,0-7 3 16,4 0 0-16,-11 0 0 0,4-7 0 16,3 7-12-16,-4-9 10 0,8 9-10 0,-8-6 10 0,-3 6-10 0,7-3 0 15,0-7 0-15,4 4 0 0,-1 3 0 0,-10 3 0 16,0 0 0-16,0 0 0 0,11 3-12 0,0 3 12 16,-8 7-12-16,4 2 12 0,0 4-12 15,4-3 12-15,-8-4-10 0,4 4 10 0,1 3 0 0,-1-3 0 16,-4-7 13-16,1 10-4 0,-1-10 6 0,1 1 1 15,3-1 0-15,-7-3 0 0,3-3 16 0,-3-3 4 16,0 0 1-16,0 0 0 0,0 0-4 0,7-3-1 16,0-3 0-16,0 3 0 0,4-6-6 0,0-7-2 15,-1 6 0-15,-3-5 0 0,4-4-24 0,-1 0 0 16,5 0 0-16,-5-6 0 0,1 6 12 0,-4 1-4 0,3-1 0 16,-3-3 0-16,4 9-8 0,0-2 0 0,-4-4 0 0,0 3 0 15,0 7 0-15,0-4 0 16,0-3 0-16,-4 7 0 0,1 0 9 0,-1-1 7 15,1 1 0-15,-1-1 1 0,5 1-17 0,-5 0 0 0,1-4 8 0,3 4-8 16,-4-1 0-16,1 1 0 0,-1 9-13 0,-3 0 5 31,4-10-78-31,-4 10-15 0,0 0-3 0,0 0-1 16,0 0-112-16,0 0-23 0,0 0-4 0,0 0-580 0</inkml:trace>
  <inkml:trace contextRef="#ctx0" brushRef="#br0" timeOffset="-5901.12">23618 18531 2163 0,'-10'-16'96'0,"6"13"20"0,-3-7-93 0,4 4-23 0,-1 3 0 0,1-7 0 31,3 1-16-31,0 3-8 0,0-4-2 0,0 1 0 0,3 3 11 0,-3-4 3 0,4 1 0 0,-1 9 0 16,1-10 12-16,-4 10 16 0,7 0-3 0,0-3-1 16,-4-3 7-16,5 6 1 0,-1-9 0 0,0 9 0 15,0-7 18-15,0 7 4 0,0-3 1 0,0 3 0 16,-7 0-24-16,7-6-5 0,-7 6-1 0,7 0 0 16,0 0-13-16,-7 0 8 0,0 0-8 0,7 0 0 15,-7 0 0-15,0 0 0 0,0 0 0 0,7 9 0 16,-7-9 0-16,7 7 0 0,-7-7 0 0,0 0 0 15,4 15 0-15,-4-2 0 0,-4-4 0 0,1 1 0 16,-1 5 0-16,1 4 0 0,-1-3 0 0,-3-4 0 16,-4 4 0-16,4 3 0 0,-3 0 0 0,-1 3 0 15,1-10 0-15,-4 7-8 0,3-3 8 0,-3-1 0 16,0-2 0-16,0 3 0 0,0-7 0 16,3 0 0-16,0 7 0 0,1-6 0 0,3-1 0 0,-4-6 0 0,4 3 0 0,0-3 8 15,-4 4-8-15,8-7 0 0,3 0 8 0,0 0-8 16,0 0 0-16,0 0 0 0,0 0 0 15,0 0 0-15,0 0 0 0,0 0 0 0,0 0 0 0,0 0-12 16,7 9 1-16,4-3 0 0,-11-6 11 0,10 4-10 16,4-4 10-16,0 6-10 0,0-3-2 0,1 3-1 15,-1-6 0-15,3 3 0 16,-3-3-21-16,4 0-4 0,0 0-1 0,3 0 0 16,-3 0-1-16,3 0 0 0,0 0 0 0,4 0 0 15,-4 0-144-15,0-3-30 0,25-3-6 0,-11-3 0 0</inkml:trace>
  <inkml:trace contextRef="#ctx0" brushRef="#br0" timeOffset="-2566.21">25428 18226 867 0,'0'-9'38'0,"0"9"9"0,0 0-38 0,0 0-9 0,11-6 0 0,-4 6 0 16,-7 0 39-16,7-10 5 0,4 10 2 0,-4-9 0 16,-7 9 28-16,7 0 6 0,0-10 0 0,-7 10 1 15,0 0 23-15,0 0 5 0,3 0 1 0,-3 0 0 16,0 0-4-16,0 0-1 0,0 0 0 0,0 0 0 15,0 0-33-15,0 0-8 0,0 0 0 0,0 0-1 0,11 7-46 0,-4 2-9 16,0 1-8-16,-7-1 12 0,0 7-12 0,0-4 0 16,0 7 0-16,3-3-11 15,-3-7 11-15,0 10 0 0,4-3 0 0,-4-7 8 0,0 0-8 16,0 7 11-16,0-3-11 0,0-4 12 0,0-9 16 16,0 0 3-16,0 0 1 0,7 9 0 0,0 1-18 0,-7-10-3 15,0 0-1-15,7 6 0 0,4-6-10 0,-1 6 10 16,-3-6-10-16,0 0 10 0,4-6-10 0,-4 12 0 15,-7-6-10-15,0 0 10 0,11-6-8 0,-4 6 8 16,0 6 0-16,-7-6-9 0,0 0 9 0,7 0 0 16,0 0 8-16,0 3-8 0,-7-3 0 0,0 0 0 0,0 0 0 15,7 0 0-15,4 0 14 0,-4 0 2 0,0 0 0 0,-7 0 0 16,7 0-16-16,0 0 8 16,-7 0-8-16,10-3 0 0,-10 3 13 0,7-6-3 0,-7 6-1 0,0 0 0 15,0 0-9-15,0 0 0 0,0 0 0 0,0 0-11 16,4 9 11-16,-1 1 0 0,1-4 0 0,0 7 0 15,-1-4 0-15,-3 4 0 0,0-1 0 0,4-6 0 16,-1 7 24-16,1-7 6 0,3-3 2 16,-4 4 0-16,4-7-32 0,0 0 0 0,0 0 0 0,0 0 0 15,4 0 16-15,-4-7-4 0,0 7 0 0,4-9 0 16,-4 0 0-16,0-1 0 0,3 1 0 0,1-1 0 16,-4-5 2-16,0 5 0 0,4-9 0 0,-4 10 0 15,3-7 0-15,-3 4 0 0,0-7 0 0,0-3 0 16,4 3 4-16,-4 0 1 0,0 1 0 0,0-7 0 0,4 6-19 15,-8 0 0-15,8 3 0 0,-8-3 0 0,5 4 0 0,-5 5 0 16,4-2 0-16,-3 2 0 0,-4 1-9 16,0 9 9-16,0 0-8 0,0 0 8 15,0 0-97-15,0 0-15 0,0 0-2 0,0 0-1 16,0 0-77-16,-4 3-16 0,-3 7-4 0</inkml:trace>
  <inkml:trace contextRef="#ctx0" brushRef="#br0" timeOffset="-2184.52">26194 18396 288 0,'0'0'25'0,"0"0"-25"0,0 0 0 0,0 0 0 16,0 0 453-16,0 0 86 0,0 0 17 0,0 0 3 15,0 0-446-15,0 0-89 0,0 0-24 0,0 0 8 16,0 0-8-16,0 0-9 0,0 0 9 0,3 9-13 15,-6 0-3-15,3 7 0 0,-4-3 0 0,1 2 0 16,-1-5 16-16,1 5 0 0,-4-2 0 0,0 3 0 16,3-1 0-16,0-2-11 0,1-4 11 0,-1 7-10 0,-3 0 0 0,4-4 0 15,-1-2 0-15,1-1 0 16,3-3-125-16,-4 4-25 0,4-1-4 0</inkml:trace>
  <inkml:trace contextRef="#ctx0" brushRef="#br0" timeOffset="-1784.21">26342 18502 2293 0,'0'0'50'0,"3"-6"10"0,1-3 3 0,3-1 2 0,0 1-52 0,4-1-13 0,3-5 0 0,3 12 0 31,-2-13-26-31,2 6-8 0,4 1-2 0,-3 3 0 0,-4 3 27 0,0-4 9 0,0-2 0 0,-3 9-9 16,-4 0 17-16,-7 0 4 0,0 0 1 0,0 0 0 15,0 0 18-15,0 0 3 0,0 0 1 0,0 0 0 16,0 9-13-16,0 1-2 0,-7 2-1 0,0-2 0 16,0-1-11-16,-4 1-8 0,4-7 12 0,0 6-12 15,-3-3 0-15,2 4 0 0,1-1 0 0,0 1 0 16,0-1-12-16,0-3 0 0,0 4 0 0,0-1 0 15,0 1 12-15,0-1 13 0,0 0-2 0,3 1-1 16,1-4-10-16,-1 3 0 0,1 1 0 0,-1-1 8 0,4-2-8 16,0 2 0-16,0 0 0 0,4 1 0 15,-4-1 0-15,7-3 0 0,-4 4 0 0,1-7 0 16,3 6-30-16,0-2 2 16,4-4 0-16,-1-3 0 0,4 6-27 0,-3-6-5 0,3 0 0 0,0 3-1 15,4 3-107-15,-4-6-20 0,0 0-5 0,4 0-535 16</inkml:trace>
  <inkml:trace contextRef="#ctx0" brushRef="#br0" timeOffset="-1345.71">26956 18449 1422 0,'0'0'63'0,"-4"-6"13"0,1 3-61 0,-4-4-15 0,3 4 0 0,-3-3 0 15,-4-4 108-15,4 1 20 0,0 9 3 0,0 0 1 16,-3-6-68-16,6 6-14 0,-6 6-2 0,3-6-1 15,0 9-25-15,-4-9-5 0,0 10-1 0,4-4 0 16,-3 7-16-16,3-4 8 0,-4 4-8 0,0-1 0 16,1-2 0-16,-1-1 0 0,1-3 0 0,-1 4 0 15,4-1 14-15,0 1 2 0,4-1 1 0,-1 7 0 16,0-13 1-16,4 6 0 0,0-3 0 0,0 4 0 16,4-1-18-16,0-2 10 0,-1-4-10 0,4 6 8 15,4-9 0-15,-1 6 0 0,1-3 0 0,-1 4 0 16,5-7-8-16,-5 0-16 0,4 0 4 0,0 0 1 15,4 0-4-15,0 0-1 0,-4 0 0 0,3-7 0 16,1 4 16-16,0-3 0 0,-1 6-10 0,1-9 10 16,0-1 0-16,-4 7 0 0,3-3 0 0,-6-4 0 0,3 1 0 0,-7 3 0 15,4-4 11-15,-4 7-11 0,-4-3 16 0,-3 6-4 16,4-9 0-16,-4 9 0 0,0-10-3 0,-4 1-1 16,1-7 0-16,-4 7 0 0,0-1-8 0,-4 7 0 15,0-6 0-15,4 2-11 0,-3-2 11 0,-4 3-10 16,7 3 10-16,-4-4-10 15,4 4-29-15,0-3-5 0,0 6-2 0,3 0 0 16,-3 0-16-16,7 0-3 0,0 0-1 0,0 0 0 16,0 0-86-16,0 0-18 0,0 0-3 0,0 0-474 0</inkml:trace>
  <inkml:trace contextRef="#ctx0" brushRef="#br0" timeOffset="-925.95">27478 18430 2804 0,'0'0'124'0,"0"0"26"0,0 0-120 0,-7-6-30 0,0 6 0 0,0-3 0 16,7 3-117-16,-7 3-30 0,7-3-5 0,-7 0-2 31,0 0 54-31,-1 0 10 0,5 0 2 0,-8 6 1 0,1-3 48 0,-1 7 10 0,-3-1 1 0,4 7 1 15,-5-7 67-15,5 1 12 0,-4 5 4 0,3-2 0 16,4-1 8-16,0 1 1 0,0-4 1 0,0 7 0 0,0-7-40 0,7 7-8 16,-4-6-2-16,8-1 0 15,-4 0-16-15,7 1 0 0,0-7 0 0,4 3 0 16,-1 4-28-16,1-4 1 0,3-3 0 0,0-3 0 16,0 6 9-16,4-6 2 0,-4 0 0 0,0 0 0 0,4-6 16 0,-4 6 0 15,0-3 0-15,0-3 0 0,0 2 16 0,0-2 6 16,-7-3 2-16,4 2 0 0,-1 4 15 0,1-3 3 15,-4-3 1-15,0-1 0 0,-3 1-8 0,-1-1-2 16,1 1 0-16,-1 3 0 0,-3-4-13 0,-3 1-2 16,3-10-1-16,-4 3 0 0,-3 7-17 0,3-4 8 15,-3 4-8-15,-3 0 0 0,3-7 0 0,-7 10-14 16,3 3 1-16,-3-7 0 16,0 4-98-16,-4 3-19 0,1-4-4 0,-1 7-867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Bloom Filter</a:t>
            </a:r>
          </a:p>
          <a:p>
            <a:r>
              <a:rPr lang="en-US" dirty="0"/>
              <a:t>TODO: Locality Sensitive Hashing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A8895-A308-DC44-9938-C42D876EE2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4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3EE38-C8CA-0C44-947F-F569C925BA56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43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9F761-062A-B94A-8542-9F565EB6F277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7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3F882-12AF-7E45-A669-9397B47E14F8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89994"/>
            <a:ext cx="5384800" cy="49361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FDFC-8405-6B4A-A08B-E3A56D1E6B31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75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4271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0A6AC-7802-B748-8BFC-963178D932F5}" type="datetime1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975DF-1D7E-3D46-9FBF-32626F7C8B76}" type="datetime1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17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3B7F1-0188-A940-BF5D-66E37647A655}" type="datetime1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15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3F8A-3757-3D4C-A426-B0CD6A2F9C46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6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1F7F2-6097-5847-AD96-B9054D2B06FC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FC9C-2E47-5D47-95CF-45E1ACF1DBF5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2B54D-F174-1149-BF06-CD7DD5AF9AA3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10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48DE5349-D7F5-4C1F-A5F4-CC997E27C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0141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058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28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881439"/>
            <a:ext cx="109728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2005-2015</a:t>
            </a:r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 sz="800"/>
            </a:lvl1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fld id="{9A6A1787-49D9-4C6E-B7C7-59753D4A4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17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82DA-637D-DA41-AAFB-68E5B7C2EF75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438162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4419-EDFB-6F4E-A333-81B2AEE61551}" type="datetime1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309194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CD1D9-C084-EE47-BD8D-261BE031B149}" type="datetime1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6997-4F5F-5A42-B306-795126905A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42875"/>
            <a:ext cx="3556000" cy="1143000"/>
          </a:xfrm>
        </p:spPr>
        <p:txBody>
          <a:bodyPr anchor="ctr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to add Section</a:t>
            </a:r>
          </a:p>
        </p:txBody>
      </p:sp>
    </p:spTree>
    <p:extLst>
      <p:ext uri="{BB962C8B-B14F-4D97-AF65-F5344CB8AC3E}">
        <p14:creationId xmlns:p14="http://schemas.microsoft.com/office/powerpoint/2010/main" val="2205838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0760"/>
            <a:ext cx="10972800" cy="5044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554B1-5E36-6045-A73E-011127FE28AE}" type="datetime1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5004-F4FB-5345-992E-498B4C43F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Data Structures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7C7E64-EC3F-4513-82B9-E666BE021792}"/>
                  </a:ext>
                </a:extLst>
              </p14:cNvPr>
              <p14:cNvContentPartPr/>
              <p14:nvPr/>
            </p14:nvContentPartPr>
            <p14:xfrm>
              <a:off x="10694520" y="300960"/>
              <a:ext cx="616320" cy="885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7C7E64-EC3F-4513-82B9-E666BE0217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685160" y="291600"/>
                <a:ext cx="635040" cy="90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Dynamic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Overlapping subproblems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 (next time)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CF0DA-03E8-49E0-9C11-E85D1B94C780}"/>
              </a:ext>
            </a:extLst>
          </p:cNvPr>
          <p:cNvSpPr/>
          <p:nvPr/>
        </p:nvSpPr>
        <p:spPr>
          <a:xfrm>
            <a:off x="552099" y="1113178"/>
            <a:ext cx="5715351" cy="16490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90D6F-22A3-4DC4-AC31-309EACE359D4}"/>
              </a:ext>
            </a:extLst>
          </p:cNvPr>
          <p:cNvSpPr/>
          <p:nvPr/>
        </p:nvSpPr>
        <p:spPr>
          <a:xfrm>
            <a:off x="462128" y="4381499"/>
            <a:ext cx="5715351" cy="210936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7F05D-CFEE-47D8-A0BC-DECCEED17DD6}"/>
              </a:ext>
            </a:extLst>
          </p:cNvPr>
          <p:cNvSpPr/>
          <p:nvPr/>
        </p:nvSpPr>
        <p:spPr>
          <a:xfrm>
            <a:off x="462127" y="3271215"/>
            <a:ext cx="5715351" cy="67213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4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5"/>
          <p:cNvSpPr txBox="1">
            <a:spLocks/>
          </p:cNvSpPr>
          <p:nvPr/>
        </p:nvSpPr>
        <p:spPr>
          <a:xfrm>
            <a:off x="1524000" y="4229100"/>
            <a:ext cx="9144000" cy="2628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1524000" y="1113071"/>
            <a:ext cx="9144000" cy="31160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Traversals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E5445004-F4FB-5345-992E-498B4C43F562}" type="slidenum">
              <a:rPr lang="en-US">
                <a:solidFill>
                  <a:prstClr val="black">
                    <a:tint val="75000"/>
                  </a:prstClr>
                </a:solidFill>
                <a:latin typeface="Candara"/>
              </a:rPr>
              <a:pPr defTabSz="457200"/>
              <a:t>12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  <p:pic>
        <p:nvPicPr>
          <p:cNvPr id="1028" name="Picture 4" descr="https://upload.wikimedia.org/wikipedia/commons/thumb/7/77/Sorted_binary_tree_inorder.svg/220px-Sorted_binary_tree_inorde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70" y="1680166"/>
            <a:ext cx="2520599" cy="215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d/d1/Sorted_binary_tree_breadth-first_traversal.svg/220px-Sorted_binary_tree_breadth-first_traversa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20" y="4872038"/>
            <a:ext cx="20955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1390" y="4394424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Breadth First 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2069" y="1162749"/>
            <a:ext cx="2630557" cy="33130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 defTabSz="457200"/>
            <a:r>
              <a:rPr lang="en-US" b="1" dirty="0">
                <a:solidFill>
                  <a:prstClr val="black"/>
                </a:solidFill>
                <a:latin typeface="Candara"/>
              </a:rPr>
              <a:t>Depth First Search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457200"/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Candara"/>
              </a:rPr>
              <a:t>Figures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115640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Dynamic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Overlapping subproblems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 (next time)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1457EB-DE8E-417C-A0E7-585B5C90EC39}"/>
                  </a:ext>
                </a:extLst>
              </p14:cNvPr>
              <p14:cNvContentPartPr/>
              <p14:nvPr/>
            </p14:nvContentPartPr>
            <p14:xfrm>
              <a:off x="209520" y="980280"/>
              <a:ext cx="664560" cy="4915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1457EB-DE8E-417C-A0E7-585B5C90EC3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0160" y="970920"/>
                <a:ext cx="683280" cy="493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Previous lecture slides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6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788" y="146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Abstractions vs. Data Structures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6612" y="376238"/>
            <a:ext cx="5157787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Abstractions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6612" y="1200150"/>
            <a:ext cx="5157787" cy="54864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List</a:t>
            </a:r>
          </a:p>
          <a:p>
            <a:r>
              <a:rPr lang="en-US" dirty="0"/>
              <a:t>Set</a:t>
            </a:r>
          </a:p>
          <a:p>
            <a:r>
              <a:rPr lang="en-US" dirty="0"/>
              <a:t>Map (Dictionary)</a:t>
            </a:r>
          </a:p>
          <a:p>
            <a:r>
              <a:rPr lang="en-US" dirty="0"/>
              <a:t>Tree</a:t>
            </a:r>
          </a:p>
          <a:p>
            <a:r>
              <a:rPr lang="en-US" dirty="0"/>
              <a:t>Queue (FIFO)</a:t>
            </a:r>
          </a:p>
          <a:p>
            <a:r>
              <a:rPr lang="en-US" dirty="0"/>
              <a:t>Stack (LIFO)</a:t>
            </a:r>
          </a:p>
          <a:p>
            <a:r>
              <a:rPr lang="en-US" dirty="0"/>
              <a:t>Priority Queue</a:t>
            </a:r>
          </a:p>
          <a:p>
            <a:r>
              <a:rPr lang="en-US" dirty="0"/>
              <a:t>Graph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69024" y="376238"/>
            <a:ext cx="5183188" cy="823912"/>
          </a:xfrm>
          <a:noFill/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</a:rPr>
              <a:t>Data Structures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69024" y="1200150"/>
            <a:ext cx="5183188" cy="5486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dirty="0"/>
              <a:t>Array (fixed size)</a:t>
            </a:r>
          </a:p>
          <a:p>
            <a:r>
              <a:rPr lang="en-US" dirty="0"/>
              <a:t>Array (variable size)</a:t>
            </a:r>
          </a:p>
          <a:p>
            <a:r>
              <a:rPr lang="en-US" dirty="0"/>
              <a:t>Linked List</a:t>
            </a:r>
          </a:p>
          <a:p>
            <a:r>
              <a:rPr lang="en-US" dirty="0"/>
              <a:t>Doubly-Linked List</a:t>
            </a:r>
          </a:p>
          <a:p>
            <a:r>
              <a:rPr lang="en-US" dirty="0"/>
              <a:t>Multidimensional Array </a:t>
            </a:r>
          </a:p>
          <a:p>
            <a:r>
              <a:rPr lang="en-US" dirty="0"/>
              <a:t>Tensor</a:t>
            </a:r>
          </a:p>
          <a:p>
            <a:r>
              <a:rPr lang="en-US" dirty="0"/>
              <a:t>Hash Map</a:t>
            </a:r>
          </a:p>
          <a:p>
            <a:r>
              <a:rPr lang="en-US" dirty="0"/>
              <a:t>Binary Search Tree</a:t>
            </a:r>
          </a:p>
          <a:p>
            <a:r>
              <a:rPr lang="en-US" dirty="0"/>
              <a:t>Balanced Tree</a:t>
            </a:r>
          </a:p>
          <a:p>
            <a:r>
              <a:rPr lang="en-US" dirty="0" err="1"/>
              <a:t>Trie</a:t>
            </a:r>
            <a:endParaRPr lang="en-US" dirty="0"/>
          </a:p>
          <a:p>
            <a:r>
              <a:rPr lang="en-US" dirty="0"/>
              <a:t>Stack</a:t>
            </a:r>
          </a:p>
          <a:p>
            <a:r>
              <a:rPr lang="en-US" dirty="0"/>
              <a:t>Heap</a:t>
            </a:r>
          </a:p>
          <a:p>
            <a:r>
              <a:rPr lang="en-US" dirty="0"/>
              <a:t>Graph</a:t>
            </a:r>
          </a:p>
          <a:p>
            <a:r>
              <a:rPr lang="en-US" dirty="0"/>
              <a:t>Bipartite Graph</a:t>
            </a:r>
          </a:p>
          <a:p>
            <a:r>
              <a:rPr lang="en-US" dirty="0"/>
              <a:t>Sparse Vector</a:t>
            </a:r>
          </a:p>
          <a:p>
            <a:r>
              <a:rPr lang="en-US" dirty="0"/>
              <a:t>Sparse Matrix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FADC44-074F-4CF4-A74B-620B3CDA3A73}"/>
                  </a:ext>
                </a:extLst>
              </p14:cNvPr>
              <p14:cNvContentPartPr/>
              <p14:nvPr/>
            </p14:nvContentPartPr>
            <p14:xfrm>
              <a:off x="8843040" y="1186920"/>
              <a:ext cx="395280" cy="1301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FADC44-074F-4CF4-A74B-620B3CDA3A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3680" y="1177560"/>
                <a:ext cx="414000" cy="13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402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Structures for ML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Examples</a:t>
            </a:r>
            <a:r>
              <a:rPr lang="mr-IN" dirty="0"/>
              <a:t>…</a:t>
            </a:r>
            <a:endParaRPr lang="en-US" dirty="0"/>
          </a:p>
          <a:p>
            <a:br>
              <a:rPr lang="en-US" dirty="0"/>
            </a:br>
            <a:r>
              <a:rPr lang="en-US" dirty="0"/>
              <a:t>Data:</a:t>
            </a:r>
          </a:p>
          <a:p>
            <a:pPr lvl="1"/>
            <a:r>
              <a:rPr lang="en-US" sz="2800" dirty="0"/>
              <a:t>Dense feature vector (array)</a:t>
            </a:r>
          </a:p>
          <a:p>
            <a:pPr lvl="1"/>
            <a:r>
              <a:rPr lang="en-US" sz="2800" dirty="0"/>
              <a:t>Sparse feature vector (sparse vector)</a:t>
            </a:r>
          </a:p>
          <a:p>
            <a:pPr lvl="1"/>
            <a:r>
              <a:rPr lang="en-US" sz="2800" dirty="0"/>
              <a:t>Design matrix (multidimensional array)</a:t>
            </a:r>
            <a:endParaRPr lang="en-US" dirty="0"/>
          </a:p>
          <a:p>
            <a:br>
              <a:rPr lang="en-US" dirty="0"/>
            </a:br>
            <a:r>
              <a:rPr lang="en-US" dirty="0"/>
              <a:t>Models:</a:t>
            </a:r>
          </a:p>
          <a:p>
            <a:pPr lvl="1"/>
            <a:r>
              <a:rPr lang="en-US" sz="2800" dirty="0"/>
              <a:t>Decision Trees (tree)</a:t>
            </a:r>
          </a:p>
          <a:p>
            <a:pPr lvl="1"/>
            <a:r>
              <a:rPr lang="en-US" sz="2800" dirty="0"/>
              <a:t>Bayesian Network (directed acyclic graph)</a:t>
            </a:r>
          </a:p>
          <a:p>
            <a:pPr lvl="1"/>
            <a:r>
              <a:rPr lang="en-US" sz="2800" dirty="0"/>
              <a:t>Factor Graph (bipartite graph)</a:t>
            </a:r>
            <a:endParaRPr lang="en-US" dirty="0"/>
          </a:p>
          <a:p>
            <a:br>
              <a:rPr lang="en-US" dirty="0"/>
            </a:br>
            <a:r>
              <a:rPr lang="en-US" dirty="0"/>
              <a:t>Algorithms:</a:t>
            </a:r>
          </a:p>
          <a:p>
            <a:pPr lvl="1"/>
            <a:r>
              <a:rPr lang="en-US" sz="2800" dirty="0"/>
              <a:t>Greedy Search (weighted graph)</a:t>
            </a:r>
          </a:p>
          <a:p>
            <a:pPr lvl="1"/>
            <a:r>
              <a:rPr lang="en-US" sz="2800" dirty="0"/>
              <a:t>A* Search (priority queue/heap)</a:t>
            </a:r>
          </a:p>
          <a:p>
            <a:pPr lvl="1"/>
            <a:r>
              <a:rPr lang="en-US" sz="2800" dirty="0"/>
              <a:t>Forward-backward for HMM (trellis)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/>
            <a:fld id="{E5445004-F4FB-5345-992E-498B4C43F562}" type="slidenum">
              <a:rPr lang="en-US" smtClean="0"/>
              <a:pPr defTabSz="45720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302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Tree to Predict C-Section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19" y="997097"/>
            <a:ext cx="7494104" cy="541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39107" y="1183550"/>
            <a:ext cx="1732316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(Sims et al., 2000)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7252" y="6504893"/>
            <a:ext cx="2859742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Figure from Tom Mitchell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461228-A0CC-491C-A282-4C8E2A7CE7CF}"/>
                  </a:ext>
                </a:extLst>
              </p14:cNvPr>
              <p14:cNvContentPartPr/>
              <p14:nvPr/>
            </p14:nvContentPartPr>
            <p14:xfrm>
              <a:off x="69840" y="2114640"/>
              <a:ext cx="2480760" cy="4043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461228-A0CC-491C-A282-4C8E2A7CE7C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80" y="2105280"/>
                <a:ext cx="2499480" cy="40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601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Dynamic Programming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Overlapping subproblems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Dense vs sparse structures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Trees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BFS and DFS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Stacks and Queues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 tree implementations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Graphs (next time)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9CF0DA-03E8-49E0-9C11-E85D1B94C780}"/>
              </a:ext>
            </a:extLst>
          </p:cNvPr>
          <p:cNvSpPr/>
          <p:nvPr/>
        </p:nvSpPr>
        <p:spPr>
          <a:xfrm>
            <a:off x="552099" y="1113178"/>
            <a:ext cx="5715351" cy="164907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90D6F-22A3-4DC4-AC31-309EACE359D4}"/>
              </a:ext>
            </a:extLst>
          </p:cNvPr>
          <p:cNvSpPr/>
          <p:nvPr/>
        </p:nvSpPr>
        <p:spPr>
          <a:xfrm>
            <a:off x="462128" y="3943349"/>
            <a:ext cx="5715351" cy="254752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</p:spPr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Vector dot product example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Linear regression model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𝐰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𝑏</m:t>
                    </m:r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𝐱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represents the contents of text data, e.g., e-mail or book review</a:t>
                </a: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C2D-D2EA-47C6-89E4-E609F83E4A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489337" cy="5377691"/>
              </a:xfrm>
              <a:blipFill>
                <a:blip r:embed="rId2"/>
                <a:stretch>
                  <a:fillRect l="-1115"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D78A7F-EC41-495C-B66E-B1592669744D}"/>
                  </a:ext>
                </a:extLst>
              </p14:cNvPr>
              <p14:cNvContentPartPr/>
              <p14:nvPr/>
            </p14:nvContentPartPr>
            <p14:xfrm>
              <a:off x="313560" y="2687040"/>
              <a:ext cx="11142360" cy="4074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D78A7F-EC41-495C-B66E-B159266974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200" y="2677680"/>
                <a:ext cx="11161080" cy="409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941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Dense vs sparse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489337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Matrix multiplication with special structure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Example: diagonal matrices</a:t>
            </a: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noAutofit/>
      </a:bodyPr>
      <a:lstStyle>
        <a:defPPr algn="ctr"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326</Words>
  <Application>Microsoft Office PowerPoint</Application>
  <PresentationFormat>Widescreen</PresentationFormat>
  <Paragraphs>116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Candara</vt:lpstr>
      <vt:lpstr>Times New Roman</vt:lpstr>
      <vt:lpstr>Wingdings</vt:lpstr>
      <vt:lpstr>Office Theme</vt:lpstr>
      <vt:lpstr>1_Office Theme</vt:lpstr>
      <vt:lpstr>  10-607 Computational Foundations for Machine Learning  Data Structures</vt:lpstr>
      <vt:lpstr>Plan</vt:lpstr>
      <vt:lpstr>Dynamic Programming</vt:lpstr>
      <vt:lpstr>Abstractions vs. Data Structures</vt:lpstr>
      <vt:lpstr>Data Structures for ML</vt:lpstr>
      <vt:lpstr>Tree to Predict C-Section Risk</vt:lpstr>
      <vt:lpstr>Plan</vt:lpstr>
      <vt:lpstr>Dense vs sparse structures</vt:lpstr>
      <vt:lpstr>Dense vs sparse structures</vt:lpstr>
      <vt:lpstr>Plan</vt:lpstr>
      <vt:lpstr>Trees</vt:lpstr>
      <vt:lpstr>Tree Traversals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130</cp:revision>
  <dcterms:created xsi:type="dcterms:W3CDTF">2020-05-18T13:01:09Z</dcterms:created>
  <dcterms:modified xsi:type="dcterms:W3CDTF">2021-11-15T21:25:21Z</dcterms:modified>
</cp:coreProperties>
</file>