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ink/ink9.xml" ContentType="application/inkml+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ink/ink10.xml" ContentType="application/inkml+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ink/ink11.xml" ContentType="application/inkml+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ink/ink12.xml" ContentType="application/inkml+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Lst>
  <p:notesMasterIdLst>
    <p:notesMasterId r:id="rId51"/>
  </p:notesMasterIdLst>
  <p:sldIdLst>
    <p:sldId id="2357" r:id="rId5"/>
    <p:sldId id="2329" r:id="rId6"/>
    <p:sldId id="2360" r:id="rId7"/>
    <p:sldId id="2361" r:id="rId8"/>
    <p:sldId id="2365" r:id="rId9"/>
    <p:sldId id="2366" r:id="rId10"/>
    <p:sldId id="2372" r:id="rId11"/>
    <p:sldId id="2373" r:id="rId12"/>
    <p:sldId id="2371" r:id="rId13"/>
    <p:sldId id="262" r:id="rId14"/>
    <p:sldId id="263" r:id="rId15"/>
    <p:sldId id="265" r:id="rId16"/>
    <p:sldId id="264" r:id="rId17"/>
    <p:sldId id="290" r:id="rId18"/>
    <p:sldId id="291" r:id="rId19"/>
    <p:sldId id="266" r:id="rId20"/>
    <p:sldId id="267" r:id="rId21"/>
    <p:sldId id="270" r:id="rId22"/>
    <p:sldId id="269" r:id="rId23"/>
    <p:sldId id="292" r:id="rId24"/>
    <p:sldId id="293" r:id="rId25"/>
    <p:sldId id="268" r:id="rId26"/>
    <p:sldId id="294" r:id="rId27"/>
    <p:sldId id="271" r:id="rId28"/>
    <p:sldId id="2375" r:id="rId29"/>
    <p:sldId id="2368" r:id="rId30"/>
    <p:sldId id="2369" r:id="rId31"/>
    <p:sldId id="2370" r:id="rId32"/>
    <p:sldId id="2387" r:id="rId33"/>
    <p:sldId id="2376" r:id="rId34"/>
    <p:sldId id="2379" r:id="rId35"/>
    <p:sldId id="2378" r:id="rId36"/>
    <p:sldId id="2377" r:id="rId37"/>
    <p:sldId id="2381" r:id="rId38"/>
    <p:sldId id="2380" r:id="rId39"/>
    <p:sldId id="2383" r:id="rId40"/>
    <p:sldId id="2384" r:id="rId41"/>
    <p:sldId id="2382" r:id="rId42"/>
    <p:sldId id="2385" r:id="rId43"/>
    <p:sldId id="2386" r:id="rId44"/>
    <p:sldId id="944" r:id="rId45"/>
    <p:sldId id="919" r:id="rId46"/>
    <p:sldId id="905" r:id="rId47"/>
    <p:sldId id="923" r:id="rId48"/>
    <p:sldId id="680" r:id="rId49"/>
    <p:sldId id="679" r:id="rId5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43" autoAdjust="0"/>
    <p:restoredTop sz="79774" autoAdjust="0"/>
  </p:normalViewPr>
  <p:slideViewPr>
    <p:cSldViewPr snapToGrid="0">
      <p:cViewPr>
        <p:scale>
          <a:sx n="42" d="100"/>
          <a:sy n="42" d="100"/>
        </p:scale>
        <p:origin x="1269"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08:21.730"/>
    </inkml:context>
    <inkml:brush xml:id="br0">
      <inkml:brushProperty name="width" value="0.05292" units="cm"/>
      <inkml:brushProperty name="height" value="0.05292" units="cm"/>
      <inkml:brushProperty name="color" value="#FF0000"/>
    </inkml:brush>
  </inkml:definitions>
  <inkml:trace contextRef="#ctx0" brushRef="#br0">30339 1067 1900 0,'-11'-9'169'0,"4"9"-135"0,4 0-34 0,-8-10 0 0,4 1 164 16,0 9 25-16,0 0 6 0,0 0 1 0,0 0-82 0,3 0-16 15,4 0-3-15,0 0-1 0,-7 9-63 0,4 10-13 16,3 0-2-16,0-3-1 0,0 12-15 15,0-3 0-15,3 3 0 0,4-3 0 0,0 10 12 0,0-7-3 16,1 7-1-16,2-7 0 0,-3 0-8 0,4 3 0 16,-4 1 0-16,0 2 0 0,3-6 0 15,-3 7 0-15,1-1 0 0,-5 1 0 16,-3-1-17-16,4-2-9 0,-1 2-2 0,-3-6 0 16,0 7-84-16,-3-10-16 0,3 0-4 0,-4-6-1040 15</inkml:trace>
  <inkml:trace contextRef="#ctx0" brushRef="#br0" timeOffset="341.18">31104 888 2275 0,'0'0'100'0,"0"0"22"0,0 0-98 0,0 0-24 0,0 0 0 0,0 0 0 16,11 10 56-16,0-1 7 0,-4 13 1 0,0 0 0 16,3 3-25-16,1 10-5 0,-4-7-1 0,0 7 0 15,4 2-13-15,-8 4-4 0,8 0 0 0,-8 3 0 0,1-10 0 0,-1 13 0 16,-3-6 0-16,4 6 0 0,-4-3-16 0,0 9 0 15,-4 0 0-15,1 1-9 16,-1-7-19-16,1 6-4 16,-4-3-1-16,0-3 0 0,3-3-172 0,-3 3-35 0,0 7-6 0,3-14-664 0</inkml:trace>
  <inkml:trace contextRef="#ctx0" brushRef="#br0" timeOffset="774.75">29887 2416 576 0,'0'0'51'0,"0"0"-41"0,0 0-10 0,0 6 0 15,4 3 260-15,3 10 51 0,0 0 9 0,4 12 3 16,-1 1-207-16,8 8-42 0,3 4-8 0,0 3-2 16,4 0-14-16,0 7-3 0,3-4-1 0,3 6 0 15,1 4-24-15,7-7-5 0,7 1-1 0,3 2 0 16,1-3-5-16,3-9-2 0,0 6 0 0,3-9 0 15,-3 3 8-15,0-13 2 0,3 1 0 0,1-7 0 16,-1 0 8-16,1-13 1 0,-1 4 1 0,0 0 0 16,-3-4 33-16,0-12 6 0,0 7 2 0,0-7 0 0,0-7 10 0,0-2 1 15,0-10 1-15,3 0 0 0,4-6-21 0,-3-9-4 16,-4-10-1-16,0-3 0 0,-4-7-33 0,0-8-7 16,1-7-2-16,-1 3 0 15,1-12-102-15,2 2-20 0,5-8-4 0,-8-7-1196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29:35.114"/>
    </inkml:context>
    <inkml:brush xml:id="br0">
      <inkml:brushProperty name="width" value="0.05292" units="cm"/>
      <inkml:brushProperty name="height" value="0.05292" units="cm"/>
      <inkml:brushProperty name="color" value="#7030A0"/>
    </inkml:brush>
  </inkml:definitions>
  <inkml:trace contextRef="#ctx0" brushRef="#br0">21830 9581 172 0,'-25'-3'8'0,"15"-3"1"0,-4 2-9 0,-4-2 0 0,-7 6 0 0,0-3 0 16,4-3 248-16,0 3 47 0,-4-4 9 0,4 1 3 15,4 3-240-15,-1 3-48 0,-3-6-10 0,3 2-1 16,-3-2 12-16,3 3 4 0,1-3 0 0,3 3 0 16,0-4 28-16,-1 4 5 0,5-3 2 0,-1-3 0 15,4 9 27-15,7 0 6 0,0 0 0 0,0 0 1 16,0 0-13-16,0 0-4 0,14 3 0 0,0 3 0 16,1 3-40-16,6-9-8 0,0 10-1 0,4-10-1 15,3 6-6-15,4-3 0 0,10 3-1 0,-3-2 0 16,-8-4 10-16,12 6 3 0,6-3 0 0,-3 3 0 15,0 4-7-15,0-10-1 0,3 0 0 0,8 0 0 0,3 0 13 16,3 0 3-16,1 0 0 0,6 6 0 0,8-3-10 0,-8-6-2 16,-3-3 0-16,7 6 0 0,8 0-16 0,-1-3-3 15,-4 6-1-15,4-3 0 0,-7 0 16 0,4 0 4 16,3-3 0-16,0 3 0 0,4 3-28 0,-4-3 0 16,0 0 0-16,0 9 0 0,1-9 0 0,2 10 0 15,4-10 0-15,1 9 12 0,-8-3-12 0,3-3 0 16,1 4 0-16,3-4 8 0,1 3-8 0,-5 3 0 15,1 1 9-15,-8-4-9 0,1-3 0 0,-4 7 0 16,0-10 0-16,0 6 0 0,-3 3 0 16,-4 1 0-16,-7-4 10 0,-4-3-10 0,1 3 0 0,-8-2 0 15,4-4 0-15,0 0 0 0,0 6 0 0,3-3 14 16,1-3-2-16,-4 0-1 0,0 0-11 0,0 6 0 16,-4-6 0-16,-3 0 0 0,0 0 8 0,0 0-8 15,3 0 0-15,0 0 8 0,-3 0-8 0,4 0 0 0,-5 3 0 16,5-3 0-16,-4 7 0 0,0-7 0 0,-1 3 0 15,-2 3 0-15,-1-6 0 0,4 0 8 0,-7 0-8 0,0 6 8 16,-4-3-8-16,0-3 0 0,0 7 0 16,-6-4 0-16,2-3 0 0,-6 0 0 0,0 0 0 0,-4 0 0 15,-3 0 0-15,-1 0 0 0,-3 0 0 0,0 0 0 16,-3 0 8-16,0 0-8 0,-1-3 8 0,1-4-8 16,3 7 32-16,-7 0 0 0,0-9 1 0,0 9 0 15,0 0-20-15,0-9-4 0,-3 9-1 0,3-7 0 16,-7 7 4-16,0-9 1 0,0 6 0 0,0-3 0 15,-4-4-3-15,1 7-1 0,-4-3 0 0,-4-4 0 0,0 1-9 0,-3 3 0 16,-3 3 0-16,-5-4 0 0,-2-2 0 0,-11 6 0 16,3-4 0-16,-7 4 0 15,-3-3 0-15,-4 6 0 0,0-6 0 0,-3 6 0 0,3 0 0 16,-4 0-9-16,1-3 9 0,-4 3 0 0,-3 0 0 16,-1 0 0-16,-3 0 0 0,4 3 0 0,-8 3 0 15,4-6 0-15,0 6 0 0,-7-6 0 0,0 0 0 0,-3 3 0 16,-4-3 0-16,6 10 0 0,1-10 0 0,4 6 0 15,-4-3 0-15,0 4 0 0,0-7 0 0,-4 3 0 16,-3 3 0-16,4-3 0 0,3 3 0 0,3 4 0 16,1-4 0-16,-4-3 0 0,-7-3 0 0,3 10 0 15,0-4 0-15,4-3 0 0,0 6 0 0,0-2 0 16,0-4 0-16,0 3 0 0,-3 3 0 0,-1-9 0 0,1 10 0 16,-1-4 0-16,8-3 0 0,-4 7 0 0,3-10-8 15,-7 0 8-15,-3 0 0 0,4 6 0 0,-1-6 0 16,4 0 9-16,0 0-9 0,7 0 0 0,-3 0 0 15,3-6 0-15,3 6 8 0,-3-3-8 0,0-4 0 16,11 4 8-16,3-3-8 0,0 3 0 16,0-4 0-16,4 7 0 0,7-9 0 0,0 9 0 15,-4-9 0-15,0 9 0 0,-3-7 0 0,-1 4 0 0,4 3 0 16,1-6 8-16,-5 6-8 0,5 0 0 0,9 0 0 0,-2-3 0 16,2 3 0-16,1 0 0 0,3-6 0 0,4 6 8 15,7 0-8-15,0-4 0 0,-4 4 0 0,8-6 0 16,-1 6 0-16,4 0 0 0,-3 0 8 0,3-3-8 15,3 3 0-15,4 0 0 0,0 0 0 0,0 0 0 16,0 0 0-16,0 0 0 0,0 0 8 0,0 0-8 16,0 0 0-16,11-6 8 0,6 6-8 0,4 0 8 0,1-3-8 0,2 3 0 15,4-7 0-15,11 1 0 0,7 3 0 0,4 3 0 16,-1-6 0-16,4 3 0 16,3-4 0-16,8 7 0 0,-1-9 0 0,11 6 0 0,4-4 0 0,7 7 12 15,3 0-4-15,0 0 0 0,4 0-8 0,3 0 0 16,7 0 0-16,-3 0 0 0,-4 7 0 0,1-4 0 15,6-3 0-15,0 9 0 0,0-2 0 0,4-4 0 16,-3 3-12-16,-1 3 12 0,4-2 0 16,0-4 0-16,-4 6 0 0,-3-9 0 0,-4 10 16 15,7-10-3-15,4 6 0 0,-4-3 0 0,-3-3-24 0,0 0-5 16,7 0 0-16,0 6-1 0,3-6 17 0,-3 3 0 16,-4-3 0-16,0 7 0 0,1-4 0 0,-5 3 0 15,-6 0 0-15,-4-3 0 0,1 4 0 0,-8-4 9 16,3 3-9-16,-6-3 8 0,0 7-8 0,-8-10 0 0,-6 6 0 15,-1 3 0-15,1-2 0 0,-8-4 0 0,1 3 0 0,-5-3 0 16,1 3 0-16,-3-6 0 0,-8 0 0 0,0 4 0 16,-6-4 11-16,-5 6 0 0,-2-6 0 0,-8 3 0 15,-3-3-11-15,-4 0-17 0,-4 0 4 0,1 0 1 16,-4 0 12-16,-7 0 0 0,0 0 0 0,0 0 0 16,0 0 13-16,0 0-1 0,0 0 0 0,0 0 0 15,-14 6-12-15,-4-6-15 0,-3 0 3 0,-7 0 1 16,-4 3 11-16,0-3 0 0,-7 0 0 0,-6 0 0 15,-1 0 0-15,-4-3 0 0,-3 3 0 0,0-6 0 16,-7 6 0-16,-3-3 0 0,-4-3 0 0,-7 6 0 16,-7-4 0-16,0-2 0 0,-1 3 0 0,-2-3 0 15,-8-4 0-15,0 10 0 0,-3-9 0 0,0 9 0 16,3-6 0-16,-10 3 0 0,0-4 0 0,-4 4 0 16,7-3 0-16,-3-4 0 0,-4 7 12 0,-7-3-4 15,0 0-8-15,0 3 0 0,0-7 0 0,0 4 0 0,-7 6 0 0,4-3 0 16,10-3 0-16,-7 6 0 0,0-4 0 0,0 4-8 15,8 0 8-15,2 0-12 0,1 0 12 0,-4 0 0 16,4 0 0-16,3 0 8 0,4 4-8 0,0-4 8 16,-1 0-8-16,-2 0 8 0,2 0-8 0,8 0 0 15,11-4 0-15,2 4 0 0,1 0 0 0,4-6 0 16,3 6 0-16,3 0 0 0,8 0 0 0,-4 0 9 16,7 0 0-16,7-3 0 0,7 3 0 0,0-6 0 15,4 6 0-15,3 0 0 0,4-3-9 0,4-4 0 16,-1 7 0-16,4 0 0 0,-1-6 0 15,1 3 0-15,0 3 0 0,0 0 0 0,-4 0 0 0,4 0 0 0,7 0 0 0,0 0 0 16,-4 0 0-16,4 0 0 0,0 3 0 0,3 3 0 16,1-6 0-16,-1 7 0 15,1-4 0-15,-1 3 0 0,4-3 0 0,4-3-9 16,-8 6 9-16,4-2 0 0,3-4-20 0,4 0 2 0,0 0 1 0,-3 9 0 31,3-3-172-31,10-3-35 0,36 7-6 0,-7-20-2 0</inkml:trace>
  <inkml:trace contextRef="#ctx0" brushRef="#br0" timeOffset="3617.92">24356 10186 2487 0,'3'-19'110'0,"-3"19"23"0,-3-6-106 0,3-3-27 0,-4 6 0 0,-3-4 0 0,0-2 0 0,0 6 0 16,0-4 0-16,0 1 0 15,0 3-12-15,0-3 3 0,0 6 0 0,7 0 0 16,0 0 25-16,0 0 4 0,0 0 2 0,0 0 0 0,0 0 0 0,3 6 0 16,4-6 0-16,0 9 0 0,4 1 23 0,0-1 5 15,3 1 1-15,-4 5 0 0,1 4-23 0,-1 0-5 16,1 0-1-16,0 6 0 0,-4 0-9 0,0 3-1 15,0 0-1-15,-4 7 0 0,1-1-3 0,-8 4 0 16,1-3 0-16,-1 2 0 0,-3-2-8 0,4-1 8 0,-8-6-8 16,4 7 8-16,0-10-8 0,0-3 8 15,3 3-8-15,-3-6 8 0,4 0 20 0,3-4 3 0,0 1 1 16,0-4 0-16,0-2-10 0,3-4-2 0,-3-6 0 0,0 0 0 16,0 0-6-16,0 0-2 15,7 3 0-15,-7-3 0 0,7-3-2 0,-3-3-1 16,0 3 0-16,3-7 0 0,0-5 0 0,0-4 0 15,-4 3 0-15,1-3 0 0,-1-6-9 0,1 3 12 16,-1-3-12-16,-3-3 12 0,7 3-12 0,-3-3 0 0,3-1 0 16,0-2 0-16,-7 3 0 0,7-7 0 0,0 7 0 0,0 3 0 15,0 3 0-15,0-3 0 0,0 0 0 0,0 6 0 16,0-6 0-16,1 6 0 0,-5 0 0 0,1 1 0 16,-1 2 0-16,1-3 0 0,-4 3 0 0,0 7 0 15,0 0-10-15,0-1 10 0,-7 7 0 0,3-3-9 16,-3 6 9-16,3 6 0 0,-3 4 0 0,0-1 8 15,0 3-8-15,4 10-8 0,-1-3 8 0,1 0-12 0,3 9 12 16,0-9-8-16,0 6 8 0,3 0-8 0,1-3 8 0,6 3 0 16,1 0 0-16,-4-6 0 0,7 0 0 0,0 0 0 15,0 3 0-15,-3-10 0 16,3 7-10-16,0-9-3 0,0 5-1 0,-3-5 0 16,-1 5-129-16,-3-2-25 0,-3-7-6 0</inkml:trace>
  <inkml:trace contextRef="#ctx0" brushRef="#br0" timeOffset="6233.83">23174 8339 1785 0,'0'-3'159'0,"-4"-13"-127"0,1 1-32 0,-4 5 0 0,0-9 108 0,0 10 15 16,-4 0 3-16,1-1 1 0,-1-5-72 0,-3 5-15 15,-4 1-2-15,-3-1-1 0,0 1 11 0,-4 0 3 16,1-1 0-16,-8 1 0 0,-7-7-33 0,0 10-6 16,4-4-2-16,0 1 0 0,-8 0-10 0,4-1 0 0,4 7 0 0,-4-3 8 15,1-4-8-15,-5 10 8 0,-3-6-8 0,1-3 8 16,2 9-8-16,-3-4 0 0,-10 4 0 0,3 0 0 15,-3 0 14-15,6 0 1 0,-3 4 0 0,-3-4 0 16,-1 6 14-16,-3-3 3 16,7 3 1-16,-7-3 0 0,-3 4-4 0,-1 8-1 15,8-5 0-15,0 2 0 0,-1-2-9 0,-3 5-3 0,-3 1 0 0,-1-3 0 16,4 2-16-16,0 4 0 0,0 0 0 0,4 0 0 16,3 3 0-16,0 0 0 15,0-4 0-15,0 8 0 0,0-1 10 0,4 3-2 0,7 0 0 0,-1 3 0 16,4-2-8-16,4 5-11 0,3-6 3 0,4 7 0 15,0-7 8-15,3 7 0 0,4-1 0 16,3-3-8-16,4 4 8 0,-3-1-13 0,3 4 5 0,3 6 8 16,-3-6-12-16,7 6 12 0,0-4-10 0,0-2 10 15,0 0 0-15,-4 2 16 0,4-2-1 0,3 0-1 0,-6 2-22 16,3-2-5-16,-4 6-1 0,4 0 0 0,-3 0 14 0,3-7 16 16,-4 10-3-16,4-6-1 15,-4-3-12-15,4 6 0 0,0-7 0 0,4 4 0 0,-4-10 0 0,7 10 0 16,3-3 0-16,1-4 0 0,3 4 12 0,0 3-4 15,7-4-8-15,0 7 12 0,4 0-4 0,-1-6-8 16,4 6 11-16,4-7-11 0,0 7 11 0,3-6-11 16,0-4 10-16,8 7-10 0,-1-3 9 0,4-1-9 15,3 7 8-15,0-6-8 0,8 3 0 0,-1-4 8 16,-3 1-8-16,0 3 0 0,3-4 8 0,4-2-8 16,7-1 0-16,4-2 8 0,3 2 0 0,7 1-8 15,0-7 12-15,7 6-4 0,4-5 2 0,10 5 0 16,0-6 0-16,0 4 0 0,1-4-10 0,9 0 0 15,5 0 9-15,-1-3-9 0,-3 4 0 0,3-4 0 16,8-7 0-16,3 8 8 0,3-8-8 0,1 7 0 16,-4-12 0-16,7 9 0 0,0-3 0 0,-4-7 0 0,-7 4 0 0,4 0 8 15,4-4-8-15,-1-2 0 0,-3 5 0 16,4-5 8-16,10-1-8 0,-4 1 11 0,-3-1-11 0,7-3 12 16,0-3-12-16,1 4 0 0,-8-4 0 0,3-3 8 15,8 6-8-15,-8-12 0 0,-3 3 0 0,0-4 0 16,-7 4 0-16,0-12 0 0,-4 11 9 0,-6-11-9 15,-8 5 9-15,0-5-9 0,1-4 12 0,-4 6-12 16,-8-9 16-16,1 3-3 0,-4-6-1 0,0 3 0 16,1-6-4-16,-5 3-8 0,-3-9 11 0,-3 5-11 15,0-5 12-15,-4-1-12 0,3-8 12 0,1 5-12 16,0 3 0-16,-4-8 0 0,-4 5 0 16,-6-6 0-16,-4 0 0 0,0-3 0 0,-4-3 0 0,0-3 0 0,-3 6 8 0,-3-7-8 15,-8 1 0-15,0 0 0 0,-3-1 0 16,-7 1 0-16,-4-3 8 0,0 2-8 0,-6-5 9 0,-1 2-1 15,-7-2-8-15,-4 2 12 0,-2-2-12 0,-1 2 8 16,-7 4-8-16,0-7 0 0,-4 7 10 0,-3-10-10 16,-7 7 10-16,0-4-10 0,-7 4 0 0,-4-4 8 15,-3 4-8-15,-4 2 0 0,-3-8 0 0,-4 2 0 16,-3 7 0-16,-1-4 0 0,-3-5 0 0,0 2 0 16,1 7-10-16,-12-4 10 0,-3-2 0 0,-7 2-10 15,-3-2 10-15,-4 5 0 0,3 1 0 0,-3 0 0 0,-7-4 0 0,-7 10 9 16,-1-3-9-16,-2 6-12 15,-1 0 2-15,0 0 1 0,0 7 9 0,-6-1 0 16,-8-6 0-16,-3 10 0 0,-1-4 0 0,-3 4 0 0,-3-1 0 16,-1 7 0-16,-3 0 0 15,-7-7 0-15,0 10 0 0,0-3 0 0,4 9 0 0,-4-6 0 0,-4 0 0 0,1 6-8 16,6 7 8-16,-6-4 0 16,-4 0 0-16,0 4 0 0,7-4 0 0,0 0 9 0,3 7-9 0,-3 0 10 15,0-1-2-15,0 1-8 0,4-1 12 0,-1 4-4 16,4 3-8-16,4 3 12 0,3 0-12 0,7-6 12 15,1 6-12-15,6 6 0 0,3-3 0 0,5 3 8 16,6 4-8-16,7-4 0 0,11-3 0 0,-3 7 0 16,-1-1-63-1,8 7-5-15,10-7 0 0,4 7-1 16,6-4-163-16,1 4-32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30:07.408"/>
    </inkml:context>
    <inkml:brush xml:id="br0">
      <inkml:brushProperty name="width" value="0.05292" units="cm"/>
      <inkml:brushProperty name="height" value="0.05292" units="cm"/>
      <inkml:brushProperty name="color" value="#7030A0"/>
    </inkml:brush>
  </inkml:definitions>
  <inkml:trace contextRef="#ctx0" brushRef="#br0">22049 15329 748 0,'-11'-3'67'16,"0"3"-54"-16,-10 0-13 0,0 0 0 15,-4 0 128-15,1-7 22 0,3 7 5 0,-4 0 1 16,-7 0-122-16,11-3-24 0,3-3-10 0,1 3 8 16,-12-3 2-16,8 6 0 0,7-3 0 0,-3-4 0 0,2 7 27 0,1-3 6 15,-3-3 1-15,3 6 0 0,-1 0 22 0,-2 0 5 16,-1 0 1-16,-7 6 0 0,4-3-42 0,-3 7-8 16,-5-1-2-16,1 0 0 0,-4 7-12 0,4-6-8 15,-4-1 10-15,1 0-10 0,2 1 0 0,8-1 0 16,-3-3 0-16,2 1 0 0,8-4 0 15,0-3 0-15,0 0 0 0,7 0 0 0,-4 0 36 0,8 0 5 16,3 0 1-16,0 0 0 0,0 0 19 0,-4-10 4 16,4 4 1-16,4 3 0 0,3-3-10 0,4 6-3 15,3-3 0-15,3-4 0 0,8 4-17 0,3-3-3 16,8 6-1-16,-1 0 0 0,7 6-22 0,4-6-10 16,7 0 8-16,7 3-8 0,3-3 0 0,8 0 8 15,0 7-8-15,6-4 0 0,-3-3 10 0,4 0-10 16,-8 0 12-16,8 0-12 0,7 0 0 0,-8-3 0 0,-3 3 0 15,0-7 0-15,8 7 0 0,2 0 0 0,4 0 0 0,4 0 0 16,0 0 0-16,3 0 0 0,4 7 0 0,3-4 0 16,1 3 14-16,-5-3-4 0,-2 3-1 0,-5 4 0 15,1-4-9-15,3-3 0 0,0 7 0 0,-6-1 0 16,-8-3 0-16,0-3-12 0,-7 4 2 0,0-4 1 16,0 3 17-16,-7 4 4 0,-3-4 1 0,-8-3 0 15,-3 6-13-15,-4-2 0 0,-10-4 8 0,0-3-8 16,-4 0 0-16,-6 0-12 0,2 0 3 0,-6-3 0 15,-4-7-119 1,-3 4-24-16,-8-7-5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34:17.273"/>
    </inkml:context>
    <inkml:brush xml:id="br0">
      <inkml:brushProperty name="width" value="0.05292" units="cm"/>
      <inkml:brushProperty name="height" value="0.05292" units="cm"/>
      <inkml:brushProperty name="color" value="#7030A0"/>
    </inkml:brush>
  </inkml:definitions>
  <inkml:trace contextRef="#ctx0" brushRef="#br0">22380 14749 345 0,'0'0'31'0,"0"0"-31"15,0 0 0-15,7-3 0 0,4 3 95 0,-11 0 13 16,0 0 2-16,0 0 1 0,7 0-40 0,-7 0-8 0,0 0-2 0,0 0 0 16,0 0 1-16,0 0 0 0,11 0 0 0,-11 0 0 15,0 0 10-15,0 0 1 16,10 0 1-16,-10 0 0 0,0 0-2 0,0 0 0 0,0 0 0 0,0 0 0 16,0 0-12-16,0 0-4 0,0 0 0 0,0 0 0 15,7-7-28-15,-7 7-7 0,0 0-1 0,0 0 0 16,0 0-20-16,0 0 8 0,0 0-8 0,0 0 0 15,0 0 14-15,0 0-2 0,0 0 0 0,-7 7 0 16,0 2 16-16,0-3 2 0,0-3 1 0,-4 4 0 16,-3-4 5-16,-3 3 0 0,6-3 1 0,0 4 0 15,-3-4-6-15,-3 3-2 0,-4-3 0 0,3 3 0 16,0 4-7-16,-3-1-2 0,-4 1 0 0,-3-4 0 16,3-3 0-16,4 6-1 0,-7-2 0 0,3-4 0 15,-3 3 1-15,3 0 0 0,-3-3 0 0,0-3 0 16,-7 0-20-16,7 7 0 0,3-7 0 0,-3 3 0 15,-8-3 23-15,5 0-3 0,6-3 0 0,-3 3 0 0,-1 0-7 16,1 0-1-16,0 0-1 0,0 0 0 16,0 3 1-16,3-3 0 0,0 0 0 0,4 0 0 15,-4 0-4-15,1 0 0 0,2 6 0 0,-2-6 0 0,3 0-8 16,-4 3 0-16,0-3 0 0,4 7 0 0,-4-4 0 0,8-3 0 16,-1 0 0-16,4 6 0 0,-4-6 0 0,4 3 0 15,0-3 0-15,3 6 0 0,-3-6 8 0,0 0-8 16,0 7 0-16,0-4 8 0,3-3-8 0,-3 0 12 15,0 6-12-15,4-3 12 0,-4-3-4 0,-1 6-8 16,5-6 12-16,-1 4-4 0,1-4-8 0,3 6 10 0,-4-3-10 16,4-3 10-16,7 0-2 0,-7 0-8 0,7 0 12 15,0 0-4-15,0 0-8 0,-7 6 12 16,7-6-12-16,-4 3 12 0,4-3-12 0,-7 0 0 16,7 0 0-16,0 0 8 0,-7 7-8 0,7-7 0 0,0 0 0 0,-3 0 0 15,-4 0 11-15,7 0-3 0,0 0-8 0,0 0 12 16,-7 0 4-16,7 0 1 0,-4-7 0 15,1 7 0-15,3 0-5 0,-4-9 0 0,4 6-1 16,-4-3 0-16,4-4 2 0,0 1 1 0,0 6 0 0,4-10 0 16,0 4-5-16,-1-1-1 0,1 1 0 15,3-4 0-15,0-2 0 0,0-1-8 0,0 7 12 0,0-10-4 16,3 9-8-16,1-5 0 0,-4-4 0 0,4 6 0 16,-4-2 0-16,3-1 0 0,-3 7 0 0,0-10 0 15,0 9 0-15,1-5 0 0,-5 5 0 0,1 1 0 16,3-1 0-16,-4 1 0 0,1 0 0 0,-4 9 0 15,0-7 0-15,0-2 12 0,0 9-12 0,0 0 12 0,0 0-12 0,0 0-14 16,0 0 3-16,0 0 1 0,0 0 10 0,0 0-12 16,3 9 12-16,-3-2-12 0,0 8 12 0,-3-2-12 15,-1-4 12-15,-3 7-12 0,0 3 12 0,0-10 0 16,-4 10-9-16,1-3 9 0,-4 2 0 0,3 1 0 16,-3 0-9-16,-4 3 9 0,1-3 0 15,3 0 0-15,-4-1 0 0,4 1 0 16,0 0 0-16,0-3 0 0,3 3 0 0,1-4 0 15,-1-2 0-15,7 2 0 0,-3 1 0 0,4-6 0 0,-1-1 8 0,4 7-8 16,4-4 11-16,-1-2-11 0,1-1 17 0,3 0-3 16,0-2-1-16,0 2 0 0,0 0 3 0,0-2 0 15,4-4 0-15,-4 3 0 0,3-3-4 0,1 7-1 16,0-10 0-16,-1 6 0 0,4-3 0 0,0 3 0 16,4-6 0-16,0 0 0 0,6 0-11 0,1 0 10 0,3 0-10 0,0 0 10 15,4-6-21-15,3 6-4 0,1 0-1 0,6 0 0 31,0 0-163-31,4 0-33 0,0-3-6 0</inkml:trace>
  <inkml:trace contextRef="#ctx0" brushRef="#br0" timeOffset="5021.96">22729 15639 1609 0,'0'0'35'0,"0"0"7"0,0 0 2 0,0 0 2 0,0 0-37 0,0 0-9 0,0 0 0 0,0 0 0 16,0 0 53-16,0 0 9 0,0 0 2 0,0 0 0 16,-10 7-20-16,-1-4-3 0,1 6-1 0,3-9 0 15,-4 6-12-15,1-2-4 0,-1-4 0 0,0 6 0 16,4-6-12-16,-3 0-4 0,-4 0 0 0,-1 3 0 15,1 3 4-15,0-6 0 0,0 0 0 0,-3 0 0 16,-5 0-12-16,5 0 10 0,3 0-10 0,-11 0 10 0,0 6-2 16,1-6 0-16,2 4 0 0,-2-4 0 0,-5 0 9 0,1 0 2 15,0 9 0-15,3-9 0 0,1 6 0 0,-1-3 0 16,-7-3 0-16,7 7 0 0,4-4-5 0,0-3-1 16,-7 6 0-16,3-3 0 0,4 4-5 0,-4 2-8 15,1-9 11-15,-1 6-11 0,0-3 0 0,8 4 0 16,3-7 0-16,-4 3 0 0,-3-3 9 0,3 0-9 15,4 6 0-15,3-3 9 0,-3-3-9 0,4 0-17 16,-4 6 4-16,7-2 1 0,7-4 21 0,-11 0 5 16,0 0 1-16,1 6 0 0,3-6-15 0,-4 0 0 15,-3 0 0-15,-4 0 0 0,4 0 0 0,-3 0 0 16,-1 0 0-16,-3 0 0 0,-4 0 0 0,7 3 0 16,-3 3 0-16,4-6 0 0,3 0 0 0,-1 0 0 15,1 0 0-15,4 0 0 0,-4 0 0 0,3 0 0 16,0 0 0-16,4 0 0 0,0 0 0 0,4 0 8 0,3 0-8 15,-7 0 0-15,7 0 12 0,-4-6-3 0,4 6-1 0,0 0 0 16,-3-3 8-16,3 3 0 0,0-6 1 0,0 6 0 16,0-4-17-16,0-2 0 0,0-3-8 0,3-1 8 15,-3 1 0-15,0 6 0 0,4-10 0 0,-1 10 0 16,1-3 8-16,-1-4-8 0,1 1 12 0,3 0-12 16,0-1 0-16,0 1 0 0,4-1 0 0,-1 1 0 15,1-7 0-15,-1 7 0 0,5-1 0 0,-1 1 0 16,0 3 0-16,3-4 0 0,5 1 0 0,-1 0 0 0,-4-7 0 15,5 7 0-15,9-1 0 0,-6 7 0 0,-4-6 0 0,-7 2 0 16,0-2 8-16,4 9-8 0,0-10 0 0,-4 10 0 16,-7 0 0-16,3-6 0 15,1 6 0-15,-4 0 0 0,-7 0 0 0,0 0 0 16,0 0-8-16,0 0 8 0,-7 6 0 0,-4-6-9 16,-6 7 9-16,3-4 0 0,7 6-9 0,-8-2 9 0,-6-4 0 0,4 6-9 15,6-3 9-15,-3 4 0 0,-4-7 0 0,4 9-8 16,-3-2 8-16,2-1 0 0,-2 4 0 0,-1-7 0 15,-3 10-8-15,0-4 8 0,3-2 0 0,-3 9 12 16,-4-4-1-16,4 1-1 0,0-4-10 0,0 4 0 16,0 3 0-16,3-10 0 0,0 7 0 0,4-3-16 15,4-4 4-15,-1 4 1 0,1-10 11 0,2 3 0 0,1-3 0 0,7 6 0 16,-3-2 0-16,3-4 0 0,0-3 0 0,7 9 8 16,0 4 2-16,0-4 1 0,4 1 0 0,-1-1 0 15,8-6 8-15,-4 7 1 0,7-4 1 0,4-3 0 16,0 3-1-16,-1-6 0 0,4 0 0 0,-3 0 0 15,0 0-20-15,0 0 0 0,6-6 0 0,-6 3-793 16,-11 3-156-16</inkml:trace>
  <inkml:trace contextRef="#ctx0" brushRef="#br0" timeOffset="12450.49">15875 12121 806 0,'0'0'72'0,"-4"0"-58"0,-6-6-14 0,6 6 0 16,-6 0 36-16,3 0 5 0,0 0 1 0,3 0 0 15,-3 0 18-15,0 0 3 0,4 0 1 0,-8 0 0 16,4 0 0-16,3 0 0 0,4 0 0 0,-7-3 0 15,4-4-6-15,3 7-1 0,0 0 0 0,0 0 0 16,0 0-24-16,0 0-5 0,0 0 0 16,0 0-1-16,0 0-15 0,0 0-2 0,0-3-1 15,7-3 0-15,7 6 5 0,-7-6 1 0,0 2 0 0,0-2 0 16,4 3 1-16,3 3 0 0,0-6 0 0,0 6 0 16,4-3 22-16,-1-4 5 0,4 7 1 0,-3-3 0 15,3-3-11-15,-3 6-1 0,3-3-1 0,0 3 0 16,0-6 2-16,1 6 1 0,-1 0 0 0,0 0 0 15,0 6-12-15,4-3-2 0,-4-3-1 0,4 6 0 16,-1-3-9-16,5 4-2 0,-5-4 0 0,4-3 0 16,-3 6 4-16,0-6 1 0,3 3 0 0,0-3 0 15,1 0 9-15,-1 6 2 0,3-6 0 0,-2 0 0 16,-1 4-24-16,0 2 0 0,0 0 0 0,1-3 8 16,-1 7-8-16,0-10 12 0,4 6-4 0,0-3 0 0,-1 6 0 0,5-9 1 15,-5 7 0-15,5-4 0 0,-1 3-1 0,0 0-8 16,-3-2 12-16,3 2-4 0,0-3 4 0,1-3 0 15,-5 6 0-15,5-3 0 0,-4 4-3 0,6-4 0 16,1-3 0-16,0 6 0 0,-4-6 1 0,0 0 0 16,4 3 0-16,0 3 0 0,0-2-2 0,0 2 0 15,0-6 0-15,-4 9 0 0,0-2 1 0,0-4 0 16,1-3 0-16,-1 0 0 0,0 6-9 16,0-6 0-16,1 3 9 0,3-3-9 0,-1 0 0 0,1 0 9 0,3 6-9 15,1-2 0-15,-1-4 8 0,-3 0-8 16,3 0 0-16,1 0 0 0,-5-4 9 0,8 4-9 0,-3 0 0 15,2-6 9-15,-2 6-9 0,3 0 8 0,0 0-8 16,-1 6 8-16,1-6 6 0,-3 0 1 16,-5-6 0-16,5 6 0 0,-1 0-2 0,0 0 0 0,1-3 0 0,-1 3 0 15,0 0-5-15,1 0 0 0,3 0-8 0,-4 0 12 16,0 0-12-16,-3 3 8 0,0-3-8 0,0 0 0 16,-4 6 0-16,0-6 8 0,1 0-8 0,2 0 0 15,5 0 0-15,-5 0 9 0,-2 0-9 0,-1 4 8 16,7-4-8-16,-3 0 0 0,-4 0 9 0,1 0-9 15,-1 0 0-15,-3 0 0 0,-1 6 0 0,1-6 8 16,0 0-8-16,3 0 8 0,-3-6-8 0,3 6 8 16,4 0-8-16,-4-4 12 0,4 4-4 0,-4-6 0 0,8 6 1 15,-4 0 1-15,-1 0 0 0,-2 0 0 16,2 0-10-16,-2 0 0 0,3 0 0 0,-4 0 0 0,4 0 0 0,-1-3 0 16,1 3 0-16,0 0 0 0,0-6 0 0,0 6 0 15,-1 0 0-15,1 0 0 0,-3 0 0 16,2 0 0-16,-6 0 0 0,3 0 0 15,-3 0 9-15,0 0-9 0,-4 0 10 0,7 0-10 0,-3-3 8 16,3-4-8-16,-3 7 0 0,3 0 9 0,-3-3-9 0,3-3 0 16,1 6 0-16,-1 0 8 0,-7-6-8 0,4 6 0 15,0 0 0-15,0-4 8 0,-1 4-8 0,-3 0 0 16,4 0 0-16,0 0 0 0,0 0 0 0,-1-6 8 16,1 6-8-16,4 0 0 0,-1-3 0 0,-3 3 0 15,-8 0 0-15,1 0 0 0,0 0 0 0,-1 0 0 16,5 0 8-16,-5 0-8 0,-6 0 12 0,3 0 0 0,0 0 0 15,0 0 0-15,-3 0 0 0,-4-6 1 16,4 6 0-16,-1 0 0 0,1 0-5 0,0 0 0 16,-8-3-8-16,8-4 12 0,0 7-12 0,-1-3 11 0,-6 3-11 0,3-6 10 15,7 6-10-15,-3 0 0 0,-1-9 0 0,-6 9 0 16,-1 0 0-16,5-4 0 0,2 4 8 0,-6-6-8 16,-4 6 0-16,3 0 0 0,5-6 0 15,-1 6 0-15,0-3 0 0,-4 3 0 0,1 0 0 0,3-7 0 16,4 7 0-16,-4 0-12 0,-7 0 4 15,3 0 8-15,5 0-17 0,-1 0 4 0,0 0 1 0,-4 0 0 16,4 0-16-16,-3-3-4 16,3 3 0-16,0-6 0 0,-3 6 11 0,3-3 1 0,0 3 1 0,0-6 0 15,-7 6 5-15,7 0 1 0,0-3 0 0,1 3 0 16,-5-7-119-16,1 7-24 16,3 0-5-16,-4 7-986 0</inkml:trace>
  <inkml:trace contextRef="#ctx0" brushRef="#br0" timeOffset="13234.07">22737 12105 2300 0,'7'-9'51'0,"0"9"10"0,-7 0 3 0,0-10 0 0,3 1-52 0,4 3-12 16,4 3 0-16,-4-4 0 0,-4-2 22 0,4 6 2 16,11-3 0-16,-4 2 0 0,-3-2 9 0,3 6 3 0,7-6 0 0,0 6 0 15,0 0-20-15,1 6-3 0,-1-6-1 0,3 6 0 16,1-6-12-16,3 4 9 0,-3-4-9 0,3 9 8 16,0-9 0-16,4 6 0 0,0-3 0 0,7 4 0 15,3-4 18-15,0-3 3 0,4 6 1 0,0-6 0 16,4 0-13-16,-1 0-2 0,0 0-1 0,1 0 0 15,3 0 5-15,0 0 1 0,3 0 0 16,4-6 0-16,0 6-20 0,-4 0 0 0,1-3 0 0,-1 3 0 16,-3 3 8-16,0-3 5 0,0 6 1 0,3-3 0 0,-6 3-14 15,3 4-16-15,0-1 3 0,-4 1 1 0,4-4 3 16,-7 3 1-16,0 1 0 0,-4-1 0 16,0 1-17-1,1-1-3-15,-1-3-1 0,0 4 0 0,4-7-123 0,4 12-25 16</inkml:trace>
  <inkml:trace contextRef="#ctx0" brushRef="#br0" timeOffset="19813.48">27411 9982 403 0,'0'0'36'0,"0"0"-36"0,0 0 0 0,0 0 0 0,0 0 224 0,0 0 39 16,0 0 7-16,0 0 2 15,0 0-220-15,0 0-43 0,0 0-9 0,0 0 0 0,0 0 0 16,7-3 0-16,3 3-11 0,-2-6 11 0,2 3 0 0,4-3 16 15,0-4-3-15,4 4 0 0,0-4 27 0,-1 1 6 16,4 6 1-16,4-7 0 0,0 4 30 0,3-3 7 16,-7 6 0-16,4-4 1 0,-4 1-7 0,0 3-2 15,-7-6 0-15,4 2 0 0,-4-2-17 0,-3 9-4 16,-4-10-1-16,0 7 0 0,-4-3-8 0,1-3-2 16,-4 2 0-16,-4-2 0 0,1 6-27 0,-1-7-5 15,-3 4-2-15,0-3 0 0,0 6-10 0,0-4 8 16,-4-2-8-16,1 3 8 0,3 3-8 0,-7-4 0 15,-4 4 0-15,4-3 0 0,-4 6 0 0,4 0 0 0,-3-3 0 16,-5-4 0-16,8 14 21 0,-7-7 3 16,3 0 0-16,-3 0 0 0,0 0 6 0,0 3 2 15,0-3 0-15,-4 6 0 0,-3-3-20 0,0 4-3 0,-8-4-1 0,1 6 0 16,0-3 0-16,-4 4 0 16,-3-1 0-16,3 1 0 0,0-1-8 0,0-3 0 0,4 4 9 0,0-1-9 15,-1 0 36-15,5 1 2 0,2-1 1 16,-2-2 0-16,3 2-18 0,-4-6-3 0,4 3-1 0,-1 1 0 15,1-4 1-15,0 6 0 0,0-3 0 0,-1-2 0 16,1 2-8-16,-4-3-2 0,4-3 0 0,0 6 0 16,-4-6 6-16,4 3 1 0,-4-3 0 0,4 7 0 15,-4-7-15-15,1 0-12 0,-5 0 3 0,5-7 0 16,-5 7 9-16,5-3 0 0,-1-3 0 0,0 6 0 0,0-3 16 16,4-3 0-16,0-4-1 0,3 10 0 0,0-9-15 0,4 6 9 15,4-4-9-15,-1 1 8 0,0 3-8 0,4-3 0 16,0 6 0-16,0 0 8 0,0 0-8 15,0 0 8-15,3 0-8 0,-3 0 8 0,0 0-8 0,0 0 0 16,-7 6 0-16,0-6 0 0,3 3 0 16,-3 3 0-16,-4-6-10 0,0 0 10 15,4 0 0-15,-4 0 0 0,4-6 0 0,-3 6 0 16,-1-3 0-16,7 3 0 0,1-6 0 0,3 6 0 0,-1-3 0 0,1-4 0 16,4 4 0-16,-1-3 0 0,1-4 0 0,3 7 8 15,-1-3-8-15,5-3 0 0,3-1 8 0,0 4-8 16,0-3 0-16,3-1 0 0,5 1 0 0,-1-1 0 15,3 1 0-15,1 0 0 0,3-1 0 0,0 1 0 0,7-7 0 16,0 7 0-16,0 2 8 0,1-2-8 0,-1 6 0 0,3-7 0 16,1 4 0-16,-4-3 0 0,4 6 0 0,-4-10 0 15,0 10 0-15,-3-6 0 0,0 2 0 0,-4 4 0 16,0-3 0-16,-4 3 0 0,-2-4 0 0,-8 7 0 16,0 0 0-16,0 0 0 0,0 0 0 0,0 0 0 15,0 0 0-15,0 0 0 0,-4 10 0 0,-7 6 0 16,1-7 0-16,-4 0 0 0,-4 7 0 0,0-3 0 15,-3 2 0-15,-3-2-12 0,-1 2 12 0,-3 4-12 16,-4-3 12-16,4 3 0 0,-8 0 0 0,8-1 0 16,0 4 0-16,-4-3 0 0,4-6 0 0,0 9 0 15,-4-10 0-15,7 7 0 0,4-3 0 0,4 3 0 16,-5-10 0-16,5 10 0 0,3-10 9 0,3 7-9 16,-3-1 0-16,3-2 0 0,1 3 0 0,3-1 0 15,0-2 0-15,3-4 0 0,4 7 0 0,0 0 9 0,4-4-9 16,3-2 10-16,3-1-10 0,1 7 10 0,6-7 5 0,5 1 1 15,6-1 0-15,7 0 0 0,7 1 4 0,4-1 0 16,4-3 1-16,-1 4 0 0,1-1-21 0,-1-9 8 16,4 10-8-16,-7-10 0 15,0 6-191-15,-4-6-42 0,43-6-9 0,-33-4-2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35:11.610"/>
    </inkml:context>
    <inkml:brush xml:id="br0">
      <inkml:brushProperty name="width" value="0.05292" units="cm"/>
      <inkml:brushProperty name="height" value="0.05292" units="cm"/>
      <inkml:brushProperty name="color" value="#7030A0"/>
    </inkml:brush>
  </inkml:definitions>
  <inkml:trace contextRef="#ctx0" brushRef="#br0">21604 15489 288 0,'0'0'25'0,"0"0"-25"16,0 0 0-16,0 0 0 0,0 0 406 0,0 0 76 15,7-3 15-15,-3-4 3 0,-1 4-360 0,-3 3-73 16,0 0-15-16,0 0-2 0,7-6-27 0,0 6-6 15,-7 0-1-15,0 0 0 0,7 6-16 0,-7-6 0 16,0 0 0-16,0 0 0 0,0 3 0 0,0 7 0 16,0-1 0-16,0 4 0 0,0-1 0 0,-3-2 0 0,-4 5 0 0,0-5 0 15,-4 9 0-15,4-10 0 16,4 7 0-16,-1-7 0 0,-3 0 12 0,3 1 3 0,1-1 0 0,3-9 0 16,0 0 19-16,-4 10 4 0,4-10 1 0,0 0 0 15,0 0-22-15,0 0-4 0,0 0-1 0,0 0 0 16,0 0-12-16,0 0 0 0,0 0 0 0,0 0 0 15,0 0 0-15,11 0 0 0,0 0-12 0,3-3 12 16,-7 3-14-16,7 0 4 0,4-7 1 0,-1 7 0 16,1 0 9-16,3 0 0 0,4 0 0 0,3 7 0 15,4-4 0-15,-1 3 0 0,-9-3 0 0,2 7 8 16,1-4-8-16,0 3 0 0,-1-3 0 0,-6 4 0 16,0-1 0-16,-4 1 0 0,3-1 0 0,-6 1 0 15,-4-1 0-15,-3 7 0 0,6-4 0 0,-6-2 0 16,-1-1 0-16,-3 7 8 0,-3-1-8 0,3-2 8 0,-4-4 0 15,-3 7 0-15,0-7 0 0,-4 7 0 0,4-3-8 0,-7 2-12 16,-3-5 4-16,-5 5 0 16,5-2-8-16,-4 3 0 0,-8-7-1 0,-2 7 0 15,-5-4 1-15,5 4 0 0,-1-7 0 0,0 1 0 16,-3 5-9-16,3-5-2 16,7-7 0-16,1 3 0 0,3-6-33 0,-1 0-8 0,8 0 0 0,0-6-892 15</inkml:trace>
  <inkml:trace contextRef="#ctx0" brushRef="#br0" timeOffset="229.92">21713 15583 3142 0,'0'0'69'0,"0"0"15"0,0 0 2 0,0 0 2 0,8-6-70 0,-1-4-18 0,7 1 0 0,3 3 0 16,12-4-8-16,-1 1-6 0,-7-1-1 0,4-2 0 16,3-4-4-16,4 7-1 15,-4-1 0-15,0-5 0 16,0-1-91-16,4 3-18 0,3-2-4 0,1-4-1 0,-1 0-77 0,0 10-15 0,4-7-3 0</inkml:trace>
  <inkml:trace contextRef="#ctx0" brushRef="#br0" timeOffset="670.04">22655 15479 1969 0,'-21'10'87'0,"18"-1"18"0,3-9-84 16,-7 6-21-16,-7 4 0 0,6-1 0 0,1 1 68 0,-3-4 8 15,3 3 3-15,0 1 0 0,-7-1-63 0,3 1-16 16,0 8 0-16,1-2 0 0,-8 0 8 0,4 3-8 15,4-1 11-15,2 1-11 0,-2 0 0 0,3 0 0 16,0 3 0-16,3-3 0 0,8 3 0 0,-4 0 0 16,0-1 0-16,0-5 0 0,3 3 0 0,4 0 0 15,0 0 0-15,0-4-9 0,1 1 9 0,2-4 0 0,1-2 0 0,3-4 0 16,-4-3 0-16,5 4 9 16,2-7 0-16,-3-7 0 0,4 4 11 0,3-3 1 15,4-7 1-15,3-2 0 0,0-1-11 0,-3-3-3 0,0 0 0 16,6 1 0-16,5-1-8 0,-8-6-9 0,-3 0 9 0,-1-4-13 15,4 4 22-15,-6 3 5 0,-5-9 1 0,-3 9 0 16,-3-3-4-16,0 0-1 0,-8-3 0 0,1 3 0 16,-8-4 14-16,4 10 2 0,-3-6 1 0,-5 7 0 15,-2-8-10-15,-1 8-1 0,-3-1-1 0,0 0 0 16,-7 3 2-16,0 7 1 0,0 0 0 0,3-1 0 16,7 4-7-16,-6 6-2 0,-8 0 0 0,4 6 0 15,7-6-31-15,-4 0-6 0,0 6-2 0,1-2 0 16,3 5-21-1,0 0-4-15,10 1-1 0,-3-4 0 0,-7 10-193 16,10-4-39-16</inkml:trace>
  <inkml:trace contextRef="#ctx0" brushRef="#br0" timeOffset="1312.72">23414 15373 2487 0,'-11'0'55'0,"1"-3"11"0,-4-4 2 0,-4 4 2 0,0-3-56 0,1 3-14 0,3-3 0 0,-4 6 0 16,4 0 0-16,-4 6 0 0,1-3 0 0,-5 13 0 15,1-7 0-15,4 10 0 0,-5 0 0 0,5 6 0 16,-1 3-32-16,0-3-10 0,-3 10-2 0,7 2 0 0,4-2 19 16,-1 2 3-16,-3-2 1 0,7 9 0 0,3-10 21 0,1-2 0 15,6 2 0-15,1-9 0 0,3 3 0 0,4-3 10 16,3-6-2-16,3 0-8 0,4 0 8 0,1-10-8 16,2 7 0-16,5-7 0 0,-1-2 8 0,3-4-8 15,1-3 9-15,4 0-9 0,-1 0 13 16,4-3-3-16,-1-4-1 0,-2-2 0 0,2 6 1 15,-6-10 0-15,0 1 0 0,-4-4 0 0,0-3 27 0,-3 4 6 16,-4-4 1-16,0 0 0 0,-3-6 6 0,-4 6 2 16,0-6 0-16,-7 6 0 0,4-9-18 0,-4 3-3 15,-7 6-1-15,-4-9 0 0,1 9 3 0,-8-6 1 16,4 0 0-16,-7 6 0 0,-3-9-34 0,-5 9 0 16,-6-6 0-16,0 6 0 15,-7 0-24-15,-1 4-6 0,1-4-1 0,-4 12 0 0,1-2 7 0,2 9 0 16,4-3 1-16,4 3 0 15,4 3-20-15,-1-3-4 0,4 6-1 0,3-3 0 16,4-3-80-16,3 7-16 0,8-7-3 0,3 0-849 0</inkml:trace>
  <inkml:trace contextRef="#ctx0" brushRef="#br0" timeOffset="1886.62">24352 15746 2487 0,'0'0'55'0,"0"-3"11"0,0-3 2 0,0-4 2 0,-3 4-56 0,-1-4-14 16,1 7 0-16,-1-3 0 0,-3-3 19 0,4-1 1 15,-8 4 0-15,0 3 0 0,1-3-20 0,3-4 0 16,-7 10 0-16,3-3 0 0,-7 3-12 0,1 0-7 16,-1 3-1-16,1 3 0 15,-1-2-39-15,-7 5-8 0,4 7-1 0,-4 2-1 16,1-2 16-16,-1 3 3 0,-3 0 1 0,7 0 0 0,3 3 34 0,4-10 15 0,0 7-12 0,0-3 12 16,7-7 24-16,-1 7 12 0,1-7 2 0,0 0 1 15,7 1-19-15,0-1-3 16,4-2-1-16,-4 2 0 0,3-6-16 0,1 6 0 0,-1-2 0 15,8-4 0-15,0 6 0 0,3-2 0 0,3 2 0 0,1-3 0 16,3-3 0-16,4 7 0 0,-4-10 8 0,0 6-8 16,4-3 0-16,0-3 0 15,-1 0 8-15,-3 0-8 0,4 0 0 0,0 0 0 0,0-9 0 16,-4 6 0-16,3-4 0 0,-2-2 0 0,-1-7 0 0,-4 7 0 16,1-1 17-16,-4 1 0 0,4 0 0 0,-8-7 0 15,1 7 16-15,-4-1 3 0,0 1 1 0,0-4 0 16,-7-2 6-16,0-1 1 0,0 3 0 0,0-2 0 15,0-4-23-15,-7 3-4 0,0 7-1 0,-4-10 0 16,-3 10-4-16,0-7 0 0,-3 3-1 0,-1 4 0 16,0-1-3-16,-3-2 0 0,3 9 0 0,1-3 0 0,-1 2-8 0,-3-2 0 15,3 6 0-15,-3-3 0 16,0 3-20-16,3 0-7 0,-3 0-1 0,4 3 0 16,-1-3-104-16,0 6-20 0,4-2-5 0,0 2-528 15,0 3-106-15</inkml:trace>
  <inkml:trace contextRef="#ctx0" brushRef="#br0" timeOffset="2420.23">25277 15718 1670 0,'-4'3'148'0,"-7"-6"-118"0,1 3-30 0,-4-7 0 16,0 7 191-16,3-3 32 0,-3-3 6 0,0-3 2 15,0 9-179-15,3-10-35 0,-3 10-7 0,0-6-2 16,0 3-8-16,-4 3 0 0,1 9 0 0,2-3 0 16,1 4 0-16,0 2-11 0,0 4 3 0,0 3 0 15,0 6 8-15,0-3 0 0,0 3 0 0,0 3-8 16,3 4 8-16,0-10 8 0,1 9-8 0,3-9 11 16,3 3-11-16,1-6 0 0,-1 0 0 0,4 3 0 0,7-10 0 15,0 7 0-15,7-13 0 0,0 4-11 0,1-1 11 16,2-9-12-16,4 0 12 0,4 0-12 0,0-9 12 0,7 2 0 15,-4-2 0-15,0-4 0 0,0-2 21 0,-3-4 7 16,3 0 0-16,-3-6 1 0,-4 6 23 0,4-6 4 16,-4 6 0-16,-4-6 1 0,1-3-5 0,0 3-2 15,-4 6 0-15,0-6 0 0,-7 6-21 0,0 0-4 16,-3 1-1-16,-1 2 0 0,-6 3-24 0,-1-2 8 16,-3-1-8-16,0 7 0 0,-4-1 0 0,-3 7 0 15,-3-6 0-15,-5 2 0 0,-2 4-11 0,-1-3-4 0,-7 6-1 16,1 0 0-1,-1 0-20-15,0 0-4 0,-7 0 0 0,4-3-1 16,3-4-134-16,-3 7-26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39:57.222"/>
    </inkml:context>
    <inkml:brush xml:id="br0">
      <inkml:brushProperty name="width" value="0.05292" units="cm"/>
      <inkml:brushProperty name="height" value="0.05292" units="cm"/>
      <inkml:brushProperty name="color" value="#7030A0"/>
    </inkml:brush>
  </inkml:definitions>
  <inkml:trace contextRef="#ctx0" brushRef="#br0">991 7392 939 0,'0'0'41'0,"0"0"10"0,0 0-41 0,0 0-10 0,0 0 0 0,0 0 0 16,0 0 57-16,0 0 10 0,0 0 1 0,0 0 1 15,0 0-22-15,11-6-5 0,-1 3-1 0,1-4 0 16,3 4-33-16,0-3-8 0,7 6 0 0,1-9 0 16,-5 6 0-16,8-4-16 15,0 7 4-15,6-6 1 0,5 3 23 0,-8 3 5 0,4 0 1 0,3 0 0 16,4 0-5-16,-4 0-1 0,0 0 0 0,4 0 0 16,-4 0 11-16,11 3 1 0,-7-3 1 0,7-3 0 15,3 3 31-15,1 0 7 0,6-6 1 0,4 2 0 16,-7 4-20-16,7 0-3 0,0-6-1 0,7 6 0 15,-7 0-22-15,3 0-5 0,8 0-1 0,-7 0 0 16,3 0-12-16,3-3 9 0,-6 3-9 16,6 3 8-16,-6-3-8 0,6 0 0 0,4 6 0 0,-7-6 0 15,4 4 0-15,-8 2 0 0,-3 3-8 0,0-2 8 16,4-4 0-16,3 6-11 0,-7 0 11 0,0-2-850 16</inkml:trace>
  <inkml:trace contextRef="#ctx0" brushRef="#br0" timeOffset="1034.14">1034 6404 691 0,'0'-9'61'0,"-7"0"-49"0,3-1-12 0,4 1 0 0,-7 6 334 16,7-10 64-16,-4 10 13 0,4 3 2 0,0 0-304 0,0 0-61 15,0 0-12-15,0-6-2 0,0 6-34 0,0 0 0 16,0 0 0-16,0 0 0 0,0 0 8 0,0 0-8 15,11-3 0-15,-11 3 0 0,11 0 22 0,-8 0 1 16,8 0 0-16,-1 3 0 0,-6 3 1 0,6 3 1 16,-6 1 0-16,7 5 0 0,-1-2 1 0,-6 6 0 15,6 6 0-15,1-6 0 0,-1 6-2 0,1 0 0 16,-7-3 0-16,6 3 0 0,-6 0-12 0,3 0-2 16,3-3-1-16,-6 3 0 0,-1 0 3 0,4-6 0 15,-3 0 0-15,3-4 0 0,-7-2 7 0,4 3 1 16,3-7 1-16,-4 1 0 0,8-1 15 0,-11-3 2 15,0-6 1-15,0 0 0 0,0 0-5 0,10-6-1 16,-3-3 0-16,0-1 0 0,4-6 8 0,3-6 2 16,11-3 0-16,-4 0 0 0,4-3-15 0,-1-6-4 0,5-4 0 0,6-6 0 15,-3 0-7-15,3 0-1 0,0-9-1 0,0 6 0 16,-3 3-15-16,10-9 8 0,-6 9-8 0,-1 0 0 16,-7 0 0-16,4 6 0 0,-4-6-11 0,-3 10 11 31,0 6-142-31,-1 0-21 0,1 2-4 0,-4-2-1153 0</inkml:trace>
  <inkml:trace contextRef="#ctx0" brushRef="#br0" timeOffset="1635.6">1034 4912 2016 0,'-11'-10'179'0,"11"4"-143"16,-7-3-36-16,7 9 0 0,0 0 87 0,0 0 10 0,0 0 3 0,-4 9 0 15,4-3-72-15,-3 4-13 0,-4 5-3 0,7-2-1 16,0 6-11-16,0 3 0 0,0 0 0 0,0-4 0 16,7 8 0-16,-4 2 0 0,1-3 0 0,3 3 0 15,4 3 0-15,-4-2 0 0,3-1 0 0,1-3 0 16,-1-6 0-16,1 9 0 0,3-12 0 0,-3 3 0 16,3-1 22-16,0-8 12 0,4-1 2 0,-4 1 1 0,10-4 20 0,-9 3 4 15,-1-9 1-15,7 0 0 0,0 0-3 0,-7-9-1 16,11 3 0-16,-11-4 0 0,11 1-8 0,-4-10-2 15,3 3 0-15,1-3 0 0,-4-9-17 0,4 3-4 16,3-3-1-16,4-7 0 0,-4 7-15 0,7-6-3 16,1-4-8-16,6 4 12 0,-3 5-12 15,0-8 0-15,3-4 0 0,0 6 0 16,4 4 0-16,-7-10 0 0,3 10 0 0,-3 0 0 16,0-4-90-16,3 4-14 0,1-1-4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42:30.333"/>
    </inkml:context>
    <inkml:brush xml:id="br0">
      <inkml:brushProperty name="width" value="0.05292" units="cm"/>
      <inkml:brushProperty name="height" value="0.05292" units="cm"/>
      <inkml:brushProperty name="color" value="#7030A0"/>
    </inkml:brush>
  </inkml:definitions>
  <inkml:trace contextRef="#ctx0" brushRef="#br0">21495 9016 979 0,'0'0'87'0,"0"-6"-70"0,3-3-17 0,1 6 0 16,-4 3 108-16,3-7 17 0,1-2 4 0,3 0 1 15,0-1-20-15,0 1-4 0,4 3-1 0,-4-4 0 16,7 1-44-16,-4-1-9 0,1 7-1 0,3-3-1 0,0-4-38 0,0 4-12 16,7 6 0-16,-6-9 0 0,-5 9 10 0,4 0-10 15,7 0 8-15,-6 0-8 16,-5 0-36-16,-10 0-13 0,0 0-3 0,11 0 0 0,-1 6 28 0,-10-6 6 16,0 9 1-16,-3 1 0 0,-1-1 25 0,-3 1 6 15,-3-1 1-15,-5 1 0 0,5-10 37 0,-4 6 8 16,-4 3 2-16,1 1 0 0,-5-4 2 0,5-3 0 15,-4 6 0-15,-1 1 0 0,1-10-36 0,0 9-6 16,0-9-2-16,0 0 0 0,0 6-12 0,-4-6-8 16,-3 0 10-16,-1 0-10 0,1 0 8 15,-4 0-8-15,-6-6 0 0,-1 6 9 0,0 0-9 0,0-3 0 16,0 3 0-16,1-6 8 0,-1 6 3 0,0 0 0 0,0 0 0 0,0-3 0 16,-6 6 6-16,2-3 2 0,1 0 0 0,-4 0 0 15,-3 0-7-15,-1 0-2 0,4 0 0 0,-3 0 0 16,3 9-10-16,4-9 12 0,-4 0-12 0,-3 0 12 15,3 0-12-15,-4 0 8 0,4 0-8 0,1 6 8 16,-5-6-8-16,4 0 0 0,0 4 0 16,4 2 8-16,0-6-8 0,3 0 10 0,-3-6-10 0,3 2 10 15,0 4-10-15,0-6 0 0,4 6 0 0,0-9 0 16,-1 9 18-16,8-3-2 0,-4-4 0 0,4 4 0 16,3 3-16-16,1 0 8 0,6 0-8 0,1 0 0 15,-1-6 17-15,7 6-3 0,1 0-1 0,3 0 0 16,7 0-13-16,0 0 0 0,0 0 0 0,0 0 0 15,0 0 0-15,0 0-13 0,0 0 2 0,0 0 1 16,10-3 10-16,4 3 0 0,-3-6 0 0,0 6-8 16,3 0 8-16,3-4 0 0,-3-2 0 0,4 6 0 0,-4-9 0 0,0 9 14 15,7-6-3-15,1 2-1 0,-5-2-10 16,8 3-14-16,0-3 3 0,-1 3 1 0,5-4 10 0,-5 4 0 16,1-3 0-16,0 0 0 0,-1 2 0 0,1 4 0 15,0-6 0-15,-4 6 0 0,4-3 0 0,-1-3-8 16,-3 6 8-16,1 0 0 0,-5-3 0 0,4 3 19 15,-3 0-3-15,-4-7-1 16,0 7-38-16,0-3-7 16,-7-3-2-16,-7 6 0 0,0 0 32 0,0 0 0 0,7 0 0 0,-7 0 0 0,4-9 0 0,-4 9 12 15,0 0-1-15,-7 0 0 0,-4-10-11 0,-3 10 0 16,-3 0 0-16,-5-6 0 0,-2 6 0 0,3 0-9 0,-8-3 9 16,5 3 0-16,-8 3-12 0,4-3 12 0,-8 6-12 15,5-6 12-15,-8 0 0 0,4 0 0 0,3 6 0 16,0-6 0-16,0 4 0 0,1-4 8 0,2 0-8 0,1 0 0 15,0 6 0-15,0-3 0 0,3 3 0 0,4-3 0 16,0 4 0-16,3-4 0 0,4 3 0 0,3-3 0 16,1 3 0-16,-1-6 0 0,4 10 0 0,0-4 0 15,4-3 0-15,-1 7 0 0,4-10 0 0,0 0 0 16,0 9 0-16,0 1 0 0,4-4 0 0,-1 3 0 16,8 1 12-16,-1-4-4 0,4-3-8 0,7 3 12 15,8-6 2-15,-1 3 0 0,4 4 0 0,10-4 0 16,0 6-4-16,4-3-1 0,0-2 0 0,0 8 0 15,-4-9-9-15,1 7 0 0,-5-1 0 0,-2 1 8 16,-1-4-8-16,0 3 0 0,-7-3 0 0,4 4 0 16,-7-7 0-16,0 6 0 0,-4 1 8 0,-4-1-8 15,-2 1-107-15,-5 5-23 16,8 14-5-16,-18-4-1 0</inkml:trace>
  <inkml:trace contextRef="#ctx0" brushRef="#br0" timeOffset="20644.9">21604 9016 2098 0,'0'0'46'0,"4"-6"10"0,-1-3 1 0,1-1 3 0,-4 10-48 0,7-3-12 16,3-6 0-16,1 3 0 0,-8-4 0 0,5 10 0 15,2-6 0-15,1 3 0 0,-1 3 0 0,-3-6 0 16,-7 6 0-16,7 0 0 0,4 0 0 0,0-4 0 16,-11 4-10-16,0 0 10 0,0 0 0 0,0 0 0 15,0 0 0-15,0 0 0 0,-11 0 18 0,4 0 6 16,-4 0 2-16,-3 0 0 0,-3 4 9 0,-8-4 1 15,0 0 1-15,-3 6 0 0,-4 3-7 0,-7-3-2 16,-3-2 0-16,-7-4 0 0,-8 6-15 0,-3-3-3 16,-3 3-1-16,-1-3 0 0,-3 4-9 0,0-4 8 0,-3-3-8 0,-4 6 8 15,-1-6 6-15,-2 0 1 16,-4 3 0-16,3-3 0 0,1 0-15 0,-1 0 11 0,-3-3-11 16,0 3 10-16,3 0-2 0,0 0-8 0,11-6 12 0,0 6-4 15,0 0 3-15,7 0 0 0,-3 0 0 0,6 0 0 16,4-3 2-16,4 3 1 0,10 0 0 0,0-7 0 15,8 4 5-15,3 3 1 0,6-6 0 0,5 6 0 16,6 0 6-16,4-3 2 0,0-3 0 0,3 2 0 16,4 4-5-16,0-6-1 0,8-3 0 0,2 3 0 15,1-4-13-15,6 1-9 0,1-4 12 0,3-3-12 16,0 10 10-16,8-6-10 0,-5 2 8 0,8-5-8 16,3 5 8-16,1 1-8 0,-1-1 8 0,0 1-8 15,-3 0 0-15,3-1 0 0,4-2 0 0,-4 8 0 16,4-5 0-16,0 3 0 0,-4-4 0 0,4 1 0 15,0 0 0-15,0 5 0 0,-1-2 0 0,-6-3 0 16,3 2 0-16,-3 4 0 0,-4-3 0 0,-3 3 0 0,-4 3 0 16,0 0 0-16,-7-6 0 0,-3 6 0 0,0 0-9 15,-11 0 9-15,0 0 0 0,0 0 0 0,0 0-9 0,0 0 9 16,-7 9 0-16,-4-3-9 0,-3 4 9 0,-4-7-8 16,-3 9 8-16,0-2-8 0,-7-1 16 0,-1 4 4 15,-6-4 1-15,-4 1 0 0,1 5-13 0,-8 1 0 16,3-4 0-16,-2-2 0 0,2 6 0 0,1-1 0 15,-8-2 0-15,1-4 0 0,-7 7 0 0,3 0 0 16,7-7 0-16,0 0 0 0,4-5 0 0,3 2-16 16,7 3 3-16,4 1 1 0,7-1 12 0,7-9 0 15,-1 9 0-15,5-2 0 0,6-4 20 0,1 6-2 16,3-3-1-16,3 4 0 0,1 9-17 0,3-10 0 0,4 1 0 0,6 5-9 16,4-5 9-16,4 5 14 0,7-2-3 15,3 3-1-15,4-7 0 0,0 7 0 0,3-7 0 16,0 4 0-16,-3-7 0 0,3 3 0 0,-6 1 0 15,3-4 0-15,-1-3-10 0,-2 3 0 0,-1-3 0 0,-3 7 0 16,3-10 0-16,-3 6 0 0,-4-3 0 0,0-3 8 16,0 0-8-16,1 0 8 0,-5 0-8 0,1 0 8 15,-7 0-8-15,-1 0 0 0,-3-3 0 0,-3 3 0 16,-4 0-151 0,-7 0-35-16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43:53.56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00B050"/>
    </inkml:brush>
    <inkml:brush xml:id="br4">
      <inkml:brushProperty name="width" value="0.05292" units="cm"/>
      <inkml:brushProperty name="height" value="0.05292" units="cm"/>
      <inkml:brushProperty name="color" value="#FFC000"/>
    </inkml:brush>
  </inkml:definitions>
  <inkml:trace contextRef="#ctx0" brushRef="#br0">2787 4937 403 0,'0'0'36'0,"0"0"-36"0,0 0 0 0,0 0 0 16,0-6 200-16,0 6 32 0,0 0 8 0,3-4 0 16,-3-2-144-16,0 6-30 0,11-9-6 0,-11 9 0 15,0 0 7-15,11-7 1 0,-8 4 1 0,-3 3 0 16,0 0 7-16,11 0 2 0,-8-6 0 0,-3 6 0 16,0 0-9-16,0 0-1 0,7 0-1 0,4 6 0 15,-8-6-45-15,-3 0-9 0,0 0-1 0,11 0-1 16,-7 10-11-16,3-1 0 0,-7-9 0 0,0 0 0 15,0 0 0-15,0 6 0 0,0-6 0 0,0 0 0 16,0 0 15-16,0 10 1 0,0-7 0 0,0-3 0 16,0 9 16-16,0-9 3 0,0 10 1 0,0-4 0 0,0 3 1 0,0 1 1 15,0-4 0-15,0-3 0 0,0-3-6 0,0 10 0 16,0-1-1-16,-7-3 0 16,14 4-12-16,-7-10-3 0,-7 6 0 0,3-3 0 0,4-3-7 15,0 0-1-15,0 0-8 0,0 10 12 0,-7-4 20 16,7-6 4-16,0 9 1 0,0-9 0 0,-4 3-26 0,1 4-11 15,3-7 8-15,-7 3-8 0,3 6 10 0,-3 4-10 16,4-10 12-16,3 6-12 0,0 1 8 0,-4-1-8 16,-3-3 0-16,4 4 0 0,3-1 8 0,-7-3-8 15,3-2 0-15,4 5 0 0,0-3 11 0,-7-3-2 16,3 7 0-16,4-1 0 0,-3-3 0 0,3 4 0 16,0 9 0-16,-7-10 0 0,7 1-9 0,-4 5 0 15,4-5 0-15,0 8 8 0,4-2 4 0,-4 3 1 16,0 0 0-16,0-4 0 0,0 11 3 0,7-8 1 0,-4 1 0 15,-3 0 0-15,4 0-17 0,-4-10 0 0,0 7 0 0,7 3 0 16,-7-4 0-16,4-5 0 0,-4 9-9 0,7-10 9 16,-7 10 0-16,0-4 0 0,0 4 0 15,0 0 0-15,-7 6 0 0,7 3 0 0,0-3 0 16,-4 4 0-16,4-4 0 0,-7 3 8 16,7 0-8-16,0 4 0 0,0-4 0 0,0-3 9 0,-4-3-9 15,4-3 0-15,4 3 12 0,-4-4-12 0,0-8 12 0,0 6-12 16,0-4 13-16,7-6-4 0,-7 4-1 0,0-10 0 15,0 0-8-15,0 0 0 0,0 0 0 0,0 0 0 32,0 0-55-32,0 0-16 0,4-10-3 0,-8-5-1 0,4-1-130 0,0-3-27 15,-11 0-4-15,1-6-2 0</inkml:trace>
  <inkml:trace contextRef="#ctx0" brushRef="#br0" timeOffset="654.8">2565 4968 1152 0,'-4'-9'51'0,"4"-1"10"0,0 1-49 0,0 0-12 16,4-1 0-16,3 1 0 0,7-1 293 0,-4 4 56 16,8-3 11-16,10-4 3 0,-3-3-284 0,0 7-57 15,3 3-11-15,4-4-3 0,3-2 0 0,-7 6-8 16,7-4 12-16,-6 1-4 0,13 2 4 0,-7 4 0 15,1 3 0-15,-8-6 0 0,4-3-4 0,-4 9-8 0,-4 0 12 0,1 0-4 16,0 0-8-16,-4 0 0 0,0 0 0 0,-3 6 0 16,-1 3 0-16,-2-9 0 0,-1 3 9 0,-4 4-9 15,1 2 0-15,-8 7 8 0,4-4-8 0,-7 4 0 16,-7-7 12-16,4 10-3 0,-4 0 0 0,3-3 0 16,-10 3 11-16,4-1 3 0,-5-2 0 0,-2 3 0 15,-1 0-11-15,-3-4-3 0,7 10 0 0,-11-6 0 16,4 0-9-16,0-3 0 0,-4-4 0 0,8 7 0 15,-5-3 0-15,-2 3 0 0,3-10 9 0,3 7-9 16,-3-4 0-16,7 4 0 0,3-7 0 16,-3 1 0-16,3-4 0 0,4-3 0 0,4 3 0 0,-4-6 0 15,0 10 0-15,7-10-8 0,0 0 8 0,0 0 0 16,3 9-13-16,1 1 2 0,3-10 1 0,3 9 0 16,1-3 10-16,-4-3 0 0,11-3 0 0,-4 7 8 15,7-4-8-15,-3 3 0 0,3-3 0 0,3 4-8 0,-2-1 8 16,2-3 0-16,1-3 8 0,3 9-8 0,-3 1 0 0,0-10 0 15,3 6 0-15,-11-3 0 0,5 3 0 0,-1 4-15 16,-7-1 3-16,0 7 0 0,0-7 12 0,-7 1-9 16,7-1 9-16,-10 10-8 0,3 0 8 0,-7-10 0 15,-7 7-9-15,7 0 9 0,-4-4 0 0,1 4 0 16,-8-1 0-16,4-2 8 0,-4 6 4 0,4-10 1 16,-10 7 0-16,10 3 0 0,-11-4-13 0,4-5 0 15,0 5 8-15,-7-2-8 0,7 3 9 0,-8-4-1 0,8 4 0 16,-10 0 0-16,2-4-8 0,-2 4 8 0,3-7-8 15,-4 10 8-15,-3-3-8 0,3-4 0 16,0 4 0-16,1 0-11 0,2-4 11 0,-2 4 0 16,3 0 0-16,3-4-8 15,-3 4-17-15,7-4-3 0,-8-2-1 0,8 5 0 16,4-5-170-16,-4 5-33 0,7-11-8 0,3 5-690 0</inkml:trace>
  <inkml:trace contextRef="#ctx0" brushRef="#br0" timeOffset="1201.82">3835 5661 1324 0,'-4'-15'59'0,"4"11"12"0,0-5-57 0,-7 0-14 0,4-1 0 0,-4-2 0 0,3 8 197 0,-3-2 37 16,3-3 7-16,1 9 2 0,-8-10-188 0,1 10-38 15,-1 0-7-15,1-3-2 0,-5 3 0 0,1 0-8 16,0 3 12-16,-3-3-4 0,-1 10-8 0,-3-1 8 16,0-3-8-16,3 10 8 15,-7-3-8-15,4 2 0 0,0 4 0 0,3 0 0 0,-3 0 0 0,0 0 0 16,3 3 8-16,8-4-8 0,-8 1 8 0,11 0-8 16,0 0 8-16,3 0-8 0,-6 3 16 0,10-10-1 15,3 4-1-15,4 0 0 0,4-4 5 0,-4-3 1 16,11-2 0-16,-4-4 0 0,7-3-2 0,4 0 0 15,-1 0 0-15,1-3 0 0,3-7-18 0,-3 4 0 16,3-6 8-16,-3-4-8 16,0 0-20-16,-8 4-7 0,8-10-1 0,-4 3-1 0,-7 9 29 0,4-8 0 0,-4 2 0 0,0-3 0 15,-3 7 17-15,-1-10 7 0,-6 3 0 0,3 6 1 16,-7-2-1-16,3 5-1 0,1-5 0 0,3 11 0 16,-7 4 10-16,0 0 3 0,0 0 0 0,0 0 0 15,0 0-15-15,0 0-2 0,0 0-1 16,-7 4 0-16,3 11-18 0,1-5 0 0,3 8 8 0,0-8-8 15,0 5 0-15,0 4 8 0,0-3-8 0,0-3 0 16,0 12 0-16,3-7 0 0,1-2 0 0,3-3 0 16,-3 2 0-16,3 4 0 0,3-3 0 0,-6 3 0 15,10-4 0-15,-4-5-19 0,1 2 4 0,0-5 1 32,-1 8-43-32,-3-12-9 0,4 7-2 0,-4-4 0 0,-7-6-147 0,7 3-29 15,3-3-7-15,1 0-1 0</inkml:trace>
  <inkml:trace contextRef="#ctx0" brushRef="#br0" timeOffset="1858.04">4865 5385 1972 0,'0'0'88'0,"0"0"17"0,-7-9-84 0,3 9-21 15,-6 0 0-15,6 0 0 0,-6 0 35 0,-1 0 2 16,4 6 1-16,0-3 0 0,-11 4-30 0,4-4-8 15,-4 6 0-15,1 0 0 0,-1-2 0 0,-7 2 0 16,4 1 0-16,-3-1 8 0,-1 0-8 0,0 1 0 16,-7-1 0-16,8-3 0 0,-1 4 11 0,4-1 4 15,-4 1 1-15,8-1 0 0,-1-3 5 16,4-3 2-16,0 4 0 0,3-4 0 16,8 3-8-16,-8 0-2 0,11-2 0 0,0-4 0 0,0 0-13 0,0 0 0 15,0 0 0-15,0 0 0 0,0 0 8 0,4 9-8 16,6-9 0-16,1 9 0 0,-1 1 0 0,4-10 8 15,-3 9-8-15,0-9 0 0,6 6 0 0,4 4 0 16,-6-10 8-16,6 9-8 0,-4 1 0 0,4-1 0 0,1 1 8 16,-8-4-8-16,7 3 0 0,-7 1 0 0,0-1 0 0,0 0 0 15,-3 1 0-15,-1-1 0 0,1 1 0 0,0 2 0 16,-11 1 10-16,3-4 2 0,-3 1 1 0,0 5 0 16,0 4 15-16,-3-10 2 0,-4 10 1 15,-1-3 0 1,1 0-31-16,-7-4 8 0,0 4-8 0,-7 3 0 15,0-1 8-15,-4 1-8 0,0 3 11 0,-3-3-11 0,4 0 0 16,-8-3-16-16,4-4 2 0,-4 4 0 16,4-7-118-16,6-6-23 0,-2 4-5 0</inkml:trace>
  <inkml:trace contextRef="#ctx0" brushRef="#br0" timeOffset="2263.6">4847 5743 1839 0,'7'0'40'0,"4"0"9"0,-1-10 2 0,8 7 1 0,3-3-42 0,-3-4-10 0,3 4 0 0,0-3 0 0,4 6 33 0,-4-7 5 16,4 1 1-16,-8-7 0 0,5 7-15 0,-1 3-2 16,-4-4-1-16,1 1 0 0,0-1-7 0,-4-5-2 15,3 5 0-15,-6 1 0 0,3-1 8 0,0 1 2 16,-3-4 0-16,3 1 0 0,-4 2-1 0,1 1 0 15,0 0 0-15,-8-1 0 0,1 1-7 0,3-1-2 16,-7 4 0-16,0-3 0 0,0 9 16 0,-7-10 4 16,0 10 0-16,7 0 0 0,-11 0-3 0,-3 0 0 0,3 0 0 0,-6 0 0 15,-1 10-20-15,-7-10-9 16,1 6 8-16,3 3-8 0,-4 1 0 0,0-1 0 16,0 1 0-16,4 5 0 0,0-2 0 0,7 3 0 0,0 2 0 0,0 1 8 15,3 6 8-15,4-6 2 0,0 6 0 0,7-6 0 16,-7 6 12-16,14 0 2 0,-7-3 1 0,7-3 0 15,0 6-33-15,4 0 0 0,3-6 0 0,0 6 0 16,-7-6 0-16,11 0 0 0,-4-1 0 0,7 1 0 16,4-3-116-16,-1 0-26 15,8-4-6-15</inkml:trace>
  <inkml:trace contextRef="#ctx0" brushRef="#br0" timeOffset="2944.43">6445 5511 2156 0,'0'0'96'0,"0"0"19"0,4-3-92 15,-1-4-23-15,8 4 0 0,-11-3 0 0,0 6 36 0,10-6 4 0,-10 2 0 0,8-2 0 16,-8 6-21-16,0 0-4 0,7 0-1 0,-7 0 0 16,10-3-14-16,-10 3 0 0,7 3 0 0,-7-3 0 15,7 0 0-15,4 10 0 0,-11 2-9 0,3 1 9 16,4 2 0-16,-7-2 0 0,0 3 11 0,0 2-3 16,0 1 22-16,0-3 5 0,-7 3 1 0,4 0 0 15,3 2-20-15,-7-8-3 0,3 6-1 0,1 0 0 16,-1-4 0-16,1 1 0 0,-1-3 0 0,4-4 0 15,0 3-4-15,0-2-8 0,0-10 11 0,0 0-11 16,0 0 34-16,0 0 0 0,0 0 0 0,4 3 0 0,-4-3-34 0,7-3 0 16,7-3 0-16,-4-4 0 0,-10-5 0 15,11 5-12-15,-4-9 0 0,4 0 0 0,-4 4 12 0,7-7-9 16,-4-3 9-16,-3 6-8 0,4-6 8 0,0 6 0 16,-4 0 8-16,7 0-8 0,-4 4 14 0,-3-1-2 15,4 7 0-15,0-1 0 0,-4 1 5 0,7 3 1 16,-11 2 0-16,8 4 0 0,3 0-18 0,-3 4 0 15,3 2 0-15,3 3 0 0,-6 1-8 0,3-1 8 16,-3 0 0-16,3 7-9 0,0 3 9 0,0 0 0 0,-3-10 0 0,-1 7 0 16,1 3 0-16,-4 0 0 15,3-4 0-15,-3 4 0 0,4 0 0 0,-7-4 0 16,3 1 0-16,0-3 0 16,0 2-37-16,-7-2-6 0,3 3-1 0,1-7 0 15,-1 7-71-15,1-7-14 0,-1 1-3 0,1-7-1 16,-4-3-59-16,0 0-12 0,0 0-3 0,0 0 0 0</inkml:trace>
  <inkml:trace contextRef="#ctx0" brushRef="#br0" timeOffset="3177.24">7320 5529 1094 0,'0'0'97'0,"0"0"-77"0,0-9-20 0,7 6 0 16,-7 3 364-16,4-6 70 0,3-4 14 0,0 7 2 16,10-3-350-16,-9 0-71 0,9 2-13 0,-6-2-4 0,13 3-12 15,-9-3 0-15,2 6 0 0,4-10 0 16,1 1-58-16,-1 9-14 0,3-9-4 0,1 9 0 16,-7-10-112-16,-1 10-24 0,8-6-4 0,-14 6-672 15</inkml:trace>
  <inkml:trace contextRef="#ctx0" brushRef="#br0" timeOffset="3404.88">7398 5696 1958 0,'0'0'174'0,"0"0"-139"15,0 0-35-15,0 0 0 0,0 0 176 0,7-7 28 16,0 7 5-16,3-3 2 0,-2-3-169 0,2 6-34 0,1 0-8 0,3 0 0 16,3 0 0-16,-6-3 0 0,10-3 0 0,-3 6 0 31,3 0-75-31,0 0-17 0,7-4-3 0,-3-2-1 16,3 6-135-16,4 0-27 0,14-6-6 0,3 3 0 0</inkml:trace>
  <inkml:trace contextRef="#ctx0" brushRef="#br0" timeOffset="12010.75">8576 4921 288 0,'-7'-9'12'0,"0"2"4"0,3 4-16 0,1 3 0 0,3 0 0 0,0 0 0 15,0 0 500-15,0 0 98 0,0 0 19 0,7 0 4 16,0 10-489-16,0-1-97 0,4 7-20 0,-1-4-4 16,-3 7-11-16,4 6 0 0,-4 0 0 0,0 0 0 15,0 4 0-15,-3 8 0 0,-4 4 0 0,0 0 0 0,0 3 15 0,0 6 1 16,-8-6 0-16,5-3 0 0,-1 2 15 0,1 1 3 15,3-3 1-15,0-10 0 0,0 10-25 0,7-9-10 16,0 2 8-16,4-9-8 0,-1 3 0 0,8-3-9 16,-1-6 0-16,5-9 0 0</inkml:trace>
  <inkml:trace contextRef="#ctx0" brushRef="#br0" timeOffset="21303.8">5814 6928 403 0,'0'0'36'0,"0"0"-36"0,0 0 0 16,3-6 0-16,1 6 137 0,3-3 21 16,3-4 4-16,-6 4 1 0,3 3-131 0,0-6-32 15,0 3 0-15,4-3 0 0,-4 2 10 0,0-2-10 16,-7 6 8-16,10-9-8 0,-6 2 36 0,3 4 3 15,-3-3 0-15,-1-3 0 0,1 6 34 0,-4 3 7 0,7-7 2 0,0-2 0 16,-7-1-1-16,0 1 0 16,0 3 0-16,3-4 0 0,-3 7-37 0,0-3-7 0,-3-3-1 0,3-1-1 15,0 1-21-15,0-1-4 0,-7 1-1 0,3-7 0 16,1 7 7-16,3-1 2 0,-4-5 0 0,-3 5 0 16,7 1 5-16,-11-4 1 0,4-2 0 0,0 8 0 15,0-2-7-15,4 6-1 0,-4-3 0 0,0 2 0 16,-4-2-8-16,11 6-8 0,-11-3 9 0,4 3-9 15,0 0 0-15,0 3 0 0,-3-3 0 0,3 6 0 16,0-2 0-16,3 2 0 0,-6-3 0 0,-5 6 0 16,8-2-9-16,4 2 9 0,-11 1 0 0,7-1-9 0,-4 7 9 0,0-4 0 15,1 4 0-15,3 9-8 0,-4-6 8 0,4 9 0 16,0-9 10-16,-3 6-10 0,-1 3 19 0,7 7-3 16,-3-7 0-16,4 6 0 15,3-6-7-15,-7 7-1 0,3-1-8 0,1 1 12 16,3-7-12-16,0 10 0 0,-4-4 0 0,1 1 0 0,-1 2 0 0,4-2 0 15,-7-7 8-15,4 4-8 0,3-11 8 0,-7 5 0 16,7-1-8-16,-4-3 12 0,0 3-12 0,4-7 8 16,0-2-8-16,-7 0 0 0,4-4 0 0,3 7 0 15,0-9-8-15,-7 5 8 16,7-5-34-16,-7-1 0 0,3 7 0 0,1-7 0 16,-1 1-7-16,4-1-2 0,-10 0 0 0,3-2 0 15,0 2-29-15,-1-6-5 0,5 4-2 0,-11-4-700 0</inkml:trace>
  <inkml:trace contextRef="#ctx0" brushRef="#br0" timeOffset="22118.17">5165 7286 979 0,'0'0'87'0,"0"0"-70"16,0 0-17-16,0 0 0 0,0 0 162 0,0 0 29 16,0 0 5-16,0 0 2 0,7 0-113 0,3 6-22 15,4-6-5-15,4 3-1 0,0-3-25 0,6 0-6 16,-2 0-1-16,2-3 0 0,1-3-13 0,7 6-2 16,3-7-1-16,0 4 0 0,1 3 0 0,-1-6 0 15,4 6 0-15,6-3 0 0,-9-4-9 0,3 4 0 16,-4-3 0-16,-7 6 0 0,4-3 0 0,-7-3 0 0,-4 2 0 0,0-2 0 15,-4 0 0-15,1 3-9 0,0 3 0 0,-11-6 0 32,10-4-25-32,-6 7-5 0,-4-3-1 0,4-4-535 0,-4 7-107 0</inkml:trace>
  <inkml:trace contextRef="#ctx0" brushRef="#br0" timeOffset="24785.94">6869 6589 1382 0,'0'0'123'0,"-4"-9"-99"0,1 3-24 0,-1 6 0 16,4 0 116-16,0-3 19 0,-7 3 3 0,0-7 1 16,7 7-108-16,0 0-22 0,0 0-9 0,-4 0 8 15,-3 7-8-15,0-7 0 0,4-7 0 0,-4 7 0 0,0 7 0 0,-4-7 0 16,4 3 0-16,0-3 0 15,-4 6 15-15,4-3 1 0,-3 3 0 0,-1 4 0 16,4-1 25-16,-7-3 6 0,3 7 1 0,-6-4 0 16,3 7-4-16,0 3 0 0,-8-3 0 0,1 2 0 0,0 11-15 0,0-4-3 15,-4 3-1-15,0 0 0 16,-6 7-7-16,2-1-2 0,5 4 0 0,-1-4 0 0,-3 1-16 0,0 2 8 16,6-2-8-16,-2 3 0 0,6-4 9 0,1-9-9 15,-1 10 0-15,7-7 9 0,4 0 7 0,0-3 0 16,4 3 1-16,-1-3 0 0,4 4-17 0,4-1 8 15,-1 3-8-15,4-3 0 0,0 1 9 0,0-4-9 16,4 0 0-16,7-3 9 0,-4 3-9 0,3 3 0 16,4-9 0-16,1 6 0 0,-1-6-18 15,4 6 4-15,3-6 1 0,3 0 0 16,-6 6-40-16,3-10-8 0,4-2-2 0,-4 3 0 16,4-7-131-16,-7 0-26 0,0 1-6 0,-1-10-1 0</inkml:trace>
  <inkml:trace contextRef="#ctx0" brushRef="#br0" timeOffset="25218.55">7049 6903 1728 0,'0'0'76'0,"0"0"16"0,-4-9-73 0,4 9-19 15,0 0 0-15,0 0 0 0,0 0 82 0,0 0 13 16,0 0 2-16,0 0 1 0,0 0-74 0,0 0-14 16,7 9-10-16,-3 7 12 0,3-4-12 0,-7 4 0 15,0 3 0-15,0-1 0 0,0 8 0 0,0-8 0 16,0 7 0-16,0-6 0 0,0 6 0 0,-7-6 8 16,7 9-8-16,-4-2 8 0,1-8-8 0,3 7 0 15,0-6 9-15,-4 6-9 0,0-6 0 0,4 0 8 0,-3 0-8 16,3-4 0-16,0-2 0 0,0 3 0 0,0-7 0 0,0 7-12 31,0-7-83-31,0-6-17 0,0-3-3 0</inkml:trace>
  <inkml:trace contextRef="#ctx0" brushRef="#br0" timeOffset="25807.25">7415 6636 864 0,'-14'-9'38'0,"7"6"8"0,0 3-37 0,-3 0-9 0,3-6 0 0,-1 6 0 16,-2 0 72-16,3-4 12 0,0 4 2 0,0-6 1 15,7 6-60-15,0 0-12 0,-4 0-3 0,4 0 0 16,0 0 35-16,0 0 6 0,0 0 2 16,0 0 0-16,0 0 40 0,0 0 8 0,0 0 1 0,0 0 1 15,0 0-36-15,0 0-7 0,0 0-2 0,11 10 0 16,-4-4-28-16,10-3-7 0,-9 13-1 0,9-7 0 16,-6 7-24-16,6 3 0 0,1-1 0 0,0 7 0 15,-1-3 0-15,4 4 0 0,1 2 0 16,2 6 0-16,-2-6 11 0,-1 7-3 0,3-1-8 0,-6 4 12 15,3-3 19-15,0-1 3 0,-10 4 1 0,3 2 0 16,0-2-16-16,-7 0-3 0,0 2-1 0,0-2 0 0,-7-3 10 16,0 2 3-16,-7-9 0 0,-3 7 0 0,3-1-7 0,-4-5-1 15,0-1 0-15,1-3 0 0,-4 3-4 0,3-9-2 16,-3 6 0-16,0-6 0 0,-4-3-14 0,4 2 0 16,0 1 0-16,0-9 0 15,-4 5-148-15,1 1-22 0,-1-7-5 16,7-5-1-16</inkml:trace>
  <inkml:trace contextRef="#ctx0" brushRef="#br0" timeOffset="26722.76">8449 7116 403 0,'0'0'36'0,"0"0"-36"0,-3 0 0 0,3 0 0 0,0 0 361 0,-8 0 66 15,8 0 13-15,0 0 2 0,0 0-323 0,0 0-65 16,0 0-13-16,0 0-2 0,0 0 5 0,0 0 0 15,0 0 1-15,0 0 0 0,0 0-33 0,0 0-12 16,0 0 9-16,8-6-9 16,-1 6 0-16,0-3 0 0,0 3 0 0,3 0 0 0,4-6 0 0,-3 6 0 15,3 0 11-15,4-4-11 0,-1-2 20 0,1 3-1 16,3-3-1-16,0 3 0 0,8-4-2 0,-5 4 0 16,4-3 0-16,1-4 0 0,-5 10-16 0,5-6 0 15,2 3 0-15,1 3 0 0,-4-6 0 0,1 6 0 16,-1 0-8-16,0 0 8 15,-3 0-44-15,-4 6-2 0,-4-6-1 0,1 0 0 16,0 3-137-16,-4-3-28 0,-4 6-6 0,1-6-566 0</inkml:trace>
  <inkml:trace contextRef="#ctx0" brushRef="#br0" timeOffset="27034.89">8460 7286 2271 0,'0'0'100'0,"-7"-7"22"0,3 4-98 15,4 3-24-15,0 0 0 0,0 0 0 0,0 0 25 0,0 0 0 16,0 0 0-16,0 0 0 0,11 0 15 0,3 0 2 15,3-6 1-15,-3 6 0 0,8 0-25 0,6 0-5 16,0 0-1-16,7-3 0 0,4 3 4 0,4 0 1 16,2-7 0-16,1 7 0 0,7 0-17 0,-3 0 0 15,2 7-8-15,-2-7 8 0,-4 0-22 0,3 0 2 16,-3-7 0-16,3 7 0 16,-3 0-140-16,-3 0-27 0,38-9-5 0,-18-10-2 0</inkml:trace>
  <inkml:trace contextRef="#ctx0" brushRef="#br0" timeOffset="29706.44">10555 6599 1861 0,'21'-3'82'0,"-21"3"18"16,0 0-80-16,0 0-20 0,11-7 0 0,-1 7 0 16,-2 0 71-16,2 0 10 0,-3 0 3 0,4 7 0 15,3-4-53-15,-4 6-11 0,-6 1-1 0,3-1-1 0,4 10-18 0,-4 6 0 16,0 3 8-16,-7 7-8 0,0-1 0 0,3 4 0 15,-3 6 0-15,0 6 0 16,-7-6 10-16,4 3-2 0,3-3 0 0,-4-7 0 0,-3 7 7 0,4 0 1 16,3 0 0-16,-4-6 0 0,0-1-16 0,1 4 9 15,-1-6-9-15,1-4 8 16,3 3-8-16,-4-5 10 0,-3 5-10 0,0-9 10 0,7 0-10 0,-7-6 0 16,0 0 0-16,-3-3 0 15,3-4-27-15,3-2-4 0,4-1-1 0,0 0-645 16,-7-2-130-16</inkml:trace>
  <inkml:trace contextRef="#ctx0" brushRef="#br0" timeOffset="30475.85">11151 7154 1324 0,'0'0'59'0,"0"0"12"0,4 0-57 0,-4 0-14 15,-4-3 0-15,4 3 0 0,0 0 407 0,0 0 78 16,0 0 16-16,0 0 3 15,11 0-441-15,-4 3-89 0,-7-3-18 0,0 0-3 16,11 0-114-16,-1 0-23 0,1 0-5 0,-1 0-577 16,-10 0-115-16</inkml:trace>
  <inkml:trace contextRef="#ctx0" brushRef="#br0" timeOffset="32059.81">11680 6414 172 0,'-14'0'16'0,"14"0"-16"0,0 0 0 0,0 0 0 15,-7-3 261-15,0 3 50 0,7 0 9 0,0 0 3 16,-7 0-249-16,-3 0-50 0,-1 0-9 0,8 0-3 15,3 0-12-15,-11 3 8 0,-3 3-8 0,3 0 0 16,11-6 16-16,-10 3-4 0,-4 7 0 0,3-4 0 0,-3 4 15 0,0-1 2 16,3 0 1-16,-3 7 0 15,-7-3 10-15,7 2 1 0,7-2 1 0,-4 9 0 0,1-3-10 0,-5-1-1 16,-2 11-1-16,3-4 0 16,0 3-15-16,-4 6-3 0,0 4-1 0,1-3 0 0,3 8-11 0,-4-5 0 15,0 6 0-15,1-10 8 0,3 10 20 0,3-6 3 16,-7-4 1-16,4 4 0 0,-3-3 12 0,6-1 4 15,4-6 0-15,-4 7 0 0,-3-1-13 0,7-5-3 16,7-1 0-16,-3-3 0 16,-4 3-20-16,3-3-4 0,4 3 0 0,0 1-8 0,4-4 13 0,3 0-4 15,-7 0-1-15,3-3 0 0,11-7 0 0,-3 4-8 16,-4 0 12-16,3 0-4 0,8-10-8 0,3 7-17 16,-3-7 4-16,0 1 1 15,-1-1-45-15,15-2-9 0,7 2-2 0,0-9 0 16,-8 9-129-16,5-2-27 0</inkml:trace>
  <inkml:trace contextRef="#ctx0" brushRef="#br0" timeOffset="32608.59">11973 6705 1497 0,'0'0'66'0,"0"0"14"0,0 0-64 0,-3 10-16 0,-1-1 0 0,-3 1 0 16,4-1 168-16,-1 7 31 0,4 3 5 0,0-1 2 16,0-2-135-16,4 3-27 0,-4 6-6 0,0-3-1 15,3 3 3-15,1 0 0 0,-4 0 0 0,3-3 0 16,-3 3-29-16,0 3-11 0,0 4 8 0,0-4-8 16,-3 0 0-16,-1 7 0 0,1-1 0 0,-4-2 0 15,3 2 0-15,-3-6 0 0,3 7 0 0,1-10 0 16,-1 9 0-16,1-12 0 0,3 3 0 0,-4 0 0 15,4-6-9-15,4 0-1 0,-1-3 0 0,1-7 0 32,-1 1-157-32,1-1-31 0</inkml:trace>
  <inkml:trace contextRef="#ctx0" brushRef="#br0" timeOffset="32989.07">12573 6928 1785 0,'0'0'159'0,"0"0"-127"0,0 0-32 0,-4 9 0 16,-3 1 172-16,4 6 28 0,3-4 5 0,0 7 2 16,0 3-171-16,0 0-36 0,3 0 0 0,1 0-10 15,-4-3 10-15,0 6 0 0,0 0 0 0,-4 0 0 16,8-3-27-1,-8 3-9-15,1 0-3 0,-4-3 0 0,3 3-31 0,-3-6-6 0,0 0-2 0,-3 3 0 32,-1-10-3-32,4 7-1 0,0-3 0 0,0-7-489 0,0 0-97 0</inkml:trace>
  <inkml:trace contextRef="#ctx0" brushRef="#br0" timeOffset="33193.35">12393 7170 2646 0,'0'0'58'0,"0"0"12"0,0 0 2 0,0 0 3 0,0 0-60 0,0 0-15 15,7 0 0-15,4 0 0 0,-1 0 0 0,4 0 0 16,4 0 0-16,0 0 0 0,-4 0 0 0,7 0-10 16,4 0 2-16,-4-7 0 15,0 7-46-15,0-3-9 0,4 3-1 0,0-6-1 16,-1 6-115-16,-3 0-24 0,4-3-4 0,-4 3-642 0</inkml:trace>
  <inkml:trace contextRef="#ctx0" brushRef="#br0" timeOffset="33658.36">13342 6778 2354 0,'0'0'104'0,"0"0"22"0,0 0-101 0,0 9-25 16,0-3 0-16,0 4 0 0,0-1 41 0,0 0 3 15,4 7 1-15,-1-3 0 0,1 5-45 0,-1-2-12 16,1 3 0-16,-1 6-1 0,-3-6 13 0,4 9 0 15,-4-3-10-15,3 3 10 0,-3-3-9 0,0 10 9 16,0-7-12-16,0 0 12 0,-3-2 0 0,3 8 0 16,-4-6 0-16,1 0 0 0,-1 4-18 0,1-10 3 0,3 3 1 0,-4 3 0 31,1-9-46-31,-1-3-10 0,1 2-2 0,3-8 0 16,-4-1-118-16,0 7-24 0,-3 0-5 0,7-16-1 0</inkml:trace>
  <inkml:trace contextRef="#ctx0" brushRef="#br0" timeOffset="34543.83">13328 6197 1562 0,'0'0'69'0,"0"0"15"0,0 0-68 0,0 0-16 0,0 0 0 15,0 0 0-15,0 0 65 0,3 10 10 16,-3-1 1-16,4 1 1 0,0-4-20 0,-1 3-4 16,1 7-1-16,3-3 0 0,3-4-32 0,1 7-6 0,3 2-2 0,4 8 0 15,-1-8-12-15,4 7 0 0,1-3 0 0,2 10 0 16,4-4-8-16,1 6 8 0,2-2-12 0,-2 2 12 16,-1 1 0-16,0 2 0 0,0 4 0 0,1 3 0 15,-1-6 9-15,-4 9-9 0,-2-6 8 0,-5 2-8 16,1-2 26-16,-4 3 0 0,-3-3 0 0,-1-4 0 15,-6 1 21-15,-1-3 4 0,4-1 1 0,-7 4 0 16,-3-4-12-16,3 1-1 0,-4-1-1 0,-3-2 0 16,4 2-30-16,-4 1-8 0,-4-1 0 0,0 1 0 31,1-4-29-31,-4 3-7 0,0-9-2 0,0 1 0 0,-4-8-5 16,4 1-1-16,3-3 0 0,-6-4 0 0,-5-2-127 15,1-1-25-15,-25 1-6 0,8-10-1 0</inkml:trace>
  <inkml:trace contextRef="#ctx0" brushRef="#br0" timeOffset="35160.49">14633 6276 1098 0,'14'-6'48'0,"-14"6"11"0,7-10-47 0,4 10-12 0,0-3 0 0,-1-3 0 0,-10 6 91 15,11 0 16-15,-1 9 3 0,-3-3 1 16,0-2-39-16,-3 5-8 0,-1 7-2 0,1 2 0 16,0-2-18-16,-8 3-3 0,0 6-1 0,1-3 0 0,-4 3-4 0,0 10-2 15,-4-7 0-15,-3 9 0 0,4 4-2 0,-5-3 0 16,-2 6 0-16,-1 0 0 0,1 3 15 0,-1 6 2 15,0 0 1-15,-3-3 0 0,0-3-37 0,-4 7-13 16,-3-7 9-16,0 6-9 0,0-3 8 0,-4-3-8 0,-7 7 8 16,7-10-8-16,4-1 8 0,0 1-8 0,0-6 8 0,3 0-8 15,4-4 9-15,0-9-9 0,-1 10 10 0,8-17-10 32,0 8-62-32,4-8-18 0,3-5-4 0,3 3-560 0,0-7-111 0</inkml:trace>
  <inkml:trace contextRef="#ctx0" brushRef="#br0" timeOffset="35895.55">14891 6919 2296 0,'0'0'102'0,"0"-7"21"0,-4-2-99 0,4 0-24 16,0 9 0-16,4-4 0 0,3-2 14 0,-4-3-2 16,8 2-1-16,-4-2 0 0,4 6-20 0,-1-6-4 15,4-7-1-15,0 6 0 0,0 1 3 0,4 0 1 16,0-7 0-16,-1 7 0 16,5-1-13-16,-1 1-2 0,0 2-1 0,0-2 0 0,4 0 42 0,-1 5 9 0,5-2 2 0,-8 6 0 15,0-3-2-15,-3 3 0 0,-1 3 0 0,-3-3 0 16,1 6 12-16,-5-2 3 0,1 5 0 0,-4 0 0 15,-4 7-32-15,-3 0-8 0,0-4 0 0,-3 7 0 16,-1-3 0-16,1 9 0 0,-1-6 0 0,-6 0 0 16,-5 6 0-16,-2 0 0 0,-1-3-11 0,-3 3 11 15,0 0-9-15,-4-3 9 0,0 3-8 0,4-6 8 16,-7 6 0-16,3-6-10 0,1-1 10 0,-1 1 0 16,0 3 0-16,1-3 12 0,-1-6 0 0,0 2 0 15,1 4-12-15,-1-3 0 0,4-7 0 0,-4 10 0 16,0-10 0-16,4 1 0 0,3 5 0 0,1-11 0 31,-1 2-27-31,1 3-1 0,6-2-1 0,0-4 0 0,4-3 29 0,7 0 0 0,0 0 0 0,0 0 0 0,0 0 0 0,0 0 0 16,0 0 8-16,0 0-8 0,0 0 10 15,7 0-2-15,0 6 0 0,0-3 0 16,-3-3 6-16,10 0 1 0,-3 6 0 0,3-3 0 16,0-3-15-16,0 7 8 0,4-4-8 0,-1-3 0 15,-3 6 24-15,4 4 0 0,-4-4-1 0,7 3 0 0,-3 1 14 0,0-1 3 16,-1-6 1-16,1 7 0 0,0 5-17 0,-1-5-3 15,-3-1-1-15,4 0 0 0,-4 1-12 0,4-4-8 16,-4-3 8-16,0 4-8 0,0 2 0 16,0-3-8-16,0-3 0 0,-3 4 0 15,-4-4-34-15,0-3-6 0,4 0-2 0,-4 6 0 16,-7-6-118-16,7 0-24 0,3 0-5 0,-3 0-1 0</inkml:trace>
  <inkml:trace contextRef="#ctx0" brushRef="#br0" timeOffset="37215.54">16429 6984 1699 0,'-18'0'75'0,"8"0"16"0,3 0-73 0,0 0-18 0,-1 0 0 0,8 0 0 15,0 0 55-15,0 0 7 0,0 0 2 0,0 0 0 16,0 0-46-16,0 0-9 0,0 0-1 0,11-3-8 16,3-3 10-16,4 6-10 0,-4-3 8 0,7-3-8 15,-3 6 15-15,3 0-3 0,-3 0 0 0,3 0 0 16,0 0 16-16,0-3 4 0,-3 3 0 0,3 0 0 16,-4-7-12-16,8 7-1 0,-4 0-1 0,1-3 0 15,2-3-18-15,1 6 0 0,0-3 8 0,3-4-8 16,-3 1 0-16,3 3-16 0,-4 3 4 0,-2-6 0 31,-1 6-171-31,-4 0-33 0,19-3-8 0,-12 3 0 0</inkml:trace>
  <inkml:trace contextRef="#ctx0" brushRef="#br0" timeOffset="37509.75">16309 7154 1785 0,'-21'-3'159'0,"14"3"-127"16,3 0-32-16,4 0 0 0,0 0 152 0,0 0 25 16,0 0 5-16,0 0 1 0,7 3-162 0,7-3-32 0,4 0-6 0,-4 0-2 15,4 0 19-15,3 0 0 0,4 0 0 0,3-3 0 16,0 3 0-16,4-7 0 0,0 7 0 0,-1-3 0 15,-2-3 0-15,2 6-12 0,5-9 12 0,-5 9-10 32,-2-10-35-32,2 10-7 0,5-6-2 0,-5 3 0 15,5-3-23-15,-1 2-5 0,-10-2-1 0,6 3-796 0</inkml:trace>
  <inkml:trace contextRef="#ctx0" brushRef="#br0" timeOffset="37846.87">17410 6367 2646 0,'0'0'117'0,"0"0"24"0,0 0-113 0,0 0-28 16,0 0 0-16,0 0 0 0,7 6 38 0,0 3 2 16,0 4 0-16,0 3 0 0,0 2-40 0,-4 8-13 15,4-1 0-15,4 3 0 0,-4 0 13 0,7 10 0 16,0-4-10-16,-3 1 10 0,3 9 0 0,-3-7 0 16,3 7-9-16,-7 0 9 0,3-6 0 0,1 6 0 15,-4-10 11-15,0 4-11 0,0-10 0 0,0 3 0 16,0-3 0-16,4 1 0 0,-8-10 0 0,4 6 0 15,0-7 0-15,0-2 0 16,1 3-54-16,-1-3-5 0,0-4-1 0,0-2-713 0,0-4-143 0</inkml:trace>
  <inkml:trace contextRef="#ctx0" brushRef="#br0" timeOffset="38896.24">19159 6894 1324 0,'4'-4'118'0,"-4"4"-94"15,0-6-24-15,0 0 0 0,3 3 190 0,1 3 34 0,-4 0 6 0,7-7 2 16,-7 7-162-16,7 7-32 0,4-7-6 0,-1 9-2 16,-3 1-6-16,4-4 0 0,-1 3-1 0,-2 4 0 15,-1 2 13-15,3 1 2 0,-3-3 1 0,4 5 0 16,-4-2-2-16,0 3 0 0,0 0 0 0,0-4 0 16,0 4-4-16,0 0-1 0,0 0 0 0,0-3 0 15,-3 2-3-15,3-2-1 0,0 3 0 0,0-3 0 16,-4-4 4-16,1 4 1 0,3-1 0 0,0-2 0 15,-3 3-2-15,-1-7-1 0,1 1 0 0,-1-1 0 16,4 0-6-16,0-2-2 0,-7-7 0 0,4 9 0 16,3-6-6-16,-7-3 0 0,0 0-1 0,0 0 0 15,0 0 1-15,0 0 0 0,0 0 0 0,0 0 0 16,3 0 5-16,4-3 2 0,-3-3 0 0,3-4 0 16,-7 1-1-16,7 0 0 0,0-7 0 0,4 3 0 15,3-12-4-15,0 6-1 0,4-6 0 0,3-9 0 0,3-4-4 0,5 1-1 16,6-14 0-16,4-2 0 0,3-10-12 0,0 1 0 15,4-4 0-15,4-3 0 0,3-10 0 0,0 4 0 16,7-13 11-16,-1 1-11 16,5-4-48-16,3 3-17 0,-3-13-3 0,3-2-1 15,3 3-63-15,1-1-12 0,3-2-2 0,-18 21-1 0</inkml:trace>
  <inkml:trace contextRef="#ctx0" brushRef="#br0" timeOffset="43866.25">2921 8706 1152 0,'0'0'51'0,"0"0"10"0,0-9-49 0,4 6-12 0,-4-4 0 0,0-2 0 16,0 3 159-16,0-4 29 0,-4 7 5 15,4-6 2-15,0 2-115 0,0-2-22 0,4 0-5 0,-4-1-1 16,7 1-42-16,-7 2-10 0,0-2 0 0,3 0 0 16,1-1 0-16,3 1 0 0,-4 3 0 0,4 2 0 15,-3-2-8-15,6 6 8 0,-10-9 0 0,0 9 0 16,0 0 0-16,0 0 0 0,0 0 0 0,0 0 0 15,0 0 0-15,0 0 0 0,0 9 0 0,0 7 9 16,0-7 15-16,0 7 4 0,-10-4 0 0,-1 4 0 16,1 9 0-16,3-3 1 0,-11 3 0 0,11 3 0 0,-4 7-5 0,1-1-2 15,-4 10 0-15,3-6 0 16,0-4-11-16,-3 4-3 0,7 3 0 0,0-4 0 0,-3 1-8 16,-1-3 10-16,0 2-10 0,1-2 10 0,-1-1-10 0,4-6 0 15,-3 7 0-15,-1-1 0 0,-3-5 0 0,3-1 8 16,4-3-8-16,0 0 0 15,-3-6-19-15,10-3-9 0,-11-4-1 0,11-2-1 16,0-10-98-16,0 0-20 0,0 0-4 0,4-13-707 0</inkml:trace>
  <inkml:trace contextRef="#ctx0" brushRef="#br0" timeOffset="44149.49">2886 8508 1152 0,'-7'-25'51'0,"7"16"10"0,0 0-49 0,-4-4-12 15,8-3 0-15,-4 7 0 0,7-7 220 0,-7 7 40 16,10-4 9-16,-6 1 2 0,3 2-183 0,0 7-36 16,4-3-7-16,-4 3-1 0,0 3-28 0,-7 0-6 0,7 3-1 0,3 6 0 15,-10-9 9-15,0 16 2 0,4-7 0 0,-4 10 0 16,0 0 0-16,0 6 0 0,-4 0 0 0,4 3 0 16,0 7-12-16,-7-1-8 0,7-2 12 0,0 9-12 15,7-4 15-15,-7 1-4 0,11 6-1 0,-8-3 0 16,8-4-2-16,0 7 0 0,-8 0 0 0,8-6 0 15,3-1-8-15,-4 4 8 0,1-3-8 0,0-1 8 16,3-2-8-16,-4-7 8 0,1 3-8 0,-4-2 8 16,3-1-25-16,1-3-6 0,0-6-1 0,-8 6 0 15,8-13-107 1,-4 4-21-16,-4 3-5 0,1-10-791 0</inkml:trace>
  <inkml:trace contextRef="#ctx0" brushRef="#br0" timeOffset="44338.51">2780 9214 2419 0,'0'0'107'0,"0"-9"22"0,10 6-103 0,-10 3-26 16,4-7 0-16,14 7 0 0,-4-6 73 0,7 6 10 15,4 0 1-15,-1 0 1 16,1 0-105-16,3 6-20 0,8-6-5 0,-5 0-1 15,-3 0-162-15,4 0-32 0</inkml:trace>
  <inkml:trace contextRef="#ctx0" brushRef="#br0" timeOffset="44766.88">3690 8929 1843 0,'0'0'164'0,"-7"0"-132"0,3-10-32 0,1 10 0 16,-8 0 107-16,4 0 14 0,0 0 3 0,0 0 1 16,-3 10-104-16,-1-4-21 0,4 3 0 0,-11-5 0 15,1 11-14-15,-1-5 5 0,0 5 1 0,-3-2 0 0,0 2-14 0,-4-5-2 16,1 6-1-16,-1-4 0 16,0 4 1-16,8-7 1 0,-12 1 0 0,12-1 0 0,3-3 23 0,-4-3 0 15,4-3 0-15,3 7 0 0,1-14 22 0,6 14-1 16,4-7 0-16,-3 0 0 0,-4-7-1 0,7 7-1 15,0 0 0-15,0 0 0 0,0 0 0 0,0 0 0 16,10 7 0-16,1-7 0 0,3 3-3 0,0 3-1 16,7-3 0-16,0 4 0 0,4 2-15 0,-7 0 0 15,3 1 0-15,4-4 0 16,-4 7-15-16,3-7 1 0,-9 3 0 0,6 1 0 0,-11-1 14 0,4 0 0 16,-3-2 0-16,3-4-9 0,-10 3 9 0,3-3 0 15,-7-3 0-15,0 0 0 0,0 0 0 0,3 7 0 16,-3-7-9-16,7 9 9 0,-7 0 8 0,0 1 5 15,-7-1 2-15,4 1 0 0,-4-4-15 0,3 3-8 0,-6 7 8 0,-1-4-13 16,7 4 13-16,-10-6-11 0,4-1 11 0,-8 10-10 31,0-10-27-31,4 7-6 0,-3-7-1 0,3 1 0 16,-1-1-169-16,1 1-35 0</inkml:trace>
  <inkml:trace contextRef="#ctx0" brushRef="#br0" timeOffset="45233.25">4128 8948 2426 0,'0'0'53'0,"0"0"11"0,0 0 3 0,0 0 1 0,0 0-54 0,0 0-14 0,0 0 0 0,0 0 0 0,0 0 16 0,-4 0 1 15,-7 0 0-15,8 6 0 0,-11-3-29 0,3 3-7 16,-10 0-1-16,7-2 0 0,-7 5 20 0,0 0 0 16,3 1 0-16,-3-1 0 0,3 7-8 0,-3-7 8 15,0 1 0-15,7-1 0 0,0 1 0 0,-4-4 0 16,11 3 8-16,-4-9-8 0,1 10 13 0,6-4-3 16,4-6-1-16,0 0 0 0,0 0-9 0,-10 3 0 15,10 6 9-15,0-9-9 0,0 10 0 0,0-4 0 16,0-3 0-16,3 4 0 0,8 2 0 0,-8-3 9 0,4-3-9 0,4 7 0 15,-8-4 0-15,12 3-9 0,-5-5-1 0,4 2 0 16,-7-3 10-16,4 3-10 0,3 4 10 0,-3-4-10 16,3-3 22-16,-4 6 4 0,1-2 0 0,-4-4 1 15,0 6-17-15,4-2 0 0,-11 2 0 0,7 0 0 16,0 1 0-16,-7 5 0 0,0-5 0 16,0-1 0-16,0 7 0 0,0-7 0 0,0 4 0 15,-7-4 0-15,3 7 0 0,1-7 0 0,3 7 0 0,0-3 0 16,-8-7-17-16,5 3-1 0,3 1 0 0,-7-1 0 31,7 1-46-31,-4-1-10 0,1 0-2 0,3-9-594 0,0 0-119 0</inkml:trace>
  <inkml:trace contextRef="#ctx0" brushRef="#br0" timeOffset="45669.18">4314 9117 2016 0,'-10'0'179'0,"6"-3"-143"15,-3 3-36-15,4 0 0 0,-4 3 187 0,0-3 30 16,7 0 7-16,0 9 0 0,-7 7-181 0,3-7-43 16,4 10 0-16,-7-3 0 0,7 3-19 0,0-1-5 15,0 1 0-15,0 3-1 16,0-3-17-16,0-6-3 0,7 9-1 0,-7-10 0 15,4 4 10-15,3-4 1 0,-7 4 1 0,7-7 0 0,0 1 34 0,3-4 16 0,-6-3-2 0,-1-3 0 16,8 0-5-16,-4-3-1 0,4-3 0 0,-4 6 0 16,3-10 0-16,1 1 0 0,-1 0 0 0,1 2 0 15,3-2 0-15,-3-1-8 0,3-2 12 0,-4-4-4 16,5 7-8-16,-5-1 0 0,4-5 0 0,-3 5 0 16,-1-8-15-16,-6 2 2 0,7 6 0 0,-4-2 0 15,0-4-7-15,0 7-2 0,-4 3 0 0,4-4 0 16,-7 7 22-16,0 3-9 0,0 0 9 0,0 0 0 15,0 0 12-15,0 0 10 0,0 0 2 0,0 0 0 16,0 9-12-16,0-5-3 0,4 5 0 0,-1 4 0 16,-3-1 2-16,7-3 0 0,-7 1 0 0,4 6 0 15,3-1-11-15,-7-2 0 0,3 6 9 0,1-4-9 16,0 1 0-16,3-4 0 0,0 7-10 0,-4-3 10 16,4 0-108-1,-3-4-16-15,-1-2-2 0,4-4-560 0,4 3-112 0</inkml:trace>
  <inkml:trace contextRef="#ctx0" brushRef="#br0" timeOffset="46250.18">4939 9151 288 0,'0'0'12'0,"0"0"4"0,0 0-16 0,0 10 0 16,0-1 0-16,0 1 0 0,0-1 487 0,0 7 94 0,3-1 19 0,4-2 4 15,-3-4-484-15,3 1-98 16,-3 5-22-16,-1-5 0 0,4-1 0 0,-3 1 0 16,-4-10 0-16,0 0 0 15,7 6-23-15,-7-6-5 0,0 0-2 0,0 0 0 16,0 0-22-16,3-6-5 0,1-4-1 0,3 1 0 0,-7-1 43 0,3-5 15 16,4 5-9-16,-3-9 9 0,3 1 17 0,-7-1 9 0,14 3 2 0,-10-3 0 15,3 1 5-15,0 2 2 16,0 6 0-16,3 1 0 0,1-4-17 0,-4 7-3 0,0-3-1 0,4 9 0 15,3 0-14-15,-4 3 8 0,-3 3-8 0,11 4 0 16,-7-1 0-16,3-3 0 0,0 4 0 0,7-7 0 16,-10 6 0-16,3-2 0 0,-4 2 0 0,1-9 0 15,3 9 0-15,-3-9 0 0,3 7 0 0,-11-4 0 16,8-3 8-16,-4 0-8 0,-7 0 0 0,7 0 9 16,-7 0-9-16,7 0 10 0,-7 0-10 0,0 0 10 15,11 0 4-15,-11 0 1 0,0 0 0 0,0 0 0 0,3-10-4 0,8 10-1 16,-8-9 0-16,4 9 0 0,0-9-10 0,0 2 0 15,4-2 0-15,0 6 0 0,3-4 0 0,0-2-9 16,0 6 9-16,4-3 0 0,-4-4 0 0,0 4-8 16,0 3 8-16,4 3 0 0,-4 3 0 15,3-3 0-15,-6 6 0 0,6-6 0 0,-2 10 15 0,-5-1-3 16,-3-3-1-16,11-3 0 0,-8 7 10 0,-2-1 3 16,9-2 0-16,-10 2 0 0,4-3-9 0,-1 4-2 15,-3-1 0-15,8 4 0 0,-5-4-5 0,-3 7-8 16,0-1 11-16,4-2-11 0,-4 3 0 0,3-1 0 15,-2-2 0-15,2 2 0 0,1-5 0 0,3 6 0 16,-11-7 0-16,8-6 0 16,-1 6-38-16,1-2-14 0,-7-7-4 0,6 0-716 0,1 0-143 0</inkml:trace>
  <inkml:trace contextRef="#ctx0" brushRef="#br0" timeOffset="46700.98">6336 9161 3067 0,'-4'-3'68'0,"1"-4"13"0,-1-2 3 0,-3 9 2 0,7 0-69 0,0 0-17 0,0 0 0 0,0 0 0 31,0 0-40-31,11-6-12 0,3 3-3 0,-3 3 0 0,3-7 10 0,0 7 1 0,7-3 1 0,-3-3 0 15,-1-4-18-15,8 7-4 0,-7-3-1 0,3-3 0 16,0-1 22-16,-7 1 4 0,7-1 0 0,-10 1 1 0,3 0 39 0,-4-7 10 16,-6 6 1-16,3 4 0 0,-3 3 16 0,-1-6 3 15,-3-1 1-15,-7 4 0 0,0-3-19 0,3 9-3 16,-6-10-1-16,-4 10 0 16,-4-6-29-16,4 3-7 0,0-3 0 0,-7 6-1 0,3 6 13 0,0-3 2 15,-3 3 1-15,4 4 0 0,3-1 13 0,-4 0 0 16,0 1 0-16,1-1 0 0,2 7 32 0,5-7 4 15,-4 7 0-15,0-3 0 0,3 2-12 0,1 4-1 16,-1-10-1-16,0 10 0 0,4-3 13 0,0 0 2 16,4-4 1-16,-1 4 0 0,-3 3-21 0,4-4-4 15,6-2-1-15,1 3 0 0,-1-1-3 0,1-2-1 16,-1-4 0-16,4 7 0 0,0-7-8 0,4 7 0 16,-4-7 0-16,4 1 0 0,3-1 0 0,0-6 0 15,7 4 0-15,-3 2 0 16,3-9-70-16,11 0-10 0,-4 0-1 0,7-6-695 0,4 3-138 15</inkml:trace>
  <inkml:trace contextRef="#ctx0" brushRef="#br0" timeOffset="49852.45">7821 8910 806 0,'0'0'72'0,"0"0"-58"0,0 0-14 0,0 0 0 16,0 0 84-16,0 0 15 0,0 0 2 0,0 0 1 15,0 0-71-15,0 0-15 0,0 0-2 0,0 0-1 16,0 0 39-16,0 0 8 0,0 0 2 0,0 0 0 15,0 0 2-15,0 0 1 0,0 0 0 0,0 0 0 16,0 0 13-16,0 0 2 0,-7 6 1 0,4-3 0 16,3 7-39-16,0-4-8 0,-4 3-2 0,4 4 0 15,0 3-4-15,0-1-2 0,0 4 0 0,0-6 0 0,-7 2-8 0,7 4-2 16,0 0 0-16,0 3 0 16,0-10 5-16,0 7 1 0,0-3 0 0,0 3 0 0,7-10 5 0,-7 7 1 15,0-7 0-15,0 1 0 0,0-1 4 0,0 0 2 16,0 1 0-16,0-10 0 0,4 6 2 0,-4-6 0 15,0 0 0-15,0 0 0 0,0 0-15 0,0 0-2 16,7-6-1-16,0 6 0 0,-7 0-2 0,7-10 0 16,3 7 0-16,-3-6 0 0,-3 0-16 0,3-4 10 15,0 4-10-15,-4-4 8 0,1-3-8 0,0 7 0 16,-1-7 0-16,1 7 8 0,-1-10-8 0,1 6 0 16,-1-8 9-16,4 2-9 0,0 6 0 0,-3-3 0 15,10 1 0-15,-11-4 8 0,5 10-8 0,2-7 0 16,-3 3 0-16,4-2 8 0,-1 5-8 0,1 1 0 15,-1-1 0-15,5 1 0 0,-5 3 0 0,4 3 0 0,-3-4 0 16,7 4 0-16,-4 3 0 0,0 0-12 0,0 0 4 0,3 3 0 16,1 4 8-16,0-4 0 0,-4 12 0 0,4 1 0 15,-1-3 0-15,1 12 0 0,-8-6-11 0,4 9 11 16,-3-3-11-16,0 0 11 0,3 3-12 16,-11-3 12-16,1-3-8 0,-1 10 8 0,4-10 0 0,0 3 0 15,-7-7 0-15,0 1 0 0,0 3 8 0,0-3-8 16,4-6 0-16,0 2 0 0,-4 4-13 0,3-10 4 15,1 1-87-15,3 6-18 0,0-13-3 16,0 3-628-16,0 3-126 0</inkml:trace>
  <inkml:trace contextRef="#ctx0" brushRef="#br0" timeOffset="50203.05">8714 9016 2016 0,'0'0'179'0,"-7"-6"-143"15,3 6-36-15,1-3 0 0,3 3 148 0,0 0 22 16,0 0 5-16,0 0 1 0,0 0-140 0,7-6-27 16,3 3-9-16,4-4 0 0,0 7 0 0,4-3-17 0,3-6 2 0,4-1 1 31,0 4-25-31,6-3-5 0,-2 3 0 0,-1 2-1 15,0-2-33-15,0-3-6 0,-3 6-2 0,-4-4-586 0,-3-2-118 0</inkml:trace>
  <inkml:trace contextRef="#ctx0" brushRef="#br0" timeOffset="50464.54">8611 9151 1094 0,'0'0'97'0,"0"0"-77"0,0 0-20 0,0 0 0 0,0 0 306 0,0 0 58 16,7 7 11-16,7-4 2 0,1-3-301 0,2 6-60 16,4-3-16-16,4 3 0 0,0-2 10 0,3-4-10 15,0 6 12-15,4-6-12 16,-4 3-60-16,4 3-18 0,-4-6-4 0,0 0-1 15,-3 0-19-15,0 0-4 0,-8 0-1 0,8 0-475 0,-14 0-95 0</inkml:trace>
  <inkml:trace contextRef="#ctx0" brushRef="#br0" timeOffset="50870.8">9303 8571 806 0,'0'-3'72'0,"0"-3"-58"16,-4 6-14-16,4 0 0 0,0 0 451 0,0 0 87 15,0 0 18-15,0 0 3 0,4 9-450 0,3 7-89 16,0-4-20-16,0-2 0 0,4 6 0 0,-1 2 0 16,1 1-11-16,-1 6 11 0,4 0-13 0,-3 0 2 15,-4 7 1-15,4-1 0 0,-4 0 10 0,0 4 0 16,-4 3 0-16,1 2-8 0,-1-2-2 0,-3-4 0 15,0 1 0-15,0-7 0 0,0 0-9 0,0 1-1 0,0-4-1 0,0 0 0 32,0-6-12-32,0-1-3 0,4-2 0 0,-1-3 0 15,-3 2-125-15,4-5-26 0,-4-1-5 0</inkml:trace>
  <inkml:trace contextRef="#ctx0" brushRef="#br0" timeOffset="51298.91">9747 8819 2016 0,'0'0'179'0,"-10"0"-143"0,6 3-36 0,-3 6 0 0,0-2 96 0,0 2 12 16,3 1 2-16,-3-1 1 0,4 0-101 0,-1 1-20 15,-3-1-4-15,0-3-1 16,4 10-17-16,-8-3-4 0,4-4-1 0,-4 1 0 16,-3-1 11-16,0 7 2 0,4-7 1 0,-4 7 0 0,-4-7 23 0,0 0 0 15,1 1 0-15,3-1 0 16,-4 1 0-16,4-4 8 0,-4 3 2 0,8 1 0 0,3-1 20 0,3-3 4 16,-3-2 1-16,7-4 0 0,0 0 6 0,3 9 2 15,5-3 0-15,-1 4 0 0,0-7-22 0,7-3-4 16,0 9-1-16,-4-9 0 0,5 7-16 0,-1 2 10 15,0-9-10-15,0 6 8 0,0-3-8 0,-3-3 0 16,3 10 0-16,0-4 0 0,-4-3 0 0,4 3 0 0,-3-2 0 0,0 2 0 16,-1-3 0-16,1 3 0 0,-1-6 0 0,1 10 0 15,3-10 0-15,-3 6 0 0,-1-3 0 0,1-3 0 32,-1 6-28-32,1-6-7 0,0 3-1 0,-1-3-1 15,-3 0-127-15,4 7-26 0,3-4-5 0</inkml:trace>
  <inkml:trace contextRef="#ctx0" brushRef="#br0" timeOffset="52171.87">11120 8571 518 0,'0'0'46'0,"0"0"-37"16,0 0-9-16,0 0 0 16,-4 0 291-16,4 0 56 0,0 0 11 0,0 0 2 15,-7 16-272-15,7-7-56 0,4 1-10 0,3-1-2 16,-7 1-4-16,3 5 0 0,1-2 0 0,3 2 0 0,3 4 6 0,1 0 1 16,-8-3 0-16,4 3 0 0,0-4-6 0,1 4-1 15,-5 0 0-15,1-3 0 0,-1 2-3 0,4-5-1 16,-7 3 0-16,0 2 0 0,0 1 3 0,0 3 0 15,0-3 0-15,0-6 0 0,-7 2-2 0,4 4 0 16,3-10 0-16,0 1 0 0,0 5-2 0,-4-5-1 0,4-10 0 16,0 0 0-16,7 6 0 0,-7-6 0 0,0 0 0 0,0 0 0 15,11 0 0-15,-4-6 0 0,-7 6 0 0,7-10 0 16,3 4 0-16,1-3 0 0,0-1 0 16,-4 1 0-16,0-4 18 0,7-2 3 0,3 5 1 0,-2-5 0 15,-8 5-21-15,7 1-11 0,3-1 12 0,1 4-12 16,-4 3 0-16,0-3 0 0,0 3 0 0,7-4 0 15,1 7 0-15,-8-3 0 0,-14 3-11 16,14 3 11-16,7-3 0 0,-7 7 0 0,-3-4 0 16,-1 3 0-16,4-3 0 0,-7 3 0 0,8 4 0 15,-5-1 0-15,1 1 0 0,-1 5 0 0,4-11 0 0,1 11 0 16,-5-5-17-16,1-1 0 0,-1 0 0 0,4 1 0 16,-3-1-75-1,0-3-16-15,-4 4-2 0,0-1-542 0,3-9-109 0</inkml:trace>
  <inkml:trace contextRef="#ctx0" brushRef="#br0" timeOffset="52573.59">11931 8803 172 0,'0'0'8'0,"0"0"1"0,0 0-9 0,0 0 0 15,-7 0 0-15,-4 0 0 0,1 0 516 0,-1 0 102 16,4 10 20-16,-3-4 4 15,-1 3-546-15,0-6-108 0,4 13-23 0,-3-6-4 0,-1 5 12 0,1-2 3 16,2 2 0-16,1 4 0 16,0 0-23-16,4-3-4 0,-1 3-1 0,1-4 0 0,3-2 25 0,3 2 5 15,1 4 1-15,-1-9 0 0,1 5 21 0,3-5 0 16,4-1 8-16,-1 1-8 0,1-4 23 0,-1-3-1 16,8-3 0-16,-4 6 0 0,4-6-2 0,-1 0 0 15,1-6 0-15,0 6 0 0,3-3-9 0,-4-3-3 0,1-4 0 0,-4 4 0 16,0-3-8-16,0-1 10 0,0 1-10 0,-3-4 10 15,0-3-10-15,-1 7 10 0,-3-7-10 0,0 4 10 16,0-4-1-16,-3-3 0 0,-4 4 0 0,0-4 0 16,0 9 3-16,-7-5 0 0,0 2 0 15,-4-2 0-15,-3 5 5 0,4 1 2 0,-5-1 0 0,-2 4 0 16,3-3-19-16,0 6 10 0,-1-4-10 0,1 7 8 16,4-3-8-16,-1-3 0 0,1 6 0 0,-1 0-11 15,7 0-44-15,4 0-9 0,0 0-1 0,0 0-1 16,0 0-170-16,0 0-33 0,0 0-7 15,0 0-2-15</inkml:trace>
  <inkml:trace contextRef="#ctx0" brushRef="#br0" timeOffset="52875.62">12330 8471 1555 0,'0'0'138'0,"-7"-6"-110"16,3 6-28-16,-3 0 0 0,3 0 180 0,4 0 32 15,-7 9 5-15,7-9 2 0,0 9-169 0,4 1-34 0,-4 2-6 0,0 1-2 16,3 3-8-16,4-4 0 0,-3 4 0 0,3 3 0 16,0-1 0-16,4 4 0 0,-1 0 0 0,1-3 0 15,-4 6 0-15,0 0 0 0,4 0 0 0,-4-3 0 16,0 3 0-16,-4 4 0 0,1-11 0 15,-4 14 0-15,0-10 0 0,0 9 0 0,0-9 0 0,0 3 0 16,-4-6-16-16,1 0 5 16,3 0 1-16,-4 3 0 15,4-10-46-15,0-2-8 0,4-1-3 0,-1 3-581 0,-3-12-117 0</inkml:trace>
  <inkml:trace contextRef="#ctx0" brushRef="#br0" timeOffset="53389.88">12996 8813 1094 0,'0'0'97'0,"0"0"-77"0,-7 6-20 0,0-12 0 0,-3 6 136 15,3 0 24-15,-4-3 5 0,0-4 1 0,4 7-110 0,-3 0-23 16,-1 0-4-16,4 0-1 0,-7 0-28 0,0 0 0 16,0 0 0-16,0 0 0 0,0 10 0 0,-1-10 0 15,-6 9 0-15,4-3 0 0,-4 4 0 0,-1-1 0 16,1 1 0-16,4 5 0 0,-5-2 25 0,8-4-1 16,0 13 0-16,-3-9 0 0,2 6 30 0,1-4 6 0,7 4 0 0,0 0 1 15,4 6-34-15,3-6-7 0,0 0-2 0,7 2 0 16,0-2-10-16,3-6-8 0,1 3 12 0,3-7-12 15,4 7 0-15,-1-7-16 0,1 0 2 0,3-5 0 32,0 2-10-32,0-6-3 0,1 0 0 0,-1-6 0 0,0 6 16 0,-3-10 11 0,3 1-13 0,-4-1 5 15,-2 1 39-15,-1-7 8 0,0-3 1 0,-4 1 1 16,1-1 19-16,-1-6 4 0,-2 0 1 0,-1 3 0 16,3-7-21-16,-6-2-5 0,3-3-1 0,-4 5 0 15,4-5-29-15,-3 6-9 0,-1-1 0 0,-3 1 0 16,0 3 0-16,-3-3 0 0,3 3 0 0,-4 0 0 15,-3 3 20-15,4-3-4 0,-4 6 0 0,0-6 0 16,0 9-6-16,0-3-2 0,-1 7 0 0,1-4 0 16,0 0-8-16,4 4 0 0,-4-4 0 0,3 7 0 15,4-1-92-15,0 4-13 0,0-3-3 16,0-1-947-16</inkml:trace>
  <inkml:trace contextRef="#ctx0" brushRef="#br0" timeOffset="57424.74">15325 8508 691 0,'0'0'30'0,"0"0"7"0,0 0-29 0,0 0-8 0,-7 0 0 0,7 0 0 15,0 0 100-15,0 0 18 0,-4-3 4 0,4 3 1 16,0 0-103-16,0 0-20 0,0 0 0 0,0 0-11 16,0 0 11-16,0 0 9 0,4-6-1 0,3-3-8 15,-7 9 25-15,7-10-1 0,0 4-1 0,0-3 0 16,0-1 37-16,-7 10 7 0,0 0 1 0,7-9 1 16,-4-1-19-16,5 4-4 0,-5-3-1 0,1 6 0 15,-1-7-24-15,-3 1-5 0,0 2 0 0,-3-2-1 0,-1 0 20 16,1 2 4-16,-1-2 1 0,-3 6 0 0,0-3 11 0,-4-4 2 15,1 7 1-15,3-3 0 0,-4-1-34 0,4 4-6 16,-4 3-2-16,1 0 0 0,-4 0 1 0,0 0 0 16,3 3 0-16,-3 4 0 0,0-7-13 0,3 9 0 15,1 1 0-15,-1-4 0 0,-3 3 8 16,3 1-8-16,1-1 0 0,-1 7 0 0,4-4 0 0,-3 7 0 16,3-3 0-16,-4 3 0 0,4-1 11 0,0 4-11 15,-4 0 12-15,4-3-12 0,0 6 11 0,0 3-11 16,0-2 10-16,0 2-10 0,0-3 0 0,0 9 0 15,3 1 0-15,-3-4 0 0,-3 4 0 0,6-1 0 16,-3 4 0-16,0-4 0 0,0 1 0 0,3-1 0 16,-3-12 0-16,4 10 0 0,-4-10 0 0,0 3 0 0,0 0 0 15,0-6 0-15,0-1 0 0,-4-2 0 16,4-3 0-16,0 2 0 0,-4-5 0 0,4-1-18 0,0-3 2 0,0-3 1 31,4 4-113-31,3-7-24 0,-7 3-4 0,7-3 0 0</inkml:trace>
  <inkml:trace contextRef="#ctx0" brushRef="#br0" timeOffset="57728.15">14732 8944 1659 0,'0'0'73'0,"-4"0"16"16,4 0-71-16,0 0-18 0,0 0 0 0,0-6 0 15,-3-3 40-15,3 9 5 0,0 0 1 0,7 0 0 16,0-10 8-16,0 7 2 0,4-3 0 0,3 0 0 0,3 2-12 0,-2 4-1 16,2 0-1-16,4-6 0 0,1 6-14 0,-1 0-2 15,3-3-1-15,-2-3 0 0,2 12-6 0,-3-12-2 16,1 6 0-16,2 0 0 0,-3 0-17 0,4 0 0 16,-4-3-8-16,-3 3 8 0,3-7-9 0,-3 7 9 15,3 0-8-15,-7 0 8 0,0-3-15 0,0 3 3 16,0-6 0-16,-3 6 0 15,3-3-16-15,-3-3-2 0,-8 6-1 0,1-4 0 16,6-2-126-16,-3 0-26 0,4-7-5 0,0 4 0 0</inkml:trace>
  <inkml:trace contextRef="#ctx0" brushRef="#br0" timeOffset="58145.04">15924 8258 1724 0,'0'0'76'0,"0"0"16"15,0 0-73-15,0 0-19 0,0 0 0 0,0 0 0 16,0 0 55-16,0 0 7 0,0 0 2 0,0 0 0 0,-3 9-36 0,-4-3-8 15,0-3 0-15,-4 7-1 0,1 6-19 0,-1-7 0 16,0 0 0-16,-3 10 0 16,4 0 0-16,-1-3 0 0,-10 2 0 0,0 1 0 0,0 6 20 0,-1 4-4 15,-2-11 0-15,3 14 0 0,-1-10 15 0,1 9 2 16,0-3 1-16,0 1 0 0,0-1-7 0,0 6-2 16,3-6 0-16,0 7 0 0,-3-1-14 15,4 4-3-15,-1 6-8 0,0-10 12 0,8 4-12 16,-4-3 8-16,-1 2-8 0,5-2 0 0,6-7 0 0,1 6 8 15,6-8-8-15,1 2 0 0,-1-3 0 0,4-6 0 16,4 6 0-16,0-13 0 0,-1 4 0 0,1 3-15 16,3-10 5-16,4 1 1 15,-4 5-55-15,3-5-10 0,1-1-2 0,0 7-1 16,-4-13-50-16,3 3-9 0,1-3-3 0,0-3-621 0</inkml:trace>
  <inkml:trace contextRef="#ctx0" brushRef="#br0" timeOffset="58476.53">16037 8471 2016 0,'0'0'179'0,"0"0"-143"0,0 0-36 0,0 0 0 16,0 0 128-16,0 9 20 0,0 1 3 0,0-1 1 0,0 10-128 0,0-3-24 16,4-4 0-16,-4 13-12 0,0-6 12 0,0 0 0 15,0 6 0-15,0 0-8 0,-4 0 8 0,1 3 0 16,-1 1 0-16,1-1 0 0,-4 6 0 0,3-6-8 16,-6 7 8-16,2-1-8 0,1-5 8 0,-3 5-13 15,-1 1 5-15,1-7 8 0,-4 6 0 0,3-9 0 16,0 4 0-16,1-10 0 15,-1 6-27-15,4-7-7 0,-3 1-2 0,6-9 0 16,-3 5-120-16,3-5-25 0,4-7-5 0,0-3-1 0</inkml:trace>
  <inkml:trace contextRef="#ctx0" brushRef="#br0" timeOffset="58875.8">16390 8756 1670 0,'0'0'148'0,"0"0"-118"0,0 0-30 0,0 0 0 15,-11 3 153-15,-3-3 25 0,4 7 5 0,-1-4 1 16,-3 6-149-16,4-3-35 0,-5 4 0 0,1-4 0 16,0 4 0-16,0-1 0 0,-4 3-12 0,4-5 12 15,0 2-18-15,-3 7 4 0,2-7 1 0,1 4 0 16,0-4-17-1,-3 1-3-15,2 2-1 0,-2 1 0 0,-1-4 34 0,4 1 0 0,-4-4 0 0,4 3 0 0,-3 1 25 0,-1 5 6 16,0-2 1-16,1-4 0 0,-1 1-32 0,4 2 0 16,3-2 0-16,1-1 0 0,3-6 25 0,0 7-1 15,3-1 0-15,1-3 0 16,-1 4-8-16,8-1-1 0,-4-9-1 0,7 9 0 0,7 1-4 16,0-1-1-16,0-9 0 0,4 7 0 15,-1 2 7-15,8-3 0 0,0-3 1 0,-1-3 0 0,1 10-27 0,3-10-6 16,1 0 0-16,2 6-1 0,-2-3-3 0,2 3-1 15,1-2 0-15,-4-4 0 16,-3 6-36-16,0 3-7 0,-4-2-2 0,-4-4 0 16,5 6-142-16,-8-9-29 0,7 0-6 0,-3 6-1 0</inkml:trace>
  <inkml:trace contextRef="#ctx0" brushRef="#br0" timeOffset="59277.64">16355 8292 1555 0,'0'-6'138'0,"-4"3"-110"0,8-4-28 0,-4-2 0 16,0 3 160-16,0 6 28 0,0 0 4 0,0 0 2 0,7-3-150 0,0-4-31 16,0 7-5-16,-4 0-8 0,8 0 0 0,0 0 8 15,-8 7-8-15,4-4 0 0,4 3 0 0,-8 3 8 16,8 1-8-16,-4-1 0 0,0 7 11 0,4 3-11 16,-1 0 12-16,4-1-12 0,-3 7 20 0,7 10-2 15,-1-7-1-15,4 7 0 0,1 2-2 0,-5-2-1 16,8-1 0-16,-4 4 0 0,0-4 2 0,4 4 1 15,-4-3 0-15,0 2 0 0,4 7-17 0,-4-3 0 16,-7-4 0-16,4 1 0 0,-8 6 0 0,1 0 0 16,0-6-8-16,-8-4 8 0,-3 4-8 0,-3 2 8 15,-4-2 0-15,-4-3-9 16,-7 2-16-16,4-2-3 0,-7-7-1 0,3 6 0 16,-6-5-130-16,-1-4-25 0</inkml:trace>
  <inkml:trace contextRef="#ctx0" brushRef="#br0" timeOffset="68566.52">3027 10456 403 0,'0'0'36'0,"0"0"-36"16,0 0 0-16,0 0 0 0,0 0 209 0,0 0 35 16,0 0 8-16,0 0 0 15,0 0-158-15,0 0-32 0,0 0-6 0,0 0-2 0,0 0-5 0,0 0-1 16,0 0 0-16,0 0 0 0,0 0-7 0,0 0-1 16,0 0-1-16,-7 9 0 0,7 7-15 0,-4-7-2 15,-3 10-1-15,4 3 0 0,3 0-10 0,-7 3-3 16,3 0 0-16,1 3 0 0,3 1 13 0,0 5 3 15,-7-6 0-15,7 7 0 0,0 2 9 0,-4-2 3 16,4-1 0-16,-7 4 0 0,3-3-5 0,4 2-1 16,-3-2 0-16,-4-1 0 0,3 1-22 0,-3-7-8 0,4 6 0 15,-4-12 0-15,3 3 12 0,1 1-4 16,3-8-8-16,-7 1 12 0,3 0-1 0,4-3-1 0,-7-7 0 0,7 0 0 31,-4-2-34-31,4-7-8 0,0 0 0 0,0 0-1 16,0 0-160-16,0 0-32 0,11-7-7 0,-11-2 0 0</inkml:trace>
  <inkml:trace contextRef="#ctx0" brushRef="#br0" timeOffset="69067.5">2847 10437 1497 0,'-11'-9'133'0,"11"5"-106"0,-10-2-27 0,10-3 0 15,-4 3 131-15,4 2 21 0,-10-2 4 0,10 3 0 0,0 3-112 0,0 0-24 16,0-6-4-16,0-4 0 0,0 1 12 0,3 9 2 16,4-10 1-16,-3 4 0 0,-1 3-10 0,4-3-1 15,4 3-1-15,-4-4 0 0,11 7-3 0,-11-3-1 16,10-3 0-16,-3 6 0 0,1 0-7 0,-1 0-8 15,7-3 11-15,0-3-11 0,-7 6 16 0,7 0-3 16,-3 6-1-16,0-3 0 0,6 3-12 0,-10-3 0 16,8 7 0-16,-5-4 0 0,4 3 0 0,0 1 0 0,-3-1 0 0,3 1 0 15,-7-1 0-15,8 1 0 0,-8 5 0 16,0-5 0-16,-4 8-8 0,4-2 8 16,-3 3 0-16,0-3 0 0,-1-4-9 0,-10 10 9 15,11-3 0-15,-11 3-9 0,0 0 9 0,0 0 0 16,-11 3 0-16,8-6 0 0,-8 6 0 0,1-6 0 0,2-1 0 0,-6 1 0 15,4-3 0-15,3 3 0 0,-4-4 0 0,-6-2 0 16,2-7 0-16,1 10 0 0,0-4 0 0,4-2 8 16,-12-4-8-16,8 3 12 0,-10-5-4 0,2 2 0 15,-2 3 8-15,-1-9 1 0,0 7 1 0,-6-4 0 16,2-3-31-16,-2 0-7 0,6 0 0 0,0 0-1 16,8-3-19-16,-5-4-4 15,1 7-1-15,4-3 0 0,-1-3-30 0,11 6-5 0,-4-6-2 0,11 2 0 16,0 4-106-16,0 0-22 0</inkml:trace>
  <inkml:trace contextRef="#ctx0" brushRef="#br0" timeOffset="69421.89">3461 11061 2253 0,'-7'0'49'0,"3"6"11"0,-3 4 1 0,4-1 3 0,3 1-51 0,0-1-13 16,0 0 0-16,-4 7 0 0,8-3 0 0,-4 2 0 16,3-5 0-16,4-1 0 15,-7 0-16-15,4 1-8 0,3-1-3 0,-4-2 0 0,-3-7 14 0,7 3 2 16,-7-3 1-16,0 0 0 0,0 0 29 0,0 0 5 0,0 0 2 16,0 0 0-16,0 0 49 0,0-3 9 0,0-7 3 0,-7 1 0 15,4-1-13-15,3-5-2 0,-7-1-1 0,7 7 0 16,-4-10-23-16,4 6-4 0,-7-9 0 0,7 3-1 15,7-9-43-15,-7 9 0 0,4-6 0 0,3 0 0 16,3-3 0-16,-6 3 0 0,6 3 11 0,1-3-11 16,-7 9 0-16,6-3 0 0,1 1 0 0,-1 2 0 31,-6 3-22-31,6-2-7 0,1 5-2 0,-4 1 0 0,0-1 31 0,4 4-9 0,-1 3 9 0,-3-3 0 31,0 3-125-31,4 3-20 0,3 0-4 0,-3 0-957 0</inkml:trace>
  <inkml:trace contextRef="#ctx0" brushRef="#br0" timeOffset="69866.75">4110 10838 1267 0,'-14'-3'56'0,"7"3"12"0,-4-6-55 0,-3 6-13 15,0 0 0-15,0 6 0 0,-4-3 289 0,4 4 55 16,0-4 12-16,0 6 1 15,-11-3-307-15,4 4-62 0,0 9-12 0,7-10-2 16,-11 10-15-16,4-3-3 0,7 2-1 0,0 1 0 16,-4 3 13-16,11-3 2 0,-4-6 1 0,1 5 0 0,6 4 29 0,4-3 0 15,-7 0-8-15,4-3 8 0,6-4 0 0,-3 7 10 0,7-10-2 0,-7 7 0 16,14-7 8-16,-10 1 2 0,6-1 0 0,1-2 0 16,0 2-5-16,3-3-1 0,7-3 0 0,4-3 0 15,-11 0-3-15,10 0-1 0,1 0 0 16,7-3 0-16,-4-3-8 0,4 0 10 0,-8 3-10 0,1-4 10 15,0-2-10-15,-7-1 8 0,3 1-8 0,-7 0 8 16,3-1-8-16,-2-5 10 0,-5 5-10 0,1 1 10 16,-8-4-10-16,8-2 12 0,-8 5-12 0,-3 1 12 15,0-7-3-15,0-3 0 0,0 10 0 0,0-7 0 16,-3 7 9-16,-8-10 2 0,8 3 0 0,-8 7 0 16,4-10-7-16,-4 10-1 0,4-7 0 0,-3 3 0 15,-4-2-3-15,-4 5-1 0,4-5 0 0,0 5 0 16,-7 7-8-16,7-6 0 0,-8 2 0 0,5-2 0 15,6 9-8-15,-6-3-4 0,2 3-1 0,-2 0 0 16,6 0-44-16,-3 0-9 0,4 0-2 0,-1 3-1000 16</inkml:trace>
  <inkml:trace contextRef="#ctx0" brushRef="#br0" timeOffset="70267.78">4314 10829 1670 0,'0'0'74'0,"0"0"15"0,0 0-71 0,0 0-18 15,0 0 0-15,0 0 0 0,0 0 146 0,0 0 26 16,0 9 4-16,0 1 2 0,4-4-144 0,3 3-34 0,-3 1 0 16,3-1 0-16,-7 1 0 0,7-1 0 0,0 1 0 0,3 5 0 15,-6-5 0-15,-1 5 0 0,4-2 0 0,-3 3 0 16,3-1 8-16,-3-2 7 0,3 2 1 0,-4-2 0 15,1 3 10-15,3-7 2 0,-4 7 1 16,4-4 0-16,-3-2-1 0,6 5 0 0,-6-5 0 16,3 5 0-16,-7-5-4 0,11-1 0 0,-8-6-1 0,8 4 0 15,-1-7-5-15,-3 6-1 0,11-3 0 0,-7-3 0 16,3-3-2-16,3-3-1 0,1-4 0 16,0 4 0-16,-1-3 3 0,1-1 1 0,0-2 0 0,-1-4 0 15,-3 0-18-15,4 4 8 0,-8-7-8 0,5-3 0 16,-5 0 8-16,-3-3-8 0,4-3 0 0,-1 3 0 15,-6 0 29-15,3 3 3 0,4-4 0 0,-8 11 0 16,4-4-41-16,-3 0-8 0,-1 3-2 0,4 4 0 16,4 3 7-16,-11-1 2 0,7-2 0 0,-4 8 0 15,4-2-134-15,4 3-26 0,-4-3-6 0,7 6-911 16</inkml:trace>
  <inkml:trace contextRef="#ctx0" brushRef="#br0" timeOffset="70634.78">5020 10973 2325 0,'0'0'51'0,"0"0"10"0,0 0 3 0,0 0 2 0,0 0-53 0,14 0-13 15,-3-3 0-15,3 3 0 0,0-6 0 0,7 6 0 16,-7-3 0-16,7 3 0 0,-6-7 0 0,6 7 0 16,-4-3 0-16,4-3-10 0,1 3 10 0,2-3-13 15,-10-4 5-15,8 4 8 0,-8 3-14 0,3-3 5 16,1-4 1-16,-7 1 0 0,3 6 8 0,-4-13-12 15,-3 10 12-15,-3-4-12 0,3 1 12 0,0-1 0 0,-7 1 0 0,0-7 8 16,0 7-8-16,-7-1 0 0,0 1 8 0,0 0-8 16,-4-1 13-16,-3 1-1 0,4-1-1 0,-8 4 0 15,7 6-11-15,-6-3-11 0,-1 6 3 0,-3-3 0 16,0 6 8-16,3 4 0 0,-7-1 8 0,1 1-8 16,3 5 0-16,6-2 0 0,-6 3 0 0,7 2 0 15,0 7 18-15,3-6 6 0,1 10 0 0,-4-4 1 16,3 3 7-16,-3-3 0 0,14 3 1 0,-7-3 0 15,3 10-20-15,4-13-4 0,0 3-1 0,11 0 0 16,-7-6 2-16,6 6 0 0,1-13 0 0,3 4 0 0,0 0-10 16,7-7 8-16,4 0-8 0,-4-5 8 15,7 5-84-15,0-9-18 0,8 0-3 0,-8 0-944 16</inkml:trace>
  <inkml:trace contextRef="#ctx0" brushRef="#br0" timeOffset="76254.64">6890 10685 2142 0,'0'0'95'0,"0"0"19"0,0 0-91 0,0-7-23 0,0-2 0 0,0 9 0 16,0 0 40-16,0 0 4 0,0 0 1 0,0 0 0 16,0 0-31-16,0 0-6 0,0 9-8 0,0 7 11 15,3 0-11-15,-3 3 0 0,4-1 0 0,-1 8 0 16,4-5 0-16,4 14 0 0,-7-10 0 0,3 3 12 15,7 1 17-15,-7 2 4 0,0-3 1 0,3 0 0 16,1-3-10-16,-4-3-3 0,-3 3 0 0,3 1 0 0,-7-8-4 16,7 1-1-16,-7 0 0 0,-7-3 0 0,7-7 4 0,0 7 0 15,-4-7 0-15,1-6 0 0,3-3-5 0,0 0-1 16,0 0 0-16,0 0 0 0,0 0-1 0,0 0 0 16,0-3 0-16,3-13 0 0,1 4-1 0,3-10 0 15,-7 3 0-15,7 0 0 0,0-9-4 0,0-6 0 16,7 9-8-16,-3-7 12 0,6 1-12 15,-3 3 0-15,4-1 0 0,-8 4 0 0,8 0 0 0,-4 6 0 16,-3 1 0-16,3 2 0 0,4-3 0 0,-4 10 0 16,7-4 0-16,-14 1 0 0,3 8 0 0,5-2 0 15,2 3 0-15,-6 3 0 0,3 0 0 0,0 3-10 16,0 3 10-16,-3-2-8 0,3 8 8 0,-4-2 0 16,5 2 0-16,-5-3-8 0,1 7 8 0,3 3 0 15,-7 6 0-15,3-6 0 0,-2 9 0 0,2-3 0 16,-3 3 0-16,0 7 0 0,-3-7 0 0,3 0 0 0,0 7 0 0,3-10 0 15,-10 3 0-15,7-9 0 0,1 6-8 0,2-6 8 32,-10-3-38-32,7-7-2 0,-3 7-1 0,6-13 0 15,4 3-170-15,-10-6-33 0,7 0-8 0</inkml:trace>
  <inkml:trace contextRef="#ctx0" brushRef="#br0" timeOffset="76538.64">7867 10810 2703 0,'0'0'60'0,"0"0"12"0,-7 0 2 0,7 0 2 0,0 0-61 0,0 0-15 15,0 0 0-15,0 0 0 0,0 0-10 0,10 0-5 16,5 3-1-16,2 4 0 0,-3-7 16 0,4 0-9 16,3 0 9-16,0 0-8 0,0 0-1 0,4 0 0 15,3-7 0-15,4 4 0 0,-4-3-9 0,4 6-2 16,-4-10 0-16,1 7 0 16,-1-3-22-16,0 3-5 0,-10-3-1 0,3 6-672 15,-4-3-134-15</inkml:trace>
  <inkml:trace contextRef="#ctx0" brushRef="#br0" timeOffset="76786.73">7782 11027 2944 0,'0'0'65'0,"0"0"14"0,0 0 2 0,0 0 1 0,14 0-66 0,4 6-16 0,3-6 0 0,0 0 0 16,8-6-38-16,-1 6-11 0,-3-4-3 0,10-2 0 16,0 6-59-16,4-9-12 0,3 9-2 0,4-10-1 15,-4 7 42-15,8-9 8 0,-8 9 1 0,0-4 1 16,-6-2-50-16,-1 6-9 0,-3-4-3 0,-8-2-633 16</inkml:trace>
  <inkml:trace contextRef="#ctx0" brushRef="#br0" timeOffset="77091.02">8615 10327 2804 0,'0'0'62'0,"0"0"13"0,0 0 2 0,0 0 1 0,0 0-62 0,0 0-16 0,3 3 0 0,4 13 0 16,-3-7 0-16,-1 7 0 0,5-3 0 0,-5 2-10 16,1 4 10-16,-1 0 0 0,1 6 0 0,-1 3 0 15,4 1-8-15,0 5 0 0,-3-6 0 0,-1 13 0 16,1-6 8-16,-1-4 0 0,1 3 0 0,-4 1 0 16,0 2 0-16,3 4 0 0,-3-9 0 0,4 2 0 15,-4 1 0-15,0 2 0 0,4-2 0 0,-4-7 0 31,3 3-44-31,4-9-4 0,-3 3-1 0,3 4 0 16,3-14-171-16,-3 1-33 0,4-4-7 0,-1-2-2 0</inkml:trace>
  <inkml:trace contextRef="#ctx0" brushRef="#br0" timeOffset="77488.73">9183 10666 1324 0,'0'0'118'0,"0"0"-94"15,0 0-24-15,0 0 0 0,-7 3 161 0,-4 3 28 16,4-3 6-16,-3 4 1 0,2 2-155 0,1-6-30 16,-3 10-11-16,3-10 0 0,0 6 8 0,0 1-8 15,-4-1 0-15,4 1 0 0,-4-4 24 0,1 3-1 16,-1 7-1-16,1-7 0 0,-1 4 18 0,-7-7 3 16,1 10 1-16,-4-4 0 0,0-2-24 0,-1 5-5 15,1-5-1-15,0-1 0 0,3 1-3 0,4-1-1 0,7 1 0 0,-3-4 0 16,3-3 22-16,0 3 4 15,7-6 0-15,0 0 1 0,0 3-28 16,0-3-9-16,0 7 0 0,7 2 15 0,0 0-4 16,-4-2-1-16,4-4 0 0,0 6 14 0,0-9 2 15,0 7 1-15,0 2 0 0,0-3-7 0,4-3 0 16,3 7-1-16,-10-4 0 0,6 3-19 0,-3 4 0 0,4-7 0 0,0 4 0 16,-1-1 0-16,1-3 0 0,3-3 0 0,0 4 0 15,0-4 0-15,0 3 0 0,4-6 0 0,-4 3 0 16,7-3 0-16,-3 0 0 0,-1 7 0 0,1-7 0 15,0 0-33-15,-1 0-14 0,1 0-2 16,-4 0-1-16,-3 0-121 0,3 0-24 0,-4 0-5 0,-3 0-431 16,4-7-86-16</inkml:trace>
  <inkml:trace contextRef="#ctx0" brushRef="#br0" timeOffset="77724.98">9596 10669 1209 0,'0'0'108'0,"0"0"-87"16,0 0-21-16,0 0 0 0,0 0 250 0,0 0 46 15,0 0 8-15,-7 9 3 0,-1 7-216 0,8 3-43 16,-3-3-9-16,3 2-2 0,0 1-14 0,0 6-3 16,0-6-1-16,0 6 0 0,0-3-19 0,0 3 10 15,3 4-10-15,-3-4 8 0,0-7-8 0,0 8 0 16,0 2 0-16,0-9 0 0,0 6 0 0,0-7-17 15,-3 1 4-15,3-3 1 16,-4 3-64-16,4-10-12 0,-3 1-2 0,3-1-592 16,-4-3-118-16</inkml:trace>
  <inkml:trace contextRef="#ctx0" brushRef="#br0" timeOffset="77917.56">9377 10964 979 0,'0'0'87'0,"0"0"-70"0,0 0-17 0,0 0 0 16,0 0 459-16,0 0 88 0,0 0 17 0,0 0 4 31,17 0-497-31,5 0-100 0,-8-3-20 0,7 3-4 0,4-7-20 0,-4 4-4 0,7-3-1 0,0 3 0 16,0-10-99-16,4 4-20 0,-4 0-4 0</inkml:trace>
  <inkml:trace contextRef="#ctx0" brushRef="#br0" timeOffset="78205.7">9906 10283 2602 0,'0'0'57'0,"0"0"12"0,0 0 3 0,4 3 1 0,3 10-58 0,-4 0-15 16,4-4 0-16,4 10 0 0,-4 6 0 0,3 3 0 16,-3 7 0-16,4-1 0 0,0 10 0 0,-1-6 0 15,4 6 0-15,-3-1 0 0,-1 1 0 0,-2-6 9 0,2 0-9 0,-3 2 8 16,0-2-8-16,0-4 0 0,-3 1 0 0,-1-7 0 16,1 7 0-16,-1-7 0 0,-3-3 0 0,4-3 0 15,-1 3 0-15,1-9 0 0,0 3 0 0,-1-4-11 31,1-5-40-31,3-1-8 0,0 0-1 0,3-5-1036 0</inkml:trace>
  <inkml:trace contextRef="#ctx0" brushRef="#br0" timeOffset="79126.5">11292 10722 2296 0,'-10'0'102'0,"10"0"21"0,0 0-99 0,0 0-24 0,0 0 0 0,0 0 0 16,0 0 34-16,0 0 2 0,10 0 0 0,-3 10 0 16,1-4-36-16,-1-3 0 0,3 7 0 0,4 5 0 15,-3-5-9-15,-1 8 9 0,-2-2-8 0,2 3 8 0,1 0 0 0,-4-4-10 16,-7 4 10-16,0 6 0 15,3-6 0-15,1 6-8 0,-8-6 8 0,4-6 0 16,0 2-23-16,4 4-1 0,-1-9 0 0,-3-1 0 16,0 0-72-16,0-9-16 0,11 7-2 0,-11-7-792 15</inkml:trace>
  <inkml:trace contextRef="#ctx0" brushRef="#br0" timeOffset="79304.1">11264 10519 2833 0,'0'0'62'0,"0"0"13"0,-3-4 2 0,-1-5 3 0,4 9-64 0,0 0-16 0,0 0 0 0,0 0 0 32,0 0-22-32,7-6-8 0,4 3-2 0,-1-4 0 15,-3 7-153-15,8-3-31 0,6-3-7 0,-4 6-1 0</inkml:trace>
  <inkml:trace contextRef="#ctx0" brushRef="#br0" timeOffset="79723.5">11970 10506 2070 0,'0'0'92'0,"-11"3"18"15,-3-3-88-15,0 6-22 0,-4-6 0 0,4 4 0 0,0 2 36 0,4 3 4 16,-5-3 0-16,8-2 0 0,-3 5-40 0,3-3-12 16,-4-3 0-16,8 7 0 15,-4-4-23 1,-1 4-5-16,1-1 0 0,0 0-1 0,0 1 16 0,0-1 3 0,-3 1 1 0,-1 5 0 16,1-5 21-16,2-1 0 0,-6 0 0 0,4 1 0 0,-1-4 0 0,4 4 0 15,0-4 0-15,0-3 8 0,3 3-8 0,4-6 0 16,0 0 0-16,0 0 8 15,4 3-8-15,7 4 8 0,-1-4-8 0,8 3 8 0,-1-3-8 0,5-3 0 16,-5 6 0-16,4-2 0 0,4 2 0 0,0-6-12 16,-4 9 4-16,4-9 8 15,-4 10-40-15,0-10-1 0,4 9 0 0,-4 0 0 16,0-2-10-16,-7 2-1 0,4 1-1 0,-1-1 0 0,-6 0 33 0,0 7 8 0,-4-7 0 0,0 10 1 16,-4-9 21-16,-3 5 4 0,-3-2 1 0,-1 3 0 15,1-1 12-15,-4-2 2 0,3 3 1 0,1-1 0 16,-1-2-14-16,0-4-2 0,1 7-1 0,-4-7 0 15,-4 1-13-15,1 5 0 0,-1-12 8 0,1 7-537 16,-5-4-107-16</inkml:trace>
  <inkml:trace contextRef="#ctx0" brushRef="#br0" timeOffset="80276.19">12891 10500 288 0,'0'0'25'0,"0"0"-25"16,0 0 0-16,3-3 0 0,1-4 363 0,-1-2 67 0,1 6 14 15,-1-3 2-15,4-4-329 0,-3 4-65 0,-1 6-14 0,-3 0-2 16,4-10-18-16,-4 10-3 0,0 0-1 0,0 0 0 16,0 0 11-16,0 0 3 0,0 0 0 0,-4-3 0 15,1 3 1-15,3 0 1 0,-11-6 0 0,4 12 0 16,-3-3-19-16,-1 7-11 0,0-4 12 0,1 4-12 16,-4 8 11-16,3 1-11 0,0-3 10 0,-3 3-10 15,4-1 9-15,-1 8-9 0,1-1 8 0,3-3-8 16,-4 3 0-16,4 3 0 0,-4-6 0 0,4 0 0 0,-3-3 0 0,3 6 0 15,0-7 0-15,3-2 0 16,1 3 0-16,3-3 0 0,0-4 0 0,3 4 0 0,1-7-22 0,-1 1 3 16,1-1 1-16,3 1 0 15,3-1-64-15,1-3-13 0,-1-6-2 0,5 10-1 16,2-10-39 0,-3 0-8-16,4 0-2 0,-4 0-329 0,7 0-65 0</inkml:trace>
  <inkml:trace contextRef="#ctx0" brushRef="#br0" timeOffset="80694.16">13420 10606 1670 0,'0'0'148'0,"0"0"-118"0,-4-9-30 0,4 0 0 16,-3 2 176-16,3 4 30 0,0 3 6 0,-4-6 0 15,4 3-160-15,0 3-33 0,0 0-7 0,-7 0 0 16,0 3-12-16,-4-3 0 0,-6 6-12 0,3 4 12 15,0-1-20-15,-8 0 3 0,5 10 1 0,-4-3 0 16,-1 3 4-16,1-4 2 0,7 4 0 0,-4 0 0 16,-3-3 10-16,7 2 0 0,0 1 0 0,4-3 0 15,2-4 0-15,1 4 0 0,4 0 0 0,6-4 0 16,4-2 0-16,-3-1 0 0,3 1 0 0,0-4 0 16,0 3 0-16,4-9 9 0,6 10-9 15,1-10 10-15,-4 0-10 0,7 0-11 0,0 0 3 0,-3-3 0 16,0-4-3-16,-1 4 0 0,5-3 0 0,-8-4 0 15,0 4 11-15,0 3 0 0,0-6 10 0,-3-1-10 16,-1 1 22-16,-3-4-2 0,0 4 0 0,0-1 0 16,-3-2 5-16,-1 3 1 0,-3-1 0 0,0-2 0 0,0 2-8 15,0 1-2-15,-3-1 0 0,-1 1 0 0,1 0-16 16,-1-1 0-16,-3 4 0 0,4-4 0 16,-8 1-20-16,4 6-12 0,4-3-1 0,-5-4-1 15,1 1-34-15,0 3-8 0,4 2 0 0,-1-2-1 16,1-3-106-16,3-1-21 0,0 7-4 0,0 3 0 0</inkml:trace>
  <inkml:trace contextRef="#ctx0" brushRef="#br0" timeOffset="81090.77">13702 10694 288 0,'0'0'25'0,"3"10"-25"0,-3-1 0 0,0 0 0 16,0 1 452-16,0 5 84 0,4 1 18 0,-4-3 3 15,3 5-440-15,1-8-88 0,0 6-17 0,-1 2-4 16,1-8-8-16,3-1 0 0,-7 7 0 0,3-7 0 16,4 1 0-16,-3-1 0 0,-1-3-11 0,1-2 11 15,-4-4 0-15,0 0 0 0,0 0 0 0,0 0 0 16,0 0 39-16,0 0 7 0,0 0 2 0,0 0 0 15,0-4 12-15,0-5 2 0,-4-7 1 0,1 7 0 16,-1-7-23-16,1 4-5 0,-4-7-1 0,3-3 0 16,-3 3 3-16,4-9 1 0,3 9 0 0,-4-9 0 15,4-4-28-15,0 11-10 0,4-5 0 0,-1 1 9 0,1 0-9 0,3 6-12 16,-4-3 2-16,4-3 1 0,0 10 9 0,4-4 0 16,-4 0 0-16,0 10 0 0,0-7-19 0,4 7-1 15,-1-4-1-15,-3 1 0 16,0 8-18-16,4-2-3 15,-4-3-1-15,4 6 0 0,-1 3-121 0,1 0-24 0,-1 0-4 0,1 3-822 16</inkml:trace>
  <inkml:trace contextRef="#ctx0" brushRef="#br0" timeOffset="81441.13">14256 10660 1555 0,'0'0'68'0,"0"0"16"0,-4 9-68 0,4 7-16 0,-3-7 0 0,3 10 0 15,0-3 136-15,3-4 23 0,-3 4 5 0,0 3 0 16,4-10-134-16,-1 10-30 0,1-10 0 0,-1 7 0 16,1-7 0-16,-1 1 0 0,-3-1-8 0,4-3 8 15,-4-6 0-15,0 0 0 0,0 0 0 0,0 0 0 16,0 0 23-16,0 0 1 0,0 0 1 0,0 0 0 16,0 0 55-16,0 0 10 0,0 0 2 0,0 0 1 15,3-6-25-15,-3-3-6 0,0-1-1 0,0-2 0 16,4-4-29-16,-4 0-7 0,4-2-1 0,-1-1 0 15,-3 0 0-15,7-6-1 0,-3 6 0 0,3-6 0 16,-4 3-23-16,8 0 0 0,-4-6 0 0,0 3 0 16,0 6-21-16,0-3-9 15,4 0-2-15,-4 0 0 0,0 0 32 0,-4 10 0 0,4-4 0 0,0-3 0 0,-3 10-8 16,3-7 8-16,0 13 0 0,0-6-9 16,0 2-116-16,0-2-23 0,0 6-5 0,0-4-1 15,-7 7-110-15,11 0-21 0,3 10-5 0,-14-10-1 0</inkml:trace>
  <inkml:trace contextRef="#ctx0" brushRef="#br0" timeOffset="81741.37">14549 10616 403 0,'0'0'36'0,"0"0"-36"15,0 0 0-15,0 0 0 0,7 6 384 0,0-3 71 16,0-3 13-16,0 6 4 0,3-6-344 0,1 4-68 0,0-4-13 0,-1 0-3 16,1-4-36-16,3 4-8 0,0-6 0 0,0 6 0 31,0-9-72-31,0 6-12 0,7-7-4 0,-3 4 0 15,3-3-6-15,-3-1-2 0,0 1 0 0,-1-1 0 16,-3 1 46-16,-3-1 9 0,-1 1 1 0,-3 3 1 0,-3-4 83 0,-4 10 16 0,0 0 3 0,0 0 1 16,-4-6 49-16,1 6 11 0,-4 0 1 0,-4 0 1 15,1 0-64-15,-1 6-13 0,-3 4-2 0,0-1-1 16,0-9-33-16,-4 10-13 0,4-1 11 0,0 0-11 16,0 1 0-16,0 6 0 0,0-1 0 0,3-2-10 15,-3 2 10-15,0 4 0 0,3 0 0 0,-3-3-8 16,4-4 8-16,-1 4 0 0,0 0 0 0,4-4 8 15,0 4 0-15,0 0 0 0,7-7 0 0,-3 3 0 16,3-2-17-16,3-4-3 0,4 4-1 0,0-10-1011 16</inkml:trace>
  <inkml:trace contextRef="#ctx0" brushRef="#br0" timeOffset="82091.7">15162 10572 2127 0,'0'0'94'0,"0"0"20"0,0 0-91 0,0 0-23 0,0-10 0 0,4 7 0 16,-4-3 65-16,3 3 9 15,1-3 2-15,0 2 0 0,-4-2-61 0,0-3-15 0,0 3 0 0,0 6 0 16,0 0 0-16,-4-4-10 15,-3 4 2-15,3-6 0 0,-6 12 8 0,3-6 0 0,-4 0 0 0,-3 10 0 16,3-4 0-16,-3 7-8 0,4-4 8 0,-4 0-12 16,0 7 30-16,-1 0 6 0,5-4 0 0,-4 7 1 15,-4-3-7-15,4 3-2 0,0-1 0 0,3-2 0 16,4 3-16-16,0 0 0 0,0 0 0 16,7-4 0-16,4 4 0 0,-1-10 0 0,8 7 0 15,-1-6 0 1,4-1-23-16,4 0-5 0,0 1 0 0,6-4-1 15,5-3-110-15,2-3-21 0,5 0-5 0,3 0-1 0,-4 0-72 16,4-3-14-16,35-13-4 0,-21 7 0 0</inkml:trace>
  <inkml:trace contextRef="#ctx0" brushRef="#br0" timeOffset="82380.33">15706 10123 1785 0,'0'0'79'15,"0"0"17"-15,0 0-77 0,0 0-19 0,0 0 0 0,0 0 0 0,0 0 204 0,0 0 38 16,0 10 7-16,0 6 2 0,0-4-208 0,0 4-43 16,7 3 0-16,-4-1-13 0,1-2 1 0,3 3 1 15,0 6 0-15,0-6 0 16,4 9-13-16,-8-3-4 0,4 3 0 0,0-3 0 0,0 4 28 0,0-1 0 15,-3-3 0-15,-1 9-8 0,1-5 8 0,-1-1-13 0,-3 3 5 0,0-9 8 16,-3 10-24-16,-1-11 4 0,1 5 0 0,-4-8 0 31,0 1-142-31,3-3-28 0,1-7-6 0,3 7 0 0</inkml:trace>
  <inkml:trace contextRef="#ctx0" brushRef="#br0" timeOffset="82624.38">15399 10544 2602 0,'0'0'116'0,"0"0"23"0,-7-10-111 15,7 10-28-15,-4-3 0 0,4 3 0 16,0 0 56-16,7-6 7 0,0 0 1 0,7-4 0 0,-3 7-64 0,3-3 0 16,4-4 0-16,-1 7-13 15,1-3 13-15,3-3 0 0,0 2 0 0,1 4 0 16,2-3 0-16,4 6 0 0,1 0 0 0,2-3 0 15,5-4-16-15,-5 7 0 0,-2 0 0 0,-5-3 0 16,8 3-45-16,-7-6-10 0,3 6-1 0,-3-3-1 16,-4-3-17-16,0 2-3 0,-3-2-1 0,-4 3-586 15,0-3-116-15</inkml:trace>
  <inkml:trace contextRef="#ctx0" brushRef="#br0" timeOffset="86261.29">6731 12356 1324 0,'0'0'59'0,"0"0"12"0,7 0-57 0,0-3-14 0,4-3 0 0,-1 3 0 16,1-4 56-16,3-2 8 0,0-1 1 0,-3 1 1 15,3 0-53-15,0-7-13 0,0 7 0 0,-3-1 0 16,3-5 0-16,-11 5 8 0,4 1-8 0,0-4 0 16,-3-3 36-16,-4 7 2 0,0 0 0 0,0-1 0 0,0 1 22 0,-4-1 4 15,1-5 0-15,-4 8 1 16,0-2-15-16,0 0-3 0,0-1-1 0,-4 7 0 0,4-9-30 0,0 2-5 16,-7 1-2-16,7 6 0 15,-4-7 21-15,-3 1 4 0,3-7 1 0,1 7 0 0,-4 2-11 0,0 4-3 16,7-3 0-16,-8-3 0 0,5 6-10 0,-1-4-3 15,1 7 0-15,-4 0 0 0,3 0 8 0,0 7 0 16,-3-4 1-16,4 6 0 0,-1 0-2 0,-3-2-1 16,3 12 0-16,4-4 0 0,-3 4-14 0,-1 0 0 15,4 6 0-15,0-6 0 0,-3 9-8 0,3 0 8 0,-1 4-12 0,8-4 12 16,-10 6 0-16,3-6 0 0,3 10 8 0,-3 6-8 16,4-9 0-16,-1 12 0 15,-6 3 0-15,6-3 0 0,-3 3 0 0,3-6 0 0,-3-3 0 0,4-1 0 16,-4-2 8-16,0 0-8 0,3-7 0 0,1-3 9 15,-1-3-9-15,4-3 0 0,-7 3 9 0,0-6-9 16,4 6 0-16,3-9-8 0,-7-4 0 0,7 4 0 31,0-13-42-31,-8 7-8 0,8-4-2 0,0-6-636 0,0 0-127 0</inkml:trace>
  <inkml:trace contextRef="#ctx0" brushRef="#br0" timeOffset="86578.58">6198 12685 2412 0,'-14'-9'53'0,"14"9"11"0,-7 0 3 0,-3 6 0 0,6-6-54 0,4 0-13 0,0 0 0 0,0 0 0 0,0 0 16 0,0 0 1 16,4 3 0-16,6 4 0 0,4-4 6 0,4 3 1 15,-4-6 0-15,4 0 0 0,6 0-10 0,-2 0-2 16,2 0 0-16,-3 0 0 0,4 0-12 0,0-6 11 16,7 6-11-16,-8-3 10 0,1-4-10 0,0 7 0 15,3-3 0-15,0-3 0 0,-3 6 0 0,3 0 8 16,0-3-8-16,4-3 0 0,-4 6 0 0,0-7 0 16,-3 7-14-16,0-3 5 0,-11 3-9 0,7-6-2 15,-10 6 0-15,6-10 0 16,-3 7-192-16,-3-3-38 0,10-3-8 0,-7-7-2 0</inkml:trace>
  <inkml:trace contextRef="#ctx0" brushRef="#br0" timeOffset="87311.52">7722 11854 633 0,'0'0'28'0,"0"0"6"0,0 0-34 0,0 0 0 0,0 0 0 0,0 0 0 15,0-9 256-15,0 9 44 0,0 0 8 0,0 0 3 16,0 0-215-16,0 0-44 0,0 0-8 0,0 0-1 15,-14 0 2-15,7 0 1 0,-3 3 0 0,-1 3 0 16,0-2-21-16,-3 2-4 0,4 3-1 0,-4 7 0 0,-1-4-1 0,1 4-1 16,-3 0 0-16,-1 3 0 0,0-1 3 0,1 8 1 15,-4-5 0-15,-1 11 0 0,1-4-3 0,0 0-1 16,-4 7 0-16,4 2 0 0,-3-2-1 0,-1 3 0 16,4 2 0-16,0-5 0 0,3-4-1 0,4 10 0 15,-7-3 0-15,10-1 0 0,8 4-2 0,-12-3-1 16,12-1 0-16,-1 7 0 0,8-9 0 0,-1 2 0 15,4 4 0-15,1-3 0 0,-1-4-3 16,3 1-1-16,1-4 0 0,3 3 0 0,-7 1-9 16,4-1 10-16,-1-5-10 0,4 5 10 0,-3-6-10 0,-1 1-12 15,4 2 2-15,-3-9 1 16,3 3-15-16,-3-6-4 0,3 0 0 0,-4-4 0 16,5 4-28-16,-1-9-5 0,-4 5-2 0,4-12 0 15,-3 7-96-15,0-10-19 0,3 6-4 0,-7-6-637 0</inkml:trace>
  <inkml:trace contextRef="#ctx0" brushRef="#br0" timeOffset="87911.93">7945 12140 1980 0,'0'0'88'0,"0"0"17"0,0 0-84 0,0 0-21 15,0 0 0-15,0 9 0 0,-4 1 47 0,1-1 5 16,3 0 0-16,0 7 1 0,3-7-10 0,1 10-3 0,-4-3 0 0,0 3 0 16,3 0-2-16,-3 6-1 0,0-7 0 0,4 11 0 15,-1-10-20-15,1 12-4 0,-4-9-1 0,0 12 0 16,0-5 0-16,-4-4-1 0,4 9 0 0,-7 1 0 15,4-7-11-15,-8 9 0 0,4 4 0 0,-7-9 8 16,3 8-8-16,-3-11 10 0,4 5-10 0,2-6 10 16,5 1-10-16,-8-4 0 0,8 0 0 0,3-6 0 0,0-7 0 0,3 4-14 15,1-1 2-15,3-5 0 16,-4-1-176-16,5-6-34 0,2 4-7 0,-3-14-2 0</inkml:trace>
  <inkml:trace contextRef="#ctx0" brushRef="#br0" timeOffset="88346.31">8357 12453 2386 0,'0'0'106'0,"0"0"22"0,0 0-103 0,0 0-25 16,-10 10 0-16,3-10 0 0,7 0 28 0,-7 9 0 15,0 1 0-15,-4-4 0 16,7 3-45-16,-6-2-9 0,3 2-2 0,0 0 0 0,-11 4 4 0,4-7 0 0,-4 10 0 0,1-4 0 16,-8 4 16-16,4-3 8 0,-4-4-8 0,4 7 8 15,0-1 0-15,0-2 0 0,0-7 0 0,3 4 8 16,0 5 3-16,4-5 1 0,-4-1 0 0,8-6 0 16,-4 7 22-16,0-4 5 0,3 3 1 0,1 1 0 15,-1-4-32-15,0-3-8 0,4 7 0 0,0-4 0 16,0-3 0-16,0 3 0 0,4 4 0 0,3-10 0 15,0 0 0-15,0 0 0 0,0 0 0 0,0 0 0 16,0 0 0-16,7 9 0 0,3-3 0 0,-3-3 0 16,11 7 12-16,-7-4 2 0,3-3 0 0,3 3 0 15,1-2-14-15,3 5 0 0,0-3 8 0,0 4-8 16,4-1 0-16,0-3 0 0,3 4 0 0,0-7 0 16,-3 6-16-16,3-2 3 0,-7 2 1 0,0 0 0 15,-6-2-17-15,6-4-3 0,-11 6-1 0,4-9 0 16,1 10-11-16,-8-4-1 0,7-6-1 0,-11 3 0 15,4-3-102-15,-7 0-21 0,0 0-4 0,0 0-634 16</inkml:trace>
  <inkml:trace contextRef="#ctx0" brushRef="#br0" timeOffset="88643.13">8795 12522 2973 0,'0'0'65'0,"0"0"14"0,0 0 2 0,0 0 3 0,0 0-67 0,0 0-17 0,3 13 0 0,4-4 0 16,0 7-9-16,-7-7-6 0,7 10-1 0,-3-3 0 15,0 3-5-15,-1-1-2 0,1 8 0 0,-1-8 0 16,-3 7 3-16,-3 1 0 0,3-4 0 0,-4 3 0 15,-3-7-4-15,-4 11-1 0,4-14 0 0,0 10 0 16,0-6-2-16,-7 0 0 0,7 0 0 0,-4-10 0 16,4 7-9-16,0-7-1 0,0 7-1 0,0-7 0 15,7-5-123-15,0-4-25 0,0 0-5 0,0 0-700 16</inkml:trace>
  <inkml:trace contextRef="#ctx0" brushRef="#br0" timeOffset="88847.87">8657 12758 172 0,'0'0'16'0,"0"0"-16"0,0 0 0 0,0 0 0 0,0 0 527 0,7 0 102 15,0 6 21-15,-3-3 4 0,3 3-509 0,3-6-101 16,5 3-21-16,-1-3-4 0,3 7-19 0,-3-7 0 16,4 0 0-16,3 6 0 0,0-6 0 0,4 3 0 15,-4-3 0-15,0 0 0 0,1 0-14 0,-1 0-6 16,-4 6-2-16,1-6 0 15,0-6-120-15,-1 6-24 0,1 0-5 0,3-3-1 16,-10-3 63-16,3-1 12 0,3 4 2 0,-2-3-654 0</inkml:trace>
  <inkml:trace contextRef="#ctx0" brushRef="#br0" timeOffset="89297.39">9416 12155 1785 0,'0'0'159'0,"0"0"-127"0,0-6-32 0,-11 6 0 0,11 0 139 0,0 0 21 16,-3 6 5-16,3-6 1 0,-4 10-142 0,8-1-24 15,-4 4-12-15,0 2 0 0,-4 4 4 0,4 0 0 16,4-3 0-16,-4 9 0 0,0-3 8 0,0 3 0 15,0 0 0-15,3 3 0 0,1 0 0 0,-4 4 19 16,0-1-3-16,0 4-1 0,7-1 24 0,-7 1 5 16,-7-7 0-16,7 9 1 0,7-5-21 0,-7-4-5 15,0 0-1-15,0 1 0 0,-7-4-7 0,7 0-2 0,0-3 0 0,-4 3 0 16,-3-6-19-16,7-1-4 0,0-2-1 16,0 3 0-1,0-10-153-15,0 1-32 0,0-1-5 0</inkml:trace>
  <inkml:trace contextRef="#ctx0" brushRef="#br0" timeOffset="90097.04">9338 11820 864 0,'0'0'38'0,"-7"0"8"0,0 0-37 0,0 6-9 16,-4-3 0-16,8-3 0 0,-4 7 208 0,7-7 40 16,-7 0 8-16,7 0 2 0,0 0-157 0,0 0-31 15,7 3-6-15,-4 6-2 0,8-3-17 0,-1 4-3 16,5-4-1-16,6 3 0 0,-7 1-2 0,7 2-1 16,7-2 0-16,0 6 0 0,1-1-19 0,-1-2-4 15,4 6-1-15,-4 3 0 0,4-4-14 0,-1 7 0 16,-2-3 0-16,2 7 0 0,5-4 0 0,-8 3 0 15,4 6 0-15,-8-5 0 0,4 2 12 0,-3-3-3 16,0 7-1-16,-4-7 0 0,4 0 11 0,-4-3 1 16,-3 3 1-16,-4 4 0 0,0-4-4 0,0 0-1 15,-4 7 0-15,1-7 0 0,-4 0-3 0,0 7-1 16,-3-7 0-16,-4 6 0 0,0-5 0 0,0 2-1 0,-7-3 0 16,0 0 0-16,-1 1 1 0,-6-4 1 0,0 3 0 0,0 3 0 15,-7 1 6-15,0 2 1 0,0 1 0 0,-1-7 0 31,-2 6-52-31,3-9-11 0,-1-6-1 0,1 0-1 0,4 0 37 0,-5-10 8 0,8 7 0 0,4-13-759 16,-1 3-151-16</inkml:trace>
  <inkml:trace contextRef="#ctx0" brushRef="#br0" timeOffset="91581.2">10710 12356 1533 0,'0'0'68'0,"0"0"14"16,-7 6-66-16,4-6-16 0,3 0 0 0,0 0 0 0,-7 4 88 0,7-4 15 15,0 0 2-15,0 0 1 16,0 0-38-16,0 0-7 0,0 0-1 0,14-4-1 16,0 4-29-16,0-6-6 0,0 6 0 0,0 0-1 0,4 0-7 15,3 0 0-15,-3 0-1 0,-1 0 0 0,-3 0-1 0,1 0 0 16,6 6 0-16,-4-2 0 0,-10-4-2 0,8 6-1 15,-1-6 0-15,0 3 0 0,-14-3-11 0,10 6 0 16,8-6 0-16,0 6 8 0,-1-6-8 0,-3 4 0 16,-3-4 0-16,3 0 0 0,4 0 0 0,-1 0-14 15,-6 0 3-15,0 0 1 16,6 0-46-16,-3 0-8 0,4-4-3 0,-8 4 0 16,1 0-140-16,0 0-28 0,17 0-5 0,-28 0-2 0</inkml:trace>
  <inkml:trace contextRef="#ctx0" brushRef="#br0" timeOffset="91865.52">10622 12585 1324 0,'0'0'118'0,"0"0"-94"0,0 0-24 0,0 0 0 16,0 0 217-16,0 0 39 0,0 0 8 0,0 0 2 0,14 3-208 0,0-3-42 16,-3 6-8-16,0-2-8 0,-11-4 14 0,14 6-4 15,7-3-1-15,-4 3 0 0,-2 1 33 0,2-4 6 16,11 6 2-16,1-3 0 0,-1-6-26 0,0 3-4 15,-3-3-2-15,7 7 0 0,6-4-18 0,-6-3 10 16,-4 0-10-16,4 0 8 0,3 0-20 0,1 0-5 16,-12-3-1-16,5-4-1118 0</inkml:trace>
  <inkml:trace contextRef="#ctx0" brushRef="#br0" timeOffset="101113.69">13201 12033 1796 0,'0'0'80'0,"0"0"16"0,0 0-77 0,0-6-19 0,0 3 0 0,-4-4 0 16,4-2 60-16,-3 6 9 0,-1-3 2 0,1-4 0 15,-1 7-63-15,1-3-8 0,-1-4-9 0,4 4 9 16,0 3-25-16,-3-6 2 0,-4-1 1 0,0 4 0 16,3-3 10-16,-3-1 1 0,0 1 1 0,-4 2 0 15,4 4 2-15,0-6 0 0,0 3 0 0,0-4 0 16,-3 7 16-16,-1-3 3 0,4 6 1 0,-4-6 0 16,1 6 2-16,-1 0 1 0,1 0 0 0,-1 6 0 15,0-6 6-15,1 6 2 0,-1-3 0 0,1-3 0 16,3 10-7-16,0-4 0 0,-4-3-1 15,4 6 0-15,0-2-7 0,0 2 0 0,3 1-8 0,-3 5 12 16,4-2-3-16,-4 2-1 0,0 1 0 0,0 3 0 0,0 0 13 0,-1 9 3 16,5-3 0-16,-4 3 0 15,3 0-24-15,-3 7-16 0,0-1 2 0,0 4 1 0,4-3 13 0,-4-1 0 16,-4 4 0-16,4-4 0 0,-4 10 0 0,-3-6 16 16,0 12-1-16,4-12-1 0,-5 5-14 0,1-5 0 15,0 6 0-15,0-10 0 0,4 1 0 0,-1-7-10 16,-3 0 2-16,3 1 0 0,4-7 8 0,0-4 0 15,-3 1 10-15,6-3-10 16,-3-4-17-16,3-2-10 0,-3-1-1 0,7-9-1 16,0 0-147-16,0 0-28 0,0 0-7 0,0 0-1 0</inkml:trace>
  <inkml:trace contextRef="#ctx0" brushRef="#br0" timeOffset="101387.53">12488 12444 748 0,'-17'0'67'0,"10"6"-54"0,0-3-13 0,-4 4 0 15,0-4 176-15,1 3 32 0,6-6 6 0,4 0 2 16,-3 3-80-16,3-3-15 0,7 6-3 0,3-2-1 16,8-4-16-16,7 0-3 0,7 0-1 0,3 6 0 15,7-6-61-15,0-6-12 0,4 6-2 0,4-4-1 0,-1-2-2 16,-3 3-1-16,3-3 0 0,-3 6 0 0,-3-10-18 0,2 10 0 15,-2-9 0-15,-1 9 0 16,-7-3-24-16,1-3 0 0,-5 6 1 0,-2 0 0 16,-5 0-45-1,-6-7-10-15,0 7-2 0,-4-3 0 0,-4 3-137 0,1 0-28 0,-4-6-6 0</inkml:trace>
  <inkml:trace contextRef="#ctx0" brushRef="#br0" timeOffset="101855.62">13811 11848 1209 0,'0'0'53'0,"0"-9"12"0,0 6-52 0,0-4-13 0,0-2 0 16,0-1 0-16,-3 1 212 0,3 3 40 0,0 6 8 0,0-3 2 16,3-4-218-16,-3 7-44 0,0 0 0 0,0 0-15 15,0 0 15-15,0 0 0 0,0 0 0 0,0 0-9 16,0 0 9-16,0 0-13 0,-7 0 5 0,0 7 8 16,-3-4-11-16,3 3 11 0,-4 3-8 0,4 7 8 15,-7-3 0-15,0 2 14 0,0 4-2 0,-4 0 0 16,0 6 23-16,-6 0 4 0,-1 3 1 0,0 1 0 0,-3 5 3 0,0 4 1 15,0-4 0-15,-1 10 0 0,5-6-9 0,-5 6-2 16,5-4 0-16,3-2 0 0,-4 6-21 0,7-6-4 16,-3 6 0-16,7-1-8 0,0-5 10 0,3 6-10 15,4-6 8-15,0 5-8 0,4-2 8 0,-1-3-8 16,4-4 0-16,0 4 8 0,-3-10-8 0,6 7 0 16,1-7 0-16,3 3 8 0,0-2-8 0,0-4 0 15,0 3-10-15,3-9 10 0,4 6-17 0,-3-3 2 16,7 3 1-16,-4-6 0 15,0-1-27-15,4 4-6 0,-1-9-1 0,4 3 0 16,-3-7-90-16,7 0-18 0,-1 1-4 0,-2-4-724 0</inkml:trace>
  <inkml:trace contextRef="#ctx0" brushRef="#br0" timeOffset="102305.42">14072 12024 2026 0,'0'0'44'0,"0"0"10"0,0 0 2 0,-3 0 1 0,-4 9-45 0,3-3-12 0,1-2 0 0,3-4 0 0,-4 9 24 0,4-3 4 16,-3 4 0-16,3-1 0 0,0 4 4 0,0 2 2 16,0 1 0-16,3 3 0 0,1 0-34 0,-1 6-16 15,-6 3 2-15,3 0 0 0,3 7 26 0,-3-7 6 16,-3 6 1-16,-1 1 0 0,4-1 13 0,-3 1 2 15,-4-4 1-15,0 4 0 0,-4 2-7 0,0 4-2 16,1-3 0-16,-1-1 0 0,1 4-26 16,-1-6 0-16,0-4 8 0,4 0-8 0,-3-9 0 0,3 3 0 0,3 0 9 0,1-12-9 15,-1 3-10-15,4-1-6 0,-3-5-2 16,3-7 0 0,0-3-97-16,0 0-19 0,0 0-4 0,0 0-1 15,7 0-61-15,3-3-13 0</inkml:trace>
  <inkml:trace contextRef="#ctx0" brushRef="#br0" timeOffset="102707.8">14376 12409 460 0,'0'0'20'0,"0"0"5"0,0 0-25 0,0 0 0 0,0 0 0 0,0 0 0 15,0 0 373-15,0 0 70 0,0 0 13 0,0 0 4 16,0 0-376-16,0 0-76 0,0 0-8 0,0 0-14 15,0 0 14-15,-4 10-11 0,1-4 11 0,-1 4-10 0,-3-1 10 0,0 0 0 16,0 1 0-16,-4-1 0 0,1 7 11 0,-1-7-3 16,-3 1 0-16,0 5 0 0,-4-2 28 0,8-4 4 15,-4 7 2-15,3-7 0 16,-3 7-23-16,0-7-5 0,0 1-1 0,-4 6 0 0,4-4 2 0,-4-3 0 16,1 1 0-16,3-1 0 0,-4 4-15 0,0-1 8 15,4-5-8-15,-3 2 0 0,2 0 9 0,5 1-9 16,-1-7 8-16,4 3-8 15,0-6 30-15,7 0 1 0,0 0 0 0,0 0 0 0,0 0-6 0,0 0-1 16,0 0 0-16,11 10 0 0,-1-10-24 0,1 9 0 16,3-9-12-16,-3 6 12 0,3-2-12 0,0 2 12 15,0 3-12-15,0 1 12 0,0-1-14 0,4 0 5 16,-4 1 1-16,0-1 0 0,0 7-10 0,0-7-2 16,4 7 0-16,3-3 0 15,0 2-8-15,0 1-3 0,4-4 0 0,-4-2 0 0,4-1 6 0,3 1 1 0,-3-1 0 0,-4-3 0 31,4 1-16-31,-4-4-2 0,-3 3-1 0,3-3-591 0,-7-3-118 0</inkml:trace>
  <inkml:trace contextRef="#ctx0" brushRef="#br0" timeOffset="103238.78">14612 11836 1800 0,'0'0'80'0,"0"0"16"0,0 0-77 0,-3 3-19 0,3-3 0 0,0 0 0 0,-4 6 63 0,4-6 9 0,0 9 1 0,7 1 1 16,-3-4-58-16,3 3-16 0,3-5 0 0,4 5 8 15,-3 0 6-15,3-2 1 0,0 8 0 0,0-2 0 16,4 3-15-16,0-4 0 0,-4 4 0 0,0 3 0 15,0 6 14-15,4 0 0 0,-4-3 0 0,0 12 0 16,3-6 17-16,-3 7 3 0,4-1 1 0,-4 4 0 16,-3-3-4-16,-1 2-1 0,1 7 0 0,0-3 0 15,-4-3-7-15,0 5-2 0,-4 1 0 0,1 3 0 16,-1-9 3-16,1 6 0 0,-8 0 0 0,4-3 0 16,-3-10-13-16,-1 3-3 0,-3 1 0 0,4-7 0 15,-1-3 20-15,-3 3 3 0,-4-9 1 0,4 6 0 16,-3-6-32-16,-1 0 0 0,-3 3 0 0,0-3 0 15,-4 0-36-15,4-7-14 0,-3 4-2 0,-1-7-1 16,-3 7-89-16,0-13-18 0,3 3-3 0,-3-3-487 16,7 4-98-16</inkml:trace>
  <inkml:trace contextRef="#ctx0" brushRef="#br0" timeOffset="107025.49">16073 12155 1324 0,'0'0'118'0,"0"0"-94"16,-7 4-24-16,3-4 0 0,-3 6 110 0,7-6 18 16,-7 3 3-16,7-3 1 0,-7 0-101 0,7 0-20 0,0 0-11 15,0 0 12-15,0 0 7 0,0 0 1 0,0 0 1 0,0 0 0 16,0 0 2-16,0 0 0 0,0 0 0 0,7 9 0 16,0 7-8-16,0-3-2 0,0 2 0 0,0 4 0 15,-3-3-13-15,3 9 0 0,0-6 0 0,0 6 0 16,-4-3 0-16,1 3 0 0,-4 9 0 0,0-5 0 15,0-1 11-15,-4 6 2 0,1-6 1 0,-1 7 0 16,-3-1-6-16,-3-5 0 0,3-1-8 0,-4 3 12 16,4-9-4-16,0 3 0 0,0-6-8 0,3-3 12 15,1-4-20-15,-1 1-5 0,4-13-1 0,0 0-916 16</inkml:trace>
  <inkml:trace contextRef="#ctx0" brushRef="#br0" timeOffset="107343.54">16037 12478 1267 0,'0'0'112'0,"-10"4"-89"16,3 2-23-16,-7-3 0 0,-1 3 148 0,-2 4 24 15,-1-4 6-15,1-3 1 0,-1 6-137 0,0-2-27 16,1-4-6-16,-1-3-1 0,0 6-8 0,8-3 8 15,10-3-8-15,0 0 8 0,-7 0 20 0,7 0 4 16,0 0 1-16,0 0 0 0,0 0-6 0,0 0-2 16,10 0 0-16,4-3 0 0,0 3 0 0,-3 0 0 0,3 0 0 0,0 0 0 15,0 0-11-15,4 0-2 0,-4 0-1 0,0 0 0 16,0 0-11-16,0 0 0 0,1 0 0 0,-1-6 0 16,0 6 0-16,0 0 8 15,0 0-8-15,0 0 0 0,0 0 8 0,0 0-8 16,-3 0 0-16,3 0 8 0,4 0-8 0,-4 0 0 0,3 0 0 0,-2 0 0 31,2-3-123-31,1 3-17 0,3 0-3 0,-3 0-1 0</inkml:trace>
  <inkml:trace contextRef="#ctx0" brushRef="#br0" timeOffset="107795.38">17191 11864 2023 0,'0'0'89'0,"0"0"19"0,0 0-86 0,0 0-22 15,0 0 0-15,0 0 0 0,0 0 38 0,0 0 3 16,7 0 1-16,0 9 0 0,0-9-30 0,0 10-12 0,0-1 11 0,-3 0-11 16,6 1 18-16,-6 6-2 0,-1-1-1 0,1 4 0 15,-1 0 0-15,1 6 0 0,-4-3 0 0,0 12 0 16,0 1-4-16,0 2-1 0,0 4 0 15,0-3 0-15,0 0 6 0,0 2 0 0,0-2 1 0,0 0 0 16,-4 2 22-16,4-2 4 0,-3 0 1 0,3-4 0 16,0 1-13-16,0 2-3 0,0-2 0 0,0-7 0 15,0 6-19-15,0-5-9 0,0-4 8 16,0-6-8-16,3-1 0 0,1-2-11 0,3 0 1 0,-4-7 0 16,1 0-119-1,0-5-24-15,3 2-5 0,-7-6-527 0,0 0-106 0</inkml:trace>
  <inkml:trace contextRef="#ctx0" brushRef="#br0" timeOffset="108260.46">17755 12250 806 0,'0'0'72'0,"0"0"-58"0,0 0-14 0,0 0 0 0,0 0 192 0,0 0 36 16,0 0 8-16,0 0 0 0,-7 6-116 0,4-6-24 15,-4 9-5-15,0-9-1 0,0 10-33 0,-4-4-6 0,4-3-2 0,0 6 0 16,-4 1-21-16,1-4-5 16,-1 3-1-16,1 7 0 0,-5-3-14 0,1-4-8 15,0 7 8-15,0-1-8 0,-7-2 0 0,3 6 9 16,-3-3-9-16,0-1 0 0,3 4 12 0,-3 0-12 15,-4 0 12-15,-3-4-12 0,0 4 10 0,0 0-10 0,-4 6 8 0,7-12-8 16,1 2 8-16,2 4-8 0,5-3 0 0,-1-4 8 16,1 1 24-16,6-10 5 0,0 6 1 0,8-2 0 15,-4-4 2-15,7-3 0 0,0 0 0 0,0 0 0 16,0 0-24-16,0 0-4 0,10 6 0 0,5-6-1 16,-1 3-11-16,3 3 0 0,4-2 0 0,4-4 0 15,0 6-14-15,0 3 5 0,-1 1 1 0,4-1 0 16,-3-3 8-16,-4 4 0 0,0-1-9 0,1 1 9 15,-1-1-25 1,-4 0-1-16,1 1 0 0,0-1 0 16,-4 1-24-16,0-4-5 0,0-3-1 0,-3 3 0 0,3-6 0 0,-4 7 0 0,4-7 0 0,1 3 0 15,-1-3-70 1,0 0-14-16</inkml:trace>
  <inkml:trace contextRef="#ctx0" brushRef="#br0" timeOffset="111479.53">18394 12149 979 0,'0'0'43'0,"0"0"9"0,0 0-41 0,0 0-11 15,0 0 0-15,0 0 0 16,0 0 224-16,0 0 44 0,0 0 8 0,0 0 1 0,0 0-225 15,0 0-52-15,0 0 0 0,0 10 0 0,-7-1 16 0,7-3 4 16,0-6 2-16,0 0 0 0,0 3 9 0,0-3 1 16,3 10 1-16,1-1 0 0,-1-3-1 0,-3 10 0 15,4-6 0-15,-1 2 0 0,1 4-7 0,-4-1-1 16,0 4-1-16,3 0 0 0,-3 6-11 0,0-3-1 16,0 9-1-16,0 1 0 0,0 2 3 0,0 1 1 15,-3 2 0-15,-1-2 0 0,1 3-6 0,-1-4-8 16,1 1 11-16,-4-1-11 0,0-6 8 0,0 1-8 15,3-4 0-15,-3 0 0 16,0-13-27-16,4 4-9 0,-5 0-1 0,5-7-672 0,3-9-135 0</inkml:trace>
  <inkml:trace contextRef="#ctx0" brushRef="#br0" timeOffset="111727.59">18157 12648 1324 0,'0'0'118'0,"0"-7"-94"0,-3 4-24 0,3 3 0 15,-4-6 288-15,4 6 54 0,0 0 10 0,0 0 3 16,0 0-284-16,0 0-57 0,0 0-14 0,0 0 0 16,0 0 0-16,0 0 0 0,0 0 0 0,11 0 0 15,3 0-8-15,-3-3 8 0,3-3-12 0,0 6 12 0,4 0-27 0,-1 0 2 16,4-3 0-16,-3 3 0 15,3-7-54-15,4 7-10 0,0 0-3 0,-4-6 0 16,0 6-128 0,0-3-27-16,21-13-5 0,-10 7 0 0</inkml:trace>
  <inkml:trace contextRef="#ctx0" brushRef="#br0" timeOffset="112083">19092 11908 2689 0,'0'0'119'0,"0"0"25"0,-3 9-116 0,-4-3-28 0,3 4 0 16,-3-1 0-16,4 4 19 0,3 2-3 0,0 4 0 0,3 6 0 16,-6 0-16-16,6-3 0 0,4 7 0 0,-3 5-9 15,6 1 9-15,1 2 0 0,-8 4 0 0,8-3-8 16,-4-1 8-16,0 7 0 0,-3 0 0 0,-1 0 0 16,-3 0 0-16,0 3 9 0,0 3-9 0,-3-3 10 15,-4 3-10-15,0-3 0 0,3-3 0 0,-3-6-11 16,0 3 2-16,-4-4 0 0,8-2 0 0,-1-7-795 15,4 0-160-15</inkml:trace>
  <inkml:trace contextRef="#ctx0" brushRef="#br0" timeOffset="124612.13">10703 14128 172 0,'0'0'8'0,"0"0"1"0,-7 0-9 0,7 0 0 16,0 0 0-16,0 0 0 16,-7 3 279-16,0-3 53 0,0 0 12 0,7 0 1 0,0 0-227 0,-7-3-46 15,-4 3-8-15,4 0-3 0,7 0 7 0,0 0 2 16,-3 0 0-16,3 0 0 0,0 0 7 0,0 0 2 15,0 0 0-15,0 0 0 0,0 0-19 0,10 0-4 16,8 0-1-16,0 0 0 0,-4 0-20 0,3 0-4 16,8 0-1-16,3 0 0 0,1 0-22 15,6 0-8-15,-3 0 0 0,6 0 9 0,1-6-9 16,-3 6 8-16,-8 0-8 0,3 0 8 16,8 0-31-16,-7 0-6 0,-11 0-2 0,4-7 0 15,-4 4 3-15,0 3 1 0,0 0 0 0,-6-6 0 16,-5 6-14-16,4-3-3 0,0 3-1 0,-3-7 0 15,-11 7-113-15,10 0-22 0,1 0-5 0,0-3-1 0</inkml:trace>
  <inkml:trace contextRef="#ctx0" brushRef="#br0" timeOffset="125075.46">10732 14325 1209 0,'0'0'108'0,"0"0"-87"16,0 0-21-16,0 0 0 0,0 0 156 0,0 0 26 16,0 0 6-16,0 0 0 0,-8 0-140 0,8 0-28 0,0 0-5 15,0 0-2-15,0 0 24 0,0 0 5 0,0 0 1 0,0 0 0 16,0 0 15-16,0 0 3 0,0 0 1 15,0 0 0-15,0 0-5 0,0 0-1 16,0 0 0-16,0 0 0 0,11 4-18 0,0-4-4 0,-1 6-1 0,-3-3 0 16,0 3-14-16,7-3-3 0,8-3-1 0,-5 7 0 15,1-7-7-15,3 0 0 16,7 0-8-16,0-7 12 0,1 7-4 0,6 0 0 0,4-3-8 0,0 3 12 16,3-6-38-16,-3 3-8 15,-8-3-2-15,12 2 0 0,3-2-124 16,0-3-24-16,-11-1-6 0,-7 1-1 0</inkml:trace>
  <inkml:trace contextRef="#ctx0" brushRef="#br1" timeOffset="134313.91">12675 13300 864 0,'-17'0'76'0,"-1"-6"-60"0,-7 3-16 0,1-4 0 15,-1 7 319-15,4-3 61 0,0-3 12 16,3 6 2-16,0 0-318 0,8-3-63 0,-1 3-13 0,4-6 0 16,0 6 16-16,7 0 4 0,0 0 2 0,0 0 0 15,0 0 15-15,0 0 3 0,0 0 1 0,0 0 0 16,0 0 15-16,7 0 4 0,-3 0 0 0,10 0 0 15,3 0 1-15,5 0 1 0,6 0 0 0,7 0 0 16,14 6-3-16,4-3-1 0,7 3 0 0,14-3 0 16,11-3-22-16,10 0-5 0,11 7-1 0,4-4 0 15,2-3-17-15,5 6-3 0,10-3-1 0,3 3 0 16,4 1-20-16,0-4-4 0,8 3-1 0,-5-3 0 31,1-3-21-31,-4 6-5 0,-4-6-1 0,-6 4 0 0,-4-4-139 0,-11 6-28 0</inkml:trace>
  <inkml:trace contextRef="#ctx0" brushRef="#br1" timeOffset="136329.03">18045 4501 1440 0,'-29'-6'128'0,"22"3"-103"0,-3-4-25 0,-1 4 0 16,-3-3 171-16,3 3 29 0,1-4 5 0,-4-2 2 15,3 9-137-15,4-3-27 0,0-3-6 0,4-1-1 16,-1 4 0-16,4 3 0 0,0 0 0 0,0 0 0 16,0 0-22-16,0 0-5 0,7-6-1 0,4 3 0 15,-1-3-8-15,-3 6 0 0,7 0 0 0,1 0 0 16,2 0 12-16,1-10 0 0,6 10 0 0,5 0 0 15,-1-3 19-15,4-3 4 0,3 6 1 0,4-10 0 16,3 4 0-16,7-3 1 0,4-1 0 0,11-2 0 16,6 2 8-16,8 1 2 0,7-4 0 0,6 4 0 15,12 0-32-15,3-1-7 0,3 7 0 0,7-3-8 16,8 3 20-16,-1 3-2 0,8 3-1 0,3-3 0 16,0 0-17-16,7 0 0 0,4 9 0 0,3-9 0 0,4 10 0 0,-1-10 0 15,-6 6 8-15,7-3-8 0,3 3 0 0,-3-6-11 16,-4 0 2-16,-4 0-887 15,1 0-178-15</inkml:trace>
  <inkml:trace contextRef="#ctx0" brushRef="#br1" timeOffset="139332.78">12774 13846 1670 0,'0'0'148'0,"0"0"-118"0,-3-4-30 0,3 4 0 16,0 0 104-16,0 0 14 15,0 0 3-15,0 0 1 0,0 0-102 0,0 0-20 0,0 0 0 0,0 0 0 16,0 0 10-16,10 4 10 0,-3 2 1 0,0-3 1 15,0 3 14-15,4-3 4 0,-4 7 0 0,0-4 0 16,0 4 1-16,4 5 1 0,-1-2 0 0,-3 2 0 16,4 4-14-16,-4 9-4 0,4-2 0 0,-4 8 0 15,0 1-12-15,0 2-2 0,0 10-1 0,-4 3 0 16,-3 7-9-16,4-4 0 0,-4-3 0 0,-4-3 8 16,4-3-8-16,-3-6 0 0,-1 6 0 0,1-10 0 15,-1 4 0-15,1-4 8 0,-1 1-8 0,1-7 0 16,3 0 0-16,-4-3-16 0,1-6 3 0,-1 0 0 15,4-3-133-15,-4 3-26 0,1-10-6 0</inkml:trace>
  <inkml:trace contextRef="#ctx0" brushRef="#br1" timeOffset="139748.79">13261 14165 1670 0,'0'0'148'0,"0"0"-118"0,0 0-30 0,-4 10 0 16,-3-4 147-16,4 4 23 0,-1-1 5 0,1 0 1 31,-1 1-176-31,1-1-28 0,-4 1-8 0,0 8-3 16,0-2-17-16,-4-6-3 0,0 8-1 0,1-8 0 0,-8 9 32 0,1-4 5 0,-5 4 2 0,1-10 0 15,4 10 33-15,-5-9 6 0,-2 5 2 0,6-5 0 16,0-1 34-16,4 1 7 0,4-1 2 0,-1-3 0 16,1 4-25-16,6-4-5 0,4-6-1 0,-4 3 0 15,4-3-20-15,0 9-4 0,4 1 0 0,-4-4-8 16,4 4 0-16,-1-1 0 0,4 0 0 0,0 1 0 16,4-4 0-16,-4 3 0 0,7 1 0 0,0-1 0 15,4 1 0-15,-1-1 12 0,1-3-1 0,0-3 0 16,-1 7 1-16,1-4 1 0,0-3 0 0,-1 4 0 15,1 2-13-15,-4-3 9 0,4-3-9 0,-4 4 8 16,0-4-8-16,0-3-12 0,-4 6 2 0,1-6 1 16,0 0-91-16,3 0-19 15,-7-6-3-15,3 6-505 0,1-10-101 0</inkml:trace>
  <inkml:trace contextRef="#ctx0" brushRef="#br1" timeOffset="140300.22">14041 13817 2030 0,'0'0'90'0,"0"0"18"0,0 0-86 0,0 0-22 0,0 0 0 0,0 0 0 0,0 0 56 0,0 0 8 16,0 0 0-16,0 0 1 0,7 10-57 0,0-4-8 16,0-3-10-16,-4 7 10 0,1 5-21 0,-1-5 3 15,-6-1 1-15,-1 10 0 0,-3 0 4 0,0 0 1 16,0 6 0-16,-3 3 0 0,-5-3 12 0,5 3 0 16,-4 4 0-16,0-1 0 0,-1 10 24 0,1-7 7 15,0-2 1-15,0 11 1 16,4-2-19-16,-1-3-4 0,0-1-1 0,4-2 0 0,0 3 3 0,0 5 0 15,0-8 0-15,4 3 0 0,-1 2-2 0,1-2 0 16,-1-4 0-16,4 4 0 0,4-10-10 0,-1 7 10 16,4-7-10-16,-3 3 10 0,6-9-10 0,-3 3 8 15,4-6-8-15,3-3 8 0,0 0-18 0,0-4-4 16,7-2-1-16,-3-1 0 16,3 0-42-16,4-2-9 0,3-7-2 0,4 3 0 15,-4-3-115-15,7 0-23 0,1 0-5 0</inkml:trace>
  <inkml:trace contextRef="#ctx0" brushRef="#br1" timeOffset="140733.67">14340 13880 979 0,'0'0'87'0,"0"0"-70"16,0 0-17-16,0 0 0 15,0 0 249-15,0 0 47 0,0 0 8 0,0 0 3 0,0 0-207 0,0 0-42 16,7 0-8-16,4 10-2 0,-7-1-16 0,3 0-3 16,0 10-1-16,0-3 0 0,-4 3-18 0,4 9-10 0,-3-3 10 15,-1 3-10-15,1 4 0 0,-1-4 0 16,-6 9 0-16,3-2 0 0,0 3 11 0,-7 2-11 0,3-2 12 0,-6 0-12 16,3-4 33-16,-4 1 0 15,1 2 0-15,-1-2 0 0,-3-7-22 0,3 3-11 0,1 1 10 16,3-7-10-16,-4 3 9 0,4-3-9 15,3 0 8-15,1-6-8 16,3 0-18-16,3 0-9 0,1-10-1 0,3 7-1 16,0-7-200-16,4-3-40 0,10-3-8 0,4-6-2 0</inkml:trace>
  <inkml:trace contextRef="#ctx0" brushRef="#br1" timeOffset="141232.56">14760 14256 1814 0,'0'0'80'0,"0"0"17"16,0 0-77-16,0 0-20 0,0 0 0 0,0 0 0 0,0 0 18 0,0 0 0 15,0 0 0-15,7 7 0 0,-7-7-18 0,11 3 0 16,-11-3 0-16,7 9 0 0,-7-9 0 0,0 0 0 16,0 0 0-16,0 0-9 0,0 7 37 0,-4 8 7 15,-6-5 1-15,3-1 1 0,0 0 35 0,-4-5 6 16,-3 5 2-16,0-3 0 0,-4 4-20 0,4-1-3 16,0 0-1-16,0 1 0 0,-4-1-44 0,1 1-12 0,3 5 0 0,-4-5 0 15,0-1 0-15,1 7 0 0,3-7 0 0,-4 10 0 16,0-10 0-16,4 1 0 15,-4 6 0-15,1-7 0 0,3 0-18 0,0 1-6 0,3-1 0 0,-3 1-1 16,3-4 14-16,4-3 11 0,0 3-13 0,4-6 5 16,3 0 8-16,0 0 0 15,0 0 0-15,0 0 0 0,0 0 0 0,-4 10 0 0,4-10 0 0,0 0 0 16,0 0-11-16,0 9 0 0,4 0 0 16,-1 1 0-16,4-4 2 0,0-3 0 15,4 4 0-15,-4-7 0 0,4 3 9 0,-1 3-10 0,1-6 10 16,3 6-10-16,0-6 10 0,0 3-8 0,4-3 8 0,-4 0-8 15,7 0-16-15,-3 0-2 0,-1 0-1 0,4 0 0 16,-3-3-124-16,0 3-25 0,17 0-4 16,-17-6-2-16</inkml:trace>
  <inkml:trace contextRef="#ctx0" brushRef="#br1" timeOffset="141652.99">15092 14169 1728 0,'0'0'153'0,"0"0"-122"0,0 0-31 0,0 0 0 16,0 0 191-16,0 0 32 0,0 0 6 0,0 0 2 16,0 12-190-16,-4-2-41 0,4-1 0 0,0 4 0 15,-3-4 0-15,3 7-9 0,0 2 9 0,0-2 0 16,0 3 0-16,3 0 0 0,-3 0 0 0,4 6 0 15,-1 0-12-15,1-3 2 0,-1 3 1 0,1 3 0 16,-1-3 9-16,1 0 0 0,0 0-9 0,-1-3 9 16,1 3-32-16,-4 3-3 0,3-9 0 0,-6 3 0 0,3-3 11 15,-4-6 1-15,1 2 1 0,-1 4 0 16,0-9-39 0,-3-1-8-16,4 0-2 0,-4-2-562 0,3-7-113 0</inkml:trace>
  <inkml:trace contextRef="#ctx0" brushRef="#br1" timeOffset="141876.94">15046 14532 2487 0,'0'0'110'0,"0"0"23"0,0 0-106 0,0 0-27 0,0 0 0 0,0 0 0 16,0 0 38-16,7 7 2 0,0-4 1 0,4-3 0 15,-1 0-49-15,1 0-11 0,3 0-1 0,0 0-1 31,4 0-35-31,-1 0-6 0,1 0-2 0,3-3 0 16,0-4-4-16,0 4 0 0,1-3-1 0,-5-3 0 16,4 9-3-16,1-7-1 0,-5-2 0 0,1 6 0 15,-4-4-85-15,-3-2-17 0,-4 6-3 0</inkml:trace>
  <inkml:trace contextRef="#ctx0" brushRef="#br1" timeOffset="142178.09">15699 13996 2718 0,'0'0'120'0,"0"0"25"0,-4 10-116 0,1-4-29 16,3 3 0-16,0 4 0 0,0 2-12 0,3 4-9 15,1 9-2-15,-1-2 0 16,1 2-5-16,3-3 0 0,-4 9-1 0,8 1 0 16,-4-4 20-16,3 4 9 0,1-1-8 0,0-6 8 0,-4 7-12 0,3-7 4 15,4-3 0-15,-7 3 0 0,1-2-10 0,-1-1-2 16,-4-3 0-16,4 3 0 0,-3-7 7 0,-1 1 1 16,-6 3 0-16,-1-9 0 15,4 6-94-15,4-4-18 0,-4-5-4 0,0-1-498 0,-4 1-99 16</inkml:trace>
  <inkml:trace contextRef="#ctx0" brushRef="#br1" timeOffset="142702.91">15568 13667 1681 0,'0'0'74'0,"0"0"16"16,-3-10-72-16,3 10-18 0,0 0 0 0,0 0 0 0,0 0 61 0,0 0 9 15,0 0 2-15,7-6 0 0,-7 6-61 0,0 0-11 16,10 0 0-16,-10 0 0 0,7 6-11 0,0-6 11 16,4 7-8-16,-1-4 8 0,1 3 20 0,0-3 10 15,-1-3 2-15,1 10 0 0,3-4 24 0,4-3 6 16,-4 3 1-16,7 4 0 0,-4-1-15 0,5 1-2 16,-1 8-1-16,4-2 0 0,-8 3-13 0,4 9-4 15,4-3 0-15,-4 3 0 0,4 7-28 0,0-1 0 0,-4 10 0 16,3-6 0-16,-6 6 9 0,3 3-9 0,-7 3 8 0,8-6-8 15,-8 3 9-15,3-3-9 0,-3 0 10 0,0 0-10 16,1-7 16-16,-1 1-2 0,-4 3-1 0,1-7 0 16,-1-2-13-16,1 2 0 0,-4 1 8 0,0-7-8 15,0 0 28-15,-3 7 4 0,-4-10 0 0,0 9 0 16,-4-12-32-16,-3 9 0 0,0-9 0 16,0 3 0-1,-4-6-20-15,-3 6-11 0,0-6-1 0,-7 0-1 16,3 0-19-16,-3-4-4 0,4 1-1 0,-1-3 0 15,0-7-43-15,4-3-8 0,4 3-1 0,-1-6-535 0,4-6-106 0</inkml:trace>
  <inkml:trace contextRef="#ctx0" brushRef="#br1" timeOffset="143183.57">16842 13792 806 0,'0'0'72'0,"0"0"-58"0,0 0-14 0,0 0 0 16,0 0 290-16,0 0 55 0,0 0 11 0,0 0 3 15,0 0-281-15,0 0-56 0,3 10-11 0,1-1-3 16,-4 7-8-16,3 3-11 0,1-1 3 0,-8 14 0 15,1-1 8-15,-4 4 0 0,0 2 0 0,-4 13 0 16,-3-3 16-16,-4 7 4 0,1-1 2 0,-1 0 0 16,0 1 4-16,-3-1 1 0,0-3 0 0,3-3 0 15,1 0 3-15,3-3 1 0,-4 0 0 0,4-6 0 16,0 6-3-16,3 0 0 0,1-10 0 0,-1 1 0 16,0-1-16-16,1-3-3 0,3-6-1 0,0 1 0 15,3-8-89-15,-3 1-19 16,4 0-3-16,3-3-911 0</inkml:trace>
  <inkml:trace contextRef="#ctx0" brushRef="#br1" timeOffset="143800.41">17131 14266 2502 0,'0'0'55'0,"0"0"11"0,3-10 2 0,1 1 3 0,3 0-57 0,4-1-14 0,-1 4 0 0,4 3 0 16,0-3-48-16,4 2-13 0,0-2-3 0,-4 6 0 16,3 0 26-16,1-3 5 0,-4 3 1 0,4 0 0 15,-4 0-10-15,0 3-2 0,0-3 0 0,-3 0 0 16,-1 6 44-16,1-2 0 0,3-4 11 0,-3 6-3 0,-4-3 9 0,3 3 2 16,-3 4 0-16,4-4 0 0,-8 6 20 0,4-2 4 15,-7 6 1-15,4 2 0 0,-8 1-28 0,4 0-6 16,-3 6-1-16,-4 0 0 0,0 0-9 15,0-3-11-15,-4 3 3 0,1 0 0 0,-5-3 8 0,-2 3 0 16,-1 0 0-16,-3 4 0 16,0-11-28-16,3 8-1 0,-3-8 0 15,0 1 0-15,0 0 18 0,0-3 11 0,-4 3-12 0,0-4 12 0,4-5 22 0,-4-1 11 16,-3 0 3-16,0 1 0 0,3-4-36 16,0-3 0-16,1-3 0 0,3 7 0 0,-4-4 10 0,7-6-2 15,1 3 0-15,3-7 0 0,-1 7-8 0,8-9 0 16,7 9 0-16,-3-3 0 0,-1-13 12 0,8 7 0 15,-1 2 0-15,8-2 0 0,0 9-4 0,3-3-8 0,3 3 12 16,4 0-4-16,1 3 27 0,2-3 5 0,-3 9 0 0,4-2 1 16,0 2-9-16,3 7-3 0,0-4 0 0,1 4 0 15,2 3-13-15,1 0-4 0,3-4 0 0,1 4 0 16,-1-3-12-16,4 3-16 0,-1-7 3 0,-2 4 1 16,-1 3-11-16,-3-10-1 0,0 7-1 0,-1-7-731 15,-2 0-147-15</inkml:trace>
  <inkml:trace contextRef="#ctx0" brushRef="#br0" timeOffset="146753.6">18983 14128 1612 0,'-21'0'72'0,"10"0"14"0,-6 3-69 0,2-3-17 16,-6 0 0-16,7 9 0 15,0-9 108-15,4 10 17 0,-1-4 4 0,4-3 1 0,7-3-110 16,-4 6-20-16,4 4 0 0,0-1-12 0,4 7 25 0,-1-3 6 16,4 12 1-16,1-7 0 0,-1 8-7 15,3 2-1-15,-3-3 0 0,-3 3 0 0,6 7 14 0,-6-1 2 16,-1-3 1-16,1 4 0 0,-4-1-15 0,-4 1-3 15,1-1-1-15,3-5 0 0,-7 5-1 0,0-6 0 16,3 1 0-16,1-4 0 0,-1 3-9 0,1-12-11 16,3-4 3-16,0 4 0 15,0-7-103-15,3 1-20 0,-3-10-4 0,0 0-757 0</inkml:trace>
  <inkml:trace contextRef="#ctx0" brushRef="#br0" timeOffset="146965.79">18718 14561 2847 0,'0'0'63'0,"0"0"13"0,0 0 2 0,0 0 2 0,0 0-64 0,4-4-16 0,7-2 0 0,-1 3 0 31,1-3-20-31,3 6-6 0,0-10-2 0,7 10 0 0,4-3 16 0,-1-3 4 0,1-3 0 0,7 9 0 16,3-7-45-16,4-2-9 0,0 6-2 15,0-4 0-15,-1-2-87 0,1 9-17 0,-7-9-4 0,0-1-761 16</inkml:trace>
  <inkml:trace contextRef="#ctx0" brushRef="#br0" timeOffset="147336.56">19921 13774 2602 0,'0'0'57'0,"0"0"12"0,0 0 3 0,0 0 1 0,-3-7-58 0,3 7-15 15,0 0 0-15,0 0 0 16,0 0-23-16,0 0-7 0,0 13-2 0,0-1 0 0,0 4 8 0,0 3 0 0,0 0 1 0,3-1 0 15,1 8 23-15,-1 2 0 0,-3-3-9 0,4 12 9 16,-4-2 0-16,3 3 0 0,-3 2 0 0,0 4 0 16,0 0 28-16,0 3 2 0,-3 0 1 0,3 3 0 15,-7-3-6-15,3-3-1 0,-3 0 0 0,0 0 0 16,0 0 7-16,0 3 1 0,0-9 0 0,0 6 0 16,0 0-20-16,-4-10-3 0,4 4-1 0,0 2 0 15,0-8-8-15,4 2-11 0,-1-9 3 0,1-6 0 31,3 0-43-31,3-3-8 0,-3-1-1 0,4-5-1 0,3-7-124 0,0 3-25 0,3-12-5 16</inkml:trace>
  <inkml:trace contextRef="#ctx0" brushRef="#br0" timeOffset="147736.34">20373 14316 1209 0,'0'0'108'0,"0"0"-87"0,0 0-21 0,0 0 0 0,0 0 140 0,0 0 24 0,0 0 5 0,-4 9 1 0,1 1-135 0,-1-1-27 16,-3 1-8-16,0-1 0 0,-3 0 0 0,-1 7 0 16,-3-6 0-16,0-1 0 0,-7 7 9 0,0-4-1 15,-4-2 0-15,0 5 0 0,0-5 26 0,1 8 5 0,-1-8 1 0,0-1 0 16,-3 1 0-16,3 5 1 0,-3-5 0 0,4-1 0 15,2 1-10-15,1-1-3 0,7-3 0 0,0 4 0 16,0-10 0-16,3 9-1 0,4-9 0 0,0 6 0 16,-3-3 6-16,6 4 2 0,4-7 0 15,0 0 0-15,0 0-23 0,0 0-4 0,0 0 0 0,7 3-8 16,4 6 0-16,-1-2 0 0,4-7 0 0,0 9 0 16,4-9 9-16,3 9-1 0,0-2-8 0,4-4 12 15,0 6-12-15,3 1 0 0,4-4 0 0,-4 3 0 31,-3 7-20-31,3-3-6 0,0-4-2 0,-3 0 0 0,-4 1-6 16,-3 2-2-16,-1 1 0 0,1-4 0 0,0 1-28 0,-8-4-7 0,1-3-1 0,-1 3-562 16,-3-6-113-16</inkml:trace>
  <inkml:trace contextRef="#ctx0" brushRef="#br0" timeOffset="148171.31">20916 14347 1904 0,'0'0'42'0,"4"-3"9"0,-1-3 1 0,1-3 1 0,3 9-42 0,-4-4-11 0,4-2 0 0,-7 6 0 16,7-3 29-16,-3-3 4 0,-4 6 1 0,11 0 0 16,-11 0 30-16,7 6 5 0,-7-6 2 0,7 3 0 15,-7-3-28-15,7 10-6 0,0-1-1 0,-4 0 0 16,1 4 4-16,-1-1 1 0,4-2 0 0,-7 6 0 15,0 2-17-15,0 1-3 0,0 0-1 0,0 6 0 16,-3-6 4-16,-1 6 0 0,1-6 0 0,-1 6 0 16,-3-6-24-16,4 6-15 0,-4-3 3 0,0 3 0 15,3-6-4-15,-3 6 0 0,0-6 0 0,0-4 0 16,0 4-88-16,3 0-17 16,-3-3-4-16,4-7-1 0,-4 7-109 0,0-7-21 0,-4 4-5 15,1-4-1-15</inkml:trace>
  <inkml:trace contextRef="#ctx0" brushRef="#br0" timeOffset="148348.09">20613 14730 2329 0,'0'0'51'0,"0"0"10"0,0 0 3 0,7 0 2 0,3-3-53 0,1-3-13 16,3 6 0-16,4-4 0 0,-1-2 16 0,5 6 0 16,-1 0 0-16,0-3 0 0,7-3-16 0,-3 6 0 15,3-10 0-15,0 10 0 0,-3-6 0 0,3 3 0 0,-3-3 0 0,3-4 0 16,-3 7 0-16,3-3-10 0,-3-4 2 0,-1 7 0 31,5-9-36-31,-1 2-6 0,0 1-2 0,0-1-615 0,-3 1-123 0</inkml:trace>
  <inkml:trace contextRef="#ctx0" brushRef="#br0" timeOffset="148705.1">21971 13883 806 0,'0'0'36'0,"0"0"7"0,0 0-35 0,0 0-8 15,4 13 0-15,-1-10 0 0,-3 6 334 0,0 1 65 16,-3-4 13-16,6-3 2 0,4 13-308 0,-7-7-62 15,0 19 18-15,4-12-13 0,-1 12 4 16,-3-9 1-16,0 16 0 0,-3-7-7 0,6 13-2 16,1 6 0-16,-4-3 0 0,-4 3-33 0,4 3-12 15,4-3 9-15,-4 6-9 0,0-9 18 0,3 9-2 16,-3-9 0-16,4 3 0 0,3-3 13 0,-4 6 3 16,-3-6 0-16,7-6 0 15,0 6-48-15,1-7-10 0,-8 1-2 0,3-3 0 16,1-1-88-16,-1 4-17 0,-3-4-4 0,-3-6-624 15,-1 7-125-15</inkml:trace>
  <inkml:trace contextRef="#ctx0" brushRef="#br0" timeOffset="150390.7">10926 15934 2037 0,'0'0'90'0,"-8"-3"19"0,-2 6-87 0,3-3-22 16,7 0 0-16,0 0 0 0,-4-3 55 0,4 3 6 16,0 0 2-16,7 0 0 0,-7 0-40 0,11-6-8 15,-11 6-2-15,14 0 0 0,4 0-13 0,-4 0 0 0,-4-3 0 0,1-4-10 16,3 7 10-16,0 0 0 0,0 0 0 0,-7 0 0 16,-7 0 20-16,11 0 0 0,7-6 0 0,-4 6 0 15,-7 6-4-15,7-6-2 16,4 0 0-16,-1 0 0 0,-3 0-14 0,7 0 0 15,1 0 8-15,2 0-8 0,5-9-12 0,-5 9-6 0,1-6-1 16,7 6 0 0,6-10-10-16,-6 10-3 0,-4-3 0 0,1 3 0 15,2 0-34-15,-6 0-7 0,-4 3-2 0,0-3 0 16,-6 6-112-16,-5-2-22 0,11 2-5 0,-21-6-1 0</inkml:trace>
  <inkml:trace contextRef="#ctx0" brushRef="#br0" timeOffset="150805.74">11017 16201 288 0,'0'0'12'0,"7"0"4"0,4-7-16 0,-4 4 0 0,-7 3 0 0,0 0 0 15,14 0 517-15,-7-6 101 0,-7 6 20 0,14 0 4 16,0 0-520-16,0 0-104 0,4 0-18 0,-4 0-9 16,-3-3 9-16,6 3 0 0,8 0 0 0,-4 0 8 15,-3 0-8-15,7-6 9 0,6 6-9 0,1 0 10 16,-4 0-18-16,4 0-4 0,0 0-1 0,3 0 0 16,4 0-37-16,0 0-7 0,-8 0-2 0,1 6-663 15,4-6-133-15</inkml:trace>
  <inkml:trace contextRef="#ctx0" brushRef="#br0" timeOffset="159510.71">25097 2723 1152 0,'0'0'25'0,"0"0"6"0,0 0 1 0,0 0 0 0,0 0-32 0,0 0 0 0,3-6 0 0,-3 6 0 15,0-7 11-15,0 7-11 0,7-9 12 0,-3 6-12 16,-4 3 8-16,0 0-8 0,0 0 0 0,3-10 0 16,-3 10 19-16,0-6-3 0,0 6-1 0,0 0 0 15,0 0 22-15,4-9 5 0,-4 9 1 0,0 0 0 0,0 0 27 0,0-10 6 16,0 10 0-16,-4-3 1 16,4 3-10-16,0 0-3 0,-3-6 0 0,3 0 0 0,-4 3-12 0,4 3-4 15,0-10 0-15,-3 4 0 16,-1-4-20-16,1 1-5 0,3 6-1 0,0-3 0 0,0-4-22 0,0 4 8 15,0 3-8-15,0-7 0 0,0 4 9 0,0-3-9 16,0 6 12-16,-4-7-12 0,4 4 8 0,0 0-8 16,-3 3 0-16,-1-7 0 0,1 4 12 0,-1-4-2 15,0 1 0-15,1 6 0 0,-1-3 5 0,-3-1 1 16,4-2 0-16,-1 6 0 0,1-7 4 0,-4 4 0 16,3 6 1-16,1-9 0 0,-1 9-21 0,1-10 9 15,-4 7-9-15,7 3 0 0,0 0 10 0,0 0-10 16,-4-6 8-16,4 6-8 0,0 0 0 0,-4 0 0 15,4 0-12-15,0 0 12 0,0 0-22 0,0 0 3 0,0 0 1 0,0 0 0 32,0 0-29-32,0 0-5 0,-7 0-2 0,7 0 0 15,-7 0-118-15,7 0-24 0,-14 16-5 0,-7-13-1 0</inkml:trace>
  <inkml:trace contextRef="#ctx0" brushRef="#br2" timeOffset="173039.39">25414 2692 403 0,'0'0'17'0,"7"-4"5"0,4-2-22 0,-1 6 0 0,1-9 0 0,3 6 0 15,-3-4 259-15,-1 7 47 0,4-9 10 0,0 9 1 16,-7 0-230-16,-7 0-47 0,0 0-8 0,0 0-3 16,0 0-5-16,0 0-2 0,0 0 0 0,0 0 0 15,0 0 5-15,-7-6 1 0,-3 3 0 0,-4-7 0 16,0 4 2-16,-4-4 1 0,0 1 0 0,-3 0 0 16,0-7 9-16,3 13 3 0,-3-13 0 0,0 7 0 15,0-10 10-15,3 10 3 0,-3-1 0 0,0-6 0 0,0-2-4 0,0 2 0 16,-1-3 0-16,1 7 0 15,0-10-28-15,0 9-7 0,-4-3-1 0,1-2 0 0,2 2-2 0,-2-3-1 16,-5 7 0-16,1-4 0 0,0 6-13 0,-4-5 9 16,4-4-9-16,-4 10 8 0,4-7-8 15,0 13 10-15,-4-13-10 0,-3 4 10 0,0 2-10 16,-4-2 0-16,-4-1 0 0,5-3 0 0,-5 13 0 0,1-6 0 16,-4 3 0-16,0-1 0 0,4-2 0 15,3 6 0-15,4-7 0 0,-4 4 0 16,4-3 0-16,-1 6 0 0,-2-4 0 0,-1 4 0 0,4 3 9 0,-1-12 0 15,1 12 0-15,0 0 0 0,3 0 5 0,-3 0 1 16,-1 0 0-16,5 0 0 16,-1 6-15-16,0 0 11 0,0-3-11 0,1 7 10 0,2-1-10 15,-2 0 8-15,-1 1-8 0,4-1 8 0,-8 7-8 0,5-7 8 0,-1 7-8 0,0-3 8 16,0 9-8-16,-3-10 0 0,7 7 0 0,-4-3 0 16,4-1 0-16,3 4 0 0,1-6 0 0,-1 2 0 15,4 4 0-15,0-3 0 0,-4-4 0 0,4 4 0 16,-1 3 9-16,1-4-9 0,-3 4 10 15,-1 0-10-15,4 0 8 0,-4 6-8 16,0 0 0-16,-3-6 0 0,0 9 0 0,0-9 0 0,3 3 0 0,0 0 0 16,-6-3 0-16,2 6 8 0,1 0-8 0,3-6 0 15,-3 9 0-15,0-12 0 0,7 2 0 0,0 1 0 16,-1-3 8-16,1-4-8 0,0 1 0 0,4 0 9 16,2-4-9-16,1 0 0 0,-7 1 0 0,7 2 8 15,7-2 1-15,-4 2 0 0,1-12 0 0,-1 10 0 16,1-4-9-16,6-3 10 0,1 6-10 0,-4-2 10 0,-4-1-10 15,4-3 8-15,7-3-8 0,0 0 8 0,0 0-8 0,0 0 12 16,0 0-12-16,0 0 12 0,0 0 1 0,0 0 1 16,0 0 0-16,0-9 0 0,0 2-5 0,0-5-1 15,-7 2 0-15,0 4 0 0,10-13-8 0,-3 4 0 16,-3 2 0-16,3-6 0 0,-4-3 0 0,8 4 0 16,3-4 0-16,-4 0 0 0,-3-7 0 0,4 4 0 15,6 7 0-15,-2-1 0 0,-5-6 0 0,4 12 0 16,0-6 0-16,0 4 0 0,0-1 0 0,0 3 0 15,-7-2 0-15,4 5 0 0,3 7-9 0,-4-3 9 16,-3 6 0-16,0 0 0 0,0 0-9 0,0 0 9 16,0 0 0-16,-3 0-9 0,-8 0 9 0,8 9 0 15,-4 1 0-15,-4 5 0 0,-3-2-18 0,3 3-2 16,8 2 0-16,-4-2 0 0,-4 3 9 0,4 0 2 16,7 6 0-16,0 0 0 0,7-3 9 0,0 3 0 0,-3 3 0 0,6-12 0 15,5 12 0-15,-1-3 0 0,-4-6 0 0,1 0 8 16,6 6-8-16,-2-6 8 0,-1 0-8 0,0-1 8 15,0-2-8-15,4 3 0 0,-4-10 0 0,3 7 8 16,-6-4 9-16,3-5 3 0,4 2 0 0,-1 1 0 16,1-1-35-16,3 0-6 15,0-9-2-15,7 7 0 0,4-14 2 0,0 7 0 0,-7-3 0 0,6-3 0 16,15-3-76 0,0-4-15-16,4-9-4 0,2 3-1008 0</inkml:trace>
  <inkml:trace contextRef="#ctx0" brushRef="#br2" timeOffset="177224.03">26557 1672 1173 0,'-3'-6'52'0,"6"6"11"0,8-9-51 0,-4 9-12 15,-7 0 0-15,0 0 0 0,0 0 39 0,0 0 5 16,0 0 0-16,0 0 1 0,0 0 25 0,0 0 5 15,0 0 1-15,0 0 0 0,3 9-8 0,1-3 0 16,-4 4-1-16,0-1 0 0,0 10-3 0,0-3 0 16,0-1 0-16,0 4 0 0,0 3-12 0,0 3-2 15,0 4-1-15,0-4 0 0,-4 3-29 0,4 6-7 0,4 7-1 0,-4-3 0 16,0-1-12-16,-4 4 11 16,1-3-11-16,3-1 10 0,-4 4-10 0,4-10 0 0,0 1 9 0,-3-4-9 15,-4 0 0-15,7-3 0 0,0-3 0 0,3-6 0 16,-3 9 0-16,4-12 0 0,-1-1 0 0,1 1 0 15,-1-4-16-15,-3-3-4 0,4 4 0 0,-4-10-993 16</inkml:trace>
  <inkml:trace contextRef="#ctx0" brushRef="#br2" timeOffset="177656.92">26871 1952 864 0,'0'0'38'0,"0"0"8"0,0 0-37 0,0 0-9 15,0 0 0-15,-3 12 0 0,-1-9 193 0,-3 7 37 16,3-1 7-16,1 7 2 0,-4-13-173 0,0 6-34 15,0 4-8-15,3-4 0 0,-3 4-1 0,0-7 0 0,-3 3 0 0,2-5 0 16,1 8-3-16,0-9 0 0,-3 7 0 0,-1-1 0 16,1-3-8-16,-4 4-1 15,3-7-1-15,-3 3 0 0,-4 4-10 0,1-1 8 16,-1 0-8-16,4 1 8 0,-7-1-8 0,7 1 8 0,-1 2-8 0,5 1 8 16,-1-4-8-16,4-3 0 15,4 4 0-15,-1-7 0 0,4 6 0 0,4-2 0 0,-1 2 0 16,1 0 0-16,-1 1 0 0,1-4 0 0,3 3 0 15,3-5 0-15,-3 2 0 0,4 3 0 0,3-9-12 0,0 10 12 16,-3-10 0-16,6 9 12 0,-2-9 0 0,-1 6 0 16,0 4 1-16,0-10 1 0,0 0 0 0,0 0 0 15,-3 3-14-15,3-3-13 0,-4 0 2 0,1 6 1 16,0-6-47-16,-1 0-10 0,-3 0-1 16,0 0-780-16</inkml:trace>
  <inkml:trace contextRef="#ctx0" brushRef="#br2" timeOffset="177903.24">27316 1904 1609 0,'0'0'35'0,"0"0"7"0,-7 7 2 0,3 2 2 0,-3 4-37 0,3 2-9 16,-3 1 0-16,0 6 0 0,0-6 22 0,4 3 2 16,-4 9 1-16,3-9 0 15,1 6 2-15,-1 0 0 0,1 0 0 0,3 3 0 0,0-3-27 0,-4-3-20 0,4-3 3 16,4 6 1-16,-4 0-5 0,3-12-1 0,1 9 0 0</inkml:trace>
  <inkml:trace contextRef="#ctx0" brushRef="#br2" timeOffset="178119.28">27111 2300 1324 0,'0'0'118'0,"0"0"-94"0,0 0-24 0,0 0 0 16,0 0 146-16,0 0 25 0,0 0 5 0,0 0 0 15,0 0-133-15,11 0-27 0,-1 0-6 0,4-4-1 16,4 4-9-16,3-9 0 0,-3 3 9 0,3-4-9 0,4 1-12 16,-1 0-8-16,-3 9 0 0,4-7-562 15,-4-2-112-15</inkml:trace>
  <inkml:trace contextRef="#ctx0" brushRef="#br2" timeOffset="178404.42">27809 1591 1324 0,'0'-16'118'0,"0"16"-94"0,-3-3-24 0,-1-3 0 15,4 3 116-15,0-4 18 0,0 7 4 0,-3 0 1 16,3 0-58-16,0 0-11 0,3 16-2 0,-6 3-1 15,3 6-24-15,0 6-5 0,0 1-1 0,0 5 0 16,3 1-8-16,-3-4-1 0,0 10-1 0,0-6 0 16,0-4-14-16,0 10-2 0,-3 0-1 0,3-6 0 15,3 6-10-15,1-7 0 0,-1-2 9 0,1 3-9 32,0-4-17-32,3-9-8 0,-4 0-2 0,4-3-988 0</inkml:trace>
  <inkml:trace contextRef="#ctx0" brushRef="#br2" timeOffset="181311.44">26631 2977 403 0,'0'0'17'0,"0"0"5"0,0 0-22 0,0 0 0 0,0 0 0 15,0 0 0-15,0 0 151 0,0 0 25 0,0 0 6 0,0 0 1 16,0 0-89-16,0 0-18 0,0 0-3 0,0 0-1 15,0 0-7-15,0 6-1 0,-7-3-1 0,4-3 0 16,-4 10-21-16,3-4-4 0,-10 3-1 0,3 1 0 16,-10-1-13-16,4 7-4 0,-5-4 0 0,-2 10 0 15,3-9-7-15,-4 6-1 0,0 6-1 0,0 0 0 16,-3-6 0-16,0 9 0 0,3-9 0 0,-3 6 0 16,3 0-11-16,-3-6 8 0,0 9-8 0,0-9 8 15,3 6-8-15,-3 0 0 0,7 3 0 0,-1-3 0 16,5-6 0-16,-1 9 0 0,4-3 0 0,-4 1 0 15,8-5 0-15,3 1 13 0,0 0-1 0,3 3-1 16,-3-6 5-16,4 0 2 0,6-3 0 0,1-1 0 16,-1-2-10-16,1 6-8 0,6-4 9 0,1-5-9 15,-1 6 10-15,5-7-10 0,-1 4 10 0,3-4-10 0,5-3 9 16,-1 4-9-16,-4-1 8 0,8 0-8 16,0-9 0-16,-1 7 0 0,1-4 8 0,3-3-8 0,1 0 0 0,2 0 8 15,1-3-8-15,-4-4 8 0,4 7-8 16,3-9 0-16,-3 9 0 0,0-9 0 0,-4 9 0 15,0-4 0-15,0-2 0 0,4 0 8 0,-7 6-8 0,3-3 0 16,-7-3 0-16,4 6 0 0,-7 0 0 0,3-4 8 16,-4-2-8-16,1 6 0 0,3 0 0 0,-7-3 0 15,4-3 0-15,-4 6 0 0,4 0 0 0,-4 0 0 16,0-3 0-16,0 3 0 0,0-7 0 0,0 7 0 16,4 0 0-16,-4 0 0 0,0 0 0 0,0 0 0 0,-3 0 0 0,3 0 0 15,-3 0 0-15,-1 0 0 16,-10 0 0-16,7 0 0 0,-7 0 0 0,7 0 0 0,-7 0 8 0,0 0-8 15,0 0 12-15,0 0-2 0,7 0-1 0,-7 0 0 16,0 0 9-16,0 0 2 0,0-9 0 0,0 9 0 16,-7 0-4-16,4-3 0 0,-4-13 0 0,3 16 0 15,1-16-8-15,-4 16-8 0,-1-12 9 0,1 6-9 16,0-4 8-16,-3 4-8 0,-1-4 0 16,4 1 0-16,-3 6 0 0,-1-6 8 0,0 2-8 0,-3-2 0 15,4 6 9-15,-1-4-1 0,-3 1 0 0,3 3 0 16,4 3 0-16,-3-6-8 0,-1 3 12 0,4 3-4 15,0-7-8-15,7 7 0 0,-7 0 0 0,7 0 0 16,0 0 0-16,0 0 0 0,0 0 0 0,0 0 0 16,0 0 0-16,0 0 0 0,0 0-9 0,0 0 9 15,11 0-12-15,-4-9 4 0,3 9 8 0,1 0-13 16,-1-3 13-16,8 3 0 0,-4-6 0 0,4 6 10 16,-1 0-10-16,1 0 0 0,3 0 0 0,-3 6 0 15,-4-6 0-15,0 3 0 0,-7-3 0 0,4 9 0 0,-1-2 0 16,-3 2 0-16,0-6 0 0,-3 10 0 0,0-10-11 15,-4-3-1-15,3 9 0 0,-3 1 0 16,4-1 12-16,-4 0 0 0,-7 1 0 0,-1 2 8 16,1 1 0-16,-3 3 0 0,3-4 0 0,-4 4 0 0,-3 3-8 0,3-4 9 15,-3 4-9-15,4-3 10 0,-1 3-10 0,1-7 0 16,-4 4 0-16,3 3 0 0,0-4 0 0,1 4 8 16,-1-3-8-16,1-4 0 0,-1 4 0 0,0 3 0 15,4-3-9-15,-3-4 9 16,-1 4-188-16,4-7-30 0</inkml:trace>
  <inkml:trace contextRef="#ctx0" brushRef="#br2" timeOffset="182177.92">28123 3030 1072 0,'0'0'48'0,"0"0"9"0,0 0-45 0,0 0-12 15,0 0 0-15,0 0 0 0,0 0 32 0,0 0 4 16,0 0 0-16,0 0 1 0,-3 7 8 15,-1 2 2-15,-3-9 0 0,0 3 0 0,0 6 10 0,0-2 3 16,-3-7 0-16,3 9 0 0,-4 1-23 0,0-1-4 16,-3 7-1-16,0-7 0 0,4 0-8 0,-5 10-1 15,1-9-1-15,4 5 0 0,-1 4-4 16,-3 0-1-16,3 0 0 0,-3 6 0 0,4 0 16 0,-4 0 3 16,3-3 1-16,-3 9 0 0,0-2 1 0,0-1 0 15,3 6 0-15,1 1 0 0,-1-4-12 0,0 10-2 16,4-7-1-16,0 4 0 0,0 0 0 0,4-4 0 15,-1 10 0-15,1-16 0 0,6 10-23 0,-3-4 0 0,0-2-12 16,4-10 4-16,-1 6 8 0,1-3 0 0,3 3 0 16,0-3 0-16,0 0 0 0,0 1 0 0,4-5 0 0,-4-2 0 15,3 6 0-15,1-6 0 0,-1 0 0 0,1-3 0 32,0 2-56-32,3-2-10 0,-4 3-2 0,1-10 0 15,3 1-159-15,-3-1-32 0,-1 1-6 0</inkml:trace>
  <inkml:trace contextRef="#ctx0" brushRef="#br2" timeOffset="183244.58">28275 3356 864 0,'0'0'38'0,"0"0"8"0,0 0-37 0,0 0-9 16,0 0 0-16,0 0 0 0,0 0 163 0,0 0 30 15,0 10 7-15,4 2 0 0,-1-5-150 0,-3 2-30 16,4 7-7-16,-1-4-1 0,1 7-3 0,-1 0-1 16,1 3 0-16,-1 0 0 0,1 3 0 0,-1 0-8 15,1 3 12-15,-1 0-4 0,-3 4 9 0,4-10 2 16,0 6 0-16,-4-3 0 0,0 0-8 0,3 3-2 15,-3-9 0-15,0 6 0 0,4-6-9 0,-1 6 0 16,-3-9 0-16,4-4 8 16,-1-2-113-16,-3 5-23 0,4-5-5 0,-1-1-1 0</inkml:trace>
  <inkml:trace contextRef="#ctx0" brushRef="#br2" timeOffset="183798.5">28575 3529 1548 0,'0'0'68'0,"0"0"15"0,0 0-67 0,0 0-16 15,0 0 0-15,0 0 0 0,0 0 36 0,0 0 3 16,-7 9 1-16,3-2 0 0,-3 2-31 0,4-6-9 16,-4 6 0-16,3 1 0 0,1-4 8 0,3 10-8 0,-7-4 0 0,0-5 0 15,0 2 0-15,-4 7 0 0,4-13 0 0,-4 6 0 16,1 1 0-16,-4-1-12 0,3 0 3 0,-3 1 1 16,0-4 8-16,0 4 0 0,0-10 0 0,0 6 0 15,3-3 0-15,0-3 0 0,1 9 0 0,6-9 0 16,4 0 0-16,0 0 0 0,0 0 0 0,0 0 0 15,0 0 0-15,0 0 0 0,4 10 0 0,-1-4 0 16,4 10 31-16,0-13 1 0,0 6 1 0,4 1 0 16,-4-1-33-16,4 1 0 0,-1-1 0 0,1-3 0 15,-1 4 0-15,5-1 0 0,-5 0 0 0,1-9 10 16,-1 7-10-16,1-4 0 0,-4 3 0 0,4-6 0 16,-4 0-47-1,3 3-11-15,-10-3-2 0</inkml:trace>
  <inkml:trace contextRef="#ctx0" brushRef="#br2" timeOffset="184038.37">28857 3432 691 0,'7'0'61'0,"-7"0"-49"15,0 0-12-15,7 0 0 0,0 6 213 0,4-3 40 16,-4 3 8-16,0-3 2 0,0 13-205 0,0-6-41 0,-3 8-8 0,-1-2-1 16,1 0 1-16,-1-4 1 0,-3 7 0 0,-3 6 0 15,3 3-10-15,-4-12 0 16,-3 3 0-16,0 6 8 16,0-3-36-16,0-6-8 0,-4 2-2 0,1 1-682 0</inkml:trace>
  <inkml:trace contextRef="#ctx0" brushRef="#br2" timeOffset="184206.17">28727 3789 1555 0,'0'0'68'0,"0"0"16"0,0 0-68 0,7 0-16 0,0-3 0 0,-7 3 0 15,7-6 0-15,0 3 0 0,4-4 0 0,-1 7 0 16,1-3-18-16,-1-3-10 0,4 6-3 0,4-3-412 15,0-4-82-15</inkml:trace>
  <inkml:trace contextRef="#ctx0" brushRef="#br2" timeOffset="184514.66">29245 3432 1152 0,'0'0'102'0,"0"0"-82"0,0 0-20 0,0 0 0 16,0 0 124-16,0 0 21 0,4 9 4 15,-1 0 1-15,1 1-110 0,-1 2-21 0,1 1-5 0,-1 3-1 16,-3-4-13-16,4 10 0 0,0-3 0 0,-4 3 0 15,0 0 16-15,0 6 0 0,0-9 0 0,-4 6 0 16,0-3-26-16,1 12-5 0,-1-15-1 0,1 6 0 16,-1-6-6-16,4 0-2 0,0 3 0 0,0-10 0 15,-3 4-54-15,3 0-11 16,3-4-3-16,-3-12 0 0</inkml:trace>
  <inkml:trace contextRef="#ctx0" brushRef="#br2" timeOffset="184994.72">29164 3011 864 0,'0'0'76'0,"0"0"-60"0,0 0-16 0,0 0 0 15,0 0 121-15,4 19 22 0,-1-12 4 0,4 2 1 16,-3 3-96-16,6-5-20 0,1 12-3 0,3-10-1 15,0 10 11-15,4-4 1 0,-4-5 1 0,11 9 0 16,-1-1-16-16,8-2-3 0,-4 3-1 0,4 6 0 16,0-6 0-16,0 6 0 0,-4-6 0 0,0 9 0 15,0-9-21-15,0 6 0 0,1 0 0 0,-5 3 0 16,1 0 21-16,-7 7 3 0,3-7 1 0,-7 7 0 16,-3-1-6-16,-4 1-2 0,-4 2 0 0,-3-2 0 15,0 2 0-15,-7-2 0 0,0-7 0 0,0 7 0 16,0-7-2-16,0-3-1 0,-4 3 0 0,4-3 0 15,0-6-6-15,0 6 0 0,0-6-8 0,0 0 12 16,3 0-12-16,1-4-8 0,-1 4 8 0,1-3-13 16,-1-4-154-1,1 1-30-15</inkml:trace>
  <inkml:trace contextRef="#ctx0" brushRef="#br2" timeOffset="185929.37">30339 2968 748 0,'0'0'33'0,"0"0"7"0,0 0-32 0,0 0-8 0,0 0 0 0,0 0 0 15,-7 0 139-15,7 0 25 0,-4-4 6 0,4 4 1 16,0 0-128-16,0 0-26 0,0 0-5 0,-7 4 0 16,-3-4-12-16,6 9 8 0,-3-9-8 0,4 6 8 15,-4 4 5-15,-1-1 1 0,1 0 0 0,4 1 0 16,-8 6 17-16,1-4 3 0,3 4 1 0,0 3 0 16,-4-1-2-16,0 7 0 0,4 4 0 0,-3-4 0 0,3 3-17 0,-4-3-4 15,4 10-1-15,0-7 0 0,0 0-11 0,0 7 0 16,-4-1 0-16,8 4 8 0,-4-10-8 0,0 13 0 15,0-7 0-15,-4 4 0 0,4-1 0 0,0 4 0 16,0-3 0-16,0-1 8 0,0-2-8 0,3-1 0 16,-3-5 0-16,4 5 0 0,-1-9 10 0,4-3-10 15,0 3 12-15,0 3-12 0,4-2 0 0,-1-8 0 16,1 7 0-16,3-6 0 0,0 0-13 0,3 0-3 16,-3 3-1-16,4-10 0 15,0 7-59-15,3 0-12 0,-4-3-3 0</inkml:trace>
  <inkml:trace contextRef="#ctx0" brushRef="#br2" timeOffset="186947.58">30533 3209 748 0,'0'0'67'0,"0"0"-54"0,0 0-13 0,0 0 0 16,0 0 117-16,0 0 21 16,0 0 4-16,0 0 1 0,0 0-70 0,0 0-13 15,0 0-4-15,0 0 0 0,0 0-6 0,0 0-2 16,0 0 0-16,0 0 0 0,0 0 9 0,0 0 2 0,0 0 0 0,3 9 0 16,-3 7-2-16,0-16 0 0,4 9 0 0,0 1 0 15,-1-1-41-15,1 7-16 0,-1-7 11 0,1 1-11 16,-1 5 10-16,4-2-10 0,-3 6 10 0,-1-3-10 15,1 2 14-15,-1 1-3 0,4 6-1 0,-3-6 0 16,-1 0 0-16,1 6 0 0,-4 0 0 0,3 3 0 16,-3-3-10-16,0 4 0 0,0-4 9 0,0 3-9 0,-3-3 8 15,3-3-8-15,0 3 8 0,-4 0-8 16,4-6 0-16,-3 0 0 0,3-4 0 0,-4-2 0 16,1 3-24-16,-1 2-2 0,4-11-1 0,-3 2 0 15,-1-6-38-15,4-3-8 16,0 0-2-16,0 0 0 0,0 0-55 0,0 0-11 0,0 0-3 15,0 0 0-15</inkml:trace>
  <inkml:trace contextRef="#ctx0" brushRef="#br2" timeOffset="187431.68">30861 3378 691 0,'0'0'61'0,"0"0"-49"0,0 0-12 0,0 0 0 15,0 0 222-15,0 0 42 0,0 0 8 0,0 0 1 16,0 0-203-16,0 0-41 0,0 16-8 0,-4-16-1 15,-3 16-20-15,4-13 0 0,-8 6 0 0,4 1 0 16,0-1 0-16,-7 0 0 0,0 1 0 0,0 6 0 16,0-7 0-16,-4 7 0 0,0-4 0 0,1 4 0 15,-1 0 15-15,1-4-1 0,2-3 0 0,1 7 0 16,0-6-14-16,4-1 0 0,3 7-9 0,-4-7 9 16,0-6 0-16,8 10 0 0,-4-10 0 0,3 6 0 0,-3-9 0 0,4 10 0 15,-1-4 0-15,-3 3 0 0,4-6 8 0,-1 7-8 16,1-4 0-16,-1 4 0 0,4-10 0 0,0 6 0 15,0-6 0-15,0 12 0 0,0-12 10 0,4 16-2 16,-4-16 0-16,3 0 0 0,1 16-8 0,-4-16 0 16,0 0 0-16,7 3 0 0,0-3 0 0,-7 0 0 15,7 9 0-15,0-9 0 0,3 7 0 0,1-4-11 16,0-3 3-16,-1 6 0 16,1-6-87-16,3 3-17 0,-4-3-3 0,1 0-1 15,0 0-15-15,-1 0-3 0,1 0-1 0</inkml:trace>
  <inkml:trace contextRef="#ctx0" brushRef="#br2" timeOffset="187810.75">31157 3366 172 0,'0'0'16'0,"0"0"-16"16,0 0 0-16,0 0 0 15,0 0 400-15,0 0 78 0,0 0 15 0,0 12 3 0,4-12-384 16,-4 16-76-16,0-13-16 0,0 10-4 16,0-4-8-16,3 4-8 0,-3-4 9 0,4 0-9 15,-1 1 9-15,-3 6-9 0,0 2 8 0,0-2-8 0,0-7 0 0,-3 10 0 16,3-3-14-16,-4-4 5 0,4 4 9 0,0 0-10 16,-3-4 10-16,-1 4-10 15,4 0-18-15,0-4-3 0,-7 4-1 0,4-7 0 16,-4 4-123-16,3-1-25 0</inkml:trace>
  <inkml:trace contextRef="#ctx0" brushRef="#br2" timeOffset="188066.25">30921 3617 576 0,'18'0'51'0,"-11"-7"-41"0,3 7-10 0,4 0 0 16,-3 0 227-16,7-9 43 0,-1 9 9 0,1-3 1 15,-4-3-204-15,4 6-40 0,-4-10-9 0,3 10-2 16,-3-6 13-16,4 6 2 0,-7 0 1 0,3-3 0 16,-4 3-29-16,5-7-12 0,-5 7 8 0,1 0-8 15,-1-3 0-15,1 3 0 0,-11 0 0 0,10-6 0 16,-10 6-44-16,7 0-15 0,-7 0-2 0</inkml:trace>
  <inkml:trace contextRef="#ctx0" brushRef="#br2" timeOffset="188981.57">31542 3187 1065 0,'0'0'47'0,"0"0"10"0,0 0-45 0,0 0-12 0,0 0 0 0,0 0 0 15,0 0 40-15,0 3 5 0,0-3 2 0,0 0 0 0,0 10 0 0,0-1 0 16,0-9 0-16,0 9 0 0,3 1-18 0,-3-4-3 15,-3 3-1-15,3 1 0 0,0-1 24 0,-4 1 5 16,1-4 1-16,-1 10 0 0,1-4 7 0,-1-2 2 16,1 5 0-16,-1-2 0 0,-3 3-12 0,0 2-3 15,4-2 0-15,-1 3 0 0,-3 6-29 0,3-3-7 16,4-6-1-16,0 9 0 16,0 0-12-16,0-3 0 0,0 3 0 0,0-6 0 0,0 6 0 0,0 0 0 15,-3-6 11-15,3-7-11 0,0 7 0 0,0 3 0 16,0-3 0-16,0-7-12 15,3 4-12-15,1 3-1 0,-4-10-1 0,-4 7 0 16,1-7-33-16,3 1-6 0,0-1-2 0,-4 0-497 16,-3-9-100-16</inkml:trace>
  <inkml:trace contextRef="#ctx0" brushRef="#br2" timeOffset="189412.95">31838 3341 1425 0,'0'0'63'15,"0"0"13"-15,0 0-60 0,7 3-16 0,-3-3 0 0,-4 0 0 0,3 6 84 0,4 4 15 16,-3-4 2-16,-1 6 1 0,-3-5-30 0,0 2-5 15,0-6-2-15,0 10 0 0,0-4-40 0,-3 0-8 16,-1 1-1-16,4 2-1 0,0-2-15 0,-3 6 0 0,3 2 0 16,-4-8 0-16,4-1 0 0,-3 7 0 0,3 0-8 0,0-4 8 31,-4-3-31-31,4 7 1 0,0-6 0 0,0-1 0 16,0 0-56-16,0 7-11 0,0-16-3 0,0 16-668 0</inkml:trace>
  <inkml:trace contextRef="#ctx0" brushRef="#br2" timeOffset="189620.53">31690 3576 403 0,'0'0'36'0,"0"0"-36"0,7-3 0 0,0-4 0 15,0 7 336-15,4 0 60 0,-4-3 12 0,3 3 2 16,5-6-308-16,-5 6-62 0,1 0-12 0,-1 0-2 0,-3 0-26 0,4 0 8 15,0 0-8-15,-1 0 0 16,-3 0 0-16,4 6-9 0,-4-6 0 0,3 0 0 16,1 0-128-16,0-6-26 0,-4 6-5 0,0 0 0 0</inkml:trace>
  <inkml:trace contextRef="#ctx0" brushRef="#br2" timeOffset="189992.54">32202 3146 403 0,'0'0'36'0,"0"0"-36"0,0 0 0 0,0 0 0 16,0 0 281-16,0 0 50 0,0 10 9 0,0-4 3 16,0 6-230-16,-4 4-45 0,4 3-10 0,0-3-2 15,0 2-9-15,0 1-3 0,0 0 0 0,0 6 0 16,0-6-25-16,0 6-6 0,0-6-1 0,0 6 0 16,0 0 0-16,0-3 0 0,0-3 0 0,0 6 0 15,0 0-12-15,0-9 11 0,0 6-11 0,0-4 10 16,0 4-10-16,-3 0 0 0,-1-6 0 0,4 3 0 15,-7-3 0-15,3-4 0 0,4 7 0 0,-3-7 0 16,-1 1 0-16,4-4-12 0,0-2 2 0,-3 2 1 16,3-9-106-16,0 0-21 0,0 0-4 0,0 0-639 15</inkml:trace>
  <inkml:trace contextRef="#ctx0" brushRef="#br2" timeOffset="190816.09">31933 2770 1458 0,'0'0'64'0,"0"0"14"0,0 0-62 0,0 0-16 15,0 0 0-15,8 0 0 0,2 0 53 0,1-6 8 16,3 6 2-16,0 0 0 0,-4 0-7 0,8 0-2 16,0 0 0-16,-1 0 0 0,1 0-30 0,0 0-7 15,3 6-1-15,-4-6 0 0,5 0-16 0,-1 9 0 16,-4-9 8-16,1 10-8 0,0-10 0 0,-1 9 0 16,1-3 0-16,-4 4 0 0,0-1 0 0,-3 1 0 0,-1-1 0 0,-3 1 0 15,4 5 23-15,-4-2 1 0,0 2 0 0,4 4 0 16,-8-3 2-16,4 3 1 15,-3 9 0-15,-1-9 0 0,1 3-8 0,-4 6-2 0,3-3 0 0,-3 3 0 16,0-3-17-16,0-3 8 0,0 6-8 0,0 7 0 16,4-10 8-16,-4 3-8 0,0-3 0 0,3 0 0 15,-3-3 11-15,4 4-11 0,-4-1 10 0,4 0-10 16,-1-7 13-16,1 4-3 0,-1-6-1 16,4 12 0-16,-3-12 7 0,-1 3 0 0,-3 0 1 15,4-1 0-15,-4 8-8 0,-4-8-1 0,4 1-8 0,0 6 12 16,-3-6 0-16,-1 0-1 0,4 3 0 0,-3-3 0 15,-1 6-11-15,1-6 0 0,3 3 9 0,0-7-9 16,-4 4 0-16,4 0 0 0,0-3 0 0,0-7 8 16,0 10-8-16,0-10 0 0,0 7 0 0,0-7 8 15,-3 7-8-15,3-4 0 0,0-2 0 0,-4-4 0 0,4 10-12 16,-7-13-4-16,3 6-1 0,1-9 0 16,-4 10-49-16,-4-4-10 0,4-3-1 0,0-3-1 15,0 6-150-15,0-2-31 0,7-4-5 0,-18 0-2 0</inkml:trace>
  <inkml:trace contextRef="#ctx0" brushRef="#br2" timeOffset="192233.55">33158 2833 288 0,'0'0'25'0,"0"0"-25"16,0 0 0-16,0 0 0 0,0 0 305 0,0 0 56 0,0 0 11 0,0 0 3 15,0 0-239-15,-4 6-48 0,4-6-10 0,0 0-2 16,0 0 16-16,-7 3 4 0,7-3 0 0,-7 6 0 15,3-2-52-15,1 5-9 0,-4 0-3 0,0 1 0 16,-4 5 8-16,1 4 2 0,3 6 0 0,-4-6 0 16,4 6 10-16,-7 3 1 0,0 7 1 0,0-1 0 15,-8 4-34-15,-2 6-8 16,3 3 0-16,-8 13-1 0,-2-4 1 0,2 4 0 0,-2-4 0 16,-1 13 0-16,-7-6-12 0,4 6 0 0,-8-7 9 15,5 4-9-15,-5-3 0 0,5 0 0 0,-5-1 0 0,4-2 0 31,4-4-32-31,3-2 0 0,4-4-1 0,3-3 0 0,8-3-13 0,-1-6-2 16,4-4-1-16,0-6 0 0,3 4-112 0,4-10-23 16,0-7-4-16,4 1-440 0,-1-13-89 0</inkml:trace>
  <inkml:trace contextRef="#ctx0" brushRef="#br2" timeOffset="192983.34">32992 3557 1440 0,'0'0'128'0,"0"0"-103"0,0 0-25 0,0 0 0 16,3-3 96-16,1-3 15 0,-1-4 2 0,4 10 1 15,-3-9-26-15,3 6-6 0,4-4-1 0,-8-2 0 16,1 9-21-16,3-9-5 0,3 2-1 0,-3-2 0 16,7 0-22-16,1-1-4 0,-1 4 0 0,3-4-1 15,4 1-10-15,-3 0-1 0,0-1-1 0,-4 1 0 16,4 6 17-16,-4-13 3 0,0 16 1 0,0-16 0 15,0 16 3-15,-3-9 1 0,-1 0 0 0,1 5 0 16,-11 4-23-16,10-6-4 0,-10 6-1 0,14 0 0 16,-14 0-12-16,11 0 9 0,-11 0-9 0,0 0 8 15,14 0-8-15,-14 0 0 0,11 10 0 0,-4-1 0 16,0 0 0-16,-4 7-9 0,1-7 9 0,-4 7 0 16,0 3-9-16,-4 0 9 0,1 0 0 0,3 6-9 0,-4 0 9 15,-3 3 0-15,0 0 0 0,0 0 0 16,-3 7 0-16,-1-7 0 0,0 7 0 0,-3-1 0 0,0 1 0 0,0-4 0 15,0 3 0-15,-4-2 0 0,4-10 0 0,-3 6 0 16,-1-3 0-16,4 0 0 0,-4 0 0 0,0-3 0 16,1-3 0-16,3 6 0 0,-4-6 0 0,11-3 0 15,0-7 0-15,-4 7 0 0,-3-4 0 0,4-2 0 16,-4-1 0-16,-1 4 8 0,1-10-8 0,0 6 0 16,0 0 0-16,0-9 0 0,0 0-8 0,3-9-4 15,1 6 0-15,3-6 0 0,0-4 12 0,3-6 0 16,1 7-9-16,6-4 9 0,1-3-11 0,-1-6 3 0,1 6 0 0,-1 4 0 15,1 2 8-15,-1-3-12 0,1 4 12 0,-1-4-12 16,4 10 35-16,-3-4 6 0,-1 1 2 0,1 0 0 16,0 5 1-16,-4 4 1 0,3-6 0 0,-3 6 0 15,4-6-10-15,-4 6-3 16,0 0 0-16,10 6 0 0,4-6 5 0,0 10 1 16,0-4 0-16,1-3 0 0,-5 6-5 0,8 1-1 0,-1-1 0 0,5 4 0 15,6-1-3-15,-3-2-1 0,6 5 0 0,5 4 0 16,-1 0-8-16,0-3-8 0,-3-4 12 0,0 10-12 15,-4-9 0-15,0 6-9 0,4 3-1 0,0-1 0 16,-1-5-142 0,5 0-29-16,-1-4-6 0</inkml:trace>
  <inkml:trace contextRef="#ctx0" brushRef="#br0" timeOffset="212656.7">13109 15417 172 0,'14'0'16'0,"-14"0"-16"0,0 0 0 0,0 0 0 16,7 0 134-16,-7 0 24 0,0 0 5 0,0 0 1 15,0 0-28-15,0 0-6 0,0 0-1 0,0 0 0 16,0 0-12-16,0 0-2 0,0 0-1 0,0 0 0 16,0 0-28-16,7 0-6 0,-7 0 0 0,4 6-1 15,3-6-34-15,-7 0-6 0,7 3-2 0,-7-3 0 16,0 0-37-16,4 0 0 0,3 9-14 0,0-9 4 0,-7 0 10 0,0 0 11 16,0 0-3-16,3 7 0 0,-3-7-8 0,0 0-11 15,0 0 3-15,0 9 0 0,-3 1 23 0,3-10 5 16,0 0 0-16,0 0 1 0,-4 9 3 0,1 0 0 15,3-9 0-15,-4 10 0 0,4-10-12 0,-3 6-3 16,-1 3 0-16,1 1 0 0,6-1-9 0,-6 7 0 16,3-13 9-16,0 13-9 0,-4-7 16 0,8 1 0 15,-1-1-1-15,-3 7 0 0,-3-7-15 0,3 0 0 0,0 7 0 16,0-3-10-16,-4-4 10 0,1 7 0 0,3-7 8 0,-8 7-8 16,5-7 13-16,-4 4-1 0,3 3-1 15,4 2 0-15,-3-2 5 0,-1 3 0 0,1 0 1 16,-1-1 0-16,4 1 1 0,0 6 0 0,0-6 0 0,-3 6 0 15,3-6-10-15,0 0-8 0,0-3 12 16,0 2-12-16,0-2 11 0,3-3-11 0,1-4 10 16,-4 7-10-16,0-7 8 0,0 1-8 0,3-1 0 0,-6 0 9 15,-1 4 0-15,1-10 0 0,-1 6 0 0,1-2 0 16,-4 2-9-16,3-6 0 0,1 7 0 0,-5-10 0 16,8 0 0-16,-3 6 0 0,-1 3 0 0,4-9 8 15,0 0 2-15,-3 7 0 0,3-7 0 0,-4 3 0 16,4-3-10-16,-3 9 8 0,3-9-8 0,0 0 8 15,0 0-8-15,0 0 0 0,0 0 0 0,0 0 0 16,0 0 0-16,0 0 0 0,0 0-12 0,0 0 12 16,0 0-12-16,0 0 12 0,0 0-10 0,0 0 10 15,7-3-100-15,0-3-13 16,-7 6-3-16,3-10-1 0,-3 10-108 16,0-9-22-16,0 9-4 0,0 0-1 0</inkml:trace>
  <inkml:trace contextRef="#ctx0" brushRef="#br0" timeOffset="214649.37">13582 15702 518 0,'0'0'23'0,"0"0"5"0,0 0-28 0,0 0 0 15,0 0 0-15,0 0 0 16,11-3 140-16,-4-3 24 0,-7 6 4 0,0 0 0 0,7 0-89 0,-7 0-19 16,7-4-3-16,-7 4-1 0,0 0-20 0,3-6-5 15,4 6-1-15,-7 0 0 0,0 0 22 0,0 0 5 16,0 0 1-16,0 0 0 0,0 0 18 0,0 0 4 16,0 0 1-16,0 0 0 0,0 0-30 0,-7 0-7 15,0 0 0-15,7 0-1 0,-7 6-23 0,-3-2-5 0,-1 2-1 0,0-3 0 16,4 3-14-16,-3-3 0 0,-4 7 0 0,0-4 0 15,-1 4 0-15,1-1 0 0,0 0 0 0,0 1 0 16,-7-1 0-16,0 1 0 0,3 5 0 16,-3-5 0-16,0-1 0 0,0 0 0 0,-1 1 8 0,1-4-8 15,0 4 14-15,0-1-3 0,0 0-1 16,3-2 0-16,0-4 0 0,4 6 0 0,4-3 0 0,-1-2 0 16,1 2-10-16,3-3 12 0,0 3-12 0,-1 4 12 15,1-10-12-15,4 9 0 0,3-9 0 0,0 0 8 16,0 0-8-16,0 0 0 0,0 0 0 0,0 0 0 15,0 0 8-15,0 0-8 0,0 0 8 0,0 0-8 16,0 6 8-16,0-6-8 0,0 3 0 0,0-3 8 16,7 10 1-16,-7-10 0 0,-4 6 0 0,8 4 0 15,-4-10 3-15,3 9 1 0,-3-9 0 0,8 9 0 16,-1-9 13-16,0 10 2 0,7-10 1 0,-4 6 0 0,8-3-2 16,0 3-1-16,3-6 0 0,3 4 0 0,-2 2-18 0,-1 3-8 15,0-2 8-15,0-4-8 0,-3 6 0 0,-1 1 0 16,1 5 0-16,0-5 0 0,-1 5-11 0,1-2 11 15,-4 2-8-15,0-2 8 0,0 3-12 0,4-1 4 16,-7-2 0-16,3 3 0 0,0-1-5 0,3-2-1 16,1-4 0-16,-4-2 0 15,0 2-26-15,-3 0-6 16,6-9-1-16,-2 10 0 0,2-10-106 0,1 0-22 0,-1 0-4 0,-2 0-661 0</inkml:trace>
  <inkml:trace contextRef="#ctx0" brushRef="#br0" timeOffset="-214046.1">14319 15263 864 0,'0'0'76'0,"7"3"-60"0,0-3-16 0,0 0 0 16,0 0 80-16,1-3 14 0,-1 3 2 0,0 3 1 15,-7-3-49-15,10-3-9 16,-10 3-3-16,0 0 0 0,7 0-14 0,-7 0-3 15,0 0-1-15,0 0 0 0,0 0 20 0,-3 9 4 0,-4-2 1 0,0-4 0 16,-7 6-8-16,3 7-2 0,-7-4 0 0,1 4 0 16,-1 3 23-16,0 0 5 0,1-4 1 0,-4 11 0 15,-1-5-18-15,1 5-3 0,0-1-1 0,3 0 0 16,-3 3-27-16,0-6-5 0,3 9-8 0,-3-3 11 16,7 1-11-16,-3-1 0 0,-1 3 0 0,4-2 0 0,0 5 15 15,3-6 1-15,1 0 0 0,-1 4 0 0,0-4 11 0,1 0 2 16,3 0 1-16,0-2 0 0,0 2-10 0,3-3-1 15,1 3-1-15,3-3 0 0,0 0-18 0,0-3 0 16,3 3 0-16,4 4 0 0,-3-11 9 0,6 7-1 16,-3 1-8-16,7-1 12 0,1-3-12 15,2-7 0-15,4 10 0 0,1-6 0 16,2-9-18-16,1 8 0 0,0-8 0 0,-1-1 0 16,-3 1-48-16,4-1-10 0,-4 0-1 15,-3-2-1-15,3 2 29 0,-7-9 5 0,0 6 2 0,4-3 0 16,-7-3-24-16,3 0-5 0,-4 0-1 0,-3-9-665 15</inkml:trace>
  <inkml:trace contextRef="#ctx0" brushRef="#br0" timeOffset="-213563.82">14446 15533 1771 0,'0'0'78'0,"0"0"17"0,-3-3-76 0,3 3-19 16,0 0 0-16,0 0 0 0,0 0 16 0,0 0-1 15,0 0 0-15,0 0 0 0,0 0-30 0,0 0-5 16,3 9-2-16,1 0 0 0,-1 1 22 0,1-1 0 16,-1 1 0-16,1-1 0 0,-1 0 28 0,1 1 3 15,3 5 1-15,-3 1 0 0,-1-3 12 0,1 6 4 16,-1 2 0-16,-3 1 0 0,4 4-10 0,-4-1-2 15,-4 3 0-15,4 9 0 0,0-2-11 0,-3-1-2 0,3 4-1 16,-4-3 0-16,1-1-22 0,-1 1 0 16,4-4 0-16,-4 0 0 0,4 1-8 0,0-7-7 15,0 3-1-15,0 6 0 0,0-8 16 0,0-8 0 0,-3 7-10 0,3-12 10 32,0 9-36-32,0-10-2 0,0-2-1 0,0-1 0 15,0-2-151-15,0-7-30 0,0 0-7 0,0 0-1 0</inkml:trace>
  <inkml:trace contextRef="#ctx0" brushRef="#br0" timeOffset="-213178.93">14884 15818 2077 0,'0'0'45'0,"0"0"10"0,-4 0 1 0,1 0 4 0,-1 0-48 0,1 0-12 16,-1 6 0-16,-3-3 0 16,0 7-9-16,0-4-4 0,0 4-1 0,-4-1 0 15,-3 0-13-15,0 7-2 0,3-7-1 0,-6 1 0 0,3-1 30 16,-4 7-9-16,4-7 9 0,0 1 0 0,0-7 20 0,0 3 10 16,0 4 2-16,3-4 0 0,0-3-4 0,1 6 0 15,-1 1 0-15,4-4 0 0,0-3-15 0,4 7-3 16,-8-4-1-16,4 3 0 0,3 1-9 0,-3-1 0 15,0 1 0-15,4-1 0 0,-4-3 0 0,0 4 0 16,3-1 0-16,1 0 0 0,-1-2 0 0,4-7 13 16,0 9-1-16,0-6-1 0,0-3 29 0,0 0 7 0,7 6 1 0,0-2 0 15,7 2-12-15,0-3-1 0,0-3-1 0,4 6 0 16,3-6-34-16,4 7 0 0,0-4 0 0,-1-3 0 31,1 9-25-31,0-3-9 0,-1 4-2 0,1-1 0 16,-4 1-106-16,-3-4-22 0,3 3-4 0,-7-6-428 0,0 7-85 0</inkml:trace>
  <inkml:trace contextRef="#ctx0" brushRef="#br0" timeOffset="-212897.83">15378 15846 2368 0,'0'0'105'0,"0"0"22"0,-4 7-102 0,1 2-25 16,-1 7 0-16,0-4 0 0,1 7 37 0,3 6 3 16,0-6 0-16,0 6 0 15,0-6-54-15,-4 6-10 0,4 0-3 0,0-3 0 16,-3 3-15-16,-1 0-3 0,1-6-1 0,-4 9 0 15,3-12-49-15,1 3-9 0,-4-1-3 0,3 1 0 16,-3-9-9-16,4 5-1 0,-8-5-1 0,4-4-593 0</inkml:trace>
  <inkml:trace contextRef="#ctx0" brushRef="#br0" timeOffset="-212707.12">15148 16085 2696 0,'0'0'60'0,"0"0"12"0,0 0 2 0,0 0 1 0,0 0-60 0,7 0-15 0,4 0 0 0,0 0 0 16,3 0 0-16,3 0 0 0,4 0-12 0,1 0 12 15,-1 0-40-15,3 0 0 0,5-7-1 0,-1 4 0 16,0-3-129-16,4 6-26 0,-4-9-4 0,0 5-2 16,-3-2-18-16,-4 3-4 0,0-3-1 0</inkml:trace>
  <inkml:trace contextRef="#ctx0" brushRef="#br0" timeOffset="-212388.29">15840 15567 2304 0,'0'0'102'0,"0"0"21"0,0 0-99 0,0 0-24 16,0 0 0-16,0 0 0 0,0 0 165 0,3 10 28 16,4 5 6-16,0 4 1 15,0 0-200-15,4 6-29 0,-4 3-11 0,0 0-3 16,0 7-14-16,-3-7-3 0,3 13-1 0,-4-10 0 16,1 13 11-16,-1-9 2 0,-3-1 1 0,0 1 0 0,0-7 35 0,0 0 12 0,0 0-9 15,0-3 9-15,-3 4 0 0,3-4 0 16,-4 0 0-16,4-6 0 0,-3 6 0 0,-4-6 0 0,3-1 8 15,1 1-8 1,-4-3-97-16,3-4-24 0,4 4-5 0,-3-7-851 0</inkml:trace>
  <inkml:trace contextRef="#ctx0" brushRef="#br0" timeOffset="-211762.23">15896 15291 1785 0,'0'0'159'0,"0"0"-127"0,0-9-32 0,4-1 0 16,3 10 140-16,0-6 21 0,0 3 5 0,7-3 1 16,-3 6-147-16,3 0-30 0,3 0-6 0,1 6 0 15,0-6 7-15,-1 3 9 0,1 3-13 0,0 4 5 16,-1-1 8-16,1 1-10 0,-1-1 10 0,1 7-10 15,3 3 10-15,-3 6 0 0,0 0 10 0,-1-3-10 16,4 3 20-16,-3 3-3 0,3-3 0 0,0 3 0 0,0 7 5 0,1-1 1 16,-1 1 0-16,-4 2 0 0,8 1-3 15,-4-3-1-15,4 2 0 0,-4 7 0 16,-3 0-19-16,-4-6 10 0,4-4-10 0,-4 7 8 16,0-4-8-16,-7-2 0 0,3-4 0 0,-3 4 8 0,-3-1-8 15,0-5 0-15,-4-4 0 0,0 3 0 16,0-3-16-16,0-6 2 0,0 0 0 0,-4-4 0 15,-3 1-25-15,0-4-5 0,0-2 0 0,0-1-1 16,-4 1-75-16,4-4-16 0,-3 3-2 0,-1-9-464 16,0 7-93-16</inkml:trace>
  <inkml:trace contextRef="#ctx0" brushRef="#br0" timeOffset="-210261.45">13081 15103 806 0,'0'0'72'0,"0"0"-58"0,-7 0-14 0,0 0 0 15,0 0 186-15,-4 0 34 0,1 0 8 0,-1-6 0 16,4 6-180-16,0-3-37 0,-4 3-11 0,4 0 0 16,0 0 8-16,7 0-8 0,0 0 8 0,-7-7-8 15,0 7 17-15,7 0-1 0,0 0-1 0,0 0 0 16,-7 0 13-16,7 0 4 0,-3 0 0 0,-4 7 0 15,3-4-15-15,-7 9-2 0,1-2-1 0,-1-1 0 16,-3 4 23-16,0 2 5 0,0 1 1 0,-7 3 0 16,0 0-12-16,-1 9-3 0,1-9 0 0,-7 12 0 15,0-9-6-15,0 13-2 0,-1-7 0 0,5-3 0 0,-1 9 4 0,4-5 0 16,3 5 0-16,4 1 0 16,3 2 7-16,1 7 1 0,6 0 1 0,4 3 0 0,4 6-14 0,-1 1-3 15,4 8-1-15,4 1 0 0,3-3-15 0,4 6 8 16,-1-4-8-16,5 7 0 0,-1-3 10 15,3 3-10-15,1-6 10 0,-4-4-10 16,4-5-45-16,-4-7-15 0,4-3-4 0,0-1-634 16,-4-5-127-16</inkml:trace>
  <inkml:trace contextRef="#ctx0" brushRef="#br0" timeOffset="-209159.12">21516 15514 1094 0,'0'0'97'0,"0"0"-77"0,0 0-20 0,0 0 0 15,0 0 180-15,0 0 33 0,-4-3 7 16,1-4 0-16,-4 7-184 0,7 0-36 0,-7 0-11 0,3 0 0 16,4 0 11-16,0 0 0 0,0 0 0 0,0 0 0 15,0 0 0-15,-3 10 0 0,6-1 0 0,1 1 0 16,6-1 0-16,1 7 0 0,0-1 0 0,3-2 0 15,3 6 0-15,1 3 14 0,3-3-2 0,-3 3 0 16,6 3 21-16,-2 3 4 0,-1-3 1 0,-4 9 0 16,-6-5-30-16,3 8-8 0,7 7 0 0,-7-3 0 15,-10-3 0-15,3 5 0 0,4-5 0 0,-4 6 0 0,0-6 0 0,-7 6 12 16,-4-1-2-16,4-8-1 16,4 3-9-16,-4-4 0 0,-7 1 0 0,3-1 0 0,4-6 0 0,0-3 0 15,-7-3-10-15,0 3 10 0,3-6 0 0,-3 0 0 16,7-10 0-16,-7 7 10 15,-3-6-40-15,3-1-8 0,3-3-2 0,-3-3-833 16</inkml:trace>
  <inkml:trace contextRef="#ctx0" brushRef="#br0" timeOffset="-208716.64">22797 15407 1998 0,'-18'0'44'0,"18"0"8"0,0 0 3 0,0 0 1 0,0 0-44 0,0 0-12 0,0 0 0 0,-4 10 0 15,4-1 0-15,0 0-17 0,-7 7 4 0,4 3 1 16,3 0 12-16,-4-4-11 0,-3 11 11 0,0-4-10 16,4 12 10-16,-8-6 0 0,0 7 0 0,-6 5 8 15,3-2 17-15,0 6 4 0,-4 3 1 0,0-3 0 0,-3 0-1 0,-4 3 0 16,4-3 0-16,0 6 0 0,-7-3-10 0,0-3-3 15,-4 3 0-15,4 3 0 0,3-6 0 0,0 0 0 16,-3-3 0-16,3 3 0 0,4-4-16 0,0-2 0 16,-4 0 8-16,4-4-8 0,7-6 0 0,0-3 0 15,7 4 0-15,-4-4 0 16,-3-6-96-16,11-1-27 0,-1-2-5 0,4-7-472 16,-3 1-94-16</inkml:trace>
  <inkml:trace contextRef="#ctx0" brushRef="#br0" timeOffset="-208125.09">23033 15978 2275 0,'18'-9'100'0,"-11"-1"22"0,-4 4-98 0,4-4-24 0,4 1 0 16,-1 0 0-16,1-1 8 0,-1-5-8 0,1 5 0 0,0 7 8 15,3-6-8-15,-4 2-12 0,-3-2 2 0,4 9 1 16,-11 0 9-16,11-3 0 0,-1-3 0 0,-3 6 0 16,0 0 0-16,4 6 0 0,-4-6 0 0,3 3 0 0,-2 3 0 0,2-3 0 15,1 7 0-15,-1-1 0 0,-3 7-16 0,4-7 1 16,0 10 1-16,-1-3 0 0,1-4 14 0,-4 10 0 15,0-3 9-15,0 0-9 16,0 6 20-16,-4-3-1 0,-3 3-1 0,-3 3 0 16,-1-3-18-16,1 4 0 0,-1-4 0 0,-3 3 0 15,-3 0 0-15,3 3 0 0,-4-9 0 0,0 3 0 0,1 1 0 0,-4-8 0 16,3 7 0-16,-3-6 0 0,0 0 0 0,0-3 0 16,-4-4 0-16,1 4 0 0,-1-7 10 0,-3 7-10 15,-4-7 8-15,4-5-8 0,-4 5 0 0,1-3 0 16,-5-3 0-16,1 4 0 0,3-7-10 0,1 0 10 15,3 0 0-15,-1 0-9 0,-2 0 9 0,6-10 0 0,7 10 0 0,4-6 0 16,-7-3 11-16,11 5-3 0,3-11 0 0,3 5 0 16,-3 4-8-16,4-3 12 0,3-1-12 0,3 1 12 15,5-1-12-15,-1 1 0 0,-7 9 0 0,3-9 0 16,8 9 0-16,0 0 8 0,-11 0-8 0,7 0 0 16,0 0 0-16,0 0 0 0,4 9 0 0,-1 0 0 15,1-2 8-15,0 5 2 0,6-2 1 0,-3 5 0 16,1 1 7-16,2-3 2 0,1-4 0 15,0 7 0-15,-1-7-20 0,5 7 8 0,-5-4-8 0,1-2 0 16,3-1 0-16,0 4-14 0,-3-4 1 0,0-6-1067 16</inkml:trace>
  <inkml:trace contextRef="#ctx0" brushRef="#br0" timeOffset="-206058.45">31856 4752 1555 0,'0'0'138'0,"0"0"-110"16,0 0-28-16,0 0 0 0,0 0 60 0,0 0 6 15,0 0 2-15,0 0 0 0,0 0-56 0,0 0-12 16,7 6 0-16,0-3 0 0,4 7 16 0,-1-10 7 16,4 6 1-16,4-6 0 0,-4 3 29 0,4-3 7 15,3 6 0-15,-4-6 1 0,8 0-5 0,-4 0-2 0,4 3 0 0,3 4 0 16,0-7-16-16,1 0-3 0,2 6-1 0,5-6 0 16,2 0-9-16,8-6-1 15,4-1-1-15,6 4 0 0,8 3-15 0,-4-6-8 0,3 3 8 0,-6-3-8 16,-1 6 0-16,0-10 9 0,1 10-9 0,-18 0 0 15,3-3 20-15,0-3-2 16,-6 6-1-16,2-3 0 0,1-4 4 0,-3 7 1 0,-5 0 0 0,8-6 0 16,-7 3-9-16,-7-3-1 0,-8 6-1 0,-3 0 0 15,0-3-3-15,-7-4 0 0,1 7 0 0,-8 0 0 16,0 0-8-16,0 0 12 0,0 0-12 0,-11 7 12 16,-3-4-12-16,-4-3-14 0,-6 9 3 0,2-9 1 15,-9 6-20 1,-5 1-4-16,-2 2-1 0,-8-6 0 0,-4 13-9 0,-6-7-1 0,-4 1-1 0,-28-1 0 15,3 7 25-15,4-7 5 0,3 4 0 0,8-7 1 0,6 3 15 16,4 1 0-16,4-10 0 0,6 9 0 0,5-9 23 16,6 10 4-16,3-10 1 0,5 6 0 0,6-3-14 0,0 3-2 15,8-6-1-15,-1 0 0 0,7 0-11 0,4 3 8 16,7-3-8-16,0 0 8 0,0 0 6 0,7 7 1 16,11-7 0-16,0 0 0 0,6 0 2 0,5 0 1 15,2 0 0-15,12 0 0 0,-1 0 1 0,7-7 0 16,4 4 0-16,11 3 0 0,3 0-9 0,7-6-2 15,0 6 0-15,0-3 0 0,-3-3-8 0,-15 6 0 16,1 0 0-16,3 0 0 0,3-10 0 16,-3 10 0-16,-7 0 11 0,3 0-11 0,-10-3 12 0,11 3-3 15,-11-6-1-15,-15 6 0 0,-2 0 0 0,-12-3 0 16,-3-4 0-16,-10 7 0 0,-4 0 6 0,-4-9 1 16,-6 3 0-16,-11 6 0 0,-4-3-15 0,-3-4 11 0,-15 7-11 15,12 0 10-15,-15-3-10 0,0 3 0 0,-4 0 0 0,-3 3-11 16,1-3 11-16,-8 0 0 0,0 7-9 0,-29-4 9 15,5 3 0-15,3-3 0 0,10 3 0 0,8 4 0 16,3-1 0-16,10 1 0 0,4-10 0 16,4 6 0-16,10 3-12 0,4-9 3 0,7 3 0 0,3 4 0 15,11 2 9-15,4-3 0 0,3-6 0 0,7 4 0 16,7 5-8-16,11-3 0 0,3-3 0 0,7 4 0 16,7-4 0-16,8-3 0 0,13 0 0 0,4 0 0 15,0-3 8-15,0 3 0 0,0-7 0 0,-3 7 0 16,-1 0 0-16,-17 0 12 15,0 0 0-15,-4 0-1 0,1 7 5 0,-4-7 2 0,-8 3 0 0,-2-3 0 16,-8 6 2-16,-4-6 0 0,-6 9 0 0,-11-9 0 16,-11 0-29-16,-10 7-6 0,-7-4-1 0,-7-3 0 15,-4 6 16-15,-7-3-9 0,-7-3 9 0,-3 0-8 0,-29 0 8 0,0 0 0 16,4 0 0-16,7 0 0 0,4 0 0 0,2 0 0 16,5 0 0-16,3 0 0 0,0 0 0 0,7 0 0 15,4 0 0-15,3 0 8 16,11 0-107-16,6 10-21 0,8-10-4 0</inkml:trace>
  <inkml:trace contextRef="#ctx0" brushRef="#br0" timeOffset="-202102.69">17163 15746 864 0,'0'0'76'0,"0"0"-60"16,0 0-16-16,0 0 0 0,0 0 229 16,0 0 43-16,0 6 9 0,-4-3 2 0,1 7-227 0,-1-4-44 15,4-3-12-15,0 7 0 0,0 5-11 0,4-5-4 16,-1-1-1-16,1 7 0 0,-1-7 16 0,4 10 0 15,-7-3 12-15,7 2-12 0,0 1 21 0,0 0-2 16,-3 0-1-16,3-3 0 0,0 9-18 0,-3-3 8 16,-1 0-8-16,1 0 0 0,-4-4 0 0,3 7-16 15,-3-6 2-15,-3 0 0 16,-1 6-98-16,-3-6-20 0,4 6-4 0,-5-9-1 0</inkml:trace>
  <inkml:trace contextRef="#ctx0" brushRef="#br0" timeOffset="-201825.42">17064 16132 2718 0,'-4'-10'60'0,"4"10"12"0,-3-3 2 0,3 3 2 0,0 0-60 0,0 0-16 0,3-6 0 0,8 3 0 16,3-4-48-16,0 7-13 0,4 0-3 0,-1 0 0 16,5-3 22-16,-1 3 4 0,3-6 1 0,1 6 0 15,0 0-25-15,0 0-5 0,3 0-1 0,0 0 0 16,-3 0-9-16,-4 0-3 0,0 0 0 0,0 0 0 16,-7 0-111-16,4 0-22 0,21-9-5 0,-15 2-1 0</inkml:trace>
  <inkml:trace contextRef="#ctx0" brushRef="#br0" timeOffset="-201053.18">17900 15755 460 0,'0'0'41'15,"-7"-9"-33"-15,3 6-8 0,4-3 0 0,-3-4 416 0,3 4 82 16,3 3 16-16,4-4 3 16,0-2-439-16,8 0-88 0,2-1-18 0,1 1-3 0,3 3 16 15,0-4 3-15,4 7 1 0,0-6 0 0,-1-1 11 0,1 1 0 16,0 2-9-16,-4-2 9 0,-4 3 0 0,5 3 0 15,-8-7 0-15,0 4 8 0,0 3 20 0,0-3 4 16,-7 6 1-16,0 0 0 0,-7 0 3 0,0 0 0 16,0 0 0-16,0 0 0 0,0 0-8 0,0 0-2 15,7 0 0-15,-7 0 0 0,7 9-16 0,-3-3-10 16,3 4 12-16,0-1-12 0,-4 0 0 0,5 10 0 0,-5-3 0 0,1 3 0 16,-4 9 0-16,0-3 0 0,-4 3-9 0,1 1 9 15,-5 5-12-15,-2 1 4 0,-1 2 0 0,-6-2 0 31,-4-1-15-31,-1 1-2 0,-2-7-1 0,-5 0 0 0,-2 0 26 0,-1 4-8 0,4-4 8 0,-4-3 0 16,4-3 0-16,0-6 11 0,-1 2-1 0,5-2 0 16,-1-6 17-16,7-1 3 0,1 0 1 0,-1 1 0 15,0-4-17-15,4-3-3 0,0 3-1 0,4-2 0 16,-1-4-10-16,4 0-16 0,0-4 4 0,3 4 1 16,4 0-8-16,-3-6-1 0,3-3-1 0,7-1 0 15,0 4 7-15,3 3 2 0,1-3 0 0,3 3 0 16,4-4 1-16,3 4 1 0,0 3 0 0,0 0 0 15,0 0 10-15,4 0 8 0,-4 3-8 0,4-3 11 16,0 7-11-16,3 2 0 0,-3-9 0 0,-4 9 0 16,0 1 0-16,0-1 0 0,0-3 0 0,0 4 0 0,-3-7 0 15,0 3 0-15,-1 4 0 0,1-4 8 0,0-3-8 0,-1 6 0 16,1-2 0-16,0 2 0 0,-4-6 0 0,3 4 0 16,1-4 0-16,-4 3 0 15,0 3-29-15,0-9-2 0,-3 7 0 0,-1-4 0 16,-2-3-187-16,-8 0-38 0,14 0-7 0,-14 0-1 0</inkml:trace>
  <inkml:trace contextRef="#ctx0" brushRef="#br0" timeOffset="-200569.72">18994 15363 806 0,'0'0'72'0,"0"0"-58"0,0 0-14 0,0 0 0 15,0 0 172-15,-7-3 31 0,3-3 6 0,0-3 2 16,4 9-159-16,-7 0-32 0,0-10-7 0,0 10-1 15,0-6 45-15,0 3 9 0,0 3 2 0,7 0 0 16,0 0-16-16,0 0-4 0,0 0 0 0,0 0 0 0,0 0-22 0,0 0-5 16,-3 3-1-16,-1 3 0 0,1 4-8 0,-1-1-1 15,0 7-1-15,-3-4 0 16,-3 4 21-16,-1 3 4 0,1 6 1 0,-8 3 0 16,4-3-6-16,-4 10-1 0,-3-7 0 0,0 9 0 0,-4-2 13 15,1 3 2-15,-1 5 1 0,4 1 0 16,-4-6-30-16,4 6-7 0,7 0 0 0,3 0-8 0,1-7 12 0,3 4-4 15,3-3 0-15,0-4-8 0,4 4 12 0,4 3-12 16,-4-4 12-16,7 1-12 0,-3-4 32 0,-1 1-1 16,1-1 0-16,-1-2 0 0,4 2-31 0,-3 1 0 15,-1-7 0-15,4-3 0 16,-3 3-23-16,3-3-7 0,0-6-2 0,0 0 0 16,-3-3 2-16,6-7 0 0,1 10 0 0,-1-10 0 15,4-3-107-15,4-2-22 0,0-4-4 0,3 0-475 0,4 0-95 0</inkml:trace>
  <inkml:trace contextRef="#ctx0" brushRef="#br0" timeOffset="-200200.87">19149 15558 1728 0,'0'0'153'0,"0"0"-122"16,0 0-31-16,0 0 0 0,-4 9 175 0,1 1 29 16,6-1 5-16,-3 0 2 15,-3 7-211-15,3 3-32 0,0-3-11 0,3 2-2 0,-6 1 33 0,6 9 12 16,1-2 0-16,-1-1-9 0,4 3 9 0,-3 0 0 15,-1 0 0-15,4 4 8 0,-3-4-8 0,3 0 0 16,-7 0 8-16,0 7-8 0,0-10 0 0,0 3 0 16,-7-3 0-16,3 3 0 0,-3 1 0 0,0-4 0 15,-3 0 0-15,-1-6 0 16,-3 6-22-16,4-3 1 0,2 0 0 0,1-10 0 16,0 7-179-16,4-10-36 0,-4 16-8 0,7-25 0 0</inkml:trace>
  <inkml:trace contextRef="#ctx0" brushRef="#br0" timeOffset="-199786.15">19417 15846 1839 0,'0'0'81'0,"0"0"18"0,0 0-79 0,0 0-20 0,0 0 0 0,0 0 0 16,0 0 29-16,0 0 3 0,0 0 0 0,0 0 0 15,0 0-10-15,0 0-2 0,0 0 0 0,0 13 0 16,0-13 18-16,-4 9 3 0,-3 4 1 0,4-4 0 0,-4 7-6 0,3-7-2 16,-6 10 0-16,3-10 0 0,-4 7-21 0,0 0-4 15,4-4-1-15,-3 4 0 0,3-7-8 16,-4 1 0-16,4-1 0 0,4 1 0 16,-5-1 10-16,1 1-10 0,4-1 12 0,-4 0-12 15,3-2 20-15,-3 2-4 0,0 0 0 0,0 1 0 16,0-1-8-16,4 1-8 0,-8-4 9 0,7 3-9 0,1 1 25 0,-1-1-1 15,1 1 0-15,3-10 0 0,0 0-4 0,7 6-2 16,4-3 0-16,-1 3 0 0,4 4-10 0,4-10-8 16,-1 9 12-16,1-9-12 0,0 9 0 0,-1-2 0 15,1-4 0-15,0 3 0 0,-1-3 0 0,-6 7-16 16,3-4 5-16,-3 3 1 0,-4 1-8 0,0-1-2 0,0-3 0 0,-4-2 0 31,-3-4-25-31,4 9-6 0,-4-9-1 0,3 6 0 16,-3-6 7-16,7 0 1 0,0 10 0 0,4-10 0 15,-4 0-95-15,4 0-18 0,3 0-4 0,3-7-1 0</inkml:trace>
  <inkml:trace contextRef="#ctx0" brushRef="#br0" timeOffset="-199544.89">19992 15900 2718 0,'0'0'120'0,"0"0"25"0,-4 6-116 0,1 3-29 16,-1 1 0-16,1 5 0 15,-1-2 12-15,4 9-3 0,0-3-1 0,4-1 0 16,-4 1-54-16,3 0-11 0,-3 0-3 0,4 6 0 16,-4-6 7-16,0 6 1 0,3-6 0 0,-3 6 0 15,0-6-7-15,0-1-1 0,0 1 0 0,-3 0 0 16,-1 3-41-16,1-9-9 0,-4 2-2 0,3-5-721 0</inkml:trace>
  <inkml:trace contextRef="#ctx0" brushRef="#br0" timeOffset="-199354.26">19840 16147 345 0,'0'0'15'0,"7"0"4"0,-7 0-19 0,0 0 0 15,0 0 0-15,11 0 0 0,-1 7 582 0,1-7 113 0,3 0 22 0,0 3 5 32,4-3-626-32,0 0-126 0,3 0-25 0,3 0-5 15,1 0 8-15,3 0 2 0,-3 0 0 0,3 0 0 16,0 0-121-16,1 0-24 0,-1 0-5 0,-3 0-434 0,-4 0-87 0</inkml:trace>
  <inkml:trace contextRef="#ctx0" brushRef="#br0" timeOffset="-199001.87">20440 15639 2862 0,'0'0'127'0,"0"0"25"0,0 10-121 0,-4-1-31 15,-3 7 0-15,4 3 0 16,3 6-36-16,3 0-14 0,1 6-2 0,3 1-1 16,-4-1-22-16,5 3-4 0,-1-5-1 0,0 5 0 0,0-6 44 0,0 7 9 0,0-7 2 0,0 3 0 15,0-9 7-15,-4 10 2 0,1-10 0 0,0 9 0 16,-1-9 16-16,1 3 0 0,-4-6-8 0,3 0 8 15,1 3-22-15,-4-10-1 0,0 7 0 0,3-10 0 32,1 7-133-32,-1-7-26 0,4 1-6 0,-7-10 0 0</inkml:trace>
  <inkml:trace contextRef="#ctx0" brushRef="#br0" timeOffset="-198556.19">20482 15363 2415 0,'0'0'107'0,"0"0"22"0,0 0-103 0,0 0-26 16,0 0 0-16,0 0 0 15,7 0-14-15,4 0-8 0,0 7-2 0,3-7 0 0,0 3 4 0,3-3 0 16,1 0 0-16,0 0 0 0,3 0 44 0,0 0 8 16,0 0 3-16,-3 6 0 0,-4-6-5 0,0 3-1 15,4 3 0-15,-1 4 0 0,1-1-17 0,0 1-3 16,-1-1-1-16,1 0 0 0,-1 7 23 0,5 0 4 15,-1-4 1-15,-4 7 0 0,5 3-16 0,2-3-4 16,-3 3 0-16,-3 9 0 0,3-3 0 0,0 7 0 0,-3-1 0 16,0 7 0-16,-1 3-6 0,-3 9-2 0,-3 7 0 15,0-4 0-15,-4 4 0 0,-7 3 0 0,0-7 0 16,-7 7 0-16,-4 0-8 0,4-1-11 0,-4-2 3 16,-3-7 0-16,4-6-4 0,-4-3-1 0,3-3 0 15,-3-10 0-15,3 4-5 0,-3-7-1 0,0 7 0 16,4-17 0-16</inkml:trace>
  <inkml:trace contextRef="#ctx0" brushRef="#br0" timeOffset="-181435.26">11250 17361 1440 0,'-14'0'64'0,"14"0"12"0,-4 0-60 0,4 0-16 0,0 0 0 0,0 0 0 0,-3-6 124 16,3 6 23-16,7-4 4 0,0-2 1 15,-7 6-122-15,7 0-30 0,7-3 0 0,-3 3 0 0,3 3 15 0,-4-3-3 16,1 0-1-16,3 6 0 0,7-2-11 0,-3 2 0 15,-4 3 0-15,7 1 0 0,11-1 0 0,-4-3-14 16,-3-3 3-16,3 4 1 0,0-4 32 0,4-3 6 16,3 0 2-16,-3 0 0 0,0 0 10 0,0-3 1 15,-4-4 1-15,4 4 0 0,-4-3-42 0,0 3 0 16,0-3 0-16,-3 6 0 0,-7-3 0 0,3-4-9 16,-4 4 9-16,1-3-13 15,-4 6-48-15,0 0-10 0,-3 0-1 0,-11 0-1 16,10 0-160-16,1 9-32 0</inkml:trace>
  <inkml:trace contextRef="#ctx0" brushRef="#br0" timeOffset="-181007.78">11412 17602 864 0,'18'-3'76'0,"-18"3"-60"0,0 0-16 0,0 0 0 15,0 0 161-15,0 0 30 0,0 0 5 0,-4 3 2 16,-6 7-142-16,10-10-28 0,0 0-5 0,0 9-2 0,-7 1 15 16,7-4 2-16,7-6 1 0,0 3 0 15,-7-3 20-15,11 6 4 0,6-6 1 0,8 0 0 0,3 0-23 0,0 0-4 16,-3-6-1-16,3 3 0 0,4-3-22 0,0 6-5 16,-4-4-1-16,0 4 0 0,0-6-8 0,4 3-16 15,0 3 4-15,0 0 1 16,-1 0-13-16,1-6-4 0,0 6 0 0,0 0 0 15,-1 0-4-15,-2 6 0 0,-1-6-1 0,4 0 0 0,-4 3 6 0,-3-3 2 0,3 0 0 16,-4 6 0 0,1-2-20-16,-4-4-4 0,4 6-1 0,-4-6-714 0</inkml:trace>
  <inkml:trace contextRef="#ctx0" brushRef="#br0" timeOffset="-175487.05">13497 16916 403 0,'0'0'17'0,"0"0"5"0,0 0-22 0,0 0 0 0,0 0 0 0,0 0 0 16,0 0 212-16,0 0 37 0,0 0 8 0,0 0 2 16,0 0-210-16,4-10-41 0,-4 1-8 0,0-1 0 0,0 10 0 0,3-6 9 15,1 3-1-15,-4-3 0 0,0 6 7 0,7-10 1 16,-4 10 0-16,-3 0 0 0,0 0 20 0,0 0 5 15,8-9 1-15,-8 9 0 0,0 0 2 0,0 0 1 16,0 0 0-16,0 0 0 0,0 0-10 0,0 0-3 16,-4 9 0-16,-3 1 0 0,3-1-3 0,-3 7-1 15,-3-7 0-15,3 7 0 16,-4-7-2-16,1 4-1 0,-1 2 0 0,-3 4 0 0,0-9-4 0,0 9-1 16,0-4 0-16,-1 4 0 0,1-3-11 0,0 3-9 15,0-1 12-15,0-2-12 0,0-7 11 0,0 10-11 16,0-3 10-16,0-4-10 0,3 4 22 0,0 0-2 15,1 3 0-15,-1-7 0 0,4 13 0 0,0-9 0 0,4 3 0 0,-1 0 0 16,0-1-7-16,1 1-1 0,-1 6-1 16,4-6 0-16,0 0-11 0,0 6 0 0,-3-6 0 15,3-4 0-15,0 4 0 0,0 6 0 0,0-6 0 0,3 0 0 16,-3-10 0-16,4 10 0 0,-1-9 0 0,1 5 0 16,0 1 0-16,-1-3-12 0,1-4 4 0,-1 3 8 15,4-2-16-15,0-1 4 0,-3 1 0 0,3-1 1 31,0 1-30-31,0-1-7 0,0 0 0 0,4 1-1 0,-1-1 24 0,1 1 5 0,-1-4 0 16,1 3 1-16,3-2 19 0,0-4 0 0,-3 6 0 16,3-3 9-16,0-3-53 0,0 4-12 0,0-4-1 15,-3 3-1-15,3-3-98 16,-4 4-20-16,1-4-4 0</inkml:trace>
  <inkml:trace contextRef="#ctx0" brushRef="#br0" timeOffset="-174953.83">13744 16969 403 0,'0'0'17'0,"0"0"5"0,-3 6-22 0,3-6 0 0,0 0 0 0,0 0 0 16,0 0 320-16,0 0 59 0,7 10 12 0,-4-1 2 16,8 0-246-16,-8-5-50 0,4 8-9 0,1 1-3 15,-5-7-11-15,4 6-2 0,0-2-1 0,-3 6 0 16,-1-7-34-16,1 10-6 0,-4 0-2 0,3 6 0 16,-3 0-29-16,-3 0 0 0,-1 3 0 0,1 0 0 15,-1 0 0-15,-3 4 0 0,4-1 0 0,-4 4 0 0,3-7 0 16,0 3 0-16,1-3 0 0,-1 1 0 0,1-4 0 15,-1 3-8-15,-3-3-1 0,4 0 0 0,-1-3-11 16,4 3-1-16,-7-6-1 0,4-3 0 16,-1-4-28-16,1 4-6 15,3 0 0-15,-4-7-1 0,4-9-6 0,0 3-1 0,0 7 0 16,0-10 0-16,0 0-33 0,0 0-7 0,0 0-2 0,0 0 0 16,11 0-99-16,-4 0-20 0</inkml:trace>
  <inkml:trace contextRef="#ctx0" brushRef="#br0" timeOffset="-174485.12">14196 17229 921 0,'0'0'82'0,"0"0"-66"0,0 0-16 0,0 0 0 16,0 0 187-16,0 0 33 0,-4 0 8 0,4 6 0 15,-3-6-177-15,-1 4-36 0,1 2-7 0,-4 0-8 16,3-3 36-16,-3 7 2 16,-4-10 0-16,4 9 0 0,-3-3-10 0,3 4-3 0,-4-7 0 0,1 9 0 15,-5 1-13-15,1-4-2 0,-3 10-1 0,-1-9 0 16,-3 5-9-16,0-5 0 0,3 8 0 0,0-2-11 16,-3 0 11-16,4-4 0 0,-1-2 0 0,0 5 0 15,4-5 8-15,4-4-8 0,-1-3 10 0,1 7-10 16,-1-1 16-16,0 1-4 0,4-10 0 0,0 6 0 15,-3 3-12-15,3-9 8 0,0 10-8 0,3-10 0 0,1 9 8 16,-5-9-8-16,8 0 0 0,0 0 0 0,0 0 12 0,0 0-3 16,0 0-1-16,0 0 0 0,0 0 16 0,0 0 4 15,0 0 0-15,0 0 0 0,8 9-4 0,-8-9-1 16,3 7 0-16,4-4 0 0,0 6-13 0,4-2-2 16,-1-4-8-16,1 3 12 0,-1 3-12 0,5 1 9 15,-1-1-9-15,0 1 8 0,-4-10-8 0,5 9 0 16,2-3 0-16,-3 4 0 15,0-4-26-15,0-3-1 0,1 3 0 0,-1-3 0 16,-4 4-29-16,4-7-5 0,1 3-2 0,-1-3 0 16,3 6 11-16,1-6 1 0,-4-6 1 0,4 6 0 15,-1-3-30-15,1-4-5 0,-4 4-2 0,0-3 0 0</inkml:trace>
  <inkml:trace contextRef="#ctx0" brushRef="#br0" timeOffset="-174206.9">14534 17210 2487 0,'0'0'55'16,"0"0"11"-16,0 0 2 0,0 0 2 0,-3 10-56 0,-1-1-14 0,1 7 0 0,-4-7 0 15,3 1-20-15,1 8-6 16,-4-2-2-16,3-6 0 0,-3 8 28 0,4-2 0 0,-1 3 0 0,1 0-8 16,-1-1 8-16,-3-2 0 0,3 9-9 0,4-3 9 15,-3-6 0-15,-1 3 0 0,1 0 0 0,-1 2 0 16,1-8-30-16,-1 6-2 0,-3-10 0 0,4 7 0 16,-4-7-179-16,0 1-36 0,-4 9-7 15,4-10-2-15</inkml:trace>
  <inkml:trace contextRef="#ctx0" brushRef="#br0" timeOffset="-174006.06">14185 17530 1879 0,'0'0'83'0,"0"0"17"0,0 0-80 0,0 0-20 0,0 0 0 0,7 6 0 16,-3-2 53-16,6-4 7 0,-3 0 0 0,0 0 1 15,4 0-13-15,0 0-4 0,-1 0 0 0,4 6 0 16,0-6-20-16,4 3-4 0,-4-3 0 0,4 0-1 15,3 0-19-15,0 0 0 0,0 0 0 0,-3 6 0 32,3-12-50-32,0 6-4 0,0 0-1 0,-3 0-919 0</inkml:trace>
  <inkml:trace contextRef="#ctx0" brushRef="#br0" timeOffset="-173690.39">14972 17144 1440 0,'0'0'64'0,"0"0"12"0,0 0-60 0,0 10-16 16,0-7 0-16,0 6 0 0,0 1 208 0,3 2 40 15,1-2 7-15,-1-1 1 0,-3 4-203 0,4 2-41 16,-4 4-12-16,4-3 0 0,-4 3 32 0,3 0 0 16,1 9 0-16,-4 3 0 0,-4-3-32 0,4 1 0 15,0-1 0-15,-3-3 0 0,-1 3 0 0,4-3 0 0,-4 0 0 0,1-3 0 16,-1 3 0-16,1-6-21 16,3-3 3-16,-4 3 1 15,4-10-15-15,0 7-4 0,-3-4 0 0,-1-5 0 16,1 2-130-16,3 0-26 0,0-9-6 0</inkml:trace>
  <inkml:trace contextRef="#ctx0" brushRef="#br0" timeOffset="-173085.7">15060 16859 403 0,'0'0'36'0,"0"0"-36"0,-3-6 0 0,-1 3 0 0,1-4 248 0,3 7 44 0,-4-9 8 0,4 9 1 16,0-6-209-16,-4 3-43 0,4-4-8 0,0-2-1 15,0 9 30-15,0-3 6 0,0 3 2 0,0 0 0 16,0-6 14-16,0 6 4 0,0 0 0 0,0 0 0 15,0-10-48-15,0 10-10 0,0 0-2 0,0 0 0 16,0 0 0-16,0 0 0 0,11 0 0 0,0 10 0 16,3-1-22-16,0 0-5 0,3 7-1 0,1 9 0 15,7-3 4-15,0 9 0 0,-1 1 0 16,4 2 0-16,-3 1 3 0,0 2 1 0,3-2 0 0,0-1 0 16,-3 4-16-16,3 3 0 0,-3-4 0 0,0 7 0 15,-4 0 9-15,0-6-1 0,-3 6 0 0,-4 0 0 16,-4-7 10-16,4 7 2 0,-3 0 0 0,-4-6 0 15,0 6-20-15,0 0 10 0,-3 3-10 0,-1-4 8 16,-3 11-8-16,0-10 0 0,0 0 0 0,-3-7 0 0,-4-2 0 0,3-1 0 16,-7-6 0-16,8 1 0 0,-8-4 8 0,8 0 0 15,-8-6 0-15,4-10 0 0,4 7-8 16,-4-13-17-16,-4 6 4 0,4-2 1 16,-4-7-151-16,-3-7-29 0,0-2-7 0</inkml:trace>
  <inkml:trace contextRef="#ctx0" brushRef="#br0" timeOffset="-171834.2">16309 16790 288 0,'7'-3'25'0,"-7"3"-25"0,0 0 0 0,4-6 0 15,6-1 147-15,-10 7 24 0,0 0 5 0,0 0 0 16,0 0-51-16,0 0-10 0,0 0-3 0,0 0 0 16,0 0-39-16,0 0-8 0,0 0-1 0,-7 7-1 15,-4-1-34-15,1-3-6 0,3 3-2 0,-4-2 0 16,-3 5 24-16,4-3 5 0,-5 4 1 0,5-1 0 15,-4 0-10-15,3 7-1 0,-3-3-1 0,0 2 0 16,0 1-5-16,0 3-1 0,0 0 0 0,-4-1 0 16,4 8 0-16,0-8 0 0,0 7 0 0,0-3 0 15,-1 4-12-15,1-1-2 0,0 3-1 0,0 0 0 16,-4 3 1-16,4 1 0 0,0 2 0 0,0 1 0 16,0-1-7-16,0-2-2 0,0 8 0 0,3-2 0 15,-3-4-10-15,3 4 0 0,1-3 9 0,-1 2-9 16,4-2 0-16,0-1 0 0,4 1 0 0,3-7 0 0,0 10 0 15,3-4 0-15,-3-6 0 0,4 7 0 0,3-7 0 16,3 3 0-16,1-2 0 0,0-1 0 0,-1-3 0 0,4 3 0 16,4-3 0-16,0 0 0 0,-1-6-15 0,4-6-4 15,-3 2-1-15,3 4 0 16,-3-9-58-16,3-4-12 0,0-3-2 0,0-3-1 16,7 0-110-16,-3 0-21 0,28-9-5 0,-14-1-1 0</inkml:trace>
  <inkml:trace contextRef="#ctx0" brushRef="#br0" timeOffset="-171303.01">16369 17032 979 0,'0'0'87'0,"0"0"-70"15,0 0-17-15,0 0 0 0,0 0 150 0,0 0 26 16,10 0 6-16,-10 0 1 0,0 0-100 0,8 6-20 16,-1 3-4-16,-7-9-1 0,7 10 13 0,-4-1 2 15,-3 10 1-15,4-3 0 0,-1-4-31 0,-3 4-7 16,0 3 0-16,0-1-1 0,4-2-7 0,-4 3-2 0,0 0 0 0,0-4 0 15,3 11-13-15,1-8-2 16,-4 1-1-16,0 6 0 0,0-3 5 0,0 3 1 16,0-6 0-16,0 6 0 0,0 3 0 0,0-3 0 0,-4 4 0 15,1 5 0-15,-1-6-28 0,4-2-6 0,-3 8-1 0,-1-6 0 16,1-3 1-16,3-3 0 0,0 3 0 0,-4-6 0 31,4-3-7-31,0 3-2 0,4-10 0 0,-1 7 0 16,1-4-125-16,-4-12-26 0,0 0-5 0,0 0-634 0</inkml:trace>
  <inkml:trace contextRef="#ctx0" brushRef="#br0" timeOffset="-170866.59">16799 17264 1267 0,'0'0'112'0,"0"0"-89"0,0 0-23 0,0 0 0 0,0 0 212 0,0 0 37 16,0 0 8-16,0 0 2 0,0 0-209 0,0 0-42 15,-3 6-8-15,-4 3 0 0,0-6 0 0,-4 7 0 16,0 6-8-16,1-7 8 0,-1 0-8 0,-3 7 8 16,4-3-10-16,-4 2 10 0,-1 4-8 0,-2-3 8 15,3-1 0-15,-8-2-9 0,5 6 9 0,-4-4 0 16,0 1 10-16,-1-3-10 0,1-4 23 0,0 7-2 0,0-7 0 0,-4 7 0 15,8-7-2-15,-1 1-1 16,7-7 0-16,-3 6 0 0,4-2 8 0,-1-4 2 16,7 3 0-16,-3 0 0 0,0-6-8 0,0 3-2 15,7-3 0-15,0 0 0 0,0 0-18 0,0 0-14 16,0 0 2-16,0 0 1 0,0 0 19 0,0 0 3 0,0 0 1 0,7 7 0 16,4 2-20-16,0-6-4 0,-1 3-1 0,4 4 0 15,4-1 22-15,3 1 5 0,-3-1 1 0,3 0 0 16,-4 1-15-16,5-1 0 0,-1 1 0 0,0 5 0 15,0-8-13-15,-3 2-6 0,3 0-1 0,0 1 0 16,-3-1-12-16,3-2-4 0,0 2 0 16,-3-6 0-16,3 3-106 0,-3-3-22 0,-1 4-4 0,4-7-679 15</inkml:trace>
  <inkml:trace contextRef="#ctx0" brushRef="#br0" timeOffset="-170586.54">17254 17182 1785 0,'0'0'159'0,"0"0"-127"15,0 0-32-15,0 0 0 0,4 16 140 0,-4-7 21 16,0 4 5-16,3 2 1 0,-3 4-134 0,4 0-33 15,-4-3 0-15,0 3 0 0,0-1 0 0,-4 1 0 0,4 16 0 0,0-10 0 16,-3-6 8-16,-1 9-8 0,4-3 0 0,-3 3 0 16,-1-3 0-16,1 0 0 0,-1-3 0 0,-3 3 0 15,4 4 0-15,-4-8-11 0,0 1 0 0,0-3 0 32,3-3-115-32,-3 3-23 0,3-4-5 0,-3-5-450 0,4-1-91 0</inkml:trace>
  <inkml:trace contextRef="#ctx0" brushRef="#br0" timeOffset="-170364.6">17053 17530 2163 0,'0'0'48'0,"0"0"9"0,0 0 3 0,0 0 0 0,0 0-48 0,0 0-12 0,0 0 0 0,0 0 0 0,0 0 22 0,0 0 2 16,0 0 0-16,0 0 0 0,11 0-12 0,-1 0-1 15,1 0-1-15,0 0 0 0,-1 0 10 0,4-6 1 16,0 6 1-16,1-3 0 0,-1-3-22 0,0 6 0 16,3-4-10-16,-2-2 10 15,-1 3-122-15,3-3-18 0,-3 3-3 0,4-4-1 0</inkml:trace>
  <inkml:trace contextRef="#ctx0" brushRef="#br0" timeOffset="-169815.75">17822 16997 2152 0,'0'0'96'0,"0"0"19"0,0 0-92 0,7-3-23 0,0-3 0 0,1 6 0 16,2-3 42-16,-3-4 4 0,0 7 1 0,4 0 0 15,-1-3-23-15,-3 3-5 0,-7 0-1 0,11 0 0 16,0 3 6-16,-4-3 0 0,3 10 1 0,-3-4 0 16,0 3-33-16,4 1-8 0,-8 5 0 0,5-2-1 15,-5 3 28-15,1 3 5 0,-4-1 2 0,0 1 0 16,3-3-18-16,-6 3-14 0,3-1 2 0,-4 8 1 16,1-8 19-16,-5 1 4 0,5 6 1 0,-4 3 0 0,-4-2-4 15,4-1-1-15,0-3 0 0,-3 3 0 0,-1 0-8 16,-3 3 0-16,3-3 0 0,1 0 0 0,-4-3 0 0,0-3 0 15,-1 6 0-15,-2-6 0 16,-1-3 0-16,4-1-11 0,-4-2 3 0,4 6 0 16,0-10-20-16,-3 3-3 0,2-8-1 15,1 5 0-15,4-3 32 0,-4-3-9 0,3-3 9 0,0 7 0 0,1-7 0 0,3-7 0 16,-4 7 0-16,4-3 0 0,0 3-12 0,7 0 4 16,0 0 0-16,0 0 0 0,0 0 8 0,0 0 0 15,0 0 0-15,0 0 0 0,0 0 0 0,0 0 14 16,14 3-2-16,-3 4 0 0,-1-7 16 0,4 3 2 15,1 3 1-15,-1-3 0 0,0 4-17 0,3-4-3 16,-2 3-1-16,6 3 0 0,-4-2 7 0,1 2 2 16,0 0 0-16,3-5 0 0,0 5-19 0,0-3 0 0,0 4 8 0,-3-1-8 15,0-3-15-15,3-3-6 0,-7 4-2 0,4-4 0 32,-4-3-97-32,0 0-19 0,0 0-4 0,0 0-1 15,-3-3 44-15,-1-4 9 0,-3 4 2 0,0-3 0 0</inkml:trace>
  <inkml:trace contextRef="#ctx0" brushRef="#br0" timeOffset="-169333.27">17844 16649 1324 0,'0'0'118'16,"0"0"-94"-16,0 0-24 0,0 0 0 0,0 0 135 0,0 0 22 15,0 0 5-15,0 0 1 0,0 0-124 0,0 0-25 16,0 0-5-16,0 0-1 0,0 0 35 0,0 0 6 16,0 0 2-16,0 0 0 0,3 16 1 0,4-7 0 15,-3 10 0-15,6-3 0 0,-3 2-3 0,4 1 0 16,3 6 0-16,4 4 0 0,-1-4-21 0,1 9-4 0,3-6 0 0,4 10-1 16,3 6-14-16,0-10-9 0,-3 10 12 15,3-6-12-15,-3 0 23 0,3 5-3 0,-3 1 0 0,-1 0 0 16,-2 0-4-16,-1 3 0 0,0-3-1 0,-3 0 0 15,-4-6-15-15,0 2 0 0,0-2 0 0,-7-3-10 16,0-7 21-16,0 0 4 0,-3 3 1 0,-1-9 0 16,1 3-16-16,-4-6 11 0,0 6-11 0,0-6 10 15,0-3-10-15,0-4-12 0,-4-2 2 0,1 2 1 32,-1-2-176-32,-3-7-35 0,-4-3-8 0,-3-3 0 0</inkml:trace>
  <inkml:trace contextRef="#ctx0" brushRef="#br0" timeOffset="-167816.34">19551 16806 1324 0,'-11'3'118'0,"11"-3"-94"16,-7 9-24-16,4-2 0 0,-4-4 160 0,0 9 28 15,3 1 6-15,-3 3 1 0,-3-4-153 0,2 10-30 0,5-3-12 0,-8 3 8 16,1 3 4-16,-1 0 0 16,1 3 0-16,-5 0 0 0,5 7 34 0,-4-1 7 0,-4 4 2 0,1 6 0 15,2 0 1-15,-2 3 1 0,-4 6 0 0,-1-3 0 16,1 4-36-16,0-1-7 0,0-6-2 0,0-3 0 15,0-6-12-15,-1 5 0 0,5-2 8 0,-1-3-8 16,4-4 0-16,-4-2 0 0,4 2 0 0,0-9-10 31,4 10-38-31,-5-16-8 0,5 6-2 0,-1-7 0 16,1 1-160-16,3-3-32 0,-11-3-6 0,7-4-2 0</inkml:trace>
  <inkml:trace contextRef="#ctx0" brushRef="#br0" timeOffset="-167215.41">19738 17192 1209 0,'0'0'108'0,"0"0"-87"16,0 0-21-16,3-10 0 0,5 10 288 0,-1-9 54 16,0 2 10-16,3 7 3 15,-3-9-316-15,7 6-63 0,0-3-13 0,-3-4-3 0,3 1 40 0,0 3 0 0,0 2 0 16,1-2 12-16,2 3-1 0,-3-3 0 0,4 3 0 0,0 3 0 16,6-7 9-16,-3 7 3 0,1 0 0 0,-1 0 0 15,3 0-12-15,-2 0-3 0,2 0 0 0,-3 0 0 16,1 7 11-16,-5-4 1 0,4 6 1 0,-3-3 0 15,0 4-21-15,-8-1 9 0,4 7-9 16,-3-4 0-16,-4 4 0 0,0 3 0 0,-3 0 0 0,-1 6 0 16,-3 3 0-16,0-3 0 0,-7 3 0 0,0-3 0 15,4 4 0-15,-8-1 0 0,-3 3 0 0,0-3 0 16,-4-2 0-16,0 2 0 0,1 0 0 0,-8-3 0 16,4 0 0-16,-7-3 0 0,3 3 0 0,-3-6 0 15,0 0 0-15,-1 0 0 0,5 6 0 0,-1-6 0 16,0-4 0-16,1 4 0 0,-1-3 0 0,0-4 0 15,0 4 0-15,4-7 0 0,-3 1 0 0,2-4 0 0,5 3 0 16,-1-5 10-16,-3-4-10 0,3-4 12 16,4 4-12-16,4-6 0 0,-4 3-10 0,3-3 10 0,-3-4 0 0,3 1 0 15,1 3 0-15,3-4 0 0,0 1 0 0,3 6 0 16,1-7 0-16,3 10 0 0,3-6 0 0,-3 6-9 16,7-9 9-16,4 9 0 0,-1 0 29 15,4-3 11-15,-3 3 3 0,7 0 0 0,6 0-16 16,1 3-3-16,-4-3-1 0,4 6 0 0,3-3 6 15,0 6 2-15,1 1 0 0,-1 6 0 0,0-7-16 16,0 10-3-16,7-4-1 0,-3-2 0 0,0 3 1 0,0-1 1 16,-1-2 0-16,-2 3 0 0,-1 2-13 0,0-8 0 15,-7 5 0-15,4-5 0 16,-4 6-66-16,-3-7-16 0,-4 0-3 0,0 1-1175 0</inkml:trace>
  <inkml:trace contextRef="#ctx0" brushRef="#br0" timeOffset="-163510.28">2547 17050 2304 0,'0'0'102'0,"0"0"21"0,0 0-99 0,0 0-24 15,0 0 0-15,0-9 0 0,7 6 49 0,-7 3 5 16,11 0 1-16,-4-6 0 0,7 6-15 0,-4 6-2 16,1-3-1-16,-4 3 0 0,0-3-18 0,4 4-4 0,3 2-1 15,-4 1 0-15,1-1-14 0,-4 7 0 0,4-4 0 0,-1 4 0 16,1 3 0-16,-1 6 0 0,1 3 0 0,3-3 0 16,-3 3 0-16,3 7 0 0,-4-1 0 0,1 4 0 15,-4-1 13-15,4 4 3 0,-1-9 1 0,1 8 0 16,3-11 16-16,-4 5 3 0,-6-6 1 0,3-3 0 15,4-6-2-15,-4 0-1 0,3-3 0 0,1-4 0 16,3-5 1-16,-7 2 0 0,4-3 0 0,-4-3 0 16,3-3-8-16,-3-3-2 0,4 3 0 0,-8-6 0 15,8-3 1-15,0-1 0 0,-8 1 0 0,8-7 0 16,-1-3-3-16,1 0-1 0,-4-6 0 0,3 0 0 16,5-3-6-16,2-10-2 0,-3-6 0 0,8-3 0 15,-8-3-5-15,10-3-1 0,-3 0 0 0,4-4 0 16,0-2-8-16,0-4 8 0,10 0-8 0,-7 0 8 15,4 1-8-15,3-7 0 0,-7 12 0 0,4-5 0 16,-4 8 0-16,4-5 0 0,-7 2 0 0,-1 4 0 16,5 6-97-16,-8-3-22 0,4-4-4 0</inkml:trace>
  <inkml:trace contextRef="#ctx0" brushRef="#br3" timeOffset="-120900.45">14736 816 1090 0,'0'0'48'0,"0"0"11"0,0 0-47 0,0 0-12 16,0 0 0-16,0 0 0 0,0 0 57 0,0 0 10 16,-4-3 1-16,0-3 1 0,4 6-14 0,0 0-3 15,0 0-1-15,0 0 0 0,-7-6 1 0,7 3 1 16,7-4 0-16,-3 4 0 0,3-6-13 0,0 2-2 0,0-2-1 0,0-10 0 15,4 10-17-15,-4-1-3 0,0-5-1 0,-4-4 0 16,1 3-16-16,0 4 8 0,-4-4-8 0,-4-3 0 16,4 4 13-16,-7-4-4 0,-4 6-1 0,-3-2 0 15,0-4-8-15,0 3 0 0,-4 3 9 0,-3 1-9 16,0-1 8-16,0 7-8 16,0-3 8-16,-4 9-8 0,0-10 18 0,1 10-1 0,-1 0 0 0,4 10 0 15,0 5 0-15,-1-5 0 0,5 5 0 0,-1-2 0 16,1 12-6-16,2-6-2 0,1 9 0 0,0-9 0 15,4 6-1-15,-1 3 0 0,4 7 0 0,-4-7 0 16,4 6 6-16,0 1 1 0,0 12 0 0,0 3 0 16,0 3-2-16,0 10 0 0,0-6 0 0,0 12 0 15,3-7-13-15,1 7 8 0,-4-3-8 0,-4-3 0 16,8 0 0-16,-4-4 8 0,3 4-8 0,1-10 0 16,-1-6 8-16,4 3 0 0,-3-9-8 0,3 3 12 15,-4-9-12-15,4 2 11 0,-4-2-11 0,8-10 10 0,-4 3-10 16,0-12 0-16,0 3 0 0,4-1-11 15,-1-2-137-15,1-7-28 0,3-5-6 0,-7-4-1 0</inkml:trace>
  <inkml:trace contextRef="#ctx0" brushRef="#br3" timeOffset="-120668">13917 1600 806 0,'-3'-9'72'0,"3"-7"-58"16,3 7-14-16,1-1 0 0,-1 1 324 0,8 0 63 15,-1-7 12-15,8 3 2 0,0 4-315 0,3-4-63 16,3 1-13-16,5-4-2 0,-1 7 8 0,0 6 1 0,4-10 1 0,0 10 0 16,-1-6 18-16,1 2 3 0,-4 4 1 0,1 3 0 15,-5-6-40-15,1 6-20 0,-7 0 3 0,-1 0 0 31,-3-10-73-31,0 10-14 0,1 0-4 0,-5 0-546 0,1 0-110 0</inkml:trace>
  <inkml:trace contextRef="#ctx0" brushRef="#br3" timeOffset="-120232.59">15307 459 1555 0,'0'0'138'0,"0"0"-110"16,0 0-28-16,0 0 0 0,-3-6 113 0,3 6 18 15,0 0 3-15,-11-4 1 0,11 4-95 0,-7 0-20 16,-4 4-3-16,1 2-1 0,-1 13-6 0,1-10-2 15,-8 7 0-15,4 3 0 0,-7 6-8 0,3-3 0 0,0 3 0 0,1 3 0 16,-4 6 0-16,-1-5 0 16,5 5 0-16,-4 1 8 0,-1 2 0 0,1 7 0 0,0 0 0 0,0 0 0 15,-4 9 4-15,1 4 1 0,-5-4 0 0,5 7 0 16,-5-4 6-16,1-3 1 0,3 10 0 0,1-3 0 16,3-4 28-16,-1 4 5 0,5-4 2 0,-1 4 0 15,8-13-19-15,3 3-4 0,3-3-1 0,4-6 0 16,4-4-16-16,-1 1-3 15,11-10-1-15,0 7 0 0,7-4-11 0,1-3 0 0,-1-6 9 0,7 3-9 32,0 0-19-32,4-6-8 0,0 0-1 0,-1-3-1 15,-2-13-90-15,2 6-17 0,1-2-4 0,0 2-1 16,0-12-86-16,3-3-17 0,21-1-3 0,-17-2-1 0</inkml:trace>
  <inkml:trace contextRef="#ctx0" brushRef="#br3" timeOffset="-119764.34">15332 1343 2052 0,'0'0'91'0,"0"0"18"0,-7 10-87 0,0-10-22 16,0 9 0-16,3 0 0 0,4-2 28 0,4 2 0 15,-4 10 1-15,7-3 0 0,-4-4-2 0,4 4-1 16,0 9 0-16,0 0 0 0,0-3-10 0,0 6-1 15,-3-3-1-15,3 3 0 0,-3 7 5 0,-1-7 1 16,1 7 0-16,-4-10 0 0,3 3-8 0,-3-3-2 16,0-6 0-16,0 6 0 0,0-12 10 0,0 2 1 15,0-5 1-15,0-1 0 0,0 7-22 0,0-16 0 16,0 0 0-16,0 0 0 0,0 0 0 0,0 0 0 0,0-16 0 0,4 3 0 16,-4-8 11-16,7 8-3 0,-4-15 0 0,4 3 0 15,-3-10 4-15,3 7 0 0,0-13 0 0,4 4 0 16,-4-1-12-16,0 3 0 0,3 7 0 0,1 0 0 15,-4 3 0-15,0 0 0 0,0 9 0 0,0 4 0 16,0-4 18-16,4 6 2 0,-8 1 0 0,8 9 0 16,-4-3 3-16,3 3 1 0,5 0 0 0,-5 0 0 15,4 3-24-15,4-3 0 0,-1 9 0 0,1 1 0 16,0 6 0-16,3-13 0 0,0 12 0 0,0 4-8 16,-3 6 8-16,0-6 0 0,-4 0 0 0,3 0 0 15,1 12 0-15,0-3 16 0,-8 10-3 0,8-10 0 16,-4-3-13-16,-4 10 0 0,1-7 0 0,0 0 0 0,-4-3-8 15,3 0 8-15,-3-9-12 0,0 6 12 16,0-13-132-16,-3 1-20 16,3-1-4-16,-3-3-556 0,-4-6-110 0</inkml:trace>
  <inkml:trace contextRef="#ctx0" brushRef="#br3" timeOffset="-119363.45">16027 377 2559 0,'0'0'56'0,"0"0"12"0,0 0 3 0,0 0 1 0,0 0-58 0,7 13-14 15,0 3 0-15,0 9 0 0,0-3-14 0,4 3-6 16,-1 3 0-16,4 6-1 0,-3 1 21 0,6 3 0 0,1 5 0 0,3-8 0 16,4 9 0-16,-4 0-12 0,7-10 4 0,-3 7 8 15,3 9 0-15,-3-12 0 0,0 15 9 0,3-15-1 16,0 12-8-16,-3-3 0 0,-4-3 0 0,0 0 8 16,0 0 8-16,-3 0 1 0,-4 3 1 0,-3-4 0 15,-1 1-18-15,-6 0 10 0,3 10-10 0,-4-7 8 16,-3-3-8-16,0-1 12 0,-3 4-12 0,-4-6 12 0,-4-3-12 15,4 6 8-15,-4-7-8 0,4-2 8 0,-3 3-8 16,-1-4 0-16,1-6 0 0,3 7 0 16,0-4 0-16,0-9 0 0,-1-3-9 0,1 6 9 15,4-6-100-15,3-10-16 0,0-3-3 0,0-6-914 16</inkml:trace>
  <inkml:trace contextRef="#ctx0" brushRef="#br3" timeOffset="-119031.91">17212 1309 1670 0,'0'0'74'0,"-3"0"15"0,-5 0-71 0,8 0-18 0,-3-3 0 0,3 3 0 16,0 0 244-16,0 0 46 0,0 0 9 0,7 0 1 16,-7 0-248-16,14-7-52 0,-3 4 0 0,3-3-16 15,3 6 16-15,5-10-10 0,2 7 10 0,1-3-8 16,3 3 8-16,0-10 0 0,8 13 0 0,-5-3 0 16,8-6 0-16,0 3-10 0,0-4 10 0,0 7 0 15,-4-3-19-15,4-4 3 0,-4 1 1 0,0 0 0 31,1-1-27-31,-1 4-6 0,-3-4 0 0,-1 1-1 16,-2 6-101-16,-5 3-20 0,-3-6-4 0,-3-1-742 0</inkml:trace>
  <inkml:trace contextRef="#ctx0" brushRef="#br3" timeOffset="-118797.89">17364 1484 1324 0,'0'0'59'0,"0"0"12"0,-7 0-57 0,0 0-14 0,3 0 0 0,4 0 0 0,0 0 272 0,0 0 52 0,0 0 11 15,7 0 1-15,7 3-264 0,4-3-54 0,0 0-10 0,3 0-8 16,-4-3 14-16,8 3-2 0,3 0-1 0,0-6 0 16,4 3-11-16,4 3 0 0,-1-6 0 0,-3-4 8 31,3 7-32-31,0-3-6 0,-3 3-2 0,3-4 0 15,-7 1-156-15,4 6-31 0,-7-9-6 0</inkml:trace>
  <inkml:trace contextRef="#ctx0" brushRef="#br3" timeOffset="-117744.81">18754 841 748 0,'0'0'33'0,"0"0"7"0,0-6-32 0,0-3-8 16,0 9 0-16,0 0 0 0,0 0 281 0,-7 0 55 15,3 0 10-15,4 0 2 0,-3 9-256 0,-4-3-52 16,3 7-11-16,4 0-1 0,-4 8-13 0,1-2-3 0,3-3 0 0,0 12 0 16,0-3-1-16,0 10-1 0,3-1 0 0,1-2 0 15,-4-1-2-15,4 0 0 0,-4 4 0 0,0-7 0 16,3 7 0-16,1-17-8 15,-8 17 12-15,4-10-4 0,0-6 1 0,0 6 0 16,0 0 0-16,0-13 0 0,0 14 17 0,0-14 3 0,0 1 1 0,0-1 0 16,4 4-1-16,-4-7 0 0,0-9 0 0,0 0 0 15,0 0-1-15,0 0 0 0,0 0 0 0,3-9 0 16,-3-7 8-16,4 7 2 0,-4-7 0 0,0 4 0 16,3-14-30-16,1 1-8 0,-4 7 0 0,3-11 0 15,-3 4 8-15,7-3 0 0,-3 0 0 0,-1-7 0 16,4 7-17-16,-3 0-3 0,3-3-1 0,-4 2 0 15,5 11 13-15,-1-8 0 0,0 1-10 0,0 7 10 16,0-1 0-16,0 3 8 0,0 3 0 0,3-2 0 0,1 5-8 0,0 1 0 16,-1 3 9-16,1-4-9 15,3 7 0-15,0 3 0 0,4 0 0 0,3 0 0 16,-4 3 0-16,1 7-8 0,7-4 0 0,-4 3 0 16,0 10 8-16,0-3 0 0,4 0 10 0,-4 6-10 0,0-4 0 0,-3 7 0 15,0 4 0-15,-1-4 0 0,-3 9 0 0,-3-6 14 16,0 1-4-16,-1 2-1 15,-3-3-9-15,-3-3 10 0,3 4-10 0,0-11 10 0,0 11-10 0,-4-11 0 16,4 4 0-16,-3-3 0 16,3 0-48-16,0-10-12 0,0 10-3 0,4-9 0 15,-8 5-113-15,8-12-24 0,-4 4-4 0</inkml:trace>
  <inkml:trace contextRef="#ctx0" brushRef="#br3" timeOffset="-117347.11">20091 377 2293 0,'0'0'101'0,"0"0"22"0,0 0-99 0,0 0-24 0,0 0 0 0,0 0 0 16,-7 0 23-16,-4 3-1 0,0 4 0 0,1 2 0 16,-4 1-22-16,0 8-8 0,0-2 0 0,-4 3 0 15,-3 9 8-15,3-3-12 0,0 10 12 0,1-7-12 0,-4 10 12 0,3-4 0 16,0 4-9-16,4 2 9 0,-3-2 0 0,-1 0 10 16,4 2-1-16,-4 7 0 0,1 7-9 0,3-10 0 15,-8 9 9-15,8 0-9 0,-3 1 0 0,2-7 8 16,1 6-8-16,0-9 0 0,4 0 16 0,3-7 0 15,0 7-1-15,3-9 0 0,8 2 45 0,-1-2 8 16,11-7 3-16,0-3 0 0,7 3-35 0,4-2-8 16,3-1 0-16,4-7-1 0,0 1-40 0,3 6-8 15,0-15-2-15,4-1 0 16,4 10-145-16,-1-13-30 0,-3 4-6 0,3-7-784 16</inkml:trace>
  <inkml:trace contextRef="#ctx0" brushRef="#br3" timeOffset="-116747.02">20366 976 2145 0,'0'0'95'0,"0"0"20"0,0 0-92 0,0 0-23 0,-4 10 0 0,1 9 0 15,3-4 53-15,0-2 7 0,0 12 0 0,0 0 1 16,3 0-40-16,-3 3-8 0,4-3-1 0,-1 4-1 15,1-1-11-15,-1-3 12 0,1 0-12 0,3-3 12 16,-3-3 4-16,3-4 0 0,-4 4 1 0,-3 0 0 0,4-3-17 0,-4-1 0 16,3-2 0-16,-6 3 0 0,3-13 0 0,0 6 0 15,-4 4 0-15,4-10 0 0,0-3 10 0,0 0-2 16,0 0 0-16,0 0 0 0,0 0 4 0,0 0 0 16,0 0 0-16,0-10 0 0,-3 4 3 0,3-3 1 15,0-10 0-15,3 0 0 0,-3 3 9 0,4 4 3 0,-1-13 0 0,1 0 0 16,3-4-28-16,0 4 0 0,0 7 0 0,0-11 0 15,0 1 0-15,0 3 0 0,-3 6-14 0,3-6 5 16,0 6 9-16,0 4 11 0,-4 5-3 16,4 1 0-16,-3-1 7 0,3 7 1 0,-7 3 0 0,7-6 0 15,-7 6-6-15,11 9-1 0,-1-9 0 16,4 10 0-16,0-1-9 0,0-2 0 0,4 2 9 0,3 0-9 16,-3 10 0-16,0-3-8 0,-4 9 0 0,3-13 0 15,4 14 8-15,-3-8 0 0,0 11 0 0,-4-11 0 16,4 7 0-16,-1 1 0 0,1-8 0 0,-4 11 0 15,-4-11-8-15,5 7 0 0,-1-9 0 0,-7-3 0 32,3 9-127-32,1-10-25 0,-4 4-4 0,4-7-2 0,-4-6-67 0,0 10-14 15,10-13-2-15,-3-6-1 0</inkml:trace>
  <inkml:trace contextRef="#ctx0" brushRef="#br3" timeOffset="-116500.52">21318 898 2559 0,'0'0'56'0,"0"0"12"0,0 0 3 0,0 0 1 0,4 9-58 0,-1 1-14 15,1-4 0-15,-1 13 0 0,1-4 0 0,0 4-10 16,-1 16 2-16,1-13 0 0,-1 12-1 0,1-9 0 15,-1 13 0-15,1-7 0 0,-1-2 9 0,1-1 0 16,-4 6 0-16,3-9-8 16,-3 4-31-16,-3-4-5 0,-1-3-2 0,4-4 0 15,-3 7-134-15,-1 1-26 0,1-14-6 0</inkml:trace>
  <inkml:trace contextRef="#ctx0" brushRef="#br3" timeOffset="-116283.47">21262 1243 1209 0,'0'0'108'0,"0"0"-87"0,0 0-21 0,0 0 0 16,0 0 345-16,0 0 65 0,0 0 13 0,0 0 2 0,11 0-323 0,3 0-65 16,-4 0-13-16,4 3-2 15,4 3-22-15,0-6 0 0,-1 0 0 0,8 3 0 16,-4-3-13-16,4 0-7 0,-1 0-2 0,1 0 0 15,0-3-100-15,0 3-20 0,6-9-4 0,-2 9-578 16,-5-6-115-16</inkml:trace>
  <inkml:trace contextRef="#ctx0" brushRef="#br3" timeOffset="-115977.79">22105 744 2559 0,'-3'0'56'0,"3"0"12"0,0 0 3 0,0 0 1 0,0 0-58 0,0 0-14 0,7 10 0 0,0-1 0 15,3 10 0-15,-3-3 0 0,0-1 0 0,-3 7 0 16,3-3 0-16,0 6 0 0,-3 3 9 0,-4 7-9 15,0-7 0-15,3 13 0 0,1-7 8 0,-1 4-8 16,-6 0 0-16,3-7 0 0,3 7 0 0,1-10 0 16,-8 0-16-16,4-3 4 0,0 10 0 0,4-7 1 15,-1-3-117-15,-3 0-24 0,0-3-5 0,0 3-807 16</inkml:trace>
  <inkml:trace contextRef="#ctx0" brushRef="#br3" timeOffset="-115378.85">22172 299 2404 0,'-21'-9'53'0,"14"9"11"0,7 0 3 0,0 0 0 0,0 0-54 0,0 0-13 0,0 0 0 0,0 0 0 15,7 9 8-15,0-9-8 0,-3 16 11 0,6-7-11 0,4 0 0 0,0 1 0 16,0 9 0-16,1-1 0 0,-1-2 0 0,7 12 10 16,0-3-10-16,0 4 8 0,4-1-8 0,0 13 0 15,3-7 0-15,-4-2 0 0,1 2 0 0,0 1 0 16,0 2 0-16,-4-5 0 0,0 5 0 0,-3-9 0 16,-8 10 0-16,4-4 0 0,0 7 0 0,-7-3 20 15,-3 0-3-15,-1-4 0 0,-3 4-5 0,0 6-2 16,-7-13 0-16,4 0 0 0,-8 4-2 15,1-1-8-15,-1-9 12 0,-3 4-4 0,0-4-8 0,0 3 0 16,0-3-12-16,3-3 12 16,-7-3-96-16,4-4-12 0,4 4-3 0,-1-3-901 0</inkml:trace>
  <inkml:trace contextRef="#ctx0" brushRef="#br3" timeOffset="-115012.45">23491 192 1785 0,'0'0'159'0,"0"0"-127"0,0 0-32 0,0 0 0 0,-3 10 181 0,-4-1 31 16,0 13 5-16,-4 6 2 0,1-9-188 16,-1 16-31-16,-7 2-20 0,1 7 4 15,-1 0 16-15,-3 9 0 0,-4-6 0 0,4 7 0 0,0-1 8 0,0-3-8 16,0-3 0-16,-1 10 0 0,1 2 0 0,0-2 8 16,-4 2-8-16,4-2 0 0,-3-4 0 0,2 0 8 15,-2-2-8-15,3-4 0 0,-4-7 14 0,7 1-3 16,4 0-1-16,0-4 0 0,0-8-10 0,3 5-9 15,8-6 9-15,3 7-13 16,3-16-42-16,4 6-8 0,0 3-1 0,4-6-656 16,7-9-130-16</inkml:trace>
  <inkml:trace contextRef="#ctx0" brushRef="#br3" timeOffset="-114434.24">23520 841 2354 0,'0'-15'104'0,"3"15"22"0,-3-19-101 0,4 10-25 0,-1-1 0 0,4 1 0 16,0-7 40-16,4-3 2 0,-4 10 1 0,4-1 0 16,-1-5-43-16,1-4 0 0,-1 3-11 0,4 7 3 15,-3-1 8-15,3 1 0 0,0-10-9 0,0 10 9 16,4-1 0-16,-4-5-11 0,4 15 11 0,-1-13-8 0,5 1 8 0,-1 9 0 15,-4-4 0-15,5 7-8 0,-5-3 19 0,4 3 4 16,-3 0 1-16,0 3 0 16,-1-3 18-16,4 10 4 0,-3-4 1 0,3 0 0 15,-3-3-13-15,0 7-2 0,-1-1-1 0,-3-3 0 16,0 4-13-16,-3-1-2 0,0 1-8 0,-1 8 12 0,-3 1-12 0,-3-3 0 16,-1 12 8-16,-6-3-8 0,-1 3 9 15,-3 1-1-15,-3 5 0 0,-1-2 0 16,-3-1 0-16,-4 3 0 0,1 4 0 0,-5 3 0 0,1-4-8 0,4-2 8 15,-5 3-8-15,1-7 8 0,-3-3-8 0,-1 0-17 16,0 1 4-16,4-11 1 0,-4 7 1 0,4 1 1 16,0-14 0-16,3 1 0 0,-3-1 10 0,4 4 0 15,-1-4 0-15,0-5 0 0,4-1-10 0,0-6 0 0,0 3 0 16,0-3 0-16,0-3 10 0,0 3 0 0,3-13 0 16,-3 10-8-16,3-3 8 0,1-3 0 15,-1-4 0-15,4-3 0 0,0 10 0 0,0-6 9 16,3-4-9-16,1 6 10 0,3 1 2 0,0 6 1 0,3-10 0 0,1 13 0 15,-4 0 21-15,11-3 4 0,3 3 1 0,0-6 0 16,3 6-2-16,5 0 0 0,2 6 0 16,1-6 0-16,3 3-21 0,4 4-5 0,3-1-1 0,4-3 0 15,3 6-2-15,-3 1 0 0,7 6 0 0,0-13 0 16,-4 12-8-16,4 1 0 0,-7-3 0 0,0 2 0 16,0 4 0-16,-4 0 0 0,0-3-12 0,0 2 12 31,4 1-141-31,0 0-21 0,0 3-4 0</inkml:trace>
  <inkml:trace contextRef="#ctx0" brushRef="#br4" timeOffset="-81298.59">24271 12472 979 0,'0'0'43'0,"0"0"9"0,0 0-41 0,-3 0-11 16,-4 0 0-16,-1 0 0 0,8 0 308 0,-7 0 59 16,7 0 12-16,-7 6 2 0,0-2-311 0,0-4-62 15,7 0-8-15,-7 0-12 0,0 0 12 0,0-4 0 16,0-2 0-16,-4 6 8 0,4 0-8 0,-3 0 0 16,-1 0 0-16,-3 0 0 0,-4-3 0 0,-3 3 0 15,0 0 0-15,-4 0 8 0,-6 0-8 0,2 0 12 16,-2 0-4-16,-1 0 0 0,-7 3 26 0,4-3 6 15,-4 0 0-15,4-3 1 0,-4 3-20 0,4 0-4 16,-1-6-1-16,-2 6 0 0,-1 0 20 0,0 0 3 0,0 0 1 0,-3 0 0 16,0 0-24-16,-1 0-5 0,-3 0-1 0,4 0 0 15,0-3-10-15,3 3 0 0,-3 0 0 16,-1 0 0-16,-3-7 0 0,-7 7 0 16,1 0 0-16,-1 0 0 0,7 0 0 0,-7-3 0 15,0 3 8-15,4 0-8 0,6 0 12 0,-6 0 1 0,-1-6 0 16,1 6 0-16,3 0-1 0,0-3-1 0,-10-3 0 0,3 6 0 15,0 0-11-15,7-7 0 0,0 7 0 16,4-3-11-16,-4-3 11 0,4 6 0 0,7-3 0 16,-1-4 0-16,-3 4 24 0,1-3 6 0,2 3 2 0,5-3 0 15,2-4-32-15,1 10-8 0,-4-9-1 0,4 9 0 16,3-6 9-16,4 6 0 0,-7-4 10 0,7-2-10 16,0 6 8-16,3 0-8 0,0-3 0 0,1 3 9 15,3 0-9-15,-4 0 0 0,4 0 9 0,0 0-9 16,0 0 0-16,0 3 0 0,3-3 0 0,0 0 8 15,1 0 5-15,-1 0 2 0,1 0 0 0,-1 0 0 0,4 0-2 16,0 0 0-16,0 0 0 0,0 0 0 0,7 0 15 0,0 0 2 16,-4 0 1-16,4 0 0 0,0 0-18 0,0 0-3 15,4-3-1-15,3-3 0 16,0-4-9-16,4 10 0 0,-1-9 0 0,4-1 0 0,0 4 8 16,4 3-8-16,-4-3 0 0,7-4 8 0,-3 1-8 0,3 0 0 15,0-1 0-15,8 1 8 0,-1-7-8 0,0 7 8 16,-3-1-8-16,3-9 8 0,4 10-8 0,-1 0 10 15,-6-7-10-15,0 7 10 0,3-1-10 16,0-6 0-16,-7 7 0 0,1 0 0 0,-8-1 0 0,3 1 0 0,1-1 8 16,-7 4-8-16,-1 3 0 0,1-3 0 0,-1 6 0 0,-3-3 0 15,4 3 0-15,-11 0 0 16,0 0 0-16,7-7 0 0,-7 7 0 0,0 0 0 0,0 0 0 0,0 0 0 16,0 0-10-16,0 0 10 0,-11 10 0 15,4-4-9-15,-7-3 9 0,4 3 0 0,-4 4 0 16,-8-1 0-16,-2 1 0 0,3-1 0 0,-1-3 0 15,-6 4 0-15,-7-1 0 0,3 1 0 0,0-1 0 0,4 7 0 16,-7-4 0-16,0 4 0 0,-1 3 0 0,5-4 0 16,-1 4 0-16,0 0 0 15,0-3 0-15,4 2 0 0,0-2 0 0,3 3 0 0,-7-6 0 0,8 2 0 16,3 1 0-16,-1-4 0 0,5 4 0 0,3-6 0 16,0-1 14-16,3 7-2 0,0-7 0 0,1 0 0 15,3 1 1-15,3-7 0 0,1 10 0 0,3-13 0 16,3 3 7-16,1 6 2 0,3-3 0 0,3 4 0 15,4-7-1-15,8 3 0 0,-1-3 0 0,3 10 0 16,5-4-10-16,2 1-3 0,5-1 0 0,-1 0 0 0,4 1-8 16,7-1 0-16,3 1 0 0,-3 5 0 0,-4-5 0 0,4-1 12 15,7 1-12-15,-7-1 12 0,-4 7-12 0,1-7 0 16,-5 4-12-16,1-4 12 0,-4 4-27 0,-3-1 3 16,0-2 0-16,0-1 0 15,-1-3-125-15,-6-3-25 16,-4 4-5-16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54:28.27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4794 5047 1382 0,'0'0'123'0,"4"-4"-99"0,3-2-24 0,-4 6 0 16,4-9 108-16,0 2 17 0,1 4 3 0,-5 3 1 16,4-9-66-16,-3 3-14 0,-1-4-2 0,4 7-1 15,-3-3-29-15,-4-4-5 0,7 4-2 0,-7 3 0 0,0-3-10 16,0-4 0-16,0 1 0 0,0 6 8 0,0-3-8 15,0-4 0-15,0 7 0 0,-7-3 0 0,3-4 0 0,-3 4 0 16,0-3 0-16,0 9 8 0,4-10-8 0,-12 1 0 16,8-1 0-16,-3 4 0 0,-4 3 9 0,3 3-9 15,-7 0 10-15,8 3-10 0,-8 3 15 0,4 1-3 16,-4 2-1-16,-3 4 0 0,7-4-11 16,-7 7 10-16,0 3-10 0,3-1 10 0,1 1-2 0,-1 6-8 15,0 0 12-15,4 4-4 0,-3-4-8 0,6 3 0 16,0 0 0-16,1 7 0 0,-4-10 0 0,3 3 0 15,8 6 0-15,-4-5 0 0,3 5 0 0,-7-6 0 0,4-3 8 16,4 4-8-16,3-1 0 0,0-3 0 16,0 0 0-16,3-6 0 0,4 0 18 0,-3-1 5 15,3-2 1-15,4 3 0 0,-8-10-24 0,11 1 0 16,0-1 0-16,4 1-12 0,0 2 21 0,3-9 4 0,3 4 1 0,8-4 0 16,-7-3-31-16,0 0-7 0,3 0 0 0,4-3-1 31,-4 3-33-31,4-7-6 0,3 7-2 0,0-9 0 15,0 3-102-15,4 2-21 0,-4-2-4 0,-6-3-272 0,6 9-55 0</inkml:trace>
  <inkml:trace contextRef="#ctx0" brushRef="#br0" timeOffset="312.81">5362 5181 2098 0,'0'0'93'0,"0"0"19"0,0 0-89 0,0 0-23 15,0 0 0-15,0 0 0 0,0 0 45 0,0 0 5 16,0 0 1-16,11 7 0 0,3-4-30 0,4 3-5 15,-1-6-2-15,1 0 0 0,7 0 0 0,3 0 0 16,4 0 0-16,-4 0 0 0,3 0-14 0,1 0 0 16,0 0 0-16,0 0 0 15,-1 0-61-15,1 0-9 0,4-6-2 0,-12 6 0 16,1-3-116-16,0 3-23 0,-1-7-5 0</inkml:trace>
  <inkml:trace contextRef="#ctx0" brushRef="#br0" timeOffset="565.16">5214 5473 2152 0,'0'0'48'0,"0"0"9"0,0 0 3 0,0 0 0 0,0 0-48 0,11 3-12 0,3 3 0 0,3-2 0 0,12 2 29 0,-5 0 4 15,12-3 1-15,-1-3 0 0,14 0-10 0,1 0-3 16,3-9 0-16,-1 9 0 0,8-6-21 0,-3 2 9 16,-4-2-9-16,0 6 0 15,0-9-80-15,-4 9-24 0,4 0-4 0,-4-10-832 0</inkml:trace>
  <inkml:trace contextRef="#ctx0" brushRef="#br0" timeOffset="866.75">6498 4620 3002 0,'0'0'66'0,"0"0"14"0,0 16 2 0,4 3 2 0,-1-1-67 0,8 14-17 0,-4-1 0 15,3 10 0-15,8-3 9 0,-4 5-1 0,4 1-8 0,-8 0 12 16,-3 3-12-16,4 7 11 0,-4-4-11 0,0-3 10 16,0 6-10-16,4-6 0 0,-11 6 0 0,0 1 0 15,0-4-80-15,-7-3-8 16,0 6-1-16,-4-9-1170 0</inkml:trace>
  <inkml:trace contextRef="#ctx0" brushRef="#br0" timeOffset="10441">26906 3758 979 0,'0'0'43'0,"0"0"9"0,0 0-41 0,0 0-11 0,0 0 0 0,0 0 0 16,0-7 117-16,0 7 22 0,0 0 4 0,0 0 1 15,0 0-83-15,0 0-16 0,7 7-3 0,0-4-1 16,1 6 3-16,-1 1 1 0,0-1 0 0,-4 1 0 0,4 5 13 0,-3 4 2 16,3-3 1-16,-4-4 0 15,4 10-42-15,-3-9-9 0,-1 6-2 0,1-4 0 0,3 1-8 0,-3-4 8 16,-1 4-8-16,1-13 8 0,-1 10 0 0,-3-1 0 15,4-5 0-15,-4-7 0 0,3 9 11 0,-3-9 1 16,4 3 1-16,-4-3 0 0,0 0 2 0,0 0 0 16,3 6 0-16,-3-6 0 0,0 0-3 0,0 0-1 15,0 0 0-15,7-6 0 0,0 3-4 0,-3-6-1 16,3-1 0-16,0 1 0 0,0-7-5 0,0 0-1 16,4-2 0-16,-1-1 0 0,1-6-8 0,-4 6 0 15,4-6 9-15,-4-3-9 0,3 3 0 0,1 3 0 16,-1 3 0-16,4-6 0 0,1 0 0 0,-1 6 0 15,0-6 0-15,0 6 0 0,0 0 0 0,-3 3 0 16,-1 4 0-16,4-4 0 0,-3 7 0 0,3-1-16 16,-7 1 4-16,4 3 0 0,-4-4 20 0,3 10 3 15,-3 0 1-15,4 0 0 0,-4 7-12 0,4-4-11 0,-1 6 3 16,-3 0 0-16,4 1 8 0,-1 6 0 0,1 2 0 16,-4-2 0-16,4 0 0 0,-1-4 0 0,1 7 0 0,-1 0 0 15,1 3 0-15,-4-3 0 0,0-1 0 0,0 1 0 16,0 0 0-16,-3 6 0 0,-1-6 0 0,4 0 0 15,-3 3 0-15,-1-10 0 0,1 7 0 0,-4-3 8 16,3-7-8-16,-3 10 0 0,4-10 0 0,3 7 8 16,-4-6-8-16,1-1-13 0,-1 0 3 0,1 1 1 15,3-4-95 1,0-3-18-16,0 3-4 0,-3-2-802 0</inkml:trace>
  <inkml:trace contextRef="#ctx0" brushRef="#br0" timeOffset="11026.26">27795 3037 1324 0,'0'0'118'0,"0"0"-94"0,0-7-24 0,0-5 0 15,0 5 109-15,4-2 18 0,-1 3 3 0,4-4 1 16,-3 1-95-16,3 0-20 0,4-1-3 0,-4 1-1 16,3 2 12-16,1-2 3 0,-1 6 0 0,1-7 0 15,3 4-16-15,0-3-3 0,0-1-8 0,0 1 12 16,1 3-12-16,-1 3 0 0,0-4 8 0,0 4-8 15,0 3 0-15,0-6 0 0,0 6 0 0,4 0 0 16,-4 0 0-16,4 0 0 0,-4 0 0 0,3 6 0 16,-2-6 0-16,-1 3 0 0,0 7-8 0,-4-4 8 15,4 0 0-15,-7-3 0 0,-3 7 0 0,3-1 0 16,0-3 0-16,-3 4 0 0,-4-7 0 0,0 6 0 16,0 7 0-16,0-6 0 0,0 5 8 0,-4-2-8 15,-3-1 0-15,0 1 8 0,-4 6-8 0,1-1 0 16,-1-2 0-16,-3 3 0 0,4-3 0 0,-5 2 0 0,-2 1-8 15,3-3 8-15,0 3-12 0,3 0 12 0,-3-4-9 16,0-2 9-16,3 2 0 0,-3 4-9 0,4-12 9 0,-1 2 0 16,4 7 0-16,0-13 0 0,-4 6 0 0,8 1 0 15,-8-1 0-15,8-9 0 0,-1 6 0 0,1-3 0 16,-1 4 0-16,4-7 8 0,0 0-8 0,0 0 0 16,0 0 0-16,0 0 0 0,7 3 0 0,0 3-15 15,4-6 4-15,3 0 1 16,-4 10-22-16,5-10-4 0,-5 0 0 15,8 6-1-15,-4-3-50 0,0-3-9 0,4 0-3 0,-1 9 0 16,4-9-69-16,1 0-13 0,16 0-3 0,-13 7-1 0</inkml:trace>
  <inkml:trace contextRef="#ctx0" brushRef="#br0" timeOffset="12142.82">29559 3102 864 0,'0'0'38'0,"0"0"8"0,0 0-37 0,0 0-9 0,0 0 0 0,0 0 0 16,0 0 158-16,0 0 30 0,0 0 5 0,0 0 2 16,0 0-147-16,0 0-28 0,0 0-7 0,-7 7-1 15,4-4-12-15,-4 3 0 0,0 3 0 0,0-2 0 16,-4-4 0-16,7 6 0 0,-6 1 0 0,-1-1 0 16,1 0 0-16,-1 7 0 0,-3 3 0 0,-4-10 0 15,1 7 9-15,-4 3 6 0,-1-3 1 0,-2-4 0 16,2 10 17-16,-2-9 4 0,-1 5 1 0,0-2 0 15,4 0-11-15,0-4-3 0,3 4 0 0,4-7 0 16,0 1-7-16,7 5-1 0,-3-5-1 0,3-1 0 0,3 1-5 0,0-7-1 16,4-3 0-16,0 0 0 15,0 0 3-15,8 6 0 0,-1 0 0 0,3-2 0 0,-3-4 5 0,7 0 2 16,0 0 0-16,4 0 0 0,3 0-10 0,0 0-1 16,1-4-8-16,-1-2 12 0,0 6-12 0,4 0 0 15,3-6 8-15,-3 6-8 0,-1-3 0 0,-3 3 0 16,4 0-12-16,-7 0 12 15,-1 0-47-15,1 0-2 16,-4 3-1-16,0-3 0 0,0 6-158 0,0-6-32 0,8 6-7 0,-8 4-1 0</inkml:trace>
  <inkml:trace contextRef="#ctx0" brushRef="#br0" timeOffset="12506.97">29122 3726 1638 0,'0'0'36'0,"0"0"7"0,0 0 1 0,0 0 3 0,0 0-38 0,0 0-9 16,0 0 0-16,0 0 0 0,0 0 48 0,0 0 8 15,0 0 2-15,7 0 0 0,3 0-10 0,1-9-1 16,3 9-1-16,0 0 0 0,7-3-18 0,-3-3-3 16,3 6-1-16,0 0 0 0,8-10-12 0,-1 10-4 15,0-6 0-15,0 3 0 0,4-4-8 0,-4 7-9 16,4 0 9-16,-4-3-13 15,0-3-32-15,1 6-7 0,2-3 0 0,1-3-540 16,0 6-107-16</inkml:trace>
  <inkml:trace contextRef="#ctx0" brushRef="#br0" timeOffset="14092.2">30494 2920 633 0,'0'0'28'0,"0"0"6"0,0 0-34 0,0 0 0 15,0 0 0-15,0 0 0 16,0 0 147-16,0 0 22 0,0 10 5 0,4-7 1 0,-4 13-95 0,0-7-20 15,0 1-3-15,3 8-1 0,-6-2-17 0,3 3-4 16,0 6-1-16,-4 0 0 0,1 3-34 0,-1 0 0 16,4 10 0-16,-3-3 0 0,-1 5 0 0,-3-2 0 15,0 0 0-15,0 2 0 0,0-2 0 0,3-4 0 16,-6-2 10-16,-1 2-10 16,4 1-31-16,0-7-11 0,0 7-2 0,0-7-620 0</inkml:trace>
  <inkml:trace contextRef="#ctx0" brushRef="#br0" timeOffset="14355.44">30706 3388 2124 0,'0'0'94'0,"0"0"19"0,0 0-90 0,0 0-23 16,0 0 0-16,0 0 0 15,0 6-48-15,0-6-13 0,3 9-3 0,-3-9-816 16</inkml:trace>
  <inkml:trace contextRef="#ctx0" brushRef="#br0" timeOffset="15695.88">31090 3102 864 0,'0'0'38'0,"0"0"8"0,0 0-37 0,0-9-9 0,0 9 0 0,0 0 0 15,4-9 136-15,-4 9 24 0,3-10 6 0,-3 1 1 16,0 9-113-16,4-7-22 0,-4 7-5 0,0-3-1 0,3-6-26 0,-3 9 8 16,0 0-8-16,7-9 0 0,-3 2 0 0,0 7 0 15,-4 0 0-15,7-9 0 0,-4-1 0 0,4 7 0 16,0-3 0-16,0 0 0 0,0-4 10 0,0 7 3 15,0-3 1-15,1-3 0 0,-1-1 30 0,3 7 7 16,1-10 1-16,-1 10 0 0,-3-6-25 0,4 9-5 16,3-16-1-16,-3 16 0 0,-1-9 2 0,4-1 0 15,-3 7 0-15,0-3 0 0,-1 0-3 16,4 6 0-16,-7-10 0 0,4 10 0 0,-1 0-6 0,1-3-2 16,-4 3 0-16,-7 0 0 0,11 0-3 0,-1 3-1 15,-3-3 0-15,-7 0 0 0,7 10-8 0,0-4 0 16,0 0 0-16,-3 4 0 0,-4 2 0 0,4-2 8 15,-1-4-8-15,1 6 8 0,3 1-8 0,-4 0 0 16,1-4 0-16,-1 0 0 0,4 1 0 0,-3-4 8 16,-8 10-8-16,4-4 8 0,7 4-8 0,-7-4 0 0,-7 4 0 15,4 3 0-15,3 6 0 0,-4-6 8 0,-3 6-8 0,-3 3 8 16,6 0 19-16,-7 7 3 0,4-7 1 0,-3 7 0 16,3-10-31-16,-4 3 0 0,1-3 0 0,3 3 0 15,-1-9 11-15,1 6-11 0,-3-6 12 0,3 6-12 16,3-9 8-16,1-4-8 0,-4 4 0 0,3-4 0 15,1-2 0-15,-1 2 0 0,-3-2 0 0,4-7 0 16,-1 6 0-16,-3 1 0 0,3-4 0 0,-3-3 0 16,0 10 9-16,0-10-9 0,0 6 0 0,0-2 9 15,0-4-9-15,-4 6 0 0,1 0 0 0,3 1 0 16,-4-4 0-16,1 0 0 0,-1-2 0 0,4 2 0 16,0-3 0-16,-4 6 0 0,4-9 0 0,0 7 0 0,4-7 0 15,3 0 0-15,-7 0 0 0,7 0 0 16,0 0 9-16,0 0-9 0,-4 0 10 0,-3-7-10 15,4-2 8-15,-1 6-8 0,1-3 0 0,-1-4 9 16,0 4-9-16,4-7 0 0,-3-2 0 0,3 5 0 16,3-2 0-16,-3-4 0 0,0 7 0 0,4 2 0 0,-4-5-8 0,4 6 8 15,-1-4 0-15,-3 10 0 0,4-6 0 0,3 3 0 16,-7 3 0-16,0 0 0 0,7-7 0 0,3 7 0 16,-3 0 0-16,4 0 0 0,0 0 0 0,-1 0 0 15,1 10 0-15,3-4 0 0,3 0 0 0,-2 4 0 16,6 2 0-16,-4 4 8 0,1-7-8 0,0 1 0 0,-1 6 0 15,1-4 8-15,-4 7-8 0,4-3 0 0,-4 2 0 0,-4-2 0 16,4 0 0-16,-3-4 0 0,0-2 0 0,-1 5 0 31,-3-2-19-31,4-7-5 0,-4 4-2 0,3-4 0 16,-2-3-189-16,-1 6-37 0,7-18-8 0,0 0-2 0</inkml:trace>
  <inkml:trace contextRef="#ctx0" brushRef="#br0" timeOffset="16359.4">31891 2547 1152 0,'0'0'102'0,"-3"0"-82"0,-1 10-20 0,-3-10 0 0,0 9 95 0,3-3 14 15,1 4 3-15,-1-1 1 0,1 1-91 0,3-1-22 16,-4 0 0-16,4 7 0 0,-3-3 12 0,3-1 1 16,-4 1 0-16,4-4 0 0,0 7 3 0,-3-4 1 15,6 1 0-15,-3-1 0 0,0 4 7 0,0-6 0 0,0-7 1 0,4 3 0 16,-4-6 2-16,0 0 0 0,0 0 0 0,0 9 0 16,0-9-15-16,0 0-2 0,0 0-1 0,0 0 0 15,0 0 5-15,0 0 1 0,0 0 0 0,0 0 0 16,7 0 3-16,3-9 1 0,-6 3 0 0,3 3 0 15,0-13 2-15,0 3 1 0,-3-2 0 0,3-1 0 16,0 3-2-16,3-2 0 0,-3-4 0 0,4 10 0 16,-4-7-20-16,4-3 8 0,-4 0-8 0,3 4 0 15,-3-4 0-15,4 9 0 0,-1-5 0 0,-2 2 0 16,-1-3 0-16,0 7 8 0,3 0-8 0,-3-7 0 16,4 13 0-16,-4-7 0 0,0 4 0 0,4-3 0 15,-4 9 0-15,0-10 8 0,0 10-8 0,0-3 11 0,0 3-11 16,-7 0 0-16,0 0 0 0,0 0 0 15,10 0 11-15,1 3 9 0,-4 4 3 0,0-4 0 16,0 6-23-16,0-3 0 0,4 4 0 0,-1-1 0 16,-3 1 0-16,1 8 0 0,-5 1 0 0,4-3 0 0,0 3 19 15,-3 6-1-15,-1-6 0 0,4-1 0 0,-3 1-6 0,3-3 0 16,-4 3-1-16,1 6 0 0,3-13-11 0,-4 4 8 16,1 3-8-16,3-3 8 0,-3-7-8 0,3 7 0 15,-4-4 0-15,4-6 0 16,0 4-111-16,0-1-21 0,4-6-4 0</inkml:trace>
  <inkml:trace contextRef="#ctx0" brushRef="#br0" timeOffset="21798.88">4307 6806 1587 0,'0'0'70'0,"0"0"15"0,0-3-68 0,-3-7-17 0,3 1 0 0,0 3 0 16,0-4 67-16,0 1 9 0,3 2 3 0,-3-2 0 16,7 0-23-16,-3-1-4 15,3 7 0-15,-3-3-1 0,-4 6-35 0,7-3-6 16,0-4-2-16,3 7 0 0,1 10-8 0,-1-1 0 0,5 1 0 0,-5 5 0 16,1-2 0-16,-1 12 12 0,4-6-2 0,1 6 0 15,-5 3 9-15,1-3 1 0,-8 10 1 0,4-7 0 16,0 0 3-16,-7 7 0 0,0-7 0 0,-3-3 0 15,3 3-8-15,-4-3-2 0,-3-6 0 0,4 6 0 16,-4-6 6-16,0 6 0 0,7-6 1 0,-7-4 0 16,3-2 7-16,-7 3 2 0,11-7 0 0,0 1 0 15,0-1-18-15,0-9-4 0,0 0-8 0,0 0 12 16,0 0 1-16,0 0 0 0,0-9 0 0,0-1 0 16,0 1-5-16,0-7 0 0,0-3-8 0,0 4 12 15,0-4-12-15,0 0 9 0,-7-6-9 0,4 6 8 16,-1-9-8-16,4 0 0 0,0 2 0 0,0-2 0 15,4-6 0-15,-1 9 0 0,4-4 0 0,-3 4 0 0,3 7 0 0,4-1 0 16,-4 0 0-16,3 3 0 0,4-3 0 0,4 4-9 16,-7 5 9-16,3 1-13 15,3 0 13-15,1-1 0 0,-7 10 0 0,3-6 10 16,0 6-10-16,0 6 0 0,0-6 0 0,4 10-11 0,-8-1 11 0,4 7-12 16,0-7 12-16,1 10-12 0,2 0 12 0,-3-1-10 15,0 8 10-15,8-1-10 0,-8 0 10 0,7 3 0 16,-11 0 0-16,8 0-8 0,3-3 8 0,-10 10 0 15,3-7 0-15,0 0 0 0,7 4 0 0,-10-1 0 16,3 4 0-16,-4-7 0 0,1-3 0 0,-4 3-18 0,11-12 3 0,-15 3 1 31,8-4-26-31,-8-2-6 0,4-4-1 0,4 4-667 0,-7-4-134 0</inkml:trace>
  <inkml:trace contextRef="#ctx0" brushRef="#br0" timeOffset="22453.59">5189 7257 921 0,'0'0'82'0,"0"0"-66"15,0 0-16-15,0 0 0 0,0 0 156 0,0 0 28 16,0 0 6-16,0 0 1 0,0 0-129 0,0 0-26 16,0 0-4-16,0 0-2 0,0 0-22 0,0 0-8 15,-7 3 0-15,7-3 0 0,-3 10 20 0,-4-4-1 0,3-3-1 0,1 10 0 16,-4-4-6-16,3 4-2 16,-6-4 0-16,-1 7 0 0,0 3 26 0,1-1 6 15,3 8 1-15,-4-1 0 0,4-3-2 0,0 3 0 0,0 0 0 0,7 0 0 16,0-3-18-16,0-7-4 0,7 4-1 0,-7 0 0 15,14-3 2-15,-10-7 0 0,6 7 0 0,4-4 0 16,-3-5-8-16,3-4-2 0,4 6 0 0,-4-9 0 16,3 0-10-16,1 0-9 0,-7 0 9 0,6 0-13 15,-3-9 13-15,4 9 0 0,-7-10 0 0,3 7-9 16,0-6 9-16,-7-4 0 0,7 4 0 0,-3-4 0 16,-4-2 0-16,3-1 9 0,-3 3-9 0,0-2 0 15,-3-4 17-15,-1 0-3 0,1 0-1 0,3 1 0 16,-7-4 7-16,0 9 2 0,-7-3 0 0,0-2 0 0,3 2 0 15,-3 3 0-15,0-2 0 0,-3-4 0 16,3 9-3-16,-4 1-1 0,-3 0 0 0,3-1 0 16,1 4-9-16,-1-3-1 0,1 2-8 0,-1 4 12 15,0-3-12-15,4 3 0 0,0-4 0 0,4 4 0 16,3 3-16-16,-11 0 0 0,8 0 0 0,-8-6 0 16,11 6-171-16,0 0-33 0</inkml:trace>
  <inkml:trace contextRef="#ctx0" brushRef="#br0" timeOffset="24419.77">5754 6884 460 0,'0'0'20'0,"0"0"5"16,0 0-25-16,-7 6 0 0,3-6 0 0,4 0 0 0,0 0 302 0,0 0 55 15,0 0 11-15,0 0 3 0,0 0-291 0,0 0-57 16,0 0-12-16,11 4-3 16,-4-4 4-16,11 0 1 0,-8 0 0 0,1 0 0 15,6-4-13-15,4 4 0 0,-3-6-12 0,7 6 12 0,3 0 0 0,-3-6-8 16,10 3 8-16,-7 3 0 0,4 0 0 0,0 0 0 15,-1-7 0-15,1 7 0 0,0 7-15 16,0-7 1-16,-4 0 0 0,0 0 0 16,0 0-64-16,-3 0-13 0,-4 0-2 0,4 0-611 15</inkml:trace>
  <inkml:trace contextRef="#ctx0" brushRef="#br0" timeOffset="24712.54">5779 7063 2224 0,'-11'-3'99'0,"11"3"20"0,0 0-95 0,0 0-24 0,0 0 0 0,0 0 0 16,0 0 31-16,0 0 1 0,11 3 1 0,3-3 0 16,7 0-11-16,-7 0-2 0,7-3-1 0,4-4 0 15,-1 7-3-15,5-9-1 0,6 3 0 0,-3 3 0 16,3-4-15-16,-3-2-12 0,10 9 3 0,-7-9 0 16,4 9-147-16,-7-4-30 0,7-2-6 0</inkml:trace>
  <inkml:trace contextRef="#ctx0" brushRef="#br0" timeOffset="79407.86">7091 6436 1728 0,'-11'-10'153'0,"8"4"-122"0,-1 0-31 0,1 3 0 15,-4-4 141-15,7-2 23 0,0 6 4 16,0 3 0-16,0 0-128 0,3-10-27 0,1 4-5 0,-4 6 0 16,7-9-8-16,0 9 8 0,-7 0-8 0,0 0 8 15,0 0-8-15,0 0-10 0,0 0 10 0,0 0-13 16,0 0 13-16,3 6-9 0,-3 3 9 0,-3 4-8 15,-1 3 8-15,1-1 0 0,-1 4-9 0,1 0 9 16,-1 0 0-16,1 6 0 0,-8-6 10 0,4 6-10 0,0-3 13 0,0 0-4 16,0 0-1-16,0 3 0 15,0 0 2-15,0-3 0 0,0 0 0 0,0 0 0 0,3-4-10 16,0-2 0-16,1 9 0 0,3-12 0 0,0 2 0 0,0-5 0 16,7-10 0-16,-3 9 0 0,-4-9 0 0,14 0 0 15,-4 0 0-15,8-3 0 0,-4-3-13 0,4 3-2 16,3-4 0-16,0 1 0 0,0 3 15 0,0-3-11 15,-3 6 11-15,3-3-10 0,4 3 10 0,-4-7 0 16,0 14 0-16,4-4 0 0,-11 3 0 16,4 3 0-16,-1-2 9 0,-3 5-9 0,-3-2 11 15,-1-1-11-15,1 7 10 0,3 3-10 0,-10-1 14 0,-1 1-3 16,1-3-1-16,-1 3 0 0,1-4-10 16,-4 4 0-16,-4-9 0 0,1 8 0 0,-1-8-18 0,1 5 4 15,-1 4 1-15,-10-9 0 0,7-1 1 0,-4 7 1 16,-6-1 0-16,6-2 0 0,-10-4 11 0,0 7-10 0,3 0 10 15,-3-4-10-15,-4 4 10 0,4-3-10 0,4-4 10 0,-8 3-10 32,0-8-29-32,0 5-5 0,4-9-2 0,0 0-919 0</inkml:trace>
  <inkml:trace contextRef="#ctx0" brushRef="#br0" timeOffset="79669.5">6978 6455 1152 0,'-11'-7'102'0,"8"-2"-82"0,-4-1-20 0,3 1 0 16,1 0 250-16,3 2 46 0,3 4 8 0,-3-6 3 0,11 3-195 15,3-4-38-15,-3 1-8 0,6-1-2 16,8-5-27-16,0 5-5 0,3 7-2 0,11-13 0 0,-1 7 2 0,12-7 0 15,-1 7 0-15,1 0 0 0,2-4-24 0,1 4-8 16,4-4 0-16,-1 4 0 16,1 5-21-16,-4-2-11 0,3 3-1 0,1-3-1 15,-1 6-134-15,-10 0-28 0</inkml:trace>
  <inkml:trace contextRef="#ctx0" brushRef="#br0" timeOffset="-125034.38">2935 9001 1738 0,'0'0'77'0,"0"0"16"0,0 0-74 0,0 0-19 0,0 0 0 0,0 0 0 16,0 0 16-16,0 0-1 0,11 0 0 0,-11 0 0 15,10 9-15-15,-6-3 0 0,3 4 0 0,-4 6-10 16,-3-4 10-16,0 7 0 0,0 3 0 0,0 0-8 16,0-3 17-16,4 12 4 0,-4-9 1 0,0 12 0 15,0-8 11-15,7 8 3 0,-7 4 0 0,0-1 0 16,0-2 9-16,0-1 3 0,0 4 0 0,0 3 0 15,0-4-13-15,0 1-3 0,0-4 0 0,-7 1 0 16,7-1 4-16,0-5 1 0,-4 8 0 0,4-5 0 16,-3-4-29-16,3 0 0 0,0-3 0 0,0-6 0 15,3 6-23-15,-3-6-10 0,0-10-3 0,4 4-931 16</inkml:trace>
  <inkml:trace contextRef="#ctx0" brushRef="#br0" timeOffset="-124321.88">2886 9045 2041 0,'-14'-19'90'0,"14"13"19"0,0 2-87 0,3-2-22 0,1-3 0 0,-4 9 0 16,7-3 17-16,-4-7-1 0,4 1 0 0,7 3 0 16,-3-4-16-16,3 1 0 0,7-1 0 0,-3 1-9 15,3 0 9-15,0-1 0 0,4 4 0 0,0-4 0 16,-1 4 0-16,1-3 8 0,7 6-8 0,-8-4 0 16,1 4 0-16,0-3 9 0,0 3-9 0,-4-3 0 15,-4 6 10-15,5 0-10 0,-8 6 8 0,0-3-8 16,3 6 8-16,-10 1-8 0,4-1 0 0,-4 7 8 15,-3 0 7-15,-4-4 1 0,7 4 0 0,-7 3 0 16,-7-1 1-16,3 1 1 0,-3-3 0 0,4 9 0 16,-8-6-8-16,0 0-2 0,-3-1 0 0,0 1 0 15,-4 3-8-15,1-3 10 0,-8-6-10 0,4 9 10 16,0-10-10-16,-4 4 10 0,0-4-10 0,1-5 10 16,-1 2-10-16,0 0 0 0,4 1 9 0,-4-1-9 0,8-9 0 15,-4 10 9-15,0-4-9 0,3-6 0 0,0 3 8 0,4 3-8 16,0-6 0-16,3 7 0 0,8-7 12 0,-8 0-4 15,4 0 0-15,7 0-8 0,0 0 8 0,0 0-8 16,0 0 0-16,0 0 0 0,7 3 0 0,4-3 0 16,3 0 0-16,0 0 0 0,0-3 0 0,7 3 0 15,4 3 8-15,0-3-8 0,-1 0 0 0,8 6 0 16,-7-3-11-16,3-3 11 0,4 6 0 0,-7-3-8 16,-1 4 8-16,5-4 0 0,-1 3 0 0,-4-3 0 0,1 4 0 15,-7 2 0-15,3 0 0 16,0 1 0-16,-7-1-8 0,0 1 8 0,-3-4 0 0,-1 10 0 0,-6-4 0 0,3-2 0 15,-7-1 0-15,0 0 0 0,0 1 0 16,0 5 0-16,-7-5-10 0,3 5 10 0,4-5-8 16,-7 6 8-16,0-4 0 0,0 4 0 0,4-7 0 0,-8 4 0 15,8 2 0-15,-4-5 0 0,-4 6 0 0,0-7 0 16,4 0 0-16,-10 7 0 0,10-7 0 16,-11 4 8-16,0 3-8 0,1-7 0 0,3 7 0 15,-7-4 0-15,3-2-10 0,-3 5 10 0,-4-5-12 0,4-1 12 16,-4 1-11-16,8-1 11 0,-8 0-10 0,4 1 10 15,-4 2-11-15,0-2 11 0,1-7-12 0,2 6 12 16,8 1-41-16,-3-4-2 16,-1-3 0-16,7 3 0 0,-3-6-31 0,4 0-6 0,-1 0-2 0,8 0-782 15</inkml:trace>
  <inkml:trace contextRef="#ctx0" brushRef="#br0" timeOffset="-123719.45">4053 9393 633 0,'0'0'56'0,"0"0"-44"0,-10-3-12 0,3-4 0 15,7 7 224-15,-11 0 42 0,1-3 9 0,3-3 1 16,0 6-219-16,-1 0-44 0,-6 0-13 0,0 6 0 16,4-3 0-16,-4 4 0 0,-8-4-13 0,8 3 4 15,-7 3 9-15,0 1 0 0,3-1 0 0,-3 1-8 16,0-1 8-16,3 7 0 0,4-4 0 0,-7 4 0 16,7 3 29-16,-7-4 2 0,7-5 0 0,-4 9 0 15,11-4 5-15,-11 4 2 0,11-9 0 16,-3 8 0-16,3-2 7 0,3-3 2 0,4-4 0 0,-7 7 0 15,7-7-31-15,0 1-7 0,7-1-1 0,-7-3 0 16,4 4-8-16,6-7 0 0,-3 3 0 0,7-6 0 16,-3 0 0-16,-4 0 8 0,11 0-8 0,-8-6 8 15,4 3-8-15,0-4 0 0,1 4 0 0,2-3 0 16,-3-3 0-16,0 5 8 0,-3-5-8 0,3 0 0 0,0-4 8 16,-3 4-8-16,-1-1 0 0,1 1 8 0,0-4-8 0,3-2 0 15,-4-1 9-15,-6 7-9 0,3-4 10 0,-4-3-2 16,1 1-8-16,3 2 12 0,-7-3-12 15,3 1 0-15,5 5 0 0,-8 1 0 0,-8-4 16 0,8 7 0 16,0-3 0-16,0 9 0 0,0 0 5 0,0 0 2 16,0 0 0-16,0 0 0 0,0 0-12 0,0 0-3 15,0 0 0-15,0 15 0 0,0-2-8 0,8-4 0 16,-8 7 0-16,3 3 0 0,-3-4 0 0,7-2 0 16,-3 9 0-16,-1-3 0 0,4 0 0 0,-7-1 0 15,4 1 0-15,3 0 0 0,0 3 0 0,3-3 12 16,1-7-12-16,0 4 12 0,-1-7-12 0,1 7-11 0,3-13 3 0,-4 7 0 31,-2-4-38-31,2 3-7 0,1-9-2 0,-4 0-590 16,0 0-119-16</inkml:trace>
  <inkml:trace contextRef="#ctx0" brushRef="#br0" timeOffset="-123236.29">4639 9249 2152 0,'0'0'96'0,"0"0"19"16,0 0-92-16,0 0-23 0,0 0 0 0,0 0 0 0,0 0 0 16,0 0 0-16,0 0 0 0,-3 0 0 0,-8 0-20 0,0 3-1 15,1 3-1-15,-4 3 0 0,-4-2 6 0,0 2 0 16,4 0 1-16,-10 1 0 15,6 9 15-15,0-10-11 0,-6 10 11 0,6-10-10 0,0 7 10 0,1 0 0 16,3-4 0-16,-1-2 8 16,1 5 12-16,4-5 4 0,-1-1 0 0,8-3 0 0,-8 4-6 0,11-7-1 15,0-3 0-15,-7 9 0 0,7-9-9 0,0 0-8 16,0 0 12-16,7 7-12 0,-3-4 14 0,3 3-4 16,7 0-1-16,-4-3 0 0,4-3 4 0,-3 0 1 15,3 0 0-15,7 0 0 0,-3 7-14 0,3-4 0 16,0-3 0-16,-3 0 0 0,3 6-23 0,0-3-1 0,4 3 0 15,0-2 0-15,-11 2 24 0,7-6-9 0,-3 9 9 0,-1-9 0 16,1 10 0-16,-4-1 0 0,4-9 0 0,-8 6 0 16,4-2 0-16,-3 5 0 0,-8-9 0 0,4 6 0 15,1 4 0-15,-8-10 0 0,7 3 0 0,-7 3 0 16,0-6 0-16,0 16 0 0,0-7 9 0,-7 1-9 16,-1-1 24-16,1 0-1 0,4 7 0 0,-8-7 0 15,-3 1-34-15,4-1-6 0,-1 1-2 16,0-1 0-1,-3 0-12-15,0 1-2 0,7-4-1 0,-3-3-594 0,-5 4-120 0</inkml:trace>
  <inkml:trace contextRef="#ctx0" brushRef="#br0" timeOffset="-122703.38">5009 9572 1555 0,'0'0'138'0,"4"-4"-110"15,3-2-28-15,0-3 0 0,4 6 132 0,-1-4 22 16,11-2 4-16,-6 9 1 0,6-6-131 0,-4-4-28 16,1 1 0-16,0 6 0 0,3-7 0 0,-4-2 0 0,1 2 0 15,0 1 0-15,-1 0-8 0,1-1 8 0,0 1-12 0,-4-1 12 16,0 1 0-16,7 3 0 0,-10 2 0 0,3-5 0 16,-4 0 0-16,1-1 0 0,-4-5 0 0,4 8 0 15,-4-2 8-15,0-4 1 0,0-2 1 0,3 5 0 16,-10 1 2-16,4-1 1 0,-4 1 0 0,0 0 0 15,0-1-1-15,-4-2 0 0,4 2 0 0,-10 7 0 16,-1-3-12-16,1 6 0 0,-8 0 0 0,7 0 0 16,-10 0 10-16,7 0-1 0,-7 0 0 0,0 9 0 15,-4-2-9-15,7 2 0 0,-6 7 0 0,-1-4 0 16,4 4 8-16,0 3 0 0,-1-1 0 0,5 8 0 16,3-8 14-16,3 7 2 0,1-6 1 0,6 6 0 15,4-3-5-15,-7 3 0 0,3-6-1 0,4 6 0 16,0 0-8-16,4-6-2 0,3-6 0 0,-3 9 0 0,6-10 2 15,1 4 0-15,3-7 0 0,3 10 0 0,1-9-11 16,7-1 0-16,-4-3 0 0,4-3 0 16,-1 4-114-16,5-4-15 0,2 3-3 0</inkml:trace>
  <inkml:trace contextRef="#ctx0" brushRef="#br0" timeOffset="-120167.74">7377 9242 172 0,'0'0'16'0,"0"0"-16"16,0 0 0-16,0 0 0 0,0 0 127 0,-7-9 22 15,3 9 5-15,4 0 1 0,-4-3-103 0,4 3-20 0,0 0-4 16,0 0 0-16,0-10-28 0,0 4 0 16,0-3 0-16,0-1 0 0,0 4-12 0,0-3 0 0,0 5-1 0,0-2 0 15,0-3 13-15,4 6-11 0,0-4 11 0,-1-2-10 16,-3 0 47-16,4 2 10 0,-4 4 1 0,0 3 1 15,3-6 39-15,-3 6 8 0,-3-3 2 0,3 3 0 16,-4-7 6-16,4 7 2 0,0 0 0 0,0 0 0 16,0 0-48-16,0 0-10 0,0 0-1 0,0 0-1 15,0 0-31-15,0 0-7 0,0 0 0 0,0 0-8 16,0 0 12-16,7 7-12 0,0 2 12 0,0 1-12 16,0 5 15-16,0-2-4 0,-3 6-1 0,6-4 0 15,-6 4 6-15,0 0 2 0,-1 0 0 0,1 6 0 16,-1-6 2-16,4 3 1 0,-7-1 0 0,4-2 0 15,-1-3-5-15,-3 3 0 0,4 0-1 0,-1-4 0 16,-3 4 2-16,0-3 1 0,0-4 0 0,0-5 0 16,0 8-3-16,-3-5-1 0,3-7 0 0,0 6 0 0,0-9-4 15,0 0-1-15,0 0 0 0,0 0 0 0,0 0-1 0,0 0 0 16,0 0 0-16,-7 0 0 0,7 0 8 0,-4-3 2 16,-3-6 0-16,4-1 0 0,-1-5 2 0,1-1 1 15,-1-3 0-15,4 0 0 0,-4 4-3 0,8-4-1 16,0-9 0-16,-1 9 0 0,4-6-17 0,0 0 0 15,-3 6 0-15,3-9 0 0,3 2 0 0,-3 8-9 16,4-1 9-16,0 0 0 0,3 0 0 0,-4-3 0 16,1 3 0-16,3 7-8 0,0-10 8 0,-3 13 0 15,3-10-9-15,3 9 9 0,-10-5 0 0,4 5 0 16,3 1 0-16,-3 6 0 0,6-4 0 0,-3 7 0 16,1-3 10-16,-5 6-10 0,4 4 0 0,0-4 0 15,-3 6-15-15,7 7 5 0,-1 3 18 0,1 0 3 16,-4 6 1-16,4 0 0 0,-1-3-12 0,-3 9 0 0,-3-3 0 15,0 0 0-15,-1-2 0 0,-3 8 0 16,0-6 0-16,-3 0 0 0,3-2 0 0,-4 2 0 0,1-3 0 0,3 3 0 16,-7-3-10-16,3-6-4 0,1 0-1 0,0 0 0 15,3-4 2-15,-4 4 0 0,4-9 0 0,0-1 0 16,0 0-95 0,0-2-18-16,-7-7-4 0,0 0-800 0</inkml:trace>
  <inkml:trace contextRef="#ctx0" brushRef="#br0" timeOffset="-119854.7">8202 9161 2116 0,'0'0'94'0,"0"0"19"0,0 0-90 0,0 0-23 0,0 0 0 16,14 0 0-16,4-3 16 0,-1-4 0 0,-2 7-1 0,6-3 0 15,7-3-15-15,-3 6 0 0,-4-9 0 0,4 2 0 16,3 7-14-16,-4-9 1 0,5 9 0 0,-12-3 0 31,1-4-59-31,3 4-11 0,0 3-2 0,-3-6-770 0</inkml:trace>
  <inkml:trace contextRef="#ctx0" brushRef="#br0" timeOffset="-119628.66">8199 9358 2016 0,'0'0'89'0,"0"0"19"0,0 0-87 0,7 0-21 16,3 0 0-16,4 0 0 0,0 0 16 0,4 0 0 16,7 0-1-16,-1 0 0 0,5 0-7 0,2-3-8 15,-6-3 11-15,3 6-11 0,1 0 0 0,-5-3-22 16,4-4 3-16,-3 7-590 15,0-3-119-15</inkml:trace>
  <inkml:trace contextRef="#ctx0" brushRef="#br0" timeOffset="-119083.64">9042 8640 1555 0,'0'-6'138'0,"-4"-3"-110"0,1 9-28 0,-1 0 0 15,-3 0 190-15,4 6 33 0,-5 3 6 0,5 1 2 16,-1 2-206-16,1 4-41 0,-8 0-8 0,4-4-1 15,-3 7 25-15,-1 3 0 0,1 0 0 0,-1-3 0 16,-3 6-9-16,3-7 0 0,4 8 0 0,0-8 0 16,-3 1 1-16,2-3 0 0,5 0 0 0,3-4 0 0,0-6 8 0,0 4 0 15,3-7 0-15,-3-3 0 16,0 0 0-16,0 0 0 0,0 0 0 0,8 6 0 16,9-6 0-16,-10 0 9 0,4 0-9 0,-1 0 10 15,-3-6-10-15,8 3 0 0,-5-3 0 0,1 6 8 16,3 0-8-16,-4 0 0 0,5 0 0 0,-5 0 0 0,4 6 0 15,0-3 0-15,0 3 8 0,1 4-8 0,-1-1 0 0,0 0 0 16,0 1 0-16,0 5-11 0,0-5 11 0,0 9 0 16,-3-4 0-16,-1-2 0 0,1 3 0 0,-4-1 0 15,-3-2 0-15,-1 3 0 0,1-1 0 0,-4-2 0 16,0 2 0-16,0 4 0 0,-4-3 0 0,1-4 0 16,-4 7 0-16,-1-3 0 0,-2 0 16 0,3-4 0 0,-4 4-1 0,4 3 0 15,0-10-15-15,-3 7 0 0,-1-7 0 0,0 1 0 16,4-1 11-16,0 0-11 0,-7 1 12 0,4-4-12 15,-1 3 0-15,0-5-12 0,-3-4 0 0,4 0 0 32,-1 0-52-32,-7 0-9 0,4-4-3 0,-3-2-870 0</inkml:trace>
  <inkml:trace contextRef="#ctx0" brushRef="#br0" timeOffset="-118818.78">9084 8625 2404 0,'0'0'53'0,"0"0"11"0,7-4 3 0,4-2 0 0,-1 0-54 0,1 6-13 16,3-3 0-16,4 3 0 15,-1-7 0-15,4 4 0 0,4-3 0 0,0 3 0 16,-1-3 0-16,5 2 0 0,2-2 0 0,-2 6 0 0,6-3-12 0,0-3-4 16,4 6-2-16,-4 0 0 15,1 0-140-15,2 0-28 0,1 0-6 0,-11-6 0 0</inkml:trace>
  <inkml:trace contextRef="#ctx0" brushRef="#br0" timeOffset="-111628.05">10146 8838 1094 0,'0'0'97'0,"0"0"-77"0,-4-7-20 0,4 4 0 16,0-3 262-16,0-3 49 0,-3 6 9 0,6-4 3 16,-3-2-215-16,0-1-42 0,4 4-9 0,-4 6-1 15,0 0-17-15,0 0-3 0,0 0-1 0,0 0 0 16,0 0-35-16,0 0 0 0,0 0 0 0,0 0 0 16,0 0-23-16,0 0-11 0,0 0-2 0,7 6-1 15,-7-6-13-15,0 0-2 16,3 4-1-16,-3 8 0 15,4-9-83-15,-4-3-17 0,0 0-3 0,0 0-691 0</inkml:trace>
  <inkml:trace contextRef="#ctx0" brushRef="#br0" timeOffset="-111343.41">10132 9277 1094 0,'0'0'48'0,"-4"0"11"0,-6 0-47 0,3-3-12 0,3-4 0 0,-3 7 0 16,7 0 287-16,0 0 55 15,-3-3 11-15,3 3 3 0,0 0-254 0,0 0-50 0,0 0-11 0,0 0-1 16,0 0-31-16,0 0-9 0,0 0 0 0,0 0 0 15,0 0 0-15,0 0 0 0,0 0 0 0,0 0-12 32,0 0-94-32,7-6-18 0,0 6-4 0,-7 0-856 0</inkml:trace>
  <inkml:trace contextRef="#ctx0" brushRef="#br0" timeOffset="-109206.31">12411 8606 806 0,'0'0'36'0,"0"0"7"0,0 0-35 0,0 0-8 16,0 0 0-16,0 0 0 0,0 0 124 0,0 0 24 16,0 0 4-16,0 0 0 0,3-7-120 0,4 7-24 15,-3-9-8-15,-4 9 0 0,0 0 24 0,7 0-1 16,-7 0 0-16,0 0 0 0,0 0 5 0,0 0 2 0,0 0 0 0,0 0 0 16,0 0-10-16,0 9-3 0,-4-2 0 15,4 2 0-15,-3 7 3 0,-4-7 1 0,3 4 0 0,-3-4 0 16,0 7-3-16,0 0-1 0,0-4 0 0,0-3 0 15,0 7 4-15,0-6 1 0,0 5 0 0,0-2 0 16,0-4 8-16,3 7 2 0,-3-7 0 0,4 1 0 16,-1-4-8-16,1 3 0 0,-1-6-1 0,4 4 0 15,0-7-15-15,0 3-8 0,4 3 10 0,-4-6-10 16,0 0 11-16,0 0-11 0,0 0 12 0,7 0-12 16,3 0 0-16,1 0 0 0,-4 0 0 0,0 0 0 15,0 0 0-15,4 0 0 0,-4 0 0 0,3 0 0 16,-3 6 0-16,0-2 0 0,4-4 0 0,-1 0 0 15,1 6 0-15,3-3 0 0,0 3 0 0,0-3 0 16,4 4 0-16,0-4 0 0,-4 6 0 0,0-3 0 0,0 4 0 16,0-1 0-16,0 7 0 0,-3-7 0 15,-4 1 0-15,0-1 0 0,0 1 0 0,-4 5 0 0,1-2 0 16,-4 2 0-16,-4 1 0 0,4-3 0 0,-7 2 8 16,4-5-8-16,-1-1 9 15,-6 1-9-15,-1 5 16 0,4-2-4 0,4-4 0 0,-8-2 0 0,0 2-4 16,-3 0-8-16,0 1 11 0,4-1-11 15,-4-3 8-15,-4-2-8 0,0 2 0 0,1-3 0 0,-1 3-16 0,4-6-6 16,-4 0-2-16,1-6 0 16,-5 6-117-16,5-3-24 0,-1-3-5 0,0 2-578 0</inkml:trace>
  <inkml:trace contextRef="#ctx0" brushRef="#br0" timeOffset="-108894.48">12308 8609 1220 0,'0'0'54'0,"0"0"11"0,0 0-52 0,0 0-13 0,0 0 0 0,0 0 0 16,7-3 101-16,1 3 18 0,2-7 3 0,1 7 1 15,-1 0-41-15,4-3-8 0,-3-3-2 0,7 3 0 16,-1-3-25-16,-3 2-6 0,4-2-1 0,0-3 0 16,3 3-16-16,0 2-4 0,-3-2-1 0,-4 6 0 0,0-9-19 0,0 9 10 15,0-3-10-15,-3-4 8 0,-1 7-8 0,1 0 0 16,-1-3 0-16,-3 3 8 0,-7 0-26 0,11 0-6 16,-4-6 0-16,-7 6-1 15,7 0-47-15,-7 0-8 0,0 0-3 0,7-10-753 16</inkml:trace>
  <inkml:trace contextRef="#ctx0" brushRef="#br0" timeOffset="-108158.97">12965 8229 1562 0,'0'0'69'0,"7"-6"15"0,0-3-68 0,-4 2-16 0,4 4 0 0,4-6 0 15,-4 0 56-15,4-1 8 0,-1 1 2 0,1-7 0 16,-1 7-46-16,4 2-8 0,0-2-3 0,1 0 0 16,-1-1-9-16,0 1 0 0,-4-1 0 0,5 4 0 15,-1 3 0-15,0-3 0 0,0 2 0 0,-4 4 0 16,5-6 0-16,-1 6 0 0,-4 0-9 0,1 0 9 0,3 0 0 0,-3 0 0 16,-4 0 0-16,3 0 0 0,-6 0 0 0,-4 0 0 15,10 6 0-15,-6-2 0 0,3 5 16 0,0-3 0 16,-4-3 0-16,1 4 0 0,-1 2-4 0,1 7-1 15,-4-7 0-15,4 1 0 0,-4 8-11 0,0-8 0 16,-4 9 0-16,4-4 8 0,-4 4-8 0,1 0 0 16,-1-3 0-16,-3 9 0 0,0-6 0 0,0-1 0 15,-3 7 0-15,-1-6-11 0,1 0 11 0,-5 0 0 16,1 0 0-16,0-4 0 0,-3 4 0 0,-1-3 0 0,0-4 0 16,1 4 0-16,-8 0 0 0,0-4 0 15,4 4 0-15,-4-7 0 0,4 1 0 0,-3-1 8 16,2 1-8-16,5-4 0 0,3-3 0 0,-1 3 8 15,1-3-8-15,0-3 0 0,7 0 0 0,-3 0 8 0,3-3-8 16,0 3 0-16,-1-6 0 0,5 3 9 0,-1-3-9 0,4-4 0 16,-3 1 0-16,6 3 0 0,1 2 0 0,-1-2 0 15,1-3-10-15,0 6 1 0,3-4 0 0,0 4 0 16,3-6 9-16,-3 2 0 0,7 4 0 0,0-3 8 16,1 0 23-16,2 6 5 0,1 0 0 0,0 0 1 15,-1 0-27-15,4 0-10 0,-3 6 0 0,-4 0 9 16,0-3-9-16,-3 4 10 0,3-4-10 0,0 6 10 15,0-2-10-15,-3-4 0 0,3 6 0 0,0-3 0 16,-4-2 0-16,1 2 0 0,0 0 0 0,-1-3 0 16,1-3 0-16,3 6 0 0,-3-2 0 0,-1-4 8 15,1 6-8-15,-1-3 0 0,1-3 0 0,-1 6 0 0,-3-3-11 0,1 4 3 16,-1-7 0-16,0 3 0 16,0 3-25-16,0 4-5 15,0-10-1-15,3 9-546 0,-6-3-110 0</inkml:trace>
  <inkml:trace contextRef="#ctx0" brushRef="#br0" timeOffset="-92847.64">14467 8455 1105 0,'0'0'48'0,"0"0"12"0,0 0-48 0,0 0-12 16,0 0 0-16,0 0 0 0,0 0 21 0,0 0 3 15,0 0 0-15,0 0 0 0,0 0 0 0,0 0 0 16,0 0 0-16,0 0 0 0,0 6 15 0,0-6 3 16,-3 4 1-16,-4 5 0 0,3-3 3 0,-3 4 1 15,4-7 0-15,-4 9 0 0,-4-9 8 0,4 7 1 16,-4-1 1-16,-3 1 0 0,0-1-11 0,0-3-2 15,-4 4-1-15,4 5 0 0,-3-2-20 0,-1 3-4 16,-3-7-1-16,0 10 0 0,3-3-18 0,-3-4 0 16,3 4 0-16,1 3 0 0,-1-4 0 0,4-2 13 15,0 3-4-15,0-7-1 0,0 0 4 0,3 1 1 0,4-1 0 16,0-3 0-16,3-2 1 0,-3 2 0 16,7-6 0-16,0 0 0 0,0 0 12 0,0 0 2 15,0 0 1-15,0 0 0 0,0 0-12 0,0 0-2 0,0 0-1 16,11 0 0-16,-1 0 7 0,5 0 2 0,-1 0 0 15,3 0 0-15,1 0-10 0,3 0-1 0,4-6-1 16,3 6 0-16,-3-4-11 0,7 4 0 0,-4 0 0 0,0-6 8 16,0 6 6-16,-3 0 1 0,3-3 0 0,-3-3 0 15,-1 3-15-15,1-4-15 0,0 4 3 0,0-3 1 16,-4 3 11-16,0-3 0 0,4-4 0 0,-4 10 0 16,3-9 11-16,-2 2-3 0,-5 7 0 0,4-3 0 15,-3-3-21-15,0 3-5 0,3-3-1 0,-3 6 0 16,-4-3-27-16,0-4-6 0,0 7 0 15,-4 0-1-15,-3 0-111 0,-7 0-23 0,0 0-4 0,0 0-1 16</inkml:trace>
  <inkml:trace contextRef="#ctx0" brushRef="#br0" timeOffset="-92296.72">14062 9026 1393 0,'0'0'61'0,"0"0"14"0,0 0-60 0,0 0-15 0,0 0 0 0,7 0 0 16,3-6 46-16,-3 2 6 0,0 4 2 0,4 0 0 16,-4 0-34-16,4 0-6 0,-1 0-2 0,1 0 0 0,3 0 4 0,-3-6 1 15,-1 6 0-15,1 0 0 0,3-3 10 0,3-3 1 16,5 6 1-16,-5 0 0 16,4-10 12-16,1 10 3 0,2-3 0 0,1-3 0 0,0 3 10 0,3-3 2 15,-3-4 1-15,-1 4 0 0,5 3-26 0,-5-3-6 16,4-4-1-16,1 7 0 0,2-3-11 0,-2 6-2 15,-1-3-1-15,0-4 0 0,0 7-10 0,-3 0 0 16,0 0 0-16,-1-3 0 0,-2-3 0 16,-1 6 0-16,0 6 0 0,-3-6 0 15,-4 0-46-15,0 3-14 0,-4-3-4 0,4 0 0 16,-3 0-153-16,0 0-31 0,10-3-7 0,-4-3-1 16</inkml:trace>
  <inkml:trace contextRef="#ctx0" brushRef="#br0" timeOffset="-89988.9">15713 8609 864 0,'0'0'76'0,"0"0"-60"16,0 0-16-16,0 0 0 0,0 0 116 0,0 0 21 15,0-10 4-15,3 7 1 0,-3-6-104 0,4-1-21 16,-1 1-4-16,4-3-1 0,-3 2-12 0,3 1 0 16,-4 6 8-16,8-13-8 0,-4 6 0 0,4 1 0 15,-4 0 8-15,0-1-8 0,0 1 22 0,0-1 2 16,4 1 0-16,-1-3 0 0,-3 8 32 0,7-5 8 16,0 0 0-16,-3-1 1 0,3 1-11 0,0-1-2 15,-3-2-1-15,3 9 0 0,-4-7-15 0,1 4-4 16,3 3 0-16,-3-3 0 0,3 2-15 15,-4-2-3-15,1 6-1 0,3 0 0 0,-3 0-13 0,3 0 11 16,-4 0-11-16,5 6 10 0,-5-2-10 0,1 2 0 16,3-3 0-16,-4 6 0 0,-3-2 0 0,0 8 0 15,1-2-9-15,-1 3 9 0,-7-4 0 0,3 4 0 0,-3-1 0 0,0 4 0 16,-3 0-8-16,-1 0 8 0,1 0 0 16,-5 6 0-16,1-6 0 0,-3 6 0 0,-1-6 0 0,1 6 0 15,-1-3 0-15,-3 3 0 0,0 0 0 0,0 0 0 16,0-3 0-16,0 3 0 0,-4 0 0 0,4-6 0 15,-4 0 0-15,4-1 0 0,0 1 0 0,0-3 0 16,-4 0 0-16,-3-4 8 0,7 4-8 0,-4-7 0 16,-3 7 0-16,3-7 8 0,1 4-8 0,-1-4 0 15,1 1 0-15,2-4 0 0,1 3 0 0,4 1 0 0,-1-10 0 16,1 0 0-16,-1 0 8 0,4 6-8 0,7-6 9 16,0 0-9-16,0 0 8 0,0 0-8 0,0 0 8 0,0 0-8 15,0 0 8-15,0 0-8 0,0 0 0 0,0 0 0 16,0 0 0-16,7-6 0 0,4 6 8 0,-1 0 0 15,4 0 0-15,0 0 0 16,4 0 8-16,0 0 2 0,-1 0 0 0,1 0 0 16,7 0-6-16,-4 0 0 0,3 0-1 0,1 0 0 0,0-3-11 0,0 3 10 15,-4-7-10-15,3 7 10 0,-2 0-10 0,2-3 0 16,-6 3 9-16,3-6-9 0,0 6-8 16,-7-6-7-16,4 2-1 0,0 4 0 15,-1-6-36-15,-3 6-7 0,1 0-1 0,-1 0-1 16,-4-9-107-16,1 6-22 0,-1-4-4 0,1 4-1 0</inkml:trace>
  <inkml:trace contextRef="#ctx0" brushRef="#br0" timeOffset="-89414.48">16591 7963 115 0,'0'0'0'0,"0"0"10"16,-7-6-10-16,7 6 0 0,0 0 0 0,0 0 0 15,-3 0 366-15,3 0 71 0,0 0 15 0,0 0 2 0,-7 6-362 0,3-3-72 16,0 3-20-16,4-6 8 0,-3 10-8 0,-1-1 0 15,1 0 0-15,-4-2 0 0,3 2 0 0,1-6 0 16,-1 7 0-16,-3 5 0 0,4-5 0 0,-4-1 0 16,0 1 0-16,-1-1 11 0,1 0 10 0,0 4 3 15,0-10 0-15,4 7 0 0,-4-4 5 0,7-6 2 16,0 0 0-16,0 0 0 0,0 0-14 0,0 0-2 16,0 0-1-16,0 0 0 0,10 3-3 0,-3 3-1 15,4-6 0-15,0 0 0 0,3-6-10 0,0 6 8 16,3-3-8-16,-2-3 8 0,-1 6-8 0,3-10 0 15,-3 10 0-15,0-3 0 0,4-3 0 0,-7 6 0 16,3 0 0-16,0 0 0 0,-3 0 0 0,3 6 0 16,-4-3-8-16,8 7 8 0,-4-4 0 0,4 3 0 15,-4-6 0-15,0 7 0 0,0 5 0 0,4-5 0 16,-4-4 0-16,-4 4 0 0,1-7 0 0,-1 6 0 0,1-3 0 16,-4 4 0-16,-3-1 0 0,3 1 0 0,-4-1 0 15,1-3 0-15,-8 4 0 0,1-1 12 0,3 0-12 0,0 1 12 16,-4-4-12-16,4 7 0 0,-3-4 0 0,-1-3 0 15,-3 4 0-15,0-1 8 0,3 1-8 0,-6-1 8 16,3 0-8-16,0-2 0 0,0-4 0 0,0 3 0 16,0 0 0-16,0-3 8 0,-1-3-8 0,-2 0 8 15,3 0-24-15,-4 0-6 0,4 0-1 0,0 0 0 16,-3-3-136-16,-1-3-27 0,4 0-6 16,-4 3 0-16</inkml:trace>
  <inkml:trace contextRef="#ctx0" brushRef="#br0" timeOffset="-89092.49">16471 8000 1090 0,'0'0'48'0,"0"0"11"0,0 0-47 0,4-9-12 15,3 6 0-15,0-3 0 0,0-1 40 0,3 4 7 16,-6 3 1-16,7 0 0 0,-4 0-11 0,0-6-1 0,0 6-1 0,3 0 0 16,1 0 13-16,0-3 4 0,-4-3 0 0,3 6 0 15,1-4 8-15,3 4 1 0,0-6 1 0,-3 6 0 16,3-9 11-16,0 9 3 0,0-10 0 0,4 1 0 16,-4 9-18-16,3-9-3 0,1 2-1 0,3-2 0 15,-3 6-30-15,6-4-7 0,-2-2-1 0,2 0 0 16,1 2-16-16,-4-2 0 0,4 6 0 15,0-3 0 1,-1-4-26-16,1 10-9 0,-4-9-1 0,0 9-1 16,-3-3-139-16,3-4-28 0,14-2-6 0,-14 3-1 0</inkml:trace>
  <inkml:trace contextRef="#ctx0" brushRef="#br0" timeOffset="-87610.97">12266 9992 1566 0,'0'0'69'0,"0"0"15"0,-7 0-68 0,7 0-16 0,0 0 0 0,-7 0 0 0,0 0 27 0,7 0 1 16,0 0 1-16,0 0 0 0,0 0-20 0,0 0-9 16,0-3 8-16,0-4-8 0,0 7 8 0,3-9-8 15,1 6 8-15,3-3-8 0,0-4 27 0,0 1 0 16,-3-1 0-16,3 4 0 0,0-3-1 0,0-1 0 16,0 1 0-16,3-1 0 0,-2 1 16 0,2 0 3 0,-3-1 1 0,4 1 0 15,-1-1-19-15,1-2-4 0,3 9-1 0,0-7 0 16,0 4-10-16,0-3-1 0,0 5-1 0,4-2 0 15,0 3-2-15,3-3 0 0,-3-4 0 0,-1 10 0 16,1 0 5-16,-1 0 1 0,-2 0 0 0,-1 0 0 16,0 0-24-16,0 0-5 0,0 7-1 0,-3-4 0 15,-4-3 16-15,0 6 0 0,0-3 0 0,0 3 0 16,-7-6 0-16,0 10 0 0,3-1 0 0,-3 1-9 16,0-1 9-16,0 0 0 0,0 7 0 0,-3-3 0 15,-1-4-12-15,-3 7 0 0,4-7 0 0,-4 10 0 16,0-10 12-16,0 7 16 0,-4 0-4 0,4-4-1 15,-4-2-11-15,4 5 0 0,-3-5 0 0,-1-1 0 16,-7 10 0-16,4-10 0 0,-3 7-9 0,-1 3 9 16,-3-3-9-16,0 2 9 0,3-2 0 0,0-3-9 15,-3 2 9-15,4 1 0 0,-1-3-9 0,0-4 9 16,1 7 0-16,3-7 0 0,-4 7 0 0,7-7 0 0,1 1 0 16,-1-7 0-16,4 3-8 0,-3-3 8 0,6 3-10 0,-3-3 10 15,7-3-13-15,0 0 5 0,0 0 8 0,-3 7-13 16,3-7 5-16,0 0 8 0,0 9 0 0,0-9 0 15,3 10 0-15,4-4 0 0,0-3 0 0,0 3 10 16,4-3 1-16,-1 7 0 0,4-10 1 0,1 6 1 16,2-3 0-16,1 3 0 0,3 1 9 0,-3-4 2 0,6-3 0 15,-2 6 0-15,-1-3-24 0,3-3 0 0,-2 0 0 0,-1 0 0 16,-4 7 0-16,-3-4 0 16,4-3 0-16,-4 0 0 15,0 0-26-15,0 0-3 0,1 0-1 0,-1 0 0 16,-4-3-20-16,1-4-4 0,-1 7-1 0,1 0 0 15,-4-9-113-15,4 9-24 0,-1-16-4 0,-10 16 0 0</inkml:trace>
  <inkml:trace contextRef="#ctx0" brushRef="#br0" timeOffset="-87001.35">13187 9741 1440 0,'0'0'128'0,"0"0"-103"0,0 0-25 0,0 0 0 0,0 0 161 0,0 0 27 16,0 0 6-16,0 0 1 0,0 0-159 0,0 0-36 15,0 0 0-15,0 9 0 0,0 1-9 0,0 5 1 16,-4-5 0-16,1 5 0 0,-4-2-4 0,3 3 0 16,-3-1 0-16,0 4 0 0,-3-6 3 0,-1 9 0 15,0-4 0-15,-3-5 0 0,0 3 1 0,0 3 0 16,0-4 0-16,7-5 0 0,-7-1 21 0,3 0 5 0,1-2 1 0,3 2 0 16,-1 0-1-16,5-5 0 15,-4-4 0-15,3 9 0 0,4-9-10 0,0 0-8 0,0 0 9 16,0 0-9-16,0 0 0 0,0 0 0 0,0 0 0 0,7 0 0 15,4-3 0-15,0 3 0 0,6 0-8 0,-3-6 8 16,0 6-12-16,1-4 4 0,-1-2 8 16,0 6-13-16,3-3 13 0,1 3-9 0,-4 0 9 0,7 0-8 15,-7 3 8-15,8-3 0 0,-1 6 0 0,-4-2 0 16,1 2 0-16,-4-3 0 0,4 3 0 0,-4 4 0 16,4-4 0-16,-4 3 0 0,0-5 0 0,0 5 0 15,0 0 0-15,-3 1 8 0,-1-1-8 0,1 4 0 16,-4-1 0-16,0-2 9 0,-4-1-9 0,1-3 0 15,-1 10 14-15,-3-3-4 0,0-4-1 0,-3 0 0 16,3 1-9-16,-7 5 12 0,0-5-12 0,0-1 12 16,-4 7-12-16,4-7 0 0,-7 1 9 0,3-1-9 15,1 1 0-15,-4-1 8 0,-4 0-8 0,0 1 0 0,1-1 0 16,-1-3-13-16,1 4 1 0,-5-1 1 16,1-2-17-1,7-4-3-15,0 3-1 0,0-3 0 0,-4-3-27 0,4-3-5 0,0-3-2 16,3 6 0-16,1-10-115 0,-1 1-23 0,-10-16-5 15,7 6-376-15</inkml:trace>
  <inkml:trace contextRef="#ctx0" brushRef="#br0" timeOffset="-86761.74">13197 9794 518 0,'11'-9'46'0,"-11"9"-37"0,4-3-9 0,-1-4 0 15,1-2 367-15,-1 3 71 0,4-4 14 0,0 1 4 16,0 6-337-16,4-4-67 0,-1-2-14 0,1 3-2 16,3 3-36-16,-3-4-14 0,3 4 1 0,0 3 0 15,0 0 13-15,0 0 0 0,0 0-10 0,0 0 10 16,4-6 0-16,0 6 0 0,-1 0 0 0,4 0 0 16,1 0-17-16,-1-3 4 0,0 3 1 0,4 0 0 31,-4-6-34-31,4 6-6 0,-4 0-2 0,7 0-560 0,-3-4-112 0</inkml:trace>
  <inkml:trace contextRef="#ctx0" brushRef="#br0" timeOffset="-86095.9">14887 9606 1267 0,'0'0'112'0,"-7"0"-89"0,4-6-23 0,-8 3 0 15,0 3 132-15,4 0 21 0,-3 0 5 0,3 0 1 16,0 0-119-16,0 3-23 0,-4-3-5 0,4 6 0 15,-4-6-12-15,1 9 0 0,-1-9 0 0,1 10 0 16,-1-4-9-16,-3-3 9 0,3 7-12 0,-3-4 12 16,4-3 0-16,-4 10-8 0,0-10 8 0,-1 6 0 15,1-3 8-15,0-2 4 0,4 5 2 0,-1-3 0 16,-3 4 24-16,0-7 5 0,3 9 1 0,-3-2 0 16,4-1-20-16,-5 1-3 0,5-1-1 0,-4 0 0 15,3 7-12-15,1-3-8 0,-1-4 10 0,0-3-10 16,4 7 8-16,-3 2-8 0,-1-5 0 0,1-1 0 15,3 1 10-15,-1-4-10 0,1 10 10 0,0-13-10 16,-3 6 25-16,3 1-1 0,3-4 0 0,-3 3 0 16,0-6-9-16,4 4-3 0,-5 2 0 0,5 1 0 15,3-10-12-15,0 0 0 0,0 6 0 0,0-6 0 16,-4 3 11-16,4-3-11 0,0 0 12 0,0 0-12 0,0 0 24 0,0 0-1 16,0 0-1-16,0 0 0 0,0 0 7 0,7 6 2 15,4-6 0-15,-4 0 0 0,4-6-15 0,-4 6-4 16,3 0 0-16,1 0 0 0,3-3-12 0,-3-3 9 15,-1 6-9-15,1-4 8 0,3-2-8 0,0 6 0 16,4 0 0-16,-1-6 8 0,-3 3-8 0,8 3 10 16,-8 0-10-16,7-7 10 0,-4 7-10 15,1-3 0-15,0-3 0 0,-1 6 0 0,1 0 0 0,0-3 0 16,-1 3 0-16,1-6 0 0,0 6 0 0,-1 0 0 16,1 0 0-16,-4 0 0 0,0 0-16 0,0 0-3 15,-3 0 0-15,3 0 0 16,0 0-32-16,-3 6-6 0,-1-6-2 0,4 3 0 15,0-3-17-15,-7 0-3 0,4 0-1 0,0 0 0 16,-1 0-32-16,1-3-6 0,-1-3-2 0,-3 6 0 0</inkml:trace>
  <inkml:trace contextRef="#ctx0" brushRef="#br0" timeOffset="-85677.84">14185 10152 230 0,'-14'0'10'0,"14"0"2"0,-7 0-12 0,7 0 0 16,-7 6 0-16,0-3 0 0,0-3 341 0,7 0 66 15,0 0 13-15,0 0 2 0,0 0-322 0,0 0-65 16,0 0-13-16,0 0-2 0,10 6 13 0,1-6 3 16,0 3 1-16,6-3 0 0,1 0 9 0,3 0 2 0,4 0 0 0,3 0 0 15,0-3-19-15,0 3-3 0,4-6-1 0,0 3 0 16,0-3-11-16,-1 3-2 0,1-4-1 0,0 4 0 15,-4-3-11-15,4 3 0 0,0-4 0 0,3-2 8 16,-7 9-17-16,0-6-4 0,1 6-1 0,-1 0 0 31,-3-3-42-31,-4 3-9 0,3-7-2 0,-2 7 0 16,-1 0-134-16,-4 0-27 0,1-3-6 0,0-3-1 0</inkml:trace>
  <inkml:trace contextRef="#ctx0" brushRef="#br0" timeOffset="-84493.95">15607 9813 1036 0,'0'0'46'0,"0"0"10"0,3-9-45 0,4 5-11 16,-3-2 0-16,3 3 0 0,0-6 208 0,0 2 39 0,0-2 8 0,0 3 1 15,4 3-196-15,-1-4-40 0,-2-2-8 0,6-1-2 16,0 7 4-16,3-3 1 0,-3-3 0 0,4-1 0 16,-4 4-15-16,4 3 0 0,0-7 0 0,-1 4 0 15,4-3 0-15,0 6 11 0,4-4-11 0,-4-2 10 16,1 3 2-16,-1 3 1 0,-4-4 0 0,4 7 0 16,-3-3 7-16,-4 3 0 0,4-6 1 15,-4 6 0-15,0 6-2 0,0-6-1 0,-3 3 0 0,-1 4 0 16,-3-4-18-16,0 3 0 0,-3-3 8 0,3 3-8 15,-3 4 8-15,-4 5-8 0,0-5 12 0,-4-1-12 16,1 4 0-16,-1 2-20 0,-3-5 2 0,0 6 1 16,-4-7 17-16,-3 7 11 0,4-4-2 0,-4-2 0 15,-4-1-9-15,0-3 0 0,1 4 0 0,-1-1 0 16,0 0-9-16,1-2-4 0,-4-4-1 0,3 6 0 16,4-9 14-16,0 10 15 0,3-10-3 0,0 0-1 0,4 6-11 0,0-6 0 15,7 0 0-15,0 0 8 0,0 0-18 16,0 0-4-16,0 0-1 0,0 0 0 0,0 0-1 0,0 0 0 15,7 3 0-15,4 3 0 0,0-6 16 0,-1 0 0 16,4 7 0-16,4-4 0 0,-4-3 0 0,4 0 15 16,-1 6-3-16,1-3-1 0,3-3 8 0,-3 6 1 15,3-6 1-15,-3 4 0 0,-1 2-29 16,1-3-7-16,-1 3-1 0,1 4 0 0,-4-7 24 16,-3 3 5-16,3 4 1 0,-3-1 0 0,-4 0-25 15,3 1-5-15,-3-1 0 0,-3 7-1 0,-1-7 17 0,-3 1 0 16,0-1 0-16,0 7 0 0,-3-1 12 0,-1-2-3 15,1-4-1-15,-1 7 0 0,-3-7-8 0,0 10 0 16,-4-9 9-16,1-1-9 0,-1 7 8 0,1-1-8 16,-4-2 8-16,-1-4-8 0,-2 1 12 0,-1 5-3 0,1-5 0 0,-1 6 0 15,-7-4-9-15,4 4 0 0,-7-7 0 0,3 1 0 16,0 5 0-16,1-12 0 0,-1 7 0 0,4-1 0 16,3-3 0-16,1 1 0 0,3-4 0 0,-1-3 0 15,1 0-26-15,4-3 2 0,3-4 1 0,0-2 0 31,3 0-191-31,4-1-38 0,11-24-8 0,-1 15-2 0</inkml:trace>
  <inkml:trace contextRef="#ctx0" brushRef="#br0" timeOffset="-83842.36">16577 9625 1555 0,'0'-10'138'0,"4"7"-110"16,-1-3-28-16,1-3 0 0,3 2 151 0,3 4 25 16,-3-3 4-16,4 3 2 0,-1-3-139 0,1-4-28 15,0 7-6-15,-1-3-1 0,1 6-8 0,3 0-11 16,-3-3 3-16,3 3 0 0,0 0 8 0,0 3 0 15,0 3 0-15,4-3 0 0,-4-3 0 0,3 6 0 0,1 4-8 0,3-7 8 16,-7 3 0-16,4 4 0 0,0-1 0 0,3 0 11 16,-7 7 1-16,0-6 1 0,-3-1 0 0,-1 0 0 15,1 7 1-15,-1-3 0 0,-3-4 0 0,0 7 0 16,-7 2-3-16,4 1-1 0,-4-3 0 16,-4 12 0-16,1-9-10 0,-1 6 12 0,-3 0-12 0,-3-3 12 15,-4 9-12-15,-1-2 0 0,5-4 0 0,-4-3 0 16,-4 9 0-16,4-9 0 0,-4 0 0 15,4 0 12-15,4-3-12 0,-4 6 0 0,-1-6 9 0,1-4-9 16,4 1 0-16,-4-3 9 0,-4 2-9 0,4-2 0 16,0-7 0-16,0 3 0 0,0 1 0 0,-4-4 0 15,4-3 11-15,0 4-11 0,0-7 10 0,3-7-10 16,0 7 8-16,1-3-8 0,-1-3 0 0,8-4 9 16,-4 1-9-16,3 3 0 0,1-4 9 0,-1-2-9 15,4-4 0-15,4 7-18 0,-1-1 3 0,1 4 1 0,-4-3 2 0,7-1 0 16,-7 10 0-16,3-3 0 0,-3 3 12 15,7-6-9-15,-7 6 9 0,0 0-8 0,7 0 8 0,4 0 11 16,0 0-3-16,-4 0 0 0,0 0 4 0,3 6 1 16,1-3 0-16,-4 4 0 0,3-7 5 0,1 3 1 15,0 6 0-15,3-3 0 0,3 4 7 0,1-1 2 16,-4 1 0-16,4-1 0 0,-1 0-6 16,1 1-1-16,0-1 0 0,-1 4 0 0,4-1-9 15,-6-2-3-15,-1-1 0 0,-4-3 0 0,4 4-9 0,-3-1 0 16,-4-9 0-16,4 10 0 0,-11-10 0 0,7 0 0 15,3 9-10-15,-10-9 10 16,0 0-49-16,7 0-4 0,-7 0-1 0,11 0 0 16,-1-3-153-16,1-3-30 0</inkml:trace>
  <inkml:trace contextRef="#ctx0" brushRef="#br0" timeOffset="-83009.96">18059 9926 1839 0,'0'0'81'0,"0"0"18"0,0 0-79 0,0 0-20 0,0 0 0 0,0 0 0 16,3-6 44-16,-3 6 4 0,7-10 2 0,-7 10 0 16,0 0-21-16,0 0-4 0,0 0-1 0,11 0 0 15,-11 0 21-15,7 6 4 0,-7-6 1 0,11 4 0 16,-1 5-30-16,-3-3-7 0,-3 4-1 0,3-1 0 16,-4 7 4-16,1-4 0 0,-4-2 0 0,3 5 0 15,1 4 9-15,-4 0 3 0,3-3 0 0,-3 3 0 0,0-4-4 0,0-2 0 16,0 9 0-16,0-3 0 15,4-7 13-15,-4 4 3 0,-4-1 0 0,8-2 0 0,-4 3-32 0,3-4-8 16,1 4 0-16,-1-7 0 0,1 7 0 0,0-4 0 16,-1 1 0-16,1-4 0 0,-1 1 8 0,1-1 0 15,-1 1 0-15,4-7 0 0,-7-3-8 0,0 0 8 16,0 0-8-16,4 6 8 0,-1 3 9 16,-3-9 3-16,0 0 0 0,0 0 0 15,0 0 14-15,0 0 3 0,0 0 1 0,7-6 0 0,4 3-8 0,-4-3-2 16,0 3 0-16,0-4 0 0,0-2 2 0,4-4 0 15,-4-2 0-15,7-1 0 0,0 4-18 0,4-14-3 16,3 8-1-16,7-7 0 0,0-10 7 0,8 7 1 16,6-7 0-16,4-2 0 0,0 2 18 0,-1-9 4 15,8 7 1-15,-3-1 0 0,-1-3-31 0,1 4-8 0,-1-7 0 0,0 6 0 16,-3-6 0-16,0 0 0 0,-4 10 0 0,1-4 0 31,-4 4-84-31,-1 5-22 0,-6-5-4 0,0 6-1 16,3 3-107-16,-3 0-22 0</inkml:trace>
  <inkml:trace contextRef="#ctx0" brushRef="#br0" timeOffset="-79070.88">3196 11942 1346 0,'0'0'60'0,"0"0"12"0,0 0-58 0,0 0-14 16,0 0 0-16,0-6 0 0,-7 6 96 0,7-3 17 15,0 3 3-15,0 0 1 0,-3-6-41 0,3 6-8 16,0 0-1-16,0 0-1 0,0 0-26 0,0 0-4 0,0 0-2 0,0 0 0 15,0 0-34-15,0 0 0 16,0 0 0-16,0 0 0 0,0 0 0 0,10 9-9 0,-10 7 9 0,0 2-8 16,0 1 8-16,-7 0 0 0,4 6 0 0,-12 3 0 15,5 7 0-15,-1-1 12 16,-3 4-2-16,-3-4-1 0,-1 14 7 0,-7-8 2 0,1 7 0 0,2-3 0 16,-9 0-9-16,2 3-1 0,-2-3-8 0,6 6 12 15,0-12 4-15,1 9 1 0,6-13 0 0,-3 4 0 16,7-3-17-16,-4-10 8 0,11 0-8 0,-4-3 0 15,1-7-11-15,10-5-9 0,0 5-1 0,0-15-647 16,0 0-128-16</inkml:trace>
  <inkml:trace contextRef="#ctx0" brushRef="#br0" timeOffset="-78772.25">3334 11917 806 0,'0'0'72'0,"0"0"-58"0,-4-6-14 0,-6 3 0 15,-1 3 212-15,8 0 39 0,-8 0 8 0,7 3 1 0,-6 3-176 0,3-6-35 16,7 0-7-16,0 0-2 0,-7 0 16 0,7 0 2 16,0 0 1-16,0 0 0 0,0 10-15 0,-7-1-4 15,7-3 0-15,7 4 0 0,-4 2-24 0,-3 4-6 16,4 3-1-16,3-1 0 0,-4 8-9 0,4-1 0 15,-7-7-12-15,4 11 12 0,-4 5 0 0,3-6 0 16,-3 7 0-16,8 3 0 0,-8-4 0 0,0 0 0 0,0 4 0 0,3-3 0 16,-3-7 0-16,0 6 8 0,7 1-8 0,-7-1 12 15,4-5-12-15,3 5 0 0,-4-12 0 16,1 9 0-16,3-12 0 0,3 6 0 0,-6-6-11 0,7 0 11 31,-1 0-114-31,-6-4-18 0,6-2-3 0,-6-4-737 0</inkml:trace>
  <inkml:trace contextRef="#ctx0" brushRef="#br0" timeOffset="-78539.48">3066 12682 1324 0,'0'-15'59'0,"0"15"12"0,0-10-57 0,0 4-14 0,0 3 0 0,0 3 0 16,0-10 165-16,0 10 31 0,0-6 5 0,0-3 2 0,0 6-133 0,0-4-26 15,0 7-6-15,0-9-1 0,3 3-10 0,4-4-3 16,-3 7 0-16,6-3 0 0,-6 3-8 0,6-4-1 16,5 4-1-16,-5-3 0 0,8 3-14 0,-11-3 0 15,10 6 8-15,-2-7-8 0,-1 4 0 0,7 3-13 16,-11 0 2-16,8 0 1 16,0 0-118-16,-4 0-23 0,-4 0-5 0</inkml:trace>
  <inkml:trace contextRef="#ctx0" brushRef="#br0" timeOffset="-77871.42">3905 12290 1785 0,'0'0'159'0,"0"0"-127"0,0 0-32 0,0 0 0 0,0 0 78 0,0 0 10 16,0 0 1-16,0 0 1 0,0 0-76 0,-7 0-14 16,0 3 0-16,-3 7-9 0,-1-4-3 0,-3 3 0 15,-4 1 0-15,4 9 0 16,0-10-11-16,-7 1-2 0,7-1-1 0,0 7 0 0,-4-7 37 0,4 0 7 15,-4 1 2-15,8-4 0 0,-8 4 6 0,11-4 2 16,-11-3 0-16,11 3 0 0,-3-3-12 0,3 4-1 0,7-7-1 0,0 0 0 16,0 0-14-16,0 0 0 0,0 0 0 0,0 0 0 15,0 0-20-15,10-7-4 16,-3 7-1-16,7 0 0 16,-3 0-7-16,3 0-2 0,-3 0 0 0,3 7 0 0,-4-4 22 0,4-3 4 0,1 6 8 0,2-3-13 15,-3-3 13-15,0 10 0 0,1-10 0 0,6 6 0 16,-7 3 0-16,0-9 0 0,-3 10 0 15,6-10 0-15,-10 9 11 0,4-3 5 0,-1-3 0 16,1 4 1-16,-11 2 6 0,11-6 1 0,-8 10 0 16,4-4 0-16,-7 1-13 0,0-1-3 0,4 0 0 0,-4 1 0 15,0-1-8-15,-4 1 0 0,-3-1 0 0,4 0 0 16,-8 1 0-16,0 6 0 0,1-7-9 0,-1 0 9 16,4 1 0-16,-3-1 0 0,-8 1-8 0,4-1 8 15,3-3-17-15,-3 4 0 0,4-4 0 0,-1-3 0 16,4-3-41-16,-4 6-8 0,1-12-2 0,6 6-766 15</inkml:trace>
  <inkml:trace contextRef="#ctx0" brushRef="#br0" timeOffset="-77372.93">4385 12318 518 0,'0'0'23'0,"0"0"5"0,-7 0-28 0,7 0 0 16,0 0 0-16,-4-6 0 0,4 6 359 0,0 0 66 15,0 0 14-15,0 0 2 0,-10 0-354 0,6 0-71 16,4 0-16-16,-10 0 0 0,3 0-11 0,0 6-1 16,0-6-1-16,3 0 0 0,-7 7 2 0,4-4 1 0,0 3 0 0,-3-3 0 15,-4 7 10-15,3-4 11 0,1-3-3 0,-5 7 0 16,-2-1 22-16,3-3 4 0,0 4 1 0,-1-1 0 15,5-3-3-15,-4-3-1 0,3 7 0 0,4-4 0 16,-3-3-23-16,2 4-8 0,8-7 0 0,0 0 9 16,0 0-9-16,0 0 0 0,-7 9 0 0,7-9 0 15,0 0-31-15,-3 9 2 16,3-9 0-16,3 7 0 0,-3-7 17 0,0 3 3 0,7 6 1 0,-7-9 0 16,0 0 8-16,4 6 0 0,0-2 0 0,3 2 0 15,-7-6 0-15,10 3 0 0,1 3 0 0,-8-6 0 16,8 7 0-16,-8-4 9 0,8 3-9 0,0-3 0 0,-1 3 0 0,-6 4 0 15,6-7 0-15,1 6 0 0,-1 4 0 0,-6-1 0 16,7-2 0-16,-11-1 0 16,10 1 0-16,-10 5 0 0,4-5 0 0,-4 5 0 15,7-5 8-15,-14-1-8 0,7 1 0 0,-4 5 0 16,-3-5 11-16,4-1-2 0,-5 0 0 0,1 1 0 0,0-1 2 0,4 1 0 16,-8-1 0-16,8-3 0 0,-8 4-11 0,1-7 0 15,2 3 0-15,1-3 0 16,7-3-36-16,-7 7-10 0,4-7-2 0,3 0 0 15,0 0-119-15,0 0-24 0,-7 0-5 0</inkml:trace>
  <inkml:trace contextRef="#ctx0" brushRef="#br0" timeOffset="-76849.43">4600 12372 806 0,'0'0'36'0,"0"0"7"0,0-6-35 0,0 6-8 0,0 0 0 0,0 0 0 15,0 0 384-15,0 0 74 0,0 0 15 0,0 0 3 16,0 0-397-16,0 0-79 0,-7 6-18 0,4 3-2 31,-4 10-9-31,0-10-2 0,3 7 0 0,0 3 0 0,1-3 14 0,-4-4 2 0,3 4 1 0,-3 3 0 16,4-1 14-16,-1-2 13 0,-3 0-2 0,4-4-1 15,3 7 26-15,-7-3 6 0,0-7 1 0,7 10 0 0,0-13-26 0,0 7-5 16,0-4 0-16,0-2-1 0,0-7-11 0,7 9 12 16,-7-9-12-16,7 9 12 0,-7-9-12 0,10 0 0 15,-3 0 0-15,4 0 8 0,-1 0-8 0,5-3-17 16,-5-3 4-16,4-3 1 0,4-1 12 16,-4-6-9-16,0 7 9 0,7-3-8 0,-10-4 8 0,3 0 0 15,-3 4 0-15,-1-4 0 0,4 0 0 0,-3 4 0 16,-8-4 0-16,4 7 0 0,1-7 0 15,-1 7 0-15,-4 5 0 0,4-2 0 0,-7 6 12 0,0 0 4 16,0-9 0-16,0 9 1 0,0 0-17 0,0 0 10 16,0 0-10-16,0 0 8 0,0 0-8 0,7 6 0 15,-7-6 0-15,7 3 0 0,4 7 0 16,-8-4 0-16,1 3 0 0,-1 1 8 0,1-1-8 0,-1 0 12 16,5 1-12-16,-8 6 12 0,0-7-12 0,0 10 0 15,3-10 0-15,4 7 8 0,-7-7-8 0,0 7 0 0,4-4 0 16,-1-2 0-1,-3 6-29-15,7-7-5 0,-3 0-1 0,3-9 0 16,0 10-109-16,3-10-23 0,-2 6-4 0,2-6-457 16,-10-6-92-16</inkml:trace>
  <inkml:trace contextRef="#ctx0" brushRef="#br0" timeOffset="-76205.11">5009 12425 806 0,'0'0'36'0,"0"0"7"0,0 0-35 0,0 0-8 0,0 0 0 0,0 0 0 0,0 0 318 16,0 0 62-16,11 3 12 0,-7 4 2 16,6 2-294-16,1-3-60 0,-11-3-11 0,7 7-2 15,0-1-11-15,-4 7-3 0,4-7 0 0,-3 10 0 16,3-10 16-16,-7 1 3 0,0 6 1 0,0-1 0 0,0-2-17 0,0 2-4 16,0-5-1-16,0-1 0 0,0 1 6 0,0-10 2 15,-7 9 0-15,7-9 0 0,0 0 12 0,0 0 2 16,0 0 1-16,0 0 0 0,0 0-21 0,7-9-4 15,-3 9-1-15,6-10 0 0,-6 1-8 0,3 3 0 16,7-7 0-16,-4-3 0 0,-3 7 0 0,4-10 0 16,0 3 0-16,-1-2 0 0,1-1 0 0,3 3-11 15,-7-3 3-15,7 10 0 0,-3-10-1 0,-4 10 0 0,3-1 0 16,-3 4 0-16,0-3 9 0,-3 5 0 0,3-2 0 0,-7 6 0 16,0 0 0-16,7 0 12 0,4 0-2 0,-4 6-1 15,0-2-9-15,-7-4 0 0,10 6 0 16,-6-3 0-16,3 3 0 0,0-3 0 15,0 7 0-15,-3-4 0 0,3-3 0 0,-4 4-11 0,8 2 3 16,-8-3 0-16,4 4 8 0,-7-7 9 16,4 6-1-16,-4-9-8 0,3 10 14 0,-3-4-4 0,4-6-1 15,-4 0 0-15,3 9-9 0,-3-9 8 0,0 0-8 0,0 0 8 16,0 0 0-16,0 0 0 0,0 0 0 0,11 0 0 16,-7-6-8-16,6 3 8 0,1-3-8 0,-8 2 8 15,4-5-8-15,0 3 0 0,-3-4 0 0,10 1 0 16,-11 0 0-16,5-1 10 0,-1 1-10 0,3-1 10 15,1 4-10-15,-4-3 0 0,7 9 0 0,-3-4 0 16,-8-2-10-16,8 6 10 0,-1 0 0 0,-3 0-9 0,4 0 9 0,6 6 0 16,-2-2 0-16,-5-4 0 0,-3 6 0 0,4-3-8 15,-1-3 8-15,-3 6 0 0,8-3 0 0,-12-3 0 16,4 10 0-16,-3-4 0 0,3-3 0 16,0 10 0-16,0-4 0 0,-4 4 0 0,1-4 0 15,-1 1 0-15,1 5 0 0,7-5 0 0,-11 5 0 0,3-2 0 16,4 3 0-16,-3-7 0 15,-1 0-12-15,4 7 4 0,-3-7 0 0,3 1 0 16,-4-1-95-16,4-2-18 0,-7-7-4 0,7 3-1 16,-7-3-91-16,0 0-19 0,11 0-3 0,-11 0-1 0</inkml:trace>
  <inkml:trace contextRef="#ctx0" brushRef="#br0" timeOffset="-75603.89">5853 12569 2376 0,'0'0'105'0,"0"0"22"15,0 0-102-15,0 0-25 0,0 0 0 0,7-3 0 0,0-3 0 0,0 6 0 16,0-9 0-16,3 9 0 15,1-7-31-15,3 4 2 0,-3-3 0 0,3 6 0 16,3-3-19-16,1-4-4 0,0-2-1 0,-1 0 0 0,1 6 42 0,-4-4 11 16,0-2 0-16,7 3 0 0,-10-4 30 0,3 1 8 15,-3-1 2-15,-4 7 0 0,10-6 4 0,-6-4 2 16,3 4 0-16,-3-1 0 0,-4 1-23 0,10 0-5 16,-13-1-1-16,3-5 0 0,7 5-17 0,-10 1 0 15,3-1 0-15,-7-2 0 0,0-1-16 0,0 4-3 0,0-1-1 0,-7 1 0 16,3 0 6-16,-7-1 1 0,1 4 0 15,-4 3 0-15,0 3 13 0,-8 0 0 16,1 3 0-16,4 3 0 0,-8 4 12 0,7-1 0 16,1 7-1-16,-8-7 0 0,14 10 14 0,-6-3 3 0,3-4 1 15,3 4 0-15,4 3-8 0,-4-1-1 0,1 1-1 0,3 6 0 16,3-6-4-16,1 0-1 0,3 6 0 0,0-6 0 16,0 6 1-16,3-6 0 0,1 0 0 0,-1 6 0 15,1-7-15-15,-1 1 0 0,4-3 0 0,4 0 0 16,-4 2 0-16,11-8 0 0,-11 6 0 0,10-4 0 15,8-6-36-15,-7-2-3 0,10 2-1 16,0-3-716-16,7-6-143 0</inkml:trace>
  <inkml:trace contextRef="#ctx0" brushRef="#br0" timeOffset="-74220.79">7532 12284 2253 0,'0'0'100'0,"-4"-3"20"0,4-3-96 0,0 6-24 0,0 0 0 0,0 0 0 16,0 0 25-16,0 0 0 0,0 0 0 0,0 0 0 15,0 0-25-15,0 0 0 0,0 0 0 0,0 0-11 16,0 0 11-16,0 0-8 0,7 6 8 0,0-3-8 16,4 6 8-16,-4 1-8 0,0-1 8 15,0 7-8-15,0 0 8 0,0-4 0 0,0 4 0 0,0 3 0 16,-3-4 0-16,-1 4 16 0,1-3-4 0,-4-4-1 16,-4 7 13-16,4-3 2 0,0 0 1 0,-3-4 0 15,-1 4-3-15,4-4-1 0,-7 4 0 0,4-7 0 16,-1 1-3-16,4-1-1 0,-3-3 0 15,3-6 0-15,0 0 5 0,0 0 0 0,0 0 1 0,0 0 0 16,0 0 1-16,0 0 0 0,0 0 0 0,3-6 0 16,4-3-9-16,0-1-1 0,-7-2-1 0,7-4 0 0,-3 7-3 15,-1-7-1-15,1-3 0 0,-4 0 0 16,7 4-11-16,-3-7 8 0,3 0-8 0,0 3 8 0,3-9-8 0,4 9 0 16,-3-6 0-16,7 0 8 0,-1 6-8 0,-3 0 0 15,4 0 0-15,3 4 0 0,0-4 0 0,1 9-9 16,-5-5 9-16,1 12 0 0,3-7 0 0,-3 4-8 15,-1-3 8-15,1 9 0 0,-4 0 0 0,0 6-10 16,4-3 10-16,-4 3-8 0,-4 4 8 0,5-1 0 16,-1 0-9-16,0 1 9 0,0 6 0 0,-4-4-9 15,5 4 9-15,-5-7 0 0,1 10 0 0,3-10 0 16,-7 7 8-16,0 0-8 0,4-4 0 0,-4 7 0 16,-4-3 0-16,1-7 0 0,-1 10 0 0,1-10-20 15,-4 7 4-15,0 0 0 16,-4-4-26-16,1 4-5 0,-1-3-1 0,1 2 0 15,-4 1-36-15,-1-4-7 0,1 7-1 0,4-3-1 16,-4 0-87-16,0-4-16 0,0-2-4 0,0 5-1 16,3-5 75-16,4-4 15 0,0 3 3 0</inkml:trace>
  <inkml:trace contextRef="#ctx0" brushRef="#br0" timeOffset="-73891.09">8417 12391 2451 0,'0'0'108'0,"0"0"24"0,-3 0-106 0,3 0-26 0,0 0 0 0,0 0 0 15,10-4 30-15,4-2 1 0,1 6 0 0,-1 0 0 16,3-6-31-16,1 3 0 0,-4 3 0 0,4-6 0 16,-1 6 0-16,1-4-16 0,0 4 3 0,6-6 1 0,-10 6-8 0,8 0-2 15,-5 0 0-15,1-3 0 0,0 3-1 0,-1 0 0 16,1-6 0-16,-1 6 0 16,1 0-10-16,-4-3-3 0,0-4 0 0,-3 4 0 15,-1-3-28-15,-2 6-5 0,6-3-2 0,-4-4-545 16,-6 7-110-16</inkml:trace>
  <inkml:trace contextRef="#ctx0" brushRef="#br0" timeOffset="-73652.84">8389 12532 1872 0,'-14'0'83'0,"14"0"17"0,0 0-80 0,0 0-20 0,0 0 0 0,0 0 0 15,0 0 37-15,0 0 4 0,7 3 1 0,4 6 0 32,3-2-54-32,3 2-12 0,5-9-1 0,2 0-1 0,1 0 26 0,3 0 0 0,4 0 0 0,3-3 0 15,4-3 0-15,3 6-8 0,-6-7 8 0,6 4-12 16,0-3-12-16,1 6-2 0,-5-10-1 0,-6 10 0 16,0-3-9-16,-4-3-3 0,-3 3 0 0,-1-3-476 15,-6 6-95-15</inkml:trace>
  <inkml:trace contextRef="#ctx0" brushRef="#br0" timeOffset="-73065.06">9458 11738 1900 0,'0'0'169'16,"0"0"-135"-16,0 0-34 0,0 0 0 0,4 19 115 0,3-9 16 15,0 8 3-15,0-2 1 0,0 3-111 0,0 0-24 16,3 6 0-16,-3 0 0 0,4 3 0 0,0 0 0 16,-4 7 0-16,3 2 0 0,-3 4 0 0,0-3 0 15,-3 6-8-15,3 0 8 0,-4 0 0 0,-3-7 0 16,0 10 0-16,0-6-8 0,-7-3 8 0,4 6 0 0,-4-7 0 0,0-2 0 15,-4-1 0-15,4 4 0 0,4-13 8 16,-8 9-8-16,0-15 0 0,4 6 9 0,4-6-9 0,-4-6 0 31,3 2-14-31,-3-5-10 0,4-1-1 0,3-9-667 16,0 0-132-16</inkml:trace>
  <inkml:trace contextRef="#ctx0" brushRef="#br0" timeOffset="-72666.38">9945 12202 1555 0,'0'0'68'0,"0"0"16"15,0 0-68-15,0 0-16 0,-7 4 0 0,-4 2 0 0,4 3 132 0,4 1 24 16,-4-4 4-16,-1 7 0 0,1-7-129 0,0 9-31 15,0-2 0-15,0-4 0 0,-3 1 0 0,3 5 0 16,-7 1-8-16,3-3 8 0,-3-4-10 0,0 1 10 16,0-1-12-16,-1 7 12 0,-2-7 0 0,3 0 17 15,0 1-1-15,0-4-1 16,-1 4 39-16,1-1 8 0,0 0 2 0,0-2 0 0,0-4-11 16,3 3-1-16,1-3-1 0,3 7 0 15,3-10-28-15,-3 6-6 0,4-3-1 0,3-3 0 0,0 0-7 0,0 0-1 16,7 6-8-16,0 4 12 0,7-10 8 0,0 9 0 15,0-9 1-15,4 6 0 0,-1-3-21 0,1 4 0 16,3-4 0-16,-3-3 0 0,6 6 0 0,-2 4 0 16,2-4 0-16,-2-3-8 0,2 6 8 0,-3 1 0 15,4-1 0-15,0-3 0 0,-4 4 0 0,0-1 0 0,0 1 8 0,-3-4-8 32,0 3-47-32,-1-6-13 0,1 7-4 0,-4-4-703 0,4-6-141 0</inkml:trace>
  <inkml:trace contextRef="#ctx0" brushRef="#br0" timeOffset="-60528.2">11317 12124 1094 0,'0'0'97'16,"-7"0"-77"-16,0 0-20 0,7 0 0 15,0 0 243-15,0 0 45 0,-4 0 8 0,4 0 3 16,8-9-183-16,-5 6-36 0,-3 3-7 0,4-7-1 16,3-2-6-16,3-1-1 0,1 4 0 0,-4-3 0 0,0 6-24 0,0-4-5 15,4 4 0-15,-1 3-1 0,-10 0-27 0,7-6-8 16,7 6 0-16,-3 6 0 16,-1-6-45-16,-2 3-13 0,-8-3-2 0,10 7-730 15,8-4-146-15</inkml:trace>
  <inkml:trace contextRef="#ctx0" brushRef="#br0" timeOffset="-60214.39">11345 12453 2181 0,'0'0'48'0,"0"0"9"0,-7 7 3 0,0-4 2 0,-3 3-50 0,3-3-12 0,7-3 0 0,-4 10 0 16,-7-4 19-16,4-6 1 0,7 0 0 0,0 0 0 15,0 0-2-15,0 0 0 0,0 0 0 0,0 0 0 16,15 0-18-16,-8 0 0 0,-7 0-8 0,7 0 8 15,7 0-44-15,-4-6-4 0,-6 6 0 0,-4 0 0 16,7-10-128-16,4 10-25 0,6-3-6 16,-17 3-1-16</inkml:trace>
  <inkml:trace contextRef="#ctx0" brushRef="#br0" timeOffset="-59177.02">13374 11616 1443 0,'0'0'64'0,"0"0"13"0,0 0-61 0,0 0-16 16,0 0 0-16,0 0 0 0,0 0 41 0,0 6 6 16,3 10 1-16,-3-3 0 0,4 2-48 0,-4-2 0 15,3 2 0-15,-3 4 0 0,4 0 0 0,-1 3 0 16,-3 0 0-16,4 3 0 0,-4-6 0 0,4 6 12 0,-4 0-1 0,0 3-1 16,0-3 27-16,-4 4 6 0,4-1 1 0,-4 0 0 15,-3 7 0-15,4-7 0 0,-4 6 0 0,3 1 0 16,-3-7-16-16,0 6-4 0,0-5 0 0,4-4 0 15,-4 3-8-15,3-3-1 0,-3 0-1 0,0-3 0 16,3-3-14-16,1 3 11 0,-1-3-11 16,1-7 10-16,-1 4-10 0,4 0-16 0,0-4 4 0,0-2 1 31,0-4-52-31,0-6-10 0,0 0-3 0,0 0-492 0,0 0-98 16</inkml:trace>
  <inkml:trace contextRef="#ctx0" brushRef="#br0" timeOffset="-58724.48">13758 11999 806 0,'0'0'36'0,"0"0"7"0,0 0-35 0,0 0-8 16,0 0 0-16,0 0 0 0,0 0 187 0,0 0 35 15,0 0 7-15,-7 9 2 0,4 0-151 0,-1-2-31 16,-3 2-5-16,0 1-2 0,-3-1-24 0,2 0-5 16,1 1-1-16,0-4 0 0,0 3 5 0,-3 1 1 15,-4-1 0-15,0 7 0 16,-4-13-10-16,0 6-8 0,1-2 9 0,-1 2-9 0,0 7 16 0,-3-7-2 16,7 1-1-16,-4-1 0 0,-3 0-5 0,4 1 0 15,2-1-8-15,1 1 12 0,0-1-12 0,4 1 8 16,-4-4-8-16,7-3 0 0,-1 3 15 0,1 4-3 15,4-4-1-15,3-6 0 0,0 0 1 0,0 0 0 0,0 0 0 0,7 3 0 16,0 6-12-16,4-2 10 0,3-4-10 0,-4-3 10 16,4 6-10-16,-3-3 0 0,3 3 9 0,0-6-9 15,-3 10 0-15,3-10 0 0,0 9 0 0,0-2 0 16,-3 2 0-16,3-6 0 0,-4 7 0 0,4-1 0 16,1 7 0-16,-1-7 0 0,-4 0 0 0,-3 1 0 15,4-1 0-15,-4 7 0 0,-3-7 0 0,3 1 0 16,0-4 0-16,3 3 0 0,-3-5 0 0,0 2 8 15,0 3-26-15,4-2-5 0,-4-4-1 0,4-3 0 16,-4 0-180-16,0 0-37 16</inkml:trace>
  <inkml:trace contextRef="#ctx0" brushRef="#br0" timeOffset="-57997.29">13988 11569 172 0,'0'0'8'0,"0"0"1"0,0 0-9 0,0 0 0 0,0 0 0 0,0 0 0 15,0 0 88-15,0 0 15 0,0 0 3 0,0 0 1 16,0 0-95-16,0 0-12 0,0 0-17 0,0 0-220 15</inkml:trace>
  <inkml:trace contextRef="#ctx0" brushRef="#br0" timeOffset="-57275.95">13977 11585 172 0,'0'0'16'0,"0"0"-16"0,0 0 0 0,0 0 0 16,0 0 157-16,0 0 29 0,0 0 6 0,0 0 0 16,0 0-91-16,0 0-18 0,0 0-4 0,11 3-1 15,-11-3-21-15,7 0-4 0,-7 0-1 0,0 0 0 16,0 0-25-16,7 0-6 0,-7 0-1 0,0 0 0 15,0 0-9-15,0 0-3 0,0 0 0 0,0 0 0 0,0 0-8 0,0 0 0 16,7 0 0-16,-7 0-11 0,10 0 21 0,-10 0 4 16,7 0 1-16,4 0 0 0,-11 0 34 0,0 0 7 15,7 0 2-15,-7 0 0 0,7 0-15 0,-7 0-3 16,0 0-1-16,7 0 0 0,-7 0-1 0,11 0 0 16,-4 0 0-16,-7 0 0 0,0 0-7 0,7-3-2 15,0-4 0-15,-7 7 0 0,0 0-13 0,0 0-2 0,7 0-1 16,0-3 0-16,-7 3-13 0,0 0 9 0,7-6-9 0,0 6 8 15,-7 0-8-15,4-9 0 0,3 9 0 0,-4-7 0 16,4 4 15-16,0-3 1 0,-3 3 0 0,3-3 0 16,-3-4 2-16,3 7 1 15,3-10 0-15,-3 10 0 0,4-6 5 0,-4 3 0 16,3-4 1-16,1 7 0 0,3-3-14 0,0-4-3 16,0 1-8-16,0 3 12 0,1 3-12 0,-1-4 0 0,0 7 0 0,-4-3 0 15,1 3 9-15,3-6-9 0,-3 6 8 0,-1 0-8 16,1 0 0-16,-1 0 0 0,1 0 0 15,0 6 0-15,-4-3 0 0,3-3 0 0,4 0 0 0,-7 7 0 16,0-4 0-16,4 3 0 0,0 3 0 0,-4 1 0 16,0-4-10-16,3 7 10 0,-3-4 0 0,0 7-9 15,-3-7 9-15,-1 10 0 16,1-3 0-16,-4 2 0 0,0-2 0 0,0 3 0 0,-4 0 0 0,1 0 0 16,-1 6 0-16,1-7 0 0,-8 1 0 0,4-3-8 15,-7 3 8-15,4-4 0 0,-1-2 0 0,-3 3 0 0,0-7 0 0,0 10 9 16,0-10-9-16,-1 1 0 0,1-4 0 15,4 3 0-15,-4-9 0 0,3 10 0 0,4-10 0 0,-4 6 0 16,1-6 0-16,3 0 0 0,0 0 0 0,7 0 10 16,-7-6-10-16,7 6 12 0,-7 0-12 0,0-10 0 15,3 4 0-15,4 6 0 0,0-3-10 0,0-3-1 16,0-4 0-16,4 7 0 0,6-3 3 0,-3 3 0 16,0-4 0-16,4 4 0 0,-1-3 8 0,4 6-10 15,1 0 10-15,-5 0-10 0,4 0 10 0,4 0 0 16,-4 0 10-16,0 6-10 0,0-3 8 0,0 7-8 0,-3-4 0 15,7 4 9-15,-4-7-9 0,0 12 0 0,0-5 0 0,-3-1 0 16,3 1 0-16,-4-1 0 0,1 0 0 0,-1 7 0 16,-3-6 0-16,0 5 0 0,4-5 0 0,-4-1 0 15,0 0-8-15,0 1 8 0,0-1 0 16,4 1 0 0,-4-4-27-16,0-3-1 0,0 3 0 0,0-3 0 15,0-3-132-15,0 0-28 0,-7 0-4 0,11 7-2 0</inkml:trace>
  <inkml:trace contextRef="#ctx0" brushRef="#br0" timeOffset="-56374.78">15720 11694 172 0,'0'0'16'0,"0"0"-16"16,0 0 0-16,3-3 0 0,1-3 287 0,-4 6 54 16,3-9 11-16,-3 9 3 0,0 0-244 0,0 0-49 15,0-7-10-15,0 7-1 0,0 0-41 0,0 0-10 16,0 0 0-16,0 0 0 0,-3 10 0 0,-1 2 0 15,1-2 0-15,-1-1 0 0,-3 1 0 0,0-1 0 16,0 0 0-16,0 1 0 0,0 5 16 0,-4-2 0 16,1-4 1-16,-4 7 0 0,0 3 22 0,-1-3 4 0,-2-4 1 0,-1 4 0 15,1 3 4-15,-5-1 0 0,1-2 1 0,-3 9 0 16,-1-12-17-16,0 6-3 0,0 3-1 0,4-10 0 16,4 4 7-16,-1 3 1 0,4-4 0 0,3-2 0 15,1-4-36-15,3 1 0 0,3 2 0 0,1-2 0 16,3-10 0-16,0 9 0 0,-7 0 0 0,3-6 0 15,4-3 0-15,4 10 0 0,3 2-9 0,0-8 9 16,3 5 0-16,1-3 17 0,3-3-2 0,4 7-1 16,-4-4 17-16,7-6 3 0,0 3 1 0,4-3 0 15,-1 0-13-15,1 0-2 0,3 0-1 0,4-3 0 16,0-3-19-16,0 3 0 0,3-4 0 0,0-2 0 16,0 6 0-16,1-3 0 0,-8-4 0 0,-3 10 0 31,3-9-20-31,-3 9-7 0,-4-7-1 0,-4 4-1 0,1-3-32 0,-4 3-7 15,-3-3 0-15,-1-4-595 0,-3 7-118 0</inkml:trace>
  <inkml:trace contextRef="#ctx0" brushRef="#br0" timeOffset="-55972.22">15177 12406 1440 0,'0'0'64'0,"0"0"12"0,0 0-60 0,0 0-16 0,0 0 0 0,0 0 0 16,0 0 164-16,0 0 29 0,10 3 7 0,8 4 0 15,3-4-133-15,0-3-27 0,0 0-6 0,7 0-1 16,1 0-3-16,2 0-1 0,5-3 0 0,-1 3 0 16,0-7-17-16,1 7-4 0,2-3-8 0,-2-3 12 15,2 3-12-15,1-3 0 0,0 2 0 0,-4-2-10 0,-3 0-6 0,0 3 0 16,-4-3-1-16,0 6 0 15,-3-4-28-15,-4-2-6 0,0 6-1 0,0-3 0 16,-6-3-122-16,-5 6-25 16,1 0-5-16,-1-3 0 0</inkml:trace>
  <inkml:trace contextRef="#ctx0" brushRef="#br0" timeOffset="-55172.99">16619 11901 1324 0,'0'0'118'0,"0"0"-94"0,0 0-24 0,-3 0 0 15,-4-3 167-15,7 3 29 0,0 0 5 0,0-6 2 16,0-3-169-16,0 9-34 0,7-10 0 0,-4 1-12 15,4 3-16-15,0 2-4 0,1-5 0 0,-1 3 0 16,0 3 32-16,3-7 0 0,1 4 0 0,-1-4 0 0,-3 1 0 0,4 3 0 16,3 3 0-16,-3-7 0 0,-1 1 31 0,1 3 5 15,3-4 2-15,4 1 0 0,-4-7 21 0,3 7 4 16,1 6 1-16,3-7 0 0,0 4-36 0,-3-4-8 16,3 7 0-16,0-3-1 0,1 6-19 0,-5 0 10 15,1-6-10-15,-1 12 8 0,-2-6-8 0,2 6-9 16,-3-3 9-16,0 7-13 0,1-1 13 0,-1 1 0 15,-4-1 0-15,-3 7 0 0,4-7 0 0,-4 7 0 16,0-4 0-16,0 4 0 0,-7 3 0 0,4 0 0 16,-4-4 0-16,-4 4-9 0,-3 0 9 0,0 6-8 15,0 0 8-15,-4-3-8 0,-3 3 8 0,4 3 0 16,-8 4 0-16,4-4 0 0,0 0 0 0,-4-3 0 16,-3 0 0-16,-4 4 0 0,4-7 0 0,-4 3 0 15,4 0 0-15,0 0 8 0,-4-6-8 0,1-1 9 0,2-2-9 0,1-3 10 16,4 2-10-16,-5-5 0 0,8-1 9 0,0-3-9 15,0-2 0-15,4 2 9 0,-1-6-9 0,4 0 0 16,7 0 10-16,-7-6-10 0,0 6 8 0,3-10-8 16,1 10 0-16,-1-9 0 0,1 3 0 0,3 6 0 15,0-4-16-15,0 4 2 0,0 0 0 0,0 0 0 16,0 0 14-16,3-6-9 0,8 6 9 0,-4-3-8 16,0 3 8-16,4 3 9 0,3-3-1 0,0 0-8 15,7 10 24-15,-3-4-3 0,3 3 0 0,3 1 0 16,1-4-1-16,3-3 0 0,-3 6 0 0,3-2 0 0,0 2-8 0,-3-6-3 15,0 4 0-15,0 2 0 0,-4 0-9 0,0-9 0 16,-3 10 0-16,-1-4 0 0,-6-3-13 16,3 3-5-16,-4-2-1 0,1-4 0 15,-4 6-15-15,-7-6-3 16,7 0-1-16,-7 0 0 0,0 0-33 0,7 0-6 0,4 0-2 0,-4 0-558 16,3-6-112-16</inkml:trace>
  <inkml:trace contextRef="#ctx0" brushRef="#br0" timeOffset="-54122.77">17579 11221 867 0,'0'0'38'0,"0"0"9"0,0 0-38 0,11 0-9 16,-4 0 0-16,0-6 0 0,0 6 110 0,-7 0 20 0,7 0 4 0,3 0 1 16,-10 0-33-16,0 0-6 0,0 0-2 0,0 0 0 15,7 0-34-15,-7 0-6 0,0 0-2 0,7 6 0 16,-7-6-20-16,7 9-5 0,-3 1-1 15,3-1 0-15,-3 7-16 0,-1-7-10 0,1 7 12 0,3-4-12 16,-4 4 14-16,1-3-4 0,-1 2-1 0,4 4 0 16,-3 0-9-16,-1 6 0 0,4-6 9 0,-3 6-9 15,3-6 15-15,-3 0-2 0,-1 6 0 0,1 0 0 16,-1-6-5-16,-3 6 0 0,4-6-8 0,-4-1 12 16,-4 1-12-16,4 0 9 0,0-3-9 0,-3 2 8 15,3-2-17-15,-4-6-4 0,4 2-1 0,-3-6 0 16,3 4-46-16,0-10-10 0,0 0-2 15,0 0-777-15</inkml:trace>
  <inkml:trace contextRef="#ctx0" brushRef="#br0" timeOffset="-53571.94">17999 11346 864 0,'0'0'38'0,"0"0"8"0,0 0-37 0,0 0-9 0,0 0 0 0,0 0 0 16,0 0 205-16,0 0 39 0,-4 7 8 0,1-4 2 16,-1 6-203-16,1-3-41 0,-4-2-10 0,3 5 0 15,-7-3 0-15,1-3 0 0,3 10 0 0,-4-10 0 16,1 7-16-16,-4-1 5 0,3 0 1 0,0-2 0 16,-3 2 10-16,4 0 0 0,-1 1-9 0,-3-4 9 15,3 4 12-15,-3-7 8 0,4 6 0 0,-1-3 1 16,4 4-4-16,-4-1-1 0,4-3 0 0,-3-2 0 15,6 2 4-15,-3-3 0 0,-3 3 0 0,6-3 0 16,1 4-4-16,-1-4 0 0,4-3 0 0,0 0 0 16,-3 6 4-16,3 3 0 0,0-9 0 0,3 10 0 0,-3-4-20 15,0-6 10-15,7 3-10 0,-3 7 8 0,3-10 0 0,-4 9 0 16,4-3 0-16,0-6 0 0,4 10 11 16,0-4 1-16,3-3 1 0,0 3 0 0,0-2 21 15,4-4 4-15,3 6 1 0,-4-3 0 0,4 3-6 0,1-3-1 16,-8 4 0-16,7 2 0 0,0-3-40 0,0-3-12 15,0 7-1-15,1-1 0 0,-5 1-2 0,4-1 0 16,-3-3 0-16,-4 4 0 16,0-1-109-16,0 1-23 0,-3-1-4 0,0 0-1 0</inkml:trace>
  <inkml:trace contextRef="#ctx0" brushRef="#br0" timeOffset="-50201.01">2935 13748 2253 0,'0'0'100'0,"0"0"20"0,0 0-96 0,0 0-24 0,0 0 0 0,4 10 0 16,3 6 8-16,3-7-8 0,-10 7 0 0,4 2 8 15,6 1-8-15,-10 0 0 0,11 0 9 0,-11 6-9 16,11 3 0-16,-11-3 0 0,0 3-12 0,0 7 4 16,0-1 8-16,-7 10 0 0,3-6 0 0,-3 0 0 15,3 6 0-15,-6-1 0 0,6-2 0 0,-6-3 0 0,3-1 0 0,0-2 0 16,0-1 0-16,3-5-8 15,4-1 8-15,-7 3-8 0,3-3 8 0,1-9-8 16,3 6-10-16,-7-12-2 0,7 3 0 0,7-7 0 16,-4 7-116-16,-3-13-23 0,0-3-5 0</inkml:trace>
  <inkml:trace contextRef="#ctx0" brushRef="#br0" timeOffset="-49667.95">2801 13730 1382 0,'0'-10'123'0,"0"7"-99"0,-7-3-24 0,7 0 0 16,0-4 225-16,0 10 40 15,7-3 8-15,-7-3 2 0,4 3-227 0,3-4-48 16,3 7 0-16,-3-9-9 0,0 9 9 0,4-3 0 0,-4-4 0 0,4 7 0 16,-1-6 0-16,1 3 0 0,-1-3 8 0,1 6-8 15,-4-3 33-15,11-4 3 0,-4 4 0 0,7-3 0 16,-7 6-8-16,4-3-2 0,3-3 0 0,0-4 0 16,4 10-7-16,-1-3-2 0,-2-3 0 0,2 6 0 15,4 0-17-15,-3 0 0 0,7 6 0 0,-7-3 0 16,3 3 0-16,4-2 0 0,-4 5 0 0,4 0 0 15,-4 1 0-15,-4-4 0 0,1 3 0 0,-4 7 0 0,4-6-12 0,-4 2 12 16,-7-2-13-16,-3 5 5 0,3 1-1 0,-3-4 0 16,-1 4 0-16,-6 3 0 0,-4-3 9 0,0-4-13 15,0 4 5-15,-4 3 8 0,-3-1-8 0,4-2 8 16,-8 3 0-16,7 0 0 0,-10-4 0 0,4 4 0 16,-1 0 0-16,-3 0 0 0,-7-3 0 15,7-7 0-15,-7 10 0 0,-1-10 0 0,5 7 0 0,-4 0 0 16,-1-7 0-16,-2 3 0 0,6-2 0 15,-7-4 0-15,4 4 0 0,-3-4 8 0,2-3-8 0,5 6 8 16,-4-2-8-16,-4-4 8 0,4 3-8 0,0-3 0 16,3-3 0-16,-3 0 0 0,0 0-13 0,3 0-5 15,7 0-1-15,-3 0 0 16,-3 6-25-16,3-6-6 0,3 0-1 0,7 4 0 16,-6 2-18-16,6 0-4 0,-6-3-1 0,10-3-570 0,0 0-113 0</inkml:trace>
  <inkml:trace contextRef="#ctx0" brushRef="#br0" timeOffset="-49186.24">3514 14542 1962 0,'0'0'43'0,"0"0"9"0,0 0 1 0,0 9 3 0,-4 1-45 0,4-4-11 0,0 3 0 0,0 1 0 0,0-1 0 0,0 0 0 16,4 1 0-16,3-1 0 0,-7-2 0 0,0-7 8 16,0 0 0-16,0 0 0 0,0 0 29 0,0 0 6 15,0 0 1-15,0 0 0 0,0 0 41 0,0 0 9 16,0 0 2-16,0 0 0 0,0 0-17 0,0 0-3 15,10-7-1-15,-10-2 0 0,0 6-28 0,0-13-6 16,4 7-1-16,-1-1 0 0,4-5-23 0,-7 5-5 16,4-9 0-16,-4 4-1 0,7-4-11 0,-3 0 12 15,6 0-12-15,-10 4 12 0,4-7-12 0,3-3 0 0,-4 9 0 16,4-6 8-16,-3-3-8 0,6 6 0 16,-10 3-12-16,11-2 12 0,-7-1 0 0,-1 0 0 0,4-3 9 0,4 9-1 15,-1-5-8-15,-6-4 0 16,6 9 0-16,1-3 0 0,-4 7 0 0,4 0-10 0,6-7 10 15,-3 13-13 1,-3-4-30-16,3-2-5 0,0 9-2 0,7-3 0 16,-10 3-19-16,7 0-4 0,-1 3-1 0,-3 3 0 15,0-3-110-15,1 4-23 0,2 2-4 0,-10 7-1 16,4-4-45-16,-4 4-10 0</inkml:trace>
  <inkml:trace contextRef="#ctx0" brushRef="#br0" timeOffset="-48716.16">4209 14300 1796 0,'0'0'40'0,"0"0"8"0,7-9 1 0,-7 9 1 0,0 0-40 0,0 0-10 15,0 0 0-15,0 0 0 0,0 0 74 0,0 0 13 16,-11 0 2-16,11 0 1 16,-7 0-42-16,4 0-8 0,-5 6-1 0,1-3-1 0,-3-3-38 0,-1 7-20 15,8-4 3-15,-15 6 0 0,8 1 9 0,-5-1 8 16,1 0-12-16,0 7 12 0,4-7 12 0,-5 1 8 15,-2-1 3-15,10 7 0 0,-11-7-4 0,8 10-1 16,3-9 0-16,-1 5 0 0,5 1-18 0,3-4 10 16,-7-2-10-16,3-1 8 0,4 7-8 0,0-7 0 15,0 1 0-15,4-1 8 0,3 1-8 0,-4-4 0 16,5 3 0-16,-1 1-11 0,0-4 1 0,3-3 0 16,1 3 0-16,-4-3 0 0,10 4 10 0,-9-7 0 0,9 0 8 15,-3 0-8-15,0-7 19 0,8 4-1 0,-12-3 0 0,4-3 0 16,7-1 2-16,-6 4 0 0,-5-3 0 0,1-1 0 15,3 1-7-15,0-1-1 0,-3 1 0 16,3-7 0-16,-7 7-12 0,7-10 0 0,-4 10 0 0,-6-10 0 16,-1 3 14-16,4 4 0 0,-3-4 0 0,3-3 0 15,-7 3 13-15,0-2 2 0,0 2 1 0,0 3 0 16,-7-2-5-16,3 2-1 0,-3-2 0 0,0 5 0 16,0 1-12-16,4-1-4 0,-4-5 0 0,0 8 0 15,-4 4-8-15,4-3 0 0,-4 3 0 0,4-3 0 31,-3 6-38-31,-1 0-3 0,8-4-1 0,-8 4 0 16,1-6-21-16,2 6-4 0,8 0-1 0,-3 0 0 0,-1 0-125 0,4 0-26 0,0 0-5 16,0 0 0-16</inkml:trace>
  <inkml:trace contextRef="#ctx0" brushRef="#br0" timeOffset="-48311.7">4374 14140 864 0,'0'0'76'0,"0"0"-60"16,0 0-16-16,0 0 0 0,0 10 389 0,4-4 75 15,3-3 16-15,4 7 2 0,-11-4-386 0,7 3-76 16,3 7-20-16,-3-3 0 0,0-4 0 0,0 7 0 0,4 2 0 0,0-2 0 16,-4 3 0-16,0 0 10 0,3 0-10 0,-6-4 8 15,6 4-8-15,1 0 0 0,-11 0 0 0,4 3 0 16,3-4 0-16,-7 1 0 15,0-3 0-15,3-4 0 0,1 7 23 0,3-9 2 16,-7 5 1-16,10-5 0 0,-10-1-10 0,7 1-1 0,4-4-1 0,-1-3 0 16,-2 3-6-16,6-6 0 0,-4 0-8 0,4 0 12 15,0-6-12-15,1 3 11 0,2-3-11 0,-3-4 10 16,0 1-10-16,1-4 0 0,2-2 0 0,-3-1-11 16,-3 6 11-16,-1-8 0 0,5-1 8 0,-5 3-8 15,4-3 8-15,-3 1-8 0,-4-8 8 0,3 8-8 16,-2-1 8-16,2 0-8 0,-6 3 8 0,6-2-8 15,-6 2 0-15,3 6 0 0,-4-8 0 0,4 8 0 16,0-5 0-16,1 2-8 0,2-3 0 0,-6 7 0 16,6-1-13-16,1 1-3 0,-4 0 0 0,3 2 0 15,-3-2-102 1,4 0-21-16,-4 9-4 0,4-10-563 0,-4 10-113 0</inkml:trace>
  <inkml:trace contextRef="#ctx0" brushRef="#br0" timeOffset="-47849.36">5299 14360 1677 0,'10'0'36'0,"-3"0"8"0,4-6 2 0,0-1 2 0,3 4-38 0,3-3-10 0,-3-3 0 0,8 5 0 15,-8-5 54-15,0 0 9 0,7-7 1 0,-3 7 1 16,-1 2-37-16,-6-2-7 0,3-1-1 0,-3 1-1 16,3 0-19-16,-4-1 0 0,-3-5-13 0,0 5 5 15,4-2-8-15,-8-4-2 0,4 6 0 0,-3-5 0 16,-4 5 18-16,0 1 0 0,-4-7 0 0,4 7 0 16,-7-1 28-16,4 1 4 0,-8 0 0 0,4 6 0 15,0-4 4-15,-3 7 2 0,-1-9 0 0,0 9 0 16,1 6-8-16,-4-3-2 0,3-3 0 0,-6 10 0 15,6-1-20-15,-7 0-8 0,1-2 0 0,3 5 0 16,-8 4 0-16,8 3 0 0,-10-4-11 0,-1 4 11 16,4 6 0-16,0-3 0 0,-4 10 9 0,4-4-1 15,3 0-16-15,-3-3-4 0,7 3 0 0,0-2 0 16,3 2 30-16,4-9 6 0,0 6 0 0,3-7 1 0,8 1 19 16,0 6 4-16,6-9 1 0,-6-3 0 0,10 2-25 0,-4 1-4 15,1-4-2-15,3-2 0 0,4-1-18 0,-1 1 10 16,-3-4-10-16,8 3 8 15,-1 1-36-15,-7-4-8 0,7-3-2 0,-3 7 0 16,3-4-35-16,0-3-7 0,4 3-2 0,-8 4-913 0</inkml:trace>
  <inkml:trace contextRef="#ctx0" brushRef="#br0" timeOffset="-45449.47">7620 14156 403 0,'0'0'36'0,"-4"-6"-36"16,1-4 0-16,-1 10 0 0,1-9 322 0,-1 6 58 15,4 3 11-15,0 0 2 16,0-6-337-16,0 6-67 0,0 0-13 0,4-10-4 15,-4 10-6-15,3-6-2 0,-3 6 0 0,0 0 0 0,7-3 20 0,-7 3 3 0,0 0 1 0,0 0 0 16,0 0 41-16,0 0 9 16,0 0 2-16,0 0 0 0,0 0 24 0,0 0 6 0,11 9 1 0,-11-6 0 15,0-3-7-15,0 13 0 16,4-4-1-16,-4 4 0 0,3-4-35 0,-3 7-6 0,4-7-2 0,-4 10 0 16,3-3-20-16,1 3 9 15,-4-1-9-15,3 1 0 0,1 6 8 0,-1-6-8 0,-3 0 0 0,7 6 0 16,-14-6 11-16,7-3-11 0,0 2 10 0,-3 1-10 15,-1-3 17-15,4 3-2 0,-3-10-1 0,-1 7 0 16,4-7 12-16,-3 1 2 0,3-10 1 0,0 3 0 16,0-3-5-16,0 0-2 0,0 0 0 0,0 0 0 15,0 0-1-15,0 0 0 0,0 0 0 0,0 0 0 16,-4-3-2-16,4-4-1 0,0-2 0 0,0-1 0 16,-3-2 2-16,3-4 1 0,0 1 0 0,0 2 0 0,3-6-10 15,-3-3-3-15,4 3 0 0,3-9 0 0,0 9 0 0,3-6 0 16,-3 7 0-16,4-1 0 0,0 0-8 0,-1 3 0 15,4-3 0-15,0 4 0 0,4-4-9 0,-4 9 9 16,7-5-12-16,-3 5 12 0,3 1 0 0,0-7 0 16,4 7 0-16,-7 6 0 0,3-4 0 0,0 7 0 15,-3 0 0-15,-1 0 0 0,-3 0-10 0,4 7 10 16,-4 2-8-16,0 1 8 0,-3-1 0 16,3 10 0-16,-4-4 0 0,1 4 0 0,0-3-16 0,-1 3 3 15,1 0 0-15,-1-1 0 0,1 1 13 0,-4-3 0 16,0 3 0-16,0 0 0 0,0-4 0 0,0-5 0 15,4 5 0-15,-11-2 0 0,7-4-9 0,-4-2-3 16,4 2 0-16,-3 0 0 16,-4-9-49-16,7 10-11 0,-7-10-1 0,7 6-1 15,0-3-122-15,-7-3-25 0,7 0-5 0,4 0-611 0</inkml:trace>
  <inkml:trace contextRef="#ctx0" brushRef="#br0" timeOffset="-45182.96">8604 14200 1566 0,'0'0'69'0,"0"0"15"0,0 0-68 0,0 0-16 0,0 0 0 0,0 0 0 16,0 0 88-16,0 0 13 0,0 0 3 0,7 0 1 15,4-6-17-15,-1 6-3 0,-2-3-1 0,6-4 0 16,-4 7-64-16,4-3-12 0,4-3-8 0,0 0 8 0,-1 2-8 0,1 4-8 16,0-6 8-16,-1-3-12 15,1 6-12-15,-1-4-2 0,1 4-1 0,3-3-620 16,-7 6-124-16</inkml:trace>
  <inkml:trace contextRef="#ctx0" brushRef="#br0" timeOffset="-44887.03">8509 14363 864 0,'0'0'76'0,"0"0"-60"0,4-3-16 0,-4 3 0 15,7-6 325-15,0 6 63 0,3-7 12 0,4 4 2 16,-7 3-311-16,4 0-63 0,3 0-12 0,0 0-2 16,4 3-14-16,-1-3 0 0,5 7 0 0,-1-7 0 15,0 0 0-15,4 0-10 0,-1 0 2 0,-2 6 0 16,2-6-32-16,-6 3-5 0,0-3-2 0,-1 0 0 16,-3 0-9-16,0 0-1 0,0 0-1 0,-3 0 0 15,3 0 0-15,0-3 0 0,-3-3 0 0,-1 6-486 16,1-10-98-16</inkml:trace>
  <inkml:trace contextRef="#ctx0" brushRef="#br0" timeOffset="-44516.86">9553 13657 2617 0,'0'0'57'0,"0"0"12"0,0 0 3 0,0 0 2 0,0 0-59 0,0 10-15 0,0 6 0 0,0-4 0 15,0 4 0-15,0 3-8 0,-3 6 8 0,3 0-13 16,-4-3 13-16,4 3 0 0,-3 3-10 0,3-3 10 15,3 3 0-15,-6-3-9 0,3 4 9 0,-4-1 0 16,4 6 0-16,-3-9 0 0,3 4 0 16,0-1 0-16,0 6 0 0,-7-5 0 0,3 2 0 0,0-3 0 15,-3 7 11-15,4-7-1 0,-1 6 0 0,4-5 0 16,-3-4-2-16,-1-3 0 0,1 3 0 0,3-6 0 16,3-4-33-1,-3 4-7-15,0 0-2 0,4-10 0 16,-4 1-154-16,3-4-32 0,-3-6-5 0,0 0-2 0</inkml:trace>
  <inkml:trace contextRef="#ctx0" brushRef="#br0" timeOffset="-44065.48">10026 14043 1555 0,'0'0'68'0,"0"0"16"0,0 0-68 0,0 0-16 15,0 0 0-15,0 0 0 0,0 0 183 0,-7 6 33 16,0-6 6-16,-4 4 2 0,1 2-196 0,-1 3-40 16,-7-2-7-16,1 2-1 15,-4 0-8-15,3 1-2 0,-3-1 0 0,3 7 0 16,-3-4-2-16,0-2 0 0,0-1 0 0,3 1 0 0,0 2 32 0,1 1 0 0,-1-7 8 0,1 3-8 15,-1 1 38-15,0-1 1 0,1 1 0 0,2-1 0 16,-2 0-23-16,3 1-4 0,0-4 0 0,7-3-1 16,-8 4-11-16,8 2 10 0,0-9-10 0,4 9 10 15,3-9-10-15,0 0 0 0,0 0 0 0,0 0 0 16,3 10 0-16,-3-10 8 0,4 6-8 0,3-3 0 16,4 3 0-16,-4-2 0 0,3 2 8 0,4-6-8 15,-3 3 0-15,6 3 0 0,1-3 0 0,0 4 8 16,-1-1-8-16,8-3 0 0,0 6 9 0,-1-9-9 15,1 10 0-15,3-4 0 0,1-3 0 0,-1 4 0 0,0 2 0 0,-3 0-8 16,-1-9 0-16,-2 10 0 16,-1-4-39-1,-4-3-7-15,1 7-2 0,0-10 0 0,-4 6-162 0,-4-3-33 16</inkml:trace>
  <inkml:trace contextRef="#ctx0" brushRef="#br0" timeOffset="-43671.36">10537 13971 2199 0,'-21'6'97'0,"21"-6"21"0,-3 3-94 0,-4 7-24 0,3 6 0 0,-3-1 0 15,-3 4 16-15,3 0 0 0,7 0-1 0,-4 6 0 16,-7-6-27-16,4 9-6 0,11-9-1 0,-4 6 0 16,-4-6-45-16,1 6-8 0,3-7-3 0,3 1 0 15,4-3-36-15,-3-7-7 0,-8 7-2 0,4-7 0 16,7 1 16-16,-10-1 2 0,-8-6 1 0,1 4-458 0</inkml:trace>
  <inkml:trace contextRef="#ctx0" brushRef="#br0" timeOffset="-43480.25">10262 14253 2833 0,'0'0'62'0,"0"0"13"0,4-6 2 0,3 6 3 0,-7 0-64 0,7 0-16 15,4 0 0-15,3 0 0 0,3 6-16 0,1-3-6 0,0-3-2 0,3 0 0 31,7 0-96-31,0-3-19 0,0-3-4 0,1 6-1 16,-1-9-102-16,-3-1-21 0,-1 4-4 0,-3 3-1 0</inkml:trace>
  <inkml:trace contextRef="#ctx0" brushRef="#br0" timeOffset="-43132.34">10922 13588 2746 0,'0'0'60'0,"0"0"13"0,0 0 3 0,0 0 1 0,-11-3-61 0,11 3-16 0,0 0 0 0,4 10 0 0,3-4 0 0,-3 7-10 16,3 2 2-16,0-2 0 15,3 9-24-15,-3 0-4 0,-10 3 0 0,6 3-1 0,4-3 19 0,0 13 4 16,-14-7 1-16,4 0 0 0,3 4 13 0,-4-1 0 16,4 4 0-16,-7-3 0 0,-3-1 0 0,3 1 0 15,7-4 0-15,-4 10 0 0,-7-4 0 0,4-2 0 16,4-1 0-16,-1-5 0 0,1 5 0 0,-1-6 0 16,-3 0 0-16,7-2 0 15,7-8-16-15,-7 1-9 0,-7 0-3 0,7-3 0 16,7-1-198-16,-3-5-40 0,-15-1-8 0,11-9-2 0</inkml:trace>
  <inkml:trace contextRef="#ctx0" brushRef="#br0" timeOffset="-41903.53">11599 13996 2779 0,'-7'0'61'0,"7"0"13"0,0 0 2 0,0-6 2 0,-3-4-62 0,3 10-16 0,0 0 0 0,7-3 0 32,0-3-85-32,-7 6-20 0,0 0-4 0,10 0-1 15,5 0-104-15,-5-3-21 0,-10 3-4 0,0 0-1 0</inkml:trace>
  <inkml:trace contextRef="#ctx0" brushRef="#br0" timeOffset="-41704">11543 14325 2516 0,'0'0'112'0,"3"-6"22"0,4 3-107 0,1-3-27 16,-8 6 0-16,0 0 0 16,10 0-100-16,1 0-26 0,-4 0-5 0,-7 0-1 0</inkml:trace>
  <inkml:trace contextRef="#ctx0" brushRef="#br1" timeOffset="3138.08">25612 17433 864 0,'3'6'76'0,"1"-6"-60"0,-1 3-16 0,-3 4 0 16,4-4 92-16,-4-3 15 0,3 9 3 0,1-3 1 16,-1-6-63-16,4 10-13 0,-3-1-3 0,-1 1 0 15,5 5 6-15,-5-5 1 0,1 9 0 0,-1-4 0 16,1 7-8-16,-1 0-2 0,-3 0 0 0,0 9 0 15,4-2-13-15,-4 5-2 0,3 4-1 0,-3-1 0 16,0 4-4-16,0-3-1 0,-3 9 0 0,3-6 0 16,0-4 10-16,3 1 2 0,-3-4 0 0,0 4 0 15,0-3-1-15,0-1 0 0,-3-6 0 0,3 7 0 16,0-7-8-16,-4-3-2 0,1 3 0 0,-1 4 0 16,1-1 0-16,-1 3 0 0,1-5 0 0,-5 2 0 15,5-3-9-15,-4 1 0 0,0-4 0 0,0-7 8 0,3 8-8 0,-3-8 0 16,0 1 0-16,4-3 0 0,-1-4-22 0,4-2 0 15,0-4 0-15,0 3-802 16</inkml:trace>
  <inkml:trace contextRef="#ctx0" brushRef="#br1" timeOffset="3782.99">26166 17916 172 0,'0'0'16'0,"0"0"-16"0,0 0 0 0,0 0 0 15,0 0 232-15,0 0 44 0,-4 9 9 0,0-2 2 16,1 2-231-16,-4 0-45 0,3 1-11 0,-3-4 0 16,0 3 44-16,0-5 8 0,4 5 1 0,-4-3 1 15,-4 4 31-15,4-1 7 0,-4 7 0 0,4-7 1 16,-3 1-30-16,-1-1-7 0,-3 10 0 0,3-10-1 0,-3 7-27 0,4-7-6 15,-4 7-1-15,0-3 0 0,3-4-5 0,-3 7-2 16,0-7 0-16,0 0 0 0,0 1-14 0,-1 6 8 16,-2-7-8-16,6 0 0 0,-3-2 0 0,4 2 0 15,-1 0 0-15,0-5 0 0,4 2 10 0,0-3-10 16,4 6 10-16,-4-2-10 0,7-7 9 0,0 0-9 16,-4 3 8-16,4-3-8 0,-3 6 8 0,3-6-8 15,0 0 0-15,0 0 8 0,0 9-8 0,0-9 0 16,0 10 0-16,0-4 8 0,0-6-8 0,0 10 0 15,0-1 0-15,3 0 8 0,-3-2-8 0,-3 2 0 16,3 0 0-16,0 1 0 0,0-10 0 0,0 9 0 0,0-9 0 16,0 3 0-16,0-3 8 0,0 0 0 0,0 0 0 0,7 7 0 15,0 2 25-15,0-9 5 16,3 0 1-16,-3 0 0 0,4 0-23 0,0 0-4 16,-1 0 0-16,4 0-1 0,-3 0-11 0,3 0 0 0,0 0 0 0,-3 0 0 15,3-6 0-15,0 3 0 0,4 3 0 0,-1 0 0 16,1 0 0-16,-1 0 0 0,1 0-12 0,0 0 12 15,-1 0-20-15,1-7 4 0,0 7 1 0,-4 0 0 32,-4 0-112-32,-3-3-22 0,0-3-5 0,0 6-694 0</inkml:trace>
  <inkml:trace contextRef="#ctx0" brushRef="#br1" timeOffset="4178.81">26557 17979 1882 0,'0'0'41'0,"0"0"9"0,0 0 2 0,-3 6 1 0,3-6-42 0,-4 9-11 0,4-2 0 0,-3 2 0 16,-1-6 8-16,0 13 0 0,4-7 0 0,-3 1 0 16,-4 5 32-16,3-2 7 0,4 6 1 0,-3-4 0 15,-4 4-29-15,3 0-6 0,-3-3-1 0,4 2 0 16,-1 1-12-16,1 0 0 0,-1-3 0 0,1 3 0 15,3 6 0-15,-4-7 0 0,1-8 0 0,3 9 0 16,-4-4 0-16,4-5-8 0,0 5 8 0,0-2-13 16,0-4-32-16,-4-2-7 0,1 2 0 0,3-9-540 15,0 0-107-15</inkml:trace>
  <inkml:trace contextRef="#ctx0" brushRef="#br1" timeOffset="4448.08">26345 18298 1440 0,'0'0'64'0,"0"0"12"0,8-9-60 0,-1 9-16 15,0-6 0-15,3 3 0 0,-3-4 132 0,4 7 24 16,-1-9 5-16,5 9 1 0,-5-3-116 0,1-3-23 15,3 2-5-15,-4 4-1 0,5-6-4 0,2 6-1 16,-6-3 0-16,3-3 0 0,0 3-12 0,-3-4-18 0,3 1 4 0,-4 3 1 31,-3-3-30-31,0 3-5 0,0-4-2 0,0 4 0 16,-7-3-86-16,0-4-18 0,4 1-3 0,-4 9-1 0</inkml:trace>
  <inkml:trace contextRef="#ctx0" brushRef="#br1" timeOffset="5067.7">27062 17690 1832 0,'0'0'40'0,"0"0"9"0,0 0 2 0,0 0 0 0,0 0-41 0,-7 3-10 0,3 4 0 0,0 2 0 15,4-3 0-15,4 4 0 0,-4-10 0 0,0 9 0 16,0 0 24-16,4 4 10 0,-1 3 2 0,1-1 0 16,-4 7 4-16,0 0 2 0,7 6 0 0,-4 1 0 15,1-1-22-15,-4 6-4 0,0 4 0 0,0 3-1 16,0-4-15-16,0 7 8 0,0 3-8 0,-4-3 0 15,4 0 8-15,-3 6-8 0,-1-3 0 0,1-3 0 0,-1 0 8 16,4-6-8-16,0 6 0 0,0-10 0 16,0 1 0-16,-3-7 8 0,3 0-8 0,0-9 0 15,-4 0-31-15,4-4-9 0,0 4-1 0,-4-12-890 16</inkml:trace>
  <inkml:trace contextRef="#ctx0" brushRef="#br1" timeOffset="5570.9">27160 17176 748 0,'0'0'33'0,"0"0"7"0,4 0-32 0,-1 6-8 16,-3-6 0-16,7 10 0 15,4-1 198-15,3 0 38 0,-3 1 7 0,3 9 1 0,0 3-193 0,4-4-39 16,-1 1-12-16,4 6 0 16,-3 3 14-16,3 7-2 0,-3 3-1 0,3-4 0 0,0 4-1 0,-3-4 0 15,-1 10 0-15,-2 0 0 0,-5 0-10 0,4 3-14 16,0 6 3-16,-3 1 1 0,0-1 18 0,-4 3 3 15,0-2 1-15,0-1 0 0,-7 0-3 0,0-3 0 16,0-3 0-16,0-3 0 0,-4 3 9 0,-3-6 2 16,0 3 0-16,-3-6 0 0,-1 6-20 0,-3-1-9 15,-4-5 1-15,1 6 0 16,-8-9-158-16,0-7-31 0,-31 19-7 0,-1-16 0 16</inkml:trace>
  <inkml:trace contextRef="#ctx0" brushRef="#br1" timeOffset="6134.16">25601 17104 345 0,'-3'-3'15'16,"-1"3"4"-16,1 0-19 0,-1-7 0 0,-3 7 0 0,0 0 0 0,0 0 301 0,3 0 57 15,-3 7 11-15,-3-4 3 16,-1-3-346-16,-3 9-69 0,3-3-13 0,-6-6-4 0,3 4 45 0,-4 2 15 16,0 3-9-16,1-3 9 0,3-2 24 0,-4 2 11 15,0-3 1-15,4 6 1 0,0-2 13 0,0-4 2 0,-4 3 1 0,8 4 0 16,-4-1 0-16,0 0 0 0,-1 1 0 0,1 5 0 15,0 11-23-15,-3-5-5 0,2 14-1 0,-2-1 0 16,-1 10-16-16,4 3-8 0,-7 7 8 0,3-1-8 16,4 10 0-16,-3 6 0 0,-5 3 0 0,5 0 0 15,6 6-11-15,-3-2 11 0,0-7-8 0,3-7 8 16,8 1 0-16,-1 0-10 0,4-10 10 0,4 0 0 16,3 1 0-16,0-7 0 0,0 3 0 0,7-3 0 15,-3-6 0-15,6-4-10 0,4 1 2 0,-3-4 0 16,7-5-144-16,-1-4-29 0,22 22-6 15,-3-22-1-15</inkml:trace>
  <inkml:trace contextRef="#ctx0" brushRef="#br1" timeOffset="7313.06">27675 16834 115 0,'0'0'10'0,"0"0"-10"15,0 0 0-15,0 0 0 0,0 0 324 0,4-9 62 0,-4 2 13 0,3 4 2 32,5-6-345-32,-5 3-70 0,1-4-14 0,3 7-2 0,0-3 22 0,0-4 8 0,3 4 0 0,-3-3-9 15,4 6 41-15,0-7 8 0,3 1 1 0,3-4 1 16,-6 4 2-16,7-1 1 0,-4-2 0 0,3 2 0 16,-3 1 9-16,1-7 2 0,-1 10 0 0,0-7 0 15,0 4-34-15,0 0-6 0,0-4-2 0,-3 10 0 16,3-13-14-16,-4 13 9 0,4-6-9 0,-3 3 8 15,0-4-8-15,-1 1 10 0,1 9-10 0,-1-10 10 16,1 4-10-16,0 6 0 0,3-3 0 0,-4 3 0 16,-3-6 0-16,4 6 0 0,-1 6 0 0,1-6 0 15,-4 3 0-15,0-3 0 0,0 6 0 0,0 4 0 16,0-1 0-16,-3-3 0 0,3 4 12 0,-7 2-4 16,0-2-8-16,0 5-17 0,0 1 4 0,0-3 1 0,-7 12 12 15,3-6-9-15,-3-1 9 0,0 1-8 0,-3 6 8 0,-1 0 0 16,0 0 0-16,1-3 0 0,-1 3 0 0,4 4 11 15,-7-4-3-15,4 3 0 16,-1-3-28-16,-3 3-5 0,0-3-2 0,0 0 0 0,0-3 2 0,-1 4 0 16,1-8 0-16,-3 1 0 15,-1 3-1-15,0-3 0 0,-3-7 0 0,-3 10 0 16,2-9-10-16,-2 3-1 0,-8-4-1 0,4-2 0 0,-1 2 11 0,5-9 3 16,3 7 0-16,3-4 0 0,-3-3 36 0,3-3 8 15,4-3 2-15,3 3 0 0,1-6 26 0,-1-4 4 16,1 7 2-16,6-9 0 0,-3 2-38 0,4 1-8 0,-1-4-8 0,1-2 11 15,3 5 0-15,0 1 0 0,3-1 0 0,1 4 0 16,-1-3-11-16,8-1 0 16,-1 1 0-16,1-1 8 0,3 4 0 0,0-3-8 15,7 9 12-15,0-3-4 0,1-4 0 0,2 7-8 16,-3 0 12-16,4 7-4 0,-4-4-8 0,4 3 0 0,-4-3 0 0,0 7 8 16,-3-4 1-16,3 3 0 0,-3 7 0 0,-1-7 0 15,-2 4-1-15,2 3-8 0,-3-1 12 0,0-2-4 16,-3 2-8-16,0 4 8 0,-4-3-8 0,0 3 8 15,0-4 1-15,0-2 0 0,0 6 0 0,0-4 0 16,0-5-9-16,-4 6 0 0,1-7 0 0,0 0 0 16,-1-6 0-16,-3-3 0 0,0 0-12 0,0 0 12 15,4 10-123-15,-4-10-17 0,0 0-3 0,0 0-1 0</inkml:trace>
  <inkml:trace contextRef="#ctx0" brushRef="#br1" timeOffset="8769.84">29020 17433 864 0,'0'0'76'0,"0"0"-60"0,0 0-16 0,0 0 0 15,0 0 82-15,0 0 14 0,0 0 2 0,0 0 1 16,0 0-44-16,0 0-9 0,7 0-2 0,-7 0 0 16,0 0-20-16,0 0-5 0,0 0-1 0,0 0 0 15,0 0 13-15,0 0 2 0,0 0 1 0,7 0 0 16,-7 0-21-16,3 9-4 0,-3 1-1 0,0-1 0 16,0 7 6-16,-3-7 1 0,-4 7 0 0,0-3 0 15,-8 2 2-15,1 1 1 0,0-4 0 0,-3 7 0 16,-5-3 4-16,1 3 1 0,4-4 0 0,-1-2 0 0,-3 9-23 0,0-10 0 15,-4 4 0-15,4-3 8 0,-4 2 12 0,0 4 2 16,4-9 1-16,0 5 0 0,0 4-8 0,3-3-2 16,-3-4 0-16,7 4 0 0,0 0-13 0,0-4 9 15,0-2-9-15,3 5 8 0,4-5-8 0,-4-1 0 16,4 0 9-16,0 1-9 0,0-1 20 0,4-2 0 16,-1 2 0-16,1 0 0 0,3-9-20 0,0 0 0 15,-4 7 0-15,4-7 0 0,0 0 20 0,0 0 5 16,0 0 2-16,4 3 0 0,-1 6 9 0,-3-9 3 15,0 0 0-15,7 6 0 0,0-2-19 0,4-4-3 16,-4 0-1-16,3 0 0 0,1 0 6 0,3 0 1 16,4 0 0-16,-4 0 0 0,4-10 1 0,3 7 0 15,0 3 0-15,4-6 0 0,-1-4-16 0,5 1-8 16,2 0 10-16,-3 2-10 0,1-2 10 0,-1-1-10 0,0 1 10 16,0 6-10-16,-3-3 0 0,0-4 0 0,-4 4 0 0,4-3 0 31,-8 5-29-31,4-2-9 0,1 3-2 0,-5-3 0 15,1 3-12-15,-4-4-2 0,4 4-1 0,-8-3 0 0,-3 0-44 0,0 3-9 16,-7 3-1-16,0 0-747 0</inkml:trace>
  <inkml:trace contextRef="#ctx0" brushRef="#br1" timeOffset="9458.29">28529 18167 460 0,'0'0'41'0,"0"0"-33"0,0 0-8 0,0 0 0 0,0 0 150 16,0 0 28-16,0 0 6 0,0 0 0 0,0 0-144 0,0 0-28 15,0 0-12-15,0 0 8 0,0 0-8 0,0 0-11 16,-7 0 3-16,7 0 0 0,0 0 8 0,0 0 16 16,0 0-4-16,0 0-1 0,-3-3 67 0,3 3 14 15,0 0 2-15,0 0 1 0,0 0 13 0,0 0 4 16,7-7 0-16,0 7 0 0,3 0-41 0,-3 0-8 16,4 0-2-16,-1 0 0 0,5 0-8 0,-1 7-1 15,0-7-1-15,3 0 0 0,5 0-9 0,-1 0-2 16,3 0 0-16,5 0 0 0,2 0-16 0,1 0-3 15,0 0-1-15,7 0 0 16,-7-7-12-16,3 4-8 0,-3-3 10 0,-1 6-10 0,1-9 0 16,3 5 8-16,-6-2-8 0,2-3 0 0,-2-1 0 0,-1 1-12 15,0 3 3-15,0-4 0 16,0 7-42-16,-6-3-8 0,-1-4-1 0,-4 7-1 16,-3-3-105-16,1-3-21 0,-5 9-4 0,-3-7-1 0</inkml:trace>
  <inkml:trace contextRef="#ctx0" brushRef="#br1" timeOffset="19419.08">30134 17515 1267 0,'0'0'112'0,"0"0"-89"16,-3-10-23-16,-4 7 0 16,3-3 39-16,4 6 3 0,-3-10 1 0,-1 1 0 0,4-1-31 0,0-5-12 15,4 5 8-15,-1 1-8 0,1-4 8 16,3 1-8-16,0 2 0 0,3 1 8 0,1 0 36 0,-4-1 8 15,4 1 0-15,3-1 1 0,-4 4 11 0,4-3 3 16,4-1 0-16,-4 7 0 0,0-3-5 0,0-3-1 16,4 5 0-16,0-2 0 0,-4-3-14 0,0 2-3 15,0 4-1-15,-3-3 0 0,-1 3-43 0,4-3 0 16,0 6 0-16,-3 0 0 0,0 0 11 0,-4 0 0 16,3 0 0-16,1 6 0 0,-1-6-11 0,-6 3-11 15,3 6 3-15,0-2 0 0,4 2 8 0,-4 7 11 16,-4-7-3-16,1 4 0 0,3 6-8 0,0 6 0 0,0-7 0 0,0 8 0 15,-4 2 0-15,5-3 0 16,-5 3 0-16,1-3 0 0,-4 3 0 0,3-2 0 0,1 2 0 0,-4 0 0 16,-4-3 0-16,1 3-12 0,-1-3 2 0,1 4 1 15,-5-4 9-15,1 3 0 0,-7-3 0 0,4 3 8 16,3 4-8-16,-7-4 0 0,-1-6 8 0,1 3-8 16,4 0 8-16,-4 0-8 0,3-6 10 0,-3 0-10 15,-4-1 8-15,4-2-8 0,4-3 0 0,-1 2 0 16,-3-5 0-16,0-1 8 0,0 1-8 0,3-4 0 15,-3-3 0-15,3 3 0 0,-3-3 0 0,4 4 0 16,-1-7 0-16,-3 0 0 0,0-7 0 0,0 7 0 16,3 0 0-16,-3 0 0 0,4-9 0 0,-5 6 0 15,5-3 0-15,-1 2 0 0,-3-2 0 0,4-3 0 16,2 6 0-16,1-4 0 0,0-2 0 0,4 3 9 0,-1-4-9 0,4 1-17 16,4 6 4-16,-4-7 1 0,3 4 3 0,-3 6 1 15,4-9 0-15,-4 9 0 0,7-7 8 0,0-2 0 16,0 0-9-16,0 5 9 0,0-2 0 15,4 3 16-15,-4-3-2 0,3 3-1 0,-3-4 5 0,4-2 1 16,0 3 0-16,-1 2 0 0,1-2-4 16,-1 3-1-16,4 3 0 0,4-6 0 0,-4 6-14 0,4 6 11 15,0-3-11-15,-1 3 10 0,4-2-10 0,-3 5 0 16,-4 7 0-16,4-1 0 0,-4 4 0 0,0-6 0 16,-3 2 0-16,-1 4 0 0,1-3 0 0,-1 3 0 15,-3-4 0-15,0-2-11 0,0 3 2 0,4-7 0 16,-4 0 0-16,-3 1 0 0,3-1 0 0,0-2 0 15,3-4 0-15,-3 3 0 16,-7-6-28-16,11-6-6 0,-4 6-1 0,4 0 0 16,-4-10-128-16,0 7-25 0</inkml:trace>
  <inkml:trace contextRef="#ctx0" brushRef="#br1" timeOffset="22180.04">31126 16417 403 0,'0'0'36'0,"0"0"-36"0,0 0 0 0,0 0 0 0,7 0 16 0,-7 0-3 15,0 0-1-15,7-3 0 0,-7 3 6 16,0 0 1-16,0 0 0 0,0 0 0 0,0 0 33 16,7 0 6-16,-7 0 2 0,0 0 0 0,0 0 24 0,7 0 6 15,-7 0 1-15,0 0 0 0,0 0-1 0,0 0 0 16,0 0 0-16,0 0 0 0,0 0-22 0,3 3-4 15,-6 6 0-15,-1 7-1 0,4-7-35 0,-7 7-6 16,0-3-2-16,-3 2 0 0,3 4-11 0,-4 0-9 16,0-3 12-16,-3 3-12 0,0-4 0 0,0 4 0 15,0 0-10-15,0 0 10 0,0-4 0 0,0 4 0 0,3 0 12 0,0 0-4 16,1 6-8-16,-1-6 10 16,8-1-10-16,-4 8 10 0,0-8 8 0,0 7 2 0,3 1 0 0,1-8 0 15,-1 11-20-15,0-11 0 0,4 7-13 16,-3-6 5-16,3 0 8 0,0 6 0 0,3-6 8 0,-3 6-8 15,0-6 0-15,4 0 0 0,0 0 0 0,-4 2 8 32,3-2-36-32,4 0-6 0,4-3-2 0,-1-4 0 15,4 4-35-15,-3-7-7 0,3 1-2 0,4 6-577 0</inkml:trace>
  <inkml:trace contextRef="#ctx0" brushRef="#br1" timeOffset="22578.74">31327 16495 979 0,'0'0'87'0,"0"0"-70"15,0 0-17-15,0 0 0 0,0 0 244 0,0 0 46 0,0 0 9 16,0 0 1-16,7 10-251 0,0-1-49 0,-7-9-12 0,7 10-2 16,-4-1 14-16,4 0-9 0,-3 7 9 0,-1 0-8 15,-3-4 8-15,4 4 0 16,0 0-9-16,-4 2 9 0,-4 1 0 0,4 0 13 15,-4 9-1-15,4-3-1 0,0 1-11 0,0-5 0 16,-3 11 0-16,3-4 0 0,-4 0-19 0,4-3 1 16,-3 0 0-16,-1-3 0 0,4 3 5 0,-3-6 1 0,3 0 0 0,-4-3 0 31,4-1-19-31,0-2-3 0,0-4-1 0,0 1 0 16,0-4-103-16,0-6-21 0,0 0-4 0</inkml:trace>
  <inkml:trace contextRef="#ctx0" brushRef="#br1" timeOffset="23081.1">31676 16640 1094 0,'0'0'48'0,"0"0"11"0,0 0-47 0,0 0-12 16,-4 6 0-16,-3-3 0 0,4 3 124 0,-1 4 24 15,1-1 4-15,-4-3 0 0,3-2-123 0,1 5-29 16,-4 0 0-16,0-2 0 0,-1 2 0 0,-2 0 0 16,3 1 0-16,0-1 0 0,-4 1 0 0,1 5 0 0,3-5 0 0,-8-1 0 15,1 1 8-15,4 5 0 0,-1-12 0 0,4 7 0 16,-3-4 2-16,2 3 1 0,-2 1 0 0,-1-4 0 15,11-6-11-15,-3 10 10 0,-4-7-10 0,3 6 10 16,-3-3-10-16,4-3 0 0,-1 4 0 0,4-7 0 16,0 0 0-16,0 0 0 0,0 0 0 0,0 0 0 15,-3 9 18-15,3-9 2 0,0 0 0 0,0 6 0 16,0-6-20-16,0 10-16 0,0-7 4 0,0-3 0 16,0 0 12-16,0 9 16 0,3-2-3 0,-3-7-1 15,0 3-3-15,0 3-1 0,4 3 0 0,-4-9 0 16,3 10 26-16,4-4 5 0,-7-6 1 0,0 0 0 15,7 3-13-15,4 4-3 0,-1-4 0 0,-3-3 0 16,1 0-24-16,2 6 0 0,1-3 0 0,3-3 0 16,-7 6-11-16,3-6 11 0,5 0-8 0,-5 0 8 15,1 0-50-15,3 4-5 16,-4-4-1-16,1 6 0 0,0-6-152 0,-4 0-30 0,-7 0-6 0,0 0-2 16</inkml:trace>
  <inkml:trace contextRef="#ctx0" brushRef="#br1" timeOffset="23451.64">31958 16636 864 0,'0'0'76'0,"0"0"-60"0,0 0-16 0,0 0 0 16,0 0 276-16,-3 4 52 0,3-4 10 0,0 9 2 15,-4-3-273-15,4 4-55 0,4-1-12 0,-1 1 0 16,1-1 0-16,-4 7-9 0,3-7 9 0,1 7-10 15,-1-4 10-15,1 4 0 0,-4-7 0 0,3 10 0 16,1 0 0-16,-1-3 0 0,-3 2-11 0,0 1 11 16,0-3-13-16,0-4 3 0,0 4 1 0,-3 0 0 15,3-4-40-15,-4 4-8 0,4-7-2 0,0 7 0 16,-3-6-77-16,3-1-15 0,0-6-3 0,0-3-1 0</inkml:trace>
  <inkml:trace contextRef="#ctx0" brushRef="#br1" timeOffset="23684.1">31817 16843 1094 0,'0'0'97'0,"0"0"-77"0,0 0-20 0,0 0 0 16,0 0 176-16,7 0 32 0,4-3 7 0,-1 3 1 15,1 0-176-15,-1 0-40 0,5 0 0 0,-5 0 0 16,4 0-9-16,4 0 0 0,-4 0 0 0,4 0 0 31,-4 3-41-31,3-3-8 0,-10 0-2 0,8 7 0 16,-1-7-151-16,-7 3-30 0</inkml:trace>
  <inkml:trace contextRef="#ctx0" brushRef="#br1" timeOffset="24096.26">32283 16451 1839 0,'0'0'40'0,"0"0"9"0,0 0 2 0,0 0 1 0,0 0-42 0,0 0-10 15,0 0 0-15,3 10 0 0,1-1 29 0,-4 1 4 16,3-1 1-16,1 7 0 0,-1-7 20 0,1 1 4 15,-1 5 1-15,1 4 0 0,-4 0-23 0,0 6-5 16,3 3-1-16,1 0 0 0,-4 7-13 0,4-1-2 16,-1 4-1-16,1 6 0 0,-4-10-4 0,7 10-1 0,-4-6 0 15,1 3 0-15,-1-4-9 0,1-2 0 0,3-7 9 0,-4 0-9 16,1 1 0-16,3-4 0 0,-4 0-10 0,1-6 10 31,3 6-123-31,-3-13-17 0,3 13-4 0</inkml:trace>
  <inkml:trace contextRef="#ctx0" brushRef="#br1" timeOffset="26231.25">32508 16245 691 0,'0'0'61'0,"0"0"-49"0,0 0-12 0,0 0 0 16,0 0 184-16,-7 0 33 0,0 3 7 15,7-3 2-15,0 0-163 0,0 0-33 0,-7 6-6 0,7-6-2 16,-7 0 20-16,7 0 4 0,0 0 1 0,0 0 0 15,-7 3-4-15,7-3-1 0,0 0 0 0,0 6 0 16,0-6-10-16,4 10-1 0,3-4-1 0,0-3 0 16,-4 3-4-16,8-2-1 0,-4 5 0 0,-7-9 0 15,4 6-1-15,3-3-1 0,0 10 0 0,3-4 0 16,1 1-3-16,-4-1 0 0,3 4 0 0,-2 2 0 16,6-5-11-16,-4 9-9 0,-3-1 12 0,4 4-12 15,-1 0 12-15,5-3-4 0,-5 6 0 0,4 0-8 16,0-6 9-16,0 6-9 0,1 3 0 0,-1-3 9 0,0-3-9 15,0 10 0-15,-4-10 0 0,-2 3 8 0,2 3-8 0,-3 3 0 16,-3-2 9-16,-1-1-9 0,-3 0 9 16,0 3-9-16,0-2 12 0,-3-4-12 0,3-3 0 0,-4 3 0 15,1 0 0-15,-1-6 0 0,1 0 0 0,-1-1 0 16,-3 1-10-16,0-3 10 16,0-7-40-16,3 10-3 0,-3-10-1 15,0 1 0-15,-3 6-84 0,-1-7-16 0,4 0-4 0,-7-2-1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1:04:02.115"/>
    </inkml:context>
    <inkml:brush xml:id="br0">
      <inkml:brushProperty name="width" value="0.05292" units="cm"/>
      <inkml:brushProperty name="height" value="0.05292" units="cm"/>
      <inkml:brushProperty name="color" value="#FF0000"/>
    </inkml:brush>
  </inkml:definitions>
  <inkml:trace contextRef="#ctx0" brushRef="#br0">328 8957 1720 0,'0'0'153'0,"0"0"-122"16,0 0-31-16,0 0 0 0,0 0 44 0,0 0 2 16,11 0 1-16,-8-3 0 0,8 3-15 0,3 0-2 15,-4 0-1-15,5 0 0 0,6 3-15 0,0 3-3 16,-3-6-1-16,13 0 0 0,-6 0-10 0,3 6 0 15,8-6 0-15,-5 0 8 0,8 0 1 0,0 0 0 16,7 4 0-16,3-4 0 0,8-4-9 0,3 4 12 16,10-6-12-16,29 0 12 0,10 3 8 0,1-7 1 0,6 1 1 0,7 3 0 15,8-4 2-15,10 1 0 0,4-7 0 0,3 7 0 16,14 6-24-16,8-7 0 16,2 1 0-16,15 3 0 0,-7-4-10 0,14 1-6 15,11 9-2-15,3 0 0 0,0 3 27 0,11 3 6 0,7 0 1 16,-4 4 0-16,14-7-16 0,-3 6 0 15,7-9 0-15,7 7 0 0,7-7 0 0,7-7 0 0,-3 7 0 0,6-3 0 16,18-3 14-16,-3 3 0 0,14-3 0 0,0-4 0 16,-1 1 2-16,8 2 1 0,0-2 0 0,4 0 0 15,-8-1-17-15,11 1 10 0,3-1-10 0,1 4 8 16,-1-3-8-16,-3 6 0 0,0-4 0 0,-4 7 0 16,1-3-19-16,-4 6-5 15,-4-3-2-15,4 7-662 0,-4-4-133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1:21:56.471"/>
    </inkml:context>
    <inkml:brush xml:id="br0">
      <inkml:brushProperty name="width" value="0.05292" units="cm"/>
      <inkml:brushProperty name="height" value="0.05292" units="cm"/>
      <inkml:brushProperty name="color" value="#FF0000"/>
    </inkml:brush>
  </inkml:definitions>
  <inkml:trace contextRef="#ctx0" brushRef="#br0">19138 5708 1677 0,'28'-9'74'0,"-13"9"16"0,6-3-72 0,0-4-18 0,7-2 0 0,0 6 0 16,1-3 74-16,6-4 11 0,4 1 3 0,-1 3 0 15,5-4-3-15,-4 1 0 0,3-1 0 0,0 7 0 16,4-9-43-16,0 8-9 0,-4-2-1 0,4-3-1 15,0 9-15-15,0-13-4 0,3 4 0 0,4-1 0 16,0-2-12-16,4 2 11 0,-1 7-11 0,0-6 10 16,-3 3-10-16,4-4 8 0,-8 7-8 0,1-3 8 15,-5 0-8-15,1 2 0 0,0 4 0 0,-7 0 0 32,-7-6-138-32,-4 12-30 0,0-6-5 0</inkml:trace>
  <inkml:trace contextRef="#ctx0" brushRef="#br0" timeOffset="392.31">19022 6351 345 0,'0'-3'31'0,"0"3"-31"0,-4-6 0 0,4 6 0 15,0 0 454-15,11-3 85 0,-1-7 17 0,8 4 3 16,-4-4-431-16,14 1-85 0,4 0-18 0,7-7-3 16,3 7-6-16,8-1-2 0,3-2 0 0,10-4 0 15,11 10-14-15,4-7-10 0,3 7 2 0,4-4 0 16,-1 1 8-16,8 3-8 0,0 3 8 0,-1 3-731 16,5 0-141-16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12:10.712"/>
    </inkml:context>
    <inkml:brush xml:id="br0">
      <inkml:brushProperty name="width" value="0.05292" units="cm"/>
      <inkml:brushProperty name="height" value="0.05292" units="cm"/>
      <inkml:brushProperty name="color" value="#FF0000"/>
    </inkml:brush>
  </inkml:definitions>
  <inkml:trace contextRef="#ctx0" brushRef="#br0">16958 15040 1036 0,'0'0'46'0,"0"0"10"0,0 0-45 0,0 0-11 0,0 0 0 15,0 0 0-15,0 0 120 0,0 0 21 0,-3 7 5 0,-8-4 1 16,0-3-103-16,-3 0-21 0,4 0-4 0,-4-3-1 15,-1 3 28-15,1-7 6 0,4 7 0 0,-4-6 1 16,-4 3 3-16,0 3 0 0,4-6 0 0,-3 6 0 16,-1 0 6-16,0 0 2 0,1 0 0 0,-4 0 0 15,-4 6-39-15,0-6-7 0,-7 9-2 0,1-9 0 16,-5 10-16-16,1-4 0 0,-4-3 0 0,-3 3 0 16,-4-2 0-16,0 2 0 0,-3-3 0 0,3-3 0 15,-3 0 0-15,-1 0 0 0,-3 0 0 0,-3-3 0 16,-4 3 20-16,0-6 0 0,0 2 0 0,3-2 0 0,5 6 17 0,2-3 4 15,4-3 1-15,-3 3 0 16,3-4-19-16,-3 7-4 0,3-6-1 0,0 6 0 16,4 6-18-16,-1-6 0 0,1 0 0 0,-4 10 0 15,0-10 0-15,7 9 0 0,1-9 0 0,-1 6 0 0,0-2 0 16,0 2 0-16,0-6 0 0,1 3 0 0,2-3 0 0,1 0 0 16,0-3 0-16,3 3 0 0,0 0 0 0,4-6 8 15,3 2 0-15,8-2-8 0,-1 3 37 0,7-3 1 16,1 3 0-16,3-4 0 0,0-2-3 0,7 9-1 15,0 0 0-15,3-6 0 0,4 6-34 0,4-3 0 16,3-4 0-16,7 7 0 0,4-3 0 0,0-3 0 0,-1 3-12 16,5-4 3-16,2 4-7 0,5-3-2 0,-8 6 0 0,4-6 0 15,-4-4 10-15,3 7 8 0,-2-6-12 0,-5 3 12 16,5-4 0-16,-5 1-8 0,1-1 8 0,0-5 0 16,-4 5 10-16,0-2 6 0,0-4 0 0,0 7 1 15,-7-1-9-15,1 1-8 0,-1-1 12 0,-7 4-12 16,-7 6 15-16,0 0-4 0,3-9-1 0,-3 9 0 15,-3-3-10-15,-4-4 0 0,-7 7-12 0,-4 0 12 16,0 7-15-16,1-4 5 0,-8-3 1 0,0 6 0 16,1-3 9-16,-5 3-10 0,5-2 10 0,-5-4-10 15,5 9 10-15,-4-9 0 0,3 9 0 0,-3-2 0 16,3 2 0-16,0 0 12 0,1 7-2 0,2-3-1 16,-2 2 1-16,6 4 0 0,0 0 0 0,4 0 0 15,0 6-1-15,7-6 0 0,-3 6 0 0,6 0 0 16,4-6-9-16,0 6 0 0,4-3 0 0,6 0 0 0,-3-4 0 15,7 4 0-15,4 0 0 0,0-3-11 16,-1 0 11-16,4 0 0 0,1 0 8 0,2-1-8 0,-3-2-12 0,4 0-6 16,0-4-2-16,3 4 0 15,-3-7-123-15,10 7-25 0,39 3-4 16,-7-19-913-16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1:09:47.47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16574 1139 417 0,'-29'0'18'0,"15"0"5"0,-7 0-23 0,0 0 0 0,-7 0 0 0,-1 7 0 16,1-7 72-16,0 0 11 0,-4 0 1 0,0 0 1 0,1 0-4 0,2 0-1 16,5 0 0-16,-1 0 0 0,0 6 8 0,4-6 0 15,4 0 1-15,-1 0 0 0,0 0-20 0,4 0-4 16,4 0-1-16,-4 0 0 0,3 0-34 0,4 3-7 16,0-3-2-16,7 0 0 0,0 0-12 0,0 0-9 15,0 0 12-15,0 0-12 0,0 0 21 0,10 6-2 16,5-3-1-16,-1 7 0 0,0-10 15 0,3 0 3 15,8-10 1-15,0 10 0 0,-1 0-13 16,8-3-4-16,7-3 0 0,0 3 0 0,0 3-12 0,3-6-8 16,4-1 10-16,-4 7-10 0,0-3 23 0,1 3-2 15,-1 0 0-15,0-6 0 0,4 3-21 0,4-3 8 16,-4 6-8-16,-1-10 0 0,5 10 10 0,-4 0-2 0,3 0-8 0,-3-3 12 16,-4 3 0-16,1-6 0 15,-1 6 0-15,4-10 0 0,-4 10-12 0,4 0 0 16,0-6 0-16,-4-3 0 0,-3 9 9 0,0-3-1 0,0 3 0 0,-4 0 0 15,-3-7-8-15,-4 7 12 0,-3 0-12 0,-4 0 12 16,0 0-4-16,-3 0 0 0,-4 0 0 0,-4 0 0 16,1 0-8-16,-4 0 0 0,0 0 0 0,-7 0 0 15,0 0 13-15,0 0-2 0,0 0-1 0,0 0 0 16,0 0 0-16,0 0 0 0,0 0 0 0,0 0 0 16,0 0-10-16,0 0 12 0,0 0-12 0,-4-9 12 15,4 9-12-15,0 0 10 0,0-10-10 0,-3 1 10 0,-1-7-10 16,-3 13 0-16,7 3 9 0,-3-6-9 0,-4 3 0 15,3-3 0-15,1 6 0 0,-4-10 0 0,-4 10 16 0,7 0-2 16,-3-9 0-16,0 9 0 0,0-3 2 0,0-4 0 16,0 1 0-16,4 3 0 15,-1-3-5-15,4 6-1 0,0 0 0 0,-3-4 0 16,-1-2-10-16,4-3 0 0,0 9 9 0,0 0-9 16,4-10 0-16,-1 7 0 0,-3 3 0 0,0 0 0 0,7-6 11 0,0 6-3 15,0-6 0-15,0 6 0 0,0 0-8 0,4 0 0 16,-4 0 0-16,7 0 0 0,-3 0 0 0,-1 0-16 15,1 0 4-15,3 0 1 0,0-3 11 0,-3 3 0 16,3 3 0-16,0-3 0 0,-3-3 0 0,3 3 0 16,0 0 0-16,-4 3 0 0,1-3 0 0,0 0 0 0,-1 0 0 0,-6 6 0 15,-4-6 0-15,0 0 0 0,10 0 0 0,-10 0 0 16,0 0 8-16,0 0-8 0,0 0 8 0,0 0-8 16,0 0 9-16,-3 9-9 0,-1 1 12 0,-3-1-12 15,0-3 16-15,-4-2-3 0,1 5-1 0,-1 4 0 16,-3-10 1-16,4 16 0 15,-5-13 0-15,1 6 0 0,0 4-2 0,0 3-1 0,0-3 0 16,0-4 0-16,-4 10-10 0,4-3 8 16,0-7-8-16,3 10 8 0,-6-3-8 0,3-6 0 0,0 2 0 15,3 1 0-15,-3-3 0 0,0 2 0 0,-4-12 0 16,1 10-11 0,2-10-117-16,-2 3-23 0,-1-3-5 0,-7-3 0 0</inkml:trace>
  <inkml:trace contextRef="#ctx0" brushRef="#br0" timeOffset="1099.32">14111 870 288 0,'0'0'12'0,"0"-10"4"0,0 4-16 0,4-3 0 16,-4 5 0-16,0-2 0 0,3-3 338 0,-3 9 65 16,0 0 13-16,0 0 2 15,0 0-312-15,0 0-62 0,0 0-13 0,0 0-3 16,4 15-11-16,-4-11-2 0,7 5-1 0,-7 7 0 16,3-7 9-16,-3 10 1 0,4-10 1 0,-4 7 0 0,3 3-4 0,1-4-1 15,-4 4 0-15,3 0 0 0,1 6 1 0,-4-6 0 16,-4 9 0-16,4-9 0 0,0-3 9 0,0 9 2 15,-3 0 0-15,3-13 0 0,-7 14-7 0,3-14-1 16,1 4 0-16,-1 3 0 0,-3-4 4 0,4-5 0 16,-1-1 0-16,1-3 0 0,3-6-6 0,0 0-1 15,0 0 0-15,0 0 0 0,0 0-5 0,0 0 0 0,0 0-1 0,10-6 0 16,-3 3-6-16,4-10-1 0,-4 10 0 0,0-12 0 16,0 2 0-16,0-3-8 0,0-2 12 15,-3-8-4-15,-1 14-8 0,1-13 0 0,-4-3 9 0,3 6-9 16,1 3 12-16,-1-6-3 0,4 6 0 0,0 0 0 15,0-6-9-15,0 16-12 0,1-1 2 0,-1-9 1 16,0 10 9-16,0 3 14 0,-4 3-3 0,1-4-1 16,3 4-10-16,0-6 0 0,-7 9 0 15,0 0 0-15,7 0 0 0,4 0 0 0,-1 3 0 0,-3 3 0 16,0-3 0-16,4 7 0 0,-1-10 0 0,-3 6 0 16,4 3-11-16,-4 1-1 0,4-1 0 0,-4-3 0 15,0-2 12-15,3 5 0 0,-6 4 0 0,3-1 0 16,-4-12 0-16,1 16 0 0,0-7 0 0,-1-6 0 15,-3-3 0-15,0 10 0 0,0-10 0 0,0 6 0 16,0-6 0-16,0 0 0 0,0 0 0 0,0 0 8 16,0 0-8-16,0 0 9 0,0 0-9 0,0 0 10 0,0 0-2 0,0 0-8 15,7-6 12-15,0 3-4 0,4-7-8 0,-1 1 8 16,-3-7-8-16,0 7 8 0,4-7-8 16,0 3 0-16,3-2 0 0,-4 5 8 0,1-5-8 0,3 2 0 15,-3 4 0-15,-1-7 8 0,4 7-8 0,-3-1 0 16,-4 4 0-16,3 6 0 0,-2-9 0 0,-1 9 0 15,0-4 0-15,3 4 0 0,1 0 0 0,-4 0 0 16,0 0 0-16,0 0 0 0,4 4 0 0,-4-4 0 16,0 9 0-16,0 4 0 0,3-1 0 0,-6-3 0 15,3 7 0-15,-4-3 0 0,1 2 0 0,-1 10 0 16,1-6 0-16,0 10 0 0,-4-11 0 0,0 7 0 16,0 4 0-16,3-4 0 0,-3 0 0 0,0 0 0 15,0-3 0-15,4-6 0 0,-4 2 0 0,3 1 0 0,-3-3 8 16,0-4-8-16,4 1 8 0,-1-4 0 0,-3 4 0 15,4-7 0-15,-4-6-8 0,3 10-11 0,1-7 3 0,-1 6 0 32,-3-9-45-32,0 0-9 0,0 0-2 0,0 0 0 15,0 0-141-15,0 0-29 0,0 0-6 0,0 0 0 0</inkml:trace>
  <inkml:trace contextRef="#ctx0" brushRef="#br0" timeOffset="2080.92">15441 547 172 0,'0'0'16'0,"0"0"-16"15,0 0 0-15,0 0 0 0,0 0 191 0,0 0 35 0,0 0 7 0,0 0 2 16,4 0-181-16,3-7-36 0,-7-2-7 0,3 0-2 16,4 9-9-16,-3-10 0 0,-1 4 0 0,1 3 0 15,-1-7 0-15,-3 4 0 0,0-3 0 0,0 9 8 16,0 0-8-16,0 0 0 0,0 0 0 0,0 0 0 16,-3-10 14-16,-4 10 1 0,0 0 0 0,7 0 0 15,-7 0 35-15,0 0 7 0,0 0 2 0,-4 10 0 16,4-10 2-16,-4 9 1 0,-3-3 0 0,4 4 0 15,3-1-16-15,-4 10-3 0,0-10-1 0,-3 7 0 16,4-3-6-16,-4 12 0 0,3-10-1 0,0 4 0 16,-3 0-16-16,0 6-3 0,4-12-1 0,-4 12 0 15,-1 3-15-15,-2-3 0 0,6 0 0 0,-3 3 0 16,0 1 0-16,3 5 0 0,1-6 0 0,3 7 0 16,3-1 13-16,1 1-3 0,3 2-1 0,0 1 0 15,3-3 9-15,4-4 2 0,-3 7 0 0,3-10 0 0,3 6-11 0,1-6-1 16,7 1-8-16,-1-4 12 0,-3 9-12 0,4-9 0 15,-4 4 0-15,7-11-10 16,-3 1-23-16,7 6-5 0,-4-15-1 0,4 5-529 16,-4-2-107-16</inkml:trace>
  <inkml:trace contextRef="#ctx0" brushRef="#br0" timeOffset="3016.54">15621 647 864 0,'0'0'76'0,"0"-9"-60"15,0 9-16-15,4-10 0 0,-4 10 82 0,0-6 14 16,3-3 2-16,-3 9 1 0,0 0-61 0,0 0-12 16,7-10-2-16,0 10-1 0,-7 0 21 0,4-9 5 15,3-1 1-15,-4 10 0 0,-3 0-1 0,7-3 0 16,0-3 0-16,0 6 0 0,4 0-4 0,0 0-1 16,-4 0 0-16,3 9 0 0,1-9-14 0,-1 10-3 15,-3-1-1-15,4 1 0 0,0-1-17 0,3-3-9 16,-4 13 10-16,8-10-10 0,-4 7 27 0,4-3-1 0,-1 2 0 0,5 4 0 15,-5-3-14-15,4 3-4 16,1-1 0-16,-5-2 0 0,4 3-8 0,-3 0 0 16,-4 0 0-16,4 3 0 0,-8-1 0 0,4 5 0 0,-7 2 0 15,1 0 0-15,-5 7 0 0,1-7 0 0,-8 6 0 16,1-2 0-16,-5-1 0 0,1 0 8 0,-3-2-8 0,-1-1 0 16,-3-3 0-16,0 0 0 0,3-3 0 0,1-3-916 15</inkml:trace>
  <inkml:trace contextRef="#ctx0" brushRef="#br0" timeOffset="13807.13">5447 6320 640 0,'0'0'28'0,"0"0"7"0,0 0-35 0,0 0 0 16,0 0 0-16,0 0 0 0,0 0 61 0,0 0 6 16,0 0 1-16,0 0 0 0,0-7 3 0,0 7 1 15,0 0 0-15,7-9 0 0,-7 9-2 0,0-6 0 16,3 3 0-16,-3-4 0 0,0-2 13 0,0 9 2 16,0 0 1-16,0 0 0 0,0 0-28 0,0 0-6 15,0 0 0-15,0 0-1 0,0 0-11 0,0 0-1 16,0 0-1-16,8 0 0 0,-8 0-22 0,0 0-5 0,0 0-1 0,0 0 0 15,0 0 10-15,0 0 1 16,0 0 1-16,0 0 0 0,0 0 6 0,14 0 0 0,-14 0 1 0,0 0 0 16,0 0-19-16,0 9-10 0,3-2 10 0,4-4-10 15,-7 3 14-15,0 3-3 0,0 1-1 0,0-1 0 16,0 1-10-16,0 5 8 0,-7 1-8 0,4-3 8 16,3-4 4-16,-7 7 0 0,3 2 0 0,1-2 0 15,3-3-1-15,0 2 0 0,-8 4 0 0,5-3 0 16,-4-4 7-16,3 4 2 0,1 0 0 0,-1-4 0 15,1-2 0-15,-1 5 1 0,4-5 0 16,0-1 0-16,0 1-1 0,-7-1 0 0,7 0 0 0,-3-2 0 16,3-4 7-16,0-3 1 0,0 0 0 0,0 6 0 0,0-6-16 15,0 0-4-15,0 0 0 0,0 0 0 16,0 0-8-16,0 0 8 0,0 0-8 0,0 0 8 16,0 0 5-16,0 0 1 0,0-9 0 0,0 2 0 15,0-5-3-15,0 2-1 0,3 1 0 0,-3-7 0 16,7 7-2-16,-7-7-8 0,4 7 12 0,-1-10-4 0,1 3-8 0,3 4 0 15,0-4 0-15,-4 4 8 0,5-4-8 0,6 7 0 16,-11-7 0-16,4 6 0 0,4-5 0 0,-4 5 0 16,0 1 0-16,4 0 0 0,-4-1 0 0,3 1 0 15,1-1 0-15,-1 1 0 0,1 3 0 0,-1 3 0 16,5-4 0-16,-5 7 0 0,-3-9 0 0,4 9 0 0,-11 0-11 16,10 0 11-16,-3 0 0 0,-7 0 0 15,0 0 0-15,15 0 0 0,-5 6 0 0,-6-3-12 0,3-3 4 16,7 10 0-16,-11-4 8 0,1-3 0 0,3 3-9 0,4 4 9 15,-11-10 0-15,3 9 0 16,4 1 0-16,0-1 0 0,0 0 0 0,-3 1 0 16,3 2 0-16,-4-2 0 0,4-1 0 0,-7 1 0 15,7-1 0-15,1 0 0 0,-5 1 0 0,4 5 8 16,-7-5-8-16,0-1 0 0,4 1 8 0,-1-1-8 0,-3 0 0 0,4 1 8 16,-4-1-8-16,0-2 10 0,3-4-10 0,-3-3 10 15,0 9-10-15,0-3 0 0,0-6 0 0,0 0 0 16,0 10 18-16,0-10 2 0,0 0 0 0,0 0 0 15,0 0-20-15,0 0-16 0,0 0 4 0,0 0 0 16,0 0 12-16,0 0 13 0,0 0-2 0,0 0-1 16,0 0 3-16,0 0 1 0,0 0 0 0,0 0 0 15,0 0-5-15,0-10-1 0,0 4 0 0,0 3 0 0,0-3-8 0,0-4 12 16,-3 1-12-16,3-1 12 0,0 1-12 0,3 0 0 16,1-7 0-16,-4 7 0 0,7-4 0 0,-7-3 0 15,0 1 0-15,3 2 0 0,4-3 0 0,-3-2 0 16,6 2 0-16,-6 3 0 15,3-2 0-15,0-1 0 0,0 7 0 0,4-1 0 16,-8-2 0-16,4 2 0 0,0 4 0 0,0-3 0 0,4 2 0 16,-7-2 0-16,6 6-9 0,1-3 9 0,-4 2 0 15,3-2 0-15,1 6-8 0,0 0 8 0,-1 0 0 0,1 6-12 16,-1-6 12-16,4 4-10 0,-3 2 10 0,3-3 0 16,-10 6 0-16,6-2-8 0,1 2 8 0,-1 0 0 15,-6-9 0-15,3 10 0 0,0-1 0 0,0 1 0 16,4-1 0-16,-11 4 0 0,3-1 0 0,4-2 0 0,-3 5 0 15,6-2 0-15,-6 2 0 0,3 1 0 0,-4-3 0 0,1 2 0 16,3-5 8-16,-3 5-8 0,3-2 10 0,-7-4-10 16,3 1 8-16,1 2-8 0,-4-2 0 0,0-1 0 15,0-9 8-15,0 3-8 0,0 7 0 0,0-10 0 16,0 6 0-16,0-6 0 0,0 9 0 0,0-9 0 31,0 0-32-31,0 10-8 0,0-10-3 0,0 6 0 16,0-6-121-16,0 3-24 0,0-3-4 0,-4 10-2 0,1-1-58 0,3-3-11 0,-11 4-2 15,11-10-1-15</inkml:trace>
  <inkml:trace contextRef="#ctx0" brushRef="#br0" timeOffset="15022.87">6946 5887 900 0,'0'0'20'0,"0"0"4"0,0 0 0 0,0 0 1 0,4-3-25 0,3-3 0 16,0 2 0-16,0-2 0 0,-7 6 25 0,7-3 0 15,-4-3 0-15,5-4 0 0,-5 7 15 0,8-3 4 16,-11 6 0-16,3-6 0 0,1 3-10 0,3-4-2 16,-7 7 0-16,7-3 0 0,0-3-12 0,-7 6-2 15,0 0-1-15,0 0 0 0,0 0 12 0,0 0 3 16,0 0 0-16,0 0 0 0,0 0 8 0,0 0 1 15,0 0 1-15,0 0 0 0,-11 0 12 0,4 9 2 16,0-9 1-16,4 0 0 0,-8 7-37 0,4-4-8 16,0 3-2-16,7 0 0 0,-11-3-10 0,4 7 8 0,0-4-8 0,0-3 8 15,4 7 5-15,-8-4 1 16,4 3 0-16,0 1 0 0,0-1-1 0,-4 7 0 0,4-4 0 16,0-2 0-16,4 12 7 0,-11-4 2 0,7-5 0 0,3 12 0 15,-10 0-10-15,10 0-3 0,-6 3 0 0,3 1 0 16,0 8-9-16,-4-2 0 0,4-1 9 0,-4 4-9 15,4 6 12-15,0-10-3 0,-3 4 0 0,3 3 0 16,3-10 1-16,1 4 0 0,-4-7 0 0,3 6 0 16,4-9 26-16,0 10 4 0,4-13 2 0,-1 9 0 15,1-9-24-15,-1 3-5 0,8 0-1 0,-1-6 0 16,-3 6-2-16,4-6-1 0,0 0 0 0,3 0 0 16,0-1-21-16,0-2-5 0,0 3-1 0,4 0-671 15,-4-4-135-15</inkml:trace>
  <inkml:trace contextRef="#ctx0" brushRef="#br0" timeOffset="20205.68">7147 6110 288 0,'0'0'25'0,"0"0"-25"0,0 0 0 0,0 0 0 16,0 0 100-16,0 0 14 0,0 0 3 0,0 0 1 15,-7 0-21-15,0-4-4 0,7 4-1 0,0 0 0 16,0 0-1-16,0 0-1 0,-3-6 0 0,3 6 0 16,0-9-12-16,0 9-2 0,0-3-1 0,0 3 0 15,3-7-13-15,4 4-2 0,-7 3-1 0,7-6 0 16,-3 6-2-16,3-6 0 0,-4 3 0 0,-3 3 0 15,7 0 3-15,-7 0 1 0,8-7 0 0,-1 7 0 16,-7 0-27-16,0 0-6 0,0 0 0 0,0 0-1 16,0 0 10-16,0 0 3 0,0 0 0 0,0 0 0 0,0 0-22 0,0 0-4 15,0 0-1-15,3 7 0 0,-3 2 2 0,0 0 0 16,7-2 0-16,0 2 0 16,0 0 10-16,-3-5 3 0,3 5 0 0,0 7 0 0,3-7-28 0,1 1 0 15,-4 5 0-15,0-2 0 16,4 2 0-16,-4 4 0 0,-4-3 0 0,1 0 0 0,-1 2 0 0,-3-5 15 15,0 3-4-15,0 2-1 0,-3-2-2 16,-1-3 0-16,1 2 0 0,3 4 0 0,-7-9 5 0,3 5 1 16,-3-5 0-16,0-1 0 0,4 7 0 0,-4-4 0 15,-1-2 0-15,1-1 0 0,4 7-5 0,-1-1-1 16,1-5 0-16,-8 2 0 0,11-2-8 0,-10 2 0 0,6-2 0 0,-3-1 0 16,7 1 0-16,-3-1 8 0,-4-6-8 0,3 3 8 15,0 4 0-15,1-4-8 0,-4-3 12 0,7-3-4 16,0 10 3-16,-7-4 0 0,7-6 0 0,0 0 0 15,0 0-1-15,0 0 0 0,0 0 0 0,0 0 0 16,0 0-1-16,-4 3 0 0,4-3 0 0,-7 9 0 16,7-9-9-16,0 7 0 0,0-7 0 0,-3 9 0 15,3-9 0-15,0 10 0 0,-4-4 0 0,4-3 0 16,0-3 0-16,0 0 0 0,0 0 0 0,-3 9 0 16,-1-2 0-16,4-7 0 0,0 0 0 0,0 0 0 15,0 0 0-15,0 0 8 0,0 0-8 0,0 0 0 16,0 0 11-16,0 0-3 0,0 0-8 0,0 0 12 15,0 0-4-15,0 0 0 0,0 0-8 0,7 3 12 16,-7-3-12-16,0 0 8 0,0 0-8 0,0 0 0 16,0 0 0-16,7 6 8 0,0-3-8 0,-7-3 0 15,0 0 0-15,4 6 0 0,6-6 8 0,-3 0-8 0,-7 0 0 16,8 0 0-16,-8 0 0 0,10 0 0 0,1 0 8 0,-1 0-8 16,1 0 0-16,-8 0 9 0,8 0-9 0,0 7 0 15,-4-7 0-15,3 0 8 0,1-7-8 0,-4 7 0 16,3 0 0-16,-3 0 0 0,4 0 0 0,0 0 0 15,3 0 0-15,-4 0 0 0,4 0 0 0,-3-6 8 16,3 6-8-16,0-3 0 0,-3 3 0 0,6 0 8 16,-9 0-8-16,9 0 0 0,-6 0 8 0,6 0-8 15,-3 0 0-15,4 0 8 0,-7 0-8 0,6 3 0 16,-3-3 0-16,4 0 0 0,-4 0 0 0,7 6 0 16,-10-6 0-16,7 0 0 0,-4 0 0 0,3 0 0 15,1 0 0-15,-4 0 0 0,0 0 0 0,4-6 0 0,3 6 8 0,-3-3-8 16,-1 3 0-16,8 0 0 0,-7-6 9 0,-1 6-9 15,8 0 0-15,-7-3 8 16,-1 3-8-16,8 0 0 0,-14 0 0 0,6 0 8 16,1 0-8-16,-4 0 0 0,4 0 0 0,-4 0 0 0,0 0 0 0,3 0 0 15,-2 3 0-15,-1-3 0 0,3 0 0 0,1 0 0 16,3-3 0-16,-3 6 0 0,3-6 0 0,-3 3 8 16,3 0-8-16,-4 0 8 0,4 0-8 0,-6 0 8 15,6 0-8-15,3 0 0 0,-6 0 0 16,0 0 0-16,6 0 0 0,-9 0 0 0,6 0 0 0,-7 0 0 15,3 3 0-15,1-3 0 0,0 0 0 0,-1 0 0 16,-6 0 0-16,3 0 0 0,4 0 0 0,-1 0 0 16,-6 0 0-16,7 0 0 0,-4 0 0 0,3 0 0 0,1-3 0 0,0 3 0 15,-1 0 0-15,1-7 8 0,0 7-8 0,3 0 0 16,-4-3 0-16,4 3 8 0,-3 0-8 0,3 0 0 16,-7 0 0-16,8 0 8 0,-5 0-8 0,1 0 0 15,-1 0 0-15,1 3 0 0,0-3 0 16,-1 7 0-16,1-7 0 0,0 0 8 15,-1 0-8-15,-3 0 0 0,11 0 0 0,-11 0 0 0,4 0 0 0,0-7 0 16,-1 7 0-16,1 0 0 0,3 0 0 16,0 0 8-16,0 0-8 0,4 0 8 0,-4 0-8 0,0 0 0 15,0 0 8-15,1 7-8 0,-5-4 8 0,1-3-8 16,0 0 8-16,3 0-8 0,-4 0 0 0,1 6 0 16,3-6-10-16,-3 0 10 0,3 0 0 0,-3 0 0 15,3 0 0-15,0 0 0 0,-3 0 0 0,-1 0 0 0,1 0 0 0,7 0 0 16,-8-6 0-16,1 6 0 0,3 6 0 15,-3-6 0-15,-1-6 0 0,-3 6 0 0,8 6 9 0,-8-6-9 16,0 0 0-16,3 0 0 0,-2 0 8 0,-1 0-8 16,-4 0 0-16,4 3 0 0,0-3 0 0,1 0-11 15,-1 6 11-15,0-6 0 0,0 0 0 0,0 0 0 16,0 7 0-16,4-7 0 0,3 0 0 0,-3 0 0 16,-1 0 0-16,1 0 0 0,-1 0 8 0,1 0-8 15,-4 0 0-15,4-7 0 0,0 7 0 16,-4 7 0-16,-4-7 0 0,4 0 0 0,-3 0 0 0,3 0 0 15,-3-7 0-15,3 14 0 0,-7-7-9 0,3 0 9 16,1 0 0-16,3 0 0 0,-3 0 8 0,3 0-8 16,-4 0 0-16,4 0 0 0,1 0 0 0,-1 0 0 15,-4 0 0-15,4 0 0 0,0-7 0 0,4 7 0 16,-4 0 0-16,4 0 0 0,-8 0 0 0,5 0 0 0,6 0 0 16,-7 0 8-16,-4 0-8 0,5 0 0 0,2 0 0 0,-3 0 0 15,-3 0 0-15,-1 0 0 0,1 0 0 0,0 0 0 16,-1 0 0-16,1 0 0 0,-11 0 10 0,10 7-10 15,4-7 12-15,-3 3-12 0,-4-3 0 0,4 0 0 16,3 0 0-16,0 6-9 0,-4-6 9 0,1 0 0 16,0 0 0-16,-1 0 0 0,4 0 0 0,-3 0 0 15,-11 0 0-15,11-6 0 0,3 6 0 0,-4 0 0 16,-3 0 0-16,0 0 0 0,-7 0 0 0,11 0 0 16,3 0 0-16,-7 0 0 0,-7 0 0 0,0 0 0 0,11 0 0 0,-1 0 0 15,-10 0 0-15,7 0 9 16,4 0-9-16,-1 6 0 0,1-6 0 0,-4 3 0 15,-7-3 0-15,11 0 0 0,3 0 20 0,-7 0-2 16,-7 0-1-16,0 0 0 0,14 0-17 0,-3 0 0 0,-1 0 0 16,-10 0 0-16,0 0 0 0,7 0 0 0,4 0 0 0,-11 0 0 15,0 0 0-15,0 0-19 0,10 0 4 0,1 0 1 16,-11 0 23-16,0 0 5 0,0 0 1 0,11 0 0 16,3 0-15-16,-7 0 0 0,-7 0 0 0,7 0 0 15,7 0 0-15,-7 0 0 0,-7 0 0 0,0 0-10 16,7 0 10-16,-7 0 8 0,0 0-8 0,0 0 11 15,0 0-11-15,0 0 0 0,7-3 0 0,-7 3-11 16,0 0 11-16,0 0 0 0,11-6 0 0,-4 6 0 16,-7 0 0-16,0 0 0 0,3 0 0 0,8 0 0 0,-1-3 0 0,-10 3 0 15,0 0 0-15,0 0 0 0,11 0 0 0,-4-7 0 16,-7 7 0-16,0 0 0 0,0 0 0 0,0 0 0 16,0 0 0-16,0 0 0 15,0 0 0-15,0 0 0 0,11 7 0 0,-1-7 0 16,-10 0 0-16,0 0 0 0,11 0 0 0,-1 3 0 15,-10-3 0-15,7 0 0 0,-7 0 0 0,11 0 0 0,0 0 0 0,-4 0 0 16,-7 0 8-16,0 0-8 0,10 0 9 0,-10 0-9 16,0 0 12-16,0 0-12 0,0 0 0 0,0 0 0 15,0 0 0-15,0 0 0 0,0 0 8 0,0 0-8 16,11 0 0-16,-4 0 0 0,-7 0 0 0,0 0 0 16,10 0-15-16,-3 0 5 0,-7 0 10 0,0 0 0 0,0 0 0 0,8 6 0 15,6-6 0-15,-7 0 0 0,-7 0 0 16,0 0 0-16,10-6 8 0,-10 6-8 0,0 0 10 0,0 0-10 15,0 0 0-15,0 0 0 0,7 0 0 0,-7 0 0 16,0 0 0-16,0 0 0 0,7 0 0 0,-7 0 9 16,0 0-9-16,0 0 0 0,4 0 0 0,3 0 8 15,-7 0-8-15,0 0 0 0,0 0 0 0,7 0 8 16,4-3 1-16,-4 3 0 0,-7 0 0 16,0 0 0-16,0 0-9 0,0 0 0 15,0 0 0-15,0 0 0 0,0 0 0 0,0 0 0 16,0 0 0-16,0 0 0 0,0 0 0 0,0 0 0 0,0 0 9 0,0 0-9 15,0 0 0-15,0 0 0 0,0-7 0 0,0 7 0 16,7 0 0-16,-7 0 0 0,0 0 0 0,0 0 0 16,7 0 0-16,-7 0 0 0,0 0 0 0,0 0 0 15,0 0 0-15,0 0 0 0,0 0 0 0,0 0 0 16,0 0 0-16,0 0 0 0,0 0 0 0,0 0 0 16,0 0 8-16,0 0-8 0,0 0 10 0,0 0-10 15,0 0 0-15,0 0 0 0,0 0 0 0,0 0 0 16,0 0 0-16,0 0 0 0,0 0 0 0,0 0 0 15,7-6 0-15,-7 6 0 0,0 0 0 0,0 0 0 16,0 0 0-16,0 0 0 0,0 0 0 0,0 0 0 0,0 0 0 0,0 0 0 16,0 0 0-16,0 0 0 0,-7-3 0 0,7 3 0 15,0 0 0-15,3-6 0 0,-3 3 0 0,0 3 0 16,-3-7 12-16,3 4-3 0,3-3-9 16,-3 6 0-16,-3-3 0 0,3-3 0 0,3-4 0 0,1 4 8 15,-8 3-8-15,1-4 8 0,3-2-8 0,0 0 0 16,3-1 9-16,-6 1-9 0,-1-1 0 0,4 1 0 15,0 3-12-15,0-7 4 0,-7-3 8 0,7 1 0 16,0 2 0-16,0-6 0 0,0 4 0 0,-3-4 0 16,3 0 0-16,0 3 0 0,3-2 0 0,-3-1 14 0,-3 0-3 0,3-3-1 15,3 3-10-15,1 7 0 0,-8-10 0 0,4 9 0 16,0-6-8-16,0 4-1 0,0-1 0 0,0 3 0 16,-3-2 9-16,3 5 0 0,3-8 0 0,-3 8 0 15,0-5 0-15,0 5 0 0,0-2 0 0,4-1 0 16,-1 4 8-16,-3-4 3 0,0-3 1 0,4 7 0 15,-1-7-12-15,1 7-17 0,-4-1 4 0,3 1 1 16,8 0 12-16,-8-1 0 0,-3 1 0 0,0 3 0 16,4-4 0-16,0 1 0 0,-4-1 0 0,0 7 0 15,0-3 0-15,0 0 0 0,3 3 12 0,-3-4-12 16,-7 4 0-16,3-3 0 0,8 3 0 0,-4 3 0 0,0 0 0 16,0 0 0-16,0-7 0 0,0 7-12 0,0 0 12 0,0 0 0 15,-4-3 0-15,4 3 0 0,0 0 0 16,0 0 0-16,0 0 0 0,0 0 0 15,-7 0 0-15,7 0 0 0,0 0 0 0,0 0 0 16,-10 3 0-16,10-3 0 0,0 0 0 0,0 0 0 16,0 0 0-16,0 0 0 0,-4 7 0 0,4-7 0 0,0 0 0 0,-7 3 0 15,0 3 0-15,7-6 0 0,0 0 0 0,-7 3 0 16,0 4 0-16,0 2 0 0,3-3 0 0,-3-3 0 16,0 4 0-16,0-4 0 0,0-3 0 0,0 6 0 15,7-6 0-15,-7 3 0 0,-7-3 0 0,7 6 0 16,0-2 0-16,0-4 0 0,-4 0 0 0,1 6 0 0,3-6 0 0,7 0 0 15,-7 0 0-15,0 0 0 0,-8 0 0 0,5 0 0 16,6 0 0-16,-10 0 0 0,-3 0 0 0,2 0 0 16,1 3 0-16,4-3 0 15,-4 0 0-15,-11 0 0 0,-3 6 0 0,7-6 0 16,10 0 0-16,-3 7 0 0,-7-4 0 0,0-3 0 0,3 0 0 0,0 6 0 16,-6-3 0-16,2-3 0 0,1 0 0 0,4 0 0 15,-5 0 0-15,-2 0 0 0,-1 0 0 16,0 6 0-16,8-6 0 0,-12 3 0 0,-2-3 0 0,-1 0 0 15,4 0 0-15,-4 0 0 0,4 7 0 0,-4-7 10 16,-7 3-10-16,7-3 0 0,1 0 0 0,-1 6 0 16,0-3 0-16,0-3 0 0,1 7 0 0,3-7-11 15,-4 3 11-15,0-3 0 0,4 0 0 0,-4 6 0 16,0-6 0-16,1 0 0 0,-5 0 0 0,1 0 0 16,0 0 0-16,3 0 8 0,-3-6-8 0,3 6 11 0,-3 0-11 0,3 0 0 15,0 0 9-15,0-3-9 0,4 3 0 0,-4 0 8 16,4 0-8-16,-4 0 0 0,4 0 0 0,-4 0 0 15,4 0 0-15,-3-7 8 0,2 7-16 0,5 0-4 16,-5 0 0-16,5 0 0 0,-5 0 12 0,1 0 8 16,4 0-8-16,-1-3 11 0,0 3-11 0,4 0 0 15,-4 0 0-15,4 0 0 0,-4-6 0 16,4 6 0-16,-3 0 0 0,-1 0 0 0,0 0 0 0,0 0-9 16,-3 0 9-16,0 0-10 0,3-3 10 0,-3 3 0 15,-4 0 0-15,4 3 0 0,-7-3 0 0,3 0 0 16,4 0 0-16,0 6 0 0,-1-3 0 0,1-3 0 15,4 0 10-15,-1 0-10 0,0 7 0 0,0-7 0 16,4 0 0-16,-3 0 0 0,-1 0 0 0,0 0 0 16,-3 0 0-16,3 3-10 0,1-3 10 0,2 0 0 0,-2 6 0 15,-4-6 0-15,3 0 0 0,0 0 14 0,0 0-3 0,1 0-1 16,-1 0-10-16,0 0 0 0,4 0-10 0,0 0 10 16,0-6 0-16,3 3 0 0,1 3 0 0,-1 0 0 15,0 0 0-15,1 0 0 0,-1-7 0 0,4 7 0 16,-4 0 0-16,-3 0 0 0,0 0 0 0,3 0 0 15,-3 0 8-15,3 7-8 0,-3-7 0 0,0 0 0 16,4 0 0-16,-1 0 0 0,0 0 0 0,-3 0 0 16,3 0 0-16,4 3 0 0,-7-6 0 0,7 3-9 15,-11 0 9-15,11 3 0 0,-3 3 0 0,2-6-8 16,1 0 8-16,0 0 0 0,4 6 0 0,-1-6 0 16,1-6 0-16,-1 6 9 0,0 0-9 0,1 0 10 15,-1 0-10-15,4 0 0 0,-7 0 0 0,3 0-11 16,-3 0 11-16,4 0 0 0,-1 0 0 0,-3 0 8 0,3 0-8 15,1 0-13-15,-4 0 3 0,3 0 1 16,-3 6 9-16,3-6 0 0,-3 0 0 0,4 0 0 0,-1 0 0 16,-3 0 0-16,4 0 0 0,-5 3 0 0,5-3 0 0,3 0 0 15,-4 0 0-15,1 0 0 0,6 0 0 0,1 0 0 16,-8 0 8-16,4 0-8 0,0 7 0 0,7-7 0 16,0 0 0-16,-11 0 0 0,4 0 8 0,4 0-8 15,3 0 8-15,-7-7-8 0,0 7 8 0,7 0-8 16,-7 0 8-16,7 0-8 0,0 0 0 0,-8 0-8 0,5 0 0 15,3 0 0-15,0 0 8 0,0 0-8 0,0 0 8 0,0 0-8 32,0 0-117-32,0 0-23 0,0 0-5 0,0 0-1259 0</inkml:trace>
  <inkml:trace contextRef="#ctx0" brushRef="#br0" timeOffset="21344.28">7913 6116 853 0,'0'0'37'0,"0"0"9"0,0 0-37 0,0 0-9 0,0 0 0 0,0 0 0 16,0 0 74-16,0 0 13 0,0 0 2 0,7 0 1 15,0-6-11-15,-7 6-3 0,0 0 0 0,0 0 0 16,0 0-9-16,0 0-3 0,0 0 0 0,0 0 0 16,0 0 7-16,0 0 1 0,3-4 0 0,-3 4 0 15,0 0-30-15,0 0-6 0,0 0 0 0,0 0-1 16,0 0-8-16,0 0-2 0,0 0 0 0,0 0 0 16,0 0 2-16,0 0 0 0,0 0 0 0,0 0 0 15,8 4-3-15,-8-4-1 0,0 0 0 0,0 0 0 0,7 6 15 0,-7 3 3 16,3 1 1-16,-3-1 0 0,0 1-24 0,0-1-5 15,0 0-1-15,-3 1 0 0,3 5 2 0,-4 1 0 16,1-3 0-16,3 2 0 0,0 4-6 0,-4-3-8 16,4-4 11-16,0 4-11 0,0 3 0 0,-4 0 0 15,4 3 0-15,-3 0 0 0,3-4 10 0,0 7-10 16,0-6 8-16,-7-3-8 0,7 3 0 0,-4 0 0 16,1-1 8-16,-1-2-8 0,1 3 0 15,-1-10 12-15,4 7-12 0,-7-7 12 0,0 7-12 0,4-7 0 16,3 1 0-16,-7-7 0 0,3 6 21 15,4-9-1-15,0 0 0 0,0 0 0 16,0 0-60-16,-4 7-13 0,4-7-3 0,0 0 0 16,0 0-192-16,0 0-38 0,-17-10-8 0,17 10-2 0</inkml:trace>
  <inkml:trace contextRef="#ctx0" brushRef="#br0" timeOffset="22158.3">8590 6116 1436 0,'0'0'64'0,"0"0"12"15,0 0-60-15,0 0-16 0,0 0 0 0,0 0 0 16,0 0 32-16,0 0 3 0,0 0 1 0,0 0 0 0,-7 0-36 0,7 0 0 15,-7 0 0-15,7 0 0 0,0 0 10 0,0 0 2 16,-7 0 0-16,7 0 0 0,0 0 36 0,0 0 7 16,0 0 1-16,0 0 1 0,0 0 10 0,0 0 1 15,0 0 1-15,0 0 0 16,-4 3-12-16,1 3-2 0,3-6-1 0,-4 10 0 0,4-10-21 0,-3 6-4 16,-1 3-1-16,4-5 0 0,0 5 15 0,-7-3 2 15,4-3 1-15,-1 7 0 0,1 2-24 0,-1 1-5 16,1-4-1-16,-1 7 0 0,4 0-8 0,-3 2-8 15,-1-5 9-15,1 12-9 0,-1-6 0 0,4 6 0 16,-7 0 0-16,7-3 0 0,-4 3 0 0,4 0 8 16,0-6-8-16,0 0 0 0,0 6 0 0,0-6 0 15,0-1 8-15,0 1-8 0,0-3 0 0,0 3 11 0,0-4-11 0,0-2 10 16,0 3-10-16,-3-7 0 0,3 7-10 16,0-7 10-16,3 1-17 0,-3-7 2 0,0 3 1 0,0-6 0 31,0 0-66-31,0 0-12 0,0 0-4 0,0 0-602 0,0 0-121 0</inkml:trace>
  <inkml:trace contextRef="#ctx0" brushRef="#br0" timeOffset="22731.66">9063 6100 403 0,'0'0'36'0,"0"0"-36"16,0 0 0-16,0 0 0 0,3-3 288 0,1-3 50 15,-1 3 10-15,-3 3 3 0,0 0-256 0,0 0-51 16,0 0-11-16,8-7-1 0,-8 7 8 0,0 0 1 0,0 0 1 0,0 0 0 15,0 0-6-15,0 0 0 0,0 0-1 0,0 0 0 16,7 10 7-16,-7-10 2 0,0 9 0 0,0 1 0 16,0-4 2-16,0 3 1 0,0 1 0 0,-4 5 0 15,4-2-8-15,-3-4-2 0,-1 7 0 0,0 3 0 16,4 0-17-16,-3-4-3 0,-1 4-1 0,1 0 0 16,3-3-4-16,-4 9-2 0,1-6 0 0,3-1 0 15,0 11-10-15,-4-4 0 0,4-7 9 0,-3 11-9 16,3-7 0-16,0 0 0 0,-4-4 0 0,1 7 8 15,3-6-8-15,0-3-8 0,0 3 8 0,-4 0-12 0,4-4 12 0,0-5 0 16,0 5 8-16,4-2-8 16,-4-7-22-1,0 4-9-15,3-7-1 0,-3-3-1 0,0 0-52 16,0 0-11-16,0 0-1 0,0 0-584 0,7 6-117 0</inkml:trace>
  <inkml:trace contextRef="#ctx0" brushRef="#br0" timeOffset="24280.19">9680 6125 615 0,'0'0'27'0,"0"0"6"0,0 0-33 0,0 0 0 0,0 0 0 0,0 0 0 16,0 0 52-16,0 0 4 0,0 0 1 0,0 0 0 15,0 0 18-15,0 0 3 0,0 0 1 0,0 0 0 16,0 0 3-16,0 0 1 0,0 0 0 0,0 0 0 16,0 0 21-16,0 0 4 0,0 0 0 0,0 0 1 15,0 0-38-15,0 0-8 0,-3 10-2 0,3-1 0 16,0-9-24-16,0 10-5 0,0-1 0 0,-4 7-1 15,4-7-11-15,0 0-3 0,0 10 0 0,0-3 0 16,-3 0-3-16,3 2-1 0,0-5 0 0,0 12 0 16,0-6-3-16,0 0-1 0,0 6 0 0,0 3 0 15,0-3-9-15,0 0 0 0,0 3 0 0,0-3 8 0,0-3-8 16,0 3 0-16,-4 4 0 0,4-7 0 16,4-4 8-16,-4 1-8 0,0 0 12 0,0-3-4 15,0-4-32-15,0-2-8 16,3 5 0-16,-3-8-630 0,4 2-126 0</inkml:trace>
  <inkml:trace contextRef="#ctx0" brushRef="#br0" timeOffset="24731.22">10188 6091 2170 0,'0'0'48'15,"0"0"9"-15,0 0 3 0,0 0 1 0,0 0-49 0,4 9-12 0,-1-3 0 0,1 4 0 16,-1-1 0-16,1 7 0 0,-1-7 0 0,1 4 0 0,3 3 0 0,-3-1 0 16,-1 4 0-16,1-6 0 0,3 9 0 0,-4-4 0 15,-3 4 0-15,4 3 0 0,-4 1-8 0,0-1 8 16,3-3 0-16,-3 3 0 0,-3 3 0 0,3-3 0 15,0 0 0-15,0-3 0 0,0-3 0 0,0 6 0 16,0-9 0-16,7 2 0 16,-7-8-11-16,3 5 11 0,-3-2-10 0,7-4 10 15,0 1-133-15,-3-4-21 0,-4 4-4 0,0-10-1 0</inkml:trace>
  <inkml:trace contextRef="#ctx0" brushRef="#br0" timeOffset="25130.06">10749 6037 806 0,'11'0'72'0,"-11"0"-58"0,0 0-14 0,0 0 0 16,0 0 360-16,0 0 68 0,0 0 15 0,0 0 2 15,3 10-349-15,4-1-69 0,4-2-15 0,-4 11-2 16,-7-2-10-16,7 3-11 0,4 6 3 0,-4-3 0 0,-4 12-4 0,1-5 0 15,3 2 0-15,-4 0 0 0,4 4 12 0,-7-1 14 16,-3 1-3-16,3-7-1 0,3 7-10 0,-6-10 0 16,-4 3-12-16,0-9 12 0,0 9-10 0,3-9 10 15,-3 3 0-15,0-4-9 0,-4-5 0 0,4 3 0 16,4-7 0-16,-1 7 0 16,-3-7-159-16,4-6-32 0</inkml:trace>
  <inkml:trace contextRef="#ctx0" brushRef="#br0" timeOffset="26763.48">11423 5724 1670 0,'0'0'74'0,"-7"0"15"0,-4 0-71 0,1-6-18 0,10 6 0 0,-7-4 0 16,-7 4 72-16,7-6 10 0,7 6 2 0,0 0 1 16,0 0-38-16,-8 0-8 0,5-3-2 0,3 3 0 15,0 0-22-15,0 0-5 0,-7-6-1 0,7 6 0 16,0 0 0-16,0 0 0 0,0 0 0 0,0 0 0 16,0 0 17-16,10 9 3 0,1-3 1 0,-11-6 0 15,0 0-6-15,7 4-2 0,7 8 0 0,-3-9 0 0,-4 7 17 0,3-1 3 16,1-3 1-16,7 4 0 15,-1-1-24-15,-3 1-5 0,-7-1-1 0,4 0 0 16,7 10-3-16,3-3-1 0,-11 3 0 0,8 0 0 0,3 6-9 0,0 0 0 16,-6-3 0-16,-1 3 8 0,7 0-8 0,-4 3 0 15,8 0 0-15,-4-3 0 0,-3 4 0 16,3-4 0-16,0 3 0 0,0 6 0 0,1-5 0 0,-5 5 0 16,-6-6 0-16,3 4 0 0,-7-4 28 0,0 6 3 15,0-5 1-15,-3-1 0 0,-4-3-16 0,0 3-4 16,0-3 0-16,0-6 0 0,-4 9 7 0,1-9 1 15,-1 3 0-15,1 0 0 0,-1 3 8 0,0 0 3 16,1-3 0-16,-1 9 0 0,-3-9-31 0,0 4 8 0,0-1-8 16,0-7 0-16,0 8 0 0,-3-5 0 15,-1 5 0-15,0-1 0 0,4 3-15 0,-3-3-2 16,-1-6-1-16,1 6 0 0,3-6-6 0,-1-1 0 0,1-8-1 16,0 6-1231-16</inkml:trace>
  <inkml:trace contextRef="#ctx0" brushRef="#br0" timeOffset="50514.17">5129 5752 547 0,'0'0'24'0,"0"0"5"0,0 0-29 0,0 0 0 16,0 0 0-16,0 0 0 0,0 0 77 0,0 0 10 15,0 0 1-15,0 0 1 0,0 0-44 0,0 0-9 16,0 0-1-16,0 0-1 0,0 0 14 0,0 0 4 15,0 0 0-15,0 0 0 0,0 0-7 0,0 0-1 16,-7 0 0-16,7 0 0 0,0 0 16 0,0 0 2 16,0 0 1-16,0 0 0 0,0 0-15 0,0 0-2 15,0 0-1-15,0 0 0 0,0 0-13 0,0 0-4 0,0 0 0 0,0 0 0 16,7 10-11-16,-7-4-2 0,0 3-1 0,0 1 0 16,0-1-6-16,0 0-8 0,0 1 11 0,0-1-11 15,-7 7 18-15,7-7-3 0,-3 7-1 0,3-3 0 16,0-4 6-16,0 7 0 15,3-7 1-15,-3 7 0 0,7-7-10 0,-7 1-3 0,0-1 0 0,4 0 0 16,-1 1-8-16,-3-1 8 16,0-9-8-16,4 10 8 0,-4-1 6 0,0-3 1 15,-4 4 0-15,4-10 0 0,0 0-5 0,0 9-1 0,0-9 0 0,0 0 0 16,0 0 11-16,0 0 3 0,0 0 0 0,0 0 0 16,0 0 5-16,0 0 0 0,0 0 1 0,0 0 0 15,0 0 10-15,0 0 1 0,0 0 1 0,0-9 0 16,0-1-26-16,0 4-6 0,0-3-1 0,0-1 0 15,4 1-8-15,0-1 8 0,-4 1-8 0,3-7 8 16,-3 4-8-16,0-4 8 0,0 7-8 0,0-7 8 16,7 7-8-16,-7-1 8 0,0-2-8 0,0 2 8 0,0-2-8 0,0 2 0 15,4 1 0-15,-4-1 0 0,0 10 0 0,0-3 0 16,7-3 0-16,-7-3 0 0,0-1 0 0,0 10 0 16,0 0 0-16,0 0 0 0,0 0 0 0,0 0 0 15,0 0-12-15,0 0 12 0,0 0 0 0,0 0 0 16,0 0 0-16,0 0 0 0,0 0 0 0,0 0 0 15,0 0 0-15,0 0 0 0,-7 10-8 0,7-4 8 16,-4 3 0-16,4 1 0 0,0 2 0 16,-7-5 0-16,7 11 0 0,-3-8 0 0,-1 5 0 0,-3-2 0 15,3 3 12-15,-3 2-4 0,4-8 0 0,-4 6 0 16,0 2 0-16,7-8 0 0,-11 5-8 0,11-5 0 16,-7-1 0-16,4 1-1148 0</inkml:trace>
  <inkml:trace contextRef="#ctx0" brushRef="#br0" timeOffset="119524">2007 7903 1659 0,'0'0'73'0,"0"0"16"0,0 0-71 0,0 0-18 0,0 0 0 0,0 0 0 16,0 0 71-16,0 0 10 0,4-3 3 0,-4 3 0 0,0 0-47 0,0 0-9 16,7-6-1-16,-4 6-1 15,-3 0-17-15,11 9-9 0,-7-2 10 0,3-4-10 16,-4 9 12-16,-3-2-3 0,0 2-1 0,0-2 0 15,4 5 26-15,-8 4 5 0,4 0 1 0,-3 6 0 0,-4-6 4 0,3 0 2 16,-3 6 0-16,3-6 0 0,1-1-7 0,-8 7-2 16,4-9 0-16,4 3 0 0,3 0-13 0,-7-4-4 15,3-2 0-15,4-4 0 0,-3 7 6 0,3-7 1 16,0-9 0-16,0 0 0 0,-7 0-27 0,7 0 0 16,0 0 8-16,0 0-8 0,0 0 0 0,10-3 0 15,-10-12 0-15,4 5 0 0,3-5-8 0,-7 5-4 16,3-9-1-16,4 4 0 0,-7-4 21 0,4 0 4 15,3 3 0-15,-4-2 1 0,1-1-13 0,3 3-16 16,4-3 3-16,-8 0 1 0,1 10 12 0,3-7 0 16,-4 13 0-16,4-3 0 0,-3 3 0 0,-4 3 16 15,0 0-3-15,0 0-1 0,0 0-4 0,10 3-8 16,-6 6 11-16,3-2-11 0,4-4 11 0,-8 3-11 16,1 3 10-16,3-2-10 0,-7-7 0 0,10 3 8 0,1 3-8 0,-8-3 0 15,-3-3 0-15,11 0 0 16,0-3 8-16,-4 3-8 0,0-6 0 0,3 6 0 0,1-3 0 0,-8-4 0 15,8-2 0-15,0 0 8 0,-4 2-8 0,10-2 0 16,-3-1 0-16,-3-2 9 0,3-4-9 0,-3 10 8 16,-1-7-8-16,4 7 10 0,-10-3-10 0,3-1 10 15,3 10-10-15,-2-3 0 0,-1-3-10 0,3 6 10 16,-6 9 0-16,6-9 0 0,1 10 0 0,-1-1 0 16,5 1 12-16,-5-1-2 0,4 0 0 0,-3 7 0 15,3-7-2-15,0 1-8 0,0-1 12 0,-3 1-4 16,6-4-8-16,-10 10 12 0,4-7-12 15,0 0 12-15,-1 1-12 0,1-1 10 0,-1 1-10 16,-6-1 10-16,-1 1-10 0,4-1 10 0,-3 7-10 0,-4-7 10 16,7 10-10-16,-7-10 12 0,0 7-12 0,4-7 12 0,-4 7-3 0,0-7 0 15,3 1 0-15,-3-7 0 0,7 6-9 0,-7-2 0 16,0-7 0-16,0 0 0 0,0 0-15 16,0 0-5-16,0 0 0 0,0 0-1 15,0 0-115-15,0 0-24 0,0 0-4 0,-7 0-959 16</inkml:trace>
  <inkml:trace contextRef="#ctx0" brushRef="#br0" timeOffset="120611.6">1623 7590 460 0,'0'0'41'0,"0"0"-33"16,0 0-8-16,0 0 0 0,0 0 100 0,0 0 17 15,0 0 4-15,-7-3 1 0,7 3-62 0,-4-7-13 16,4 1-3-16,0 6 0 0,0-3 11 0,0 3 1 16,0-10 1-16,4 4 0 0,-4-3-5 0,7-1 0 15,3 1-1-15,-3 6 0 0,0-3-2 0,8-4 0 0,-5 4 0 0,1-4 0 16,3 7-17-16,-4-3-3 0,1-3-1 0,-4 6 0 16,11-4-19-16,-15 1-9 0,8 3 8 0,-8 3-8 15,8-6 8-15,0 6-8 0,-11 0 8 0,10-4-8 16,-10 4 16-16,4 0-3 0,6 0 0 0,-10 0 0 15,0 10-3-15,0-10-1 0,0 9 0 0,0 1 0 16,4-1-9-16,-8 7 0 0,1-7 0 0,-8 7 8 16,11-4-8-16,-10 4 0 0,-1-7 0 0,0 10 8 15,1-9-8-15,6 5 0 0,-10-2 0 0,4-4 0 16,-1 7 0-16,7-7 0 0,-6 1 0 0,6-1 0 16,-3-2 0-16,4 2 0 0,3 0 0 0,0-2 0 15,0-4 19-15,0-3-2 0,3 9 0 0,4-3 0 16,0-2 11-16,0 5 1 0,4-9 1 0,-7 6 0 15,6 4-22-15,4-1-8 0,-10-9 0 0,3 9 0 16,3-2 0-16,1 2-13 0,-7-6 1 0,-1 4 0 16,4-4-27-16,4 3-5 0,-8 0 0 0,8-3-1 15,3-3-178-15,0 0-35 0,28 0-7 0,-13 0-2 0</inkml:trace>
  <inkml:trace contextRef="#ctx0" brushRef="#br0" timeOffset="121263.05">3249 7376 1504 0,'0'0'67'0,"0"0"13"0,-3 7-64 0,-4-4-16 16,7-3 0-16,-4 6 0 0,0 4 15 0,-6-4-1 16,3 3 0-16,3 1 0 0,-6-1-14 0,6 0 0 0,-6 4 0 0,-1 3 0 15,0-1 21-15,1 4 2 0,-4 0 0 0,0 0 0 16,0 6 11-16,-4 0 2 0,0-3 1 0,1 3 0 16,-1 10 15-16,4-1 4 0,-7-3 0 0,7 10 0 15,-4-3-14-15,4-4-2 0,3 4-1 0,1 3 0 16,3-4-6-16,0 1-1 15,7 6 0-15,0-10 0 0,-4 10-10 0,8-9-2 16,3 2-1-16,-4 1 0 0,1-4-9 0,3 1-2 16,3-1 0-16,1-5 0 0,-4-1-24 0,4 0-4 0,3-3-2 0,3-6 0 31,-6-3-38-31,3 2-7 0,-3-8-1 0,3-1-1 16,-4 1-127-16,1-1-26 0,-4 1-5 0,3-4-1 0</inkml:trace>
  <inkml:trace contextRef="#ctx0" brushRef="#br0" timeOffset="123047.72">3401 7850 1440 0,'0'0'64'0,"0"-9"12"0,10 5-60 0,-6-2-16 16,-1-3 0-16,8 6 0 0,0-4 208 0,-1-2 40 15,1 9 7-15,-8-6 1 0,-3 6-207 0,7 0-41 16,0 0-8-16,-7 0 0 0,0 0 0 0,0 0-8 16,0 0 8-16,7 6 0 0,-7 3-10 0,0 7 10 15,0-7-8-15,0 4 8 0,0 3 0 0,0-7 0 16,-10 0 0-16,6 7-8 0,4-6 40 0,0 5 9 0,0-2 2 0,0 2 0 15,0-2-14-15,0-4-2 0,0 7-1 0,-7 0 0 16,7-4 10-16,0 4 3 0,7 3 0 0,-7-4 0 16,0-2-39-16,0 3 0 0,0-1 0 0,-7-2 0 15,7-4 0-15,0 7 12 0,-3 0 0 0,3-7-1 16,0 4-11-16,0-4 0 0,0-3 0 0,0 4 8 16,0-1-8-16,0 1 0 0,0-4 0 0,0 3 0 15,0-6 0-15,0 4 0 0,0-4 0 0,0 3 0 16,0 3 0-16,0-9 0 0,0 7 0 0,0-7 8 15,0 0-8-15,0 0 0 0,0 0 0 0,0 0 8 16,0 0-8-16,0 0 8 0,0 0-8 0,0 0 8 16,0 0-8-16,0 0 8 0,0 0-8 0,0 0 8 15,0 0-8-15,0 0 8 0,3 0-8 0,4-7 8 16,0 7-8-16,0 0 0 0,4 0 0 0,-4 0 8 0,0 0-8 16,4 0 0-16,-1 0 0 0,-3 0 8 0,4 0-8 15,0 0 0-15,-1 0 0 0,4 0 0 0,7 0 0 16,-6 0 0-16,6 0 0 0,-7-3 0 0,7 3 0 0,-3 0 0 15,-1-6 8-15,8 6-8 0,0 0 0 0,-1 0 0 16,1 0 8-16,0 0-8 0,-1 0 0 0,1 0 0 16,7 0 0-16,-4 0 0 0,4 6 0 0,-7-3 0 15,3-3 0-15,3 0 0 0,-2 7 0 0,2-4 0 16,-6-3 0-16,3 0 0 0,-3 6 0 0,7-6 0 16,-7 3 0-16,-1-3 0 0,4 7 0 0,1-7 0 0,-1 0 0 15,-3 0 0-15,6 0 0 0,-6 0 0 0,3 0 0 0,4-7 0 16,-7 7 0-16,-1 0 8 0,5 0-8 0,-5-3 8 15,1 3-8-15,3 0 0 0,-10 0 0 0,3 0-11 16,0 0 11-16,-3 0 0 0,-1 0 0 0,1 0 0 16,3 0 24-16,-7 0 6 0,0 0 2 0,4 0 0 15,-4 0-32-15,4 0 0 0,0 0 0 0,-1 0 0 16,4 0 0-16,0 0 0 0,4-6 0 0,-7 6 0 16,-1 0 0-16,1-3 0 0,3-4 0 0,0 7 0 15,-3-3 11-15,0-3-11 0,-1 6 12 0,1 0-12 16,-4-6 9-16,0 6-9 0,0 0 0 0,0 0 9 15,-3-3-1-15,0 3 0 0,-1 0 0 0,1 0 0 16,-1 0-8-16,-3 0 0 0,0 0 0 0,4 0 8 16,-7 0-8-16,6 0 0 0,1 0 0 0,-8 0 0 0,4 0 0 15,0 0 0-15,4 3 0 0,-4-3 0 0,4 0 0 0,-4 6 0 16,3-6 0-16,1 0 0 16,-4 0 0-16,7 0 0 0,-3 0 0 0,3 0 0 0,-4 0 0 0,1 0 0 15,3 0 0-15,0 0 0 0,0 0 0 0,0 0 0 16,-3 0 0-16,-1 0 0 0,1 0 0 0,0 6 8 15,-1-6-8-15,-10 0 0 0,0 0 0 0,7 3 8 16,4-3-8-16,-1 0 0 0,-3 7 0 16,8-4 0-16,-5-3 0 0,-6 0 0 0,3 0 0 15,7 0 0-15,-11-3 0 0,4 3 0 0,8 0 9 0,-5 0-9 16,-6 0 10-16,3 0-10 0,7 0 8 0,-7 0-8 16,0 0 0-16,4 0 0 0,-11 0 8 0,10 0-8 15,1 0 0-15,-4 0 9 0,-7 0 1 0,0 0 0 16,0 0 0-16,10 0 0 0,-10 0 6 0,0 0 2 15,0 0 0-15,0 0 0 0,0 0-18 0,0 0 0 0,0 0 0 0,0 0 0 16,0 0 12-16,0 0-2 0,0 0 0 0,0 0 0 16,0 0-2-16,0 0-8 0,0 0 12 0,0 0-4 15,0 0-8-15,0 0 10 0,7-7-10 0,-7 7 10 16,4-3-10-16,7-3 0 0,-11 6 0 0,0-6 8 16,10 3 0-16,-10 3 0 0,0-7 0 0,4-2 0 15,-1 6 4-15,1-3 0 0,-1-4 0 0,1 1 0 16,3-1 0-16,-4 4 1 0,-3-3 0 0,4-4 0 15,-4-3-13-15,3 7 8 0,1-7-8 0,-4-2 0 16,3 5 9-16,-3-3-9 0,0-3 8 0,0 1-8 16,-3-4 0-16,3 9 0 0,0-3 0 0,-4 4 0 15,1-4 0-15,-1 1 0 0,1 2 0 0,3-3 0 16,0 7 0-16,-7-7 0 0,7 7 0 0,-4-4 12 16,8-2-12-16,-4 5 0 0,-4-5 0 0,4 5 0 15,0 1 0-15,0-4 0 0,0-2 0 0,0 5 0 0,0-6 0 0,4 4 0 16,-4-4 0-16,0 10 0 0,0-3-9 0,0-1 9 15,0 1-12-15,0-1 12 0,0 1-8 0,0 0 8 16,0 2 0-16,0 4 0 0,0 3-8 0,0 0 8 16,0-6 0-16,0 6 0 0,0-3-8 0,0 3 8 15,0 0 0-15,0 0 0 0,0 0-8 0,0 0 8 16,0 0 0-16,0 0 0 0,-7-7-9 0,7 7 9 16,0 0 0-16,0 0-9 0,0 0 9 0,0 0 0 15,0 0 0-15,0 0 0 0,0 0 0 0,0 0 0 16,-7 7 0-16,7-7 0 0,0 0 0 0,-4 0 0 15,-3 3 0-15,4-3 0 0,-8 0 0 0,4 6 0 0,0-6 0 0,-7 0-8 16,3 3 8-16,1 4 0 0,-8-7 0 0,4 3 0 16,-4 3 0-16,-3-3-8 15,0 3 8-15,-4-6-8 0,0 10 8 0,-3-10 0 16,4 6 0-16,-5-3 0 0,-2-3 0 0,2 6-13 0,1-2 5 0,-4-4 8 16,1 9 0-16,-1-9 12 0,-7 6 0 0,-3-6 0 15,-1 3-12-15,-6 4 0 0,7-7-12 0,-4 9 12 16,-4-9 0-16,8 9 0 0,-4-2 0 0,-3-4 0 15,-1 3-14-15,5-3 5 0,-1 4 1 0,0-4 0 16,-4 3 8-16,12-6 11 0,-12 6-3 0,8-3 0 16,0-3-8-16,-1 7 12 0,4-4-12 0,1-3 12 15,2 6-12-15,1-3 0 0,0-3 0 0,0 0 0 0,-1 6-12 0,1-6 12 16,0 4-10-16,6-4 10 0,-2 0 0 0,3 6-9 16,-4-3 9-16,4-3 0 0,-8 6 0 0,12-6 0 15,-1 3 0-15,0 4 0 0,-3-7 0 0,10 6 0 16,-6-3 0-16,6 3 0 0,4-3-10 15,-4-3 10-15,1 7-12 0,2-4 12 16,1-3-12-16,0 0 12 0,-3 6-12 0,-1-3 12 16,7-3-8-16,-3 0 8 0,-3 7 0 0,3-7 0 0,-1 0-10 0,1-7 10 15,4 7-8-15,-1 0 8 0,-3-3 0 0,3-3 0 16,4 6 0-16,0 0-8 0,7-3 8 0,-10-4-8 16,10 7 8-16,0 0-8 0,-11-3-5 0,11-3-1 15,0 6 0-15,0 0 0 16,0 0-83-16,-7 0-17 0,7 0-3 0,0 0-751 0,0 0-149 0</inkml:trace>
  <inkml:trace contextRef="#ctx0" brushRef="#br0" timeOffset="123399.08">4029 7881 2350 0,'0'0'104'0,"0"0"22"15,-4 0-101-15,-3 0-25 0,7 0 0 0,0 0 0 0,0 10 20 0,0-1-2 16,0-9 0-16,0 10 0 0,7 5-18 0,-7-2-19 15,4 2 4-15,3-2 1 0,-7 9 14 0,7-10 0 16,0 7 0-16,-7-3 0 0,3 3 0 0,4 0 0 16,-7-4 0-16,0 4 0 0,0 6 0 0,-7-12 0 15,7 9 8-15,-3-10-8 0,3 7-8 0,-7-3-9 16,3-7-2-16,4 10 0 0,0-10 1 0,0-2 0 16,4 2 0-16,3 0 0 15,3-9-165-15,-2 10-33 0</inkml:trace>
  <inkml:trace contextRef="#ctx0" brushRef="#br0" timeOffset="123765.57">4544 7841 1785 0,'0'0'79'0,"-4"6"17"0,4-3-77 0,-7 3-19 16,4-3 0-16,3 10 0 0,3-1 157 0,-3 4 28 15,7-3 6-15,-7 2 1 16,4 4-145-16,6 0-29 0,-10-3-6 0,11 9 0 0,-11-6-3 0,7-1 0 15,0 1 0-15,4 0 0 0,-1-3-9 0,-6 3 0 16,6-1 9-16,1-2-9 0,-8 3-8 0,5-10-7 16,-1 7-1-16,0-7 0 15,3 10-19-15,-10-9-4 0,0 5-1 0,4-5 0 16,-1 5-27-16,-3-5-5 0,0-1-2 0,7 1 0 16,-7-7-99-16,0-3-20 0,0 0-4 0,0 0-1 0</inkml:trace>
  <inkml:trace contextRef="#ctx0" brushRef="#br0" timeOffset="124077.92">5052 7847 2516 0,'0'0'56'0,"0"9"11"0,7 7 2 0,-7-4 1 0,0 7-56 0,0-3-14 0,0 9 0 0,0-3 0 16,3 3 0-16,4 0 0 0,-7-6 0 0,11 9 0 15,-4-9 0-15,4 3 0 0,-4 0 0 0,0-6 0 16,0 2 0-16,3-2-12 0,-3-3 12 0,1 2-13 15,2-5-43-15,-6-1-8 0,3 1-1 0,-4 5-1 16,1-12-100-16,3 4-20 0,-4-4-4 0,4 3-1 0</inkml:trace>
  <inkml:trace contextRef="#ctx0" brushRef="#br0" timeOffset="124565.9">5764 7355 1440 0,'0'0'128'16,"0"0"-103"-16,0-7-25 0,0 7 0 15,0 0 187-15,0 0 32 0,0 0 6 0,7 0 2 16,1 0-172-16,2 0-35 0,1 0-6 0,3 10-2 0,-4-4-1 0,4 3-1 15,4 1 0-15,3-1 0 0,0 10-10 0,1 6 0 16,-1-6 0-16,7 9 0 0,-3-3 0 0,-1 3 0 16,1 1 0-16,-7 5 0 0,-1-6 0 0,8 7 0 15,-11-7 0-15,0 7 0 0,4-1 0 16,-4-6 0-16,-3 7 0 0,-8-7 0 0,8 6 8 0,-1-5 0 16,-6 2 0-16,3-9 0 0,-4 3 21 0,1 3 4 15,-4-6 1-15,0 0 0 0,0-3-21 0,-4-3-4 16,1 3-1-16,-8-1 0 0,-3 4-8 0,4-3 0 15,-12-6 0-15,8 12 0 16,-10 0-48-16,-1-3-11 0,-7 3-2 0,4 0-995 0</inkml:trace>
  <inkml:trace contextRef="#ctx0" brushRef="#br0" timeOffset="127201.48">833 9866 288 0,'0'0'25'0,"0"0"-25"0,0 0 0 0,0 0 0 15,0 0 289-15,0 0 53 0,0 0 10 0,0 0 3 16,-4 0-250-16,4 0-49 0,0 0-11 0,0 0-1 0,-7 10-4 0,7-10 0 16,-4 6 0-16,-3-6 0 15,4 9-16-15,3 1-3 0,-7-1-1 0,3 7 0 16,1-7 4-16,-4 4 0 0,7 9 0 0,0-3 0 0,-4-1 16 0,4 1 4 16,0 0 1-16,0 3 0 0,0 0-9 0,0-3-1 15,0 6-1-15,0-6 0 0,-7-4-11 0,7 4-3 16,-3-3 0-16,3-4 0 0,0 4-6 0,-4-7-2 15,4 1 0-15,-7-1 0 0,7-9-2 0,0 0-1 16,0 0 0-16,0 0 0 0,0 0 7 0,0 0 0 16,0 0 1-16,0-3 0 0,0-6-9 0,0-4-8 15,0 4 9-15,0-4-9 0,7-2 8 0,-3 2-8 16,-4-9 0-16,10 3 9 0,-6 0-9 0,6 4 0 0,-6-4 0 0,3 6 0 16,-4-2 0-16,8 5 0 0,-4 4 0 0,-3 3 0 15,6-3-12-15,-10 6 12 16,0 0-12-16,4 9 12 0,6-3 0 0,1 4 0 15,-11-1 0-15,10 7 12 0,-6-4-12 0,3-2 12 0,-3 5-12 16,6-5 12-16,-6-1-12 0,3 7 0 0,0-13 0 0,0 3 8 16,-7-6-8-16,10 3 10 0,1 4-10 0,-7-7 10 15,6 0-2-15,-6 0-8 0,6-7 12 0,1-2-4 16,-8 6 0-16,8-6 0 0,-1-7 0 0,5 0 0 16,-5 4 0-16,4-4-8 0,-3-3 12 0,-1 0-4 15,1 10-8-15,0-7 8 0,-4-3-8 0,0 4 8 16,7 2-8-16,-7-2 0 0,-4 5 9 0,1 4-9 15,3 3 0-15,-3-4 0 0,-4 7 0 0,0 0 0 0,10 0 8 16,-6 7 1-16,6-4 0 0,1 3 0 0,-1 0 3 16,1-2 0-16,0 2 0 0,-4-3 0 0,14 3-4 0,-11-3-8 15,1-3 12-15,3 7-4 0,-3-4-8 0,-1 6 0 16,-3-3 0-16,11 10 8 16,-7-3-8-16,-4 2 0 0,3 4 0 0,1 9 0 0,-8-3-10 0,4 1 10 15,-3-5-13-15,3 5 5 0,-7-1 8 16,3-7 0-16,-3 1 0 0,7 0 0 0,-7-3 0 15,4 3-13-15,-4-10 5 0,4 0 8 16,3 1-45-16,-7-4-2 0,0-6 0 0,0 0-734 16,0 0-147-16</inkml:trace>
  <inkml:trace contextRef="#ctx0" brushRef="#br0" timeOffset="130004.11">374 9311 1594 0,'0'0'71'0,"0"0"14"0,0 0-68 0,0 0-17 0,0 0 0 16,0-6 0-16,0 3 32 0,0 3 2 16,0 0 1-16,11-6 0 0,3-4-21 0,-4 7-4 15,4-3-1-15,0 6 0 0,8-10 2 0,-8 10 0 0,7-3 0 0,-3-3 0 16,3 0-2-16,3 3 0 0,-9 3 0 0,6-7 0 15,0 7-9-15,-7 0 8 0,0 0-8 0,0 0 8 16,-3 7-8-16,-4-7 0 0,-4 9 9 0,1-9-9 16,-4 0 15-16,0 9-2 0,-4 1 0 0,-6-1 0 15,-1 1 19-15,4-4 3 0,-3 3 1 0,-8 1 0 16,11-1-24-16,-4 0-4 0,1 1 0 0,-1-1-8 16,1-2 0-16,2-4 0 0,1 3 0 0,-3 0 0 0,6-3 0 15,-3 4 0-15,7-7 0 0,-3 3 10 0,3-3-10 0,0 0 0 16,0 0-10-16,0 0 10 0,-4 6 0 0,4-6-9 15,0 0 9-15,0 0 0 0,0 0 0 0,0 0-8 16,0 0 8-16,0 0 0 0,4 3-9 0,6 3 9 16,-6-2-10-16,6-4 10 0,1 6 0 0,3-6-9 15,-3 0 9-15,-1 0 0 0,4 0 0 0,-3 0 0 16,3 0 0-16,0 0 0 0,4 0 0 16,-11 0 0-16,3 0 12 0,8 0-4 0,-11 3-8 0,4 3-12 15,-4-6 4-15,-4 10 0 0,1-4 8 0,3 3 0 16,-14 1 0-16,7-7 0 0,-4 6 13 0,4-2 2 15,-10-4 0-15,6 3 0 0,-6 3-15 0,6 1 8 16,-3-1-8-16,-7 1 0 0,3-4 11 0,-3 3-11 16,7 7 12-16,0-7-12 0,-3-5 10 0,-1 5-10 0,4-3 8 15,3 4-8-15,1-1 0 0,-4-3 0 0,3-3 0 0,4-3 0 16,-7 10-22-16,7-10 3 0,-3 0 1 0</inkml:trace>
  <inkml:trace contextRef="#ctx0" brushRef="#br0" timeOffset="130718.38">2025 9365 1094 0,'0'0'97'0,"7"-7"-77"0,-7-2-20 0,0 9 0 0,0 0 160 0,0 0 28 0,0 0 5 0,0 0 2 16,0 0-156-16,0 0-31 0,0 0-8 0,0 0 0 16,0 0 8-16,0 0 0 0,-7 9 0 0,3-2 0 0,-6 2-8 0,-1 0 0 15,8 1-11-15,-8-1 11 0,1 7 0 0,-1-7 0 16,-3 10 0-16,3 0 10 0,-3-3 21 0,0 2 4 15,3 11 1-15,-10-7 0 0,7 6-7 0,-7 0-1 16,7 0 0-16,0 4 0 0,-11-1-3 0,11 3-1 16,-4 1 0-16,4 9 0 0,0-10-4 15,4 4-2-15,-5 0 0 0,5 6 0 16,6-10-10-16,-3 10-8 0,-3-10 9 0,6-2-9 16,4 2 8-16,4-6-8 0,-4 7 0 0,7-10 9 0,3 3-9 15,-6-3 0-15,6-6 0 0,1 6 0 0,-4-6 0 0,11 6 0 16,-1-3 0-16,5-6 0 0,-8 3-12 15,7-1 12-15,4-2-10 0,-1 3 10 0,-3-10-25 0,4 7 1 16,0-3 0-16,-4-1 0 16,-3 1-104-16,3-4-21 0,-11 0-4 0,4-2-1 0</inkml:trace>
  <inkml:trace contextRef="#ctx0" brushRef="#br0" timeOffset="132254.13">2247 9750 748 0,'0'0'67'0,"0"0"-54"15,0-3-13-15,0 3 0 0,0 0 331 0,0 0 63 16,0-6 13-16,0 6 2 0,0 0-331 0,0 0-66 16,0 0-12-16,0 0 0 0,0 0-9 0,11 0 9 15,-4 0-8-15,0 0 8 0,-7 0 0 0,10 9-8 16,-2 1 8-16,-1-4 0 0,-7 3 0 0,0 10-8 15,3-3 8-15,-3 3 0 0,7-1 0 0,-7 8 0 16,0-8 0-16,4 7 0 0,-4-3 17 0,3 4 3 16,-6-8 0-16,-1 1 0 0,4 6 10 0,-7-6 2 0,4 3 1 15,3-3 0-15,-7-7-1 0,3 4-1 0,4 3 0 16,-4-3 0-16,-6-4-14 0,10-3-2 16,-7 7-1-16,3-6 0 0,4-1-14 0,-3 0 11 15,-4 1-11-15,3-4 10 0,4-6-10 0,0 9 0 16,0-9 0-16,0 0 8 0,0 0 0 0,0 0 0 15,0 0 0-15,0 0 0 0,0 0 0 0,0 0 0 0,0 0 0 0,0 0 0 16,0 0 0-16,4-9 0 0,3 3 0 0,-7 6 0 16,0 0-8-16,3-3 12 0,-3-4-12 0,0 7 12 15,0 0-4-15,11-3-8 0,-11 3 12 0,10 0-4 16,-2-6-8-16,2 6 0 0,1 0 0 0,-1 0 8 16,4 0-8-16,1 0 0 0,2 0 0 0,-3 0 0 15,7 0 0-15,-3 6 0 0,3-6 0 0,0 0 0 0,-3 0 0 16,3 3 0-16,0-3 0 0,-3 7 0 0,3-7 0 0,-7 3 0 15,7-3 0-15,-6 0 0 16,6 6 0-16,3-6 0 0,-6 0 0 0,3 3 0 16,4 3 0-16,7-6 8 0,-8 0-8 0,5-6 8 0,2 6-8 15,-2 0 0-15,2-3 9 0,-2 3-9 0,2-6 0 0,-6 6 9 16,0 0-9-16,-1-3 0 0,-2-4 8 16,2 7-8-16,-10 0 0 0,8-3 0 15,-8-3 0-15,0 6 8 0,0 0-8 0,3 0 0 0,-2 0 8 0,-5-3-8 16,4-3 0-16,0 6 0 0,1 0 8 0,2 0-8 15,-3-4 9-15,7-2-9 0,-3 12 8 0,3-12-8 16,0 6 0-16,4 0 9 0,0-3-9 0,-8-3 0 16,5 6 0-16,2 0 0 0,-3 0 8 0,-6-7-8 15,6 7 0-15,-11 0 8 0,4 0-8 0,-3 0 0 0,-7 0 0 0,-4 0 8 16,0 0 1-16,10 7 0 0,-10-7 0 0,11 0 0 16,-1 0 6-16,-6 0 1 0,-4 0 0 0,10 0 0 15,1 0-16-15,-4 0 9 0,0 0-9 0,4 0 8 16,-1 0-8-16,-3 0 0 0,-7 0 9 0,7 0-9 15,-7 0 0-15,11 0 9 0,-4 0-9 0,-7 0 0 16,0 0 13-16,0 0-4 0,0 0-1 0,0 0 0 16,0 0 12-16,0 0 1 0,0 0 1 0,7-7 0 15,-7 7-13-15,0 0-9 0,0 0 12 0,0 0-12 16,11 0 0-16,-8-3 0 0,4 3 0 0,7 0 0 16,-10-6 0-16,6 6 0 0,1 0 0 0,0-3 0 15,-11 3 0-15,10 0 0 0,-6-6 0 0,6 6 0 16,1-3 0-16,-8 3 0 0,-3 0 0 0,11-7 0 15,-11 7 0-15,0 0 0 0,0 0 0 0,4 0 0 16,6 0 0-16,-10 0 0 0,0 0 0 0,7 0 0 16,-3-3 0-16,-4 3 0 0,10-6 0 0,-10 6 0 0,0 0 0 0,4-3 0 15,3-4 0-15,0 1 0 0,0 3 28 0,-7-3 1 16,0 6 1-16,11-10 0 0,-11 1-17 0,3 6-3 16,4-3-1-16,-3-4 0 0,-4 1-9 0,0-1 8 15,0 1-8-15,-4-1 8 0,8 1-8 0,-8-7 8 16,4 1-8-16,-7 2 8 0,7-2-8 0,0-4 0 15,-3 0 0-15,3 0 8 0,-7-3-8 0,7 3 0 16,0 0 0-16,0 1 0 0,-4 2 0 0,4-3 0 16,4 0 0-16,-4 1 0 0,-4 2 0 0,4-3 0 15,4 0 0-15,-4 4 0 0,0 2-8 0,0-3 8 16,0 7 0-16,0 0 0 0,7 2 0 0,-7-2-9 16,-7 9 9-16,7 0 0 0,0 0-10 0,0 0 10 15,0-10-8-15,0 10 8 0,0 0 0 0,0 0-8 16,0 0 8-16,0 0 0 0,-4 0 0 0,4 0-8 0,0-9 8 0,-7 9 0 15,7-6 0-15,0 6 0 0,-4-3 0 0,4 3-8 16,-3-7 8-16,3 7 0 0,-11 0 0 0,4 0 0 16,7 0 0-16,-3 7-8 0,-1-7 8 0,-6 0 0 15,3 3 0-15,7-3 0 0,-4 6 0 0,-3 0-8 16,0-3 8-16,0-3 0 0,7 0 0 0,-4 10 0 16,-6-10 0-16,6 6 0 0,-3-6 0 0,4 0 0 15,-8 0 0-15,0 3 0 0,8-3 0 0,-8 0 0 16,1 0 0-16,-1 0 9 0,1 0-9 0,-5 0 0 15,1 7 8-15,0-7-8 0,-7 0 0 0,-4 0 0 0,1 0 0 0,-1 3 0 16,0-3 8-16,-6 6-8 0,-5-6 0 0,8 9 0 16,-7-2 0-16,3-4 0 0,-3-3 0 0,-1 9 0 15,8-9 0-15,-11 6 0 16,8-2 8-16,-5-4-8 0,-2 6 0 0,2-6 0 0,-2 3 8 16,-5-3-8-16,4 6 0 0,1-6 0 0,2 3 0 0,1 4 0 15,3-7 0-15,4 3 0 0,-4 3 0 0,4 0 0 16,3-3 0-16,1-3 0 0,-1 10 0 0,4-10 0 15,0 6 0-15,3-3 0 0,-3 4 0 0,0-4 0 16,3-3 0-16,0 0 0 0,4 0 0 0,0 6 0 16,0-6 0-16,4 0 0 0,2 3-9 0,5-3 1 15,3 0 0-15,0 0 0 16,0 0-86-16,0 0-17 0,0 0-3 0,0 0-1 16,0 0-93-16,0 0-18 0,0 0-4 0,11-9-1 0</inkml:trace>
  <inkml:trace contextRef="#ctx0" brushRef="#br0" timeOffset="132604.34">2956 9741 1785 0,'0'0'79'0,"0"0"17"16,0 0-77-16,0 0-19 0,0 0 0 0,0 0 0 0,0 0 121 0,0 0 21 15,0 0 4-15,0 0 1 0,0 0-95 0,4 9-20 16,6 1-3-16,-6-4-1 0,3 3-15 0,-3 1-3 16,6 5-1-16,1-5 0 0,-8 2-9 0,4 4 0 15,7-7 0-15,-10 10 8 0,6-3 1 0,-2 3 0 16,-1 0 0-16,0-1 0 0,-4 8-9 0,4-1 0 15,-3 0 0-15,-4-3 0 0,7 3 0 0,-4 3 0 16,-3-9-10-16,0 3 10 0,4-3 0 16,-4-1 0-16,0-2 0 0,7-3 0 15,-7 2-44-15,3-12-13 0,-3-3-3 0,0 0-982 16</inkml:trace>
  <inkml:trace contextRef="#ctx0" brushRef="#br0" timeOffset="133586.47">3736 9242 288 0,'0'0'25'0,"0"0"-25"16,0 0 0-16,0 0 0 0,0 0 203 0,0 0 35 16,0 0 7-16,0 0 2 0,3 7-105 0,8-7-21 15,-11 0-4-15,11 9-1 0,-1 0-22 0,-3-2-5 16,11-4-1-16,-4 6 0 0,0 1-32 0,7-4-6 0,4 3-2 0,-4 7 0 15,4-4-17-15,-8-2-4 0,15 6-1 0,-7 2 0 16,3 1-3-16,4-3-1 0,-7 12 0 0,3-3 0 16,4 3-22-16,-11 1 0 0,-4 5 0 0,5-6 0 15,-8 7 0-15,0-7 0 0,-4 7 0 0,1-1 0 16,0 1 28-16,-8-1 5 0,4-3 1 0,-7 4 0 16,0-1 23-16,0 1 5 0,0 3 1 0,0-4 0 15,-7 0-17-15,4 1-3 0,3-4-1 16,-8-6 0-16,5 10-30 0,-1-7-12 0,-3-3 11 0,4 3-11 15,-4-2 9-15,0-8-9 0,-4 11 8 0,1-4-8 16,-5 3-84-16,5 0-21 0,-11-3-5 16,0 0-1018-16</inkml:trace>
  <inkml:trace contextRef="#ctx0" brushRef="#br0" timeOffset="138125.29">6251 6931 288 0,'0'0'25'0,"0"0"-25"16,0 0 0-16,0 0 0 0,0 0 192 0,0 0 32 15,7-3 8-15,-7-3 0 0,0-4-136 0,0 7-28 16,4-3-6-16,3 3-1 0,0-3-7 0,0-4-2 0,4 1 0 16,-8 2 0-16,4 7-26 0,-7 0-6 0,7-9 0 0,-7 9-1 15,0 0-3-15,0 0 0 0,0 0 0 0,0 0 0 16,0 0-8-16,0 0-8 0,0 0 12 0,-3 6-12 15,-4-3 16-15,3 4-4 0,1 2-1 0,-4-3 0 16,3-2-11-16,-7 5 0 0,4-9 0 0,4 6 0 16,3-6 0-16,-4 3 0 0,-6-3 0 0,10 0 0 15,-7 0 15-15,0 7-3 0,7-7 0 0,-7 0 0 16,3 0 13-16,-10 3 3 0,7-3 0 0,-4 6 0 16,-3-3 12-16,4 3 4 15,-1 4 0-15,-3-1 0 0,-7-2-44 0,3 5 0 0,-3-3 0 0,0-2-11 16,3 8 11-16,-7-2 0 0,4 3 0 0,-3-7 0 15,2 0 0-15,-2 1 0 0,6-1 0 0,-7 1 0 16,1-1 0-16,6 1 9 0,-3-1-9 0,0-3 0 16,0 4 14-16,3-4-4 0,0-3-1 0,4 3 0 15,-7 4 1-15,7-7 0 0,0-3 0 0,3 6 0 16,4-6-10-16,-3 3 12 0,2-3-12 0,8 0 12 0,0 0-12 16,0 7 8-16,-7-7-8 0,7 0 8 0,0 0-8 0,0 0 0 15,0 0 0-15,0 0 0 0,0 0 0 0,0 0 0 16,0 0 0-16,0 0 0 0,0 0 0 0,0 0 8 15,0 0-8-15,7 0 8 0,-7 0-8 0,8-7 10 16,2 4-10-16,1-3 10 0,-1 3-10 0,1-7 12 16,-1 4-12-16,5-3 12 0,-1 5 0 0,0-8 0 15,-4 3 0-15,12-1 0 0,-12-2-4 0,15-4 0 16,-11 6 0-16,7-5 0 0,-3 2-8 0,-1-2 0 16,8 5 0-16,-7-6 0 0,3-2 0 0,0 5 0 0,4-3 0 15,-8 1 0-15,1 5 0 0,-4 1 8 16,4 0-8-16,-1-1 0 0,-6 1 0 0,-4 2 0 0,0-2 0 15,4 9 0-15,-4-3 0 0,-4-3 0 0,-3 6 0 16,14 0 0-16,-10 0 0 0,3 0 0 0,7 0 0 16,-10 0 0-16,-4 0 0 0,7-3 0 0,0 3 0 0,0 0 0 15,-7 0-10-15,10 0 10 0,-6 0-13 0,-4 0 5 32,0 0-24-32,0 0-5 0,0 0-1 0,0 0-599 0,0 0-120 0</inkml:trace>
  <inkml:trace contextRef="#ctx0" brushRef="#br0" timeOffset="139812.81">5556 7110 403 0,'0'0'36'0,"0"0"-36"0,0 0 0 0,0 0 0 16,-7 0 172-16,0 0 28 0,7 0 6 0,0 0 1 15,0 0-154-15,0 0-30 0,0 0-7 0,0 0 0 16,0 0 0-16,0 0 1 0,0 0 0 0,0 0 0 16,0 0 5-16,0 0 1 15,0 0 0-15,0 0 0 0,0 0 1 0,0 0 0 0,0 0 0 0,0 0 0 16,0 0 5-16,0 0 2 0,0 0 0 0,0 0 0 15,0 0-11-15,0 0-1 0,0 0-1 0,0 0 0 16,0 0 4-16,0 0 1 0,0 0 0 0,0 0 0 16,0 0-7-16,0 0 0 0,0 0-1 0,0 0 0 15,0 0-3-15,0 0-1 0,0 0 0 0,0 0 0 16,0 0-1-16,0 0 0 0,0 0 0 0,0 0 0 0,0 0 13 0,7-3 2 16,0 3 1-16,4-6 0 0,-1 2 5 0,1-2 1 15,0-3 0-15,-1 6 0 0,-3-4-1 0,4-2 0 16,-1-1 0-16,-3 1 0 0,1 3-10 0,-1-4-1 15,3 7-1-15,-10-6 0 0,7-1-5 0,0-2-1 16,4 2 0-16,-11 1 0 0,7 0-2 0,-4-1-1 16,1 1 0-16,-1-1 0 0,5 4-10 0,-5-3 0 15,-3-1 0-15,7 7 0 0,-7-3 0 0,4 3 8 16,-4-3-8-16,0 6 0 0,0 0 0 16,0 0 0-16,0 0 0 0,0 0 0 0,0 0 0 0,0 0 0 0,-4 6 0 15,-3-3 0-15,4 6 0 0,-5 1 0 0,5 5 0 0,-4-5 0 16,3-1 0-16,1 7 0 15,-8-4-9-15,8 4 9 0,-4 0 0 0,3-4 0 16,-6 4 0-16,-5-7 0 0,8 10 0 0,-3-3 0 16,-4-3 0-16,0-4 0 0,-1 7 0 0,5-1 0 15,-11-2 0-15,7-4 0 0,0 7 10 0,3-7-1 0,0 1 0 0,1-1 0 16,-1 7 7-16,1-7 0 0,3 1 1 0,-4-4 0 16,4 3-7-16,3-6-2 0,4-3 0 0,-3 10 0 15,-1-4-8-15,4-6 10 0,0 0-10 0,0 0 10 16,0 0-10-16,0 0 8 0,0 0-8 0,0 0 8 15,0 0 0-15,0 0 0 0,7 0 0 0,4 10 0 16,-11-10 9-16,3 0 2 0,5 9 0 0,6-3 0 16,-4-3-7-16,1 7 0 0,3-4-1 0,0 3 0 15,7-5-11-15,-7 2 10 0,7 3-10 0,-3 1 10 0,3-1-10 0,0-9 0 16,4 6 0-16,-7-3 8 0,3-3-8 16,0 0 8-16,-3 7-8 0,-1-7 8 0,1 0-8 15,-4 0 0-15,4-7 0 0,-8 7 8 0,8 0-8 0,-4-3 0 16,4-3 0-16,-8 3 0 15,4-3-31-15,4-4-1 0,0 1-1 0,-4-1 0 16,0 4-106-16,0-6-21 0,4 5-4 0</inkml:trace>
  <inkml:trace contextRef="#ctx0" brushRef="#br0" timeOffset="141027.91">3231 8609 1321 0,'0'0'28'0,"0"0"7"0,0 0 1 0,0 0 2 0,0 0-30 0,0 0-8 0,4-3 0 0,-4 3 0 0,0-7 37 0,0 7 7 15,11-9 0-15,-11 9 1 0,0 0-5 0,0-3 0 16,0 3-1-16,0 0 0 15,0 0-19-15,0 0-4 0,0 0-1 0,0 0 0 0,0 0-15 0,0 0 0 16,0 9 8-16,0-6-8 16,0 13 11-16,0-6-1 0,0 5 0 0,-7-2 0 0,-1 2 1 0,1 4 0 15,4 0 0-15,-8 0 0 0,-3 3 5 0,4-3 2 16,-5 3 0-16,5 3 0 0,-4-7-2 0,-7 8-1 16,7-1 0-16,-8-7 0 0,1 11-7 0,4-4 0 15,-8-6-8-15,4 9 12 0,-4-9-12 0,0 6 0 16,4-6 8-16,7 2-8 0,-7-2 11 0,7-6-1 0,0-4 0 0,3 7 0 15,-3-7 12-15,-4 1 2 16,11-4 1-16,-3 3 0 0,-1-5-6 0,0-4-2 0,8 6 0 0,-8-6 0 16,4 0 1-16,7 0 0 0,0 0 0 0,-3 0 0 15,3-6 6-15,-4 2 0 0,-3-2 1 0,4 3 0 16,3-3 2-16,0-4 0 0,-7 7 0 0,7-3 0 16,0-3-12-16,0 2-3 0,-4-2 0 0,4-1 0 15,0 7-12-15,0-6 8 0,4-1-8 16,-4 4 0-16,7-3 8 0,-7 3-8 0,0-4 0 0,3 7 9 15,-3 3-9-15,0-6 0 0,0 6 0 0,0 0 0 16,0 0 0-16,0 0 0 0,0 0 0 0,0 0 0 16,0 0 0-16,0 0 0 0,0 0 0 0,0 0 0 15,0 0 0-15,0 0 0 0,0 9 0 0,0 1 0 16,-3-1 0-16,3 3 0 0,0 1 0 0,-7-4 0 16,3-2 0-16,4 2 0 0,0 1 0 0,0-1 0 0,0-9 0 0,-7 6 0 15,7 4 0-15,0-7 0 0,0 6 0 0,0 1 0 16,0-4 0-16,0-6 8 0,0 0 0 0,7 9-8 15,-7-9 12-15,0 7-4 0,0-4 4 0,0 6 0 16,0-9 0-16,4 6 0 0,-4-6 8 0,7 10 3 16,-4-7 0-16,8-3 0 0,-8 0 4 0,4 0 1 15,7 0 0-15,-3 0 0 0,3 0-7 0,0-3-1 16,7 3 0-16,1-7 0 0,-8 4-20 16,7-3 0-16,-3-3 0 0,3 9 0 15,3-10-104-15,-2 1-26 0</inkml:trace>
  <inkml:trace contextRef="#ctx0" brushRef="#br0" timeOffset="143027.66">1877 10763 939 0,'0'0'41'0,"0"0"10"0,0 0-41 0,0 0-10 0,3-6 0 0,8 6 0 16,-11 0 59-16,0 0 9 0,0 0 3 0,10 0 0 16,-10 0-20-16,0 0-4 0,0 0-1 0,0 0 0 15,0 0-5-15,0 0-1 0,0 0 0 0,0 0 0 16,0 0 3-16,0 0 0 0,0 0 0 0,0 9 0 16,0-2-6-16,0 2-1 0,-3 0 0 0,-4 1 0 15,3-1-36-15,-3 10-8 0,-3-3-2 0,6 2 0 16,-10 1 22-16,4 6 5 0,-5-3 1 0,-2 10 0 0,-1-4-1 15,-3 10 0-15,0 2 0 0,3-2 0 0,-7 6-17 0,4-7 0 16,-3 4 0-16,2-3 0 0,-2-1 10 0,6-2-10 16,-3-1 8-16,0-5-8 15,3 8 36-15,-3-5 3 0,0-1 0 0,7 0 0 16,-7-9-6-16,3 10-1 0,0-10 0 0,4 3 0 16,0-6-11-16,0-1-2 0,3 4-1 0,-3-9 0 15,4 6 3-15,-1-4 1 0,-3-5 0 0,3 5 0 0,1-5-11 0,-1-1-3 16,8-6 0-16,-8 7 0 0,8 2-8 0,-8-9 0 15,11-3 0-15,0 10 8 0,-7-4 0 0,7-6 0 16,0 0 0-16,0 0 0 0,0 0 10 0,0 0 2 16,0 0 0-16,0 0 0 0,0 0-1 0,0 0 0 15,0 0 0-15,0 0 0 0,0 0-3 0,0 0-1 0,0 0 0 0,0 0 0 16,0 0-7-16,0 0 0 0,0 0-8 0,0 0 12 16,-11 0-12-16,11 0 0 0,0 0 0 0,0 0 0 15,-3 3 0-15,-1 4 0 0,4-7 0 0,0 0 0 16,0 0 0-16,-10 0 0 0,3 3 0 0,7-3 0 15,0 0 0-15,0 0 8 0,0 0-8 0,0 0 0 16,0 0 0-16,0 0 0 0,0 0 0 0,0 0 0 16,0 0 0-16,0 0 8 0,0 0-8 0,0 0 0 15,0 0 12-15,0 0-1 0,0 0 0 16,7-10 0-16,-14 7 0 0,7-3 0 0,7-4 0 0,-7 1 0 16,-7 0 2-16,7 2 1 0,0-2 0 0,7 0 0 15,-7-1 0-15,0 1 0 0,-7-1 0 0,3-5 0 16,4 5-2-16,-3-2 0 0,-4-4 0 0,7 7 0 15,-4 2-12-15,4-5 0 0,0 2 0 0,0 1 0 16,0-4 0-16,0 10 0 0,0-6-11 0,0 3 11 16,0-4 0-16,0 10 0 0,0 0 0 0,0 0 0 0,0 0 0 0,0 0 0 15,0 0 0-15,0 0-11 0,0 0 11 0,0 0-8 16,0 0 8-16,0 10-8 0,-7-1 8 0,3 7-10 16,4 3 10-16,-7-1-10 0,4-2 10 0,3 9-8 15,3-6 8-15,-3 0-8 0,0 6 8 0,7-6-10 16,-3-1 10-16,3-2-10 0,-3 3 10 0,6 0 0 15,1-4 0-15,-1-2 0 0,-3-4 0 16,4 1 0-16,-1 2 0 0,1-2 0 0,3-7 0 0,0 6 11 16,-3-9-3-16,-1 7 0 0,5-4 1 0,2-3 0 15,-10 0 0-15,11 0 0 0,-4 0-9 0,-3 0 10 16,3 0-10-16,-4-3 10 0,1 3-10 0,3 0 0 0,-3 0 9 16,-8-7-9-1,8 7-60-15,-1 0-17 0,-6-3-3 0,-4 3-707 16,7 0-141-16</inkml:trace>
  <inkml:trace contextRef="#ctx0" brushRef="#br0" timeOffset="144333.66">681 12745 1666 0,'0'0'74'0,"0"0"15"0,0 0-71 0,0 0-18 16,0 0 0-16,0 0 0 0,0 0 28 0,0 0 3 15,-4 3 0-15,4-3 0 0,-3 6-8 0,-4-2-2 16,7-4 0-16,0 0 0 0,-4 6 1 0,4-3 0 16,0-3 0-16,0 6 0 0,0 4 0 0,-7-1 0 15,7-3 0-15,0 4 0 0,-3-1 6 0,3 4 2 16,0-7 0-16,0 10 0 0,0-4 6 0,-4 4 0 16,-3-4 1-16,7 4 0 0,-3 3-12 0,-5-3-2 15,5-7-1-15,-4 7 0 0,3-4 5 0,4 4 1 16,-3-7 0-16,-4 1 0 0,7-1 6 0,-4 0 2 0,4-2 0 0,0-4 0 15,0-3-7-15,0 0-1 0,0 9 0 0,0-9 0 16,0 0-5-16,0 0-2 0,0 0 0 0,0 0 0 16,0 0-2-16,0 0-1 0,0 0 0 0,0 0 0 15,0-12-3-15,11 2-1 0,-8-5 0 0,-3 5 0 16,11-5 7-16,-8 2 2 0,8-3 0 0,-4-2 0 16,-3-1-23-16,6 0 8 0,1-3-8 0,-4 3 0 15,0 7 0-15,7-10 0 0,-7 9 0 0,0-3 0 16,4-2 0-16,-1 8 0 0,-6-5 0 0,6 5 8 15,1-2 0-15,0-4 0 0,-8 10 0 0,4 6 0 16,-3-10-8-16,6 10 0 0,-6 0 0 0,6 0 0 16,1 0 0-16,0 0 0 0,-1 6 0 0,1-2 0 15,-4 2 0-15,3 3 0 0,1 1 0 0,0-1 0 0,-8 7 0 16,8-7 0-16,-4 7 0 0,-4-4 0 16,8 7 0-16,-8-3 0 0,4-7 0 0,-3 10-8 0,-4-9 8 15,7 5-13-15,-7-5 5 0,0-1 8 0,4 0 0 0,-4 1 8 16,0-1 2-16,0-9 0 0,3 10-10 0,-3-10 0 15,0 0 0-15,0 0 0 0,0 0 0 0,0 0 0 16,0 0 0-16,0 0 0 0,0 0 0 0,0 0 12 16,7-10-4-16,-3 1 0 0,3 6 0 0,-4-7-8 15,-3 1 12-15,4-7-4 0,3 7-8 0,-7-1 0 16,0-5 0-16,3-1 8 0,4 3-8 0,-7-2 0 0,4 5 0 0,-4 1 0 16,7-7 0-16,-4 7 0 0,1 0 0 0,3-4 0 15,-3 4 0-15,3 2 0 0,0-2 0 16,0-1-11-16,3 4 11 0,-6 3 0 15,6-3 0-15,-6 3-8 0,7-4 8 0,-1 7-8 0,-6-3 8 16,6 3-8-16,1-6 8 0,-1 6 0 0,1 0 0 0,-7 6 0 16,10-3 0-16,-4 4 0 0,1-4 0 15,-1 6-8-15,1 1 8 0,0 5 0 0,3-5 0 0,-4 5 0 16,-3-2 0-16,0 3 0 0,4 2 0 0,0 1 0 16,-8 6 0-16,8-6 0 0,-11 0 0 0,3 3-8 15,4 0 8-15,-3-3-10 0,-4-4 10 0,0 4-10 16,0-3 10-16,0 3-10 0,0-10 10 0,0 7-10 15,0-4-77 1,0-2-15-16,0-1-3 0,0 4-1 0,0-10-51 0,0-3-11 0,0 0-1 0,0 0-490 16,0 0-97-16</inkml:trace>
  <inkml:trace contextRef="#ctx0" brushRef="#br0" timeOffset="145445.46">349 12165 172 0,'0'0'8'0,"0"0"1"0,0 0-9 0,0 0 0 0,0 0 0 0,0 0 0 0,0 0 235 0,0 0 45 15,0 0 8-15,0 0 3 0,0 0-151 0,0 0-29 16,0 0-7-16,0 0 0 0,0 0-51 0,0 0-9 16,0 0-3-16,0 0 0 0,0 0-26 0,0 0-6 15,-10 9-1-15,10-6 0 0,-7 7-8 16,7-1 0-16,-4-3 0 0,4 4 0 0,-3-1 0 0,3 1 0 16,-7-1 0-16,7 1 0 0,-4-1 13 0,4 3-2 15,0-2-1-15,-7-1 0 0,7-6 5 0,0 7 1 16,0-10 0-16,-4 6 0 0,4-3-3 0,0 3 0 15,0-6 0-15,0 10 0 0,0-1-5 0,4-2-8 0,-4-7 11 0,0 3-11 16,7 6 0-16,-3 1 0 0,-4-10 0 0,10 6 0 16,-6-3 11-16,3 3-2 0,3-6 0 0,-6 0 0 15,6 0 1-15,1 0 0 0,0 0 0 0,-4 0 0 16,10 0-10-16,-10-6 0 0,0 3 0 0,7 3 0 16,-6-6-12-16,-1 6-4 0,0-4 0 0,3-2-1 31,-6 6-47-31,-1 0-10 0,4-3-2 0,-3-3 0 0,6 6-12 15,-10 0-2-15,11-10-1 0,-11 10 0 0,11 0-1 0,-8-9 0 0,4 9 0 0</inkml:trace>
  <inkml:trace contextRef="#ctx0" brushRef="#br0" timeOffset="145708.51">547 12165 288 0,'0'0'12'0,"0"0"4"16,0 0-16-16,0 0 0 0,-4 3 0 0,4-3 0 0,-7 6 428 0,4-3 82 16,3 7 17-16,-4-4 3 15,4 3-454-15,0 7-90 0,-7-3-18 0,7 6-4 16,0-4 8-16,-3 4 1 0,3 0 1 0,0 6 0 0,-7 0 2 0,3-6 1 0,0 6 0 0,-3-3 0 31,4 3-34-31,-4 0-7 0,3-3-2 0</inkml:trace>
  <inkml:trace contextRef="#ctx0" brushRef="#br0" timeOffset="146364.1">2096 12086 1580 0,'0'0'70'0,"10"-9"14"0,-10 3-67 16,11 3-17-16,-11-4 0 0,10-2 0 0,-6 9 12 0,-4 0-2 0,7-9 0 0,-7 9 0 15,0 0-10-15,0 0 0 0,0 0 0 0,0 0 0 16,0 0 0-16,0 0 0 0,0 0 0 0,-7 9 0 15,-4 0 0-15,8 1 0 0,-8 5 10 0,-3 4-10 16,0-3 46-16,-4 3 2 0,4 0 1 0,0-1 0 16,-7 7 12-16,0 1 3 0,3-4 0 0,-3 3 0 15,0 3-30-15,-4-3-6 0,7 9 0 0,-3-5-1 16,0-1-15-16,3 13-4 0,-3-10 0 0,0 3 0 16,3 1 19-16,1 3 3 0,-1 2 1 0,8-2 0 15,-5-4-21-15,5 4-10 0,-1-10 10 0,1 7-10 16,6-7 11-16,-3 3-11 0,7-9 12 0,7 3-12 0,-7 1 9 15,4-1-9-15,6-7 0 0,-3 1 9 0,0 6-9 16,11-3 0-16,-11-6 0 0,11 3-11 0,-4 0 1 0,0-1 0 16,0-2 0-16,-3 0 0 15,-1-4-41-15,4 4-8 0,4-7-1 0,-11 7-578 16,11-7-115-16</inkml:trace>
  <inkml:trace contextRef="#ctx0" brushRef="#br0" timeOffset="147540.51">2145 12460 2264 0,'0'0'50'0,"0"0"10"0,0 0 3 0,0 0 0 0,-4 3-51 0,4-3-12 0,0 9 0 0,-3 1 0 0,-4-4 0 0,7 3 0 16,0 1 0-16,-4-1 0 0,4 0-8 0,0 7 8 16,0 0 0-16,0-4 0 0,0 7-8 0,0-3 8 15,0 3 0-15,0 6 0 0,0-6 0 0,0 6 0 16,-7-3 0-16,4 3 0 0,3-6 0 0,-7-1 9 15,3 4 1-15,1-3 0 0,-8-6 25 0,11 2 5 16,-7 4 0-16,3-9 1 0,1-1 11 0,-4 0 3 0,3 4 0 16,-3-10 0-16,7-3-13 0,0 0-2 0,0 0-1 0,0 0 0 15,0 0-26-15,0 0-5 0,0 0 0 0,0 0-8 16,0 0 12-16,0 0-12 0,0 0 12 0,0 0-12 16,0 0 0-16,0 0 0 0,11 0 0 0,-1 0 0 15,-10 0 0-15,4 0 0 0,-4 0 0 0,11 6 0 16,-11-6 10-16,10 0-2 0,1 0 0 0,-8 0 0 15,8 3-8-15,-1-3 12 0,1 0-12 0,3 0 12 16,7 0-12-16,-7 0 0 0,11 0 0 16,-4 0 8-16,7-3-8 0,-3 3-16 0,0-6 4 0,0 6 1 15,6-3 11-15,-6-3 0 0,0 6 0 0,-1 0 0 16,1-7 0-16,0 7 0 0,-4 0 0 0,0 7 8 16,-3-7 2-16,3 0 1 0,-7 6 0 0,0-3 0 15,4 3-11-15,-4-3 8 0,-4-3-8 0,1 7 8 16,3-4-8-16,-3 6 0 0,-1-9 0 0,-3 10 0 0,4-10 12 15,0 0 4-15,-1 6 1 0,1-6 0 0,-1 0-17 0,-3 0 0 16,0 0 0-16,4 0 0 0,-11 0 10 0,0 0-2 16,3 0 0-16,-3 0 0 0,0 0-8 0,0 0 0 15,0 0 0-15,0 0 8 0,0 0 9 0,0 0 2 16,0 0 0-16,0 0 0 0,4-6-2 0,-4 6 0 16,0 0 0-16,7-3 0 0,-7-4-8 0,0-2-1 15,0-1-8-15,4 1 12 0,-4 0 0 0,7-1 0 16,-7 1 0-16,0-7 0 0,0 4-12 0,0-4 0 15,3 0 0-15,-3-3 0 0,0 1 0 0,0-1 11 16,7 0-3-16,-7-6-8 0,0 0 0 0,0 3 0 16,4-3 0-16,-1-3 0 0,4 2 8 0,-3 1-8 0,3-3 0 15,-4 3 0-15,1-3 0 0,3 12 0 16,-7-3 0-16,4 1 0 0,-4 2 0 0,7 3 0 16,-7 4 0-16,0-1 0 0,0 4 0 0,0-3-9 0,0 3 9 0,0 6 0 15,0 0 0-15,0 0-10 0,0 0 10 0,0 0 0 16,0 0-10-16,0 0 10 0,0 0-8 0,0 0 8 15,0-10 0-15,0 10-8 0,0 0 8 0,0 0 0 16,0 0 0-16,0 0 0 0,0 0 0 0,0 0-8 16,0 0 8-16,0 0 0 0,0 0 0 0,0 0 0 15,0 0 0-15,0 0 0 0,-7 10 0 0,-4-4 0 16,4-6 0-16,-4 9 0 0,1 1 0 0,-4-4 0 16,3-3 0-16,0 3 0 0,-3-3 0 0,4 7 8 15,-4-10-8-15,3 6 0 0,-3-6 0 0,3 3 0 0,-3 4 0 16,-3-7 8-16,-1 0-8 0,0 6 0 15,1-6 0-15,-4 3 9 0,-1-3-9 0,5 6 0 16,-8-6 11-16,4 0-11 0,-4 3 10 0,1-3-10 0,-1 0 11 16,4 0-11-16,-1 0 12 0,-2 0-12 15,6 0 0-15,-3 0 0 0,0 7 0 0,3-4 0 0,1 3 0 0,-1-3 0 16,4-3 0-16,-4 6 0 0,4-2 0 0,3 2 0 16,1-6-12-16,6 3 12 15,-6 3-36-15,6-6-2 0,4 0 0 0,0 0 0 16,0 0-135-16,0 0-27 0,0 0-6 0,0 0-947 0</inkml:trace>
  <inkml:trace contextRef="#ctx0" brushRef="#br0" timeOffset="148132.54">2805 12005 864 0,'0'0'38'0,"0"0"8"0,0 0-37 0,0 0-9 0,0 0 0 0,0 0 0 0,7-6 216 16,7 6 40-16,-11 0 9 0,8-3 2 0,-1 3-196 0,1 0-39 16,0 3-8-16,3-3-2 0,0 0 9 0,0 9 1 15,-3-3 1-15,3 4 0 0,3-1-25 0,1 1-8 16,0 8 0-16,-4-2 0 0,-4 3 13 0,4 0-1 16,0 6 0-16,1 0 0 0,-5-3 20 0,8 3 3 15,-11 3 1-15,3 3 0 0,1 1-8 0,0-1-2 0,-1 1 0 16,-6-7 0-16,3 9-8 0,-4-6-2 0,8 7 0 0,-11-7 0 15,3 7 7-15,4-1 1 0,-7 1 0 0,0-4 0 16,0 0 8-16,0 1 3 0,0-1 0 0,-7-3 0 16,4 0-11-16,3-3-3 0,-7-6 0 0,7 6 0 15,-4-6-21-15,4 0 8 0,-3 0-8 0,3-3 0 16,-7-7 0-16,7 10-15 0,-4-10 3 0,-3 7 0 16,4-7-140-16,3 1-28 0,-7-1-6 15</inkml:trace>
  <inkml:trace contextRef="#ctx0" brushRef="#br1" timeOffset="182789.44">19692 6367 345 0,'0'0'31'0,"-11"-3"-31"16,-3-4 0-16,4 7 0 0,-4-6 122 0,3 6 18 15,-3-3 4-15,0 3 1 0,-4-6-96 0,1 6-19 16,-1 0-4-16,4 0-1 0,-4 0-9 0,4 0-3 16,4-3 0-16,-1 3 0 0,0-7 39 0,1 7 8 15,-1 0 2-15,4 0 0 0,0 0-3 0,0-3-1 16,3 3 0-16,4 0 0 0,0 0-3 0,-3-6-1 0,-4 6 0 0,7 0 0 15,0 0-10-15,0 0-3 0,0 0 0 0,0 0 0 16,0 0-19-16,0 0-4 0,10-3-1 0,5 3 0 16,-5 0-4-16,8 0-1 0,3-7 0 0,0 7 0 15,-7 0 4-15,11 0 1 0,3 0 0 0,4 0 0 16,3 0-7-16,-3 7-2 16,3-4 0-16,-3-3 0 0,0 0-8 0,3 0 8 0,-7-3-8 15,8 3 8-15,-1-7 0 0,0 7-8 0,0 0 12 0,4 0-4 16,-4 0-8-16,4 0 10 0,0 0-10 0,0 0 10 15,-4 0-10-15,4 0 0 0,-4 0 0 0,-3 7 8 16,0-4-8-16,-1-3 0 0,-2 0 9 0,-1 0-9 16,0 6 8-16,0-6-8 0,1 0 10 0,-5 3-10 15,4-3 20-15,-3 0-3 0,-4 0 0 0,1 0 0 16,2 7-17-16,4-7 10 0,-6-7-10 0,2 7 8 16,1 0 3-16,-4 0 0 0,0 0 0 0,0-3 0 15,-3 3 3-15,-4 0 1 0,-3-6 0 0,3 6 0 0,-7 0 1 0,0 0 0 16,-7 0 0-16,0 0 0 0,0 0-4 0,0 0-1 15,0 0 0-15,0 0 0 0,0 0-3 0,4-3 0 16,-4 3 0-16,0 0 0 0,0 0-8 0,0 0 8 16,0 0-8-16,0 0 8 0,0-7 3 0,0-2 0 15,-4 3 0-15,1 3 0 0,-1-4-3 0,-3-2 0 16,3 9 0-16,-6-9 0 0,-1 5-8 0,-3-2 0 0,-4 3 9 16,1-3-9-16,-4 3 0 0,0-4 9 15,3 7-9-15,-3-6 0 0,-4 3 10 0,4-3-10 0,-4 6 8 16,4-4-8-16,0-2 11 0,3 3-3 0,1-3-8 0,-1 3 12 15,4 3-4-15,3-7 0 0,4 4-8 0,0-3 12 16,-3 6-3-16,6-6-1 0,4 6 0 0,0 0 0 16,0 0-8-16,0 0 0 0,0-3 0 15,0 3 0-15,0 0 0 0,11-7 0 0,-1 7 0 16,4 0-11-16,0 0 11 0,4 0 0 0,0 0 0 0,-1 0-8 16,4 7 8-16,-3-7 0 0,0 0 0 0,3 9 8 15,-3-9-8-15,3 6 0 0,0-3 8 0,-7 4-8 16,4-4 0-16,-4-3 0 0,0 6 0 0,0-6 0 15,-3 3 0-15,-1 3 0 0,-3-2 0 0,0-4 0 16,-7 0 0-16,0 0 0 0,4 6 0 0,-1 3 0 16,-3 1 0-16,0-1 0 0,0 1 0 0,-3-1-8 0,-1 0 8 15,1 1 0-15,-4 2 8 0,0-2-8 0,0-1 8 0,-1 4-8 16,5-4 8-16,-4 7-8 0,0-7 0 0,0 7 0 16,3-4 0-16,-3-2 0 0,4 5 0 0,-4-5 0 15,3-1 0-15,4 1 0 16,0 5-54-16,7-5-15 0,-3-1-3 0</inkml:trace>
  <inkml:trace contextRef="#ctx0" brushRef="#br0" timeOffset="191725.15">3701 10801 939 0,'0'0'41'0,"0"0"10"0,0 0-41 0,0 0-10 0,0 0 0 0,0-7 0 16,0 7 36-16,-7-9 4 0,7 6 2 0,0 3 0 15,-4-6-13-15,4 6-2 0,0-3-1 0,0 3 0 16,0-7 27-16,0 7 6 0,-7-3 1 0,3-3 0 15,1 6 16-15,-4-6 3 0,7 6 1 0,-4 0 0 16,-3 0 19-16,7 0 4 0,0 0 1 0,0 0 0 16,0 0-32-16,0 0-5 0,0 0-2 0,0 0 0 15,0 0-41-15,0 0-9 0,0 0-2 16,0 0 0-16,0 0-5 0,7 6-8 0,-7-6 11 0,11 6-11 16,-4-3 12-16,4 4-12 0,-4-4 12 0,3 3-12 15,-10-6 13-15,4 9-4 0,6-6-1 0,-6 7 0 16,3-4 4-16,-4-3 0 0,1 4 0 0,3 2 0 15,-3 0 0-15,3-2 0 0,-7 2 0 0,10-6 0 16,-10 7-3-16,7-4 0 0,0 3 0 0,4 7 0 0,-4-7 1 16,4 1 0-16,-1-1 0 0,4 1 0 0,-3-1 0 0,3 7 0 15,4-7 0-15,-4 1 0 0,-4-1-10 0,1 7 0 16,3-4 0-16,-3 4 0 0,3-7 0 0,-4 1 0 16,1 8 8-16,-4-2-8 0,3-3 0 0,-2 9 0 15,-1-4 0-15,3 1 0 0,-3 0 0 16,4 0 0-16,-11-3 0 0,3 2 0 0,8 1 12 0,-8-3-4 15,4-4 0-15,-3 4 0 0,7 0 2 0,-8-4 0 16,4 4 0-16,4-7 0 0,-11 7 6 0,14-3 0 0,-4-4 1 0,-6 0 0 16,7 7-9-16,-1-6-8 15,-6-1 9-15,3 0-9 0,0 7 12 0,0-7-3 0,3 1-1 16,-6 6 0-16,7-4-8 0,-8-3 0 0,4 7 0 16,-3-6 0-16,3 5 0 0,-4-5 8 0,1 5-8 0,3-2 8 15,-4-4 0-15,4 1 0 0,-3-4 0 16,-1 3 0-16,-3 1-8 0,8-1 0 0,-5-3 0 0,4-2 0 15,-7-4 12-15,0 9 0 0,4 0 0 0,3-2 0 16,-7-4 6-16,3 3 2 0,1 3 0 0,-4-9 0 16,7 7-20-16,-7-7 0 0,3 3 0 0,4 6 0 15,-7 1 0-15,4-4 10 0,-4-6-10 0,10 3 8 16,-10 3-8-16,0-6 0 0,11 10 0 0,-7-4 0 16,-4-6 0-16,7 3 0 0,-4 3 0 0,-3-6 0 15,0 0 0-15,0 0 0 0,0 0 0 0,0 0 8 0,11 4-8 16,-11-4 10-16,0 0-10 0,0 0 10 15,3 0 2-15,-3 0 1 0,0 0 0 0,0 0 0 0,7-4 3 0,-7 4 0 16,4-6 0-16,-4 6 0 0,0-9-8 0,3 9 0 16,4-10-8-16,-7 10 12 0,0 0-12 0,0-6 0 15,4 3 8-15,3-3-8 0,-7 6 0 0,4-3 0 16,3-4 0-16,-7-2 0 0,7 9 0 16,0-10 0-16,-4 7 0 0,4-3 0 15,-3-3 0-15,-1 2 0 0,4 4 0 0,-3-6 0 0,3 3 0 0,-7 6 9 16,0 0-9-16,0 0 8 0,0 0 0 0,0-19-8 15,4 9 12-15,-4-5-4 0,-4 5 0 0,4 1 0 16,0-10 0-16,-7 10 0 0,7-1-8 0,0-5 12 16,-4 5-12-16,4-9 12 0,0 4-12 0,0 2 8 15,0-3-8-15,4 1 8 0,-4 2-8 0,7-2 0 0,-7 5 0 0,0 1 0 16,0-7 0-16,0 7 0 0,0 5 0 0,0-2 0 16,0 3-12-16,0 3 12 0,0 0-10 0,0 0 10 15,0 0-13-15,0 0 3 0,0 0 1 0,0 0 0 16,0 0 0-16,0 13 0 0,0-4 0 0,0 0 0 15,0 7 9-15,4-6-8 0,3 5 8 0,-7-5-8 16,7 5 8-16,0-2-13 0,3-4 5 0,-6 7 8 16,-1-7-16-16,4 7 5 0,-7-3 1 0,4-4 0 15,3 7 10-15,-3-1-10 0,-4-5 10 0,7-1-10 16,-7 4 10-16,0-4-8 0,3-3 8 0,1 10-8 16,-4-7 8-16,7 4 0 0,-7-4 0 0,0 1 0 15,-7 2 0-15,7 1 0 0,-4-4 0 0,1 1 0 16,3-1 0-16,0-3 0 0,-7 4 0 0,3-1 0 15,-3-3 0-15,7-2 0 0,-4 5 0 0,-3-3 0 16,0-3 8-16,7 4-8 0,0-7 10 0,-10 0-10 0,-1 9 8 16,8-9-8-16,-8 0 0 0,4 6 9 0,3-6 2 0,-6 0 0 15,-1-6 0-15,1 6 0 0,3 0 3 0,-4 0 1 16,-7 0 0-16,4 0 0 0,-3 0-5 0,6 0-1 16,-7 0 0-16,4 0 0 0,-3 0-9 0,6-6 10 15,-7 3-10-15,4 3 10 0,4-7-10 0,-4 7 0 16,3-3 0-16,0-3 8 0,4 3-8 0,-3-3 0 15,-4 6 0-15,7-10 0 16,3 10-23-16,-3-3-6 0,4-3-2 0,3 6 0 16,-7-6-96-16,3 2-19 0,0 4-4 0,4 0-1 15,0 0-113-15,0 0-24 0,0 0-4 0,0 19-552 0</inkml:trace>
  <inkml:trace contextRef="#ctx0" brushRef="#br0" timeOffset="192770.37">4607 12435 1659 0,'0'0'73'0,"0"0"16"0,0 0-71 0,0 0-18 0,0 0 0 0,0 0 0 16,0 0 44-16,0 0 4 0,0 0 2 0,0 0 0 15,0 0-15-15,0 0-3 0,0 9-1 0,0 0 0 16,0 1-31-16,0 5 0 0,7-2 0 0,-7 9 0 16,4-3 0-16,3 0 0 0,-7 9 0 0,3-9 9 15,-3 12 23-15,0-3 5 0,0 0 1 0,4 1 0 16,-8-4 9-16,4 3 1 0,-3-6 1 0,3 0 0 16,-11-3 0-16,11 6 0 0,-7-10 0 0,0 4 0 15,7-3-7-15,-10-4-2 0,10 4 0 0,-11-6 0 16,8-1-9-16,-1 0-3 0,4-9 0 0,0 0 0 15,0 0-7-15,0 0-1 0,0 0-1 0,0 0 0 16,0 0 5-16,0 0 0 0,7-9 1 0,4 3 0 16,-8-4-3-16,4-2-1 0,-3-4 0 0,6-3 0 0,-10 0-7 15,11 1-2-15,-8-8 0 0,5 8 0 0,-5-7-12 0,8 9 0 16,-11 7 0-16,3-4 0 0,4 4 0 0,-7 2 0 16,0-2 0-16,0 9 0 0,0 0 0 15,0 0 0-15,14 0 8 0,-10 0-8 0,3 3 0 0,0 3-13 16,0-6 1-16,4 10 0 0,-1-10 12 0,-3 6 0 15,0-3 0-15,4 3-9 0,-8-2 9 0,-3-4 0 16,7 6 0-16,-7-6 0 0,0 0 0 0,0 0 0 16,8 3 0-16,-8-3 8 0,0 0 0 0,0 0 1 15,0 0 0-15,0 0 0 0,0 0 4 0,0 0 1 16,0 0 0-16,0 0 0 0,0 0-6 0,0 0 0 16,0 0-8-16,7-9 12 0,-4-1-12 0,4 1 8 15,-7-1-8-15,7 1 0 0,0-1 11 0,-3-5-11 16,3 5 12-16,0-8-12 0,-4 2 0 0,4 6 0 0,1-2 0 15,-5-4 0-15,4 7 0 0,0 3 0 0,0-4 0 0,-3 1 0 16,3-1 0-16,0 7 0 0,3-3 0 0,-2 3 0 16,2-3 0-16,4 6 0 0,-3-7 0 0,3 4 0 15,-4 3 0-15,5 0 0 0,-1-6 0 0,-4 6 0 16,4 0 0-16,4 0 0 0,-11 0 0 0,11 6 0 16,-4-6 0-16,0 10 0 0,7-10 0 0,-10 15 0 15,-4-2 0-15,3 2-9 0,1-2 9 0,0 12-8 16,-1-6 8-16,-6 3 8 0,3 0-8 0,0-3 11 15,0 6-1-15,-4-6 0 0,4-1 0 0,-7 4 0 16,7-3-10-16,-3-6 0 0,3 2 9 0,0 1-9 16,-3-3 0-16,3-4 0 0,7 0 0 0,-11-2-12 31,4 2-16-31,-3-3-4 0,3-3-1 0,0-3 0 16,0 7-79-16,-7-7-15 0,11 0-3 0,-11 0-1 0,0-7-101 0,7 4-20 0</inkml:trace>
  <inkml:trace contextRef="#ctx0" brushRef="#br0" timeOffset="193428.12">4283 12105 1566 0,'0'0'69'0,"0"0"15"0,0 0-68 0,0 0-16 16,-4 10 0-16,1-4 0 0,3 3 10 0,0 1-2 15,0-1 0-15,0 1 0 16,0-1-29-16,0 7-7 0,-7-7 0 0,3 0-1 0,4 7 9 0,0-6 1 15,-7-1 1-15,4-6 0 0,3 7 18 0,-8-4 0 16,8-6 0-16,-3 9 0 0,3-9 14 0,0 0 6 16,-4 0 2-16,4 0 0 0,0 0 6 0,0 0 0 15,0 0 1-15,0 0 0 0,0 0-14 0,0 0-3 16,0-9-1-16,0 9 0 0,0-6 1 0,0 6 0 16,4-10 0-16,-4 10 0 0,0 0-3 0,11 0 0 0,-11 0 0 15,0 0 0-15,3-3-1 0,4 6 0 16,4-3 0-16,-4 6 0 0,3-2-8 0,-3 2 0 15,0-3 0-15,4 3 0 0,-4 4 0 0,4-1 0 0,-8-3 0 0,1-3 0 16,-4-3 0-16,7 10 0 0,-4-4 0 0,-3-6 0 16,7 9 0-16,-7 1 8 0,0-4-8 0,4 4 8 15,-1-1 5-15,-3-6 1 0,7 7 0 0,-7-1 0 16,0 3-1-16,0-2 0 0,4-1 0 0,-4-6 0 16,7 7-1-16,-7-4-1 0,0 4 0 0,0-1 0 15,0 0-11-15,0-2 0 0,0-4 0 0,0-3-11 16,-7 9-38-1,3-9-8-15,4 0-2 0,0 10-465 0,0-10-94 0</inkml:trace>
  <inkml:trace contextRef="#ctx0" brushRef="#br0" timeOffset="193676.15">4180 12184 2142 0,'0'0'47'0,"0"0"9"0,0 0 3 0,0 0 1 0,0-7-48 0,4-2-12 16,-1 9 0-16,5-9 0 0,2 5 19 0,1-2 1 16,3-3 0-16,-4 2 0 0,8 4-20 0,0-3 0 15,-1 6 0-15,4-3-9 16,4-3-17-16,0 6-3 0,-4-3-1 0,4 3 0 15,-1 0-119-15,-2 0-24 0,16-7-5 0,-13 7-1 0</inkml:trace>
  <inkml:trace contextRef="#ctx0" brushRef="#br0" timeOffset="194396.62">5828 11807 288 0,'0'0'25'0,"0"0"-25"0,0 0 0 0,0 0 0 15,-7 3 250-15,0-3 45 0,0 0 9 0,0 7 1 16,7-7-195-16,-4 3-39 0,-3 3-8 0,-3-3-2 16,2 4-11-16,1-4-2 0,4 3-1 0,-1-3 0 15,1 7-15-15,-8 2-4 0,4-3 0 0,0 4 0 16,-3 3-9-16,-1-1-3 0,0 4 0 0,1 0 0 16,-4 6 8-16,0-3 0 0,-1 13 1 0,-2-7 0 15,3 6 3-15,0 1 0 0,-8 9 0 0,5-7 0 0,-1 1-11 16,4 6-1-16,0-3-1 0,0-4 0 0,7 7-4 15,3 0-1-15,-3 0 0 0,7-6 0 0,0 5 2 0,7-5 1 16,-3-3 0-16,6 2 0 0,1-2-5 0,0-1-8 16,6-6 11-16,1 1-11 0,6-4 0 0,-9 3 0 15,2-6-15-15,1 0 5 16,0-3-26-16,-1 3-4 0,-3-10-2 0,0 7 0 16,0-10-16-16,4 7-3 0,-7-7-1 0,3 1 0 15,-7-4-15-15,3-3-3 0,1 4-1 0,0-7-674 0</inkml:trace>
  <inkml:trace contextRef="#ctx0" brushRef="#br0" timeOffset="195281.69">5973 12337 1324 0,'0'0'59'0,"0"0"12"0,-4-3-57 0,4 3-14 0,0 0 0 0,0 0 0 15,0 0 272-15,0 0 52 0,0 0 11 0,0 0 1 16,0 0-284-16,0 0-52 0,0 10-20 0,7-1 1 0,-3-6 1 0,3 13 0 16,0-1 0-16,-7-2 0 15,0 6 6-15,3 3 0 0,-3 0 1 0,0-3 0 0,-3 6 11 0,3 3 0 16,-7-3 0-16,3 3 0 0,1-3 0 0,-1 0 12 15,-3-3-2-15,0 3-1 0,3-6 19 0,-6 0 4 16,3-3 1-16,3 3 0 0,1-4-2 16,-4-5-1-16,3 5 0 0,1-12 0 15,3-3-7-15,0 0-2 0,0 0 0 0,0 0 0 0,0 0-9 0,0 0-3 16,0 0 0-16,0 0 0 0,0 0-1 0,14 0 0 16,-7 0 0-16,3-9 0 0,-3 9-8 0,4-9 0 15,-7 2 9-15,3 7-9 0,-7 0 0 0,7 0 0 16,3 0 0-16,-3 0 0 0,7 7 0 0,-10-7 0 15,7 0 0-15,3 9 0 0,0-9 0 0,7 6-8 0,-7-3 8 16,7 4 0-16,0-7 0 0,-3 3-8 0,7 3 8 0,3-3 0 16,-10-3 0-16,6 0 0 0,-3 6 0 0,1-2-8 15,2-4 8-15,-10 0 0 0,8 0 0 0,-8 0 0 16,3 0 0-16,-6 0 0 0,7 0 0 16,-11 0 0-16,10 0 0 0,-10 0 0 0,0 0 8 0,4 0-8 15,-1-4 12-15,-2-2-3 0,2 6 0 0,1 0 0 16,-4 0-9-16,7-3 0 0,-4-3 0 0,-2 6-11 15,-1-3 11-15,3-4 0 0,-3 4 0 0,4-3 0 16,-4-3 0-16,-4 2 0 0,4 4 0 16,0-6 8-16,-3 3 4 0,3-4 0 0,0-2 1 0,-3-4 0 15,3 6 9-15,0-5 2 0,0-4 0 0,-4 0 0 16,4 0-1-16,-7-6 0 0,0 6 0 0,4-6 0 16,-4 0-12-16,0 3-3 0,3-3 0 0,-3 6 0 15,0-6-8-15,0 7 0 0,0 2 0 0,0-3 0 16,-3 0-16-16,-1 4 2 0,4-4 0 0,0 9 0 0,-7-2 14 15,4-4-9-15,3 7 9 0,0-1-8 0,0 4 8 0,0-3 0 16,-7-1 0-16,7 4 0 0,0 3 0 0,0 3 0 16,0 0-8-16,7-6 8 0,-7 6 0 0,0-10-10 15,3 7 10-15,-3 3 0 0,0 0-9 0,0 0 9 16,0 0 0-16,0 0-9 0,0 0 9 0,0 0 0 16,0 0 0-16,0 0 0 0,-3 0 0 15,-4-6-10-15,-4 6 10 0,4 0 0 0,-3 6 0 0,-5-3 0 16,5-3 0-16,-4 6 0 0,3-2 0 0,-6-4 0 0,-1 6 8 15,0-6-8-15,-3 9 12 0,3-9-3 0,-3 6-1 0,0-2 0 16,3 2-8-16,-3-3 12 16,0-3-12-16,0 6 12 0,0-6-2 0,0 3 0 15,3-3 0-15,-7 0 0 0,8 0-10 0,-1 7 12 16,4-7-12-16,3 0 12 0,-6 0-12 0,10 0 0 16,-4 0 0-16,-3 0 0 0,7 0-20 0,3 0 1 0,-6 0 0 0,3 0 0 31,0 0-101-31,7 0-20 0,0 0-4 0,0 0-1029 0</inkml:trace>
  <inkml:trace contextRef="#ctx0" brushRef="#br0" timeOffset="195732.31">6502 11701 1555 0,'0'0'68'0,"-4"-7"16"0,4-2-68 0,-10 0-16 16,6 2 0-16,4 7 0 0,-3 0 135 0,3 0 23 16,-8-9 5-16,8 9 1 0,0 0-124 0,0 0-24 15,0 0-4-15,0 0-2 0,11 0-10 0,3 0 0 16,-3 0 0-16,6 6 0 0,-2-3 0 0,2 4 0 15,-6 2 0-15,3 0 8 0,0 7 12 0,7-3 1 16,-7 2 1-16,7 10 0 0,4-3 4 0,-7 0 1 0,3 0 0 0,4 3 0 16,-1 4-3-16,8-1-1 0,-7 6 0 0,3 1 0 15,4 2 6-15,3-2 2 0,-7 9 0 0,4-7 0 16,-4 7-19-16,4-3-4 16,0-3-8-16,-4 9 12 0,0-3-12 0,-3-4 0 0,-8 1 0 0,1 3 0 15,-4 6 8-15,-7-3 0 0,4-3-8 0,-4 3 12 16,-4-3-12-16,1-3 0 0,-8-10 0 0,1 13 0 15,-4 0 8-15,-4 0 1 0,4-6 1 0,-3 2 0 16,3-5-10-16,-4-4-16 16,0-6 4-16,8 0 1 0,-8-6 35 0,1 0 6 0,-1 0 2 0,8-3 0 15,-12-7-77 1,5 0-15-16,3 1-4 0,-4-1-1080 0</inkml:trace>
  <inkml:trace contextRef="#ctx0" brushRef="#br0" timeOffset="199033.17">4847 11701 1512 0,'0'0'67'0,"0"0"13"0,0 0-64 16,0 0-16-16,0 0 0 0,0 0 0 0,0 0 21 0,0 0 1 16,0 0 0-16,7-7 0 0,4 7-22 0,-4-3 0 15,0-3 0-15,-7 6-8 0,0 0 8 0,11 0 0 16,-8-9 10-16,-3 9-10 0,0 0 28 0,0 0-1 16,0 0 0-16,0 0 0 0,0 0 28 0,0 0 5 15,0 0 2-15,7 0 0 0,-3-7 17 0,-4 7 3 16,0 0 1-16,10 0 0 0,-6-9-27 0,-4 9-4 15,0 0-2-15,0 0 0 0,0-3-13 0,0 3-2 16,7-6-1-16,-7-4 0 0,0 1-15 0,0 9-3 16,0-10-1-16,0 4 0 0,0-3-7 0,0 6 0 15,0-7-8-15,0 4 12 0,0-7-4 0,-7-2 0 16,7 5-8-16,0-5 12 0,7 5 0 0,-7-9 0 0,0 4 0 16,0 5 0-16,0-9 8 0,0 4 0 15,-7 2 1-15,3-2 0 0,4 2-5 0,-7-3 0 0,0 1-1 0,0 5 0 16,4-9 0-16,-8 10 0 0,4 0 0 0,0-7 0 15,-4 6 10-15,1 1 3 0,-1-10 0 0,8 10 0 16,-8-7-28-16,4 7 0 0,0-10 0 0,-4 3 0 16,4 4 11-16,0-4-3 0,0-3-8 0,4 4 12 15,-4-4-12-15,-1 0 0 0,1 0 0 0,4 3 0 16,-4-2 0-16,3 2 0 0,-6-3 0 0,6 0 0 16,-6 10 0-16,-1-7 0 0,4 7 0 0,0-1 0 15,-11-2 0-15,11-1 0 0,-3 10 0 0,-8-6 0 16,11 3 0-16,-11-4 0 0,11 7 0 0,-10-3 0 15,6-4 0-15,4 1 0 0,-4 3 0 0,-3 2 0 16,7-2 0-16,-3-3 0 0,3-1 0 0,-4 7 0 16,4-3 0-16,3-3 0 0,-3-1 0 0,0 4 0 15,0-4 0-15,4 7-8 0,-8-3 8 0,8-3 0 16,-4-1 0-16,-4 10 0 0,7-9 0 0,-6 9 0 0,6 0 0 16,-6-6 0-16,3 2 0 0,0-2 9 0,7 6-9 0,-7 0 0 15,3 0 0-15,-7 0 0 0,4-3 0 0,7 3 0 16,0 0 0-16,0 0 0 0,-3-6 0 0,-1 3-11 15,4 3 11-15,-7-7-12 0,7 7 12 0,0 0 9 16,0-3-1-16,0 3-8 0,0 0 0 0,0 0 0 16,-3-6-12-16,3 6 3 0,0-9 9 0,0 9 0 15,0-7 0-15,0 7 0 0,0 0 0 0,0 0 0 16,-11-3 0-16,8-3 0 0,3 6 0 0,0 0 0 16,0 0 0-16,0 0 0 0,-11-3 0 0,11 3 0 15,0 0 0-15,0 0 0 0,-7 0 0 0,7 0 0 0,0 0 0 0,0 0 0 16,0 0 0-16,0 0-8 0,0 0 8 0,0 0 0 15,0 0 0-15,0 0-8 16,0 0 8-16,0 9 0 0,7 1 0 0,-7-1 0 0,0 0 9 0,-7 1-9 16,7-1 0-16,0 7 0 0,-4-7 0 0,4 1 0 15,-7 5 0-15,7-5-9 0,-3-1 1 0,-1 7 0 16,4-4 8-16,-7 4 0 0,4-7 0 0,3 1 0 16,-11-1 0-16,8 1-10 0,3-1 10 0,-7-3 0 15,3-2 0-15,4-4 0 0,0 6 0 0,0-6 0 16,0 0 0-16,0 0 0 0,0 0 0 0,0 0 0 15,0 0 0-15,0 0 8 0,0 0-8 0,0 0 0 16,-7-6 0-16,4 2 0 0,3-5 0 0,-8 3 0 16,8-4 0-16,0 1 0 0,0-1 0 0,0 4 0 0,-3-3 12 0,3-1-4 15,0 1-8-15,0 0 12 0,0-1-12 0,0 1-10 16,0-1 2-16,0 1 0 0,0 0 8 0,0-1 0 16,3-2 0-16,-3 2 0 0,8 1 0 0,-8-1 0 15,3 1 0-15,4 0 0 0,-3 2 0 0,3 4-10 16,-7-3 10-16,3-4 0 0,-3 10 0 15,4-3-8-15,3-3 8 0,-7 6 0 0,0 0 0 0,10-3 0 16,-10-3 0-16,7 6 0 0,0 0 0 0,4-3 0 16,0 3 0-16,-4-7 0 0,3 7 0 0,1-3 0 15,3-3 0-15,4 6 0 0,-4 0 0 0,0 0 0 16,7-6 0-16,-10 2 9 0,13 4 0 0,-6-6 0 16,3 6 0-16,4 0 0 15,3 0-59-15,0-3-12 0,0-3-2 0,4 3-1182 0</inkml:trace>
  <inkml:trace contextRef="#ctx0" brushRef="#br0" timeOffset="204238.25">2046 11767 633 0,'0'0'56'0,"0"0"-44"0,0 0-12 0,0 0 0 16,0 0 189-16,0 9 36 0,0 0 7 0,0-2 2 15,0 2-208-15,0-9-42 0,0 0-8 0,0 9-1 0,0-9 25 0,0 0 0 16,0 0 9-16,0 0-9 0,0 0 68 0,0 0 6 16,0 0 2-16,0 0 0 0,0 0-1 0,0 0 0 15,0 0 0-15,0 0 0 0,0 0-12 0,0 0-3 16,0 0 0-16,0 0 0 0,0 0-10 0,0 0-2 15,0 0-1-15,0 0 0 0,0 0-19 0,0-9-4 16,0 0-1-16,0 2 0 0,0-2 3 0,0 0 1 16,0-1 0-16,4 1 0 0,-4-1-3 0,7-5-1 15,-7 5 0-15,3-9 0 0,4 10 1 0,-3-10 0 16,3-6 0-16,-4 6 0 0,1-6-7 0,3 6-1 16,-3-6 0-16,6 7 0 0,-6-8-8 0,3 8-8 15,-4-4 9-15,8 0-9 0,-4 3 10 0,-4 0-10 16,8 0 10-16,-8 4-10 0,8-4 0 0,0 0 0 15,-8 3 0-15,4-3 0 0,4 1 0 0,-8 2 0 0,8 3 0 0,-8-5 0 16,8 2 0-16,-7-3 0 0,3 3 0 0,3-2 0 16,-10 2 0-16,11-3 8 0,-8 7-8 0,8-4 0 15,-11-3 8-15,10 3 0 0,-6-2-8 0,0 2 12 16,3 3-12-16,-4-2 11 0,-3 2-11 0,7 1 10 16,-3 2-10-16,-1 1 8 0,4 6-8 0,-7-4 8 15,4-2-8-15,3 6 0 0,-4-3 0 0,4-4 0 16,-3 10 0-16,-4 0 0 0,0 0 0 0,0 0 0 15,0-6-13-15,0 6 5 0,0 0 8 0,0 0-13 16,0 0 13-16,0 0 0 0,4-9 0 0,-4 9 0 0,0 0 0 16,0 0 8-16,7 0-8 0,-7 0 10 0,0 0-10 0,0 0 12 15,0 0-12-15,0 0 12 0,-7-10-12 0,7 10 10 16,0 0-10-16,0 0 10 0,-4 0-10 0,-7-3-14 16,11 3 3-16,-3-6 1 15,-8 6 10-15,1 6 0 0,6-6 0 0,-6 3 0 0,-1 3 0 16,7-2 0-16,-6 5 0 0,-1-3 0 0,-3-3 0 0,4 4 8 15,-4 2-8-15,3 0 0 0,-3 1 0 0,3-1 0 16,1-2 0-16,-1 2 0 0,0 0 0 0,1-2 0 16,6-4 0-16,1 3 0 0,-8 3 0 0,4-5 0 15,4 2 0-15,3-3 0 0,-7 3 0 0,3-6 0 16,1 10 0-16,3-10 0 0,0 0 0 0,0 0 0 0,0 0 0 0,0 0 0 16,0 0 0-16,0 0 0 0,0 0 0 0,0 0 0 15,0 0 0-15,0 0 16 0,3-10-4 0,8 4-1 16,-8-3-11-16,8-1 0 0,-1 1 0 0,-6-1 0 15,6 1 0-15,1 0-16 0,0-1 4 0,-1 1 1 16,4-7 11-16,-3 7 0 0,3-1 0 16,-3 4 0-16,3-3 0 0,-4-1 0 0,1 1 0 15,3-1 0-15,-3 1 0 0,-1 3 14 0,-3-4-2 16,0 10 0-16,4-3-12 0,-11 3 0 0,0 0 0 0,0 0 0 16,3-6 0-16,-3 6 0 0,0 0 0 0,0 0 0 15,11 0 0-15,-7 0 0 0,3 0 0 0,3 0 9 16,-3 0 8-16,0 6 2 0,4-3 0 0,3 3 0 15,-3 4-19-15,-1-1 0 0,4 1 0 0,-3-1 0 16,3 7 0-16,-3-7 0 0,-1 7 0 0,4-4 0 16,-10 4 0-16,6-3 0 0,-3 2 0 0,-3 1 0 0,-1-3 0 15,4-4 0-15,-3 7 0 0,3-1 0 16,-3-2-148-16,-1-4-34 0</inkml:trace>
  <inkml:trace contextRef="#ctx0" brushRef="#br0" timeOffset="-200152.38">3436 9365 172 0,'0'0'16'0,"4"0"-16"0,-1 3 0 0,-3-3 0 15,0 0 75-15,7 0 12 0,-7 0 2 0,0 0 1 16,0 0-34-16,4 0-8 0,-4 0 0 0,0 0-1 15,0 0 9-15,0 0 1 0,0 0 1 0,7 0 0 16,-7 0 5-16,10 0 1 0,-10 0 0 0,0 0 0 16,0 0-23-16,0-3-4 0,7 3-1 0,4 0 0 15,-11 0 9-15,7 0 2 0,-3 0 0 0,-4 0 0 0,10-7-6 16,-10 7-1-16,4 0 0 0,3 0 0 16,-7 0-7-16,0 0-1 0,0 0-1 0,10 0 0 0,-10 0-11 0,0 0-1 15,0 0-1-15,7-3 0 0,-7 3-8 0,0 0-2 16,0 0 0-16,0 0 0 0,0 0 6 0,7-6 1 15,-7 6 0-15,0 0 0 0,0 0 14 0,0 0 3 16,0 0 1-16,11 0 0 0,-11 0-7 0,0 0-2 16,0 0 0-16,0 0 0 0,0 0-4 0,0 0 0 15,0 0-1-15,0 0 0 0,4-3-7 0,-4 3-2 16,0 0 0-16,0 0 0 0,0 0-10 0,10-7 10 16,-10 7-10-16,0-9 10 0,0 9 2 0,4 0 1 15,3-9 0-15,-7 9 0 0,3-3 4 0,-3 3 1 16,7-7 0-16,-7 7 0 0,4-9 4 0,-4 9 1 15,0 0 0-15,0 0 0 0,10-6-15 0,-10-4-8 16,4 7 8-16,3-6-8 0,-7 2 36 0,7-2 4 0,0 0 0 16,-3-1 0-16,3 1-32 0,3-7-8 0,-3 7 0 15,4-10 0-15,-1 9 8 0,1-8 0 16,3-4 0-16,0 9 0 0,4-6-8 0,-4 4-16 0,-3-4 4 16,6 0 0-16,1 0 12 0,-4 3 0 0,-3 1 0 15,3 2 0-15,0-2 0 0,0 5 0 0,-3 1 0 0,-1-1 0 16,1-5 0-16,-1 5 0 0,1 1 0 0,-11-1 0 15,3 4 0-15,1-6 0 0,6 5 0 0,-2-2 8 16,-8 0-8-16,3-1 12 0,8-6-4 0,-8 7 0 16,4 0-8-16,4-4 0 0,-11-3 0 0,14 7 0 15,-11 0 0-15,5-7 9 0,-5 7-9 0,1-1 10 16,3 1-10-16,-7 2 0 0,3-2 0 0,-3 6 0 16,0-3 0-16,0-4 0 0,0 7 0 0,0 3 0 15,0-6 0-15,0 0 0 0,0 6 0 0,7-4 0 16,-7 4 0-16,0-6 0 0,0-3 0 0,0 9 0 15,4-10 0-15,-4 10 0 0,7-3 0 0,-7-3 0 0,0 3 0 16,0 3 0-16,0 0 0 0,3-6 0 0,-3 6 0 0,4-10 0 16,-4 10 0-16,0 0 0 0,0 0 0 0,0 0 0 15,0 0-9-15,0 0 9 0,0 0 0 0,0 0 0 16,0 0 0-16,0 0 9 0,0 0-9 0,0 0 0 16,0 0-10-16,0 0 10 0,0 0 0 0,0 0 0 15,0 0 0-15,0 0 0 0,0 0 0 0,0 0 0 16,0 0 0-16,0 0 0 0,0 0 0 0,0 0 0 15,0 0 0-15,0 0 10 0,0 0-10 0,0 0 0 16,0 0 0-16,0 0 0 0,-4 0 0 0,4 0 0 0,0 0 0 16,0 0 0-16,-3-6 0 0,3 6 0 0,0 0 0 0,0 0 0 15,0 0 0-15,0 0 0 0,-7 0 0 0,7 0 0 16,0 0 0-16,0 0 0 0,-4-3 0 0,4 3 0 16,0 0 0-16,0 0 0 15,0 0 0-15,0 0 0 0,-7 0 0 0,7 0 0 16,0 0 0-16,0 0 0 0,-3 3 0 0,3-3 0 0,0 0 0 0,0 0 0 15,-11 0 0-15,11 0 0 0,0 0 0 0,0 0 0 16,-3 6 0-16,3-6 0 0,-11 0 0 0,4 0 0 16,7 0 0-16,0 0 0 0,0 0 0 0,-7 6 0 15,7-6 0-15,0 0 0 0,0 0 0 0,0 0 0 16,0 0 0-16,0 0 0 0,0 0 0 0,0 0 0 0,0 0 0 16,0 4 0-16,0-4 0 0,0 0 0 0,-11 0 0 0,11 0 0 15,0 0 0-15,0 0 0 0,-7 0 0 0,4 9 0 16,-8-9 8-16,11 0-8 0,0 0 0 0,-3 6 0 15,-8-3 0-15,-3 4 0 0,7-4 0 0,-4 3 0 16,8-3 0-16,-11 3 8 0,7-2-8 0,-4 2 0 16,7-6 0-16,1 9 0 0,-8-9 0 15,4 7 0-15,4-4 0 0,-1-3 0 16,-6 6 0-16,3-3 0 0,3 3 0 0,-3-6 0 0,0 3 0 16,0-3 0-16,3 0 0 0,-3 7 0 0,0-4 0 0,7-3 0 15,0 6 0-15,-10-6 0 0,10 10 0 0,0-10 0 16,0 0 0-16,0 0 0 0,-11 0 0 0,11 0 0 15,0 0 0-15,0 0 0 0,0 0 0 0,0 0 8 16,0 0-8-16,0 0 0 0,0 0 0 0,0 0 0 16,0 0 8-16,0 0-8 0,11-4 0 0,-1-2 0 15,-3 6 0-15,11-6 0 0,-4 3 0 0,-3-4 0 0,3 4 0 0,0-3 0 16,0-3 0-16,7 6 0 0,0-4 0 0,-10-2 0 16,3 9 0-16,0-10 0 0,0 10 0 0,-3-6 0 15,3 6 0-15,-4-3 0 0,-2 3 0 0,-1-6 0 16,-7 6 0-16,0 0 0 0,0 0 0 0,0 0 0 15,7 0 0-15,-7 0 8 0,0 0-8 0,10-3 8 16,-10 3 0-16,0 0 0 0,0 0 0 0,0 0 0 16,4-7 0-16,-4 7 0 0,7-3 0 0,-7 3 0 15,0 0-8-15,0 0 0 0,0-6 0 0,7 6 0 16,-7 0 0-16,0 0 10 0,7-9-10 0,-7 9 10 16,0 0-10-16,0 0 0 0,3 0 9 0,-3 0-9 15,7-4 17-15,-7 4-1 0,0 0 0 0,0 0 0 16,0 0-6-16,0 0-2 0,0 0 0 0,0 0 0 15,0 0 3-15,0 0 0 0,0 0 0 0,0 0 0 16,0 0-11-16,0 0 8 0,0 0-8 0,0 0 8 0,0 0 0 16,0 0-8-16,0 0 12 0,8 4-4 0,-8-4 0 15,7 9 0-15,3 0 0 0,-6-2 0 0,3-4-8 16,-4 6 12-16,1-3-12 0,3 4 12 0,3 6-12 0,-6-7 0 16,0 0 0-16,3 4 8 0,-4 3-8 0,4-7 8 15,-7 7-8-15,4-4 8 0,-4 4 5 16,0 0 1-16,0-4 0 0,0-3 0 0,0 1-14 0,0 6 0 15,0-1 0-15,0-5 0 0,0 2 0 0,-4-6 0 16,4-6 0-16,0 10 0 0,4-1 0 0,3 1 0 16,-7 5 0-16,0-5 0 15,7-7-124-15,0 9-27 0,-4-8-5 0</inkml:trace>
  <inkml:trace contextRef="#ctx0" brushRef="#br0" timeOffset="-192438.4">5704 8571 288 0,'0'0'12'0,"0"0"4"0,0 0-16 0,0 0 0 0,0 0 0 0,4-9 0 16,7 3 127-16,-11 6 22 0,0 0 5 0,0 0 1 15,0-4-123-15,0 4-24 0,0 0-8 0,0 0 0 16,10-6 8-16,-10 6-8 0,0 0 8 0,0 0-8 15,0 0 58-15,0 0 6 0,7-9 2 0,-7 9 0 0,0 0-5 0,0 0-1 16,0 0 0-16,0 0 0 16,0 0 7-16,7 0 1 0,-7 0 0 0,0 0 0 0,0 0-34 0,11 6-6 15,-11-6-2-15,3 3 0 16,-3-3-2-16,4 10 0 0,3-4 0 0,-4 3 0 0,5 1 0 0,2-4 0 16,-10-6 0-16,0 3 0 0,7 3 8 0,0-3 2 15,-7-3 0-15,11 7 0 0,-11-7-9 0,3 0-1 16,8 3-1-16,-1 3 0 0,-6-6-9 0,3 6-2 15,4-2 0-15,-4 2 0 0,3-3-3 0,1 3-1 16,-1-3 0-16,1 4 0 0,0-4 1 0,3 6 0 16,-7-3 0-16,3 4 0 0,1-1-9 0,-4 1 0 15,4-1 0-15,3 0 8 0,-4 1 1 0,4 6 0 0,-3-7 0 16,3 0 0-16,-3 1 8 0,-4-1 2 0,10-3 0 0,1 10 0 16,-7-6 1-16,3-1 0 0,3-6 0 0,-6 6 0 15,7-2-4-15,-4 2-1 0,3 1 0 16,-6-1 0-16,7-3-7 0,-4 4-8 0,3-7 11 15,-6 6-11-15,3 1 8 0,-3 2-8 16,-1-9 0-16,4 7 0 0,-7 5 13 0,4-5-4 0,-1-1-1 0,-2 1 0 16,2-1 6-16,-3 7 1 0,4-7 0 0,-1 0 0 15,1 1-4-15,0-1-1 0,-4 1 0 0,3-4 0 16,1 3 7-16,-1-5 2 0,1 2 0 0,-1 3 0 16,1-9-4-16,3 10-1 0,-7-10 0 0,11 9 0 15,-8-9-14-15,-2 6 11 0,2-6-11 0,1 3 10 16,-1-3 5-16,1 0 1 0,-1 7 0 0,-10-7 0 15,0 0-16-15,7 3 0 0,4-3-9 0,-4 6 9 0,0-6 0 16,0 3 0-16,-7-3 0 0,11 0 0 16,-11 0 14-16,0 0-4 0,3 7-1 0,4-7 0 0,0 0-9 0,1 0 0 15,-8 0-10-15,10 0 10 0,-6 0 0 0,3 0 0 16,0 0 0-16,-7 0 0 0,0 0 14 0,7-7-4 16,3 7-1-16,-10 0 0 0,4-3 7 0,-4 3 2 15,3-6 0-15,1-4 0 0,3 7-18 16,-7 3 0-16,0 0 8 0,0-6-8 0,7-3 0 0,-7 9 10 15,0-10-10-15,0 4 8 0,0-3-8 0,0 5 0 16,0-5 9-16,0 9-9 0,-11-6 0 0,8-4 0 16,-1 7 0-16,1-3 8 0,-1-4-8 0,-3 4 0 15,7-3 8-15,-3 6-8 0,-4-7 0 0,0 4 0 16,3-3 0-16,1-1 0 0,-1 1 8 0,-3 3-8 16,0-7 10-16,3 4-10 0,-3-1 16 0,7-6-4 0,-10 10 0 15,3-3 0-15,3-1-12 0,1 1-10 0,-4 6 2 0,3-3 0 16,-6 2 8-16,10 4-8 0,-4-6 8 0,-3 6-8 15,7 0 8-15,0 0-8 0,0 0 8 0,0 0-8 16,0 0 8-16,0 0-8 0,0 0 8 0,3 6-8 16,-3-6 0-16,8 10 0 0,-5-7 0 0,4 6 0 15,-3-2 8-15,-4-7 0 0,0 0 0 0,7 9-8 16,0 0 8-16,0 1 0 0,-7-10 0 0,0 6 0 16,3 4 0-16,4-7 0 0,-7-3 0 15,4 9 0-15,3 1 0 0,7-4-8 0,-10 3 8 0,3 1-8 16,7-4 8-16,-4 3 0 0,-3 1 8 0,4-7-8 15,0 6 0-15,-4 1 8 0,0 2-8 0,0-2 0 16,3-7 0-16,-6 6 0 0,3 1-12 0,-4-1 4 16,1 3 8-16,3-2 0 0,-7-7 0 0,0 6 0 15,0 1 0-15,4-1 0 0,-4-9 0 0,3 7 0 0,-3-7 0 16,0 3 0-16,0-3 0 0,0 0 0 0,0 12 0 0,0-12 0 16,0 0 0-16,0 0 8 0,4 3-8 0,-4-3 0 15,0 0 0-15,0 0 0 0,0 10 0 0,0-10 0 16,0 0 0-16,0 9 0 0,-4-3 0 0,4-6 0 15,0 0 0-15,-3 4 0 0,-1 2 0 0,-3 3 8 16,0-9-8-16,-4 7 8 0,4-4-8 0,-3 3 11 16,-1-3-11-16,4-3 12 0,-7 0-3 0,3 6 0 15,1-6 0-15,-8 3 0 0,4-3 3 0,0 0 1 16,0 0 0-16,0 0 0 0,3 0-13 0,-3 0 9 0,-4-3-9 16,4 3 8-16,4-6-8 0,-4 6 0 0,-1-9 9 0,5 9-9 15,-4-3 0-15,3-4 0 16,1 1 0-16,3 3 0 15,-1-3-111-15,1 6-17 0,4-4-3 0,3 4-1053 0</inkml:trace>
  <inkml:trace contextRef="#ctx0" brushRef="#br0" timeOffset="-191087.47">7310 9706 1638 0,'0'0'72'0,"0"0"16"0,0 0-71 0,0-3-17 0,0 3 0 0,0 0 0 16,0 0 31-16,0 0 2 16,0 0 1-16,0 0 0 0,0 0-19 0,0 0-4 0,0 0-1 0,0 0 0 15,0 0-10-15,0 0 0 0,0 0 0 0,3 10 0 16,4-1 18-16,0 0 2 0,-7 1 0 0,0-4 0 16,0 4 25-16,4-1 6 0,-4 0 1 0,0 1 0 15,0-1-8-15,0 7-2 0,-4-13 0 0,4 13 0 16,0-7-8-16,-7 10-2 0,7-10 0 0,0 1 0 15,-7 5-11-15,7-5-2 0,-3 5-1 0,3-2 0 16,0-7 6-16,0 4 2 0,-4-1 0 0,1 1 0 16,3-10-26-16,3 9-9 0,-6-3 0 0,3-6 0 15,0 0 9-15,0 0 16 0,0 0-4 0,0 0-1 16,0 0 7-16,7 0 2 0,0-6 0 0,3-3 0 0,-6 9-20 16,3-10 10-16,0-6-10 0,0 7 8 0,3-4 0 0,-6-2-8 15,3-4 12-15,7 3-4 0,-10-3 10 0,6 1 2 16,-3 2 0-16,7-3 0 0,-6 7-20 0,-1-4 0 15,3 0 0-15,-6 7 0 0,3-1 0 0,3 1 0 16,-3 3 0-16,0 3 0 0,-7 3 10 0,4 0-10 16,3 0 8-16,-7 0-8 0,7 9 12 0,4 0-4 15,-4 1 0-15,3-1 0 0,4 7-8 0,-10-7 0 16,3 10 0-16,7-3 0 0,-10-4 0 0,3 4 0 16,3-7 0-16,-3 7 0 0,0-6 0 0,-3-1 0 15,-1 0 0-15,4 1 0 0,4-1 0 0,-7-3 0 0,-4-6 0 16,0 0 0-16,3 4 0 0,4-4 12 0,0 0-12 0,7-4 12 15,-14 4-12-15,4-6 10 0,3 3-10 0,7-3 10 16,-10-4-1-16,6-5 0 0,1 5 0 0,3 1 0 16,0-10-1-16,-3 3 0 0,-4 4 0 0,7-4 0 15,-4-3-8-15,4 4 12 0,-3-4-12 0,-4 6 12 16,4-9-12-16,-1 10 0 0,1-4 0 0,-4 4 0 16,0-4 0-16,3 10 0 0,-2-4 0 0,-1 1 0 15,0-1 0-15,3 1-12 0,-3 3 2 0,4 3 1 16,-4 3 9-16,0 0 0 0,0 0 0 0,0 0 0 15,-7 0-8-15,11 0 8 0,-1 9-8 0,-3 0 8 16,4 1 0-16,-4 6-8 0,4-7 8 0,-4 10 0 16,0 0-11-16,0-4 11 0,0 4-13 0,0 0 5 15,0 0 8-15,-4-4 0 0,4 4 0 0,-3 0 0 16,0-3 0-16,-1 2 0 0,1 1 8 0,-1-3-8 0,1 3 0 16,-1-4 0-16,4-2 0 0,-7-4-12 15,4 1-119-15,-4 2-24 0,0-2-5 0,0-10-903 16</inkml:trace>
  <inkml:trace contextRef="#ctx0" brushRef="#br0" timeOffset="-188877.7">7105 9202 403 0,'0'0'17'0,"0"0"5"0,0 0-22 0,0 0 0 0,-7 0 0 0,7 0 0 16,0 0 150-16,0 0 26 0,0 0 4 0,0 0 2 0,0 0-130 0,0 0-27 15,0 0-5-15,0 0 0 16,0-7-12-16,0 7-8 0,0 0 9 0,0 0-9 0,-7-6 24 0,7 6 0 16,0 0-1-16,0 0 0 0,7-9 15 0,-7 9 3 15,0 0 1-15,0 0 0 0,0 0-8 0,0 0-2 16,0 0 0-16,0 0 0 0,0 0-4 0,0 0-2 16,0 0 0-16,0 0 0 0,0 0 13 0,0 0 2 15,0 9 1-15,7-3 0 0,-7-6-11 0,0 10-3 16,0-1 0-16,0 0 0 0,0-2-12 0,0 2-4 15,0 1 0-15,0-1 0 0,-4 0-4 0,1 1-8 16,-4-4 11-16,3 3-11 0,1 1 11 0,-1-1-11 16,-3 1 10-16,4-1-10 0,-1-3 11 0,1 4-11 0,-4-1 12 0,0-6-12 15,7-3 25-15,0 7-1 0,0-7-1 16,0 0 0-16,-4 9-12 0,4-9-3 16,0 0 0-16,0 0 0 0,0 0-8 0,0 0 0 0,0 0 0 0,0 0 0 15,11 6 12-15,-4-3 0 0,-7-3 0 0,7 0 0 16,3 7-4-16,-3-7-8 0,4-7 12 0,-1 7-4 15,-2 0-8-15,2-9 0 16,1 9 0-16,-1-6 0 0,1 3 0 16,-1 3 0-16,5-7 0 0,-5 7 0 0,4 0-20 0,-3-3 3 15,-1 3 1-15,5 0 0 16,-8 0-55-16,3 0-10 0,-3-6-3 0,-7 6-474 0,0 0-95 0</inkml:trace>
  <inkml:trace contextRef="#ctx0" brushRef="#br0" timeOffset="-186917.86">7246 9089 115 0,'0'0'10'0,"0"0"-10"0,0 0 0 0,0 0 0 15,0 0 200-15,0 0 37 0,0 0 8 0,0 0 2 16,0 0-153-16,0 0-30 0,0 0-7 0,0 0-1 16,0 0-10-16,0 0-2 0,0 0-1 0,0 0 0 0,0 0 1 0,0 0 1 15,0 0 0-15,0 0 0 0,0 0-23 0,0 0-5 16,0 0-1-16,0 0 0 0,0 0 6 0,0 0 1 16,0 0 0-16,0 0 0 15,-3 0 9-15,3 0 1 0,0 0 1 0,0 0 0 0,0 0 6 0,-8 0 2 16,1 0 0-16,7 0 0 0,0 0-11 0,0 0-3 15,0 0 0-15,-7 0 0 0,4 6-16 0,-4-3-3 16,3-3-1-16,4 0 0 0,-7 6-8 0,4-3 0 16,3-3 0-16,-7 7 0 0,3-4 0 0,1 3 0 15,3-3 0-15,-7 4 0 0,-1-4 0 0,5 3 0 16,-4 3 0-16,7-2 0 0,-11-4 12 0,11 3 0 0,-10-3 0 0,3 7 0 16,3-4 2-16,1 3 1 15,-12-2 0-15,12-4 0 0,-4 6 6 0,7-9 2 16,-11 9 0-16,8-2 0 0,-4-4-7 0,3 3-2 0,4-6 0 0,-3 3 0 15,3-3 2-15,-4 7 0 0,4-7 0 0,0 9 0 16,-3 0-7-16,3-2-1 0,-7 2 0 0,7-6 0 16,-7 7-8-16,7-4 0 0,-4 3 9 0,0 1-9 15,1-4 0-15,3 3 0 0,-7 1 0 0,3-7 0 16,1 13 9-16,-1-13-9 0,4 9 12 0,-3-9-12 16,-1 7 13-16,1-1-4 0,-1-3-1 0,4-2 0 15,-3 2 10-15,3 3 2 0,0-9 0 0,-7 7 0 16,3-4-20-16,1 6 10 0,-1-9-10 0,4 0 8 15,0 10-8-15,-4-1 0 0,1 0 0 0,3-2 8 16,0 2-8-16,0-3 12 0,0-6-12 0,0 3 12 0,0 7-4 16,0-1-8-16,0-9 12 0,3 6-4 0,1 4-8 15,-4-10 10-15,0 0-10 0,4 9 10 16,-4-9-10-16,7 0 10 0,0 10-10 0,0-4 10 16,-7-6-10-16,7 3 0 0,-7-3 9 0,10 6-9 0,1-2 8 15,-4-4-8-15,-7 0 8 0,11 6-8 0,-4-6 8 0,0-6-8 16,3 6 8-16,-3 0-8 0,-7 0 16 0,11 0 0 15,-8 0-1-15,4-4 0 0,8 4-15 0,-8-6-10 16,0 3 2-16,3-3 0 0,1 3 8 0,-1-4 0 16,-2 7 10-16,2-6-10 0,1 3 14 0,3-3-3 15,-4 2-1-15,4-2 0 0,-3 3-10 0,3-3 0 0,-3 6 0 0,-4-10 8 16,3 10-8-16,5-9 0 0,-15 9 0 0,3-6 0 16,4 3 0-16,0-4 0 0,0-2-10 15,-7 6 10-15,4-3 0 0,-4 2 0 0,7-5 11 0,-7 0-3 16,0-4-8-16,0 10 0 0,0-7 0 0,0 1 8 15,0 3-8-15,0-4 0 0,0 1 0 0,0 0 0 16,0 2 0-16,0-2 0 0,-7 6 0 16,3-4 8-16,4 4-8 0,-10-3 0 0,3 3 0 15,0-3 0-15,-1 6 0 0,1 0-8 0,-3 0 8 16,-1 0 0-16,-3 6 0 0,4-3-8 0,-8-3 8 0,11 6 0 16,-11-6 0-16,4 3 0 0,4 4 0 0,-1-4 0 15,-3-3 0-15,3 6 0 0,4-3 0 0,0 4 0 16,4-7-10-16,-8 9 10 0,4-9-12 0,0 9 12 15,7-9-34 1,0 0 0-16,0 0 0 0,-7 10 0 0,7-10-102 0,0 0-20 0,0 0-4 0</inkml:trace>
  <inkml:trace contextRef="#ctx0" brushRef="#br0" timeOffset="-185932.27">8502 9242 554 0,'0'0'24'0,"0"0"6"0,0 0-30 0,7-3 0 0,4-3 0 0,-11 6 0 15,7 0 61-15,0-3 7 0,-7 3 0 0,7 0 1 16,-7 0-25-16,10-7-4 0,-10 4-2 0,0 3 0 15,0 0-4-15,0 0-1 0,0 0 0 0,7-6 0 16,-7 6 6-16,0 0 1 0,0 0 0 0,0 0 0 16,0 0-1-16,0 0 0 0,0 0 0 0,0 0 0 0,0 0 7 0,0 0 2 15,0 0 0-15,0 0 0 0,0 0-3 0,-3 9 0 16,-1 1 0-16,-3-1 0 0,-3-2-3 0,3 8-1 16,-4-2 0-16,-3 2 0 0,3-5-18 0,-6 9-4 15,3 6-1-15,-4-3 0 0,0 3-2 0,1 0 0 16,3 3 0-16,-1 7 0 0,1-7 5 0,4 0 1 15,3-3 0-15,-7 3 0 0,10-3-5 0,-3 4-1 16,0-4 0-16,3 3 0 0,4-3-3 16,-7 3-1-16,7-3 0 0,-3 0 0 0,-1-3-12 0,4 3 9 15,4 1-9-15,-4-8 8 0,0 11-8 0,0-11 10 16,0 8-10-16,3-11 10 0,-3 4-10 0,7-3 0 16,-7-4 9-16,4 7-9 0,3-10 0 0,0 7 0 15,0-6 0-15,4-1 0 16,-1 0-23-16,4 1-9 0,-3-1-1 0,3-3-1 15,4 4-12-15,-1-4-2 0,-2-3-1 0,-1 4 0 16,0-4-36-16,3-3-7 0,-6 0-2 0,3 0-644 0</inkml:trace>
  <inkml:trace contextRef="#ctx0" brushRef="#br0" timeOffset="-184433.32">8590 9446 115 0,'0'0'10'0,"0"0"-10"15,0 0 0-15,0 0 0 0,0 0 349 0,0 0 68 0,0 0 14 0,0 0 2 16,0 0-320-16,0 0-64 0,0 0-13 0,0 0-2 16,0 0-34-16,4 10 0 0,-1-1-12 0,-3 0 3 15,0 1 9-15,4 5 11 16,-1-5-3-16,-3-1 0 0,0 1-8 0,0 5 0 0,0 1-10 0,7-3 10 16,-7 5 0-16,0-2 18 0,0 3-2 0,4 0-1 15,-4 3 11-15,0-4 2 0,0 1 1 0,0 0 0 16,-4 0 7-16,4 0 0 0,0-4 1 0,0 1 0 15,0 3-17-15,0-7-3 0,-7 4-1 0,7-7 0 16,0 1-2-16,0-1-1 0,0 1 0 0,0-4 0 16,0 3-1-16,0-9 0 0,0 7 0 0,0-4 0 15,0-3 0-15,0 0-1 0,7 9 0 0,-7-9 0 0,0 0 4 0,0 0 1 16,0 6 0-16,0-6 0 0,0 0-5 16,0 0-1-16,0 0 0 0,0 0 0 0,0 0-1 0,0 0 0 15,0 0 0-15,0 0 0 0,0 0 7 0,0 0 0 16,0 0 1-16,0 0 0 0,7 0-17 0,-7 0 8 15,4 4-8-15,-4-4 0 16,0 0 14-16,10 0-4 0,-2 0-1 0,-8 0 0 16,7 0-9-16,-7 0 0 0,7 0 0 0,-4-4 8 0,4-2 2 0,-7 6 0 15,7 0 0-15,4 0 0 0,-4 0 1 0,4-3 0 16,-4-3 0-16,3 6 0 0,4 0-11 0,-10-3 12 16,6-4-12-16,4 7 12 0,-3 0-12 0,3-6 0 15,0 3 0-15,0 3 0 0,1-6 13 0,-1 6 1 16,0-3 0-16,3-4 0 0,-3 7-14 0,4 0 0 0,0-3 0 0,-1-3 0 15,1 3 0-15,0-4 0 0,-4 7 8 0,3 0-8 16,1-3 18-16,0-3 1 0,-4 6 0 0,3-6 0 16,-2 6-29-16,2 0-6 0,1-3 0 0,3 3-1 15,-3 0 17-15,3 0 0 0,0 0 0 0,0-7 0 16,0 7 0-16,4 0 0 0,0-3 0 0,-8 3 0 16,1 0 0-16,7 0 0 0,-15 0 0 0,11 0 9 15,-3 0-9-15,0 0 0 0,-4-6 0 0,-4 6 0 16,5 6 0-16,-1-6 0 0,-4-6 0 0,1 6 0 15,3 0 0-15,-4 0 8 0,5 0-8 0,-8 0 8 16,3 0-8-16,4 6 0 0,-3-6 0 0,7 0 0 16,-11-6 12-16,3 6-4 0,-3 0 0 0,7 6 0 15,-3-6-8-15,0 0 0 0,-1 0 0 0,1 3-11 16,3-3 11-16,-4 0 0 0,-3 0 8 0,4 0-8 16,-4 7 11-16,0-7-3 0,-7 0 0 0,0 0 0 15,0 0 3-15,7 0 0 0,-7 0 0 0,0 0 0 16,0 0-2-16,0 0 0 0,0 0 0 0,0 0 0 0,7 0-1 0,-7 0 0 15,0 0 0-15,0 0 0 0,4 0 16 0,-4 0 4 16,0 0 0-16,0 0 0 0,7 0-28 0,-4-7 0 16,4 4 0-16,-3-3 0 0,-1 3 0 0,1-7 18 15,0 4-2-15,-1-3 0 0,1 6-1 0,-1-10-1 16,1 4 0-16,-1-1 0 0,-3 1-6 0,7-1 0 16,-3 1-8-16,-1-7 12 0,1 4-12 0,-1-4 0 15,1-3 0-15,-1 4 0 0,4 2 0 0,1-6 8 16,-1-6-8-16,0 6 0 0,3 1 0 0,-6-4 0 15,6 3 0-15,-3 0 0 0,0 3 0 0,0-2 0 16,1-1 0-16,-5 3 0 0,4 7 0 0,-3-4 0 16,-1-3 0-16,-3 7 0 0,4 3 0 0,-4 3-10 15,0-4 10-15,0 7-8 0,0 0-1 0,-4 0 0 16,-3-3 0-16,7 3 0 0,-7 3-1 0,0-3 0 16,3 0 0-16,-3 7 0 0,0-4 10 0,7-3 0 0,-7 6-9 0,0 3 9 15,0-9 0-15,0 10 0 0,0-10 0 0,-3 6 8 16,2-3-8-16,1-3 0 0,-3 6 0 0,-1-6 0 15,1 4 0-15,-1-4 0 0,-3 0 0 0,0 0 0 16,0 0 0-16,0 0 0 0,-4 0 0 0,-3 0 0 16,3 6 10-16,-3-6-10 0,0 0 12 0,-4 0-12 15,0 0 0-15,-3 0 0 0,-4 0 0 0,4 0 0 16,-3 0 0-16,-1 3 0 0,0 3 0 0,-3-6 0 0,3 0 0 16,-3 10 0-16,6-10 0 0,1 6 0 0,0-3 0 15,0-3 0-15,7 0 0 0,-4 6 0 0,4-2 0 0,0-4 0 16,-1 6 0-16,1-3 0 0,0-3 0 0,3 0 0 15,-3 0 0-15,4 6 0 0,-1-6 0 0,0 0 0 16,1 0 10-16,-1 3-10 0,4-3 0 16,-4 0 0-16,4 0 0 0,0 0 0 0,4 0 0 0,3 0 0 15,-4 0 0-15,4-3 0 0,0-3-12 0,0 6-2 16,7 0 0-16,0 0 0 16,0-3-35-16,0 3-7 0,0 0-2 0,0-6 0 15,3-4-90-15,1 7-17 0,-1-3-4 0,4 3-1 16,0-4 63-16,-3 1 13 0,-4 6 2 0,7-3 1 15,0 3-117-15,-7 0-23 0,14 0-5 0,-14 0 0 0</inkml:trace>
  <inkml:trace contextRef="#ctx0" brushRef="#br0" timeOffset="-184096.81">9193 9465 1267 0,'0'0'112'0,"0"0"-89"0,0 0-23 0,0 0 0 16,0 0 183-16,0 0 32 0,0 0 6 0,0 0 2 15,0 0-175-15,0 0-36 0,0 0-12 0,0 0 9 16,0 0 4-16,4 9 1 0,-4-2 0 0,0 11 0 0,0-8-5 0,3 5-1 15,-3-5 0-15,0 9 0 0,4-4 0 0,0 4 0 16,-4-6 0-16,3 9 0 0,-3-10 4 0,4 7 1 16,-1 3 0-16,-3-9 0 0,4 2-4 0,-4-2-1 15,3 2 0-15,1 1 0 0,-4-3-8 0,3-7 10 16,1 3-10-16,-4 1 10 0,3-1-10 0,1 1 8 16,-1-4-8-16,1 3 8 15,-4-9-32-15,0 0-8 0,3 3 0 0,1 4-630 16,-1 2-126-16</inkml:trace>
  <inkml:trace contextRef="#ctx0" brushRef="#br0" timeOffset="-183362.66">9857 9151 633 0,'0'0'56'0,"0"0"-44"0,0 0-12 0,3-3 0 16,-3 3 134-16,4-6 25 0,-4 6 5 0,0 0 0 15,0 0-84-15,0 0-18 0,0 0-3 0,0 0-1 16,0 0-8-16,0 0-2 0,7-6 0 0,-7 6 0 16,7 0 3-16,0 0 0 0,3 6 0 0,1 0 0 15,0-3-19-15,3-3-4 0,-4 10-1 0,1-4 0 16,3 3-16-16,0 1-3 0,4-1-8 0,-4 10 12 16,3-3 5-16,1 3 1 0,3 6 0 0,4-3 0 15,-7 3 10-15,3 9 3 0,0-6 0 0,4 7 0 16,-4 3 3-16,0-4 1 0,-3 10 0 0,3-6 0 0,0-4-13 15,0 4-2-15,-10 2-1 0,3-2 0 0,-4-3-19 0,1 2 10 16,3-9-10-16,-7 7 8 0,-10-1 0 0,6-5 0 16,4-1 0-16,-3 3 0 0,-8-3 2 0,-3 1 0 15,4-4 0-15,-4 3 0 0,3-9-10 16,-3 3 12-16,-7-10-12 0,3 7 12 0,1-10-21 0,-1 7-4 16,-3-6-1-16,0-1-685 15,-4 0-137-15</inkml:trace>
  <inkml:trace contextRef="#ctx0" brushRef="#br0" timeOffset="-181779.23">8816 10453 460 0,'0'0'20'0,"0"0"5"0,0 0-25 0,0 0 0 0,0 0 0 0,0 0 0 16,0 0 171-16,0 0 29 0,0 0 5 0,3-7 2 15,5 4-161-15,-8 3-32 0,0 0-6 16,3-6-8-16,-3 6 29 0,0 0 0 15,0 0 0-15,0 0 0 0,0 0 11 0,0 0 3 0,0 0 0 0,0 0 0 16,0 0-1-16,0 0 0 0,0 0 0 0,0 0 0 16,0 0 2-16,-3 6 0 0,3-6 0 0,0 10 0 15,0-1-15-15,-4-6-2 0,4 4-1 0,0 2 0 16,4 0 15-16,-4 7 3 0,0-7 1 0,-4 1 0 16,0 9-21-16,4-1-5 0,-7-2-1 0,4 12 0 15,-1-3 2-15,-3 4 1 0,0-1 0 0,-3 6 0 16,-4 1-5-16,3 2 0 0,-3-2-1 0,3 3 0 15,-6 6-15-15,-1-1 8 0,4 1-8 0,3 0 0 16,-6 0 8-16,3-6-8 0,3-4 0 0,0-6 0 16,4 7 23-16,-3-7-2 0,3-3 0 0,-4 3 0 0,8-9-2 0,-4 6-1 15,3-6 0-15,-3 0 0 0,0-3-8 16,3-7-2-16,-3 7 0 0,4-7 0 0,-4 1-8 0,3-7 0 16,1 3 9-16,-1 3-9 0,1-9-11 0,-4 10-6 15,3-10-2-15,0 9 0 16,1-2-9-16,-4-4-1 0,3 6-1 0,-3-3 0 15,0-3 15-15,4 4 3 0,-4 2 1 0,7-3 0 0,0-6 11 0,-7 4 11 16,7-4-3-16,0 0 0 16,0 0-27-16,0 0-5 0,0 0-2 0,0 0 0 15,0 0-44-15,0 0-9 0,7-4-1 0</inkml:trace>
  <inkml:trace contextRef="#ctx0" brushRef="#br0" timeOffset="-180996.84">8431 11472 172 0,'-14'0'16'0,"14"0"-16"0,0 0 0 0,-3 6 0 16,-4-6 123-16,-4 0 21 0,4 0 5 0,0 0 1 0,0 0-82 0,3 0-17 15,-3 0-3-15,7 0-1 0,0 0 26 0,0 0 6 16,0 0 1-16,0 0 0 0,0 0-19 0,0 0-3 16,0 0-1-16,0 0 0 0,0 0-3 0,-3-6-1 0,-1-4 0 0,4 7 0 15,0 3 19-15,0-6 3 0,0-3 1 0,0 2 0 16,0 4-7-16,0-3-1 0,7-3 0 0,0 5 0 15,-7-5-20-15,4 3-4 16,-4-10 0-16,3 7-1 0,1-1 2 0,0 1 1 0,-1-10 0 0,1 10 0 16,-1-1-13-16,8-6-2 0,-11 7-1 15,7 0 0-15,-4-1-17 0,1 4-3 0,6-3-1 0,-10 9 0 16,0 0-9-16,0 0-12 0,4 0 2 0,-4 0 1 16,0 0-1-16,7 9 0 0,0-3 0 0,4 10 0 15,-4-4 10-15,-4 4 0 0,4-6 0 0,0 5 8 16,0 4-8-16,-3-6-13 0,3 5 3 0,-4 8 1 15,5-1 9-15,-5 0 0 0,-3-3 0 0,4 9-8 16,-4-3 8-16,0-3 12 0,0-3-2 0,0-3-1 16,0 6-9-16,0-6 0 0,0-3 0 0,3-1-11 0,-3-2 30 15,0-4 5-15,0 1 2 0,0-4 0 0,0-6 5 0,0 0 1 16,0 0 0-16,7 3 0 0,0-3-4 0,-7 0 0 16,14 0 0-16,-7-9 0 0,4 6 2 0,3-7 0 15,-3-6 0-15,6 7 0 0,1-7-10 16,3 4-1-16,0-13-1 0,0 9 0 0,4-3-18 15,-4 0 0-15,8-6-8 0,-5 7 8 0,-6-1 0 0,3 3 0 16,0-3 0-16,0 0 10 16,1 4-37-16,-5 5-7 0,-3-2-2 0,0 2 0 15,4 1 0-15,-4-4 0 0,-3 4 0 0,6 0 0 16,-3-1-36-16,4 1-8 0,-7-1-2 0,3-5 0 16,3 5-136-16,-2 1-27 0</inkml:trace>
  <inkml:trace contextRef="#ctx0" brushRef="#br0" timeOffset="-180079.75">8114 12300 1879 0,'0'0'83'0,"0"0"17"0,0 0-80 16,0 0-20-16,0 0 0 0,0 0 0 0,0 0 17 0,0 0-1 0,0 0 0 0,3 3 0 15,1 12-8-15,-1-5-8 0,-6 9 9 0,-1 0-9 16,4 2 9-16,-7 1-9 0,4-3 8 0,-8 6-8 16,4 4 18-16,0-4-2 0,4 0 0 0,-4 0 0 15,0-3 9-15,3-3 2 0,0 6 0 0,1-7 0 16,-1-2 7-16,1 0 2 0,3-4 0 0,0-2 0 15,3-1-16-15,-3-9-2 0,0 0-1 0,0 0 0 16,0 0 8-16,0 0 2 0,7-9 0 0,4-1 0 16,0 1-5-16,-1-10-1 0,8 3 0 0,-11 4 0 0,7-13-35 15,-3 9-7-15,3-3-2 0,0 1 0 0,-7 2 11 16,3-3 1-16,1 7 1 0,-4-4 0 0,4 10 10 0,-4-4 11 16,0 10-3-16,-7 0 0 0,0 0 4 15,7 0 1-15,-7 0 0 0,7 10 0 0,3-4 0 0,-2 3 0 16,-1 1 0-16,0-1 0 0,0 0-4 15,0 1-1-15,0-4 0 0,0-3 0 0,3 4-8 0,1-7 0 16,-4 9 9-16,4-9-9 0,-11 0 0 0,7 6 0 16,3-6 0-16,4 0 0 0,-7 0 0 0,1-6 0 15,-1 6 0-15,0-3 0 0,-7 3 0 0,7-6 0 16,0-4 0-16,-4 4 0 0,11 3 0 0,-10-4 0 16,-1-2 0-16,5 0 8 0,-1 6 1 0,0-10 1 15,0 10 0-15,-7-3 0 0,7-4-10 0,0 10 0 0,-7 0 0 0,0 0 0 16,10 0 8-16,-3 0-8 0,0 6 0 0,1-2 8 15,-5 11-8-15,4-5 10 0,-3-1-10 0,3 7 10 16,-4-4-10-16,4 4 0 0,0 0 0 0,0-4 0 16,-3 4 0-16,3 3 0 0,4-4 0 0,-8-2 0 15,4 3 28-15,0 2 3 0,0-2 1 16,0-3 0-16,0 2-32 0,-3-5 0 0,6 5 0 0,-2-2 0 16,-1-7 0-16,0 4 0 0,0-1 0 0,-4-3 0 31,-3-6-24-31,7 3-10 0,0 4-2 0,-7-7-1 15,4 3-146-15,-4-3-29 0</inkml:trace>
  <inkml:trace contextRef="#ctx0" brushRef="#br0" timeOffset="-179312.1">7687 11883 748 0,'0'0'33'0,"0"0"7"0,0 0-32 0,0 0-8 0,0 0 0 0,0 0 0 16,0 0 239-16,0 0 45 0,0 0 10 0,0 0 2 0,0 0-184 15,0 0-37-15,0 0-7 0,0 0-2 16,0 0-46-16,7-4-8 0,4-2-3 0,-1 6 0 0,-3-3-9 0,7-3-11 16,-3 6 3-16,0 0 0 0,3-10 8 0,0 10-8 15,-4-6 8-15,1 6-8 0,0-3 8 0,-1-3 0 16,-3 6 0-16,0 0 0 0,4 0 8 0,-4-3 3 16,0-4 1-16,0 7 0 0,-7 0 13 0,7 0 3 15,0 0 1-15,0 0 0 0,-7 0-10 0,7 0-3 16,-7 0 0-16,7 0 0 0,4 0-16 0,-11 0 0 0,0 0 8 0,7 7-8 15,0-7 0-15,-7 0 0 0,0 0 0 0,7 3 0 16,-7-3 0-16,0 0 0 0,4 9 0 0,-4 1 0 16,0 2 0-16,0-3-11 0,-4 1 0 0,1 2 0 15,-5-2 27-15,5 6 4 0,-8-7 2 0,4 7 0 16,0-4-10-16,0 4-1 0,-3 3-1 0,-1-4 0 16,4-2-10-16,-4 9 10 0,1-3-10 0,6-1 10 15,-3-2-10-15,0 3-9 0,0-7 9 0,4 4-13 31,3 3-81-31,3-10-16 0,-3 1-3 0,4-1-807 0</inkml:trace>
  <inkml:trace contextRef="#ctx0" brushRef="#br0" timeOffset="-178757.17">9229 11792 1911 0,'0'0'42'0,"0"0"9"0,0 0 1 0,0 0 2 0,0 0-43 0,0 0-11 0,0 0 0 0,0 0 0 16,-7 0 0-16,0 9-16 0,0-3 4 0,-4 4 1 15,0-1 11-15,-3 4-12 0,4 2 12 0,-4 4-12 16,-4 0 26-16,0 6 5 0,4 3 1 0,-7 1 0 16,0 5 16-16,-4 7 4 0,0-4 1 0,1 10 0 15,-4 7-13-15,-1-1-4 0,-2-3 0 0,-1-3 0 16,4 3-3-16,-1-2-1 0,5-5 0 0,2 1 0 16,1 3 42-16,4-12 8 0,3 9 2 0,-1-10 0 15,5-2-48-15,3 2-10 0,3-9-2 0,4 3 0 0,0-9-12 16,7 0 0-16,0 3 0 0,4-9-10 15,0 2-57-15,6-5-11 0,1 5-2 0,7-5-1 16,-1-7 0-16,1 6 0 0,-4-9 0 0,4 10 0 16,-1-10-6-16,1 6-1 15,0-6 0-15,-4 0 0 0,-3 0-33 0,-1 0-7 16,4 0-2-16,-3-6 0 0</inkml:trace>
  <inkml:trace contextRef="#ctx0" brushRef="#br0" timeOffset="-177994.38">9197 12256 2160 0,'0'0'48'0,"0"0"9"0,0 0 3 0,7 9 0 0,-3 10-48 0,3-10-12 16,0 7 0-16,0-7 0 0,-4 10 0 0,4-3-17 0,-3-3 4 0,-1 8 1 15,1-2 12-15,-4 0 0 0,-4 0-10 0,1 0 10 16,-4 6 0-16,3-6 0 0,-6 6 0 0,3-13 0 16,0 10 0-16,-1-9 0 0,1 2 9 0,0-2-1 15,0 3 28-15,0-7 5 0,4 0 2 0,-4 1 0 16,3-4-5-16,4 4-1 0,0-10 0 0,0 0 0 16,0 0-13-16,0 0-4 0,0 0 0 0,0 0 0 15,0 0 0-15,0 0 0 0,7 0 0 0,0 6 0 0,4-6-12 0,-1 3-8 16,-3-3 8-16,4 0-8 0,0 0 0 0,-4 6 0 15,3-3 0-15,4-3 0 16,-3 0 0-16,0 7 0 0,3-7 0 0,0 3-8 16,0-3 8-16,0 0 0 0,4 0 0 0,-4 6 0 0,3-3 0 0,-3-3 0 15,8 6 0-15,-8-2 0 0,3-4 0 0,-2 0 0 16,2 0 0-16,1 6 0 16,-4-6 0-16,0-6 0 0,0 6 0 0,0 0 0 0,-3 0 0 15,-1-4 0-15,5-2 0 0,-8 6 0 0,3-3 0 0,1 3 0 16,-1-6 8-16,-3 6-8 0,0-3 0 0,4-4 0 15,0 7 0-15,-4-3 0 0,0-3 0 0,0 6 0 16,-7 0 0-16,7-3 0 0,0-3 0 0,-7 6 0 16,3 0 0-16,4-7 0 0,-3-2 0 0,0 6 0 0,-1-4 0 15,1-2 0-15,-1 0 11 0,-3-1-3 0,4 1 0 0,-1 3 0 16,-3-7 20-16,4-3 3 0,-4-2 1 0,0 2 0 16,3-3-20-16,1 0-3 0,-1 4-1 0,1-4 0 15,-4 0-8-15,3 0-11 0,1 0 3 0,-4 0 0 16,3 4 8-16,-3-1 0 0,-3-3 0 0,3 10-8 15,0-7 8-15,-4 7 0 0,1-4 0 16,-1 4 0-16,4-1 0 0,-3-2 0 0,-1 9 0 0,1-3 0 16,-1-4 0-16,1 10 0 0,-1-3 0 0,4 3 0 15,-7-6-26-15,0 6-3 0,7 0-1 0,-4-3 0 16,-3-4 30-16,0 7 0 0,0-3 0 0,0-3 0 16,4 6 0-16,-4 0 0 0,0 0 0 0,-4 0 0 15,0 0 0-15,1 0 0 0,-8 0 0 0,4 6 0 16,-4-3 0-16,1 4 0 0,-4-4 0 0,-1 3 0 15,1 3 8-15,0-5-8 0,0 2 0 0,3 3 0 0,1 1 0 16,3-4 10-16,-4-3-10 0,4 3 8 0,0-3-8 0,0-3 0 16,3 7 0-16,0-4 8 0,-3-3-8 0,4 6-12 15,-4-3 2-15,3-3 1 0,-3 0-12 0,3 0-3 16,1 0 0-16,-1 0 0 16,1 0-94-16,-1 0-19 0,4-3-4 0</inkml:trace>
  <inkml:trace contextRef="#ctx0" brushRef="#br0" timeOffset="-177594.18">9723 11767 1094 0,'0'0'48'0,"0"0"11"0,-7 0-47 0,7 0-12 0,-4-4 0 0,4 4 0 16,0 0 271-16,0 0 52 0,0 0 10 0,-4 4 3 15,4 5-280-15,0 0-56 0,0 1-9 0,4 5-3 16,0 4 12-16,3-3 0 0,3 3 0 0,4 0 0 16,0 6 0-16,4-6 10 0,3 9-10 0,4-3 8 15,3 0 12-15,0-3 3 0,1 3 0 0,-1 3 0 16,-4-3-9-16,5 3-2 0,-8-2 0 0,4 2 0 0,-8 6-3 0,1-5-1 15,-4 2 0-15,0-3 0 0,-3 0 14 16,-1 7 2-16,-3-7 1 0,-3 7 0 0,-4-1-11 0,0-6-2 16,3 10-1-16,-3-7 0 15,-3-3-2-15,3 1 0 0,0-4 0 0,-4-6 0 16,4-1-1-16,0 1-8 0,-3-3 12 0,-1 3-4 0,4-10-19 0,-3 7-4 16,-1-7-1-16,-3 1 0 15,0-1-59-15,0-9-12 16,-4 9-2-16,1-9-616 0,-1 0-123 0</inkml:trace>
  <inkml:trace contextRef="#ctx0" brushRef="#br0" timeOffset="-176592.54">10241 10393 1209 0,'-21'0'53'0,"10"0"12"0,-3 0-52 0,4 0-13 0,3 0 0 0,-4 0 0 16,4 6 139-16,0-2 25 0,7-4 4 0,-7 6 2 0,3 0-132 16,-3-3-26-16,7 7-12 0,0-1 10 0,0 0 9 0,4 1 1 15,-1-4 1-15,1 13 0 0,3-10 9 0,-4 10 2 16,1-3 0-16,3 9 0 0,0-3-12 0,0 3-3 16,-3 3 0-16,6-3 0 0,-3 3-17 0,4-2 0 15,3-1 0-15,-3-3 0 0,-4 9 0 0,7-9 10 16,3 3-10-16,5 3 8 0,-5 7-8 0,4-7 12 15,4 3-12-15,0-2 12 0,-1 5-4 0,1-6-8 16,-7 7 12-16,7-1-4 0,3-2 6 0,-7 2 1 16,-7-6 0-16,7 7 0 0,0-7-15 15,-3-3 0-15,-4 3 0 0,-3-3 0 0,3 4 12 0,-4-11-3 16,4 8-1-16,-3-8 0 0,-7 4-8 0,3-9 0 16,3 6 0-16,-3-4 0 0,0-5 18 0,-3-1 2 15,3 1 0-15,0-4 0 0,4-3 23 0,-4 6 5 16,-7-9 0-16,7 0 1 0,3 7-29 0,-3-7-7 15,-7 0-1-15,0 0 0 0,7 0 7 0,-7 0 1 0,0 0 0 0,4-10 0 16,-4 1 16-16,3 3 3 0,4-4 1 0,-3 1 0 16,-8-7-23-16,8 7-4 0,3-1-1 0,-3-2 0 15,-8-4-12-15,4 0 9 0,0 7-9 0,0-4 8 16,4-2 0-16,-8-1-8 0,-3 7 12 0,7-4-4 16,4-3 8-16,-4 1 2 0,-8 5 0 0,5-2 0 15,3 2-9-15,-4-5-1 0,1 5-8 0,-1 1 12 16,-3-1-12-16,4-5 0 0,6 5 8 0,-3 1-8 0,-3 0 0 15,3 2 9-15,3-2-9 0,4-1 8 0,-7 1-8 16,4 0 0-16,-1 2 0 0,1 4 8 16,3-3-8-16,-7 6 0 0,0 0 0 0,7-3 0 0,0-3 0 0,-7 6 0 15,0 0 0-15,0 0 0 0,0 0 0 0,0 0 0 16,0 0 0-16,0 0 0 16,-3 9-24-16,3-3-6 0,7 10-2 15,-4-4 0-15,-10-2 14 0,4 6 2 0,6-7 1 0,4 10 0 0,-7-10 15 0,0 10-12 16,0-3 12-16,7-1-12 0,0-2 12 0,-3 3 0 15,-4 2 0-15,3-8 0 0,8 9 0 0,-4-4 0 16,-3-5 0-16,-1 9 0 0,4-4 0 0,0-2 0 16,0-1 0-16,-3 1 0 0,-8 3 0 0,4-4 0 15,7 4 0-15,-3-7 0 0,-8 1 0 0,1 5 0 0,-1-5 0 0,4 5 0 16,-3-2 0-16,3-4 0 0,-4 1 10 16,4-1-10-16,0-3 18 0,-7 4-2 0,0-1 0 0,-4 1 0 15,8-4 13-15,-4 3 3 0,-4-6 0 0,1-3 0 16,-1 7-11-16,4-7-1 0,-4 0-1 0,1 0 0 15,-4 0-7-15,3-7 0 0,4 7-1 0,-3 0 0 16,-5-9 17-16,5 6 4 0,3-3 1 0,0-4 0 16,-4 1-33-16,1 2 0 0,-1-2 0 0,4 0 0 15,0 6 0-15,0-7 0 0,-4 4 0 0,1 3 0 32,6-4-41-32,-3 4-12 0,-7-3-3 0,3 6 0 15,1-6-4-15,3 3-2 0,7 3 0 0,-7 0 0 16,-7 0-88-16,7 3-18 0,7-3-3 0,0 0-877 0</inkml:trace>
  <inkml:trace contextRef="#ctx0" brushRef="#br0" timeOffset="-175609.52">10820 12177 345 0,'0'0'31'0,"-4"7"-31"0,4-7 0 0,0 0 0 16,0 0 333-16,-3 3 61 0,-4-3 12 0,3 6 2 15,4-6-280-15,-3 9-57 0,-5 1-11 0,1 6-3 0,4-7-5 0,-1 4 0 16,1 2-1-16,-4 1 0 0,0-4-8 0,0 7-2 15,7-3 0-15,-4 9 0 0,-3-6-25 0,0 0-6 16,4 6-1-16,3-6 0 0,-8 6-9 0,5-3 0 16,-1 0 0-16,4-1 0 0,0-2 0 0,0-3 0 15,-7 3 0-15,7-4 8 0,4-5 15 0,-1-1 2 16,-3 1 1-16,-3-1 0 0,3-9-2 0,0 0 0 0,0 0 0 0,0 0 0 16,0-9 13-16,3-1 3 0,4 1 0 0,1-7 0 15,-8-3-32-15,3-6-8 0,4 6 0 0,0-9 0 16,0 3-14-16,-3 3-4 0,3-9-1 0,3 12 0 31,1-9-5-31,-4 12-2 0,-3 4 0 0,-1-4 0 0,8 13 8 0,-11 3 2 16,0 0 0-16,0 0 0 0,0 9 29 0,3 4 7 15,1-4 0-15,-1 7 1 0,-3 3-9 0,4-1-1 0,6-2-1 0,-6 3 0 16,-4-3-10-16,3-4 0 0,4 4 9 0,1 3-9 16,-5-4 8-16,1-5-8 0,-1-1 8 0,8-6-8 15,-1 4 10-15,1-1-2 0,-11-6-8 0,7 0 12 16,7 0-12-16,0-6 0 0,-7-1 0 0,0-2 0 15,4-1 0-15,-4 1-8 0,0-10 8 0,-4 4 0 16,-3 2 0-16,4-6 12 0,10-3-1 0,-7 3-1 16,-7 1-2-16,4-1 0 0,6 3 0 0,-6 7 0 0,-1-1-8 15,4 1 12-15,-3 6-12 0,3 3 12 0,4 0 14 0,-11 0 3 16,3 3 1-16,4 13 0 0,7-4-15 0,-7-2-3 16,0 5-1-16,-3 4 0 0,3-10-11 0,4 7 12 15,3 0-12-15,-7-4 12 0,-4-2-12 0,8 5 0 16,3-5 9-16,-4 6-9 0,-6-7 8 0,3 0-8 15,0 1 8-15,4-7-8 0,-4 6 0 0,0 7 8 16,0-7-8-16,0 1 0 0,4 5 8 0,-4-5-8 16,-4 9 8-16,1-4-8 0,6-2-8 0,1 3-7 15,-8-7-1-15,4 7 0 16,0-7-19-16,0-6-4 0,1 7-1 0,-8-10 0 16,0 0-132-16,7 0-28 0,0 0-4 0,0-10-2 0</inkml:trace>
  <inkml:trace contextRef="#ctx0" brushRef="#br0" timeOffset="-173781.98">10633 11936 518 0,'3'0'46'0,"-3"0"-37"15,0 0-9-15,0-9 0 0,-3 5 286 0,3-2 55 16,0 6 11-16,0-9 3 15,-7 2-284-15,7-2-57 0,7 6-14 0,-4-3 0 16,-3-4 0-16,0 10 0 0,0 0 0 0,0 0 0 16,4-3-9-16,-4 3-2 0,-4-6 0 0,4 6 0 15,0 0 3-15,0 0 0 0,-10 6 0 0,-1-3 0 0,1-3 8 0,-1 6-13 16,-3-2 5-16,-4 2 8 0,-3-3 12 0,3 3 11 16,8-3 1-16,-8 4 1 0,-3 2-25 0,7-9 8 15,7 10-8-15,0-10 0 0,0 6 11 0,0-3-3 16,0-3-8-16,7 0 12 0,0 0-12 0,0 0 0 15,0 0 0-15,0 0 0 16,17 6-48-16,-6-3-5 0,-11-3-2 0,0 0 0 0,14 10 33 0,-3-10 6 0,-11 0 2 0,0 0 0 16,0 0-5-16,10 6-1 0,4 3 0 0,-3-9 0 15,-11 0 31-15,3 10 5 0,8-1 2 0,-1 1 0 16,-2-4 3-16,-1-3 1 0,-4 6 0 0,8-2 0 16,3 2-9-16,-4 1-1 0,-6-1-1 0,3-3 0 15,7 4-11-15,-3-7 8 0,-4 6-8 16,-7-3 8-16,3 4-8 0,1-1 0 0,-4-2 0 0,-4 2 0 15,-3 0 0-15,0-6 12 0,7 7-2 0,-7-4 0 16,-7 4 14-16,0-4 4 0,7-3 0 0,0 6 0 16,-4-2-9-16,1-4-2 0,-5 3 0 0,8-6 0 15,7 0-5-15,-10 3 0 0,-8-6-1 0,11 3 0 16,7 0 13-16,0 0 4 0,-7 0 0 0,0-6 0 16,7 6-3-16,0-3 0 0,0-7 0 0,0 4 0 15,0-3 11-15,4-10 1 0,10 9 1 0,-4-5 0 0,-3-4-29 16,4 3-9-16,3-3 0 0,4 1 0 0,-4-1 0 15,3 3 0-15,-2-3 0 0,2-6 0 16,4 13-25-16,-3-7-3 0,-4 3 0 0,0 0 0 16,0 7-34-16,0-4-7 0,-7-2-2 15,4 5-522-15,-4 4-105 0</inkml:trace>
  <inkml:trace contextRef="#ctx0" brushRef="#br0" timeOffset="-173374.75">11638 11792 403 0,'0'0'17'0,"0"0"5"0,0 0-22 0,0 0 0 0,0 0 0 0,0 0 0 16,-7 0 343-16,0 3 64 0,0 3 13 0,0 3 2 16,0-2-334-16,-7 2-68 0,-11 4-12 0,4 2-8 15,3 1 0-15,-3 3 0 0,-4 0 0 0,8 9 0 16,-1-3 0-16,0 3 0 0,1 0 0 0,-4 7 0 16,-4-1 0-16,7 4-8 0,4 3 8 0,0-10-8 15,-4 4 8-15,8-1 14 0,3 1-3 0,0-7-1 16,3 0 30-16,-3 7 5 0,4-10 2 0,3 3 0 0,3 0-12 15,4-3-3-15,-7 0 0 0,4-3 0 16,10 3-20-16,-4 4-4 0,-2-4 0 0,6 0-8 16,0-6 0-16,0 6 0 0,7-3 0 0,-3-7 0 15,-4 4-60-15,3 0-8 0,8-3-3 0,-4-7 0 16,-3 7-23-16,0-4-5 0,6-2-1 0,-3-4-432 16,-3 3-86-16</inkml:trace>
  <inkml:trace contextRef="#ctx0" brushRef="#br0" timeOffset="-173015.98">11723 12112 2052 0,'0'0'91'0,"0"0"18"0,0 0-87 0,0 0-22 0,0 0 0 0,-4 3 0 16,-6 6 46-16,6 7 5 0,4-7 1 0,-3 7 0 16,-4-4-52-16,3 4 0 0,1 3-9 0,-1 0 1 15,4 6 8-15,-4-6 0 0,-3 6-9 0,7-7 9 16,0 8-11-16,-3-4 3 0,-4 3 0 0,-4-7 0 15,1 8-6-15,-1-1-1 0,4-3 0 0,-4 3 0 0,1-7 15 0,-1 8-11 16,4-8 11-16,-7 7-10 0,-4-6-2 0,4 0-1 16,11 0 0-16,-4-3 0 15,0-7-79-15,0 0-15 0,7-9-3 0,0 0-1 0</inkml:trace>
  <inkml:trace contextRef="#ctx0" brushRef="#br0" timeOffset="-172139.56">11617 12159 403 0,'0'0'36'0,"0"0"-36"0,0 0 0 0,11 0 0 0,-1 0 374 16,1 0 68-16,6 0 14 0,1 6 2 0,3-3-366 0,-3-3-74 15,-1 0-18-15,1 6 0 0,3-6 0 0,-3 3 0 16,0-3 0-16,3 0 0 0,-4 0 0 0,1 0 0 16,0 0 0-16,3 0 0 0,0 7 0 0,-7-7 10 15,4 0-10-15,-4 3 8 0,3-3 13 0,-2 0 3 16,-1 0 0-16,-4 0 0 0,1 0 20 0,-1 6 5 15,-3-6 1-15,1 3 0 0,-8-3-8 0,7 0-2 16,-7 0 0-16,0 0 0 0,0 0-26 0,0 0-6 0,0 0 0 0,0 0-8 16,0 0 0-16,0 0-9 0,0 0-1 0,-4 10 0 15,-3-4 0-15,3 3 0 0,-3-2 0 0,4-4 0 16,-4 3 10-16,7-6 0 0,-4 3 8 0,1 3-8 16,3-6 22-16,-4 4 0 0,4-4 0 0,-3 9 0 15,3 3-10-15,-4-2-1 0,4-10-1 16,0 9 0-16,4 1 0 0,-4-1 0 15,0 0 0-15,0 7 0 0,0-6-10 0,0 2 0 16,0 4 0-16,0-7 0 0,0 10 12 0,0-3-4 0,-4-4 0 0,4 4 0 16,-3 3-8-16,-1 0 0 0,4-4 0 0,0 4 0 15,0 0-9-15,0-3 9 0,0 2-12 0,0 1 12 16,7-9 0-16,-3 5 0 0,-4 4 0 0,3-10 0 16,1 7 16-16,-1-6 11 0,1-1 1 0,-1 0 1 15,-3 1-14-15,4-1-3 0,-1-3-1 0,-3-6 0 16,4 10 4-16,-4-10 1 0,0 0 0 0,0 0 0 15,0 0-7-15,0 9-1 0,-4-2 0 0,1-4 0 0,-1 6 20 0,1-3 3 16,-4-2 1-16,0 2 0 0,3-3-32 0,-3 3 0 16,-3-6 0-16,-1 0 0 0,4 3 0 0,-4-3 0 15,4 0 0-15,-3 0 0 0,-1 0 9 0,1 0-1 16,-1 0 0-16,0 0 0 0,1-3 1 0,-1 3 0 16,1 0 0-16,-4-6 0 0,3 6 3 0,0-3 0 15,1-3 0-15,-4 6 0 0,3 0-4 16,-3-4 0-16,0-2 0 0,0 6 0 15,3 0-8-15,-3-9 0 0,-4 9 0 0,4-3 0 0,4-4 0 0,-4 1 0 16,-1 3-12-16,5 3 12 0,-4-6-25 0,3 2 2 16,8-2 1-16,-8-3 0 15,-7-1-24-15,11 1-5 0,7 6-1 0,-3-3 0 16,-4-4-158-16,3 4-32 0,4 3-6 0</inkml:trace>
  <inkml:trace contextRef="#ctx0" brushRef="#br0" timeOffset="-171321.15">11987 11704 1983 0,'0'0'44'0,"0"0"8"0,0 0 3 0,0 0 1 0,0 0-45 0,0 0-11 0,0 0 0 0,0 0 0 0,0 0 18 0,0 0 2 15,0 0 0-15,7 9 0 0,4 1-20 0,0-4 8 16,3 3-8-16,-4 1 0 0,1-1 16 0,3 1-3 16,-3 5-1-16,3-2 0 0,-4 9 19 0,4-3 3 15,1-1 1-15,-1 1 0 0,0 6-9 0,0-6-2 16,-4 9 0-16,5 7 0 0,-5-7-5 0,1 7-2 15,-1-7 0-15,1 6 0 0,-1 1 16 0,1-1 3 16,3-6 1-16,0 10 0 0,0-7-5 0,0 1-2 16,4-7 0-16,-4 3 0 0,4-3-13 0,-4 3-2 15,0-2-1-15,0 2 0 0,-3-9-14 0,-1 6 9 16,-3 0-9-16,0 0 8 0,-3-3 0 0,-4 3 0 16,-4 3 0-16,1-3 0 15,-4 3-32-15,-4-9-6 0,1 13-2 0,-4-10 0 0,0-4 19 0,-1-2 3 0,1 3 1 16,0-4 0-16,0-5-5 0,3-1-1 0,4-2 0 0,0-4-737 15,7-3-148-15</inkml:trace>
  <inkml:trace contextRef="#ctx0" brushRef="#br0" timeOffset="-168234.97">8932 11864 950 0,'0'0'42'0,"0"0"9"0,4 0-41 0,-4 0-10 0,0 0 0 0,7-6 0 15,0 2 59-15,0 4 9 0,-7 0 3 0,7-6 0 16,0 3-32-16,-7-3-7 0,7 3 0 0,0-4-1 16,0-2 18-16,0 6 4 0,0-4 1 0,4-2 0 15,3 0-15-15,-7-1-3 0,7 1-1 0,-3-7 0 16,-1 7-10-16,5-7-1 0,-5 7-1 0,4-4 0 16,0-3-2-16,0-2 0 0,1-1 0 0,2 3 0 15,-3-3-11-15,0 1-2 0,4-1-8 0,-4-3 12 0,0 3 11 16,-3 0 1-16,3 0 1 0,-3 4 0 0,3-4 8 0,-7 0 2 15,0 0 0-15,0 0 0 0,-4-3-1 0,1 4 0 16,-1-1 0-16,1-6 0 0,-4 6-4 0,4 0-1 16,-1-6 0-16,4 6 0 0,-3-9-10 0,3 9-3 15,-4-6 0-15,4 0 0 0,0 3 0 0,4-3-1 16,-1 6 0-16,-2-6 0 0,6 6-15 0,-7 0 0 16,3 1 0-16,1-4 0 0,-4 9 0 0,0-3 0 15,0 7 0-15,4 0 0 0,-8-1 0 0,1 4 0 16,-1-3 8-16,1-1-8 0,-1 7 12 0,1-3-3 15,-1-4-1-15,1 10 0 0,-1-9 10 0,1 3 2 16,-4 2 0-16,3-2 0 0,1 3-20 0,-4-3 0 16,3-4 0-16,-3 7 0 0,4-3 0 0,0-3 0 0,-4 2 0 15,7 4 0-15,-7-3 0 0,0 3 0 0,0-4 0 0,0 4 0 16,7-3 0-16,-7-3 0 0,0 9 0 0,3-10 0 16,-3 10 0-16,0-9 0 0,0 9 0 0,0 0 0 15,0-10 0-15,0 10 0 0,-3-6 0 0,3 6 0 16,0 0 10-16,0 0-10 0,-7-3 8 0,7-3-8 15,-7 6 8-15,3-3-8 0,4 3 8 0,-7-7-8 16,0 7 8-16,3 0-8 0,1 0 0 0,-4 0 8 16,0 0-8-16,0 0-16 0,0 0 4 0,-4 0 1 15,11 0 11-15,-7 7 9 0,-7-7-1 0,7 3-8 16,7-3 0-16,0 0-9 0,-11 6-1 0,4-3 0 0,7-3 10 16,0 0 0-16,0 0 0 0,-3 0 0 15,-11 6 0-15,14-6 9 0,0 0-9 0,0 0 0 16,-8 0 10-16,8 0-10 0,0 0 8 0,0 0-8 0,0 0 12 15,0-6-2-15,0-3-1 0,0 6 0 0,4-4-1 0,0-2 0 16,-8 0 0-16,8-1 0 0,-4 4 0 16,7-4-8-16,-7 1 12 0,7 0-4 0,-7-1-8 0,7 1 0 15,0-1 0-15,-4 1 0 0,1 0 0 0,3-7 0 16,0 7 8-16,0-1-8 0,-7 10 0 0,7-6 0 16,4-4 0-16,-11 7 0 0,0 3 0 0,0 0 0 15,0 0 0-15,0 0 0 0,0 0 24 0,0 0 7 16,0 0 1-16,0 0 0 0,7 3-20 0,0 4-3 15,-4 2-1-15,1 1 0 0,3-1-8 0,0 7 0 16,3-7 0-16,-2 4 0 0,-1 2 0 0,3 1 0 16,1-4 9-16,-1-2-9 0,1 6 0 0,7-7 0 0,-11 0 0 15,3 1 0 1,4-1-36-16,-3 7-3 0,-1-7 0 0,1 1 0 16,3-1-45-16,-3 0-8 0,-4 1-3 0,3 6-620 0,1-7-124 0</inkml:trace>
  <inkml:trace contextRef="#ctx0" brushRef="#br0" timeOffset="-167453.79">10506 10446 1036 0,'-28'-3'92'0,"28"3"-73"0,0 0-19 0,-8-6 0 16,-2 6 92-16,-1-3 14 0,4-3 3 0,7 6 1 16,0 0-90-16,0 0-20 0,-10 0 0 0,10 0 0 15,0 0 13-15,0 0 3 0,-11 0 1 0,11 0 0 16,0 0 25-16,0 0 5 0,0 0 1 0,0 0 0 15,0 0-8-15,0 0-2 0,14 0 0 0,-7 6 0 16,-7-6-18-16,4 3-4 0,10 6-1 0,-7 1 0 16,-4-4 27-16,5 4 6 0,-1-1 0 0,3 0 1 15,1 1-29-15,-1-1-7 0,-3 7-1 0,4-7 0 16,3 7 7-16,0-4 1 0,-7-2 0 0,4 12 0 16,3-10-1-16,0 7 0 0,0 6 0 0,0 0 0 15,0-6-3-15,0 9-1 0,8-9 0 0,-5 13 0 16,-3-11 3-16,4 14 1 0,3-7 0 0,0 4 0 15,-3-4-9-15,-4 0-2 0,7 0 0 0,-3-3 0 16,3 4 0-16,0-4-8 0,-10-7 12 0,3 8-4 0,7-8 9 16,-10 1 2-16,-4 0 0 0,0-3 0 0,3-7 1 0,1 10 0 15,0-10 0-15,-4 7 0 0,-4 3-8 0,4-10-2 16,4 10 0-16,-4-10 0 0,-7 7 2 0,3-7 0 16,11 7 0-16,-3-6 0 0,-4-1-4 0,0 0-8 15,0 1 12-15,0-4-4 0,7-3 4 0,-7 3 0 16,-7-6 0-16,8 4 0 0,2-4 3 0,-3 6 1 15,-7-6 0-15,0 0 0 0,7 0 0 0,-7 0 0 0,0 0 0 0,0 0 0 16,0 0-8-16,0 0-8 0,7-6 11 0,-7 6-11 16,-7-4 15-16,7 4-4 15,4-9-1-15,-4 9 0 0,0-6-10 0,0-4-17 0,-4 7 4 0,8-3 1 32,-1 0-16-32,-3 6-4 0,-3-10 0 0,-1 7 0 15,8-3-19-15,-4-4-4 0,-4 7-1 0,-3-3 0 16,7-3-175-16,0 2-35 0,-7-11-7 0,0 8-558 0</inkml:trace>
  <inkml:trace contextRef="#ctx0" brushRef="#br0" timeOffset="-166234.6">10460 10534 172 0,'-7'0'16'0,"-4"0"-16"16,8-9 0-16,-4 9 0 0,-7-6 257 0,6 2 49 15,8 4 10-15,0 0 1 0,-10-6-223 0,6 6-45 16,4 0-9-16,0 0-1 0,4-9 9 0,-4 6 3 16,0 3 0-16,3-7 0 0,8-2-6 0,-4 6-1 0,-7 3 0 0,4-6 0 15,3-4-18-15,-7 10-4 0,3-6-1 0,-3 6 0 16,-3-10 23-16,3 10 5 0,7 0 1 0,-7 0 0 16,-11-9 3-16,11 9 1 0,0 0 0 0,0 0 0 15,-7-3-23-15,0-3-5 0,7 6-1 0,0 0 0 16,0 0-9-16,0 0-3 0,-7 0 0 0,7 0 0 15,11 0-13-15,-11 0 0 0,0 0 0 0,0 0 0 16,0 0 0-16,0 0 0 0,0 0 0 0,0 0 0 16,0 0 0-16,3 6 12 0,8-3-1 0,-4 6-1 15,-11 7-10-15,8-6 0 0,10 8 0 0,-7-2 0 16,-7 3 0-16,3 0 0 0,1-1 0 0,3-2 0 16,0 9 0-16,-7-6 0 0,0 0 0 0,0 0 0 15,4-1 0-15,-8 1 0 0,-7 3 0 0,4-3 0 0,4-6 0 16,-1 2 0-16,1 1 0 0,-4-4 0 15,-4-2 9-15,4-1-9 0,11-2 10 0,-4 2-10 0,-11-3 0 0,11-6 8 16,0 0-8-16,0 0 0 0,0 0-8 0,11 0-5 16,-1 0-1-16,4-6 0 0,4 3-9 0,-4-3-1 15,-7-4-1-15,4 4 0 16,3-7-4-16,-4 4-1 0,-3 0 0 16,-3-7 0-16,0 0-3 0,3 7-1 15,-7-10 0-15,0 3 0 0,-7 4 1 0,3-4 0 0,8-3 0 0,-4 4 0 0,-8 5 9 0,1-2 3 16,7 2 0-16,0 1 0 0,-3-4 21 0,-1 4 0 15,8-1 8-15,-1 7-8 0,4-6 36 0,-3 3 1 16,-8-4 1-16,8 1 0 0,7 3-18 0,-1 2-3 16,-10 4-1-16,4-6 0 0,3-3-7 0,-7 9-1 15,0 0-8-15,0 0 12 0,0 0 2 0,0 0 0 0,3-3 0 0,-3 3 0 16,-10-7 17-16,3 7 3 0,7 0 1 0,0 0 0 16,0 0-25-16,-7 0-10 0,0 0 8 0,7 0-8 15,0 0 9-15,0 0-9 0,-8 0 10 0,8 0-10 16,0 0 10-16,0 0-10 0,0 0 10 0,0 0-10 15,0 0 33-15,15 0 1 0,-5 0 0 0,4 7 0 16,0-7 6-16,1-7 0 0,2 7 1 0,1 0 0 16,-1 0-8-16,1 0-1 0,7 0-1 0,-1 0 0 15,5 0-31-15,-1-3-18 0,0 6 2 0,4-6 1 16,7-3-21-16,-4 6-4 0,-10-3 0 16,6-3-725-16,5-4-145 0</inkml:trace>
  <inkml:trace contextRef="#ctx0" brushRef="#br0" timeOffset="-164756.98">7585 8857 1738 0,'10'-4'77'0,"-10"4"16"0,7-6-74 0,-7 0-19 15,4 3 0-15,3-4 0 0,-4 4 21 0,1-3 1 16,3-3 0-16,0 6 0 0,4-4-13 0,-4 4-9 0,3-3 12 0,-3 6-12 16,4-10 9-16,0 10-9 0,-4-6 0 0,3 6 9 15,4-3-9-15,-7-3 8 0,4 6-8 0,-4-3 8 16,-7 3 1-16,0 0 0 0,11 0 0 0,-11 0 0 15,0 0 31-15,0 0 7 0,3-7 1 0,1 4 0 16,-4 3-2-16,0 0 0 0,-7-6 0 0,3 6 0 16,1-3-18-16,-8-3-3 0,4 6-1 0,-4-4 0 0,1-2-2 0,-1 6-1 15,1-9 0-15,-1 2 0 0,-3 7-1 0,3-9-1 16,-3 0 0-16,4 6 0 0,-8-7 5 16,7-2 0-16,-6 2 1 0,-1 1 0 0,-3-1-8 0,3 1-1 15,-3-4-1-15,0-2 0 0,0 5-15 0,3-5 0 16,-7 2 0-16,-6-3 0 0,2 1 10 0,5 2 6 15,-8-3 0-15,-3 1 1 0,7 5-17 0,-8 1 0 16,5-4 8-16,-5-2-8 0,1 5 0 0,3 4 0 16,-3-6 0-16,7 2 0 0,-4-6 11 15,4 7-2-15,0 0 0 0,3 2 0 0,0-2 12 16,0 0 3-16,1-1 0 0,3 1 0 0,-1-1-16 0,5 1-8 16,-4 0 8-16,3-7-8 0,0 6 0 0,1 1 8 15,-1 0-8-15,4 2 0 0,3-2 0 0,1 0 0 16,-4-1 0-16,3 7 0 0,0-3 0 0,4-1 0 0,-10 4 0 15,6-3 0-15,4 6 0 0,-7-3 0 0,7-3-9 0,3 3 9 16,-6 3 0-16,-1-7 0 0,11 7 0 0,0 0 0 16,-7 0 0-16,4 0 0 0,3 0 0 0,0 0 0 15,-4-3 0-15,4 3 0 0,0 0 0 0,0 0 0 16,0 0 0-16,0 0 0 0,0-6 0 0,0 6 0 16,0 0 0-16,0 0 0 0,0 0 0 0,-7 0 0 15,4-3 0-15,3 3 0 0,0 0 0 0,0 0 0 16,-7-7 0-16,7 7 0 0,0 0-9 0,0 0 9 15,0 0 0-15,0 0 0 0,-8 0 0 0,8 0 0 16,0 0 0-16,0 0 0 0,0 0 0 0,0 0 0 0,0 0 0 16,0 0 0-16,0 0 0 0,0 0 0 0,0 0 0 0,0 0 0 15,-7 0 0-15,7 0 0 0,0 0 0 0,0 0 0 16,0 0 0-16,0 0 0 16,-3 0 0-16,3 0 0 0,0 0 0 0,0 0 0 0,0 0 0 15,-7 0 0-15,0 0 0 0,7 0 0 16,0 0 0-16,0 0 0 0,0 0 0 0,0 0 0 0,0 0 0 0,0 0 0 15,0 0 0-15,0 0 0 0,0 0 0 0,0 0 0 16,0 0 0-16,0 0 0 0,0 0 0 0,0 0 0 16,0 0 0-16,0 0 0 0,0 0 0 0,0 0 0 15,0 0 0-15,0 0 0 0,0 0 0 0,0 0 0 16,0 0 0-16,0 0 0 0,0 0 0 0,0 0 0 16,0 0 0-16,0 0 0 0,0 0 0 0,0 0 0 0,0 0 0 0,0 0 0 15,0 0 0-15,0 0 0 0,0 0 0 0,0 0 0 16,-4 0 0-16,4 0 0 0,0-9 0 0,0 9 0 15,-3 0 0-15,3 0 8 0,0 0-8 0,0 0 0 16,0 0 0-16,0-9 0 0,0 9 0 0,0 0 0 16,0 0 0-16,0 0 0 0,0 0 0 0,0 0-10 15,0 0-10-15,7 0-1 0,7-7-1 0,-11 7-790 16,4 0-159 0</inkml:trace>
  <inkml:trace contextRef="#ctx0" brushRef="#br0" timeOffset="-163966.33">6406 8151 403 0,'0'0'36'0,"0"0"-36"0,8-9 0 0,-8 2 0 15,0 7 296-15,3-9 53 0,-3 9 11 0,0 0 1 0,0 0-248 0,4-3-49 16,-1-3-11-16,-3 6-1 0,0 0-9 0,0 0-2 15,7 0 0-15,-7 0 0 0,0 0-13 0,0 0-2 16,0 0-1-16,0 0 0 0,0 0 2 0,0 0 0 16,0 0 0-16,0 0 0 0,0 0-12 0,0 0-3 15,0 0 0-15,0 0 0 0,7 6-4 0,-3 3 0 16,-1-6-8-16,1 7 12 0,-1 2-3 0,1 1-1 16,3-4 0-16,-4 1 0 0,-3 5 5 0,7-5 1 0,-7 9 0 0,8-4 0 15,-8-2-6-15,0 2 0 0,3 4-8 0,-3 0 12 16,4-3-12-16,-4-1 9 0,-4-2-9 15,4 3 8-15,0-1-8 0,0-2 0 0,0 3 9 0,-3-4-9 16,3-6 8-16,3 4-8 0,-3-10 8 0,0 0-8 16,0 0 8-16,0 0-8 0,0 0 10 15,0 0-10-15,0 0 0 0,0 0-12 0,0 0 1 0,0 0 0 32,7-10-21-32,0 10-4 0,0-6 0 0,-3-3-1 15,3 6-19-15,0-7-4 0,-7 1-1 0,3-7-579 0,-3 7-115 0</inkml:trace>
  <inkml:trace contextRef="#ctx0" brushRef="#br0" timeOffset="-163716.66">6516 8157 1645 0,'-14'-12'72'0,"14"12"16"0,-4-3-70 0,-3-4-18 16,0 4 0-16,0-3 0 0,3 3 76 0,4 3 12 16,0 0 3-16,-7-6 0 0,7-4-31 0,0 10-7 15,0 0-1-15,0-3 0 0,0-3-31 0,0 6-6 16,7-10-2-16,-7 10 0 0,0 0-13 0,0 0 11 15,0 0-11-15,0 0 10 0,0 0 7 0,0 0 2 16,0 0 0-16,0 0 0 0,0 0 5 0,0 0 0 16,0 0 1-16,8-6 0 0,-1 6-3 0,3-3-1 15,-3-3 0-15,4 6 0 0,-1-4-6 0,5-2-2 16,2 6 0-16,-6 0 0 0,3-3-5 0,0-3 0 16,7 6-8-16,-3-3 12 15,-1-4-45-15,8 7-10 0,-7 0-1 0,3 0-679 16,4 0-135-16</inkml:trace>
  <inkml:trace contextRef="#ctx0" brushRef="#br0" timeOffset="-160299.02">6569 7750 1512 0,'0'0'67'0,"-7"0"13"0,3 9-64 0,-3-9-16 0,-3 9 0 0,2-9 0 16,1 10 15-16,4-10-1 0,-8 6 0 0,4-3 0 15,7-3-27-15,-3 0-6 0,3 0-1 0,0 0 0 16,-4 0 32-16,4 0 7 0,0 0 1 0,0 0 0 16,0 0-4-16,0 0-1 0,0 0 0 0,0 0 0 15,0 0 26-15,0 0 6 0,0 0 1 0,-7 0 0 16,0 7-9-16,0-7-2 0,3 3 0 0,-6 3 0 16,3-6-13-16,-4 9-2 0,4-9-1 0,-3 10 0 15,3-4-5-15,0-3 0 0,-4 3-1 0,4-2 0 16,0-4-15-16,0 0 0 0,7 0 0 0,-4 0 0 0,-3 6 0 0,7-6 0 15,0 0 0-15,0 0-10 0,-7 0 10 0,7 0 11 16,0 0-3-16,0 0 0 0,0 0 12 0,0 0 3 16,0 0 0-16,0 0 0 0,0 0 1 0,0 0 1 15,0 0 0-15,0 0 0 0,0 0 1 0,0 0 0 16,-7-6 0-16,7 6 0 0,0 0-10 0,0 0-1 16,0 0-1-16,0 0 0 0,0 0 12 0,0 0 2 15,4-4 1-15,3-2 0 0,-4 3-17 0,4-3-3 16,0-4-1-16,4 1 0 0,-1 3-8 0,1-4 0 15,3 1 9-15,0-1-9 0,4 1 12 0,3 0-1 16,-3-7-1-16,6 3 0 0,8-2 2 0,-7-4 0 16,10 3 0-16,-7 4 0 0,8-7-2 0,-1-3 0 15,0 3 0-15,4-9 0 0,-4 9-10 0,1-6 10 16,2 0-10-16,-2 3 10 0,-1-3-10 0,0 0 0 16,0-3 0-16,1 2 0 0,-5 5 16 0,1-1-1 0,0 3-1 15,-4 0 0-15,-3 0-14 0,-4 10-15 0,0-7 3 0,-3-3 1 16,3 10 11-16,0-1 0 0,-10 1 0 0,-1 0 0 15,4 2 0-15,1-2 0 0,-5 0 0 0,1-1 8 16,-1 4 0-16,4 3 0 0,-10-4 0 0,7 4 0 16,-1-3-8-16,-3 6 0 0,0-3-8 0,0-3 8 15,0 2-8-15,0-2 8 0,0 6-8 0,4-6 8 16,-4 3 0-16,0 3 0 0,-3-6 0 0,3 6 0 16,0-4 0-16,3-2 0 0,-10 6 0 0,0 0 0 15,4 0 0-15,3-3 0 0,0-3 0 0,-7 6 0 16,0 0 0-16,7 0 0 0,0-3 0 0,-7 3 0 0,0 0 0 15,0 0 0-15,0 0 0 0,0 0 0 0,0 0 0 0,0 0 0 16,0 0 0-16,0 0 8 0,0 0-8 0,0 0 0 16,0 0 8-16,0 0-8 15,0 0 0-15,0 0 0 0,0 0 0 0,0 0 8 0,0 0-8 0,0 0 0 16,0 0 0-16,0 0 0 0,0 0 0 0,0 0 0 16,0 0 0-16,0 0 0 0,0 0 0 0,0 0 8 15,4-7-8-15,-4 7 0 0,3-3 0 0,-3 3 0 16,7-6 0-16,-3 3 0 0,-1-4 0 0,4 1 0 15,-7 3 0-15,0 3 8 0,0-6-8 0,4 3 0 16,-8-4 0-16,4 7 0 0,0-3 10 0,0-3-2 16,-7 3-8-16,0-3 12 0,4 6-12 0,3 0 0 0,-11 0 0 15,4-4 0-15,-3 4 0 0,-1-6 0 0,0 6 0 0,1 0 0 16,-1 0 0-16,-3 0 0 0,0 0 0 16,0 0 0-16,0 0 8 0,3 0-8 0,-6 0 0 0,-1 0 9 15,4 0-9-15,3 0 0 0,-10 0 0 16,3 6 0-16,1-2 0 0,-1-4 0 0,8 6 0 0,-15-3 0 15,7 3 0-15,1-3 0 0,-1 4 0 0,4-4 0 16,0 3 0-16,3-6 0 0,-3 0 0 16,3 3 0-16,8 3 0 0,-8-6 0 0,4 0 0 0,7 0 12 15,0 0-12-15,0 0 0 0,0 0-12 0,0 0 12 16,0 0-14-16,0 0 5 0,0 0 1 0,11 0 0 16,-4 0 0-16,7 0 0 0,4 0 0 0,-1 0 0 15,1 0 8-15,7-6-8 0,-4 6 8 0,3 0-8 16,1-3 8-16,3 3 11 0,-3 0-3 0,0 0 0 15,-1-6-16-15,1 6-4 0,-11 0-1 0,7-3 0 0,-3 3 13 16,-4-7 0-16,-3 7 0 0,-1-3 0 0,1 3 0 0,-11 0 0 16,0 0 0-16,0 0 0 15,0 0 0-15,0 0 0 0,7-6 10 0,-7 6-10 0,0 0 11 0,0 0-3 16,0 0-8-16,0 0 12 0,0 9-12 0,0 1 11 16,-4-1-11-16,4 7 10 0,0-7 0 0,0 7 0 15,-3-7 0-15,3 1 0 0,0 9-2 0,0-10-8 16,0 7 12-16,3-7-4 0,-3 10-8 15,4-10 0-15,-4 1 0 0,4 5 8 16,-1-5-46-16,-3-1-10 0,7 1-1 0,-3 5-1146 0</inkml:trace>
  <inkml:trace contextRef="#ctx0" brushRef="#br0" timeOffset="-132344.47">12813 7768 288 0,'0'0'25'0,"0"0"-25"0,0 0 0 0,0 0 0 16,0 0 203-16,0 0 35 0,0 0 7 15,0 0 2-15,0 0-163 0,0 0-32 0,0 0-6 0,0 0-2 16,0 0-25-16,0 0-6 0,0 0-1 0,0 0 0 15,0 0 10-15,0 0 2 0,0 0 0 0,0 0 0 16,0 0 36-16,0 0 7 0,0 0 1 0,0 0 1 16,0 0 4-16,0 0 1 0,0 0 0 0,0 7 0 15,0-7-14-15,-4 9-4 0,4 1 0 0,-3-1 0 16,-1 0-15-16,1 7-3 0,-1-3-1 0,-3 2 0 16,4-5-14-16,-4 8-3 0,3-2-1 0,-3-6 0 15,0 5-2-15,0-2 0 0,3-4 0 0,-3 1 0 16,4 5-17-16,-1-5 0 0,4-4 0 0,0-6 0 15,0 9 9-15,0-9-1 0,0 0-8 0,7 3 12 16,-7-3-4-16,7 7-8 0,0-7 11 0,4-7-11 16,-4 4 12-16,4-3-4 0,-1-3 0 0,-3-1-8 15,4 4 8-15,-1-7-8 0,-2-2 0 0,-1 2 0 16,0-9 0-16,3 10 0 0,-3-7 0 0,0-3 0 0,0 9 9 0,0-5-9 16,1 2 0-16,-5 0 9 0,4-3-9 0,-3 10 0 15,-1 0 0-15,1-1 0 0,-1 4 11 0,1-3-3 16,-4 5-8-16,0 4 12 0,0 0 1 0,0 0 0 15,0 0 0-15,10 0 0 0,-10 0-13 0,7 4 8 16,4 2-8-16,-4-3 0 0,4 3 0 0,-4 4 8 16,0-1-8-16,0 0 0 0,-4 1 0 0,4-1 0 15,0 1 0-15,0 2 0 0,-3-2 0 0,0-1 0 0,3 0 8 16,-4 1-8-16,1-1 0 0,-1-6 8 0,4 4-8 0,-3 2 0 16,3-3 20-16,-7-6-1 0,0 0-1 0,0 0 0 15,7 3-18-15,0-3 0 16,-7 0 8-16,10 0-8 0,-2-3 8 0,-1-3-8 15,0 6 9-15,3-9-9 0,-6 2 19 0,6 4-3 16,1-6 0-16,0-1 0 0,-1 1-8 0,4 0-8 0,0-7 12 0,0 7-12 16,4-1 0-16,-4 1 0 0,0-1 0 0,0 1 0 15,1-7 0-15,-5 10 0 0,-3-3 0 16,4 5 0-16,-4-2 0 0,3 6 0 0,-6-3 0 0,-4 3 0 16,7-6 0-16,-4 6 0 0,-3 0 0 0,0 0 0 15,0 0 0-15,0 0 0 0,8 0-9 0,2 6 9 16,-10-6 0-16,7 3-10 0,0 7 10 0,0-1 0 15,0-3 0-15,0 4 0 0,0-1 0 0,1 10 0 0,-1-3 0 16,0-1 8-16,-4-2-8 0,4 6 9 0,0-4-9 0,0 4 10 16,-3-10-10-16,3 10 10 0,0-3-10 0,-4-7 0 15,5 7 0-15,-1-3 0 0,0-4 0 0,-4-3 0 16,1 4 0-16,3-1 0 16,-7-9-41-16,3 6-1 0,-3-6 0 0,0 0 0 15,0 0-142-15,0 0-28 0,0 0-5 16</inkml:trace>
  <inkml:trace contextRef="#ctx0" brushRef="#br0" timeOffset="-131294.5">12682 7279 633 0,'0'0'28'0,"0"0"6"15,0 0-34-15,0 0 0 0,4-3 0 0,-4 3 0 16,3-6 163-16,-3 6 25 0,0-3 6 0,0 3 1 16,0 0-135-16,0 0-26 0,0-7-6 0,0 7 0 0,0-3-17 0,0 3-3 15,-7-6-8-15,4-3 12 0,3 9-12 0,0 0 0 16,-7 0 8-16,0 0-8 16,0-4 0-16,3-2 0 0,4 6 0 0,-7 0 0 15,0-9 0-15,7 9 0 0,0 0 0 0,-7 0 0 0,7 0 25 0,-11 0 3 16,4 0 0-16,0 9 0 15,-3-9-4-15,6 10 0 0,-3-1 0 0,0 7 0 0,0-7-10 16,-4 10-2-16,4 0-1 0,0 0 0 0,4 3-11 0,-4-4 0 16,3-5 0-16,1 3 0 0,6 2 0 0,-3-8 0 15,0 5 0-15,4-5 0 0,-1-1 0 0,4-2 0 16,-7-7 0-16,0 0 0 0,0 0 0 0,0 0 0 16,7-7 10-16,4 7-10 0,-4 0 21 0,4-9-2 0,-4 3-1 0,3-4 0 15,-3 7-2-15,4-13-1 0,-4 7 0 16,4 0 0-16,-4-7-7 0,3 6-8 0,-3 1 11 0,0-3-11 15,0-1 9-15,0 10-9 0,-7-7 0 0,7 4 9 16,-7 6-9-16,4-9 0 0,-4 9 0 0,0 0 0 16,0-3-8-16,0 3-1 0,0 0 0 0,0 0 0 15,0 0 9-15,0 0 0 0,0 0 0 0,0 0 0 16,0 0 0-16,0 0 0 0,0 0 0 16,0 9 0-16,-4 0 0 0,4 1 0 0,-7 6 0 15,4-4 0-15,3-3 0 0,0 7 0 0,0-6 0 0,0 8 0 16,3-8 0-16,1-1 0 0,-1 7 0 0,4-7 0 15,-3 7 0-15,0-7 0 0,3 1 9 0,-4-1-9 16,-3 1 0-16,4-1 0 0,3-3-10 0,-4-3-531 16,-3-3-107-16</inkml:trace>
  <inkml:trace contextRef="#ctx0" brushRef="#br0" timeOffset="-130695.09">14192 7072 1461 0,'0'0'64'0,"0"0"15"15,0 0-63-15,0 0-16 0,-3 0 0 0,-4 0 0 0,3 0 23 0,1 0 1 16,-4 7 1-16,3-7 0 16,1 3-16-16,-5 3-9 0,5-3 10 0,-1 7-10 15,-6-4 26-15,3 3-1 0,0 1 0 0,3 5 0 0,-6-2-8 0,-1 3-1 16,4 2-1-16,-4 7 0 15,4 0 27-15,-3-3 6 0,-4 10 0 0,3-1 1 16,0 4-2-16,-3-1-1 0,4 4 0 0,-4-4 0 0,0 4-31 16,3-4-7-16,0 1 0 0,4 3-8 0,-3-7 9 0,-1 0-9 15,4 1 0-15,-3-1 9 0,2-6-9 0,-2 10 0 16,3-7 9-16,3-3-9 0,4 0 0 16,0-3 0-16,0 3 0 0,4-6 0 15,3-4-12-15,3-2-8 0,-2 3 0 0,6 2-1 16,0-8-27-16,0 6-4 0,3-7-2 0,5 0 0 15,-5 1-34-15,4-1-8 0,1-3 0 0</inkml:trace>
  <inkml:trace contextRef="#ctx0" brushRef="#br0" timeOffset="-129544.56">14355 7439 864 0,'0'0'76'0,"0"0"-60"0,0 0-16 0,0 0 0 16,0 0 229-16,0 0 43 0,0 0 9 0,0 0 2 0,0 0-227 0,-4 10-44 15,0 5-12-15,1-5 0 0,-1 8 0 0,1-2 0 16,-4 3 0-16,0 0-11 0,0 0 11 0,3 6 0 15,-6-6 0-15,3 6 0 0,0 0 0 0,-4-3-10 16,0 3 10-16,4-6-10 0,0 6 10 0,-3 0 0 16,-1-3 10-16,4 3-10 0,3-6 32 0,1-4 0 15,-4 4 0-15,3 0 0 0,1-3 16 0,-4-1 3 16,3-2 1-16,1 2 0 0,-1-5-8 16,4-1-2-16,0 1 0 0,-3-1 0 0,3 0-18 0,3-2-3 15,-3-7-1-15,4 9 0 0,-4-9-9 0,7 3-3 16,3 4 0-16,1-4 0 0,3-3 3 0,0 6 0 15,0-6 0-15,0 0 0 0,4 6-3 0,3-6-8 16,-3-6 12-16,3 6-4 0,4 0-8 0,-4 0-16 16,0 0 4-16,4 0 1 0,3-6 11 0,0 12 16 0,0-12-4 15,4 12-1-15,0-6-11 0,3 6 8 0,0-3-8 0,1-3 8 16,3 10 0-16,3-4-8 0,-3-3 12 0,-1 3-4 16,-2-2-8-16,3 2 0 0,-1-3 0 0,-6 3 0 15,3-6 0-15,4 0 0 0,-4 0 0 0,4 0 0 16,4 0 0-16,-8 0 0 0,0 0 0 0,-3 0 0 15,3 0 0-15,-3 0 0 0,0 0 0 0,-4 0 0 16,0-6 0-16,0 6 0 0,-3 0 8 0,-4 0-8 16,4 0 0-16,-4 0 0 0,0 0 9 0,-3 0-9 15,0 0 11-15,-1 0-3 0,4 0 0 0,-3 6 0 16,-4-6-8-16,4 3 12 0,-4-3-12 0,3 0 12 16,1 7-12-16,-4-7 0 0,-3 0 0 0,-1 0 0 15,1 0 0-15,-4 0 8 0,4 0-8 0,-11 0 0 0,0 0 13 16,0 0-2-16,7 0-1 0,0-7 0 15,-7 7 18-15,7-3 4 0,0-3 1 0,0 3 0 0,-4-3-10 0,4-4-3 16,-3 1 0-16,3-1 0 0,0 1-20 0,0 0 0 16,0-7 0-16,0 6 0 0,0-8 0 0,-3 8 0 15,-1-5 0-15,4 5 0 0,-3-2 0 0,3-10 0 16,-3 3 0-16,-1 6 0 0,1-9 30 0,-1 10 2 16,1-7 0-16,-1 0 0 0,1-3-32 0,-4 10 0 15,0-7 0-15,3-3 0 0,-3 9 0 0,0-5 0 16,4-4 0-16,-1 9 0 0,-3-6 0 0,4 4 0 0,-1-4 0 15,4 0 0-15,0-3 0 0,1 3 0 16,-1 0 0-16,0 1 0 0,3-1 0 0,-3 0 0 0,0-3 0 0,4 3 0 16,0 0 0-16,-4 1 0 0,0 2 0 0,0 6 0 15,-4-8 0-15,4 8 0 0,-3 1 0 0,-1-1 0 32,-3 1-20-32,0 0-9 0,4 2-3 0,-4 7 0 0,0 0 32 0,0 0 0 15,0 0 0-15,0 0 0 0,0 0 0 0,-7-3 0 0,3-3 0 16,4 6 0-16,0 0 0 0,0 0-9 0,-7 0 9 15,7 0 0-15,0 0 0 0,0 0 0 0,0 0 0 0,-7 6 0 16,0-6 0-16,7 0 0 0,0 0 0 0,-7 3 0 16,0-3 0-16,0 0 0 0,-4 7 0 0,4-4 0 15,-3-3 0-15,-4 0 0 0,-1 6 0 0,-2-3 0 16,-1 3 0-16,-3 4 0 0,-4-10 0 0,-3 9 0 0,3 1 0 16,1-4 0-16,-4-3 0 0,-4 3 0 0,0-3 0 0,4 4 12 15,-4-4-2-15,4-3-1 0,-4 6 12 0,4-6 3 16,-4 3 0-16,0-3 0 0,-6 0-24 0,-1 0 0 15,-4 0 0-15,5 0 0 0,-5 0 0 0,1 7 0 16,0-7 0-16,-1 0 0 0,1 0 8 16,0 0 1-16,-1-7 0 0,1 7 0 0,0-3-9 15,-4 3 0-15,0 3 0 0,0-3 0 0,0-3 0 0,4 3 0 16,-1 0 0-16,1 3 0 0,3 4 0 0,4-7 0 16,3 0 0-16,1 6 0 0,-1-6 0 0,7 3 0 15,-3-3 0-15,7 0 0 0,-4 0 0 0,4-3-11 16,3-3 3-16,1 6 0 15,2 0-36-15,1-7-8 0,0 4 0 0,4 3-1 16,-1 0-70-16,4 0-13 0,7 0-4 0,0 0-592 16,0 0-120-16</inkml:trace>
  <inkml:trace contextRef="#ctx0" brushRef="#br0" timeOffset="-129110.42">14873 7430 1926 0,'0'0'42'0,"0"0"9"0,0 0 1 0,0 0 3 0,-7 6-44 0,-4-3-11 16,11-3 0-16,-3 0 0 0,3 0 37 0,-7 6 6 16,0-2 1-16,0 2 0 0,3 3-20 0,-3 1-3 15,4-1-1-15,-4 0 0 0,0 7-20 0,0 0 0 16,-1 3 0-16,1-1 0 0,0 8 0 0,0-4 0 0,4 3 0 15,-4 3 0-15,0-3 14 0,0 9-2 0,7-5 0 0,-4-1 0 16,-3-3 8-16,3 3 0 0,4 0 1 16,0 4 0-16,-7-10-21 0,7 3 0 15,-3-6 0-15,3 6-12 0,0-7-5 0,0-2-2 16,0-3 0-16,0 2 0 16,3-5-41-16,-3 5-8 0,0-11-1 0,0 5-538 0,0-9-107 0</inkml:trace>
  <inkml:trace contextRef="#ctx0" brushRef="#br0" timeOffset="-128810.72">15406 7430 2275 0,'0'0'50'0,"0"0"10"0,0 0 3 0,0 9 1 0,-4-3-52 0,1 4-12 16,-1 6 0-16,4-4 0 0,0 7 0 15,4-3-13-15,-1 2 2 0,1 1 1 16,-4 6 1-16,3-6 0 0,1 0 0 0,-4 6 0 0,0 0 1 0,-4-6 0 16,1 9 0-16,-1-3 0 0,-3 3 8 0,4-9-12 15,-4 6 12-15,-4 4-12 0,4-11 12 0,-4 4-12 16,1-3 12-16,6-6-12 0,-3 2 21 0,4 1 4 15,-1-3 1-15,8-4 0 16,-4-3-94-16,7-3-18 0,0 4-4 0</inkml:trace>
  <inkml:trace contextRef="#ctx0" brushRef="#br0" timeOffset="-128291.84">15981 6953 403 0,'0'0'36'0,"0"0"-36"16,0 0 0-16,10-6 0 0,-3 6 312 0,1 0 56 15,2 0 12-15,4 0 1 0,-3 6-291 0,-1-3-58 16,5 7-12-16,-1-1-3 0,0 0-17 0,-4 7 0 15,4 3 0-15,1-3-9 0,-1 2 9 0,0 1 0 16,-4 6-9-16,4 0 9 0,4-3 0 0,0 13 0 16,-4-7 0-16,3 7 0 0,1 2 0 0,3 4 0 0,-3-6 0 0,3 2-11 15,-3 1 51-15,3 3 11 16,4-4 1-16,3 1 1 0,-3 3 30 0,-1-10 5 16,1 10 2-16,0-4 0 0,-4-8-35 0,0 11-7 0,-3-2-2 15,-1 0 0-15,-3 5-37 0,-7-8-9 16,4 3 0-16,-8 5 0 15,-3-2-21-15,-3-3-7 0,-4 0 0 0,-7-4-1 16,3 4-22-16,-6 2-4 0,-5-11-1 0,-2 5 0 16,-5-6-2-16,5-3-1 0,-4-3 0 0,-1-6-552 0,-2 3-110 0</inkml:trace>
  <inkml:trace contextRef="#ctx0" brushRef="#br0" timeOffset="-125966.53">13691 8207 172 0,'0'0'8'0,"0"0"1"0,0 0-9 0,0 0 0 0,0 0 0 0,0 0 0 16,0 0 232-16,0 0 44 0,0 0 8 0,0 0 3 15,11 7-185-15,-1-7-37 0,-2-7-7 0,2 7-2 16,-3-3-38-16,-7 3-8 0,11 0-2 0,-11 0 0 0,0 0-8 0,0 0 0 16,0 0 0-16,0 0 0 15,0 0 8-15,0 0 0 0,0 0 0 0,-4 10 0 0,-3-1 9 0,-3 1 2 16,-1-1 0-16,0 0 0 16,-3 7 21-16,0 3 5 0,0-10 1 0,0 10 0 15,-4-3-4-15,4 3-1 0,0-4 0 0,0-2 0 0,-4 9-13 16,4-3-2-16,4-7-1 0,-4 10 0 0,-1-3-13 0,-2-7-2 15,3 10-1-15,0-3 0 0,-4 3-9 0,-3 0 0 16,3-3 0-16,1 0 0 0,-5 6 0 0,1-3 0 16,-4 3 0-16,1-6 0 0,-1 6 24 0,4 0-1 15,0-6 0-15,0-1 0 0,-4 1-15 0,7 6-8 16,1-6 8-16,-1 0-8 0,-3-3 11 0,3-4-3 0,4 4 0 0,0 0 0 16,0-7-8-16,0 4 0 0,3-4 0 15,1 3 0-15,-1-8 11 0,0 5-3 0,1-3-8 0,3-3 12 16,3 4-12-16,-3-4 11 15,0-3-11-15,0 0 10 0,0 0 0 0,3 6 0 16,-3-3 0-16,-3-3 0 0,6 0 4 0,-3 6 1 16,7-6 0-16,-3 0 0 0,-4 0-15 0,7 0 8 0,0 0-8 15,-4 4 0-15,4-4 0 0,-7 6 0 0,7-6 0 0,0 0 0 16,0 0 8-16,0 0-8 0,0 0 0 0,0 0 0 16,0 0 13-16,0 0-3 0,0 0-1 0,0 0 0 15,0 0 7-15,0 0 2 0,0 0 0 0,0 0 0 16,0 0-2-16,0 0-1 0,0 0 0 0,0 0 0 15,0 0-6-15,0 0-1 0,0 0 0 0,0 0 0 16,-3-10 2-16,3 10 0 0,0 0 0 0,0 0 0 16,0-6 6-16,3-3 0 0,-3-1 1 0,4 1 0 15,-4 9-17-15,0-3 0 0,3-7 0 0,1-2 0 16,-1 9 0-16,-3-7 10 0,4 1-10 0,-1 3 12 0,-3-4-12 16,0 1 8-16,4-1-8 0,-1 1 8 0,-3 0-8 0,0-7 10 15,0 7-10-15,0-1 10 16,0 4-10-16,0-4 0 0,0 1 0 0,0 6 0 0,4-6 0 0,-4-1 8 15,0 4-8-15,3-4 0 0,-3 10 0 0,4-6 0 16,-4 6 8-16,0 0-8 0,0 0 0 16,0 0 0-16,0 0 0 0,0 0 0 0,0 0-10 15,0 0 10-15,0 6 0 0,-4 10-9 0,1-3 9 0,3-4 0 16,-4 7 0-16,1-1 0 0,-1-2 0 0,1 6-8 16,-1-4 8-16,-3 4 0 0,4 6-9 0,-4-12 9 15,3 9-10-15,-3-3 10 0,0-7 0 0,0 10 0 0,3-3 0 16,1-6 0-16,-1-4 0 0,1 7 0 0,3-7 0 0,0-3 10 15,0-6 1-15,3 10 0 0,1-7 0 0,3 3 0 16,3-3 26-16,1-3 6 0,0 0 1 0,3 0 0 16,3-9-32-16,1 9-12 0,3-3 11 15,4-4-11-15,0 4 8 0,-1-3-8 16,1-3 0-16,-4-1 9 0,4 10-9 0,-4-6 0 0,-3 3 0 0,3-3 0 16,-7 6-15-16,7-4 5 0,-7 4 1 0,0 0 0 31,-3-6-131-31,3 6-27 0,-3 0-5 0,-1 0-876 0</inkml:trace>
  <inkml:trace contextRef="#ctx0" brushRef="#br0" timeOffset="-124503.18">12277 9399 633 0,'0'0'56'0,"0"0"-44"0,0 0-12 0,0 0 0 0,0 0 216 0,0 0 40 15,0 0 9-15,0 0 2 0,0 0-199 0,0 0-39 16,0 9-8-16,0-9-1 0,0 0-20 0,3 4 0 15,4 2 8-15,-3 3-8 0,3 1 8 0,-4-1-8 16,1 1 12-16,-4-1-12 0,0 7 34 0,0 2 0 16,0-2 0-16,0-3 0 0,-4 2 26 0,1 4 6 15,-1 0 1-15,-3-3 0 0,4 2-26 0,-1-2-5 16,1-3 0-16,-1-4-1 0,4 7-16 0,-3-7-3 16,6-3-1-16,-3-6 0 0,0 0-5 0,0 0-1 15,0 0 0-15,0 0 0 0,7 0 6 0,-7 0 1 0,11 0 0 16,-4-6 0-16,3-3-4 0,-3-1-1 15,4-5 0-15,-4 5 0 0,4-2-3 0,-1-4 0 0,1-3 0 0,-1 4 0 16,1-4-8-16,0 3 0 0,3 3 9 0,-7-2-9 16,3 2 0-16,1-2 0 15,-4 8 0-15,0-2 0 0,4 6 0 0,-4-3 0 0,0 2 0 0,0 4 0 16,0 0 0-16,0 0 0 0,4 4 9 0,-1-4-9 16,1 6 23-16,3-3-3 0,-4 3 0 0,1-3 0 15,0 4-20-15,-1-4 0 0,-3 3 0 0,4-6 0 16,-1 9 0-16,-3-9 0 0,0 7 0 0,4-4 0 15,-11-3 0-15,4 9 9 0,3 1-1 0,-7-10-8 16,0 0 9-16,0 6-9 0,3 3 0 0,-3-9 9 16,0 7-9-16,0-7 0 0,0 0 0 0,0 0 0 15,7 3 0-15,-7-3 10 0,11 0-10 0,-1 0 10 0,1-3 1 16,3-4 0-16,-3-2 0 0,6 3 0 16,-6-4-11-16,7 1 0 0,-1-10 0 0,1 10 0 0,-1-7 0 0,1 7 0 15,-4-1 0-15,0 1 0 0,0 6 0 0,-3-4 0 16,0 7 0-16,-1-6 0 0,-3 3 0 0,-7 3 0 15,0 0 0-15,0 0 0 0,7 3 0 0,-7-3 0 16,0 0-8-16,7 6 8 0,0 1 0 16,0-4 0-16,-7-3 0 0,7 9 0 0,-3 1 0 0,3 5 0 15,0-5 12-15,0 5-4 0,-3-2 3 0,3-4 0 16,0 1 0-16,0 5 0 0,0 1-11 0,0-3 0 16,0 2 9-16,0-2-9 0,0 2 0 0,0-5 8 15,-3 6-8-15,-1-7 0 0,4 0 0 0,0 7 0 16,-7-13 0-16,4 7 0 0,-1-1 0 0,-3-9 0 15,0 0-10-15,0 0 10 0,0 0-26 0,0 0 2 16,4 6 0-16,-4-6 0 16,0 0-33-16,0 0-7 0,0 0 0 0,0 0-1 15,0 0-135-15,11 0-26 0,-1-6-6 0,1 6 0 16</inkml:trace>
  <inkml:trace contextRef="#ctx0" brushRef="#br0" timeOffset="-123622.52">13684 9026 115 0,'0'0'10'0,"0"0"-10"16,0 0 0-16,0 0 0 0,0 0 172 0,0 0 32 15,0 0 6-15,0 0 2 0,0 0-124 0,0 0-24 16,0 0-4-16,0 0-2 0,0 0-26 0,0 0-6 15,-7 0-1-15,4 0 0 0,-4 9 28 0,0-9 6 16,0 7 1-16,-1-4 0 0,1 6 4 0,0-3 2 0,-7 4 0 0,4-1 0 16,-1 1 8-16,0-1 2 0,1 7 0 0,-4-4 0 15,-4 4-26-15,4 0-5 0,0 2-1 0,-4-5 0 16,4 12-12-16,-3-6-4 0,-1 6 0 0,4-6 0 16,-4 6-12-16,4 3-2 0,0-3-1 15,3 3 0-15,1-3 3 0,3 4 0 0,0-4 0 0,0 3 0 16,3 0-16-16,4-3 11 0,0 0-11 0,0 4 10 15,7-1-10-15,-3-3 0 0,3 0 0 0,0-3 8 16,0 3-8-16,3-6 0 0,-3 6 0 0,4-6 0 16,0 6 0-16,-1-6 0 0,1 9 0 0,3-9 0 31,-4 3-36-31,5-4 0 0,2 1 0 0,4 0 0 0,-3-3-36 16,3-4-6-16,0-2-2 0,1 5-509 0,2-5-103 0</inkml:trace>
  <inkml:trace contextRef="#ctx0" brushRef="#br0" timeOffset="-122339.43">13804 9311 230 0,'0'0'10'0,"0"0"2"0,0 0-12 0,0 0 0 0,-10 0 0 0,3 7 0 15,3-4 305-15,1 3 59 0,-5-3 11 0,5 3 2 16,-4-3-257-16,3 7-51 0,1-1-10 0,-1-2-3 15,1 8-32-15,-1-2-8 0,4-4 0 0,0 7-1 16,0-7 2-16,4 7 1 0,-4-3 0 0,0 2 0 16,0-5 4-16,0 8 1 0,0-2 0 0,-4 3 0 15,4 0 11-15,-3 0 2 0,-4-4 1 0,0 4 0 16,3 0-3-16,-3 0-1 0,3-4 0 0,1 1 0 16,-4-3-9-16,7-4-3 0,-4 7 0 0,4-7 0 15,0 0-5-15,0 1 0 0,0-10-1 0,0 0 0 16,4 9-5-16,-4-9-1 0,0 10 0 0,0-10 0 15,7 6-9-15,-7-6 0 0,0 0 0 0,3 9 0 16,-3-9 0-16,0 0 0 0,0 0 9 0,0 0-1 16,0 0 10-16,0 0 2 0,0 0 1 0,0 0 0 15,8 0 5-15,-8 0 1 0,10 0 0 0,4 0 0 0,-3 0-15 16,-1 0-4-16,5 0 0 0,-1 0 0 0,0-6-8 0,0 3 0 16,0 3 0-16,0 0 8 0,0 0-8 0,0 0-12 15,4 0 2-15,-4 3 1 0,4 3 9 0,-4-6 8 16,3 0-8-16,-2 7 11 0,2-4-11 0,4-3 0 15,1 0 0-15,-5 6 0 0,4-3 0 0,0-3 8 16,-3-3-8-16,3 3 8 0,0 0-8 0,1 0 0 0,-1 0 0 16,0 0 0-16,0 0 0 0,-3 0-14 0,3 0 5 0,-7 0 1 15,4 3 8-15,-1-3 0 0,1 0 0 0,0 0 0 16,-4 0 0-16,3 6 0 0,-3-6 0 0,1 4 0 16,-1-4 0-16,3 0 16 0,-3 0-4 0,1 0-1 15,-1 6-11-15,0-6 0 0,0-6 0 0,-4 6 0 16,5 0 0-16,-5 0 0 0,4 0 0 0,-3 0 0 15,-4 0 14-15,3-4-2 0,1 4-1 16,-4 0 0-16,-7 0 0 0,0 0 0 0,7-6 0 0,0 6 0 16,-7 0-1-16,0 0 0 0,0 0 0 0,0 0 0 15,7-3 2-15,-7 3 0 0,4-6 0 0,-4 6 0 16,3-3 0-16,-3-4 0 0,4-2 0 0,-4 9 0 16,0-6 12-16,0-4 4 0,0 7 0 0,0-3 0 15,0-4-28-15,0 1 0 0,0 0 0 0,3-1 0 16,-3 4 8-16,0-7-8 0,4-2 12 0,-1-1-4 15,5 4-8-15,-1-4 0 0,-4-3 0 0,1 3 0 0,6-2 11 0,-3 5-3 16,-3-9-8-16,3 9 12 0,-4-5-12 0,1 2 8 16,-1-3-8-16,1 4 0 0,-4 2 8 0,0-3-8 15,3 1 0-15,-3 5 0 0,0-9 0 0,4 10 0 16,0 0 0-16,-1-7 0 0,1 6 0 0,-1 1 0 16,4 0 0-16,0-1 0 0,0 1-8 0,0 3 8 15,0-7 0-15,0 4 0 0,1-7 0 0,-1 7-8 16,3-1 8-16,-3 1 0 0,4-1 0 0,-4-5 0 15,3 5 0-15,-3 4 0 0,-3-3 0 0,0 5 0 16,-1-2 0-16,-3 6 0 0,4-9 0 0,-4 9 0 16,0 0-8-16,0 0 8 0,0 0 0 0,0 0-8 15,0 0 8-15,0 0 0 0,0 0-8 0,0 0 8 16,0 0 0-16,0 0 0 0,0 0-11 0,-4 6 11 16,1-3-10-16,3-3 10 0,0 0 0 0,-4 6 0 0,-3-2 0 0,7-4 0 15,0 0 0-15,0 0 0 0,-4 6 0 0,4-6 0 16,-7 0 0-16,4 3 0 0,-4-3 8 0,3 6-8 15,-3-6 0-15,0 7 0 0,-3-4 0 0,3-3 0 16,-1 0 10-16,-2 0-10 0,-1 6 8 0,1-3-8 16,-1-3 0-16,1 0 8 0,-5 6-8 0,1-3 0 15,-3-3 0-15,-4 7 0 0,-1-4 0 0,1-3 0 16,-4 0 8-16,4 0-8 0,-3 6 12 0,-1-3-4 16,0-3 1-16,1 0 0 0,-5 7 0 0,1-7 0 15,0 0-9-15,-4 3 10 0,0 3-10 0,1-6 10 0,2 9-10 16,1-9 0-16,0 0 0 0,0 7 0 15,-4-4 0-15,7-3 0 0,1 6 0 0,-1-3 0 16,0-3 0-16,4 6 0 0,3-6 8 0,-3 0-8 16,0 0 0-16,3 0 0 0,1 0 0 0,-1 0 0 15,1 0 0-15,2 0 0 0,-2 0 0 0,-1 0 0 0,4 0-9 0,0 0-4 16,-4 0-1-16,4 0 0 16,0 4-24-16,0-4-5 0,3 0-1 0,1 0 0 15,3 0-118-15,7 0-24 0,0 0-5 0,0 0-889 0</inkml:trace>
  <inkml:trace contextRef="#ctx0" brushRef="#br0" timeOffset="-121948.1">14270 9302 806 0,'0'0'72'0,"0"0"-58"0,0 0-14 0,-7 0 0 15,0 0 232-15,0 0 43 0,0 0 9 0,0 3 1 16,0 3-201-16,-4 1-41 0,11-7-8 0,-4 3-2 15,-3 3-1-15,4 3 0 0,-1-6 0 0,1 7 0 0,-1-1-4 0,4-2-2 16,0 8 0-16,0-2 0 0,-3 2 9 0,3-5 1 16,-4 6 1-16,1 2 0 0,3-5-15 0,-4 12-3 15,-3-6-1-15,4 0 0 0,-4 6-2 0,-1 0-1 16,-2-6 0-16,3 6 0 0,0-6-5 0,-4-1-1 16,4 1 0-16,4 0 0 0,-1-3-9 0,-3 2 0 15,7-8 0-15,0 6 0 16,-4-13-23-16,4 6-6 0,4-3-2 15,-4-6 0-15,0 0-165 0,0 0-32 0</inkml:trace>
  <inkml:trace contextRef="#ctx0" brushRef="#br0" timeOffset="-121356.71">14880 8866 403 0,'0'0'36'15,"7"6"-36"-15,-3-3 0 0,3 7 0 0,3-4 179 0,-3 3 29 16,1 1 5-16,-1-1 2 0,0 7-115 0,3-3-24 0,-3 8-4 0,0-2 0 16,4-6 23-16,-4 6 5 15,4 6 0-15,-4-6 1 0,3 6-57 0,4-7-11 0,-3 8-2 0,3-1-1 16,-3-3-7-16,3 3-2 15,-4 0 0-15,4 3 0 0,-3 0-8 0,-4 7-1 0,4 2-1 0,-4-2 0 16,-7 9 11-16,3-7 2 16,1 4 1-16,-4-3 0 0,0-10-6 0,0 6-2 0,-4-5 0 0,4-4 0 15,-3 0 1-15,3-3 0 0,-4 0 0 0,4-3 0 16,0-7-18-16,-3 4 0 0,-1-7-8 0,-3 1 8 31,3-1-100-31,-3-3-13 0,4-3-3 0,-4-3-753 0</inkml:trace>
  <inkml:trace contextRef="#ctx0" brushRef="#br0" timeOffset="-120455.18">11836 8882 172 0,'0'0'16'0,"0"0"-16"0,0 0 0 0,0 0 0 16,0 0 322-16,0 0 62 0,0 0 12 0,3 9 2 0,1 0-297 0,-1 1-59 16,-3 6-12-16,0-7-2 0,4 4-28 0,-4-4 0 15,3 7 0-15,-3-1 0 0,0-2 0 16,0 2 0-16,0 4-9 0,-3 0 9 0,3-3-19 0,-4 3 3 16,-3-1 1-16,4 1 0 31,-4-3-27-31,3 3-6 0,1-4 0 0,-1-5-1 0,1-1-15 0,3 1-2 0,0-1-1 0,0-9-324 15,0 0-65-15</inkml:trace>
  <inkml:trace contextRef="#ctx0" brushRef="#br0" timeOffset="-120054.98">12199 8885 2084 0,'-7'-3'92'0,"7"3"20"0,-4 0-90 0,-3 3-22 0,0-3 0 0,-3 6 0 15,3-3-8-15,0 3-7 0,3 4-1 0,-3-1 0 32,0 1-26-32,0 5-6 0,3-5 0 0,-3 9-1 0,4-4 27 0,-4-2 6 15,3 6 0-15,1 3 1 0,-1 0-4 0,4-7-1 0,0 4 0 0,0 0 0 16,0-3 32-16,4-1 7 0,-1-2 1 0,1-4 0 15,3 1-20-15,0-1 0 0,0-3 0 0,0 4 0 16,0-10 21-16,4 9 7 0,-4-9 2 0,3 0 0 16,-3 0-14-16,-7 0-2 0,7-3-1 0,0-3 0 15,4 3 7-15,-4-4 2 0,0-2 0 0,0 3 0 16,-3-4-22-16,3 1 0 0,-4-4 0 0,4-2 0 0,-3-1 0 0,3 3 0 16,-3-6 0-16,-1-2 11 0,1 2-20 0,-4-6-4 15,3 6-1-15,-3-3 0 16,-3 0-10-16,3 3-3 0,-4 0 0 0,1 4 0 15,3 5-21-15,-4-2-4 0,0 5 0 0,4 7-474 16,0 0-94-16</inkml:trace>
  <inkml:trace contextRef="#ctx0" brushRef="#br0" timeOffset="-118500.99">13360 10340 172 0,'0'0'16'0,"0"0"-16"0,0 0 0 0,0 0 0 0,0 0 152 16,0 0 28-16,0 0 6 0,0 0 1 15,7-3-101-15,0-4-20 0,0-2-4 0,0 6-1 16,0-3-26-16,-3 2-6 0,3-2-1 0,0-3 0 15,-4 2-2-15,4 4-1 0,0-3 0 0,-3-3 0 0,-4 9 0 16,0 0 0-16,3-3 0 0,-3 3 0 0,0 0 17 0,0 0 3 16,4-7 1-16,-4 7 0 0,0 0 10 0,0 0 1 15,0 0 1-15,0 0 0 0,0 0 9 0,0 0 1 16,0 0 1-16,0 0 0 0,0 0-14 0,0 0-3 16,0 0-1-16,0 0 0 0,0 0-25 0,0 0-5 15,0 0-1-15,0 0 0 0,0 0-9 0,0 0-3 16,3 10 0-16,1-4 0 0,3 3 1 0,-4 1 0 15,-3-1 0-15,4 7 0 0,-4-4-1 0,0 4 0 0,0 12 0 0,0-3 0 16,0 4 12-16,0 5 1 0,-4 4 1 16,4 6 0-16,-3 0-13 0,-1-1-9 15,4 1 12-15,-3 3-12 0,3-3 9 0,0-6-9 0,0 6 0 16,0 0 9-16,-4 0 4 0,4 3 1 16,0-3 0-16,0-1 0 0,0 1 0 0,0-6 0 0,-3-4 0 15,3-5 0-15,3 2 6 0,-3-9 2 0,4 3 0 0,-4-6 0 16,0-3-1-16,3 2 0 0,-3-2 0 0,4-3 0 15,-1-4-9-15,-3 0-3 0,4 4 0 0,-4-4 0 16,0-5-9-16,0 5 0 0,4-3 0 0,-4-3 0 16,-4 7 0-16,4-4 0 0,0 3 0 0,0-2 0 15,0-7 0-15,0 3 0 0,0-3 0 0,0 0 0 16,0 0 0-16,0 0 0 0,0 0 0 0,0 0 0 16,0 0 0-16,0 0 8 0,0 0-8 0,0 0 8 0,0 0-8 0,0 0 0 15,0 0 0-15,0 0 0 0,0 0 0 0,0 0 0 16,0 0 0-16,0 0 0 0,0 0 0 0,0 0 10 15,0 0-10-15,0 0 10 0,0 0-22 0,0 0-4 16,0 0 0-16,0 0-1 16,0 0-17-16,0 0-3 0,0 0-1 0,0 0 0 15,0 0-18-15,0 0-3 0,0 0-1 0,-4 9 0 16,4-9-21-16,-3 7-5 0,3-7-1 0</inkml:trace>
  <inkml:trace contextRef="#ctx0" brushRef="#br0" timeOffset="-117635.79">13328 11638 806 0,'0'0'72'0,"0"0"-58"16,0 0-14-16,0 0 0 0,0 0 171 0,0 0 31 15,0 0 6-15,0 0 2 0,0-6-151 0,0 6-31 0,0-7-5 0,-4 4-2 16,1 3 19-16,-1-6 3 0,1 6 1 0,-4-3 0 16,3-3 4-16,1 3 2 15,-1 3 0-15,-3-7 0 0,0 4 27 0,0-3 6 0,0 6 1 0,0-10 0 16,0 7-21-16,-4-3-4 0,4-3-1 0,-3-1 0 16,-1 1-28-16,4-7-6 0,-4 7 0 0,1-7-1 15,3 7-8-15,-4-4-2 16,4-3 0-16,-3 1 0 0,-5 5-13 0,5-2 0 0,3-4 0 15,0 7-10-15,-4-1 10 0,4 4 0 0,0-3 0 0,0 5 0 16,3-5 0-16,4 3 0 0,0 6 0 0,0 0-8 16,4-3 8-16,-4 3 14 0,0 0-3 0,7-7-1 15,4 4-10-15,-8-3-14 0,-3 6 3 0,0 0 1 16,11 0 10-16,-1 0 0 0,1 6 0 0,-4-3 0 16,0-3 0-16,4 10 0 0,-1-4 0 0,1-3 0 15,-4 7 0-15,3 5 0 0,1 1 0 0,3-3 0 0,0 2 0 16,-3-2 0-16,3 12 0 0,-3-6 0 0,-1-4 12 0,1 4-1 15,-1 0-1-15,1-3 0 0,-1 2-10 0,1 1-14 16,0 0 3-16,-4-3 1 0,0-1 34 16,0-2 6-16,3 3 2 0,-3-7 0 0,4 0-32 15,-4 1 0-15,0-4 0 0,4-3 0 0,-8-3 22 0,8 7-2 16,-8-7 0-16,8 0 0 0,-4 0-6 0,-4-7-2 16,5 7 0-16,-1-9 0 0,0 6-12 0,0-4 0 15,0-2 0-15,-4 0 0 0,8-1 28 16,-4 1 4-16,4-7 0 0,-1 7 0 0,1-7-21 0,-1 4-11 15,8-4 12-15,-4 3-12 0,-3-2 0 0,3 5 0 16,0-5 0-16,0 5 0 16,-3-9-24-16,3 10-11 0,-4-7-2 0,1 7-1 15,3-1-62-15,-4-5-13 0,5 5-3 0,-1 1-653 16,-4-4-131-16</inkml:trace>
  <inkml:trace contextRef="#ctx0" brushRef="#br0" timeOffset="-114791.39">13349 12409 979 0,'0'0'87'0,"0"0"-70"16,0 0-17-16,0 0 0 0,0 0 206 0,0 0 38 0,0 0 7 0,-3 7 1 31,-4 2-228-31,-1 1-45 0,5-1-10 0,-1 7-1 0,1-4 32 0,-1 4-8 0,4 0 8 0,0 2 0 16,0-5 12-16,4 9 7 0,-1-10 1 0,1 7 0 15,-1-3 13-15,1 0 3 0,0-4 1 0,-1 7 0 16,1-3 8-16,-1-7 2 0,1 7 0 0,-1-7 0 16,-3 0-8-16,0-9-2 0,0 0 0 0,0 0 0 15,0 0-7-15,4 4-2 0,-4-4 0 0,0 0 0 16,0 0-6-16,0 0-2 0,7-4 0 0,0-5 0 16,3 0-12-16,-3-7-8 0,4 0 10 0,-4-3-10 15,4 7 0-15,-1-10 0 0,1 3 0 0,-4 0 0 16,3 1 0-16,1 2 0 0,0 3-10 0,-4-2 10 15,0 5-12-15,3 1 2 0,1 3 1 0,-4-4 0 16,0 7 1-16,-3-3 0 0,3 6 0 0,0 0 0 16,3-3 8-16,-3 3 0 0,0 0 0 0,0 0 0 15,4-7 0-15,-4 7 0 0,-7 0 0 0,11 0 8 0,-4 7-8 0,-7-7 9 16,0 0-9-16,10 3 10 0,-10-3 2 0,0 0 0 16,0 0 0-16,0 0 0 0,7 6-4 0,-3-3 0 15,3 7 0-15,-7-4 0 0,0 3-8 0,0 1 0 16,0-10-10-16,0 0 10 0,3 6 0 0,-3-6 0 15,0 0 0-15,0 0 0 0,8 3 13 0,-1 3-4 16,-7-6-1-16,7 0 0 0,0-6-8 0,3 6 0 16,-3-9 0-16,4 6 0 0,-1-10 22 0,1 4-1 15,0-1 0-15,-1 1 0 0,4 6-21 0,-3-7 0 16,0 4 0-16,-4-3 0 0,3 2 11 0,1 4-3 16,-4-3 0-16,3 6 0 0,-3-3 0 0,4 3-8 15,0-7 12-15,-1 7-4 0,-3 0 11 0,4 0 1 16,-1 0 1-16,1 0 0 0,-4 7-21 0,4-4-20 15,-4-3 4-15,0 6 1 0,0-3 24 0,0 4 5 0,0 2 1 16,0-3 0-16,-4 4-3 0,5-1 0 0,-5-6 0 0,4 7 0 16,-3-1 1-16,-1 4 0 0,4-4 0 0,-3 0 0 15,-4 4 2-15,3-4 0 0,1 7 0 0,-1-7 0 16,1 7-15-16,-1-3 9 0,-3-4-9 0,0 7 8 16,0-7-8-16,0 10-16 0,4-3 4 0,-8-1 1 15,4-2-11-15,-3-4-2 0,-1 7-1 0,1 3 0 16,-1 0-35-16,1-4-8 15,-1 4 0-15,1-10-1 0,-1 7 1 0,4-3 0 16,0-7 0-16,0-6 0 0,0 0-4 0,0 0 0 0,0 0 0 0,0 0-552 16,0 0-112-16</inkml:trace>
  <inkml:trace contextRef="#ctx0" brushRef="#br0" timeOffset="-114284.47">14439 12130 864 0,'0'0'38'0,"0"0"8"0,0 0-37 0,0 0-9 0,0 0 0 0,-7 3 0 16,4 7 291-16,-4-4 56 0,3 4 11 0,1-1 2 31,-1 7-312-31,-3-7-62 0,3 0-13 0,-3 10-2 15,0 0 1-15,0-3 0 0,0 9 0 0,-7-3 0 0,3 3 28 0,-3 0 0 0,0-3 0 0,0 3 0 16,0 10 26-16,3-7 11 0,1 0 3 0,-1 6 0 16,1 1 13-16,3-7 3 0,3 7 1 0,-3-1 0 15,0 1-21-15,0-7-5 0,0 6-1 0,3-5 0 16,1 5-30-16,-1-6 8 0,1-3-8 0,6-6 0 0,1 9 0 0,-1-9-12 16,4-3 3-16,0 3 0 0,4-4-13 0,3-2-2 15,0 3-1-15,0 2 0 16,4-8-9-16,0 9-2 0,3-10 0 0,0 7 0 15,0-7-36-15,0 1-7 0,1-1-1 0,-1 0-1 16,0-2 2-16,0 2 1 16,4 0 0-16,-4-9 0 0,0 0-27 0,0 0-6 0,4 0-1 0,-4 0 0 0</inkml:trace>
  <inkml:trace contextRef="#ctx0" brushRef="#br0" timeOffset="-113210.43">14714 12362 2098 0,'0'0'46'0,"0"0"10"0,0 0 1 0,0 0 3 0,0 0-48 0,0 0-12 0,-7 4 0 0,7-4 0 16,0 0 8-16,0 0 0 0,0 0 0 0,0 0 0 0,0 0 2 0,0 0 0 15,0 0 0-15,0 0 0 0,0 0 9 0,4 6 1 16,-4-6 1-16,0 9 0 0,3 1 14 0,1-1 2 16,-4 0 1-16,0 1 0 0,0 6-8 0,0 2-2 15,-7-2 0-15,3-3 0 0,1 12-18 0,-1-7-10 16,1 8 10-16,-4-1-10 0,0-3 8 0,3 3-8 16,-3 3 0-16,4-3 9 0,-5 3-9 0,1-9 0 15,0 6 0-15,4-6 0 0,-4 6 0 0,3-9 0 16,1-4 0-16,-1 4 0 0,1-7 8 0,3 1 0 0,0-10 0 0,0 0 0 15,0 0 1-15,0 6 0 16,0-6 0-16,0 0 0 0,0 0 0 0,0 0 0 16,0 0 0-16,0 0 0 0,0 0-9 0,7-6 0 0,0 6 0 0,0 0-11 15,-4-3 1-15,4-4 0 0,4 7 0 16,0 0 0-16,-11 0 1 0,10 0 0 0,1 0 0 0,-1 0 0 16,1 0-3-16,3 0-1 0,0 7 0 0,0-4 0 15,4-3 13-15,-4 9 0 0,0-3 9 0,0-2-9 16,0 2 0-16,0-6 0 0,1 3 0 0,-1-3 0 15,-4 6 0-15,4-6 0 0,0 0 0 0,4 0 0 16,-7 0 0-16,3 0 0 0,0 0 0 0,-4 0 0 16,1 0 0-16,0-6 0 0,-4 6 0 0,3 0 0 15,-3 0 0-15,-7 0 0 0,0 0 0 0,0 0 0 16,0 0-15-16,0 0-5 0,0 0-2 0,0 0 0 0,7 0 34 0,-7 0 8 16,0 0 0-16,0 0 1 0,7-3-21 15,1-3 8-15,-8 6-8 0,7-4 0 16,-4-2 0-16,4-3 0 0,-3-1 0 0,3 1 0 0,-7-1 0 0,3 1 0 15,1-7 0-15,-1-2 0 0,-3 2 0 0,0-3 0 16,4 0 0-16,-4 0 0 0,-4-6 11 0,4 7-3 16,-3-1 0-16,-1 0 0 0,1-3-8 15,3 3-11-15,-7 10 3 0,3-4 0 0,1-2 8 0,-1 5 0 16,4 4 0-16,0-4 0 0,0 1 0 0,4 0 0 16,-1 6 0-16,1-4 0 0,-1-2-19 0,4 3-1 15,0-4-1-15,0 1 0 0,0-1 11 0,4 7 10 16,-4-6-13-16,0-4 5 0,-3 10-5 0,3-3-1 15,-7 6 0-15,3-10 0 0,-3 10-2 0,0 0 0 0,0 0 0 0,0 0 0 16,0 0 16-16,0 0 0 0,0 0 0 0,0 0 0 16,0 0 0-16,-3 0 0 0,3 0 10 0,0 0-10 15,-11 0 0-15,4 0 0 0,7 0 0 0,-7 7 0 16,0-7 0-16,0 3 0 0,0-3 12 16,3 0-4-16,-3 0 15 0,-3 0 2 0,3 0 1 0,-4 0 0 15,4 0 7-15,-4 0 2 0,-3 0 0 0,4 6 0 16,-4-6-12-16,-4 3-3 0,4-3 0 0,-4 0 0 15,1 0 10-15,-1 7 2 0,0-7 0 0,1 6 0 16,3-3-32-16,-1-3 0 0,-2 0 0 0,3 9 0 16,-4-9 0-16,4 7 0 0,0-4 0 0,3-3 0 31,4 0-29-31,0 6-3 0,-3-6 0 0,2 0 0 0,8 0 16 0,0 0 4 0,-7-6 0 0,0 6 0 16,0-3-20-16,0-4-4 15,7 7-1-15,0 0 0 0,-3 0-36 0,3 0-7 0,0 0-2 0,0-9-585 16,-4 0-117-16</inkml:trace>
  <inkml:trace contextRef="#ctx0" brushRef="#br0" timeOffset="-112415.88">15092 12105 2070 0,'0'0'45'0,"3"0"10"0,-3 0 1 0,11 7 3 0,0-4-47 0,-1-3-12 0,4 6 0 0,-3-3 0 15,3 3 8-15,0-3 0 0,4 7 0 0,-1 2 0 16,1-2-8-16,-4-1 0 0,4 4 0 0,-4 2-11 15,3 4-10-15,-2 0-3 0,-1-3 0 0,3 12 0 16,1-9 24-16,-4 6 8 0,0 0 0 0,0-3 0 16,0 3 24-16,-3 0 4 0,-4 3 0 0,0 1 1 15,-3-4 20-15,3 3 4 0,-4-3 1 0,-3 3 0 16,0 4-20-16,0-4-4 0,0 0-1 0,0-3 0 16,0-6-20-16,-3 9-4 0,3-3-1 0,-4-6 0 15,4 9-12-15,-3-9 0 0,-1 6 0 0,1-6 0 0,-4 3-14 16,3-3 4-16,-7 3 1 0,1-7 0 15,-4 1-14-15,3-3-2 0,-3 2-1 0,0-5 0 16,-4-1-67-16,1 0-14 0,-1 1-2 0,0-4-858 16</inkml:trace>
  <inkml:trace contextRef="#ctx0" brushRef="#br0" timeOffset="-111715.63">12972 11927 403 0,'0'0'36'0,"0"0"-36"0,0 0 0 0,0 0 0 16,0 0 359-16,7 0 65 0,-7 0 12 0,7 6 4 15,-7-6-362-15,7 9-78 16,0-6 0-16,-4 7-13 0,-3 5-4 0,0 1-1 0,0-3 0 0,0 5 0 31,-3-2-17-31,3 9-3 0,-4-6-1 0,1 6 0 0,-1-3 21 0,4 3 4 0,-7 0 1 0,7-3 0 16,-3 0 13-16,3 0 0 0,0-6 0 0,-4 3 0 16,4-4 0-16,0-2 0 0,0-4 0 0,0 4-9 15,0-13-144-15,0 0-29 0</inkml:trace>
  <inkml:trace contextRef="#ctx0" brushRef="#br0" timeOffset="-111417.46">13300 12024 1825 0,'0'0'80'0,"0"0"18"0,0 0-78 0,-4 0-20 16,-3 0 0-16,7 0 0 0,0 0 18 0,0 0 0 16,-3 0 0-16,3 0 0 0,-7 0-18 0,7 0 0 15,0 0 0-15,-4 3 0 0,1 3 0 0,-1 4 16 0,0-1-1 0,4 0-1 16,-3 1-6-16,-1-1 0 0,4 7-8 0,0 0 12 15,0-4-12-15,4 4 0 0,-1-1 0 0,1-2 0 32,0 3-88-32,-1-4-15 0,1 4-2 0,-1-7-1 0</inkml:trace>
  <inkml:trace contextRef="#ctx0" brushRef="#br0" timeOffset="-72045.16">14926 10355 230 0,'0'0'20'0,"0"0"-20"16,-14-9 0-16,14 9 0 0</inkml:trace>
  <inkml:trace contextRef="#ctx0" brushRef="#br0" timeOffset="-70404.36">14764 10239 518 0,'0'0'46'16,"0"0"-37"-16,0 0-9 0,0 0 0 0,-7-6 169 0,3 3 32 16,4 3 7-16,0 0 0 0,0 0-136 0,0 0-28 15,-7-6-6-15,7 6-1 0,0 0 35 0,0 0 6 16,-3-10 2-16,3 10 0 0,0 0-32 0,0 0-5 15,0 0-2-15,0 0 0 0,0 0-9 0,0 0-1 16,0 0-1-16,0 0 0 0,7 10 22 0,0-4 5 16,0 3 1-16,0-2 0 0,0-4 2 0,-4 6 0 15,4-2 0-15,-3 2 0 0,3-6-16 0,-3 3-4 16,-4-6 0-16,7 10 0 0,0-1-20 0,0 1-4 16,-7-10 0-16,10 6-1 0,-3 3-6 0,4-6-1 0,0 7 0 0,-1-4 0 15,1 3 4-15,-1 1 1 16,4-1 0-16,-3 1 0 0,3-1 2 0,0 1 0 0,0 5 0 0,4 4 0 15,-4-3-2-15,4 3 0 0,3-1 0 16,0 1 0-16,-3 6-5 0,3-6 0 0,4 0-8 0,-4-3 12 16,3 2-12-16,1 1 9 0,-7 3-9 0,3-3 8 15,4 3 1-15,-4-6 0 0,3 2 0 0,5 1 0 16,-1-3-9-16,-3 3 8 0,-1-1-8 0,1 1 8 16,0 6-8-16,-1-6 0 0,1-3 0 0,-4 3 0 15,4 6 0-15,-4-6 0 0,4 9 0 0,-1-3 8 16,1 0-8-16,3 3 0 0,1-3 0 0,-5-3 8 15,1 3 3-15,0 4 0 0,-1-4 0 0,1 3 0 16,0-3 10-16,-1 3 3 0,1-3 0 0,0 0 0 16,0-3-16-16,-1 0-8 0,1 0 8 0,-4-3-8 0,0-3 11 15,0 3-3-15,4-10 0 0,-4 7 0 0,4-1-8 0,0-2 10 16,3 6-10-16,4-4 10 0,-4-5-10 16,-3 5 0-16,-1-2 0 0,1 3 8 0,3 2-8 0,-3-8 0 15,0 6 0-15,-4-4 0 0,3 4 0 16,-2-1 0-16,-1-2 0 0,-4 3 0 0,1-1 0 15,0 4 0-15,-1-6 8 0,-3 2-8 0,-3 1 0 0,3-3 0 16,0-4 0-16,-3 0 0 0,-1 7 0 0,1-7 0 16,0 1 8-16,-1-4-8 0,-3-3 0 0,4 7 0 15,-1-10 9-15,-3 6-9 0,1-3 8 0,-1 3-8 16,-4-6 10-16,4 0-10 0,-7 0 9 0,7 4-9 16,-7-4 8-16,0 0-8 0,0 0 9 0,0 0-9 15,0 0 10-15,0 0-10 0,0 0 11 0,0 0-11 0,4-4 12 0,-4 4-12 16,0 0 11-16,3-9-11 0,1 3 10 0,-1-4-10 15,-3 10 8-15,0-9-8 0,0-1 0 0,0 7 9 16,4-3-9-16,-4-3 0 0,-4 2 0 0,4-2 8 16,0 0-8-16,0-1 0 0,0 1 0 0,-3-1 0 15,-1-5 0-15,1 5 0 0,-1 1 8 0,1-10-8 16,-1 10 0-16,1-7 0 0,-1-3 0 0,4 3 0 16,-3-2 0-16,-1-1 0 0,1 0-11 0,3 0 11 15,-4-6-8-15,0 6 8 0,1 4-8 0,3 2 8 16,0-3-10-16,0 1 10 0,-4 5-12 0,4 7 12 15,0-3-9-15,0 6 9 0,0 0 0 0,0 0-9 16,0 0-2-16,0 0 0 0,4 9 0 0,-4 7 0 16,3 3 3-16,1-3 0 0,0-4 0 0,3 10 0 15,-4-9 8-15,4 5-8 0,0-2 8 0,0 3-8 16,0-10 8-16,4 7 0 0,-1-7 0 0,-2 7 0 16,2-7 0-16,-3 1 0 0,-3-1 0 0,3-6 0 0,0 7 0 0,0-4 0 15,-4 3 0-15,1 1 0 0,-1-1 0 0,-3 1 8 16,0-4-8-16,-3-3 0 0,-1 3 8 0,4 4-8 15,0-1 8-15,-3-3-8 0,-1-2 15 0,-3 5-2 16,7-9 0-16,-3 6 0 0,-8-3-2 0,4 4-1 16,0 2 0-16,-4-9 0 0,4 9 2 0,-3-9 1 15,-1 7 0-15,1-4 0 0,-1-3 3 0,1 6 0 16,-1-6 0-16,0 3 0 0,1-3-4 0,-1 7 0 16,-3-7 0-16,3 3 0 0,-3-3-12 0,4 0 8 15,-4 0-8-15,0 0 0 0,3 6 0 0,-3-6 0 16,0 0 0-16,3 0-10 0,1 0 19 0,-5 3 4 15,1-3 1-15,4 0 0 0,-1 0-27 0,1-3-6 16,-1 3-1-16,0-6 0 16,4 6-22-16,0 0-5 0,-3-3-1 0,6-4 0 15,4 7-152-15,0 0-30 0,0-3-6 0</inkml:trace>
  <inkml:trace contextRef="#ctx0" brushRef="#br0" timeOffset="-69771.55">16679 12112 1324 0,'0'0'59'0,"-7"3"12"0,4 3-57 0,-4-3-14 0,3 6 0 0,1-2 0 16,-1 2 167-16,4-3 30 0,0 4 7 0,0-1 0 0,0 1-180 0,0-1-36 15,0 0-7-15,4 1-1 0,-1 6 20 0,1-7 0 16,-4 4 0-16,0-4 0 0,3 3-10 0,-3 1 10 15,0-7-13-15,0 7 5 16,4-7-19-16,-4 3-3 0,0 1-1 0,3-1 0 16,-3-9-9-16,0 7-1 0,0-7-1 0,0 0 0 15,0 0-154-15,0 0-32 0</inkml:trace>
  <inkml:trace contextRef="#ctx0" brushRef="#br0" timeOffset="-69305.21">16746 12246 172 0,'0'0'16'0,"0"0"-16"0,0 0 0 0,0 0 0 16,0 0 176-16,0 0 32 0,4-9 6 0,-1 0 2 15,1-1-85-15,3-2-17 0,-3 2-3 0,3 1-1 16,0 6-42-16,0-7-8 0,0 1-1 0,0-1-1 16,0-5-18-16,0 8-3 0,0-2-1 0,4 0 0 15,-4-1 0-15,0 1 0 0,0-7 0 0,0 7 0 16,0-1-21-16,3 1-5 0,1 0-1 0,0-1 0 15,-1 1-9-15,1-1 0 0,-1 1 9 0,4 0-9 16,4-1 0-16,-4-2 8 0,0 2-8 0,4 1 0 16,-4 6 8-16,4-4-8 0,-8-2 10 0,4 9-10 15,-3 0 16-15,0 0-2 0,-1 0-1 0,-3 0 0 16,0 9 7-16,0-2 0 0,-3 2 1 0,-4 0 0 16,3 1-3-16,-6 9-1 0,3-10 0 0,-4 7 0 0,-3-1-4 15,4-2-1-15,-4 6 0 0,0-4 0 16,0 4-12-16,0 0 0 0,-4-3 0 0,0 3 0 0,1 6-16 15,-1-7 3-15,1 1 1 0,-5 6 0 16,5-6 3-16,-4 0 1 0,3-3 0 0,1-4 0 0,-1 4 0 16,4 0 0-16,0-7 0 0,0 0 0 0,3 1 8 0,1-1 11 15,-1-3-3-15,4-6 0 0,0 0-8 0,0 0 0 16,0 0 0-16,4 4 0 0,3 2-16 0,0-3-3 16,0 3 0-16,0-3 0 15,0-3-14-15,4 7-3 0,-4-7-1 0,3 3 0 16,-3-3-21-16,4 6-4 0,0-6-1 0,-1 0-439 15,1 0-88-15</inkml:trace>
  <inkml:trace contextRef="#ctx0" brushRef="#br0" timeOffset="-68585.27">17360 12525 1382 0,'0'0'123'0,"0"0"-99"0,-7 7-24 0,0-4 0 0,-7-3 249 0,3 6 45 16,4-3 9-16,0 4 1 15,0 2-268-15,0 0-55 0,4-2-10 0,3 2-3 0,-4 0 20 0,4 1 3 16,0 9 1-16,4-4 0 16,-1-2-3-16,-3 3 0 0,4 2 0 0,-1 1 0 0,1-3-9 0,-1 3-1 15,1-10-1-15,-4 7 0 0,0-7 22 0,0 1 0 16,3-1 0-16,-3-9 0 0,-3 9 10 0,3-9 6 16,0 0 2-16,0 0 0 0,-11 0-3 0,11 0-1 15,-3-9 0-15,3 0 0 0,0-1-14 0,0-5 0 16,3-4 0-16,4-6 0 0,4-4-10 0,3 1 2 15,0 3 0-15,4-3 0 0,-1 9 8 0,1-6-8 16,0 6 8-16,3 3-8 0,0 4 8 0,0 3 0 0,4-4 0 16,-4 10 0-16,-3 3 0 0,3 0 0 0,0 0 10 15,-3 3-10-15,-4 3 8 0,3 4-8 0,-3 5 0 0,1-2 9 16,-1-4-1-16,0 7-8 0,-4 3 12 0,1-10-4 16,-4 7-8-16,4-7 8 0,-4 10-8 0,0-10 8 15,0 1 1-15,-4-4 0 0,-3-6 0 0,4 10 0 16,-4-10 4-16,0 0 1 0,0 0 0 0,0 0 0 15,0 0-3-15,7-10-1 0,-4 4 0 16,1-4 0-16,-4-2-10 0,3-4 0 0,-3 1 0 0,4 5 8 16,-4-9-8-16,0 7 0 0,4-4 0 0,-4 0 0 15,3 4 0-15,1-4 0 0,-4 7 0 0,3 3 0 16,4-4 0-16,0 7 0 0,-7 3 0 0,7-6 0 16,0 6 0-16,4 0 15 0,-4 0-3 0,4 6 0 15,-1-3 1-15,1 3 0 0,-1-2 0 0,1 2 0 16,3-6-5-16,0 3-8 0,0 3 11 0,0 1-11 0,-3-4 11 15,3 6-11-15,4-9 10 0,-1 6-10 0,-3 4 0 16,4-7 0-16,-4 6 0 0,4-2 0 0,-4 2 0 0,0 7 0 16,0-4 8-16,-7 4-8 0,4 0 0 0,-1 2 0 15,-3-5 0-15,0 9 0 0,1-10-16 0,-5 7-7 16,1-3-1-16,-1-7 0 16,-3 1-59-16,0-10-12 0,0 0-2 0,0 0-1 15,0 0-138-15,0 0-28 0,0 0-6 0,0-16-1 0</inkml:trace>
  <inkml:trace contextRef="#ctx0" brushRef="#br0" timeOffset="-68168.58">18704 11773 2574 0,'0'0'56'0,"0"0"12"0,0 0 3 0,0 0 1 0,-7 3-57 0,0 3-15 0,0-3 0 0,0 7 0 16,0 5-10-16,-4-5-5 0,1 9-1 0,-4-4 0 0,0 4 16 0,-4 6 0 15,4 4 0-15,-4-1 0 0,4-3-11 0,-4 9 1 16,4 4 0-16,0-4 0 0,0 4 10 0,0-3 0 15,3 2 0-15,-3 4 0 0,0-3 0 0,4-1 0 16,-1 7 0-16,0-3 0 16,1-3 16-16,-1 5 4 0,4-5 2 0,-3 6 0 0,6-6-8 15,1 5-2-15,-1-2 0 0,1-3 0 0,6 0 16 0,1-4 4 16,3 0 0-16,0 1 0 0,0-4-43 0,7 1-8 16,0-4-1-16,0 6-1 15,4-5-25-15,3-4-5 0,-3-3-1 0,3 0 0 16,3-10-12-16,1 7-2 0,0-10-1 0,0 4 0 15,-1-10-39-15,1-3-8 0,0 0-2 0,-8 0 0 16,4 0-9-16,-3-9-3 0,0 2 0 0,-4-2-327 16,-4 0-65-16</inkml:trace>
  <inkml:trace contextRef="#ctx0" brushRef="#br0" timeOffset="-67300.89">18778 12318 1094 0,'0'0'97'0,"0"0"-77"0,0 0-20 0,0 0 0 16,-10-6 243-16,6 6 45 0,4 0 8 0,0 0 3 15,0 0-224-15,0 0-45 0,-7 6-9 0,4-6-1 0,-4 10-6 0,3-1-1 16,1 1 0-16,-1-1 0 15,1 1-13-15,3 5 0 0,-4-5 8 0,4 8-8 16,0-2 0-16,0-6 0 0,0 8 0 0,-4-2 0 0,4-3 0 0,0 2 8 16,0 4-8-16,0-3 0 0,-3-4 24 0,3 4 0 15,-4 3-1-15,1 0 0 0,-1-4 12 0,1 4 2 16,-1-3 1-16,1-4 0 0,-1 4-6 0,4 3-2 16,-3-4 0-16,3-2 0 0,0 3-6 0,0-7-2 15,0 1 0-15,0-1 0 0,3 0-22 0,-3-9 0 16,7 7 0-16,-3-1 8 0,3 3-8 0,0-6 0 15,-7-3 0-15,11 7 0 0,-4-4 0 0,0-3 0 16,0 6 0-16,3-3 0 0,-3 3-9 0,4-2-7 16,-4-4 0-16,4 6-1 0,-1-3 17 0,1 3 0 0,3-6 0 0,0 0 0 15,4 7 0-15,-4-7 0 0,3 3 0 16,1-3 0-16,0 0 0 0,-1 0 0 0,4 0 0 16,-3 0 0-16,0-3 10 0,-1-4 6 0,4 7 0 15,1-9 1-15,-1 9-17 0,-4 0 0 0,1-6 0 0,-4 6 0 16,0-4 0-16,0-2 0 0,-3 6 0 0,0 0 0 15,-1 0 0-15,1 0 0 0,-4-3 0 0,3 3 0 16,-3 0 0-16,-7 0 0 0,0 0 0 0,8 0 0 31,-8 0-24-31,7 0-6 0,0-6-1 0,-7 6 0 0,7 0 31 0,0-10 13 0,-4 7-1 0,1-6 0 16,-1-4 7-16,-3 4 1 0,0 0 0 0,0-1 0 16,0-9-10-16,0 4-2 0,-3-4 0 0,3 0 0 15,0-6-8-15,-4 3 8 0,4-3-8 0,-3 6 8 0,3-9-8 16,3 6 0-16,-3-6 0 0,4 3 0 15,-4 3 0-15,3-3 0 0,1-1 0 0,-1 8-11 16,1-1-14-16,-1 3-3 0,1-3-1 0,-1 10 0 0,1-7 13 0,-4 7 4 16,0 6 0-16,4-7 0 0,-4 4 12 15,0 6 0-15,3-3 0 0,-3 3 0 0,0-6 0 0,0 6 0 16,0 0 0-16,0-10 0 0,0 4 0 0,0 6 8 16,0 0 0-16,0 0-8 0,0 0 28 0,0 0-2 15,0 0 0-15,0 0 0 0,0 0-26 0,0 0 0 16,0 0 0-16,0 0 0 0,-7 6 0 0,0 4 0 15,-4-4 0-15,4 3 0 0,-3-6 12 0,-1 7-4 16,-3-1 0-16,0-3 0 0,0 4-8 0,-4-1 0 16,4 1 0-16,-7-10 8 0,0 9 4 0,3-3 1 15,-7-2 0-15,4 2 0 0,-3-3 15 0,-1 3 2 0,4-6 1 16,-4 0 0-16,0 0-8 0,4 0-2 0,0 0 0 0,0 6 0 16,3-6-21-16,1 4 9 0,-1-4-9 0,0 0 0 15,4 0 0-15,0 0 0 16,3 0 0-16,1 0 0 15,-1 0-35-15,4 0-7 0,4 0-2 0,3 0 0 16,0 0-103-16,0 0-21 0,0-4-4 0,0-2-563 0,0 6-113 0</inkml:trace>
  <inkml:trace contextRef="#ctx0" brushRef="#br0" timeOffset="-66734.69">19117 11820 1612 0,'0'0'144'0,"0"0"-116"16,-7 0-28-16,0 0 0 0,7 0 131 0,0 0 20 0,0 0 4 15,0 0 1 1,0 0-148-16,11 0-30 0,-11 0-6 0,10 0 0 0,1 0 41 0,3 0 9 15,3 0 2-15,-2 0 0 0,2 0-24 0,1 0 0 0,-1 0 0 0,5 6 8 16,-1-3-8-16,0 7 0 0,0-4 0 0,4-3 0 16,-4 7 8-16,0 5 0 0,-3-5 0 0,3 5 0 15,4 4 11-15,-4 0 2 0,0 0 1 0,0 6 0 16,-7 3 15-16,4 3 3 0,-4 1 1 0,0 2 0 16,-7-6 5-16,0 7 1 0,0 3 0 0,4-4 0 15,-8 1-8-15,4-1-2 0,4 4 0 0,0-10 0 16,-1 6-29-16,1 1-8 0,3-7 0 0,-4 7 0 15,1-1 0-15,0-6 0 0,-8 7 0 0,4-7 0 0,0 7 0 16,-3-1 11-16,-4 1-1 0,-4-4 0 0,1 3-10 16,-4 1-11-16,0 3 3 0,-4-4 0 15,0 1-41-15,-3-1-8 0,4 4-2 16,-1-4 0-16,-3-12-32 0,4 3-6 0,-1-6-2 16,-3-3 0-16,3-7-29 0,-3-9-5 0</inkml:trace>
  <inkml:trace contextRef="#ctx0" brushRef="#br0" timeOffset="-64832.26">14168 11742 1724 0,'0'0'76'0,"0"0"16"0,-7 0-73 0,-1 0-19 0,-2-4 0 15,3 4 0-15,-4-6 16 0,4-3-1 0,0 6 0 0,4-7 0 16,-4 1 13-16,3-7 2 0,0 7 1 0,4-7 0 16,-3 3 12-16,3-2 2 0,-4-4 1 0,4 0 0 15,0 0-19-15,4-3-4 0,-4 0-1 0,0-3 0 16,3 7 5-16,1-8 1 0,0 1 0 0,-1-3 0 16,1 3-9-16,-1-3-2 0,4 0 0 0,0-7 0 15,0 1-5-15,-3 2-2 0,6-9 0 0,-3 7 0 16,-3-7-10-16,0 0 0 0,-1 7 9 0,1 3-9 15,-1-4 0-15,1 1 8 0,-4 9-8 0,0 3 0 16,0-4 18-16,0 1-1 0,0 7 0 0,-4-1 0 16,4 0 3-16,0 3 0 0,4-3 0 0,-1 4 0 15,-6-4-20-15,3 0 0 0,-4 3 0 0,4 4 0 16,-3-4 12-16,-1-3-12 0,1 4 12 0,-1 2-12 16,0-2 0-16,1-4 0 0,-4 0-12 0,3 3 3 15,1-9 9-15,-1 6 0 0,1 1 0 0,-4-1 0 16,3 0 0-16,-3-6 0 0,0 6 0 0,0-6 0 15,-4 6 0-15,4 0 0 0,-3 4 10 0,3-4-10 0,-4 9 10 0,4 1-10 16,0 0 10-16,-4 2-10 0,4-2 12 16,0 6-3-16,4-4-1 0,-4 7 0 0,0 0-8 0,3 0 0 15,1 0 0-15,3 0 0 0,-4 10-10 0,1-1 10 16,-1 1-13-16,1-1 5 0,-5 0-2 0,5 7 0 16,-1 0 0-16,1-4 0 0,-4 7 10 0,0 3 0 15,3-3 0-15,-3 0-8 0,0 0 8 0,0-1 0 0,0 8 0 0,0 2 0 16,-4-9 0-16,4 6 0 0,0-10 0 15,0 4 8-15,4-9-8 0,-1 8 0 0,1-11 0 0,3 2 8 16,0-9-8-16,0 0 0 16,0 0 8-16,0 0-8 0,0 0 0 0,0 0 0 15,0 0 0-15,0 0 0 0,7-6 0 0,-4-4 0 0,1 1 0 16,3-7 0-16,-4 4 0 0,4-7 0 16,0 3 0-16,1-3 0 0,-5 1 0 0,4 2 0 0,0-3 0 0,0 0 0 15,0 4 0-15,-3 2 0 0,3-3 0 0,0 7 0 16,0 0 0-16,0 2 0 0,-3-2 0 0,3-1 8 15,0 10 0-15,-7 0 1 0,10 0 0 0,1 0 0 16,-1 7 1-16,5-4 0 0,-5 3 0 0,8-3 0 16,-1 7-1-16,1-4 0 0,0 3 0 0,3-5 0 0,7 8-9 15,0-3 8-15,0-5-8 0,4 5 8 0,-4-3-8 16,1-3 0-16,2 4 0 0,-2-4 0 0,-1 3 0 0,4-3 0 16,-4 4 0-16,4-1 0 15,3-3-26-15,0 6-10 0,4-9-3 0,7 10-714 16,0-1-143-16</inkml:trace>
  <inkml:trace contextRef="#ctx0" brushRef="#br0" timeOffset="-63431.3">17276 11785 1954 0,'0'0'87'0,"0"0"17"0,-4 0-83 0,-3 0-21 16,0 7 0-16,3-7 0 0,-3 0 35 0,4 0 2 15,-4 0 1-15,7 0 0 0,-7-7-38 0,3 7 0 16,-3-3 0-16,0-3-8 0,4 3 8 0,-1-7 0 15,-3-5 0-15,3 5 8 0,-3-5 3 0,0 5 1 0,-3-9 0 0,3 4 0 16,-4 2 18-16,0-12 4 0,1 6 1 0,-8 1 0 16,1-8 9-16,-5 1 3 0,1 3 0 0,-3-3 0 15,-1-3-15-15,0 3-2 16,-3 0-1-16,0 6 0 0,-4 0-5 0,0 0 0 16,-3-6-1-16,7 10 0 0,0-4 10 0,-1 0 3 0,1 0 0 0,0 0 0 15,3-6-10-15,0 7-2 0,1-8 0 0,-1 8 0 16,4-7-4-16,-4 6-2 0,1-6 0 0,-1 6 0 15,0-9-18-15,0 9 10 0,-3 0-10 0,4-6 8 16,2 9-8-16,1-3 0 0,-3 1 0 0,-1 2-11 16,0 3 11-16,4-2 0 0,-4-4 0 0,4 3-8 15,-4 7 8-15,4-4 0 0,0-2 0 0,0-1 0 16,-4 3 0-16,4-2 0 0,0-4 0 0,0 9 0 0,-4-5 12 0,4-4 5 16,-4 3 1-16,4 4 0 15,0-4-18-15,0-3 0 0,-1 4 0 0,5 2 0 0,3-3 0 0,0 7-9 16,0-10 1-16,-1 3 0 0,5 7 8 0,-4-10 0 15,0 10 10-15,-1-7-10 0,1 7 0 0,0-1 0 16,0 1 0-16,0 0 0 0,3-1 0 0,1 4 0 16,-4-4 0-16,3 1 0 0,-3 0 0 15,3-1 0-15,1 1 0 0,-1 3 0 0,-3-4 0 16,4 7 0-16,-1-6 0 0,0 2 0 0,4-5 0 0,-3-1 0 16,-1 4 0-16,4 6 0 0,0-7 0 0,-3 4 0 15,2-3 0-15,1-1 0 0,0 1 0 0,0 2-8 16,0-2 8-16,-3 6 0 0,3-3 0 0,0 3 0 0,-4-4 0 15,4 4 0-15,0-3 0 0,-4 3 8 16,4-4 0-16,0 1 1 0,-3 3-9 0,-1 3 0 0,4 0 0 0,0-6 0 16,0 6 0-16,0-3-11 0,0-4 3 0,0 7 0 15,3-3 8-15,-3 3 11 0,0-6-3 0,4 6 0 16,3 0-8-16,-8-3 0 0,8 3 0 0,-3-6 0 16,3 6-8-16,0 0-4 0,0 0-1 0,0 0 0 15,0 0 13-15,0 0 0 0,-7 0 0 0,7 0 0 16,-4 0 0-16,4 0-9 0,0 0 9 0,0 0 0 15,0 0-8-15,0 0 8 0,0 0-8 0,0 0 8 16,0 0 0-16,-3 6 0 0,3-6 0 0,0 9-8 16,-4 1 8-16,4-1 0 0,4 0 0 0,-1 1 0 15,1-1-8-15,3 7 8 0,-4-7-8 0,1 1 8 16,3-1 0-16,-3 1-8 0,3-1 8 0,-4 0 0 16,4-2 0-16,0 2 0 0,-7-9 0 0,7 3 0 15,-7-3 0-15,4 13 0 0,-4-13 0 0,3 3 0 16,4 6 0-16,-7-9 0 0,0 10 0 0,0-10 0 0,0 0 0 0,-3 6 0 15,3-6 0-15,0 0 0 0,0 0 0 0,0 0 0 16,0 0 0-16,0 0 8 0,0 0-8 0,0 0 0 16,0 0 0-16,-7 0 0 0,3-6 0 0,-3 3 8 15,4-4-8-15,-1-2 0 0,1-1 0 0,-1 1 0 16,-3 3 0-16,4-4 8 0,-4-2-8 0,3-4 0 16,-3 7 0-16,0-7 0 0,0 7 0 0,3-1 0 15,-6-9 0-15,6 10 0 0,4 0 0 0,0-1 0 16,0-5 0-16,-3 5 0 0,-8 1 0 0,4 2 0 15,3-2 0-15,1 6 0 0,-8-6 0 16,8 2 0-16,-1-2 0 0,1 6 0 0,3 3 0 0,0 0 0 16,0-7 0-16,0-2-8 0,0 3-1 0,3-4 0 0,1 7 0 0,3-3 0 15,3-3 33-15,-2 5 6 16,-8 4 2-16,7-6 0 0,3 3-32 0,4-3 0 0,-3 6 0 0,7 0 0 16,-1 0 0-16,1-7 0 0,3 7 0 0,-3 0 0 15,-1 7 0-15,4-7 0 0,1 0 0 0,-5 0 0 16,1 0 0-16,-1 6 0 0,1-6 0 0,0 0 0 31,-1 0-124-31,1-6-30 0,3 6-6 0</inkml:trace>
  <inkml:trace contextRef="#ctx0" brushRef="#br0" timeOffset="-60253.65">13589 9007 172 0,'0'0'8'0,"0"0"1"0,0 0-9 0,-7 3 0 16,7-3 0-16,0 6 0 0,-4 4 235 0,1-4 45 0,3-6 8 0,0 3 3 16,0-3-199-16,0 0-39 0,0 0-8 0,0 0-1 15,0 0 9-15,10 0 3 16,1-3 0-16,0-3 0 0,-4 0-13 0,3-4-3 0,4 1 0 0,1-1 0 15,-1-8-8-15,7 2-3 0,-4-3 0 16,5 0 0-16,2 0 2 0,1 4 0 0,-4-4 0 0,0-6 0 16,4 6-14-16,0 0-2 0,-4-6-1 0,4 6 0 15,-1 1-14-15,1-1 8 0,0-6-8 0,-1 6 0 16,1 0 8-16,0 0-8 0,3-6 0 0,-3 9 0 16,-1-6 8-16,1-3-8 0,0 7 0 0,-1-1 0 15,1-3 8-15,0 3-8 0,0 0 0 0,-4 0 0 16,3 4 0-16,-6 2 0 0,0-3 0 0,-1 1 0 15,1 5 0-15,-7 1 0 0,-1 6 0 0,1-3 0 0,-4 2 8 16,0-2-8-16,-7 6 0 0,0 0 9 0,0 0-1 0,0 0-8 16,0 0 12-16,0 0-4 0,0 0 0 0,0 0-8 15,0 0 12-15,-7 0-4 0,0 6 0 0,0-6 0 16,-4 0 0-16,4 4 0 0,-4-4 0 0,4 0-8 16,-3 0 12-16,-1 0-4 0,-3 0-8 0,3 0 12 15,-3 0-12-15,-3 0 12 0,3 0-12 0,0-4 0 16,-1-2 0-16,1 6 0 0,-3 0 0 0,3 0 0 15,-1 0 8-15,1 0-8 0,4-3 0 16,-1-3 0-16,4 6 0 0,-3 0 8 0,2-7-8 0,-2 4 0 16,3 3 0-16,3 0 0 0,4 0 0 0,-7-6 0 15,7 6 0-15,0 0 0 0,0 0 0 0,0 0 0 16,0 0-10-16,0 0 10 0,4-9 0 0,-4 6 0 16,3-4-8-16,1 4 8 0,3-3 0 0,0-4 0 0,4 1 0 15,-1 3-9-15,8 3 9 0,-4-4-8 0,0-2 8 16,0 6-8-16,4-3 8 0,-4 6 0 0,0-10 0 0,0 10 0 15,-3 0 0-15,3-3 0 0,-4-3 0 0,1 6 0 16,-1 0 0-16,1 0 0 0,-11 0 0 16,11 0 0-16,-4 6 0 0,-7-6 0 0,0 0 0 0,7 3 0 15,3-3 0-15,-3 10 0 0,-7-10 0 0,7 6 0 16,-7-6 0-16,4 9 0 0,3 1 9 0,-3-1-9 16,-1 0 24-16,1 1-1 0,-4-4-1 0,0 4 0 15,0-1 5-15,0 0 1 0,-4 1 0 0,1-1 0 16,-1 7-5-16,-3-4-1 0,0 4 0 0,-4 3 0 15,1-3-6-15,3-4 0 0,-4 4-1 0,1 3 0 16,-1-10-3-16,0 7-1 0,1-7 0 0,3 0 0 16,0 1-11-16,0-1 0 0,7-9 0 0,0 0 0 15,0 0-10-15,0 0-7 0,0 0-2 0,0 0 0 16,0 0-133-16,0 0-26 0,10 0-6 0</inkml:trace>
  <inkml:trace contextRef="#ctx0" brushRef="#br0" timeOffset="-58929.45">15833 8267 576 0,'-4'-6'51'15,"1"3"-41"-15,-1-4-10 0,-3 4 0 16,4-3 87-16,-1-3 15 0,0 5 3 0,1-2 1 16,-1-3-46-16,4 2-8 0,0 4-3 0,4-3 0 15,-4-3 40-15,-4 9 8 0,4 0 2 0,0-10 0 0,0 1-18 0,4 6-3 16,-4 3-1-16,0 0 0 0,0-7-11 0,0 7-2 16,-4-9-1-16,4 3 0 0,0 6-21 0,0 0-4 15,4-3-1-15,-4 3 0 0,7 0-12 0,-7 0-2 16,0 0-1-16,7 3 0 0,4-3-10 0,-1 6-3 15,-3 3 0-15,4 1 0 16,-1-4 1-16,1 4 0 0,0-1 0 0,-1 0 0 0,1 7-2 0,-1-3 0 16,1-4 0-16,3 0 0 0,0 7 1 0,0 0 0 15,0-4 0-15,4-2 0 0,-4 5 1 0,4 1 0 16,-1-3 0-16,1 5 0 0,0-2-2 0,-1 3-8 16,4-3 12-16,1 2-4 0,2 1 0 0,1-3 0 15,0-4 0-15,3 4 0 0,-3 0 6 0,-1-4 1 0,5-2 0 0,2 5 0 16,1 1 3-16,0-3 1 0,0 2 0 0,-4-2 0 15,4 3-19-15,-4 2 8 0,-4-2-8 0,1-3 0 16,0 2 9-16,0 1-9 0,-1-4 0 0,-3 4 9 16,1 0-9-16,-5-4 0 0,8 4 0 0,-4-7 0 15,-3 10 11-15,-1-9-3 0,8 5-8 0,-7-5 12 16,3-1 5-16,0 1 1 0,-3-1 0 0,3 0 0 16,4 1 6-16,-4-10 0 0,-4 9 1 0,1-3 0 15,0-6-13-15,3 10-2 0,-7-4-1 0,4-3 0 16,-4 7-1-16,-4-4-8 0,4-3 12 0,-3 7-4 15,-1-4 0-15,1 3-8 0,0 1 12 0,-1-1-4 16,-3 0-8-16,0 1 12 0,0-1-12 0,-3 1 12 16,3 2-12-16,-3 1 12 0,3-4-12 0,0 1 12 15,0-1-12-15,0-3 8 0,0 4-8 0,0-1 8 16,0-3 4-16,0-3 1 0,4 4 0 0,-4-7 0 16,-7 0-13-16,7 3-13 0,3-3 2 0,-10 0 1 0,0 0 10 15,0 0 0-15,0 0 10 0,4 0-10 0,-4 0 17 0,0 0-2 16,0 0-1-16,0 0 0 0,0 0 6 0,0 0 2 15,0 0 0-15,0 0 0 0,0 0-9 0,0 0-1 16,0 0-1-16,0-3 0 0,-4-4-11 0,4-2 0 16,0 0 9-16,0-1-9 0,-3 1 0 0,-1 3 8 15,4-4-8-15,-3 1 0 0,3-10 0 0,-4 9 8 16,4-5-8-16,-3 2 0 0,-1-2 0 0,1-4 9 16,-1 3-9-16,0-3 0 0,1 0 8 0,-1 4-8 15,-3-4 0-15,4 0 0 0,-4 3 8 0,3 4-8 16,1-4 0-16,-1-3 0 0,1 4 0 0,-1 2 0 15,1-2 0-15,-1 5 0 0,1-6 0 0,-1 7 0 16,1 0 0-16,3-1 0 0,-8 1 0 0,5 3 0 16,3 2 0-16,-4-2 0 0,4 6 0 0,0 0 0 0,0 0 0 15,0 0-9-15,0 0 9 0,0 0-12 0,0 0 12 0,-3 6-12 16,3 10 3-16,3-3 0 0,-3-4 0 0,4 7 0 16,-1-1-2-16,1-2 0 0,0 3 0 0,-1-4 0 15,1 4 11-15,3 3-12 0,-4-4 12 0,4-2-12 16,-3 3 12-16,3-7-10 0,-4 10 10 0,4-10-10 15,-3 7 10-15,-4-7 0 0,7 7 0 0,-7-7 0 16,3 1 0-16,-3-1 0 0,4 1 0 0,0-1 0 16,-1 7 0-16,-3-13 0 0,4 6 0 0,-1-3 0 15,-3 4 0-15,7-1 0 0,-3 1 0 0,-1-1 0 0,1-3 0 16,-1-2 0-16,4 5 0 0,-7-9 0 0,0 0 0 16,4 6 0-16,-1 4 0 0,4-1 0 0,-7-9 0 0,4 0 0 15,-4 0 0-15,7 9 0 0,-7-9 0 16,0 0 0-16,0 0 0 0,0 0 0 15,0 0 9-15,0 0-9 0,0 0 12 0,0 0-12 0,0 0 15 16,-3 7-4-16,3-7-1 0,-8 3 0 0,1-3 18 16,0 6 4-16,-3-3 1 0,3 4 0 0,-4-7-24 0,4 0-9 15,-4 3 0-15,1 3 9 0,-1-12-9 0,1 6 0 16,-1 6 9-16,-3-6-9 0,3-6 0 0,1 6 0 16,-1 0 0-16,-3-3 0 0,0 3 0 0,0-7-8 15,0 7 0-15,0-9 0 16,0 6-19-16,-4-4-3 0,0 4-1 0,4-3 0 15,-3 6 1-15,2-9 0 0,-2 9 0 0,-1 0 0 16,4-4-103-16,0 4-21 0,0 4-4 0,3-4-994 0</inkml:trace>
  <inkml:trace contextRef="#ctx0" brushRef="#br0" timeOffset="-57965.45">17420 9408 1497 0,'0'0'133'0,"0"0"-106"0,0 0-27 0,0 0 0 16,0 0 150-16,0 0 25 0,0 0 5 0,4 4 0 15,-1 5-144-15,1 4-28 0,-4-13-8 0,0 9 0 16,3 0 0-16,4 1 0 0,-3-1 0 0,-1 1 8 15,1 5-8-15,-1-2 0 0,1 6 0 0,0-4 0 16,-4 4 0-16,3 0 0 0,-3-3 0 0,4 2 0 16,-8 1 20-16,4-3 5 0,0 0 2 0,0-4 0 15,-3-2-12-15,3-1-3 0,-4 7 0 0,4-13 0 16,0-3 12-16,0 0 1 0,0 0 1 0,0 0 0 16,0 0 8-16,0 0 2 0,0 0 0 0,0 0 0 0,0 0-12 0,0-3-3 15,4-7 0-15,-1-5 0 0,1 2-21 0,-1-3 9 16,4-2-9-16,0-8 0 15,0 8 0-15,-3-1 0 0,3 0 0 0,3-3 0 0,1 3 0 16,-4 0 0-16,4 10 0 0,-4-7 0 0,0 13 0 0,0-3 0 16,-7 6 0-16,0 0 0 0,10 0 0 0,-3 0 0 15,1 9 0-15,2-2 0 0,1 2 0 0,-4 0 0 16,3-2 0-16,-3 2 0 0,0 0 0 0,4 1 0 16,-4-1 0-16,4-2 0 0,-8-4 0 0,8 6 0 15,-8 1 0-15,4-4 0 0,-7-6 0 0,0 0 0 16,7 3 0-16,-7-3 0 0,0 0 0 0,0 0 8 0,0 0-8 15,0 0 0-15,0 0 10 0,0 0-10 0,0 0 8 0,0 0-8 16,0 0 9-16,0 0-9 16,0-3 10-16,4-7-10 0,-1 4 8 0,1-3-8 0,3-10 0 15,-3 9 0-15,3-5 0 0,3-4 0 16,1 3 0-16,-1 7 0 0,4 0 0 0,1-1 0 16,-5 1-12-16,4 6 12 0,0-4 0 0,-3 1-8 15,0 3 8-15,-4 3 0 0,3 0 0 0,1 0 0 0,-1 3 0 0,1 3 0 16,-4-6 0-16,4 10 8 0,-4-4-8 0,0-3 9 15,-7-3 10-15,7 10 1 0,3-1 1 0,-3 0 0 16,4-2-21-16,-4 8 0 0,4-2 0 0,-1 2 0 16,4-2 0-16,-3 9 0 0,-4-3 0 0,0 0 0 15,4-1 0-15,-1-2 14 0,-3 3-3 0,0-3-1 16,0-4-10-16,0 7 0 0,0-10 0 0,-3 7 0 16,3-7-12-16,-3 1-4 0,-4-10 0 0,0 0-1 31,0 0-87-31,0 0-18 0,0 0-3 0,0 0-595 0,0 0-120 0</inkml:trace>
  <inkml:trace contextRef="#ctx0" brushRef="#br0" timeOffset="-57427.29">16602 9296 460 0,'0'0'41'0,"0"0"-33"0,0 0-8 0,0 0 0 0,0 0 299 0,0 0 57 15,0 0 12-15,0 0 3 0,0 0-286 0,0 0-57 16,0 0-11-16,-4 6-2 0,4 3-15 0,0 1 0 16,4-1 0-16,-4 7 0 0,3-4-8 0,1 4 8 15,3-7-12-15,-4 7 12 0,4-3 0 0,0 2-8 16,-3-5 8-16,3 5 0 0,-3-2-13 0,3 3 1 15,-4-7 0-15,1 0 0 16,-1 1-27-16,1-1-5 0,-1 1 0 0,1-4-454 16,-1 3-90-16</inkml:trace>
  <inkml:trace contextRef="#ctx0" brushRef="#br0" timeOffset="-56894.94">16845 9258 1152 0,'0'0'102'0,"0"0"-82"0,0 0-20 0,0 0 0 16,0 0 168-16,-3-9 30 0,3 9 6 0,3-7 0 16,-3 4-154-16,4-3-31 0,-4 6-7 0,7-10 0 15,0 7-12-15,-4-3 0 0,-3 6 0 0,7 0 8 0,4 0-8 0,0 0 0 16,-4-3 0-16,-7 3 0 0,7 0 0 0,-7 0 0 15,0 0 0-15,0 0 0 0,0 0 0 0,0 0 0 16,0 0 0-16,0 0 0 0,-4 3 0 0,1 6 0 16,-4 1 0-16,-1-1 8 0,1 1-8 0,-3 2 0 15,3-2 0-15,0-1 0 0,-4-6 0 16,8 7 0-16,-4-4 0 0,3-6-11 0,4 0 11 0,0 0 0 16,0 0 0-16,0 0 0 15,0 0 0-15,0 0 0 0,0 0 0 0,0 0 0 0,0 0 0 0,0 0 0 16,7 3 0-16,0-3 0 0,-7 0 0 0,11 0 9 15,-4 0-9-15,3 6 0 0,-3-6 8 0,4 0-8 16,-11 0 0-16,11 0 0 0,-1 0 0 0,-3 0 0 16,4 0 0-16,-4 0-9 0,0 0 9 0,0 7-8 15,0-7 8-15,0 3-8 0,-7-3 8 0,11 0 0 0,-11 0 0 0,0 0-8 16,0 0 8-16,7 0 0 0,-7 0 0 0,0 0 0 16,7 6 8-16,-7-6-8 0,3 3 8 0,-3-3-8 15,7 6 0-15,-7-6 0 0,4 10 0 0,-1-7 0 16,1 6 0-16,-4-2 8 15,-4 2-8-15,4 7 0 0,0-7 23 0,-3 4 0 16,-1-4 0-16,1 7 0 0,-4-7-23 0,3 7 0 0,1-4 0 0,-1-5 0 16,-3 2 0-16,4 0 0 0,-1 1 0 0,4-1 0 15,-7-3-42-15,7-2-13 0,0-4-2 16</inkml:trace>
  <inkml:trace contextRef="#ctx0" brushRef="#br0" timeOffset="-56421.39">18313 8963 2160 0,'0'0'96'0,"0"0"19"0,-7-6-92 0,0 3-23 0,7 3 0 0,-7-6 0 16,-1 6 25-16,8 0 1 16,-7 6 0-16,0-6 0 0,0 3-8 0,0 3-2 0,4 4 0 15,-1-4 0-15,-3-3-16 0,4 6 0 16,-1 1 0-16,4-1 0 0,-3 7 0 0,-1 0 0 15,1-4 0-15,-1 7 0 0,0 3 0 0,1-3 0 0,-1 0 0 0,1 9-9 16,-4-9 9-16,7 6 0 0,-4 3 0 0,1 3 0 16,-1 1 8-16,4-1 4 0,-3 0 1 0,3 4 0 15,0-1 28-15,0 1 6 0,-4-1 1 0,4-2 0 16,0 2-36-16,4 1-12 0,-1-7 9 0,1 6-9 16,-1-9 0-16,4-3-12 0,-3 3 0 0,3-6 1 15,4-3-17-15,-1 3-3 0,1 0-1 0,3-4 0 16,0-5-24-16,-4 5-4 0,5-5-2 0,-1-1 0 15,0-6-34-15,3 7-6 0,-2-4-2 0,-1-6 0 16,-4 0-42-16,4 0-9 16,-3 0-1-16,3 0-1 0</inkml:trace>
  <inkml:trace contextRef="#ctx0" brushRef="#br0" timeOffset="-55626.93">18429 9242 1440 0,'0'0'64'0,"0"0"12"0,-7 0-60 0,0 0-16 0,0 0 0 0,0 7 0 16,3-4 150-16,-3 9 27 0,0-2 6 0,4-1 1 16,-8 4-150-16,8 2-34 0,-4 1 0 0,3 3 0 15,1 0 0-15,-1-1 0 0,0 7 0 0,1-6 0 16,-1 0 0-16,1 6-8 0,3-6 8 0,0 6 0 15,-4-6 0-15,4 0 0 16,-3-4 0-16,3-2 0 0,0 3 0 0,-4-7 0 0,4 7 0 0,0-7 0 16,0 1 12-16,0-10 4 0,0 0 0 0,0 0 0 15,0 0 18-15,0 0 4 0,11 0 1 0,-4 3 0 16,0-3-11-16,4 0-3 0,-1-3 0 0,1 3 0 16,-4 0-14-16,3 0-3 0,1-7-8 0,0 7 12 15,-1 0-12-15,1 0 0 0,3 0 8 0,3 7-8 16,-2-7 0-16,-1 3 0 0,3-3 8 0,1 6-8 15,0-6 0-15,-1 0 0 0,1 3 0 0,0 3-10 16,-1-6 10-16,1 7 0 0,-4-4 0 0,4-3 0 0,-1 0 0 16,-3 0 0-16,0 0 0 0,1 0 0 0,-1 6 0 15,0-6 0-15,-4 0 10 0,1 0-10 0,-1 0 16 0,-2 0-4 16,2 0 0-16,-3-6 0 0,-7 6 3 0,7 0 0 16,0 0 0-16,4 0 0 0,-4 0-5 0,0-3-1 15,0-4 0-15,4-2 0 16,-4 9-1-16,3-6 0 0,-3 3 0 0,4-7 0 0,-1 4-8 15,1-7 10-15,0-2-10 0,-4 5 10 0,0 1-10 0,0-1 10 16,0-5-10-16,-4 5 10 0,1-5 16 0,-1 5 3 16,1-2 1-16,-8-10 0 0,1 9-30 0,-1-6 0 15,1 4 0-15,-1-4 0 0,-3 3 0 0,4-3 0 16,-4 1 12-16,3 2-3 0,1-3-9 0,-1 0 0 16,4 4 9-16,-3-4-9 0,3 0 0 0,-4 10-10 15,4-7 1-15,-3 3 0 0,-1-2 9 0,4 5 0 16,-4 1 0-16,4-1 0 0,-3 4 0 0,-1-3 0 0,4 6 0 0,0 3-12 15,-3-7 12-15,3 7 0 0,0 0 8 0,-7-3-8 16,3 3 0-16,-3 0 0 0,0 3 0 0,0 4-12 16,4-4 12-16,-4 6-12 0,0-3 12 0,-1-2-12 15,-2 2 12-15,3-3 0 0,0 3 0 0,-4-6 0 16,1 7 0-16,-1-4 0 0,0-3 0 0,-3 6 8 16,4-3-8-16,-4-3 9 0,-4 6-9 0,4-6 10 15,-7 0 5-15,3 3 1 0,-3 4 0 0,0-4 0 16,0-3-16-16,-4 9 0 0,0-2 0 0,0-7 0 15,1 9 0-15,3-3 0 0,-4-3 0 0,-3 4 0 0,3-4 0 0,4 6 0 16,-4-9 0-16,4 6 0 0,0-6 0 0,3 4 0 16,4-4 0-16,0 0 0 0,0 0 0 0,3-4-16 15,4 4 3-15,0-6 1 16,4 3-172-16,3 3-33 0,0-6-7 0</inkml:trace>
  <inkml:trace contextRef="#ctx0" brushRef="#br0" timeOffset="-55160.54">18814 8687 2224 0,'-14'0'99'0,"6"0"20"0,-2 0-95 0,3 0-24 0,-4 0 0 0,4 0 0 15,0 0 42-15,0 7 4 0,4-4 1 0,3-3 0 16,0 0-17-16,0 9-3 0,3-3-1 0,4 4 0 16,4-7-26-16,-1 9 0 0,8 1 0 0,0-4 0 15,3 7 0-15,3-7-14 0,5 10 2 0,-1 0 0 16,0 0 12-16,0 3 13 0,4-3-2 0,-4-1-1 15,4 11-10-15,-4-10 0 0,-3 12 0 0,3-3 8 16,-10 0 0-16,3 7 0 0,-3-7 0 0,-4 7 0 16,0-7-8-16,-4 0 0 0,-2 6 0 0,-1-5 8 15,-4 2 21-15,4-3 4 0,-7 0 1 0,0 1 0 16,0 5-2-16,0-2 0 0,-3-4 0 0,-1 0 0 16,-3 0-16-16,0 4-3 0,0-10-1 0,0 3 0 0,-4 3-12 15,1-3 0-15,-1 3 0 0,-3-9 0 0,0-3 0 16,0 2-16-16,0 1 3 0,0-3 1 15,-8 0-29-15,5-4-6 16,-1-6-1-16,-3 4 0 0,0-7-150 0,-4 3-30 0,0-3-7 0</inkml:trace>
  <inkml:trace contextRef="#ctx0" brushRef="#br0" timeOffset="-53351.06">17780 8653 230 0,'0'0'20'15,"0"0"-20"-15,0 0 0 0,0 0 0 16,0 0 300-16,0 0 56 0,0 0 12 0,0 0 1 16,0 0-303-16,0 0-66 0,0 0 0 0,0 0-11 15,0 0 11-15,0 0-8 0,4-3 8 0,-4 3-8 16,3-7 8-16,-3-2 0 0,0 6 8 0,0-3-8 0,-3-4 32 0,-1 1 3 15,0 2 0-15,1-2 0 0,-1 0 37 0,-3-1 8 16,0 1 2-16,-3-1 0 0,-1 4-14 0,-3-3-2 16,-4-4-1-16,1 7 0 0,-4-4-25 0,-4 1-6 15,-3 0-1-15,-1 2 0 0,1-2-13 0,-4 0-2 16,-3-1-1-16,0 1 0 0,-4-1 12 0,4 1 3 16,-4 0 0-16,4-7 0 0,3 6-24 0,-3-5-8 0,3 5 0 15,0-2 9-15,-3-4-1 0,0 7 0 0,-4-7 0 16,4 4 0-16,-1-4-8 0,1-3 0 0,-4 3 0 0,4-2 0 15,3-1 0-15,0 3 0 0,4-3 0 0,4 0 0 16,2 1 0-16,1 2 0 16,0 3 0-16,3-2 0 0,1-1 0 0,3 7 8 0,0-4-8 0,3 4 8 15,0-1-8-15,1 4 0 0,6 0 0 16,-3 3 0-16,0-4 0 0,4 4 0 0,-1-3 0 0,4 6 0 16,0 0 0-16,0 0 0 0,0 0 0 0,0 0 0 15,0 0 0-15,0 0 0 0,0-3 0 0,0 3 0 16,0 0 8-16,0 0 0 0,-3-7 0 0,3 7 0 15,0 0-8-15,0 0 8 0,0 0-8 0,0 0 8 16,0 0 0-16,0 0 0 0,0 0 0 0,0 0 0 16,0 0-8-16,0 0 0 0,0 0 0 0,0 0 0 15,0 0 0-15,0 0 0 0,0 0 0 0,0 0 0 16,0 0 0-16,0 0 0 0,0 0 0 0,0 0 0 0,0 0 0 0,0 0 0 16,0 0 0-16,0 0 0 15,0 0 28-15,0 0 3 0,0 0 1 0,0 0 0 16,0 0-16-16,0 0-4 0,0 0 0 0,3 16 0 0,1-6-3 15,-1 5-1-15,1-2 0 0,-1 6 0 0,-3-4-8 0,0 4-11 16,0 0 3-16,0-3 0 0,0 2 8 16,-3-2 0-16,3-3 0 0,-4 2 0 15,1-5 0-15,-1 5 0 0,-3-5 0 0,4-1 0 0,-5-6 0 0,5 4 0 16,-4 2 0-16,0-9 0 0,0 9 0 0,0-9 0 16,0 7 0-16,0-7 0 0,0 0 0 0,-1 0 0 15,1-7 0-15,0 7 8 0,0-3-8 0,0-3 0 16,0 0 0-16,0-4-8 0,4 7 8 0,-1-3-8 15,-3-3 8-15,4-1-8 0,-1 1 8 0,0-1 0 0,1 4 0 16,-1-3 0-16,1-1 0 0,-1 1 0 0,4 6 0 0,-3-4 0 16,3-2 0-16,0 0 0 0,3-1 8 0,1 1-8 15,-1-1 0-15,1-5 0 0,-1 5 0 0,5-5-8 16,-1 5 8-16,-4 1 0 0,4-1 0 0,-3 1 0 16,-1 0 0-16,-3 9 0 0,0 0 0 0,0 0 0 15,7-7 0-15,-7 7 0 0,0 0 0 0,0 0 0 16,0 0 0-16,7 7 0 0,4-4 8 15,-1 3-8-15,1-6 11 0,3 6-3 0,4-6 0 0,-1-6 0 16,1 6 4-16,3-6 0 0,0-4 0 16,8 7 0-16,-5-13 16 0,1 7 3 0,3-10 1 0,0 10 0 15,1-7-32-15,2 4-15 0,-6-4 2 0,0-3 0 16,3 3-5-16,-7-2-1 0,0 8 0 0,1-5 0 0,-5-4-4 16,1 6-1-16,-4-2 0 0,0-4-800 15,-7 3-161-15</inkml:trace>
  <inkml:trace contextRef="#ctx0" brushRef="#br0" timeOffset="-51677.25">12248 6580 403 0,'-3'-6'36'0,"-4"6"-36"16,0 0 0-16,0-3 0 0,3-4 170 0,-3 4 27 15,0-3 6-15,4 6 1 0,-4-10-160 0,-1 10-32 16,8 0-12-16,-7 0 8 0,0-3-8 0,-3-3-12 16,3 6 2-16,0 0 1 0,-4 6 1 0,1-3 0 15,-5-3 0-15,5 0 0 0,-1 7 8 0,4-4 0 16,-3-3 0-16,3 6-8 0,3-6 8 0,-3 3-13 15,7-3 5-15,0 0 8 0,0 0-21 0,0 0 3 16,0 0 1-16,0 0 0 0</inkml:trace>
  <inkml:trace contextRef="#ctx0" brushRef="#br0" timeOffset="-49781.88">13720 7295 115 0,'0'0'10'0,"0"0"-10"0,0 0 0 0,-11 0 0 16,0 6 264-16,4-6 50 0,7 0 10 0,0 0 3 15,-10 0-262-15,3-6-52 0,-4 6-13 0,1 0 0 16,-1-3 36-16,4-3 4 0,0 6 0 0,0 0 1 0,0-7 15 0,7 7 2 16,0 0 1-16,-4-3 0 0,1-3-3 0,-1 6-1 15,4 0 0-15,-3-3 0 0,-1-4-14 0,4 7-2 16,-3-3-1-16,3 3 0 0,0 0-6 0,0-6 0 16,-4-3-1-16,0 9 0 0,1-10 9 0,3 4 3 15,-7 3 0-15,0-3 0 0,-4-4 8 0,1 7 1 16,3-3 1-16,-4 3 0 0,-3-4-11 0,-4-2-2 15,4 6-1-15,-3-3 0 0,-1-4-12 0,-3 4-3 16,0-4 0-16,-1 1 0 0,-2 0-6 0,-8-1-2 16,4 1 0-16,0-7 0 0,-1 7 0 0,-2-1-1 15,2-9 0-15,-2 10 0 0,-1 0-15 0,0-1 0 16,-3 1 0-16,0-7 0 0,3 7 11 0,-4-1-11 16,5 1 12-16,-1 0-12 0,0-1 12 0,0 4-4 0,1-4 0 15,-1 4-8-15,-3-3 0 0,3 9 0 0,4-3 0 0,-4-4 0 16,0 4 8-16,0-3-8 0,4 6 0 0,0 0 0 15,7-3 0-15,0-3 0 0,0 6 0 0,6-10 0 16,-2 10 8-16,3-9-8 0,3 9 0 0,-3 0 0 16,7-7 0-16,-4 7 0 0,4-9 0 0,4 9 0 15,-8-3 0-15,8 3 0 0,-4-6 0 0,3 3 0 16,-3-4 0-16,3 4 0 0,4 3 0 0,0 0 0 16,-3-6 0-16,3 6 0 0,0 0-10 0,0 0 10 15,0 0 0-15,0 0 0 0,0 0 0 0,0 0 0 16,0 0-11-16,0 0 11 0,0 0-8 0,0 0 8 15,0 0 0-15,0 0 0 0,0 0 0 0,0 0-8 16,0 0 8-16,0 0 0 0,0 0 0 0,0 0 0 16,0 0 0-16,0-3 0 0,-4-4 0 0,4 7 0 15,0 0 0-15,0 0 9 0,0 0-9 0,0 0 0 16,0-6 8-16,0 6-8 0,-3-3 0 0,-4 3 0 0,3-6 0 0,1 6 0 16,-4 0 0-16,3 0 0 0,-3-3 9 0,4 3-9 15,-4 0 0-15,3-7 9 0,-3 7-9 0,0 0 0 16,7 0 0-16,-4 0 0 0,-3-3 8 0,0-3-8 15,4 6 0-15,-4 0 8 0,3-3-8 0,-3-3 0 16,4 2 0-16,-1-2 8 0,4 6 13 0,-3-6 3 16,-5 3 0-16,8-4 0 0,-3 4-13 0,-1-3-3 15,1 3 0-15,3-7 0 0,-4 4-8 0,4-3 0 0,-3 6 0 0,3-4 0 16,-4-2 0-16,4 3 8 0,0 3-8 0,0-4 0 16,0 7 0-16,0-9 0 0,0 9 8 0,0 0-8 15,4-9 0-15,-4 9 12 0,0-4-12 0,0 4 12 16,3-6-12-16,-3 6 0 0,0 0-10 0,7-6 10 15,0 3-9-15,4 3 9 0,-11 0-8 16,7 0 8-16,0 0-8 0,4 0 8 0,-1 0-8 0,4 0 8 16,-3 0 0-16,0 0-8 0,3 3 8 0,0 3 0 15,-4-6 0-15,5 6 0 0,-5-2 0 0,8-4 0 16,-4 9 0-16,0-3 0 0,4-3 0 0,-1 4 0 16,4-4 0-16,4-3 0 0,-7 6 0 0,-1-3 0 15,5-3 0-15,-1 0 0 0,0 6 0 0,0-6 8 16,0 0-8-16,0 0 0 0,4 7 8 0,-4-7-8 15,-3 3 0-15,0-3 0 0,-4 0 0 0,3 0 8 0,-6 0-8 0,-1 0 8 16,1 0-8-16,-4 0 8 0,-7 0-8 0,0 0 0 16,7 6 8-16,-7-6-8 0,0 0 8 0,0 0-8 15,0 0 10-15,0 0-10 0,0 0 12 0,0 0-3 16,0 0-1-16,0 0 0 0,0 0 0 0,0 0 0 16,0 0 0-16,0 0 0 0,0 0-8 0,0 0 0 15,0 0 9-15,-3-6-9 0,-1-4 8 0,1 4-8 16,-4 3 8-16,-1-3-8 0,1 3 18 0,0-4-1 15,0 7 0-15,-3-3 0 0,-1-3-17 0,-3 6 0 16,0-3 0-16,0-3 0 0,-4 6 0 0,1 0 0 16,-5 0 0-16,5 0 0 0,-1 0 0 0,0 0 0 15,1 0 0-15,-4 0 0 0,3 6-10 0,0-3-6 16,1-3 0-16,-4 0-1 0,6 0 17 0,-2 6 0 16,3-6 0-16,0 3 0 0,3-6 0 0,-3 3 0 15,3 3 0-15,-3-3 0 0,4-3 0 0,-1 3 0 0,0 0 0 16,1 0 0-16,-1 0 0 0,1 0-8 0,-1 0 8 0,1 3 0 15,-5-3 0-15,1 0-8 0,0 7 8 0,4-4 0 16,-5-3-11-16,5 6 11 0,-1-3-10 0,4 3 10 16,-3-6-11-16,6 0 11 0,4 0-12 0,0 0 12 15,0 0 0-15,0 0-8 0,-7 7 8 0,7-7 0 16,0 0 0-16,0 0 0 0,0 0 0 0,0 0 0 16,0 0 0-16,0 0 0 0,0 0 0 0,0 0 0 15,0 0 0-15,0 0 0 0,0 0 0 0,0 0 9 16,0 0-9-16,0 0 0 0,0 0 9 0,0 0-9 15,0 0 0-15,0 0 0 0,0 0 0 0,0 0-12 16,0 0 12-16,0 0 0 0,0 0 0 0,0 0-8 16,0 0 8-16,11 3-10 0,-1-3 10 0,1 9-10 15,-1-9 10-15,1 6 0 0,3-2 0 0,0 2 0 16,0-3 0-16,0 6 0 0,1-2 0 0,-1 2 0 16,0 1 0-16,0-4 0 0,4 3 0 0,-4 1 0 0,0-7 0 15,3 6 0-15,-2 4 0 0,2-10 0 0,-3 6 0 0,4-2 0 16,-4-4 0-16,4 6 0 0,3-9 0 0,-4 9 0 15,1-9 0-15,-4 7 0 0,7-4-16 0,-3 3 0 16,0-6-1-16,3-6 0 16,-4 6-147-16,5-3-30 0,2 3-6 0,-6-7-560 15,0-2-112-15</inkml:trace>
  <inkml:trace contextRef="#ctx0" brushRef="#br0" timeOffset="-48555.28">11285 7286 1036 0,'0'0'92'0,"-7"-7"-73"0,-3 7-19 0,3-3 0 0,7 3 122 0,-4 0 21 16,-3-6 4-16,4 6 1 0,3 0-102 0,0 0-20 16,-4 0-4-16,4 0-1 0,0 0 15 0,0 0 2 15,0 0 1-15,0 0 0 0,-7-3-3 0,7 3-1 16,7-10 0-16,-3 4 0 0,-4 6-3 0,0 0 0 16,3-3 0-16,4-3 0 0,0 6-8 0,0-4-3 15,-7 4 0-15,11-6 0 0,3 6-3 0,-3 6-1 16,-11-6 0-16,7 4 0 0,7-4 14 0,-4 9 2 0,-3-3 1 0,4-3 0 15,0 7-8-15,3-4-2 0,3 4 0 0,1-1 0 16,-11 0 6-16,11 1 1 0,6-1 0 16,-3 1 0-16,-3 5-18 0,7-5-3 0,-1-1-1 0,5 0 0 15,-5 1-9-15,5 6 8 0,-1-7-8 0,-3 7 8 16,-1-4-8-16,1-2 0 0,0 5 0 0,-1-5 0 16,-3 8 0-16,1-2 0 0,-1 0 0 0,0-4 8 15,-3 4 1-15,3-7 0 0,0 4 0 16,-3 3 0-16,-1-7 3 0,1 1 1 0,-4 5 0 0,0-5 0 15,0-1 11-15,0 0 3 0,0 1 0 0,1-1 0 16,2-2-27-16,-3 2 0 0,0 0 0 0,1-2 0 16,-5-4 0-16,4 6 13 0,-3-3-1 0,-1-2-1 15,-6 2 4-15,3-3 1 0,-7-3 0 0,0 0 0 16,0 0 7-16,0 0 1 0,0 0 1 0,0 0 0 16,0 0-3-16,3 6-1 0,-3-6 0 0,0 0 0 0,0 0-3 0,0 0-1 15,0 0 0-15,0 0 0 0,-3 0-17 0,3 0 0 16,0 0 8-16,0 0-8 0,0 0 8 0,0 0-8 15,0 0 12-15,0 0-12 0,0 0 0 0,0 0 0 16,0 0 0-16,0 0 0 0,0 0 0 0,0 0 0 16,-4 0 8-16,4 0-8 0,-3-6 18 0,-1-3 0 15,1-1 0-15,-4 7 0 0,7-3-6 0,-4 3-2 16,-3-4 0-16,4-2 0 0,-4 3-10 0,0 3 10 16,0-4-10-16,-1-2 10 0,1-1-10 0,0 7 8 15,-3-3-8-15,3-3 8 0,-4-1-8 0,1 1 10 16,2-1-10-16,-2 4 10 0,3-3-10 0,0-1 0 15,0 1 0-15,0-7 8 0,0 7-8 0,0-1 0 0,0 1 0 16,-1 0 0-16,-2-1 0 0,-1 1 0 16,4-1 0-16,0 4 0 0,0-3 0 0,0 6 0 0,-4-4 0 0,4 1 0 15,0 3 0-15,0-3 0 0,4 2 0 0,3 4 0 16,0 0-11-16,0 0 11 0,0 0-8 0,0 0 8 16,0 0-9-16,0 0 9 0,0 0-10 0,0 0 10 15,0 0-11-15,0 0 11 0,3 10-12 0,4 6 12 16,-3-13-12-16,3 6 12 0,0 7-12 0,0-7 12 15,0 7-8-15,4-4 8 0,-1-2 0 0,1-1 0 16,-1 7 0-16,1 0-8 0,0-7 8 0,-1 0 0 16,-3 1 0-16,0-1 0 0,0 1 0 0,0-1 0 15,4 0 0-15,0 1 0 0,-4-1 0 0,3 1 0 16,1-4 0-16,-4 3 0 0,0 1 0 0,0-4 0 0,4-3 0 0,-11-3 0 16,7 6 0-16,-7-6 0 0,7 4 0 0,-7-4 0 15,7 6 8-15,-7-6-8 0,0 0 0 0,7 3 0 16,-7-3 8-16,7 6-8 15,-7-6 0-15,0 0 0 0,0 0 8 0,0 0-8 0,3 10 0 16,-3-10 8-16,0 0-8 0,0 0 0 0,0 0 14 16,0 6-3-16,0-6-1 0,0 3 0 0,-7 3 4 0,4-3 1 15,-8 4 0-15,4-7 0 0,-3 3-3 0,-5-3 0 16,1 6 0-16,0-6 0 0,4 3-12 0,-4 4 9 16,6-4-9-16,-2 3 8 0,-4-6-8 0,0 0 0 15,3 6 0-15,1-3 0 0,2-3 0 0,-2 0-12 0,-1 7 2 16,4-7 1-1,-3 3-21-15,10-3-4 0,-7 0-1 0,3 6 0 16,-3-3-95-16,7-3-19 0,0 0-4 0,0 0-1093 0</inkml:trace>
  <inkml:trace contextRef="#ctx0" brushRef="#br0" timeOffset="-47754.98">13751 7217 345 0,'0'0'15'16,"0"0"4"-16,0 0-19 0,-3 6 0 0,-4-3 0 0,0 3 0 15,7-6 166-15,-7 0 30 0,7 0 5 0,0 0 2 0,0 0-150 16,-7 0-29-16,7 0-7 0,-8 0-1 0,8 0 32 0,-10 0 5 16,3 0 2-16,7 0 0 15,0 0 10-15,-7-6 3 0,0 3 0 0,0-3 0 0,7 6 4 0,-7-4 0 16,0-2 1-16,0 3 0 15,-1-3-17-15,1 6-3 0,0-3-1 0,0-4 0 16,-3 7-21-16,-1-3-5 0,1 3-1 0,-1-6 0 0,-3 6-14 16,0 0-3-16,3 0-8 0,-3 0 12 0,0 0-12 15,0 0 0-15,0 0 0 0,3 0 0 0,-3 0 24 0,3-3 0 16,1-3-1-16,-1 6 0 0,1-7 14 0,3 4 3 16,-7-3 1-16,3 6 0 0,4-3-8 0,-4-4-1 15,-3 4-1-15,0-3 0 0,3 6-6 0,-3-3-1 16,-3-3 0-16,3 6 0 0,-4 0-6 0,4 0-2 0,-4-4 0 15,1 4 0-15,2 0 6 0,-2 0 1 0,3-6 0 0,0 12 0 16,-4-2-23-16,0-4-15 0,8 0 3 0,-4 6 0 16,3-3-5-16,0-3-1 0,4 0 0 0,0 0 0 31,4-3-39-31,-4-3-8 0,3 6-2 0,4-10-1025 0</inkml:trace>
  <inkml:trace contextRef="#ctx0" brushRef="#br0" timeOffset="-46752.34">12150 6787 1101 0,'-14'0'48'0,"7"0"12"0,-4 0-48 0,0-3-12 0,4-3 0 0,0 6 0 16,0 0 53-16,0-4 9 0,0-2 2 0,4-3 0 16,-1 9-28-16,4 0-4 0,0-7-2 0,0-2 0 15,4 6 4-15,-1-3 1 0,1-4 0 0,-1 10 0 16,4-9-35-16,0 9 0 0,-7 0 0 0,7-10 0 16,0 4 34-16,-7 6 10 0,0 0 1 0,7 0 1 15,-7 0-1-15,0 0 0 0,0 0 0 0,0 0 0 0,0 0-7 0,0 0-2 16,7 6 0-16,-7-6 0 0,8 7-13 0,-5 2-3 15,-3-6-1-15,4 7 0 0,-4-1-1 0,0 0 0 16,0 1 0-16,3 2 0 0,1 1-5 0,-1-4-1 16,1 1 0-16,-1 5 0 0,4-5-4 0,4-1 0 15,-4 1-8-15,3-1 12 0,-2 7-28 0,2-7-7 16,1 7-1-16,3-7-617 16,-7 4-124-16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5T20:16:21.978"/>
    </inkml:context>
    <inkml:brush xml:id="br0">
      <inkml:brushProperty name="width" value="0.05292" units="cm"/>
      <inkml:brushProperty name="height" value="0.05292" units="cm"/>
      <inkml:brushProperty name="color" value="#7030A0"/>
    </inkml:brush>
  </inkml:definitions>
  <inkml:trace contextRef="#ctx0" brushRef="#br0">9807 7687 1602 0,'0'0'71'0,"-7"0"14"0,7 0-68 0,-7 0-17 15,-3 0 0-15,10 0 0 0,-8 0 73 0,8 0 11 16,0 0 3-16,0 0 0 0,-3-9-36 0,3 9-7 15,0 0-2-15,0 0 0 0,0 0-21 0,0 0-4 16,0-7-1-16,0 7 0 0,0 0-4 0,0 0 0 16,0 0-1-16,0 0 0 0,0 0 8 0,0 0 1 15,0 0 1-15,11 7 0 0,-4-4 2 0,0 3 0 16,-7-6 0-16,0 0 0 0,3 0-5 0,8 9-1 16,-4-9 0-16,0 7 0 0,-4-4 10 0,4 3 1 15,4-3 1-15,-4-3 0 0,0 6-13 0,4-2-4 16,-4 2 0-16,3-3 0 0,-3 3 6 0,4-6 1 15,0 10 0-15,-1-1 0 0,1-3 11 0,-1-3 2 16,-3 7 1-16,8-1 0 0,-5 7-33 0,1-7 0 16,-4 1 0-16,3 5 0 0,1-5 13 15,3-1-4-15,-7 7-1 0,4-4 0 0,3-2 3 0,-4-1 0 16,4 7 0-16,1-7 0 0,-1 1-11 0,0-1 12 16,0 7-12-16,0-7 12 0,-3 1-3 0,3 8 0 0,0-8 0 15,3 6 0-15,-6 2-9 0,3-8 0 0,4 9 0 0,-1-4 0 16,-2 4 0-16,-1-3 0 0,0 3 0 0,3-4 8 15,8-2-8-15,-11 6 0 0,-3-4 0 0,3 4 0 16,4 0 8-16,-4-3 0 0,0 2 0 0,-4-2 0 16,-3 3 10-16,8 0 2 0,2 0 0 0,-6-4 0 15,-1 4-20-15,4-3 0 0,4 3 0 0,-4-7 0 16,-3 10 0-16,3-3 0 0,0 0 0 0,0-1 0 0,0 8 0 16,-3-8 0-16,-1 1 0 0,1 0 0 15,3 6 0-15,-3-6 0 0,-4 0-13 0,-4 6 5 0,8-6 8 16,-8-1 0-16,4 8 0 0,-3-8 0 0,-1 7 12 15,1 1 2-15,3-5 0 0,0 5 0 0,-7-1-14 16,4-7 0-16,6 11-9 0,-3-10 9 0,0 2 0 0,0-2 8 16,4-6 1-16,-4 6 0 0,7-4-9 15,-7 4 12-15,0-3-12 0,4-1 12 0,6-2-12 0,-6 3 0 16,0-4 0-16,-4 4 8 0,3-7-8 0,4 10 0 16,-3-3 0-16,-4 0 0 0,-3-4 8 0,3 7-8 15,3-3 0-15,1-1 8 0,-8-2-8 0,1 6 0 16,6-4 0-16,1 4 0 0,0 0 0 0,-4-3 0 15,0 2 0-15,3-2 0 0,1-3 0 0,-1 2 12 0,-3 4-12 16,1-9 12-16,6 5-2 0,-4-5 0 0,-3-1 0 0,0 0 0 16,0 7 5-16,0-7 1 0,4 1 0 0,-4 9 0 15,0-10-5-15,4 7-1 0,-1-7 0 0,1 4 0 16,-8 2-2-16,4-5 0 0,4-1 0 16,0 7 0-16,-1-7-8 0,-3 1 12 15,0-1-12-15,0 7 12 0,8-13-12 0,-8 13 12 0,-4-7-12 16,4 0 12-16,4 1-12 0,-1-1 10 0,-3 1-10 0,0-1 10 15,0 4-10-15,4-4 10 0,-4 0-10 0,0 1 10 16,-3-1-10-16,3 1 8 0,3-1-8 0,1 7 8 16,-4-7-8-16,0 4 8 0,7-7-8 0,0 3 8 0,0 7-8 15,0-3 0-15,-6-4 9 0,2 0-9 0,8 7 0 0,-4 0 0 16,-7-4 0-16,0 4 8 0,7-7-8 0,-3 10 9 16,-4-3-9-16,0-4 10 0,0 10 2 0,3-9 1 15,1 6 0-15,-4-4 0 0,-3 4-24 0,3 0-5 16,0-10 0-16,3 7-1 0,-3 0 17 15,4-4 0-15,-4-2 0 0,4 5 0 16,-1-5 0-16,1 6 0 0,-4-4 0 0,3-3 0 0,-3 7 0 0,4-6 0 16,0 5 0-16,-4-2 0 0,0-4 0 0,3 7 8 15,-3 0-8-15,0-4 0 0,0 4 0 16,1 3 0-16,-1-4 0 0,3 4 0 0,-3-3 0 0,0-4 0 16,4 7 0-16,-4-3 0 0,0-7 0 0,0 10 0 15,0-10 0-15,0 7 0 0,0 0 0 0,0-4 0 16,4 4 0-16,-4-3 0 0,3 2 0 0,-2-5 0 15,2-1 0-15,1 0 0 0,-1 1 0 0,1-1 0 16,-1 4 0-16,1-4 0 0,7 1 0 0,-4-7 0 16,0 6 0-16,-4 7 0 0,5-7 0 0,-5 1 8 0,4-1-8 15,4 0 0-15,-4 1 0 0,0-1 0 0,0 7 0 16,4-7 0-16,-4 1 0 0,0-1 0 0,-3 1 0 16,3 5 0-16,-7-5 0 0,3-1 0 0,1 7 0 15,0-7 0-15,-1 1 0 0,-3 5 0 0,4-5 0 0,-4 2 0 16,0-2 0-16,-4 2 8 0,5 1-8 0,-5-4 0 15,4 7 0-15,-3-7 0 0,-1 1 0 0,4 5 0 16,-3-5 0-16,3 2 0 0,-4-2 0 0,4 2 0 16,-3 1 8-16,3 2-8 0,0-2 0 0,0 3 9 15,-3-7-9-15,3 10 0 0,0-10 0 0,3 7 0 16,-3 3 0-16,0 0 0 0,0-4 0 0,4 4 0 0,-4-3 0 16,0 3 0-16,0-4 0 0,-3 4 0 0,3 0 0 0,-4 0 0 15,1 0 0-15,-1-1 0 0,1-2 0 16,-1 3 0-16,-3 6 8 0,4-6-8 15,-4 0 0-15,3-1 0 0,1-2 0 0,0 3 0 16,-4 0 0-16,3 6 0 0,4-6 0 0,-3-1 0 0,-1 4 0 16,1-3 0-16,-1 0 8 0,4 0-8 0,0 0 0 15,0-1 0-15,-3 7 0 0,3-6 0 0,0 0 0 0,0 3 0 16,-3-3 0-16,3 0 0 0,0 0 0 0,0 6 0 16,3-7 0-16,-6 1 0 0,-1 0 0 0,4 6 0 0,-3-6 0 15,3 6 0-15,0-6 0 0,0 0 0 0,0-1 0 0,4 8 0 16,-4-8 0-16,0-2 0 15,4 9 0-15,-4-6 0 0,7 0 0 0,-4 0 0 0,1-1 0 16,-1 1 0-16,5 3 0 0,-5-3 0 16,4 0 0-16,-3 0 0 0,-1 6 0 0,5-6 0 15,-5-1 8-15,1 1-8 0,3 6 0 0,-4 0 0 0,-3-6 0 16,4 9 0-16,-4-3 0 0,4 4 8 0,-4-4-8 16,0 0 0-16,0-3 0 0,0 3 8 0,0 3-8 15,0-3 0-15,-3 3 0 0,-1-3 0 0,1 1 0 0,-1-4 0 16,1 3 0-16,-4 3 8 0,0-3-8 0,0 3 0 15,0-9 0-15,-4 12 8 0,1-9-8 0,-1 10 0 16,1-1 0-16,-5-6 8 0,5 3-8 0,-4-3 0 16,3 4 0-16,-3 5 0 0,0-6 0 0,0 4 0 15,0-4 0-15,0 0 0 0,0 0 8 0,0 7-8 16,0-10 0-16,-4 3 0 0,4 0 0 0,0 4 0 0,0-4 0 16,0 0 0-16,4 0 0 0,-4 7 0 0,-1-10 0 15,1 3 0-15,4 0 0 0,-1 4 0 0,1-4 0 16,-1 0 0-16,1 0 0 0,3-2 0 15,-4 2 0-15,4-3 0 0,0 0 0 0,4 3 0 16,-1 0 0-16,-3 1 0 0,0 2 0 0,4-3 0 0,-4 10 0 16,3-4 0-16,1-5 0 0,-1 5 0 0,-3 1 0 0,4-1 0 15,3-3 0-15,-3 4 0 0,-1-1 0 0,1-5 0 16,-1 2 0-16,1-3 0 0,3 0 0 0,-4 1 0 16,4-4 0-16,-3 3 0 0,3-3 0 0,0 3 0 15,0 4 8-15,4-10-8 0,-4 3 0 0,0 3 0 0,0-3 0 16,0 3 0-16,3 0 0 0,-3-3 0 0,0 1 8 15,1-1-8-15,2-3 0 0,-3 3 0 0,0 0 0 0,4-3 0 16,-4 3 0-16,0-6 0 0,3 6 0 0,-2 0 0 16,-1-3 0-16,0 3 0 0,0 0 0 0,0-3 0 15,0 3 0-15,0 0 0 0,-4-6 0 16,1 6 0-16,3-6 8 0,-3 6-8 0,-1-3 8 16,1 0-8-16,-4 0 10 0,3 3-10 0,1-6 12 0,-1-1-12 15,-3 1 9-15,4 6-9 0,-1-6 0 0,1-3 9 16,-8 12-9-16,4-9 0 0,4 6 0 0,-1 0 0 15,-3-3 0-15,0 9 0 0,0-2 0 0,0-4 0 16,4-3 0-16,-4 9 0 0,0-3 0 0,3 0 0 16,1 1 0-16,-1-4 0 0,1 0 0 0,-1 3 0 15,1 0-15-15,7-3-5 0,-1 4 0 0,-3 5-1 16,4-6-123-16,3 7-24 0,4 9-4 16,-1-7-1182-16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1:21:05.949"/>
    </inkml:context>
    <inkml:brush xml:id="br0">
      <inkml:brushProperty name="width" value="0.05292" units="cm"/>
      <inkml:brushProperty name="height" value="0.05292" units="cm"/>
      <inkml:brushProperty name="color" value="#FF0000"/>
    </inkml:brush>
  </inkml:definitions>
  <inkml:trace contextRef="#ctx0" brushRef="#br0">1386 10080 172 0,'0'0'8'0,"0"0"1"0,11 0-9 0,-11 0 0 16,11 0 0-16,-1-4 0 15,-3 4 40-15,4 0 5 0,-11 0 2 0,10-6 0 0,1 6-57 0,-7 0-11 16,6 0-3-16,-10 0 0 0,0 0 35 0,11 0 6 16,-1-3 2-16,1 3 0 0,-1 0 66 0,-6-6 14 15,7 6 2-15,-8-7 1 0,8 4-14 0,-1-3-2 16,1 6-1-16,-8 0 0 0,-3 0-27 0,0 0-6 16,11-3 0-16,-11 3-1 0,11-6 0 0,-11 6 0 15,0-4 0-15,0 4 0 0,0 0 9 0,0 0 3 0,0-6 0 0,0 6 0 16,0 0-5-16,-8-9-1 15,5 6 0-15,-1-4 0 0,-6 1-20 0,-1 6-4 0,1-3-1 16,-1-3 0-16,0 6-16 0,4-10-3 0,-3 10-1 0,-1 0 0 16,1 0-12-16,-4-3 9 15,3 3-9-15,-3 0 8 0,3-6-8 0,1 6 10 0,-11 0-10 0,3-3 10 16,0 6 7-16,1-3 2 0,-5 0 0 0,1 0 0 16,4-3-9-16,-8 6-2 0,4-3 0 0,0 6 0 15,-4-6-8-15,0 0 0 0,8 3 0 0,-5-3 8 16,1 7-8-16,7-4 0 0,-7-3 9 0,7 6-9 15,0-6 14-15,3 0-2 0,-3 3 0 0,3 3 0 16,8-6 5-16,-4 0 1 0,7 0 0 0,-11 0 0 16,8 7-4-16,3-7-1 0,0 0 0 0,0 0 0 15,-11 3-13-15,11-3 11 0,0 0-11 0,0 0 10 16,-10 9-2-16,6-3-8 0,4-6 12 0,0 4-4 16,-7 5-8-16,4-3 0 0,3-3 0 0,0 10-11 0,-4-10 11 0,4 7 0 15,-7-1 0-15,7 0 0 16,0-2 0-16,0 2 0 0,-4-6 0 0,4-3 0 0,0 13 0 0,0-13 0 15,0 0 10-15,0 3-10 0,0-3 21 0,0 0-1 16,0 0-1-16,4 9 0 0,-4-9-4 0,0 0-1 16,7 10 0-16,-7-10 0 0,4 9-14 15,-4-9 8-15,0 0-8 0,3 6 0 0,4 4 18 0,-7-10-2 16,0 0-1-16,0 9 0 0,4 1-15 16,-4-4-16-16,0-6 3 0,0 9 1 0,0 1 12 0,0-7 8 15,0-3 0-15,0 15-8 0,-4-5 11 0,4-1-11 16,0 1 10-16,0-1-10 0,-7 7 0 0,7-7 0 15,-3 7 0-15,3-4-10 0,0 7 10 0,0 6 0 16,-4-6 10-16,4 6-10 0,0 10 0 0,-7-1-8 16,7-6-1-16,0 10 0 0,0-3 9 0,0 2 0 0,-4-2 0 0,4-1-8 15,0 10 8-15,0-6 0 0,0-1 0 0,4 13 0 16,-4-2 0-16,0 2-8 0,0 3 8 0,0 3 0 16,0-2 0-16,-4 5 0 0,4-2 0 0,0 5-8 15,-7 1 17-15,7 6 4 0,-3-3 1 0,-4 3 0 16,3 9-22-16,4-5-5 0,-10-1-1 15,6 0 0-15,4 0 22 0,-7-9 4 0,4-4 0 0,3-5 1 16,-4-7-13-16,4 0-12 0,-7 3 3 0,7-6 0 16,-4 0 20-16,-3-7 4 0,4 1 1 0,-4 3 0 15,3-4-1-15,1-2 0 0,-4-1 0 0,3-2 0 16,-3 2 2-16,4-9 1 0,3 3 0 0,-4-3 0 16,-3 1-6-16,7-4 0 0,0-4-1 0,0 4 0 0,-4-3-3 15,4-6-8-15,4 9 12 0,-4-4-4 16,0-5-8-16,-4 9 0 0,4-10 0 0,-7 4 8 0,7-3-8 15,0-4 10-15,-3 4-10 0,3-4 10 0,0-6-10 0,0-3 10 16,0 10-10-16,0-10 10 0,0 0 8 0,0 0 2 16,0 0 0-16,0 0 0 0,0 0-7 0,0 0-1 15,0 0 0-15,0 0 0 0,-7 0 11 0,7 0 1 16,0 0 1-16,0 0 0 0,0 0-25 0,0 0 0 16,0 0 8-16,0 0-8 0,0 0 0 0,0 9 0 15,0-9 0-15,0 6 0 0,0-3 0 0,0-3 0 16,0 0 0-16,7 7 8 0,-7 2-8 15,0-3 0-15,0-3 0 0,0 7 0 0,-7-1-14 0,7-2-5 0,0-4-1 16,0 6 0-16,0-9 20 0,0 6 0 0,-4 4 0 0,4-1 0 16,0-9 12-16,0 0 7 0,0 0 1 0,4 6 0 15,-4-6-29-15,0 4-6 0,0-4-1 16,0 9 0-16,0 0 16 0,0-2 0 0,0 2 0 16,0-3 0-16,0 4 0 0,0-1-9 15,0 1 9-15,0-1-8 0,0 0 8 0,0 1 0 0,7-1 0 0,-7 1 0 16,0-10 0-16,3 9 0 0,-3-3-9 0,7 4 9 15,-7-10 0-15,0 9 0 0,0-9 0 0,0 10 0 16,0-10 0-16,0 0 0 0,0 0 8 0,0 0-8 16,0 0 0-16,0 6 8 0,0-6-8 0,0 0 8 15,0 3 1-15,0-3 0 0,0 0 0 0,0 0 0 16,0 0 2-16,0 0 0 0,0 0 0 0,0 0 0 16,0 0-11-16,0 0 0 0,-7 0 0 0,7 0 8 15,0 0-8-15,0 0 0 0,0 0 0 0,0 0 0 16,0 0 0-16,0 0 0 0,-3 6 0 0,-8-6 0 15,11 0 0-15,-3 0 0 0,-4 0 0 16,3 3 0-16,-3-3 0 0,7 0 0 0,0 0 0 0,0 0 0 16,-3 0-14-16,3 0 2 0,0 0 0 0,0 0 0 15,0 0-130-15,0 0-26 0,0 0-4 0</inkml:trace>
  <inkml:trace contextRef="#ctx0" brushRef="#br0" timeOffset="1906.53">794 13309 1051 0,'0'0'23'0,"0"0"5"0,0 0 0 0,0 0 2 0,7 0-30 15,0-6 0-15,3 6 0 0,-6-3 0 0,7 3 8 0,-1 0-8 16,-6 0 0-16,6-6 9 16,1 6-33-16,-8 0-6 0,-3 0-2 0,0 0 0 15,11 6-16-15,-11-6-4 0,0 0-1 0,0 0 0 0,0 0 42 0,0 0 11 16,0 0 0-16,0 0 0 0,0 0 79 0,0 0 17 16,0 0 4-16,0 0 1 0,0 0 3 0,0 0 1 0,0 0 0 0,0 0 0 15,0 0-46-15,0 0-10 16,0 0-1-16,0 0-1 0,0 0-31 0,0 0-7 0,0 0-1 0,0 0 0 15,0 0 16-15,0 0 2 0,0 0 1 0,0 0 0 16,0 0 11-16,0 0 2 0,0 0 1 0,0 0 0 16,0 0-14-16,0 0-3 0,0 0-1 0,0 0 0 15,0 0-5-15,0 0-1 0,0 0 0 0,0 0 0 16,0 0-4-16,-11-6-1 0,8 6 0 0,3 0 0 16,-7 0-12-16,3 0 11 0,-6 0-11 0,10 0 10 15,-4 0-2-15,-3 0-8 0,0 0 12 0,0 0-4 16,3 0 7-16,-6-3 1 0,10 3 0 0,-11-7 0 0,8 7 14 0,-4-3 3 15,3-3 1-15,-3 3 0 0,4-3-9 0,-8-4-1 16,7 1-1-16,-3-1 0 16,4 4-3-16,-4-3-1 0,3 5 0 0,-6-5 0 0,-1 0 9 15,8-4 1-15,-8 4 1 0,-3-4 0 0,0-3 6 0,3 7 2 16,-3-7 0-16,-4 7 0 0,8-4-27 0,3 4-11 16,-4-7 8-16,1 7-8 0,-1 0 8 0,8-1-8 15,-8 1 8-15,11 2-8 0,-4-2 8 0,-3 6-8 16,7-3 8-16,-3-4-8 0,3 4 0 0,0 3 0 15,-7-3 0-15,7 6 0 0,0-10 0 0,0 7 0 16,0 3 0-16,0-6 0 0,0 6 0 0,0 0 0 16,0-10-14-16,0 10 5 0,0 0 9 0,0 0 0 15,0 0 0-15,0 0 0 0,0 0-11 0,0 0 11 0,-4 10-13 0,4-1 5 16,-7 7 8-16,7-7-8 0,7 10 8 16,-7-3-8-16,4-4-1 0,3 4 0 0,-4 3 0 0,4 0 0 15,-3-1 9-15,7-2 0 0,-1 0 0 0,-6-4 0 16,6 4 0-16,-6 0 0 0,6-4 0 0,1-2 0 15,-11 5 0-15,11 1 12 0,-8-3-2 0,-3-4-1 16,7 0-9-16,-3 1 0 0,-4-1 0 16,3 4 0-16,-3-10 0 0,0-3 0 0,0 0 9 15,7 9-9-15,-7-9 18 0,0 0-1 0,0 0 0 0,0 0 0 16,0 0 5-16,0 0 1 0,0 0 0 0,4 0 0 16,6-9-5-16,-6-1-1 0,6 1 0 0,1 3 0 15,-4-7-1-15,0-2-1 0,11 5 0 0,-11-9 0 16,10 0-6-16,-2 1-1 0,-5-4 0 0,8 0 0 15,3-3-8-15,0 0 0 0,-3 6 0 0,3 0 0 16,0 3 0-16,-7 4 0 0,11-4 0 0,-4 7-11 16,-3-7 2-16,3 7 0 0,0-1 0 0,4-2 0 15,-1-1-24-15,-2 4-5 0,2 6-1 0,1-4 0 16,0-2-26-16,-1 6-6 0,1-4-1 0,0 7-723 16,-4 0-145-16</inkml:trace>
  <inkml:trace contextRef="#ctx0" brushRef="#br0" timeOffset="2704.69">794 13614 2286 0,'-25'-10'101'0,"18"10"21"0,-7-3-98 0,3-3-24 0,-3-1 0 0,4 4 0 16,-1 3 48-16,-3-6 5 0,7 6 1 0,7 0 0 16,0 0-54-16,0 0-20 0,0 0 1 0,0 0 0 15,0 0-9-15,0 0-1 0,7 6-1 0,4-6 0 0,3 3 21 0,7-3 9 16,3 0-8-16,1 7 8 0,0-7 0 0,3 0 0 15,4 0 0-15,7 6-8 0,3-6 8 0,-3-6 0 16,7 6 0-16,-8 0 0 0,-2-7-9 0,10 4 9 16,-8-6-10-16,1 3 10 0,7-4 0 0,-11 1 10 15,4-1 0-15,-4 4 0 0,1 3-2 0,-1-3-8 16,-10-4 12-16,-1 7-4 0,1-3-8 0,-4 3 10 16,4-3-10-16,-11 6 10 0,7-4-10 0,-7-2 0 15,-3 6 0-15,-1 0 8 0,1-3-8 0,-7 3 0 0,-4 0 0 0,0 0 0 16,0 0 0-16,0 0 0 0,0 0 0 0,-4-6-11 15,-7 6 11-15,-3 0 0 0,-3 0 0 0,3 0 0 16,0 0 0-16,-11 0 0 0,4 0 0 16,-4 0 0-16,0 0 8 0,-6-7-8 0,2 7 10 15,-6-3-10-15,3 3 12 0,4 0-4 0,-11 3-8 16,4-3 12-16,-7 7-12 0,6-7 0 0,5 6 0 16,-1-3 0-16,-3 3 0 0,6-2 0 0,-2 2 0 0,6-6 0 15,0 3 0-15,1-3 0 0,-1 6 0 0,4-3 0 16,7-3 0-16,-8 0 9 0,8 0-9 0,4 7 12 15,6-4-12-15,-3-3 12 0,7 0-12 0,0 0 12 16,0 0-12-16,0 0 0 0,11 6 0 0,-1-6 0 0,4 0-12 16,4 0 12-16,0 0-12 0,3 3 12 0,4-3-12 15,-4 0 12-15,3 0-12 0,1 0 12 0,0 0-12 0,-1 0 12 16,1-3-10-16,7 3 10 0,-7 0 0 0,-1-6 0 16,1 6 0-16,-7-3 0 0,3-4 10 0,-7 4-2 15,4-3 0-15,-4 3 0 0,-4-3-8 0,-6 6 10 16,-1-4-10-16,-3 4 10 15,0 0-68-15,0 0-14 0,-7-15-2 0,-14 8-1 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1:21:14.006"/>
    </inkml:context>
    <inkml:brush xml:id="br0">
      <inkml:brushProperty name="width" value="0.05292" units="cm"/>
      <inkml:brushProperty name="height" value="0.05292" units="cm"/>
      <inkml:brushProperty name="color" value="#FF0000"/>
    </inkml:brush>
  </inkml:definitions>
  <inkml:trace contextRef="#ctx0" brushRef="#br0">2646 5689 403 0,'0'0'36'0,"0"0"-36"0,0 0 0 0,10-3 0 15,-10 3 105-15,4-6 15 0,7 6 2 0,-1-3 1 32,-10 3-147-32,4-6-28 0,3 6-7 0,3-4-1 15,-6-2-2-15,-4 6-1 0,3 0 0 0,-3 0 0 0,7-6 63 0,4 3 18 0,-11 3 1 0,0-6 0 16,4 2 100-16,-4 4 20 0,0-6 4 0,0 6 1 16,0 0 3-16,0-9 1 0,0 9 0 0,-4-10 0 15,4 7-56-15,-11-3-10 0,11 0-2 0,-7 2-1 16,4-2-23-16,3 6-5 0,-4-3-1 0,4 3 0 15,-10-6-14-15,10 6-4 0,-7-10 0 0,3 10 0 16,4 0-18-16,0 0-4 0,-7-3-1 0,0-3 0 0,0 6-9 0,-4 0 0 16,8 0 0-16,-11 6 0 0,3-3 0 0,-3 7 8 15,3-4-8-15,-3-3 8 0,-7 7-8 16,7-4 0-16,-7 3 0 0,7 1-11 0,-4-1 11 0,4 1 0 16,0-4 0-16,0 3 0 0,3-3 24 15,1 4 8-15,-1-7 0 0,8 6 1 0,-8 1-21 16,0-4-4-16,8-3 0 0,-8 3-8 0,11 4 11 0,-7-1-11 15,4-2 10-15,3 2-10 16,0-9 0-16,0 3 0 0,3 7 0 0,-3-10 0 0,0 0 17 0,7 6-2 16,4 3-1-16,-1-3 0 0,-3-2-6 0,4 2 0 15,-4-3-8-15,7-3 12 0,-3 0-12 0,-8 6 0 16,8-3 0-16,0-3 0 0,-1 7 0 0,-3-4 0 16,0 3 0-16,4-3 0 0,3 4 0 0,0-7 0 0,0 9 0 0,4-3 0 15,-4-3 0-15,7 4 0 0,-3-4 0 0,3 3 0 16,0-3 0-16,4 3 0 0,-1-2 0 0,-6 2 0 15,10 3 0-15,-14-2 0 0,4-4 0 0,0 6 0 16,-4 7 0-16,0-7 0 0,-4 1 0 0,-6-1 0 16,3 10 0-16,-3-10 0 0,3 1 11 0,-7-1-11 15,3 7 29-15,-3-7-1 0,0 0 0 0,-3 1 0 16,3-1-28-16,0-2 0 0,3 2 0 0,-3-9 0 16,-3 6 0-16,3-6 14 0,0 10-2 0,0-10-1 15,0 3-3-15,0-3 0 0,-7 9 0 0,7 1 0 16,0-10-8-16,-4 6 8 0,-3 3-8 0,3-2 8 15,-6 2-8-15,6-6 0 0,-6 7 0 0,-4-4 0 16,-4 3 9-16,0 1-9 0,8-1 10 0,-11 0-10 16,3-2 8-16,-3-4-8 0,0 6 0 0,3-3 9 15,-3-2-9-15,7 5 0 0,-11-3 0 0,4-6 0 16,0 7-8-16,3-14-4 0,-3 7-1 0,0 0 0 16,-4-9-175-1,7 3-34-15,-24-13-7 0,24-9-2 0</inkml:trace>
  <inkml:trace contextRef="#ctx0" brushRef="#br0" timeOffset="1103.61">3845 5100 1562 0,'0'0'69'0,"0"0"15"0,-7-3-68 0,4-4-16 15,-1 7 0-15,-3 0 0 0,4 0 12 0,-8 0 0 16,11 0-1-16,-7 0 0 0,0 0-11 0,-4 0 0 15,4 7 0-15,0-4 0 0,0-3 0 0,4 9 0 16,-4-9 0-16,7 0 8 0,-4 10 9 0,-3-4 2 0,0-3 0 0,-4 7 0 16,4 2 11-16,0 1 2 0,-3-4 1 0,-8 7 0 15,4-4-5-15,-4 4-2 0,8 3 0 0,-11-4 0 16,-1 4 10-16,5 0 1 0,-8 0 1 0,4 6 0 16,0 3-18-16,3 4-4 0,-7-4-1 0,8 6 0 15,-1-2 5-15,7 8 0 0,-3-2 1 0,4 0 0 16,3 12 6-16,3-3 1 0,-10 3 0 0,14-3 0 15,-7 3-28-15,4-3 0 0,3 0 0 0,0-6-11 16,0-3 11-16,3 6 9 0,4-7-1 0,-3-2-8 16,6 2 11-16,-6-5-11 0,6-4 10 0,1 0-10 0,3 0 10 15,0-3-10-15,4 1 10 0,-8-8-10 16,8 7 0-16,3-12 0 0,0 6-13 0,-3-4 4 16,3 1-83-16,0-3-17 15,-7-4-3-15,11 4-493 0,-11-10-99 0</inkml:trace>
  <inkml:trace contextRef="#ctx0" brushRef="#br0" timeOffset="3106.77">3909 5561 2307 0,'0'0'102'0,"0"0"22"0,0 0-100 0,0 0-24 0,0 0 0 0,0 0 0 16,0 0 16-16,0 0-1 0,0 0-1 0,0 0 0 15,0 0-14-15,-4 9 0 0,-3 4-12 0,4-7 12 16,-1 3 0-16,-3 10-8 0,4 0 8 0,3-3 0 15,-11 9 0-15,11-3 0 0,-7 3 0 0,7 0 0 16,0-3 12-16,-4 9 4 0,4-2 0 0,-3-1 0 16,3-3 13-16,0 3 3 0,0 0 1 0,0-3 0 15,-7 4-5-15,7-7-2 0,-4-1 0 0,4-2 0 16,0 3 2-16,-7-3 1 0,4 0 0 0,3-3 0 16,-4-4-9-16,-3 7-1 0,4-10-1 0,3 7 0 0,0-7-5 0,0 1-1 15,0-1 0-15,0 1 0 16,0-4-4-16,0-3 0 0,0 3-8 0,0-6 12 0,0 10-12 0,0-10 9 15,3 0-9-15,4 9 8 0,-3-3-8 0,-4 4 0 16,0-10 0-16,3 3 8 0,-3-3-8 0,7 6 0 16,-7-6 0-16,4 3 8 0,3 7 0 0,0-4-8 15,4 0 12-15,-4-3-4 0,3 4-8 0,-3-4 10 16,11-3-10-16,-1 0 10 0,1 0-10 0,-4 0 10 16,11 0-10-16,0 0 10 0,3 0 2 0,4 0 0 15,-4 0 0-15,7 0 0 0,-3 0-12 0,3 0 0 16,0 0 0-16,1 0 0 0,6 0-8 0,0 6-1 15,1-12 0-15,3 6 0 0,-1 0 9 0,1 0 0 16,4 0 0-16,-1 0 0 0,0-3 0 0,1-4 14 0,6 7-3 16,-3 0-1-16,0 0-10 0,0-3-14 0,3 3 3 15,-3 3 1-15,4-3 10 0,-11 0 12 0,3 7-2 0,0-4-1 16,1 3-9-16,-1-3 0 0,8 4 0 0,-4-4 0 16,3 3-11-16,0-3 3 0,4 3 0 0,-3 1 0 15,-1-7 8-15,4 3 16 0,4-3-4 0,-1 0-1 16,-3 0-11-16,4 0-17 0,-1 6 4 0,4-3 1 15,-14-3 12-15,4 0 0 0,-4 0-10 0,0-3 10 16,-1 3 0-16,-2-6 0 0,-1 6 10 0,4 0-10 16,-11 0 0-16,4 0 0 0,-3 0 0 0,-1 0-9 15,-3 0 9-15,-4 0 8 0,0 0-8 0,1 0 11 16,-5 0-11-16,5-3 0 0,-1 3 0 0,0-7-11 16,-3 7 11-16,3 0 16 0,8 0-4 0,-5 0-1 15,1 0-11-15,4 0-12 0,-5 0 2 0,1 0 1 16,3 0 9-16,-10 0 0 0,3 0 0 0,1 0 0 15,-4 0 0-15,-1 0 0 0,1 0 0 0,-7 7 0 0,-1-7 0 0,1 0 0 16,-7 0 0-16,-1-7 0 0,1 7 8 0,-7 0-8 16,6 0 8-16,-6 0-8 0,3 0 10 0,-3 0-2 15,3 0-8-15,3 0 12 0,-6 0-4 0,6-6 0 16,-2 6-8-16,2 0 12 0,1-3-12 0,-4 3 0 16,4 0 0-16,-4 0 0 0,0 0 0 0,0 0 8 15,-3 0-8-15,3 0 0 0,-4 0 0 0,1 0 0 16,-4 0 0-16,0 0 0 0,-7 0 0 0,11 0 8 0,-1 3-8 15,-6-3 0-15,-4 0 0 0,10 6 9 0,-3-6-9 16,4 0 8-16,-4 0-8 0,3 0 12 0,1 0-12 0,-4-6 12 16,4 6-4-16,3 0 0 0,-4-3 0 0,1 3 0 15,3-6 3-15,-3 6 0 0,3 0 0 0,-7-3 0 16,3-4-1-16,-3 7 0 0,4 0 0 0,0 0 0 16,-4 0-10-16,-7 0 10 0,0 0-10 15,0 0 10-15,0 0-10 0,0 0 0 0,7 0 0 0,0 0 8 16,-7 0 0-16,10 0-8 0,-3 0 12 0,4-3-4 15,-4 3-8-15,4 0 0 0,-11 0 0 0,7-6 0 16,3 6 0-16,4 0 0 0,-10 0 0 0,-4 0 8 16,7 0-8-16,4 0 0 0,-11 0 0 0,7 0 0 15,0 0 0-15,-7 0 0 0,7 0 0 0,-7 0 0 16,10 6 0-16,-10-6 0 0,0 0 0 0,0 0 0 16,0 0 0-16,0 0 0 0,0 0 8 0,7 0-8 15,0 0 0-15,-7 0 8 0,0 0-8 0,0 0 8 16,8-6 7-16,-1 6 1 0,-7 0 0 0,7-3 0 0,-7 3-16 15,7-7 0-15,0-2 0 16,0 3-10-16,3 3 20 0,-10-4 4 0,7-2 1 0,0 0 0 0,1-4 1 16,-1-3 1-16,0 1 0 0,0 2 0 0,0-3-17 0,3-2 0 15,-10 2 0-15,7-3 0 0,-3 0 0 0,3 0 0 16,-3 1 0-16,-1-7 0 16,1 9 0-16,3-6 0 0,0-3 0 0,-4 6 0 0,1-6 0 15,-1 0 0-15,4 6-12 0,-7 0 3 0,4 0 9 0,-1 4 0 16,1-4 0-16,-4 3 8 0,3 4-8 0,-3 2 0 15,4-5 0-15,-4 5 0 0,0 1 0 0,0 3-12 16,0-4 12-16,0 10-12 0,-4-3 12 0,4 3-8 16,0 0 8-16,-3-6-8 0,3 3 8 0,0 3-8 15,0 0 8-15,-4-7-8 0,4 7 8 0,0 0 0 0,0 0 0 0,0 0 0 16,-7-3 0-16,7 3 0 0,0-12 0 0,0 12 0 16,0-4 0-16,0 4 0 15,-7-6 0-15,7-3 0 0,0 9 0 0,-7-3 0 0,4-4 10 0,3 7-10 16,-4-9 0-16,1 9-21 0,-4-9 3 0,0 9 1 15,3 0 17-15,-7-4 12 0,4 4-1 0,-3-6-1 16,-4 6-10-16,0 0-14 0,-1 0 3 0,1 0 1 16,-3 0 10-16,-1 0 9 0,0 0-1 0,1 0-8 15,-8 0 0-15,7 0 0 0,-3 0 0 0,0 0 0 16,3 0 0-16,-6 0 0 0,-1 0 0 0,0 0 0 16,-3-6 8-16,3 6-8 0,-3 0 0 0,0 0 0 15,-4-3 0-15,4 3 8 0,-7 0-8 0,-1-6 0 0,-2 6 8 16,-5 0-8-16,1 0 0 0,0-4 0 0,-8 4 0 15,4-6 0-15,1 6 0 0,-1-3 0 0,3-3 0 16,-10 3 0-16,4-4 0 0,3-2 0 0,-3 9 0 0,-4-10 0 16,-4 10 0-16,5-6 0 0,-5 6 0 0,4-3 0 15,0 3 0-15,0 0 0 0,4-6-9 0,-11 12-3 16,7-6 0-16,-3 0 0 0,3 3 12 0,3-3 16 16,-3 6-4-16,4-2-1 0,3 2-11 0,0-6 0 15,7 0 0-15,-10 6 8 0,3-3-8 0,0-3 0 16,1 0 0-16,-5 0 0 0,1 0 0 15,-1 7 0-15,1-7 0 0,3 0 0 0,-3 0 0 0,3-7 0 0,0 7 0 16,4 0 0-16,-4 0 0 0,0 0 0 0,0 0 0 16,0-3 0-16,-3-3 0 0,6 6 0 15,1 0 0-15,0 6 0 0,7-3 0 0,-8-3 0 0,8 7 0 0,0-4 0 16,-4 3 0-16,4-6 0 0,-4 3 0 0,0 3-11 16,4-2 11-16,-1-4 0 0,5 6 0 15,2-3 0-15,-2 3 0 0,2-6 0 0,-6 0 0 0,3 6 11 16,4-6-11-16,4 0-17 0,-1 0 4 0,0 0 1 15,0 0 12-15,4-6 8 0,-3 6 0 0,-1 0-8 16,4 0 10-16,0 0-10 0,3-6 8 16,-3 6-8-16,7-3 0 0,-8-3 0 0,8 2 0 0,-7-2 0 15,4 6 0-15,6 0 0 0,-7-3 0 0,4 3 0 16,4-6 0-16,-4 3 0 0,-1-4 0 0,1 7 0 16,-3 0-8-16,3-3 8 0,-1-3 0 0,1 6 0 15,4 0 0-15,-4 0 0 0,-4-6-9 0,4 6 9 0,0 0 0 0,0-4 0 16,3 4-8-16,0 0 8 0,-3 0 0 15,4 4 0-15,-4-4-8 0,7 0 8 0,-4 0 0 0,0 0 0 16,-3 0 0-16,4 0 0 0,3-4 0 0,-4 4 0 16,-7 0 0-16,11 0 0 0,-3-6-9 15,-4 6 9-15,3 0 0 0,1 0-9 0,-1 0-9 0,0 0-2 16,1 0 0-16,3 0 0 16,-4 6-120-16,4-6-25 0,4 10-5 0,-4-1-678 15,7 1-135-15</inkml:trace>
  <inkml:trace contextRef="#ctx0" brushRef="#br0" timeOffset="4037.29">4858 5592 518 0,'0'0'46'0,"0"0"-37"0,0 0-9 0,0 0 0 0,-4 0 184 0,4 0 34 16,0 0 7-16,0 0 2 0,-7 0-166 0,0 0-33 15,7 0-6-15,0 0-2 0,0 6-8 0,-7 4-1 16,4-10-1-16,-5 9 0 0,5 1 37 0,-1-4 7 16,1-3 2-16,3 7 0 0,-4-4 5 0,1 3 2 0,3 1 0 15,0 8 0-15,-7-8-7 0,3 5-2 0,4 11 0 0,-7-4 0 16,0 3-11-16,7 0-3 0,-10 3 0 0,-1 6 0 16,4-5-12-16,0 8-2 0,-4-5-1 0,1-4 0 15,6 0-25-15,-6 0 0 0,3-3 8 0,-1 0-8 16,5-6 0-16,-1 0 10 0,1-3-10 0,3-4 10 15,0 4-19-15,0-7-4 0,0 1-1 0,3-4-666 16,-3-6-132-16</inkml:trace>
  <inkml:trace contextRef="#ctx0" brushRef="#br0" timeOffset="4300.17">5323 5689 2091 0,'0'0'92'0,"0"0"20"0,0 0-89 0,0 0-23 16,4 7 0-16,-4 5 0 0,7-6 40 0,-7 13 3 16,0-3 1-16,4-3 0 0,-4 12-35 0,0-7-9 15,0 8 0-15,0-1 0 0,-4-3 0 0,4 9 0 16,0-3 0-16,-7 0 8 0,3 1-8 0,1 5 0 15,-1-6 0-15,1-3 0 16,-1 4-24-16,-3-4-7 0,4 3-1 0,3-9 0 16,-7 6-105-16,3 0-22 0,4-6-4 0</inkml:trace>
  <inkml:trace contextRef="#ctx0" brushRef="#br0" timeOffset="4547.07">6054 5762 2761 0,'-11'-10'122'0,"4"10"26"0,0 0-119 0,7 10-29 0,-7-1 0 0,3 7 0 15,4 2 0-15,-7 8 0 0,7 2 0 0,0-3 0 16,-3 9 0-16,-1-5 0 0,1 5 0 0,3 1 0 15,-4-4-45-15,1 10-3 16,3-10 0-16,0 4 0 0,0-7-110 0,3 3-22 0,1-3-5 0,-4-3-466 16,3-3-93-16</inkml:trace>
  <inkml:trace contextRef="#ctx0" brushRef="#br0" timeOffset="4798.67">6611 5749 1612 0,'0'0'144'0,"0"-6"-116"0,0 6-28 0,0 0 0 15,0 0 324-15,-3 9 60 0,6 7 11 0,-3-1 2 31,7 7-366-31,-7 4-74 0,4 2-14 0,3-3-3 16,-4 3 14-16,1 7 3 0,-4-1 1 0,0 4 0 16,7-10-94-16,-7 6-20 0,-7 1-3 0,3 3-537 0,4-4-108 0</inkml:trace>
  <inkml:trace contextRef="#ctx0" brushRef="#br0" timeOffset="5144.2">7366 5708 2948 0,'0'0'65'0,"0"0"14"0,-4 6 2 0,4 10 1 0,-10-3-66 0,6 12-16 16,4 0 0-16,-3-3 0 16,-1 9-23-16,4-3-8 0,0 1-1 0,0-1-1 15,-3 3-25-15,3-3-5 0,-7 1-1 0,3 5 0 16,4-6-19-16,0 7-4 0,-7-7-1 0,4 7 0 15,3-1-172-15,-7-6-34 0,-8 26-7 0,8-17-2 0</inkml:trace>
  <inkml:trace contextRef="#ctx0" brushRef="#br0" timeOffset="5550.2">8019 5714 2804 0,'0'0'124'0,"0"0"26"0,0 0-120 0,0 0-30 0,0 0 0 0,0 16 0 15,0-3 12-15,0 6-3 16,0 6-1-16,0 0 0 0,-4-3-8 0,4 9 0 0,-7-3 0 0,0 7-11 31,0-7-65-31,0 10-12 0,-7-4-4 0,3 1 0 16,1-1-89-16,-4 1-19 0,3-4-3 0,4 0-698 0</inkml:trace>
  <inkml:trace contextRef="#ctx0" brushRef="#br0" timeOffset="6255.69">8618 5153 1911 0,'0'0'42'0,"0"0"9"0,-7 0 1 0,7 0 2 0,0-3-43 0,0 3-11 0,-7-6 0 0,7 6 0 16,0 0 34-16,0 0 5 0,0 0 1 0,0 0 0 0,0 0-29 0,7 15-11 15,-7-5 8-15,11 2-8 16,-4 4 20-16,4 3-2 0,3 0 0 0,3-4 0 16,4 14 13-16,1-4 2 0,2 3 1 0,1 0 0 15,3 4-22-15,0-1-4 0,-3 3 0 0,3-5-8 0,-3 5 12 0,0 7-4 16,-4-10 0-16,0 4-8 0,-3 5 24 0,-1-8-1 15,-3 2-1-15,4 1 0 0,-11 2 11 0,4-8 3 16,-1 5 0-16,-3-2 0 0,0-1-16 0,-3-6-4 16,0 3 0-16,-1-3 0 0,-3 3-6 0,0 1-2 15,-3 2 0-15,-1-9 0 0,0 9-8 0,-3-2 0 16,4-1 0-16,-8 6 0 0,4-5 27 0,-3-4 3 0,-1 3 1 16,0-3 0-1,1 0-50-15,-4-3-9 0,3 3-3 0,-3-6 0 16,0 0-74-16,0-4-15 0,3 1-4 0,1-7-908 0</inkml:trace>
  <inkml:trace contextRef="#ctx0" brushRef="#br0" timeOffset="8193.24">4473 7170 1094 0,'-3'-10'97'0,"3"4"-77"16,-7 6-20-16,7-10 0 0,-4 7 154 0,4 3 27 0,0 0 6 15,0 0 1-15,0 0-147 0,0 0-29 16,11-6-12-16,-8 6 11 0,4-3-11 0,-7 3 0 0,0 0 0 0,0 0 0 16,7 0-9-16,0 0-4 0,4 3-1 0,-11-3 0 15,4 0 14-15,3 6-9 0,0-3 9 0,0 7-8 16,-7-10 20-16,3 6 5 0,-3 4 1 0,7-1 0 16,-7 0 13-16,0-2 2 0,4-4 1 0,-1 6 0 15,-3 1 14-15,7-4 4 0,-7 9 0 0,0-5 0 16,0 2-7-16,4-2-1 0,-4 6 0 15,7 2 0-15,-7 1-31 0,3-3-13 0,-3 3 11 0,4 6-11 16,0 0 10-16,-1-3-10 0,1 3 10 0,3 3-10 16,-7 0 9-16,3 4-9 0,4-4 8 0,-7 0-8 15,4 7 9-15,6-7-9 0,-10 0 10 0,11 7-10 16,-11-4 16-16,7 0-2 0,-3-6-1 0,3 4 0 16,0-4-1-16,3 0 0 0,-10-3 0 0,4 3 0 15,6-6 10-15,-10 6 2 0,0-7 0 0,4 1 0 0,-4 6-7 16,0-6-1-16,0 0 0 0,0 6 0 0,-4-6 0 0,4 6 0 15,0 0 0-15,0-3 0 0,-7 3-8 0,14 0-8 16,-7-6 12-16,0 6-12 0,0-3 24 0,4-6-1 16,3 9-1-16,-7-6 0 0,3-1-22 0,-3-2 0 15,4-3 0-15,-4 2 0 0,3 1 0 0,1-3 0 16,-4-4 0-16,4 7 0 0,-4-7 10 0,0 0-2 16,0 7-8-16,0-6 12 0,0 2-12 0,-4-2 0 15,4 2 0-15,0 1 0 0,0-4 0 16,0 0 11-16,0-2-11 0,0 2 10 0,-4 1-10 15,4-1 0-15,0-9 0 0,4 9 0 0,0 1 0 0,-4-4 0 16,0-6 0-16,7 9 0 0,-7-5 8 0,0-4 0 16,0 6 0-16,0 3 0 0,0 1-8 0,0-10 0 0,0 0 0 0,0 0 0 15,0 6 0-15,0-6 0 16,0 0 0-16,0 0 0 0,0 0 8 0,0 0 0 0,0 0 0 0,0 0 0 16,0 0 22-16,0 0 4 0,0 0 1 15,0 0 0-15,0-6-13 0,-11-4-2 0,4 1-1 0,0-1 0 16,0 1-1-16,-4-7 0 0,-3-2 0 0,4 2 0 15,-5-3-18-15,1 0 0 0,0 0 0 0,4 1 0 16,-8-8 0-16,4 11 0 0,3-4 8 0,-3 0-8 16,-3 0 8-16,6 4-8 0,0-4 12 0,1 0-12 15,-1 3 23-15,1-2-3 0,3 8 0 0,0-9 0 16,3 13-20-16,-7-6 0 0,4 2 0 0,4 4 0 16,-1 3-14-16,4 3-4 0,0 0-1 0,0 0 0 0,-7 3 9 15,7-3 2-15,-3 9 0 0,3 1 0 0,0 5 8 0,0 1-12 16,0-3 12-16,3 12-12 0,4 0 12 0,0-3 0 15,0 3-9-15,4 3 9 0,0-3 0 16,3 3-9-16,0-3 9 0,-4 4 0 16,5-4 0-16,-1 0 0 0,3-3 0 0,-10-7 0 0,11 11 0 0,-7-14 0 15,3 4 0-15,-4-7 0 0,4 7 0 0,-3-13-8 16,0 6 8-16,3-2 0 0,-4-4 0 0,-3-3 11 16,4 0-2-16,3 0 0 0,-3-3 7 0,6-7 0 15,-3 4 1-15,4-3 0 0,0-7 3 0,-1-3 1 16,4 0 0-16,4-6 0 0,0 3-10 15,7-3-3-15,-8-3 0 0,1-7 0 0,3 10-8 0,4-3 0 16,-11 9 0-16,7-6 0 0,-7 6-14 0,4 1 2 16,0 2 0-16,-8 3 0 15,5 1-77-15,-1 2-15 0,-7 7-4 0,7-3-768 16,-7 6-155-16</inkml:trace>
  <inkml:trace contextRef="#ctx0" brushRef="#br0" timeOffset="9223.77">3500 9537 403 0,'0'0'36'0,"0"0"-36"15,0 0 0-15,0 0 0 0,0 0 220 0,0 0 38 16,0 0 7-16,0 0 2 0,0 0-150 0,0 0-29 15,0 0-7-15,0 0-1 0,0 0-26 0,0 0-6 16,-4 0 0-16,-3 0-1 0,3 0-24 0,-10 0-5 0,4 6-1 16,-1-6 0-16,-3 7-7 0,-4-4-2 0,4 6 0 0,0-3 0 15,-7-2 2-15,3 2 0 0,1-3 0 0,-1 6 0 16,-3 1-10-16,7 2 12 0,-7-9-12 0,7 7 12 16,-1-1-12-16,5 1 0 0,-4-4 0 0,3 3 0 15,1-2 0-15,3-4 0 0,7-3 0 16,0 0 0-16,0 9 0 0,0-9 0 0,7 10-9 0,-7-4 9 15,10-3 0-15,-6 3 0 0,6-3 0 0,1 4 0 16,-1 2 0-16,-2-9 0 0,9 9 8 0,-6-2-8 16,3-4 0-16,-4 3 0 0,5-3 0 0,-1 4 0 15,0-4 0-15,3 3 0 0,1 3 0 0,3-2 0 16,0-4 0-16,-3 6 0 0,3 1-8 0,0-1 8 16,-3 0 0-16,3 7 0 0,0-7 0 0,-3 10 0 15,3-3 0-15,-7 0 0 0,0-4 0 0,-3 4 0 16,0 3 0-16,-1-4 0 0,-6 4-8 0,3-6 8 15,-7 9 0-15,3-10 0 0,-6 7 11 0,3-3-11 0,-11 3 19 0,4-4-3 16,0-2-1-16,-4-4 0 0,-3 7 5 0,4-7 0 16,-8 1 1-16,4-1 0 0,-4 7-10 15,-3-7-3-15,0-3 0 0,3-2 0 0,-3 5-22 0,0-9-5 16,3 0-1-16,-3 0-905 0</inkml:trace>
  <inkml:trace contextRef="#ctx0" brushRef="#br0" timeOffset="9690.29">4463 9267 1094 0,'-7'-9'97'0,"7"9"-77"0,0 0-20 0,0 0 0 15,0 0 140-15,0 0 24 0,0 0 4 0,3-6 2 16,8 3-136-16,-11 3-34 0,0 0 0 0,0 0 0 16,0 0 0-16,0 0 0 0,0 0 0 0,0 0 0 15,0 0 0-15,0 0 0 0,0 0-12 0,0 0 3 16,-14 0 33-16,7 3 6 0,-4 3 2 0,0-6 0 0,4 9-4 0,-10 1-1 15,3-1 0-15,-1 7 0 16,1-7 8-16,-3 10 1 0,3 0 1 0,-1-3 0 16,-6 9-22-16,4-3-5 0,-1 3-1 0,0 0 0 15,1 3 1-15,-1 0 0 0,0 7 0 0,1-7 0 16,-4 6 0-16,7-5 0 0,-1 5 0 0,-2 1 0 0,3-1 17 0,3-6 3 16,8 10 1-16,-8-4 0 0,7 4-17 0,4 3-3 15,-7-3-1-15,14-4 0 0,-3 4-2 0,0 2-8 16,3-2 12-16,7 0-4 0,0-4-8 0,3 1 0 15,1-1 0-15,0-6 0 0,-1 7 8 0,5-7-8 16,2 7 0-16,1-7 8 16,0 6-40-16,6-12-8 0,-6 10-1 0,10-10-1 15,-10 3-102-15,10-7-20 0,-6 1-4 0,2 3-624 0</inkml:trace>
  <inkml:trace contextRef="#ctx0" brushRef="#br0" timeOffset="11110.81">4692 9678 2322 0,'-7'-3'103'0,"0"-3"21"0,3 6-100 0,-3-3-24 15,4-4 0-15,3 7 0 0,0 0 12 0,-4 10-4 16,-3-1 0-16,4-3 0 0,3 7-16 0,-7 3-4 16,7-1-1-16,0 4 0 0,0 0 13 0,7 0 0 15,-7 9 0-15,0-3 0 0,0 3 0 0,0-3 0 16,0 10 0-16,0-7 0 0,0 0-12 0,-7-3 12 15,7 4-13-15,-4-4 5 0,1 0 8 0,-1-3 16 16,0-7-4-16,1 4-1 0,3 0 29 0,-7-10 7 16,3 7 1-16,-3-6 0 0,4-1-14 0,-1 0-2 15,-3 1-1-15,4-4 0 0,3 3-15 0,0-9-4 16,0 0 0-16,0 0 0 0,0 10 8 0,0-10 0 16,0 0 1-16,0 0 0 0,0 0-21 0,3 6-12 0,4-3 2 15,0 4 0-15,4-7 22 0,-1 3 4 0,1-6 0 0,0 3 1 16,-1 0-17-16,4 0 10 0,-3-7-10 0,-1 7 8 15,5 0-8-15,-5 0 0 0,8 0 0 0,-4-3 0 16,4 3 0-16,-1-6 0 0,1 6 0 0,7 0 0 16,-1 0 0-16,-3 0 0 0,8 0 0 0,-1 0 0 15,0 0 0-15,11 0 0 0,-11 0 0 0,7 0 0 16,1 0 0-16,2 0 0 0,-2 0 0 0,6 0 0 16,-7 6 0-16,1-6 0 0,2 3 0 15,8-3 0-15,-3 0 0 0,10 0 0 0,-4 0 0 0,-3 7 0 16,7-7-12-16,-4 3 12 0,-3-3-12 0,0 0 12 15,-7 6 0-15,6-6 0 0,-6 0 0 0,4 0 12 16,-5 0-12-16,5 0 0 0,-1 0 0 0,4 0 0 16,-7-6 0-16,0 6-11 0,3 0 11 0,-3-3-8 15,0-4 8-15,-4 7 8 0,0 0-8 0,-3-3 11 16,0-3-11-16,-1 6 0 0,1-3 0 0,0 3 0 0,0-7 0 0,3 7 0 16,-7 0 0-16,-3 7 0 0,3-7 0 0,-3 0 0 15,3 3-10-15,0-3 10 0,-7 6 0 0,4-3 0 16,0-3-8-16,-8 0 8 0,8 7 0 0,-7-7 0 15,-4 0 0-15,3 0 0 0,-6 0 0 0,3 0 8 16,-3-7-8-16,-4 7 10 0,3 0 2 0,1 0 1 16,-4 0 0-16,0 0 0 0,-7 0 3 0,7-3 1 15,4-3 0-15,-8 6 0 0,4 0-17 0,0-3 8 16,0-4-8-16,4 7 0 0,-11 0 0 0,0 0 0 0,3 0 0 0,-3 0 0 16,8 0 0-16,-1-6 0 0,3 6 0 0,-3-3 0 15,4 3 0-15,-4 0 0 16,0 0 0-16,3 0 0 0,-2 0 0 0,-8 0 10 15,0 0-10-15,7 0 8 0,-7 0 0 0,0 0-8 16,0 0 12-16,0 0-4 0,0 0 12 0,7 0 1 16,-7 0 1-16,3-6 0 0,1 3 3 0,-1-4 1 0,4 4 0 15,-7-3 0-15,0-3-2 0,0 5 0 0,0-5 0 0,4-4 0 16,3 4-6-16,-7-3-2 0,3-4 0 0,1-3 0 16,-1 3-4-16,5-2 0 0,-1-1-1 0,0 0 0 15,3-6-11-15,-3 0 8 0,4-3-8 0,-4 2 8 16,0-2-8-16,4 3 0 0,-4 3 0 0,3-3 0 15,-3 0 0-15,4 3 0 0,-4-3 0 0,-4 6 0 16,1 0 0-16,-1-3 0 0,5 10 0 0,-8-4 0 0,0-3 0 0,3 4 0 16,-3 2-9-16,0-3 9 0,0 7 0 15,0-7 0-15,0 7 0 0,0 0 0 0,0-1-8 0,0 7 8 16,-3-6 0-16,3 2 0 0,0-2-10 0,0 9 10 16,-8 0-8-16,8 0 8 0,-3-6-8 0,3 6 8 15,0 0-8-15,0 0 8 0,-7-4 0 0,0 4-10 16,0 0 10-16,3 0 0 15,-6 0-8-15,3 0 8 0,0 4 0 0,-8-4 0 16,5 6-9-16,-1-3 9 0,-6 3 0 0,3-6-9 0,-4 10 9 0,0-1 0 16,1-9 0-16,-8 10 0 0,4-1 0 0,0-3 0 15,-4 4 0-15,-3-10-8 0,3 9 8 0,-7-9 0 16,4 9 0-16,-4-9 0 0,4 7 0 0,-14-7 0 16,3 0 0-16,4 0 8 0,-4 0-8 0,-4 0 0 15,5 0 0-15,-1 3 0 0,-7-3 0 0,7 0 0 0,-10 6 0 0,6-6 8 16,-2 3-8-16,2-3 0 0,-6 0 0 0,3 7 0 15,-3-4 0-15,-1-3 0 0,4 6 0 0,-3-6 0 16,3 3 0-16,0 3 0 0,7-6 0 0,-10 7 0 16,0-4 0-16,3-3 0 0,-4 0 0 0,5 0 0 15,-5 0 0-15,4 0 0 0,0 0 0 0,8 0 0 16,-5 0 0-16,5 0 0 0,2 0 0 0,-3 0 0 16,1 0 0-16,2 0 0 0,-10-3 0 0,8 3 0 15,2 3 0-15,1-3 0 0,0 0 0 0,3 0 0 16,4 0 0-16,-4 0 0 0,7 0 0 0,1 6-8 15,-1-6-4-15,4 3-1 0,3-3 0 0,4 0 0 16,-4 0-6-16,4 0-1 0,0 0 0 0,0 0 0 31,4 0-8-31,-5 0-3 0,5 0 0 0,-11 0 0 0,7 0 10 0,-4 0 1 0,4 0 1 0,-4 0 0 16,8 0 5-16,-12 0 1 0,8 0 0 0,0 0 0 16,4 0-24-16,-8 6-5 0,11-6-1 0,-4 4 0 15,1-4-156-15,6 6-31 0</inkml:trace>
  <inkml:trace contextRef="#ctx0" brushRef="#br0" timeOffset="11457.08">5249 9653 2372 0,'0'0'52'0,"0"0"12"0,0-3 1 0,0 3 1 0,0 0-53 0,0 0-13 0,0 0 0 0,0 0 0 16,0 9-8-16,0 1-5 0,4 5-1 0,-4-2 0 15,0 3 5-15,0-1 1 0,0 4 0 0,3 0 0 16,-3 0 8-16,0 0 0 0,0 6 0 0,0 0 0 15,0-3 0-15,0 3 0 0,-3 0 0 0,3-3 0 16,0 9 0-16,-4-9 0 0,4 3 0 0,-7 0-8 16,4 0-3-16,-4-6 0 0,3 0 0 0,1 0 0 15,3-3-19-15,0-4-4 0,0-3-1 0,0-2 0 16,0 2-165-16,0-9-34 0</inkml:trace>
  <inkml:trace contextRef="#ctx0" brushRef="#br0" timeOffset="11742.66">5944 9731 2487 0,'0'0'110'0,"0"0"23"0,-3 7-106 16,-4 2-27-16,0 1 0 0,0-1 0 0,3 10 0 0,1-4 0 0,-1 4 0 0,-3 0 0 16,3 0 0-16,-3 6 0 0,4 3 0 0,-4-3 0 31,3 0-20-31,1 4-8 0,3-1-3 0,0-3 0 16,-11-6-21-16,8 9-4 0,-1-9 0 0,4 6-1 15,-3-6 3-15,-1-4 1 0,4 1 0 0,0-3 0 16,0 5-83-16,0-8-16 0,0-4-3 0</inkml:trace>
  <inkml:trace contextRef="#ctx0" brushRef="#br0" timeOffset="12124.22">6583 9694 1324 0,'0'0'118'0,"0"0"-94"15,-7-6-24-15,7 6 0 0,0 0 256 0,0 0 48 16,0 0 8-16,-4 9 3 0,1-3-262 0,3 4-53 16,-4 5-8-16,4-2-4 0,0 3 12 0,0 2-10 0,0 1 10 0,0 6-10 15,0 0 10-15,0 4-8 0,0-1 8 0,4 0-8 16,-4-3 8-16,0 3 0 0,3 4-9 0,-3-4 9 16,4 0-24-16,-4 0 0 0,0-3 0 0,0 4 0 15,-4-4-83-15,4-6-17 16,-3-1-3-16,3-2-761 0</inkml:trace>
  <inkml:trace contextRef="#ctx0" brushRef="#br0" timeOffset="12641.82">7338 9148 1209 0,'0'0'108'0,"0"-6"-87"0,0 6-21 0,0 0 0 15,0 0 187-15,0 0 33 0,0 0 6 0,0 0 2 16,0 9-180-16,0 1-36 0,3 5-12 0,1-5 0 16,-1 9 14-16,11-4-4 0,-10-2-1 0,7 6 0 15,3 3-9-15,0-4 0 0,3 1 9 0,1 0-9 16,0 6 12-16,-1 0-3 0,8-3 0 0,0 3 0 15,-1 4 1-15,1-4 0 0,3 3 0 0,1-3 0 16,2 9-1-16,-6-5 0 0,-4 5 0 0,7-6 0 16,1 1 27-16,-8 5 4 0,0-6 2 0,0 4 0 15,-7-1 0-15,4 3 0 0,-4-5 0 0,0 5 0 16,-7 1-18-16,0-1-3 0,0 1-1 0,-3-4 0 16,-4 4-10-16,0-7-2 0,0-3-8 0,0 3 12 0,-4 3-12 0,1-2 0 15,-1-1 0-15,-3-3-10 16,0 0-80-16,-3 3-16 0,2-6-3 0,-9 10-587 15,6-10-116-15</inkml:trace>
  <inkml:trace contextRef="#ctx0" brushRef="#br0" timeOffset="13792.99">4149 11970 172 0,'0'0'8'0,"0"0"1"0,0 0-9 0,0 0 0 0,0 0 0 0,0 0 0 16,0 0 321-16,0 0 63 0,0 0 12 0,0-9 2 16,7 3-309-16,-7 6-61 0,0 0-13 0,0 0-3 15,0 0-24-15,0 0-4 0,0-3-2 0,0 3 0 16,0 0-135-16,0 0-27 0,0 0-6 0,0 0-1 16,0 0 98-16,0 0 19 0,-11 0 4 0,4 3 1 15,4-3 85-15,-8 6 16 0,7-6 4 0,-6 3 1 0,3 3 80 0,0-2 16 16,0 2 3-16,7-6 1 15,-4 0-27-15,-6 6-6 0,-1-3 0 0,7-3-1 0,4 0-18 0,-10 0-3 16,3 0-1-16,7 0 0 0,-7 0-44 0,7 0-9 16,-11 7-1-16,1-4-1 0,10-3 3 0,-7 0 1 15,0 0 0-15,-4 6 0 0,0-3-34 0,8 3 0 16,-15-3 0-16,11 4 0 0,-14 2 0 0,7 1-11 16,-4-1 0-16,4 7 0 0,-7-7 11 15,3 0 0-15,-3 1 0 0,0 6 0 0,3-7 0 0,4 0 0 16,-3-6 0-16,2 7 0 0,1-4 13 0,0 4 5 15,7-4 1-15,-3-3 0 0,6 3-3 0,-3-3 0 16,7-3 0-16,0 0 0 0,0 0-16 0,0 0 8 0,0 0-8 16,0 10 0-16,7-4 0 0,-7 3 0 15,4 1 0-15,3-1 0 0,3 1 0 0,-3-1 0 0,4 1 0 16,-1-4-9-16,5 9 9 0,-5-5-8 0,4-1 8 0,4 1-8 16,-4-1 8-16,0 0-13 0,0 1 5 0,4-1 8 15,-4-2 0-15,7 2 0 0,-7-6 0 0,0 7 0 16,-3-4 0-16,3-3 0 0,0 3-9 0,4 4 9 15,-4-4 0-15,-3-3 8 0,3 3-8 0,-4-3 12 16,1 7-12-16,3-4 0 0,-4-3 0 0,-2 4 0 16,2 2 0-16,-3 0 8 0,-7-2-8 0,4-4 0 15,-4-3 0-15,0 9 0 0,-4 1 0 0,4-4 0 16,-10 3 0-16,3 1 8 0,-1-1-8 0,-2-3 0 16,-4 7 12-16,3-7-4 0,1 4-8 0,-4-1 12 15,3 0-4-15,-3 1-8 0,7-4 11 0,-7-3-11 16,0 7 8-16,3-1-8 0,-3 4 0 0,-4-10 0 0,4 6 0 15,0 0 0-15,0-2 0 0,-4-4 0 16,4 3-28-16,4-6-8 0,-5 3-3 16,5-6-645-16,-1-3-128 0</inkml:trace>
  <inkml:trace contextRef="#ctx0" brushRef="#br0" timeOffset="14728.94">5429 10901 2012 0,'0'0'89'0,"0"0"19"0,0 0-87 0,0 0-21 16,0 0 0-16,0 0 0 0,0 0 11 0,0 0-3 15,0 0 0-15,0 10 0 0,0-1-8 0,0 0-11 16,0 7 3-16,0-7 0 0,0 7 8 16,0 3-8-16,0-3 8 0,0 2-8 0,0 1 8 0,0 9 0 15,-7-2 0-15,7 2 0 0,-3 0 0 0,3 3 0 16,0-2 0-16,-7 5 0 0,3-3 8 0,1 4-8 15,3-1 10-15,-7 4-10 0,3-7 20 0,4 1-3 16,-7 2 0-16,3-6 0 0,1 4 0 0,-1-4 0 16,1 0 0-16,-1-3 0 0,-3 0-7 0,7-3-2 15,-3 3 0-15,3-6 0 0,-7-3 12 0,7-7 3 0,-4 7 0 0,1-3 0 16,3-4-23-16,0-3 0 0,0-6-10 0,0 0 10 16,0 0 0-16,0 0 20 0,0 0-2 0,0 0-1 15,-7 3 35-15,3-3 8 0,4 0 0 0,-11-3 1 16,4-3-29-16,4 3-7 0,-8-3-1 0,8 2 0 15,-8-2-24-15,8-3 0 0,-8 3 0 0,-3-4 0 16,7 1 0-16,-4 6 0 0,1-13 0 0,3 6 0 16,-4-5 31-16,-3 5 1 0,7-2 0 0,3-4 0 15,-6 7-20-15,3-7-3 0,0 7-1 0,7-4 0 16,-11-3 0-16,4-2 0 0,0 2 0 0,3 7 0 16,1-4-8-16,3 0 8 0,-4 10-8 0,4-3 8 15,0 6-8-15,0 0 0 0,0 0 0 0,0 0-11 16,0 0 3-16,0 0 0 0,0 0 0 0,0 0 0 15,0 0 8-15,4 6 0 0,7 4 0 0,-1-1 0 16,1 7-8-16,-4-4 0 0,3 4 0 0,4 0 0 0,-3-4 8 16,0 7-10-16,-1-3 10 0,1 3-10 0,3-4 10 0,-7-5 0 15,7 5 10-15,-3-5-10 0,-4-1 0 0,3 1 0 16,-3-7 0-16,0 6 0 0,4-9 8 0,-4 6 1 16,-3-6 1-16,3 4 0 0,-7-4 9 0,7 0 1 15,3-4 1-15,-3 4 0 0,0-6 9 0,0 6 2 16,4-9 0-16,0 9 0 0,-4-10-12 0,10 1-1 15,-6-1-1-15,6 1 0 0,5-7-2 0,-5 4-1 16,12-4 0-16,-5-3 0 0,1 1-15 0,0-8 0 0,3 8 0 16,-3-1 0-16,3-6 0 0,-4 6-8 15,1 0 8-15,0 3-13 16,-8-2-15-16,1 2-2 0,0 7-1 0,-1-1 0 16,-3 1-152-16,-3 2-30 0,14 4-7 0,-25 3 0 0</inkml:trace>
  <inkml:trace contextRef="#ctx0" brushRef="#br0" timeOffset="15395.67">4798 11898 1638 0,'0'0'72'0,"0"0"16"0,0-6-71 0,0 3-17 0,0-3 0 0,0-4 0 16,0 10 52-16,0 0 6 0,0-9 2 0,0 9 0 16,-4-6-10-16,4 6-2 0,0 0 0 0,0 0 0 15,-7-4-38-15,7 4-10 0,-7 0 0 0,0 0 0 16,-3 10-11-16,-1-4-4 0,-3-3-1 0,0 7 0 15,0 5 16-15,-8 4-9 0,1 0 9 0,4 0-8 16,-8 6 22-16,0 3 5 0,1 3 1 0,2-2 0 16,-2-1 4-16,3 9 2 0,-8-2 0 0,5-1 0 15,2 4-15-15,1 3-3 0,4-4-8 0,-5 1 12 0,8 3-12 0,-3-3 11 16,10 5-11-16,-4 1 10 0,0 0-10 0,4-3 0 16,7 3 9-16,0-3-9 0,7-4 8 15,-3 1-8-15,3-7 8 0,4 1-8 0,3-7 0 0,0 3-15 16,7-3 3-16,-3-6 0 15,3 0-52-15,0-4-9 0,7 4-3 0,-3-9-801 0</inkml:trace>
  <inkml:trace contextRef="#ctx0" brushRef="#br0" timeOffset="16361.32">7066 11864 1738 0,'0'0'77'0,"0"0"16"0,-3-10-74 0,3 4-19 16,0 6 0-16,0 0 0 0,-7-3 43 0,7 3 5 16,0 0 0-16,0 0 1 0,0 0-49 0,0 0 0 15,0 0 0-15,0 0 0 0,0 0-12 0,-4 9 12 16,8 7-13-16,3-3 5 0,-7 2 8 0,7 4-8 0,0 0 8 0,7 6-8 16,0 10 20-16,7-7 5 0,0 9 1 0,-3-2 0 15,3 2 8-15,0 4 2 16,-3-3 0-16,0 0 0 0,6 5-28 0,-10-2 0 15,0-3 0-15,1-1 0 0,-5 4 0 0,1-3 0 0,-4 6 0 0,-7-7 8 16,0-2-8-16,-7 9 0 0,3-7-12 0,-3-2 12 16,-7-1-9-16,-4-5 9 0,-3-1 0 0,0-3 0 15,0 3-24-15,-7-9 3 0,-4 3 0 0,0-3-559 16,-3-7-111-16</inkml:trace>
  <inkml:trace contextRef="#ctx0" brushRef="#br0" timeOffset="17497.78">5059 12202 172 0,'0'-15'16'0,"3"12"-16"0,-3-4 0 0,0-2 0 15,0 6 250-15,0-3 47 0,0 6 10 0,0 0 1 16,7-10-228-16,-7 4-47 15,0 6-9-15,4-3-1 0,3-4-6 0,-7 7-1 0,0 0 0 0,0 0 0 16,0 0 29-16,0 0 6 0,0 0 1 0,0 0 0 16,0 0 0-16,14 7 0 0,-14 2 0 0,11 7 0 15,-11-4-11-15,0 4-1 16,0 3-1-16,0 0 0 0,0 0-8 0,0 2-2 0,0 1 0 0,-11 3 0 16,11 4-13-16,-10-4-4 0,6 0 0 0,-3 3 0 15,-4 0 0-15,8 1 0 0,-8 2 0 0,8-3 0 16,-8 0-12-16,-3 1 9 0,7-4-9 0,3 0 8 15,-6 3 0-15,3-3 0 0,0-6 0 0,0 0 0 16,3 0 0-16,4-4 0 0,0-5 0 0,-7-1 0 16,7-9 8-16,0 0 2 0,0 0 0 0,0 0 0 15,0 0 8-15,0 0 2 0,0 0 0 0,11 0 0 0,-4-3 7 0,7-3 1 16,-4-4 1-16,5 1 0 0,-1-7-23 0,0 7-5 16,3-1-1-16,-2 1 0 0,6-1-8 0,3 1 0 15,-6 3 0-15,3 3 0 0,4-4 0 0,-4 7 0 16,4 0 0-16,-8 0 0 0,5 0 0 0,2 0 0 15,-3 7-8-15,4-4 8 0,3 6 0 0,1-3 0 16,6-2-9-16,4 2 9 0,-4-3 0 0,0 3 0 16,8 1 0-16,-1-4 0 0,0 6 0 0,1-9 0 15,-1 0 0-15,-3 6 0 0,-1-6 0 0,1 0-8 16,0 4 8-16,-4-4 0 0,8 0 0 0,-15 0 0 16,4 0 0-16,-8 6 0 0,5-3 0 0,-5 3 0 15,-3-3 0-15,4 10 0 0,-4-10 0 0,4 6 0 16,-4-2 0-16,0 2 0 0,-3-6 0 0,3 7 0 0,0-4 0 15,0-3 0-15,-3 3 0 0,3 1 0 0,8-4 8 16,-12-3-8-16,1 0 0 0,-1 0 8 0,1 0-8 0,0-3 0 16,3 3 9-16,-11-7-9 0,1 7 8 0,3-6-8 15,-3 3 13-15,3-3-2 0,-11-4-1 0,4 7 0 16,-3-3 20-16,-1-4 4 0,1 1 1 0,0 0 0 16,-4-7-4-16,3 3-1 0,4-2 0 15,-7-4 0-15,0 3-9 0,0-6-1 0,7-3-1 0,-3 6 0 16,3-6-11-16,0 6-8 0,-4-6 12 0,4 0-12 15,-3 6 8-15,-1 1-8 0,1-7 0 0,-4 6 0 16,4 0 12-16,6 0-4 0,-10 3 0 0,4-2-8 16,-4-1 13-16,0 3-4 0,3 7-1 0,1-10 0 0,3 3-8 15,0 4 0-15,-7-4 0 0,3-3 0 16,-3 4 0-16,7 2 0 0,-7-3 0 0,4-3 0 0,-1 4 0 0,1 5 0 16,-4 1 0-16,0-4 0 15,0 1-11-15,3 2 11 0,-3 1-8 0,-3 0 8 0,-1-1-8 16,1 7 8-16,-1-3-8 0,4 0 8 0,-10 2-11 0,3 4 11 15,7 0-13-15,-11-6 5 0,4 6 17 0,-3-3 4 16,2 3 1-16,1 0 0 16,-3 0-36-16,-4 0-7 0,7 0-2 0,-4 0 0 0,0 0 31 0,-3 0 20 15,0 0-4-15,0 0 0 0,0 0-16 0,-4-6 0 16,-3 6 0-16,0 0 0 0,3 0 0 0,-3 0 0 16,0 0 9-16,0 0-9 0,-4 0 16 0,1-3-4 15,-8 3 0-15,4 0 0 0,-8 3-12 0,5-3-15 16,-5 0 3-16,1 0 1 0,-4 0 11 0,-7 6 0 0,4-6 0 0,7 0 0 15,-15 0 8-15,8 0 3 0,-4 3 1 0,4-3 0 16,-4 0-12-16,7 0 0 0,-7 0 0 0,7 0-11 16,-3 0 11-16,3 0-10 0,4 0 10 15,0 0-10-15,-1 6 10 0,8-6 12 0,-3 0-2 16,2 4-1-16,5-4-9 0,-1 0 0 16,4 0 0-16,0 0 0 15,3 0-24-15,7-4-6 0,1 4-2 0,-4 0 0 16,7 0-92-16,-4 0-20 0,7 0-3 0,4 0-964 0</inkml:trace>
  <inkml:trace contextRef="#ctx0" brushRef="#br0" timeOffset="17865.34">5849 12168 1497 0,'0'0'133'0,"0"0"-106"0,0 0-27 0,0 0 0 0,0 0 188 0,0 0 33 16,0 0 7-16,0 0 0 0,0 0-187 0,0 0-41 15,0 9 0-15,4 7 0 0,-1-3-9 0,-3 2 9 16,0 4-8-16,-3 0 8 0,-1 6-12 0,4-6 2 0,-7 6 1 0,-4 3 0 16,4-3 9-16,-3 3 0 0,3-2 0 0,-4 8-8 15,4-6 8-15,-3 0 0 0,-1 4 0 0,4-4 0 16,3 0 11-16,1-3-3 0,-4-3 0 0,7 3 0 31,0 0-32-31,7-6-8 0,-7 0 0 0,0 0-950 0</inkml:trace>
  <inkml:trace contextRef="#ctx0" brushRef="#br0" timeOffset="18896.96">4128 14291 1771 0,'0'0'78'0,"0"0"17"0,-4 0-76 0,-7 0-19 0,1 0 0 0,3 6 0 15,-4-6 13-15,4 0-1 0,-3-6 0 0,6 6 0 16,-7 0-12-16,8 0 0 0,-11 0 0 0,7 6-10 16,-4-3 22-16,8-3 5 0,-8 0 1 0,0 7 0 15,-6-4 24-15,6 3 5 0,1 3 1 0,-12-5 0 16,8 11-25-16,-7-5-5 0,4-1-1 0,-8 7 0 15,4-4-17-15,0-2 0 0,3 2 0 0,0-2 0 16,1-1 10-16,6-6-10 0,-3 7 8 0,3-4-8 16,1-6 16-16,6 3-3 0,-3 3 0 0,7-6 0 15,0 0-1-15,0 0-1 0,0 0 0 0,0 0 0 16,0 0-11-16,11 0 0 0,-1 3 0 0,4 4 0 16,1-7-12-16,2 6 12 0,-3-3-10 0,4-3 10 15,3 9-10-15,0-2 10 0,-7 2-10 0,8-6 10 16,-8 4-11-16,7 2 11 0,-7 0-12 0,7 1 12 0,-3-1 0 15,3 1 0-15,-7-4 0 0,7 3 0 0,-10 1 0 0,3 5 0 16,-4-5-10-16,-2 2 10 0,-1-5 0 0,3 8 0 16,-10-2 0-16,4 2 8 0,-4-2-8 0,-4 3 9 15,4-1-9-15,-7-2 10 0,4 3-2 0,-8-7 0 16,-3 10 0-16,0-10 0 0,3 7-8 0,-6 0 10 16,2-4-10-16,-2-2 10 0,-4-1-10 0,-1 7 0 15,5-7 0-15,-8 0 0 0,-7 1-24 0,8-1-1 16,-1 1 0-16,-7-4 0 15,4 3-40-15,3-9-8 0,-6 10-2 0,2-10-505 16,5 0-100-16</inkml:trace>
  <inkml:trace contextRef="#ctx0" brushRef="#br0" timeOffset="19414.09">5069 13745 115 0,'0'0'10'0,"0"0"-10"0,0 0 0 0,-10 0 0 0,3 3 424 0,-7 4 82 16,3-4 17-16,-3 6 3 0,0 7-418 0,0-7-83 16,-4 10-17-16,4-3-8 0,-7 3 0 0,3 6-12 15,4-6 0-15,-11 9 1 0,8-3 11 0,-1 9-10 16,0-5 10-16,1 5-10 0,-1 1 10 0,1 2-8 15,-5 1 8-15,8 6-8 0,0-7 22 0,-3 7 5 16,6 0 1-16,-3 0 0 0,3 0-20 0,4 0 0 0,-3 0 0 16,3-7-9-16,-4 7 17 0,4 3 3 0,7-3 1 0,-7 10 0 15,3-11-12-15,4 8 8 0,0-4-8 0,0-3 8 16,4-7 0-16,3 1 0 0,-7 3 0 0,11-7 0 16,3-3 0-16,-4 4 0 0,4-10 0 0,4 3 0 15,0-9-19-15,6 0-4 0,-6 6-1 0,10-9 0 31,0-7-38-31,4 0-8 0,7-9-2 0,0 7 0 16,3-7-103-16,-3-7-21 0,42-8-4 0,-28-4 0 0</inkml:trace>
  <inkml:trace contextRef="#ctx0" brushRef="#br0" timeOffset="20301">5316 14256 460 0,'0'0'20'0,"0"0"5"0,-3 0-25 0,3 0 0 15,-4-3 0-15,-3 3 0 0,4 3 416 0,-4 4 79 16,3 2 15-16,1 1 3 0,-4 8-419 0,3 1-84 16,-3 6-10-16,3 3-16 0,-3-2 16 0,4 2 0 15,-1 0 0-15,4 3 0 0,-7-2 0 0,7-1-16 16,-3-3 5-16,3 0 1 0,0-3 18 0,0 3 3 16,-7 0 1-16,7-6 0 0,-7 0-12 0,7-4 8 0,0-2-8 15,-11 3 8-15,11-1 16 0,-11-2 2 0,8-7 1 16,-4 4 0-16,3-7 5 0,4-3 2 15,0 0 0-15,0 0 0 0,0 0-14 0,0 0-4 0,0 0 0 0,0 0 0 16,0 0 0-16,0 0 0 0,0 0 0 0,7 0 0 16,4-3-16-16,-4-4-11 0,4 4 2 0,-4 3 0 15,3-6 9-15,1 6 0 0,-1 0 0 0,1 0 0 16,0 0 0-16,3 0 9 0,-4 0-9 0,4 6 10 16,8-3-10-16,-8-3 0 0,3 7 0 0,1-4-11 15,7 3 11-15,-4-6 0 0,4 3-9 0,3 3 9 16,4 1 0-16,-1-4 0 0,-3 3 0 0,1-3 0 15,2-3 0-15,1 10 0 0,-7-10 0 0,3 6 0 0,-3-3 0 16,-8-3 0-16,5 6 0 0,-1-3 0 0,-11-3 0 0,4 0 0 16,1 0 0-16,-1 0 0 0,-4 0 0 0,1 7 0 15,-1-7 0-15,1 0 0 0,-11 0 0 0,4 0 0 16,-4 0 0-16,10 0 8 0,1 0-8 0,-11 0 0 16,0 0 0-16,3 0 0 0,4 0 0 0,-7 0 0 15,0 0 8-15,7 0-8 0,0-7 8 0,-7 7-8 16,11-3 8-16,-11 3-8 0,0-6 23 0,0-3-1 15,4-1 0-15,-4 1 0 0,0-1-7 16,-4-5-2-16,4 2 0 0,0-3 0 0,0-2 0 0,0 2 0 16,0-3 0-16,-7-6 0 0,7 3-13 0,0-3 0 15,-4 0 8-15,4-3-8 0,0 3 0 0,0-4-8 0,-7 4 8 0,7-3-13 16,0 0 4-16,0 3 1 16,0 6 0-16,0-6 0 0,-3 6 8 0,-1 0 0 0,4 4 0 15,-3 2 0-15,-1-3 0 0,4 1-8 16,-3 5 8-16,3 7-8 0,-7-6 8 0,3 2 0 15,4 7 0-15,-7 0 0 0,4-3-8 0,3 3 0 0,-4-6 0 0,-7 6 0 16,4 0 8-16,0 6 0 0,4-6 0 0,-4 3 0 16,0-3 0-16,0 0 0 0,0 7 0 0,3-7 0 15,-7 3-12-15,4-3-1 0,0 6 0 0,-3-3 0 16,-4-3 13-16,3 7 0 0,1-7 0 0,-12 3 0 16,5 3 8-16,-4-6 2 0,-1 9 0 0,-6-9 0 15,3 7-10-15,-3-4 0 0,-4 6 0 0,1 1 8 16,3-1-8-16,-4 0 0 0,4 4-10 0,-4-1 10 15,4-5 0-15,3 2 0 0,4-6 0 0,7 4 0 16,-8-7 0-16,8 0 0 0,4 0 0 0,3 0 10 16,0 0-129-16,7 0-25 0,0-7-6 0</inkml:trace>
  <inkml:trace contextRef="#ctx0" brushRef="#br0" timeOffset="20732.41">6029 13730 1825 0,'-11'0'80'0,"11"0"18"0,0 0-78 16,0 0-20-16,0 0 0 0,0 0 0 0,0 0 23 0,0 0 1 0,0 0 0 0,0 9 0 16,0 7 4-16,4-7 2 0,3 7 0 0,0-4 0 15,0 7-2-15,4 3 0 0,-1 0 0 0,4 3 0 16,4 3-13-16,0-3-3 0,-1 10-1 0,1-7 0 16,7 0 10-16,-1 7 3 0,1-1 0 0,-7 4 0 15,3-4-24-15,4 4 0 0,-8 6 0 0,4-9 8 16,-3 8-8-16,0-5 0 0,-1-3 0 0,-6 2 0 15,3 4 12-15,-3-10-3 0,-4 4 0 0,0-1 0 16,-4 4 11-16,-3-4 1 0,0 1 1 0,-7-7 0 16,0 7 16-16,-4-1 3 0,1-6 1 0,-4 1 0 15,-7-4-23-15,3 3-5 0,-7-3-1 0,1-6 0 16,-5 0-2-16,-2-1-1 0,6-2 0 0,-3-7 0 0,-4 7 0 0,4-6 0 16,-4-7 0-16,0 3-786 15,4-3-158-15</inkml:trace>
  <inkml:trace contextRef="#ctx0" brushRef="#br0" timeOffset="22748.99">5084 13131 2188 0,'0'0'97'0,"10"-7"20"0,-10 4-93 0,0 3-24 0,0 0 0 0,0 0 0 16,11-6 0-16,-4 6-16 0,3 0 2 0,1 0 1 16,-4 6 13-16,0-6-9 0,-7 0 9 0,11 10-8 15,-4-10-6-15,-4 9-1 0,-3-9 0 0,4 9 0 16,3 1 15-16,-7 6 0 0,-7-7-10 0,7 10 10 16,-7 0 10-16,7-1 6 0,-7 8 2 0,3-1 0 0,-3 0 14 0,0-3 4 15,3 3 0-15,-3 3 0 0,0-3-36 0,4 3 0 16,-4 0 0-16,0 4 0 0,7-4 0 0,-7 0 0 15,3 0 0-15,4 4 0 0,-7-10 0 0,4 3 0 16,3 3 0-16,0-3-9 0,0-6 9 0,3 0 0 16,4 6 8-16,-7-6-8 0,0-4 0 0,0 4 9 15,0-3-9-15,0-4 0 0,0 4 9 0,0-6-9 16,0-1 0-16,0-3 9 0,0-6 3 0,0 0 0 16,0 0 0-16,0 0 0 0,0 0 3 0,0 0 1 15,0 0 0-15,0 0 0 0,0 0 15 0,0 0 3 16,-7-6 1-16,4-3 0 0,-1-1-8 0,-3 4-2 0,3-7 0 0,4-2 0 15,-7 5 13-15,4-5 2 0,3 5 1 0,-11-2 0 16,1-4-33-16,-1 0-8 16,4 7 0-16,-4-1 0 0,1-2 10 0,-4-4 0 0,3 7 0 15,-3-7 0-15,-4 4-1 0,8 2 0 0,3-6 0 0,-4 7 0 16,-3-7 0-16,4 7 0 0,-1 0 0 0,4-4 0 16,0 0-9-16,0 4 0 0,3 0 0 0,4-1 0 15,-7 1 15-15,7 6 7 0,-3-4 2 0,3 7 0 16,0 0-14-16,0 0-2 0,0 0-8 0,0 0 12 15,0 0-12-15,0 0 0 0,10 0 0 0,1 0 0 16,-11 0-20-16,3 10-9 0,4-1-3 0,0 1 0 16,1 5 32-16,2 1 0 0,-10-3 0 0,7 2 0 15,0 4 0-15,4 0 0 0,-8-3 0 0,8-4 0 0,-1 4-8 16,-6 3 8-16,7-10 0 0,-1 10-9 0,1-3 9 0,-8 2 0 16,8-2 0-16,-1-3 0 15,-6 2 0-15,3 1 8 0,0-4-8 0,0-2 8 16,4-1-8-16,-4 4 0 0,0-10-8 0,-4 6 8 15,4-2 0-15,-7-7 0 0,11 3 0 0,-7 3 0 16,-4-6 0-16,10 3 8 0,-10-3-8 0,0 0 8 0,0 0-8 0,0 6-10 16,0-6 10-16,0 0-13 0,0 0 3 0,0 0 1 15,0 0 0-15,0 0 0 0,0 0-4 0,0 0-1 16,0 0 0-16,0 0 0 16,11 0-22-16,-8 0-5 0,8-6-1 0,-8-3 0 15,8-1-167-15,0-8-34 0,10-20-6 0,3 3-2 0</inkml:trace>
  <inkml:trace contextRef="#ctx0" brushRef="#br0" timeOffset="23600.15">5532 13880 403 0,'0'0'36'0,"-4"-6"-36"15,4-4 0-15,4 1 0 0,3 0 449 0,-7-1 83 16,3 1 17-16,4-7 3 0,-3 7-452 0,-1-4-92 16,4-2-17-16,4-1-4 0,-8 3 13 0,4-2 0 15,1-10 0-15,2 6 0 0,-3 0 0 0,4 0 0 16,3 0 0-16,-4-6 0 0,-2 6 0 0,-1-6 0 0,3 6 0 0,1-6 0 15,3 7 14-15,-7-8-4 16,3 5-1-16,-2 2 0 0,2-3 9 0,-3 0 2 16,0 3 0-16,4-3 0 0,-11 9 4 0,3-2 0 15,1-4 1-15,-1 3 0 0,-3-2-12 0,0 5-2 0,4-3-1 0,-4 1 0 16,3 5-10-16,-3-9 0 0,8 10 0 0,-8 0 8 16,0-7-8-16,0 6 0 0,0 1 0 0,-8 6 0 15,8-3 0-15,-3-1-11 0,-1 4 11 0,4 3-8 16,0 0-2-16,-7 0 0 0,-3 3 0 0,-1 4 0 15,4 2 1-15,-3-3 0 0,-8 4 0 0,4-1 0 16,3 4 9-16,-3-4 0 0,0 4 8 0,0-1-8 16,0-6 0-16,3 7-8 0,-6-4 0 0,9 4 0 15,-2-4 8-15,-8-5 0 0,11 5 0 0,-3 0 0 16,3-2 8-16,0-4-8 0,-4 3 10 0,4 3-10 16,7-9 14-16,-7 7-3 0,0-4-1 0,7-3 0 0,0 0-10 0,0 0 0 15,0 0 0-15,-4 0 8 0,4 0-8 16,0 0-12-16,0 0 2 0,0 0 1 15,0 0 1-15,0 0 0 0,0 0 0 0,0 0 0 0,4-3 8 16,3-4-10-16,7-2 10 0,-3 3-10 16,3 3 10-16,-4-7 0 0,1 1 0 0,3 3 0 0,-4-4 0 0,5 7 0 15,-1-3 0-15,-4-4 0 0,1 4 0 0,-1 3 0 16,5-3 0-16,-5 2 0 0,-3-2 0 0,0 6 12 16,-7 0-2-16,11 0-1 0,-8-9-9 0,-3 9 12 15,7 0-12-15,-7 0 12 0,0 0-4 0,7 6-8 16,4-3 12-16,-4-3-4 0,0 6 4 0,4-2 1 0,-4 5 0 15,3-3 0-15,5 4-13 0,-5-1 0 0,4 7 0 0,0-7 0 16,0 4 8-16,4-4-8 0,-4 7 11 0,0-7-11 16,7 7 0-16,-10-7 0 0,14 1 0 0,-15-1 0 15,8 1-19-15,-4-4-4 0,4 3-1 16,-1-6 0 0,-6-3-36-16,3 7-7 0,-3-7-1 0,-4-7-988 0</inkml:trace>
  <inkml:trace contextRef="#ctx0" brushRef="#br0" timeOffset="24537.7">6456 11312 633 0,'0'0'28'0,"0"0"6"0,0 0-34 0,0 0 0 0,0 0 0 0,0 0 0 16,0 0 279-16,0 0 49 0,0 0 9 0,0 0 3 15,0 0-253-15,0 0-51 0,0 0-9 0,-4-3-3 16,1-4 2-16,-4 4 0 0,3-3 0 0,4 6 0 16,0-3-1-16,-7-3 0 0,4-4 0 0,-1 4 0 15,1-3 11-15,3-4 3 0,-4-3 0 0,1 1 0 16,3 2-3-16,0-3 0 0,-8-2 0 0,5-7 0 16,3 6-8-16,-7-6-3 0,3 3 0 0,1-3 0 0,-4-4-9 15,3 4-1-15,-3 0-1 0,0 3 0 0,4-3-3 16,-4 0-1-16,-1 6 0 0,5-6 0 15,-4 13-10-15,0-4 0 0,0-3 0 0,3 10 0 16,-6-1 0-16,3 1 0 0,3 3-8 0,1-4 8 0,-4 7 0 0,3-3 0 16,4 0 0-16,0 6 0 0,-7 0 0 0,7 0 0 15,0 0 0-15,0 0 0 0,0 0 0 0,0 0-9 16,0 0 9-16,0 0 0 0,0 0-9 0,-7 12 9 16,3 1 0-16,-3-4-9 0,7 10 9 0,-10 3 0 15,3-3 0-15,0 3-8 0,7 3 8 0,-11-6-10 16,4 6 10-16,0 3-10 0,7-3 10 0,-11 0 0 15,11-6 0-15,-7 0 0 0,0-1 0 0,0 1 0 0,-3-9 0 16,6 5 0-16,-3 1 0 0,0-3 8 16,7-7-8-16,-11 3 11 0,4-9 0 0,-3 10 0 0,3-10 0 0,-4 6 0 15,4-6-3-15,0 0-8 0,0-6 12 0,3 6-4 16,-3-7 2-16,4 4 0 0,-1-6 0 0,4-1 0 16,-3 1 7-16,3 0 2 0,3-7 0 15,-3 7 0-15,4-7-7 0,-1-3-2 0,4 0 0 16,-7 0 0-16,4 4-10 0,3-4 10 0,0 3-10 15,0-3 10-15,4 7-10 0,-8-4 0 0,4 1 0 0,0 2 0 16,0-3 0-16,-3 1 0 0,3 5 0 0,0-2 0 16,4 2 0-16,-1 1 0 0,-3-4 0 0,7 10 0 15,-3-3 0-15,-4-4 0 0,4 10 0 0,-4-3 0 16,3 3 0-16,-3 0 0 0,4 0 0 0,-1 0 0 16,1 0 0-16,0 3 0 0,-4-3 0 0,3 7 0 15,1-4 9-15,-1 3-9 0,1 4 10 0,0-4-10 0,-1-3 8 0,-3 6-8 16,4-2 0-16,-4-4 9 0,7 3-9 0,-3-3 0 15,-4 3 0-15,3-2 0 16,1 2-72 0,-1-6-12-16,4 0-4 0,1 0-1062 0</inkml:trace>
  <inkml:trace contextRef="#ctx0" brushRef="#br0" timeOffset="25667.6">5405 8722 1638 0,'0'0'72'0,"0"0"16"0,0 0-71 0,0 0-17 0,0 0 0 0,0 0 0 15,0 0 45-15,0 0 6 16,0 0 1-16,0 0 0 0,3-7-4 0,8-2 0 0,-8 6 0 0,4-6 0 16,-3-1-13-16,3-2-3 0,0 2-1 0,3-2 0 15,-2-4 5-15,-5-9 2 0,1 6 0 0,3-9 0 16,-4 0 10-16,4-7 1 0,-7 1 1 0,0-4 0 16,4-6-10-16,-4 0-3 0,3 0 0 0,-3-3 0 15,0-3-22-15,0-6-5 0,0 2-1 0,0 1 0 16,-3 0 19-16,3-1 3 0,0 1 1 0,0 0 0 15,0-1-32-15,0 7 8 0,-4-3-8 0,4 3 0 0,0-6 16 0,-7 9 0 16,4 0 0-16,3 6 0 0,0 1-8 0,-7 2-8 16,0 1 11-16,7-1-11 0,-8 7 0 0,5 9 0 15,-4-6 0-15,0 10 0 0,3-4 0 0,1 6 0 16,-1-2 0-16,4 5 0 0,-7 4 0 0,4-4 0 16,3 7 0-16,0 3-9 0,0 0 9 0,0 0-10 15,0 0 10-15,0 0-10 0,-7 10-1 0,3-1 0 16,1 10 0-16,-4 0 0 0,3 0 11 0,4 6-13 15,-7 3 5-15,3-3 8 0,1 3-9 0,-1 4 9 16,1-1 0-16,-1-6 0 0,4 3 0 0,-7 4 9 16,4-11 1-16,3 5 0 0,-7-8-10 0,0 1-12 15,7-3 2-15,-7 3 1 0,3-10 9 0,4 1 12 0,-7-1-2 16,0-3-1-16,3 4-1 0,4-10 0 0,-3 6 0 0,3-6 0 16,-4 3-8-16,-3-3 0 0,4-3 0 0,-8-3-11 15,8-4 11-15,-4 4 8 0,3 3-8 0,-3-7 11 16,0-5-11-16,3 5 0 0,-3-5 0 0,0 5 0 15,4-9 0-15,-4 7 0 0,0-10 0 0,7 9 0 16,0-2 0-16,0-4 0 0,-7 0 0 0,7 0 0 16,7-3 0-16,-7 10 0 0,0-13 0 0,7 6 8 15,0 3-8-15,-7 4 0 0,10-4 0 0,-6-3-11 16,3 10 11-16,7-7 0 0,-3 7 8 16,-4-7-8-16,3 7 0 0,4-4 0 0,4 4 0 0,-7-7-8 15,3 7 8-15,3-1 0 0,1 4 0 0,0-4 8 16,3 1-8-16,0 0 8 0,4-1-8 0,-4 1 8 15,4 3-8-15,3 6 9 0,-7-10-9 0,4 10 10 16,-4 0-10-16,3-3-14 0,-9 3 3 0,2 0-809 16,1 0-163-16</inkml:trace>
  <inkml:trace contextRef="#ctx0" brushRef="#br0" timeOffset="33389.75">1866 5062 1069 0,'-3'-9'47'0,"3"3"10"0,0-4-45 0,0 1-12 0,0-1 0 0,3 4 0 16,1-3 32-16,3-4 5 0,-7-3 1 0,10 7 0 15,1 0 27-15,-4-1 6 0,4 1 1 0,-1 3 0 16,1-4-26-16,-1 7-5 0,4-3-1 0,-3 6 0 16,-11 0-7-16,11 0-1 0,-4 6-1 0,-7-6 0 15,10 9-12-15,-3 4-3 0,4-4 0 0,-8 7 0 16,-3 3-4-16,4 0-2 0,3-4 0 0,-7 4 0 0,0 0-10 0,0 0 0 16,0 3 0-16,4 0 0 15,-4-7 0-15,7 4 0 0,-7-3 8 0,3 3-8 16,-3-1-54-16,4 1-13 0,3-3-2 0,-4 3-429 15,4 6-86-15</inkml:trace>
  <inkml:trace contextRef="#ctx0" brushRef="#br0" timeOffset="34576.35">2625 9274 1094 0,'-11'-10'97'0,"11"10"-77"16,-3-6-20-16,-1 0 0 0,-3-4 110 0,3 7 18 0,4-3 4 0,0-4 1 15,0 1-100-15,0 0-20 0,0-1-4 0,4 1-1 16,3-1 7-16,-3 1 1 0,6-7 0 0,-6 1 0 16,3 5-16-16,7-2 11 0,-4-4-11 0,1 3 10 15,3-2 0-15,-3 5 0 0,-1-5 0 0,-3 2 0 16,4 1 2-16,0 2 1 0,3 7 0 0,-4-6 0 15,4 2-5-15,-3-2 0 0,-1 9-8 0,5 0 12 16,2-9 5-16,-3 9 1 0,-10-10 0 0,-4 10 0 16,0 0 0-16,10 0 0 0,-6 0 0 0,-4 0 0 15,0 0-7-15,7 10-2 0,-3-1 0 0,-4-3 0 16,-4 4-1-16,4 2-8 0,-11-2 12 0,8 5-4 16,-8-5 4-16,-3 9 0 0,4-4 0 0,-1 4 0 15,-3-3-12-15,3-4 0 0,-3 10-12 0,-3-3 12 0,3 0 0 16,-1-3 0-16,5-4 0 15,-1 7 0-15,8-10 0 0,-4 1 0 0,7 5 0 0,0-5 0 0,0-4 20 0,7 3 9 16,-4-5 2-16,8 2 0 0,-1 3-14 0,5-2-2 16,-1-4-1-16,7 6 0 0,-7-9-14 0,0 6 0 15,7 4 0-15,0-7-637 16,-3 6-131-16</inkml:trace>
  <inkml:trace contextRef="#ctx0" brushRef="#br0" timeOffset="35758.18">3006 11694 1324 0,'-7'-9'59'0,"7"9"12"0,-4-9-57 0,1 2-14 0,3 7 0 0,0 0 0 16,0 0 37-16,0 0 5 0,0 0 1 0,0 0 0 16,0 0-68-16,0 0-14 0,0 0-2 0,0 0-1 0,0 0 16 0,0 0 3 15,0 0 1-15,0 0 0 0,0 0 22 0,0 0 0 16,0 0 0-16,0 0 8 0,0 0 46 0,7 0 9 16,3-3 1-16,1 3 1 0,-1-6 3 0,4 6 1 15,1-3 0-15,2 3 0 0,-3-6-40 0,8 6-8 16,-8-4-1-16,0-2-1 0,0 6-19 0,3-9 8 15,1 9-8-15,0-7 0 0,-4 4 8 0,-4-3-8 0,5 6 0 16,-5-3 0-16,1-3 12 0,-8 6-4 0,8 0 0 0,-1 0-8 16,-10 0 14-16,4 0-4 0,7 0-1 0,-11 0 0 15,0 0-9-15,3 0 0 0,8 0 0 0,-11 0 8 16,0 0-8-16,7 9 0 0,-7-9 0 0,3 6 0 16,1 4 0-16,-4-1 0 0,-4 1 0 0,4-1 0 15,0 0 0-15,-10 1 0 0,6 5 0 0,-6-5 0 16,-1-1 0-16,0 1 0 0,1-1 0 15,3 1 0-15,-4-4 0 0,1 3 10 0,3-3-10 0,-1-2 10 16,8-4-10-16,0 0 0 0,0 0 0 0,0 0 8 16,0 0-8-16,0 0 0 0,0 0 0 0,0 0 8 15,0 0-8-15,0 0 0 0,0 0-10 0,4 9 10 16,0 0-9-16,3-2 9 0,-7 2-8 0,3 0 8 16,4-2 0-16,4-4 0 0,-8 6 0 0,8-2 0 15,-8-4 0-15,8-3 0 0,0 6 0 0,3-6 0 0,-4 3 0 0,1-3 0 16,-1 0 0-16,5 0 8 0,-5 6-8 15,-6-6 0-15,-4 0 0 0,10 4 0 0,4 2 0 0,-7 3 0 16,-7 1 0-16,4-4 0 0,-1-3 0 0,-3 6 0 16,7 1 0-16,-7 2 0 0,-7-2 0 0,7-1 0 15,7 4 0-15,-7-7 0 0,-10 3 11 0,6 7-3 16,4-6 0-16,0-1 0 0,-7 0 12 0,4-6 1 16,-8 7 1-16,11-4 0 0,-10 4-22 0,6-1 0 15,-3-9 0-15,-4 9-12 0,4 1 12 0,-3-4-13 16,-1-3 5-16,-3 3-877 0</inkml:trace>
  <inkml:trace contextRef="#ctx0" brushRef="#br0" timeOffset="36775.33">3239 13890 403 0,'0'0'17'0,"0"0"5"0,0 0-22 0,0 0 0 15,0 0 0-15,0 0 0 0,0 0 176 0,7-10 30 16,-7 10 6-16,0-6 2 0,0 6-168 0,3 0-34 16,-3 0-12-16,0 0 9 15,7-10-39-15,-7 10-8 0,11 0-2 0,-11 0 0 16,0 0-16-16,0 0-3 0,3 10-1 0,-3-10 0 0,4 6 48 0,-4-6 12 15,0 0 0-15,0 0 0 0,0 0 49 0,0 0 12 16,0 0 3-16,0 0 0 0,0 0 46 0,0 0 10 16,0 0 1-16,0 0 1 0,0 0-14 0,0 0-4 15,0 0 0-15,0 0 0 0,0 0-53 0,0 0-11 16,0 0-3-16,0 0 0 0,0 0-26 0,7 3-11 0,3 10 8 0,-10-10-8 16,0 6 0-16,0 1 0 0,0 5 0 0,0-5 0 15,-7 9 0-15,4-1 0 0,-4-2 0 0,3 9 8 16,4-3-8-16,-10 0-14 0,6 0 3 0,-3-3 1 15,4 3 10-15,-4-3 0 0,-1-1 0 0,8-2 0 16,-7-3 11-16,4 2-3 0,3-2 0 0,-7 3 0 16,3-7 13-16,4 7 3 0,0-4 0 0,0 4 0 15,0-7-1-15,0 7 0 0,0-3 0 0,4-7 0 16,-4 3-9-16,7 1-2 0,-4-1 0 0,4 0 0 16,1-2-3-16,9-4-1 0,-6-3 0 0,3 0 0 15,3 0-8-15,5-3 0 0,2-4 0 0,-2-2 0 16,2 0-19-1,-3-1-5-15,4 1-2 0,-7-1 0 16,-1 1-79-16,1 3-16 0,-4-7-3 0,-3 1-716 0</inkml:trace>
  <inkml:trace contextRef="#ctx0" brushRef="#br0" timeOffset="36980.33">3549 13918 2073 0,'0'0'184'0,"-4"0"-147"0,-10 0-29 16,7 0-8-16,4 9 93 0,-8-3 18 15,4 13 3-15,4 0 1 0,-1 6-92 0,4 3-23 16,-7-3 0-16,3 13 0 0,-3 3-16 0,7 0-7 0,-3 9-1 0,-1 3-1 31,4 0-113-31,-7 1-22 0,4-1-5 0</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1:24:23.85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27033 12598 1209 0,'0'0'53'0,"0"0"12"16,0 0-52-16,0 0-13 0,11 0 0 0,-11 0 0 16,0 0 132-16,0 0 23 0,0 0 5 0,0 0 0 15,0 0-128-15,3 6-32 0,1 3 0 0,-4 1 0 16,4 5 0-16,-4-2-16 0,-4 3 2 0,0 2 0 0,1 7 24 0,-1-6 5 15,1 6 1-15,-1-6 0 0,1 6-5 16,-1-3-1-16,1-6 0 0,-1 3 0 0,-3 6 35 0,0-13 7 16,7 10 2-16,-3-9 0 0,3 6-13 15,-4-10-2-15,4 4-1 0,0-1 0 0,0-6-6 0,0 4-2 16,0-7 0-16,0-3 0 0,4 6-14 0,-4-6-2 16,0 0-1-16,0 0 0 0,0 0-3 0,0 0-1 15,0 0 0-15,3-6 0 0,4 3-9 0,-3-7 0 16,-1 1 9-16,4-7-9 0,-7 7 31 0,7-7 1 15,0 7 1-15,-3-10 0 0,3 0-33 0,0 0-14 0,0-6 1 0,4 10 0 16,-1-7 13-16,-3-3 16 16,4 6-3-16,-4 0-1 0,4-3-12 0,-4 13-16 15,3-4 3-15,1-3 1 0,-1 7 20 0,4-7 5 16,1 7 1-16,-5 6 0 0,4-13-4 0,4 13-1 16,-4-3 0-16,0-4 0 0,4 10-9 0,-4-6 8 0,-4 3-8 15,1 3 8-15,3 3-8 0,-3 3 0 0,-4 4 0 0,0-1-11 16,0 7 0-16,0-4 0 0,-3 4 0 0,3 9 0 15,-7-6 11-15,3 6 11 0,-3-3-3 0,0 3 0 16,0 3 9-16,0-3 2 0,0 0 0 0,-3-3 0 16,3 3-3-16,0-6 0 0,0 6 0 0,0-6 0 15,0 0 7-15,3 3 1 0,1-10 0 0,-1 7 0 16,1-9-52-16,-1-1-9 16,1 4-3-16,3-10 0 0,0 6-165 0,-7-9-34 0</inkml:trace>
  <inkml:trace contextRef="#ctx0" brushRef="#br0" timeOffset="1583.31">28222 12817 1440 0,'0'0'128'0,"-3"0"-103"0,3 0-25 0,0 0 0 15,0 0 88-15,0 0 13 0,0 0 3 0,10-6 0 16,-3 3-104-16,4-4-10 0,-4 7-7 0,7 0-2 16,0 0 19-16,0 0 0 0,4 0 0 0,-4 0 0 15,7 0 0-15,-3 0 0 0,0 0 0 0,-1-3 0 16,4 6-12-16,0-3 0 0,-3-3 1 0,3 3 0 15,-3-6-19 1,0 6-4-16,3-3-1 0,0-3 0 0,0 6-8 16,0 0-1-16,0-7-1 0,1 4 0 15,-1 3-29-15,-4-6-6 0,1 6 0 0,0 0-292 0,-4-3-57 0</inkml:trace>
  <inkml:trace contextRef="#ctx0" brushRef="#br0" timeOffset="2078.94">28293 12927 1638 0,'14'0'72'0,"-7"0"16"0,7-3-71 0,-3 3-17 0,6 0 0 0,1-7 0 0,0 7 35 0,3 0 3 15,-4 0 1-15,5 7 0 0,-1-7-12 0,0 3-3 16,0-3 0-16,-3 0 0 0,6 0-24 0,-2 6 0 15,-1-6 0-15,3 0-11 16,-2 0-25-16,2 0-6 0,1 0-1 0,-4 0 0 16,0 0-123-16,0 0-25 0</inkml:trace>
  <inkml:trace contextRef="#ctx0" brushRef="#br0" timeOffset="2852.42">26391 12256 1738 0,'0'0'77'0,"-3"-6"16"0,-1 6-74 0,1-10-19 0,-1 10 0 0,4-3 0 15,-3-3 0-15,3-4-11 0,-4 10 2 0,1-9 0 16,3 3-22-16,-4 2-4 0,1-2-1 0,3 3 0 16,0 3-2-16,-4-6-1 0,-3 3 0 0,3-4 0 15,1 4 25-15,-4 3 5 0,0-6 1 0,0 6 0 0,-4 0 25 0,4 0 6 16,0 6 1-16,-4-3 0 16,4 4 3-16,-3-4 1 0,3 6 0 0,-4 1 0 0,1 5-15 0,-4 1-2 15,3 3-1-15,0 0 0 0,4 6-10 0,-3 3 0 16,-1-3 0-16,-3 3 8 15,3 10 3-15,-3-4 0 0,0 4 0 0,4 6 0 16,-4 0-3-16,3 0 0 0,4-7 0 0,-4 4 0 0,4-3-8 0,0-4 0 16,0 1 0-16,4-7 8 0,-1 0-24 0,1-9-6 15,-5 6-1-15,1-9 0 16,4-4-41-16,-4 4-9 0</inkml:trace>
  <inkml:trace contextRef="#ctx0" brushRef="#br0" timeOffset="3069.93">25792 12808 2620 0,'0'0'58'0,"3"-10"12"0,-3 1 2 0,7-4 1 0,-3 4-58 0,6 6-15 0,4-7 0 0,4 4 0 16,7-3-27-1,3-1-8-15,4 1-1 0,3 3-1 0,-3 2 21 0,3-2 4 0,0-3 0 0,-3 9 1 32,3-3-57-32,-3-4-11 0,0 7-2 0,0 0-595 0,-8 0-120 0</inkml:trace>
  <inkml:trace contextRef="#ctx0" brushRef="#br0" timeOffset="3451.55">26772 12115 1897 0,'0'0'84'0,"-7"0"17"0,7 0-81 0,-7 0-20 0,-3 6 0 0,-1-3 0 15,4 6-14-15,0-2-7 16,0 2-2-16,0 7 0 0,3-4 13 0,1 4 10 16,-4 3-13-16,0 0 5 0,0 0-2 0,-4 2 0 15,0 1 0-15,1 10 0 0,3-4 10 0,-7 0-8 0,0 7 8 0,-1 2-8 16,-2-2 8-16,3 9 11 0,0-7-3 0,-1 7 0 16,5 0 12-16,3 0 1 0,0-6 1 0,0 6 0 15,0-7-10-15,7 4-3 0,0-3 0 0,0-1 0 16,0-2-9-16,0-7 0 0,7 6 0 0,0-5 0 15,3-4 0-15,1 3 0 0,3-6 0 0,4 0-11 16,-1-3-100-16,1-4-20 16,3 1-4-16,0-7-1 0</inkml:trace>
  <inkml:trace contextRef="#ctx0" brushRef="#br0" timeOffset="3917.92">27425 12115 1555 0,'0'0'138'0,"-7"0"-110"0,7 0-28 0,0 0 0 16,0 0 65-16,0 0 8 0,0 0 2 0,0 0 0 15,0 0-60-15,0 0-15 0,7 6 0 0,4-3 0 16,-4 6 0-16,3-2-10 0,1 2 2 0,-1 1 0 16,4-1 8-16,-3 7 8 0,3-4-8 0,4 4 11 15,-4 3-11-15,0 6 0 0,0-6-10 0,4 6 10 16,-1 3 0-16,-2 0 0 0,-1 3 0 0,0 1 0 15,3 9 0-15,-3-4 0 0,4 7 0 0,-4 0 0 16,0-6 22-16,4 6-2 0,0 3-1 0,-4-7 0 16,3-2 13-16,-3 0 4 0,-3 2 0 0,0-11 0 15,-4 8-24-15,0-5-4 0,0-1 0 0,-4 3-8 16,-6-5 14-16,-1 2-4 0,1-3-1 0,-8 0 0 16,1 1-9-16,-5-4 0 0,1 3 0 0,-3-3 0 15,-1 0-24-15,-3-6-6 0,-7 0-2 0,3 0 0 16,0-4-25-16,1 1-6 0,-1-7-1 0,4 1-740 15</inkml:trace>
  <inkml:trace contextRef="#ctx0" brushRef="#br0" timeOffset="4862.46">29683 12334 1173 0,'0'0'52'0,"0"0"11"0,3-6-51 0,-3-4-12 0,4 4 0 0,-1 3 0 15,1-3 56-15,-4-4 8 0,0 10 1 0,3-3 1 16,-3-3-45-16,0-3-9 0,-3-1-1 0,3 1-1 16,-4 3-10-16,1 2 0 0,-1-2 0 0,-3 3 0 15,0-3 0-15,0-4 12 0,4 7-12 0,-4-3 12 0,-1 6 14 0,5-6 3 16,-4 2 1-16,0 4 0 0,0 4-3 0,-4 2-1 15,4-6 0-15,-3 6 0 0,2-3-14 0,-2 7-4 16,-1-1 0-16,1 1 0 0,-1-4 0 0,-3 3-8 16,3 1 12-16,-3-1-4 0,0 7 20 0,0-4 3 15,-4 4 1-15,4-7 0 0,-3 10 0 0,3-3 0 16,0-1 0-16,-1-2 0 0,5 6-4 0,-1 6 0 16,4-6 0-16,0 6 0 0,0 3-28 0,4-3 0 15,-1 10 0-15,4-7 0 0,0 6 0 0,0-5-10 16,4 8 2-16,-1-2 0 0,4-1 8 0,0 1 0 15,-3-4 0-15,-4 4 0 0,3-4 0 0,-3 0 0 16,4 1 0-16,-4-4 0 16,0-3-37-16,0-3-6 0,0 3-1 0,0-6 0 15,-4 0 4-15,1-4 1 0,-1 4 0 0,4-10 0 16,0 1-106-16,0-10-22 0,0 0-4 0,0 0-1 0</inkml:trace>
  <inkml:trace contextRef="#ctx0" brushRef="#br0" timeOffset="5087.46">29069 12855 2487 0,'0'0'110'0,"0"0"23"15,0 0-106-15,0-10-27 0,3 1 0 0,8 3 0 16,3 2 16-16,4-2-3 0,6-3 0 0,5 6 0 15,2-4-13-15,1-2 0 0,3 6-12 0,1-3 12 16,-1-4-38-16,4 4-1 0,0 6 0 0,-1-3 0 16,-6 3-87-16,3-6-18 0,-6 2-3 0,-1-2-759 15</inkml:trace>
  <inkml:trace contextRef="#ctx0" brushRef="#br0" timeOffset="5535.38">30064 12090 1785 0,'-7'-4'159'0,"0"-2"-127"0,0 3-32 0,-4 3 0 15,0 0 73-15,4 0 9 0,0 3 2 0,0 3 0 16,0-6-75-16,0 10-9 0,4-4-12 0,-4-3 2 16,-1 7 0-16,-2-1 0 0,-1 0 0 0,1 7 0 15,3 0-8-15,-4 3-2 0,1-7 0 0,-1 13 0 0,-3-6 20 0,3 6 0 16,-3 0 0-16,-4 3 9 0,4 1 10 0,-3-1 1 15,3 6 1-15,0 1 0 0,-4 3-2 0,0 5-1 16,1 1 0-16,-1 0 0 16,4 3-6-16,3-3 0 0,1 0-1 0,6-9 0 0,1 2 15 0,3-2 3 15,0-1 1-15,3 1 0 0,8-7-30 0,-1 0 0 16,1 0 0-16,3-3 0 0,4 4-16 0,6-7 0 16,1-4 0-16,3 1 0 15,-3 0-54-15,0-3-10 16,3-4-3-16,-3 4 0 0,-1-7-106 0,-3 1-22 0,4 5-4 0,-7-5-1 0</inkml:trace>
  <inkml:trace contextRef="#ctx0" brushRef="#br0" timeOffset="6220.92">30148 12648 1105 0,'0'0'48'0,"0"0"12"0,0 0-48 0,0 0-12 16,0 0 0-16,0 0 0 0,0 0 77 0,0 0 14 16,0 0 2-16,0 0 1 0,0 9-15 0,0 1-3 15,0-10-1-15,4 9 0 0,-4 0-19 0,3 10-4 16,-3-3-1-16,0 0 0 0,4 2-25 0,-4 1-5 15,4 0-1-15,-4-3 0 0,0 2 0 0,0 1-1 16,0-3 0-16,-4 3 0 0,0-7-7 0,4 4-2 16,-3 0 0-16,-1-4 0 0,1-2 0 0,-1-1 0 0,4 4 0 0,0-4 0 15,0-9 10-15,0 0 1 16,0 0 1-16,0 0 0 0,0 0-1 0,0 0 0 0,0 0 0 16,4-6 0-16,-1-4-8 0,1 1-1 0,-1-7-1 0,5 7 0 15,-5-4-11-15,1-9 12 16,-1 10-12-16,1-13 12 0,-1 6-12 0,1-6 0 0,-1-3 0 15,4 3 8-15,-3-4-8 0,3 4-16 0,0 6 4 0,0-6 1 16,0 6-1-16,0 7-1 0,0-4 0 0,0 1 0 16,0 5 13-16,0 7 8 0,0-3 0 0,4-4-8 15,-4 10 10-15,4 0-10 0,-1 0 8 0,1 10-8 16,3-10 9-16,0 9-9 0,0-3 10 0,0 4-10 16,0 6 9-16,0-4-9 0,-3 4 8 0,3-4-8 15,0 4 0-15,-3 3 0 0,-1 0-9 0,1 6 9 16,-4-6 0-16,0 6-8 0,-3-7 8 0,3 7 0 0,-4-6 0 15,1 6 0-15,-4-6 0 0,0 0 0 16,0-3-37-16,0-4-1 0,0 4 0 0,0-7 0 16,0 1-39-16,3-1-8 0,-3-9-2 0,0 0-783 15</inkml:trace>
  <inkml:trace contextRef="#ctx0" brushRef="#br0" timeOffset="6513.69">30671 12855 2383 0,'0'0'52'0,"0"0"12"0,-4 0 1 0,4 0 2 0,0 0-54 0,0 0-13 0,0 0 0 0,0 0 0 16,0 0-12-16,11 0-6 0,-1-3-1 0,4-4 0 15,4 7-5-15,0-6 0 0,-4 3-1 0,7-3 0 16,-4 6-43-16,5-4-9 0,-1-2-2 16,-4 6 0-1,1-3-47-15,0-3-10 0,-4 6-1 0,-4-3-587 0</inkml:trace>
  <inkml:trace contextRef="#ctx0" brushRef="#br0" timeOffset="11106.74">30999 12507 633 0,'0'0'56'0,"0"0"-44"0,0 0-12 0,0 0 0 16,0 0 107-16,0 0 19 0,0 0 4 0,3-10 1 15,-3 10-44-15,4-6-9 0,3 3-2 0,-7 3 0 16,0 0 0-16,7-6-1 0,0 2 0 0,3-2 0 15,-6 3-9-15,3-3-2 0,0 3 0 0,4-4 0 16,-4-2-12-16,3 6-2 0,-3-3-1 0,4-1 0 16,-1 4-37-16,-2-3-12 0,-1 6 0 0,3-3 0 15,-3-4 12-15,4 4-12 0,-4 3 12 0,0-6-12 16,0 6 11-16,4 0-11 0,-11 0 10 0,10 6-10 16,-10-6 11-16,7 3-11 0,0-3 12 0,0 10-12 15,-7-10 8-15,7 6-8 0,0 4 0 0,-3-4 0 16,-4 3 0-16,3 1 0 0,1-1 0 0,-4 4 0 15,4-4 0-15,-4 7 0 0,0-1 0 0,0-2 0 0,0 9 0 0,0-3 0 16,-4 3 0-16,4 0 0 0,-4-4 0 0,1 1 0 16,3 6 0-16,-4-3 0 0,1-6 0 0,-1 9 0 15,1-6 0-15,-1 0 0 0,-3-4 0 0,4-2 0 16,-4 2 8-16,0-2-8 0,0 3 0 0,3-1 0 16,-7-5 8-16,4-1-8 0,0 1 0 0,-3-1 8 15,-8 0-8-15,8 1 0 0,-5-1 8 0,5 1-8 16,-4-4 0-16,-4 3 0 0,4-2 0 0,-4-4 0 15,8 6 8-15,-8-3-8 0,0-2 0 0,4-4 0 16,7 6 0-16,-3-3 0 0,-1-3 0 0,4 6 0 16,0-6 10-16,7 0-10 0,0 0 0 0,0 0 0 0,0 0 0 0,0 0 0 15,0 0-11-15,0 0 11 0,0 0-8 0,0 0 8 16,0 0 0-16,0 0 0 16,0 0 0-16,0 0 0 0,7 3 0 0,0 4 0 15,4-1 0-15,3-3 0 0,-4 3 0 0,1-3 9 0,3 4 0 0,0-4 0 16,0 3-9-16,4-3 0 0,0 4 0 0,-4-4 0 15,3 3 0-15,1-3 0 0,-4 3 0 0,4 4 0 16,-4-4 0-16,-4-3 0 0,1 7 0 0,0-4 0 16,-1-3-40-1,1 3-3-15,-4-3-1 0,-7-3 0 0,7 0-144 0,0-3-30 0,-7 3-6 16,14-9 0-16</inkml:trace>
  <inkml:trace contextRef="#ctx0" brushRef="#br0" timeOffset="11796.4">31076 12033 1094 0,'-17'-9'48'0,"13"2"11"16,4 7-47-16,-3-3-12 0,-5-3 0 0,8 6 0 15,0 0 116-15,0 0 22 0,0 0 4 0,0 0 1 16,0 0-108-16,0 0-22 0,0 0-4 0,0 0-1 15,8 6 6-15,-1-3 1 0,0-3 0 0,3 7 0 16,1-7-6-16,-1 9-1 0,1-3 0 0,3-2 0 16,0 5 17-16,0 0 3 0,0 1 1 0,4-1 0 0,0 7 0 0,3 0 0 15,-4-7 0-15,5 3 0 0,2 4-19 0,1 3-10 16,3-3 10-16,-3 2-10 16,0 1 8-16,-1 6-8 0,5-6 0 0,-1 9 0 0,0 4 22 15,-3-4-2-15,-1 0 0 0,-2 7 0 0,-1-1-20 0,-4 4 0 16,1-1 0-16,0-2 0 0,-4 3 0 0,-4 5-16 15,-6-8 2-15,6 3 1 0,-2-4 13 0,-5 1 0 16,-3 2 9-16,0-5-9 0,4-1 12 0,-4-6-4 16,-4-6-8-16,4 6 12 0,-3-6-12 0,-5 0 0 15,5-1 0-15,-4 7 0 0,-7-6 0 0,3-3 0 16,-3 9 0-16,0-3 0 0,0-6 12 0,-7 9-3 0,3-13-1 16,0 4 0-16,4 3-8 15,0-10-17-15,0 1 4 0,3-1 1 0,4-3-11 0,7-6-1 0,-3 0-1 0,3 0 0 31,0 0-141-31,3-6-28 0,12-13-6 0,-1-6 0 16</inkml:trace>
  <inkml:trace contextRef="#ctx0" brushRef="#br0" timeOffset="12091.77">32082 12482 2592 0,'0'0'115'0,"0"0"23"0,-7 0-110 0,7 0-28 15,-11 0 0-15,11 0 0 16,0 0-35-16,-4 9-12 0,-3 7-2 0,4-7-1 15,3 10 18-15,0-3 4 0,-4 9 1 0,4-3 0 0,-3 3 7 0,3 3 2 16,0-3 0-16,-4 3 0 16,1-3-48-16,-1 0-10 0,8-3-1 0,-8 3-1 15,1-6-142-15,-1-3-28 0,1 12-5 0,-8-9-2 0</inkml:trace>
  <inkml:trace contextRef="#ctx0" brushRef="#br0" timeOffset="12302.12">31888 12739 2718 0,'0'0'60'0,"0"0"12"0,0 0 2 0,0 0 2 0,0 0-60 0,7 0-16 0,7-10 0 0,-4 10 0 15,4-9-40-15,4 9-12 16,0-6-1-16,3 6-1 0,-3-10 4 0,3 10 1 0,0-3 0 0,4-3 0 15,-4 3-181-15,0-4-36 0,21-2-7 16,-14 6-2-16</inkml:trace>
  <inkml:trace contextRef="#ctx0" brushRef="#br0" timeOffset="12695.33">32720 12372 864 0,'4'-6'76'0,"-4"-4"-60"15,0 1-16-15,3-1 0 0,-3 1 277 0,4-1 53 16,-4-5 10-16,3 5 3 0,1 1-275 0,-4 0-54 16,0-7-14-16,0 7 0 0,0-1 0 0,0-2 0 15,0 2 0-15,-4-2 0 0,1 2 0 0,-4 7 0 0,3-6 0 0,-3 2 0 16,0-2 0-16,-7 9 0 0,3-9-9 0,-3 9 9 15,0-4 0-15,0-2 10 0,0 12 0 0,0-2 0 16,0-4-2-16,0 9 0 0,3 0 0 0,4 1 0 16,-4 5-8-16,1 4 0 0,3-3 0 0,0 3 8 15,-4 9-8-15,4-3 10 0,3 3-10 0,-3 7 10 16,0-1-10-16,0-5 0 0,0 8 0 0,0 4 0 16,0-3 0-16,-3 5 0 0,3-5 0 0,-1 3 0 15,1 0 0-15,-3-7 0 0,-4 10 0 0,3-16 0 16,1 7-16-16,-1-7 5 0,4-3 1 0,-4 3 0 15,4-12-41-15,0 3-8 0,0 0-1 0,0-4-1 16,4-5-126 0,-1-1-25-16,1 0-4 0,-1 1-2 0</inkml:trace>
  <inkml:trace contextRef="#ctx0" brushRef="#br0" timeOffset="12872.66">32254 12889 633 0,'0'0'56'0,"0"0"-44"0,4-6-12 0,-4 6 0 0,0 0 318 0,0-3 62 15,0-3 12-15,0 6 2 0,4-10-298 0,-1 10-59 16,4-9-12-16,0 9-2 0,0-10-23 0,0 10 0 16,4-9 0-16,-1 9 0 0,1-10 0 0,3 4-18 15,4 3 3-15,-1-6 1 16,-2 2-43-16,6-5-9 0,3-1-2 0,1 4 0 16,-4-4-131-16,4-2-26 0,24-14-6 0,-13 4-1 0</inkml:trace>
  <inkml:trace contextRef="#ctx0" brushRef="#br0" timeOffset="13240.59">33260 11989 1785 0,'0'0'159'0,"0"0"-127"0,-7-3-32 0,3-3 0 16,-3 6 36-16,4 0 0 0,-4 0 1 0,0 0 0 15,0 9-37-15,3-2 0 0,-7-4 0 0,1 6 0 16,3 0 0-16,-4-2-8 0,1 8 8 0,-1-5 0 16,0-1-8-16,1 4 8 0,-4 2-8 0,0 1 8 0,-7 3 0 0,3 0 0 15,-3 6 0-15,-4 3 0 0,0 0 0 0,1 7 0 16,-1-1 0-16,4-6 8 0,0 10 20 0,-1-3 5 16,5-1 1-16,3 4 0 0,-7 6-26 0,6-7-8 15,5 4 0-15,-1-3 0 0,4-1 0 16,4 4 0-16,-4-6 0 0,7-4 0 0,0 0 0 0,3-3 0 15,1 1 0-15,3-1 0 0,0-3 8 16,0-6-8-16,3 6 0 0,-3-6 0 0,1-4-8 0,2 4-6 16,1 0-1-16,-4-3 0 15,0-4-18-15,3-2-4 0,-3 5-1 0,0-5 0 16,-3-1-2-16,3-3 0 0,-3 4 0 0</inkml:trace>
  <inkml:trace contextRef="#ctx0" brushRef="#br0" timeOffset="13892.48">33059 12720 2188 0,'0'0'97'0,"0"0"20"0,-11 0-93 16,11 0-24-16,0 0 0 0,-7 9 0 0,0-9 0 0,-3 10-12 16,6-4 2-16,-3-3 0 0,3 7-6 0,1-1 0 15,-1-3-1-15,4 4 0 0,-3-1 17 0,3 0-8 16,-4 1 8-16,4-1 0 0,4 1-16 0,-4-4 4 16,0-6 1-16,0 9 0 0,0-9 11 0,0 10 0 15,0-10 8-15,0 0-8 0,0 0 0 0,0 0 0 0,0 0 0 16,0 0 0-16,0 0 19 0,0 0-1 0,0 0 0 0,0 0 0 15,0 0 15-15,0 0 3 0,0 0 1 0,7-10 0 16,0 1-12-16,4 3-2 16,-4-4-1-16,0 1 0 0,0-1-11 0,3-8-3 15,4 8 0-15,-7 1 0 0,1-7-8 0,-1 7 8 0,0-7-8 16,3 7 8-16,1-1-8 0,-4 1 0 0,3-1 0 0,5 7 0 16,-1-3 0-16,-4-3 0 0,4 2 0 0,-3 4 8 15,0-3-8-15,-1 6 0 0,1 0 9 0,-1 0-9 16,-3-3 0-16,4 3 0 0,-4 3 0 0,0-3 0 15,-3 6 0-15,3 4 0 0,-4-1 0 0,-3 0 0 16,4 7-9-16,-4-3 9 0,0 2-10 0,-4 4 10 16,4 0 0-16,-3 3 0 0,-1-3-8 0,1-1 8 0,3-5 0 15,-4 3 0-15,4 3 0 0,0-10-9 0,0 7-9 16,4-7-2-16,-1 0 0 0,1 1 0 16,-4-1-56-16,3-2-12 0,-3-7-3 0</inkml:trace>
  <inkml:trace contextRef="#ctx0" brushRef="#br0" timeOffset="14127.66">33419 12955 748 0,'0'0'67'0,"0"0"-54"0,0 0-13 0,0 0 0 0,0 0 373 0,0-3 72 0,0 3 15 0,0 0 2 32,7-6-407-32,0 3-82 0,3-4-16 0,1 4-3 15,-4-3 4-15,4 3 1 0,-1 3 0 0,4-7 0 16,-3 7-25-16,-1-3-5 0,1-3-1 0,0 6 0 16,-4 0-48-16,-7 0-9 0,7-3-3 0,-7 3 0 15,0 0-70-15,0 0-14 0</inkml:trace>
  <inkml:trace contextRef="#ctx0" brushRef="#br0" timeOffset="14494.21">33644 12632 1728 0,'0'0'153'0,"0"0"-122"0,0 0-31 0,0 9 0 0,0 7 82 0,4 0 10 15,-1-4 3-15,1 7 0 0,0 0-95 0,3 3-13 0,-4-3-6 0,4 0-1 16,-3 9 20-16,-1-3-8 0,1 0 8 0,-1-3 0 15,-3 3-8-15,0 3 8 16,0-3 0-16,-3 4 0 0,-1-4-8 0,1 3 8 16,-4-3 0-16,-4 3 0 0,4-3-11 0,-4-6 11 15,4 9-10-15,-3-12 10 0,3 3-16 0,0 0 4 0,0-10 0 0,0 7 0 32,3-10-16-32,4-3-4 0,0-3 0 0</inkml:trace>
  <inkml:trace contextRef="#ctx0" brushRef="#br0" timeOffset="14909.11">33521 12049 2055 0,'0'0'91'0,"0"-6"19"0,0 6-88 15,0 0-22-15,0 0 0 0,0 0 0 0,3-10 10 0,5 10-2 16,-1 0-8-16,0 0 12 0,0 0-12 0,3 10-8 16,1-1 8-16,-1 0-13 0,1 1 13 0,0 5 0 15,3 4 0-15,0 0 0 0,0 6-16 0,0 0 2 16,4-3 1-16,-1 13 0 0,-3-7 13 0,4 6 0 0,0 1-10 15,-4 3 10-15,3-4 0 0,-2 1-11 0,-5 2 11 0,4-2-8 16,4 2 8-16,-7 4 0 0,-1-3 0 0,-3 6 0 16,-7-44 0-16,0 0 0 0,0 0 10 0,0 0-10 15,0 0 9-15,0 0-9 0,0 0 8 0,0 0-8 16,0 0 9-16,0 0-9 0,0 0 10 16,0 0-10-16,0 457 8 0,-10-422-8 0,-5-1 0 0,-6 4 9 15,-3-3-9-15,-1-1 0 0,-3 0 0 0</inkml:trace>
  <inkml:trace contextRef="#ctx0" brushRef="#br1" timeOffset="39694.4">27199 8857 460 0,'0'0'20'0,"4"-10"5"0,-4 4-25 0,0-4 0 16,-4 7 0-16,4-6 0 0,-3 3 215 15,3-4 37-15,-4 1 8 0,1-1 2 0,-1 4-154 0,-3-3-32 16,3 6-5-16,-3-7-2 0,0 1-45 0,0 3-8 16,0-4-3-16,0 10 0 0,-3-6-13 0,-4 3 9 15,-4-4-9-15,0 7 8 0,4 0 6 0,-7 0 1 16,3 0 0-16,-3 0 0 0,0 0 24 0,0 7 5 15,0-7 0-15,-1 3 1 0,1 3 10 0,0 0 1 16,0-2 1-16,3 5 0 0,1-3-21 0,-1 4-4 16,0-7 0-16,4 12-1 0,-3-5-12 0,-1 6-3 15,0-4 0-15,1 7 0 0,-1 3-16 0,4 0 0 16,-7-3 0-16,7 6 0 0,0 0 0 0,-4 3 0 0,0-3 0 0,1 3 0 16,3 1 0-16,-1 5 0 0,1-6 0 0,4 4 0 15,-4-10 0-15,3 12-9 0,8-6 9 16,-4-3 0-16,-1 4 0 0,5-4 0 0,3 3 0 0,0 3-8 15,3-3 8-15,1-2-8 0,7 5 8 0,-1-6-8 16,1 3 8-16,3 4 0 16,0-4-9-16,4-6 9 0,3 9-12 0,0-9 3 0,-3 3 0 0,3-6 0 15,0 6-3-15,4-6 0 0,-1 0 0 0,1-4 0 16,3 1 12-16,0-7 0 0,1 1 0 0,-1-7 8 16,4 3 12-16,-1-3 2 0,5-3 1 0,2-3 0 15,1-3-8-15,4 3-2 0,-5-7 0 0,1 1 0 16,0-7 7-16,-4 7 0 0,1-7 1 0,-5-3 0 0,1 4-3 15,-4-4-1-15,-3 0 0 0,-4-6 0 0,-3 3-7 16,3-9-2-16,-3 3 0 0,-4-1 0 0,0 1-8 0,-7-6 10 16,3-1-10-16,1 1 10 0,-4 5-10 0,-3-5 8 15,-1 6-8-15,1-1 8 0,-1-5-8 0,-6 9 0 16,-1-3 0-16,1-1 0 0,-1 1 0 0,-3-3 0 16,-4 3 8-16,1 3-8 0,-1-4 0 0,-3 4 0 15,4 3 0-15,-5-3 0 0,1 0 0 0,0 3 0 16,-3 0 0-16,-1 3 0 15,0 1-23-15,1-1-9 0,-1 3-3 16,-3 4 0-16,3-4-24 0,-3 0-5 0,0 7 0 0,3-4-1 16,1 4-128-16,-5-1-26 0</inkml:trace>
  <inkml:trace contextRef="#ctx0" brushRef="#br1" timeOffset="40511.32">27534 9694 1324 0,'-14'-10'59'0,"7"10"12"0,4-6-57 0,-8 3-14 15,0-3 0-15,1 3 0 0,-1-4 150 0,1 1 27 16,-4 3 6-16,-1 3 1 0,-2-6-128 0,-1 6-26 16,1 0-5-16,-5 0-1 0,-6 6-15 0,3-3-9 15,-3 3 10-15,4-6-10 0,-5 10 24 0,1-4-2 16,0-3 0-16,0 3 0 0,-1-2 16 0,1 5 3 16,4 0 1-16,-5-2 0 0,1 2 3 0,3 0 1 15,-3 1 0-15,3-1 0 0,-3 1-37 0,0-1-9 16,-4 7 0-16,-3-7 0 0,3 10 0 0,1-3 0 15,-5-1 0-15,4 4 0 0,1 0 0 0,3 0-11 16,-4 0 3-16,7-1 0 0,0 8 19 0,4-1 4 0,4-7 1 0,2 11 0 16,1-4-16-16,4-6 0 0,3 9 8 0,3-3-8 15,1-6 0-15,-1 6 8 0,8-6-8 0,-1 9 0 16,4-6 0-16,0 0 0 0,4-4 0 0,3 8 0 16,4-8 0-16,3 1-10 0,0 6 10 0,4-6-12 15,-1 3 12-15,5-3-12 0,6 0 12 0,0 0-12 16,0-1-4-16,1 1 0 0,-1-3-1 0,4 3 0 15,0-10 17-15,-1 7 0 0,1-7-8 0,4 7 8 16,-1-7-13-16,-3 1 1 0,3-7 0 0,0 3 0 16,1-3 12-16,-1-3 0 0,-3 0 0 0,-4-3 0 0,0-3 20 15,1 3 11-15,-5-7 1 0,5-5 1 0,-8-1-20 0,4 3-4 16,-1-6-1-16,1-6 0 16,-7 7-8-16,3-7 0 0,0-1 0 0,-3-2 0 15,-7 3 0-15,-1-3 0 0,1 3 9 0,-4-3-9 0,-3-7 9 0,-1 4-9 16,-3-4 12-16,0 1-12 15,-3-1 14-15,-1-2-4 0,-3 2-1 0,0 1 0 0,0-4-9 0,-7 10 10 16,0-7-10-16,-3 1 10 0,-1 6-10 0,0 2 0 16,1-2 0-16,-8 3 8 0,-3 6-8 0,0 1-12 15,3-1 2-15,-6-3 1 16,-1 9-15-16,0 4-4 0,0-7 0 0,-3 7 0 16,0 6-28-16,0-10-5 0,0 10-2 0,-4-3 0 15,0 6-136-15,0-3-27 0,1-4-6 0,-5 7 0 0</inkml:trace>
  <inkml:trace contextRef="#ctx0" brushRef="#br1" timeOffset="41610.97">29605 10945 1270 0,'0'0'56'0,"-3"-9"12"0,-1 9-54 0,-3-10-14 16,3 4 0-16,1 6 0 0,3-9 136 0,-7 5 25 16,3-2 5-16,4-3 1 15,-3 6-65-15,-1-4-13 0,1-2-2 0,3 3-1 16,-4 2-52-16,4-2-10 0,-3-3-3 0,3 6 0 0,-4-4-9 0,1-2-1 15,-4 6-1-15,3-3 0 0,-3-4 0 0,4 4 0 16,-8 6 0-16,0-3 0 0,1-4-10 0,-4 7 0 16,0 0 0-16,-1 0 0 0,-2 0 0 0,-4 0 0 15,-4 0 0-15,0 7 0 0,1-4-12 0,-1 3 12 16,0-3-12-16,0 4 12 0,4 2-8 0,0 0 8 16,0 1 0-16,0-1 0 0,3 7 0 0,-3 0 0 0,7-4-9 15,-4 7 9-15,4-3 0 0,0 9-10 0,0 3 10 16,0-3-8-16,3 3 8 0,1 0-13 0,-1 7 5 0,0-1 8 15,4-5-12-15,0 8 12 0,0-5-12 0,0-1 12 16,7-6-12-16,-3 10 12 0,6-7-10 0,1-3 10 16,-1 3-10-16,4-3 10 0,0 3-10 0,4-2 10 15,3-5-9-15,0 5 9 0,4-8-8 0,-1 4 8 16,5-3 0-16,2 0 0 0,1 0 0 16,3-10 0-16,8 7 0 0,-5-4 0 15,1-2 0-15,0 2 0 0,3-2 0 0,-3-7 0 0,3 3 0 0,-3-3 8 16,3-3 1-16,-3 0 1 0,0 0 0 0,-1-3 0 15,-2-3-1-15,2 3 0 0,1-4 0 0,3-2 0 16,-3 0 1-16,3-1 0 0,1 1 0 0,-5-1 0 16,1-5 4-16,-4-1 1 0,1 4 0 0,-1-4 0 15,-3-3-5-15,-4 0-1 0,0-6 0 0,-3 6 0 16,-1 1-9-16,-3-8 0 0,-3 1 0 0,-4 3 8 0,-4-3 3 16,-3-3 0-16,0-3 0 0,-7 2 0 15,4-5 5-15,-4 3 0 0,-4-4 1 0,1 1 0 0,-4-1-7 16,-1 1-2-16,1 5 0 0,-3 1 0 15,-1 0-8-15,-3 3 0 0,0 0 0 0,0-3 0 16,-4 9 0-16,-3-6-11 0,-1 6 3 0,5 3 0 0,-1 4 8 16,0-4-12-16,1 0 12 0,-1 7-12 0,4-4 3 0,0 4 0 15,-4 3 0-15,4-4 0 16,3 1-39-16,-3 3-7 0,0 2-1 0,3-2-631 16,0 3-125-16</inkml:trace>
  <inkml:trace contextRef="#ctx0" brushRef="#br1" timeOffset="42412.4">31037 10622 864 0,'-7'-6'76'0,"-3"6"-60"16,-4 0-16-16,-4 0 0 0,0 6 224 0,4-6 41 15,-7 3 9-15,3-3 2 0,-3 0-162 0,0 6-32 16,0-2-6-16,0 2-2 0,-4 0-30 0,4-3-7 16,0 7-1-16,0-4 0 0,-4 3-19 0,4 1-4 15,0-1-1-15,-4 1 0 0,4-1-12 0,0 7 11 16,-4-4-11-16,0 4 10 0,4 3 2 0,-4-1 0 0,4-2 0 0,-4 9 0 15,1-3-12-15,-1 3 0 0,0 4 0 0,1 5 0 16,-1-6 0-16,0 7 0 0,1-1 0 0,-1 4 0 16,-3-4 0-16,3 10 0 0,0-6 0 0,1-4 0 15,2 4 0-15,1-4 0 0,4-5 0 0,-1 2 0 16,4-3 0-16,0 1 15 0,3-4-3 0,4 3 0 16,4-9 12-16,-1 6 1 0,8 3 1 15,-1-9 0-15,4 6-10 0,4-6-1 0,3-1-1 0,0 8 0 16,7-11-6-16,4-2 0 0,3 2-8 0,4 1 12 15,3-3-12-15,4-4 0 0,3 7 0 0,1-7 0 16,6 1-10-16,-3-4 2 0,3-3 0 0,-3 3 0 16,0-3-2-16,7-3 0 0,0 0 0 0,3 0 0 15,4 0 0-15,4-3 0 0,-8-3 0 0,4 6 0 16,-3-9-1-16,-8 5 0 0,4-2 0 0,-4-9 0 0,4 5 11 16,-7-2 11-16,3-4-3 0,-3 3 0 0,0-2 20 0,-4-4 3 15,-3-6 1-15,-3 6 0 0,-5-6 4 0,1-3 2 16,-4 3 0-16,-3-4 0 0,-4 4-10 0,0-3-1 15,-3 0-1-15,-4-7 0 0,0 10-10 0,-3-9-1 16,-4 5-1-16,0-5 0 0,-7-4-14 0,0 4 0 16,-4-4 0-16,1 1 0 0,-8-4 0 0,1 6 0 15,-5 4 0-15,-6-3 0 0,0-1-15 0,-7 10 1 16,-4-3 0-16,0-1 0 0,1 1-1 0,-5 3 0 16,-6 0 0-16,0 6 0 0,3-6 3 0,-3 6 1 15,-1-6 0-15,4 6 0 16,1 7-25-16,-1-4-4 0,0 7-2 0,-7-7 0 15,-7 7-161-15,7-1-32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5T20:37:46.468"/>
    </inkml:context>
    <inkml:brush xml:id="br0">
      <inkml:brushProperty name="width" value="0.05292" units="cm"/>
      <inkml:brushProperty name="height" value="0.05292" units="cm"/>
      <inkml:brushProperty name="color" value="#FF0000"/>
    </inkml:brush>
  </inkml:definitions>
  <inkml:trace contextRef="#ctx0" brushRef="#br0">23703 4454 2026 0,'-3'-13'44'0,"-8"10"10"0,4 3 2 0,0-9 1 0,0 3-45 0,0 6-12 0,3-10 0 0,4 1 0 15,0-1 0-15,0 4 0 0,0-3 0 16,4-1 0-16,-1 7 0 0,1-6-11 0,3-1 3 0,0 4 0 15,0 3 8-15,4-10 16 0,3 10-4 0,3-6-1 16,1 3-2-16,3-4 0 0,4 7 0 0,3-3 0 16,0 3-9-16,4-4 0 0,3 7 0 0,1 0 0 15,-1-6 0-15,0 6 13 0,0-3-3 0,1-3-1 16,-1 2 9-16,0-2 2 0,1-3 0 0,2 6 0 16,-2-7 4-16,2 4 2 0,-2 3 0 0,6-10 0 15,0 10-8-15,1-3-2 0,-1-4 0 0,4 10 0 16,-4-12-16-16,4 6 0 0,0 3 0 0,3-4 0 0,4 1 0 15,0 3 0-15,-7-3 0 0,0 2 0 0,0-2 0 0,-7 6 0 16,-4 0 0-16,-3-3 0 0,-8-3 11 0,1 6-11 16,-7-3 10-16,-4 3-10 0,0-7 10 0,-4 7-10 15,-2 0 10-15,-8 0-10 0,3-9 39 0,-3 9 1 16,4-3 1-16,-4-10 0 0,0 10-22 0,-4-13-5 16,1 7-1-16,-5 0 0 0,1-1-13 15,-3-5 0-15,-1 2 8 0,1-3-8 0,-1 4 0 16,-3-4 0-16,3 0 8 0,1-2-8 0,-4 2 0 0,3-3 0 15,1 7 0-15,-5-4 0 0,1 13 0 0,0-13 0 16,0 10 0-16,0 3 0 0,-7-4 0 0,7 7 0 16,-4 0 0-16,0 0 0 0,4 0 0 0,4 0-8 0,-1 0 8 0,4 7 0 15,7-7 0-15,0 0 0 0,0 0-8 0,0 9 8 16,4 1 0-16,3-1-8 0,3 0 8 16,4 1 0-16,0-1 0 0,1 7 0 0,2-1 0 15,1 7 0-15,-4-6 0 0,7 3-8 0,-7 6 8 0,4-3 0 16,0 12 0-16,-8-8 0 0,4 2 0 15,-3 0 0-15,-4 6 0 0,0-15 8 0,-7 13-8 0,3-10 12 16,-3 3-12-16,-3 3 0 0,-1-6 0 16,-6 0 0-16,-1-3 0 0,1-4 8 0,-1 4-8 0,-3 0 9 31,-7 3-42-31,3-10-9 0,-3 7-2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5T20:31:27.481"/>
    </inkml:context>
    <inkml:brush xml:id="br0">
      <inkml:brushProperty name="width" value="0.05292" units="cm"/>
      <inkml:brushProperty name="height" value="0.05292" units="cm"/>
      <inkml:brushProperty name="color" value="#7030A0"/>
    </inkml:brush>
  </inkml:definitions>
  <inkml:trace contextRef="#ctx0" brushRef="#br0">9656 4263 748 0,'0'0'33'0,"0"0"7"0,0 0-32 0,0 0-8 16,0 0 0-16,0 0 0 0,0 0 154 0,0 0 29 16,-4 0 5-16,4 0 2 15,0-10-105-15,-4 7-21 0,1-3-4 0,-1-4 0 0,4 7-17 0,-3-6-3 16,3 3-1-16,0-4 0 0,0 1-14 0,0 2-2 16,0 7-1-16,3-18 0 0,-3 2-6 0,0 7 0 15,0-1-1-15,0-2 0 0,0-4-15 0,-3 7 9 16,-1-1-9-16,1-6 8 0,-1-2-8 0,1 2 8 15,-1-3-8-15,-3 10 8 0,0-10 12 0,0 3 1 16,-3 7 1-16,-1-1 0 0,0 1 4 0,1 0 1 16,-4-1 0-16,0 4 0 0,-1 6-2 0,-2 0 0 0,3 6 0 15,-4 0 0-15,4-2-14 0,-4 5-3 16,1 7-8-16,-5-4 12 0,5 10-12 16,3 0 0-16,0 3 0 0,0 3 0 0,-1 4 0 0,1-1 0 15,4 10 0-15,-4 3 0 0,-1-3 0 0,5 3 0 16,-1 6 10-16,4-3-2 0,-3 3 2 0,6 0 1 0,1 3 0 15,-1 1 0-15,1 5 2 0,-1-12 1 0,4 7 0 0,0-10 0 16,0-1-6-16,0 1-8 0,0-6 11 0,0-4-11 16,0-5 13-16,0 2-4 0,-3-3-1 0,3-6 0 15,-4 3-8-15,-3-6 8 0,3-3-8 0,1 3 8 16,-4-4-36 0,3-5-7-16,-3-1-1 0,4 0-656 0,-4-9-130 0</inkml:trace>
  <inkml:trace contextRef="#ctx0" brushRef="#br0" timeOffset="1">8886 4714 2210 0,'-10'0'98'0,"6"0"20"0,1 0-94 0,3 0-24 0,0 0 0 0,0 0 0 16,0 0-14-16,0 0-7 0,10 10-2 0,5-1 0 15,2 0 52-15,-3 1 11 0,4-4 1 0,10-3 1 16,-7 7 19-16,8-10 4 0,-1 6 1 0,7-12 0 16,-3 6-18-16,10 0-3 0,-3-10-1 0,3 7 0 15,1-3-20-15,-5-4-4 0,-2 4 0 0,2-3-1 0,-2-1-19 0,-4 7-16 16,-4-6 4-16,0 2 0 15,-7-2-52 1,-3 6-9-16,3-10-3 0,-3 10-678 0,-11-3-136 0</inkml:trace>
  <inkml:trace contextRef="#ctx0" brushRef="#br0" timeOffset="2">10149 3990 633 0,'0'0'56'0,"0"0"-44"0,0 0-12 0,0 0 0 16,0 0 129-16,0 0 24 0,0 0 5 0,0 0 1 16,0 0-103-16,0 0-20 0,7-13-4 0,-7 13 0 15,4-3-2-15,-4 3 0 0,0 0 0 0,0 0 0 16,7-6 12-16,-7 6 2 0,0 0 1 0,0 0 0 16,0 0-20-16,0 0-4 0,0 0-1 0,-7 6 0 15,3-6 14-15,1 10 2 0,-8-1 1 0,4 0 0 16,-7 7-10-16,4-3-3 0,-4 9 0 0,3-1 0 15,-7-2 14-15,1 13 2 0,-1-4 1 0,0 0 0 16,1 7-17-16,-1 2-3 0,0-2-1 0,-3 2 0 0,4 7-11 16,-1-3-9-16,0 3 12 0,1-6-12 0,-1 9 8 15,4-7-8-15,3 1 0 0,1 9 0 0,3-12 34 16,0-4 0-16,3 10 0 0,1-15 0 0,3 5-16 0,-4 4-3 16,4-13-1-16,0 0 0 0,4-3-14 0,-1 3 8 15,1 0-8-15,-1-6 0 0,8 0 11 0,-4-1-11 16,3-2 12-16,1 3-12 0,0 0 0 0,3-4 0 15,-4 1 0-15,8-3 0 16,0-4-41-16,-1 7-6 0,1-7-1 16,3 0 0-16,0-2-168 0,0-4-33 0,22-3-7 0,-15 0-2 0</inkml:trace>
  <inkml:trace contextRef="#ctx0" brushRef="#br0" timeOffset="3">10418 4288 1461 0,'0'0'64'0,"0"0"15"0,0 0-63 0,0 0-16 0,0 0 0 0,0 0 0 15,0 0 42-15,0 0 6 0,0 0 0 0,0 0 1 16,14 0-36-16,-7 0-13 0,-7 0 9 0,0 0-9 16,7-3 8-16,0-4-8 15,-7 7 8-15,0 0-8 0,0 0 0 0,0 0 0 0,0 0 0 0,0 0 0 16,0 0 0-16,0 0 15 0,7 0-4 0,0 0-1 16,-7 0 14-16,0 0 4 0,0 0 0 0,0 10 0 15,0 9-5-15,-4-13-1 0,-3 3 0 0,4 7 0 16,-1-4 7-16,-3 4 2 0,-7-3 0 0,0 2 0 15,7 1-10-15,-4-3-1 0,-3 2-1 0,4-5 0 16,-4-4-5-16,7 3-1 0,3 1 0 0,-3-7 0 16,0 6-3-16,0-2-1 0,7-7 0 0,0 0 0 15,7 9-9-15,-7-6 0 0,-4 3 9 0,4-6-9 16,7 10 0-16,-7-10 0 0,-3 9 0 0,3-9 0 16,7 0 0-16,0 10 0 0,-7-10 0 0,0 0 0 15,0 0 0-15,11 6 11 0,3-6-1 0,-4 3 0 0,-10-3-10 0,18 6 8 16,3-6-8-16,0 0 8 0,-7 0-8 0,0 0 0 15,4 0 0-15,0 3 0 0,3 4 0 0,-3 2 0 16,-8-3 0-16,1-3 0 0,-1 7 0 0,-3 6 0 16,-3-4 0-16,-4 1 0 0,3-1 14 15,-3-2 4-15,0 5 1 0,0-5 0 0,-3 5-19 16,6-2 8-16,1 3-8 0,-8-4 0 0,1 1 16 0,-1-4-4 16,8 4-1-16,-4-7 0 0,0 3-3 0,-4 1 0 15,-3 5 0-15,4-5 0 0,-4 2-8 0,0-2 0 16,-4-1 0-16,0 7 0 0,8-7 0 0,-8 7 0 0,-6-7 0 15,-8 1 0-15,-3 5-12 0,0-2-2 0,3-4 0 16,0 1 0 0,1-4-17-16,-1 3-3 0,0-2-1 0,4-4 0 15,-4 3-121-15,4-6-25 0,3-6-5 0,4 6-1 0</inkml:trace>
  <inkml:trace contextRef="#ctx0" brushRef="#br0" timeOffset="4">10375 4313 2120 0,'0'0'47'0,"0"0"9"0,-3-6 3 0,3 6 0 0,7 0-47 0,-7 0-12 0,0 0 0 0,0 0 0 16,0 0 36-16,10 0 6 0,8-10 1 0,0 10 0 15,-4-9 6-15,3 9 2 16,12-10 0-16,-5 4 0 0,-3 6-19 0,1-9-3 0,2 9-1 0,5-10 0 16,-1 10-28-16,-4-9 0 0,-6 6-11 0,3-4 11 31,7 7-172-31,-6-9-26 0</inkml:trace>
  <inkml:trace contextRef="#ctx0" brushRef="#br0" timeOffset="5">10929 3883 806 0,'25'-6'72'0,"-18"12"-58"16,3-6-14-16,-6 3 0 0,3 4 229 0,0 2 43 15,11 4 9-15,-4 2 2 0,-11 4-212 0,15 0-43 16,0 3-8-16,-1 0-1 0,-3 6-3 0,-3 6-1 15,0-2 0-15,3-1 0 0,0 4-15 0,0 15 8 16,-7-13-8-16,0 11 0 0,11-8 10 0,-4 1-10 0,-4 3 10 0,1 0-10 16,7-3 38-16,-1-1 2 0,-3 4 0 0,0 10 0 15,-3 8-1-15,7-2 0 16,-1-13 0-16,-3 3 0 0,-3-12-39 0,-4-1 0 0,0-2 0 16,-3-1 0-16,-4 1 0 0,-4-7 14 0,-7 10-3 0,1-13-1 15,-4 3-10-15,-4 0 0 0,-14 7 0 0,-3-10 0 31,3-6-98-31,-10 6-25 0</inkml:trace>
  <inkml:trace contextRef="#ctx0" brushRef="#br0" timeOffset="6">8678 3504 2718 0,'0'0'60'0,"0"0"12"0,0 6 2 0,0 10 2 0,-7-4-60 0,7 13-16 0,-10 4 0 0,-1 8 0 16,1 7 21-16,-1 9 2 0,-3-2 0 0,0 2 0 16,0-6-11-16,3 6-3 0,0 7 0 0,4-10 0 15,0 0-116-15,11-3-23 0,-1-12-5 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5T20:29:02.16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9063 6633 1036 0,'0'0'92'0,"0"0"-73"0,0 0-19 0,0 0 0 15,0 0 172-15,3-6 32 0,4 3 5 0,1-3 2 16,-1-4-167-16,0 10-32 0,0-3-12 0,0-3 0 16,-7 6 36-16,0 0 1 0,7-3 0 0,-7 3 0 15,0 0-5-15,0 0-2 0,0 0 0 0,0 0 0 16,0 0 8-16,0 0 2 0,0 0 0 0,-7 9 0 15,0 0-8-15,-4 1 0 0,4 2-1 0,-7-2 0 16,0 6-23-16,0-1-8 0,3-2 0 0,-7 9 9 16,4-10-9-16,0 7 0 15,0 0 0-15,-3 6 8 0,-5-9-8 0,1 2 0 0,4 11 0 0,-5-4 0 16,1 3 0-16,-3 0 0 0,-1 4 0 0,0-4 8 16,0 9-8-16,4-2 0 0,-10 3 0 0,6-4 0 0,0 7 0 15,4-4 0-15,-4 7 0 0,4-6 0 0,-4 6 0 16,4-7 0-16,4-2 0 0,-5-1 0 0,1 1 0 0,4-7 0 15,-1 0 0-15,0-9 0 0,1 6 14 0,-1-6-2 16,4 0-1-16,0-3 0 0,0-1 13 0,0-2 2 16,3-4 1-16,4-2 0 0,3 2-2 15,-3 0 0-15,-3-2 0 0,3-4 0 0,0 6-25 16,3-9 0-16,4 0 0 0,-7 10 0 0,0-10 0 0,0 6 8 16,3-3-8-16,-6-3 8 0,3 0 5 15,7 0 1-15,-7-3 0 0,0-3 0 0,0 2 12 16,-4-2 2-16,8-3 1 0,-1-1 0 0,-3 4-10 0,3-3-3 15,-3-1 0-15,4 1 0 0,-1-4-1 0,1-2-1 16,3 5 0-16,0-5 0 0,0 2-14 0,-7-3 9 16,3 1-9-16,1 5 8 0,3-2-8 0,-4 2 8 15,4 1-8-15,-3-4 8 0,-1 4 0 0,1 6-8 16,-1-4 12-16,1 4-4 0,-1-3-8 0,4 6 0 16,-4-9 0-16,4 9 0 0,-3 0 0 0,3 0 0 0,0 0 0 15,0 0 0-15,0 0 0 0,0 0 0 0,-4-3 0 0,4 3 0 16,-3 9-12-16,-4 0 12 0,7 4-10 0,-7-4 10 15,0 7-9-15,3 3 9 0,-3 0-8 0,4 3 8 16,-1 0 0-16,1-7 0 0,-1 4 0 0,4 6 0 16,0-12 0-16,4 9-8 0,-1-4 8 0,4-5 0 15,0 3 0-15,0-7 0 0,4 0 0 0,-4 1 0 16,7-1 16-16,0-2-2 0,0-4 0 0,4 3 0 16,3-6 6-16,4-6 0 0,-1 3 1 0,1 3 0 15,3-7 2-15,4-2 0 0,3 6 0 0,1-4 0 16,-5-2-15-16,5 9-8 0,-5-9 10 0,1 9-10 15,0-7 0-15,-4 4 8 0,-3-3-8 0,0 6 0 16,-8-3-130-16,-3-3-29 0,-7 2-5 0</inkml:trace>
  <inkml:trace contextRef="#ctx0" brushRef="#br0" timeOffset="918.4">7310 8088 1497 0,'0'0'66'0,"0"0"14"0,0 0-64 0,0-6-16 0,0-3 0 0,3-1 0 15,4 1 128-15,0-1 21 0,4 1 5 0,-8 0 1 16,4 2-121-16,7-5-24 0,-14 2-10 0,11-5 8 16,-4 5-8-16,0-5-17 0,-7 5 4 0,4-9 1 15,-4 4-18-15,0 2-3 0,-4-6-1 0,-3 4 0 16,0-1 3-16,0-3 1 0,-4 0 0 0,1 10 0 0,-4-7 30 0,0 4 8 15,3-4 1-15,-7 7 0 16,1 2 24-16,-1 4 5 0,8 3 1 0,-8 0 0 16,4 10-22-16,0-4-4 0,0 3-1 0,-1 1 0 0,5 2-12 15,-8 4 0-15,4 3 0 0,4 0-10 0,-1-1 10 0,4 7 8 16,-4 1-8-16,4 2 11 0,0 0 1 0,0 3 1 16,-3-2 0-16,3 5 0 0,3-6-3 0,-3 10-1 15,0 6 0-15,0-10 0 0,3 10 3 16,-3 0 1-16,4 3 0 0,-4-3 0 0,0 3-5 0,3 3 0 15,-3-6-8-15,3 0 12 0,1-6-12 16,-8-1 11-16,4-8-11 0,4 5 10 0,-4-3-10 0,3-9 0 16,1 3-10-16,-4 1 10 15,0-8-38-15,3 1-2 0,-3-9 0 0,7 5-884 0</inkml:trace>
  <inkml:trace contextRef="#ctx0" brushRef="#br0" timeOffset="1174.42">6713 8568 1900 0,'-10'-12'84'0,"10"12"18"0,0-4-82 0,0 4-20 0,0 0 0 0,0 0 0 16,0 0 162-16,0-6 28 0,10 3 6 0,-6-3 0 15,3 6-156-15,7-3-32 0,-10-4-8 0,10 7 0 16,-4-3 0-16,8-3 0 0,3 6 0 0,4-10 0 15,3 10 0-15,-3-9 0 0,10 3 0 0,-7 3-8 16,11-4-20-16,-4-2-4 0,1 0-1 0,-1-1 0 16,0 10-34-16,-3-9-6 15,-4 9-2-15,-3-10 0 0,-1 4-109 16,-6-3-21-16,7 9-5 0,-15-3-1 0</inkml:trace>
  <inkml:trace contextRef="#ctx0" brushRef="#br0" timeOffset="1601.62">7846 7910 1929 0,'-4'-7'85'0,"4"7"19"0,0 0-84 0,-7 0-20 0,0 0 0 16,0 0 0-16,0 0 29 0,4 0 2 0,-1 0 0 0,-7 0 0 16,1 7-31-16,-1-4 0 0,4 3 0 0,0 0 0 15,0 4 0-15,0-1 0 0,-7 0 0 0,3 4 0 16,-3 3 0-16,0 2 0 0,0 1 0 0,-4 6 0 15,1-6 0-15,-1 6 0 0,0 0 0 0,-3-3 0 16,4 10 32-16,-5-4 1 0,1 0 0 0,4 0 0 16,-1 13 7-16,7-10 2 0,-3 10 0 0,4-3 0 15,-1 6-11-15,11-7-3 0,-7-2 0 0,4 3 0 16,6 2-12-16,4-11-2 0,-3 8-1 0,3-5 0 0,3-4-13 0,4 0 0 16,-3-3 8-16,3-6-8 15,4 6-27-15,-1-6-8 0,1-4-1 0,3-2-672 16,0 3-135-16</inkml:trace>
  <inkml:trace contextRef="#ctx0" brushRef="#br0" timeOffset="2005.5">7987 8151 2372 0,'0'0'52'0,"0"0"12"0,0 0 1 0,0 0 1 0,0 0-53 0,0 0-13 0,0 0 0 0,0 0 0 16,0 0 0-16,0 0 0 0,0 0 0 0,0 0 0 15,0 16 0-15,0-4-8 0,-7-2 8 0,3 5 0 16,1 4 0-16,-1 0 0 0,-6 0 0 0,3 3 0 15,0-3 0-15,0-1 0 0,-4 1 0 0,4 0 9 16,-4-3-9-16,4-1 0 0,0-2 0 0,0 3 0 16,0-4 0-16,0-2 0 0,7 2 0 0,-4 1 0 15,4-4 0-15,0 0 0 0,4-2 0 0,0 2 0 16,6 0 0-16,-3 1 18 0,4-1-3 0,-1-2-1 0,4-4-14 16,1 6 11-16,-1-3-11 0,3-6 10 15,1 10-10-15,3-10 8 0,0 0-8 0,0 0 8 16,1 0-28-16,-1 0-5 0,0 0-2 15,0-10 0-15,4 10-97 16,-8-9-20-16,1 3-4 0,7-4-748 0</inkml:trace>
  <inkml:trace contextRef="#ctx0" brushRef="#br0" timeOffset="2261.79">8333 8132 1152 0,'0'0'51'0,"-11"3"10"0,4 4-49 0,-4-4-12 0,8 3 0 0,-1 3 0 16,-3 1 315-16,4 9 60 0,3-4 12 0,0 1 2 15,0 3-315-15,0 0-63 0,0-1-11 0,0 11 0 16,0-4 0-16,-7 3 0 0,7 3-8 0,-4 1 8 16,1 2 0-16,-1-6 0 0,1 7 0 0,-4-7 0 15,3 7 0-15,0-10 0 0,-6 3 0 0,6-9 0 16,-3 6-23-16,4-6-1 0,3-1-1 0,0-2 0 31,0-6-47-31,3-1-10 0,4 0-2 0,0-2-589 0,4-7-119 0</inkml:trace>
  <inkml:trace contextRef="#ctx0" brushRef="#br0" timeOffset="2606.93">8431 7966 1728 0,'0'0'153'0,"0"0"-122"0,0 0-31 0,0 0 0 16,0 0 186-16,0 0 31 15,7 0 7-15,4 6 0 0,0 4-180 0,-1-1-44 0,1 7 0 16,3 3 0-16,0-1 0 0,0 1 0 0,4 6 0 0,-1 0-9 16,1-3 9-16,0 3 0 0,3 4 0 0,0 5 0 15,0-6 0-15,0 4 0 0,1-1-9 0,-5 0 9 16,4-2 0-16,-3 5 0 0,-4-6 0 16,-3 1 0-16,-1 5 0 0,-10-6 0 0,0 7 0 0,0-7 0 15,-14-3 0-15,0 10 0 0,-4-7 9 0,-6 0-9 16,-5-3 0-16,-6 3-12 0,0-3 2 0,-4 4-732 15,-10-11-146-15</inkml:trace>
  <inkml:trace contextRef="#ctx0" brushRef="#br0" timeOffset="3174.8">6149 7555 1954 0,'-11'-3'87'0,"11"3"17"0,0 0-83 0,0 0-21 0,0 0 0 0,-7-6 0 16,7-4 32-16,0 7 1 15,7-6 1-15,-3 3 0 0,3-4-26 0,-4 1-8 0,8-1 0 0,0 4 0 16,-1-3 10-16,4-1-10 0,4 1 8 0,0 3-8 16,6-4 0-16,-6 7-11 0,7-6 1 0,-4 2 0 15,3-2 10-15,1 6 0 0,0-3 0 0,0-1 0 16,-1 4 0-16,4 3 11 0,-10-6-3 0,0 6 0 15,-1 0 12-15,1 0 1 0,-4 6 1 16,-7-6 0-16,-7 0 2 0,11 3 0 0,-4 4 0 0,3 2 0 16,-10 0-9-16,4-2-2 0,-4 5 0 0,-4-2 0 15,4 5-13-15,-7 4 11 0,4 0-11 0,-8-3 10 16,4 9-10-16,0-3 0 0,-10 3 0 0,9-6 0 16,-9 6 0-16,6 0 0 0,-3-3 8 0,4 3-8 0,2-6 0 15,-2 6 0-15,-4-7-10 0,7-8 10 0,3 6 0 0,-6-7 0 16,3 0 0-16,3 1 0 0,1-4 8 15,3-3 4-15,0-3 0 0,0 0 1 16,0 0 18-16,3 6 3 0,4-2 1 0,7-4 0 0,-3 0-35 16,3 0-17-16,4 0 1 0,6 0 1 0,4-4-5 15,-3-2-2-15,0 6 0 0,3 0 0 16,4-3-122-16,-4 6-25 16,4-3-5-16,3 0-1 0</inkml:trace>
  <inkml:trace contextRef="#ctx0" brushRef="#br0" timeOffset="4250.4">6784 9223 1846 0,'0'0'82'0,"0"0"17"0,0 0-79 0,-7-3-20 16,3-3 0-16,4-3 0 0,0 9 80 0,0 0 12 0,-7-3 2 15,7 3 1-15,0 0-46 0,0 0-9 0,0 0-1 0,0 0-1 16,0 0-26-16,-3 3-12 0,-11-3 10 0,7 6-10 16,3 3 0-16,-10 4 0 0,3-4 0 0,-6 13 0 15,-1 0 0-15,0 3 0 0,-6 3-8 0,-1 1 8 16,0 5 0-16,-3 1 0 0,3 2 0 0,-6-2 0 16,2 6 0-16,5-4 0 0,-1 1 0 0,-3-4 0 15,0-5 38-15,3 5 2 0,0 1 0 0,-6-1 0 16,2-3-12-16,5 4-1 0,-8-1-1 0,7-5 0 15,4 5-18-15,-4 1-8 0,1-1 0 0,6-6 8 16,-7 7-8-16,8-7 0 0,3 0 9 0,-1-9-9 16,1 6 0-16,4-6 0 0,-1 0 0 0,1-10 0 15,6 7-13-15,-7-7 2 0,1 7 1 0,6-13 0 16,-3 3 0-16,4 4 0 0,-4-10 0 0,0 9 0 16,0-9 10-16,3 10 0 0,-7-10 0 0,4 9 0 15,0-9 0-15,0 6 0 0,4-3 0 0,-4-3 8 0,0 7-8 16,0-4 0-16,3-3 0 0,-3 6 0 0,3-6 0 0,4 0 0 15,-7 3 0-15,7-3 8 0,-7 6-8 0,7-6 0 16,0 0 0-16,-3 0 0 0,-1 7 0 0,4-7 0 16,0 0 0-16,0 0 0 0,0 0 8 15,0 0 4-15,-3 3 1 0,3-3 0 0,-7 0-2 0,7 0-1 16,-11 0 0-16,4 6 0 0,7-3-10 0,0-3 0 16,-10 0 0-16,2 0 0 0,5 7 0 0,-4-4 0 15,7-3 12-15,-4 0-4 0,1 0-8 0,3 0 0 16,0 0 0-16,0 0 0 0,0 0-8 0,0 0 8 15,-11 0-10-15,11 0 10 0,-3-10 20 0,-1 7 9 0,1-6 3 16,3-4 0-16,3 4-18 0,-3-4-3 0,4-2-1 0,-1 2 0 16,1-3 0-16,3-2 0 0,-4-1 0 0,4-3 0 15,0 0-10-15,1-3 0 0,2 6 0 0,-10-6 0 16,7 6 0-16,-3 10 0 0,3-1 0 0,0 4 0 16,-7 6 0-16,0 0-12 0,0 0 4 0,0 0 8 15,0 0-11-15,-7 9 11 0,3 1-8 0,1 12 8 16,-1-3-10-16,1-1 10 15,-1-2-12-15,-3 6 12 0,7-3-8 0,-3-4 8 0,3 4 0 16,-8 0 0-16,8 3 0 0,0-3 0 0,-3 0 0 16,3-1 0-16,-4 1 0 0,4 6 0 0,0 0 12 0,0-3-3 15,0 4-9-15,-3-1 0 0,3-7 0 0,3 1 0 16,-3 6 0-16,7-12 8 0,1 3-8 0,-5-1 8 16,11-5 10-16,4-1 2 0,-8-6 0 0,15 3 0 15,-7-6 9-15,13 0 3 0,-2 0 0 0,2 0 0 16,5-6-22-16,-1 3-10 0,-3-3 10 0,-4-4-10 15,4 10-91-15,-4-9-24 16,4 9-5-16,-11-9-1077 0</inkml:trace>
  <inkml:trace contextRef="#ctx0" brushRef="#br0" timeOffset="4855.19">4988 10729 2455 0,'-3'-10'54'0,"3"10"11"0,0 0 3 0,0 0 0 15,0 0-54-15,-7-6-14 0,7-3 0 0,0-1 0 0,0 4 16 0,0-4 0 16,0 1 0-16,-4 0 0 0,4-4 0 0,0-3 0 16,0 1 0-16,0 2 0 0,-10-2-16 0,6-4 9 15,4 0-9-15,0 0 8 0,-11-3-8 0,4 3 0 16,4 1 0-16,-11-1 0 0,3 0 0 0,1 3 0 16,-4-3 0-16,-1 10 0 0,5 0 0 15,-8 2 0-15,1 4 0 0,-1 6 8 0,0 4-8 0,4 2 0 16,-14 10 0-16,10 0 0 0,-6 9 0 0,-1 6 0 15,0 7-10-15,1 0 10 0,2 9-9 0,-2-6 9 16,-1 3-8-16,4 6 8 0,7 1 0 0,0-1 0 16,-4 3 0-16,7 4-8 0,4 3 8 0,-3-1 0 15,-4-2 0-15,7-4 0 0,3-2 0 0,-7-1 0 16,1 0 0-16,6 1 0 16,4-7 0-16,-7 3 0 0,4-6 0 0,-4-7 0 0,3 1 0 0,1-4 0 0,3 1 0 15,0-7 0 1,-7-3-27-16,7-6-3 0,-4 6-1 0,4-12 0 0,-7 2-149 15,7-5-31-15,0-10-5 0</inkml:trace>
  <inkml:trace contextRef="#ctx0" brushRef="#br0" timeOffset="5051.36">4255 11550 2016 0,'0'0'179'0,"0"0"-143"0,0 0-36 0,0-6 0 16,10-3 169-16,-6 5 27 0,6-2 6 0,4-3 1 0,0-1-167 0,4 4-36 15,-4-3 0-15,7 6 0 0,4-4 0 0,-7-2 0 16,6 9 0-16,5-3 0 16,-5-4 0-16,1 7-9 0,3-3 9 0,-3-3 0 15,7 6-161-15,-8 0-26 0,-2-6-5 0</inkml:trace>
  <inkml:trace contextRef="#ctx0" brushRef="#br0" timeOffset="5411.55">5493 10456 2192 0,'0'0'97'0,"0"0"20"0,0 0-93 0,0 0-24 0,0 0 0 0,0 0 0 16,0 0 24-16,0 0 1 0,-4 0 0 0,-6 6 0 15,-1-3-25-15,0 10 0 0,-6-1 8 0,6 4-8 16,-6-3 0-16,3 12 0 0,-4-7 0 0,0 8 0 16,1 2 8-16,6-3 0 0,-7 3 0 0,1-3 0 15,3 10 36-15,3-7 6 0,-7 6 2 0,4-5 0 16,4 8-20-16,-4 7-3 0,3-3-1 0,0-3 0 16,-3 5 13-16,0 4 3 0,4-3 0 0,-1 0 0 15,0 3-27-15,4-3-5 0,-3 6 0 0,-1-6-1 16,8-3-11-16,-8 9 0 0,11-6 9 0,0-6-9 0,0-1 0 15,11-2 0-15,-4-1 0 0,10 1 0 0,-6-7-12 0,7-3 0 16,3-3 0-16,-4 0 0 16,5-9-116-16,-1 2-24 0,0-12-5 0,4 4-1 15,-1 2-39 1,1-9-8-16,10-9-2 0,-10 2 0 0</inkml:trace>
  <inkml:trace contextRef="#ctx0" brushRef="#br0" timeOffset="5975.33">5683 11027 2246 0,'0'0'100'0,"-7"-4"20"0,7 4-96 0,0-6-24 0,0 6 0 0,0-9 0 15,4-1 119-15,10 1 19 0,-4 0 4 0,5 2 1 16,-1-2-124-16,7-1-19 0,-4 7-16 0,1-3 4 16,0-3 12-16,3 9-11 0,0-7 11 0,-3 4-10 15,-1 3-3-15,1 3-1 0,-4 4 0 0,-3-1 0 16,3-3 2-16,-7 6 0 0,-4 1 0 0,4-1 0 16,-7 1 4-16,-7 5 8 0,4-5-13 0,-8 9 5 15,1-4 8-15,-4 1 0 0,-1-4 8 0,-6 7-8 16,4-3 0-16,-5 0 9 0,5-4-9 0,-4 4 0 15,0-7 8-15,-1 10-8 0,1-10 0 0,4 1 0 0,-1 6 0 16,4-7 0-16,3 0 0 0,4-2 0 0,-3-4-14 0,10 3 3 16,0-6 1-16,0 0 0 0,0 0-1 0,3 3 0 15,4 3 0-15,7-2 0 0,-3-4 11 0,3 6 0 16,7-6-9-16,-7 3 9 0,4-3 0 0,0 0 0 16,-4 0 0-16,7 6 0 0,-11-6 0 0,8 10 0 15,-4-10 0-15,4 9 0 0,-8 0 0 16,4 1 0-16,-3-1 0 0,0 7 0 0,3-7 0 0,-7 7 0 15,0-3 0-15,-4-4 0 0,4 7 0 16,-3-1 13-16,-4-2-3 0,0 3-1 0,-4-1 0 0,-3-2 0 16,0 3 0-16,0-4 0 0,-3 4-9 0,-1 3 12 0,4-4-12 15,-11-5 12-15,4 5-12 0,0-2 0 0,0-4 0 16,-4 1 0 0,4-1-24-16,0-3-6 0,0 4-2 0,-7-10-720 0,7 6-144 15</inkml:trace>
  <inkml:trace contextRef="#ctx0" brushRef="#br0" timeOffset="6331">6149 10588 2790 0,'0'0'61'0,"0"0"13"0,0 0 2 0,0 0 3 0,7 9-63 0,4 7-16 0,-1-4 0 0,11 4 0 0,-10 3 0 0,14-1 0 16,-11 1 0-16,7 6 0 0,4-6-8 0,-1 6 8 15,-6 0-12-15,3 4 12 0,0-1 0 0,4 3 0 16,-11 1 0-16,7 2 0 0,-7 1 0 0,7 8 0 15,-6-5 0-15,-1 0 0 0,-4 6 0 0,1-4 0 16,-1-2 8-16,-10 0-8 0,0-4 0 0,0 4 0 16,-7 6 0-16,4-10 0 0,-11 1-8 0,3-1 8 15,-14 4 0-15,8-4 0 16,-1-6-57-16,-14 1-5 0,4 2-1 0,-7-9-717 16,-11-3-144-16</inkml:trace>
  <inkml:trace contextRef="#ctx0" brushRef="#br0" timeOffset="7345.19">3750 9945 864 0,'0'0'76'0,"0"0"-60"0,0 0-16 0,0 0 0 0,0 0 56 0,0 0 9 16,0 0 2-16,0 0 0 0,0 0 1 0,0 0 0 15,4-7 0-15,3 4 0 16,-4 3-1-16,4-6 0 0,0 6 0 0,4-3 0 0,3 3-11 0,4 0-1 15,-4-6-1-15,0 6 0 0,7 0-4 0,-10 0-1 16,6 0 0-16,1 0 0 0,-1 0-12 0,5 6-2 16,-1-6-1-16,-7 3 0 0,11 3-16 0,-11-3-3 15,0 4-1-15,3 2 0 0,-2 1-14 0,-5-4 8 16,1-3-8-16,-4 6 0 0,0 1 9 0,-4-4-9 16,-3-6 8-16,7 9-8 0,-7 1 14 0,0-10-2 15,-7 6-1-15,4-3 0 0,-4 7-3 0,0-1-8 0,-4-3 12 0,1 4-4 16,-1-4-8-16,0-3 0 0,1 7 9 0,3-10-9 15,-4 6 0-15,4-3 0 0,7-3 0 0,-3 0 8 16,3 0-8-16,0 0 0 0,0 0 8 0,0 0-8 16,0 0 0-16,0 0 0 0,0 0-12 0,0 0 4 15,0 0 8-15,0 0-10 0,0 0 10 0,0 0-10 16,0 0 10-16,3 6 0 0,8-6 0 0,-4 0-8 16,7 3 8-16,-4 4 0 0,-2-4 0 0,2 3-8 15,8-6 8-15,-11 9 9 0,10 1-1 0,-2-4-8 16,-5 4 17-16,8-7-3 0,-1 6-1 0,-2-3 0 15,-5 4-4-15,4 5-1 0,0-5 0 0,-3-1 0 16,3 1 4-16,-3-1 0 0,-4 0 0 0,0 1 0 16,0-1 19-16,-4 7 4 0,4-13 1 0,-7 6 0 15,0 4 0-15,0-10 1 0,0-3 0 0,0 10 0 16,-7-1-13-16,4 0-2 0,-4-2-1 0,0 2 0 0,0 0-21 0,-7 1 9 16,-1-1-9-16,-2-2 0 15,-1 5-31-15,-14-2-13 0,4 5-2 16,-7-5-722-16,0 8-144 0</inkml:trace>
  <inkml:trace contextRef="#ctx0" brushRef="#br0" timeOffset="11575.36">4590 12168 1360 0,'0'0'60'0,"0"0"13"0,0 0-58 0,0 0-15 15,0 0 0-15,0 0 0 0,0 0 33 0,0 0 4 16,0 0 1-16,0 0 0 0,0 0-22 0,0 0-5 16,0 0-1-16,0 0 0 0,0 0-10 0,0 0 0 15,0 0 0-15,0 0 8 0,0 0 4 0,0 0 1 16,0 0 0-16,0 0 0 0,-11 0 13 0,4 6 2 15,0-3 1-15,0 7 0 0,3-4-1 0,-10 3 0 0,7 7 0 0,-3-3 0 16,3-4 1-16,-4 7 0 16,-7 3 0-16,4-4 0 0,-3-2 3 0,6 2 0 0,0 4 0 15,-3 0 0-15,-7-3-18 0,7 3-3 0,-4-1-1 16,4 1 0-16,-3 3-10 0,6-3 10 0,-10 0-10 0,7 0 10 16,0 6 5-1,-7 0 1-15,6-3 0 0,-6-3 0 0,7 6-7 0,-11 3-1 0,4-3 0 0,0 3 0 16,-4 4-8-16,8-4 10 0,-4-3-10 0,-4-3 10 15,0 3 11-15,4 3 3 0,7-9 0 0,-11 3 0 16,4-3-24-16,7 3 0 0,-7-7 0 0,3 4 0 16,1-3 13-16,-1-4-1 0,7 4-1 0,-3 3 0 15,4-10-11-15,-1 7 8 0,-3 0-8 0,3-4 8 16,-3-2-8-16,4-1 8 0,3 7-8 0,-4-7 8 16,4 0-8-16,0 7 0 0,3-13 0 0,-6 7 8 15,6-1-8-15,-3 4 12 0,4-10-12 0,3 6 12 16,-7-3-4-16,3 4 0 0,4-10 0 0,0 3 0 15,-7 3 4-15,7-6 0 0,0 0 0 0,0 0 0 0,0 0 0 0,0 0 0 16,0 0 0-16,0 0 0 16,0 0-2-16,0 0 0 0,0 0 0 0,0 0 0 15,0 0-10-15,-4 3 0 0,1 4 9 0,3-7-9 0,0 0 0 0,0 0 0 16,-11 9 0-16,11-9 0 0,0 0 0 0,-7 6 8 16,7-6-8-16,-7 4 0 0,7 2 0 0,0-6 0 15,-10 3 0-15,10-3 8 16,0 0-8-16,0 0 0 0,-11-3 8 0,4 3-8 0,4-6 15 0,-1 2-2 15,4-2 0-15,-11 3 0 0,11-3 3 0,-7-4 0 16,0 4 0-16,7-3 0 0,0-1-8 0,-7 1-8 16,7-7 11-16,-3 7-11 0,3-4 19 0,-7-3-3 15,3 7-1-15,4-10 0 0,0 10-15 0,-7-7-16 16,7-3 3-16,0 10 1 0,0-7 12 0,7 7 16 16,-7-4-3-16,0 4-1 0,4-4-24 0,3 4-6 0,-7 0-1 15,3 5 0-15,4-2 19 0,-7 6 0 16,0 0-8-16,0 0 8 0,0 0 0 0,0 0-12 0,0 0 12 0,0 0-10 15,0 0 10-15,0 6-8 0,7 4 8 0,0-1-8 16,-3 7 8-16,-4-4 0 0,7 4-9 0,-7 3 9 16,0 0 0-16,0 0 0 0,0-4 0 0,-7 4 0 15,7 6 0-15,0-6 0 0,-4 9 0 0,4-9 0 16,0 6 0-16,-7-6 0 0,7 0 0 0,-3-4 0 16,-1 4 0-16,4-3 0 0,4-4 0 0,-1 4 0 15,-3-6 10-15,7-1-10 0,-7-9 12 0,4 6-12 16,7-3 21-16,-1 7-2 0,1-10-1 0,-1 6 0 0,4-6 0 15,0 0 0-15,1-6 0 0,2 6 0 16,1-3-9-16,3-4-1 0,0 7-8 0,4-9 12 16,-7 6-12-16,6-3 0 0,1-4 0 0,-4 7 0 15,0-10-22 1,4 10-7-16,-11-3-2 0,7-3 0 0,-3-1-205 16,0 1-42-16,-4-10-8 0,0 3-2 0</inkml:trace>
  <inkml:trace contextRef="#ctx0" brushRef="#br0" timeOffset="12515.72">3355 13720 1638 0,'0'0'72'0,"0"0"16"0,0 0-71 0,0 0-17 0,0 0 0 0,0 0 0 15,0 0 17-15,0 0 0 0,0 0 0 0,0 0 0 0,0 0 4 0,0 0 1 16,0-9 0-16,0 3 0 0,3-4 7 0,-3 1 2 16,-3-1 0-16,-1 1 0 0,4-1-11 0,-7-5-3 15,7 5 0-15,-3 1 0 0,-4-4-17 0,3-2 8 16,1 5-8-16,-4-5 0 0,-4 5 24 0,8-2-1 16,-8-4-1-16,7 10 0 0,-6-7 1 0,-1 7 0 15,-3-3 0-15,4 5 0 16,-1-2 6-16,0 6 2 0,-3-3 0 0,4 3 0 0,6 0-15 0,-6 3-2 15,-1-3-1-15,0 10 0 0,8-4-13 16,-8-3 0-16,8 6 0 0,-4 1 0 0,-4 5 0 16,8 1 0-16,3 3 0 0,-11 0 0 0,8 0 0 15,-5 6 11-15,5 3-11 0,-8 0 10 0,8 13-10 0,-4-10 0 16,3 10 9-16,-3-3-9 0,4-4 9 0,-4 10-9 16,0-6 12-16,7-4-12 0,-8 13 8 0,5-3-8 15,-4-9 0-15,3 2 0 0,4 7 0 0,-3-9 0 16,-4-1 8-16,3-6-8 0,-3 1 0 0,4-4-11 0,3 0 2 15,-7-6 0 1,3-4-102-16,1-2-20 0,3-7-4 0,-7-3-1 0</inkml:trace>
  <inkml:trace contextRef="#ctx0" brushRef="#br0" timeOffset="12705">2706 14194 2199 0,'0'0'97'0,"0"0"21"0,0 0-94 0,0 0-24 0,3-10 0 0,8 10 0 0,0-9 28 0,-1 3 0 16,4 2 1-16,0 4 0 16,4-6-14-16,-4 3-3 0,7 3-1 0,-7-6 0 15,11 3-11-15,0-4 0 0,-1 7 0 0,1-9 0 0,0 9 0 16,7-9-11-16,-8 9 3 0,4-10 0 16,-3 10-50-16,0-9-10 0,-4 2-1 0,4 7-575 15,-4-9-114-15</inkml:trace>
  <inkml:trace contextRef="#ctx0" brushRef="#br0" timeOffset="13047.18">3898 13560 748 0,'0'0'33'0,"0"0"7"0,0 0-32 0,0 0-8 0,-3-9 0 0,3 9 0 16,0 0 331-16,0 0 64 0,0 0 13 0,0-3 2 16,0 3-326-16,0 0-66 0,0 0-18 0,-4 3 0 15,-13-3 12-15,6 6-12 0,4 4 12 0,-11 2-12 16,4-3 0-16,0 13 0 0,-7-3-15 0,3 3 5 16,1 10 10-16,-1-4 11 0,0 0-3 0,4 0 0 15,0 7 18-15,0-10 3 0,-7 9 1 0,7-5 0 16,3 5 4-16,1-6 1 0,-1 0 0 0,0 7 0 15,4-1-7-15,0 4-2 0,4-3 0 0,-4 2 0 16,7-2-17-16,0-1-9 0,0 1 10 0,7-7-10 16,-4 6 0-16,4-5 0 0,7-1 0 0,-3-3 0 15,3-6-72-15,0 0-15 0,0-4-2 0,4-5-1 16,0-1-142-16,-1-3-29 0</inkml:trace>
  <inkml:trace contextRef="#ctx0" brushRef="#br0" timeOffset="13602.69">4008 13924 230 0,'0'0'20'0,"0"0"-20"0,7-9 0 0,-7 2 0 16,3-2 366-16,4 0 69 0,4-7 13 0,-8 6 4 15,8-2-324-15,-1 2-64 0,-2-5-12 0,9-1-4 16,-6 4-6-16,3-4-2 0,0-3 0 0,7 3 0 16,-7-2-3-16,7 8-1 0,-3-9 0 0,3 10 0 15,0-7-22-15,-3 7-5 0,0-1-1 0,6 1 0 16,-10 3 0-16,-3 6 0 0,3-3 0 0,0 3 0 15,-3 0 0-15,-1 3-8 0,-10 3 12 0,4 3-4 16,-4 1 3-16,0-1 0 0,0 7 0 0,-4-3 0 16,-3 2-2-16,0 4 0 0,0 0 0 15,-3-3 0-15,3 2-9 0,-4 1 0 0,0-3 9 0,1 3-9 16,-4-1 15-16,0 1-2 0,3 3 0 0,-7-3 0 0,1 0-13 16,3 6-10-16,-7-3 2 0,-1 0 0 0,-2 0 8 15,3-3 0-15,-4 6 0 0,7-7 0 16,-7 1 0-16,8-3 0 0,-1 3-9 0,1-4 9 0,10 4 0 15,-4-9 0-15,0 5 0 0,1-5 0 0,6-1 0 16,-3 7 0-16,7-13 0 0,-3 6 0 0,3 1 0 0,3-1 0 16,4-2 0-16,-3-4 0 0,3 3 0 0,7 3 0 15,-3-2 0-15,6-4 0 0,1-3 10 0,-4 6-10 16,4-3 12-16,-1 3-12 0,1-12 8 0,-1 6-8 16,-2 0 0-16,6 0 0 15,-7 0-27-15,-4 0-12 0,5 0-2 0,-5 0-1 16,1-3-86-16,3 3-18 0,-4 0-3 0,-6-6-462 15,-4 6-92-15</inkml:trace>
  <inkml:trace contextRef="#ctx0" brushRef="#br0" timeOffset="14196.09">4413 13397 1094 0,'0'0'97'0,"0"0"-77"0,0 0-20 0,0 0 0 16,0 0 173-16,0 0 31 0,0 0 7 0,0 0 1 16,0 0-120-16,0 0-23 0,7 0-5 0,0 3 0 15,-7-3-28-15,11 10-6 0,7-4-1 16,-4 3 0-16,0 1-8 0,0 6-1 16,4-4-1-16,-1 4 0 0,-3 9 0 0,7-3 0 0,1 3 0 0,-8 0 0 15,7 3-10-15,-3 0-1 0,-1 7-8 0,-3-7 12 16,4 7-2-16,0-7-1 0,-8 6 0 0,4-5 0 15,-3 5 16-15,-4-9 3 0,4 10 1 16,-4-1 0-16,-4-3-9 0,4 4-3 0,-7 9 0 0,4-7 0 16,-4 7-5-16,0 0-2 0,3 0 0 0,-6-6 0 15,-1 6-10-15,4-10 0 0,-7 4 9 0,4 6-9 16,-4-10 0-16,-1 1 0 0,5-1-12 0,-4-6 4 16,-4-2-57-16,-3-5-11 15,4 5-3-15,-5 2-985 0</inkml:trace>
  <inkml:trace contextRef="#ctx0" brushRef="#br0" timeOffset="15780.4">2526 12629 1670 0,'-4'-9'148'0,"4"9"-118"0,-7-7-30 0,4 7 0 16,3-6 152-16,-7 3 24 0,3 3 4 0,-3 0 2 15,7 0-143-15,-7 9-29 0,0 1-10 0,4-1 0 16,-8 0 0-16,7 7 0 0,-6 0 0 0,3-4-12 15,3 7 12-15,-3-3 0 0,4 3-10 0,-1-4 10 16,-3-2 0-16,4 9 0 0,-5-3-9 0,5-7 9 16,3 4 0-16,-4 3 0 0,-3-4 0 0,4 4 0 15,3-3 0-15,0-4 9 0,0 7-1 0,-7-9 0 16,7 5 9-16,-4-5 2 0,4 5 0 0,4-2 0 16,-4-4 4-16,7 4 1 0,-7-4 0 0,10 1 0 15,-6-7-24-15,10 3 0 0,-3-3 0 0,3-3 0 16,3 7 12-16,-2-14-1 0,2 7-1 0,1-3 0 0,-1-3-22 15,5-4-4-15,-1 7 0 0,-7-3-1 16,7-3-35 0,-7-1-6-16,7 1-2 0,-7-7 0 0,4 7-126 0,0-1-26 15,-4-5-4-15</inkml:trace>
  <inkml:trace contextRef="#ctx0" brushRef="#br0" timeOffset="16008.63">2805 12535 2361 0,'0'0'104'0,"0"0"23"0,-11 6-102 0,7 10-25 0,1 3 0 0,-4 3 0 16,-4 3 29-16,8 0 1 0,-1 3 0 0,-6 0 0 15,3 7-30-15,3-7 0 0,-3 6 0 0,4-5 0 16,-1 5 0-16,4-9 0 0,-7 3 0 0,3-2 0 16,4 2 0-16,-7-3-18 0,4 3 2 0,3-3 1 31,0 3-44-31,-4 1-9 0,4-4-1 0,-7 9-1 15,4-6-25-15,-4 7-5 0,3-1 0 0,-3-2-1 16,0 8-51-16,7-2-11 0</inkml:trace>
  <inkml:trace contextRef="#ctx0" brushRef="#br0" timeOffset="17261.78">3390 14837 288 0,'0'0'25'0,"0"0"-25"0,0 0 0 0,0 0 0 0,0 0 288 0,0 0 53 0,-3 0 11 0,3 0 1 15,-11-10-197-15,11 10-40 0,-7 0-8 0,7 0-2 16,-11-3-32-16,8 3-6 0,3 0-2 0,-11 3 0 16,1-3-41-16,3 10-8 0,-4-4-1 0,1 6-1 15,-5-2-15-15,5 5 0 0,-1 1 0 0,-3 3 0 16,-7 0 0-16,7 0-12 0,0 6 12 0,-7-7-10 15,6 11 10-15,-6-4 0 0,7 0 0 0,-10-3 0 16,2 9 12-16,-2-3-1 16,2 7-1-16,-2-7 0 0,-4 0 18 0,6 4 4 15,-2-4 1-15,-1 0 0 0,4-3 2 0,0-6 0 0,3 9 0 0,-3-9 0 16,7 0-10-16,0 6-1 0,-8-9-1 16,8 2 0-16,0 1-13 0,-7-3-2 15,7-3-8-15,3 2 12 0,-3 4-12 0,4-10 8 0,-1 7-8 0,-3-7 0 16,3 7 0-16,1-6 8 0,6 2-8 0,-3-2 0 15,4-4 0-15,-8 3 9 0,4-9-9 0,4 10 8 16,-1-4 0-16,4-3 0 0,0-3 0 0,0 0 0 0,0 0 3 0,-7 0 0 16,7 0 0-16,-4 6 0 15,4-6 5-15,0 0 2 0,0 0 0 0,-10 0 0 0,6-6-6 16,4 6-2-16,-7-3 0 0,7-3 0 0,-3-4-2 0,-4 4-8 16,3 3 12-16,4 3-4 0,0-6-8 0,-7-4 0 15,7 1 0-15,-3-1 0 0,3 7 0 0,-4-3 0 16,4-4 0-16,-7 1 0 0,7 3 0 15,-4-4 0-15,4 1 0 0,0 0 0 0,0-1 0 16,0 1 0-16,0-1 0 0,-7 1 0 0,7 0 0 0,-3-7 0 16,3 6 0-16,0 1 0 0,-4 0 0 0,-3-1 0 0,4 1 9 15,3-7-9-15,-11 7 0 0,11-1 0 16,-7 1 0-16,7 0 0 0,0-1 0 0,-3 1 0 16,3 2 0-16,3 1 0 0,-3 6 0 0,0 0-8 15,0 0 8-15,0 0-8 0,0 0 8 0,7 16 0 0,-7 0 0 0,4 2 0 16,3 1-8-16,-7 0 0 0,3 6 0 0,4 3 0 15,-7-3 8-15,4 0 0 0,-4-3 0 0,0 3 0 16,3 1 0-16,4-4 0 0,-7-7 0 0,4 4 0 16,3-3 8-16,-3-4 3 0,-1 1 1 0,4-4 0 15,-3-6-12-15,3 7 0 0,3-4 0 16,-6-3 0-16,6-3 28 0,1 6 3 0,-7-2 1 0,6-4 0 16,1 0-32-16,-1 0-15 0,-3 0 2 0,4 0 0 15,0-4 13-15,-1 4 0 0,1-6 0 16,3 6 0-16,-4 0-24 0,5 0 2 0,-5 0 0 0,1 0 0 31,3-3-110-31,-4-3-21 0,1 6-5 0,-8-3-936 0</inkml:trace>
  <inkml:trace contextRef="#ctx0" brushRef="#br0" timeOffset="18639.16">2247 16075 1036 0,'0'0'46'0,"0"0"10"0,0 0-45 0,0 0-11 16,0 0 0-16,0 0 0 0,0 0 114 0,0 0 21 15,0-6 4-15,0-3 1 0,0 9-116 0,0-4-24 16,0-2 0-16,0 6 0 0,0 0 0 0,0-9 0 16,4-1 0-16,-4 10 0 0,0-6 12 0,0 6 1 15,7-3 0-15,-7 3 0 0,0 0 3 0,0 0 0 16,0 0 0-16,0 0 0 0,0 0 8 0,0 0 1 0,0 0 1 16,0 0 0-16,0 0 10 0,0 0 3 0,0 0 0 0,0 0 0 15,0 0-7-15,0 0-2 0,0 0 0 0,0 0 0 16,0 0 3-16,0 0 1 0,0 0 0 0,0 0 0 15,0 0 5-15,0 0 1 0,0 0 0 0,0 0 0 16,0 0-22-16,0 0-4 0,0 0-1 0,0 0 0 16,0 0-4-16,0 0-1 0,0 0 0 0,0 0 0 15,0 0-8-15,0 0 8 0,0-6-8 0,-7-4 8 16,7 7 8-16,-4-3 0 0,4-4 1 16,-7 10 0-16,4-9 5 0,3 0 1 0,-7 2 0 0,3 4 0 15,4-3-6-15,-3-4-1 0,-5 1 0 0,8 0 0 16,-3-1-7-16,3 1-1 0,0-7-8 0,-7 7 12 15,3-1-12-15,4 1 8 0,-3 0-8 0,-4 2 0 16,3-2 12-16,4-1-4 0,-10 7-8 0,3-3 12 16,3 3 4-16,-7-3 0 0,8 3 0 0,-8-4 0 0,-3 7-4 0,4 0 0 15,-1 0 0-15,1 10 0 0,-1-4-12 0,-3 3 8 16,3 1-8-16,8-1 0 0,-8 1 0 0,-3 5 0 16,7-2 0-16,3 2 0 0,-6 4 0 15,6 0-12-15,-3 0 12 0,4 6-10 0,-4 3 10 0,3-3 0 16,4 10 0-16,-3-1-8 0,-8-2 8 0,11 12 0 15,-7-1 0-15,3-5 0 0,4 6 8 0,-3 0 3 16,3 0 1-16,-7-7 0 0,3 4-12 0,4-6 0 16,-7-4 0-16,7-6 0 0,-3 3 0 0,3 4 0 15,-7-10 8-15,7 3-8 0,-4 0 12 0,4-6-4 16,-3 6 0-16,3-3 0 0,-7 3-8 0,3-6 0 16,4 6 0-16,-7-7 0 0,3 8 0 0,1-8 0 0,-4 1 0 0,3 0 0 15,-6 0 0-15,3 3 0 16,3-10 0-16,4 4 0 0,-3-7 0 0,-4 7 0 0,3-7 0 15,-3-5-11 1,7-4-39-16,0 0-8 0,0 0-2 0,0 0 0 16,0 0-108-16,-7 0-23 0,-4-10-4 0,11 7-732 0</inkml:trace>
  <inkml:trace contextRef="#ctx0" brushRef="#br0" timeOffset="19014.15">1683 16596 2073 0,'-18'-3'184'0,"18"3"-147"15,-3 0-29-15,3 0-8 0,0 0 100 0,0 0 18 16,0 0 4-16,0 0 1 0,0 0-105 0,0 0-18 16,0 0-9-16,0 0 1 0,10 0 8 0,4 0 0 15,-3 0 0-15,3-7-8 0,7 7 20 0,4 0 5 16,0-3 1-16,3 3 0 0,4-6 2 0,-8 6 0 16,11-3 0-16,-10 3 0 0,0 0-20 0,0-6 0 15,-1 6-8-15,-3 0 8 0,1 0 0 0,-8 0 0 16,-4 0 0-16,4 0 0 0,-3-4-15 0,3 4-3 0,-10 0-1 0,3 0 0 31,-7 0-42-31,10 0-9 0,-10 0-2 0,0 0 0 16,0 0-119-16,0 0-24 0,0 0-5 0,0 0-572 0</inkml:trace>
  <inkml:trace contextRef="#ctx0" brushRef="#br0" timeOffset="19481.86">2815 15978 2336 0,'-3'-9'104'0,"3"9"20"0,0-10-99 0,0 4-25 15,-7 3 0-15,7-4 0 0,0-2 8 16,0 9-8-16,0 0 8 0,0 0-8 0,-4 0 10 0,4 0-10 16,-7 0 12-16,0 6-12 0,-4-3 9 0,4 7-9 15,0-4 0-15,-3 10 9 0,-1-4-9 0,1 4 0 16,-1-3 0-16,0 9 0 0,-3-4 14 0,4 1 7 16,-4 6 2-16,3-3 0 0,-3 10 13 0,0-4 4 0,-7 0 0 0,6 7 0 31,1 2-32-31,-7-2-8 0,7-1 0 0,-4-6 0 0,1 10 27 0,6-4 4 15,-3-5 1-15,-4 5 0 0,11-6-17 0,-3 4-3 16,-1-4-1-16,11 0 0 0,-7-9-2 0,4 6 0 16,3 3 0-16,3-9 0 0,-3 6-9 0,7 0-12 0,-7-6 2 15,11 6 1-15,-8-6 9 0,8 0 0 0,0 0-9 16,-1-4 9 0,4 4-36-16,0 0-4 0,0-3 0 0,4-1 0 0,-4-5 23 0,7-1 4 0,-7-6 1 0,1 7 0 31,6-4-40-31,-7-3-8 0,0-3-2 0,0 0 0 0,-3 0-122 15,-1 0-24-15,1 0-4 0,-1-3-2 0</inkml:trace>
  <inkml:trace contextRef="#ctx0" brushRef="#br0" timeOffset="19823.55">3126 16273 2163 0,'0'0'96'0,"0"0"20"0,-7-3-93 0,7 3-23 0,0 0 0 0,0 0 0 0,0 0 37 0,0 0 3 0,0 0 1 16,-4 3 0-16,4 6-41 0,-3 7 0 15,3-4 0-15,3 4 0 0,-3 9 0 0,0-6 0 16,4 9 0-16,-4-3 0 0,0 0 0 0,7-3 0 16,-7 3 0-16,0 0 0 0,0-3 8 0,-7 4 0 0,7-1 0 0,-4 3 0 15,1-3-8-15,3 0 0 0,-8-3 0 0,5-3 0 32,-4 6-21-32,3-9-7 0,4-4 0 0,0 4-1 15,-3-1-164-15,3-5-33 0</inkml:trace>
  <inkml:trace contextRef="#ctx0" brushRef="#br0" timeOffset="20243.54">3316 15997 1900 0,'0'0'169'0,"0"0"-135"15,-7-3-34-15,7 3 0 0,0 0 120 0,0 0 18 16,0 0 3-16,0 0 1 0,0 0-122 0,7 0-20 16,7 0-12-16,-3 3 2 0,-1 6 10 0,-3 1-8 15,4-1 8-15,7 7-8 0,-4 3 8 0,-4-4 0 16,4 4 8-16,4 6-8 0,0-6 9 0,-1 9-9 0,1-3 12 0,-4 3-12 15,7-2 8-15,-7 2-8 0,1-3 0 0,-1 3 0 16,-4 0 11-16,4 4-11 0,-3-1 10 0,-4 0-10 16,7-2 18-16,-10 8-2 0,3-12-1 0,-7 13 0 15,3-10-15-15,-3 7 0 0,-3-1 0 0,3-6 0 16,0 4 0-16,-11-1 0 0,1-6 0 0,-1 3 0 16,-3 7 11-16,0-10-1 0,-7-6 0 15,-1 6 0 1,5-6-34-16,-8-1-6 0,-7 1-2 0,4 0 0 15,3-13-20-15,-10 4-4 0,3-1 0 0,-3-9-620 0,0 0-124 0</inkml:trace>
  <inkml:trace contextRef="#ctx0" brushRef="#br0" timeOffset="20915.3">1556 15191 288 0,'0'0'12'0,"0"0"4"0,0 0-16 0,0 0 0 0,0 0 0 0,0 0 0 16,0 0 446-16,-4 3 86 0,-6 3 18 0,6-3 3 16,-3 7-446-16,4 2-90 0,-5-2-17 0,5 2 0 15,-1-2 0-15,-6 5-9 0,3-5 9 0,3 6 0 16,-6-7-13-16,-1 3 4 0,8-5 1 0,-8 2 0 16,7 7 8-16,-6-7 0 0,3 1 0 0,3-1 0 0,-6 0 0 0,6 1 0 15,-6-1 0-15,3 1 0 0,7-10 0 0,-4 9 0 16,4-9 0-16,0 0 0 15,0 0 0-15,0 0 0 0,0 0 0 0,0 0-8 0,11 0 8 0,-1 0 0 16,-3 0-9-16,4 0 9 16,6 0-8-16,-9 0 8 0,9 0-10 0,-3 6 10 0,0-3-9 0,0-3 9 15,8 7-8-15,-8-7 8 0,3 9 0 0,-2-9 0 16,-1 10 0-16,-4-4 0 0,1-3 0 16,3 6 0-16,-11-2 0 0,4 2 0 0,4 0 0 0,-7 1 0 15,-4 6 0-15,0-4 0 0,-11-2 8 0,7 5 1 16,-3 4 0-16,4-3 0 0,-8-4-9 15,8 4 0-15,-8 3 0 0,4-4 0 0,0-2 0 0,-3 3 0 16,2 2 0-16,5-2 0 0,-8 0 0 0,1-4 0 0,-1 7 0 16,8-3 0-1,-11-7-38-15,3 10-3 0,0-3-1 0,-3-7-586 0,4 1-118 16</inkml:trace>
  <inkml:trace contextRef="#ctx0" brushRef="#br0" timeOffset="21148.59">1453 15310 1555 0,'0'0'68'0,"0"0"16"0,0 0-68 0,0 0-16 0,0-3 0 0,4-3 0 0,7 3 273 0,3-4 51 15,0-2 11-15,7-1 1 0,0 1-280 0,4 0-56 16,3-1-11-16,4 1-2 0,-8-7 4 0,12 7 1 15,-8-7 0-15,4 7 0 16,-4-1-34-16,4 1-6 0,-8-1-2 0,1 1 0 16,-7 3-192-16,-1-4-38 0,12 1-8 0,-15-1-2 0</inkml:trace>
  <inkml:trace contextRef="#ctx0" brushRef="#br0" timeOffset="53289.77">2025 17245 1267 0,'-14'-6'56'0,"10"6"12"0,-6 6-55 0,-1-6-13 0,1 6 0 0,-1-3 0 16</inkml:trace>
  <inkml:trace contextRef="#ctx0" brushRef="#br0" timeOffset="53690.5">1302 17336 864 0,'-25'9'76'0,"0"-9"-60"15,-10 6-16-15,3-2 0 0,1 2 117 0,-1-6 21 16,4 0 4-16,-4 0 1 0,7 0-105 0,0 6-21 16,1-12-4-16,-1 6-1 0,11-6 21 0,-7 6 4 15,10 0 1-15,-3 0 0 0,4 6-19 0,6-6-4 16,-7 0-1-16,4 9 0 0,4 1 7 0,-8-4 2 15,11-6 0-15,0 3 0 0,0-3 31 0,0 9 6 16,11 7 2-16,-8-6 0 0,8-1 15 0,3-3 3 16,7 4 1-16,0-7 0 0,4 3 13 0,3-3 2 15,4 3 1-15,14-2 0 0,-4-4-25 0,15 0-6 0,3 0-1 16,0-4 0-16,10 4-17 0,4 0-4 0,0 0-1 16,11-6 0-16,7 6-25 0,3 0-5 0,-3 0-1 15,3 0 0-15,7 0-4 0,-3 0 0 0,7 0-8 16,-7 6 12-16,7-6-12 0,-8 0 0 15,8 0 0-15,3 0 0 0,-10 4 0 0,4 2 8 0,-5-6-8 0,-2 0 0 16,-1 0 0-16,0-6 9 0,-10 6-9 0,-1 0 8 16,-6-4 0-16,0 4 0 0,-8-6 0 0,-3 3 0 15,0-3-8-15,-7 6 0 0,-10-3 0 0,-1-4 0 16,-3 4-136-16,-11-3-20 0,18-13-4 0,-21 3-1 16</inkml:trace>
  <inkml:trace contextRef="#ctx0" brushRef="#br0" timeOffset="62372.22">4967 14739 1152 0,'-7'0'102'0,"7"0"-82"0,-11 0-20 0,4 0 0 16,7 0 256-16,0 0 46 0,-3-3 10 0,3 3 1 15,0 0-253-15,0 0-52 0,0 0-8 0,0 0 0 16,0 0 0-16,0 0 0 0,3 3 12 0,4 4-4 16,4-4 1-16,-7 3 0 0,10 3 0 0,-4 1 0 15,4-4 12-15,-7 4 3 0,4-1 0 0,-7 7 0 16,6-4 7-16,1 4 1 0,-4-4 1 0,3 4 0 15,8 3-9-15,-4 0-3 0,-3-4 0 0,3 10 0 16,0-6-4-16,7 0-1 0,-10 6 0 0,3-6 0 0,0 6-4 16,7-3-2-16,-10 3 0 0,6 10 0 0,1-7-10 15,7 0 10-15,-11 7-10 0,3-7 10 16,5 6-10-16,-1-6 0 0,-4-2 9 0,1 2-9 16,0-3 8-16,-1 3-8 0,-6-9 10 0,3 6-10 15,0-6 9-15,-3 6-9 0,3-6 8 0,-7 0-8 0,0 6 9 16,3-7-9-16,-2 7 10 0,-1-6-10 0,0 0 13 0,3 0-3 15,-6 6-1-15,6-6 0 0,4-3 7 0,-7 2 2 16,8-2 0-16,-5-3 0 0,-6-7 2 0,6 3 0 16,1-2 0-16,-1-4 0 0,-10-3-7 0,4 6-1 15,-4-6 0-15,0 0 0 0,0 0-3 0,0 0-1 16,11 0 0-16,-11 0 0 0,0 0 3 0,0 0 0 0,3-6 0 0,4-4 0 16,-7 1 17-16,0 3 3 0,4-7 1 0,-1-3 0 15,-3-2-32-15,4 2 0 0,-4 3 0 0,0-6 0 16,0-2 0-16,3 2 8 0,-3 0-8 0,0-6 12 15,-3 6-12-15,3-6 8 0,0 3-8 16,-4-3 0-16,4 0 8 0,-3-3-8 0,-1 2 0 16,4 5 0-16,0-5 0 0,0 8 0 0,0-1 0 15,0 3 0-15,0 0 0 0,0 4 0 0,0-4 0 16,0 7 0-16,0-1 0 0,0 4 0 0,0 3 0 0,0 3 0 16,0 0 0-16,0 0-16 0,0 0 1 0,11 0 1 15,-4 3 5-15,3 3 1 0,-3 4 0 0,8-1 0 16,-12 1 8-16,8-1-12 0,-4 0 12 0,0 7-12 15,0 0-1-15,0-4-1 0,0 4 0 0,4 3 0 16,-8-3 14-16,4-4 0 0,-3 4 0 0,-1-7 10 16,1 10-10-16,3-10 0 0,0 7 0 0,-7-7 0 0,0 7 0 15,0-3 0-15,3-4 0 0,-3 7 0 0,-3-1 0 0,3-2 0 16,0-4 0-16,-7 7 0 0,0 0 0 16,3-4 0-16,-3 4 0 0,7-3 0 0,-10-7 0 0,2 9 0 15,-2-2 0-15,3 3 0 0,-7-7 0 16,3 1 0-16,4 5 0 0,-4-5 8 0,1-1-8 0,3 0 0 15,-7 1 0-15,3-1 8 0,1-2-8 16,-5-4 0-16,5 6 9 0,-8-9-9 0,1 6 9 0,2-3-9 16,-6 4 12-16,0-4-12 0,4-3 15 0,-5 0-4 15,8 6-1-15,-10-6 0 0,2 0 2 0,8 0 1 0,-7 0 0 16,7 0 0-16,-4-6-4 0,4 6-1 16,0 0 0-16,4 0 0 0,-5-3-8 15,5 3 0-15,-4 0 9 0,0-7-9 0,3 7 0 0,-3-3 0 16,3 3 0-16,1-6 8 0,-1 6-8 0,8-9 0 15,-4 9-11-15,3-10 11 16,4 4-120-16,0 3-17 0,4-3-4 0</inkml:trace>
  <inkml:trace contextRef="#ctx0" brushRef="#br0" timeOffset="63097.81">6604 15727 2260 0,'-4'-6'50'0,"-3"3"10"0,0-7 3 0,4 1 0 0,-4-1-51 0,3-5-12 0,1 9 0 0,-1-7 0 16,1-3 8-16,-1 7-8 0,-3-7 11 0,0 7-11 15,0-4 18-15,3 4-3 0,-6-7-1 0,3 7 0 16,-4-1 9-16,4 1 1 0,0 0 1 0,0 2 0 16,-4 7 11-16,11-3 1 0,-10-3 1 0,3 6 0 15,0 0-11-15,0 6-3 0,-4-6 0 0,1 3 0 16,3 4-16-16,-4-4-8 0,-3 6 8 0,3 1-8 16,-3 5 0-16,4-5 0 0,-8 8 0 0,4 1 0 0,-4 6 0 0,8 0 10 15,-12 4-10-15,8 5 10 0,0 4 3 0,4 6 1 16,-8 0 0-16,11 3 0 0,-11 6-14 0,4 0 9 15,0 7-9-15,3-4 8 0,1 7-8 16,-1-3 0-16,-3 2 0 0,4-5 0 0,-1 2 0 16,4-5 0-16,-11-7 0 0,4 3 8 0,0-3-8 15,0-3 8-15,-4 0-8 0,4 0 8 0,-3-7-8 0,6-2 0 16,-7 2 0-16,8-12 0 0,-4 4 0 0,3-11-17 16,4 4 4-16,-4-9 1 15,-6 3-81-15,10-13-16 0,-7-3-3 0,3 0-1 16,4-3-127-16,-7-13-24 0,-21-19-6 0,13-2-486 0</inkml:trace>
  <inkml:trace contextRef="#ctx0" brushRef="#br0" timeOffset="63326.59">5634 16505 1555 0,'0'0'138'0,"0"0"-110"0,0-3-28 0,3-4 0 16,4-2 225-16,8 3 40 0,-12-4 8 0,11 7 2 15,4-6-207-15,-4 2-42 0,7-2-8 0,-7 6-2 16,4-3 13-16,3-1 3 0,4 4 0 0,-4 3 0 15,4-6-32-15,3 3-21 0,0-3 3 0,4 2 1 16,0-2-9-16,-4 3-2 16,4-3 0-16,-1 6 0 0,1-3-40 0,0-4-8 0,-4 1-1 0,0 3-1 31,0-6-89-31,-3-1-17 0,0 1-4 0,0-1-1 0,-1-5 58 0,1 5 12 16,-7 1 3-16,6-7 0 0,-13 7 0 0,6-7 0 0</inkml:trace>
  <inkml:trace contextRef="#ctx0" brushRef="#br0" timeOffset="63700.6">7232 15649 1785 0,'0'0'159'0,"0"0"-127"0,-4 0-32 15,4 0 0-15,-7-3 82 0,4-4 10 0,-8 7 3 0,4 0 0 16,-3 0-68-16,3 0-14 0,-4 0-2 0,0 0-1 15,1 7 11-15,-4 2 3 0,3-6 0 0,-3 7 0 16,0 5-24-16,-4-5 0 0,4 8 0 0,0-2 8 16,0 3 13-16,0 0 3 0,-4 6 1 0,1 3 0 15,-1 0 19-15,0 7 3 0,-3-1 1 0,0 1 0 16,-4-7-36-16,1 10-12 0,-5 2 9 0,5 4-9 16,-5-6 17-16,5 9-1 0,-1 3-1 0,7-3 0 15,-6-3 1-15,6 9 1 0,4-9 0 0,3 3 0 16,-3-3 6-16,7 0 1 0,0-9 0 0,7 2 0 15,0-2-24-15,0-1 8 0,4 1-8 0,-1-4 0 16,8-6 0-16,-1 3 0 0,4-3 0 0,4-6 0 16,-4 0-24-16,0 3 1 0,4-9 0 0,0 2 0 15,-4-5-17 1,7-1-3-16,0 0-1 0,-7 1 0 0,4-4-48 0,3-3-9 0,-3 4-3 0,-1-4 0 16,-3-3 20-16,4-3 3 0,0-4 1 0,-4 7-499 15,0-9-99-15</inkml:trace>
  <inkml:trace contextRef="#ctx0" brushRef="#br0" timeOffset="64222.88">7341 16182 403 0,'0'0'17'0,"0"0"5"0,-3 0-22 0,-8 0 0 0,1 0 0 0,-1 3 0 16,0-3 483-16,1 6 92 0,3-6 18 0,-4 10 4 16,1-1-481-16,-4 0-97 0,-1-2-19 0,5 5 0 15,-8-2 0-15,4 5 0 0,4 4 0 0,-5 0 0 16,1 3-10-16,0 0 10 0,4 3 0 0,3 0-9 15,-4-3 9-15,4 9 0 0,0-2 8 0,0-1-8 16,3 0 16-16,1-3 0 0,-1 3-1 0,4-3 0 16,-3 0-15-16,3-3 11 0,0 4-11 0,3-8 10 15,1-2-10-15,3 3 0 0,-4-10 0 0,8 10 8 16,-4-13-8-16,4 4 0 0,3-4 0 0,3-3 0 16,-3-3-12-16,8 0 1 0,-12-3 1 0,8-3 0 15,-1-4 10-15,1-5 11 0,3 5-3 0,-7-2 0 16,0-4 12-16,1 0 3 0,2-2 0 0,-6 5 0 0,-1-9 5 15,4 3 0-15,-6-6 1 0,-1 3 0 0,3-3-13 16,-6 0-4-16,3-3 0 0,-4 0 0 0,1-7 16 0,-1 10 4 16,-3-3 0-16,0 0 0 0,-3 2-32 0,3-2 0 15,-7 3 0-15,3 6 0 0,1-6 0 0,-8 6 0 16,4 7 0-16,-4-4 0 16,-3 1-20-16,4 5-9 15,-1 1-3-15,-3-1 0 0,4 1-20 0,-1 3-5 0,4-4-1 0,0 7 0 16,7-3-107-16,0 6-22 0,-7 0-4 0,7 0-471 15,0 0-94-15</inkml:trace>
  <inkml:trace contextRef="#ctx0" brushRef="#br0" timeOffset="64867.66">7571 15721 691 0,'0'0'61'0,"0"0"-49"0,10 0-12 0,-3 0 0 15,0 6 164-15,0-6 31 0,0 3 5 0,0 4 2 16,4-7-106-16,-7 9-20 0,-4-9-5 0,7 9-1 16,0 1-30-16,3-1-7 0,-3 1-1 0,-3-1 0 15,3 7 1-15,7-7 0 0,-3 10 0 0,-1-3 0 16,4 2 17-16,0 1 3 0,4-3 1 0,3 12 0 15,4-3-26-15,0 3-4 0,-4 1-2 0,3 2 0 16,1-3-9-16,-4 7-1 0,1-4-1 0,-5 10 0 16,1-4-11-16,-4 7 12 0,-4 0-12 0,-2 0 12 15,-1 3 4-15,-7-3 0 0,-4 0 1 0,1 3 0 16,-8-3 0-16,4 0 0 0,-11 0 0 0,-3 9 0 16,0 0 5-16,-4 1 1 0,1-1 0 0,-5-6 0 15,-2-3-9-15,-1-10-2 0,-3 4 0 0,6-3 0 16,-6-7 7-16,-4-3 1 0,4 0 0 0,0-13 0 15,3 4-37-15,-3 0-7 16,-1-7-2-16,-2-9-717 0,-1 0-143 0</inkml:trace>
  <inkml:trace contextRef="#ctx0" brushRef="#br0" timeOffset="66226.49">8188 15282 748 0,'0'0'67'0,"0"0"-54"0,0 0-13 0,0 0 0 16,0 0 145-16,0 0 27 0,0 0 4 0,0 0 2 15,-4-3-87-15,4 3-18 0,-7-7-3 0,0 1-1 16,4 6-10-16,-4 0-3 0,0 0 0 0,-4 6 0 16,4 1-27-16,-4 2-5 0,1 1-2 0,3 2 0 15,-7 4 5-15,3-1 1 0,1 4 0 0,-1 0 0 16,0 6-13-16,1-3-3 0,-1 3 0 0,1 3 0 0,3-3-1 0,0 4-1 15,-4-4 0-15,4 0 0 0,7-3-10 0,-7 3 0 16,7 3 0-16,0-3-11 0,0-6 11 16,7 6 0-16,-7-6 8 0,3 0-8 0,4 0 0 0,4-4 0 15,-4 4 0-15,4-10 0 0,-4 1 9 0,7-1-9 16,-7-2 12-16,7 2-12 0,-3-9 0 16,3 0 0-16,0 0 0 0,-4-3 0 0,8-3 0 0,-4-1 0 15,-3 4 9-15,3-3-9 0,-4 3 16 0,5-7-2 16,-5-5-1-16,-3 5 0 0,4 1 7 0,-11 3 2 15,7-4 0-15,-7 1 0 0,3-1-5 0,-3 1-1 16,-3 6 0-16,-1-10 0 0,1 10 8 0,-4-3 2 16,-4 3 0-16,1-4 0 0,3-2-1 0,-4 9 0 15,-3 0 0-15,7-3 0 0,-4-3-12 0,1 6-2 0,-1 0-1 16,0 0 0-16,1 0-10 0,-1 0-17 0,4 0 4 0,-3 0 1 31,3 0-40-31,0 0-7 0,7 0-1 0,0 0-1 16,-11 0-8-16,4 0-2 0,0 0 0 0,7 0-558 15,0 0-112-15</inkml:trace>
  <inkml:trace contextRef="#ctx0" brushRef="#br0" timeOffset="198281.51">6304 11936 1324 0,'0'0'118'0,"0"0"-94"16,0-9-24-16,0 9 0 0,0 0 195 0,-3-10 34 15,3 10 7-15,0-6 2 0,0 6-161 0,-4-3-32 16,4 3-6-16,-3-7-2 0,3 7 20 0,-7-3 4 16,7 3 1-16,0 0 0 0,-4 0-14 0,4 0-4 15,0 0 0-15,0 0 0 0,0 0-17 0,0 0-4 16,0 0-1-16,11 3 0 0,-4 4-8 0,10-7-2 15,-6 9 0-15,3 1 0 0,0-1 0 0,7 0 0 16,-10 7 0-16,6-3 0 0,-2 2 0 0,2 10-1 0,-6-6 0 16,6 6 0-16,-2 3-11 15,2 1 8-15,-3-4-8 0,0 12 8 0,1-8-8 0,2 5 12 16,-10 1-12-16,4-1 12 0,6 1-12 0,-10-7 0 16,11 6 0-16,-7-5 8 0,6-1-8 0,-3 6 8 0,4-9-8 15,-4 4 8-15,7-1 0 0,-7-3-8 0,4-6 12 16,0 6-4-16,-1-6 0 0,1-1 0 0,-7 1 0 0,3-3 0 15,0 3 1-15,-4 0 0 0,1-4 0 0,-4-5 0 16,0 8-9-16,4-8 0 0,-11-1 9 0,3 7-9 16,1-7 0-16,-1 1 8 0,-3-1-8 0,7 7 0 15,-3-7 0-15,-1 1 0 0,8-1 0 0,-7-3 0 16,3 4 0-16,0-7 0 0,0 3 0 0,3-3 0 16,-3 4 0-16,4-4 0 0,-4-3 0 0,0 0 0 15,4 0 0-15,-4 0 0 0,-7 0 0 0,0 0 0 16,7 0-23-1,-7 0-2-15,0 0-1 0,0 0 0 0,0 0-22 0,0 0-4 0,3-3 0 0,-3 3-1 32,-3-7 21-32,3 7 4 0,0 0 0 0,0 0 1 0,0 0 18 0,0-9 9 0,0 9-10 0,0 0 10 0,0 0 0 15,0 0 0-15,0 0 0 0,7-3 0 0,-7 3 0 0,7 0 0 16,-7 0 0-16,7 0 0 0,-7 0 10 0,0 0-10 16,7 3 8-16,-7-3-8 0,0 0 0 0,7 6 0 15,0-3 8-15,-3 7-8 0,-4-10 0 0,7 6 12 16,-7-6-12-16,7 3 12 0,-4 3 4 0,-3-6 2 15,7 7 0-15,-7-7 0 0,7 3 7 0,-7-3 2 16,0 0 0-16,0 0 0 0,0 0 2 0,0 0 1 16,0 0 0-16,0 0 0 0,11 0 0 0,-11-10 0 0,7 4 0 15,0-3 0-15,4-1-4 0,-11 1-1 0,7-4 0 16,-4-2 0-16,4-4-6 0,0 0-2 0,-3-6 0 0,3 0 0 16,-7-3-9-16,3 3-8 0,4 3 12 0,-7 0-12 15,4 0 8-15,-4 6-8 0,-4-3 0 0,4 10 0 16,-3-1 0-16,-1 4 0 0,1-3 0 0,3 9 0 15,0 0 0-15,0 0-9 0,0 0 9 0,-11 6-12 16,4 3 1-16,0-6 0 0,4 7 0 0,3-4 0 16,-4 10 11-16,8-4-13 0,-4-2 5 0,0-1 8 15,3 7-10-15,-3 0 10 0,4-4 0 0,-1-2-9 16,4 5 9-16,-3 1 0 0,3-4 0 0,-7-2 0 0,0 9 0 16,0-10 0-16,0 7 0 0,0 3 0 15,0-4 0-15,-7 4 0 0,3-3 0 0,4-4 0 0,-7 4 0 16,0 3 0-16,0-4 0 0,4-2 0 15,-8 3 0-15,4-7 0 0,0 0 0 0,0 7 8 0,0-13-8 16,-4 7 0-16,4-4 0 0,4 3 8 16,-8 1-8-16,0-10 8 0,1 6-8 0,-1-6 8 15,1 0 10-15,3 3 2 0,-7-3 1 0,3-3 0 0,-7-3-2 16,4-4-1-16,-3 10 0 0,-1-9 0 0,0 3 2 0,-6 3 0 16,2-4 0-16,-2-2 0 0,-1-1-8 0,0 7-2 15,-10-6 0-15,10 3 0 0,-3-4-10 0,3 1 0 16,1-1 9-16,6 4-9 0,-7-3 0 0,15-1 0 15,-11 1 0-15,10 3 0 16,1-4-37-16,2 7-12 0,8-6-3 0,-7 2 0 16,14-2-107-16,1 9-21 0,9-9-5 0,8 9-1082 0</inkml:trace>
  <inkml:trace contextRef="#ctx0" brushRef="#br0" timeOffset="198768.51">7514 13579 2710 0,'0'0'60'0,"-3"-3"12"0,3-6 2 0,-4 2 2 0,-3-2-60 0,7-1-16 16,-7 1 0-16,7-7 0 0,0 7 0 0,-4 0 0 16,4-4 8-16,-3-3-8 0,-1 1 0 0,4 2 0 15,-7-3 0-15,4 1 0 0,-4-4 0 0,0 6 0 16,3 4-9-16,-3-4 9 0,-3 4-8 0,-5 0 8 15,5 9 0-15,-4-4-9 0,3 4 9 0,-10 4 0 16,0 2 0-16,3 3 0 0,-6 1 0 0,-1-1 0 16,-3 7 0-16,3-4 8 0,-3 13-8 15,3-6 0-15,0 0 0 0,1 6 0 0,-1 0 14 16,7-6-2-16,1 9 0 0,-5 0 0 0,8 4-4 0,0-4 0 16,4 7-8-16,-4-7 12 0,3 6-12 15,11-5 0-15,-7 5 8 0,3-6-8 0,1 0 0 0,6 7 0 0,1-7 8 16,3 4-8-16,-7-11 0 0,3 11 0 0,1-4-9 15,0-3 9-15,-1 3-17 0,1-6 2 0,3 3 1 0,-7-6 0 32,3 3-122-32,-3-3-25 0,0-6-5 0,-3 2-875 0</inkml:trace>
  <inkml:trace contextRef="#ctx0" brushRef="#br0" timeOffset="198978.16">6752 13864 3175 0,'0'0'140'0,"0"0"30"0,-3 0-136 0,3 0-34 0,0 0 0 0,14-9 0 16,-4 9-30-16,4-3-13 0,4-3-2 0,3 2-1 0,0-2 22 0,1 6 5 16,2-9 1-16,1 9 0 15,3-6-10-15,-3 2-3 0,0-2 0 0,-1 6 0 16,1-3-86-16,-4-3-18 0,0 6-3 0,0 0-618 15,1 0-123-15</inkml:trace>
  <inkml:trace contextRef="#ctx0" brushRef="#br0" timeOffset="199374.54">8029 13240 2574 0,'0'0'114'0,"0"0"23"0,-7 0-109 0,0-3-28 0,0 3 0 0,4 0 0 15,-8 3 12-15,4 4-4 0,7-7 0 0,-14 9 0 16,7-3-8-16,-4 4-17 0,4-1 4 0,-7 4 1 0,0 2 12 0,0 4 0 15,0 6 0-15,-4-6 0 0,0 9 0 0,-3-3 0 16,0 4 0-16,3-4-9 0,4 12 9 0,-10-2 16 16,6-1-4-16,0 1-1 0,1 2 11 0,3 1 2 15,-1 3 1-15,1-10 0 16,7 10-5-16,0-3-2 0,4-4 0 16,3 1 0-16,0-1-18 0,0-3 0 0,7 1 0 0,3-4 0 15,-3 0-13-15,4 0-7 0,3-2 0 0,0-8-1 16,0 1-24-16,0 6-5 15,4-9-1-15,3-3-709 0,0 2-143 0</inkml:trace>
  <inkml:trace contextRef="#ctx0" brushRef="#br0" timeOffset="199597.51">8220 13642 460 0,'0'15'41'0,"0"-15"-33"0,-7 10-8 0,7-1 0 15,-4 7 504-15,1-3 98 0,3 12 20 0,-4-7 4 16,4 14-522-16,0-10-104 0,4 3-23 0,-4 3-3 16,3-3 2-16,-3-6 1 0,0 0 0 0,0 0 0 31,0 6-98-31,4-10-20 0,-4-2-4 0,7-4-1 0,0 7-94 15,-7-7-20-15</inkml:trace>
  <inkml:trace contextRef="#ctx0" brushRef="#br0" timeOffset="200014.76">8498 13363 1785 0,'0'0'79'0,"-7"0"17"0,7 0-77 0,-10-7-19 0,6 7 0 0,4 0 0 15,0 0 211-15,0 0 38 16,0 0 8-16,0 0 2 15,0 0-239-15,7 13-48 0,0 0-10 0,4-4-2 0,0 0 29 0,-1 1 11 0,1-1-8 0,-1 7 8 16,1-7 0-16,3 7-10 0,-3-4 10 0,3 4 0 16,3 3-9-16,-6 0 9 0,3-4 0 0,0 11-9 15,0-5 9-15,4 5 0 0,-4-1 0 0,0 0 0 16,0 3 0-16,0-3-10 0,0 3 10 0,1 1 0 16,-5 5 0-16,4-6 0 0,-7 0 0 0,4-2 0 15,-1 2 0-15,-2-3 0 0,-5 3 0 0,1-3 0 16,3-6 10-16,-4 6-10 0,-10-6 10 0,7 6-10 15,-3-6 12-15,-4-7-4 0,3 4-8 0,-3 0 12 16,0-7-24-16,0 0-4 0,0-5-2 0,3 2-736 16,-10-6-147-16</inkml:trace>
  <inkml:trace contextRef="#ctx0" brushRef="#br0" timeOffset="201478.68">8516 12908 2019 0,'0'0'89'0,"0"0"19"0,0 0-86 15,0 0-22-15,0 0 0 0,0 0 0 0,0 0 16 0,0 9 0 16,0-9-1-16,7 7 0 0,-3-4-15 0,6 3 0 16,-3-6 8-16,7 3-8 0,1-3 0 0,-1-3 0 15,10 3 0-15,-10 0 0 0,8-6 0 0,2 6 0 16,-3-3 0-16,1-4 0 0,-1 7 8 0,-4 0-8 16,5-3 0-16,-5-3 0 0,-10 6 14 0,7 0-3 15,1 0-1-15,-5 0 0 0,-3 0 10 0,0 0 3 16,0 0 0-16,0 0 0 0,-7 0-7 0,0 0 0 15,0 0-1-15,0 0 0 0,11 6-15 0,-8-3 8 0,-3 7-8 0,0-1 0 16,0 1 10-16,0-4-10 0,-3 3 10 0,-1 10-10 16,4-9 0-16,-3-1 8 0,-4 7-8 0,0-7 0 15,-4 10 0-15,1 0 9 0,3-4-9 0,-1 4 8 16,-6-3 1-16,4 3 0 0,-1-1 0 0,-3 1 0 16,3 6-9-16,-3-6 10 0,4 0-10 15,6 3 10-15,-6-9-10 0,3 5 0 0,7-8 0 0,0-4 0 31,3-3-128-31,11 3-22 0</inkml:trace>
  <inkml:trace contextRef="#ctx0" brushRef="#br0" timeOffset="202960.19">8707 8894 1036 0,'-15'0'92'0,"12"0"-73"0,-4-3-19 0,7 3 0 15,-4-6 233-15,4 6 43 0,0 0 9 0,0 0 2 16,0 0-189-16,7 0-38 0,0-10-7 0,-7 10-1 16,8 0-17-16,2-3-3 0,-3 3-1 0,7-6 0 15,-7 6-5-15,0 0-1 0,0 6 0 0,4-3 0 16,-11-3 3-16,7 7 1 0,0-4 0 0,7 6 0 15,-10 1-7-15,3 5-2 0,0-5 0 0,0 5 0 16,4-5 3-16,-1 9 0 0,4-10 0 0,-7 10 0 16,4-4-23-16,3 4 0 0,0 6 0 0,4-6 8 15,-4 6 3-15,0-3 1 0,4 3 0 16,-1 0 0-16,-3 4-4 0,4-1 0 0,3 3 0 0,-10-3 0 16,6 1 1-16,1-4 0 0,0 3 0 0,-1 0 0 0,1 4-1 15,3-4-8-15,-3-6 12 0,3 3-4 16,-3 0 0-16,3 0 0 0,0-6 0 0,0 0 0 0,4-4 0 0,-8-2 0 15,1 6 0-15,-4-4 0 0,0-5 2 0,0 5 0 16,4-2 0-16,7-4 0 0,-15 7-1 0,8-7 0 16,0 1 0-16,-1 6 0 0,1-7-9 0,-4 0 10 15,-4 1-10-15,5-1 10 0,-5 1-10 0,1-4 0 16,-1 3 0-16,-3-6 0 0,0 4 0 0,1 2 0 16,-1-3 9-16,-4 4-9 0,-3-10 8 0,4 3-8 15,-4-3 8-15,0 0-8 0,0 0 8 0,0 0-8 0,3 9 10 0,-3-9-10 16,0 0 14-16,0 0-3 15,0 0-1-15,0 0 0 0,0 0 14 0,7 0 2 0,-7 0 1 16,0 0 0-16,7 7-27 0,-7-7-16 0,0 0 3 0,7 0 0 16,-7 0 13-16,0 0 0 0,0 0 0 0,0 0 0 15,0 0 13-15,0 0-1 16,0 0 0-16,0 0 0 0,0 0 5 0,0 0 1 0,0-10 0 0,-3 4 0 16,3-4-5-16,-4 1-1 0,4 0 0 0,-3-1 0 15,3 1-3-15,0-1-1 0,-4-5 0 0,4-4 0 16,4 10-8-16,-4-10 0 0,0-6 0 0,3 9 0 15,1-6 0-15,3-3 0 0,-4 6 0 0,1 0 0 16,-1 4 0-16,1-1 0 0,3 3 0 0,-7-2-11 16,4 5 11-16,-4 1 0 0,3 3 8 0,-3 6-8 15,0 0 0-15,0 0-8 0,0 0 0 0,7-4 0 0,0 4-1 16,0 0 0-16,0 0 0 0,0 0 0 16,4 4 9-16,-4-4 0 0,0 6-9 0,4-6 9 15,-4 3 0-15,3 3 0 0,-3 1-9 0,4-4 9 16,-4 6 0-16,-4-3 0 0,5 4-8 0,-1-1 8 0,-4 1 0 0,1 8-10 15,-1-8 10-15,-3 9-8 0,0-4 8 0,0 1 0 16,-3 3-9-16,3-7 9 0,0 4 0 0,0 3 0 16,-4-3 0-16,4-4 0 0,0 4 0 0,0 3 0 15,-3-10 0-15,3 7 0 0,-4-1 0 0,4-2 0 16,0-4 0-16,-3 1 0 0,3-4 0 0,-4 3 0 16,4-9 0-16,-4 10 0 0,-3-4 0 0,7-6 0 15,-7 3 0-15,0 3 8 0,0-2 0 0,-3-4-8 16,-1 6 12-16,1-6-4 0,-1 0 7 0,-3 0 1 0,3 0 0 15,-3-6 0-15,4 6-3 0,-5-4 0 0,1-2 0 0,4 6 0 16,-4 0-13-16,7-3 9 0,-11-3-9 16,7 6 8-16,-3 0-8 0,4-3 0 0,-4-4 0 0,3 7 8 15,-3 0-8-15,3 0-11 0,-3 0 3 0,0 0 0 32,0-9-17-32,0 9-3 0,-4-6-1 0,1 6 0 15,2-10-24-15,1 10-5 0,-3-3-1 0,3 3 0 16,3-6-95-16,4 6-19 0,0 0-4 0</inkml:trace>
  <inkml:trace contextRef="#ctx0" brushRef="#br0" timeOffset="203553.5">9578 10597 1440 0,'0'-9'128'0,"0"-7"-103"0,-4 6-25 0,4 1 0 16,0-4 129-16,4-2 21 0,-1 5 4 0,1-5 1 15,0-4-94-15,3 3-18 0,-7-3-4 0,3 1-1 16,1-1 11-16,-1 0 3 0,4-6 0 0,-3 6 0 15,-1-6-31-15,4 3-5 0,-7-3-2 0,4 0 0 16,-4 0-14-16,0 6 0 0,-4 6 0 0,-3-9 0 16,4 13 0-16,-8 0 9 0,1-1-9 0,-5 1 8 15,-2 9 0-15,-1 6 0 0,-3-3 0 0,0 13 0 16,-4-7-8-16,0 10 0 16,8 0-12-16,-4 6 12 0,3 0 0 0,-3-3 0 0,3 13 0 0,1-7 0 15,2 6 19-15,-2 1 1 0,3 2 1 0,0 7 0 0,-1-3-21 16,5 0 0-16,-1 0-12 0,1 3 4 0,-1-7 8 15,1 10 0-15,-5-6 0 0,5 3 8 0,-4 3-8 0,7 0 0 16,-4-3 0-16,1 0 0 0,-1 0 0 0,7-7 0 16,1-2 0-16,3-7 0 0,0-3-24 0,0-6 1 15,0-3 0-15,0-7 0 16,0 0-21-16,0 1-4 0,0-10 0 0,0 0-627 16,0 0-125-16</inkml:trace>
  <inkml:trace contextRef="#ctx0" brushRef="#br0" timeOffset="203749.76">8954 10892 1785 0,'0'0'159'0,"0"0"-127"0,0 0-32 0,0 0 0 15,0 0 172-15,10 6 28 0,-3-6 5 0,4 3 2 16,-1-3-157-16,4 6-31 0,1-2-7 0,-1-4 0 16,3 0 8-16,-3 6 1 0,8-3 1 0,-1-3 0 15,0 0-22-15,0 0 9 0,4 0-9 0,-1 0 0 31,5-9-25-31,-1 9-12 0,0-10-3 0,4 1 0 16,0-1-156-16,3-5-32 0</inkml:trace>
  <inkml:trace contextRef="#ctx0" brushRef="#br0" timeOffset="204062.46">10146 10098 2494 0,'0'0'55'0,"-7"0"11"0,0 10 2 0,-4-4 3 0,1 10-57 0,-1-4-14 16,0 7 0-16,-3-3 0 0,0 12 0 0,-3-9 0 16,-1 12 0-16,-3-3 0 0,-4 10 0 0,0 3 0 15,-3-4 0-15,0 10 0 0,0 7-8 0,0-4 8 16,3-3-12-16,0 6 12 0,4-9 0 0,0-6 0 15,3 6 0-15,1-10 0 0,6 4 0 0,0-4 16 16,-3 4-2-16,4-4 0 0,3 1-14 0,0 3 0 16,3-13 0-16,0 9 0 0,1-9 0 0,3-3 0 0,3 3 0 15,1 0 0 1,0-6-43-16,6-6-11 0,4 9-2 0,4-10-1 16,3-2-114-16,4-1-22 0,3-3-5 0</inkml:trace>
  <inkml:trace contextRef="#ctx0" brushRef="#br0" timeOffset="204502.59">10051 10722 2602 0,'0'0'57'0,"0"0"12"0,0-9 3 0,7 0 1 0,-4-1-58 0,4 4-15 15,4-7 0-15,-1 4 0 0,1 0 0 0,0-7-10 16,6 6 2-16,-3 4 0 0,-3-3 8 0,7-1 0 16,-1 1 0-16,4 0 0 0,1 9-8 0,-5-10 0 15,1 10 0-15,3 0 0 0,0 0 8 0,-3 0 0 16,-8 0-9-16,1 10 9 0,0-4 0 0,-4-3 0 16,-7 6 0-16,-7 1 0 0,0 5 0 0,-4 1 0 15,0-3 0-15,-6 5 0 0,-4 8 12 0,3-8-4 16,-3 1 0-16,0 6 0 0,3 0 0 0,-3-6 0 15,-4 9 0-15,4-9 0 0,3 6-8 16,4-6 0-16,0 0 0 0,3 3 0 0,4-3 0 0,0-7 0 16,0 10 0-16,7-9 0 0,-3 2 0 0,6-2-11 15,1 3 3-15,-1-7 0 0,1 10 8 0,3-10 0 0,4 7 0 0,-1 0 0 16,-3-4 0-16,7-2 11 0,-3 5-3 0,6 1 0 16,-2-7-8-16,2 1 0 0,1-1 0 15,3 1 0-15,4-1 0 0,-1 0-11 0,1 1 1 16,0-4 0-1,10-3-27-15,-3 3-6 0,-11-6-1 0,4 4 0 16,3-8-152-16,0-2-32 0,18-3-5 0,-25-4-2 0</inkml:trace>
  <inkml:trace contextRef="#ctx0" brushRef="#br0" timeOffset="204962.41">10523 10098 1594 0,'-24'10'71'0,"24"-10"14"0,0 0-68 0,0 0-17 16,-11 0 0-16,4 6 0 0,7-6 76 0,0 0 12 0,0 0 3 0,0 0 0 16,0 0-19-16,0 0-4 0,11 3-1 0,-1 3 0 15,-10-6-7-15,4 16 0 0,10-6-1 0,3 2 0 16,5 4-22-16,-1 3-4 16,-11-1-1-16,8-2 0 0,3 12-20 0,0-3-12 0,-7 4 12 0,4-1-12 15,3 6 0-15,0 1 0 0,-3 2 0 0,0 7 0 31,-1 0 0-31,1 0 0 0,3 3 0 0,-7-3 0 0,-7 0 0 0,7 0 0 0,4-7 0 16,0 7 0-16,-8 0 16 0,-3-6-3 0,4 6-1 0,3-3 0 16,7-4-1-16,-7-2-1 0,-3 2 0 15,0-8 0-15,6 5-10 0,-6-9 0 0,-15-6 0 16,4 0 0-16,4 0 0 0,-8-1 0 16,-6-2 10-16,-8 3-10 0,-3-3-27 15,-11-1-12-15,4-2-2 0,-14-4-1075 0</inkml:trace>
  <inkml:trace contextRef="#ctx0" brushRef="#br0" timeOffset="206153.44">11084 9716 1209 0,'18'-3'108'0,"-18"3"-87"0,-7-7-21 0,10 4 0 15,4-3 83-15,1-3 12 0,-12-1 2 0,4 1 1 16,0 6-50-16,4-10-9 0,-1 10-3 0,-6-6 0 0,-5-1 17 15,8 4 3-15,4-4 1 0,-8 1 0 0,1 3-17 0,-4 3-4 16,7-7-1-16,-4 4 0 0,4 6-15 0,-10 0-2 16,-1 0-1-16,4 0 0 0,0 0-2 15,-7 6-1-15,-7-3 0 0,3 7 0 0,4 2-14 0,-4 1 0 16,-6 3 8-16,-1-7-8 16,0 7 0-16,4-4 0 0,7-2 0 0,-4-1 0 0,-3 0 0 0,7 1 0 15,7-4 0-15,0 3 0 0,-4-2 10 0,4-4-10 16,7-3 10-16,0 0-10 15,0 9 0-15,0-9 0 0,0 10 0 0,7-4 0 0,8-3 0 0,-5 3 0 16,-10-6 0-16,11 10 0 0,6-4 0 0,-3-3 0 16,-3 3 0-16,3-2 0 0,-3 2 0 0,3-3 0 0,3 3 0 15,-2 4 0-15,-8-7 0 0,7 9 0 0,7-2 0 16,-3-1 0-16,-11 4 0 0,3-4 0 16,4 7-8-16,4-1 8 0,-7-2 0 0,-1 3 0 0,-3-1 0 0,4-2 0 15,-1 6 0-15,1-4-8 0,-8 4 8 0,1-9 0 16,3 5-14-16,-3-5 4 0,3 5 1 15,-7-5 0-15,0-1 9 0,0 1 0 0,0-7 0 16,-4 3 0-16,-6 3-10 0,2-9 0 0,-2 10 0 0,-1-4 0 16,-10-3-4-16,0 7-1 0,0-4 0 15,0-3 0 1,-1 3-10-16,-2-3-3 0,-8 4 0 0,7-7 0 0,4 0 18 0,0-7 10 16,0 4-12-16,3-3 12 0,4-3 36 0,7-1 15 15,-4-2 2-15,8-4 1 0,-4-3-7 0,7-6-2 0,7 0 0 0,0-3 0 16,-4 0-21-16,12-1-4 0,9-2 0 0,1 3-1 15,-4-7 6-15,4 13 2 0,3-9 0 0,4 3 0 16,3 3-9-16,-3-4-2 0,-7 4 0 0,3 3 0 0,7-9-8 0,-7 12-8 16,-7-3 9-16,4-3-9 15,3 0-136-15,-6 0-34 0</inkml:trace>
  <inkml:trace contextRef="#ctx0" brushRef="#br0" timeOffset="207679.5">10206 11738 1785 0,'0'0'159'0,"-4"0"-127"0,4 0-32 0,0 0 0 0,-3-6 74 0,3 6 9 15,0 0 1-15,0 0 1 0,0 0-85 0,0 0-12 16,3-9-4-16,-3 9-2 0,0 0-3 0,0 0-1 16,0 0 0-16,0 0 0 0,0 0 10 0,0 0 1 15,0 0 1-15,0 0 0 0,0 0 10 0,0 9 14 16,0-3-3-16,0 4-1 0,-3-1 19 0,3 1 4 15,0-10 1-15,0 6 0 0,0 3 2 0,0-9 0 16,-4 10 0-16,1-1 0 0,6 0 10 0,-3 1 2 16,0-10 1-16,0 6 0 0,4 7-21 0,-4-4-4 15,3 7 0-15,-3-7-1 0,4 7-11 16,-4-4-3-16,7 4 0 0,-7 3 0 0,0 0-1 0,0 0-8 16,3 6 12-16,-3-7-4 0,-3 8-8 0,-1 2 8 15,1-3-8-15,-1 3 8 0,1 3 4 0,-4 1 0 0,0-1 0 16,0 1 0-16,0-1 3 0,0-3 1 0,-1 0 0 15,1 1 0-15,0-4 8 0,0 3 3 16,4-3 0-16,-1 0 0 0,1-6 1 0,-1 6 1 0,4-6 0 16,-3 0 0-16,3-1 3 0,0-2 0 0,0 3 0 15,3-3 0-15,-3-4-20 0,0 4-3 16,4-7-1-16,-4 7 0 0,0-7-8 0,0-6 0 0,0 7 9 0,0-1-9 16,-4 1 15-16,4-10-2 0,-3 6 0 0,3-6 0 15,0 0-1-15,0 3 0 0,0-3 0 0,-7 13 0 16,3-10-12-16,4-3 0 0,-3 9-9 0,3-9 9 15,0 0 0-15,0 0 0 0,0 0 0 0,0 0 0 16,0 0 21-16,0 0 7 0,-4 6 2 0,4-6 0 0,0 0-16 16,0 0-3-16,0 0-1 0,0 0 0 15,-7-6 2-15,0 6 1 0,0-3 0 0,0-3 0 16,3 3-13-16,-3-4 8 0,0-2-8 0,0 3 0 16,-3 2 9-16,-1-5-9 0,4 0 8 0,0-1-8 0,-4-5 8 15,4 5-8-15,0 1 8 0,0-7-8 0,0 7 0 16,0-1 0-16,0-5 0 0,3 5 0 0,1-2 8 0,-4 2-8 15,0-5 0-15,0 5 8 0,3 1-8 0,-3-7 0 16,0 7 0-16,4-1 8 0,-1 1-8 0,4 3 0 16,-4 2 0-16,4 4 0 0,-3-6 0 0,3 6 0 15,0 0 0-15,0 0 0 0,0 0 0 0,0 0 0 16,0 0-10-16,0 0 10 0,0 0-10 0,0 0 10 16,7 10-10-16,0-4 10 0,0 3-10 0,0 1 10 0,-3 5-10 0,6-2 10 15,-3 3 0-15,4-1 0 0,-4-2-8 16,0 6 8-16,0-4 0 0,4 4 0 0,-4-3 0 0,3-4 0 15,-3 4 0-15,4 0 0 0,0-4 0 16,-1 4 0-16,1 0 0 0,-4-4 0 0,0-2 0 0,3-1 0 16,1 0 0-16,-4 7 8 0,0-7-8 0,0 1 10 15,0-1-10-15,4-3 0 0,-8-2 0 16,8 2 0-16,-11-6 0 0,7 0 8 0,-7 0-8 0,11 0 12 16,-4 0 1-16,3 0 1 0,1-6 0 0,-4 6 0 15,0-10 7-15,0 7 2 0,0-3 0 0,0-4 0 16,4 1-23-16,-4-7 0 0,3 7 0 0,8-4 0 15,-4-2 0-15,0-4 0 0,-3 3 0 0,3 4 0 16,7-4 0-16,-7-3-13 0,-3 3 1 16,3 4 1-1,0-4-15-15,0 1-3 0,0 2-1 0,-3-3 0 0,-4 7-18 0,7-7-4 16,4 7-1-16,-8-4 0 0,-6-2-64 0,6 5-13 16,4-5-2-16,-3 5-704 0,-4 7-140 0</inkml:trace>
  <inkml:trace contextRef="#ctx0" brushRef="#br0" timeOffset="209007.41">10915 11720 518 0,'-25'0'46'0,"25"0"-37"15,0 0-9-15,0 0 0 0,0 0 269 0,0 0 52 16,0 0 11-16,0 0 1 0,0 0-230 0,0 0-47 0,0 0-8 0,0 0-3 15,14 0 9-15,-14 0 2 0,0 0 0 0,0 0 0 16,0 0-5-16,0 0-1 0,0 0 0 16,7 3 0-16,-7-3-16 0,7 9-3 15,8-3-1-15,-5-2 0 0,-10-4-3 0,11 6-1 0,10 3 0 0,0-3 0 16,-3-2-5-16,-1 5-1 0,5 0 0 0,2-2 0 16,4 2 0-16,-6 0-1 0,-1 1 0 0,0-1 0 15,7 1-1-15,-3 5 0 0,-7 4 0 0,3-3 0 16,0 3-1-16,0 0 0 0,0 9 0 0,-3-3 0 15,-1 9-3-15,8-5-1 0,0 5 0 0,0 4 0 16,-8-10-5-16,8 6 0 0,7-5-8 0,-1 2 12 16,-2-3-4-16,-1 0 0 0,0-3-8 0,-3 4 12 15,-1-4 8-15,5-6 0 0,-8 9 1 0,0-6 0 16,0 0-1-16,0-3-1 0,0 6 0 0,-3-7 0 0,0 1-3 16,-1 6 0-16,1-6 0 0,0 0 0 0,-4 3-6 0,0-3-2 15,-4 0 0-15,5-1 0 0,-1-2-8 0,-4-3 0 16,8 2 0-16,-7-5 0 0,6 5 16 0,-6-5-3 15,3-7 0-15,0 3 0 0,0 4-3 0,0-10-1 16,0 9 0-16,-3-9 0 0,3 0 3 0,0 0 0 16,0 0 0-16,-3 0 0 0,-4-3 3 0,0-3 1 15,3-1 0-15,-2 4 0 0,-5 3 1 0,4-6 1 16,-3-3 0-16,-4-1 0 0,3 1-2 0,-3-1-1 16,-3-5 0-16,3 2 0 0,0-3-6 0,-4-2-1 15,4-1 0-15,0 0 0 0,0-6-8 0,0 6 0 16,-3 0 0-16,3-3 0 0,-4 3 0 0,4 1 0 0,4-1 0 15,-1 3 0-15,-3 4 0 0,0-4 0 16,4-3 0-16,-4 10 0 0,3-7 0 0,1 3 0 16,-4-2-10-16,0 9 10 0,3-4 0 0,-3 1 0 15,-3-1-8-15,3 10 8 0,0 0 0 0,0 0 0 16,0 0 0-16,0 0-9 0,0 0 9 0,0 0-13 0,0 0 5 16,0 0 8-16,0 0-15 0,0 16 5 0,0-16 1 0,3 9 0 15,-3-9 9-15,0 0 0 0,0 4 0 0,0-4 0 16,4 9 0-16,-4-9-8 0,0 0 8 0,0 0-8 15,3 6 8-15,-3-6 0 0,0 0 0 16,4 16 0-16,-4-7 0 0,3 1 0 0,1-7-8 16,-1 13 8-16,-3-7-8 0,4 0 8 0,-1 7-8 15,1-3 8-15,0-4 0 0,-4 7 0 0,3-1 0 0,1-2 8 16,-1 3-8-16,1-1-8 0,-1-2 8 0,-3 2-12 16,4-2 12-16,-4 3 0 0,0-7 8 0,-4 0-8 0,4 1 0 15,0 6 0-15,0-10 0 0,-3 3 0 16,-1 1 0-16,1-1 8 0,-1-6-8 0,1 13 0 0,-5-7 0 15,5-2 0-15,-4 2 0 0,3 0 0 0,-3 1 0 0,0-1 12 16,0 1-4-16,0-1 0 0,0 0-8 0,0 1 0 16,-7-1 0-16,7 1 8 0,-4-1-8 0,1 4 8 15,-4-4-8-15,3-6 8 0,-3 7 2 0,3-4 1 16,1-3 0-16,-1 3 0 0,-3-3 4 0,0 4 1 16,-4-1 0-16,1-3 0 0,3-3-2 0,-1 0 0 15,-2 0 0-15,3 0 0 0,0 0-14 16,-1-9 8-16,5 2-8 0,-1 4 0 15,-3-6-32-15,4-1-13 0,3 1-3 0,-4-7 0 16,0 7-90-16,4-7-18 0,-3 7-4 0,-1-1-1150 0</inkml:trace>
  <inkml:trace contextRef="#ctx0" brushRef="#br0" timeOffset="209640.04">10343 13256 1267 0,'0'0'112'0,"0"0"-89"15,8-3-23-15,-1-3 0 0,-7-1 88 0,3 4 14 16,1-3 2-16,3 3 1 0,-7-7-28 0,3 4-5 15,-3-3-2-15,7 9 0 0,0-10 6 0,-3 4 0 16,-4 3 1-16,0-6 0 0,10-1-19 0,-6 1-4 0,-8-7-1 16,4 7 0-16,7-7-21 0,1 7-5 15,-5-10-1-15,-3 3 0 0,0 7-10 0,4-4-3 16,3-3 0-16,-4-2 0 0,-13 8-3 0,6 1-1 0,4-1 0 0,-3 1 0 16,-8 3 8-16,0-4 2 15,-3 4 0-15,0 3 0 0,0 3-19 0,-4 3-12 16,-6 3 1-16,3 1 1 0,3 2 10 0,0 0 0 0,1 1 0 15,-1-1 0-15,0 10 0 0,4-3 0 0,0 3-8 16,0 6 8-16,3 3 0 0,-3 0 14 0,7 0-2 0,0 7 0 16,0 2-12-16,0 4 0 0,0-3 0 0,4-1 0 15,-1 4 0-15,4-3 0 0,-4-1 0 0,4 7 0 16,4-3 0-16,-4 3 0 0,4-3 0 0,-4 9 0 16,3-6 0-16,1-6 0 0,-1 5 0 0,-3-5 0 15,0-3 0-15,0-1 0 0,0-6 0 0,0-3 0 16,-7-6-16-16,7 0-7 0,-3 0-1 0,-1-4 0 15,0 1-112-15,1-6-22 0,-1-7-5 16,4 3-1-16</inkml:trace>
  <inkml:trace contextRef="#ctx0" brushRef="#br0" timeOffset="209851.73">9853 13745 2944 0,'0'0'65'0,"0"0"14"0,0 0 2 0,0 0 1 0,0 0-66 0,11 0-16 15,-1 0 0-15,4-6 0 16,0 6-21-16,4-3-8 0,7-3-2 0,0 2 0 0,3-2 31 0,-4-3-9 16,5 9 9-16,2-10 0 0,1 4-20 0,-4 3 2 0,-3-3 0 0,0 3 0 31,-1-4-80-31,-2 7-16 0,-8 0-3 0,0 0-1 15,-7 0-77-15,0 7-15 0,4-4-3 0</inkml:trace>
  <inkml:trace contextRef="#ctx0" brushRef="#br0" timeOffset="210223.32">10911 13149 2376 0,'0'0'105'0,"0"0"22"0,0 0-102 16,0 0-25-16,0 0 0 0,0 0 0 0,0 0 0 0,0 0 0 15,-14 7 8-15,4-4-8 0,6 6 0 0,-3 1-14 16,0-4 3-16,-7 10 1 0,0-4 10 0,3-2 0 15,1 5 0-15,-4 1 0 0,-8 3 8 0,8 3 3 0,4 0 1 16,-4 0 0-16,0 3 16 0,-4 3 4 0,4 0 1 0,3 7 0 16,-3-4-7-16,3 0-2 0,-6 10 0 0,6-3 0 15,4-1-24-15,-3-2 8 0,-4 3-8 0,3-4 0 16,7 1 0-16,-3-1 0 0,0-6 0 16,0-3 0-16,4-3 0 0,-1 3 0 15,8 0 0-15,3-6 0 0,-4 0-9 0,8 0-7 0,7-3-2 0,3-1 0 31,-4-2-108-31,8-4-22 0,3 1-4 0</inkml:trace>
  <inkml:trace contextRef="#ctx0" brushRef="#br0" timeOffset="210628.49">11000 13532 1612 0,'-18'3'72'0,"18"-3"14"0,0 0-69 0,0 0-17 0,0 6 0 0,-4 4 0 15,8-1 188-15,-4 1 35 16,4-1 6-16,-8 0 2 0,-3 7-177 0,7-6-35 0,3 8-7 16,-3-2-2-16,-3 0-10 0,3-4 12 0,3-2-12 0,1 5 12 15,0-5-12-15,3 9 0 0,0-10-12 0,3 10 12 31,1-3-48-31,-8-1-3 0,4-2 0 0,-3-4 0 16,6 7-35-16,1-7-7 0,-7 1-2 0,3-1-529 0,0-3-105 0</inkml:trace>
  <inkml:trace contextRef="#ctx0" brushRef="#br0" timeOffset="211004.41">11056 13178 2746 0,'0'0'60'0,"0"0"13"0,0 0 3 0,0 0 1 0,-7 0-61 0,7 0-16 15,7-3 0-15,-7 3 0 16,0 0-44-16,4 9-12 0,3 0-3 0,3 1 0 0,1 5 43 0,-1 4 16 15,1 0-11-15,3 6 11 0,7-3 0 0,-3 9 0 16,-11-9 0-16,7 4 0 0,4 2 0 0,-1-3 0 16,-3 0 0-16,1-6 0 0,-1 9-11 0,0-3 11 15,3 3-12-15,-6 0 12 0,-4 4 0 0,4-4 0 16,3 0 8-16,-4 1-8 0,-3 5 9 0,0-9-9 0,1 3 8 16,-1 1-8-16,0 2 0 0,-4-3 0 0,-6 0 0 15,3-3 0-15,3 4 0 0,-3-11-14 0,-7-2 2 16,0 3 0-1,7-3-33-15,-3-4-7 0,-8-2 0 0,4 2-1 16,-7-9-87-16,7 4-18 0,7-7-3 16,-7 0-1-16</inkml:trace>
  <inkml:trace contextRef="#ctx0" brushRef="#br0" timeOffset="211488.78">12725 13272 1555 0,'0'0'68'0,"-4"-6"16"0,1-4-68 0,-1 1-16 15,1-7 0-15,-4 3 0 0,7-2 169 0,-4-4 31 16,4 3 5-16,-4-3 2 16,1 10-195-16,-1-10-38 0,1 10-8 0,-4-7-2 0,0 7 20 0,0-1 3 0,0 10 1 0,0-9 0 15,-4 9 3-15,4 0 1 0,-4 0 0 0,4 0 0 16,7 0 17-16,-10 0 4 0,-1 9 1 0,4-9 0 15,7 0 23-15,0 0 5 0,-10 10 1 16,2-4 0-16,-2 3 5 0,-1 4 2 0,1-4 0 0,3 7 0 16,-7 9-33-16,-1-6-6 0,8 9-2 0,-7 0 0 15,4 7 11-15,3-1 3 0,-4 1 0 0,4-1 0 16,0 4-23-16,0 0 9 0,3 2-9 0,1-2 0 16,3 9 0-16,0-3-22 0,0 0 3 0,0-6 1 15,0 5-33 1,0-8-6-16,0-1-2 0,3 1 0 15,-3-7-104-15,0-3-21 0,0-3-4 0,0-6-389 0,-3 3-79 0</inkml:trace>
  <inkml:trace contextRef="#ctx0" brushRef="#br0" timeOffset="211735.51">12100 13774 2674 0,'0'0'119'0,"0"0"24"0,0 0-115 0,0 0-28 0,7 0 0 0,0-7 0 0,8 4 41 0,2-3 3 16,1 6 0-16,6-3 0 0,-2-4-36 0,2 4-8 0,5-6 0 15,-1 3 0-15,-4-4 0 0,8 1-11 0,0 3 3 0,0 2 0 32,-1-2-30-32,1-3-6 0,0 6 0 0,0-4-1 15,-1-2-72-15,-2 9-15 0,-5-3-2 0,1-4-1 16,-7 7-100-16,-4 0-20 0,7-6-4 0,-7 3-1 0</inkml:trace>
  <inkml:trace contextRef="#ctx0" brushRef="#br0" timeOffset="212500.85">13180 13338 1440 0,'-11'6'64'0,"4"-3"12"0,-3-3-60 0,-1 0-16 16,0 0 0-16,1 0 0 0,3 0 45 0,0 0 7 0,0 0 0 0,0-3 1 31,0-3-143-31,-1 6-29 0,5-4-5 0,-4-2-2 16,0 6 58-16,3-9 11 0,1 9 2 0,-1-3 1 0,-3-4 38 0,4 1 16 0,3 6-12 0,0 0 12 15,-4-3 0-15,4 3 0 0,0 0 12 0,0 0-4 16,0 0 42-16,0 0 8 0,0 0 2 0,0 0 0 16,0 0-13-16,0 0-3 0,0 0 0 0,0 0 0 15,0 0-6-15,0 0-2 0,0 0 0 0,-3 0 0 16,-1-6-36-16,1-4-18 0,6 7 2 0,1-3 0 31,-1-3-178-31,1 5-35 0,6-5-7 0,1-4-2 16,3 4 122-16,0-4 24 0,0-2 4 0,4 5 2 0,-4-5 114 0,-3 2 22 0,3-3 5 0,-4 7 1 15,1-7 105-15,-4 7 22 0,3-4 4 0,-3 4 1 16,-3-7-44-16,3 7-8 0,-3 3-1 0,-1-4-1 16,-3 1-42-16,0-1-9 0,0 7-2 0,0-3 0 0,4-3-39 15,-4 2-8-15,0 4-2 0,0 3 0 0,0 0-15 0,0 0-3 16,0 0-1-16,0 0 0 0,0 0-5 0,0 0 0 16,-4 10-8-16,1-1 12 0,-1 7 22 15,1-4 4-15,-5 7 1 0,1 6 0 0,-3 0 1 0,-1 3 0 16,-3 1 0-16,-3-4 0 0,-5 9-4 0,1 4 0 15,0 6 0-15,0-7 0 0,-7 7-25 16,3 7-11-16,4-8 8 0,0-2-8 0,3 3 10 0,0-3-10 16,8-4 12-16,-1 1-12 0,4-3 42 0,4-7 2 15,-1 6 0-15,4-9 0 0,0 4-26 0,4-11-5 16,3-2-1-16,-4 3 0 0,4-3-12 0,-3-4-16 16,6-6 3-16,-3 4 1 15,0-1-36-15,4 1-6 0,3-4-2 0,-3 3 0 16,-1-6 5-16,4 4 1 0,4-4 0 0,0-3 0 15,3 0 3-15,0 0 1 0,4 6 0 0,-4-12 0 16,7 6-149-16,-3 0-29 0,17-10-7 0,-7 7-1 0</inkml:trace>
  <inkml:trace contextRef="#ctx0" brushRef="#br0" timeOffset="212955.54">13522 13410 2606 0,'0'0'57'0,"-7"0"12"0,0 0 3 0,-4 6 1 0,1-6-58 16,3 3-15-16,-4 3 0 0,0 4 0 0,1-1-13 0,-4 1-6 16,3 5-1-16,-3 4 0 0,4-3 20 0,-5 3-8 15,5-1 8-15,-1 11 0 0,1-11-9 0,6 8 9 16,-3-1 0-16,4 3-9 0,3-3 9 0,-4-6 0 15,8 6-9-15,-1-6 9 16,1-10 0-16,3 10 0 0,-4-10 0 0,4 7 0 16,0-13 0-16,0 3 0 0,4 4 0 0,0-10 8 0,-1 0-8 0,1 0 0 15,3 0 0-15,0-10 0 0,0 4 0 0,4 3 0 16,-1-6 0-16,4-7 0 0,-6 0 0 0,6 4 12 16,0-4-12-16,0-3 12 0,-7 4-3 0,0-4 0 15,0 0 0-15,-3 0 0 0,0 0 1 0,-4 4 0 16,3-4 0-16,-6 0 0 0,-4 0-10 0,3 3 0 0,-3 1 0 15,-3 2-11-15,-1-2 11 0,-3 2 0 0,-3-3 0 16,-5 7 0-16,1 0 8 0,0-7 3 0,-3 6 1 16,-1 1 0-16,0 3-12 0,1 3 0 0,3-4 0 0,-1 4-11 31,1-3-20-31,4 6-4 0,-1-3-1 16,1 3 0-16,6-6-201 0,4 6-41 0</inkml:trace>
  <inkml:trace contextRef="#ctx0" brushRef="#br0" timeOffset="213334.19">13688 12971 2469 0,'0'0'54'0,"0"0"11"0,0 0 3 0,0 9 2 0,3-3-56 0,4 7-14 16,0-4 0-16,0 7 0 16,1 0-32-16,2-4-8 0,1 4-3 0,-1 3 0 0,1 0 43 0,3-1 0 0,0 7 0 0,0 4 8 15,0-4 1-15,4 3 1 16,-4 7 0-16,0-7 0 0,4 3 36 0,-4-3 7 15,4 1 2-15,-4 5 0 0,0-6-36 0,0 0-7 0,0 4-2 16,0-4 0-16,0 7-10 0,-3-7 0 0,-1 6 0 0,-3-6 0 16,4 1 0-16,-4 2 0 0,-3 0 0 0,-4-5 0 15,0 2 28-15,0-3 3 0,-11 0 1 0,4-3 0 16,-4-6-32-16,1 2 0 0,-4 1 0 16,-4-9 0-1,0 5-107-15,-3-5-27 0,0-4-6 0</inkml:trace>
  <inkml:trace contextRef="#ctx0" brushRef="#br0" timeOffset="214366.19">11501 12905 1760 0,'-18'-6'78'0,"18"6"16"0,0 0-75 0,0 0-19 0,-4-10 0 0,4 4 0 16,0 6 37-16,0 0 4 0,0-9 1 0,0 5 0 16,-7-5-42-16,4 3 0 0,3-4 0 0,-7 1 0 15,0 3 0-15,-4 2 0 0,11 4 0 0,0 0 0 16,-7-6 0-16,-4 12 0 0,-3-2-9 0,4-4 9 15,3 6 0-15,-4-6 0 0,-3 9 0 0,0-2 0 16,3-4 8-16,1 6 6 0,-1-3 1 0,1 4 0 16,3-1-4-16,-1 1-1 0,8-1 0 0,-3 0 0 15,-8 7-10-15,8-6 0 0,6-1 0 0,-3 0 0 16,0 1-8-16,0 5 8 0,4-11-10 0,6 5 10 16,1-3-24-16,3 4 0 0,-3-10 1 0,3 0 0 15,7 0 0-15,0 0 0 0,-10-10 0 0,3 4 0 16,7 3-15-16,-3-7-3 0,-4-5-1 0,0 5 0 15,-3 1 2-15,6-7 1 16,-3 7 0-16,0-4 0 0,-7 4 47 0,0-7 8 0,4 10 3 0,-4-3 0 16,-3-1 7-16,-4 10 2 0,0 0 0 0,0 0 0 15,0 0 6-15,0 0 2 0,-7 10 0 0,3-1 0 0,4 7-25 16,-7 2-11-16,-7 1 10 0,3 6-10 0,8 0 20 0,-4 4-1 16,0-4-1-16,0-3 0 0,-4 9 2 0,8-9 1 15,3 3 0-15,-4 3 0 0,-3-12 5 16,3 3 1-16,8 0 0 0,-4-1 0 0,-4 4-27 0,4-9-12 15,0-4 0-15,4 1-889 0</inkml:trace>
  <inkml:trace contextRef="#ctx0" brushRef="#br0" timeOffset="214845.32">13868 12613 1440 0,'0'0'128'0,"0"0"-103"15,-7 0-25-15,7 0 0 0,0 0 96 0,-7 0 13 16,7 0 3-16,-7 10 1 16,7-1-124-16,-4 7-25 0,4-7-4 0,0 7-2 0,4-4 34 0,-1 7 8 0,1-3 0 15,-1 12 0-15,4-9-9 0,-7 6 0 0,4-6 0 0,-1 6 0 16,1-6 9-16,-4 6 0 0,3-6 0 0,-3-1 0 16,-3 1 0-16,-1 0 11 15,1-3-3-15,3 3 0 16,-4-10-83-16,1 7-17 0</inkml:trace>
  <inkml:trace contextRef="#ctx0" brushRef="#br0" timeOffset="215259.6">14245 12720 2253 0,'-10'0'49'0,"3"9"11"0,-4-9 1 0,4 10 3 0,0-4-51 0,-4-3-13 16,1 7 0-16,-1-1 0 16,1 0-48-16,2 7-12 0,-2-7-2 0,-1 7-1 15,-3-3 25-15,7-4 5 0,-3 7 1 0,2 3 0 0,1-4 19 0,0 1 4 16,7-4 1-16,-3 4 0 0,3-3 22 0,0-4 5 15,3 7 1-15,1-7 0 0,-1 1 8 0,8-4 3 0,-4-3 0 16,4 3 0-16,3 4 6 0,0-10 2 0,0 0 0 0,0 0 0 16,4 0-12-16,-1 0-3 0,5-10 0 15,-1 4 0-15,3 3-10 0,-2-7-2 0,-1 1-1 0,0-7 0 16,-3 7-11-16,-1 0 0 0,-3-7 0 16,4 6 0-16,-7-8-14 0,-1 2 5 0,-3-3 1 0,0 0 0 15,-3-6 8-15,-1 6 0 0,-3 1 0 0,0-1 0 16,-3-6 0-16,-4 6 9 0,0 3-9 15,-4-3 10-15,0 1-10 0,-3 2 0 0,0 3 0 0,0-2 0 32,-4-4-116-32,4 9-24 0,-3-5-6 0</inkml:trace>
  <inkml:trace contextRef="#ctx0" brushRef="#br0" timeOffset="216763.54">12280 6492 1994 0,'-7'-9'88'0,"7"9"19"0,-3-10-86 0,-1 10-21 0,1-9 0 0,-1 3 0 16,1 6 79-16,3 0 11 0,0 0 2 0,0 0 1 16,0 0-29-16,0 0-7 0,0 0-1 0,0 0 0 15,-8 0-25-15,8 0-6 0,0 0-1 0,0 0 0 16,0 0-24-16,0 6 0 0,0-6 0 0,0 9 0 0,0 1 0 0,4 5 0 15,3-5-9-15,0-1 9 0,0 1 0 0,0-1 0 16,4 0 0-16,3 7 0 0,-4-3 0 0,8 2 0 16,0 4 0-16,3-3 0 0,0-4 12 0,7 10-1 15,1-3 0-15,6 3 0 0,0 3 7 0,0-6 2 16,4 6 0-16,0 3 0 0,0-3-20 0,0 1 0 16,-8-5 0-16,5 5 0 0,-1-1 10 15,0-7-2-15,-3 8 0 0,0-8 0 0,-1 1-8 0,1 6 0 16,3-6 0-16,-3 0 0 0,-7-3 0 0,3 2 0 15,-3 1 0-15,0-3 0 0,-1-4 0 0,1 4 8 16,-4-6-8-16,4 8 8 0,-4-8-8 0,-3-1 0 16,-1 1 0-16,1 5 0 0,-4-5 9 0,0-1 3 15,0 0 1-15,-3-2 0 0,-1-4 3 0,1 3 0 0,-4-3 0 16,0 4 0-16,-7-7-4 0,7 9 0 0,-3-9 0 0,-4 0 0 16,0 0 0-16,0 0-1 0,0 0 0 0,0 0 0 15,0 0 7-15,0 0 2 0,0-9 0 0,0-1 0 16,0 4-6-16,0-4-1 0,-4-8 0 0,-3 8 0 15,4-5-13-15,-1-4 0 0,-3 6 0 0,3-9 0 16,1 10 0-16,-1-7 0 0,-3-3 0 16,4 3 0-16,-1 0 0 0,-3 0 0 0,4 1 0 0,-1-1 0 15,-3-6 0-15,0 6 0 0,0-6 0 0,3 6 0 16,-6 0 0-16,3-6 0 0,0 9 0 0,0-2 0 16,0-1 0-16,-4 3 0 0,4-3 0 0,-4 10 0 15,4-10 0-15,0 10 12 0,-3-1 0 0,-1 1 0 16,1-1-12-16,2 4 0 0,1 6 0 0,0-3 0 15,7 3 0-15,0 0 0 0,0 0 0 0,0 0 0 0,-3 3-8 0,3 7-2 16,0 5 0-16,7-5 0 0,-4-1 10 0,4 10-12 16,4-10 12-16,-4 7-12 0,7 3 12 0,0-3 0 15,0-4 0-15,4 4-8 0,0-1 8 0,-1 4 0 16,1-6 0-16,0 9-8 0,-4 0 8 0,7-4-10 16,-7 8 10-16,4-1-10 0,-4-7 10 0,0 11 0 15,0-4 0-15,0 0-8 0,-3-3 8 0,-1 3 0 16,1-6 0-16,-4 0 0 0,0 6 0 15,-3-7 0-15,-1-2 0 0,1 3 0 0,-4 0 0 16,0-4 0-16,0-5 0 0,0 6 0 0,-4-4 9 0,1-3-9 16,-5 1 12-16,5-4-12 0,-4 4 19 0,-4-4-3 15,4-3-1-15,-3 6 0 0,-1-9 2 0,0 0 1 16,-3 7 0-16,0-7 0 0,0 0 1 0,-3 0 0 16,-1-7 0-16,0 7 0 0,-3 0-1 0,-4 0 0 15,4-3 0-15,-3 3 0 0,-5-6-18 0,5 6 0 0,-1 0 0 0,0 0 0 16,1 0 0-16,-1 0 0 0,0 0 8 0,4 0-8 15,0 0 0-15,7 0 0 0,0-3 0 0,3-3 0 32,0 6-78-32,8-10-10 0,10 4-1 0,11-13-1 0</inkml:trace>
  <inkml:trace contextRef="#ctx0" brushRef="#br0" timeOffset="218339.11">14326 7411 2354 0,'0'0'104'0,"0"0"22"0,0-9-101 0,-3-1-25 15,-1 4 0-15,-3-7 0 0,4-2 41 0,-1-4 3 16,1 3 1-16,-1-3 0 0,4 1-45 0,-3-1 0 15,-1-6-10-15,1 6 2 0,-1 0 8 0,-3-6 0 16,3 6 0-16,-6 0-8 0,3 0 8 0,0-2-8 16,0 8 8-16,0-3-8 0,-4 7 8 0,4-1 0 15,0 1 0-15,0 9 8 0,-4-6 4 0,-3 6 0 16,4 6 1-16,-5 3 0 0,1 1-13 0,-3 9 0 16,-4 0-9-16,-1 6 9 0,1 3-14 0,-3 6 3 15,-1 4 1-15,0 6 0 0,4 0 10 0,0 0-8 16,3 6 8-16,-3-3-8 0,7 0 24 0,0-3 6 0,3 0 1 15,1 0 0-15,3 0-6 0,-1 3-1 0,1-4 0 0,0 11 0 16,0-10-16-16,4 3 10 0,-1 3-10 0,1-3 8 16,-1-3-8-16,1 0 0 0,-4-7 0 0,3 4 0 15,-3-10 0-15,4 4 0 0,-5-1 0 0,1-8-11 16,0-5-9-16,0 5-1 0,-3-8-1 0,3-2 0 31,-4 3-91-31,0-3-19 0,1-7-3 0,-1 0-1 16,1-9-73-16,-1 4-15 0,-10-8-4 0,21 4 0 0</inkml:trace>
  <inkml:trace contextRef="#ctx0" brushRef="#br0" timeOffset="218543.23">13561 8019 2253 0,'0'0'100'0,"0"0"20"0,0 0-96 0,0 0-24 15,0 0 0-15,0 0 0 0,0 0 18 0,0 0-2 16,0 0 0-16,10 0 0 0,1 0-16 0,3 7 0 15,-3-7 0-15,-1 0-9 0,1 0 9 0,-1 0 11 16,5 0-3-16,6 0 0 16,-4-7-30-16,8 7-6 0,-4 0-2 0,4-3 0 15,3 3-158-15,0-6-31 0,4-4-6 0,0 7-2 0</inkml:trace>
  <inkml:trace contextRef="#ctx0" brushRef="#br0" timeOffset="218867.94">14901 7223 403 0,'-17'19'36'0,"10"-10"-36"0,-7 7 0 0,-8-4 0 16,1 10 393-16,-3 0 72 0,-1 3 15 0,-3 3 2 15,-1-2-376-15,5 8-75 0,-5 1-15 0,1-4-4 16,0 10 0-16,0-10-1 0,3 10 0 0,-3-4 0 16,3-2 10-16,4 3 3 0,0 5 0 0,0-2 0 0,3 0-11 0,0 0-1 15,4 3-1-15,4-7 0 0,3 7 1 0,0-6 1 16,0-4 0-16,3 4 0 0,4-4-13 0,4 1 0 16,-1-7 0-16,4 0 0 0,4 7-13 0,-1-10-6 15,1 0-1-15,3-3 0 16,4-3-16-16,-1-4-3 15,4 4-1-15,1-3 0 0,2-7-98 0,1 1-20 0,3-10-4 16,4 0-1-16</inkml:trace>
  <inkml:trace contextRef="#ctx0" brushRef="#br0" timeOffset="219407.33">14972 7706 1958 0,'0'0'174'0,"0"0"-139"0,0 0-35 0,7 6 0 16,0-6 127-16,4-6 18 0,3 6 4 0,0 0 1 16,0 0-119-16,4-3-31 0,-1-4 8 0,1 7-8 15,3-6 12-15,-3 3 1 0,-1 3 0 0,1 0 0 16,-4 0-13-16,0 3 8 0,0 3-8 0,-7-6 0 15,0 10 0-15,0-4 0 0,-3 3 0 0,-4 4 0 16,-7 3-20-16,-4 2 0 0,4-2 0 0,-7 3 0 31,-3 0-4-31,-5 0-2 0,5 6 0 0,-8-7 0 0,0 8-7 16,-3-8-2-16,0 1 0 0,3 0 0 0,0-3 27 0,1-7 8 0,3 0 0 0,-1 1 0 16,8-1 25-16,0-9 12 0,7 7 3 0,0-7 0 0,7 0-40 15,0 0 0-15,0 0-12 0,11 0 4 0,-1 0 8 0,4 0-8 16,1 0 8-16,-1 0-8 15,0 0 8-15,3 0-8 0,-3 0 8 0,1 0-8 0,2 0 8 16,1 3 0-16,-4 3 0 0,7 3 0 0,-3-9-16 0,-1 10 3 16,1-1 0-16,3-3 0 0,0-2 13 0,-3 5 0 15,7-3-10-15,-8 4 10 0,-3-1 0 0,1-3 0 16,-1-2 0-16,-4 5 0 0,4-3 8 0,-7 4 0 16,1-7 0-16,-5 12 0 0,1-5 8 0,-4-1 0 15,0 1 1-15,-7-1 0 0,-1-3 27 0,1 4 6 16,0 5 1-16,-3-5 0 0,-1-1-31 0,1 1-7 0,-8-1-1 15,4 0 0-15,-4 1-20 0,4-4-5 0,0-3-1 16,3-3 0 0,-3 7-70-16,0-14-15 0,4 7-2 0,-5-9-930 15</inkml:trace>
  <inkml:trace contextRef="#ctx0" brushRef="#br0" timeOffset="219861.52">15434 7286 2509 0,'0'0'55'0,"0"0"11"0,0 0 2 0,0 0 4 0,4 9-58 0,-1 7-14 0,1-4 0 0,-1-2 0 15,1 5 0-15,-4 4-15 0,0-3 3 0,3 3 1 0,-3-1 11 0,4 1 11 16,-1 6-3-16,-3 3 0 0,4-2 1 0,3-1 0 16,0-7 0-16,0 11 0 0,4-10-9 0,3 6 0 15,0-7 0-15,3 1 0 0,5 6 0 0,-1-6 10 16,0 0-10-16,4 6 10 0,-4-6-10 0,3 0 0 15,1 6 0-15,-4 3 8 0,-3-3-8 0,-4 3 0 0,0 7 0 16,-3-7 8-16,-11 13 6 0,0-4 1 16,-4 1 0-16,4-3 0 0,-7-1 17 0,-3-6 3 15,-5 7 1-15,5-7 0 0,-4 3-20 0,3-2-3 0,-3-1-1 16,0-3 0-16,0-3-3 0,3 3-1 0,-3-6 0 16,4-4 0-16,-1 4-8 0,0-3 0 0,1-7 0 15,-1 1 0-15,-3-1-8 0,4-9-8 0,-1 6 0 0,-3-3-1 31,0-3-101-31,0 0-20 0,-4 0-4 0,-7-9-942 0</inkml:trace>
  <inkml:trace contextRef="#ctx0" brushRef="#br0" timeOffset="223664.2">15879 6561 1324 0,'0'0'59'0,"0"0"12"0,0 0-57 0,0 0-14 16,0 0 0-16,0 0 0 0,0 0 176 0,0 0 33 15,0 0 7-15,7 3 0 0,0 4-174 0,0-4-42 16,3-3 0-16,1 6 0 0,-1 3 16 0,1 1 0 16,-4-1 0-16,4 1 0 0,-4 5 10 0,0-2 2 0,0 9 0 0,-4 0 0 15,4 3 3-15,-7 3 1 0,4 3 0 0,-4 1 0 16,0-1 0-16,-4 0 0 15,4 1 0-15,-3-4 0 0,-1 0-32 0,4 0-16 16,-3-2 1-16,3-8 1 0,0-2-3 0,3 3-1 16,-3-3 0-16,0-4 0 15,0-2-7-15,4-4-2 0,-4-6 0 0,0 0 0 16,0 0-167-16,0 0-34 0</inkml:trace>
  <inkml:trace contextRef="#ctx0" brushRef="#br0" timeOffset="225831.59">16249 6646 288 0,'0'0'12'0,"0"0"4"0,0 0-16 0,0 0 0 0,0 0 0 0,0 0 0 16,-7 6 389-16,0-6 75 0,0 0 16 0,0 0 2 16,-4 6-363-16,4-2-73 0,0-4-14 0,0 0-4 15,0 0 13-15,7 0 3 0,0 0 0 0,0 0 0 16,0 0-5-16,0 0-1 0,7 0 0 0,7 9 0 0,0-3-18 0,0-3-4 15,0 7-1-15,8 5 0 0,-5 4-3 0,1 0-1 16,-4 0 0-16,-3 6 0 16,3 3-11-16,0 4 0 0,-4-4 0 0,-3 9 0 0,0-2 0 15,-3-1 0-15,-4 1 0 0,0-4 0 0,-4 4-9 0,1-7 9 16,-1 3 0-16,1-2 0 0,-8-4-16 0,1-3 3 16,-1 3 1-16,1-7 0 15,-1-2-119-15,0 0-23 16</inkml:trace>
  <inkml:trace contextRef="#ctx0" brushRef="#br1" timeOffset="230788.74">6463 9785 1904 0,'-7'-19'84'0,"3"13"18"0,-3 3-82 0,0-7-20 0,0 4 0 0,-3-4 0 15,-5 1 38-15,5 0 3 0,-4-7 1 0,0 7 0 16,0-1-34-16,-4-2-8 0,0-4 0 0,1 7 0 16,-1-7 0-16,-3-3 0 0,-4 3 0 0,4-2 0 15,3 8 18-15,-3-9 2 0,-7 4 0 0,-4 2 0 16,4-6-6-16,-4-3-1 0,-3 10 0 0,0-4 0 16,-4-3 8-16,0 4 2 0,-3 5 0 0,-4 1 0 15,-4-4-23-15,-2-2 0 0,2 8 0 0,-10-2 0 0,4 6 12 16,3-7-1-16,0 4-1 0,4 3 0 0,-4-3 15 0,0-4 3 15,0 10 1-15,3-9 0 0,1 9 3 0,3-6 0 16,-3 6 0-16,3-4 0 0,-4-2-12 0,8 6-3 16,0-3 0-16,-1 3 0 0,1-6-9 0,-4 6-8 15,-3 0 12-15,-4 0-12 0,4 0 0 0,-1 6 0 16,4-3 0-16,4-3 0 0,-7 6 9 16,3-2-9-16,0 2 0 0,7 3 9 0,-10 1-9 0,3-1 10 15,-4 0-10-15,5 1 10 0,-5 6-10 0,4-1 12 16,0-2-12-16,-3 2 12 0,3 4-12 0,4 0-9 15,-11 0 9-15,4 0-13 0,-1 6 13 0,1-6 0 16,-1 6 0-16,1-6 0 0,-7 6 0 0,6 3 0 0,1-3 0 0,3 0 0 16,7-3 0-16,-7 3 0 0,-3 3 0 15,7 7 0-15,-1-7 0 0,1 6 10 0,0 1-10 0,-1 3 12 16,4-4-12-16,1 10 0 0,-5 0 0 16,8 0 0-16,3 0 0 0,-3-4 0 0,0 4-8 0,-1 0 8 15,1 6 0-15,0-3 0 0,-4-3 0 16,4 10 0-16,-8-7-11 0,5 3 3 0,2-3 0 0,-2-3 0 15,-5 3 8-15,4 6 0 0,1-3 0 16,2 4 0-16,-2-1 0 0,-5 3 0 0,8-2 0 0,-4-1 0 16,4 0 0-16,-4 1 11 0,4-1-3 0,-1 0 0 15,1 1-8-15,0 2 0 0,0 4 0 0,-1-4 0 16,8 4 0-16,-4 2 0 0,4-8 10 0,-7 2-10 0,3 4 12 16,4-4-4-16,-4 4 0 0,4-4-8 15,-4 4 9-15,0-4-9 0,1 4 0 0,2-4 9 0,-2 4-9 0,3-7 8 16,-4 4-8-16,-4-4 8 0,12 6-8 0,-1-2 8 15,0-4-8-15,1 0 8 0,3 7-8 0,3-7 8 16,0 4-8-16,4-4 8 0,0 0 0 0,3 1 0 16,1 8 0-16,-4 1 0 0,3-10-8 0,1 7 0 15,6-3 0-15,-7-4 0 0,8 0 0 0,-8 7 0 16,1-7 0-16,3 3 0 0,3-2 0 0,-6 2 0 16,-1 4 0-16,8-7 8 0,-8 0-8 0,-3 1 0 15,3-7 0-15,1 6 0 0,-4 0 0 0,3 1 13 16,-3-4-3-16,3-3-1 0,-10 9 4 0,7-2 1 0,0-1 0 15,3-12 0 1,-3-4-2-16,4 7-1 0,-5 3 0 0,-2 3 0 0,3-3-3 0,0-3-8 16,3 7 12-16,-3 11-4 0,3-5-8 0,-3-4 12 15,7 0-12-15,4 1 12 0,-8-7-12 0,11 3 0 0,0-3 0 0,0 3 8 16,0-9-8-16,7 9 0 0,0-3 9 16,0-3-9-16,7 0 8 0,-3 0-8 0,0 3 8 0,-1-13-8 15,-3 1 0-15,4-1 0 0,-1 4 0 0,1 0 8 16,3 2-8-16,-3-2 8 0,-1 6-8 0,-6 3 8 15,6 3-8-15,-10-6 0 0,11-6 0 0,-11-1-8 16,0-2 8-16,0-1 0 0,-7 4 0 0,3-4 0 16,4 1 0-16,-3 2 0 0,-8-2 0 0,4-1 8 15,4-5-8-15,-8-4 0 16,11-3 0-16,-11 9 0 0,1-3 0 0,6 0 0 0,-6 7 0 0,6-7 0 16,-6 7 0-16,-1 9 0 0,-3-1 0 0,3-5 0 15,-3 6 0-15,4-6 0 0,-1 2 0 0,-3-2 0 16,3 0 0-16,1 2 0 0,-1-2 0 0,4-3-8 0,-3-1-2 15,-1-3 0-15,0 1 0 0,8-4 0 0,-8-3-10 0,1 3-3 16,-1-3 0-16,1-3 0 16,2 3-21-16,1-6-4 0,-7 6 0 0,14-6-1 15,-7-3-84-15,7-4-17 16,7-2-3-16</inkml:trace>
  <inkml:trace contextRef="#ctx0" brushRef="#br1" timeOffset="232241.26">6092 9427 2019 0,'0'0'89'0,"0"0"19"0,0 0-86 16,0 0-22-16,0 0 0 0,11 0 0 0,-11 0 0 0,11 0 0 16,-4 7 0-16,10-4 8 0,1-3 0 0,0 6 1 0,6-3 0 0,1 7 0 15,-7-1 9-15,6 0 2 0,5 7 0 0,-5 3 0 16,4-4-9-16,4-2-2 0,-4 12 0 0,4-6 0 16,3-3-1-16,4 9 0 0,0-3 0 0,3 3 0 15,1 0 8-15,-1 3 2 0,4 0 0 16,3 7 0-16,-10-7-18 0,7 13 0 0,-4-4 0 0,1 1 0 15,-1 6 17-15,0 0-3 0,1 0-1 16,-1 3 0-16,4 3 15 0,-11-3 2 0,0-3 1 0,4 9 0 16,-3 0-3-16,-1-5 0 0,-7 11 0 0,0-6 0 15,0 4-28-15,1-4 0 0,-5-3 0 16,1 4 0-16,0-7 12 0,-4 6-3 0,4-9-1 0,-1 9 0 16,1-6-8-16,0 3 0 0,3-3 0 0,-3 7 0 15,-1-10 8-15,1 9-8 0,-4-9 0 0,0 3 8 0,4-3-8 0,-7 6 0 16,-1-3 0-16,1 6 0 0,0-6 0 0,-1 4 0 15,-6-4 0-15,3-4 0 0,-3 5 0 0,3 2 0 16,-4-6 0-16,1 3 0 0,3-3 16 0,-7 3-3 16,4 3 0-16,3 3 0 0,-7-6-13 0,7 6 8 15,0-2-8-15,0-4 0 0,-3-4 12 0,3-5-4 16,3 6-8-16,1 0 12 0,0-6-12 16,3 5 11-16,4 1-11 0,-1-6 10 0,4 3-1 15,1-4 0-15,2-2 0 0,5-1 0 0,-5-5 1 0,5-1 0 16,-1 0 0-16,0 3 0 0,4-9-2 0,0 3 0 15,3 4 0-15,1-4 0 0,-1 0 0 0,0 3-8 16,1-3 12-16,-1-3-4 0,0 9-8 0,-10-2 0 16,7-1 0-16,-7 6 0 0,-4-5 0 0,3 2 0 15,-6 0 0-15,0-6 0 0,3 10 0 0,-3-7 0 16,-4 0 0-16,4-3 0 0,-4 4 0 0,0-4 0 16,0 3 0-16,0 6 0 0,0-5 0 0,1-4 0 15,-5 9 0-15,1-6 0 0,0-2 0 0,-1 2 0 16,1 0 0-16,-1-3 0 0,5 10 0 0,-8-13 0 0,0 9 0 0,4-9 0 15,-4 3 0-15,-4 0 0 0,1-6 0 0,-1 0 0 16,1 6 0-16,0-6 0 0,-4-1 0 16,3 7 0-16,-3-6 0 0,-3 0 10 0,3 0-10 15,-4 3 10-15,1-3-2 0,-1-1 0 0,1 11 0 16,-4-10 0-16,0 6-8 0,3 3 0 0,-3-3 9 16,4 3-9-16,-4-3 0 0,0 3 0 0,0-2 0 0,4 2 8 15,-4-9-8-15,7 6 0 0,-7-7 0 0,0 8 8 16,0-8-8-16,0 1 11 0,3 6-11 0,-3-6 12 15,4 0-12-15,-4 6-17 0,0 0 4 0,3-6 1 16,-3 9 35-16,0-3 7 0,0 3 2 0,0 1 0 0,-3 5-32 16,3 1 0-16,0-7-13 0,-4 6 4 0,1 4 9 15,-4-4 0-15,3 1 8 0,0 3-8 16,-3 2 0-16,4-2 0 0,-4 0 0 0,3-4 8 16,1 4-8-16,-4 3 0 0,0-4 8 0,0 1-8 0,7-4 0 0,-7-6 0 15,3 7 0-15,-3-7 0 0,0 7 0 16,0-7 0-16,-4 6 0 0,4-2 0 0,0-1 11 15,-3 0-3-15,-1 1 0 0,-3 2 0 0,3 4-8 0,-3 3 10 16,0-4-10-16,0-2 10 0,-4 2-2 0,1 4 0 16,-12-3 0-16,8 0 0 0,-3-4-8 0,-5 10 10 0,5-6-10 0,-5 2 10 15,1-2-10-15,0 0 8 0,0 2-8 16,-4-8 8-16,0 2-8 0,-3 1 12 16,0-7-12-16,-1 0 12 0,1 3-4 0,-4-9 0 15,1 4 0-15,-5-1 0 0,4 3-8 0,1-9 12 0,-5 6-12 0,4-6 12 16,1-1-12-16,-5 7 8 0,1-6-8 0,-7 0 8 15,-1-3-8-15,-3 3 0 0,0-1 9 0,-7-2-9 16,0 3 10-16,0 0-2 0,-7-4-8 0,-3 1 12 16,-15-3-12-16,1 5 0 0,-1 7 0 0,-3-6-10 15,-8 0 10-15,5 3 0 0,-1-3 0 0,4 0 0 16,0 0 0-16,6-1 0 0,12-2 0 0,-8-3 0 16,4 2 0-16,11 4 0 0,-4-10 0 0,3 7 0 15,8 0 0-15,6-4 0 0,-3-2-12 0,11-1 4 16,-4 7-10-16,7-7-2 0,-3 1 0 0,0-1 0 15,-4 0-116 1,-3 1-23-16</inkml:trace>
  <inkml:trace contextRef="#ctx0" brushRef="#br1" timeOffset="245133.44">15653 5893 288 0,'-11'-25'25'0,"8"6"-25"0,-4-6 0 0,-4-3 0 0,0 0 296 0,1-7 53 16,-1 7 11-16,1-6 3 0,-4 9-239 0,3-4-48 16,-3 10-10-16,-4 4-2 0,1 2 0 0,-5 4 0 15,-6 3 0-15,-4 2 0 0,1 8-35 0,-8 2-7 0,-10 3-2 0,-4 4 0 16,0 6-20-16,0 6 0 16,0-6 0-16,-7 12 0 0,0 0 11 0,-4 1-3 0,-3-4 0 15,-3 9 0-15,-4 7-8 0,3-6-11 0,-3 6 3 0,-4 0 0 16,-3 0 8-16,0 0 0 0,0-1 0 0,3 5 0 15,1 2 0-15,-1-3 0 0,-3 6 0 16,3 0 0-16,4 1 16 0,-3-1 6 0,6 3 1 0,-3 4 0 16,4 3 9-16,-1-1 3 0,4 11 0 0,-7 5 0 15,-4-3-19-15,4 4-4 0,7 2-1 0,0 7 0 16,0 0-11-16,7 0 0 0,0-7 0 0,4 1 0 16,3-4 0-16,3-3 0 0,5 4 0 0,6-7-11 15,7 0 11-15,7 0 0 0,1-9-9 0,6-4 9 16,7-2 0-16,1-4-11 0,6 0 11 0,4 1-8 15,4-1 8-15,6-3 0 0,5-3-9 0,-1-3 9 16,7 0 0-16,7 0 0 0,4-6 0 0,0-1 0 16,6-2 0-16,5-1 10 0,3 4-1 0,-1 3 0 0,8-10-1 15,7 10-8-15,4-13 12 0,6 10-4 0,8-4 4 16,-4 0 0-16,4 1 0 0,3-7 0 0,3-3-12 16,5 4 10-16,-1-4-10 0,4-3 10 0,-4 0-10 0,0-1 0 15,4-2 0-15,-1 6 0 0,8 0 20 0,-7-6 0 16,-4 9-1-16,0 1 0 0,0 5-19 0,-3 1 0 15,-4-1-8-15,-3 4 8 0,-4 3 0 0,-11-4 0 16,-3 10 0-16,0-3 10 0,-3 0-10 0,-1 0 0 16,-3 12 0-16,-7 4 0 0,-7 12 0 0,-4 0 0 15,-3 0 8-15,-4 7-8 0,-3 9 12 0,-4-4-4 16,-7 13 0-16,0-3 0 0,-7-3-8 0,-3 10 0 16,-11-4 0-16,0 3 8 0,-4 7-8 0,-7-4 10 0,-3-2-10 0,0 2 10 15,4-2 0-15,-8 5 0 0,-7-5 0 0,-3 5 0 16,3-5-10-16,0 2 0 0,1 4 0 0,-1-7 0 15,0-9 8-15,0 6-8 0,4 0 0 0,-4 1 8 16,4-8-8-16,0 5 0 0,0-11 0 0,-1 13 0 16,-2-9 0-16,6 3-11 0,-3-3 3 0,3 3 0 15,0 3 16-15,4-3 3 0,-3 0 1 16,2 0 0-16,5-3-12 0,-1-1 0 0,4-5 0 16,3-4 0-16,4-2 0 0,7 2 0 0,4 0 0 0,3-12 0 15,3-6 0-15,8 3 0 0,7-7 9 0,7-3-9 16,3 7 16-16,7-4-2 0,1-2 0 0,2-4 0 15,1 6-14-15,4-6 8 0,3-3-8 0,3 4 0 0,11-11 0 16,-3 4 0-16,-5-3 0 0,1-3 0 16,4-4 0-16,3 1 0 0,-4 2 0 0,5-2 0 0,6-4-12 0,0 4-6 15,7-1-1-15,-4 1 0 0,1-7 19 0,0 6 0 16,6-5 0-16,5-1 0 0,-1 3 0 0,0-3 0 16,-3 1 0-16,10-1 0 0,7-3 0 15,0 0 0-15,11-6 9 0,-3 6-9 0,10-13 16 16,0 4-1-16,3-6-1 0,4-4 0 0,-7-3-1 15,7-3 0-15,7-9 0 0,0 9 0 0,4-10-13 0,-1 4 9 16,8-7-9-16,-4-2 8 0,0 5-8 0,4 1 0 16,6-1 0-16,-2 1 0 0,-1-7 0 0,3 7 8 15,-2-1-8-15,9 1 8 0,8 0-8 16,-4-1 0-16,-3-5 0 0,0-1 0 0,3-3 12 0,1 0-4 16,-1-15 0-16,0 6 0 0,-3-16 0 0,0 0-8 15,-1-10 12-15,-6 1-4 0,-4-10-8 0,-10 1 0 16,-8-10 0-16,-3-1 0 0,-7-8 24 0,-14-7 4 0,-11 7 0 15,-6-7 0-15,-5-9-13 0,-3-1-3 0,-10-2 0 16,-8-7 0-16,-13 7 12 0,-4-13 1 0,-8-6 1 16,-6-3 0-16,-7 6-13 0,-11-10-2 0,-3-15-1 0,-4 3 0 15,-7-12-19-15,-4-1-4 0,-3-12-1 16,-4-6 0 0,1-7-22-16,-8 4-5 0,-3-4-1 0,0 4 0 0,0-4-3 15,-7 7-1-15,-4-4 0 0,-3 7 0 0,-4 9 1 16,0 0 0-16,-3-3 0 0,-4 13 0 0,-7 6 25 0,-4-3 6 0,1-4 1 0,-11 10 0 15,-7 7 13-15,-4 5 0 0,1 1 0 0,-5 9 10 16,8 3-2-16,-10 6-8 0,-12-2 12 0,1 8-4 0,0-2 24 16,0 6 4-16,-4 2 0 0,0 1 1 15,-3 3-21-15,7 10-4 0,-1-7 0 0,8 10-1 0,-4 2-2 16,-3-2 0-16,3 0 0 0,1 12 0 0,-5-3-9 16,1-3-11-16,-4 9 3 0,1 3 0 15,-5 4-8-15,1 9 0 0,0-3-1 0,-1 3 0 0,-2-3 5 16,-1 2 2-16,3 5 0 0,5-1 0 0,2 0 25 0,1-3 5 15,0 3 0-15,3 0 1 0,-3 0 16 0,7 0 3 16,0-3 1-16,-1 3 0 0,1-9 3 0,4 6 1 16,-1-6 0-16,4 2 0 0,0-2-8 0,3 6-1 15,0-6-1-15,-3 6 0 0,-3-3-22 0,2 6-4 16,1-10-1-16,-7 1 0 0,0 6 7 0,0-6 1 16,-11-1 0-16,4 1 0 0,-1 0-3 0,1 6 0 15,-7-3 0-15,3-4 0 0,4 7-13 0,0-3 0 16,3 3 0-16,-3 0 0 15,-4 3-28-15,4 0 0 0,-4 0 1 0,-7 10 0 16,0-1-144-16,-10 7-29 0</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5T20:40:34.856"/>
    </inkml:context>
    <inkml:brush xml:id="br0">
      <inkml:brushProperty name="width" value="0.05292" units="cm"/>
      <inkml:brushProperty name="height" value="0.05292" units="cm"/>
      <inkml:brushProperty name="color" value="#7030A0"/>
    </inkml:brush>
  </inkml:definitions>
  <inkml:trace contextRef="#ctx0" brushRef="#br0">11635 5570 1152 0,'0'0'102'0,"0"0"-82"0,0 0-20 0,0 0 0 16,7-6 154-16,-4 3 26 0,8-3 6 0,-4 2 1 15,-4-2-137-15,4 0-27 0,4 3-6 0,-4-4-1 16,0 7-6-16,-3-9-2 0,3 6 0 0,-4-3 0 16,4-4 4-16,-3 7 0 0,-1-3 0 0,-3-4 0 0,4 4-1 0,-4-3 0 15,-4-1 0-15,4-2 0 0,-3-4 9 0,-1 0 1 16,1 4 1-16,-4-4 0 15,0-3-6-15,-4 4 0 0,4 5-1 0,-4-8 0 0,-3 8-15 0,4 1 9 16,3-1-9-16,-4 1 8 0,-3 9 8 0,-4-6 2 16,4 6 0-16,0 0 0 15,4 6-3-15,-8 3-1 0,-3 1 0 0,3 9 0 0,4-1-14 0,0 1-16 16,-7 3 3-16,7 0 1 0,-1 3 12 16,1 3-12-16,0-3 12 0,0 10-12 0,0-1 22 15,0-2 5-15,3 2 1 0,-3 4 0 0,-3 6-16 0,2 0 0 16,8 0-12-16,-3 0 12 0,-1 3 8 15,4-4 9-15,0 8 2 0,0-7 0 0,0-4-3 0,4 4-1 16,-8 0 0-16,7 0 0 0,4-6-15 0,-3 2 9 0,-1-2-9 0,1-3 8 16,-1-7-8-16,-3 0 10 0,4 3-10 0,-1-9 10 15,-3 3-10-15,0 0 0 0,4-6 0 16,-5 0 0 0,-2 0-109-16,-1-3-18 0,4-7-3 0,0 0-495 0,-3 1-99 0</inkml:trace>
  <inkml:trace contextRef="#ctx0" brushRef="#br0" timeOffset="232.89">10890 6313 2617 0,'4'-9'57'0,"3"0"12"0,3 2 3 0,-6-2 2 0,-4-4-59 0,11 7-15 0,10-3 0 0,-4-1 0 15,1-5 0-15,3 5 0 0,11 1 0 0,0-1 0 16,-4 1 0-16,0 0 0 0,0 2 0 0,1-2-10 16,6 6 10-16,-3-3 0 0,-11 2-9 0,3-2 9 15,8 3-36-15,-7-3-4 0,-7 6 0 0,-1 0 0 16,-3-3-160-16,4 3-33 0,-4-7-7 0</inkml:trace>
  <inkml:trace contextRef="#ctx0" brushRef="#br0" timeOffset="675.08">12379 5304 1728 0,'0'0'153'0,"0"0"-122"0,-4-7-31 0,4 7 0 15,-7 0 117-15,7 0 18 0,0 0 3 0,-7 0 1 16,7 0-114-16,-7 7-25 0,0-4 0 0,0 3 0 16,0-3 0-16,0 10 0 0,0-4 0 0,-4 4-8 15,1 2 8-15,-1 1 0 0,-3 3-9 0,-3 0 9 0,-1 6 0 0,-3-3 0 16,0 3 0-16,-1 3 0 0,-2 3 0 15,3 1 12-15,-1 2-2 0,1 4 0 16,0 6 14-16,0 6 2 0,-4-3 1 0,4 6 0 0,-4 1-10 16,8-1-1-16,-5 0-1 0,1 4 0 0,7 2-3 0,-3 4-1 15,2-3 0-15,1-4 0 0,4 4-3 0,-1-10 0 16,4 0 0-16,7-3 0 0,-3-3-8 0,6 0 8 16,-3-7-8-16,7-2 8 0,0-7-8 0,4 7 0 15,-1-1-12-15,1-9 12 16,3-3-67-16,4-6-5 0,-1 0-2 0,5-7 0 15,-1 0-154-15,3-6-32 0,26 4-5 16,-4-7-2-16</inkml:trace>
  <inkml:trace contextRef="#ctx0" brushRef="#br0" timeOffset="1751.53">12725 5733 1796 0,'0'0'40'0,"0"0"8"0,0 0 1 0,0 0 1 0,0 0-40 0,0 0-10 0,0 0 0 0,0 0 0 0,0 0 21 0,0 0 3 16,0 0 0-16,0 0 0 0,0 10-10 0,-4-1-2 0,1 1 0 0,-1-4 0 16,1 3-12-16,-1 10 0 0,-3-10 0 0,3 10 0 15,-3-3 0-15,0 3 0 0,0 0 0 0,-3-4-10 16,-1 4 10-16,1 0 0 0,-5-3 0 16,5 2 0-16,-1-2 0 0,-3-3 0 0,7 2 8 0,0 1-8 15,-7-7 41-15,7 1 4 0,3-7 1 0,4-3 0 16,0 0 6-16,0 0 2 0,0 0 0 0,0 0 0 15,0 0-22-15,0 0-4 0,7 6 0 16,4-12-1-16,0 6-27 0,-1 0 0 0,4-3 0 0,4 3 0 16,0 0 0-16,-4 0 0 0,3 3 0 0,1-3-11 15,0 9 3-15,-4-2 0 0,0-4 0 0,0 3 0 16,4 3 8-16,-4 1 0 0,0-1 0 16,0 1 0-16,-4 5 0 0,5-5 0 0,2-1 0 0,1 1 0 15,-4 8 0-15,0-8 0 0,0 5 0 0,-3-5 0 16,-1 5 0-16,1-2 0 0,-4 9 0 0,-3-9 0 15,-1 5 0-15,-3-2 8 0,0 0-8 0,-3-4 0 0,-1 4 0 16,0 3 9-16,-3-10-9 0,-3 7 0 0,-1-4 12 16,4 4-12-16,-3-7 12 0,-1 1-12 15,0-1 9-15,1 1-9 0,-4-10 0 0,0 6 9 16,3-3-46-16,-3 3-10 0,-4-6-1 0,4 0-1 16,-3-6-207-16,2 3-40 0,-20-16-9 0,10 3-2 0</inkml:trace>
  <inkml:trace contextRef="#ctx0" brushRef="#br0" timeOffset="2030.04">12619 5865 979 0,'0'0'87'0,"3"-6"-70"0,1-4-17 0,3 1 0 16,0 0 236-16,-3 2 44 0,3 4 9 0,-4-3 2 15,-3 6-217-15,11 0-43 0,-1-3-9 0,-3 3-2 16,4 3 20-16,0-3 3 0,-1 0 1 0,1 9 0 16,-1-2-29-16,1-4-6 0,3 3-1 0,0 0 0 15,0-3-8-15,4 7 0 0,-4-10 0 0,4 6 8 16,-1-3-8-16,4-3-16 0,-3 0 4 0,7 0 1 16,-1 0-56-16,-2-3-11 15,-1-3-2-15,0 3-1 0,7-4-107 16,-7-2-22-16,0 0-4 0,1 2-1 0</inkml:trace>
  <inkml:trace contextRef="#ctx0" brushRef="#br0" timeOffset="2412.06">13120 5332 2300 0,'-4'-9'51'0,"4"9"10"0,7-10 3 0,-3 10 0 0,3-6-52 0,-4 3-12 16,8 3 0-16,3 0 0 0,7 0 0 0,0 3 9 15,-3 3-9-15,7 4 8 0,0-1-8 0,-4 0 0 0,3 7 0 0,-2-3 0 16,2 9 0-16,-3-10 0 0,4 7 0 0,0-3 0 15,-4 2 0-15,4 7 0 0,3-6 0 16,-3 6 0-16,-4 0 16 0,3 7 0 0,1-7 1 0,0 13 0 16,0 2 8-16,-4-2 2 0,3 0 0 15,-2 5 0-15,-5 1 4 0,1-6 1 0,-4 6 0 16,-7 0 0-16,0 0-4 0,-7 0 0 0,-3-1 0 0,-5 1 0 16,-2 3-6-16,-4-3-2 0,-7 0 0 0,-1 0 0 15,1-6-9-15,-3 6-3 0,-5 0 0 0,5-7 0 16,-8 1-22-16,0 3-5 0,4-7-1 0,0-3-794 15,-4-5-159-15</inkml:trace>
  <inkml:trace contextRef="#ctx0" brushRef="#br0" timeOffset="4691.81">9708 8552 748 0,'0'0'67'0,"0"-6"-54"0,0 6-13 0,4-9 0 0,-4 6 147 0,4-4 26 16,-1-2 6-16,1 6 1 0,-4-7-106 0,3 4-21 16,1-3-4-16,-1 2-1 0,-3-2-21 0,4 0-5 15,-4-1-1-15,0 1 0 0,0-1-12 0,-4 4-9 16,4-6 12-16,-3-4-12 0,-1 6 8 0,-3 1-8 16,4-7 0-16,-5 7 0 0,1-4 32 0,0-2 2 0,0-1 1 0,-3 7 0 15,3-1 23-15,-4 1 5 16,0-1 1-16,1 1 0 0,-1 0-41 0,1 9-8 0,-4-7-2 0,0 7 0 15,-4 7-5-15,0-4 0 0,1 3-8 16,-8 3 12-16,0 7-12 0,-3-3 0 16,3 12 0-16,8-6 0 0,-12 6 0 0,8 3-12 0,4 0 3 0,-5 3 0 15,1-2 9-15,11 5 0 0,-11-2 0 16,10 8 0-16,0-5 9 0,1 2 4 0,-1 1 1 0,1 6 0 16,3 0-3-16,0 0-1 0,-4 9 0 15,7-6 0-15,-3 6-10 0,0 1 0 0,0-1 0 16,0-3 8-16,0-9-8 0,-3 3 0 0,2 0 9 15,1 0-9-15,0-7 0 0,0 4 0 0,0-6 0 0,4-4 8 16,-4 3-84 0,3-5-17-16,-3-4-3 0,4 0-490 0,-4-6-98 0</inkml:trace>
  <inkml:trace contextRef="#ctx0" brushRef="#br0" timeOffset="4940.12">8834 9214 2016 0,'-11'-9'179'0,"7"9"-143"15,1-3-36-15,-1-4 0 0,4 7 139 0,0 0 21 16,0 0 4-16,7-6 0 0,4 3-129 0,3-3-27 16,-3 2-8-16,3-2 0 0,7 3 0 0,0-3-9 15,0 3 0-15,1-4 0 0,-1 7 9 0,3-3-8 16,1-3 8-16,0 0-8 15,-4 3-16-15,4 3-4 0,-1-7 0 0,1 7 0 16,0-3-123-16,-1-3-25 0,5 3-4 0,-5-4-736 0</inkml:trace>
  <inkml:trace contextRef="#ctx0" brushRef="#br0" timeOffset="5358.15">10209 8305 1324 0,'0'0'59'0,"0"0"12"0,0 0-57 0,0 0-14 16,-7 0 0-16,0-3 0 15,7 3 171-15,0 0 31 0,-7 0 6 0,0 0 2 0,0 0-166 0,4 3-34 16,-4-3-10-16,-1 9 0 0,-2 0 0 0,-1 7 0 16,1-6 0-16,-1 8-11 0,-6 7 11 0,2 1 0 15,-6-4 0-15,4 9 0 0,-5-3 0 0,-2 7 0 16,-1-1 0-16,-3 4 0 0,3-1 10 0,-3 4 7 16,0-3 2-16,-1 9 0 0,5-3 12 0,-1 9 2 15,0-3 1-15,8-3 0 0,-1 6-17 0,0-5-3 16,4 5-1-16,4-9 0 0,3 6 14 0,3-3 2 15,-3-3 1-15,7 3 0 0,4-3-7 0,3 0-2 16,-4-7 0-16,8 4 0 0,-1-3-21 0,5-10-13 16,-1 6 1-16,0-5 1 15,3-4-33-15,1-6-8 0,0-1 0 0,3-2-1 16,0 0-119-16,0-7-23 0,-3 1-5 0,3-7-348 0,0 3-69 16</inkml:trace>
  <inkml:trace contextRef="#ctx0" brushRef="#br0" timeOffset="5827.04">10502 8741 1267 0,'0'0'112'0,"0"0"-89"0,-7 0-23 0,-7 0 0 0,-4 0 273 0,4 9 51 15,7-3 9-15,0-3 3 0,-7 7-289 0,7 5-58 0,3 1-11 0,1-3-2 16,-1 5-1-16,-3-2 0 15,-3 9 0-15,6-3 0 0,8 0 11 0,-8 0 2 0,-6-3 1 16,6 6 0-16,4-6-5 0,-3 0-2 16,-4 3 0-16,3-4 0 0,-3-5 26 0,7 3 6 15,0-7 1-15,0 7 0 0,-7-13 8 0,7 6 1 0,11-2 1 0,-11-7 0 16,0 0 11-16,0 0 3 0,7 9 0 0,7-3 0 16,3-3-31-16,-3-3-8 0,-3 7 0 0,7-4 0 15,6-3 0-15,-2 0 8 0,-5 0-8 0,4 0 8 31,0 0-38-31,1 0-7 0,-1 0-2 0,-4 0 0 16,1 0-29-16,0 0-5 0,-1 0-2 0,-3-3 0 16,-3-4-81-16,0 7-16 0,6-9-3 0</inkml:trace>
  <inkml:trace contextRef="#ctx0" brushRef="#br0" timeOffset="6128.98">10664 8731 2376 0,'11'6'105'0,"-4"-2"22"0,-7-4-102 0,0 6-25 15,4-3 0-15,-4 16 0 0,7-4 20 0,-4 4-2 16,-6 6 0-16,6 0 0 0,1 4-18 0,-4-1-9 15,-4 10 1-15,-3-4 0 0,4 4 8 0,-1 6-10 0,-3-4 10 0,-4 4-10 16,-6 3 1-16,6-3 0 0,1 0 0 0,-1 3 0 16,-7-3 9-16,4 0 0 15,7 0-9-15,-3-7 9 0,6 1 0 0,-3 3-11 0,0-13 11 16,4 7-8 0,6-10-120-16,1-3-24 0,-11-4-5 0</inkml:trace>
  <inkml:trace contextRef="#ctx0" brushRef="#br0" timeOffset="7243.59">10890 8364 1555 0,'0'0'138'0,"0"0"-110"16,-3-6-28-16,3 6 0 16,0 0 142-16,0 0 23 0,-4 0 5 0,4 0 1 0,0 0-141 0,7 6-30 15,-3 4 0-15,-1-1 0 0,1 0-12 0,-1 7 12 16,11-3-13-16,-6 6 5 16,-5 6 8-16,8 0-8 0,13 3 8 0,1 0-8 0,-4 7 8 0,7-1-12 15,4 1 12-15,0 2-12 0,0 1 12 0,-1 3 0 16,1 3 0-16,3 3-8 0,4-4 8 0,-3 5 0 15,-5-5 8-15,1 1-8 0,7-6 14 0,-7 6-2 16,-8 0 0-16,-3 0 0 0,-3-7-1 0,-4 4-1 16,-7-3 0-16,-3-1 0 0,-11-2 16 0,0-1 3 15,3 1 1-15,-3-7 0 0,-11 6-18 0,-3-8-3 0,7-8-1 16,0 1 0 0,0-6-57-16,-4-1-12 0,1-9-3 0</inkml:trace>
  <inkml:trace contextRef="#ctx0" brushRef="#br0" timeOffset="9487.32">11285 8035 648 0,'-10'6'28'0,"10"-6"7"0,0 0-35 0,0 0 0 15,0 0 0-15,-4 3 0 0,-6 4 58 0,6-4 5 16,4-3 1-16,0 0 0 0,-10 6-47 0,3-3-9 16,7-3-8-16,0 0 12 0,-4 10-3 0,4-10 0 15,-7 0 0-15,7 0 0 0,0 0 45 0,0 0 9 16,-4 9 1-16,4-9 1 0,0 0 9 0,0 0 2 15,0 0 0-15,0 0 0 0,-10 0-17 0,10 0-3 16,0 0-1-16,-4 0 0 0,-6 6-19 16,10-6-3-16,0 0-1 0,0 0 0 0,-11 0-9 0,4 3-3 15,7-3 0-15,0 0 0 0,0 0-7 0,-3 7-1 16,-5 2-1-16,8-9 0 0,0 0-11 0,0 0 10 16,0 0-10-16,0 0 10 0,0 0 5 0,0 0 1 15,0 0 0-15,0 0 0 0,0 0 5 0,0 0 2 16,11-9 0-16,-4 2 0 0,0-2 9 0,0 0 3 0,4-1 0 0,3 1 0 15,-3-10 10-15,3 0 3 0,3-6 0 0,11 0 0 16,4 6-2-16,-4-9 0 0,1-7 0 0,6 7 0 16,7-6-28-16,-3 6-6 0,-4-1 0 15,1-2-1-15,-1 3-11 0,0 0 0 0,-7 2 0 16,1-2-11-16,-5 3 11 0,-2 6 14 0,-1-6-3 0,-4 6-1 16,1-9 3-16,-4 12 1 0,-3-2 0 0,-1 2 0 15,-3-3 2-15,0 10 1 0,0-4 0 0,-3 4 0 16,-4-4 1-16,3 4 0 0,1 6 0 0,0-7 0 15,-4 1-7-15,3 0-2 0,4 2 0 0,-3-2 0 16,-1-1-9-16,1 4 0 0,-1-3 9 0,4 6-9 0,-7 3 0 16,0 0 0-16,0 0 0 0,0 0 8 0,0 0-8 0,0 0 8 15,0 0-8-15,4-7 8 0,-4 7 1 16,0 0 1-16,0 0 0 0,0 0 0 0,0 0-10 0,0 0 0 16,0 0 0-16,0-9 8 0,0 9-8 0,0 0 0 15,-4-9 9-15,4 9-9 0,0 0 0 0,0-7 0 16,0 7 0-16,0 0 8 0,-3-3-8 0,3 3 0 15,0 0 0-15,0 0 0 0,0 0 0 0,0 0 0 16,-4-6 0-16,4 6 0 0,0 0 0 0,0 0 0 16,-7-3 0-16,7 3 0 0,0 0 0 15,0 0 0-15,0 0 0 0,-3-7 0 0,3 7 0 0,-7-3 8 16,7 3-8-16,-7 0 0 0,-1 0 0 0,1 0 0 16,0 0 0-16,0 0 0 0,-3 0 0 0,3 0 0 0,0 3 0 0,0-3 8 15,-4 0-8-15,0 7 8 0,1-7-8 16,-1 3 8-16,1-3-8 0,-1 0 0 0,-3 6 8 0,3-6-8 15,1 3 8-15,-4 4-8 0,-4-1 10 0,0-3-10 16,4 6 16-16,-3 1-2 16,-8-4-1-16,4 3 0 0,3-5-13 0,0 2-18 0,4 3 4 15,0 1 1-15,-10-4 13 0,9-3 0 0,15-3 0 16,0 0 0-16,-10 0 0 0,3 6 12 0,7-6-4 0,0 0-8 16,0 0 10-16,0 0-10 0,0 0 8 0,7-6-8 15,7 3 8-15,0-3-8 0,-3-4 8 0,3 1-8 16,3-1 10-16,5 4-10 0,-5-3 12 0,4-1-12 15,-3 1 8-15,3 6-8 0,4-3 0 0,-4-4 0 16,0 4 0-16,0-4 0 0,-3 7 0 0,0-3 0 16,-1 3 0-16,-3-3 0 0,1 2 0 0,-5-2 0 15,1 6 0-15,-1 0 0 0,-3 0 0 0,-7 0 0 0,7 0 0 16,-7 0 0-16,7-6 0 0,-7 6 0 0,0 0 10 0,0 0-10 16,8 0 8-16,-8 0-8 0,7 6 12 0,0 0-2 15,0-2-1-15,0 5 0 0,0-3-1 0,0 7 0 16,3-7 0-16,1 13 0 0,0-3 6 0,-1-4 1 15,1 4 0-15,-1 3 0 0,1-4-5 0,-4-2-1 16,4 3 0-16,-4-1 0 0,0-2-9 0,3 2 0 16,-3 4 9-16,0-3-9 0,0 3 0 0,4-10 8 15,0 10-8-15,3-3 0 16,-4-4-41-16,1-2-13 0,-1 5-2 0,5-5-1 16</inkml:trace>
  <inkml:trace contextRef="#ctx0" brushRef="#br0" timeOffset="13104.97">14199 9534 1522 0,'0'0'68'0,"0"0"13"0,7-6-65 0,-3-4-16 15,-4 10 0-15,7-9 0 0,-7 9 70 0,11-3 10 16,-8-13 3-16,4 7 0 0,-3 2-21 0,3-5-4 16,-7 2-1-16,3 1 0 0,-3-7-36 0,4 7-7 15,-4-1-2-15,3 1 0 0,-3 0-4 0,0-1-8 16,-3-2 11-16,-1 2-11 0,4 1 0 0,-3-1 0 15,-4 1-10-15,3 0 10 0,-3-1 0 0,0 1 16 16,0-1 0-16,-4 1-1 0,8 3 9 0,-8 3 3 16,-3-4 0-16,0-2 0 0,0 9 5 0,0 0 0 0,0 0 1 15,-4 9 0-15,0-2 7 0,4 2 2 16,-3 0 0-16,6 4 0 0,-3 3-28 0,3 9-6 16,1 3 0-16,-1 0-8 0,1 7 0 0,6 2 0 0,-3 4 0 15,0-3 0-15,0 6 0 0,3 3 0 0,-6-3 0 0,6 6 0 16,1-3 0-16,-4 6 0 0,0 0 0 0,0-9 0 15,0 3 0-15,0 3 0 0,-1-12 0 0,1 0 10 16,4-4-10-16,-4-6-11 0,0 4 3 0,3-10 0 31,-3-7-19-31,4 4-3 0,-4 0-1 0,3-10 0 0,1 7-13 0,3-10-2 16,-4-2-1-16,4-4-962 0</inkml:trace>
  <inkml:trace contextRef="#ctx0" brushRef="#br0" timeOffset="13377.06">13564 9982 2523 0,'0'0'56'0,"0"0"11"0,0 0 2 15,0 0 2-15,0 0-57 0,4-9-14 0,10 9 0 0,0-3 0 0,0-3 0 0,4 6 0 16,-1-10 0-16,5 10 0 0,2-9 10 0,5 9-10 15,-1-7 10-15,-4 4-10 0,5 3 0 0,-1-6 0 16,-3 6 0-16,-1-3 0 0,1-3 0 0,0 6 0 16,-1 0 0-16,-2 0 0 0,-5 0-11 0,1 0-8 15,-1 0-1-15,1 0-1 16,-7 0-111-16,3 6-21 0,0-3-5 0,-4 3-1 16,1-6-45-16,-4 3-10 0,0 4-2 0,0-7 0 0</inkml:trace>
  <inkml:trace contextRef="#ctx0" brushRef="#br0" timeOffset="13757.05">14866 9223 2314 0,'0'0'51'0,"-11"0"10"0,4 0 3 0,-3 7 1 0,-1-7-52 0,1 3-13 15,-4 6 0-15,-1 1 0 0,-2 5 0 0,-1 1-10 16,1 3 2-16,-1 9 0 0,-7 0 8 0,1-3 0 16,-1 10 0-16,0 3-8 0,0 5 8 0,4 1 0 15,-3 0-9-15,2-6 9 0,1 6 0 0,4-7 0 16,-5 7 0-16,5 0 0 0,-1 6 12 0,1-3 1 15,-1-3 0-15,0 3 0 0,1-3 15 0,2 0 4 16,1 3 0-16,4-3 0 0,-1 0 1 0,1 0 1 16,3-7 0-16,3 4 0 0,1-3-24 0,3-10-10 15,3 7 8-15,4-7-8 0,0-3 0 0,7 0-14 16,4-6 2-16,0-4 0 16,3-2-48-16,3-4-8 0,1-2-3 0,0-4 0 15,3-3-157-15,-3-3-32 0</inkml:trace>
  <inkml:trace contextRef="#ctx0" brushRef="#br0" timeOffset="14384.9">14817 9750 403 0,'0'0'17'0,"0"0"5"0,0 0-22 0,7-3 0 0,0-3 0 0,0-4 0 16,0 10 456-16,3-9 86 0,8 9 18 0,0-9 3 16,-1 9-451-16,1-10-89 0,3 10-23 0,-3-6 0 0,-1 6 0 0,5 0 0 15,-5 0 0-15,-3 0 0 0,4 6 0 16,-7-6 0-16,-1 3 0 0,-3 4 0 0,4 2 14 0,-8-9-2 16,4 9 0-16,-3 1 0 0,-4-4-12 0,0-3 0 15,0 7 0-15,-4-1 0 0,-3 4 21 0,-3-1-1 16,-1-2-1-16,-3-1 0 0,0 7 0 0,0-7 0 15,-7 10 0-15,3-3 0 0,4-4-9 0,-4 4-2 16,4-7 0-16,0 1 0 0,0-1 9 0,3 0 2 16,1-2 0-16,3 2 0 0,3-9-19 0,4 0 0 15,0 0 0-15,0 0 0 16,0 0-21-16,0 0-8 0,0 0-2 0,0 0 0 0,0 0 31 0,0 0 0 0,0 0 0 16,0 0 0-16,7 10 0 0,0-1 0 0,0-3 0 0,0-3 0 15,4 7 0-15,0-4 0 16,3 3 0-16,0 1 0 0,0-1 0 0,4 1 0 0,-4-1 0 15,3 7 0-15,5-7 0 0,-5 7 0 16,1-4 0-16,-1-2 0 0,1 5 0 0,3 1 0 0,-3-3 0 16,0-4 0-16,-8 7 0 0,1-1 0 0,3-2 0 0,-7-4 0 15,0 7 0-15,-4-7 0 0,4 1 0 0,-3-1 0 16,-4 7 8-16,0-7 0 0,-4 1 1 0,4-1 0 16,-3 1 0-16,-1-1 0 0,-3 0 0 0,0 1 0 15,0-4-1-15,0 3 0 0,-3 1 0 0,-4-1 0 16,3 1-8-16,-3-1 0 0,0 1 0 0,-7 5 0 15,-1-5-12-15,1-1-5 0,-3 0-1 0,-5 7 0 16,1-6-19-16,-4 5-4 0,-3-2-1 0,3-4 0 16,1-3-14-16,-1 4-2 15,7-10-1-15,0 6 0 0,4-6 39 0,4-6 7 0,2-4 1 0,1 1 1 16,7-7-173-16,4-2-34 16,6-20-7-16,8-3-2 0</inkml:trace>
  <inkml:trace contextRef="#ctx0" brushRef="#br0" timeOffset="14916.97">15318 9233 1785 0,'-4'0'159'0,"-3"0"-127"0,0 0-32 0,3 0 0 16,4 0 137-16,0 0 22 0,0 0 4 0,0 0 1 15,0 0-132-15,0 0-32 0,4 9 0 0,3-2 0 16,0-4 0-16,0 3 0 0,4 3 0 0,-1 1 0 15,-3-1 0-15,4 7 0 0,0-7 0 0,-4 10 0 16,7-3 0-16,-4-4 0 0,1 10 0 0,-1 0 0 16,5-3 0-16,-5 6 0 0,4 3 0 0,-3-3 0 0,-4 4 17 0,3 5-3 15,1-9-1-15,0 10 0 16,-1-7 15-16,1 6 4 0,-4-5 0 0,3-1 0 0,1 6 14 0,0 1 3 16,3-7 1-16,-4 10 0 0,4 6-30 0,1-10-7 15,2 4-1-15,-3 2 0 0,4-5-4 0,-7-4 0 16,3 10-8-16,-4-10 12 0,1 4-12 0,-4-1 0 15,-4 4 0-15,-3-7 0 0,0 1 0 0,-3-7 0 16,-4 3 0-16,-4 3 0 0,1-9 0 0,-4 10 8 16,-1-10-8-16,1 3 12 0,-7 0-12 0,7-3 9 15,-4-6-9-15,1 2 8 0,3 1-8 0,-4-3 0 0,4 0 0 16,-4-7 8-16,4 0-16 0,-4 1-4 0,4-7-1 16,-3 3 0-1,-1-6-31-15,0 0-7 0,1 0-1 0,-4 0 0 16,3 0-11-16,-3-6-2 0,0 6-1 0,3 0 0 15,-10 0-90-15,0 0-17 0</inkml:trace>
  <inkml:trace contextRef="#ctx0" brushRef="#br0" timeOffset="17453.98">14213 8571 910 0,'-14'16'40'0,"11"-13"9"0,-4 6-39 0,-4-2-10 15,-3 2 0-15,7 1 0 0,-4-4 20 0,4 3 1 16,0-6 1-16,4 4 0 15,-1-4-7-15,4-3-2 0,0 0 0 0,0 0 0 0,0 0 29 0,0 0 6 16,0 0 0-16,0 0 1 0,0 0 4 0,0 0 1 16,7 6 0-16,-7-6 0 0,0 0 25 0,0 0 5 15,0 0 0-15,0 0 1 0,11 3 8 0,-11-3 2 16,0 0 0-16,0 0 0 0,0 0-3 0,0 0 0 16,0 0 0-16,-7 6 0 0,0-6-26 0,0 0-6 15,0 0 0-15,0-6-1 0,0 3-19 0,-1-3-3 16,-2-4-1-16,3 1 0 0,0 0-4 0,0-7-2 0,-4 3 0 0,4-6 0 15,-3-6-2-15,-1 7-1 0,0-8 0 16,1 1 0-16,-4-3-15 0,0-6-4 16,-1 5 0-16,1 1 0 0,0-6 4 0,-3 6 0 0,-1-7 0 0,0 7 0 15,1-7 1-15,-1 7 1 0,-3-6 0 16,0-1 0-16,0 1 1 0,-4-4 0 0,0 3 0 0,0 1 0 16,4-4-3-16,0 4-1 0,-4 6 0 0,1-7 0 15,-1 1-11-15,4 5 0 0,-4 1 9 16,0 0-9-16,4 3 12 0,4 0-3 0,-5-3 0 15,1 3 0-15,4 3-9 0,-1-4 10 0,4 1-10 0,0 7 10 16,0-1-10-16,3-6 0 0,1 6 0 0,-1 0 0 16,0 0 0-16,4 4 0 0,0-4 0 0,4 3 0 15,-4-3 0-15,0 4 0 0,3 5 0 0,-3-2 0 16,4 2 0-16,-5-5 0 0,1 5 0 0,-3 4 0 16,3-4 0-16,0 1 0 0,-4 0 0 0,1-1 0 15,2 4 0-15,-2 3 0 0,3-3 0 0,0-4 0 0,-4 7 0 0,4-3 0 16,0 3 0-16,0-4 0 0,0 4 0 15,7 3 0-15,-4-6 0 0,1 3 0 0,-1-3 0 0,1-1 0 16,-1 4 0-16,4 3 0 0,0 0-9 0,0-6 9 16,-3 6 0-16,3 0 0 0,0 0-8 0,0 0 8 15,0 0 0-15,0 0 0 0,0 0-12 0,-7 6 4 16,0 4 8-16,0-1-13 0,-4 7 13 0,4-4 0 16,0 7-10-16,0 6 10 0,0-6 0 0,0 6 0 15,0-6 0-15,3 6 0 0,-3-6 0 0,4-1 0 16,-1 1 0-16,4 6 0 0,-3-6 0 0,-1-3 0 15,1 3 0-15,-1-4 0 0,0-2 0 16,1-4 0-16,3 4 0 0,-4-1 0 0,1-5 0 0,3-7 0 16,0 0 0-16,0 0 0 0,0 9 0 0,0-9 0 15,0 0 0-15,0 0 8 0,0 0-8 0,0 0 8 0,0 0-8 16,3-9 8-16,1 2-8 16,3-2 0-16,0-10 9 0,0 10-9 0,0-7 0 0,-3-3 8 0,3-6-8 0,0 6 0 15,3 1 0-15,-3-1 0 0,-3-6 0 0,-1 6 8 16,1 0-8-16,0 0 0 0,-1 4 0 0,-3-4 0 15,0 3 0-15,0-3 0 0,4 10 0 0,-1-7 0 16,-3 7 0-16,0-1 0 0,4 1 0 0,-1 0 0 16,-3-1 0-16,0 4 0 0,4-4 0 0,-1 1 0 15,4 0 0-15,-3-1-8 0,-1 4 8 16,1 3 0-16,-4-3 0 0,3-4 0 0,1 7 0 0,-1-6-8 16,1 2 8-16,0 7 0 0,-4 0 0 0,0 0 0 15,3-9 0-15,4 9 0 0,0-3 0 0,0 3-8 16,0-7 8-16,0 7 0 0,4 7 0 0,-1-7 0 15,5 3 0-15,2-3 0 0,-3 6 0 0,4-3 0 16,0-3 0-16,3 7 0 0,0-4-10 0,4 3 10 16,3-3-156-16,4-3-24 0,-1 6-4 15</inkml:trace>
  <inkml:trace contextRef="#ctx0" brushRef="#br0" timeOffset="19099">13162 9982 576 0,'0'0'51'16,"0"0"-41"-16,0-3-10 0,0 3 0 0,0 0 155 0,0 0 29 16,0 0 5-16,0 0 2 0,0 0-123 0,0 0-24 15,-3-6-4-15,3 6-2 0,0 0 11 0,0 0 3 16,0 0 0-16,0 0 0 0,-4 0 21 0,4 0 5 15,-7 0 1-15,7 0 0 0,0 0-10 0,0 0-1 16,-7-9-1-16,3 9 0 0,4 0-17 0,-7-10-3 16,-3 10-1-16,-1-9 0 0,-3 9 8 0,0-7 2 15,0-2 0-15,-4 6 0 0,-3-7-23 0,3 1-4 0,-3 0-1 0,0-4 0 16,0 4 8-16,0-1 2 16,0 1 0-16,-4-1 0 0,0 1-21 0,-3 0-4 15,0-1-1-15,0 4 0 0,-4-3-2 0,0-1-1 0,-3-2 0 0,0-4 0 16,3 7 4-16,-4-1 1 0,1-6 0 15,0 7 0-15,3-7-14 0,0 7 11 0,1-4-11 16,-1-2 10-16,0 5-2 0,0-5 0 0,4 5 0 0,-4-2 0 16,1-4 2-16,-1 7 0 0,0-7 0 0,4 7 0 15,3-1 2-15,1 1 1 16,-1-1 0-16,0 1 0 0,4 3-4 0,0 2-1 0,3-5 0 0,1 3 0 16,2 6-8-16,5-10 0 0,-1 10 0 0,4-9 8 15,0 3-8-15,7 6 0 0,0 0 9 0,0 0-9 16,-3-3 0-16,3 3 0 0,0 0 0 0,0 0 0 15,-7-7 0-15,7 7 0 0,0 0 0 0,0 0 0 16,0 0 0-16,0 0 0 0,0 0 0 0,0 0 0 0,0 0 0 16,0 0 0-16,0 0 0 0,0 0 0 0,0 0 10 0,0 0-2 15,0 0-8-15,7 0 12 0,3-9-12 0,-3 9 11 16,0-3-11-16,0-3 10 0,0 2-10 0,4-2 0 16,-4 6 0-16,0-9 0 0,4 6 0 0,-1-4 0 15,4 1 0-15,1 3 0 0,-5-3 0 0,1 2 0 16,-1-2 0-16,4 3 0 0,1-3 0 0,2-4 0 15,1 7 8-15,-4-3-8 0,4-3 0 0,-4 9 0 16,0-7 0-16,-4-2 0 0,4 6 0 0,-3-7 0 16,0 4 8-16,-1 3-8 0,-3-3 0 0,0 3 0 15,0-4 9-15,0 7-9 0,1-9 0 0,2 9 0 16,-3-6-12-16,0 2 4 0,4-2 8 0,-4 3 9 16,3-3-1-16,1 3-8 0,0-4 0 0,-1 7 0 0,-3-3 0 15,0-3 0-15,4 6 0 0,-8 0 0 0,-3 0 0 0,0 0 0 16,0 0 0-16,0 0 0 0,0 0 0 0,0 0 0 15,0 0 0-15,0 0 0 0,-3 9 0 0,-4 1 0 16,0-4 0-16,-4 3 0 0,-3 1 0 0,3-1 0 16,-6 1 0-16,-1-1 0 0,-6 0 0 0,2 1 0 15,1-1 0-15,0-2 0 0,-4 2 0 0,4 0 0 16,-4 1 0-16,4-4 0 0,0 3 0 0,3-5 0 16,-3 2 8-16,0 3-8 0,0 1 0 15,0-1 0-15,0-3 0 0,-1-2 0 0,5 5 0 0,-1-3 0 16,4-3 0-16,0 4 0 0,0-7 0 0,3 9 0 15,1-9 0-15,-1 9 0 0,4-9 0 0,-4 7 0 16,4-4 0-16,-3 3 0 0,3-6 0 0,0 3 0 16,-4 3 0-16,4-2 0 0,-3-4 0 0,2 6 0 15,1 3 0-15,-3-2 0 0,-1-4 0 0,1 6 0 0,3 1 0 16,-4-4 0-16,4-3 0 0,-4 3 0 0,4-3 0 16,4 4 8-16,3-7-8 0,-4 9 10 0,-3-3 0 0,7-6 0 15,0 0 0-15,7 10 0 0,0 2-10 0,0-2 8 16,4-1-8-16,3 7 8 0,0-1-8 0,4 4 0 15,-1 0 0-15,5 0 0 0,-1-3 0 0,3 2 0 16,-2 1 0-16,2 0 0 0,5 0 0 0,-1 3 0 16,4-3 0-16,-4-1 0 0,-4 1 0 0,8-3 0 0,-7-4 0 15,3 4 0 1,-3 0-145-16,0-4-25 0</inkml:trace>
  <inkml:trace contextRef="#ctx0" brushRef="#br0" timeOffset="21214.01">9913 11594 806 0,'0'0'72'0,"0"0"-58"16,0 0-14-16,0 0 0 0,0 0 60 0,7 3 8 15,-3 4 3-15,-4-7 0 16,0 0-38-16,3 3-7 0,1 6-2 0,-4-9 0 0,0 0-10 15,0 0-2-15,0 0-1 0,0 0 0 0,0 0 73 16,0 0 16-16,0 0 2 0,0 0 1 0,0 0 1 0,0 0 1 16,0 0 0-16,-4-9 0 0,4 6-37 0,-3-7-8 15,3 1-2-15,0-7 0 0,-4 0-42 0,4 4-16 16,0-4 11-16,0-3-11 0,-3 4 0 0,-1-4-18 16,4 0 2-16,-3 3 1 0,-1-2 15 0,0-1 0 15,-6 3 0-15,3 3 0 0,0-2 0 0,-4 5 0 16,1 1 0-16,-1 0 0 0,-3 2 16 0,0 4 2 0,-4 3 1 0,8 0 0 15,-5 0-5-15,1 3-1 16,-3 4 0-16,3 2 0 0,0 0-13 0,-1 10 0 0,5 0 0 16,-1 3 0-16,1 0 0 0,-1 3 11 0,4 13 0 0,0-4 0 15,0 1-22-15,-4 9-4 16,4-1-1-16,0 4 0 0,-3-3 16 0,3 10 0 0,-8-7 0 16,1 6-9-16,4 7 9 0,-4-7 0 0,-4 0 0 0,4 4 0 15,0-7 16-15,3-3 6 0,1-3 1 0,-4 0 0 16,3-7 19-16,7 1 4 0,-3 3 1 0,0-7 0 15,7-2-22-15,-3-1-4 0,-1-9-1 0,4 3 0 16,0 0-20-16,4-6-12 0,3-10 2 0,-7 10 0 16,3-10-46-16,-3-2-8 15,0-7-3-15,0 0-628 0,0 0-125 0</inkml:trace>
  <inkml:trace contextRef="#ctx0" brushRef="#br0" timeOffset="21521.55">9070 12202 2131 0,'0'0'189'0,"-7"-6"-151"16,0 6-30-16,7 0-8 0,0 0 98 0,0 0 18 15,0 0 4-15,0 0 1 0,14-3-93 0,4-3-18 0,-1 3-10 16,8-4 10-16,3-2-10 0,7 9 0 16,4-3-10-16,0-3 10 0,0 6-16 0,7-10 4 0,-8 10 0 0,5-6 0 31,-4 3-26-31,-1 3-5 0,1 0-1 0,-7-7 0 16,-4 7-4-16,0 0 0 0,-6 0-1 0,-5-3 0 15,1 3-65-15,-4-6-13 0,-7 6-2 0,4 0-1 16,-4 0 34-16,-4-3 6 0,-3 3 2 0,4-6-589 0</inkml:trace>
  <inkml:trace contextRef="#ctx0" brushRef="#br0" timeOffset="21915.06">10601 11277 2293 0,'0'0'101'0,"0"0"22"0,-4-3-99 0,1-3-24 15,-8-3 0-15,11 9 0 0,0 0 46 0,0 0 4 16,-10 0 1-16,-1 0 0 0,8 9-51 0,-4-3 0 16,-8 4 0-16,-2 5-9 0,-4-2 9 0,3 6-12 0,7 6 12 0,-3-6-12 15,-10 12 20-15,-1-3 4 0,11 0 1 0,-4 10 0 16,-3-3-25-16,3 8-6 0,-3-5-1 0,0 6 0 15,3 0 19-15,-3 0 12 0,-3 3-1 16,6 6-1-16,-7 0 2 0,4 7 0 0,0-7 0 16,3 4 0-16,1-4 8 0,-1 7 1 0,4-13 1 15,3 6 0-15,-3-9 0 16,7 3 0-16,0-3 0 0,7 6 0 0,0-6-4 0,4-6-1 0,3-1 0 16,3-2 0-1,1-1-60-15,3-6-12 0,0 1-2 0,4-4-1 16,3-6-17-16,0-4-3 0,0-5-1 0,4-1 0 15,7 0-127-15,-1-2-26 0,22-7-4 0,-7-7-2 0</inkml:trace>
  <inkml:trace contextRef="#ctx0" brushRef="#br0" timeOffset="22413.07">10809 11952 2073 0,'0'0'184'0,"0"0"-147"16,-7-7-29-16,4-2-8 0,-1 6 86 0,4-3 16 15,-4 2 3-15,-3-2 1 0,7-3-71 0,0-1-15 16,11 4-2-16,-4-3-1 0,-7-1-17 0,7 1 8 16,7-1-8-16,0 1 0 0,-7 0 14 0,4-1-4 15,7 4-1-15,-1-4 0 0,4 1-1 0,-3 0-8 16,0 9 12-16,-4-7-4 0,7 7 0 0,-7 0-8 15,4 0 12-15,-1 7-4 0,5-7-8 0,-8 9-11 16,0 0 3-16,-7-2 0 0,-4 5 8 0,4-2 0 16,0-1-9-16,-7 7 9 0,-3-7 0 0,3 7 0 0,0-4 0 15,-7 4 0-15,-4 3 0 0,4 0 0 0,-3 0 0 0,3 3 0 16,-4-4 0-16,-3 1 0 0,0 9 0 0,0-9 0 16,10 6 0-16,-6-6 0 0,-12 6 0 0,-2 3 0 15,6-3-14-15,-7 10 2 0,1-7 0 0,-5 0 0 16,1 4 1-16,4-4 1 0,2-6 0 0,1 3 0 15,-3 0 10-15,-1 0 12 0,11-6-2 0,3 0-1 16,4 0 6-16,0-4 1 0,-4-2 0 0,4 3 0 16,11-7 1-16,-4 0 1 0,-4 1 0 0,15-1 0 15,3 1 2-15,0-10 0 0,0 6 0 0,0-3 0 16,8 3-20-16,2-6-17 0,1 0 3 0,-4 0 1 16,0-6-18-16,8 3-3 15,2 3-1-15,-10-6 0 0,-6 2-29 0,6-2-7 0,3-3-1 16,1-1 0-16,-4 7-128 0,-7-6-25 0,0 3-6 0,8-4-1 0</inkml:trace>
  <inkml:trace contextRef="#ctx0" brushRef="#br0" timeOffset="22821.33">11109 11400 1998 0,'-25'-7'88'0,"18"4"19"0,0 3-86 0,7 0-21 0,0 0 0 0,0 0 0 16,0 0 44-16,0 0 5 0,0 0 1 0,0 0 0 15,4 10-33-15,3-1-6 0,7 1-2 0,-4 8 0 16,1-2 10-16,3 0 1 0,7-4 1 0,0 7 0 15,4 6-21-15,0-6 9 0,-4 6-9 0,11 3 0 16,3-3 10-16,-3 4-10 0,-7-1 8 0,3 6-8 16,7-5 11-16,-7 5-3 0,-7 0-8 0,1 4 12 15,-5 3 18-15,1 3 3 0,-1-3 1 0,-6 2 0 16,-4 8 0-16,-3-4 0 0,3-3 0 0,-4 3 0 16,-6 3-22-16,-4-6-12 0,3 3 12 0,1-7-12 15,10 1 32-15,-11 3 0 0,-14-3 0 0,11-3 0 16,7-4-32-16,-3 1 0 0,-11-4 0 0,7 3 0 0,-4 1 0 15,4-1 0-15,-7-5 0 0,-4-1-12 16,1 0-16-16,-1-3-4 16,4 0 0-16,-7 0 0 0,-4-3-92 0,0-6-18 0,8 3-4 0</inkml:trace>
  <inkml:trace contextRef="#ctx0" brushRef="#br0" timeOffset="23961.94">11638 11883 2206 0,'0'0'48'0,"0"0"11"0,0 0 1 0,0 0 3 0,7 0-51 0,4-4-12 0,-1-2 0 16,4 6 0-16,1-9 0 0,6 3 0 0,3 2 0 0,1-5 0 16,0 0 14-16,7-7 0 0,3 6 0 0,0-8 0 15,4 2-14-15,0-3 8 0,-4 0-8 0,4 4 0 16,3-4 12-16,-3-6-4 0,-4 12-8 0,1-12 12 16,-1 0-12-1,0 3 8-15,-3-9-8 0,0 9 0 0,-1-10 30 0,5 4 0 16,2 0 0-16,1 3 0 0,-3-3-3 0,2-1-1 0,1 1 0 15,0-3 0-15,-4 9-14 0,0 0-2 16,-3 0-1-16,-4-3 0 0,1 9 0 16,-5-3 0-16,1 7 0 0,3-4 0 0,-3 1-9 0,3 2 12 0,-3-3-12 0,0 1 12 15,3 2-12-15,0 4 0 0,0-7 0 0,-3 7 0 16,-4-1 0-16,-3-5 0 0,6 11 0 0,-2-5 0 16,-5-7 0-16,4 7 0 0,1 3 9 0,-5-4-9 15,1 7 30-15,0-6 2 0,-1 2 0 0,-3 4 0 16,0-3-32-16,4 3 0 0,-7-3 0 0,-1-1 0 0,1 4 0 0,-1 3 0 15,-3-6 9-15,-3 6-9 0,-4 0 12 0,0 0-2 16,0 0-1-16,0 0 0 0,0 0 5 0,0 0 1 16,0 0 0-16,0 0 0 0,-4-9-4 0,-3 9-1 15,-3-4 0-15,-1-2 0 0,-3 3-2 0,3 3-8 16,-6-6 12-16,3 6-4 0,-4-3 6 16,0-4 1-16,1 7 0 0,-1-9 0 15,1 9 5-15,-1-6 0 0,0 6 1 0,1-4 0 0,-5-2-9 0,1 6-3 16,4-3 0-16,-5 3 0 0,1 0-9 0,0-6 0 15,-4 6 0-15,4 0 0 0,-3 0 0 16,2 0 0-16,1 0 0 0,0 0 0 0,0 0 0 0,3 6 0 16,1-6 0-16,-1 0 0 0,4 3 0 0,0-3 0 0,7 0 0 15,-4 0 0-15,4 0 0 0,0 0 0 0,7 0 0 0,0 0 0 16,0 0 0-16,0 0 0 16,0 0-10-16,14 0 10 0,4 0-16 0,3 0 4 15,4-3 0-15,3-3 0 0,-3 3 0 0,6-4 0 0,5-2 0 0,2 6 0 16,-2-3 0-16,-1-4 1 0,-7 4 0 15,4 6 0-15,-4-10 11 0,-3 10-8 0,-4-3 8 16,0-3-8-16,-3 3 8 0,-4-3 0 0,0 6 8 0,-3 0-8 16,-4 0 17-16,3 0-1 0,-3 0 0 0,0 0 0 15,-7 0-16-15,7 6 8 0,0-3-8 0,-3 6 0 16,0-2 16-16,3 2-3 0,-4 1-1 0,1 5 0 16,-1-2-2-16,1 2-1 0,-1 4 0 0,1 0 0 15,-4 0 1-15,0 6 0 0,0-6 0 0,0 6 0 16,-4-6-10-16,1 9 0 0,-1-6 0 15,-3-3 0-15,-3 3 0 0,2 3 0 0,1-6 0 0,-7-1 0 16,0 4-40-16,0-9-3 16,0 3-1-16,-4-1 0 0,1-2-160 15,-4-4-33-15,-1-3-7 0</inkml:trace>
  <inkml:trace contextRef="#ctx0" brushRef="#br0" timeOffset="25391.32">10530 11114 795 0,'0'0'35'0,"0"0"8"0,0 0-35 0,0 0-8 0,0 0 0 0,0 0 0 16,11 10 16-16,-11-10 2 0,0 0 0 0,0 0 0 0,7 0-18 0,4 0-17 15,-4-10 3-15,3 10 1 0,-6-3 13 0,3-3 0 16,0 0-10-16,-7 6 10 0,0 0 28 0,0 0 9 16,7-3 3-16,-7 3 0 0,0 0 70 0,0 0 14 15,0 0 4-15,0 0 0 0,0 0-16 0,0 0-4 16,0 0 0-16,0 0 0 0,0 0-22 0,0 0-5 15,-4-7-1-15,4 7 0 0,0 0-15 0,0 0-3 16,0 0-1-16,0 0 0 0,-7 0-14 0,7 0-3 16,0-9-1-16,0 6 0 0,-3-4-3 0,-1-2-1 15,8 0 0-15,-4-1 0 0,-4 4 1 0,1-7 0 16,6-2 0-16,1 2 0 0,-4-2-19 0,0-1-3 16,-4-3-1-16,8 0 0 0,-1 0 19 0,1 1 3 15,-8-8 1-15,1 8 0 0,6-14-27 0,-3 10-5 0,0-12 0 0,-3 6-8 16,3-7 17-16,0 1-3 0,0-1-1 0,0-2 0 15,-4 2-13-15,1 7 0 0,3 0 0 0,0 3-10 16,-4-1 10-16,1 4 0 0,-1-3 0 0,4 10 0 16,0-4 0-16,-3 3 9 0,-4 4 0 0,3-4 0 15,8 7-9-15,-8-4 0 0,-6-3 0 0,6 10 0 16,4-6 0-16,-4 2 0 0,-3 4 0 0,0-4-11 16,0 1 11-16,4 3 0 0,3 3 0 0,-4-4 0 15,-3-2 0-15,0 6 0 0,7-3 0 0,-3-4 0 16,-8 7 0-16,8-3 0 0,-1-1 0 0,4 7-8 15,0 0 8-15,0 0 0 0,-4-3 0 0,4 3 0 16,0 0-9-16,0 0 9 0,-10 3-10 0,3 4 10 16,-4 8-12-16,4-2 12 0,-3 3-13 0,-5 2 5 0,-2 8 8 15,-4-5-10-15,7 5 10 0,-4 2-10 0,-3-3 10 16,0 3 0-16,3-3 0 0,4 0 0 0,0-6 0 0,0 6 8 16,0-6 0-16,3-6 0 0,0 2-8 0,4 1 0 15,0-7-8-15,4-6 8 0,3-3 0 0,-4 7 12 16,4-7 0-16,0 0-1 0,0 0 1 0,0 0 1 15,0 0 0-15,0-10 0 0,0 1-5 0,7-7 0 16,0 1-8-16,4 2 12 0,-4-3-12 0,0-2 0 16,4-1 0-16,-1 0 0 0,1 3 0 0,3-3 0 15,-4 1 0-15,1 2 0 0,7-3 0 0,-4 0 0 0,-4 4 0 16,4-4 0-16,4 3 0 0,3-3 0 0,-7 0 0 16,0 4 0-16,4-4 0 0,0 0 0 0,3 3 0 0,-7 4 0 15,-3-4 0-15,3 7 8 0,3-7-8 0,-3 7 0 16,-3 6 0-16,0-4 0 0,-1-2 0 0,1 9 0 15,-1-3 0-15,1 3 0 0,-4 3 0 0,0 3 0 16,7-3 0-16,-7 7 0 0,0 5 8 0,4 1-8 16,-1-3 10-16,1 5-1 0,0 4 0 15,-1-3 0-15,1 0 5 0,-1 0 1 0,8 0 0 16,-4-1 0-16,4-2-5 0,-1 3-1 0,8 0 0 0,0-4 0 16,-8 4-9-16,5-9 0 0,6-1 0 0,0 1 8 31,0-4-149-31,1 3-31 0</inkml:trace>
  <inkml:trace contextRef="#ctx0" brushRef="#br0" timeOffset="26822.27">13942 13159 1947 0,'0'0'86'0,"0"0"18"0,0 0-83 0,0 0-21 0,0 0 0 0,0 0 0 15,0 0 8-15,0 0-8 0,0 0 8 0,0 0-8 16,0 0-10-16,0 0-6 0,3-10-2 0,1 1 0 16,-4 0 6-16,3-1 0 0,1 1 1 0,-1 3 0 15,1-4 11-15,-1 1 16 0,1-1-4 0,0-5-1 16,3 5 13-16,-4 1 4 0,-3-4 0 0,4-2 0 0,-1-1 5 0,-3 7 2 16,0-10 0-16,4 0 0 0,-4 3 1 0,3-3 1 15,-3 1 0-15,0 2 0 16,0-3-15-16,-3 0-3 0,-1 0-1 0,4 4 0 15,-3-4-3-15,3 10-1 0,-4 2 0 0,-3 4 0 0,0 3 2 16,-4 0 1-16,4 10 0 0,-3 5 0 0,-4-2-17 0,0 12 0 16,-4-6-8-16,0 9 8 0,-3 3-10 0,0 1 10 15,0 2-10-15,0 10 10 0,-1 0 0 16,5 3 0-16,-1 3 0 0,4-3 10 0,0 7 6 0,0-1 0 16,3 6 1-16,1-2 0 0,-1-4 0 15,4 7 0-15,0-7 0 0,0-3 0 0,0 4-9 0,3-1-8 16,1-9 12-16,-1 0-12 0,1-7 0 0,-1 4 0 0,1-6 0 15,-1-7 0 1,8-3-28-16,-1-3 1 0,-3-7 0 0,4 4 0 16,-4-9-40-16,0-1-8 0,7 0-1 0,-7-9-604 0,0 0-120 0</inkml:trace>
  <inkml:trace contextRef="#ctx0" brushRef="#br0" timeOffset="27058.21">13487 13513 2865 0,'0'0'63'0,"0"0"13"0,0 0 2 0,0 0 3 0,0 0-65 0,0 0-16 0,7 3 0 0,-4 7 0 16,8-4-42-16,-1-3-12 0,5 3-2 0,-1 1-1 15,0-4 35-15,3 3 7 0,5-3 2 0,-5-3 0 16,8 0-11-16,0 0-3 0,3-3 0 0,0-3 0 15,-3 3-10-15,3-4-3 0,0 1 0 0,-3 3 0 16,0-6-137-16,-1-1-28 0</inkml:trace>
  <inkml:trace contextRef="#ctx0" brushRef="#br0" timeOffset="27465.56">14767 12801 2718 0,'0'0'60'0,"0"0"12"0,-3-9 2 0,-4 9 2 0,7 0-60 0,0 0-16 0,0 0 0 0,0 0 0 16,-11 6-16-16,4-3-7 0,0 7-1 0,0-1 0 15,-4 7 13-15,-3 3 3 0,4 0 0 0,-8 6 0 16,4 3-4-16,-7 0 0 0,3 7 0 0,-3 5 0 16,0 1 12-16,-4 9-8 0,4-3 8 0,-4 3-8 15,4 4 8-15,0-7 0 0,-4 6 10 0,1-6-10 16,-1 3 40-16,0 4 3 0,4-1 0 0,0-6 0 0,0 6-27 16,7-9-4-16,-4 3-2 0,7-3 0 0,1-3 8 0,3-3 2 15,3-1 0-15,4-2 0 0,4-1-8 0,3-6 0 16,0 7-1-16,10-7 0 0,-2-3-26 0,2-6-5 15,4 6 0-15,0-12-1 16,4 2-39-16,0 1-8 16,0-3-2-16,-1 2 0 0,1-5-79 0,0-1-16 0,6-3-3 0,-6-3-1 15,3-3-18-15,1 0-3 0,-5 0-1 0,1-3 0 0</inkml:trace>
  <inkml:trace contextRef="#ctx0" brushRef="#br0" timeOffset="27765.84">15021 13275 1785 0,'0'0'79'0,"0"0"17"0,0 0-77 0,0 0-19 0,-3 6 0 0,-4-3 0 16,3 7 220-16,1 5 41 0,-1 1 8 0,1 3 2 15,-1 0-220-15,4 6-51 0,-7-3 0 0,3 9 0 16,4-3 0-16,-3 7 0 0,-1-4 0 0,4 10 0 16,-3-7 0-16,3 4-12 0,0 0 3 0,0 2 1 15,-4-2 8-15,4 0-8 0,0-4 8 0,0-6-8 16,0 4 8-16,-3-4 0 0,3-3 8 0,0-6-8 16,0 0-40-16,3-7-13 15,-3 4-3-15,0-10 0 16,0-6-89-16,7 3-19 0,-7-3-3 0,7 0-783 0</inkml:trace>
  <inkml:trace contextRef="#ctx0" brushRef="#br0" timeOffset="28207.94">15109 12889 2383 0,'-7'-6'52'0,"4"6"12"0,-4-3 1 0,3-3 2 0,4 6-54 0,0 0-13 15,0 0 0-15,0 0 0 0,0 0 0 0,0 0 0 0,0 0 0 0,0 0 0 16,0 0 0-16,11 9 0 0,3-3 0 0,0 4 0 15,-3 5 0-15,6-2 0 0,1 6 0 0,0 3 0 16,-1 0 0-16,1 9 0 0,3 0-11 0,4 4 11 16,-4-1 20-16,4 4 12 0,-1 3 3 0,-3-4 0 15,4 1-19-15,-4 6-3 0,1-7-1 0,-5 4 0 16,1 3 19-16,-4-6 3 0,0 9 1 0,-3-6 0 0,3 2 1 16,-7-2 1-16,3 3 0 0,-6 6 0 0,3-6-26 15,-7 0-11-15,3-3 8 0,-3-7-8 0,0 1 0 0,0-7 8 16,-3 7-8-16,-1-7 0 0,-3-3 0 0,4 3 0 15,-8-3 0-15,1 0 0 0,-1-3-9 0,-7 3-7 16,1-9-2-16,-4-3 0 16,-4 2-43-16,0-5-9 15,-3-1-2-15,-4-9-698 0,1 0-140 0</inkml:trace>
  <inkml:trace contextRef="#ctx0" brushRef="#br0" timeOffset="29398.29">14309 12604 1209 0,'0'0'108'0,"0"0"-87"0,0 0-21 0,0 0 0 16,0 0 141-16,0 0 24 0,0 0 5 15,0 0 1-15,0 0-87 0,0-6-16 16,3-4-4-16,1 1-1 0,-1-1-11 0,4 1-3 0,0 0 0 0,0-1 0 15,0 4-22-15,4-7-5 0,-4-2-1 0,0 5 0 16,0-5 6-16,0 2 1 0,-3-3 0 0,-1-2 0 16,1 2 15-16,3-3 3 0,-4 0 1 0,1-6 0 15,0-3-4-15,-1 3-1 0,1-13 0 0,-4 4 0 16,3-1-6-16,1 4-2 0,-1-10 0 0,-3-3 0 16,4 7-8-16,-4-7-2 0,0 0 0 0,3 0 0 0,-3 3-4 15,0-3 0-15,0 0-1 0,0-6 0 0,0 9-6 16,4 1-1-16,-4-4 0 0,0 6 0 15,0 4-12-15,0-1-10 0,0 4 2 0,0-1 0 0,0 4 8 16,0 9-8-16,0-6 8 0,0 3-8 0,0 0 8 0,0 10 0 16,0-7 0-16,0 3 0 0,3 1 0 0,-3 2 0 15,4-3 0-15,-4 1 0 0,3 5 0 0,-3-2 0 16,0-4 0-16,0 7-8 0,0-7 8 16,0 7 9-16,0-1-1 0,0 1-8 0,0-1 0 15,-3 7 0-15,3-3 0 0,-4-3-12 0,4 9 12 0,0 0 0 16,0 0 0-16,-3-7 0 0,-1-2 0 0,1 6 0 15,3 3 0-15,0 0-9 0,0 0 9 0,0 0 0 16,0 0 0-16,0 0 0 0,0 0 0 0,0 0 0 0,-4 0 0 16,4 0 0-16,-7 0 0 0,4 3 0 15,-4-3 0-15,-1 6 0 0,1 4-10 0,0-1 10 16,0 0-12-16,-3 1 12 0,-4 9 0 0,3-4 0 0,-3 1 0 0,0-4 0 16,3 4 0-16,-3-3 0 0,0 2 0 0,-4 4 0 15,4-3 0-15,0-7 0 0,0 10 0 0,7-10 0 16,0 1 0-16,3-1 0 0,1 1 0 0,-4-4 0 15,3 3 0-15,4-9 0 0,0 0 0 0,0 0 0 16,0 0 0-16,0 0 0 0,0 0 0 0,0 0 0 16,11 0 0-16,-4-9 0 0,3 3-8 0,1-4 8 15,0 1 0-15,3-1 0 0,-4 1 0 0,1-7 0 16,3 4 0-16,-3-7 0 0,-1 3 0 0,4-9 0 16,0 6 0-16,-3-6 0 0,3 7 0 0,-3-1 0 15,3-6 0-15,-4 6 0 0,1 0 0 0,0 0 0 16,-4 0 0-16,0 4 0 0,3 2 0 0,-3 1 0 15,-3 2 0-15,3 1 0 0,-4 6 0 0,4-4 0 0,-7 7 0 16,8 0 11-16,-1 7-11 0,0-4 10 0,0 6-10 16,3 1 0-16,-3 5 9 0,4 1-9 0,0 3 12 0,-1-7-3 15,4 10 0-15,-3-3 0 0,3 0-9 0,-4 0 0 16,5 6 9-16,-1-6-9 0,0-1 0 0,0 1-13 16,0 3 1-16,7-3 1 15,-7 0-185-15,0 0-38 16,8 25-7-16,-15-16-2 0</inkml:trace>
  <inkml:trace contextRef="#ctx0" brushRef="#br0" timeOffset="30701.08">13229 13494 1630 0,'-7'-6'36'0,"0"6"7"0,-4 0 1 0,1 0 3 0,-1 0-38 0,1 0-9 15,-4 0 0-15,10 0 0 0,-3-3 10 0,0-3 0 0,-4 6 0 0,4-7 0 16,4 4 25-16,-4 3 5 0,-4-6 0 0,4 3 1 16,0-3 2-16,4 3 0 0,-1-4 0 0,-3-2 0 15,0-1 1-15,0 1 0 0,-4 3 0 0,4-4 0 16,-7-2 2-16,0 2 1 0,3-5 0 0,-3-1 0 15,0 7-9-15,-3-10-2 0,2 9 0 0,-2-5 0 16,-1-4 4-16,-3 0 1 0,3 0 0 0,-3 0 0 16,-4-6 6-16,4 10 1 0,-3-7 0 0,-5 3 0 15,1-3-13-15,0 3-3 0,0-9 0 0,0 9 0 16,-4-6-9-16,4 6-3 0,-1 0 0 0,5 4 0 16,-5-10-9-16,5 12-3 0,-5-3 0 0,8-2 0 15,-3 8-8-15,2 1 0 0,-2-7 0 0,6 7 8 16,0-1 0-16,-3 1-8 0,0-1 12 0,4 4-4 15,-1 3-8-15,4-3 0 0,-4-4 0 0,0 10 0 16,4-3 0-16,0-3 0 0,0 6 0 0,4-3 0 16,-5-3 9-16,5 6-9 0,3-10 10 0,-4 4-10 0,4 6 16 15,0-3-2-15,-3-3-1 0,6-4 0 0,-3 10 3 0,3-9 0 16,1 9 0-16,-1-10 0 0,4 10-8 0,-3 0 0 16,3-9-8-16,0 9 12 0,-4-6-12 15,4 6 8-15,0-4-8 0,0 4 0 16,0 0 0-16,0 0 0 0,-3-6 0 0,3 6 0 0,0 0 0 15,0 0 0-15,0 0 0 0,0-9 0 0,0 9 0 0,0-3 0 16,0 3 0-16,3-7 0 0,-3 7 0 0,0 0 0 16,0 0 0-16,4-3 0 0,3-6 0 0,0 3 0 15,0-4 0-15,4 4 0 0,3-4 0 0,0 1 0 16,-4 0 0-16,5 6 0 0,-1-4 0 0,0-2 0 16,0 3 0-16,0 6 0 0,0 0 0 0,-3-4 0 15,3-2 0-15,-4 6 0 0,4 0 0 0,-3 0 0 0,0 0 0 0,-1-3 0 16,1 3 0-16,-4 0 0 0,0-6 0 0,0 6 0 15,0-3 0-15,4-4 0 0,-8 4 0 0,4-3 0 16,-3 3 0-16,3-3 0 0,0 6 0 0,0-10 0 16,0 4 0-16,0 6 8 0,0-10-8 0,-3 7 0 15,3-3 0-15,0 3 0 0,-4-3 0 0,-3 6 0 16,0 0 0-16,0 0 0 0,0 0 0 0,0 0 0 16,0 0 0-16,0 0 8 0,0 0-8 0,0 0 0 15,0 0 0-15,0 0 0 0,-10 0 0 0,3 0 0 16,-4 0 0-16,0 9 0 0,1-9 0 0,-1 9 0 15,-3-2 0-15,4-4-8 0,-5 3 8 0,5 4 0 16,-8-1 0-16,4 0-8 0,-7 1 8 0,3-1 0 16,1 1-9-16,-5-1 9 0,1 7 0 0,0-7-9 0,0 0 9 0,3 1 0 15,1-4 0-15,-1 4 0 0,0-4 0 16,4-3 0-16,0 6 0 0,-3-2 0 16,2-4 0-16,5 6 0 0,-4-9 0 0,3 10 0 0,4-10 0 15,0 6 0-15,0-6 0 0,7 0 0 0,-7 0 0 0,7 0 0 16,0 0 0-16,0 0 0 0,0 0 0 0,0 0 0 15,0 0 0-15,0 0 0 0,0 0 0 0,0 0 0 16,0 0 0-16,0 0 0 0,0 0 0 0,0 0 0 16,-7 3 0-16,7-3 0 0,-4 13-8 0,4-13 8 15,0 0-8-15,0 9 8 0,0 0 0 0,4 1 0 16,3-7 0-16,-4 6 0 0,8-2 0 0,0 2 0 0,3 0 0 16,3 1 11-16,1-1-11 0,3 1 12 0,4 5-12 0,0-5 12 15,3 9-12-15,4-10 0 0,-4 7 9 0,0 2-9 16,0-2 0-16,0-3 0 0,-3 2 0 15,3 4 0-15,-3-3 0 0,0-4 0 0,-4 10 0 0,0-9 0 16,-3-4-10-16,-1 7-3 0,1 3-1 0,-4 0 0 31,0-4-170-31,-3 4-33 0</inkml:trace>
  <inkml:trace contextRef="#ctx0" brushRef="#br0" timeOffset="32311.36">10135 15122 172 0,'0'0'16'0,"0"0"-16"16,0 0 0-16,0 0 0 0,0-3 240 0,-3-4 46 15,6-2 9-15,1 3 1 0,-4-4-176 0,3 7-36 16,-3-6-8-16,4-1 0 0,-4 1-2 0,3 0 0 16,-3-7 0-16,4 7 0 0,3-7-2 0,-7 6 0 15,0-5 0-15,0 5 0 0,0-8-21 0,0 8-5 16,0-9-1-16,-4 10 0 0,-3-7-19 0,4 7-4 16,-4-10-1-16,0 10 0 0,-4-7-9 0,1 7-1 0,-1-4-1 0,0-3 0 15,-3 7 10-15,0 3 3 0,0-4 0 16,0 10 0-16,0-3 8 0,-4 3 1 15,4 3 1-15,-7-3 0 0,7 7-17 0,0-4-3 0,-4 6-1 0,4 4 0 16,0-1-12-16,3 7 9 0,1 6-9 0,6 3 8 16,-3-3-8-16,7 4 0 0,4 5-12 15,-1 4 12-15,1-4-10 0,-1 10 10 0,8 0 0 0,-1 3-9 16,-3 3 9-16,4-3 0 0,-4 3 0 16,4-3 0-16,-4 0 0 0,0 4 0 0,-4-14 0 0,1 7 0 15,-1-6 0-15,-3 6 0 0,-3-10 0 0,-1 1-8 16,1-1-4-16,-1-6-1 0,-3-9 0 0,0 6 0 15,0-12-44-15,0 3-9 16,0-1-2-16,0-5-627 0,0-7-125 16</inkml:trace>
  <inkml:trace contextRef="#ctx0" brushRef="#br0" timeOffset="32523.97">9705 15514 1036 0,'-14'0'46'0,"14"0"10"0,-7 0-45 0,-4 0-11 16,1 0 0-16,3 0 0 0,-1 0 318 0,8 0 62 15,0 0 12-15,0 0 2 16,0 0-287-16,0 0-58 0,0 0-11 0,8-10-2 0,-1 4-36 0,3 3 0 16,4-3 0-16,4 3 0 0,0-4 0 0,-1 4-12 15,4-3 1-15,4 3 1 0,-4-3 0 0,4 2 0 16,-4-2 0-16,-3 6 0 16,-4-6-39-16,0 3-8 0,0 3-2 0,-3-7 0 15,-1 7-85-15,1 0-18 0,-11 0-3 0,7-3-690 0</inkml:trace>
  <inkml:trace contextRef="#ctx0" brushRef="#br0" timeOffset="32920.08">10696 14595 2350 0,'-14'-9'104'0,"14"9"22"0,0 0-101 0,0 0-25 0,-7 0 0 0,0 0 0 16,3-3 22-16,4 3-1 0,0 0 0 0,0 0 0 16,-10 3-21-16,3-3-20 0,7 0 4 0,-4 9 1 15,-6 0 4-15,3 1 1 0,0-1 0 0,0 1 0 16,0 5 10-16,-1 4 0 0,-2 0 8 0,6 6-8 0,1 3 31 0,-4-3 1 15,-7 10 1-15,0-7 0 16,6 7-9-16,1 9-3 0,-3-7 0 0,-4 7 0 16,-4 0-11-16,8 3-2 0,2 3-8 0,-9 3 12 0,-4 1-12 15,3-1 0-15,7 0 0 0,1-6 0 16,-4 0 8-16,7-3-8 0,3 0 0 0,8-6 9 0,-1 3-1 16,1-4 0-16,-1-8 0 0,4 5 0 0,11-9-8 0,-4 3-9 15,0-9 9-15,4 0-13 16,7-3-39-16,-4 2-8 0,0-8-2 0,0-1 0 15,0-2-170-15,4 2-33 0,28-9-7 0,-21 0-2 0</inkml:trace>
  <inkml:trace contextRef="#ctx0" brushRef="#br0" timeOffset="33402.8">11042 15103 1900 0,'0'0'169'0,"0"0"-135"0,-11 6-34 0,-3-3 0 15,0 4 148-15,0 2 22 0,11 1 5 0,-12-7 1 16,-2 12-152-16,3-5-24 0,7-1-16 0,0 7 3 16,-4-4-15-16,4 10-2 0,-4-3-1 0,4 3 0 0,4 3 13 0,-4 3 2 15,-7 7 1-15,3-1 0 0,7 1 15 0,1-7 0 16,-8 7 12-16,4-7-12 0,4 0 39 0,3 3 1 15,0-2 0-15,0-4 0 0,0-3-30 0,0-3-10 16,10 6 0-16,-3-10 9 0,-3-2-9 16,3-4 0-16,7 4 0 0,4-10 0 0,-1 3 0 0,1-6 0 15,-4-6 0-15,11 6 8 0,0-9-8 16,-1-7 0-16,-6 6 0 0,3 1 0 0,7-10 0 16,-7 4-9-16,-3-4 0 0,-4 0 0 0,0-6 9 0,7 6 0 15,-6-9 0-15,-5 3 0 0,-3-4 0 0,4-5 0 16,-1 6 0-16,-3-7 0 0,-7 1 0 15,0-4 12-15,4 4-4 0,-1-1 0 0,-3 7 4 0,-3 0 2 16,-1-7 0-16,1 10 0 0,6-3 20 16,-6 9 4-16,-8-6 1 0,4 6 0 0,4 7-20 0,-1-1-4 15,-3 4-1-15,-3-1 0 0,2 1-14 0,1 6 0 0,0-4-9 16,-7 7 9 0,0-3-46-16,-3 6-3 0,6-3-1 0,-7 10 0 15,1-10-25-15,-5 9-5 0,12 1 0 0,-4-4-1 16,-4 3-39-16,1-2-7 0,9-4-1 0,8-3-464 0,8 9-92 0</inkml:trace>
  <inkml:trace contextRef="#ctx0" brushRef="#br0" timeOffset="33884.35">11437 14604 1872 0,'-11'-18'83'0,"1"18"17"0,-4-10-80 0,0 1-20 15,7 3 0-15,-4 2 0 0,-3-2 8 0,3 3-8 16,1-3 9-16,6 6-9 0,-3-10 12 0,4 10-4 15,-8-3-8-15,11 3 12 0,0 0 14 0,0 0 2 16,-3-6 1-16,3 6 0 0,0 0 23 0,0 0 5 16,0 0 1-16,0 0 0 0,0 0-12 0,0 9-2 0,3 7-1 0,1-3 0 15,-1 2-13-15,4 4-2 0,11 6-1 0,-1 3 0 16,-2 1-11-16,2 5-1 16,8-6-1-16,0 13 0 0,3-3-14 0,-3-1 9 0,-4 4-9 15,0-3 8-15,7 6-8 0,-7-7 0 0,-3 4 0 16,0-3 0-16,3-1 12 0,-7 4-2 15,-4-3-1-15,1-1 0 0,-8 4-9 0,5-3 12 0,-5-1-12 0,1 4 12 16,-8-10 16-16,-3 4 3 0,7-1 1 0,-7 1 0 16,-4-7-32-16,-3 10 0 0,4-7 0 0,-8 1 0 15,4-7 0-15,-4 3 0 0,-3 3 0 0,7-9 0 16,3-3-34 0,-3-3-10-16,-7 2-1 0,0-2-1 15,0-6-79-15,0-1-16 0,-4 0-3 0,0-9-844 0</inkml:trace>
  <inkml:trace contextRef="#ctx0" brushRef="#br0" timeOffset="34757.3">12002 14987 1958 0,'-15'-6'87'0,"8"6"17"0,0-3-83 0,4 3-21 0,-8 0 0 0,11 0 0 16,0 0 155-16,0 0 26 0,0 0 6 0,0 0 1 15,0 0-165-15,14 0-33 0,0-7-6 0,1 4-2 16,2-3-4-16,4 3-1 0,4-7 0 0,3 1 0 16,4-7 15-16,3 1 8 0,-3 5-10 0,7-9 10 15,-4 4 0-15,4 2 0 0,0-6 0 0,3 1 0 0,-3-4 9 16,7 3 2-16,0 0 0 0,-4 0 0 15,0-6-11-15,1 6 8 0,-1 0-8 0,0-6 8 0,-6 7 5 0,2-1 1 16,-2-6 0-16,6 6 0 0,-3-6-14 0,3 6 9 16,-3-6-9-16,3 6 8 0,-3 0-8 15,0 0 0-15,-4 1 0 0,-3 2 0 0,-4-3-13 0,0 3 5 16,-3-2 8-16,0 8-13 0,-8-5 13 0,1 5-9 16,3 1 9-16,-7-1-8 0,-3 1 8 0,-1 3 0 15,1 3 0-15,-4-4 0 0,0 4 12 0,0-6 0 16,-3 2 1-16,-1-2 0 0,-3 9-1 0,7 0-1 15,-3-9 0-15,-4 9 0 0,3 0-11 0,-3 0 0 16,0 0 9-16,0 0-9 0,0 0 8 0,0 0-8 0,-3-7 8 16,-8 4-8-16,1 3 0 0,-4 0 9 15,-1 0-9-15,-2 0 0 0,-1 3 0 0,-7 4 0 16,1-7 0-16,-4 0 0 0,-1 6 20 0,1-6-2 0,0 3-1 0,3-3 0 16,-7 6 2-16,4-3 0 0,0-3 0 0,3 7 0 15,1-4-8-15,2 3-2 0,1-6 0 0,7 3 0 16,0-3-9-16,7 7 0 0,0-7 0 0,0 0 0 15,7 0 0-15,0 0-17 0,0 0 4 0,0 0 1 16,0 0 0-16,10 0 0 0,1-7 0 0,3 4 0 16,-3-3-16-16,6-4-4 15,1 10 0-15,0-3 0 0,3 3 0 0,-4 0 0 16,1-6 0-16,-4 6 0 16,7-3 4-16,-3 3 0 0,0 0 0 0,3 0 0 0,-4 0 28 0,1 3 0 0,3-3-8 0,-3 9 8 15,3-9 0-15,-3 0 0 0,-1 0 0 0,4 7 10 16,-3-7 3-16,-4 3 1 0,4 3 0 0,0-3 0 15,-4 4 10-15,3-4 1 0,1 3 1 0,0 3 0 0,-1 7-2 16,-3-3 0-16,4 2 0 0,-4 4 0 0,0 0 0 0,-3-3 0 16,-4 9 0-16,0-7 0 0,0-5-2 0,-4 9-1 15,1-3 0-15,-4-7 0 0,-4 4-8 0,1 3-1 16,-1-4-1-16,1-5 0 0,-8-1-11 0,1 7-14 16,-1-13 3-16,1 6 1 15,-8-2-145-15,4-4-29 0</inkml:trace>
  <inkml:trace contextRef="#ctx0" brushRef="#br0" timeOffset="35679.18">10897 14184 2534 0,'0'0'56'0,"0"0"11"0,0 0 2 0,0 0 3 16,0-9-58-16,4 3-14 0,-4 2 0 0,7-5 0 0,3 0 0 0,-6-1 0 15,-4-5 0-15,4 5 0 0,6 1 0 0,-3-1 8 16,-7-5-8-16,-3-4 0 0,-4 3 9 0,3 4-9 16,4-13 8-16,-3 9-8 0,-8-6 24 0,4-3 0 15,3 0 0-15,1-3 0 0,-11 2 12 0,7-2 3 16,0-6 0-16,0-1 0 0,0 4-18 0,-1-4-3 16,-6 1-1-16,7-1 0 0,4-2-2 0,-4 9-1 0,-4-7 0 15,4 1 0-15,7 5-3 0,-3-5-1 16,-5-1 0-16,5 4 0 0,-4-4-10 0,7 1 0 15,-4 0 0-15,4 5 0 0,-7-5 0 0,7 9 0 0,0-4 0 0,0 11 0 16,-3-1 0-16,-4 0 0 0,7 3-9 0,0 7 9 16,-4-7 0-16,1 13-10 0,-4-3 10 0,7 6-8 15,0 0 8-15,0 0 0 0,-4-3 0 0,4 3 8 16,0 0-8-16,0 0 0 0,-10 3 0 0,2 6 0 16,1 1 0-16,0-4 0 0,4 13 0 0,-8-10 0 15,1 10 8-15,3-3-8 0,0 2 10 0,-4 1-10 16,-3-3 14-16,3 0-3 0,-3 2-1 0,4-5 0 15,-5 3-10-15,1 3 8 0,-3-10-8 0,3 7 8 16,3-7 3-16,-7 10 0 0,-3-10 0 0,0 7 0 0,10-7-3 0,1 1 0 16,-1-4 0-16,-3-3 0 0,0 3-8 15,3-2 0-15,11-4 0 0,0 0 8 0,-10 0-8 0,10 0 0 16,0 0 0-16,0 0 0 0,3-10-12 0,1 1 3 16,7-7 0-16,6 7 0 0,-3-10 9 15,0 0-10-15,1 3 10 0,-1-2-10 0,7-8 10 0,-4 8-12 16,-6-1 12-16,3 0-12 0,4-6 12 0,-4 6 0 15,-4 0-9-15,-2 4 9 0,2 2 0 0,-3 4 0 16,7-7 0-16,-7 10 8 0,-7-4-8 0,7 7 0 16,0-3 0-16,4 3 0 0,-4 3 0 0,4 3 10 0,-1 3-2 15,1-3-8-15,3 7 12 0,0-1-12 16,-7 7 12-16,7-7-12 0,0 10 20 0,-3-3-2 16,-1-7-1-16,1 10 0 0,3-10-3 0,-3 7-1 15,3-7 0-15,-4 1 0 0,-2-1-3 0,6 1-1 16,7-1 0-16,-4-3 0 15,-6 4-83-15,7-4-17 0,10 3-3 0,0-5-1221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12:31.629"/>
    </inkml:context>
    <inkml:brush xml:id="br0">
      <inkml:brushProperty name="width" value="0.05292" units="cm"/>
      <inkml:brushProperty name="height" value="0.05292" units="cm"/>
      <inkml:brushProperty name="color" value="#FF0000"/>
    </inkml:brush>
  </inkml:definitions>
  <inkml:trace contextRef="#ctx0" brushRef="#br0">14411 10456 939 0,'14'-10'41'0,"-14"10"10"0,7-3-41 0,4-3-10 16,-4 3 0-16,3-3 0 0,-3 2 64 0,4-2 12 0,-7-3 1 0,3 9 1 15,0-6-14-15,-7 6-4 16,7-4 0-16,-7 4 0 0,0 0-14 0,0 0-3 16,0 0-1-16,3-6 0 0,-3 6-16 0,0 0-3 15,0 0-1-15,0 0 0 0,0 0 11 0,0 0 3 16,0 0 0-16,0 0 0 0,0 0-10 0,-3 0-2 16,-8 0 0-16,4 0 0 0,0 0 6 0,-4 6 1 0,4-6 0 0,0 4 0 15,0-4-9-15,-3 0-2 0,3 0 0 0,0 6 0 16,-4-6 1-16,0 0 0 0,-3-6 0 0,0 6 0 15,0 0 4-15,0 6 1 0,-7-12 0 0,0 6 0 16,-1 0-1-16,-2 0 0 0,-1 6 0 0,-3-6 0 16,-4 0-25-16,-3 6 8 0,3-3-8 0,0 3 0 15,1-2 8-15,-1-4-8 0,-3 9 0 0,3-9 8 16,-3 9-8-16,3-9 10 0,-4 10-10 0,1-10 10 16,0 0-10-16,0 0 0 0,-8 0 0 0,8 0 0 0,-4 0 8 0,0 0-8 15,1-10 8-15,2 10-8 0,-6-3 0 16,3-3 0-16,-7 3 0 0,4-3 0 0,-4 2 21 0,-3-2 9 15,3-3 2-15,0 3 0 0,0-4-32 0,4 10 0 16,3-9 0-16,4 6 0 0,-1-4 16 0,5 7-2 16,-1 0-1-16,0-3 0 0,4-3-13 0,0 6 11 15,-4 0-11-15,4 0 10 0,-4 0-10 16,4 0 0-16,0 0 9 0,-1 6-9 0,5-6 0 0,-1 0 0 16,0 3 0-16,4-3 0 0,0 0 0 0,3 0 8 15,1 0-8-15,-1 0 0 0,4 0 0 0,0 0 8 16,0-3-8-16,0 3 0 0,3 0 0 0,0 0 9 15,1 0-9-15,3 0 0 0,0 0 8 0,-4 0-8 0,4 0 0 16,0 0 0-16,7 0 9 0,0 0-9 16,-7 0 0-16,7 0 9 0,0 0 19 0,0 0 3 0,0 0 1 0,0 0 0 15,0 0-32-15,0 0 0 0,0 0 0 0,0 0 0 16,0 0 12-16,0 0-3 0,0 0-1 0,0 0 0 16,0 0-8-16,0 0 0 0,11-6 0 0,-4 6 0 15,3-3 0-15,1-4 0 0,-1 1 10 16,1 3-10-16,3-3 13 0,4 6-4 0,-1-10-1 0,5 1 0 15,-1 6-8-15,3-3 0 16,5-4 0-16,-1 1 0 0,0-1 0 0,4 4 0 0,-4-3 0 16,4-1 0-16,-8 1 0 0,5-1 0 0,-5 1 0 0,-2 3 0 15,-1-4 0-15,0 7 0 0,-3-3 0 0,-4-3 0 16,-4 5 0-16,-3-2 0 0,4 6 0 0,-4-9 0 16,-7 9 0-16,0 0 0 0,0 0 0 0,0 0 0 15,0 0 0-15,0 0 0 0,0 0 0 0,0 0 0 16,0 0 0-16,0 0 0 0,0 0 0 0,-7 9 0 15,-4 1 0-15,4-4 0 0,-3 3 0 0,-1-6 0 0,-3 7-8 0,-4-4 8 16,1 3 0-16,-4 1 0 0,-1-1 0 0,-2 1 0 16,-5-1 0-16,-2-3 8 0,2 4-8 0,1-1 0 15,0 1 0-15,0-4 0 0,0-3 0 0,3 3 0 16,4-3 0-16,0 7 0 0,-1-10 0 0,5 6 0 16,3-3 0-16,0 3 0 0,-1 4 0 0,1-4 0 15,0-3 0-15,0 7 0 0,0-1 0 16,0 7 0-16,0-7 0 0,3 1 0 0,1-1 0 0,-5 0 0 0,5 1 0 15,3 6 0-15,0-7 0 0,3 0 0 0,4 7 9 0,0-7-9 16,4 1 20-16,3-4 0 0,0 3 0 0,7 1 0 16,-3 2-4-16,6-2 0 0,1-4-1 0,3 4 0 15,4-4-3-15,3-3 0 16,4 6 0-16,3-2 0 0,7 2-4 0,1 0-8 16,2 1 11-16,1-1-11 15,0 1-38-15,0 5-14 0,-4-2-4 0,4 3-796 0,-7 2-160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13:31.634"/>
    </inkml:context>
    <inkml:brush xml:id="br0">
      <inkml:brushProperty name="width" value="0.05292" units="cm"/>
      <inkml:brushProperty name="height" value="0.05292" units="cm"/>
      <inkml:brushProperty name="color" value="#FF0000"/>
    </inkml:brush>
  </inkml:definitions>
  <inkml:trace contextRef="#ctx0" brushRef="#br0">32163 1290 633 0,'3'-28'56'0,"1"18"-44"16,-1-5-12-16,1-4 0 0,-1 3 116 0,4-6 20 15,-3 3 5-15,3-3 1 0,0 10-15 0,0-13-3 16,4 0-1-16,-4 15 0 0,3-12-30 0,1 7-5 16,-4 5-2-16,4 4 0 0,-1 3-20 0,-3 3-4 0,-7 0-1 0,4 9 0 15,-4-6-9-15,0 13-1 0,-4 12-1 0,1-9 0 16,-4 22 0-16,-4-7 0 0,-3 7 0 0,0 9 0 16,-4 4-24-16,-3-1-5 0,-4 10-1 0,1 2 0 15,-1 4-20-15,-10 4 9 0,-1-1-9 0,-2 0 0 16,-1 6 0-16,-4 4 0 0,8-10 0 0,-4 3 0 15,4 0 0-15,0-12 0 0,0 6 0 0,3-6 0 16,-3-1 0-16,-1-5 0 0,1 3 0 0,0-7 0 16,-4 0 0-16,7-6 0 0,0-3 0 0,8 0 0 0,-5-10 0 15,5 1 0-15,3-4 8 0,3-6-8 16,-3 0 12-16,7-3-2 0,-4-6 0 0,7 3 0 16,-3-3-2-16,7-7-8 0,-3 0 12 0,-1 1-4 15,1-10-8-15,2 9 12 0,-2-9-12 0,3 0 12 16,-4-9-12-16,1 9 8 0,3-10-8 0,-4 10 8 0,0-9-8 0,1 3 0 15,-1 3 9-15,1-4-9 0,-1-2 10 16,1 9-2-16,-1-9-8 0,0-1 12 0,1 1-4 0,3 2-8 16,-7 7 11-16,3-9-11 0,4 6 8 0,0-3-8 15,0-4 0-15,0 1 0 0,0-1 0 0,0 1 0 16,7 0 0-16,-4-1 0 0,1-5 0 0,3-4 0 16,0 0 0-16,7 3 0 0,-4-6 0 0,1 0 0 15,-1 3-9-15,1 1 9 0,-1-1 0 0,4 3 0 0,-7-3 0 16,0 4-8-16,0 2 8 0,-3-3 0 0,-1 7 0 15,4 0 8-15,-3 2-8 0,3 7 0 0,-7 0 0 0,7 0 0 16,-7 0 0-16,0 0 0 0,3 7 0 0,-3 2 0 16,0 0 0-16,0 7 0 0,3-3 0 15,-3 9-8-15,0 0 8 0,0 3 0 0,0 9-9 0,4-6 9 16,-1 7 0-16,1 3 0 0,-4-10 0 16,3 6 0-16,4 1 0 0,-3 2 0 0,3-5 0 0,-4-1 0 15,8 0-8-15,-4-9 8 0,0 3 0 0,3 1 0 16,4-8 0-16,0 1 0 0,0 0 0 0,0-10 0 15,4 1 0-15,-1 5 18 0,8-5-3 0,0-10-1 16,-1 9 6-16,5-9 2 0,2-9 0 0,4-1 0 16,4 1 18-16,3-16 3 0,4 3 1 0,7-9 0 15,7-7-7-15,7 0-1 0,7-2 0 0,-3-4 0 16,-1 6-17-16,1-6-4 0,3-3-1 0,3 3 0 16,1-3-14-16,-1 6 0 0,-3 4 8 0,-3-7-8 15,-8 9-40 1,-3 7-10-16,-3 3-2 0,-1-9-1299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15:58.35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7465 15229 1083 0,'0'0'48'0,"0"0"10"0,-7 0-46 0,-4 0-12 0,-3 0 0 0,3-4 0 0,1 4 68 0,-4-6 11 15,7 6 2-15,-7 0 1 0,-1-6-10 0,1 3-1 16,4 3-1-16,-8-7 0 0,4 7-10 0,-7-3-1 16,3-3-1-16,-3 6 0 0,3-3 2 0,-3 3 0 15,0-6 0-15,-4 6 0 16,4 0 5-16,4-4 2 0,-8 4 0 0,0 0 0 0,1 0 5 0,6-6 0 15,-3 6 1-15,0 0 0 0,-1 0-23 0,5 6-5 16,-1-6-1-16,4 0 0 0,-4 0-32 0,4 0-12 16,4 0 0-16,3 0 9 0,0 0 7 0,7 0 0 15,0 0 1-15,0 0 0 0,0 0-1 0,0 0 0 16,0 0 0-16,14 0 0 0,0 0-3 0,0 0-1 16,7 4 0-16,0-4 0 0,4 6-4 0,7-3 0 15,3-3-8-15,-3 0 12 0,3 9 4 0,7-9 1 0,4 7 0 0,4-7 0 16,-1 9-17-16,0-9 0 0,4 6 0 15,0-2 0-15,0-4 0 0,4 9 8 0,2-9-8 0,1 6 0 16,11-3 9-16,-11-3-9 0,0 7 0 16,0-4 9-16,-7 3-9 0,7-6 8 0,-4 3-8 0,1 3 8 15,-4 1-8-15,0-4 0 0,-1-3 0 0,-9 6-11 16,-4-3 11-16,-1-3 8 0,-9 7-8 0,-5-4 11 16,1 3-11-16,-7-3 0 0,-1-3 0 0,1 0 0 15,-4 6 0-15,-3-3 15 0,-4-3-4 0,-7 0-1 16,0 0 5-16,0 0 1 0,0 0 0 0,0 0 0 15,0 0-5-15,0 0-1 0,-11-9 0 0,1 9 0 16,-5-3-10-16,1-3 10 0,-3 6-10 0,-5-3 10 0,1-4-10 16,-7 4 12-16,3-3-12 0,-10-4 12 0,3 4-12 15,-6-3 8-15,-1 6-8 0,3-4 8 0,-6-2-8 16,3 6 8-16,1-3-8 0,-1-4 8 16,3 4-8-16,-6 3 12 0,-4 3-12 0,4-7 12 15,-7 4-12-15,6-3 0 0,-3 6 0 0,4-3 0 16,-7 3 0-16,6-6 0 0,1 6 8 0,3-4-8 0,0 4 0 0,-3 0 0 15,7-6 0-15,-1 6 0 0,-6 0 0 0,3 0 0 16,4 6 0-16,0-6 0 0,-1 4 0 0,1-4 0 16,3 6 0-16,1-6 0 0,2 0 0 0,5 0 0 15,3 0 0-15,-4 0 0 0,7 3 0 0,4-3 0 16,0 0 0-16,3 0 0 16,8 0-96-16,3 0-12 0,0 0-3 0,0 0 0 0</inkml:trace>
  <inkml:trace contextRef="#ctx0" brushRef="#br1" timeOffset="14890.21">4770 6367 633 0,'0'0'56'0,"0"0"-44"15,0 0-12-15,10-10 0 0,-3 10 120 0,0-6 23 16,7 3 4-16,-3-3 1 0,3 3-57 0,0-4-11 16,4 7-3-16,-8-3 0 0,5-3-18 0,-1 3-4 15,0-4-1-15,0 7 0 16,3-3-5-16,-6-3-1 0,-4 6 0 0,4 0 0 0,-4 0-16 0,-4 0-3 16,-3 0-1-16,0 0 0 0,0 0 13 0,-3-6 3 15,3 6 0-15,-7 0 0 0,-4 0-20 0,4 0-3 16,-11 0-1-16,1 0 0 0,-1 0 10 0,1 6 2 15,-8-6 0-15,4 0 0 0,-4 0-18 0,4 0-3 16,-7 0-1-16,3 0 0 0,-10 0 3 0,3 0 1 16,4 6 0-16,-4-6 0 0,4 3-2 0,-8-3 0 0,12-3 0 15,-8 3 0-15,-3 0 13 0,6 0 3 0,-6 0 0 16,3 0 0-16,1 0-13 0,-5 3-3 0,1-3 0 0,-7 0 0 16,3 0 6-16,0 7 1 0,-7-4 0 0,7-3 0 15,4 6-19-15,-7-3 0 0,3 7 0 0,4-4 0 16,-4 3 0-16,4-2 0 0,-1 2 0 0,1-6 0 15,7 7 16-15,-7-4-3 0,-1-3-1 0,1-3 0 16,-4 6 7-16,-3-3 1 0,7 4 0 0,-1-7 0 16,1 3-20-16,3 3 0 0,-3-6 0 0,3 6 0 15,4-3 13-15,3-3-1 0,4 0 0 0,-3 7 0 16,-1-4-2-16,0 3-1 0,4-3 0 0,0 4 0 16,3-4-9-16,-6 3 0 0,2 3 9 0,1 1-9 15,4-1 0-15,-5 1 0 0,-2-1 0 0,3 0 0 16,3 1 0-16,-3 5 0 0,7-5 0 0,-4 6 0 15,4-7 0-15,0 7 0 0,0-4 0 0,3-2 0 0,0 5 0 16,1-5 0-16,-1 9 0 0,4-4 0 0,0-2 0 0,4 2 0 16,-8-5 0-16,4 9 0 0,3-1 0 0,1-2 0 15,-4 3 0-15,7-3 8 0,-4 2-8 0,4 1 8 16,0 0-8-16,0-3 8 0,0 9-8 0,0-3 0 16,0 0 0-16,0 0 8 0,0-4-8 0,-7 4 0 15,7 0 0-15,-3-6 0 0,3 3 9 0,0 0-9 16,-4-4 12-16,4 4-12 0,0-3 11 0,-7-4-11 15,7 4 10-15,0 3-10 0,0-10 23 16,0 7-2-16,7-3 0 0,-3 2 0 0,-4-5-21 0,3-1 0 16,8 7 0-16,-1-7 0 0,1 1 15 0,0-1-2 15,3 0 0-15,7 1 0 0,-7-1-3 0,4 1-1 16,3-4 0-16,4 3 0 0,-1 7-9 0,1-7 0 16,-4 1 0-16,4-1 8 0,-1 1-8 0,1 5 0 0,0-5 0 15,7-1 8-15,-8 0-8 0,1 1 0 0,10-7 0 16,-6 10 8-16,2-4-8 0,8 0 0 0,3 1 0 0,1-7 8 15,3 3-8-15,3 4 8 0,-3-1-8 0,3 0 8 16,-3-2-8-16,0-4 8 0,3-3-8 0,-3 6 8 16,7-3-8-16,4-3 10 0,-8 6-10 0,-3-2 10 15,7 2-10-15,3-3 10 0,-6 3-10 0,-5 4 10 16,5-10-10-16,-1 6 0 0,1-3 0 0,6 3 0 16,-7-2 0-16,-3-4 8 0,7 6-8 0,-3-3 0 15,-1 3 0-15,-3-3 0 0,3 4 0 0,-3-7 0 16,11 6 0-16,-8-3 8 0,0-3-8 0,8 6 0 15,3-3 0-15,-11-3 8 0,4 0-8 0,-4 0 0 0,-3 0 0 16,4 0 8-16,-4 0-8 0,3-3 0 0,-3-3 0 0,0 6 0 16,0-3 8-16,3-3-8 15,-7 6 0-15,1-7 10 0,-8 4-10 0,0 3 10 16,0-6 2-16,1 3 1 0,2-7 0 0,-2 4 0 0,-1-3-4 0,0-1-1 16,4 1 0-16,0 3 0 0,-4-4-8 0,0 1 0 15,4-1 0-15,-3 1 8 0,6 0-8 0,-10-7 8 16,-1 13-8-16,1-7 8 0,0 1-8 0,0 0 0 15,-4-7 0-15,0 6 0 0,-3 1 0 0,-1 0 0 16,1-7 0-16,0 7 8 0,-4-1-8 0,0 4 0 16,-3 3 0-16,-1-7 0 0,1 1 0 0,-4 0 0 0,-3-4 0 0,-1 0 0 15,1 4 8-15,3-7 0 0,-10 4 0 0,3-4 0 16,-4 0 2-16,1 4 0 16,-4-10 0-16,0 3 0 0,0 0-2 0,0 1-8 0,-4-8 12 0,1-2-4 15,3 3-8-15,-4-3 0 0,1 3 9 0,-1-7-9 16,4 1 0-16,0 0 8 0,-7 6-8 0,7-4 0 15,0-2 0-15,0 3 0 0,-3 0 0 16,-1-1 0-16,4 4 0 0,-4 0 0 0,1 0 0 16,-1 3 0-16,-6 3 9 0,-1-3-9 0,4 4 12 15,-7-1-12-15,0-6 0 0,0 6 0 0,-7 0 0 0,0-6-9 16,3 6 9-16,-14-6 0 0,7-3 0 0,-3 3 0 16,-7-3 0-16,-4 6 0 0,-3-3 0 0,3-1 0 15,-3 1 0-15,-1 3 0 0,-6-3 0 0,-4 10 0 16,4-4 0-16,-1 6 0 0,1-2 9 0,-1 8-9 15,-6-2 0-15,3 9 0 0,-7-3 0 0,0-3 0 16,-10 6 0-16,10 6 0 0,0-3-15 0,0-3 5 0,-11 6 10 0,8-3 12 16,-15 4-2-16,4 2-1 0,0 0-9 0,0 1 0 15,3-1 0-15,-3 1 0 0,4 5 0 0,-12 4 0 16,8-9 0-16,0 8 0 16,4-2-89-16,3 9-20 0,0-3-4 0,7 9-1288 15</inkml:trace>
  <inkml:trace contextRef="#ctx0" brushRef="#br1" timeOffset="16982.8">11942 13924 1792 0,'0'0'80'0,"0"0"16"0,0 0-77 0,0 0-19 16,0 0 0-16,0 0 0 0,0 0 32 0,0 0 4 16,-4 0 0-16,4 0 0 0,0 0 0 0,-4-6 0 15,-3 3 0-15,4 3 0 0,-4-7-17 0,3 7-3 16,-3 0-1-16,0 0 0 0,-3-3 11 0,-4 3 2 0,3-6 1 0,-3 6 0 15,-4 0 5-15,1 0 1 0,-5-3 0 0,-2-3 0 16,-1 6 1-16,-3-7 1 0,0 4 0 0,-4 3 0 16,-3 0-7-16,-4-6-2 15,-4 6 0-15,8 0 0 0,0 0 1 0,0 0 0 0,-4 6 0 0,3-6 0 16,5 0 2-16,-5 0 0 0,-2 0 0 0,-1 3 0 16,-4 4-8-16,5-7-2 0,-1 6 0 0,-3-3 0 15,-11 3-10-15,10-3-3 0,4 7 0 0,-3-1 0 16,-4-3 7-16,0 4 1 0,8-1 0 0,-8 1 0 15,-4-4-26-15,-3 3-5 0,-3 1-1 0,0-1 0 16,3 1 26-16,0 5 5 0,0-2 1 0,0-4 0 16,7 1-4-16,0 5 0 0,4-5 0 0,0 5 0 15,3-5-12-15,-4 2 11 0,5 4-11 0,2 0 10 16,1-7-10-16,3 4 8 0,1 2-8 0,2 4 8 16,1-9-8-16,0 5 12 0,0 4-12 0,3 0 12 0,0-3-12 15,1-1 0-15,2-2 0 0,-2 2 0 0,-1-5 0 0,4 2 0 16,0 4 14-16,-4 0-4 0,4-4 4 0,0-2 1 15,-1 5 0-15,5-5 0 0,3 5-4 0,7-5-1 16,-7 2 0-16,3 4 0 0,4 0-10 0,0-4 8 16,3 10-8-16,-3-3 8 0,7 0-8 0,-3 0 0 15,-1 6 0-15,4-6 0 0,0 9 0 0,4-9 0 16,-4 6 0-16,3 0 0 0,-3-6 0 0,0 9 8 0,7-9-8 16,4 6 0-16,-8 0 0 0,4-6 8 0,4 9-8 0,0-9 0 15,-1 3 8-15,4-4-8 0,-3 4 8 0,3-6-8 16,0 3 15-16,0 0-3 15,4-4 0-15,0 4 0 0,-4 0-4 0,0-3 0 0,0 2-8 0,4 1 12 16,-1 0-12-16,4 3 0 0,0-3 8 16,4 0-8-16,0 6 8 0,3-6 0 0,7-1-8 15,1 1 12-15,2 0-12 0,8-3 0 0,-3 9 0 0,3-6 0 16,-4-1 12-16,0 1-3 0,1 0-1 0,2 0 0 16,-6-3-8-16,7 2 0 0,7-2 0 0,-4 0 0 15,1-4 0-15,-1 4 0 0,1-3 0 0,-1 2 0 16,4-5 0-16,-4 5 0 0,-6-5 0 0,2-1 0 15,8 0 0-15,0 7 8 0,-7-6-8 0,7-1 0 16,0 0 8-16,0 1-8 0,0-1 8 0,0 1-8 16,-7-1 0-16,6 0 0 0,12 1 8 0,-8-1-8 15,1-2 0-15,6 2 0 0,4 0 0 0,0 1 0 0,-3-4 0 0,-1-3 0 16,-3 7 0-16,7-4 0 0,-7 3 8 0,4-9 0 16,-1 10 0-16,-3-10 0 0,-3 0-8 0,-4 6 0 15,3-6 0-15,1 0 0 0,3 0 0 0,0 0 10 16,3 0-2-16,-3 0-8 0,4-6 9 0,-1 6-9 15,1 0 0-15,-5 0 9 0,9-3-1 16,-1-4-8-16,-4 7 12 0,4-6-4 0,-3 3-8 16,-1-3 0-16,-3-4-10 0,-4 10 10 0,4-9 0 0,0-1 0 15,0 7 0-15,-3-6 0 0,3 3 0 0,-7-4 0 16,0 1 0-16,0-1 0 0,-4-5 12 0,-3 5-2 16,0 1 0-16,3-7 0 0,4 7-10 0,0-4 0 15,-4-3 0-15,8 7 0 0,-4-7 0 0,0 7 12 16,-1-4-12-16,-2-2 12 0,-4-1-12 0,3 4 0 0,1-7 0 0,-1-3 0 15,-3 3 8-15,0 0-8 0,3-6 0 0,-3 6 8 16,0-6-8-16,-4 3 12 0,0-3-12 0,-3 0 12 16,-4-3-12-16,1 3 0 0,-4-3 0 0,-1 2-11 15,1-2 19-15,0 0 3 0,0 3 1 0,-1-3 0 16,-6 3-12-16,3-4 8 0,4 11-8 0,-4-8 8 16,0 1-8-16,1 7 0 0,-5-1 0 0,1 0 0 15,-4 0 0-15,4-6 0 16,-8 9 0-16,5-2 0 0,-5-1 0 0,-3 0 0 0,1 3 0 0,-8-3 0 15,3 4 0-15,-3 2 0 0,-3-2 0 0,-1-4 0 16,1 3 8-16,-8-3-8 0,-3 7 0 0,4-4 8 16,-8-3-8-16,1 3 0 0,-5-2 0 0,1-1 0 15,-7 0 11-15,-4 0-3 0,1-3-8 0,-4 3 12 16,-1 1-12-16,-2-7 0 0,2 6 0 0,1 0 0 16,-4 0 0-16,1 0 9 0,-5-6-9 0,1 10 8 0,3-4-8 15,1-6-17-15,-5 6 4 0,-3 0 1 0,1-6 12 0,-5 6 0 16,-6-3 0-16,0 0 0 0,-4 3 0 0,-4 1 0 15,1-1 0-15,-4 3 0 0,0 4 0 0,-11-4 0 16,-3 0 0-16,0 7-9 0,-4-1 9 0,4 1 0 16,4 0 0-16,-1-1 0 0,1 4 0 0,-1 3 0 15,1-7 0-15,-1 4 0 0,0 6 0 16,4 0 0-16,0-3 0 0,4 3 0 0,-4 0 0 0,-4-6 0 16,1-4 0-16,-4 10 0 0,-4-3 0 0,0-3 0 15,4 6 0-15,0-10 0 0,-3 4 0 0,3 3 0 16,0-6 0-16,-1 2 0 0,8-2 0 0,4 6 0 15,3-10 0-15,0 4 0 0,4-1 0 0,-1 7 8 16,1-6-8-16,-1-1 0 0,4 1 0 0,0 3 0 0,0-4 0 16,1 10 0-1,-1-6-53-15,-7 3-12 0,-4-3-3 16,-3 6 0-16,-3 6-156 0,-8-3-31 0,-81 13-6 0,39-16-967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18:02.287"/>
    </inkml:context>
    <inkml:brush xml:id="br0">
      <inkml:brushProperty name="width" value="0.05292" units="cm"/>
      <inkml:brushProperty name="height" value="0.05292" units="cm"/>
      <inkml:brushProperty name="color" value="#7030A0"/>
    </inkml:brush>
  </inkml:definitions>
  <inkml:trace contextRef="#ctx0" brushRef="#br0">11423 12140 1375 0,'-14'-7'60'0,"14"4"14"0,3-3-59 0,1 3-15 0,-4-3 0 0,-4 3 0 15,1-4 68-15,3-2 10 0,7 3 2 0,-7 2 1 16,-7-5-32-16,7 0-6 0,3-1-2 0,1 4 0 16,-4-3-14-16,-4-1-3 0,4 1-1 0,-3 2 0 15,3-2 16-15,-4 0 3 0,-6-1 1 0,6 10 0 16,1-9 11-16,-4 3 2 0,-4 2 1 0,-3-2 0 16,3 6-25-16,-3-3-4 0,-3-3-2 0,2 6 0 15,-6-3 10-15,4-4 1 0,3 7 1 0,-8 0 0 0,-6-3-7 16,3-3-2-16,4 6 0 0,0 0 0 0,-7 0-2 15,3 0-1-15,-3 0 0 0,3 0 0 16,4 0-4-16,-7 6-1 0,-4-3 0 0,0-3 0 16,8 7-5-16,-1-4-2 0,-10 3 0 0,-1-3 0 15,5 3 3-15,-1 4 1 0,-3-10 0 0,-1 9 0 16,-6 1-3-16,7-4-1 0,3 3 0 0,0 1 0 0,-6-1-1 0,2 1 0 16,4-1 0-16,1 0 0 0,-1 1-5 0,4-1 0 15,-4 1-8-15,4 2 12 0,0 1-12 0,3-4 8 16,-3 0-8-16,3 1 0 0,0 2 13 0,-3-2-3 15,3-1-1-15,-3 1 0 0,0-7 4 0,0 12 1 16,-1-5 0-16,1-1 0 0,0 7-1 0,0-3 0 16,3-4 0-16,-3 7 0 0,3-7-2 0,4 0-1 0,0 1 0 15,3 5 0-15,1-5-2 0,2 6 0 0,1-7 0 0,0 4 0 16,4-4 0-16,-4 7-8 0,6-7 12 0,-2 7-4 16,-1-7-8-16,4 7 8 0,0-4-8 0,0-2 8 15,0 5 1-15,4-2 0 0,-4 3 0 0,-1 2 0 16,5-2-9-16,-4 0 0 0,3 6 0 0,-3-3 0 15,0-4 0-15,0 4 0 0,0 6 0 0,4-6 0 16,-4 0-9-16,3 0 9 0,4-4 0 16,0 4 0-16,0 0 0 0,4 3 9 0,3-10 1 0,0 7 0 15,3-3 2-15,4 3 0 0,0 0 0 0,1-4 0 16,2 4-4-16,1 0 0 0,-1-3 0 0,5-4 0 16,-1 4-8-16,0 3 0 0,0-4 0 0,0 1 0 15,4-4 0-15,0 4 0 0,-1-3 0 0,1 2 0 16,0-5 0-16,-1 5 0 0,5-2 8 0,-5 3-8 15,5-7 0-15,2 0 10 0,-2 7-10 0,2-6 10 16,1-7-1-16,3 6 0 0,1 4 0 0,-1-4 0 0,-3 0-9 0,10-5 0 16,4 2 0-16,-4-3 8 0,-3 3-8 0,0-3 0 15,7 10 0-15,-4-10 8 0,0 7-8 0,-3-10 0 16,0 9 9-16,0-3-9 0,3-3 0 0,-3-3 9 16,-4 0-9-16,4 7 0 0,7-7 8 0,-11 3-8 15,-3-3 0-15,0 0 0 0,-1 0 8 0,1 0-8 16,0 0 0-16,0 0 0 0,-8 0 0 0,1 0 0 15,3-10 8-15,-7 10-8 0,1-9 0 0,-1 6 10 16,3-3-10-16,1-4 8 0,-4-6 0 0,4 7-8 0,-4 6 12 16,4-13-4-16,3 4 1 0,-3-4 0 15,-11 0 0-15,4-3 0 0,6 1-9 0,-3-1-9 16,-3 0 9-16,0-3-13 0,-1 3 22 0,1 0 5 16,3 1 1-16,-3 2 0 0,-1-3-15 0,1 0 0 0,3 4 0 15,-3-4 0-15,-1 0 0 0,1 3 0 0,0 4 0 0,-4-4 0 16,0-3 0-16,0 4 0 0,-3 2 0 0,3-6 0 15,-4-3 0-15,-3 4 8 0,4-1-8 0,-4 0 0 16,0 0 9-16,-3-6-9 0,3 6 8 0,-4 0-8 16,1 1 10-16,-1-4-10 0,-3 3 12 0,0 6-12 15,4-2 0-15,-4-4 0 0,0 3 0 0,0-3 0 16,-4 10 0-16,4-7 0 0,-3 4 0 0,-1-4 0 16,1 7 0-16,-4-7 0 0,0 3 0 0,0 4 0 15,-4-7 0-15,0 7 0 0,1-7 0 0,-4 7 0 16,0-10 0-16,-1 9 0 0,1-5 0 0,-7-4 0 0,0 0 0 15,3 4 0-15,1-4 0 0,-8 0 0 0,0 9 0 0,1-5 0 16,2 2 0-16,5-2 0 16,-4 5 0-16,3-6 0 0,4 7 0 0,0-3 0 0,0-4 0 0,0 0 0 15,-8 7 0-15,8-4 0 16,0 4 10-16,4-1-10 0,-12-5 8 0,1 8-8 0,4-2 0 0,3 0 0 16,-4-1 0-16,0 1 0 0,-3-1 0 0,0 4 0 15,7-3 0-15,-4 6 0 0,-7-4-13 0,4-2 5 16,4 0 8-16,-8-1-13 15,0 1-63-15,-3 2-12 0,-4-2-2 0,-3 0-922 16,3-4-184-16</inkml:trace>
  <inkml:trace contextRef="#ctx0" brushRef="#br0" timeOffset="1967.86">4812 6455 864 0,'10'-16'38'0,"-2"6"8"0,-8 1-37 0,0 0-9 16,3 2 0-16,4 4 0 0,-7 3 160 0,0-6 29 15,4-3 7-15,-1 5 0 0,-3-2-110 0,0 6-22 16,-3-3-5-16,3 3-1 0,-4-6-18 0,-3 3-3 16,4-4-1-16,-12 7 0 0,5 0-3 0,-1-6-1 15,-3 6 0-15,-3-3 0 0,-1 3-13 0,-7-6-3 0,4 6-1 0,-4-3 0 16,-10-4 20-16,3 4 4 0,-3-3 1 0,-4 6 0 15,0-3 12-15,1-4 2 0,-5 7 1 0,4 0 0 16,1 0-9-16,-5 0-2 0,-3 0 0 0,4 0 0 16,-7 0-12-16,3 0-4 0,-4 7 0 15,5-4 0-15,-5 3-4 0,4-3-2 0,8 7 0 0,-8-4 0 16,0 3-12-16,7 1-2 0,0-4-8 0,-3 3 12 16,3 1-12-16,0-1 11 0,-7 1-11 0,11 5 10 15,-11-2-10-15,11 3 0 0,-4-7 0 0,4 10 0 16,0-10 0-16,6 7 0 0,-2-4 0 0,2 4 0 15,5-7 8-15,-4 1 0 0,-1 6 0 0,5-7 0 16,-1 0-8-16,-7 1 8 0,4-1-8 0,-4 7 8 16,4-4 0-16,3-2 0 0,1 2 0 0,-1 1 0 15,-3-4 16-15,3 1 4 0,0-1 0 0,8 7 0 16,-5-1-20-16,8-2-8 0,0-4 0 0,-3 7 8 16,3 3-8-16,3-3 8 0,-3-4-8 0,3 10 8 0,8-3-8 15,-8 0 0-15,-3 0 0 0,7-1 8 0,3 1-8 0,-6 3 0 16,-1-3 0-16,8 0 8 0,-4 0-8 0,3-1 0 15,-3-2 0-15,4 3 0 0,3 0 0 0,-4 0 8 16,4-4-8-16,0 4 0 0,-7 0 0 0,14-3 8 16,-7-1-8-16,0-2 0 0,7 6 12 0,0-4-4 15,-3 4 0-15,6-3 0 0,1-4-8 0,-1 10 0 16,8-9 0-16,0 6 0 0,6-4 16 0,1 4 2 16,0 0 0-16,3 3 0 0,4 0-10 0,3-3-8 15,0 6 9-15,1 0-9 0,2-6 8 0,-2 6-8 0,2-7 0 0,5 1 0 16,-4 0 8-16,-4 0-8 0,4-10 0 0,7 7 9 15,-1 0-1-15,5-7 0 16,-4 4 0-16,-4-4 0 0,7-3 0 0,-3 4-8 16,4-1 12-16,-1 1-4 0,4-10-8 0,-4 9 8 0,1-9-8 15,6 6 8-15,-3-6-8 0,4 0 0 0,-5 0 9 0,5 0-9 16,-11 0 8-16,3 0-8 0,1 0 8 0,-5-6-8 16,-2 6 16-16,3 0-2 0,-1-3 0 0,-6-3 0 15,4 2-6-15,-5-2-8 0,1-3 11 0,-4 6-11 16,1-10 15-16,-4 4-4 0,-4-1-1 0,0 1 0 15,0-4 4-15,-10-2 1 0,7-1 0 0,-1-3 0 16,-3 0-5-16,4-6-1 0,0-3 0 0,-1 3 0 16,1-3-9-16,0-1 0 0,3 1 0 0,-3-3 0 0,-8 0 11 0,5-1-3 15,-1-5-8-15,-4 8 12 0,1-5-4 0,0 6 0 16,3-4-8-16,-11 4 12 0,-3 0-4 0,4 3 0 16,-4-4-8-16,-7 1 12 0,0 3-3 0,0-3-1 15,-10 0 0-15,2 3 0 0,1 0-8 16,-3-1 12-16,-4-2-12 0,-4 3 12 0,0 3-12 15,-3-3 0-15,-3 0 0 0,-1 6 0 0,0-6 0 0,-10 3 0 16,3-3 0-16,0 0 0 0,1 6 0 0,-5-6 0 16,1 6 0-16,-4-9-11 0,-3 3 11 0,0-3 0 15,-1 3 0-15,4 3 0 0,-6-3 0 0,6 6 0 16,0-6 0-16,4 0 0 0,-8 6 0 0,12-9-8 16,-5 9 8-16,5-6-8 15,2 6-42-15,-6 3-8 0,-7 7-2 0,-1-4-956 16,-2 7-192-16</inkml:trace>
  <inkml:trace contextRef="#ctx0" brushRef="#br0" timeOffset="3235.2">14164 12980 2271 0,'0'0'50'0,"-7"-3"10"0,-7 3 3 0,3-6 1 0,1 6-52 0,-1 0-12 0,1 0 0 0,-1 0 0 15,0 0 0-15,4-3 8 0,-3 3-8 0,10 0 0 16,-7 0 0-16,7 0 0 0,0 0 0 0,0 0 0 16,0 0 0-16,0 0 8 0,0 0-8 0,0 0 0 15,3 3 25-15,8 3 3 0,3-3 0 0,4-3 0 16,6 6 28-16,8-2 7 0,3 5 1 0,11-9 0 15,7 9-23-15,7-2-4 0,0-1-1 0,11-3 0 16,6 3-25-16,8-3-11 0,3-3 8 0,7 7-8 16,-7-4 0-16,8-3 0 0,6 0 0 0,-3 6 0 15,0-6 12-15,-1 0-4 0,-2 3 0 0,-5-3 0 16,5 7 3-16,-8-4 0 0,-4-3 0 0,-2 6 0 16,-8-3-11-16,0 3 0 0,-7 4 0 0,-7-1 0 0,-4-3 0 15,-6 4 0-15,-1-7 0 0,-10 6 0 0,-4-2 0 0,-3-1 0 16,-11-3 0-16,-3 6 0 0,-8-9 0 0,-10 0 0 15,0 0 0-15,-10 7 0 0,-5-7 31 0,-9 0 1 16,-8-7 0-16,-7 7 0 0,-7-9-20 0,-7 6-4 16,-3-10-8-16,-7 4 12 0,-8 0 7 15,-7-1 1-15,-6 1 0 0,3-1 0 0,-4 1-2 0,4 0 0 16,-4-1 0-16,4 1 0 0,-4-1-2 0,4 1 0 16,4-4 0-16,6 10 0 0,4-6-6 0,7-1-2 15,0 4 0-15,7-3 0 0,-3-1-8 16,6 4 0-16,4 3 9 0,1-3-9 0,9 6 0 0,1-3 0 15,7 3 0-15,3 0 8 0,0 0-8 0,11 0 0 16,-3 0 0-16,10 3 0 0,7-3 0 0,0 0-10 16,0 0 10-16,7 0-10 0,3 0 10 0,11 6 0 0,8-6 0 0,9 0-8 15,5 9 8-15,6-9 0 0,8 0 0 16,3 7 0-16,3-4 0 0,4-3 0 0,7 6 0 0,4-3 0 16,3 3 0-16,0-2 0 0,-7 2 0 0,0-3-8 31,-3-3-22-31,-1 6-4 0,-3-3-1 0,0 4 0 15,-7-7-41-15,-3 0-8 0,-11 6-1 0,-4-6-767 0,-3-6-152 0</inkml:trace>
  <inkml:trace contextRef="#ctx0" brushRef="#br0" timeOffset="6659.12">23417 6636 2444 0,'-10'-12'54'0,"6"6"11"0,1 2 3 0,-1-2 0 0,1-3-55 0,6-1-13 0,1 4 0 0,3 3 0 15,3-6 12-15,1-7 0 0,7 6 0 0,3 1 0 16,3-7-12-16,1-2 0 0,0 5 0 0,3-9 0 16,4 3 0-16,0 0 0 0,6 1 0 0,-2 2 0 15,2-3 0-15,1 0 0 0,4 4 0 0,-1 2 0 16,0-3 16-16,-3 1-4 0,0 5 0 0,-7 1 0 16,-1 6-4-16,-2-3 0 0,-1 2-8 0,-3-2 12 15,-1 6-12-15,1 0 0 0,-4 0 0 0,-3 6 0 16,-1 4 8-16,1-7 3 0,-4 13 0 0,-3-7 0 15,-1 10 0-15,-3 0 0 0,0 3 0 0,-7 0 0 16,0 3-3-16,-3 3-8 0,-1-3 12 0,-3 3-4 16,-3 0 7-16,-4 7 1 0,-1-7 0 0,-2 7 0 0,-4-1-16 15,0 1 0-15,-8-1 0 0,1-3 0 0,-4 4 0 16,-3-1 0-16,-4-5-12 0,0-1 12 0,1 3 0 0,-1-9 0 16,0 3 0-16,0 3 0 0,0-12 0 0,4 3 0 15,0 0 0-15,7-10 0 0,-4 4 0 0,4-4 0 16,3-6 8-16,-3 4-8 0,3-7 0 0,0 0 0 15,1-7 0-15,-1 7 0 0,0-9 0 0,4-1-13 16,3 1 4-16,1 0 1 0,6-7 8 0,4 7 0 16,0-10 0-16,4 9-8 0,3-5 8 0,10 5 0 15,-3-2 0-15,4-1 0 0,3 4 0 0,4-4 0 16,6 7 0-16,1-3 0 0,0 9 0 0,-1-4 8 0,1 4 0 16,3 4 0-16,0-4 0 0,-3 6 0 15,0-3 0-15,0 6 0 0,-1 1-8 0,1-4 0 16,-4 10-11-16,0-4 11 0,4-2 0 0,-4 8 0 15,-3-8 0-15,3 6 0 0,0 2 0 0,0-2 0 16,0 3 0-16,1 0 0 0,-5-4 0 0,1-2 0 0,-4 3 0 0,0-7 0 31,-3 7-32-31,3-7-1 0,-4-6 0 0,1 4-751 0,0-7-149 0</inkml:trace>
  <inkml:trace contextRef="#ctx0" brushRef="#br0" timeOffset="6986.64">24677 5646 2487 0,'0'0'55'0,"-4"0"11"16,4 0 2-16,0 0 2 0,0 0-56 0,0 0-14 0,0 0 0 0,7 0 0 0,0 6 0 0,4 3 0 16,0 1 0-16,-1 5 0 0,1-2 0 0,-4 2 9 15,0 11-9-15,-4-4 8 0,1 3-8 0,-1 3 0 16,-3-3 9-16,0 9-9 0,0-8 0 0,0 2 0 16,-3-6 0-16,3 3 8 0,0 0-8 0,-4-6 0 0,1-1 0 0,3 1-8 31,-4-3-15-31,4 0-2 0,-3-4-1 0,3-2 0 15,0-4-84-15,3 3-17 0,1-2-3 0,-4-7-811 0</inkml:trace>
  <inkml:trace contextRef="#ctx0" brushRef="#br0" timeOffset="7422.14">25245 5667 2257 0,'0'0'49'15,"0"0"11"-15,0 0 1 0,0 0 3 0,-4-6-51 0,4 6-13 0,0 0 0 0,0 0 0 0,-7 0 9 0,7 0-1 16,-7 10 0-16,0-1 0 0,0 0-8 0,-4 1-11 16,1 5 3-16,-1-5 0 0,1 9 8 0,-1 0 0 15,4 2 0-15,-7 1 0 0,3 4-8 0,1 2 0 16,-4-3 0-16,7 3 0 0,-4-3 8 0,8 0 11 15,-5 3-3-15,8-9 0 0,0 9 0 0,0-9 0 16,4 6 0-16,3-6 0 16,0-3-8-16,0 3 0 0,4 0 0 0,3-4-11 0,0-5 11 0,4 5 11 15,-4-5-3-15,3-1 0 0,1-6 10 0,3 3 2 16,0-12 0-16,4 6 0 0,-4 0 0 0,0-3 0 16,4-6 0-16,0-7 0 0,-4 7 0 0,0-10 0 15,0 0 0-15,-3-6 0 0,-4 0-20 0,0-3 0 16,-3-1 0-16,-1-5 0 0,-3-4 0 0,0-3 12 15,-3 4-4-15,-4-1-8 0,0-3 9 0,-7-2-9 0,-4 5 0 16,1 3 9-16,-4 1 0 0,-1 6 0 0,1-1 0 0,-7 4 0 16,4 7-9-16,-1 2 0 0,0 6 9 0,-3 1-9 31,0 9-30-31,0-3-10 0,0 6-3 0,-1 3-699 0,-2-3-140 0</inkml:trace>
  <inkml:trace contextRef="#ctx0" brushRef="#br0" timeOffset="8691.67">21625 12356 1209 0,'0'0'53'0,"0"0"12"0,-3-3-52 0,-1-3-13 0,4 6 0 0,0 0 0 16,-7 0 127-16,4-10 22 0,-1 10 5 0,4 0 1 15,-3-3-94-15,3-3-18 0,-7 3-4 0,3-4-1 0,4 7 22 0,0-9 5 16,-4 3 1-16,4-4 0 0,0 1-3 0,4 6-1 16,0-13 0-16,-1 7 0 0,1-1-3 0,3-5-1 15,7 5 0-15,-4-9 0 16,-3 10-12-16,8-7-2 0,9 7-1 0,-3-10 0 15,1 3-21-15,2 4-4 0,1-4-1 0,7-3 0 0,-1 10-17 0,1-7 0 16,-4 7 0-16,1 0 0 0,-1-1 0 0,-3 4 0 16,-1 3 0-16,-3 3 0 0,4 0 0 15,3 0 0-15,-3 9-8 0,-4 1 8 0,-3-1 0 0,3 7 0 16,4 2 0-16,-8 1 10 0,-6 0-10 0,-1 6 0 16,5 10 0-16,-5-7 0 0,-3 6 0 0,0 4 0 15,-7-4 0-15,4 4 0 0,-1-3 0 0,-6 9 0 16,-11-7 0-16,0 7 8 0,3 0-8 0,-7 0 0 15,-3 3 0-15,0-6 8 0,0-4-8 0,-4 1 0 0,8-4 0 0,-5-5 0 16,-2-4 0-16,-1 0 0 0,7-6 0 0,1-1 0 16,-8 1 0-16,4-9 0 0,0 5 8 0,3-8-8 15,-3-4 0-15,0 3 0 0,-4-6 0 0,7-6 8 16,8 3-8-16,-8-4-11 0,-7-2 3 0,8-7 0 16,3 7-8-16,0-1 0 0,3-2-1 15,4-4 0-15,0 10 4 0,3-7 1 0,11 7 0 0,-3-3 0 16,-1-1 12-16,5 4-9 0,6 3 9 0,3-3-8 15,1 6 8-15,3 6 0 0,4-6 0 0,7 9 0 16,-1-9 0-16,1 10 9 0,0-4-1 0,0 3-8 16,6-5 12-16,-2 5-12 0,-5-3 12 0,5 4-12 15,2-1 8-15,-6-3-8 0,0-3 0 0,-4 7 0 16,-3-4 0-16,-4-3-20 0,7 4 2 0,-10-4-779 16,-8-6-156-16</inkml:trace>
  <inkml:trace contextRef="#ctx0" brushRef="#br0" timeOffset="9306.34">23188 11625 1602 0,'-3'-9'71'0,"3"0"14"0,0 6-68 0,0-4-17 16,0-2 0-16,0 6 0 0,0-7 0 0,0 4 0 0,0 0 8 0,0 3-8 15,0-4 44-15,-7 4 4 0,3-3 2 0,0 6 0 16,-3-3 11-16,4-3 3 0,-8 6 0 0,4 0 0 16,-3 0-14-16,-4 0-2 0,-1 6-1 0,-2-3 0 15,-1 3-23-15,-3-3-4 0,0 7 0 0,-4 5-1 16,4-5-7-16,-7-1-2 0,-4 1 0 0,7-1 0 15,4 7 21-15,0-1 4 0,-7-2 1 0,7 3 0 16,6 2-12-16,1 1-1 0,0 0-1 0,0-9 0 16,4 5-10-16,6 1-1 0,4-4-1 0,-4-2 0 15,1 2-10-15,6-2 0 0,5-7 9 0,-1 6-9 16,0-2 0-16,3-4 8 0,4 3-8 0,4-3 0 16,0 3 0-16,-1-6 0 0,1 0 0 0,3 0 0 15,0 0 0-15,0 0 0 0,-6 0 0 0,2 0 8 0,1 0-8 16,3 0 0-16,-7-6 0 0,0 6 0 0,0-3 0 15,-3-3 8-15,-1-4-8 0,1 7 8 0,0-6-8 16,-1-7 11-16,1 7-11 0,-1-1 12 0,-3-5-12 0,0 2 8 16,1-3-8-16,2 1 8 0,-3-4-8 0,-3 0 0 15,3 10 9-15,0-7-9 0,0-3 0 0,-4 10 0 16,-3-7 0-16,4 7 8 0,-4 9-8 0,0 0 0 16,0 0 0-16,0 0 0 0,0 0 0 0,0 0 0 15,0 0 0-15,0 9 0 0,0 0 0 0,0 7 0 16,0 3 0-16,3-3 0 0,1 2 0 0,-4 1 8 15,4 0-8-15,3 6 11 0,-4-6 8 0,1-3 1 0,-1 9 1 0,1-6 0 16,-1-1-29-16,-3 1-7 0,4 0-1 0,-1-3 0 16,-3 3 16-16,4-4 0 0,-4 4 0 15,0-10 0-15,0 10 0 0,0-9-12 16,0-1 3-16,0 0 1 16,0 1-200-16,0-4-40 0</inkml:trace>
  <inkml:trace contextRef="#ctx0" brushRef="#br0" timeOffset="10575.26">19325 12419 460 0,'0'0'20'0,"0"0"5"16,-3 0-25-16,-1-10 0 0,4 7 0 0,0 3 0 0,0 0 332 0,0-6 60 15,0 3 13-15,0-3 3 0,4 2-325 0,-1-2-65 0,1-3-18 0,-1 3 0 16,4-4 40-16,0 7 0 0,0-13 1 0,4 7 0 15,-4-1-3-15,7-5-1 0,4 2 0 0,-4-2 0 16,7-4-6-16,-3 3-2 0,3-3 0 0,4 0 0 16,-4 4-11-16,0 5-2 0,4-2-1 0,-1 2 0 15,-3-5-6-15,1 8-1 0,-1-2 0 0,-4 9 0 16,1-9 12-16,-4 9 3 0,0-3 0 0,-3 3 0 16,3 0-23-16,-3-7 0 0,-4 7 0 0,3 0 0 15,-10 0 8-15,7 7-8 0,0-4 8 0,-7-3-8 0,0 0 12 16,0 0-1-16,7 0-1 0,-7 0 0 15,7 9-10-15,0 0 12 0,-3-2-12 0,3 8 12 0,0-2-12 0,0 3 0 16,0 2 0-16,0 1 0 0,-3 0 0 0,3 6 0 16,-4 3 0-16,4-3 0 0,-3 4 0 0,0-4 0 15,-4 3 0-15,0-3 0 0,0 3 0 16,0 1 0-16,0 2 0 0,-4-3 0 0,-3 7 0 0,0-7 0 16,0 6 0-16,-4-5 0 0,1-1 8 0,-4-3-8 15,-1 3 0-15,1-3 8 0,-3 3-8 0,-1-9 10 16,-3 0-10-16,3-3 10 0,1 3-10 0,-1-10 10 15,-3 7-10-15,0-7 10 0,3 0-10 0,-3-2 0 16,-4-4-10-16,4 3 10 0,-4-6 0 0,1 0 20 16,-1 0-4-16,4-6 0 0,-4 3-16 0,0-4-9 0,4-2 1 15,0 0 0-15,3-1 8 0,1 1 0 0,-4-1 0 0,6-5 0 16,5 5 0-16,-1 4 0 0,4-3 0 0,0 5 0 16,4-2 0-16,3 6 0 0,0 0 0 0,0 0 0 15,0 0 0-15,10 0-8 0,1 0 8 0,3 0 0 16,0 10 0-16,4-10 0 0,-1 6 0 0,8-3 0 15,0 3 11-15,3 4-3 0,4-4 0 0,3-3 0 16,-3 7 0-16,3-1-8 0,0-3 12 0,1 4-4 16,-5-4-8-16,1 3 12 0,-4-6-12 0,0 7 12 15,-3-4-12-15,-4-3 0 0,-3 7 0 0,0-4 0 32,-1-3-38-32,-3 3-3 0,0 1-1 0,-6-4 0 15,2-3-98-15,1 0-20 0,-4 0-4 0,3 0-489 0,-10 0-98 0</inkml:trace>
  <inkml:trace contextRef="#ctx0" brushRef="#br0" timeOffset="10875.4">20712 12397 1324 0,'0'0'118'0,"0"0"-94"16,0 0-24-16,0 0 0 0,-7 0 438 0,7 0 83 0,0 0 17 0,-8 3 3 15,1 6-432-15,4 1-86 0,6-4-23 0,-3 4 0 16,4-1 0-16,-1 0 0 0,1 1-8 0,0-4 8 31,3-3-137-31,-7-3-21 0,0 10-4 0,0-10-1 0</inkml:trace>
  <inkml:trace contextRef="#ctx0" brushRef="#br0" timeOffset="23149.72">10393 9073 1026 0,'35'-3'45'0,"-28"-3"10"0,-7 6-44 0,7 0-11 15,0-10 0-15,0 7 0 0,4-3 9 16,-4 6 0-16,-7 0 0 0,4-10 0 0,6 1 26 0,-6 9 5 16,-11-10 0-16,3 4 1 0,4-3 9 0,0 9 2 15,-3-3 0-15,-8-4 0 0,0 4-1 0,1 3 0 16,6-6 0-16,-10 6 0 0,-7 6-15 0,3-3-4 0,4 4 0 0,-3-4 0 16,-8 6-15-16,0-3-3 15,0 4-1-15,1-1 0 0,-4-2 5 0,-1-4 1 0,-2 3 0 16,-5-3 0-16,-2 3-8 0,-1-2-2 0,-7 2 0 15,-4-3 0-15,5 3 4 0,-1 0 1 0,-4-2 0 0,8 2 0 16,0-3 19-16,3-3 4 0,0 6 1 0,0-3 0 16,4-3-11-16,0 7-3 0,-4-7 0 15,4 3 0-15,3-3-12 0,4 6-4 0,-8-3 0 0,12-3 0 16,-8 7-8-16,7-7 8 0,4 3-8 0,0 3 8 16,0-12-8-16,3 6 0 0,4 6-10 0,-4-6 10 15,8 0 12-15,-1 0 8 0,4-6 1 0,0 3 1 16,4 3 1-16,3 0 0 0,0 0 0 0,0 0 0 15,0-7 0-15,3-2 0 0,4 6 0 0,4-7 0 0,3 4-12 0,0-3-3 16,4-7 0-16,3 7 0 0,7-4-8 16,-3 4 12-16,3-7-12 0,0 6 12 15,0 4-12-15,-3-3 8 0,3-1-8 0,0 1 8 16,1 0-8-16,-8-1 0 0,0 4 0 0,0-3 8 0,-3 5-8 16,-4-2 0-16,4-3 0 0,-11 9 0 0,3-10 8 15,-3 10-8-15,0-9 0 0,-7 9 8 0,0 0-8 0,0 0 0 16,0 0 0-16,0 0 8 0,0 0-8 0,0 0 0 15,-3 0 9-15,-4 0-9 0,-4 6 0 0,1-3 0 16,-5 7-10-16,1-4 10 0,0 3 0 0,-3 1 0 16,-8-7 0-16,4 9 0 0,0 1 0 0,-4-4 0 15,0 1 0-15,0 5 0 0,1 1 0 0,-4-3 0 16,-1 2 8-16,5-2-8 0,-8 3 12 0,7-1-3 0,4-2-1 16,-4-4 0-16,4 7-8 0,4-7 10 0,2 1-10 0,-2-1 10 15,10 1 7-15,0-1 2 0,3 4 0 16,1-4 0-16,6-6 13 0,1 6 4 15,3 1 0-15,3-1 0 0,4-2-23 0,4 2-4 0,0 0-1 0,3 1 0 16,0-4-8-16,4-3-11 16,3 7 3-16,-3-10 0 15,3 6-91-15,-3 3-17 0,3-9-4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20:33.976"/>
    </inkml:context>
    <inkml:brush xml:id="br0">
      <inkml:brushProperty name="width" value="0.05292" units="cm"/>
      <inkml:brushProperty name="height" value="0.05292" units="cm"/>
      <inkml:brushProperty name="color" value="#7030A0"/>
    </inkml:brush>
  </inkml:definitions>
  <inkml:trace contextRef="#ctx0" brushRef="#br0">5193 11848 1573 0,'0'0'34'0,"-4"-3"7"0,-3-3 2 0,4 3 2 0,3-4-36 0,0 7-9 15,-11 0 0-15,11 0 0 0,0 0 28 0,0 0 4 0,0 0 1 0,0 0 0 16,0 0-20-16,0 0-4 0,0 0-1 0,-3-3 0 15,3 3 5-15,0 0 1 16,0 0 0-16,0 0 0 0,0 0 34 0,0 0 6 0,0-6 2 0,0 6 0 16,0 0 27-16,0 0 5 15,3-10 2-15,-3 10 0 0,4 0-34 0,3-9-6 0,-4 9-2 0,4-9 0 16,0 9-20-16,0 0-5 16,-7 0-1-16,11-7 0 0,0 7-6 0,-4 0-2 0,0 0 0 0,-7 0 0 15,0 0-14-15,10 0 11 0,1 0-11 0,3 7 10 16,-3-7-10-16,-4 0 10 0,3 3-10 0,4-3 10 15,4 0 4-15,-4 0 1 0,7 6 0 0,-3-6 0 16,3 0 1-16,4 0 0 0,-1 0 0 0,1 0 0 16,7 0-16-16,3 0 0 0,-10 0 0 0,3 0 0 15,4 0 0-15,3 0 0 0,-10 6 11 0,3-3-11 16,4-3 8-16,-7 7-8 0,3-4 0 0,3 3 0 0,-2-3 12 16,2-3-12-16,5 7 12 0,-8-7-12 0,4 3 0 0,3 3 0 15,-3-6 0-15,3 3 0 0,0-3 9 0,8 6-9 16,-8-6 0-16,0 4 9 0,4-4-1 0,-4 0-8 15,1 0 12-15,2 0-4 0,1-4-8 0,3 4 12 16,-3 0-12-16,7-6 12 0,-11 6-4 0,15 0 0 16,-11-3 0-16,3 3 0 0,0 0 10 0,1 0 2 15,-5 0 0-15,1 0 0 0,0 0-20 16,0 0 0-16,3 0 0 0,-3 0 0 0,7 0 0 16,0 0-11-16,0-6 2 0,-4 6 0 0,4 0 9 15,-4 0 12-15,7-3-2 0,-6 3-1 0,3 0 1 0,3-7 0 16,0 4 0-16,4 3 0 0,-10-6-2 0,6 6-8 15,4-3 12-15,-11-4-4 0,4 7-8 0,-3-3 10 16,-5-3-10-16,1 0 10 0,-7 3-10 0,0-4 8 16,-1 7-8-16,-2-3 8 0,-1-3-8 0,0 3 0 0,-3-3 0 15,-1 6 8-15,-2-4-8 0,-1-2 0 0,-11 6 0 0,4-3 0 32,-6-3-115-32,-1 6-25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22:22.749"/>
    </inkml:context>
    <inkml:brush xml:id="br0">
      <inkml:brushProperty name="width" value="0.05292" units="cm"/>
      <inkml:brushProperty name="height" value="0.05292" units="cm"/>
      <inkml:brushProperty name="color" value="#7030A0"/>
    </inkml:brush>
  </inkml:definitions>
  <inkml:trace contextRef="#ctx0" brushRef="#br0">21964 5410 1364 0,'0'-15'30'0,"0"5"6"0,7 1 2 0,-3 3 0 0,3-4-30 15,-4 1-8-15,-3-1 0 0,4 1 0 0,3 0 68 0,-4 2 12 0,1-2 2 0,-1 6 1 16,1-7-22-16,-1 4-4 0,-3 6-1 0,0 0 0 16,0 0-20-16,0 0-5 0,0 0-1 0,0 0 0 15,0 0-6-15,-3 9 0 0,-1 7-1 0,-3 0 0 16,4 6-23-16,-4-3 0 0,0 6-12 0,0 3 4 15,-1 6 8-15,-6-5 0 0,0 11 0 0,-3-2 0 16,6 6 0-16,-10 0 9 0,-4 3-9 0,0 3 10 16,1 6-10-16,-8-2 0 0,4 5 0 0,-7-2 0 15,-4 5 16-15,0 1-3 0,0 9 0 0,4-3 0 16,0 3-3-16,3-12-1 0,-3-4 0 0,3-2 0 0,-3-10 20 16,3 3 4-16,0-3 1 0,0 0 0 0,4-7-8 0,-4 4-2 15,8-13 0-15,-1 7 0 0,0-7 8 0,1-3 2 16,6-3 0-16,4 3 0 0,0-9-20 0,0-7-4 15,6 7-1-15,1-13 0 0,0 6 12 0,7-9 3 16,-7-3 0-16,0-3 0 0,4-4 15 0,-1 1 3 16,-3-7 1-16,4-2 0 0,-1 2-16 0,4-3-3 15,-3-3-1-15,-1-3 0 0,-3 0-7 0,3 0-2 16,1 6 0-16,-1-3 0 0,-3 0-2 0,0 10 0 16,4-7 0-16,-1 3 0 0,-3 0-12 0,4 7 11 15,-4-4-11-15,3 4 10 0,1 0-10 0,-1-4 0 16,0 4 0-16,1 6 0 0,-1-7 0 0,4 4 0 0,-3 3 0 0,-1-4 0 15,4 4 0-15,0 3 0 16,0 0 0-16,0 0 0 0,0 0-12 0,0 0 12 0,0 0-10 16,0 13 10-16,0-4-9 0,0 7 9 0,0 3-8 15,0 0 8-15,0-1-8 0,0 8 8 0,0-1-8 0,-3 0 8 16,3-3 11-16,0 3 7 0,0 3 2 0,3-9 0 16,1 3-29-16,-1-3-6 0,1-1-1 0,-1 1 0 15,1 0 16-15,3-3 0 0,-3-4 0 0,-1 4 10 16,4-7 0-16,-3 1 0 0,6-1 0 0,-3 0 0 15,4-2 8-15,0-4 2 0,-1 3 0 0,4-6 0 16,4 0 4-16,3 0 2 0,4-9 0 0,3 2 0 16,4-5 6-16,3-4 0 0,4-9 1 0,7 6 0 15,-4-9 4-15,4 0 1 0,3-7 0 0,4 1 0 16,4-1-22-16,-1-2-5 0,-3-7-1 0,7 6 0 0,7 1-10 16,-7-4 0-16,-7 3 0 0,0-6 0 15,0 10-126 1,3-1-21-16,4 7-4 0,-18 0-1 0</inkml:trace>
  <inkml:trace contextRef="#ctx0" brushRef="#br0" timeOffset="7404.96">25287 11952 979 0,'0'-16'43'0,"-3"7"9"0,-1-7-41 0,1 6-11 16,-1-2 0-16,0-4 0 0,1-3 132 0,-1 4 25 0,4 2 5 0,-3-3 1 15,-1-2-135-15,1 8-28 0,-4-5 0 0,3 5 0 16,-3-5-9-16,0 5 9 0,0 1-8 0,-3 6 8 16,-5-4 0-16,5 4 8 0,-4-3 0 0,0 6 0 15,-1 0 36-15,-2 0 7 0,-1 0 1 0,1 0 1 16,-1 0 31-16,4 0 7 0,3 6 1 0,-3-6 0 15,4 0-29-15,-1 0-6 0,0 3-1 0,1-3 0 16,3 0 0-16,0-3 0 0,7 3 0 0,-7 0 0 16,0 0-12-16,7 0-4 0,0 0 0 0,0 0 0 15,0 0-4-15,0 0 0 0,0 0-1 0,0 0 0 16,7-6-13-16,0 6-2 0,0 0-1 0,7 0 0 16,3 0-19-16,1 6 0 0,7-3 0 0,0-3 0 15,-1 10 24-15,4-10 0 0,4 9 1 0,0-3 0 16,3-6-7-16,8 10-2 0,2-10 0 0,8 9 0 15,7-9-4-15,0 6 0 0,11-2-1 0,-1 2 0 0,1-3-11 0,7-3 12 16,10 0-12-16,0 0 12 0,0 0-12 0,4 6 12 16,3-6-12-16,0 0 12 0,4 0-4 0,0 0 0 15,-4 3 0-15,7 4 0 0,-3-7-8 0,7 3 0 16,-4 3-12-16,1-6 12 0,-5 9 0 0,-2-9 13 16,6 7 0-16,-7-4 0 15,-3 3 3-15,-11-3 1 0,-3 4 0 0,-8-4 0 16,-3 3-37-16,-3-3-8 0,-1 3-2 15,-6-2 0-15,-8 2-44 0,-3 0-9 0,-7-3-1 0,0 3-773 0,-8-2-155 16</inkml:trace>
  <inkml:trace contextRef="#ctx0" brushRef="#br0" timeOffset="13775.29">2649 7204 403 0,'-3'-6'36'16,"-8"3"-36"-16,8-4 0 0,-8 4 0 15,4-3 288-15,4 3 50 0,-8-3 10 0,7-1 3 16,-3 4-247-16,4-3-48 0,-1 3-11 0,-3-4-1 15,4 4-12-15,-4-3-1 0,3 6-1 0,-3-9 0 0,4 5-2 0,-1-2-1 16,-7 0 0-16,4 3 0 16,0-3-27-16,-3 6-12 0,-1-10 0 0,-3 10 1 0,-7-3 11 0,0-3 0 15,-4 6 0-15,0 0 0 0,-3 0 0 0,-4 0 0 16,-6 0 0-16,2 6 0 0,1-3 26 16,-4-3 1-16,-3 6 0 0,3-2 0 0,-7 2 25 0,4-6 4 15,-11 9 2-15,11-3 0 0,-11 4-28 0,3-1-6 16,8 1 0-16,-4-7-1 0,7 6-15 0,-3 4-8 15,7-1 8-15,7-5-8 0,-8 2 0 0,12 0 0 16,-8-5-12-16,4 2 4 0,6 3 8 0,-2 1 16 16,-1-1-4-16,4-3-1 0,3 4-11 0,-3-7 0 15,7 3 0-15,-7 4 0 0,0-1 0 0,3 0 8 0,0-2-8 0,1 2 8 16,3 0-8-16,-8-5 12 16,8 11-12-16,-3-5 12 0,10-4 2 0,-11-3 1 15,11 6 0-15,-4 1 0 0,1-4 1 0,-1 4 0 16,1-1 0-16,6 0 0 0,-3 1 0 0,3-1 0 0,-6 1 0 0,10-1 0 15,-4 4-8-15,4-1 0 0,-7 4-8 0,7-7 12 16,0 10-3-16,7-3-1 0,-3-4 0 0,-4 7 0 16,7 3 0-16,-4-9 0 0,8 5 0 0,-7 7 0 15,6-6 6-15,1 0 1 0,-1 6 0 0,1-6 0 16,-4 12 3-16,11-2 1 0,-11-1 0 0,3 0 0 16,1 6-3-16,-1 7-1 0,-6 0 0 0,3 3 0 15,-3 0-7-15,3 0 0 0,-4 3-8 0,-3 6 12 0,0-3-12 0,0-3 0 16,0 3 0-16,4-3 0 15,-4 7 10-15,7-7-1 0,-7 6 0 0,3 0 0 0,4-2 2 0,-3 2 0 16,-1 3 0-16,4-2 0 0,4 8-11 0,-8-2 8 16,5 3-8-16,-5-1 8 0,-3 1-8 0,4 0 0 15,3 0 0-15,-7 9 0 0,-7 0 0 16,7 0 0-16,0-3 8 0,-4 3-8 16,1 0 0-16,-8-3 0 0,11-3 9 0,-11 3-9 15,4 3 16-15,0-3-2 0,0-3 0 0,4-3 0 0,-8-4 3 16,11-2 1-16,-10 2 0 0,6-5 0 0,4-1-1 0,0-6 0 15,-7 6 0-15,7-9 0 0,7 9-6 0,-7-6-2 16,0-3 0-16,0 0 0 0,11 0-9 0,-8 3 0 16,1 7 9-16,3-4-9 0,-4-3 0 0,4-3 0 15,0 3 0-15,0-3 8 0,-3-1-8 0,3-8 0 0,-7 3 0 0,3-4 0 16,5 1 0-16,-5-1 8 0,-3-6-8 0,4 1 0 16,3 5 0-16,-7-6 9 0,0 0-9 0,-7 4 0 15,7-13 8-15,0 9-8 0,0-9 0 0,0-1 0 16,-4 4 12-16,4-3-4 0,0 0 0 0,0 0-8 15,-3-3 9-15,3 2-9 0,3 1 0 0,-3-3 9 16,0-4-9-16,0 10 10 0,0-9-10 0,4 6 10 16,3 0-10-16,-7 2 0 0,3-2 0 0,-3 0 0 15,7 6 0-15,-3-3 0 0,-4 0 0 0,3-3 0 16,4 0 0-16,-7 0 8 0,0-1-8 0,4 1 0 16,-4-3 0-16,0 0 0 0,7-7 0 0,-7 3 0 15,0-5 8-15,0 2-8 0,0 1 8 0,0-1-8 16,0 0 8-16,0 1-8 0,0-10 0 0,0 6 8 15,0 3 2-15,0 1 0 0,-7-4 0 0,7-3 0 16,-4 7-10-16,4-4 0 0,0-3 0 0,0 7 0 16,0-1 0-16,-7-3 0 0,7 4 0 0,-3-1 0 0,3 0 0 15,0-2 0-15,0 2 0 0,-4 0 0 0,-3-2 0 0,7-4 0 16,-3 6 0-16,3 1 0 0,0-10 0 0,-7 6 0 16,3-3 8-16,4-3-8 0,0 0 0 0,0 10 0 15,0-10 0-15,0 0 8 0,0 0-8 0,-11 6 0 16,8-3 0-16,-4 3 8 0,7-6-8 0,-4 6 0 15,4-6 0-15,-10 4 0 0,6 2 0 0,4-6 0 16,0 0 0-16,-7 3 0 0,7-3 0 0,0 0 0 16,0 0 0-16,0 0 0 0,0 0 0 0,-10 6 0 0,10-6 8 15,0 0-8-15,0 0 0 0,0 0 0 0,0 0 9 16,0 0-9-16,0 0 0 0,0 0 0 0,-4 3 0 0,4-3 8 16,0 0-8-16,0 0 0 0,0 0 0 15,-10 0 0-15,10 0 0 0,0 0 0 16,0 0 0-16,0 0 0 0,0 0 8 0,0 0 0 0,0 0 0 0,0-3 0 15,0-3 2-15,0-3 1 0,0 5 0 0,10-2 0 16,-6-3-11-16,3 3 0 0,3-4 0 0,-3 7 0 16,11-3 0-16,-4 3 0 0,0-4 9 0,7-2-9 15,1-1 9-15,6 1-9 0,3 3 12 0,1-7-12 16,4 4 8-16,6-7-8 0,-3 7 0 0,7-1 0 16,3-5 0-16,0 5 0 0,8-5 0 0,-8 5 0 15,4 1 0-15,0-1 0 0,-4 1 0 0,-6 0-9 31,3 5-26-31,-4-2-5 0,-3 6 0 0,-15-6-1483 0</inkml:trace>
  <inkml:trace contextRef="#ctx0" brushRef="#br0" timeOffset="21530.43">7472 10738 57 0,'0'0'0'0,"0"0"0"0,0 0 0 0,10 0 0 16,-10 0 0-16,4 3 0 0,-4-3 136 15,0 0 23-15,11 0 4 0,-11 0 1 0,10 6-130 16,-10-6-26-16,4 0-8 0,-4 0 0 0,0 0 29 0,0 0 1 16,0 0 0-16,7 0 0 0,-7 0 47 0,0 0 10 15,0 0 1-15,0 0 1 0,0 0 3 0,0 0 1 16,0 0 0-16,0 0 0 0,0 0-35 0,0 0-7 16,-4 0-2-16,-3-6 0 0,0 6-25 0,0 0-4 15,3 0-2-15,-3 0 0 0,-3 0 10 0,-1 0 3 0,1 0 0 0,-4 0 0 16,-1 0-4-16,1 0-1 0,0 0 0 0,-7 0 0 15,3 0-5-15,-6 0-1 0,-1 0 0 0,-3 0 0 16,-4 6 10-16,4-6 2 0,-7 4 0 0,-1-4 0 16,1 0-5-16,0 0-1 0,-4 0 0 0,4 6 0 15,-4-6 10-15,4 0 3 0,-8 0 0 0,1 0 0 16,0 0-4-16,-4 0-1 0,3 0 0 0,-2 0 0 16,-1 6-10-16,7-3-1 0,-11-3-1 0,8 7 0 15,0-4-22-15,-1-3-15 0,-2 6 3 16,2-3 0-16,-6-3 12 0,3 6 0 15,-3-6 0-15,-1 3 0 0,4-3 0 0,-3 7 0 0,7-7 0 0,-1 3 0 16,8-3 11-16,0-3-11 0,-1-4 10 0,1 7-10 16,3 0 12-16,1 0-4 0,2 0-8 0,1 0 12 15,4 0-12-15,-8 0 8 0,14 0-8 0,-3 0 0 16,7 0 0-16,0 7 8 0,3-4-8 0,1-3 0 0,-1 0 0 0,11 0 0 16,0 0 0-16,0 0 0 0,0 0 0 0,0 0 0 15,11 6 0-15,-1 4-10 0,1-10 10 0,6 6 0 16,5-3 0-16,6-3-8 0,4 0 8 0,-4 0 0 15,7 6 0-15,0-6 0 0,8-6 8 0,-1 6-8 16,4 0 10-16,3-3-10 0,8-3 0 0,-4 6 0 16,3-7 0-16,-7 4 0 0,8 3 0 0,-4-6 0 15,-4 6 8-15,4 0-8 0,0-10 0 0,3 10 0 16,4 0 0-16,0-3 0 0,-7 3 0 0,7 0 0 16,-3 0 0-16,-4 0 0 0,-4 0 0 0,-3 0 0 15,3 0 0-15,-3 0 0 0,-3 0 0 0,-1 0 0 16,-3 0-10-16,-4-6 10 0,7 6 0 0,-14 0 0 0,4 0 0 0,-7-3 0 15,-4-3 0-15,4 6 0 16,-11-3 10-16,0-4-10 0,0 7 9 0,-3-3-9 16,-4-3 8-16,0 0-8 0,-7 6 13 0,0 0-2 15,3-4-1-15,-3 4 0 0,-3-6 2 0,-4 3 0 0,-4-3 0 16,-3 3 0-16,-4 3-12 0,1 0 0 0,-15-7 0 0,4 7 0 16,0 0 0-16,-4 0 0 0,-10 7 0 0,-1-7 0 15,8 3 0-15,-11-3 0 0,0 0 0 0,0 6-11 16,-3-6 11-16,-4 0 0 0,0 0 10 0,-3 3-10 15,-4-3 12-15,3 0-3 0,1 6-1 0,3-2 0 16,3 2 0-16,-9-6-8 0,-1 6 12 0,3-3-4 16,1 4 4-16,-4-4 0 0,-4 3 0 0,8-3 0 15,-1 3-12-15,1-3-12 0,-1 7 2 0,4-4 1 0,-6-6 9 16,-1 10 12-16,3-4-2 0,4-3-1 0,0 3-9 16,4-3-11-16,7 4 3 0,-4-4 0 15,3 3 8-15,12-3 0 0,-12-3 0 0,15 0 0 16,-7 6 0-16,10-6 9 0,-7 4-1 0,8-4-8 15,6 0-133-15,0 0-34 0,8 0-6 16,10 0-2-16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10T20:28:08.974"/>
    </inkml:context>
    <inkml:brush xml:id="br0">
      <inkml:brushProperty name="width" value="0.05292" units="cm"/>
      <inkml:brushProperty name="height" value="0.05292" units="cm"/>
      <inkml:brushProperty name="color" value="#7030A0"/>
    </inkml:brush>
  </inkml:definitions>
  <inkml:trace contextRef="#ctx0" brushRef="#br0">23809 12293 2062 0,'-11'-9'45'0,"4"6"10"0,4-3 1 0,-4 2 3 0,3-2-47 0,-3-3-12 0,0 9 0 0,4-6 0 16,3-4 10-16,-4 7 0 0,1-3 0 0,3 6 0 16,0-10 25-16,0 1 5 15,0-1 0-15,0 4 1 0,0 6-11 0,0-9-2 0,0 9-1 0,-4 0 0 16,0-10-3-16,1 7-1 0,-8-3 0 0,4 6 0 15,-3-3 12-15,-4 3 2 0,-8 0 1 0,1-6 0 16,0 6-12-16,-4 0-2 0,-3 0-1 0,-7 0 0 16,-4 0-3-16,0 0-1 0,1-4 0 0,-5-2 0 15,1 6 10-15,3 0 3 0,0 0 0 0,-3-6 0 16,7 3 0-16,-4 3 1 0,-4-7 0 0,5 7 0 16,-1 0-14-16,-3 0-3 0,-4 0-1 0,0 0 0 0,0-3-15 15,0 3 9-15,4 0-9 0,-1 0 8 0,1 0-8 16,3 3 0-16,4-3 0 0,-4 0 0 0,-3 7 0 0,3-7 0 15,4 0 0-15,0 0 0 0,3 0 0 0,-4 0 0 16,-2 0 0-16,6 0 0 0,4 0 0 0,-4 3 0 16,0 3 9-16,8-6-9 0,2 0 9 0,1 0-9 15,0 0 12-15,3 0-12 0,4 0 13 0,0 0-4 16,7-9-1-16,-3 9 0 0,-5 0-8 16,5 0 10-16,10 0-10 0,0 0 10 0,-7 0-10 0,7 0 10 15,0 0-10-15,0 0 10 0,0 0-10 0,0 0 0 16,0 0 9-16,0 0-9 0,0 0 0 0,0 0 0 0,0 0 0 0,0 0 0 15,10 0 0-15,-3 3 0 0,-7-3 0 0,0 0 0 16,7 0 0-16,4 0 0 16,0-3 0-16,-4 3 0 0,-7 0 0 0,10-7 0 15,4 7 0-15,-3-3 0 0,3-3 0 0,-3-3 0 16,6 6 8-16,1-4-8 0,3-2 15 0,-3-1-2 0,-1 1 0 0,5 0 0 16,9-7-13-16,-10 7 0 15,-6-1-9-15,-1 1 9 0,7 2 0 0,-4-2 0 0,-2 0 0 16,-5-1 0-16,-3 7 0 0,0-3 0 0,0-4 8 0,0 4-8 15,-7 3 0-15,0-3 0 0,4 3 8 0,-4 3-8 16,0 0 0-16,-7-7 0 0,3 4 0 0,4 3 0 16,0 0 0-16,-10-6 0 0,-4 6 0 0,3 6 0 15,0-6 0-15,-3 3 0 0,-7-3 0 0,0 10 0 16,0-4 0-16,0 3 0 0,0 1 0 0,-4-1-9 16,-3 1 9-16,6 5 0 0,1-5 0 0,0 5 0 15,-4-2 0-15,4 6 9 0,4-4 0 0,-8 1 0 16,4-3-9-16,-4 5 0 0,4-2 0 0,3 0 0 15,1-4 0-15,-5 4 0 0,1-3 0 0,4 2 8 16,13 1 4-16,-3-3 0 0,0 2 0 0,3-5 0 0,8 5 4 16,7-2 0-16,-1-4 1 15,8 4 0-15,-4-1-5 0,11-2-2 0,3-1 0 0,7 1 0 0,-7-4-10 16,15 3 10-16,3-3-10 0,3-2 10 16,0 5-46-16,1-3-8 0,-1-3-3 0</inkml:trace>
  <inkml:trace contextRef="#ctx0" brushRef="#br0" timeOffset="2689.34">25516 13864 633 0,'18'-3'28'0,"-18"3"6"0,0 0-34 0,0 0 0 16,7-6 0-16,-7 6 0 0,0 0 264 0,0 0 45 16,0 0 10-16,0 0 1 0,4 0-238 0,-4 0-48 15,0 0-10-15,0 0-1 0,0 0-12 0,0 0-3 16,0 0 0-16,0 0 0 0,0 0 0 0,0 0-8 16,0 0 12-16,0 0-4 0,-4-3 20 0,-3 3 3 0,-4-6 1 15,1 6 0-15,-8 0 20 0,4 0 5 0,0-4 1 0,-4 4 0 16,-6 0-2-16,3 0-1 0,-4 0 0 0,0 0 0 15,0 0-8-15,-3 0-2 0,0 0 0 0,-4 0 0 16,4-6-6-16,-7 6-2 0,-8 0 0 0,5 0 0 16,-1-3-12-16,-4 3-2 0,5 0-1 0,-1 0 0 15,0 3-11-15,0-3-3 0,8 0 0 0,-5 6 0 16,4-6 4-16,-3 0 0 0,0-6 0 0,0 6 0 16,-1 0 1-16,-2 0 1 0,2 0 0 0,5 0 0 15,-1 0-3-15,-3 0-1 0,-1 6 0 0,8-6 0 16,0-6-10-16,3 12 0 0,0-2 0 0,4-4 8 15,4 0 8-15,-1 0 2 0,0 0 0 0,8 6 0 16,-1-6-8-16,4 3-2 0,-3-6 0 0,10 3 0 16,0 0-8-16,0 0 8 0,0 0-8 0,0 0 8 15,0 0 13-15,0 0 3 0,0 0 0 0,0 0 0 16,0 0-24-16,0 0-10 0,0 0 1 0,0 0 0 16,0 0 9-16,0 0 11 0,-4 0-3 0,4 0 0 0,0 0-8 0,0 0 10 15,-4-6-10-15,4 6 10 0,-3-4-10 0,3 4 0 16,0 0 0-16,0 0 8 0,-7-6-8 0,3 6 0 15,4 0 0-15,-3 0 0 0,-4 0 0 0,0 0 0 16,3-3 0-16,-3 3 0 0,4 0 0 0,-4 0 0 16,-1-6 0-16,1 6 0 0,-3 0 0 0,-1 0 0 15,4 0 0-15,-3 0 0 0,-1 0 0 0,0-6 0 0,1 6 0 16,3-4 0-16,-4 4 0 0,4 0 10 16,-3-6-10-16,3 6 10 0,-1-9 4 0,8 9 1 0,-3-3 0 0,-1-4 0 15,1-2 1-15,3 9 1 0,3-3 0 0,1-10 0 16,3 4-17-16,4 6 0 15,-4-4 0-15,7-2 0 0,0 0 10 0,0 5-2 16,0-11 0-16,0 9 0 0,4-4-8 0,-1 1 0 16,1-1 0-16,-4 1 0 0,0-1 0 0,4 1 0 0,-4 0 0 15,0 2 0-15,-3-2 0 0,-1 6 0 0,1-3 0 0,-4 6 0 16,-7 0 11-16,7 0 0 0,-7 0 0 0,0 0 0 31,0 0-33-31,0 0-6 0,7 0-2 0,-7 0 0 0,0 0 30 0,0 0 0 0,0 0 0 0,-3 9 0 16,-1 0 0-16,-3 1-9 0,-4 5 9 0,1 1 0 15,-1-6 0-15,-3 2 14 0,0 4-2 0,0-7 0 16,-4 7-12-16,1-4 0 0,-5-2 8 0,5 6-8 0,-4-7 17 0,0 7 1 16,-1-7 0-16,1 0 0 0,4 7-18 0,-1-3-14 15,4-4 2-15,0 0 1 0,-4 7 11 0,4-6 0 16,0 5 8-16,3-2-8 0,1-4 13 0,3 7-1 16,3-7-1-16,1 7 0 0,3-4 1 0,3-2 0 15,8-1 0-15,3 7 0 0,0-7-4 0,7 7-8 16,4-7 12-16,6 1-4 0,5 6-8 15,3-4 10-15,3-3-10 0,7-2 10 16,4 2-51-16,7 1-11 0,11-10-1 0</inkml:trace>
  <inkml:trace contextRef="#ctx0" brushRef="#br0" timeOffset="13588.26">15512 15219 979 0,'-14'-6'87'0,"6"3"-70"0,1-4-17 0,-3-2 0 0,3 6 184 0,-4-3 32 15,1 2 8-15,3-2 0 0,0 3-168 0,-1-3-33 16,-2-4-7-16,3 4-2 0,-4 3-14 0,1-3 0 16,-1 6 0-16,0-3-10 0,1-4 10 0,-1 7 0 15,4 0 0-15,-3 0 0 0,-8 0 0 0,0 0 0 16,4 7 0-16,-3-4 0 0,-5-3 17 0,5 6 6 15,-1 3 1-15,4-2 0 0,0-4 8 0,0 3 3 16,3-3 0-16,1 3 0 0,3-2-15 0,0-4-2 16,7 0-1-16,0 0 0 0,0 0 12 0,0 0 3 15,0 0 0-15,0 0 0 0,10 0 7 0,4 0 1 16,0-4 1-16,4 4 0 0,3-6-33 0,4 6-8 16,3 0 0-16,4 0 0 0,10 0 20 0,1 0 1 15,2 0 1-15,1 0 0 0,4 0-7 0,-1 0-2 0,4 0 0 16,3 0 0-16,1 0-13 0,6 0 0 0,-3-3 0 0,0-3 0 15,-3 6 0-15,3-3 0 0,-7-4 0 0,3 1-10 16,1 3 18-16,-1 3 3 0,-3-6 1 0,0 3 0 16,-7-4 0-16,0 4 0 0,-4-3 0 0,-3 3 0 15,-4-4-12-15,-3 7 0 0,-1 0 0 0,1-3 0 16,-4-3 0-16,8 6 0 0,-8-6 0 0,4 3 0 16,-1 3 0-16,1 0 0 0,-4 0 0 0,4-7 0 15,-7 7 0-15,3 0 0 0,-7 0 8 0,0 0-8 16,-3 0 0-16,0 0 0 0,-1-3 0 0,-3-3 8 0,-3 6 14 15,0 0 2-15,-4 0 1 0,-7 0 0 16,0 0 8-16,0 0 2 0,7-3 0 0,-7 3 0 16,3-10-3-16,-3 4 0 0,-3-3 0 0,-1 6 0 15,1-4-20-15,-4-2-12 0,3 3 12 0,-7-4-12 0,4 7 11 16,-3-3-11-16,-1-4 10 0,1 1-10 0,-4 0 0 0,-1 2 0 16,1-2 0-16,0 6 0 0,-7-3 0 0,3-4 0 15,4 1 0-15,-3-1-10 0,-1 4 10 0,0-3 0 16,1 6 0-16,-1-7 0 0,0 4 15 0,-3-4-2 15,4 1 0-15,-5 0 0 0,5 2 2 0,-1-2 0 16,1 0 0-16,-1 5 0 0,4-5-3 0,0 3 0 16,-4-4 0-16,4 4 0 0,0 3-12 0,0-3 8 15,3 6-8-15,1 0 0 0,3 0 0 0,-1 0 0 0,1 6 0 16,7-6 0-16,0 9-20 0,4 1 4 0,-1 5 0 0,5-2 0 31,6-4-11-31,0 7-1 0,0-7-1 0,7 7 0 16,0-3 2-16,7 2 1 0,1-5 0 0,2-1 0 0,5 7 14 0,-5-4 4 0,5-2 0 15,-1 5 0-15,-7 1-10 0,0-3-2 0,-3 12 0 0,-4-6 0 32,-7 6-137-32,-7 9-28 0,-3-6-6 0,-11 10-825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BBF5E2F-2EA4-4BED-BDB7-3263066D10D9}" type="datetimeFigureOut">
              <a:rPr lang="en-US" smtClean="0"/>
              <a:t>11/19/2021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A1846-15C1-4F35-AD6E-2FC96FAC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139700" y="768350"/>
            <a:ext cx="6819900" cy="3836988"/>
          </a:xfrm>
          <a:ln/>
        </p:spPr>
      </p:sp>
      <p:sp>
        <p:nvSpPr>
          <p:cNvPr id="65538" name="Notes Placeholder 2"/>
          <p:cNvSpPr>
            <a:spLocks noGrp="1"/>
          </p:cNvSpPr>
          <p:nvPr>
            <p:ph type="body" idx="1"/>
          </p:nvPr>
        </p:nvSpPr>
        <p:spPr>
          <a:noFill/>
          <a:ln/>
        </p:spPr>
        <p:txBody>
          <a:bodyPr/>
          <a:lstStyle/>
          <a:p>
            <a:r>
              <a:rPr lang="en-US" dirty="0">
                <a:ea typeface="ＭＳ Ｐゴシック" pitchFamily="34" charset="-128"/>
              </a:rPr>
              <a:t>Discuss computational complexity: S * A * S   times number of iterations</a:t>
            </a:r>
          </a:p>
          <a:p>
            <a:endParaRPr lang="en-US" dirty="0">
              <a:ea typeface="ＭＳ Ｐゴシック" pitchFamily="34" charset="-128"/>
            </a:endParaRPr>
          </a:p>
          <a:p>
            <a:r>
              <a:rPr lang="en-US" dirty="0">
                <a:ea typeface="ＭＳ Ｐゴシック" pitchFamily="34" charset="-128"/>
              </a:rPr>
              <a:t>Note: updates not in place [if in place, it means something else and not even clear what it means]</a:t>
            </a:r>
          </a:p>
        </p:txBody>
      </p:sp>
      <p:sp>
        <p:nvSpPr>
          <p:cNvPr id="65539" name="Slide Number Placeholder 3"/>
          <p:cNvSpPr>
            <a:spLocks noGrp="1"/>
          </p:cNvSpPr>
          <p:nvPr>
            <p:ph type="sldNum" sz="quarter" idx="5"/>
          </p:nvPr>
        </p:nvSpPr>
        <p:spPr>
          <a:noFill/>
        </p:spPr>
        <p:txBody>
          <a:bodyPr/>
          <a:lstStyle/>
          <a:p>
            <a:pPr marL="0" marR="0" lvl="0" indent="0" algn="r" defTabSz="988101" rtl="0" eaLnBrk="1" fontAlgn="auto" latinLnBrk="0" hangingPunct="1">
              <a:lnSpc>
                <a:spcPct val="100000"/>
              </a:lnSpc>
              <a:spcBef>
                <a:spcPts val="0"/>
              </a:spcBef>
              <a:spcAft>
                <a:spcPts val="0"/>
              </a:spcAft>
              <a:buClrTx/>
              <a:buSzTx/>
              <a:buFontTx/>
              <a:buNone/>
              <a:tabLst/>
              <a:defRPr/>
            </a:pPr>
            <a:fld id="{AD2D01F0-63A4-49FC-8DAB-288B21321D7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88101"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55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ct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1182553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1172"/>
            <a:ext cx="10515600" cy="839730"/>
          </a:xfrm>
        </p:spPr>
        <p:txBody>
          <a:bodyPr>
            <a:normAutofit/>
          </a:bodyPr>
          <a:lstStyle>
            <a:lvl1pPr>
              <a:defRPr sz="4000">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838200" y="1290919"/>
            <a:ext cx="10515600" cy="4886045"/>
          </a:xfrm>
        </p:spPr>
        <p:txBody>
          <a:bodyPr>
            <a:normAutofit/>
          </a:bodyPr>
          <a:lstStyle>
            <a:lvl1pPr marL="0" indent="0">
              <a:buFont typeface="Wingdings" panose="05000000000000000000" pitchFamily="2" charset="2"/>
              <a:buNone/>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77486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436209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3B7D8C-0399-4A4C-8090-0D21AD94D7C2}"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401071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3B7D8C-0399-4A4C-8090-0D21AD94D7C2}"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3765200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3B7D8C-0399-4A4C-8090-0D21AD94D7C2}"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411807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B7D8C-0399-4A4C-8090-0D21AD94D7C2}"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323741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3B7D8C-0399-4A4C-8090-0D21AD94D7C2}"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91950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3B7D8C-0399-4A4C-8090-0D21AD94D7C2}"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36022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332694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1654571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23EE38-C8CA-0C44-947F-F569C925BA56}"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99108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99F761-062A-B94A-8542-9F565EB6F277}"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8915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3F882-12AF-7E45-A669-9397B47E14F8}"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84906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89994"/>
            <a:ext cx="5384800" cy="4936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9994"/>
            <a:ext cx="5384800" cy="4936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77FDFC-8405-6B4A-A08B-E3A56D1E6B31}"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190743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00A6AC-7802-B748-8BFC-963178D932F5}" type="datetime1">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1070915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7975DF-1D7E-3D46-9FBF-32626F7C8B76}" type="datetime1">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2573273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3B7F1-0188-A940-BF5D-66E37647A655}" type="datetime1">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108901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73F8A-3757-3D4C-A426-B0CD6A2F9C46}"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2665533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61F7F2-6097-5847-AD96-B9054D2B06FC}"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605261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24FC9C-2E47-5D47-95CF-45E1ACF1DBF5}"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141893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2B54D-F174-1149-BF06-CD7DD5AF9AA3}"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1248931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0584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28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28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881439"/>
            <a:ext cx="109728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r>
              <a:rPr lang="en-US" altLang="zh-CN"/>
              <a:t>© Eric Xing @ CMU, 2005-2015</a:t>
            </a:r>
            <a:endParaRPr lang="en-US" altLang="en-US" sz="1000">
              <a:solidFill>
                <a:schemeClr val="tx1"/>
              </a:solidFill>
            </a:endParaRPr>
          </a:p>
        </p:txBody>
      </p:sp>
      <p:sp>
        <p:nvSpPr>
          <p:cNvPr id="8" name="Slide Number Placeholder 7"/>
          <p:cNvSpPr>
            <a:spLocks noGrp="1"/>
          </p:cNvSpPr>
          <p:nvPr>
            <p:ph type="sldNum" sz="quarter" idx="12"/>
          </p:nvPr>
        </p:nvSpPr>
        <p:spPr>
          <a:xfrm>
            <a:off x="8737600" y="6248400"/>
            <a:ext cx="2844800" cy="457200"/>
          </a:xfrm>
        </p:spPr>
        <p:txBody>
          <a:bodyPr/>
          <a:lstStyle>
            <a:lvl1pPr>
              <a:defRPr sz="800"/>
            </a:lvl1pPr>
          </a:lstStyle>
          <a:p>
            <a:endParaRPr lang="en-US" altLang="en-US"/>
          </a:p>
          <a:p>
            <a:endParaRPr lang="en-US" altLang="en-US"/>
          </a:p>
          <a:p>
            <a:endParaRPr lang="en-US" altLang="en-US"/>
          </a:p>
          <a:p>
            <a:fld id="{48DE5349-D7F5-4C1F-A5F4-CC997E27CB33}" type="slidenum">
              <a:rPr lang="en-US" altLang="en-US"/>
              <a:pPr/>
              <a:t>‹#›</a:t>
            </a:fld>
            <a:endParaRPr lang="en-US" altLang="en-US"/>
          </a:p>
        </p:txBody>
      </p:sp>
    </p:spTree>
    <p:extLst>
      <p:ext uri="{BB962C8B-B14F-4D97-AF65-F5344CB8AC3E}">
        <p14:creationId xmlns:p14="http://schemas.microsoft.com/office/powerpoint/2010/main" val="3496819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0584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28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881439"/>
            <a:ext cx="109728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US" altLang="zh-CN"/>
              <a:t>© Eric Xing @ CMU, 2005-2015</a:t>
            </a:r>
            <a:endParaRPr lang="en-US" altLang="en-US" sz="1000">
              <a:solidFill>
                <a:schemeClr val="tx1"/>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sz="800"/>
            </a:lvl1pPr>
          </a:lstStyle>
          <a:p>
            <a:endParaRPr lang="en-US" altLang="en-US"/>
          </a:p>
          <a:p>
            <a:endParaRPr lang="en-US" altLang="en-US"/>
          </a:p>
          <a:p>
            <a:endParaRPr lang="en-US" altLang="en-US"/>
          </a:p>
          <a:p>
            <a:fld id="{9A6A1787-49D9-4C6E-B7C7-59753D4A4CE8}" type="slidenum">
              <a:rPr lang="en-US" altLang="en-US"/>
              <a:pPr/>
              <a:t>‹#›</a:t>
            </a:fld>
            <a:endParaRPr lang="en-US" altLang="en-US"/>
          </a:p>
        </p:txBody>
      </p:sp>
    </p:spTree>
    <p:extLst>
      <p:ext uri="{BB962C8B-B14F-4D97-AF65-F5344CB8AC3E}">
        <p14:creationId xmlns:p14="http://schemas.microsoft.com/office/powerpoint/2010/main" val="2578639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182DA-637D-DA41-AAFB-68E5B7C2EF75}"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6997-4F5F-5A42-B306-795126905ACA}" type="slidenum">
              <a:rPr lang="en-US" smtClean="0"/>
              <a:pPr/>
              <a:t>‹#›</a:t>
            </a:fld>
            <a:endParaRPr lang="en-US"/>
          </a:p>
        </p:txBody>
      </p:sp>
      <p:sp>
        <p:nvSpPr>
          <p:cNvPr id="10" name="Text Placeholder 9"/>
          <p:cNvSpPr>
            <a:spLocks noGrp="1"/>
          </p:cNvSpPr>
          <p:nvPr>
            <p:ph type="body" sz="quarter" idx="13" hasCustomPrompt="1"/>
          </p:nvPr>
        </p:nvSpPr>
        <p:spPr>
          <a:xfrm>
            <a:off x="609600" y="142875"/>
            <a:ext cx="3556000" cy="1143000"/>
          </a:xfrm>
        </p:spPr>
        <p:txBody>
          <a:bodyPr anchor="ctr" anchorCtr="0"/>
          <a:lstStyle>
            <a:lvl1pPr marL="0" indent="0">
              <a:buNone/>
              <a:defRPr baseline="0"/>
            </a:lvl1pPr>
          </a:lstStyle>
          <a:p>
            <a:pPr lvl="0"/>
            <a:r>
              <a:rPr lang="en-US" dirty="0"/>
              <a:t>Click to add Section</a:t>
            </a:r>
          </a:p>
        </p:txBody>
      </p:sp>
    </p:spTree>
    <p:extLst>
      <p:ext uri="{BB962C8B-B14F-4D97-AF65-F5344CB8AC3E}">
        <p14:creationId xmlns:p14="http://schemas.microsoft.com/office/powerpoint/2010/main" val="2026823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A94419-EDFB-6F4E-A333-81B2AEE61551}"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56997-4F5F-5A42-B306-795126905ACA}" type="slidenum">
              <a:rPr lang="en-US" smtClean="0"/>
              <a:pPr/>
              <a:t>‹#›</a:t>
            </a:fld>
            <a:endParaRPr lang="en-US"/>
          </a:p>
        </p:txBody>
      </p:sp>
      <p:sp>
        <p:nvSpPr>
          <p:cNvPr id="9" name="Text Placeholder 9"/>
          <p:cNvSpPr>
            <a:spLocks noGrp="1"/>
          </p:cNvSpPr>
          <p:nvPr>
            <p:ph type="body" sz="quarter" idx="13" hasCustomPrompt="1"/>
          </p:nvPr>
        </p:nvSpPr>
        <p:spPr>
          <a:xfrm>
            <a:off x="609600" y="142875"/>
            <a:ext cx="3556000" cy="1143000"/>
          </a:xfrm>
        </p:spPr>
        <p:txBody>
          <a:bodyPr anchor="ctr" anchorCtr="0"/>
          <a:lstStyle>
            <a:lvl1pPr marL="0" indent="0">
              <a:buNone/>
              <a:defRPr/>
            </a:lvl1pPr>
          </a:lstStyle>
          <a:p>
            <a:pPr lvl="0"/>
            <a:r>
              <a:rPr lang="en-US" dirty="0"/>
              <a:t>Click to add Section</a:t>
            </a:r>
          </a:p>
        </p:txBody>
      </p:sp>
    </p:spTree>
    <p:extLst>
      <p:ext uri="{BB962C8B-B14F-4D97-AF65-F5344CB8AC3E}">
        <p14:creationId xmlns:p14="http://schemas.microsoft.com/office/powerpoint/2010/main" val="871493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1CD1D9-C084-EE47-BD8D-261BE031B149}" type="datetime1">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56997-4F5F-5A42-B306-795126905ACA}" type="slidenum">
              <a:rPr lang="en-US" smtClean="0"/>
              <a:pPr/>
              <a:t>‹#›</a:t>
            </a:fld>
            <a:endParaRPr lang="en-US"/>
          </a:p>
        </p:txBody>
      </p:sp>
      <p:sp>
        <p:nvSpPr>
          <p:cNvPr id="7" name="Text Placeholder 9"/>
          <p:cNvSpPr>
            <a:spLocks noGrp="1"/>
          </p:cNvSpPr>
          <p:nvPr>
            <p:ph type="body" sz="quarter" idx="13" hasCustomPrompt="1"/>
          </p:nvPr>
        </p:nvSpPr>
        <p:spPr>
          <a:xfrm>
            <a:off x="609600" y="142875"/>
            <a:ext cx="3556000" cy="1143000"/>
          </a:xfrm>
        </p:spPr>
        <p:txBody>
          <a:bodyPr anchor="ctr"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Section</a:t>
            </a:r>
          </a:p>
        </p:txBody>
      </p:sp>
    </p:spTree>
    <p:extLst>
      <p:ext uri="{BB962C8B-B14F-4D97-AF65-F5344CB8AC3E}">
        <p14:creationId xmlns:p14="http://schemas.microsoft.com/office/powerpoint/2010/main" val="2578599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9215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3224191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015260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428231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545781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4290678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078466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1797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892893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5778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61279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B7D8C-0399-4A4C-8090-0D21AD94D7C2}" type="datetimeFigureOut">
              <a:rPr lang="en-US" smtClean="0"/>
              <a:t>11/19/2021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7042C-0934-4E3B-9FFB-10D5A66E862D}" type="slidenum">
              <a:rPr lang="en-US" smtClean="0"/>
              <a:t>‹#›</a:t>
            </a:fld>
            <a:endParaRPr lang="en-US"/>
          </a:p>
        </p:txBody>
      </p:sp>
    </p:spTree>
    <p:extLst>
      <p:ext uri="{BB962C8B-B14F-4D97-AF65-F5344CB8AC3E}">
        <p14:creationId xmlns:p14="http://schemas.microsoft.com/office/powerpoint/2010/main" val="17611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7224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0760"/>
            <a:ext cx="10972800" cy="5044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554B1-5E36-6045-A73E-011127FE28AE}" type="datetime1">
              <a:rPr lang="en-US" smtClean="0"/>
              <a:t>11/19/2021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16914" y="6356351"/>
            <a:ext cx="11593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45004-F4FB-5345-992E-498B4C43F562}" type="slidenum">
              <a:rPr lang="en-US" smtClean="0"/>
              <a:t>‹#›</a:t>
            </a:fld>
            <a:endParaRPr lang="en-US"/>
          </a:p>
        </p:txBody>
      </p:sp>
    </p:spTree>
    <p:extLst>
      <p:ext uri="{BB962C8B-B14F-4D97-AF65-F5344CB8AC3E}">
        <p14:creationId xmlns:p14="http://schemas.microsoft.com/office/powerpoint/2010/main" val="2137247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339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customXml" Target="../ink/ink9.xml"/><Relationship Id="rId5" Type="http://schemas.openxmlformats.org/officeDocument/2006/relationships/tags" Target="../tags/tag12.xml"/><Relationship Id="rId10" Type="http://schemas.openxmlformats.org/officeDocument/2006/relationships/slideLayout" Target="../slideLayouts/slideLayout13.xml"/><Relationship Id="rId4" Type="http://schemas.openxmlformats.org/officeDocument/2006/relationships/tags" Target="../tags/tag11.xml"/><Relationship Id="rId9" Type="http://schemas.openxmlformats.org/officeDocument/2006/relationships/tags" Target="../tags/tag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slideLayout" Target="../slideLayouts/slideLayout13.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s/_rels/slide1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slideLayout" Target="../slideLayouts/slideLayout13.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s>
</file>

<file path=ppt/slides/_rels/slide1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image" Target="../media/image11.png"/><Relationship Id="rId3" Type="http://schemas.openxmlformats.org/officeDocument/2006/relationships/tags" Target="../tags/tag51.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customXml" Target="../ink/ink10.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slideLayout" Target="../slideLayouts/slideLayout13.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s>
</file>

<file path=ppt/slides/_rels/slide16.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3" Type="http://schemas.openxmlformats.org/officeDocument/2006/relationships/tags" Target="../tags/tag74.xml"/><Relationship Id="rId21" Type="http://schemas.openxmlformats.org/officeDocument/2006/relationships/tags" Target="../tags/tag92.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slideLayout" Target="../slideLayouts/slideLayout13.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10" Type="http://schemas.openxmlformats.org/officeDocument/2006/relationships/tags" Target="../tags/tag81.xml"/><Relationship Id="rId19" Type="http://schemas.openxmlformats.org/officeDocument/2006/relationships/tags" Target="../tags/tag90.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image" Target="../media/image12.png"/><Relationship Id="rId4" Type="http://schemas.openxmlformats.org/officeDocument/2006/relationships/tags" Target="../tags/tag98.xml"/><Relationship Id="rId9" Type="http://schemas.openxmlformats.org/officeDocument/2006/relationships/customXml" Target="../ink/ink11.xml"/></Relationships>
</file>

<file path=ppt/slides/_rels/slide18.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9"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2" Type="http://schemas.openxmlformats.org/officeDocument/2006/relationships/tags" Target="../tags/tag119.xml"/><Relationship Id="rId16" Type="http://schemas.openxmlformats.org/officeDocument/2006/relationships/image" Target="../media/image13.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customXml" Target="../ink/ink12.xml"/><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14.png"/><Relationship Id="rId5" Type="http://schemas.openxmlformats.org/officeDocument/2006/relationships/tags" Target="../tags/tag135.xml"/><Relationship Id="rId10" Type="http://schemas.openxmlformats.org/officeDocument/2006/relationships/slideLayout" Target="../slideLayouts/slideLayout13.xml"/><Relationship Id="rId4" Type="http://schemas.openxmlformats.org/officeDocument/2006/relationships/tags" Target="../tags/tag134.xml"/><Relationship Id="rId9" Type="http://schemas.openxmlformats.org/officeDocument/2006/relationships/tags" Target="../tags/tag139.xml"/></Relationships>
</file>

<file path=ppt/slides/_rels/slide22.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slideLayout" Target="../slideLayouts/slideLayout13.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2" Type="http://schemas.openxmlformats.org/officeDocument/2006/relationships/tags" Target="../tags/tag141.xml"/><Relationship Id="rId16" Type="http://schemas.openxmlformats.org/officeDocument/2006/relationships/image" Target="../media/image15.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customXml" Target="../ink/ink13.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xkcd.com/555/" TargetMode="External"/><Relationship Id="rId2" Type="http://schemas.openxmlformats.org/officeDocument/2006/relationships/hyperlink" Target="http://xkcdsw.com/1361" TargetMode="Externa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hyperlink" Target="https://www.kosbie.net/cmu/spring-16/15-112/notes/notes-recursion-examples.html#mergesort"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hyperlink" Target="https://www.kosbie.net/cmu/spring-16/15-112/notes/notes-recursion-examples.html#mergesort"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ustomXml" Target="../ink/ink2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ustomXml" Target="../ink/ink25.xml"/></Relationships>
</file>

<file path=ppt/slides/_rels/slide36.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customXml" Target="../ink/ink2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hyperlink" Target="https://www.cs.cmu.edu/~112/notes/notes-recursion-part1.html"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0.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image" Target="../media/image38.png"/><Relationship Id="rId26" Type="http://schemas.openxmlformats.org/officeDocument/2006/relationships/image" Target="../media/image47.png"/><Relationship Id="rId3" Type="http://schemas.openxmlformats.org/officeDocument/2006/relationships/tags" Target="../tags/tag154.xml"/><Relationship Id="rId21" Type="http://schemas.openxmlformats.org/officeDocument/2006/relationships/image" Target="../media/image41.png"/><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tags" Target="../tags/tag153.xml"/><Relationship Id="rId16" Type="http://schemas.openxmlformats.org/officeDocument/2006/relationships/slideLayout" Target="../slideLayouts/slideLayout40.xml"/><Relationship Id="rId20" Type="http://schemas.openxmlformats.org/officeDocument/2006/relationships/image" Target="../media/image40.png"/><Relationship Id="rId29" Type="http://schemas.openxmlformats.org/officeDocument/2006/relationships/image" Target="../media/image50.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image" Target="../media/image44.png"/><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image" Target="../media/image43.png"/><Relationship Id="rId28" Type="http://schemas.openxmlformats.org/officeDocument/2006/relationships/image" Target="../media/image49.png"/><Relationship Id="rId10" Type="http://schemas.openxmlformats.org/officeDocument/2006/relationships/tags" Target="../tags/tag161.xml"/><Relationship Id="rId19" Type="http://schemas.openxmlformats.org/officeDocument/2006/relationships/image" Target="../media/image39.pn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image" Target="../media/image42.png"/><Relationship Id="rId27"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tags" Target="../tags/tag167.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62165" y="2422694"/>
            <a:ext cx="5134535" cy="2889114"/>
          </a:xfrm>
        </p:spPr>
        <p:txBody>
          <a:bodyPr anchor="b">
            <a:normAutofit fontScale="90000"/>
          </a:bodyPr>
          <a:lstStyle/>
          <a:p>
            <a:pPr algn="l"/>
            <a:br>
              <a:rPr lang="en-US" sz="4600" dirty="0"/>
            </a:br>
            <a:br>
              <a:rPr lang="en-US" sz="4600" dirty="0"/>
            </a:br>
            <a:r>
              <a:rPr lang="en-US" sz="4600" dirty="0"/>
              <a:t>10-607</a:t>
            </a:r>
            <a:br>
              <a:rPr lang="en-US" sz="4600" dirty="0"/>
            </a:br>
            <a:r>
              <a:rPr lang="en-US" sz="4600" dirty="0"/>
              <a:t>Computational Foundations for Machine Learning</a:t>
            </a:r>
            <a:br>
              <a:rPr lang="en-US" sz="4600" dirty="0"/>
            </a:br>
            <a:br>
              <a:rPr lang="en-US" sz="4600" dirty="0"/>
            </a:br>
            <a:r>
              <a:rPr lang="en-US" sz="4600" dirty="0"/>
              <a:t>Recursion, Induction, &amp; Dynamic Programming</a:t>
            </a:r>
          </a:p>
        </p:txBody>
      </p:sp>
      <p:sp>
        <p:nvSpPr>
          <p:cNvPr id="20"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fence&#10;&#10;Description automatically generated">
            <a:extLst>
              <a:ext uri="{FF2B5EF4-FFF2-40B4-BE49-F238E27FC236}">
                <a16:creationId xmlns:a16="http://schemas.microsoft.com/office/drawing/2014/main" id="{C5CA68C4-AA78-43A9-A080-8998D602DE29}"/>
              </a:ext>
            </a:extLst>
          </p:cNvPr>
          <p:cNvPicPr>
            <a:picLocks noChangeAspect="1"/>
          </p:cNvPicPr>
          <p:nvPr/>
        </p:nvPicPr>
        <p:blipFill rotWithShape="1">
          <a:blip r:embed="rId3">
            <a:extLst>
              <a:ext uri="{28A0092B-C50C-407E-A947-70E740481C1C}">
                <a14:useLocalDpi xmlns:a14="http://schemas.microsoft.com/office/drawing/2010/main" val="0"/>
              </a:ext>
            </a:extLst>
          </a:blip>
          <a:srcRect l="10955" r="252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itle 1">
            <a:extLst>
              <a:ext uri="{FF2B5EF4-FFF2-40B4-BE49-F238E27FC236}">
                <a16:creationId xmlns:a16="http://schemas.microsoft.com/office/drawing/2014/main" id="{BA2D9827-D4F9-4D52-8467-F545EC2752C1}"/>
              </a:ext>
            </a:extLst>
          </p:cNvPr>
          <p:cNvSpPr txBox="1">
            <a:spLocks/>
          </p:cNvSpPr>
          <p:nvPr/>
        </p:nvSpPr>
        <p:spPr>
          <a:xfrm>
            <a:off x="6562165" y="3112977"/>
            <a:ext cx="5354852" cy="3435741"/>
          </a:xfrm>
          <a:prstGeom prst="rect">
            <a:avLst/>
          </a:prstGeom>
        </p:spPr>
        <p:txBody>
          <a:bodyPr anchor="b">
            <a:norm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rPr>
              <a:t>Instructor: Pat Virtue</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D081B55-8621-475C-9310-7A2768F0A8F7}"/>
                  </a:ext>
                </a:extLst>
              </p14:cNvPr>
              <p14:cNvContentPartPr/>
              <p14:nvPr/>
            </p14:nvContentPartPr>
            <p14:xfrm>
              <a:off x="10759320" y="319680"/>
              <a:ext cx="750960" cy="941040"/>
            </p14:xfrm>
          </p:contentPart>
        </mc:Choice>
        <mc:Fallback xmlns="">
          <p:pic>
            <p:nvPicPr>
              <p:cNvPr id="3" name="Ink 2">
                <a:extLst>
                  <a:ext uri="{FF2B5EF4-FFF2-40B4-BE49-F238E27FC236}">
                    <a16:creationId xmlns:a16="http://schemas.microsoft.com/office/drawing/2014/main" id="{9D081B55-8621-475C-9310-7A2768F0A8F7}"/>
                  </a:ext>
                </a:extLst>
              </p:cNvPr>
              <p:cNvPicPr/>
              <p:nvPr/>
            </p:nvPicPr>
            <p:blipFill>
              <a:blip r:embed="rId5"/>
              <a:stretch>
                <a:fillRect/>
              </a:stretch>
            </p:blipFill>
            <p:spPr>
              <a:xfrm>
                <a:off x="10749960" y="310320"/>
                <a:ext cx="769680" cy="959760"/>
              </a:xfrm>
              <a:prstGeom prst="rect">
                <a:avLst/>
              </a:prstGeom>
            </p:spPr>
          </p:pic>
        </mc:Fallback>
      </mc:AlternateContent>
    </p:spTree>
    <p:extLst>
      <p:ext uri="{BB962C8B-B14F-4D97-AF65-F5344CB8AC3E}">
        <p14:creationId xmlns:p14="http://schemas.microsoft.com/office/powerpoint/2010/main" val="10366610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AC4FF506-FE52-43D9-B1B2-99CDD1DE10B5}"/>
              </a:ext>
            </a:extLst>
          </p:cNvPr>
          <p:cNvSpPr/>
          <p:nvPr>
            <p:custDataLst>
              <p:tags r:id="rId1"/>
            </p:custDataLst>
          </p:nvPr>
        </p:nvSpPr>
        <p:spPr>
          <a:xfrm>
            <a:off x="2209800" y="1551211"/>
            <a:ext cx="2743200" cy="508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23" name="Rectangle 22">
            <a:extLst>
              <a:ext uri="{FF2B5EF4-FFF2-40B4-BE49-F238E27FC236}">
                <a16:creationId xmlns:a16="http://schemas.microsoft.com/office/drawing/2014/main" id="{6F203BA0-AEAE-4AD4-A65F-9EB69ACD04D3}"/>
              </a:ext>
            </a:extLst>
          </p:cNvPr>
          <p:cNvSpPr/>
          <p:nvPr>
            <p:custDataLst>
              <p:tags r:id="rId2"/>
            </p:custDataLst>
          </p:nvPr>
        </p:nvSpPr>
        <p:spPr>
          <a:xfrm>
            <a:off x="2209800" y="5885698"/>
            <a:ext cx="27432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Heap</a:t>
            </a:r>
          </a:p>
        </p:txBody>
      </p:sp>
      <p:cxnSp>
        <p:nvCxnSpPr>
          <p:cNvPr id="24" name="Straight Arrow Connector 23">
            <a:extLst>
              <a:ext uri="{FF2B5EF4-FFF2-40B4-BE49-F238E27FC236}">
                <a16:creationId xmlns:a16="http://schemas.microsoft.com/office/drawing/2014/main" id="{42574C38-8ED2-43F3-AEF6-DAA4E1CF822D}"/>
              </a:ext>
            </a:extLst>
          </p:cNvPr>
          <p:cNvCxnSpPr>
            <a:cxnSpLocks/>
            <a:stCxn id="23" idx="0"/>
          </p:cNvCxnSpPr>
          <p:nvPr>
            <p:custDataLst>
              <p:tags r:id="rId3"/>
            </p:custDataLst>
          </p:nvPr>
        </p:nvCxnSpPr>
        <p:spPr>
          <a:xfrm flipV="1">
            <a:off x="3581400" y="5410200"/>
            <a:ext cx="0" cy="47549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4F9E402-6F57-486F-9E6E-001F9B3FB691}"/>
              </a:ext>
            </a:extLst>
          </p:cNvPr>
          <p:cNvSpPr/>
          <p:nvPr>
            <p:custDataLst>
              <p:tags r:id="rId4"/>
            </p:custDataLst>
          </p:nvPr>
        </p:nvSpPr>
        <p:spPr>
          <a:xfrm>
            <a:off x="1841067" y="6365996"/>
            <a:ext cx="340158" cy="461665"/>
          </a:xfrm>
          <a:prstGeom prst="rect">
            <a:avLst/>
          </a:prstGeom>
        </p:spPr>
        <p:txBody>
          <a:bodyPr wrap="none">
            <a:spAutoFit/>
          </a:bodyPr>
          <a:lstStyle/>
          <a:p>
            <a:pPr defTabSz="457200"/>
            <a:r>
              <a:rPr lang="en-US" sz="2400" dirty="0">
                <a:solidFill>
                  <a:prstClr val="black"/>
                </a:solidFill>
                <a:latin typeface="Calibri" panose="020F0502020204030204"/>
              </a:rPr>
              <a:t>0</a:t>
            </a:r>
          </a:p>
        </p:txBody>
      </p:sp>
      <p:sp>
        <p:nvSpPr>
          <p:cNvPr id="21" name="Text Placeholder 4">
            <a:extLst>
              <a:ext uri="{FF2B5EF4-FFF2-40B4-BE49-F238E27FC236}">
                <a16:creationId xmlns:a16="http://schemas.microsoft.com/office/drawing/2014/main" id="{2D2B3B3E-3B4E-4696-B243-F25D5752C3CF}"/>
              </a:ext>
            </a:extLst>
          </p:cNvPr>
          <p:cNvSpPr txBox="1">
            <a:spLocks/>
          </p:cNvSpPr>
          <p:nvPr>
            <p:custDataLst>
              <p:tags r:id="rId5"/>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9" name="Rectangle 8">
            <a:extLst>
              <a:ext uri="{FF2B5EF4-FFF2-40B4-BE49-F238E27FC236}">
                <a16:creationId xmlns:a16="http://schemas.microsoft.com/office/drawing/2014/main" id="{15820171-44B1-4BE8-B58E-8535FC380681}"/>
              </a:ext>
            </a:extLst>
          </p:cNvPr>
          <p:cNvSpPr/>
          <p:nvPr>
            <p:custDataLst>
              <p:tags r:id="rId6"/>
            </p:custDataLst>
          </p:nvPr>
        </p:nvSpPr>
        <p:spPr>
          <a:xfrm>
            <a:off x="2209800" y="1551211"/>
            <a:ext cx="2743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Stack</a:t>
            </a:r>
          </a:p>
        </p:txBody>
      </p:sp>
      <p:cxnSp>
        <p:nvCxnSpPr>
          <p:cNvPr id="11" name="Straight Arrow Connector 10">
            <a:extLst>
              <a:ext uri="{FF2B5EF4-FFF2-40B4-BE49-F238E27FC236}">
                <a16:creationId xmlns:a16="http://schemas.microsoft.com/office/drawing/2014/main" id="{FB15332B-F7C1-40BD-A940-06A3A6567408}"/>
              </a:ext>
            </a:extLst>
          </p:cNvPr>
          <p:cNvCxnSpPr>
            <a:cxnSpLocks/>
            <a:stCxn id="9" idx="2"/>
          </p:cNvCxnSpPr>
          <p:nvPr>
            <p:custDataLst>
              <p:tags r:id="rId7"/>
            </p:custDataLst>
          </p:nvPr>
        </p:nvCxnSpPr>
        <p:spPr>
          <a:xfrm>
            <a:off x="3581400" y="2008411"/>
            <a:ext cx="0" cy="500746"/>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979429A-2837-414E-844D-6B8041D6C5BE}"/>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
        <p:nvSpPr>
          <p:cNvPr id="13" name="Title 1">
            <a:extLst>
              <a:ext uri="{FF2B5EF4-FFF2-40B4-BE49-F238E27FC236}">
                <a16:creationId xmlns:a16="http://schemas.microsoft.com/office/drawing/2014/main" id="{8540088E-5417-44D5-8F68-2E10EC91D574}"/>
              </a:ext>
            </a:extLst>
          </p:cNvPr>
          <p:cNvSpPr>
            <a:spLocks noGrp="1"/>
          </p:cNvSpPr>
          <p:nvPr>
            <p:ph type="title"/>
          </p:nvPr>
        </p:nvSpPr>
        <p:spPr>
          <a:xfrm>
            <a:off x="2152650" y="261172"/>
            <a:ext cx="7886700" cy="839730"/>
          </a:xfrm>
        </p:spPr>
        <p:txBody>
          <a:bodyPr/>
          <a:lstStyle/>
          <a:p>
            <a:r>
              <a:rPr lang="en-US" dirty="0"/>
              <a:t>How does this look in memory?</a:t>
            </a:r>
          </a:p>
        </p:txBody>
      </p:sp>
    </p:spTree>
    <p:extLst>
      <p:ext uri="{BB962C8B-B14F-4D97-AF65-F5344CB8AC3E}">
        <p14:creationId xmlns:p14="http://schemas.microsoft.com/office/powerpoint/2010/main" val="153340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p:bldP spid="21"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How does this look in memory?</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1"/>
            <a:ext cx="2743200" cy="508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8" name="Rectangle 7">
            <a:extLst>
              <a:ext uri="{FF2B5EF4-FFF2-40B4-BE49-F238E27FC236}">
                <a16:creationId xmlns:a16="http://schemas.microsoft.com/office/drawing/2014/main" id="{A97BFA8F-986D-4FEE-99E6-EA3692B23AF8}"/>
              </a:ext>
            </a:extLst>
          </p:cNvPr>
          <p:cNvSpPr/>
          <p:nvPr>
            <p:custDataLst>
              <p:tags r:id="rId2"/>
            </p:custDataLst>
          </p:nvPr>
        </p:nvSpPr>
        <p:spPr>
          <a:xfrm>
            <a:off x="2209800" y="5885698"/>
            <a:ext cx="27432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Heap</a:t>
            </a:r>
          </a:p>
        </p:txBody>
      </p:sp>
      <p:sp>
        <p:nvSpPr>
          <p:cNvPr id="9" name="Rectangle 8">
            <a:extLst>
              <a:ext uri="{FF2B5EF4-FFF2-40B4-BE49-F238E27FC236}">
                <a16:creationId xmlns:a16="http://schemas.microsoft.com/office/drawing/2014/main" id="{15820171-44B1-4BE8-B58E-8535FC380681}"/>
              </a:ext>
            </a:extLst>
          </p:cNvPr>
          <p:cNvSpPr/>
          <p:nvPr>
            <p:custDataLst>
              <p:tags r:id="rId3"/>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2" name="Rectangle 11">
            <a:extLst>
              <a:ext uri="{FF2B5EF4-FFF2-40B4-BE49-F238E27FC236}">
                <a16:creationId xmlns:a16="http://schemas.microsoft.com/office/drawing/2014/main" id="{4AA83F8D-99F6-446C-823C-BA6170A60316}"/>
              </a:ext>
            </a:extLst>
          </p:cNvPr>
          <p:cNvSpPr/>
          <p:nvPr>
            <p:custDataLst>
              <p:tags r:id="rId4"/>
            </p:custDataLst>
          </p:nvPr>
        </p:nvSpPr>
        <p:spPr>
          <a:xfrm>
            <a:off x="1841067" y="6365996"/>
            <a:ext cx="340158" cy="461665"/>
          </a:xfrm>
          <a:prstGeom prst="rect">
            <a:avLst/>
          </a:prstGeom>
        </p:spPr>
        <p:txBody>
          <a:bodyPr wrap="none">
            <a:spAutoFit/>
          </a:bodyPr>
          <a:lstStyle/>
          <a:p>
            <a:pPr defTabSz="457200"/>
            <a:r>
              <a:rPr lang="en-US" sz="2400" dirty="0">
                <a:solidFill>
                  <a:prstClr val="black"/>
                </a:solidFill>
                <a:latin typeface="Calibri" panose="020F0502020204030204"/>
              </a:rPr>
              <a:t>0</a:t>
            </a:r>
          </a:p>
        </p:txBody>
      </p:sp>
      <p:sp>
        <p:nvSpPr>
          <p:cNvPr id="16" name="Rectangle 15">
            <a:extLst>
              <a:ext uri="{FF2B5EF4-FFF2-40B4-BE49-F238E27FC236}">
                <a16:creationId xmlns:a16="http://schemas.microsoft.com/office/drawing/2014/main" id="{15DA2F77-3399-4D9B-8707-64D1839B9962}"/>
              </a:ext>
            </a:extLst>
          </p:cNvPr>
          <p:cNvSpPr/>
          <p:nvPr>
            <p:custDataLst>
              <p:tags r:id="rId5"/>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6"/>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7"/>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8"/>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9"/>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34" name="Rectangle 33">
            <a:extLst>
              <a:ext uri="{FF2B5EF4-FFF2-40B4-BE49-F238E27FC236}">
                <a16:creationId xmlns:a16="http://schemas.microsoft.com/office/drawing/2014/main" id="{35D0033F-947D-4E8F-8ACB-F1AA4998F01F}"/>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29EA249D-9B5B-4297-892E-A37A6D40ED94}"/>
                  </a:ext>
                </a:extLst>
              </p14:cNvPr>
              <p14:cNvContentPartPr/>
              <p14:nvPr/>
            </p14:nvContentPartPr>
            <p14:xfrm>
              <a:off x="5444640" y="4296960"/>
              <a:ext cx="3751920" cy="1182240"/>
            </p14:xfrm>
          </p:contentPart>
        </mc:Choice>
        <mc:Fallback xmlns="">
          <p:pic>
            <p:nvPicPr>
              <p:cNvPr id="3" name="Ink 2">
                <a:extLst>
                  <a:ext uri="{FF2B5EF4-FFF2-40B4-BE49-F238E27FC236}">
                    <a16:creationId xmlns:a16="http://schemas.microsoft.com/office/drawing/2014/main" id="{29EA249D-9B5B-4297-892E-A37A6D40ED94}"/>
                  </a:ext>
                </a:extLst>
              </p:cNvPr>
              <p:cNvPicPr/>
              <p:nvPr/>
            </p:nvPicPr>
            <p:blipFill>
              <a:blip r:embed="rId12"/>
              <a:stretch>
                <a:fillRect/>
              </a:stretch>
            </p:blipFill>
            <p:spPr>
              <a:xfrm>
                <a:off x="5435280" y="4287600"/>
                <a:ext cx="3770640" cy="1200960"/>
              </a:xfrm>
              <a:prstGeom prst="rect">
                <a:avLst/>
              </a:prstGeom>
            </p:spPr>
          </p:pic>
        </mc:Fallback>
      </mc:AlternateContent>
    </p:spTree>
    <p:extLst>
      <p:ext uri="{BB962C8B-B14F-4D97-AF65-F5344CB8AC3E}">
        <p14:creationId xmlns:p14="http://schemas.microsoft.com/office/powerpoint/2010/main" val="171509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D7D6-3927-4960-B114-C7905A86F4F4}"/>
              </a:ext>
            </a:extLst>
          </p:cNvPr>
          <p:cNvSpPr>
            <a:spLocks noGrp="1"/>
          </p:cNvSpPr>
          <p:nvPr>
            <p:ph type="ctrTitle"/>
          </p:nvPr>
        </p:nvSpPr>
        <p:spPr/>
        <p:txBody>
          <a:bodyPr/>
          <a:lstStyle/>
          <a:p>
            <a:r>
              <a:rPr lang="en-US" dirty="0"/>
              <a:t>The “stack” part of memory is a stack</a:t>
            </a:r>
          </a:p>
        </p:txBody>
      </p:sp>
      <p:sp>
        <p:nvSpPr>
          <p:cNvPr id="3" name="Subtitle 2">
            <a:extLst>
              <a:ext uri="{FF2B5EF4-FFF2-40B4-BE49-F238E27FC236}">
                <a16:creationId xmlns:a16="http://schemas.microsoft.com/office/drawing/2014/main" id="{25DDC4DB-D40E-46B2-A7B6-6B1FB3741664}"/>
              </a:ext>
            </a:extLst>
          </p:cNvPr>
          <p:cNvSpPr>
            <a:spLocks noGrp="1"/>
          </p:cNvSpPr>
          <p:nvPr>
            <p:ph type="subTitle" idx="1"/>
          </p:nvPr>
        </p:nvSpPr>
        <p:spPr/>
        <p:txBody>
          <a:bodyPr>
            <a:normAutofit/>
          </a:bodyPr>
          <a:lstStyle/>
          <a:p>
            <a:r>
              <a:rPr lang="en-US" sz="3200" dirty="0"/>
              <a:t>Function call: push</a:t>
            </a:r>
          </a:p>
          <a:p>
            <a:r>
              <a:rPr lang="en-US" sz="3200" dirty="0"/>
              <a:t>Return: pop</a:t>
            </a:r>
          </a:p>
        </p:txBody>
      </p:sp>
    </p:spTree>
    <p:extLst>
      <p:ext uri="{BB962C8B-B14F-4D97-AF65-F5344CB8AC3E}">
        <p14:creationId xmlns:p14="http://schemas.microsoft.com/office/powerpoint/2010/main" val="21762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nvGrpSpPr>
          <p:cNvPr id="29" name="Group 28">
            <a:extLst>
              <a:ext uri="{FF2B5EF4-FFF2-40B4-BE49-F238E27FC236}">
                <a16:creationId xmlns:a16="http://schemas.microsoft.com/office/drawing/2014/main" id="{427F5449-570C-4DE4-8386-D30978604EE4}"/>
              </a:ext>
            </a:extLst>
          </p:cNvPr>
          <p:cNvGrpSpPr/>
          <p:nvPr/>
        </p:nvGrpSpPr>
        <p:grpSpPr>
          <a:xfrm>
            <a:off x="2209800" y="2443840"/>
            <a:ext cx="2743200" cy="523493"/>
            <a:chOff x="685800" y="2443839"/>
            <a:chExt cx="2743200" cy="523493"/>
          </a:xfrm>
          <a:solidFill>
            <a:schemeClr val="accent1">
              <a:lumMod val="40000"/>
              <a:lumOff val="60000"/>
            </a:schemeClr>
          </a:solidFill>
        </p:grpSpPr>
        <p:sp>
          <p:nvSpPr>
            <p:cNvPr id="20" name="Rectangle 19">
              <a:extLst>
                <a:ext uri="{FF2B5EF4-FFF2-40B4-BE49-F238E27FC236}">
                  <a16:creationId xmlns:a16="http://schemas.microsoft.com/office/drawing/2014/main" id="{1DAC9444-4577-48BC-9FB3-9DF044906EE0}"/>
                </a:ext>
              </a:extLst>
            </p:cNvPr>
            <p:cNvSpPr/>
            <p:nvPr>
              <p:custDataLst>
                <p:tags r:id="rId8"/>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21" name="Rectangle 20">
              <a:extLst>
                <a:ext uri="{FF2B5EF4-FFF2-40B4-BE49-F238E27FC236}">
                  <a16:creationId xmlns:a16="http://schemas.microsoft.com/office/drawing/2014/main" id="{B9DE1354-8465-4DB5-9261-64E671021732}"/>
                </a:ext>
              </a:extLst>
            </p:cNvPr>
            <p:cNvSpPr/>
            <p:nvPr>
              <p:custDataLst>
                <p:tags r:id="rId9"/>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22" name="Rectangle 21">
              <a:extLst>
                <a:ext uri="{FF2B5EF4-FFF2-40B4-BE49-F238E27FC236}">
                  <a16:creationId xmlns:a16="http://schemas.microsoft.com/office/drawing/2014/main" id="{C7404AD1-78A4-4971-B037-ABDFD41DABA0}"/>
                </a:ext>
              </a:extLst>
            </p:cNvPr>
            <p:cNvSpPr/>
            <p:nvPr>
              <p:custDataLst>
                <p:tags r:id="rId10"/>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a:t>
            </a:r>
            <a:r>
              <a:rPr lang="en-US" b="1" dirty="0">
                <a:solidFill>
                  <a:prstClr val="black"/>
                </a:solidFill>
                <a:highlight>
                  <a:srgbClr val="FFFF00"/>
                </a:highlight>
                <a:latin typeface="Courier New" panose="02070309020205020404" pitchFamily="49" charset="0"/>
                <a:cs typeface="Courier New" panose="02070309020205020404" pitchFamily="49" charset="0"/>
              </a:rPr>
              <a:t>factorial</a:t>
            </a:r>
            <a:r>
              <a:rPr lang="en-US" b="1" dirty="0">
                <a:solidFill>
                  <a:prstClr val="black"/>
                </a:solidFill>
                <a:latin typeface="Courier New" panose="02070309020205020404" pitchFamily="49" charset="0"/>
                <a:cs typeface="Courier New" panose="02070309020205020404" pitchFamily="49" charset="0"/>
              </a:rPr>
              <a:t>(n);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820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nvGrpSpPr>
          <p:cNvPr id="29" name="Group 28">
            <a:extLst>
              <a:ext uri="{FF2B5EF4-FFF2-40B4-BE49-F238E27FC236}">
                <a16:creationId xmlns:a16="http://schemas.microsoft.com/office/drawing/2014/main" id="{427F5449-570C-4DE4-8386-D30978604EE4}"/>
              </a:ext>
            </a:extLst>
          </p:cNvPr>
          <p:cNvGrpSpPr/>
          <p:nvPr/>
        </p:nvGrpSpPr>
        <p:grpSpPr>
          <a:xfrm>
            <a:off x="2209800" y="2443840"/>
            <a:ext cx="2743200" cy="523493"/>
            <a:chOff x="685800" y="2443839"/>
            <a:chExt cx="2743200" cy="523493"/>
          </a:xfrm>
          <a:solidFill>
            <a:schemeClr val="accent1">
              <a:lumMod val="40000"/>
              <a:lumOff val="60000"/>
            </a:schemeClr>
          </a:solidFill>
        </p:grpSpPr>
        <p:sp>
          <p:nvSpPr>
            <p:cNvPr id="20" name="Rectangle 19">
              <a:extLst>
                <a:ext uri="{FF2B5EF4-FFF2-40B4-BE49-F238E27FC236}">
                  <a16:creationId xmlns:a16="http://schemas.microsoft.com/office/drawing/2014/main" id="{1DAC9444-4577-48BC-9FB3-9DF044906EE0}"/>
                </a:ext>
              </a:extLst>
            </p:cNvPr>
            <p:cNvSpPr/>
            <p:nvPr>
              <p:custDataLst>
                <p:tags r:id="rId20"/>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21" name="Rectangle 20">
              <a:extLst>
                <a:ext uri="{FF2B5EF4-FFF2-40B4-BE49-F238E27FC236}">
                  <a16:creationId xmlns:a16="http://schemas.microsoft.com/office/drawing/2014/main" id="{B9DE1354-8465-4DB5-9261-64E671021732}"/>
                </a:ext>
              </a:extLst>
            </p:cNvPr>
            <p:cNvSpPr/>
            <p:nvPr>
              <p:custDataLst>
                <p:tags r:id="rId21"/>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22" name="Rectangle 21">
              <a:extLst>
                <a:ext uri="{FF2B5EF4-FFF2-40B4-BE49-F238E27FC236}">
                  <a16:creationId xmlns:a16="http://schemas.microsoft.com/office/drawing/2014/main" id="{C7404AD1-78A4-4971-B037-ABDFD41DABA0}"/>
                </a:ext>
              </a:extLst>
            </p:cNvPr>
            <p:cNvSpPr/>
            <p:nvPr>
              <p:custDataLst>
                <p:tags r:id="rId22"/>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a:t>
            </a:r>
            <a:r>
              <a:rPr lang="en-US" b="1" dirty="0">
                <a:solidFill>
                  <a:prstClr val="black"/>
                </a:solidFill>
                <a:highlight>
                  <a:srgbClr val="FFFF00"/>
                </a:highlight>
                <a:latin typeface="Courier New" panose="02070309020205020404" pitchFamily="49" charset="0"/>
                <a:cs typeface="Courier New" panose="02070309020205020404" pitchFamily="49" charset="0"/>
              </a:rPr>
              <a:t>factorial</a:t>
            </a:r>
            <a:r>
              <a:rPr lang="en-US" b="1" dirty="0">
                <a:solidFill>
                  <a:prstClr val="black"/>
                </a:solidFill>
                <a:latin typeface="Courier New" panose="02070309020205020404" pitchFamily="49" charset="0"/>
                <a:cs typeface="Courier New" panose="02070309020205020404" pitchFamily="49" charset="0"/>
              </a:rPr>
              <a:t>(n-1);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grpSp>
        <p:nvGrpSpPr>
          <p:cNvPr id="26" name="Group 25">
            <a:extLst>
              <a:ext uri="{FF2B5EF4-FFF2-40B4-BE49-F238E27FC236}">
                <a16:creationId xmlns:a16="http://schemas.microsoft.com/office/drawing/2014/main" id="{EB0971CD-9920-4D07-859B-AD01022A2256}"/>
              </a:ext>
            </a:extLst>
          </p:cNvPr>
          <p:cNvGrpSpPr/>
          <p:nvPr/>
        </p:nvGrpSpPr>
        <p:grpSpPr>
          <a:xfrm>
            <a:off x="2209800" y="2967333"/>
            <a:ext cx="2743200" cy="523493"/>
            <a:chOff x="685800" y="2443839"/>
            <a:chExt cx="2743200" cy="523493"/>
          </a:xfrm>
          <a:solidFill>
            <a:schemeClr val="accent1">
              <a:lumMod val="40000"/>
              <a:lumOff val="60000"/>
            </a:schemeClr>
          </a:solidFill>
        </p:grpSpPr>
        <p:sp>
          <p:nvSpPr>
            <p:cNvPr id="27" name="Rectangle 26">
              <a:extLst>
                <a:ext uri="{FF2B5EF4-FFF2-40B4-BE49-F238E27FC236}">
                  <a16:creationId xmlns:a16="http://schemas.microsoft.com/office/drawing/2014/main" id="{54837D87-C760-4B7B-97B9-73D524E61BA8}"/>
                </a:ext>
              </a:extLst>
            </p:cNvPr>
            <p:cNvSpPr/>
            <p:nvPr>
              <p:custDataLst>
                <p:tags r:id="rId17"/>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0" name="Rectangle 29">
              <a:extLst>
                <a:ext uri="{FF2B5EF4-FFF2-40B4-BE49-F238E27FC236}">
                  <a16:creationId xmlns:a16="http://schemas.microsoft.com/office/drawing/2014/main" id="{285F8E40-71D0-4CCA-8A08-BAC2B061986D}"/>
                </a:ext>
              </a:extLst>
            </p:cNvPr>
            <p:cNvSpPr/>
            <p:nvPr>
              <p:custDataLst>
                <p:tags r:id="rId18"/>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3</a:t>
              </a:r>
            </a:p>
          </p:txBody>
        </p:sp>
        <p:sp>
          <p:nvSpPr>
            <p:cNvPr id="31" name="Rectangle 30">
              <a:extLst>
                <a:ext uri="{FF2B5EF4-FFF2-40B4-BE49-F238E27FC236}">
                  <a16:creationId xmlns:a16="http://schemas.microsoft.com/office/drawing/2014/main" id="{5A6447D3-59EB-4FAC-922C-755810B9A7B7}"/>
                </a:ext>
              </a:extLst>
            </p:cNvPr>
            <p:cNvSpPr/>
            <p:nvPr>
              <p:custDataLst>
                <p:tags r:id="rId19"/>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2" name="Group 31">
            <a:extLst>
              <a:ext uri="{FF2B5EF4-FFF2-40B4-BE49-F238E27FC236}">
                <a16:creationId xmlns:a16="http://schemas.microsoft.com/office/drawing/2014/main" id="{B47F09EE-627D-429C-9BF8-53DB87B2C0ED}"/>
              </a:ext>
            </a:extLst>
          </p:cNvPr>
          <p:cNvGrpSpPr/>
          <p:nvPr/>
        </p:nvGrpSpPr>
        <p:grpSpPr>
          <a:xfrm>
            <a:off x="2209800" y="3488036"/>
            <a:ext cx="2743200" cy="523493"/>
            <a:chOff x="685800" y="2443839"/>
            <a:chExt cx="2743200" cy="523493"/>
          </a:xfrm>
          <a:solidFill>
            <a:schemeClr val="accent1">
              <a:lumMod val="40000"/>
              <a:lumOff val="60000"/>
            </a:schemeClr>
          </a:solidFill>
        </p:grpSpPr>
        <p:sp>
          <p:nvSpPr>
            <p:cNvPr id="33" name="Rectangle 32">
              <a:extLst>
                <a:ext uri="{FF2B5EF4-FFF2-40B4-BE49-F238E27FC236}">
                  <a16:creationId xmlns:a16="http://schemas.microsoft.com/office/drawing/2014/main" id="{DD7B73AE-A2B2-4E17-8A8B-47269B784DE1}"/>
                </a:ext>
              </a:extLst>
            </p:cNvPr>
            <p:cNvSpPr/>
            <p:nvPr>
              <p:custDataLst>
                <p:tags r:id="rId14"/>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4" name="Rectangle 33">
              <a:extLst>
                <a:ext uri="{FF2B5EF4-FFF2-40B4-BE49-F238E27FC236}">
                  <a16:creationId xmlns:a16="http://schemas.microsoft.com/office/drawing/2014/main" id="{A49741B3-4987-4D81-BAEA-97971CE4AE96}"/>
                </a:ext>
              </a:extLst>
            </p:cNvPr>
            <p:cNvSpPr/>
            <p:nvPr>
              <p:custDataLst>
                <p:tags r:id="rId15"/>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2</a:t>
              </a:r>
            </a:p>
          </p:txBody>
        </p:sp>
        <p:sp>
          <p:nvSpPr>
            <p:cNvPr id="35" name="Rectangle 34">
              <a:extLst>
                <a:ext uri="{FF2B5EF4-FFF2-40B4-BE49-F238E27FC236}">
                  <a16:creationId xmlns:a16="http://schemas.microsoft.com/office/drawing/2014/main" id="{C4FC5350-2F1A-47EE-B886-970339045A84}"/>
                </a:ext>
              </a:extLst>
            </p:cNvPr>
            <p:cNvSpPr/>
            <p:nvPr>
              <p:custDataLst>
                <p:tags r:id="rId16"/>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6" name="Group 35">
            <a:extLst>
              <a:ext uri="{FF2B5EF4-FFF2-40B4-BE49-F238E27FC236}">
                <a16:creationId xmlns:a16="http://schemas.microsoft.com/office/drawing/2014/main" id="{D89D838A-3263-4227-97FC-478A214A9054}"/>
              </a:ext>
            </a:extLst>
          </p:cNvPr>
          <p:cNvGrpSpPr/>
          <p:nvPr/>
        </p:nvGrpSpPr>
        <p:grpSpPr>
          <a:xfrm>
            <a:off x="2209800" y="4011529"/>
            <a:ext cx="2743200" cy="523493"/>
            <a:chOff x="685800" y="2443839"/>
            <a:chExt cx="2743200" cy="523493"/>
          </a:xfrm>
          <a:solidFill>
            <a:schemeClr val="accent1">
              <a:lumMod val="40000"/>
              <a:lumOff val="60000"/>
            </a:schemeClr>
          </a:solidFill>
        </p:grpSpPr>
        <p:sp>
          <p:nvSpPr>
            <p:cNvPr id="37" name="Rectangle 36">
              <a:extLst>
                <a:ext uri="{FF2B5EF4-FFF2-40B4-BE49-F238E27FC236}">
                  <a16:creationId xmlns:a16="http://schemas.microsoft.com/office/drawing/2014/main" id="{AB53FB74-5026-4859-B2B8-9B420F26B47A}"/>
                </a:ext>
              </a:extLst>
            </p:cNvPr>
            <p:cNvSpPr/>
            <p:nvPr>
              <p:custDataLst>
                <p:tags r:id="rId11"/>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8" name="Rectangle 37">
              <a:extLst>
                <a:ext uri="{FF2B5EF4-FFF2-40B4-BE49-F238E27FC236}">
                  <a16:creationId xmlns:a16="http://schemas.microsoft.com/office/drawing/2014/main" id="{B9A4449F-BDAF-4040-A203-D41389C07530}"/>
                </a:ext>
              </a:extLst>
            </p:cNvPr>
            <p:cNvSpPr/>
            <p:nvPr>
              <p:custDataLst>
                <p:tags r:id="rId12"/>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a:t>
              </a:r>
            </a:p>
          </p:txBody>
        </p:sp>
        <p:sp>
          <p:nvSpPr>
            <p:cNvPr id="39" name="Rectangle 38">
              <a:extLst>
                <a:ext uri="{FF2B5EF4-FFF2-40B4-BE49-F238E27FC236}">
                  <a16:creationId xmlns:a16="http://schemas.microsoft.com/office/drawing/2014/main" id="{58DB8AFC-EC03-4E9F-8EC3-72D511676A24}"/>
                </a:ext>
              </a:extLst>
            </p:cNvPr>
            <p:cNvSpPr/>
            <p:nvPr>
              <p:custDataLst>
                <p:tags r:id="rId13"/>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40" name="Group 39">
            <a:extLst>
              <a:ext uri="{FF2B5EF4-FFF2-40B4-BE49-F238E27FC236}">
                <a16:creationId xmlns:a16="http://schemas.microsoft.com/office/drawing/2014/main" id="{B2DD6164-4903-4FF7-B964-E16424073057}"/>
              </a:ext>
            </a:extLst>
          </p:cNvPr>
          <p:cNvGrpSpPr/>
          <p:nvPr/>
        </p:nvGrpSpPr>
        <p:grpSpPr>
          <a:xfrm>
            <a:off x="2209800" y="4529137"/>
            <a:ext cx="2743200" cy="523493"/>
            <a:chOff x="685800" y="2443839"/>
            <a:chExt cx="2743200" cy="523493"/>
          </a:xfrm>
          <a:solidFill>
            <a:schemeClr val="accent1">
              <a:lumMod val="40000"/>
              <a:lumOff val="60000"/>
            </a:schemeClr>
          </a:solidFill>
        </p:grpSpPr>
        <p:sp>
          <p:nvSpPr>
            <p:cNvPr id="41" name="Rectangle 40">
              <a:extLst>
                <a:ext uri="{FF2B5EF4-FFF2-40B4-BE49-F238E27FC236}">
                  <a16:creationId xmlns:a16="http://schemas.microsoft.com/office/drawing/2014/main" id="{09620591-5DBA-4C53-8DEA-DB85988CB639}"/>
                </a:ext>
              </a:extLst>
            </p:cNvPr>
            <p:cNvSpPr/>
            <p:nvPr>
              <p:custDataLst>
                <p:tags r:id="rId8"/>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42" name="Rectangle 41">
              <a:extLst>
                <a:ext uri="{FF2B5EF4-FFF2-40B4-BE49-F238E27FC236}">
                  <a16:creationId xmlns:a16="http://schemas.microsoft.com/office/drawing/2014/main" id="{23AA530D-7B40-4D5D-9EF6-3EA005F3FC42}"/>
                </a:ext>
              </a:extLst>
            </p:cNvPr>
            <p:cNvSpPr/>
            <p:nvPr>
              <p:custDataLst>
                <p:tags r:id="rId9"/>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43" name="Rectangle 42">
              <a:extLst>
                <a:ext uri="{FF2B5EF4-FFF2-40B4-BE49-F238E27FC236}">
                  <a16:creationId xmlns:a16="http://schemas.microsoft.com/office/drawing/2014/main" id="{9FAA20E6-3914-490F-AF61-9E6C02D2BECE}"/>
                </a:ext>
              </a:extLst>
            </p:cNvPr>
            <p:cNvSpPr/>
            <p:nvPr>
              <p:custDataLst>
                <p:tags r:id="rId10"/>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Tree>
    <p:extLst>
      <p:ext uri="{BB962C8B-B14F-4D97-AF65-F5344CB8AC3E}">
        <p14:creationId xmlns:p14="http://schemas.microsoft.com/office/powerpoint/2010/main" val="16726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nvGrpSpPr>
          <p:cNvPr id="29" name="Group 28">
            <a:extLst>
              <a:ext uri="{FF2B5EF4-FFF2-40B4-BE49-F238E27FC236}">
                <a16:creationId xmlns:a16="http://schemas.microsoft.com/office/drawing/2014/main" id="{427F5449-570C-4DE4-8386-D30978604EE4}"/>
              </a:ext>
            </a:extLst>
          </p:cNvPr>
          <p:cNvGrpSpPr/>
          <p:nvPr/>
        </p:nvGrpSpPr>
        <p:grpSpPr>
          <a:xfrm>
            <a:off x="2209800" y="2443840"/>
            <a:ext cx="2743200" cy="523493"/>
            <a:chOff x="685800" y="2443839"/>
            <a:chExt cx="2743200" cy="523493"/>
          </a:xfrm>
          <a:solidFill>
            <a:schemeClr val="accent1">
              <a:lumMod val="40000"/>
              <a:lumOff val="60000"/>
            </a:schemeClr>
          </a:solidFill>
        </p:grpSpPr>
        <p:sp>
          <p:nvSpPr>
            <p:cNvPr id="20" name="Rectangle 19">
              <a:extLst>
                <a:ext uri="{FF2B5EF4-FFF2-40B4-BE49-F238E27FC236}">
                  <a16:creationId xmlns:a16="http://schemas.microsoft.com/office/drawing/2014/main" id="{1DAC9444-4577-48BC-9FB3-9DF044906EE0}"/>
                </a:ext>
              </a:extLst>
            </p:cNvPr>
            <p:cNvSpPr/>
            <p:nvPr>
              <p:custDataLst>
                <p:tags r:id="rId21"/>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21" name="Rectangle 20">
              <a:extLst>
                <a:ext uri="{FF2B5EF4-FFF2-40B4-BE49-F238E27FC236}">
                  <a16:creationId xmlns:a16="http://schemas.microsoft.com/office/drawing/2014/main" id="{B9DE1354-8465-4DB5-9261-64E671021732}"/>
                </a:ext>
              </a:extLst>
            </p:cNvPr>
            <p:cNvSpPr/>
            <p:nvPr>
              <p:custDataLst>
                <p:tags r:id="rId22"/>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22" name="Rectangle 21">
              <a:extLst>
                <a:ext uri="{FF2B5EF4-FFF2-40B4-BE49-F238E27FC236}">
                  <a16:creationId xmlns:a16="http://schemas.microsoft.com/office/drawing/2014/main" id="{C7404AD1-78A4-4971-B037-ABDFD41DABA0}"/>
                </a:ext>
              </a:extLst>
            </p:cNvPr>
            <p:cNvSpPr/>
            <p:nvPr>
              <p:custDataLst>
                <p:tags r:id="rId23"/>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highlight>
                  <a:srgbClr val="FFFF00"/>
                </a:highlight>
                <a:latin typeface="Courier New" panose="02070309020205020404" pitchFamily="49" charset="0"/>
                <a:cs typeface="Courier New" panose="02070309020205020404" pitchFamily="49" charset="0"/>
              </a:rPr>
              <a:t>if </a:t>
            </a:r>
            <a:r>
              <a:rPr lang="en-US" b="1" dirty="0">
                <a:solidFill>
                  <a:prstClr val="black"/>
                </a:solidFill>
                <a:highlight>
                  <a:srgbClr val="FFFF00"/>
                </a:highlight>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highlight>
                  <a:srgbClr val="FFFF00"/>
                </a:highlight>
                <a:latin typeface="Courier New" panose="02070309020205020404" pitchFamily="49" charset="0"/>
                <a:cs typeface="Courier New" panose="02070309020205020404" pitchFamily="49" charset="0"/>
              </a:rPr>
              <a:t>return</a:t>
            </a:r>
            <a:r>
              <a:rPr lang="en-US" b="1" dirty="0">
                <a:solidFill>
                  <a:prstClr val="black"/>
                </a:solidFill>
                <a:highlight>
                  <a:srgbClr val="FFFF00"/>
                </a:highlight>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prstClr val="black"/>
                </a:solidFill>
                <a:highlight>
                  <a:srgbClr val="FFFF00"/>
                </a:highlight>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grpSp>
        <p:nvGrpSpPr>
          <p:cNvPr id="26" name="Group 25">
            <a:extLst>
              <a:ext uri="{FF2B5EF4-FFF2-40B4-BE49-F238E27FC236}">
                <a16:creationId xmlns:a16="http://schemas.microsoft.com/office/drawing/2014/main" id="{EB0971CD-9920-4D07-859B-AD01022A2256}"/>
              </a:ext>
            </a:extLst>
          </p:cNvPr>
          <p:cNvGrpSpPr/>
          <p:nvPr/>
        </p:nvGrpSpPr>
        <p:grpSpPr>
          <a:xfrm>
            <a:off x="2209800" y="2967333"/>
            <a:ext cx="2743200" cy="523493"/>
            <a:chOff x="685800" y="2443839"/>
            <a:chExt cx="2743200" cy="523493"/>
          </a:xfrm>
          <a:solidFill>
            <a:schemeClr val="accent1">
              <a:lumMod val="40000"/>
              <a:lumOff val="60000"/>
            </a:schemeClr>
          </a:solidFill>
        </p:grpSpPr>
        <p:sp>
          <p:nvSpPr>
            <p:cNvPr id="27" name="Rectangle 26">
              <a:extLst>
                <a:ext uri="{FF2B5EF4-FFF2-40B4-BE49-F238E27FC236}">
                  <a16:creationId xmlns:a16="http://schemas.microsoft.com/office/drawing/2014/main" id="{54837D87-C760-4B7B-97B9-73D524E61BA8}"/>
                </a:ext>
              </a:extLst>
            </p:cNvPr>
            <p:cNvSpPr/>
            <p:nvPr>
              <p:custDataLst>
                <p:tags r:id="rId18"/>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0" name="Rectangle 29">
              <a:extLst>
                <a:ext uri="{FF2B5EF4-FFF2-40B4-BE49-F238E27FC236}">
                  <a16:creationId xmlns:a16="http://schemas.microsoft.com/office/drawing/2014/main" id="{285F8E40-71D0-4CCA-8A08-BAC2B061986D}"/>
                </a:ext>
              </a:extLst>
            </p:cNvPr>
            <p:cNvSpPr/>
            <p:nvPr>
              <p:custDataLst>
                <p:tags r:id="rId19"/>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3</a:t>
              </a:r>
            </a:p>
          </p:txBody>
        </p:sp>
        <p:sp>
          <p:nvSpPr>
            <p:cNvPr id="31" name="Rectangle 30">
              <a:extLst>
                <a:ext uri="{FF2B5EF4-FFF2-40B4-BE49-F238E27FC236}">
                  <a16:creationId xmlns:a16="http://schemas.microsoft.com/office/drawing/2014/main" id="{5A6447D3-59EB-4FAC-922C-755810B9A7B7}"/>
                </a:ext>
              </a:extLst>
            </p:cNvPr>
            <p:cNvSpPr/>
            <p:nvPr>
              <p:custDataLst>
                <p:tags r:id="rId20"/>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2" name="Group 31">
            <a:extLst>
              <a:ext uri="{FF2B5EF4-FFF2-40B4-BE49-F238E27FC236}">
                <a16:creationId xmlns:a16="http://schemas.microsoft.com/office/drawing/2014/main" id="{B47F09EE-627D-429C-9BF8-53DB87B2C0ED}"/>
              </a:ext>
            </a:extLst>
          </p:cNvPr>
          <p:cNvGrpSpPr/>
          <p:nvPr/>
        </p:nvGrpSpPr>
        <p:grpSpPr>
          <a:xfrm>
            <a:off x="2209800" y="3488036"/>
            <a:ext cx="2743200" cy="523493"/>
            <a:chOff x="685800" y="2443839"/>
            <a:chExt cx="2743200" cy="523493"/>
          </a:xfrm>
          <a:solidFill>
            <a:schemeClr val="accent1">
              <a:lumMod val="40000"/>
              <a:lumOff val="60000"/>
            </a:schemeClr>
          </a:solidFill>
        </p:grpSpPr>
        <p:sp>
          <p:nvSpPr>
            <p:cNvPr id="33" name="Rectangle 32">
              <a:extLst>
                <a:ext uri="{FF2B5EF4-FFF2-40B4-BE49-F238E27FC236}">
                  <a16:creationId xmlns:a16="http://schemas.microsoft.com/office/drawing/2014/main" id="{DD7B73AE-A2B2-4E17-8A8B-47269B784DE1}"/>
                </a:ext>
              </a:extLst>
            </p:cNvPr>
            <p:cNvSpPr/>
            <p:nvPr>
              <p:custDataLst>
                <p:tags r:id="rId15"/>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4" name="Rectangle 33">
              <a:extLst>
                <a:ext uri="{FF2B5EF4-FFF2-40B4-BE49-F238E27FC236}">
                  <a16:creationId xmlns:a16="http://schemas.microsoft.com/office/drawing/2014/main" id="{A49741B3-4987-4D81-BAEA-97971CE4AE96}"/>
                </a:ext>
              </a:extLst>
            </p:cNvPr>
            <p:cNvSpPr/>
            <p:nvPr>
              <p:custDataLst>
                <p:tags r:id="rId16"/>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2</a:t>
              </a:r>
            </a:p>
          </p:txBody>
        </p:sp>
        <p:sp>
          <p:nvSpPr>
            <p:cNvPr id="35" name="Rectangle 34">
              <a:extLst>
                <a:ext uri="{FF2B5EF4-FFF2-40B4-BE49-F238E27FC236}">
                  <a16:creationId xmlns:a16="http://schemas.microsoft.com/office/drawing/2014/main" id="{C4FC5350-2F1A-47EE-B886-970339045A84}"/>
                </a:ext>
              </a:extLst>
            </p:cNvPr>
            <p:cNvSpPr/>
            <p:nvPr>
              <p:custDataLst>
                <p:tags r:id="rId17"/>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6" name="Group 35">
            <a:extLst>
              <a:ext uri="{FF2B5EF4-FFF2-40B4-BE49-F238E27FC236}">
                <a16:creationId xmlns:a16="http://schemas.microsoft.com/office/drawing/2014/main" id="{D89D838A-3263-4227-97FC-478A214A9054}"/>
              </a:ext>
            </a:extLst>
          </p:cNvPr>
          <p:cNvGrpSpPr/>
          <p:nvPr/>
        </p:nvGrpSpPr>
        <p:grpSpPr>
          <a:xfrm>
            <a:off x="2209800" y="4011529"/>
            <a:ext cx="2743200" cy="523493"/>
            <a:chOff x="685800" y="2443839"/>
            <a:chExt cx="2743200" cy="523493"/>
          </a:xfrm>
          <a:solidFill>
            <a:schemeClr val="accent1">
              <a:lumMod val="40000"/>
              <a:lumOff val="60000"/>
            </a:schemeClr>
          </a:solidFill>
        </p:grpSpPr>
        <p:sp>
          <p:nvSpPr>
            <p:cNvPr id="37" name="Rectangle 36">
              <a:extLst>
                <a:ext uri="{FF2B5EF4-FFF2-40B4-BE49-F238E27FC236}">
                  <a16:creationId xmlns:a16="http://schemas.microsoft.com/office/drawing/2014/main" id="{AB53FB74-5026-4859-B2B8-9B420F26B47A}"/>
                </a:ext>
              </a:extLst>
            </p:cNvPr>
            <p:cNvSpPr/>
            <p:nvPr>
              <p:custDataLst>
                <p:tags r:id="rId12"/>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8" name="Rectangle 37">
              <a:extLst>
                <a:ext uri="{FF2B5EF4-FFF2-40B4-BE49-F238E27FC236}">
                  <a16:creationId xmlns:a16="http://schemas.microsoft.com/office/drawing/2014/main" id="{B9A4449F-BDAF-4040-A203-D41389C07530}"/>
                </a:ext>
              </a:extLst>
            </p:cNvPr>
            <p:cNvSpPr/>
            <p:nvPr>
              <p:custDataLst>
                <p:tags r:id="rId13"/>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a:t>
              </a:r>
            </a:p>
          </p:txBody>
        </p:sp>
        <p:sp>
          <p:nvSpPr>
            <p:cNvPr id="39" name="Rectangle 38">
              <a:extLst>
                <a:ext uri="{FF2B5EF4-FFF2-40B4-BE49-F238E27FC236}">
                  <a16:creationId xmlns:a16="http://schemas.microsoft.com/office/drawing/2014/main" id="{58DB8AFC-EC03-4E9F-8EC3-72D511676A24}"/>
                </a:ext>
              </a:extLst>
            </p:cNvPr>
            <p:cNvSpPr/>
            <p:nvPr>
              <p:custDataLst>
                <p:tags r:id="rId14"/>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40" name="Group 39">
            <a:extLst>
              <a:ext uri="{FF2B5EF4-FFF2-40B4-BE49-F238E27FC236}">
                <a16:creationId xmlns:a16="http://schemas.microsoft.com/office/drawing/2014/main" id="{B2DD6164-4903-4FF7-B964-E16424073057}"/>
              </a:ext>
            </a:extLst>
          </p:cNvPr>
          <p:cNvGrpSpPr/>
          <p:nvPr/>
        </p:nvGrpSpPr>
        <p:grpSpPr>
          <a:xfrm>
            <a:off x="2209800" y="4529137"/>
            <a:ext cx="2743200" cy="523493"/>
            <a:chOff x="685800" y="2443839"/>
            <a:chExt cx="2743200" cy="523493"/>
          </a:xfrm>
          <a:solidFill>
            <a:schemeClr val="accent1">
              <a:lumMod val="40000"/>
              <a:lumOff val="60000"/>
            </a:schemeClr>
          </a:solidFill>
        </p:grpSpPr>
        <p:sp>
          <p:nvSpPr>
            <p:cNvPr id="41" name="Rectangle 40">
              <a:extLst>
                <a:ext uri="{FF2B5EF4-FFF2-40B4-BE49-F238E27FC236}">
                  <a16:creationId xmlns:a16="http://schemas.microsoft.com/office/drawing/2014/main" id="{09620591-5DBA-4C53-8DEA-DB85988CB639}"/>
                </a:ext>
              </a:extLst>
            </p:cNvPr>
            <p:cNvSpPr/>
            <p:nvPr>
              <p:custDataLst>
                <p:tags r:id="rId9"/>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42" name="Rectangle 41">
              <a:extLst>
                <a:ext uri="{FF2B5EF4-FFF2-40B4-BE49-F238E27FC236}">
                  <a16:creationId xmlns:a16="http://schemas.microsoft.com/office/drawing/2014/main" id="{23AA530D-7B40-4D5D-9EF6-3EA005F3FC42}"/>
                </a:ext>
              </a:extLst>
            </p:cNvPr>
            <p:cNvSpPr/>
            <p:nvPr>
              <p:custDataLst>
                <p:tags r:id="rId10"/>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43" name="Rectangle 42">
              <a:extLst>
                <a:ext uri="{FF2B5EF4-FFF2-40B4-BE49-F238E27FC236}">
                  <a16:creationId xmlns:a16="http://schemas.microsoft.com/office/drawing/2014/main" id="{9FAA20E6-3914-490F-AF61-9E6C02D2BECE}"/>
                </a:ext>
              </a:extLst>
            </p:cNvPr>
            <p:cNvSpPr/>
            <p:nvPr>
              <p:custDataLst>
                <p:tags r:id="rId11"/>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3" name="Arc 2">
            <a:extLst>
              <a:ext uri="{FF2B5EF4-FFF2-40B4-BE49-F238E27FC236}">
                <a16:creationId xmlns:a16="http://schemas.microsoft.com/office/drawing/2014/main" id="{F5B44275-38C8-447B-929F-F7F8EAA3E472}"/>
              </a:ext>
            </a:extLst>
          </p:cNvPr>
          <p:cNvSpPr/>
          <p:nvPr/>
        </p:nvSpPr>
        <p:spPr>
          <a:xfrm>
            <a:off x="4731214" y="4286196"/>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49" name="Rectangle 48">
            <a:extLst>
              <a:ext uri="{FF2B5EF4-FFF2-40B4-BE49-F238E27FC236}">
                <a16:creationId xmlns:a16="http://schemas.microsoft.com/office/drawing/2014/main" id="{2E468B35-82EC-4408-80BC-99ED58AB3623}"/>
              </a:ext>
            </a:extLst>
          </p:cNvPr>
          <p:cNvSpPr/>
          <p:nvPr>
            <p:custDataLst>
              <p:tags r:id="rId8"/>
            </p:custDataLst>
          </p:nvPr>
        </p:nvSpPr>
        <p:spPr>
          <a:xfrm>
            <a:off x="5289086" y="4325741"/>
            <a:ext cx="662827" cy="461665"/>
          </a:xfrm>
          <a:prstGeom prst="rect">
            <a:avLst/>
          </a:prstGeom>
        </p:spPr>
        <p:txBody>
          <a:bodyPr wrap="square">
            <a:spAutoFit/>
          </a:bodyPr>
          <a:lstStyle/>
          <a:p>
            <a:pPr defTabSz="457200"/>
            <a:r>
              <a:rPr lang="en-US" sz="2400" dirty="0">
                <a:solidFill>
                  <a:prstClr val="black"/>
                </a:solidFill>
                <a:latin typeface="Calibri" panose="020F0502020204030204"/>
              </a:rPr>
              <a:t>1</a:t>
            </a:r>
          </a:p>
        </p:txBody>
      </p:sp>
      <mc:AlternateContent xmlns:mc="http://schemas.openxmlformats.org/markup-compatibility/2006" xmlns:p14="http://schemas.microsoft.com/office/powerpoint/2010/main">
        <mc:Choice Requires="p14">
          <p:contentPart p14:bwMode="auto" r:id="rId25">
            <p14:nvContentPartPr>
              <p14:cNvPr id="4" name="Ink 3">
                <a:extLst>
                  <a:ext uri="{FF2B5EF4-FFF2-40B4-BE49-F238E27FC236}">
                    <a16:creationId xmlns:a16="http://schemas.microsoft.com/office/drawing/2014/main" id="{297D8F6B-F895-45EE-838F-275F3E0139F1}"/>
                  </a:ext>
                </a:extLst>
              </p14:cNvPr>
              <p14:cNvContentPartPr/>
              <p14:nvPr/>
            </p14:nvContentPartPr>
            <p14:xfrm>
              <a:off x="7297560" y="2723400"/>
              <a:ext cx="2948040" cy="1400040"/>
            </p14:xfrm>
          </p:contentPart>
        </mc:Choice>
        <mc:Fallback xmlns="">
          <p:pic>
            <p:nvPicPr>
              <p:cNvPr id="4" name="Ink 3">
                <a:extLst>
                  <a:ext uri="{FF2B5EF4-FFF2-40B4-BE49-F238E27FC236}">
                    <a16:creationId xmlns:a16="http://schemas.microsoft.com/office/drawing/2014/main" id="{297D8F6B-F895-45EE-838F-275F3E0139F1}"/>
                  </a:ext>
                </a:extLst>
              </p:cNvPr>
              <p:cNvPicPr/>
              <p:nvPr/>
            </p:nvPicPr>
            <p:blipFill>
              <a:blip r:embed="rId26"/>
              <a:stretch>
                <a:fillRect/>
              </a:stretch>
            </p:blipFill>
            <p:spPr>
              <a:xfrm>
                <a:off x="7288200" y="2714040"/>
                <a:ext cx="2966760" cy="1418760"/>
              </a:xfrm>
              <a:prstGeom prst="rect">
                <a:avLst/>
              </a:prstGeom>
            </p:spPr>
          </p:pic>
        </mc:Fallback>
      </mc:AlternateContent>
    </p:spTree>
    <p:extLst>
      <p:ext uri="{BB962C8B-B14F-4D97-AF65-F5344CB8AC3E}">
        <p14:creationId xmlns:p14="http://schemas.microsoft.com/office/powerpoint/2010/main" val="218172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nvGrpSpPr>
          <p:cNvPr id="29" name="Group 28">
            <a:extLst>
              <a:ext uri="{FF2B5EF4-FFF2-40B4-BE49-F238E27FC236}">
                <a16:creationId xmlns:a16="http://schemas.microsoft.com/office/drawing/2014/main" id="{427F5449-570C-4DE4-8386-D30978604EE4}"/>
              </a:ext>
            </a:extLst>
          </p:cNvPr>
          <p:cNvGrpSpPr/>
          <p:nvPr/>
        </p:nvGrpSpPr>
        <p:grpSpPr>
          <a:xfrm>
            <a:off x="2209800" y="2443840"/>
            <a:ext cx="2743200" cy="523493"/>
            <a:chOff x="685800" y="2443839"/>
            <a:chExt cx="2743200" cy="523493"/>
          </a:xfrm>
          <a:solidFill>
            <a:schemeClr val="accent1">
              <a:lumMod val="40000"/>
              <a:lumOff val="60000"/>
            </a:schemeClr>
          </a:solidFill>
        </p:grpSpPr>
        <p:sp>
          <p:nvSpPr>
            <p:cNvPr id="20" name="Rectangle 19">
              <a:extLst>
                <a:ext uri="{FF2B5EF4-FFF2-40B4-BE49-F238E27FC236}">
                  <a16:creationId xmlns:a16="http://schemas.microsoft.com/office/drawing/2014/main" id="{1DAC9444-4577-48BC-9FB3-9DF044906EE0}"/>
                </a:ext>
              </a:extLst>
            </p:cNvPr>
            <p:cNvSpPr/>
            <p:nvPr>
              <p:custDataLst>
                <p:tags r:id="rId21"/>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21" name="Rectangle 20">
              <a:extLst>
                <a:ext uri="{FF2B5EF4-FFF2-40B4-BE49-F238E27FC236}">
                  <a16:creationId xmlns:a16="http://schemas.microsoft.com/office/drawing/2014/main" id="{B9DE1354-8465-4DB5-9261-64E671021732}"/>
                </a:ext>
              </a:extLst>
            </p:cNvPr>
            <p:cNvSpPr/>
            <p:nvPr>
              <p:custDataLst>
                <p:tags r:id="rId22"/>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22" name="Rectangle 21">
              <a:extLst>
                <a:ext uri="{FF2B5EF4-FFF2-40B4-BE49-F238E27FC236}">
                  <a16:creationId xmlns:a16="http://schemas.microsoft.com/office/drawing/2014/main" id="{C7404AD1-78A4-4971-B037-ABDFD41DABA0}"/>
                </a:ext>
              </a:extLst>
            </p:cNvPr>
            <p:cNvSpPr/>
            <p:nvPr>
              <p:custDataLst>
                <p:tags r:id="rId23"/>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highlight>
                  <a:srgbClr val="FFFF00"/>
                </a:highlight>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grpSp>
        <p:nvGrpSpPr>
          <p:cNvPr id="26" name="Group 25">
            <a:extLst>
              <a:ext uri="{FF2B5EF4-FFF2-40B4-BE49-F238E27FC236}">
                <a16:creationId xmlns:a16="http://schemas.microsoft.com/office/drawing/2014/main" id="{EB0971CD-9920-4D07-859B-AD01022A2256}"/>
              </a:ext>
            </a:extLst>
          </p:cNvPr>
          <p:cNvGrpSpPr/>
          <p:nvPr/>
        </p:nvGrpSpPr>
        <p:grpSpPr>
          <a:xfrm>
            <a:off x="2209800" y="2967333"/>
            <a:ext cx="2743200" cy="523493"/>
            <a:chOff x="685800" y="2443839"/>
            <a:chExt cx="2743200" cy="523493"/>
          </a:xfrm>
          <a:solidFill>
            <a:schemeClr val="accent1">
              <a:lumMod val="40000"/>
              <a:lumOff val="60000"/>
            </a:schemeClr>
          </a:solidFill>
        </p:grpSpPr>
        <p:sp>
          <p:nvSpPr>
            <p:cNvPr id="27" name="Rectangle 26">
              <a:extLst>
                <a:ext uri="{FF2B5EF4-FFF2-40B4-BE49-F238E27FC236}">
                  <a16:creationId xmlns:a16="http://schemas.microsoft.com/office/drawing/2014/main" id="{54837D87-C760-4B7B-97B9-73D524E61BA8}"/>
                </a:ext>
              </a:extLst>
            </p:cNvPr>
            <p:cNvSpPr/>
            <p:nvPr>
              <p:custDataLst>
                <p:tags r:id="rId18"/>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0" name="Rectangle 29">
              <a:extLst>
                <a:ext uri="{FF2B5EF4-FFF2-40B4-BE49-F238E27FC236}">
                  <a16:creationId xmlns:a16="http://schemas.microsoft.com/office/drawing/2014/main" id="{285F8E40-71D0-4CCA-8A08-BAC2B061986D}"/>
                </a:ext>
              </a:extLst>
            </p:cNvPr>
            <p:cNvSpPr/>
            <p:nvPr>
              <p:custDataLst>
                <p:tags r:id="rId19"/>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3</a:t>
              </a:r>
            </a:p>
          </p:txBody>
        </p:sp>
        <p:sp>
          <p:nvSpPr>
            <p:cNvPr id="31" name="Rectangle 30">
              <a:extLst>
                <a:ext uri="{FF2B5EF4-FFF2-40B4-BE49-F238E27FC236}">
                  <a16:creationId xmlns:a16="http://schemas.microsoft.com/office/drawing/2014/main" id="{5A6447D3-59EB-4FAC-922C-755810B9A7B7}"/>
                </a:ext>
              </a:extLst>
            </p:cNvPr>
            <p:cNvSpPr/>
            <p:nvPr>
              <p:custDataLst>
                <p:tags r:id="rId20"/>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2" name="Group 31">
            <a:extLst>
              <a:ext uri="{FF2B5EF4-FFF2-40B4-BE49-F238E27FC236}">
                <a16:creationId xmlns:a16="http://schemas.microsoft.com/office/drawing/2014/main" id="{B47F09EE-627D-429C-9BF8-53DB87B2C0ED}"/>
              </a:ext>
            </a:extLst>
          </p:cNvPr>
          <p:cNvGrpSpPr/>
          <p:nvPr/>
        </p:nvGrpSpPr>
        <p:grpSpPr>
          <a:xfrm>
            <a:off x="2209800" y="3488036"/>
            <a:ext cx="2743200" cy="523493"/>
            <a:chOff x="685800" y="2443839"/>
            <a:chExt cx="2743200" cy="523493"/>
          </a:xfrm>
          <a:solidFill>
            <a:schemeClr val="accent1">
              <a:lumMod val="40000"/>
              <a:lumOff val="60000"/>
            </a:schemeClr>
          </a:solidFill>
        </p:grpSpPr>
        <p:sp>
          <p:nvSpPr>
            <p:cNvPr id="33" name="Rectangle 32">
              <a:extLst>
                <a:ext uri="{FF2B5EF4-FFF2-40B4-BE49-F238E27FC236}">
                  <a16:creationId xmlns:a16="http://schemas.microsoft.com/office/drawing/2014/main" id="{DD7B73AE-A2B2-4E17-8A8B-47269B784DE1}"/>
                </a:ext>
              </a:extLst>
            </p:cNvPr>
            <p:cNvSpPr/>
            <p:nvPr>
              <p:custDataLst>
                <p:tags r:id="rId15"/>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4" name="Rectangle 33">
              <a:extLst>
                <a:ext uri="{FF2B5EF4-FFF2-40B4-BE49-F238E27FC236}">
                  <a16:creationId xmlns:a16="http://schemas.microsoft.com/office/drawing/2014/main" id="{A49741B3-4987-4D81-BAEA-97971CE4AE96}"/>
                </a:ext>
              </a:extLst>
            </p:cNvPr>
            <p:cNvSpPr/>
            <p:nvPr>
              <p:custDataLst>
                <p:tags r:id="rId16"/>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2</a:t>
              </a:r>
            </a:p>
          </p:txBody>
        </p:sp>
        <p:sp>
          <p:nvSpPr>
            <p:cNvPr id="35" name="Rectangle 34">
              <a:extLst>
                <a:ext uri="{FF2B5EF4-FFF2-40B4-BE49-F238E27FC236}">
                  <a16:creationId xmlns:a16="http://schemas.microsoft.com/office/drawing/2014/main" id="{C4FC5350-2F1A-47EE-B886-970339045A84}"/>
                </a:ext>
              </a:extLst>
            </p:cNvPr>
            <p:cNvSpPr/>
            <p:nvPr>
              <p:custDataLst>
                <p:tags r:id="rId17"/>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6" name="Group 35">
            <a:extLst>
              <a:ext uri="{FF2B5EF4-FFF2-40B4-BE49-F238E27FC236}">
                <a16:creationId xmlns:a16="http://schemas.microsoft.com/office/drawing/2014/main" id="{D89D838A-3263-4227-97FC-478A214A9054}"/>
              </a:ext>
            </a:extLst>
          </p:cNvPr>
          <p:cNvGrpSpPr/>
          <p:nvPr/>
        </p:nvGrpSpPr>
        <p:grpSpPr>
          <a:xfrm>
            <a:off x="2209800" y="4011529"/>
            <a:ext cx="2743200" cy="523493"/>
            <a:chOff x="685800" y="2443839"/>
            <a:chExt cx="2743200" cy="523493"/>
          </a:xfrm>
          <a:solidFill>
            <a:schemeClr val="accent1">
              <a:lumMod val="40000"/>
              <a:lumOff val="60000"/>
            </a:schemeClr>
          </a:solidFill>
        </p:grpSpPr>
        <p:sp>
          <p:nvSpPr>
            <p:cNvPr id="37" name="Rectangle 36">
              <a:extLst>
                <a:ext uri="{FF2B5EF4-FFF2-40B4-BE49-F238E27FC236}">
                  <a16:creationId xmlns:a16="http://schemas.microsoft.com/office/drawing/2014/main" id="{AB53FB74-5026-4859-B2B8-9B420F26B47A}"/>
                </a:ext>
              </a:extLst>
            </p:cNvPr>
            <p:cNvSpPr/>
            <p:nvPr>
              <p:custDataLst>
                <p:tags r:id="rId12"/>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8" name="Rectangle 37">
              <a:extLst>
                <a:ext uri="{FF2B5EF4-FFF2-40B4-BE49-F238E27FC236}">
                  <a16:creationId xmlns:a16="http://schemas.microsoft.com/office/drawing/2014/main" id="{B9A4449F-BDAF-4040-A203-D41389C07530}"/>
                </a:ext>
              </a:extLst>
            </p:cNvPr>
            <p:cNvSpPr/>
            <p:nvPr>
              <p:custDataLst>
                <p:tags r:id="rId13"/>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a:t>
              </a:r>
            </a:p>
          </p:txBody>
        </p:sp>
        <p:sp>
          <p:nvSpPr>
            <p:cNvPr id="39" name="Rectangle 38">
              <a:extLst>
                <a:ext uri="{FF2B5EF4-FFF2-40B4-BE49-F238E27FC236}">
                  <a16:creationId xmlns:a16="http://schemas.microsoft.com/office/drawing/2014/main" id="{58DB8AFC-EC03-4E9F-8EC3-72D511676A24}"/>
                </a:ext>
              </a:extLst>
            </p:cNvPr>
            <p:cNvSpPr/>
            <p:nvPr>
              <p:custDataLst>
                <p:tags r:id="rId14"/>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44" name="Arc 43">
            <a:extLst>
              <a:ext uri="{FF2B5EF4-FFF2-40B4-BE49-F238E27FC236}">
                <a16:creationId xmlns:a16="http://schemas.microsoft.com/office/drawing/2014/main" id="{7F9B044E-69BD-4BD8-B6B1-B374DAF65935}"/>
              </a:ext>
            </a:extLst>
          </p:cNvPr>
          <p:cNvSpPr/>
          <p:nvPr/>
        </p:nvSpPr>
        <p:spPr>
          <a:xfrm>
            <a:off x="4731214" y="3740441"/>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45" name="Rectangle 44">
            <a:extLst>
              <a:ext uri="{FF2B5EF4-FFF2-40B4-BE49-F238E27FC236}">
                <a16:creationId xmlns:a16="http://schemas.microsoft.com/office/drawing/2014/main" id="{A3734F7C-173E-42FD-B4C3-249A82E3D20D}"/>
              </a:ext>
            </a:extLst>
          </p:cNvPr>
          <p:cNvSpPr/>
          <p:nvPr>
            <p:custDataLst>
              <p:tags r:id="rId8"/>
            </p:custDataLst>
          </p:nvPr>
        </p:nvSpPr>
        <p:spPr>
          <a:xfrm>
            <a:off x="5289086" y="3779986"/>
            <a:ext cx="662827" cy="461665"/>
          </a:xfrm>
          <a:prstGeom prst="rect">
            <a:avLst/>
          </a:prstGeom>
        </p:spPr>
        <p:txBody>
          <a:bodyPr wrap="square">
            <a:spAutoFit/>
          </a:bodyPr>
          <a:lstStyle/>
          <a:p>
            <a:pPr defTabSz="457200"/>
            <a:r>
              <a:rPr lang="en-US" sz="2400" dirty="0">
                <a:solidFill>
                  <a:prstClr val="black"/>
                </a:solidFill>
                <a:latin typeface="Calibri" panose="020F0502020204030204"/>
              </a:rPr>
              <a:t>1</a:t>
            </a:r>
          </a:p>
        </p:txBody>
      </p:sp>
      <p:sp>
        <p:nvSpPr>
          <p:cNvPr id="46" name="Arc 45">
            <a:extLst>
              <a:ext uri="{FF2B5EF4-FFF2-40B4-BE49-F238E27FC236}">
                <a16:creationId xmlns:a16="http://schemas.microsoft.com/office/drawing/2014/main" id="{B8A393F7-5BE9-4750-8354-626F7AF912AF}"/>
              </a:ext>
            </a:extLst>
          </p:cNvPr>
          <p:cNvSpPr/>
          <p:nvPr/>
        </p:nvSpPr>
        <p:spPr>
          <a:xfrm>
            <a:off x="4731214" y="3223986"/>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47" name="Rectangle 46">
            <a:extLst>
              <a:ext uri="{FF2B5EF4-FFF2-40B4-BE49-F238E27FC236}">
                <a16:creationId xmlns:a16="http://schemas.microsoft.com/office/drawing/2014/main" id="{566C7387-43E8-45BA-ABCB-F4757FB356D8}"/>
              </a:ext>
            </a:extLst>
          </p:cNvPr>
          <p:cNvSpPr/>
          <p:nvPr>
            <p:custDataLst>
              <p:tags r:id="rId9"/>
            </p:custDataLst>
          </p:nvPr>
        </p:nvSpPr>
        <p:spPr>
          <a:xfrm>
            <a:off x="5289086" y="3263531"/>
            <a:ext cx="662827" cy="461665"/>
          </a:xfrm>
          <a:prstGeom prst="rect">
            <a:avLst/>
          </a:prstGeom>
        </p:spPr>
        <p:txBody>
          <a:bodyPr wrap="square">
            <a:spAutoFit/>
          </a:bodyPr>
          <a:lstStyle/>
          <a:p>
            <a:pPr defTabSz="457200"/>
            <a:r>
              <a:rPr lang="en-US" sz="2400" dirty="0">
                <a:solidFill>
                  <a:prstClr val="black"/>
                </a:solidFill>
                <a:latin typeface="Calibri" panose="020F0502020204030204"/>
              </a:rPr>
              <a:t>2</a:t>
            </a:r>
          </a:p>
        </p:txBody>
      </p:sp>
      <p:sp>
        <p:nvSpPr>
          <p:cNvPr id="48" name="Arc 47">
            <a:extLst>
              <a:ext uri="{FF2B5EF4-FFF2-40B4-BE49-F238E27FC236}">
                <a16:creationId xmlns:a16="http://schemas.microsoft.com/office/drawing/2014/main" id="{75E811A5-EBF4-4418-BCA1-075101D7BD3A}"/>
              </a:ext>
            </a:extLst>
          </p:cNvPr>
          <p:cNvSpPr/>
          <p:nvPr/>
        </p:nvSpPr>
        <p:spPr>
          <a:xfrm>
            <a:off x="4731214" y="2698280"/>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50" name="Rectangle 49">
            <a:extLst>
              <a:ext uri="{FF2B5EF4-FFF2-40B4-BE49-F238E27FC236}">
                <a16:creationId xmlns:a16="http://schemas.microsoft.com/office/drawing/2014/main" id="{A285F487-8143-4433-BAF4-8E6520C3A893}"/>
              </a:ext>
            </a:extLst>
          </p:cNvPr>
          <p:cNvSpPr/>
          <p:nvPr>
            <p:custDataLst>
              <p:tags r:id="rId10"/>
            </p:custDataLst>
          </p:nvPr>
        </p:nvSpPr>
        <p:spPr>
          <a:xfrm>
            <a:off x="5289086" y="2737825"/>
            <a:ext cx="662827" cy="461665"/>
          </a:xfrm>
          <a:prstGeom prst="rect">
            <a:avLst/>
          </a:prstGeom>
        </p:spPr>
        <p:txBody>
          <a:bodyPr wrap="square">
            <a:spAutoFit/>
          </a:bodyPr>
          <a:lstStyle/>
          <a:p>
            <a:pPr defTabSz="457200"/>
            <a:r>
              <a:rPr lang="en-US" sz="2400" dirty="0">
                <a:solidFill>
                  <a:prstClr val="black"/>
                </a:solidFill>
                <a:latin typeface="Calibri" panose="020F0502020204030204"/>
              </a:rPr>
              <a:t>6</a:t>
            </a:r>
          </a:p>
        </p:txBody>
      </p:sp>
      <p:sp>
        <p:nvSpPr>
          <p:cNvPr id="51" name="Arc 50">
            <a:extLst>
              <a:ext uri="{FF2B5EF4-FFF2-40B4-BE49-F238E27FC236}">
                <a16:creationId xmlns:a16="http://schemas.microsoft.com/office/drawing/2014/main" id="{53E6E522-7FDC-45F0-A6D8-6CE45D871B37}"/>
              </a:ext>
            </a:extLst>
          </p:cNvPr>
          <p:cNvSpPr/>
          <p:nvPr/>
        </p:nvSpPr>
        <p:spPr>
          <a:xfrm>
            <a:off x="4731214" y="2174340"/>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52" name="Rectangle 51">
            <a:extLst>
              <a:ext uri="{FF2B5EF4-FFF2-40B4-BE49-F238E27FC236}">
                <a16:creationId xmlns:a16="http://schemas.microsoft.com/office/drawing/2014/main" id="{3E082620-E1D6-4AD7-9D16-14DFC1E9880C}"/>
              </a:ext>
            </a:extLst>
          </p:cNvPr>
          <p:cNvSpPr/>
          <p:nvPr>
            <p:custDataLst>
              <p:tags r:id="rId11"/>
            </p:custDataLst>
          </p:nvPr>
        </p:nvSpPr>
        <p:spPr>
          <a:xfrm>
            <a:off x="5289086" y="2213885"/>
            <a:ext cx="662827" cy="461665"/>
          </a:xfrm>
          <a:prstGeom prst="rect">
            <a:avLst/>
          </a:prstGeom>
        </p:spPr>
        <p:txBody>
          <a:bodyPr wrap="square">
            <a:spAutoFit/>
          </a:bodyPr>
          <a:lstStyle/>
          <a:p>
            <a:pPr defTabSz="457200"/>
            <a:r>
              <a:rPr lang="en-US" sz="2400" dirty="0">
                <a:solidFill>
                  <a:prstClr val="black"/>
                </a:solidFill>
                <a:latin typeface="Calibri" panose="020F0502020204030204"/>
              </a:rPr>
              <a:t>24</a:t>
            </a:r>
          </a:p>
        </p:txBody>
      </p:sp>
    </p:spTree>
    <p:extLst>
      <p:ext uri="{BB962C8B-B14F-4D97-AF65-F5344CB8AC3E}">
        <p14:creationId xmlns:p14="http://schemas.microsoft.com/office/powerpoint/2010/main" val="29931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p:bldP spid="45" grpId="1"/>
      <p:bldP spid="46" grpId="0" animBg="1"/>
      <p:bldP spid="46" grpId="1" animBg="1"/>
      <p:bldP spid="47" grpId="0"/>
      <p:bldP spid="47" grpId="1"/>
      <p:bldP spid="48" grpId="0" animBg="1"/>
      <p:bldP spid="48" grpId="1" animBg="1"/>
      <p:bldP spid="50" grpId="0"/>
      <p:bldP spid="50" grpId="1"/>
      <p:bldP spid="51" grpId="0" animBg="1"/>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24</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prstClr val="black"/>
                </a:solidFill>
                <a:highlight>
                  <a:srgbClr val="FFFF00"/>
                </a:highlight>
                <a:latin typeface="Courier New" panose="02070309020205020404" pitchFamily="49" charset="0"/>
                <a:cs typeface="Courier New" panose="02070309020205020404" pitchFamily="49" charset="0"/>
              </a:rPr>
              <a:t>result</a:t>
            </a:r>
            <a:r>
              <a:rPr lang="en-US" b="1" dirty="0">
                <a:solidFill>
                  <a:prstClr val="black"/>
                </a:solidFill>
                <a:latin typeface="Courier New" panose="02070309020205020404" pitchFamily="49" charset="0"/>
                <a:cs typeface="Courier New" panose="02070309020205020404" pitchFamily="49" charset="0"/>
              </a:rPr>
              <a: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765C9A6B-2DF1-4711-BF0A-E81190B203C2}"/>
                  </a:ext>
                </a:extLst>
              </p14:cNvPr>
              <p14:cNvContentPartPr/>
              <p14:nvPr/>
            </p14:nvContentPartPr>
            <p14:xfrm>
              <a:off x="7631280" y="5501520"/>
              <a:ext cx="1326240" cy="74880"/>
            </p14:xfrm>
          </p:contentPart>
        </mc:Choice>
        <mc:Fallback xmlns="">
          <p:pic>
            <p:nvPicPr>
              <p:cNvPr id="3" name="Ink 2">
                <a:extLst>
                  <a:ext uri="{FF2B5EF4-FFF2-40B4-BE49-F238E27FC236}">
                    <a16:creationId xmlns:a16="http://schemas.microsoft.com/office/drawing/2014/main" id="{765C9A6B-2DF1-4711-BF0A-E81190B203C2}"/>
                  </a:ext>
                </a:extLst>
              </p:cNvPr>
              <p:cNvPicPr/>
              <p:nvPr/>
            </p:nvPicPr>
            <p:blipFill>
              <a:blip r:embed="rId10"/>
              <a:stretch>
                <a:fillRect/>
              </a:stretch>
            </p:blipFill>
            <p:spPr>
              <a:xfrm>
                <a:off x="7621920" y="5492160"/>
                <a:ext cx="1344960" cy="93600"/>
              </a:xfrm>
              <a:prstGeom prst="rect">
                <a:avLst/>
              </a:prstGeom>
            </p:spPr>
          </p:pic>
        </mc:Fallback>
      </mc:AlternateContent>
    </p:spTree>
    <p:extLst>
      <p:ext uri="{BB962C8B-B14F-4D97-AF65-F5344CB8AC3E}">
        <p14:creationId xmlns:p14="http://schemas.microsoft.com/office/powerpoint/2010/main" val="399071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AC4FF506-FE52-43D9-B1B2-99CDD1DE10B5}"/>
              </a:ext>
            </a:extLst>
          </p:cNvPr>
          <p:cNvSpPr/>
          <p:nvPr>
            <p:custDataLst>
              <p:tags r:id="rId1"/>
            </p:custDataLst>
          </p:nvPr>
        </p:nvSpPr>
        <p:spPr>
          <a:xfrm>
            <a:off x="2209800" y="1551211"/>
            <a:ext cx="2743200" cy="508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23" name="Rectangle 22">
            <a:extLst>
              <a:ext uri="{FF2B5EF4-FFF2-40B4-BE49-F238E27FC236}">
                <a16:creationId xmlns:a16="http://schemas.microsoft.com/office/drawing/2014/main" id="{6F203BA0-AEAE-4AD4-A65F-9EB69ACD04D3}"/>
              </a:ext>
            </a:extLst>
          </p:cNvPr>
          <p:cNvSpPr/>
          <p:nvPr>
            <p:custDataLst>
              <p:tags r:id="rId2"/>
            </p:custDataLst>
          </p:nvPr>
        </p:nvSpPr>
        <p:spPr>
          <a:xfrm>
            <a:off x="2209800" y="5885698"/>
            <a:ext cx="27432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Heap</a:t>
            </a:r>
          </a:p>
        </p:txBody>
      </p:sp>
      <p:cxnSp>
        <p:nvCxnSpPr>
          <p:cNvPr id="24" name="Straight Arrow Connector 23">
            <a:extLst>
              <a:ext uri="{FF2B5EF4-FFF2-40B4-BE49-F238E27FC236}">
                <a16:creationId xmlns:a16="http://schemas.microsoft.com/office/drawing/2014/main" id="{42574C38-8ED2-43F3-AEF6-DAA4E1CF822D}"/>
              </a:ext>
            </a:extLst>
          </p:cNvPr>
          <p:cNvCxnSpPr>
            <a:cxnSpLocks/>
            <a:stCxn id="23" idx="0"/>
          </p:cNvCxnSpPr>
          <p:nvPr>
            <p:custDataLst>
              <p:tags r:id="rId3"/>
            </p:custDataLst>
          </p:nvPr>
        </p:nvCxnSpPr>
        <p:spPr>
          <a:xfrm flipV="1">
            <a:off x="3581400" y="5410200"/>
            <a:ext cx="0" cy="47549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4F9E402-6F57-486F-9E6E-001F9B3FB691}"/>
              </a:ext>
            </a:extLst>
          </p:cNvPr>
          <p:cNvSpPr/>
          <p:nvPr>
            <p:custDataLst>
              <p:tags r:id="rId4"/>
            </p:custDataLst>
          </p:nvPr>
        </p:nvSpPr>
        <p:spPr>
          <a:xfrm>
            <a:off x="1841067" y="6365996"/>
            <a:ext cx="340158" cy="461665"/>
          </a:xfrm>
          <a:prstGeom prst="rect">
            <a:avLst/>
          </a:prstGeom>
        </p:spPr>
        <p:txBody>
          <a:bodyPr wrap="none">
            <a:spAutoFit/>
          </a:bodyPr>
          <a:lstStyle/>
          <a:p>
            <a:pPr defTabSz="457200"/>
            <a:r>
              <a:rPr lang="en-US" sz="2400" dirty="0">
                <a:solidFill>
                  <a:prstClr val="black"/>
                </a:solidFill>
                <a:latin typeface="Calibri" panose="020F0502020204030204"/>
              </a:rPr>
              <a:t>0</a:t>
            </a:r>
          </a:p>
        </p:txBody>
      </p:sp>
      <p:sp>
        <p:nvSpPr>
          <p:cNvPr id="21" name="Text Placeholder 4">
            <a:extLst>
              <a:ext uri="{FF2B5EF4-FFF2-40B4-BE49-F238E27FC236}">
                <a16:creationId xmlns:a16="http://schemas.microsoft.com/office/drawing/2014/main" id="{2D2B3B3E-3B4E-4696-B243-F25D5752C3CF}"/>
              </a:ext>
            </a:extLst>
          </p:cNvPr>
          <p:cNvSpPr txBox="1">
            <a:spLocks/>
          </p:cNvSpPr>
          <p:nvPr>
            <p:custDataLst>
              <p:tags r:id="rId5"/>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p:txBody>
          <a:bodyPr/>
          <a:lstStyle/>
          <a:p>
            <a:r>
              <a:rPr lang="en-US" dirty="0"/>
              <a:t>What can go wrong?</a:t>
            </a:r>
          </a:p>
        </p:txBody>
      </p:sp>
      <p:sp>
        <p:nvSpPr>
          <p:cNvPr id="9" name="Rectangle 8">
            <a:extLst>
              <a:ext uri="{FF2B5EF4-FFF2-40B4-BE49-F238E27FC236}">
                <a16:creationId xmlns:a16="http://schemas.microsoft.com/office/drawing/2014/main" id="{15820171-44B1-4BE8-B58E-8535FC380681}"/>
              </a:ext>
            </a:extLst>
          </p:cNvPr>
          <p:cNvSpPr/>
          <p:nvPr>
            <p:custDataLst>
              <p:tags r:id="rId6"/>
            </p:custDataLst>
          </p:nvPr>
        </p:nvSpPr>
        <p:spPr>
          <a:xfrm>
            <a:off x="2209800" y="1551211"/>
            <a:ext cx="2743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Stack</a:t>
            </a:r>
          </a:p>
        </p:txBody>
      </p:sp>
      <p:cxnSp>
        <p:nvCxnSpPr>
          <p:cNvPr id="11" name="Straight Arrow Connector 10">
            <a:extLst>
              <a:ext uri="{FF2B5EF4-FFF2-40B4-BE49-F238E27FC236}">
                <a16:creationId xmlns:a16="http://schemas.microsoft.com/office/drawing/2014/main" id="{FB15332B-F7C1-40BD-A940-06A3A6567408}"/>
              </a:ext>
            </a:extLst>
          </p:cNvPr>
          <p:cNvCxnSpPr>
            <a:cxnSpLocks/>
            <a:stCxn id="9" idx="2"/>
          </p:cNvCxnSpPr>
          <p:nvPr>
            <p:custDataLst>
              <p:tags r:id="rId7"/>
            </p:custDataLst>
          </p:nvPr>
        </p:nvCxnSpPr>
        <p:spPr>
          <a:xfrm>
            <a:off x="3581400" y="2008411"/>
            <a:ext cx="0" cy="500746"/>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979429A-2837-414E-844D-6B8041D6C5BE}"/>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cxnSp>
        <p:nvCxnSpPr>
          <p:cNvPr id="33" name="Straight Connector 32">
            <a:extLst>
              <a:ext uri="{FF2B5EF4-FFF2-40B4-BE49-F238E27FC236}">
                <a16:creationId xmlns:a16="http://schemas.microsoft.com/office/drawing/2014/main" id="{6875EFD3-7558-4E99-AA11-DB681C1F4E28}"/>
              </a:ext>
            </a:extLst>
          </p:cNvPr>
          <p:cNvCxnSpPr>
            <a:cxnSpLocks/>
          </p:cNvCxnSpPr>
          <p:nvPr/>
        </p:nvCxnSpPr>
        <p:spPr>
          <a:xfrm>
            <a:off x="2181226" y="3152824"/>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018914C-94DF-4BB3-AFFF-E92103A97401}"/>
              </a:ext>
            </a:extLst>
          </p:cNvPr>
          <p:cNvSpPr/>
          <p:nvPr>
            <p:custDataLst>
              <p:tags r:id="rId8"/>
            </p:custDataLst>
          </p:nvPr>
        </p:nvSpPr>
        <p:spPr>
          <a:xfrm>
            <a:off x="2209800" y="2747650"/>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45" name="Straight Connector 44">
            <a:extLst>
              <a:ext uri="{FF2B5EF4-FFF2-40B4-BE49-F238E27FC236}">
                <a16:creationId xmlns:a16="http://schemas.microsoft.com/office/drawing/2014/main" id="{A418F4F6-FEB7-48C6-B947-052FF53F34F3}"/>
              </a:ext>
            </a:extLst>
          </p:cNvPr>
          <p:cNvCxnSpPr>
            <a:cxnSpLocks/>
          </p:cNvCxnSpPr>
          <p:nvPr/>
        </p:nvCxnSpPr>
        <p:spPr>
          <a:xfrm>
            <a:off x="2209801" y="3152824"/>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1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
        <p:nvSpPr>
          <p:cNvPr id="26" name="Rectangle 25"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0C4784EF-289D-4888-A511-DE33C3C2C277}"/>
              </a:ext>
            </a:extLst>
          </p:cNvPr>
          <p:cNvSpPr/>
          <p:nvPr>
            <p:custDataLst>
              <p:tags r:id="rId1"/>
            </p:custDataLst>
          </p:nvPr>
        </p:nvSpPr>
        <p:spPr>
          <a:xfrm>
            <a:off x="2209800" y="1551211"/>
            <a:ext cx="2743200" cy="508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30" name="Rectangle 29">
            <a:extLst>
              <a:ext uri="{FF2B5EF4-FFF2-40B4-BE49-F238E27FC236}">
                <a16:creationId xmlns:a16="http://schemas.microsoft.com/office/drawing/2014/main" id="{8F512CA0-3589-4253-8FA9-538D04276E8B}"/>
              </a:ext>
            </a:extLst>
          </p:cNvPr>
          <p:cNvSpPr/>
          <p:nvPr>
            <p:custDataLst>
              <p:tags r:id="rId2"/>
            </p:custDataLst>
          </p:nvPr>
        </p:nvSpPr>
        <p:spPr>
          <a:xfrm>
            <a:off x="2209800" y="5885698"/>
            <a:ext cx="27432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Heap</a:t>
            </a:r>
          </a:p>
        </p:txBody>
      </p:sp>
      <p:cxnSp>
        <p:nvCxnSpPr>
          <p:cNvPr id="31" name="Straight Arrow Connector 30">
            <a:extLst>
              <a:ext uri="{FF2B5EF4-FFF2-40B4-BE49-F238E27FC236}">
                <a16:creationId xmlns:a16="http://schemas.microsoft.com/office/drawing/2014/main" id="{E41F8E82-7CE3-4F13-A615-8F242363601E}"/>
              </a:ext>
            </a:extLst>
          </p:cNvPr>
          <p:cNvCxnSpPr>
            <a:cxnSpLocks/>
            <a:stCxn id="30" idx="0"/>
          </p:cNvCxnSpPr>
          <p:nvPr>
            <p:custDataLst>
              <p:tags r:id="rId3"/>
            </p:custDataLst>
          </p:nvPr>
        </p:nvCxnSpPr>
        <p:spPr>
          <a:xfrm flipV="1">
            <a:off x="3581400" y="5410200"/>
            <a:ext cx="0" cy="47549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640F156-4230-4EAF-8F6C-B87762D5ED98}"/>
              </a:ext>
            </a:extLst>
          </p:cNvPr>
          <p:cNvSpPr/>
          <p:nvPr>
            <p:custDataLst>
              <p:tags r:id="rId4"/>
            </p:custDataLst>
          </p:nvPr>
        </p:nvSpPr>
        <p:spPr>
          <a:xfrm>
            <a:off x="1841067" y="6365996"/>
            <a:ext cx="340158" cy="461665"/>
          </a:xfrm>
          <a:prstGeom prst="rect">
            <a:avLst/>
          </a:prstGeom>
        </p:spPr>
        <p:txBody>
          <a:bodyPr wrap="none">
            <a:spAutoFit/>
          </a:bodyPr>
          <a:lstStyle/>
          <a:p>
            <a:pPr defTabSz="457200"/>
            <a:r>
              <a:rPr lang="en-US" sz="2400" dirty="0">
                <a:solidFill>
                  <a:prstClr val="black"/>
                </a:solidFill>
                <a:latin typeface="Calibri" panose="020F0502020204030204"/>
              </a:rPr>
              <a:t>0</a:t>
            </a:r>
          </a:p>
        </p:txBody>
      </p:sp>
      <p:sp>
        <p:nvSpPr>
          <p:cNvPr id="33" name="Text Placeholder 4">
            <a:extLst>
              <a:ext uri="{FF2B5EF4-FFF2-40B4-BE49-F238E27FC236}">
                <a16:creationId xmlns:a16="http://schemas.microsoft.com/office/drawing/2014/main" id="{75B91B20-E4B5-4373-8EDD-51BB2CAC32F6}"/>
              </a:ext>
            </a:extLst>
          </p:cNvPr>
          <p:cNvSpPr txBox="1">
            <a:spLocks/>
          </p:cNvSpPr>
          <p:nvPr>
            <p:custDataLst>
              <p:tags r:id="rId5"/>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34" name="Rectangle 33">
            <a:extLst>
              <a:ext uri="{FF2B5EF4-FFF2-40B4-BE49-F238E27FC236}">
                <a16:creationId xmlns:a16="http://schemas.microsoft.com/office/drawing/2014/main" id="{C329E132-7797-452F-A9E8-937331E729D6}"/>
              </a:ext>
            </a:extLst>
          </p:cNvPr>
          <p:cNvSpPr/>
          <p:nvPr>
            <p:custDataLst>
              <p:tags r:id="rId6"/>
            </p:custDataLst>
          </p:nvPr>
        </p:nvSpPr>
        <p:spPr>
          <a:xfrm>
            <a:off x="2209800" y="1551211"/>
            <a:ext cx="2743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Stack</a:t>
            </a:r>
          </a:p>
        </p:txBody>
      </p:sp>
      <p:cxnSp>
        <p:nvCxnSpPr>
          <p:cNvPr id="35" name="Straight Arrow Connector 34">
            <a:extLst>
              <a:ext uri="{FF2B5EF4-FFF2-40B4-BE49-F238E27FC236}">
                <a16:creationId xmlns:a16="http://schemas.microsoft.com/office/drawing/2014/main" id="{D2E00948-272B-48F6-A759-B4E9362833D5}"/>
              </a:ext>
            </a:extLst>
          </p:cNvPr>
          <p:cNvCxnSpPr>
            <a:cxnSpLocks/>
            <a:stCxn id="34" idx="2"/>
          </p:cNvCxnSpPr>
          <p:nvPr>
            <p:custDataLst>
              <p:tags r:id="rId7"/>
            </p:custDataLst>
          </p:nvPr>
        </p:nvCxnSpPr>
        <p:spPr>
          <a:xfrm>
            <a:off x="3581400" y="2008411"/>
            <a:ext cx="0" cy="500746"/>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CA316F-D6B7-4EA9-A226-5D0E655FAF6B}"/>
              </a:ext>
            </a:extLst>
          </p:cNvPr>
          <p:cNvCxnSpPr>
            <a:cxnSpLocks/>
          </p:cNvCxnSpPr>
          <p:nvPr/>
        </p:nvCxnSpPr>
        <p:spPr>
          <a:xfrm>
            <a:off x="2181226" y="3152824"/>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FF21030-8758-47F9-BF50-D2D2502EF15C}"/>
              </a:ext>
            </a:extLst>
          </p:cNvPr>
          <p:cNvSpPr/>
          <p:nvPr>
            <p:custDataLst>
              <p:tags r:id="rId8"/>
            </p:custDataLst>
          </p:nvPr>
        </p:nvSpPr>
        <p:spPr>
          <a:xfrm>
            <a:off x="2209800" y="2747650"/>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38" name="Straight Connector 37">
            <a:extLst>
              <a:ext uri="{FF2B5EF4-FFF2-40B4-BE49-F238E27FC236}">
                <a16:creationId xmlns:a16="http://schemas.microsoft.com/office/drawing/2014/main" id="{026981AC-6454-4957-BAF7-A9FFAAAE17E2}"/>
              </a:ext>
            </a:extLst>
          </p:cNvPr>
          <p:cNvCxnSpPr>
            <a:cxnSpLocks/>
          </p:cNvCxnSpPr>
          <p:nvPr/>
        </p:nvCxnSpPr>
        <p:spPr>
          <a:xfrm>
            <a:off x="2209801" y="3152824"/>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5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65D560F-C750-4C6B-AFA5-D96566AF5DBD}"/>
                  </a:ext>
                </a:extLst>
              </p14:cNvPr>
              <p14:cNvContentPartPr/>
              <p14:nvPr/>
            </p14:nvContentPartPr>
            <p14:xfrm>
              <a:off x="5269320" y="5330880"/>
              <a:ext cx="835920" cy="221760"/>
            </p14:xfrm>
          </p:contentPart>
        </mc:Choice>
        <mc:Fallback xmlns="">
          <p:pic>
            <p:nvPicPr>
              <p:cNvPr id="4" name="Ink 3">
                <a:extLst>
                  <a:ext uri="{FF2B5EF4-FFF2-40B4-BE49-F238E27FC236}">
                    <a16:creationId xmlns:a16="http://schemas.microsoft.com/office/drawing/2014/main" id="{B65D560F-C750-4C6B-AFA5-D96566AF5DBD}"/>
                  </a:ext>
                </a:extLst>
              </p:cNvPr>
              <p:cNvPicPr/>
              <p:nvPr/>
            </p:nvPicPr>
            <p:blipFill>
              <a:blip r:embed="rId3"/>
              <a:stretch>
                <a:fillRect/>
              </a:stretch>
            </p:blipFill>
            <p:spPr>
              <a:xfrm>
                <a:off x="5259960" y="5321520"/>
                <a:ext cx="854640" cy="240480"/>
              </a:xfrm>
              <a:prstGeom prst="rect">
                <a:avLst/>
              </a:prstGeom>
            </p:spPr>
          </p:pic>
        </mc:Fallback>
      </mc:AlternateContent>
    </p:spTree>
    <p:extLst>
      <p:ext uri="{BB962C8B-B14F-4D97-AF65-F5344CB8AC3E}">
        <p14:creationId xmlns:p14="http://schemas.microsoft.com/office/powerpoint/2010/main" val="108249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10</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50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size:</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err="1">
                <a:solidFill>
                  <a:prstClr val="black"/>
                </a:solidFill>
                <a:latin typeface="Courier New" panose="02070309020205020404" pitchFamily="49" charset="0"/>
                <a:cs typeface="Courier New" panose="02070309020205020404" pitchFamily="49" charset="0"/>
              </a:rPr>
              <a:t>num</a:t>
            </a:r>
            <a:r>
              <a:rPr lang="en-US" dirty="0">
                <a:solidFill>
                  <a:prstClr val="black"/>
                </a:solidFill>
                <a:latin typeface="Courier New" panose="02070309020205020404" pitchFamily="49" charset="0"/>
                <a:cs typeface="Courier New" panose="02070309020205020404" pitchFamily="49" charset="0"/>
              </a:rPr>
              <a:t>:</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110844" y="1549539"/>
            <a:ext cx="5497285"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void</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elephant_array</a:t>
            </a:r>
            <a:r>
              <a:rPr lang="en-US" b="1" dirty="0">
                <a:solidFill>
                  <a:prstClr val="black"/>
                </a:solidFill>
                <a:latin typeface="Courier New" panose="02070309020205020404" pitchFamily="49" charset="0"/>
                <a:cs typeface="Courier New" panose="02070309020205020404" pitchFamily="49" charset="0"/>
              </a:rPr>
              <a:t>[size]</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(num-1,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10;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 50;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highlight>
                  <a:srgbClr val="FFFF00"/>
                </a:highlight>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
        <p:nvSpPr>
          <p:cNvPr id="14" name="Rectangle 13">
            <a:extLst>
              <a:ext uri="{FF2B5EF4-FFF2-40B4-BE49-F238E27FC236}">
                <a16:creationId xmlns:a16="http://schemas.microsoft.com/office/drawing/2014/main" id="{FE29BA21-3807-4CEB-9159-4F785F4002C2}"/>
              </a:ext>
            </a:extLst>
          </p:cNvPr>
          <p:cNvSpPr/>
          <p:nvPr>
            <p:custDataLst>
              <p:tags r:id="rId8"/>
            </p:custDataLst>
          </p:nvPr>
        </p:nvSpPr>
        <p:spPr>
          <a:xfrm>
            <a:off x="2209800" y="2443840"/>
            <a:ext cx="2743200" cy="1355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err="1">
                <a:solidFill>
                  <a:prstClr val="black"/>
                </a:solidFill>
                <a:latin typeface="Courier New" panose="02070309020205020404" pitchFamily="49" charset="0"/>
                <a:cs typeface="Courier New" panose="02070309020205020404" pitchFamily="49" charset="0"/>
              </a:rPr>
              <a:t>stack_of_elephants</a:t>
            </a:r>
            <a:endParaRPr lang="en-US" dirty="0">
              <a:solidFill>
                <a:prstClr val="black"/>
              </a:solidFill>
              <a:latin typeface="Courier New" panose="02070309020205020404" pitchFamily="49" charset="0"/>
              <a:cs typeface="Courier New" panose="02070309020205020404" pitchFamily="49" charset="0"/>
            </a:endParaRPr>
          </a:p>
          <a:p>
            <a:pPr defTabSz="457200"/>
            <a:endParaRPr lang="en-US" dirty="0">
              <a:solidFill>
                <a:prstClr val="black"/>
              </a:solidFill>
              <a:latin typeface="Courier New" panose="02070309020205020404" pitchFamily="49" charset="0"/>
              <a:cs typeface="Courier New" panose="02070309020205020404" pitchFamily="49" charset="0"/>
            </a:endParaRPr>
          </a:p>
          <a:p>
            <a:pPr defTabSz="457200"/>
            <a:endParaRPr lang="en-US" dirty="0">
              <a:solidFill>
                <a:prstClr val="black"/>
              </a:solidFill>
              <a:latin typeface="Courier New" panose="02070309020205020404" pitchFamily="49" charset="0"/>
              <a:cs typeface="Courier New" panose="02070309020205020404" pitchFamily="49" charset="0"/>
            </a:endParaRPr>
          </a:p>
          <a:p>
            <a:pPr defTabSz="457200"/>
            <a:endParaRPr lang="en-US" dirty="0">
              <a:solidFill>
                <a:prstClr val="black"/>
              </a:solidFill>
              <a:latin typeface="Courier New" panose="02070309020205020404" pitchFamily="49" charset="0"/>
              <a:cs typeface="Courier New" panose="02070309020205020404" pitchFamily="49" charset="0"/>
            </a:endParaRPr>
          </a:p>
        </p:txBody>
      </p:sp>
      <p:cxnSp>
        <p:nvCxnSpPr>
          <p:cNvPr id="30" name="Straight Connector 29">
            <a:extLst>
              <a:ext uri="{FF2B5EF4-FFF2-40B4-BE49-F238E27FC236}">
                <a16:creationId xmlns:a16="http://schemas.microsoft.com/office/drawing/2014/main" id="{FB486FF5-2650-4A93-ADAF-5977BE67F080}"/>
              </a:ext>
            </a:extLst>
          </p:cNvPr>
          <p:cNvCxnSpPr>
            <a:cxnSpLocks/>
          </p:cNvCxnSpPr>
          <p:nvPr/>
        </p:nvCxnSpPr>
        <p:spPr>
          <a:xfrm>
            <a:off x="2181226" y="5562277"/>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C7D025A-F852-4154-AC58-3070FF0846CF}"/>
              </a:ext>
            </a:extLst>
          </p:cNvPr>
          <p:cNvSpPr/>
          <p:nvPr>
            <p:custDataLst>
              <p:tags r:id="rId9"/>
            </p:custDataLst>
          </p:nvPr>
        </p:nvSpPr>
        <p:spPr>
          <a:xfrm>
            <a:off x="2209800" y="5157103"/>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32" name="Straight Connector 31">
            <a:extLst>
              <a:ext uri="{FF2B5EF4-FFF2-40B4-BE49-F238E27FC236}">
                <a16:creationId xmlns:a16="http://schemas.microsoft.com/office/drawing/2014/main" id="{2D51060C-BB84-453B-9ABD-0DCD572DCB05}"/>
              </a:ext>
            </a:extLst>
          </p:cNvPr>
          <p:cNvCxnSpPr>
            <a:cxnSpLocks/>
          </p:cNvCxnSpPr>
          <p:nvPr/>
        </p:nvCxnSpPr>
        <p:spPr>
          <a:xfrm>
            <a:off x="2209801" y="5562277"/>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9499DAE-56F9-4674-8EC0-721287EB9C50}"/>
              </a:ext>
            </a:extLst>
          </p:cNvPr>
          <p:cNvSpPr/>
          <p:nvPr>
            <p:custDataLst>
              <p:tags r:id="rId10"/>
            </p:custDataLst>
          </p:nvPr>
        </p:nvSpPr>
        <p:spPr>
          <a:xfrm>
            <a:off x="4310766" y="291355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10</a:t>
            </a:r>
          </a:p>
        </p:txBody>
      </p:sp>
      <p:sp>
        <p:nvSpPr>
          <p:cNvPr id="33" name="Rectangle 32">
            <a:extLst>
              <a:ext uri="{FF2B5EF4-FFF2-40B4-BE49-F238E27FC236}">
                <a16:creationId xmlns:a16="http://schemas.microsoft.com/office/drawing/2014/main" id="{37ED7BDF-EDF7-440D-9B86-40C8BC2CEBEC}"/>
              </a:ext>
            </a:extLst>
          </p:cNvPr>
          <p:cNvSpPr/>
          <p:nvPr>
            <p:custDataLst>
              <p:tags r:id="rId11"/>
            </p:custDataLst>
          </p:nvPr>
        </p:nvSpPr>
        <p:spPr>
          <a:xfrm>
            <a:off x="4310766" y="3276721"/>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50</a:t>
            </a:r>
          </a:p>
        </p:txBody>
      </p:sp>
      <p:sp>
        <p:nvSpPr>
          <p:cNvPr id="34" name="Rectangle 33">
            <a:extLst>
              <a:ext uri="{FF2B5EF4-FFF2-40B4-BE49-F238E27FC236}">
                <a16:creationId xmlns:a16="http://schemas.microsoft.com/office/drawing/2014/main" id="{A1A3A7B7-485A-443A-A8E0-1BECF21EC4B1}"/>
              </a:ext>
            </a:extLst>
          </p:cNvPr>
          <p:cNvSpPr/>
          <p:nvPr>
            <p:custDataLst>
              <p:tags r:id="rId12"/>
            </p:custDataLst>
          </p:nvPr>
        </p:nvSpPr>
        <p:spPr>
          <a:xfrm>
            <a:off x="3111878" y="3284132"/>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size:</a:t>
            </a:r>
          </a:p>
        </p:txBody>
      </p:sp>
      <p:sp>
        <p:nvSpPr>
          <p:cNvPr id="35" name="Rectangle 34">
            <a:extLst>
              <a:ext uri="{FF2B5EF4-FFF2-40B4-BE49-F238E27FC236}">
                <a16:creationId xmlns:a16="http://schemas.microsoft.com/office/drawing/2014/main" id="{71B42459-14A9-4535-8DC7-99B44A63CF4A}"/>
              </a:ext>
            </a:extLst>
          </p:cNvPr>
          <p:cNvSpPr/>
          <p:nvPr>
            <p:custDataLst>
              <p:tags r:id="rId13"/>
            </p:custDataLst>
          </p:nvPr>
        </p:nvSpPr>
        <p:spPr>
          <a:xfrm>
            <a:off x="3111878" y="291355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err="1">
                <a:solidFill>
                  <a:prstClr val="black"/>
                </a:solidFill>
                <a:latin typeface="Courier New" panose="02070309020205020404" pitchFamily="49" charset="0"/>
                <a:cs typeface="Courier New" panose="02070309020205020404" pitchFamily="49" charset="0"/>
              </a:rPr>
              <a:t>num</a:t>
            </a:r>
            <a:r>
              <a:rPr lang="en-US" dirty="0">
                <a:solidFill>
                  <a:prstClr val="black"/>
                </a:solidFill>
                <a:latin typeface="Courier New" panose="02070309020205020404" pitchFamily="49" charset="0"/>
                <a:cs typeface="Courier New" panose="02070309020205020404" pitchFamily="49" charset="0"/>
              </a:rPr>
              <a:t>:</a:t>
            </a:r>
          </a:p>
        </p:txBody>
      </p:sp>
      <mc:AlternateContent xmlns:mc="http://schemas.openxmlformats.org/markup-compatibility/2006" xmlns:p14="http://schemas.microsoft.com/office/powerpoint/2010/main">
        <mc:Choice Requires="p14">
          <p:contentPart p14:bwMode="auto" r:id="rId15">
            <p14:nvContentPartPr>
              <p14:cNvPr id="3" name="Ink 2">
                <a:extLst>
                  <a:ext uri="{FF2B5EF4-FFF2-40B4-BE49-F238E27FC236}">
                    <a16:creationId xmlns:a16="http://schemas.microsoft.com/office/drawing/2014/main" id="{E917B71D-CFAC-4D38-847E-ED63C197A91A}"/>
                  </a:ext>
                </a:extLst>
              </p14:cNvPr>
              <p14:cNvContentPartPr/>
              <p14:nvPr/>
            </p14:nvContentPartPr>
            <p14:xfrm>
              <a:off x="5680800" y="3461400"/>
              <a:ext cx="4324680" cy="2268360"/>
            </p14:xfrm>
          </p:contentPart>
        </mc:Choice>
        <mc:Fallback xmlns="">
          <p:pic>
            <p:nvPicPr>
              <p:cNvPr id="3" name="Ink 2">
                <a:extLst>
                  <a:ext uri="{FF2B5EF4-FFF2-40B4-BE49-F238E27FC236}">
                    <a16:creationId xmlns:a16="http://schemas.microsoft.com/office/drawing/2014/main" id="{E917B71D-CFAC-4D38-847E-ED63C197A91A}"/>
                  </a:ext>
                </a:extLst>
              </p:cNvPr>
              <p:cNvPicPr/>
              <p:nvPr/>
            </p:nvPicPr>
            <p:blipFill>
              <a:blip r:embed="rId16"/>
              <a:stretch>
                <a:fillRect/>
              </a:stretch>
            </p:blipFill>
            <p:spPr>
              <a:xfrm>
                <a:off x="5671440" y="3452040"/>
                <a:ext cx="4343400" cy="2287080"/>
              </a:xfrm>
              <a:prstGeom prst="rect">
                <a:avLst/>
              </a:prstGeom>
            </p:spPr>
          </p:pic>
        </mc:Fallback>
      </mc:AlternateContent>
    </p:spTree>
    <p:extLst>
      <p:ext uri="{BB962C8B-B14F-4D97-AF65-F5344CB8AC3E}">
        <p14:creationId xmlns:p14="http://schemas.microsoft.com/office/powerpoint/2010/main" val="20097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3" grpId="0" animBg="1"/>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10</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50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size:</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err="1">
                <a:solidFill>
                  <a:prstClr val="black"/>
                </a:solidFill>
                <a:latin typeface="Courier New" panose="02070309020205020404" pitchFamily="49" charset="0"/>
                <a:cs typeface="Courier New" panose="02070309020205020404" pitchFamily="49" charset="0"/>
              </a:rPr>
              <a:t>num</a:t>
            </a:r>
            <a:r>
              <a:rPr lang="en-US" dirty="0">
                <a:solidFill>
                  <a:prstClr val="black"/>
                </a:solidFill>
                <a:latin typeface="Courier New" panose="02070309020205020404" pitchFamily="49" charset="0"/>
                <a:cs typeface="Courier New" panose="02070309020205020404" pitchFamily="49" charset="0"/>
              </a:rPr>
              <a:t>:</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110844" y="1549539"/>
            <a:ext cx="5497285"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void</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highlight>
                  <a:srgbClr val="FFFF00"/>
                </a:highlight>
                <a:latin typeface="Courier New" panose="02070309020205020404" pitchFamily="49" charset="0"/>
                <a:cs typeface="Courier New" panose="02070309020205020404" pitchFamily="49" charset="0"/>
              </a:rPr>
              <a:t>int</a:t>
            </a:r>
            <a:r>
              <a:rPr lang="en-US" b="1" dirty="0">
                <a:solidFill>
                  <a:prstClr val="black"/>
                </a:solidFill>
                <a:highlight>
                  <a:srgbClr val="FFFF00"/>
                </a:highlight>
                <a:latin typeface="Courier New" panose="02070309020205020404" pitchFamily="49" charset="0"/>
                <a:cs typeface="Courier New" panose="02070309020205020404" pitchFamily="49" charset="0"/>
              </a:rPr>
              <a:t> </a:t>
            </a:r>
            <a:r>
              <a:rPr lang="en-US" b="1" dirty="0" err="1">
                <a:solidFill>
                  <a:prstClr val="black"/>
                </a:solidFill>
                <a:highlight>
                  <a:srgbClr val="FFFF00"/>
                </a:highlight>
                <a:latin typeface="Courier New" panose="02070309020205020404" pitchFamily="49" charset="0"/>
                <a:cs typeface="Courier New" panose="02070309020205020404" pitchFamily="49" charset="0"/>
              </a:rPr>
              <a:t>elephant_array</a:t>
            </a:r>
            <a:r>
              <a:rPr lang="en-US" b="1" dirty="0">
                <a:solidFill>
                  <a:prstClr val="black"/>
                </a:solidFill>
                <a:highlight>
                  <a:srgbClr val="FFFF00"/>
                </a:highlight>
                <a:latin typeface="Courier New" panose="02070309020205020404" pitchFamily="49" charset="0"/>
                <a:cs typeface="Courier New" panose="02070309020205020404" pitchFamily="49" charset="0"/>
              </a:rPr>
              <a:t>[size]</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(num-1,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10;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 50;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
        <p:nvSpPr>
          <p:cNvPr id="14" name="Rectangle 13">
            <a:extLst>
              <a:ext uri="{FF2B5EF4-FFF2-40B4-BE49-F238E27FC236}">
                <a16:creationId xmlns:a16="http://schemas.microsoft.com/office/drawing/2014/main" id="{FE29BA21-3807-4CEB-9159-4F785F4002C2}"/>
              </a:ext>
            </a:extLst>
          </p:cNvPr>
          <p:cNvSpPr/>
          <p:nvPr>
            <p:custDataLst>
              <p:tags r:id="rId8"/>
            </p:custDataLst>
          </p:nvPr>
        </p:nvSpPr>
        <p:spPr>
          <a:xfrm>
            <a:off x="2209800" y="2443840"/>
            <a:ext cx="2743200" cy="1355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CD3A770A-580B-4D07-9E0A-8F372D53FE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3200" y="2504177"/>
            <a:ext cx="1676400" cy="1234599"/>
          </a:xfrm>
          <a:prstGeom prst="rect">
            <a:avLst/>
          </a:prstGeom>
        </p:spPr>
      </p:pic>
      <p:cxnSp>
        <p:nvCxnSpPr>
          <p:cNvPr id="30" name="Straight Connector 29">
            <a:extLst>
              <a:ext uri="{FF2B5EF4-FFF2-40B4-BE49-F238E27FC236}">
                <a16:creationId xmlns:a16="http://schemas.microsoft.com/office/drawing/2014/main" id="{FB486FF5-2650-4A93-ADAF-5977BE67F080}"/>
              </a:ext>
            </a:extLst>
          </p:cNvPr>
          <p:cNvCxnSpPr>
            <a:cxnSpLocks/>
          </p:cNvCxnSpPr>
          <p:nvPr/>
        </p:nvCxnSpPr>
        <p:spPr>
          <a:xfrm>
            <a:off x="2181226" y="5562277"/>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C7D025A-F852-4154-AC58-3070FF0846CF}"/>
              </a:ext>
            </a:extLst>
          </p:cNvPr>
          <p:cNvSpPr/>
          <p:nvPr>
            <p:custDataLst>
              <p:tags r:id="rId9"/>
            </p:custDataLst>
          </p:nvPr>
        </p:nvSpPr>
        <p:spPr>
          <a:xfrm>
            <a:off x="2209800" y="5157103"/>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32" name="Straight Connector 31">
            <a:extLst>
              <a:ext uri="{FF2B5EF4-FFF2-40B4-BE49-F238E27FC236}">
                <a16:creationId xmlns:a16="http://schemas.microsoft.com/office/drawing/2014/main" id="{2D51060C-BB84-453B-9ABD-0DCD572DCB05}"/>
              </a:ext>
            </a:extLst>
          </p:cNvPr>
          <p:cNvCxnSpPr>
            <a:cxnSpLocks/>
          </p:cNvCxnSpPr>
          <p:nvPr/>
        </p:nvCxnSpPr>
        <p:spPr>
          <a:xfrm>
            <a:off x="2209801" y="5562277"/>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89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10</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50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size:</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err="1">
                <a:solidFill>
                  <a:prstClr val="black"/>
                </a:solidFill>
                <a:latin typeface="Courier New" panose="02070309020205020404" pitchFamily="49" charset="0"/>
                <a:cs typeface="Courier New" panose="02070309020205020404" pitchFamily="49" charset="0"/>
              </a:rPr>
              <a:t>num</a:t>
            </a:r>
            <a:r>
              <a:rPr lang="en-US" dirty="0">
                <a:solidFill>
                  <a:prstClr val="black"/>
                </a:solidFill>
                <a:latin typeface="Courier New" panose="02070309020205020404" pitchFamily="49" charset="0"/>
                <a:cs typeface="Courier New" panose="02070309020205020404" pitchFamily="49" charset="0"/>
              </a:rPr>
              <a:t>:</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110844" y="1549539"/>
            <a:ext cx="5497285"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void</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elephant_array</a:t>
            </a:r>
            <a:r>
              <a:rPr lang="en-US" b="1" dirty="0">
                <a:solidFill>
                  <a:prstClr val="black"/>
                </a:solidFill>
                <a:latin typeface="Courier New" panose="02070309020205020404" pitchFamily="49" charset="0"/>
                <a:cs typeface="Courier New" panose="02070309020205020404" pitchFamily="49" charset="0"/>
              </a:rPr>
              <a:t>[size]</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highlight>
                  <a:srgbClr val="FFFF00"/>
                </a:highlight>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(num-1,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10;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 50;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
        <p:nvSpPr>
          <p:cNvPr id="14" name="Rectangle 13">
            <a:extLst>
              <a:ext uri="{FF2B5EF4-FFF2-40B4-BE49-F238E27FC236}">
                <a16:creationId xmlns:a16="http://schemas.microsoft.com/office/drawing/2014/main" id="{FE29BA21-3807-4CEB-9159-4F785F4002C2}"/>
              </a:ext>
            </a:extLst>
          </p:cNvPr>
          <p:cNvSpPr/>
          <p:nvPr>
            <p:custDataLst>
              <p:tags r:id="rId8"/>
            </p:custDataLst>
          </p:nvPr>
        </p:nvSpPr>
        <p:spPr>
          <a:xfrm>
            <a:off x="2209800" y="2443840"/>
            <a:ext cx="2743200" cy="1355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CD3A770A-580B-4D07-9E0A-8F372D53FE8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3200" y="2504177"/>
            <a:ext cx="1676400" cy="1234599"/>
          </a:xfrm>
          <a:prstGeom prst="rect">
            <a:avLst/>
          </a:prstGeom>
        </p:spPr>
      </p:pic>
      <p:sp>
        <p:nvSpPr>
          <p:cNvPr id="21" name="Rectangle 20">
            <a:extLst>
              <a:ext uri="{FF2B5EF4-FFF2-40B4-BE49-F238E27FC236}">
                <a16:creationId xmlns:a16="http://schemas.microsoft.com/office/drawing/2014/main" id="{605B8BB1-5714-4424-A475-AB3D507495D8}"/>
              </a:ext>
            </a:extLst>
          </p:cNvPr>
          <p:cNvSpPr/>
          <p:nvPr>
            <p:custDataLst>
              <p:tags r:id="rId9"/>
            </p:custDataLst>
          </p:nvPr>
        </p:nvSpPr>
        <p:spPr>
          <a:xfrm>
            <a:off x="2209800" y="3801831"/>
            <a:ext cx="2743200" cy="1355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22" name="Picture 21">
            <a:extLst>
              <a:ext uri="{FF2B5EF4-FFF2-40B4-BE49-F238E27FC236}">
                <a16:creationId xmlns:a16="http://schemas.microsoft.com/office/drawing/2014/main" id="{EC7C8E16-6162-4172-A76F-705FA852098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3200" y="3862168"/>
            <a:ext cx="1676400" cy="1234599"/>
          </a:xfrm>
          <a:prstGeom prst="rect">
            <a:avLst/>
          </a:prstGeom>
        </p:spPr>
      </p:pic>
      <p:sp>
        <p:nvSpPr>
          <p:cNvPr id="24" name="Rectangle 23">
            <a:extLst>
              <a:ext uri="{FF2B5EF4-FFF2-40B4-BE49-F238E27FC236}">
                <a16:creationId xmlns:a16="http://schemas.microsoft.com/office/drawing/2014/main" id="{A3787837-871E-4199-9593-734DE9F37DF6}"/>
              </a:ext>
            </a:extLst>
          </p:cNvPr>
          <p:cNvSpPr/>
          <p:nvPr>
            <p:custDataLst>
              <p:tags r:id="rId10"/>
            </p:custDataLst>
          </p:nvPr>
        </p:nvSpPr>
        <p:spPr>
          <a:xfrm>
            <a:off x="2209799" y="5157104"/>
            <a:ext cx="2743200" cy="135527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25" name="Picture 24">
            <a:extLst>
              <a:ext uri="{FF2B5EF4-FFF2-40B4-BE49-F238E27FC236}">
                <a16:creationId xmlns:a16="http://schemas.microsoft.com/office/drawing/2014/main" id="{8B1B4177-53C0-4F75-9F0F-034D6BAFB1A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3200" y="5208060"/>
            <a:ext cx="1676400" cy="1234599"/>
          </a:xfrm>
          <a:prstGeom prst="rect">
            <a:avLst/>
          </a:prstGeom>
        </p:spPr>
      </p:pic>
      <p:sp>
        <p:nvSpPr>
          <p:cNvPr id="27" name="Rectangle 26">
            <a:extLst>
              <a:ext uri="{FF2B5EF4-FFF2-40B4-BE49-F238E27FC236}">
                <a16:creationId xmlns:a16="http://schemas.microsoft.com/office/drawing/2014/main" id="{7446CC17-1659-4E31-B06B-E5FBA7B96EA6}"/>
              </a:ext>
            </a:extLst>
          </p:cNvPr>
          <p:cNvSpPr/>
          <p:nvPr>
            <p:custDataLst>
              <p:tags r:id="rId11"/>
            </p:custDataLst>
          </p:nvPr>
        </p:nvSpPr>
        <p:spPr>
          <a:xfrm>
            <a:off x="2209799" y="6512379"/>
            <a:ext cx="2743200" cy="13552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29" name="Picture 28">
            <a:extLst>
              <a:ext uri="{FF2B5EF4-FFF2-40B4-BE49-F238E27FC236}">
                <a16:creationId xmlns:a16="http://schemas.microsoft.com/office/drawing/2014/main" id="{8432D4B7-E866-4D40-8327-925CE91DDF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3200" y="6553950"/>
            <a:ext cx="1676400" cy="1234599"/>
          </a:xfrm>
          <a:prstGeom prst="rect">
            <a:avLst/>
          </a:prstGeom>
        </p:spPr>
      </p:pic>
      <p:cxnSp>
        <p:nvCxnSpPr>
          <p:cNvPr id="30" name="Straight Connector 29">
            <a:extLst>
              <a:ext uri="{FF2B5EF4-FFF2-40B4-BE49-F238E27FC236}">
                <a16:creationId xmlns:a16="http://schemas.microsoft.com/office/drawing/2014/main" id="{FB486FF5-2650-4A93-ADAF-5977BE67F080}"/>
              </a:ext>
            </a:extLst>
          </p:cNvPr>
          <p:cNvCxnSpPr>
            <a:cxnSpLocks/>
          </p:cNvCxnSpPr>
          <p:nvPr/>
        </p:nvCxnSpPr>
        <p:spPr>
          <a:xfrm>
            <a:off x="2181226" y="5562277"/>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C7D025A-F852-4154-AC58-3070FF0846CF}"/>
              </a:ext>
            </a:extLst>
          </p:cNvPr>
          <p:cNvSpPr/>
          <p:nvPr>
            <p:custDataLst>
              <p:tags r:id="rId12"/>
            </p:custDataLst>
          </p:nvPr>
        </p:nvSpPr>
        <p:spPr>
          <a:xfrm>
            <a:off x="2209800" y="5157103"/>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32" name="Straight Connector 31">
            <a:extLst>
              <a:ext uri="{FF2B5EF4-FFF2-40B4-BE49-F238E27FC236}">
                <a16:creationId xmlns:a16="http://schemas.microsoft.com/office/drawing/2014/main" id="{2D51060C-BB84-453B-9ABD-0DCD572DCB05}"/>
              </a:ext>
            </a:extLst>
          </p:cNvPr>
          <p:cNvCxnSpPr>
            <a:cxnSpLocks/>
          </p:cNvCxnSpPr>
          <p:nvPr/>
        </p:nvCxnSpPr>
        <p:spPr>
          <a:xfrm>
            <a:off x="2209801" y="5562277"/>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5">
            <p14:nvContentPartPr>
              <p14:cNvPr id="3" name="Ink 2">
                <a:extLst>
                  <a:ext uri="{FF2B5EF4-FFF2-40B4-BE49-F238E27FC236}">
                    <a16:creationId xmlns:a16="http://schemas.microsoft.com/office/drawing/2014/main" id="{67F39625-D93E-417E-BE05-2BF3010F1218}"/>
                  </a:ext>
                </a:extLst>
              </p14:cNvPr>
              <p14:cNvContentPartPr/>
              <p14:nvPr/>
            </p14:nvContentPartPr>
            <p14:xfrm>
              <a:off x="7755840" y="5518440"/>
              <a:ext cx="1393560" cy="275760"/>
            </p14:xfrm>
          </p:contentPart>
        </mc:Choice>
        <mc:Fallback xmlns="">
          <p:pic>
            <p:nvPicPr>
              <p:cNvPr id="3" name="Ink 2">
                <a:extLst>
                  <a:ext uri="{FF2B5EF4-FFF2-40B4-BE49-F238E27FC236}">
                    <a16:creationId xmlns:a16="http://schemas.microsoft.com/office/drawing/2014/main" id="{67F39625-D93E-417E-BE05-2BF3010F1218}"/>
                  </a:ext>
                </a:extLst>
              </p:cNvPr>
              <p:cNvPicPr/>
              <p:nvPr/>
            </p:nvPicPr>
            <p:blipFill>
              <a:blip r:embed="rId16"/>
              <a:stretch>
                <a:fillRect/>
              </a:stretch>
            </p:blipFill>
            <p:spPr>
              <a:xfrm>
                <a:off x="7746480" y="5509080"/>
                <a:ext cx="1412280" cy="294480"/>
              </a:xfrm>
              <a:prstGeom prst="rect">
                <a:avLst/>
              </a:prstGeom>
            </p:spPr>
          </p:pic>
        </mc:Fallback>
      </mc:AlternateContent>
    </p:spTree>
    <p:extLst>
      <p:ext uri="{BB962C8B-B14F-4D97-AF65-F5344CB8AC3E}">
        <p14:creationId xmlns:p14="http://schemas.microsoft.com/office/powerpoint/2010/main" val="633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Tree>
    <p:extLst>
      <p:ext uri="{BB962C8B-B14F-4D97-AF65-F5344CB8AC3E}">
        <p14:creationId xmlns:p14="http://schemas.microsoft.com/office/powerpoint/2010/main" val="282117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E8BF6E-6CC8-4A42-868E-0EB10A7A291F}"/>
              </a:ext>
            </a:extLst>
          </p:cNvPr>
          <p:cNvSpPr/>
          <p:nvPr/>
        </p:nvSpPr>
        <p:spPr>
          <a:xfrm>
            <a:off x="1580163" y="6396774"/>
            <a:ext cx="7830537" cy="400110"/>
          </a:xfrm>
          <a:prstGeom prst="rect">
            <a:avLst/>
          </a:prstGeom>
        </p:spPr>
        <p:txBody>
          <a:bodyPr wrap="square">
            <a:spAutoFit/>
          </a:bodyPr>
          <a:lstStyle/>
          <a:p>
            <a:pPr defTabSz="457200"/>
            <a:r>
              <a:rPr lang="en-US" sz="2000" dirty="0">
                <a:solidFill>
                  <a:prstClr val="black">
                    <a:lumMod val="75000"/>
                  </a:prstClr>
                </a:solidFill>
                <a:latin typeface="Calibri" panose="020F0502020204030204" pitchFamily="34" charset="0"/>
                <a:cs typeface="Courier New"/>
              </a:rPr>
              <a:t>Images: </a:t>
            </a:r>
            <a:r>
              <a:rPr lang="en-US" sz="2000" dirty="0">
                <a:solidFill>
                  <a:prstClr val="black">
                    <a:lumMod val="75000"/>
                  </a:prstClr>
                </a:solidFill>
                <a:latin typeface="Calibri" panose="020F0502020204030204" pitchFamily="34" charset="0"/>
                <a:cs typeface="Courier New"/>
                <a:hlinkClick r:id="rId2"/>
              </a:rPr>
              <a:t>http://xkcdsw.com/1361</a:t>
            </a:r>
            <a:r>
              <a:rPr lang="en-US" sz="2000" dirty="0">
                <a:solidFill>
                  <a:prstClr val="black">
                    <a:lumMod val="75000"/>
                  </a:prstClr>
                </a:solidFill>
                <a:latin typeface="Calibri" panose="020F0502020204030204" pitchFamily="34" charset="0"/>
                <a:cs typeface="Courier New"/>
              </a:rPr>
              <a:t> (</a:t>
            </a:r>
            <a:r>
              <a:rPr lang="en-US" sz="2000" dirty="0">
                <a:solidFill>
                  <a:prstClr val="black">
                    <a:lumMod val="75000"/>
                  </a:prstClr>
                </a:solidFill>
                <a:latin typeface="Calibri" panose="020F0502020204030204" pitchFamily="34" charset="0"/>
                <a:cs typeface="Courier New"/>
                <a:hlinkClick r:id="rId3"/>
              </a:rPr>
              <a:t>https://xkcd.com/555/</a:t>
            </a:r>
            <a:r>
              <a:rPr lang="en-US" sz="2000" dirty="0">
                <a:solidFill>
                  <a:prstClr val="black">
                    <a:lumMod val="75000"/>
                  </a:prstClr>
                </a:solidFill>
                <a:latin typeface="Calibri" panose="020F0502020204030204" pitchFamily="34" charset="0"/>
                <a:cs typeface="Courier New"/>
              </a:rPr>
              <a:t>)</a:t>
            </a:r>
          </a:p>
        </p:txBody>
      </p:sp>
      <p:sp>
        <p:nvSpPr>
          <p:cNvPr id="6" name="Title 5">
            <a:extLst>
              <a:ext uri="{FF2B5EF4-FFF2-40B4-BE49-F238E27FC236}">
                <a16:creationId xmlns:a16="http://schemas.microsoft.com/office/drawing/2014/main" id="{A0FA483B-FDB7-4B63-B64C-B704FDB3D819}"/>
              </a:ext>
            </a:extLst>
          </p:cNvPr>
          <p:cNvSpPr>
            <a:spLocks noGrp="1"/>
          </p:cNvSpPr>
          <p:nvPr>
            <p:ph type="title"/>
          </p:nvPr>
        </p:nvSpPr>
        <p:spPr/>
        <p:txBody>
          <a:bodyPr/>
          <a:lstStyle/>
          <a:p>
            <a:endParaRPr lang="en-US"/>
          </a:p>
        </p:txBody>
      </p:sp>
      <p:pic>
        <p:nvPicPr>
          <p:cNvPr id="7" name="Picture 2" descr="You fool! You caused an infinite recursive loop!">
            <a:extLst>
              <a:ext uri="{FF2B5EF4-FFF2-40B4-BE49-F238E27FC236}">
                <a16:creationId xmlns:a16="http://schemas.microsoft.com/office/drawing/2014/main" id="{26DE927D-50EF-4AEC-8B4C-3678B3C37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52" y="1358154"/>
            <a:ext cx="11214336" cy="349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14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61277A9-CBE8-49F6-BAEA-FCF50177688C}"/>
                  </a:ext>
                </a:extLst>
              </p14:cNvPr>
              <p14:cNvContentPartPr/>
              <p14:nvPr/>
            </p14:nvContentPartPr>
            <p14:xfrm>
              <a:off x="356760" y="1682280"/>
              <a:ext cx="867960" cy="979200"/>
            </p14:xfrm>
          </p:contentPart>
        </mc:Choice>
        <mc:Fallback xmlns="">
          <p:pic>
            <p:nvPicPr>
              <p:cNvPr id="4" name="Ink 3">
                <a:extLst>
                  <a:ext uri="{FF2B5EF4-FFF2-40B4-BE49-F238E27FC236}">
                    <a16:creationId xmlns:a16="http://schemas.microsoft.com/office/drawing/2014/main" id="{561277A9-CBE8-49F6-BAEA-FCF50177688C}"/>
                  </a:ext>
                </a:extLst>
              </p:cNvPr>
              <p:cNvPicPr/>
              <p:nvPr/>
            </p:nvPicPr>
            <p:blipFill>
              <a:blip r:embed="rId3"/>
              <a:stretch>
                <a:fillRect/>
              </a:stretch>
            </p:blipFill>
            <p:spPr>
              <a:xfrm>
                <a:off x="347400" y="1672920"/>
                <a:ext cx="886680" cy="997920"/>
              </a:xfrm>
              <a:prstGeom prst="rect">
                <a:avLst/>
              </a:prstGeom>
            </p:spPr>
          </p:pic>
        </mc:Fallback>
      </mc:AlternateContent>
    </p:spTree>
    <p:extLst>
      <p:ext uri="{BB962C8B-B14F-4D97-AF65-F5344CB8AC3E}">
        <p14:creationId xmlns:p14="http://schemas.microsoft.com/office/powerpoint/2010/main" val="404709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Proof by Induction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Template</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Prove proposition for base case, e.g., n=0</a:t>
            </a:r>
          </a:p>
          <a:p>
            <a:pPr marL="457200" indent="-457200">
              <a:buFont typeface="Wingdings" panose="05000000000000000000" pitchFamily="2" charset="2"/>
              <a:buChar char="§"/>
            </a:pPr>
            <a:r>
              <a:rPr lang="en-US" dirty="0">
                <a:solidFill>
                  <a:schemeClr val="tx1"/>
                </a:solidFill>
                <a:sym typeface="Wingdings" panose="05000000000000000000" pitchFamily="2" charset="2"/>
              </a:rPr>
              <a:t>Inductive step</a:t>
            </a:r>
          </a:p>
          <a:p>
            <a:pPr marL="917575" lvl="2" indent="-457200"/>
            <a:r>
              <a:rPr lang="en-US" sz="2800" dirty="0">
                <a:solidFill>
                  <a:schemeClr val="tx1"/>
                </a:solidFill>
                <a:sym typeface="Wingdings" panose="05000000000000000000" pitchFamily="2" charset="2"/>
              </a:rPr>
              <a:t>Assume proposition holds for n=k</a:t>
            </a:r>
          </a:p>
          <a:p>
            <a:pPr marL="917575" lvl="2" indent="-457200"/>
            <a:r>
              <a:rPr lang="en-US" sz="2800" dirty="0">
                <a:solidFill>
                  <a:schemeClr val="tx1"/>
                </a:solidFill>
                <a:sym typeface="Wingdings" panose="05000000000000000000" pitchFamily="2" charset="2"/>
              </a:rPr>
              <a:t>Prove proposition holds for n=k+1</a:t>
            </a: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46C5861-59EF-4CFB-AACB-BD0358DFBE54}"/>
                  </a:ext>
                </a:extLst>
              </p14:cNvPr>
              <p14:cNvContentPartPr/>
              <p14:nvPr/>
            </p14:nvContentPartPr>
            <p14:xfrm>
              <a:off x="6971040" y="3130920"/>
              <a:ext cx="860040" cy="196560"/>
            </p14:xfrm>
          </p:contentPart>
        </mc:Choice>
        <mc:Fallback xmlns="">
          <p:pic>
            <p:nvPicPr>
              <p:cNvPr id="4" name="Ink 3">
                <a:extLst>
                  <a:ext uri="{FF2B5EF4-FFF2-40B4-BE49-F238E27FC236}">
                    <a16:creationId xmlns:a16="http://schemas.microsoft.com/office/drawing/2014/main" id="{B46C5861-59EF-4CFB-AACB-BD0358DFBE54}"/>
                  </a:ext>
                </a:extLst>
              </p:cNvPr>
              <p:cNvPicPr/>
              <p:nvPr/>
            </p:nvPicPr>
            <p:blipFill>
              <a:blip r:embed="rId3"/>
              <a:stretch>
                <a:fillRect/>
              </a:stretch>
            </p:blipFill>
            <p:spPr>
              <a:xfrm>
                <a:off x="6961680" y="3121560"/>
                <a:ext cx="878760" cy="215280"/>
              </a:xfrm>
              <a:prstGeom prst="rect">
                <a:avLst/>
              </a:prstGeom>
            </p:spPr>
          </p:pic>
        </mc:Fallback>
      </mc:AlternateContent>
    </p:spTree>
    <p:extLst>
      <p:ext uri="{BB962C8B-B14F-4D97-AF65-F5344CB8AC3E}">
        <p14:creationId xmlns:p14="http://schemas.microsoft.com/office/powerpoint/2010/main" val="224865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Proof by Induction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Example: Prove sum of integers 1 to n is n(n+1)/2</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3FAB0F5-9323-4A6C-BDD4-4C392F28D072}"/>
                  </a:ext>
                </a:extLst>
              </p14:cNvPr>
              <p14:cNvContentPartPr/>
              <p14:nvPr/>
            </p14:nvContentPartPr>
            <p14:xfrm>
              <a:off x="916920" y="69120"/>
              <a:ext cx="11170080" cy="6486120"/>
            </p14:xfrm>
          </p:contentPart>
        </mc:Choice>
        <mc:Fallback xmlns="">
          <p:pic>
            <p:nvPicPr>
              <p:cNvPr id="4" name="Ink 3">
                <a:extLst>
                  <a:ext uri="{FF2B5EF4-FFF2-40B4-BE49-F238E27FC236}">
                    <a16:creationId xmlns:a16="http://schemas.microsoft.com/office/drawing/2014/main" id="{D3FAB0F5-9323-4A6C-BDD4-4C392F28D072}"/>
                  </a:ext>
                </a:extLst>
              </p:cNvPr>
              <p:cNvPicPr/>
              <p:nvPr/>
            </p:nvPicPr>
            <p:blipFill>
              <a:blip r:embed="rId3"/>
              <a:stretch>
                <a:fillRect/>
              </a:stretch>
            </p:blipFill>
            <p:spPr>
              <a:xfrm>
                <a:off x="907560" y="59760"/>
                <a:ext cx="11188800" cy="6504840"/>
              </a:xfrm>
              <a:prstGeom prst="rect">
                <a:avLst/>
              </a:prstGeom>
            </p:spPr>
          </p:pic>
        </mc:Fallback>
      </mc:AlternateContent>
    </p:spTree>
    <p:extLst>
      <p:ext uri="{BB962C8B-B14F-4D97-AF65-F5344CB8AC3E}">
        <p14:creationId xmlns:p14="http://schemas.microsoft.com/office/powerpoint/2010/main" val="56182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solidFill>
                  <a:srgbClr val="C00000"/>
                </a:solidFill>
              </a:rPr>
              <a:t>Exercise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Use induction to prove that for </a:t>
                </a:r>
                <a:r>
                  <a:rPr lang="pt-BR"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𝑛</m:t>
                        </m:r>
                      </m:e>
                    </m:d>
                    <m:r>
                      <a:rPr lang="en-US" b="0" i="1" smtClean="0">
                        <a:latin typeface="Cambria Math" panose="02040503050406030204" pitchFamily="18" charset="0"/>
                        <a:sym typeface="Wingdings" panose="05000000000000000000" pitchFamily="2" charset="2"/>
                      </a:rPr>
                      <m:t>=</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𝑛</m:t>
                        </m:r>
                      </m:e>
                      <m:sup>
                        <m:r>
                          <a:rPr lang="en-US" b="0" i="1" smtClean="0">
                            <a:latin typeface="Cambria Math" panose="02040503050406030204" pitchFamily="18" charset="0"/>
                            <a:sym typeface="Wingdings" panose="05000000000000000000" pitchFamily="2" charset="2"/>
                          </a:rPr>
                          <m:t>2</m:t>
                        </m:r>
                      </m:sup>
                    </m:sSup>
                  </m:oMath>
                </a14:m>
                <a:r>
                  <a:rPr lang="pt-BR" dirty="0">
                    <a:sym typeface="Wingdings" panose="05000000000000000000" pitchFamily="2" charset="2"/>
                  </a:rPr>
                  <a:t> in </a:t>
                </a:r>
                <a14:m>
                  <m:oMath xmlns:m="http://schemas.openxmlformats.org/officeDocument/2006/math">
                    <m:r>
                      <a:rPr lang="en-US" b="0" i="1" smtClean="0">
                        <a:latin typeface="Cambria Math" panose="02040503050406030204" pitchFamily="18" charset="0"/>
                        <a:sym typeface="Wingdings" panose="05000000000000000000" pitchFamily="2" charset="2"/>
                      </a:rPr>
                      <m:t>𝑂</m:t>
                    </m:r>
                    <m:r>
                      <a:rPr lang="en-US" b="0" i="1" smtClean="0">
                        <a:latin typeface="Cambria Math" panose="02040503050406030204" pitchFamily="18" charset="0"/>
                        <a:sym typeface="Wingdings" panose="05000000000000000000" pitchFamily="2" charset="2"/>
                      </a:rPr>
                      <m:t>(</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2</m:t>
                        </m:r>
                      </m:e>
                      <m:sup>
                        <m:r>
                          <a:rPr lang="en-US" b="0" i="1" smtClean="0">
                            <a:latin typeface="Cambria Math" panose="02040503050406030204" pitchFamily="18" charset="0"/>
                            <a:sym typeface="Wingdings" panose="05000000000000000000" pitchFamily="2" charset="2"/>
                          </a:rPr>
                          <m:t>𝑛</m:t>
                        </m:r>
                      </m:sup>
                    </m:sSup>
                    <m:r>
                      <a:rPr lang="en-US" b="0" i="1" smtClean="0">
                        <a:latin typeface="Cambria Math" panose="02040503050406030204" pitchFamily="18" charset="0"/>
                        <a:sym typeface="Wingdings" panose="05000000000000000000" pitchFamily="2" charset="2"/>
                      </a:rPr>
                      <m:t>)</m:t>
                    </m:r>
                  </m:oMath>
                </a14:m>
                <a:endParaRPr lang="en-US" dirty="0">
                  <a:sym typeface="Wingdings" panose="05000000000000000000" pitchFamily="2" charset="2"/>
                </a:endParaRP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Choice>
        <mc:Fallback xmlns="">
          <p:sp>
            <p:nvSpPr>
              <p:cNvPr id="3" name="Content Placeholder 2">
                <a:extLst>
                  <a:ext uri="{FF2B5EF4-FFF2-40B4-BE49-F238E27FC236}">
                    <a16:creationId xmlns:a16="http://schemas.microsoft.com/office/drawing/2014/main" id="{C791AC2D-D2EA-47C6-89E4-E609F83E4AC1}"/>
                  </a:ext>
                </a:extLst>
              </p:cNvPr>
              <p:cNvSpPr>
                <a:spLocks noGrp="1" noRot="1" noChangeAspect="1" noMove="1" noResize="1" noEditPoints="1" noAdjustHandles="1" noChangeArrowheads="1" noChangeShapeType="1" noTextEdit="1"/>
              </p:cNvSpPr>
              <p:nvPr>
                <p:ph idx="1"/>
              </p:nvPr>
            </p:nvSpPr>
            <p:spPr>
              <a:xfrm>
                <a:off x="552099" y="1113178"/>
                <a:ext cx="10515600" cy="5377691"/>
              </a:xfrm>
              <a:blipFill>
                <a:blip r:embed="rId2"/>
                <a:stretch>
                  <a:fillRect l="-1217" t="-192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A1B196C-4C73-4BC4-8B2F-A35676188862}"/>
                  </a:ext>
                </a:extLst>
              </p14:cNvPr>
              <p14:cNvContentPartPr/>
              <p14:nvPr/>
            </p14:nvContentPartPr>
            <p14:xfrm>
              <a:off x="995760" y="874080"/>
              <a:ext cx="10810440" cy="5900040"/>
            </p14:xfrm>
          </p:contentPart>
        </mc:Choice>
        <mc:Fallback xmlns="">
          <p:pic>
            <p:nvPicPr>
              <p:cNvPr id="4" name="Ink 3">
                <a:extLst>
                  <a:ext uri="{FF2B5EF4-FFF2-40B4-BE49-F238E27FC236}">
                    <a16:creationId xmlns:a16="http://schemas.microsoft.com/office/drawing/2014/main" id="{4A1B196C-4C73-4BC4-8B2F-A35676188862}"/>
                  </a:ext>
                </a:extLst>
              </p:cNvPr>
              <p:cNvPicPr/>
              <p:nvPr/>
            </p:nvPicPr>
            <p:blipFill>
              <a:blip r:embed="rId4"/>
              <a:stretch>
                <a:fillRect/>
              </a:stretch>
            </p:blipFill>
            <p:spPr>
              <a:xfrm>
                <a:off x="986400" y="864720"/>
                <a:ext cx="10829160" cy="5918760"/>
              </a:xfrm>
              <a:prstGeom prst="rect">
                <a:avLst/>
              </a:prstGeom>
            </p:spPr>
          </p:pic>
        </mc:Fallback>
      </mc:AlternateContent>
    </p:spTree>
    <p:extLst>
      <p:ext uri="{BB962C8B-B14F-4D97-AF65-F5344CB8AC3E}">
        <p14:creationId xmlns:p14="http://schemas.microsoft.com/office/powerpoint/2010/main" val="418895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solidFill>
                  <a:srgbClr val="C00000"/>
                </a:solidFill>
              </a:rPr>
              <a:t>Exercise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Use induction to prove that for </a:t>
                </a:r>
                <a:r>
                  <a:rPr lang="pt-BR"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−1&lt;</m:t>
                    </m:r>
                    <m:r>
                      <a:rPr lang="en-US" b="0" i="1" smtClean="0">
                        <a:latin typeface="Cambria Math" panose="02040503050406030204" pitchFamily="18" charset="0"/>
                        <a:sym typeface="Wingdings" panose="05000000000000000000" pitchFamily="2" charset="2"/>
                      </a:rPr>
                      <m:t>𝑟</m:t>
                    </m:r>
                    <m:r>
                      <a:rPr lang="en-US" b="0" i="1" smtClean="0">
                        <a:latin typeface="Cambria Math" panose="02040503050406030204" pitchFamily="18" charset="0"/>
                        <a:sym typeface="Wingdings" panose="05000000000000000000" pitchFamily="2" charset="2"/>
                      </a:rPr>
                      <m:t>&lt;1</m:t>
                    </m:r>
                  </m:oMath>
                </a14:m>
                <a:r>
                  <a:rPr lang="pt-BR" dirty="0">
                    <a:sym typeface="Wingdings" panose="05000000000000000000" pitchFamily="2" charset="2"/>
                  </a:rPr>
                  <a:t>, the geometric series summation is:</a:t>
                </a:r>
              </a:p>
              <a:p>
                <a:pPr/>
                <a14:m>
                  <m:oMathPara xmlns:m="http://schemas.openxmlformats.org/officeDocument/2006/math">
                    <m:oMathParaPr>
                      <m:jc m:val="centerGroup"/>
                    </m:oMathParaPr>
                    <m:oMath xmlns:m="http://schemas.openxmlformats.org/officeDocument/2006/math">
                      <m:nary>
                        <m:naryPr>
                          <m:chr m:val="∑"/>
                          <m:ctrlPr>
                            <a:rPr lang="en-US" b="0" i="1" smtClean="0">
                              <a:solidFill>
                                <a:schemeClr val="tx1"/>
                              </a:solidFill>
                              <a:latin typeface="Cambria Math" panose="02040503050406030204" pitchFamily="18" charset="0"/>
                              <a:sym typeface="Wingdings" panose="05000000000000000000" pitchFamily="2" charset="2"/>
                            </a:rPr>
                          </m:ctrlPr>
                        </m:naryPr>
                        <m:sub>
                          <m:r>
                            <a:rPr lang="en-US" b="0" i="1" smtClean="0">
                              <a:solidFill>
                                <a:schemeClr val="tx1"/>
                              </a:solidFill>
                              <a:latin typeface="Cambria Math" panose="02040503050406030204" pitchFamily="18" charset="0"/>
                              <a:sym typeface="Wingdings" panose="05000000000000000000" pitchFamily="2" charset="2"/>
                            </a:rPr>
                            <m:t>𝑖</m:t>
                          </m:r>
                          <m:r>
                            <a:rPr lang="en-US" b="0" i="1" smtClean="0">
                              <a:solidFill>
                                <a:schemeClr val="tx1"/>
                              </a:solidFill>
                              <a:latin typeface="Cambria Math" panose="02040503050406030204" pitchFamily="18" charset="0"/>
                              <a:sym typeface="Wingdings" panose="05000000000000000000" pitchFamily="2" charset="2"/>
                            </a:rPr>
                            <m:t>=1</m:t>
                          </m:r>
                        </m:sub>
                        <m:sup>
                          <m:r>
                            <a:rPr lang="en-US" b="0" i="1" smtClean="0">
                              <a:solidFill>
                                <a:schemeClr val="tx1"/>
                              </a:solidFill>
                              <a:latin typeface="Cambria Math" panose="02040503050406030204" pitchFamily="18" charset="0"/>
                              <a:sym typeface="Wingdings" panose="05000000000000000000" pitchFamily="2" charset="2"/>
                            </a:rPr>
                            <m:t>𝑛</m:t>
                          </m:r>
                        </m:sup>
                        <m:e>
                          <m:r>
                            <a:rPr lang="en-US" b="0" i="1" smtClean="0">
                              <a:solidFill>
                                <a:schemeClr val="tx1"/>
                              </a:solidFill>
                              <a:latin typeface="Cambria Math" panose="02040503050406030204" pitchFamily="18" charset="0"/>
                              <a:sym typeface="Wingdings" panose="05000000000000000000" pitchFamily="2" charset="2"/>
                            </a:rPr>
                            <m:t>𝑎</m:t>
                          </m:r>
                          <m:sSup>
                            <m:sSupPr>
                              <m:ctrlPr>
                                <a:rPr lang="en-US" b="0" i="1" smtClean="0">
                                  <a:solidFill>
                                    <a:schemeClr val="tx1"/>
                                  </a:solidFill>
                                  <a:latin typeface="Cambria Math" panose="02040503050406030204" pitchFamily="18" charset="0"/>
                                  <a:sym typeface="Wingdings" panose="05000000000000000000" pitchFamily="2" charset="2"/>
                                </a:rPr>
                              </m:ctrlPr>
                            </m:sSupPr>
                            <m:e>
                              <m:r>
                                <a:rPr lang="en-US" b="0" i="1" smtClean="0">
                                  <a:solidFill>
                                    <a:schemeClr val="tx1"/>
                                  </a:solidFill>
                                  <a:latin typeface="Cambria Math" panose="02040503050406030204" pitchFamily="18" charset="0"/>
                                  <a:sym typeface="Wingdings" panose="05000000000000000000" pitchFamily="2" charset="2"/>
                                </a:rPr>
                                <m:t>𝑟</m:t>
                              </m:r>
                            </m:e>
                            <m:sup>
                              <m:r>
                                <a:rPr lang="en-US" b="0" i="1" smtClean="0">
                                  <a:solidFill>
                                    <a:schemeClr val="tx1"/>
                                  </a:solidFill>
                                  <a:latin typeface="Cambria Math" panose="02040503050406030204" pitchFamily="18" charset="0"/>
                                  <a:sym typeface="Wingdings" panose="05000000000000000000" pitchFamily="2" charset="2"/>
                                </a:rPr>
                                <m:t>𝑖</m:t>
                              </m:r>
                            </m:sup>
                          </m:sSup>
                        </m:e>
                      </m:nary>
                      <m:r>
                        <a:rPr lang="en-US" b="0" i="1" smtClean="0">
                          <a:solidFill>
                            <a:schemeClr val="tx1"/>
                          </a:solidFill>
                          <a:latin typeface="Cambria Math" panose="02040503050406030204" pitchFamily="18" charset="0"/>
                          <a:sym typeface="Wingdings" panose="05000000000000000000" pitchFamily="2" charset="2"/>
                        </a:rPr>
                        <m:t>=</m:t>
                      </m:r>
                      <m:f>
                        <m:fPr>
                          <m:ctrlPr>
                            <a:rPr lang="en-US" b="0" i="1" smtClean="0">
                              <a:solidFill>
                                <a:schemeClr val="tx1"/>
                              </a:solidFill>
                              <a:latin typeface="Cambria Math" panose="02040503050406030204" pitchFamily="18" charset="0"/>
                              <a:sym typeface="Wingdings" panose="05000000000000000000" pitchFamily="2" charset="2"/>
                            </a:rPr>
                          </m:ctrlPr>
                        </m:fPr>
                        <m:num>
                          <m:r>
                            <a:rPr lang="en-US" b="0" i="1" smtClean="0">
                              <a:solidFill>
                                <a:schemeClr val="tx1"/>
                              </a:solidFill>
                              <a:latin typeface="Cambria Math" panose="02040503050406030204" pitchFamily="18" charset="0"/>
                              <a:sym typeface="Wingdings" panose="05000000000000000000" pitchFamily="2" charset="2"/>
                            </a:rPr>
                            <m:t>𝑎</m:t>
                          </m:r>
                          <m:sSup>
                            <m:sSupPr>
                              <m:ctrlPr>
                                <a:rPr lang="en-US" b="0" i="1" smtClean="0">
                                  <a:solidFill>
                                    <a:schemeClr val="tx1"/>
                                  </a:solidFill>
                                  <a:latin typeface="Cambria Math" panose="02040503050406030204" pitchFamily="18" charset="0"/>
                                  <a:sym typeface="Wingdings" panose="05000000000000000000" pitchFamily="2" charset="2"/>
                                </a:rPr>
                              </m:ctrlPr>
                            </m:sSupPr>
                            <m:e>
                              <m:r>
                                <a:rPr lang="en-US" b="0" i="1" smtClean="0">
                                  <a:solidFill>
                                    <a:schemeClr val="tx1"/>
                                  </a:solidFill>
                                  <a:latin typeface="Cambria Math" panose="02040503050406030204" pitchFamily="18" charset="0"/>
                                  <a:sym typeface="Wingdings" panose="05000000000000000000" pitchFamily="2" charset="2"/>
                                </a:rPr>
                                <m:t>𝑟</m:t>
                              </m:r>
                            </m:e>
                            <m:sup>
                              <m:r>
                                <a:rPr lang="en-US" b="0" i="1" smtClean="0">
                                  <a:solidFill>
                                    <a:schemeClr val="tx1"/>
                                  </a:solidFill>
                                  <a:latin typeface="Cambria Math" panose="02040503050406030204" pitchFamily="18" charset="0"/>
                                  <a:sym typeface="Wingdings" panose="05000000000000000000" pitchFamily="2" charset="2"/>
                                </a:rPr>
                                <m:t>𝑛</m:t>
                              </m:r>
                            </m:sup>
                          </m:sSup>
                          <m:r>
                            <a:rPr lang="en-US" b="0" i="1" smtClean="0">
                              <a:solidFill>
                                <a:schemeClr val="tx1"/>
                              </a:solidFill>
                              <a:latin typeface="Cambria Math" panose="02040503050406030204" pitchFamily="18" charset="0"/>
                              <a:sym typeface="Wingdings" panose="05000000000000000000" pitchFamily="2" charset="2"/>
                            </a:rPr>
                            <m:t>−</m:t>
                          </m:r>
                          <m:r>
                            <a:rPr lang="en-US" b="0" i="1" smtClean="0">
                              <a:solidFill>
                                <a:schemeClr val="tx1"/>
                              </a:solidFill>
                              <a:latin typeface="Cambria Math" panose="02040503050406030204" pitchFamily="18" charset="0"/>
                              <a:sym typeface="Wingdings" panose="05000000000000000000" pitchFamily="2" charset="2"/>
                            </a:rPr>
                            <m:t>𝑎</m:t>
                          </m:r>
                        </m:num>
                        <m:den>
                          <m:r>
                            <a:rPr lang="en-US" b="0" i="1" smtClean="0">
                              <a:solidFill>
                                <a:schemeClr val="tx1"/>
                              </a:solidFill>
                              <a:latin typeface="Cambria Math" panose="02040503050406030204" pitchFamily="18" charset="0"/>
                              <a:sym typeface="Wingdings" panose="05000000000000000000" pitchFamily="2" charset="2"/>
                            </a:rPr>
                            <m:t>𝑟</m:t>
                          </m:r>
                          <m:r>
                            <a:rPr lang="en-US" b="0" i="1" smtClean="0">
                              <a:solidFill>
                                <a:schemeClr val="tx1"/>
                              </a:solidFill>
                              <a:latin typeface="Cambria Math" panose="02040503050406030204" pitchFamily="18" charset="0"/>
                              <a:sym typeface="Wingdings" panose="05000000000000000000" pitchFamily="2" charset="2"/>
                            </a:rPr>
                            <m:t>−1</m:t>
                          </m:r>
                        </m:den>
                      </m:f>
                    </m:oMath>
                  </m:oMathPara>
                </a14:m>
                <a:endParaRPr lang="pt-BR" dirty="0">
                  <a:sym typeface="Wingdings" panose="05000000000000000000" pitchFamily="2" charset="2"/>
                </a:endParaRPr>
              </a:p>
              <a:p>
                <a:endParaRPr lang="en-US" dirty="0">
                  <a:sym typeface="Wingdings" panose="05000000000000000000" pitchFamily="2" charset="2"/>
                </a:endParaRP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Choice>
        <mc:Fallback xmlns="">
          <p:sp>
            <p:nvSpPr>
              <p:cNvPr id="3" name="Content Placeholder 2">
                <a:extLst>
                  <a:ext uri="{FF2B5EF4-FFF2-40B4-BE49-F238E27FC236}">
                    <a16:creationId xmlns:a16="http://schemas.microsoft.com/office/drawing/2014/main" id="{C791AC2D-D2EA-47C6-89E4-E609F83E4AC1}"/>
                  </a:ext>
                </a:extLst>
              </p:cNvPr>
              <p:cNvSpPr>
                <a:spLocks noGrp="1" noRot="1" noChangeAspect="1" noMove="1" noResize="1" noEditPoints="1" noAdjustHandles="1" noChangeArrowheads="1" noChangeShapeType="1" noTextEdit="1"/>
              </p:cNvSpPr>
              <p:nvPr>
                <p:ph idx="1"/>
              </p:nvPr>
            </p:nvSpPr>
            <p:spPr>
              <a:xfrm>
                <a:off x="552099" y="1113178"/>
                <a:ext cx="10515600" cy="5377691"/>
              </a:xfrm>
              <a:blipFill>
                <a:blip r:embed="rId2"/>
                <a:stretch>
                  <a:fillRect l="-1217" t="-1927"/>
                </a:stretch>
              </a:blipFill>
            </p:spPr>
            <p:txBody>
              <a:bodyPr/>
              <a:lstStyle/>
              <a:p>
                <a:r>
                  <a:rPr lang="en-US">
                    <a:noFill/>
                  </a:rPr>
                  <a:t> </a:t>
                </a:r>
              </a:p>
            </p:txBody>
          </p:sp>
        </mc:Fallback>
      </mc:AlternateContent>
    </p:spTree>
    <p:extLst>
      <p:ext uri="{BB962C8B-B14F-4D97-AF65-F5344CB8AC3E}">
        <p14:creationId xmlns:p14="http://schemas.microsoft.com/office/powerpoint/2010/main" val="380709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Factorial</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290919"/>
            <a:ext cx="10515600" cy="4886045"/>
          </a:xfrm>
        </p:spPr>
        <p:txBody>
          <a:bodyPr>
            <a:normAutofit/>
          </a:bodyPr>
          <a:lstStyle/>
          <a:p>
            <a:r>
              <a:rPr lang="en-US" dirty="0">
                <a:solidFill>
                  <a:schemeClr val="accent1">
                    <a:lumMod val="75000"/>
                  </a:schemeClr>
                </a:solidFill>
              </a:rPr>
              <a:t>Complete the recursive function for factorial!</a:t>
            </a:r>
          </a:p>
          <a:p>
            <a:r>
              <a:rPr lang="en-US" dirty="0">
                <a:solidFill>
                  <a:srgbClr val="7030A0"/>
                </a:solidFill>
              </a:rPr>
              <a:t>Note: A recursive function calls itself</a:t>
            </a:r>
          </a:p>
          <a:p>
            <a:endParaRPr lang="en-US" dirty="0"/>
          </a:p>
          <a:p>
            <a:pPr>
              <a:lnSpc>
                <a:spcPct val="110000"/>
              </a:lnSpc>
            </a:pPr>
            <a:r>
              <a:rPr lang="en-US" sz="2400" b="1" dirty="0">
                <a:solidFill>
                  <a:srgbClr val="7030A0"/>
                </a:solidFill>
                <a:latin typeface="Courier New" panose="02070309020205020404" pitchFamily="49" charset="0"/>
                <a:cs typeface="Courier New" panose="02070309020205020404" pitchFamily="49" charset="0"/>
              </a:rPr>
              <a:t>def</a:t>
            </a: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factorial</a:t>
            </a:r>
            <a:r>
              <a:rPr lang="en-US" sz="2400"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n):</a:t>
            </a:r>
          </a:p>
          <a:p>
            <a:pPr>
              <a:lnSpc>
                <a:spcPct val="110000"/>
              </a:lnSpc>
            </a:pPr>
            <a:r>
              <a:rPr lang="en-US" sz="2400" dirty="0">
                <a:latin typeface="Courier New" panose="02070309020205020404" pitchFamily="49" charset="0"/>
                <a:cs typeface="Courier New" panose="02070309020205020404" pitchFamily="49" charset="0"/>
              </a:rPr>
              <a:t>	if ___________:</a:t>
            </a:r>
          </a:p>
          <a:p>
            <a:pPr>
              <a:lnSpc>
                <a:spcPct val="110000"/>
              </a:lnSpc>
            </a:pPr>
            <a:r>
              <a:rPr lang="en-US" sz="2400" dirty="0">
                <a:latin typeface="Courier New" panose="02070309020205020404" pitchFamily="49" charset="0"/>
                <a:cs typeface="Courier New" panose="02070309020205020404" pitchFamily="49" charset="0"/>
              </a:rPr>
              <a:t>		return ___________</a:t>
            </a:r>
          </a:p>
          <a:p>
            <a:pPr>
              <a:lnSpc>
                <a:spcPct val="110000"/>
              </a:lnSpc>
            </a:pPr>
            <a:r>
              <a:rPr lang="en-US" sz="2400" dirty="0">
                <a:latin typeface="Courier New" panose="02070309020205020404" pitchFamily="49" charset="0"/>
                <a:cs typeface="Courier New" panose="02070309020205020404" pitchFamily="49" charset="0"/>
              </a:rPr>
              <a:t>	return ___________________</a:t>
            </a:r>
          </a:p>
        </p:txBody>
      </p:sp>
      <p:sp>
        <p:nvSpPr>
          <p:cNvPr id="4" name="Content Placeholder 2">
            <a:extLst>
              <a:ext uri="{FF2B5EF4-FFF2-40B4-BE49-F238E27FC236}">
                <a16:creationId xmlns:a16="http://schemas.microsoft.com/office/drawing/2014/main" id="{2C6D369C-5686-4C01-BA83-938C271D8A14}"/>
              </a:ext>
            </a:extLst>
          </p:cNvPr>
          <p:cNvSpPr txBox="1">
            <a:spLocks/>
          </p:cNvSpPr>
          <p:nvPr/>
        </p:nvSpPr>
        <p:spPr>
          <a:xfrm>
            <a:off x="8561609" y="2307771"/>
            <a:ext cx="1817914" cy="4125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0! = 1</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 1</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 = 2</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3! = 6</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4! = 24</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8165043-74C4-4526-8488-5957F90D75B6}"/>
                  </a:ext>
                </a:extLst>
              </p14:cNvPr>
              <p14:cNvContentPartPr/>
              <p14:nvPr/>
            </p14:nvContentPartPr>
            <p14:xfrm>
              <a:off x="4399200" y="3663720"/>
              <a:ext cx="823320" cy="196560"/>
            </p14:xfrm>
          </p:contentPart>
        </mc:Choice>
        <mc:Fallback xmlns="">
          <p:pic>
            <p:nvPicPr>
              <p:cNvPr id="5" name="Ink 4">
                <a:extLst>
                  <a:ext uri="{FF2B5EF4-FFF2-40B4-BE49-F238E27FC236}">
                    <a16:creationId xmlns:a16="http://schemas.microsoft.com/office/drawing/2014/main" id="{08165043-74C4-4526-8488-5957F90D75B6}"/>
                  </a:ext>
                </a:extLst>
              </p:cNvPr>
              <p:cNvPicPr/>
              <p:nvPr/>
            </p:nvPicPr>
            <p:blipFill>
              <a:blip r:embed="rId3"/>
              <a:stretch>
                <a:fillRect/>
              </a:stretch>
            </p:blipFill>
            <p:spPr>
              <a:xfrm>
                <a:off x="4389840" y="3654360"/>
                <a:ext cx="842040" cy="215280"/>
              </a:xfrm>
              <a:prstGeom prst="rect">
                <a:avLst/>
              </a:prstGeom>
            </p:spPr>
          </p:pic>
        </mc:Fallback>
      </mc:AlternateContent>
    </p:spTree>
    <p:extLst>
      <p:ext uri="{BB962C8B-B14F-4D97-AF65-F5344CB8AC3E}">
        <p14:creationId xmlns:p14="http://schemas.microsoft.com/office/powerpoint/2010/main" val="1418578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8999CA3-F63C-467F-A651-59CADC24E1FB}"/>
                  </a:ext>
                </a:extLst>
              </p14:cNvPr>
              <p14:cNvContentPartPr/>
              <p14:nvPr/>
            </p14:nvContentPartPr>
            <p14:xfrm>
              <a:off x="118080" y="3152160"/>
              <a:ext cx="4461840" cy="78480"/>
            </p14:xfrm>
          </p:contentPart>
        </mc:Choice>
        <mc:Fallback xmlns="">
          <p:pic>
            <p:nvPicPr>
              <p:cNvPr id="4" name="Ink 3">
                <a:extLst>
                  <a:ext uri="{FF2B5EF4-FFF2-40B4-BE49-F238E27FC236}">
                    <a16:creationId xmlns:a16="http://schemas.microsoft.com/office/drawing/2014/main" id="{98999CA3-F63C-467F-A651-59CADC24E1FB}"/>
                  </a:ext>
                </a:extLst>
              </p:cNvPr>
              <p:cNvPicPr/>
              <p:nvPr/>
            </p:nvPicPr>
            <p:blipFill>
              <a:blip r:embed="rId3"/>
              <a:stretch>
                <a:fillRect/>
              </a:stretch>
            </p:blipFill>
            <p:spPr>
              <a:xfrm>
                <a:off x="108720" y="3142800"/>
                <a:ext cx="4480560" cy="97200"/>
              </a:xfrm>
              <a:prstGeom prst="rect">
                <a:avLst/>
              </a:prstGeom>
            </p:spPr>
          </p:pic>
        </mc:Fallback>
      </mc:AlternateContent>
    </p:spTree>
    <p:extLst>
      <p:ext uri="{BB962C8B-B14F-4D97-AF65-F5344CB8AC3E}">
        <p14:creationId xmlns:p14="http://schemas.microsoft.com/office/powerpoint/2010/main" val="13810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43BE-8F1F-4B8C-87E5-8B70285CF260}"/>
              </a:ext>
            </a:extLst>
          </p:cNvPr>
          <p:cNvSpPr>
            <a:spLocks noGrp="1"/>
          </p:cNvSpPr>
          <p:nvPr>
            <p:ph type="title"/>
          </p:nvPr>
        </p:nvSpPr>
        <p:spPr/>
        <p:txBody>
          <a:bodyPr/>
          <a:lstStyle/>
          <a:p>
            <a:r>
              <a:rPr lang="en-US" dirty="0"/>
              <a:t>Divide and Conquer</a:t>
            </a:r>
          </a:p>
        </p:txBody>
      </p:sp>
      <p:sp>
        <p:nvSpPr>
          <p:cNvPr id="3" name="Content Placeholder 2">
            <a:extLst>
              <a:ext uri="{FF2B5EF4-FFF2-40B4-BE49-F238E27FC236}">
                <a16:creationId xmlns:a16="http://schemas.microsoft.com/office/drawing/2014/main" id="{8FF8DA8B-0F68-4783-9AF4-102E381C35F0}"/>
              </a:ext>
            </a:extLst>
          </p:cNvPr>
          <p:cNvSpPr>
            <a:spLocks noGrp="1"/>
          </p:cNvSpPr>
          <p:nvPr>
            <p:ph idx="1"/>
          </p:nvPr>
        </p:nvSpPr>
        <p:spPr/>
        <p:txBody>
          <a:bodyPr/>
          <a:lstStyle/>
          <a:p>
            <a:r>
              <a:rPr lang="en-US" dirty="0"/>
              <a:t>Merge sort</a:t>
            </a:r>
          </a:p>
          <a:p>
            <a:r>
              <a:rPr lang="en-US" dirty="0">
                <a:solidFill>
                  <a:schemeClr val="tx1"/>
                </a:solidFill>
              </a:rPr>
              <a:t>Detailed code:</a:t>
            </a:r>
            <a:r>
              <a:rPr lang="en-US" dirty="0"/>
              <a:t> </a:t>
            </a:r>
            <a:r>
              <a:rPr lang="en-US" dirty="0">
                <a:hlinkClick r:id="rId2"/>
              </a:rPr>
              <a:t>15-112 Merge Sort</a:t>
            </a:r>
            <a:endParaRPr lang="en-US" dirty="0"/>
          </a:p>
          <a:p>
            <a:endParaRPr lang="en-US" dirty="0"/>
          </a:p>
          <a:p>
            <a:endParaRPr lang="en-US" dirty="0"/>
          </a:p>
        </p:txBody>
      </p:sp>
      <p:sp>
        <p:nvSpPr>
          <p:cNvPr id="6" name="TextBox 5">
            <a:extLst>
              <a:ext uri="{FF2B5EF4-FFF2-40B4-BE49-F238E27FC236}">
                <a16:creationId xmlns:a16="http://schemas.microsoft.com/office/drawing/2014/main" id="{FA94E01A-91DB-47EA-8885-035A4A3118A3}"/>
              </a:ext>
            </a:extLst>
          </p:cNvPr>
          <p:cNvSpPr txBox="1"/>
          <p:nvPr/>
        </p:nvSpPr>
        <p:spPr>
          <a:xfrm>
            <a:off x="6885709" y="240121"/>
            <a:ext cx="5131630" cy="3170099"/>
          </a:xfrm>
          <a:prstGeom prst="rect">
            <a:avLst/>
          </a:prstGeom>
          <a:noFill/>
          <a:ln w="19050">
            <a:solidFill>
              <a:srgbClr val="7030A0"/>
            </a:solidFill>
          </a:ln>
        </p:spPr>
        <p:txBody>
          <a:bodyPr wrap="square">
            <a:spAutoFit/>
          </a:bodyPr>
          <a:lstStyle/>
          <a:p>
            <a:r>
              <a:rPr lang="en-US" sz="2000" dirty="0">
                <a:latin typeface="Courier New" panose="02070309020205020404" pitchFamily="49" charset="0"/>
                <a:cs typeface="Courier New" panose="02070309020205020404" pitchFamily="49" charset="0"/>
              </a:rPr>
              <a:t>def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        </a:t>
            </a:r>
          </a:p>
          <a:p>
            <a:r>
              <a:rPr lang="en-US" sz="2000" dirty="0">
                <a:latin typeface="Courier New" panose="02070309020205020404" pitchFamily="49" charset="0"/>
                <a:cs typeface="Courier New" panose="02070309020205020404" pitchFamily="49" charset="0"/>
              </a:rPr>
              <a:t>  if (</a:t>
            </a:r>
            <a:r>
              <a:rPr lang="en-US" sz="2000" dirty="0" err="1">
                <a:latin typeface="Courier New" panose="02070309020205020404" pitchFamily="49" charset="0"/>
                <a:cs typeface="Courier New" panose="02070309020205020404" pitchFamily="49" charset="0"/>
              </a:rPr>
              <a:t>len</a:t>
            </a:r>
            <a:r>
              <a:rPr lang="en-US" sz="2000" dirty="0">
                <a:latin typeface="Courier New" panose="02070309020205020404" pitchFamily="49" charset="0"/>
                <a:cs typeface="Courier New" panose="02070309020205020404" pitchFamily="49" charset="0"/>
              </a:rPr>
              <a:t>(L) &lt; 2):</a:t>
            </a:r>
          </a:p>
          <a:p>
            <a:r>
              <a:rPr lang="en-US" sz="2000" dirty="0">
                <a:latin typeface="Courier New" panose="02070309020205020404" pitchFamily="49" charset="0"/>
                <a:cs typeface="Courier New" panose="02070309020205020404" pitchFamily="49" charset="0"/>
              </a:rPr>
              <a:t>    return L</a:t>
            </a:r>
          </a:p>
          <a:p>
            <a:r>
              <a:rPr lang="en-US" sz="2000" dirty="0">
                <a:latin typeface="Courier New" panose="02070309020205020404" pitchFamily="49" charset="0"/>
                <a:cs typeface="Courier New" panose="02070309020205020404" pitchFamily="49" charset="0"/>
              </a:rPr>
              <a:t>  else:</a:t>
            </a:r>
          </a:p>
          <a:p>
            <a:r>
              <a:rPr lang="en-US" sz="2000" dirty="0">
                <a:latin typeface="Courier New" panose="02070309020205020404" pitchFamily="49" charset="0"/>
                <a:cs typeface="Courier New" panose="02070309020205020404" pitchFamily="49" charset="0"/>
              </a:rPr>
              <a:t>    mid = </a:t>
            </a:r>
            <a:r>
              <a:rPr lang="en-US" sz="2000" dirty="0" err="1">
                <a:latin typeface="Courier New" panose="02070309020205020404" pitchFamily="49" charset="0"/>
                <a:cs typeface="Courier New" panose="02070309020205020404" pitchFamily="49" charset="0"/>
              </a:rPr>
              <a:t>len</a:t>
            </a:r>
            <a:r>
              <a:rPr lang="en-US" sz="2000" dirty="0">
                <a:latin typeface="Courier New" panose="02070309020205020404" pitchFamily="49" charset="0"/>
                <a:cs typeface="Courier New" panose="02070309020205020404" pitchFamily="49" charset="0"/>
              </a:rPr>
              <a:t>(L)//2</a:t>
            </a:r>
          </a:p>
          <a:p>
            <a:r>
              <a:rPr lang="en-US" sz="2000" dirty="0">
                <a:latin typeface="Courier New" panose="02070309020205020404" pitchFamily="49" charset="0"/>
                <a:cs typeface="Courier New" panose="02070309020205020404" pitchFamily="49" charset="0"/>
              </a:rPr>
              <a:t>    left =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(L[:mid])</a:t>
            </a:r>
          </a:p>
          <a:p>
            <a:r>
              <a:rPr lang="en-US" sz="2000" dirty="0">
                <a:latin typeface="Courier New" panose="02070309020205020404" pitchFamily="49" charset="0"/>
                <a:cs typeface="Courier New" panose="02070309020205020404" pitchFamily="49" charset="0"/>
              </a:rPr>
              <a:t>    right =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(L[mid:])</a:t>
            </a:r>
          </a:p>
          <a:p>
            <a:r>
              <a:rPr lang="en-US" sz="2000" dirty="0">
                <a:latin typeface="Courier New" panose="02070309020205020404" pitchFamily="49" charset="0"/>
                <a:cs typeface="Courier New" panose="02070309020205020404" pitchFamily="49" charset="0"/>
              </a:rPr>
              <a:t>    return </a:t>
            </a:r>
            <a:r>
              <a:rPr lang="en-US" sz="2000" dirty="0">
                <a:solidFill>
                  <a:srgbClr val="7030A0"/>
                </a:solidFill>
                <a:latin typeface="Courier New" panose="02070309020205020404" pitchFamily="49" charset="0"/>
                <a:cs typeface="Courier New" panose="02070309020205020404" pitchFamily="49" charset="0"/>
              </a:rPr>
              <a:t>merge</a:t>
            </a:r>
            <a:r>
              <a:rPr lang="en-US" sz="2000" dirty="0">
                <a:latin typeface="Courier New" panose="02070309020205020404" pitchFamily="49" charset="0"/>
                <a:cs typeface="Courier New" panose="02070309020205020404" pitchFamily="49" charset="0"/>
              </a:rPr>
              <a:t>(left, right)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print(</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([1,5,3,4,2,0]))</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EC3AD3E-0E0A-45BC-8751-7B91F721B0AE}"/>
                  </a:ext>
                </a:extLst>
              </p14:cNvPr>
              <p14:cNvContentPartPr/>
              <p14:nvPr/>
            </p14:nvContentPartPr>
            <p14:xfrm>
              <a:off x="6846480" y="1971360"/>
              <a:ext cx="589680" cy="315360"/>
            </p14:xfrm>
          </p:contentPart>
        </mc:Choice>
        <mc:Fallback xmlns="">
          <p:pic>
            <p:nvPicPr>
              <p:cNvPr id="4" name="Ink 3">
                <a:extLst>
                  <a:ext uri="{FF2B5EF4-FFF2-40B4-BE49-F238E27FC236}">
                    <a16:creationId xmlns:a16="http://schemas.microsoft.com/office/drawing/2014/main" id="{6EC3AD3E-0E0A-45BC-8751-7B91F721B0AE}"/>
                  </a:ext>
                </a:extLst>
              </p:cNvPr>
              <p:cNvPicPr/>
              <p:nvPr/>
            </p:nvPicPr>
            <p:blipFill>
              <a:blip r:embed="rId4"/>
              <a:stretch>
                <a:fillRect/>
              </a:stretch>
            </p:blipFill>
            <p:spPr>
              <a:xfrm>
                <a:off x="6837120" y="1962000"/>
                <a:ext cx="608400" cy="334080"/>
              </a:xfrm>
              <a:prstGeom prst="rect">
                <a:avLst/>
              </a:prstGeom>
            </p:spPr>
          </p:pic>
        </mc:Fallback>
      </mc:AlternateContent>
    </p:spTree>
    <p:extLst>
      <p:ext uri="{BB962C8B-B14F-4D97-AF65-F5344CB8AC3E}">
        <p14:creationId xmlns:p14="http://schemas.microsoft.com/office/powerpoint/2010/main" val="2125608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43BE-8F1F-4B8C-87E5-8B70285CF260}"/>
              </a:ext>
            </a:extLst>
          </p:cNvPr>
          <p:cNvSpPr>
            <a:spLocks noGrp="1"/>
          </p:cNvSpPr>
          <p:nvPr>
            <p:ph type="title"/>
          </p:nvPr>
        </p:nvSpPr>
        <p:spPr/>
        <p:txBody>
          <a:bodyPr/>
          <a:lstStyle/>
          <a:p>
            <a:r>
              <a:rPr lang="en-US" dirty="0"/>
              <a:t>Divide and Conquer</a:t>
            </a:r>
          </a:p>
        </p:txBody>
      </p:sp>
      <p:sp>
        <p:nvSpPr>
          <p:cNvPr id="3" name="Content Placeholder 2">
            <a:extLst>
              <a:ext uri="{FF2B5EF4-FFF2-40B4-BE49-F238E27FC236}">
                <a16:creationId xmlns:a16="http://schemas.microsoft.com/office/drawing/2014/main" id="{8FF8DA8B-0F68-4783-9AF4-102E381C35F0}"/>
              </a:ext>
            </a:extLst>
          </p:cNvPr>
          <p:cNvSpPr>
            <a:spLocks noGrp="1"/>
          </p:cNvSpPr>
          <p:nvPr>
            <p:ph idx="1"/>
          </p:nvPr>
        </p:nvSpPr>
        <p:spPr/>
        <p:txBody>
          <a:bodyPr/>
          <a:lstStyle/>
          <a:p>
            <a:r>
              <a:rPr lang="en-US" dirty="0"/>
              <a:t>Merge sort</a:t>
            </a:r>
          </a:p>
          <a:p>
            <a:r>
              <a:rPr lang="en-US" dirty="0">
                <a:solidFill>
                  <a:schemeClr val="tx1"/>
                </a:solidFill>
              </a:rPr>
              <a:t>Detailed code:</a:t>
            </a:r>
            <a:r>
              <a:rPr lang="en-US" dirty="0"/>
              <a:t> </a:t>
            </a:r>
            <a:r>
              <a:rPr lang="en-US" dirty="0">
                <a:hlinkClick r:id="rId2"/>
              </a:rPr>
              <a:t>15-112 Merge Sort</a:t>
            </a:r>
            <a:endParaRPr lang="en-US" dirty="0"/>
          </a:p>
          <a:p>
            <a:endParaRPr lang="en-US" dirty="0"/>
          </a:p>
          <a:p>
            <a:endParaRPr lang="en-US" dirty="0"/>
          </a:p>
        </p:txBody>
      </p:sp>
      <p:sp>
        <p:nvSpPr>
          <p:cNvPr id="6" name="TextBox 5">
            <a:extLst>
              <a:ext uri="{FF2B5EF4-FFF2-40B4-BE49-F238E27FC236}">
                <a16:creationId xmlns:a16="http://schemas.microsoft.com/office/drawing/2014/main" id="{FA94E01A-91DB-47EA-8885-035A4A3118A3}"/>
              </a:ext>
            </a:extLst>
          </p:cNvPr>
          <p:cNvSpPr txBox="1"/>
          <p:nvPr/>
        </p:nvSpPr>
        <p:spPr>
          <a:xfrm>
            <a:off x="6885709" y="240121"/>
            <a:ext cx="5131630" cy="3170099"/>
          </a:xfrm>
          <a:prstGeom prst="rect">
            <a:avLst/>
          </a:prstGeom>
          <a:noFill/>
          <a:ln w="19050">
            <a:solidFill>
              <a:srgbClr val="7030A0"/>
            </a:solidFill>
          </a:ln>
        </p:spPr>
        <p:txBody>
          <a:bodyPr wrap="square">
            <a:spAutoFit/>
          </a:bodyPr>
          <a:lstStyle/>
          <a:p>
            <a:r>
              <a:rPr lang="en-US" sz="2000" dirty="0">
                <a:latin typeface="Courier New" panose="02070309020205020404" pitchFamily="49" charset="0"/>
                <a:cs typeface="Courier New" panose="02070309020205020404" pitchFamily="49" charset="0"/>
              </a:rPr>
              <a:t>def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        </a:t>
            </a:r>
          </a:p>
          <a:p>
            <a:r>
              <a:rPr lang="en-US" sz="2000" dirty="0">
                <a:latin typeface="Courier New" panose="02070309020205020404" pitchFamily="49" charset="0"/>
                <a:cs typeface="Courier New" panose="02070309020205020404" pitchFamily="49" charset="0"/>
              </a:rPr>
              <a:t>  if (</a:t>
            </a:r>
            <a:r>
              <a:rPr lang="en-US" sz="2000" dirty="0" err="1">
                <a:latin typeface="Courier New" panose="02070309020205020404" pitchFamily="49" charset="0"/>
                <a:cs typeface="Courier New" panose="02070309020205020404" pitchFamily="49" charset="0"/>
              </a:rPr>
              <a:t>len</a:t>
            </a:r>
            <a:r>
              <a:rPr lang="en-US" sz="2000" dirty="0">
                <a:latin typeface="Courier New" panose="02070309020205020404" pitchFamily="49" charset="0"/>
                <a:cs typeface="Courier New" panose="02070309020205020404" pitchFamily="49" charset="0"/>
              </a:rPr>
              <a:t>(L) &lt; 2):</a:t>
            </a:r>
          </a:p>
          <a:p>
            <a:r>
              <a:rPr lang="en-US" sz="2000" dirty="0">
                <a:latin typeface="Courier New" panose="02070309020205020404" pitchFamily="49" charset="0"/>
                <a:cs typeface="Courier New" panose="02070309020205020404" pitchFamily="49" charset="0"/>
              </a:rPr>
              <a:t>    return L</a:t>
            </a:r>
          </a:p>
          <a:p>
            <a:r>
              <a:rPr lang="en-US" sz="2000" dirty="0">
                <a:latin typeface="Courier New" panose="02070309020205020404" pitchFamily="49" charset="0"/>
                <a:cs typeface="Courier New" panose="02070309020205020404" pitchFamily="49" charset="0"/>
              </a:rPr>
              <a:t>  else:</a:t>
            </a:r>
          </a:p>
          <a:p>
            <a:r>
              <a:rPr lang="en-US" sz="2000" dirty="0">
                <a:latin typeface="Courier New" panose="02070309020205020404" pitchFamily="49" charset="0"/>
                <a:cs typeface="Courier New" panose="02070309020205020404" pitchFamily="49" charset="0"/>
              </a:rPr>
              <a:t>    mid = </a:t>
            </a:r>
            <a:r>
              <a:rPr lang="en-US" sz="2000" dirty="0" err="1">
                <a:latin typeface="Courier New" panose="02070309020205020404" pitchFamily="49" charset="0"/>
                <a:cs typeface="Courier New" panose="02070309020205020404" pitchFamily="49" charset="0"/>
              </a:rPr>
              <a:t>len</a:t>
            </a:r>
            <a:r>
              <a:rPr lang="en-US" sz="2000" dirty="0">
                <a:latin typeface="Courier New" panose="02070309020205020404" pitchFamily="49" charset="0"/>
                <a:cs typeface="Courier New" panose="02070309020205020404" pitchFamily="49" charset="0"/>
              </a:rPr>
              <a:t>(L)//2</a:t>
            </a:r>
          </a:p>
          <a:p>
            <a:r>
              <a:rPr lang="en-US" sz="2000" dirty="0">
                <a:latin typeface="Courier New" panose="02070309020205020404" pitchFamily="49" charset="0"/>
                <a:cs typeface="Courier New" panose="02070309020205020404" pitchFamily="49" charset="0"/>
              </a:rPr>
              <a:t>    left =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(L[:mid])</a:t>
            </a:r>
          </a:p>
          <a:p>
            <a:r>
              <a:rPr lang="en-US" sz="2000" dirty="0">
                <a:latin typeface="Courier New" panose="02070309020205020404" pitchFamily="49" charset="0"/>
                <a:cs typeface="Courier New" panose="02070309020205020404" pitchFamily="49" charset="0"/>
              </a:rPr>
              <a:t>    right =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(L[mid:])</a:t>
            </a:r>
          </a:p>
          <a:p>
            <a:r>
              <a:rPr lang="en-US" sz="2000" dirty="0">
                <a:latin typeface="Courier New" panose="02070309020205020404" pitchFamily="49" charset="0"/>
                <a:cs typeface="Courier New" panose="02070309020205020404" pitchFamily="49" charset="0"/>
              </a:rPr>
              <a:t>    return </a:t>
            </a:r>
            <a:r>
              <a:rPr lang="en-US" sz="2000" dirty="0">
                <a:solidFill>
                  <a:srgbClr val="7030A0"/>
                </a:solidFill>
                <a:latin typeface="Courier New" panose="02070309020205020404" pitchFamily="49" charset="0"/>
                <a:cs typeface="Courier New" panose="02070309020205020404" pitchFamily="49" charset="0"/>
              </a:rPr>
              <a:t>merge</a:t>
            </a:r>
            <a:r>
              <a:rPr lang="en-US" sz="2000" dirty="0">
                <a:latin typeface="Courier New" panose="02070309020205020404" pitchFamily="49" charset="0"/>
                <a:cs typeface="Courier New" panose="02070309020205020404" pitchFamily="49" charset="0"/>
              </a:rPr>
              <a:t>(left, right)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print(</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([1,5,3,4,2,0]))</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297F035-280F-4143-A296-4EC6A0597FE3}"/>
                  </a:ext>
                </a:extLst>
              </p14:cNvPr>
              <p14:cNvContentPartPr/>
              <p14:nvPr/>
            </p14:nvContentPartPr>
            <p14:xfrm>
              <a:off x="109080" y="168480"/>
              <a:ext cx="7414920" cy="4590360"/>
            </p14:xfrm>
          </p:contentPart>
        </mc:Choice>
        <mc:Fallback xmlns="">
          <p:pic>
            <p:nvPicPr>
              <p:cNvPr id="4" name="Ink 3">
                <a:extLst>
                  <a:ext uri="{FF2B5EF4-FFF2-40B4-BE49-F238E27FC236}">
                    <a16:creationId xmlns:a16="http://schemas.microsoft.com/office/drawing/2014/main" id="{6297F035-280F-4143-A296-4EC6A0597FE3}"/>
                  </a:ext>
                </a:extLst>
              </p:cNvPr>
              <p:cNvPicPr/>
              <p:nvPr/>
            </p:nvPicPr>
            <p:blipFill>
              <a:blip r:embed="rId4"/>
              <a:stretch>
                <a:fillRect/>
              </a:stretch>
            </p:blipFill>
            <p:spPr>
              <a:xfrm>
                <a:off x="99720" y="159120"/>
                <a:ext cx="7433640" cy="460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327C6F7-84B0-4AAB-BABC-AAD95E7A556A}"/>
                  </a:ext>
                </a:extLst>
              </p14:cNvPr>
              <p14:cNvContentPartPr/>
              <p14:nvPr/>
            </p14:nvContentPartPr>
            <p14:xfrm>
              <a:off x="3517920" y="2761560"/>
              <a:ext cx="1220760" cy="3084480"/>
            </p14:xfrm>
          </p:contentPart>
        </mc:Choice>
        <mc:Fallback xmlns="">
          <p:pic>
            <p:nvPicPr>
              <p:cNvPr id="5" name="Ink 4">
                <a:extLst>
                  <a:ext uri="{FF2B5EF4-FFF2-40B4-BE49-F238E27FC236}">
                    <a16:creationId xmlns:a16="http://schemas.microsoft.com/office/drawing/2014/main" id="{0327C6F7-84B0-4AAB-BABC-AAD95E7A556A}"/>
                  </a:ext>
                </a:extLst>
              </p:cNvPr>
              <p:cNvPicPr/>
              <p:nvPr/>
            </p:nvPicPr>
            <p:blipFill>
              <a:blip r:embed="rId6"/>
              <a:stretch>
                <a:fillRect/>
              </a:stretch>
            </p:blipFill>
            <p:spPr>
              <a:xfrm>
                <a:off x="3508560" y="2752200"/>
                <a:ext cx="1239480" cy="3103200"/>
              </a:xfrm>
              <a:prstGeom prst="rect">
                <a:avLst/>
              </a:prstGeom>
            </p:spPr>
          </p:pic>
        </mc:Fallback>
      </mc:AlternateContent>
    </p:spTree>
    <p:extLst>
      <p:ext uri="{BB962C8B-B14F-4D97-AF65-F5344CB8AC3E}">
        <p14:creationId xmlns:p14="http://schemas.microsoft.com/office/powerpoint/2010/main" val="2714546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F1328D7-B061-40AA-942E-A1F18837F01D}"/>
                  </a:ext>
                </a:extLst>
              </p14:cNvPr>
              <p14:cNvContentPartPr/>
              <p14:nvPr/>
            </p14:nvContentPartPr>
            <p14:xfrm>
              <a:off x="192960" y="3589200"/>
              <a:ext cx="405720" cy="1312200"/>
            </p14:xfrm>
          </p:contentPart>
        </mc:Choice>
        <mc:Fallback xmlns="">
          <p:pic>
            <p:nvPicPr>
              <p:cNvPr id="4" name="Ink 3">
                <a:extLst>
                  <a:ext uri="{FF2B5EF4-FFF2-40B4-BE49-F238E27FC236}">
                    <a16:creationId xmlns:a16="http://schemas.microsoft.com/office/drawing/2014/main" id="{FF1328D7-B061-40AA-942E-A1F18837F01D}"/>
                  </a:ext>
                </a:extLst>
              </p:cNvPr>
              <p:cNvPicPr/>
              <p:nvPr/>
            </p:nvPicPr>
            <p:blipFill>
              <a:blip r:embed="rId3"/>
              <a:stretch>
                <a:fillRect/>
              </a:stretch>
            </p:blipFill>
            <p:spPr>
              <a:xfrm>
                <a:off x="183600" y="3579840"/>
                <a:ext cx="424440" cy="1330920"/>
              </a:xfrm>
              <a:prstGeom prst="rect">
                <a:avLst/>
              </a:prstGeom>
            </p:spPr>
          </p:pic>
        </mc:Fallback>
      </mc:AlternateContent>
    </p:spTree>
    <p:extLst>
      <p:ext uri="{BB962C8B-B14F-4D97-AF65-F5344CB8AC3E}">
        <p14:creationId xmlns:p14="http://schemas.microsoft.com/office/powerpoint/2010/main" val="155582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t>Reminder Binary Search</a:t>
            </a:r>
          </a:p>
        </p:txBody>
      </p:sp>
      <p:sp>
        <p:nvSpPr>
          <p:cNvPr id="5" name="TextBox 4">
            <a:extLst>
              <a:ext uri="{FF2B5EF4-FFF2-40B4-BE49-F238E27FC236}">
                <a16:creationId xmlns:a16="http://schemas.microsoft.com/office/drawing/2014/main" id="{24D00B60-48DC-47F0-8179-E5A1A1A95334}"/>
              </a:ext>
            </a:extLst>
          </p:cNvPr>
          <p:cNvSpPr txBox="1"/>
          <p:nvPr/>
        </p:nvSpPr>
        <p:spPr>
          <a:xfrm>
            <a:off x="5611092" y="1150739"/>
            <a:ext cx="6400800" cy="2554545"/>
          </a:xfrm>
          <a:prstGeom prst="rect">
            <a:avLst/>
          </a:prstGeom>
          <a:noFill/>
          <a:ln w="12700">
            <a:solidFill>
              <a:schemeClr val="tx1"/>
            </a:solidFill>
          </a:ln>
        </p:spPr>
        <p:txBody>
          <a:bodyPr wrap="square">
            <a:spAutoFit/>
          </a:bodyPr>
          <a:lstStyle/>
          <a:p>
            <a:r>
              <a:rPr lang="en-US" sz="1600" dirty="0">
                <a:latin typeface="Courier New" panose="02070309020205020404" pitchFamily="49" charset="0"/>
                <a:cs typeface="Courier New" panose="02070309020205020404" pitchFamily="49" charset="0"/>
              </a:rPr>
              <a:t>binarySearch2(data, key, first, last) {</a:t>
            </a:r>
          </a:p>
          <a:p>
            <a:r>
              <a:rPr lang="en-US" sz="1600" dirty="0">
                <a:latin typeface="Courier New" panose="02070309020205020404" pitchFamily="49" charset="0"/>
                <a:cs typeface="Courier New" panose="02070309020205020404" pitchFamily="49" charset="0"/>
              </a:rPr>
              <a:t>  // TODO base case</a:t>
            </a:r>
          </a:p>
          <a:p>
            <a:r>
              <a:rPr lang="en-US" sz="1600" dirty="0">
                <a:solidFill>
                  <a:schemeClr val="accent6">
                    <a:lumMod val="75000"/>
                  </a:schemeClr>
                </a:solidFill>
                <a:latin typeface="Courier New" panose="02070309020205020404" pitchFamily="49" charset="0"/>
                <a:cs typeface="Courier New" panose="02070309020205020404" pitchFamily="49" charset="0"/>
              </a:rPr>
              <a:t>  int</a:t>
            </a:r>
            <a:r>
              <a:rPr lang="en-US" sz="1600" dirty="0">
                <a:latin typeface="Courier New" panose="02070309020205020404" pitchFamily="49" charset="0"/>
                <a:cs typeface="Courier New" panose="02070309020205020404" pitchFamily="49" charset="0"/>
              </a:rPr>
              <a:t> mid = (first + last) // 2; </a:t>
            </a:r>
          </a:p>
          <a:p>
            <a:r>
              <a:rPr lang="en-US" sz="1600" dirty="0">
                <a:solidFill>
                  <a:schemeClr val="accent2">
                    <a:lumMod val="75000"/>
                  </a:schemeClr>
                </a:solidFill>
                <a:latin typeface="Courier New" panose="02070309020205020404" pitchFamily="49" charset="0"/>
                <a:cs typeface="Courier New" panose="02070309020205020404" pitchFamily="49" charset="0"/>
              </a:rPr>
              <a:t>  if</a:t>
            </a:r>
            <a:r>
              <a:rPr lang="en-US" sz="1600" dirty="0">
                <a:latin typeface="Courier New" panose="02070309020205020404" pitchFamily="49" charset="0"/>
                <a:cs typeface="Courier New" panose="02070309020205020404" pitchFamily="49" charset="0"/>
              </a:rPr>
              <a:t> (data[mid] == key)</a:t>
            </a:r>
          </a:p>
          <a:p>
            <a:r>
              <a:rPr lang="en-US" sz="1600" dirty="0">
                <a:solidFill>
                  <a:schemeClr val="accent2">
                    <a:lumMod val="75000"/>
                  </a:schemeClr>
                </a:solidFill>
                <a:latin typeface="Courier New" panose="02070309020205020404" pitchFamily="49" charset="0"/>
                <a:cs typeface="Courier New" panose="02070309020205020404" pitchFamily="49" charset="0"/>
              </a:rPr>
              <a:t>    return</a:t>
            </a:r>
            <a:r>
              <a:rPr lang="en-US" sz="1600" dirty="0">
                <a:latin typeface="Courier New" panose="02070309020205020404" pitchFamily="49" charset="0"/>
                <a:cs typeface="Courier New" panose="02070309020205020404" pitchFamily="49" charset="0"/>
              </a:rPr>
              <a:t> </a:t>
            </a:r>
            <a:r>
              <a:rPr lang="en-US" sz="1600" dirty="0">
                <a:solidFill>
                  <a:srgbClr val="C00000"/>
                </a:solidFill>
                <a:latin typeface="Courier New" panose="02070309020205020404" pitchFamily="49" charset="0"/>
                <a:cs typeface="Courier New" panose="02070309020205020404" pitchFamily="49" charset="0"/>
              </a:rPr>
              <a:t>true</a:t>
            </a:r>
            <a:r>
              <a:rPr lang="en-US" sz="1600" dirty="0">
                <a:latin typeface="Courier New" panose="02070309020205020404" pitchFamily="49" charset="0"/>
                <a:cs typeface="Courier New" panose="02070309020205020404" pitchFamily="49" charset="0"/>
              </a:rPr>
              <a:t>;</a:t>
            </a:r>
          </a:p>
          <a:p>
            <a:r>
              <a:rPr lang="en-US" sz="1600" dirty="0">
                <a:solidFill>
                  <a:schemeClr val="accent2">
                    <a:lumMod val="75000"/>
                  </a:schemeClr>
                </a:solidFill>
                <a:latin typeface="Courier New" panose="02070309020205020404" pitchFamily="49" charset="0"/>
                <a:cs typeface="Courier New" panose="02070309020205020404" pitchFamily="49" charset="0"/>
              </a:rPr>
              <a:t>  else if </a:t>
            </a:r>
            <a:r>
              <a:rPr lang="en-US" sz="1600" dirty="0">
                <a:latin typeface="Courier New" panose="02070309020205020404" pitchFamily="49" charset="0"/>
                <a:cs typeface="Courier New" panose="02070309020205020404" pitchFamily="49" charset="0"/>
              </a:rPr>
              <a:t>(data[mid] &gt; key)</a:t>
            </a:r>
          </a:p>
          <a:p>
            <a:r>
              <a:rPr lang="en-US" sz="1600" dirty="0">
                <a:solidFill>
                  <a:schemeClr val="accent2">
                    <a:lumMod val="75000"/>
                  </a:schemeClr>
                </a:solidFill>
                <a:latin typeface="Courier New" panose="02070309020205020404" pitchFamily="49" charset="0"/>
                <a:cs typeface="Courier New" panose="02070309020205020404" pitchFamily="49" charset="0"/>
              </a:rPr>
              <a:t>    return</a:t>
            </a:r>
            <a:r>
              <a:rPr lang="en-US" sz="1600" dirty="0">
                <a:latin typeface="Courier New" panose="02070309020205020404" pitchFamily="49" charset="0"/>
                <a:cs typeface="Courier New" panose="02070309020205020404" pitchFamily="49" charset="0"/>
              </a:rPr>
              <a:t> binarySearch2(data, key, first, mid-</a:t>
            </a:r>
            <a:r>
              <a:rPr lang="en-US" sz="1600" dirty="0">
                <a:solidFill>
                  <a:srgbClr val="C00000"/>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a:t>
            </a:r>
          </a:p>
          <a:p>
            <a:r>
              <a:rPr lang="en-US" sz="1600" dirty="0">
                <a:solidFill>
                  <a:schemeClr val="accent2">
                    <a:lumMod val="75000"/>
                  </a:schemeClr>
                </a:solidFill>
                <a:latin typeface="Courier New" panose="02070309020205020404" pitchFamily="49" charset="0"/>
                <a:cs typeface="Courier New" panose="02070309020205020404" pitchFamily="49" charset="0"/>
              </a:rPr>
              <a:t>  else</a:t>
            </a:r>
          </a:p>
          <a:p>
            <a:r>
              <a:rPr lang="en-US" sz="1600" dirty="0">
                <a:solidFill>
                  <a:schemeClr val="accent2">
                    <a:lumMod val="75000"/>
                  </a:schemeClr>
                </a:solidFill>
                <a:latin typeface="Courier New" panose="02070309020205020404" pitchFamily="49" charset="0"/>
                <a:cs typeface="Courier New" panose="02070309020205020404" pitchFamily="49" charset="0"/>
              </a:rPr>
              <a:t>    return</a:t>
            </a:r>
            <a:r>
              <a:rPr lang="en-US" sz="1600" dirty="0">
                <a:latin typeface="Courier New" panose="02070309020205020404" pitchFamily="49" charset="0"/>
                <a:cs typeface="Courier New" panose="02070309020205020404" pitchFamily="49" charset="0"/>
              </a:rPr>
              <a:t> binarySearch2(data, key, mid+</a:t>
            </a:r>
            <a:r>
              <a:rPr lang="en-US" sz="1600" dirty="0">
                <a:solidFill>
                  <a:srgbClr val="C00000"/>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last)</a:t>
            </a:r>
          </a:p>
          <a:p>
            <a:r>
              <a:rPr lang="en-US" sz="1600" dirty="0">
                <a:latin typeface="Courier New" panose="02070309020205020404" pitchFamily="49" charset="0"/>
                <a:cs typeface="Courier New" panose="02070309020205020404" pitchFamily="49" charset="0"/>
              </a:rPr>
              <a:t>}</a:t>
            </a:r>
          </a:p>
        </p:txBody>
      </p:sp>
      <p:sp>
        <p:nvSpPr>
          <p:cNvPr id="6" name="Content Placeholder 2">
            <a:extLst>
              <a:ext uri="{FF2B5EF4-FFF2-40B4-BE49-F238E27FC236}">
                <a16:creationId xmlns:a16="http://schemas.microsoft.com/office/drawing/2014/main" id="{EEB66C04-56A9-448C-8B17-EA3B04804C5B}"/>
              </a:ext>
            </a:extLst>
          </p:cNvPr>
          <p:cNvSpPr>
            <a:spLocks noGrp="1"/>
          </p:cNvSpPr>
          <p:nvPr>
            <p:ph idx="1"/>
          </p:nvPr>
        </p:nvSpPr>
        <p:spPr>
          <a:xfrm>
            <a:off x="552450" y="1112838"/>
            <a:ext cx="10515600" cy="2039937"/>
          </a:xfrm>
        </p:spPr>
        <p:txBody>
          <a:bodyPr/>
          <a:lstStyle/>
          <a:p>
            <a:r>
              <a:rPr lang="en-US" dirty="0"/>
              <a:t>Graph of recursive calls</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893143A-78EF-45C2-ACB6-4A77A74A02B0}"/>
                  </a:ext>
                </a:extLst>
              </p14:cNvPr>
              <p14:cNvContentPartPr/>
              <p14:nvPr/>
            </p14:nvContentPartPr>
            <p14:xfrm>
              <a:off x="670680" y="1768320"/>
              <a:ext cx="2599920" cy="3732480"/>
            </p14:xfrm>
          </p:contentPart>
        </mc:Choice>
        <mc:Fallback xmlns="">
          <p:pic>
            <p:nvPicPr>
              <p:cNvPr id="3" name="Ink 2">
                <a:extLst>
                  <a:ext uri="{FF2B5EF4-FFF2-40B4-BE49-F238E27FC236}">
                    <a16:creationId xmlns:a16="http://schemas.microsoft.com/office/drawing/2014/main" id="{B893143A-78EF-45C2-ACB6-4A77A74A02B0}"/>
                  </a:ext>
                </a:extLst>
              </p:cNvPr>
              <p:cNvPicPr/>
              <p:nvPr/>
            </p:nvPicPr>
            <p:blipFill>
              <a:blip r:embed="rId3"/>
              <a:stretch>
                <a:fillRect/>
              </a:stretch>
            </p:blipFill>
            <p:spPr>
              <a:xfrm>
                <a:off x="661320" y="1758960"/>
                <a:ext cx="2618640" cy="3751200"/>
              </a:xfrm>
              <a:prstGeom prst="rect">
                <a:avLst/>
              </a:prstGeom>
            </p:spPr>
          </p:pic>
        </mc:Fallback>
      </mc:AlternateContent>
    </p:spTree>
    <p:extLst>
      <p:ext uri="{BB962C8B-B14F-4D97-AF65-F5344CB8AC3E}">
        <p14:creationId xmlns:p14="http://schemas.microsoft.com/office/powerpoint/2010/main" val="140228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solidFill>
                  <a:srgbClr val="C00000"/>
                </a:solidFill>
              </a:rPr>
              <a:t>Exercise 2:</a:t>
            </a:r>
            <a:r>
              <a:rPr lang="en-US" dirty="0"/>
              <a:t> Fibonacci Naïve </a:t>
            </a:r>
          </a:p>
        </p:txBody>
      </p:sp>
      <p:sp>
        <p:nvSpPr>
          <p:cNvPr id="5" name="TextBox 4">
            <a:extLst>
              <a:ext uri="{FF2B5EF4-FFF2-40B4-BE49-F238E27FC236}">
                <a16:creationId xmlns:a16="http://schemas.microsoft.com/office/drawing/2014/main" id="{17DE06E1-9192-401C-B976-04F8E98CB3EE}"/>
              </a:ext>
            </a:extLst>
          </p:cNvPr>
          <p:cNvSpPr txBox="1"/>
          <p:nvPr/>
        </p:nvSpPr>
        <p:spPr>
          <a:xfrm>
            <a:off x="552099" y="6359586"/>
            <a:ext cx="8995313" cy="369332"/>
          </a:xfrm>
          <a:prstGeom prst="rect">
            <a:avLst/>
          </a:prstGeom>
          <a:noFill/>
        </p:spPr>
        <p:txBody>
          <a:bodyPr wrap="square">
            <a:spAutoFit/>
          </a:bodyPr>
          <a:lstStyle/>
          <a:p>
            <a:r>
              <a:rPr lang="en-US" dirty="0"/>
              <a:t>https://www.cs.cmu.edu/~112/notes/notes-recursion-part2.html#memoization</a:t>
            </a:r>
          </a:p>
        </p:txBody>
      </p:sp>
      <p:sp>
        <p:nvSpPr>
          <p:cNvPr id="6" name="TextBox 5">
            <a:extLst>
              <a:ext uri="{FF2B5EF4-FFF2-40B4-BE49-F238E27FC236}">
                <a16:creationId xmlns:a16="http://schemas.microsoft.com/office/drawing/2014/main" id="{CE818986-2C04-4138-8DFF-9EE6586CBFD9}"/>
              </a:ext>
            </a:extLst>
          </p:cNvPr>
          <p:cNvSpPr txBox="1"/>
          <p:nvPr/>
        </p:nvSpPr>
        <p:spPr>
          <a:xfrm>
            <a:off x="9184341" y="467983"/>
            <a:ext cx="2531970" cy="4124206"/>
          </a:xfrm>
          <a:prstGeom prst="rect">
            <a:avLst/>
          </a:prstGeom>
          <a:noFill/>
        </p:spPr>
        <p:txBody>
          <a:bodyPr wrap="square" rtlCol="0">
            <a:spAutoFit/>
          </a:bodyPr>
          <a:lstStyle/>
          <a:p>
            <a:r>
              <a:rPr lang="en-US" sz="2800" dirty="0"/>
              <a:t>Fibonacci</a:t>
            </a:r>
            <a:endParaRPr lang="en-US" sz="2000" dirty="0"/>
          </a:p>
          <a:p>
            <a:r>
              <a:rPr lang="en-US" sz="2400" dirty="0">
                <a:latin typeface="Courier New" panose="02070309020205020404" pitchFamily="49" charset="0"/>
                <a:cs typeface="Courier New" panose="02070309020205020404" pitchFamily="49" charset="0"/>
              </a:rPr>
              <a:t>N Value</a:t>
            </a:r>
          </a:p>
          <a:p>
            <a:r>
              <a:rPr lang="en-US" sz="2400" dirty="0">
                <a:latin typeface="Courier New" panose="02070309020205020404" pitchFamily="49" charset="0"/>
                <a:cs typeface="Courier New" panose="02070309020205020404" pitchFamily="49" charset="0"/>
              </a:rPr>
              <a:t>0 1</a:t>
            </a:r>
          </a:p>
          <a:p>
            <a:pPr marL="342900" indent="-342900">
              <a:buAutoNum type="arabicPlain"/>
            </a:pPr>
            <a:r>
              <a:rPr lang="en-US" sz="2400" dirty="0">
                <a:latin typeface="Courier New" panose="02070309020205020404" pitchFamily="49" charset="0"/>
                <a:cs typeface="Courier New" panose="02070309020205020404" pitchFamily="49" charset="0"/>
              </a:rPr>
              <a:t>1</a:t>
            </a:r>
          </a:p>
          <a:p>
            <a:pPr marL="342900" indent="-342900">
              <a:buAutoNum type="arabicPlain"/>
            </a:pPr>
            <a:r>
              <a:rPr lang="en-US" sz="2400" dirty="0">
                <a:latin typeface="Courier New" panose="02070309020205020404" pitchFamily="49" charset="0"/>
                <a:cs typeface="Courier New" panose="02070309020205020404" pitchFamily="49" charset="0"/>
              </a:rPr>
              <a:t>2 = 1+1</a:t>
            </a:r>
          </a:p>
          <a:p>
            <a:pPr marL="342900" indent="-342900">
              <a:buAutoNum type="arabicPlain"/>
            </a:pPr>
            <a:r>
              <a:rPr lang="en-US" sz="2400" dirty="0">
                <a:latin typeface="Courier New" panose="02070309020205020404" pitchFamily="49" charset="0"/>
                <a:cs typeface="Courier New" panose="02070309020205020404" pitchFamily="49" charset="0"/>
              </a:rPr>
              <a:t>3 = 1+2</a:t>
            </a:r>
          </a:p>
          <a:p>
            <a:pPr marL="342900" indent="-342900">
              <a:buAutoNum type="arabicPlain"/>
            </a:pPr>
            <a:r>
              <a:rPr lang="en-US" sz="2400" dirty="0">
                <a:latin typeface="Courier New" panose="02070309020205020404" pitchFamily="49" charset="0"/>
                <a:cs typeface="Courier New" panose="02070309020205020404" pitchFamily="49" charset="0"/>
              </a:rPr>
              <a:t>5 = 2+3</a:t>
            </a:r>
          </a:p>
          <a:p>
            <a:pPr marL="342900" indent="-342900">
              <a:buAutoNum type="arabicPlain"/>
            </a:pPr>
            <a:r>
              <a:rPr lang="en-US" sz="2400" dirty="0">
                <a:latin typeface="Courier New" panose="02070309020205020404" pitchFamily="49" charset="0"/>
                <a:cs typeface="Courier New" panose="02070309020205020404" pitchFamily="49" charset="0"/>
              </a:rPr>
              <a:t>8 = 3+5</a:t>
            </a:r>
          </a:p>
          <a:p>
            <a:pPr marL="342900" indent="-342900">
              <a:buAutoNum type="arabicPlain"/>
            </a:pPr>
            <a:r>
              <a:rPr lang="en-US" sz="2400" dirty="0">
                <a:latin typeface="Courier New" panose="02070309020205020404" pitchFamily="49" charset="0"/>
                <a:cs typeface="Courier New" panose="02070309020205020404" pitchFamily="49" charset="0"/>
              </a:rPr>
              <a:t>13 = 5+8</a:t>
            </a:r>
          </a:p>
          <a:p>
            <a:pPr marL="342900" indent="-342900">
              <a:buAutoNum type="arabicPlain"/>
            </a:pPr>
            <a:r>
              <a:rPr lang="en-US" sz="2400" dirty="0">
                <a:latin typeface="Courier New" panose="02070309020205020404" pitchFamily="49" charset="0"/>
                <a:cs typeface="Courier New" panose="02070309020205020404" pitchFamily="49" charset="0"/>
              </a:rPr>
              <a:t>21 = 8+13</a:t>
            </a:r>
          </a:p>
          <a:p>
            <a:pPr marL="342900" indent="-342900">
              <a:buAutoNum type="arabicPlain"/>
            </a:pPr>
            <a:endParaRPr lang="en-US" sz="2000" dirty="0">
              <a:latin typeface="Courier New" panose="02070309020205020404" pitchFamily="49" charset="0"/>
              <a:cs typeface="Courier New" panose="02070309020205020404" pitchFamily="49" charset="0"/>
            </a:endParaRPr>
          </a:p>
        </p:txBody>
      </p:sp>
      <p:sp>
        <p:nvSpPr>
          <p:cNvPr id="7" name="Content Placeholder 6">
            <a:extLst>
              <a:ext uri="{FF2B5EF4-FFF2-40B4-BE49-F238E27FC236}">
                <a16:creationId xmlns:a16="http://schemas.microsoft.com/office/drawing/2014/main" id="{BBC7F363-F893-473A-9A53-70DA25B44ADE}"/>
              </a:ext>
            </a:extLst>
          </p:cNvPr>
          <p:cNvSpPr>
            <a:spLocks noGrp="1"/>
          </p:cNvSpPr>
          <p:nvPr>
            <p:ph idx="1"/>
          </p:nvPr>
        </p:nvSpPr>
        <p:spPr>
          <a:xfrm>
            <a:off x="552099" y="1113178"/>
            <a:ext cx="7077640" cy="2039539"/>
          </a:xfrm>
        </p:spPr>
        <p:txBody>
          <a:bodyPr/>
          <a:lstStyle/>
          <a:p>
            <a:r>
              <a:rPr lang="en-US" dirty="0"/>
              <a:t>Notebook</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E05A731B-0091-4476-97C5-9EE7E151FCB7}"/>
                  </a:ext>
                </a:extLst>
              </p14:cNvPr>
              <p14:cNvContentPartPr/>
              <p14:nvPr/>
            </p14:nvContentPartPr>
            <p14:xfrm>
              <a:off x="9285120" y="3137400"/>
              <a:ext cx="2905920" cy="1682640"/>
            </p14:xfrm>
          </p:contentPart>
        </mc:Choice>
        <mc:Fallback xmlns="">
          <p:pic>
            <p:nvPicPr>
              <p:cNvPr id="8" name="Ink 7">
                <a:extLst>
                  <a:ext uri="{FF2B5EF4-FFF2-40B4-BE49-F238E27FC236}">
                    <a16:creationId xmlns:a16="http://schemas.microsoft.com/office/drawing/2014/main" id="{E05A731B-0091-4476-97C5-9EE7E151FCB7}"/>
                  </a:ext>
                </a:extLst>
              </p:cNvPr>
              <p:cNvPicPr/>
              <p:nvPr/>
            </p:nvPicPr>
            <p:blipFill>
              <a:blip r:embed="rId3"/>
              <a:stretch>
                <a:fillRect/>
              </a:stretch>
            </p:blipFill>
            <p:spPr>
              <a:xfrm>
                <a:off x="9275760" y="3128040"/>
                <a:ext cx="2924640" cy="1701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9B5BC7F-F9D7-47A0-B272-BC74936DED2C}"/>
                  </a:ext>
                </a:extLst>
              </p14:cNvPr>
              <p14:cNvContentPartPr/>
              <p14:nvPr/>
            </p14:nvContentPartPr>
            <p14:xfrm>
              <a:off x="8516520" y="1383120"/>
              <a:ext cx="561960" cy="231840"/>
            </p14:xfrm>
          </p:contentPart>
        </mc:Choice>
        <mc:Fallback xmlns="">
          <p:pic>
            <p:nvPicPr>
              <p:cNvPr id="4" name="Ink 3">
                <a:extLst>
                  <a:ext uri="{FF2B5EF4-FFF2-40B4-BE49-F238E27FC236}">
                    <a16:creationId xmlns:a16="http://schemas.microsoft.com/office/drawing/2014/main" id="{49B5BC7F-F9D7-47A0-B272-BC74936DED2C}"/>
                  </a:ext>
                </a:extLst>
              </p:cNvPr>
              <p:cNvPicPr/>
              <p:nvPr/>
            </p:nvPicPr>
            <p:blipFill>
              <a:blip r:embed="rId5"/>
              <a:stretch>
                <a:fillRect/>
              </a:stretch>
            </p:blipFill>
            <p:spPr>
              <a:xfrm>
                <a:off x="8507160" y="1373760"/>
                <a:ext cx="580680" cy="250560"/>
              </a:xfrm>
              <a:prstGeom prst="rect">
                <a:avLst/>
              </a:prstGeom>
            </p:spPr>
          </p:pic>
        </mc:Fallback>
      </mc:AlternateContent>
    </p:spTree>
    <p:extLst>
      <p:ext uri="{BB962C8B-B14F-4D97-AF65-F5344CB8AC3E}">
        <p14:creationId xmlns:p14="http://schemas.microsoft.com/office/powerpoint/2010/main" val="1593771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solidFill>
                  <a:srgbClr val="C00000"/>
                </a:solidFill>
              </a:rPr>
              <a:t>Exercise 3:</a:t>
            </a:r>
            <a:r>
              <a:rPr lang="en-US" dirty="0"/>
              <a:t> Fibonacci Naïve </a:t>
            </a:r>
          </a:p>
        </p:txBody>
      </p:sp>
      <p:sp>
        <p:nvSpPr>
          <p:cNvPr id="3" name="Content Placeholder 2">
            <a:extLst>
              <a:ext uri="{FF2B5EF4-FFF2-40B4-BE49-F238E27FC236}">
                <a16:creationId xmlns:a16="http://schemas.microsoft.com/office/drawing/2014/main" id="{AE19C63D-C69A-41EF-92C9-4653D5297B55}"/>
              </a:ext>
            </a:extLst>
          </p:cNvPr>
          <p:cNvSpPr>
            <a:spLocks noGrp="1"/>
          </p:cNvSpPr>
          <p:nvPr>
            <p:ph idx="1"/>
          </p:nvPr>
        </p:nvSpPr>
        <p:spPr/>
        <p:txBody>
          <a:bodyPr/>
          <a:lstStyle/>
          <a:p>
            <a:r>
              <a:rPr lang="en-US" dirty="0"/>
              <a:t>Graph of recursive calls</a:t>
            </a:r>
          </a:p>
        </p:txBody>
      </p:sp>
      <p:sp>
        <p:nvSpPr>
          <p:cNvPr id="5" name="TextBox 4">
            <a:extLst>
              <a:ext uri="{FF2B5EF4-FFF2-40B4-BE49-F238E27FC236}">
                <a16:creationId xmlns:a16="http://schemas.microsoft.com/office/drawing/2014/main" id="{17DE06E1-9192-401C-B976-04F8E98CB3EE}"/>
              </a:ext>
            </a:extLst>
          </p:cNvPr>
          <p:cNvSpPr txBox="1"/>
          <p:nvPr/>
        </p:nvSpPr>
        <p:spPr>
          <a:xfrm>
            <a:off x="552099" y="6359586"/>
            <a:ext cx="8995313" cy="369332"/>
          </a:xfrm>
          <a:prstGeom prst="rect">
            <a:avLst/>
          </a:prstGeom>
          <a:noFill/>
        </p:spPr>
        <p:txBody>
          <a:bodyPr wrap="square">
            <a:spAutoFit/>
          </a:bodyPr>
          <a:lstStyle/>
          <a:p>
            <a:r>
              <a:rPr lang="en-US" dirty="0"/>
              <a:t>https://www.cs.cmu.edu/~112/notes/notes-recursion-part2html#memoization</a:t>
            </a:r>
          </a:p>
        </p:txBody>
      </p:sp>
      <p:pic>
        <p:nvPicPr>
          <p:cNvPr id="6" name="Picture 5">
            <a:extLst>
              <a:ext uri="{FF2B5EF4-FFF2-40B4-BE49-F238E27FC236}">
                <a16:creationId xmlns:a16="http://schemas.microsoft.com/office/drawing/2014/main" id="{DDB427ED-1345-499B-AD71-3F48808F4F5E}"/>
              </a:ext>
            </a:extLst>
          </p:cNvPr>
          <p:cNvPicPr>
            <a:picLocks noChangeAspect="1"/>
          </p:cNvPicPr>
          <p:nvPr/>
        </p:nvPicPr>
        <p:blipFill rotWithShape="1">
          <a:blip r:embed="rId2"/>
          <a:srcRect b="26189"/>
          <a:stretch/>
        </p:blipFill>
        <p:spPr>
          <a:xfrm>
            <a:off x="7291215" y="235323"/>
            <a:ext cx="4726373" cy="1763037"/>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7FD6417-72EA-49D0-A066-0338AE7FC5E6}"/>
                  </a:ext>
                </a:extLst>
              </p14:cNvPr>
              <p14:cNvContentPartPr/>
              <p14:nvPr/>
            </p14:nvContentPartPr>
            <p14:xfrm>
              <a:off x="3293513" y="1625837"/>
              <a:ext cx="1016640" cy="648360"/>
            </p14:xfrm>
          </p:contentPart>
        </mc:Choice>
        <mc:Fallback xmlns="">
          <p:pic>
            <p:nvPicPr>
              <p:cNvPr id="7" name="Ink 6">
                <a:extLst>
                  <a:ext uri="{FF2B5EF4-FFF2-40B4-BE49-F238E27FC236}">
                    <a16:creationId xmlns:a16="http://schemas.microsoft.com/office/drawing/2014/main" id="{77FD6417-72EA-49D0-A066-0338AE7FC5E6}"/>
                  </a:ext>
                </a:extLst>
              </p:cNvPr>
              <p:cNvPicPr/>
              <p:nvPr/>
            </p:nvPicPr>
            <p:blipFill>
              <a:blip r:embed="rId4"/>
              <a:stretch>
                <a:fillRect/>
              </a:stretch>
            </p:blipFill>
            <p:spPr>
              <a:xfrm>
                <a:off x="3284153" y="1616477"/>
                <a:ext cx="10353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5D17A56-85D2-40DD-AFC4-9BBDA478C575}"/>
                  </a:ext>
                </a:extLst>
              </p14:cNvPr>
              <p14:cNvContentPartPr/>
              <p14:nvPr/>
            </p14:nvContentPartPr>
            <p14:xfrm>
              <a:off x="171360" y="1998360"/>
              <a:ext cx="8156520" cy="4293720"/>
            </p14:xfrm>
          </p:contentPart>
        </mc:Choice>
        <mc:Fallback xmlns="">
          <p:pic>
            <p:nvPicPr>
              <p:cNvPr id="8" name="Ink 7">
                <a:extLst>
                  <a:ext uri="{FF2B5EF4-FFF2-40B4-BE49-F238E27FC236}">
                    <a16:creationId xmlns:a16="http://schemas.microsoft.com/office/drawing/2014/main" id="{05D17A56-85D2-40DD-AFC4-9BBDA478C575}"/>
                  </a:ext>
                </a:extLst>
              </p:cNvPr>
              <p:cNvPicPr/>
              <p:nvPr/>
            </p:nvPicPr>
            <p:blipFill>
              <a:blip r:embed="rId6"/>
              <a:stretch>
                <a:fillRect/>
              </a:stretch>
            </p:blipFill>
            <p:spPr>
              <a:xfrm>
                <a:off x="162000" y="1989000"/>
                <a:ext cx="11309400" cy="4312440"/>
              </a:xfrm>
              <a:prstGeom prst="rect">
                <a:avLst/>
              </a:prstGeom>
            </p:spPr>
          </p:pic>
        </mc:Fallback>
      </mc:AlternateContent>
    </p:spTree>
    <p:extLst>
      <p:ext uri="{BB962C8B-B14F-4D97-AF65-F5344CB8AC3E}">
        <p14:creationId xmlns:p14="http://schemas.microsoft.com/office/powerpoint/2010/main" val="406880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t>Fibonacci Dynamic Programming </a:t>
            </a:r>
          </a:p>
        </p:txBody>
      </p:sp>
      <p:sp>
        <p:nvSpPr>
          <p:cNvPr id="3" name="Content Placeholder 2">
            <a:extLst>
              <a:ext uri="{FF2B5EF4-FFF2-40B4-BE49-F238E27FC236}">
                <a16:creationId xmlns:a16="http://schemas.microsoft.com/office/drawing/2014/main" id="{AE19C63D-C69A-41EF-92C9-4653D5297B55}"/>
              </a:ext>
            </a:extLst>
          </p:cNvPr>
          <p:cNvSpPr>
            <a:spLocks noGrp="1"/>
          </p:cNvSpPr>
          <p:nvPr>
            <p:ph idx="1"/>
          </p:nvPr>
        </p:nvSpPr>
        <p:spPr/>
        <p:txBody>
          <a:bodyPr/>
          <a:lstStyle/>
          <a:p>
            <a:r>
              <a:rPr lang="en-US" dirty="0"/>
              <a:t>Graph with overlapping subproblems</a:t>
            </a:r>
          </a:p>
        </p:txBody>
      </p:sp>
      <p:sp>
        <p:nvSpPr>
          <p:cNvPr id="4" name="TextBox 3">
            <a:extLst>
              <a:ext uri="{FF2B5EF4-FFF2-40B4-BE49-F238E27FC236}">
                <a16:creationId xmlns:a16="http://schemas.microsoft.com/office/drawing/2014/main" id="{43AC3782-4844-4C2B-88F7-DBFA41C755DB}"/>
              </a:ext>
            </a:extLst>
          </p:cNvPr>
          <p:cNvSpPr txBox="1"/>
          <p:nvPr/>
        </p:nvSpPr>
        <p:spPr>
          <a:xfrm>
            <a:off x="552099" y="6359586"/>
            <a:ext cx="8995313" cy="369332"/>
          </a:xfrm>
          <a:prstGeom prst="rect">
            <a:avLst/>
          </a:prstGeom>
          <a:noFill/>
        </p:spPr>
        <p:txBody>
          <a:bodyPr wrap="square">
            <a:spAutoFit/>
          </a:bodyPr>
          <a:lstStyle/>
          <a:p>
            <a:r>
              <a:rPr lang="en-US" dirty="0"/>
              <a:t>https://www.cs.cmu.edu/~112/notes/notes-recursion-part2.html#memoization</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D5C118C-63FD-4DC0-ABD0-B073E376204C}"/>
                  </a:ext>
                </a:extLst>
              </p14:cNvPr>
              <p14:cNvContentPartPr/>
              <p14:nvPr/>
            </p14:nvContentPartPr>
            <p14:xfrm>
              <a:off x="3172320" y="1900440"/>
              <a:ext cx="2490840" cy="3817080"/>
            </p14:xfrm>
          </p:contentPart>
        </mc:Choice>
        <mc:Fallback xmlns="">
          <p:pic>
            <p:nvPicPr>
              <p:cNvPr id="5" name="Ink 4">
                <a:extLst>
                  <a:ext uri="{FF2B5EF4-FFF2-40B4-BE49-F238E27FC236}">
                    <a16:creationId xmlns:a16="http://schemas.microsoft.com/office/drawing/2014/main" id="{ED5C118C-63FD-4DC0-ABD0-B073E376204C}"/>
                  </a:ext>
                </a:extLst>
              </p:cNvPr>
              <p:cNvPicPr/>
              <p:nvPr/>
            </p:nvPicPr>
            <p:blipFill>
              <a:blip r:embed="rId3"/>
              <a:stretch>
                <a:fillRect/>
              </a:stretch>
            </p:blipFill>
            <p:spPr>
              <a:xfrm>
                <a:off x="3162960" y="1891080"/>
                <a:ext cx="2509560" cy="3835800"/>
              </a:xfrm>
              <a:prstGeom prst="rect">
                <a:avLst/>
              </a:prstGeom>
            </p:spPr>
          </p:pic>
        </mc:Fallback>
      </mc:AlternateContent>
    </p:spTree>
    <p:extLst>
      <p:ext uri="{BB962C8B-B14F-4D97-AF65-F5344CB8AC3E}">
        <p14:creationId xmlns:p14="http://schemas.microsoft.com/office/powerpoint/2010/main" val="409823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t>Fibonacci Dynamic Programming </a:t>
            </a:r>
          </a:p>
        </p:txBody>
      </p:sp>
      <p:sp>
        <p:nvSpPr>
          <p:cNvPr id="3" name="Content Placeholder 2">
            <a:extLst>
              <a:ext uri="{FF2B5EF4-FFF2-40B4-BE49-F238E27FC236}">
                <a16:creationId xmlns:a16="http://schemas.microsoft.com/office/drawing/2014/main" id="{AE19C63D-C69A-41EF-92C9-4653D5297B55}"/>
              </a:ext>
            </a:extLst>
          </p:cNvPr>
          <p:cNvSpPr>
            <a:spLocks noGrp="1"/>
          </p:cNvSpPr>
          <p:nvPr>
            <p:ph idx="1"/>
          </p:nvPr>
        </p:nvSpPr>
        <p:spPr/>
        <p:txBody>
          <a:bodyPr/>
          <a:lstStyle/>
          <a:p>
            <a:r>
              <a:rPr lang="en-US" dirty="0"/>
              <a:t>Notebook</a:t>
            </a:r>
          </a:p>
        </p:txBody>
      </p:sp>
      <p:sp>
        <p:nvSpPr>
          <p:cNvPr id="4" name="TextBox 3">
            <a:extLst>
              <a:ext uri="{FF2B5EF4-FFF2-40B4-BE49-F238E27FC236}">
                <a16:creationId xmlns:a16="http://schemas.microsoft.com/office/drawing/2014/main" id="{43AC3782-4844-4C2B-88F7-DBFA41C755DB}"/>
              </a:ext>
            </a:extLst>
          </p:cNvPr>
          <p:cNvSpPr txBox="1"/>
          <p:nvPr/>
        </p:nvSpPr>
        <p:spPr>
          <a:xfrm>
            <a:off x="552099" y="6359586"/>
            <a:ext cx="8995313" cy="369332"/>
          </a:xfrm>
          <a:prstGeom prst="rect">
            <a:avLst/>
          </a:prstGeom>
          <a:noFill/>
        </p:spPr>
        <p:txBody>
          <a:bodyPr wrap="square">
            <a:spAutoFit/>
          </a:bodyPr>
          <a:lstStyle/>
          <a:p>
            <a:r>
              <a:rPr lang="en-US" dirty="0"/>
              <a:t>https://www.cs.cmu.edu/~112/notes/notes-recursion-part2.html#memoization</a:t>
            </a:r>
          </a:p>
        </p:txBody>
      </p:sp>
    </p:spTree>
    <p:extLst>
      <p:ext uri="{BB962C8B-B14F-4D97-AF65-F5344CB8AC3E}">
        <p14:creationId xmlns:p14="http://schemas.microsoft.com/office/powerpoint/2010/main" val="3682560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t>Dynamic Programming </a:t>
            </a:r>
          </a:p>
        </p:txBody>
      </p:sp>
      <p:sp>
        <p:nvSpPr>
          <p:cNvPr id="3" name="Content Placeholder 2">
            <a:extLst>
              <a:ext uri="{FF2B5EF4-FFF2-40B4-BE49-F238E27FC236}">
                <a16:creationId xmlns:a16="http://schemas.microsoft.com/office/drawing/2014/main" id="{AE19C63D-C69A-41EF-92C9-4653D5297B55}"/>
              </a:ext>
            </a:extLst>
          </p:cNvPr>
          <p:cNvSpPr>
            <a:spLocks noGrp="1"/>
          </p:cNvSpPr>
          <p:nvPr>
            <p:ph idx="1"/>
          </p:nvPr>
        </p:nvSpPr>
        <p:spPr>
          <a:xfrm>
            <a:off x="552099" y="1113178"/>
            <a:ext cx="10515600" cy="2806640"/>
          </a:xfrm>
        </p:spPr>
        <p:txBody>
          <a:bodyPr/>
          <a:lstStyle/>
          <a:p>
            <a:r>
              <a:rPr lang="en-US" dirty="0"/>
              <a:t>Efficient way to solve problems that can take a long time </a:t>
            </a:r>
          </a:p>
          <a:p>
            <a:pPr marL="457200" indent="-457200">
              <a:buFont typeface="Wingdings" panose="05000000000000000000" pitchFamily="2" charset="2"/>
              <a:buChar char="§"/>
            </a:pPr>
            <a:r>
              <a:rPr lang="en-US" dirty="0">
                <a:solidFill>
                  <a:schemeClr val="tx1"/>
                </a:solidFill>
              </a:rPr>
              <a:t>Dividing them into a set of smaller problems</a:t>
            </a:r>
          </a:p>
          <a:p>
            <a:pPr marL="457200" indent="-457200">
              <a:buFont typeface="Wingdings" panose="05000000000000000000" pitchFamily="2" charset="2"/>
              <a:buChar char="§"/>
            </a:pPr>
            <a:r>
              <a:rPr lang="en-US" dirty="0">
                <a:solidFill>
                  <a:schemeClr val="tx1"/>
                </a:solidFill>
              </a:rPr>
              <a:t>Optimal solutions of each subproblem are stored and used to find the optimal solution for the larger problem</a:t>
            </a:r>
          </a:p>
          <a:p>
            <a:pPr marL="457200" indent="-457200">
              <a:buFont typeface="Wingdings" panose="05000000000000000000" pitchFamily="2" charset="2"/>
              <a:buChar char="§"/>
            </a:pPr>
            <a:r>
              <a:rPr lang="en-US" dirty="0">
                <a:solidFill>
                  <a:schemeClr val="tx1"/>
                </a:solidFill>
              </a:rPr>
              <a:t>Unlike divide and conquer, these problems can overlap.</a:t>
            </a:r>
          </a:p>
        </p:txBody>
      </p:sp>
      <p:sp>
        <p:nvSpPr>
          <p:cNvPr id="5" name="TextBox 4">
            <a:extLst>
              <a:ext uri="{FF2B5EF4-FFF2-40B4-BE49-F238E27FC236}">
                <a16:creationId xmlns:a16="http://schemas.microsoft.com/office/drawing/2014/main" id="{52C34BCA-626E-4FF6-B3B4-A728F8D34312}"/>
              </a:ext>
            </a:extLst>
          </p:cNvPr>
          <p:cNvSpPr txBox="1"/>
          <p:nvPr/>
        </p:nvSpPr>
        <p:spPr>
          <a:xfrm>
            <a:off x="813547" y="6306203"/>
            <a:ext cx="4310860" cy="369332"/>
          </a:xfrm>
          <a:prstGeom prst="rect">
            <a:avLst/>
          </a:prstGeom>
          <a:noFill/>
        </p:spPr>
        <p:txBody>
          <a:bodyPr wrap="none" rtlCol="0">
            <a:spAutoFit/>
          </a:bodyPr>
          <a:lstStyle/>
          <a:p>
            <a:r>
              <a:rPr lang="en-US" dirty="0">
                <a:solidFill>
                  <a:schemeClr val="bg1">
                    <a:lumMod val="75000"/>
                  </a:schemeClr>
                </a:solidFill>
              </a:rPr>
              <a:t>Slide credit: </a:t>
            </a:r>
            <a:r>
              <a:rPr lang="en-US" dirty="0" err="1">
                <a:solidFill>
                  <a:schemeClr val="bg1">
                    <a:lumMod val="75000"/>
                  </a:schemeClr>
                </a:solidFill>
              </a:rPr>
              <a:t>Avrim</a:t>
            </a:r>
            <a:r>
              <a:rPr lang="en-US" dirty="0">
                <a:solidFill>
                  <a:schemeClr val="bg1">
                    <a:lumMod val="75000"/>
                  </a:schemeClr>
                </a:solidFill>
              </a:rPr>
              <a:t> Blum and Anupam Gupta</a:t>
            </a:r>
          </a:p>
        </p:txBody>
      </p:sp>
    </p:spTree>
    <p:extLst>
      <p:ext uri="{BB962C8B-B14F-4D97-AF65-F5344CB8AC3E}">
        <p14:creationId xmlns:p14="http://schemas.microsoft.com/office/powerpoint/2010/main" val="382804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Recursion</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290919"/>
            <a:ext cx="11601450" cy="4886045"/>
          </a:xfrm>
        </p:spPr>
        <p:txBody>
          <a:bodyPr>
            <a:normAutofit/>
          </a:bodyPr>
          <a:lstStyle/>
          <a:p>
            <a:r>
              <a:rPr lang="en-US" dirty="0">
                <a:solidFill>
                  <a:schemeClr val="accent1">
                    <a:lumMod val="75000"/>
                  </a:schemeClr>
                </a:solidFill>
                <a:hlinkClick r:id="rId2"/>
              </a:rPr>
              <a:t>https://www.cs.cmu.edu/~112/notes/notes-recursion-part1.html</a:t>
            </a:r>
            <a:endParaRPr lang="en-US" dirty="0">
              <a:solidFill>
                <a:schemeClr val="accent1">
                  <a:lumMod val="75000"/>
                </a:schemeClr>
              </a:solidFill>
            </a:endParaRPr>
          </a:p>
          <a:p>
            <a:endParaRPr lang="en-US" dirty="0">
              <a:solidFill>
                <a:schemeClr val="accent1">
                  <a:lumMod val="75000"/>
                </a:schemeClr>
              </a:solidFill>
            </a:endParaRPr>
          </a:p>
          <a:p>
            <a:r>
              <a:rPr lang="en-US" dirty="0">
                <a:solidFill>
                  <a:schemeClr val="accent1">
                    <a:lumMod val="75000"/>
                  </a:schemeClr>
                </a:solidFill>
              </a:rPr>
              <a:t>Template</a:t>
            </a:r>
            <a:endParaRPr lang="en-US" dirty="0">
              <a:solidFill>
                <a:srgbClr val="7030A0"/>
              </a:solidFill>
            </a:endParaRPr>
          </a:p>
          <a:p>
            <a:endParaRPr lang="en-US" sz="800" dirty="0"/>
          </a:p>
          <a:p>
            <a:pPr>
              <a:lnSpc>
                <a:spcPct val="110000"/>
              </a:lnSpc>
            </a:pPr>
            <a:r>
              <a:rPr lang="en-US" sz="2400" b="1" dirty="0">
                <a:solidFill>
                  <a:srgbClr val="7030A0"/>
                </a:solidFill>
                <a:latin typeface="Courier New" panose="02070309020205020404" pitchFamily="49" charset="0"/>
                <a:cs typeface="Courier New" panose="02070309020205020404" pitchFamily="49" charset="0"/>
              </a:rPr>
              <a:t>def</a:t>
            </a:r>
            <a:r>
              <a:rPr lang="en-US" sz="2400"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recursiveFunction</a:t>
            </a:r>
            <a:r>
              <a:rPr lang="en-US" sz="2400" dirty="0">
                <a:latin typeface="Courier New" panose="02070309020205020404" pitchFamily="49" charset="0"/>
                <a:cs typeface="Courier New" panose="02070309020205020404" pitchFamily="49" charset="0"/>
              </a:rPr>
              <a:t>():</a:t>
            </a:r>
          </a:p>
          <a:p>
            <a:pPr>
              <a:lnSpc>
                <a:spcPct val="110000"/>
              </a:lnSpc>
            </a:pPr>
            <a:r>
              <a:rPr lang="en-US" sz="2400" dirty="0">
                <a:latin typeface="Courier New" panose="02070309020205020404" pitchFamily="49" charset="0"/>
                <a:cs typeface="Courier New" panose="02070309020205020404" pitchFamily="49" charset="0"/>
              </a:rPr>
              <a:t>	if (this is the base case):</a:t>
            </a:r>
          </a:p>
          <a:p>
            <a:pPr>
              <a:lnSpc>
                <a:spcPct val="110000"/>
              </a:lnSpc>
            </a:pPr>
            <a:r>
              <a:rPr lang="en-US" sz="2400" dirty="0">
                <a:latin typeface="Courier New" panose="02070309020205020404" pitchFamily="49" charset="0"/>
                <a:cs typeface="Courier New" panose="02070309020205020404" pitchFamily="49" charset="0"/>
              </a:rPr>
              <a:t>		do something non-recursive</a:t>
            </a:r>
          </a:p>
          <a:p>
            <a:pPr>
              <a:lnSpc>
                <a:spcPct val="110000"/>
              </a:lnSpc>
            </a:pPr>
            <a:r>
              <a:rPr lang="en-US" sz="2400" dirty="0">
                <a:latin typeface="Courier New" panose="02070309020205020404" pitchFamily="49" charset="0"/>
                <a:cs typeface="Courier New" panose="02070309020205020404" pitchFamily="49" charset="0"/>
              </a:rPr>
              <a:t>	else:</a:t>
            </a:r>
          </a:p>
          <a:p>
            <a:pPr>
              <a:lnSpc>
                <a:spcPct val="110000"/>
              </a:lnSpc>
            </a:pPr>
            <a:r>
              <a:rPr lang="en-US" sz="2400" dirty="0">
                <a:latin typeface="Courier New" panose="02070309020205020404" pitchFamily="49" charset="0"/>
                <a:cs typeface="Courier New" panose="02070309020205020404" pitchFamily="49" charset="0"/>
              </a:rPr>
              <a:t>		do something recursive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371E705-192A-4367-934B-6B36AE766AE1}"/>
                  </a:ext>
                </a:extLst>
              </p14:cNvPr>
              <p14:cNvContentPartPr/>
              <p14:nvPr/>
            </p14:nvContentPartPr>
            <p14:xfrm>
              <a:off x="11131560" y="363960"/>
              <a:ext cx="493200" cy="810720"/>
            </p14:xfrm>
          </p:contentPart>
        </mc:Choice>
        <mc:Fallback xmlns="">
          <p:pic>
            <p:nvPicPr>
              <p:cNvPr id="4" name="Ink 3">
                <a:extLst>
                  <a:ext uri="{FF2B5EF4-FFF2-40B4-BE49-F238E27FC236}">
                    <a16:creationId xmlns:a16="http://schemas.microsoft.com/office/drawing/2014/main" id="{6371E705-192A-4367-934B-6B36AE766AE1}"/>
                  </a:ext>
                </a:extLst>
              </p:cNvPr>
              <p:cNvPicPr/>
              <p:nvPr/>
            </p:nvPicPr>
            <p:blipFill>
              <a:blip r:embed="rId4"/>
              <a:stretch>
                <a:fillRect/>
              </a:stretch>
            </p:blipFill>
            <p:spPr>
              <a:xfrm>
                <a:off x="11122200" y="354600"/>
                <a:ext cx="511920" cy="829440"/>
              </a:xfrm>
              <a:prstGeom prst="rect">
                <a:avLst/>
              </a:prstGeom>
            </p:spPr>
          </p:pic>
        </mc:Fallback>
      </mc:AlternateContent>
    </p:spTree>
    <p:extLst>
      <p:ext uri="{BB962C8B-B14F-4D97-AF65-F5344CB8AC3E}">
        <p14:creationId xmlns:p14="http://schemas.microsoft.com/office/powerpoint/2010/main" val="533364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5DAD-0A8C-4C5B-BB1E-A0B229F9F5F4}"/>
              </a:ext>
            </a:extLst>
          </p:cNvPr>
          <p:cNvSpPr>
            <a:spLocks noGrp="1"/>
          </p:cNvSpPr>
          <p:nvPr>
            <p:ph type="title"/>
          </p:nvPr>
        </p:nvSpPr>
        <p:spPr/>
        <p:txBody>
          <a:bodyPr/>
          <a:lstStyle/>
          <a:p>
            <a:r>
              <a:rPr lang="en-US" dirty="0"/>
              <a:t>Examples from ML</a:t>
            </a:r>
          </a:p>
        </p:txBody>
      </p:sp>
      <p:sp>
        <p:nvSpPr>
          <p:cNvPr id="3" name="Text Placeholder 2">
            <a:extLst>
              <a:ext uri="{FF2B5EF4-FFF2-40B4-BE49-F238E27FC236}">
                <a16:creationId xmlns:a16="http://schemas.microsoft.com/office/drawing/2014/main" id="{BE836217-D745-4C85-853D-A321A2080A1A}"/>
              </a:ext>
            </a:extLst>
          </p:cNvPr>
          <p:cNvSpPr>
            <a:spLocks noGrp="1"/>
          </p:cNvSpPr>
          <p:nvPr>
            <p:ph type="body" idx="1"/>
          </p:nvPr>
        </p:nvSpPr>
        <p:spPr/>
        <p:txBody>
          <a:bodyPr/>
          <a:lstStyle/>
          <a:p>
            <a:r>
              <a:rPr lang="en-US" sz="3600" dirty="0">
                <a:solidFill>
                  <a:schemeClr val="accent1">
                    <a:lumMod val="75000"/>
                  </a:schemeClr>
                </a:solidFill>
              </a:rPr>
              <a:t>Dynamic Programming</a:t>
            </a:r>
          </a:p>
        </p:txBody>
      </p:sp>
    </p:spTree>
    <p:extLst>
      <p:ext uri="{BB962C8B-B14F-4D97-AF65-F5344CB8AC3E}">
        <p14:creationId xmlns:p14="http://schemas.microsoft.com/office/powerpoint/2010/main" val="1333240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MDP: Racing Search Tree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43362" y="1295400"/>
            <a:ext cx="928190" cy="610285"/>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54642" y="3124200"/>
            <a:ext cx="1014614" cy="639346"/>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24561" y="4941332"/>
            <a:ext cx="984797" cy="697468"/>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p:cNvCxnSpPr>
            <a:stCxn id="5" idx="2"/>
            <a:endCxn id="9"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6004" y="3124200"/>
            <a:ext cx="928190" cy="610285"/>
          </a:xfrm>
          <a:prstGeom prst="rect">
            <a:avLst/>
          </a:prstGeom>
          <a:noFill/>
        </p:spPr>
      </p:pic>
      <p:cxnSp>
        <p:nvCxnSpPr>
          <p:cNvPr id="17" name="Straight Arrow Connector 16"/>
          <p:cNvCxnSpPr>
            <a:stCxn id="9" idx="4"/>
            <a:endCxn id="16"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51204" y="3123515"/>
            <a:ext cx="928190"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72842"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p:cNvCxnSpPr>
            <a:stCxn id="25" idx="2"/>
            <a:endCxn id="31"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60804" y="5029200"/>
            <a:ext cx="928190" cy="610285"/>
          </a:xfrm>
          <a:prstGeom prst="rect">
            <a:avLst/>
          </a:prstGeom>
          <a:noFill/>
        </p:spPr>
      </p:pic>
      <p:cxnSp>
        <p:nvCxnSpPr>
          <p:cNvPr id="35" name="Straight Arrow Connector 34"/>
          <p:cNvCxnSpPr>
            <a:stCxn id="31" idx="4"/>
            <a:endCxn id="34"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0604" y="5027830"/>
            <a:ext cx="928190"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59846" y="5027830"/>
            <a:ext cx="928190"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87642"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75604" y="5029200"/>
            <a:ext cx="928190" cy="610285"/>
          </a:xfrm>
          <a:prstGeom prst="rect">
            <a:avLst/>
          </a:prstGeom>
          <a:noFill/>
        </p:spPr>
      </p:pic>
      <p:cxnSp>
        <p:nvCxnSpPr>
          <p:cNvPr id="68" name="Straight Arrow Connector 67"/>
          <p:cNvCxnSpPr>
            <a:stCxn id="65" idx="4"/>
            <a:endCxn id="6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045042" y="5028515"/>
            <a:ext cx="1014614" cy="639346"/>
          </a:xfrm>
          <a:prstGeom prst="rect">
            <a:avLst/>
          </a:prstGeom>
          <a:noFill/>
        </p:spPr>
      </p:pic>
      <p:sp>
        <p:nvSpPr>
          <p:cNvPr id="72" name="Oval 71"/>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Arrow Connector 72"/>
          <p:cNvCxnSpPr>
            <a:stCxn id="6" idx="2"/>
            <a:endCxn id="72"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3004" y="5028515"/>
            <a:ext cx="928190" cy="610285"/>
          </a:xfrm>
          <a:prstGeom prst="rect">
            <a:avLst/>
          </a:prstGeom>
          <a:noFill/>
        </p:spPr>
      </p:pic>
      <p:cxnSp>
        <p:nvCxnSpPr>
          <p:cNvPr id="75" name="Straight Arrow Connector 74"/>
          <p:cNvCxnSpPr>
            <a:stCxn id="72" idx="4"/>
            <a:endCxn id="74"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Straight Arrow Connector 79"/>
          <p:cNvCxnSpPr>
            <a:stCxn id="6" idx="2"/>
            <a:endCxn id="79"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1AE4F29-3F9F-4378-BB53-B1785669B1FB}"/>
              </a:ext>
            </a:extLst>
          </p:cNvPr>
          <p:cNvSpPr txBox="1"/>
          <p:nvPr/>
        </p:nvSpPr>
        <p:spPr>
          <a:xfrm>
            <a:off x="552099" y="6390352"/>
            <a:ext cx="239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Slide: ai.berkeley.edu</a:t>
            </a:r>
          </a:p>
        </p:txBody>
      </p:sp>
      <p:sp>
        <p:nvSpPr>
          <p:cNvPr id="45" name="TextBox 44">
            <a:extLst>
              <a:ext uri="{FF2B5EF4-FFF2-40B4-BE49-F238E27FC236}">
                <a16:creationId xmlns:a16="http://schemas.microsoft.com/office/drawing/2014/main" id="{C12CB91F-9A87-4E81-B654-88C677DAB262}"/>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3682064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MDP: Racing Search Tree</a:t>
            </a:r>
          </a:p>
        </p:txBody>
      </p:sp>
      <p:pic>
        <p:nvPicPr>
          <p:cNvPr id="45" name="Picture 44" descr="RacingSubTre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352800"/>
            <a:ext cx="5803005" cy="2822260"/>
          </a:xfrm>
          <a:prstGeom prst="rect">
            <a:avLst/>
          </a:prstGeom>
        </p:spPr>
      </p:pic>
      <p:grpSp>
        <p:nvGrpSpPr>
          <p:cNvPr id="44" name="Group 43"/>
          <p:cNvGrpSpPr/>
          <p:nvPr/>
        </p:nvGrpSpPr>
        <p:grpSpPr>
          <a:xfrm>
            <a:off x="2982141" y="1447800"/>
            <a:ext cx="6237200" cy="2286000"/>
            <a:chOff x="460604" y="1295400"/>
            <a:chExt cx="11931837" cy="4373146"/>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43363" y="1295400"/>
              <a:ext cx="928189" cy="610285"/>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212034" y="3124200"/>
              <a:ext cx="1014614" cy="639346"/>
            </a:xfrm>
            <a:prstGeom prst="rect">
              <a:avLst/>
            </a:prstGeom>
            <a:noFill/>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407647" y="4941332"/>
              <a:ext cx="984794" cy="697467"/>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p:cNvCxnSpPr>
              <a:stCxn id="5" idx="2"/>
              <a:endCxn id="9" idx="1"/>
            </p:cNvCxnSpPr>
            <p:nvPr/>
          </p:nvCxnSpPr>
          <p:spPr>
            <a:xfrm>
              <a:off x="5207456" y="1905685"/>
              <a:ext cx="2990634"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6004" y="3124200"/>
              <a:ext cx="928189" cy="610285"/>
            </a:xfrm>
            <a:prstGeom prst="rect">
              <a:avLst/>
            </a:prstGeom>
            <a:noFill/>
          </p:spPr>
        </p:pic>
        <p:cxnSp>
          <p:nvCxnSpPr>
            <p:cNvPr id="17" name="Straight Arrow Connector 16"/>
            <p:cNvCxnSpPr>
              <a:stCxn id="9" idx="4"/>
              <a:endCxn id="16" idx="0"/>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51204" y="3123515"/>
              <a:ext cx="928189"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88129"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p:cNvCxnSpPr>
              <a:stCxn id="25" idx="2"/>
              <a:endCxn id="31" idx="1"/>
            </p:cNvCxnSpPr>
            <p:nvPr/>
          </p:nvCxnSpPr>
          <p:spPr>
            <a:xfrm>
              <a:off x="1915298" y="3733800"/>
              <a:ext cx="908145" cy="424951"/>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72547" y="5029200"/>
              <a:ext cx="928189" cy="610285"/>
            </a:xfrm>
            <a:prstGeom prst="rect">
              <a:avLst/>
            </a:prstGeom>
            <a:noFill/>
          </p:spPr>
        </p:pic>
        <p:cxnSp>
          <p:nvCxnSpPr>
            <p:cNvPr id="35" name="Straight Arrow Connector 34"/>
            <p:cNvCxnSpPr>
              <a:stCxn id="31" idx="4"/>
              <a:endCxn id="34"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0604" y="5027830"/>
              <a:ext cx="928189"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59846" y="5027830"/>
              <a:ext cx="928189"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69733"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99923" y="5029200"/>
              <a:ext cx="928189" cy="610285"/>
            </a:xfrm>
            <a:prstGeom prst="rect">
              <a:avLst/>
            </a:prstGeom>
            <a:noFill/>
          </p:spPr>
        </p:pic>
        <p:cxnSp>
          <p:nvCxnSpPr>
            <p:cNvPr id="68" name="Straight Arrow Connector 67"/>
            <p:cNvCxnSpPr>
              <a:stCxn id="65" idx="4"/>
              <a:endCxn id="67"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920493" y="5028515"/>
              <a:ext cx="1014614" cy="639346"/>
            </a:xfrm>
            <a:prstGeom prst="rect">
              <a:avLst/>
            </a:prstGeom>
            <a:noFill/>
          </p:spPr>
        </p:pic>
        <p:sp>
          <p:nvSpPr>
            <p:cNvPr id="72" name="Oval 7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Arrow Connector 72"/>
            <p:cNvCxnSpPr>
              <a:stCxn id="6" idx="2"/>
              <a:endCxn id="72" idx="7"/>
            </p:cNvCxnSpPr>
            <p:nvPr/>
          </p:nvCxnSpPr>
          <p:spPr>
            <a:xfrm flipH="1">
              <a:off x="9738818" y="3763545"/>
              <a:ext cx="980524"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49581" y="5028515"/>
              <a:ext cx="928189" cy="610285"/>
            </a:xfrm>
            <a:prstGeom prst="rect">
              <a:avLst/>
            </a:prstGeom>
            <a:noFill/>
          </p:spPr>
        </p:pic>
        <p:cxnSp>
          <p:nvCxnSpPr>
            <p:cNvPr id="75" name="Straight Arrow Connector 74"/>
            <p:cNvCxnSpPr>
              <a:stCxn id="72" idx="4"/>
              <a:endCxn id="7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Straight Arrow Connector 79"/>
            <p:cNvCxnSpPr>
              <a:stCxn id="6" idx="2"/>
              <a:endCxn id="79" idx="1"/>
            </p:cNvCxnSpPr>
            <p:nvPr/>
          </p:nvCxnSpPr>
          <p:spPr>
            <a:xfrm>
              <a:off x="10719342" y="3763545"/>
              <a:ext cx="977264" cy="3952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91ED826D-5A1E-406E-AFAD-E75F09576DA3}"/>
              </a:ext>
            </a:extLst>
          </p:cNvPr>
          <p:cNvSpPr txBox="1"/>
          <p:nvPr/>
        </p:nvSpPr>
        <p:spPr>
          <a:xfrm>
            <a:off x="552099" y="6390352"/>
            <a:ext cx="239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Slide: ai.berkeley.edu</a:t>
            </a:r>
          </a:p>
        </p:txBody>
      </p:sp>
      <p:sp>
        <p:nvSpPr>
          <p:cNvPr id="47" name="TextBox 46">
            <a:extLst>
              <a:ext uri="{FF2B5EF4-FFF2-40B4-BE49-F238E27FC236}">
                <a16:creationId xmlns:a16="http://schemas.microsoft.com/office/drawing/2014/main" id="{A54C3371-58E3-4F04-8913-CA0EB6443F2A}"/>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2335353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cingSubTree.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29200" y="3657600"/>
            <a:ext cx="5803005" cy="2822260"/>
          </a:xfrm>
          <a:prstGeom prst="rect">
            <a:avLst/>
          </a:prstGeom>
        </p:spPr>
      </p:pic>
      <p:cxnSp>
        <p:nvCxnSpPr>
          <p:cNvPr id="951" name="Straight Arrow Connector 10"/>
          <p:cNvCxnSpPr>
            <a:stCxn id="309" idx="2"/>
            <a:endCxn id="313" idx="1"/>
          </p:cNvCxnSpPr>
          <p:nvPr/>
        </p:nvCxnSpPr>
        <p:spPr>
          <a:xfrm>
            <a:off x="7749492" y="1843018"/>
            <a:ext cx="1563311" cy="4109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MDP: Racing Tree Example</a:t>
            </a:r>
          </a:p>
        </p:txBody>
      </p:sp>
      <p:grpSp>
        <p:nvGrpSpPr>
          <p:cNvPr id="308" name="Group 43"/>
          <p:cNvGrpSpPr/>
          <p:nvPr/>
        </p:nvGrpSpPr>
        <p:grpSpPr>
          <a:xfrm>
            <a:off x="5268141" y="1524000"/>
            <a:ext cx="6237200" cy="2514600"/>
            <a:chOff x="460604" y="858084"/>
            <a:chExt cx="11931837" cy="4810462"/>
          </a:xfrm>
        </p:grpSpPr>
        <p:pic>
          <p:nvPicPr>
            <p:cNvPr id="309"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4743363" y="858084"/>
              <a:ext cx="928189" cy="610286"/>
            </a:xfrm>
            <a:prstGeom prst="rect">
              <a:avLst/>
            </a:prstGeom>
            <a:noFill/>
          </p:spPr>
        </p:pic>
        <p:pic>
          <p:nvPicPr>
            <p:cNvPr id="31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10212034" y="3044658"/>
              <a:ext cx="1014614" cy="639346"/>
            </a:xfrm>
            <a:prstGeom prst="rect">
              <a:avLst/>
            </a:prstGeom>
            <a:noFill/>
          </p:spPr>
        </p:pic>
        <p:pic>
          <p:nvPicPr>
            <p:cNvPr id="311" name="Picture 2"/>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11407647" y="4941331"/>
              <a:ext cx="984794" cy="697467"/>
            </a:xfrm>
            <a:prstGeom prst="rect">
              <a:avLst/>
            </a:prstGeom>
            <a:noFill/>
          </p:spPr>
        </p:pic>
        <p:sp>
          <p:nvSpPr>
            <p:cNvPr id="312"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5" name="Straight Arrow Connector 12"/>
            <p:cNvCxnSpPr>
              <a:stCxn id="309" idx="2"/>
            </p:cNvCxnSpPr>
            <p:nvPr/>
          </p:nvCxnSpPr>
          <p:spPr>
            <a:xfrm flipH="1">
              <a:off x="2030842" y="1468370"/>
              <a:ext cx="3176615" cy="78606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1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566004" y="3044658"/>
              <a:ext cx="928189" cy="610286"/>
            </a:xfrm>
            <a:prstGeom prst="rect">
              <a:avLst/>
            </a:prstGeom>
            <a:noFill/>
          </p:spPr>
        </p:pic>
        <p:cxnSp>
          <p:nvCxnSpPr>
            <p:cNvPr id="317" name="Straight Arrow Connector 16"/>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8" name="Straight Arrow Connector 17"/>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19"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1451203" y="3044658"/>
              <a:ext cx="928189" cy="610286"/>
            </a:xfrm>
            <a:prstGeom prst="rect">
              <a:avLst/>
            </a:prstGeom>
            <a:noFill/>
          </p:spPr>
        </p:pic>
        <p:cxnSp>
          <p:nvCxnSpPr>
            <p:cNvPr id="320" name="Straight Arrow Connector 319"/>
            <p:cNvCxnSpPr>
              <a:endCxn id="319" idx="0"/>
            </p:cNvCxnSpPr>
            <p:nvPr/>
          </p:nvCxnSpPr>
          <p:spPr>
            <a:xfrm flipH="1">
              <a:off x="1915298" y="2435743"/>
              <a:ext cx="7778" cy="608916"/>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1"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3088129" y="5029200"/>
              <a:ext cx="1014614" cy="639346"/>
            </a:xfrm>
            <a:prstGeom prst="rect">
              <a:avLst/>
            </a:prstGeom>
            <a:noFill/>
          </p:spPr>
        </p:pic>
        <p:sp>
          <p:nvSpPr>
            <p:cNvPr id="322" name="Oval 321"/>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3" name="Oval 322"/>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4" name="Straight Arrow Connector 323"/>
            <p:cNvCxnSpPr>
              <a:stCxn id="319" idx="2"/>
              <a:endCxn id="323" idx="1"/>
            </p:cNvCxnSpPr>
            <p:nvPr/>
          </p:nvCxnSpPr>
          <p:spPr>
            <a:xfrm>
              <a:off x="1915298" y="3654944"/>
              <a:ext cx="908145" cy="50380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319" idx="2"/>
              <a:endCxn id="322" idx="7"/>
            </p:cNvCxnSpPr>
            <p:nvPr/>
          </p:nvCxnSpPr>
          <p:spPr>
            <a:xfrm flipH="1">
              <a:off x="1024684" y="3654944"/>
              <a:ext cx="890614" cy="50380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1772547" y="5029200"/>
              <a:ext cx="928189" cy="610286"/>
            </a:xfrm>
            <a:prstGeom prst="rect">
              <a:avLst/>
            </a:prstGeom>
            <a:noFill/>
          </p:spPr>
        </p:pic>
        <p:cxnSp>
          <p:nvCxnSpPr>
            <p:cNvPr id="327" name="Straight Arrow Connector 326"/>
            <p:cNvCxnSpPr>
              <a:stCxn id="323" idx="4"/>
              <a:endCxn id="326"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23" idx="4"/>
              <a:endCxn id="321"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9"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460604" y="5027830"/>
              <a:ext cx="928189" cy="610286"/>
            </a:xfrm>
            <a:prstGeom prst="rect">
              <a:avLst/>
            </a:prstGeom>
            <a:noFill/>
          </p:spPr>
        </p:pic>
        <p:cxnSp>
          <p:nvCxnSpPr>
            <p:cNvPr id="330" name="Straight Arrow Connector 329"/>
            <p:cNvCxnSpPr>
              <a:stCxn id="322" idx="4"/>
              <a:endCxn id="329"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2" name="Straight Arrow Connector 331"/>
            <p:cNvCxnSpPr>
              <a:stCxn id="316" idx="2"/>
              <a:endCxn id="331" idx="7"/>
            </p:cNvCxnSpPr>
            <p:nvPr/>
          </p:nvCxnSpPr>
          <p:spPr>
            <a:xfrm flipH="1">
              <a:off x="5123926" y="3654944"/>
              <a:ext cx="906173" cy="50380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4559846" y="5027830"/>
              <a:ext cx="928189" cy="610286"/>
            </a:xfrm>
            <a:prstGeom prst="rect">
              <a:avLst/>
            </a:prstGeom>
            <a:noFill/>
          </p:spPr>
        </p:pic>
        <p:cxnSp>
          <p:nvCxnSpPr>
            <p:cNvPr id="334" name="Straight Arrow Connector 333"/>
            <p:cNvCxnSpPr>
              <a:stCxn id="331" idx="4"/>
              <a:endCxn id="333"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5"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7169733" y="5029200"/>
              <a:ext cx="1014614" cy="639346"/>
            </a:xfrm>
            <a:prstGeom prst="rect">
              <a:avLst/>
            </a:prstGeom>
            <a:noFill/>
          </p:spPr>
        </p:pic>
        <p:sp>
          <p:nvSpPr>
            <p:cNvPr id="336" name="Oval 335"/>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7" name="Straight Arrow Connector 336"/>
            <p:cNvCxnSpPr>
              <a:stCxn id="316" idx="2"/>
              <a:endCxn id="336" idx="1"/>
            </p:cNvCxnSpPr>
            <p:nvPr/>
          </p:nvCxnSpPr>
          <p:spPr>
            <a:xfrm>
              <a:off x="6030098" y="3654944"/>
              <a:ext cx="909379" cy="50380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999923" y="5029200"/>
              <a:ext cx="928189" cy="610286"/>
            </a:xfrm>
            <a:prstGeom prst="rect">
              <a:avLst/>
            </a:prstGeom>
            <a:noFill/>
          </p:spPr>
        </p:pic>
        <p:cxnSp>
          <p:nvCxnSpPr>
            <p:cNvPr id="339" name="Straight Arrow Connector 338"/>
            <p:cNvCxnSpPr>
              <a:stCxn id="336" idx="4"/>
              <a:endCxn id="338"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36" idx="4"/>
              <a:endCxn id="335"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1"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9920493" y="5028515"/>
              <a:ext cx="1014614" cy="639346"/>
            </a:xfrm>
            <a:prstGeom prst="rect">
              <a:avLst/>
            </a:prstGeom>
            <a:noFill/>
          </p:spPr>
        </p:pic>
        <p:sp>
          <p:nvSpPr>
            <p:cNvPr id="342" name="Oval 34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3" name="Straight Arrow Connector 342"/>
            <p:cNvCxnSpPr>
              <a:stCxn id="310" idx="2"/>
              <a:endCxn id="342" idx="7"/>
            </p:cNvCxnSpPr>
            <p:nvPr/>
          </p:nvCxnSpPr>
          <p:spPr>
            <a:xfrm flipH="1">
              <a:off x="9738820" y="3684004"/>
              <a:ext cx="980522" cy="47406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4"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8549581" y="5028515"/>
              <a:ext cx="928189" cy="610286"/>
            </a:xfrm>
            <a:prstGeom prst="rect">
              <a:avLst/>
            </a:prstGeom>
            <a:noFill/>
          </p:spPr>
        </p:pic>
        <p:cxnSp>
          <p:nvCxnSpPr>
            <p:cNvPr id="345" name="Straight Arrow Connector 344"/>
            <p:cNvCxnSpPr>
              <a:stCxn id="342" idx="4"/>
              <a:endCxn id="34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a:stCxn id="342" idx="4"/>
              <a:endCxn id="34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7" name="Oval 346"/>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8" name="Straight Arrow Connector 347"/>
            <p:cNvCxnSpPr>
              <a:stCxn id="310" idx="2"/>
              <a:endCxn id="347" idx="1"/>
            </p:cNvCxnSpPr>
            <p:nvPr/>
          </p:nvCxnSpPr>
          <p:spPr>
            <a:xfrm>
              <a:off x="10719342" y="3684004"/>
              <a:ext cx="977264" cy="47474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347"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50" name="Rounded Rectangle 349"/>
          <p:cNvSpPr/>
          <p:nvPr/>
        </p:nvSpPr>
        <p:spPr>
          <a:xfrm>
            <a:off x="4953000" y="58674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 name="Right Arrow 350"/>
          <p:cNvSpPr/>
          <p:nvPr/>
        </p:nvSpPr>
        <p:spPr>
          <a:xfrm flipH="1">
            <a:off x="4038600" y="60256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4" name="Picture 353" descr="TP_tmp.png"/>
          <p:cNvPicPr>
            <a:picLocks noChangeAspect="1"/>
          </p:cNvPicPr>
          <p:nvPr>
            <p:custDataLst>
              <p:tags r:id="rId1"/>
            </p:custDataLst>
          </p:nvPr>
        </p:nvPicPr>
        <p:blipFill>
          <a:blip r:embed="rId21" cstate="print"/>
          <a:stretch>
            <a:fillRect/>
          </a:stretch>
        </p:blipFill>
        <p:spPr bwMode="auto">
          <a:xfrm>
            <a:off x="533400" y="6096000"/>
            <a:ext cx="864620" cy="279057"/>
          </a:xfrm>
          <a:prstGeom prst="rect">
            <a:avLst/>
          </a:prstGeom>
          <a:noFill/>
          <a:ln/>
          <a:effectLst/>
        </p:spPr>
      </p:pic>
      <p:pic>
        <p:nvPicPr>
          <p:cNvPr id="353" name="Picture 2"/>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915006" y="6096000"/>
            <a:ext cx="367414" cy="241575"/>
          </a:xfrm>
          <a:prstGeom prst="rect">
            <a:avLst/>
          </a:prstGeom>
          <a:noFill/>
        </p:spPr>
      </p:pic>
      <p:pic>
        <p:nvPicPr>
          <p:cNvPr id="355" name="Picture 354" descr="TP_tmp.png"/>
          <p:cNvPicPr>
            <a:picLocks noChangeAspect="1"/>
          </p:cNvPicPr>
          <p:nvPr>
            <p:custDataLst>
              <p:tags r:id="rId2"/>
            </p:custDataLst>
          </p:nvPr>
        </p:nvPicPr>
        <p:blipFill>
          <a:blip r:embed="rId21" cstate="print"/>
          <a:stretch>
            <a:fillRect/>
          </a:stretch>
        </p:blipFill>
        <p:spPr bwMode="auto">
          <a:xfrm>
            <a:off x="1649980" y="6096000"/>
            <a:ext cx="864620" cy="279057"/>
          </a:xfrm>
          <a:prstGeom prst="rect">
            <a:avLst/>
          </a:prstGeom>
          <a:noFill/>
          <a:ln/>
          <a:effectLst/>
        </p:spPr>
      </p:pic>
      <p:pic>
        <p:nvPicPr>
          <p:cNvPr id="357" name="Picture 356" descr="TP_tmp.png"/>
          <p:cNvPicPr>
            <a:picLocks noChangeAspect="1"/>
          </p:cNvPicPr>
          <p:nvPr>
            <p:custDataLst>
              <p:tags r:id="rId3"/>
            </p:custDataLst>
          </p:nvPr>
        </p:nvPicPr>
        <p:blipFill>
          <a:blip r:embed="rId21" cstate="print"/>
          <a:stretch>
            <a:fillRect/>
          </a:stretch>
        </p:blipFill>
        <p:spPr bwMode="auto">
          <a:xfrm>
            <a:off x="2792980" y="6096000"/>
            <a:ext cx="864620" cy="279057"/>
          </a:xfrm>
          <a:prstGeom prst="rect">
            <a:avLst/>
          </a:prstGeom>
          <a:noFill/>
          <a:ln/>
          <a:effectLst/>
        </p:spPr>
      </p:pic>
      <p:pic>
        <p:nvPicPr>
          <p:cNvPr id="359"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6051604"/>
            <a:ext cx="389821" cy="276085"/>
          </a:xfrm>
          <a:prstGeom prst="rect">
            <a:avLst/>
          </a:prstGeom>
          <a:noFill/>
        </p:spPr>
      </p:pic>
      <p:pic>
        <p:nvPicPr>
          <p:cNvPr id="360"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6087424"/>
            <a:ext cx="401623" cy="253078"/>
          </a:xfrm>
          <a:prstGeom prst="rect">
            <a:avLst/>
          </a:prstGeom>
          <a:noFill/>
        </p:spPr>
      </p:pic>
      <p:sp>
        <p:nvSpPr>
          <p:cNvPr id="361" name="Rounded Rectangle 360"/>
          <p:cNvSpPr/>
          <p:nvPr/>
        </p:nvSpPr>
        <p:spPr>
          <a:xfrm>
            <a:off x="381000" y="58674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Rounded Rectangle 361"/>
          <p:cNvSpPr/>
          <p:nvPr/>
        </p:nvSpPr>
        <p:spPr>
          <a:xfrm>
            <a:off x="4953000" y="47244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ight Arrow 362"/>
          <p:cNvSpPr/>
          <p:nvPr/>
        </p:nvSpPr>
        <p:spPr>
          <a:xfrm flipH="1">
            <a:off x="4038600" y="48826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1" name="Picture 370" descr="TP_tmp.png"/>
          <p:cNvPicPr>
            <a:picLocks noChangeAspect="1"/>
          </p:cNvPicPr>
          <p:nvPr>
            <p:custDataLst>
              <p:tags r:id="rId4"/>
            </p:custDataLst>
          </p:nvPr>
        </p:nvPicPr>
        <p:blipFill>
          <a:blip r:embed="rId25" cstate="print"/>
          <a:stretch>
            <a:fillRect/>
          </a:stretch>
        </p:blipFill>
        <p:spPr bwMode="auto">
          <a:xfrm>
            <a:off x="533144" y="4953000"/>
            <a:ext cx="865130" cy="279221"/>
          </a:xfrm>
          <a:prstGeom prst="rect">
            <a:avLst/>
          </a:prstGeom>
          <a:noFill/>
          <a:ln/>
          <a:effectLst/>
        </p:spPr>
      </p:pic>
      <p:pic>
        <p:nvPicPr>
          <p:cNvPr id="365" name="Picture 2"/>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915006" y="4953000"/>
            <a:ext cx="367414" cy="241575"/>
          </a:xfrm>
          <a:prstGeom prst="rect">
            <a:avLst/>
          </a:prstGeom>
          <a:noFill/>
        </p:spPr>
      </p:pic>
      <p:pic>
        <p:nvPicPr>
          <p:cNvPr id="372" name="Picture 371" descr="TP_tmp.png"/>
          <p:cNvPicPr>
            <a:picLocks noChangeAspect="1"/>
          </p:cNvPicPr>
          <p:nvPr>
            <p:custDataLst>
              <p:tags r:id="rId5"/>
            </p:custDataLst>
          </p:nvPr>
        </p:nvPicPr>
        <p:blipFill>
          <a:blip r:embed="rId25" cstate="print"/>
          <a:stretch>
            <a:fillRect/>
          </a:stretch>
        </p:blipFill>
        <p:spPr bwMode="auto">
          <a:xfrm>
            <a:off x="1649724" y="4953000"/>
            <a:ext cx="865130" cy="279221"/>
          </a:xfrm>
          <a:prstGeom prst="rect">
            <a:avLst/>
          </a:prstGeom>
          <a:noFill/>
          <a:ln/>
          <a:effectLst/>
        </p:spPr>
      </p:pic>
      <p:pic>
        <p:nvPicPr>
          <p:cNvPr id="373" name="Picture 372" descr="TP_tmp.png"/>
          <p:cNvPicPr>
            <a:picLocks noChangeAspect="1"/>
          </p:cNvPicPr>
          <p:nvPr>
            <p:custDataLst>
              <p:tags r:id="rId6"/>
            </p:custDataLst>
          </p:nvPr>
        </p:nvPicPr>
        <p:blipFill>
          <a:blip r:embed="rId25" cstate="print"/>
          <a:stretch>
            <a:fillRect/>
          </a:stretch>
        </p:blipFill>
        <p:spPr bwMode="auto">
          <a:xfrm>
            <a:off x="2792724" y="4953000"/>
            <a:ext cx="865130" cy="279221"/>
          </a:xfrm>
          <a:prstGeom prst="rect">
            <a:avLst/>
          </a:prstGeom>
          <a:noFill/>
          <a:ln/>
          <a:effectLst/>
        </p:spPr>
      </p:pic>
      <p:pic>
        <p:nvPicPr>
          <p:cNvPr id="368"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4908604"/>
            <a:ext cx="389821" cy="276085"/>
          </a:xfrm>
          <a:prstGeom prst="rect">
            <a:avLst/>
          </a:prstGeom>
          <a:noFill/>
        </p:spPr>
      </p:pic>
      <p:pic>
        <p:nvPicPr>
          <p:cNvPr id="369"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4944424"/>
            <a:ext cx="401623" cy="253078"/>
          </a:xfrm>
          <a:prstGeom prst="rect">
            <a:avLst/>
          </a:prstGeom>
          <a:noFill/>
        </p:spPr>
      </p:pic>
      <p:sp>
        <p:nvSpPr>
          <p:cNvPr id="370" name="Rounded Rectangle 369"/>
          <p:cNvSpPr/>
          <p:nvPr/>
        </p:nvSpPr>
        <p:spPr>
          <a:xfrm>
            <a:off x="381000" y="47244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4" name="Rounded Rectangle 373"/>
          <p:cNvSpPr/>
          <p:nvPr/>
        </p:nvSpPr>
        <p:spPr>
          <a:xfrm>
            <a:off x="4953000" y="3597302"/>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 name="Right Arrow 374"/>
          <p:cNvSpPr/>
          <p:nvPr/>
        </p:nvSpPr>
        <p:spPr>
          <a:xfrm flipH="1">
            <a:off x="4038600" y="3755564"/>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3" name="Picture 382" descr="TP_tmp.png"/>
          <p:cNvPicPr>
            <a:picLocks noChangeAspect="1"/>
          </p:cNvPicPr>
          <p:nvPr>
            <p:custDataLst>
              <p:tags r:id="rId7"/>
            </p:custDataLst>
          </p:nvPr>
        </p:nvPicPr>
        <p:blipFill>
          <a:blip r:embed="rId26" cstate="print"/>
          <a:stretch>
            <a:fillRect/>
          </a:stretch>
        </p:blipFill>
        <p:spPr bwMode="auto">
          <a:xfrm>
            <a:off x="532889" y="3825902"/>
            <a:ext cx="865640" cy="279386"/>
          </a:xfrm>
          <a:prstGeom prst="rect">
            <a:avLst/>
          </a:prstGeom>
          <a:noFill/>
          <a:ln/>
          <a:effectLst/>
        </p:spPr>
      </p:pic>
      <p:pic>
        <p:nvPicPr>
          <p:cNvPr id="377" name="Picture 2"/>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915006" y="3825902"/>
            <a:ext cx="367414" cy="241575"/>
          </a:xfrm>
          <a:prstGeom prst="rect">
            <a:avLst/>
          </a:prstGeom>
          <a:noFill/>
        </p:spPr>
      </p:pic>
      <p:pic>
        <p:nvPicPr>
          <p:cNvPr id="384" name="Picture 383" descr="TP_tmp.png"/>
          <p:cNvPicPr>
            <a:picLocks noChangeAspect="1"/>
          </p:cNvPicPr>
          <p:nvPr>
            <p:custDataLst>
              <p:tags r:id="rId8"/>
            </p:custDataLst>
          </p:nvPr>
        </p:nvPicPr>
        <p:blipFill>
          <a:blip r:embed="rId26" cstate="print"/>
          <a:stretch>
            <a:fillRect/>
          </a:stretch>
        </p:blipFill>
        <p:spPr bwMode="auto">
          <a:xfrm>
            <a:off x="1649469" y="3825902"/>
            <a:ext cx="865640" cy="279386"/>
          </a:xfrm>
          <a:prstGeom prst="rect">
            <a:avLst/>
          </a:prstGeom>
          <a:noFill/>
          <a:ln/>
          <a:effectLst/>
        </p:spPr>
      </p:pic>
      <p:pic>
        <p:nvPicPr>
          <p:cNvPr id="385" name="Picture 384" descr="TP_tmp.png"/>
          <p:cNvPicPr>
            <a:picLocks noChangeAspect="1"/>
          </p:cNvPicPr>
          <p:nvPr>
            <p:custDataLst>
              <p:tags r:id="rId9"/>
            </p:custDataLst>
          </p:nvPr>
        </p:nvPicPr>
        <p:blipFill>
          <a:blip r:embed="rId26" cstate="print"/>
          <a:stretch>
            <a:fillRect/>
          </a:stretch>
        </p:blipFill>
        <p:spPr bwMode="auto">
          <a:xfrm>
            <a:off x="2792468" y="3825902"/>
            <a:ext cx="865640" cy="279386"/>
          </a:xfrm>
          <a:prstGeom prst="rect">
            <a:avLst/>
          </a:prstGeom>
          <a:noFill/>
          <a:ln/>
          <a:effectLst/>
        </p:spPr>
      </p:pic>
      <p:pic>
        <p:nvPicPr>
          <p:cNvPr id="380"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3781506"/>
            <a:ext cx="389821" cy="276085"/>
          </a:xfrm>
          <a:prstGeom prst="rect">
            <a:avLst/>
          </a:prstGeom>
          <a:noFill/>
        </p:spPr>
      </p:pic>
      <p:pic>
        <p:nvPicPr>
          <p:cNvPr id="381"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3817326"/>
            <a:ext cx="401623" cy="253078"/>
          </a:xfrm>
          <a:prstGeom prst="rect">
            <a:avLst/>
          </a:prstGeom>
          <a:noFill/>
        </p:spPr>
      </p:pic>
      <p:sp>
        <p:nvSpPr>
          <p:cNvPr id="382" name="Rounded Rectangle 381"/>
          <p:cNvSpPr/>
          <p:nvPr/>
        </p:nvSpPr>
        <p:spPr>
          <a:xfrm>
            <a:off x="381000" y="3597302"/>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 name="Rounded Rectangle 385"/>
          <p:cNvSpPr/>
          <p:nvPr/>
        </p:nvSpPr>
        <p:spPr>
          <a:xfrm>
            <a:off x="4953000" y="2474845"/>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7" name="Right Arrow 386"/>
          <p:cNvSpPr/>
          <p:nvPr/>
        </p:nvSpPr>
        <p:spPr>
          <a:xfrm flipH="1">
            <a:off x="4038600" y="2633107"/>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9" name="Picture 398" descr="TP_tmp.png"/>
          <p:cNvPicPr>
            <a:picLocks noChangeAspect="1"/>
          </p:cNvPicPr>
          <p:nvPr>
            <p:custDataLst>
              <p:tags r:id="rId10"/>
            </p:custDataLst>
          </p:nvPr>
        </p:nvPicPr>
        <p:blipFill>
          <a:blip r:embed="rId27" cstate="print"/>
          <a:stretch>
            <a:fillRect/>
          </a:stretch>
        </p:blipFill>
        <p:spPr bwMode="auto">
          <a:xfrm>
            <a:off x="532633" y="2703445"/>
            <a:ext cx="866151" cy="279551"/>
          </a:xfrm>
          <a:prstGeom prst="rect">
            <a:avLst/>
          </a:prstGeom>
          <a:noFill/>
          <a:ln/>
          <a:effectLst/>
        </p:spPr>
      </p:pic>
      <p:pic>
        <p:nvPicPr>
          <p:cNvPr id="389" name="Picture 2"/>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915006" y="2703445"/>
            <a:ext cx="367414" cy="241575"/>
          </a:xfrm>
          <a:prstGeom prst="rect">
            <a:avLst/>
          </a:prstGeom>
          <a:noFill/>
        </p:spPr>
      </p:pic>
      <p:pic>
        <p:nvPicPr>
          <p:cNvPr id="400" name="Picture 399" descr="TP_tmp.png"/>
          <p:cNvPicPr>
            <a:picLocks noChangeAspect="1"/>
          </p:cNvPicPr>
          <p:nvPr>
            <p:custDataLst>
              <p:tags r:id="rId11"/>
            </p:custDataLst>
          </p:nvPr>
        </p:nvPicPr>
        <p:blipFill>
          <a:blip r:embed="rId27" cstate="print"/>
          <a:stretch>
            <a:fillRect/>
          </a:stretch>
        </p:blipFill>
        <p:spPr bwMode="auto">
          <a:xfrm>
            <a:off x="1649213" y="2703445"/>
            <a:ext cx="866151" cy="279551"/>
          </a:xfrm>
          <a:prstGeom prst="rect">
            <a:avLst/>
          </a:prstGeom>
          <a:noFill/>
          <a:ln/>
          <a:effectLst/>
        </p:spPr>
      </p:pic>
      <p:pic>
        <p:nvPicPr>
          <p:cNvPr id="401" name="Picture 400" descr="TP_tmp.png"/>
          <p:cNvPicPr>
            <a:picLocks noChangeAspect="1"/>
          </p:cNvPicPr>
          <p:nvPr>
            <p:custDataLst>
              <p:tags r:id="rId12"/>
            </p:custDataLst>
          </p:nvPr>
        </p:nvPicPr>
        <p:blipFill>
          <a:blip r:embed="rId27" cstate="print"/>
          <a:stretch>
            <a:fillRect/>
          </a:stretch>
        </p:blipFill>
        <p:spPr bwMode="auto">
          <a:xfrm>
            <a:off x="2792212" y="2703445"/>
            <a:ext cx="866151" cy="279551"/>
          </a:xfrm>
          <a:prstGeom prst="rect">
            <a:avLst/>
          </a:prstGeom>
          <a:noFill/>
          <a:ln/>
          <a:effectLst/>
        </p:spPr>
      </p:pic>
      <p:pic>
        <p:nvPicPr>
          <p:cNvPr id="392"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2659049"/>
            <a:ext cx="389821" cy="276085"/>
          </a:xfrm>
          <a:prstGeom prst="rect">
            <a:avLst/>
          </a:prstGeom>
          <a:noFill/>
        </p:spPr>
      </p:pic>
      <p:pic>
        <p:nvPicPr>
          <p:cNvPr id="393"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2694869"/>
            <a:ext cx="401623" cy="253078"/>
          </a:xfrm>
          <a:prstGeom prst="rect">
            <a:avLst/>
          </a:prstGeom>
          <a:noFill/>
        </p:spPr>
      </p:pic>
      <p:sp>
        <p:nvSpPr>
          <p:cNvPr id="394" name="Rounded Rectangle 393"/>
          <p:cNvSpPr/>
          <p:nvPr/>
        </p:nvSpPr>
        <p:spPr>
          <a:xfrm>
            <a:off x="381000" y="2474845"/>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 name="Rounded Rectangle 401"/>
          <p:cNvSpPr/>
          <p:nvPr/>
        </p:nvSpPr>
        <p:spPr>
          <a:xfrm>
            <a:off x="4953000" y="13716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 name="Right Arrow 402"/>
          <p:cNvSpPr/>
          <p:nvPr/>
        </p:nvSpPr>
        <p:spPr>
          <a:xfrm flipH="1">
            <a:off x="4038600" y="15298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54" name="Picture 953" descr="TP_tmp.png"/>
          <p:cNvPicPr>
            <a:picLocks noChangeAspect="1"/>
          </p:cNvPicPr>
          <p:nvPr>
            <p:custDataLst>
              <p:tags r:id="rId13"/>
            </p:custDataLst>
          </p:nvPr>
        </p:nvPicPr>
        <p:blipFill>
          <a:blip r:embed="rId28" cstate="print"/>
          <a:stretch>
            <a:fillRect/>
          </a:stretch>
        </p:blipFill>
        <p:spPr bwMode="auto">
          <a:xfrm>
            <a:off x="532377" y="1600200"/>
            <a:ext cx="866662" cy="279716"/>
          </a:xfrm>
          <a:prstGeom prst="rect">
            <a:avLst/>
          </a:prstGeom>
          <a:noFill/>
          <a:ln/>
          <a:effectLst/>
        </p:spPr>
      </p:pic>
      <p:pic>
        <p:nvPicPr>
          <p:cNvPr id="405" name="Picture 2"/>
          <p:cNvPicPr>
            <a:picLocks noChangeAspect="1" noChangeArrowheads="1"/>
          </p:cNvPicPr>
          <p:nvPr/>
        </p:nvPicPr>
        <p:blipFill>
          <a:blip r:embed="rId29" cstate="print">
            <a:extLst>
              <a:ext uri="{28A0092B-C50C-407E-A947-70E740481C1C}">
                <a14:useLocalDpi xmlns:a14="http://schemas.microsoft.com/office/drawing/2010/main" val="0"/>
              </a:ext>
            </a:extLst>
          </a:blip>
          <a:stretch>
            <a:fillRect/>
          </a:stretch>
        </p:blipFill>
        <p:spPr bwMode="auto">
          <a:xfrm>
            <a:off x="915006" y="1600200"/>
            <a:ext cx="367414" cy="241575"/>
          </a:xfrm>
          <a:prstGeom prst="rect">
            <a:avLst/>
          </a:prstGeom>
          <a:noFill/>
        </p:spPr>
      </p:pic>
      <p:pic>
        <p:nvPicPr>
          <p:cNvPr id="955" name="Picture 954" descr="TP_tmp.png"/>
          <p:cNvPicPr>
            <a:picLocks noChangeAspect="1"/>
          </p:cNvPicPr>
          <p:nvPr>
            <p:custDataLst>
              <p:tags r:id="rId14"/>
            </p:custDataLst>
          </p:nvPr>
        </p:nvPicPr>
        <p:blipFill>
          <a:blip r:embed="rId28" cstate="print"/>
          <a:stretch>
            <a:fillRect/>
          </a:stretch>
        </p:blipFill>
        <p:spPr bwMode="auto">
          <a:xfrm>
            <a:off x="1648957" y="1600200"/>
            <a:ext cx="866662" cy="279716"/>
          </a:xfrm>
          <a:prstGeom prst="rect">
            <a:avLst/>
          </a:prstGeom>
          <a:noFill/>
          <a:ln/>
          <a:effectLst/>
        </p:spPr>
      </p:pic>
      <p:pic>
        <p:nvPicPr>
          <p:cNvPr id="956" name="Picture 955" descr="TP_tmp.png"/>
          <p:cNvPicPr>
            <a:picLocks noChangeAspect="1"/>
          </p:cNvPicPr>
          <p:nvPr>
            <p:custDataLst>
              <p:tags r:id="rId15"/>
            </p:custDataLst>
          </p:nvPr>
        </p:nvPicPr>
        <p:blipFill>
          <a:blip r:embed="rId28" cstate="print"/>
          <a:stretch>
            <a:fillRect/>
          </a:stretch>
        </p:blipFill>
        <p:spPr bwMode="auto">
          <a:xfrm>
            <a:off x="2791956" y="1600200"/>
            <a:ext cx="866662" cy="279716"/>
          </a:xfrm>
          <a:prstGeom prst="rect">
            <a:avLst/>
          </a:prstGeom>
          <a:noFill/>
          <a:ln/>
          <a:effectLst/>
        </p:spPr>
      </p:pic>
      <p:pic>
        <p:nvPicPr>
          <p:cNvPr id="408"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1555804"/>
            <a:ext cx="389821" cy="276085"/>
          </a:xfrm>
          <a:prstGeom prst="rect">
            <a:avLst/>
          </a:prstGeom>
          <a:noFill/>
        </p:spPr>
      </p:pic>
      <p:pic>
        <p:nvPicPr>
          <p:cNvPr id="409"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1591624"/>
            <a:ext cx="401623" cy="253078"/>
          </a:xfrm>
          <a:prstGeom prst="rect">
            <a:avLst/>
          </a:prstGeom>
          <a:noFill/>
        </p:spPr>
      </p:pic>
      <p:sp>
        <p:nvSpPr>
          <p:cNvPr id="410" name="Rounded Rectangle 409"/>
          <p:cNvSpPr/>
          <p:nvPr/>
        </p:nvSpPr>
        <p:spPr>
          <a:xfrm>
            <a:off x="381000" y="13716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949CFD2A-A54C-405F-9188-D7F04A4CA86E}"/>
              </a:ext>
            </a:extLst>
          </p:cNvPr>
          <p:cNvSpPr txBox="1"/>
          <p:nvPr/>
        </p:nvSpPr>
        <p:spPr>
          <a:xfrm rot="16200000">
            <a:off x="10765704" y="5225534"/>
            <a:ext cx="239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Slide: ai.berkeley.edu</a:t>
            </a:r>
          </a:p>
        </p:txBody>
      </p:sp>
      <p:sp>
        <p:nvSpPr>
          <p:cNvPr id="93" name="TextBox 92">
            <a:extLst>
              <a:ext uri="{FF2B5EF4-FFF2-40B4-BE49-F238E27FC236}">
                <a16:creationId xmlns:a16="http://schemas.microsoft.com/office/drawing/2014/main" id="{0C364D16-DDCE-4203-A9F6-95CF5DE7312F}"/>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0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0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0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5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0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0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351" grpId="0" animBg="1"/>
      <p:bldP spid="361" grpId="0" animBg="1"/>
      <p:bldP spid="362" grpId="0" animBg="1"/>
      <p:bldP spid="363" grpId="0" animBg="1"/>
      <p:bldP spid="370" grpId="0" animBg="1"/>
      <p:bldP spid="374" grpId="0" animBg="1"/>
      <p:bldP spid="375" grpId="0" animBg="1"/>
      <p:bldP spid="382" grpId="0" animBg="1"/>
      <p:bldP spid="386" grpId="0" animBg="1"/>
      <p:bldP spid="387" grpId="0" animBg="1"/>
      <p:bldP spid="394" grpId="0" animBg="1"/>
      <p:bldP spid="402" grpId="0" animBg="1"/>
      <p:bldP spid="403" grpId="0" animBg="1"/>
      <p:bldP spid="4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MDP: </a:t>
            </a:r>
            <a:r>
              <a:rPr lang="en-US" dirty="0">
                <a:ea typeface="ＭＳ Ｐゴシック" pitchFamily="34" charset="-128"/>
                <a:sym typeface="Symbol" pitchFamily="18" charset="2"/>
              </a:rPr>
              <a:t>Value Iteration</a:t>
            </a:r>
          </a:p>
        </p:txBody>
      </p:sp>
      <p:sp>
        <p:nvSpPr>
          <p:cNvPr id="1757187" name="Rectangle 3"/>
          <p:cNvSpPr>
            <a:spLocks noGrp="1" noChangeArrowheads="1"/>
          </p:cNvSpPr>
          <p:nvPr>
            <p:ph idx="1"/>
          </p:nvPr>
        </p:nvSpPr>
        <p:spPr>
          <a:xfrm>
            <a:off x="457200" y="1447800"/>
            <a:ext cx="11277600" cy="4800600"/>
          </a:xfrm>
        </p:spPr>
        <p:txBody>
          <a:bodyPr/>
          <a:lstStyle/>
          <a:p>
            <a:pPr>
              <a:lnSpc>
                <a:spcPct val="80000"/>
              </a:lnSpc>
            </a:pPr>
            <a:r>
              <a:rPr lang="en-US" sz="2400" dirty="0">
                <a:ea typeface="ＭＳ Ｐゴシック" pitchFamily="34" charset="-128"/>
              </a:rPr>
              <a:t>Start with V</a:t>
            </a:r>
            <a:r>
              <a:rPr lang="en-US" sz="2400" baseline="-25000" dirty="0">
                <a:ea typeface="ＭＳ Ｐゴシック" pitchFamily="34" charset="-128"/>
              </a:rPr>
              <a:t>0</a:t>
            </a:r>
            <a:r>
              <a:rPr lang="en-US" sz="2400" dirty="0">
                <a:ea typeface="ＭＳ Ｐゴシック" pitchFamily="34" charset="-128"/>
              </a:rPr>
              <a:t>(s) = 0: no time steps left means an expected reward sum of zero</a:t>
            </a:r>
          </a:p>
          <a:p>
            <a:pPr lvl="2">
              <a:lnSpc>
                <a:spcPct val="80000"/>
              </a:lnSpc>
            </a:pPr>
            <a:endParaRPr lang="en-US" sz="1600" dirty="0">
              <a:ea typeface="ＭＳ Ｐゴシック" pitchFamily="34" charset="-128"/>
            </a:endParaRPr>
          </a:p>
          <a:p>
            <a:pPr>
              <a:lnSpc>
                <a:spcPct val="80000"/>
              </a:lnSpc>
            </a:pPr>
            <a:r>
              <a:rPr lang="en-US" sz="2400" dirty="0">
                <a:ea typeface="ＭＳ Ｐゴシック" pitchFamily="34" charset="-128"/>
              </a:rPr>
              <a:t>Given vector of </a:t>
            </a:r>
            <a:r>
              <a:rPr lang="en-US" sz="2400" dirty="0" err="1">
                <a:ea typeface="ＭＳ Ｐゴシック" pitchFamily="34" charset="-128"/>
              </a:rPr>
              <a:t>V</a:t>
            </a:r>
            <a:r>
              <a:rPr lang="en-US" sz="2400" baseline="-25000" dirty="0" err="1">
                <a:ea typeface="ＭＳ Ｐゴシック" pitchFamily="34" charset="-128"/>
              </a:rPr>
              <a:t>k</a:t>
            </a:r>
            <a:r>
              <a:rPr lang="en-US" sz="2400" dirty="0">
                <a:ea typeface="ＭＳ Ｐゴシック" pitchFamily="34" charset="-128"/>
              </a:rPr>
              <a:t>(s) values, do one ply of </a:t>
            </a:r>
            <a:r>
              <a:rPr lang="en-US" sz="2400" dirty="0" err="1">
                <a:ea typeface="ＭＳ Ｐゴシック" pitchFamily="34" charset="-128"/>
              </a:rPr>
              <a:t>expectimax</a:t>
            </a:r>
            <a:r>
              <a:rPr lang="en-US" sz="2400" dirty="0">
                <a:ea typeface="ＭＳ Ｐゴシック" pitchFamily="34" charset="-128"/>
              </a:rPr>
              <a:t> from each state:</a:t>
            </a: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a:lnSpc>
                <a:spcPct val="80000"/>
              </a:lnSpc>
            </a:pPr>
            <a:r>
              <a:rPr lang="en-US" sz="2400" dirty="0">
                <a:ea typeface="ＭＳ Ｐゴシック" pitchFamily="34" charset="-128"/>
              </a:rPr>
              <a:t>Repeat until convergence</a:t>
            </a:r>
          </a:p>
          <a:p>
            <a:pPr marL="0" lvl="1" indent="0">
              <a:lnSpc>
                <a:spcPct val="80000"/>
              </a:lnSpc>
              <a:buNone/>
            </a:pPr>
            <a:endParaRPr lang="en-US" sz="2000" dirty="0">
              <a:ea typeface="ＭＳ Ｐゴシック" pitchFamily="34" charset="-128"/>
            </a:endParaRPr>
          </a:p>
        </p:txBody>
      </p:sp>
      <p:pic>
        <p:nvPicPr>
          <p:cNvPr id="29" name="Picture 28" descr="txp_fig"/>
          <p:cNvPicPr>
            <a:picLocks noChangeAspect="1"/>
          </p:cNvPicPr>
          <p:nvPr>
            <p:custDataLst>
              <p:tags r:id="rId1"/>
            </p:custDataLst>
          </p:nvPr>
        </p:nvPicPr>
        <p:blipFill>
          <a:blip r:embed="rId4" cstate="print"/>
          <a:stretch>
            <a:fillRect/>
          </a:stretch>
        </p:blipFill>
        <p:spPr bwMode="auto">
          <a:xfrm>
            <a:off x="1142684" y="2667000"/>
            <a:ext cx="7266933" cy="690930"/>
          </a:xfrm>
          <a:prstGeom prst="rect">
            <a:avLst/>
          </a:prstGeom>
          <a:noFill/>
          <a:ln/>
          <a:effectLst/>
        </p:spPr>
      </p:pic>
      <p:grpSp>
        <p:nvGrpSpPr>
          <p:cNvPr id="8" name="Group 10"/>
          <p:cNvGrpSpPr>
            <a:grpSpLocks/>
          </p:cNvGrpSpPr>
          <p:nvPr/>
        </p:nvGrpSpPr>
        <p:grpSpPr bwMode="auto">
          <a:xfrm>
            <a:off x="9220200" y="2286001"/>
            <a:ext cx="2286000" cy="2214564"/>
            <a:chOff x="2400" y="1401"/>
            <a:chExt cx="1440" cy="1395"/>
          </a:xfrm>
        </p:grpSpPr>
        <p:sp>
          <p:nvSpPr>
            <p:cNvPr id="9" name="AutoShape 11"/>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10" name="Group 12"/>
            <p:cNvGrpSpPr>
              <a:grpSpLocks/>
            </p:cNvGrpSpPr>
            <p:nvPr/>
          </p:nvGrpSpPr>
          <p:grpSpPr bwMode="auto">
            <a:xfrm>
              <a:off x="2529" y="1617"/>
              <a:ext cx="1263" cy="361"/>
              <a:chOff x="1584" y="1680"/>
              <a:chExt cx="2352" cy="336"/>
            </a:xfrm>
          </p:grpSpPr>
          <p:sp>
            <p:nvSpPr>
              <p:cNvPr id="23" name="Line 13"/>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4" name="Line 14"/>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5" name="Line 15"/>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6" name="Line 16"/>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11" name="Oval 17"/>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12" name="Group 18"/>
            <p:cNvGrpSpPr>
              <a:grpSpLocks/>
            </p:cNvGrpSpPr>
            <p:nvPr/>
          </p:nvGrpSpPr>
          <p:grpSpPr bwMode="auto">
            <a:xfrm>
              <a:off x="2400" y="2107"/>
              <a:ext cx="1057" cy="386"/>
              <a:chOff x="1536" y="2400"/>
              <a:chExt cx="1584" cy="624"/>
            </a:xfrm>
          </p:grpSpPr>
          <p:sp>
            <p:nvSpPr>
              <p:cNvPr id="19" name="Line 19"/>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Line 20"/>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Line 21"/>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Line 22"/>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13" name="Text Box 23"/>
            <p:cNvSpPr txBox="1">
              <a:spLocks noChangeArrowheads="1"/>
            </p:cNvSpPr>
            <p:nvPr/>
          </p:nvSpPr>
          <p:spPr bwMode="auto">
            <a:xfrm>
              <a:off x="3024" y="1680"/>
              <a:ext cx="129" cy="291"/>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a:rPr>
                <a:t>a</a:t>
              </a:r>
            </a:p>
          </p:txBody>
        </p:sp>
        <p:sp>
          <p:nvSpPr>
            <p:cNvPr id="14" name="Text Box 24"/>
            <p:cNvSpPr txBox="1">
              <a:spLocks noChangeArrowheads="1"/>
            </p:cNvSpPr>
            <p:nvPr/>
          </p:nvSpPr>
          <p:spPr bwMode="auto">
            <a:xfrm>
              <a:off x="3216" y="1401"/>
              <a:ext cx="624" cy="29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Calibri"/>
                  <a:ea typeface="+mn-ea"/>
                  <a:cs typeface="Calibri"/>
                </a:rPr>
                <a:t>V</a:t>
              </a:r>
              <a:r>
                <a:rPr kumimoji="0" lang="en-US" sz="2400" b="0" i="0" u="none" strike="noStrike" kern="1200" cap="none" spc="0" normalizeH="0" baseline="-25000" noProof="0" dirty="0">
                  <a:ln>
                    <a:noFill/>
                  </a:ln>
                  <a:solidFill>
                    <a:srgbClr val="0000FF"/>
                  </a:solidFill>
                  <a:effectLst/>
                  <a:uLnTx/>
                  <a:uFillTx/>
                  <a:latin typeface="Calibri"/>
                  <a:ea typeface="+mn-ea"/>
                  <a:cs typeface="Calibri"/>
                </a:rPr>
                <a:t>k+1</a:t>
              </a:r>
              <a:r>
                <a:rPr kumimoji="0" lang="en-US" sz="2400" b="0" i="0" u="none" strike="noStrike" kern="1200" cap="none" spc="0" normalizeH="0" baseline="0" noProof="0" dirty="0">
                  <a:ln>
                    <a:noFill/>
                  </a:ln>
                  <a:solidFill>
                    <a:srgbClr val="0000FF"/>
                  </a:solidFill>
                  <a:effectLst/>
                  <a:uLnTx/>
                  <a:uFillTx/>
                  <a:latin typeface="Calibri"/>
                  <a:ea typeface="+mn-ea"/>
                  <a:cs typeface="Calibri"/>
                </a:rPr>
                <a:t>(s)</a:t>
              </a:r>
            </a:p>
          </p:txBody>
        </p:sp>
        <p:sp>
          <p:nvSpPr>
            <p:cNvPr id="15" name="Text Box 25"/>
            <p:cNvSpPr txBox="1">
              <a:spLocks noChangeArrowheads="1"/>
            </p:cNvSpPr>
            <p:nvPr/>
          </p:nvSpPr>
          <p:spPr bwMode="auto">
            <a:xfrm>
              <a:off x="2976" y="1920"/>
              <a:ext cx="559" cy="291"/>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Calibri"/>
                  <a:ea typeface="+mn-ea"/>
                  <a:cs typeface="Calibri"/>
                </a:rPr>
                <a:t>s, a</a:t>
              </a:r>
            </a:p>
          </p:txBody>
        </p:sp>
        <p:sp>
          <p:nvSpPr>
            <p:cNvPr id="16" name="Text Box 26"/>
            <p:cNvSpPr txBox="1">
              <a:spLocks noChangeArrowheads="1"/>
            </p:cNvSpPr>
            <p:nvPr/>
          </p:nvSpPr>
          <p:spPr bwMode="auto">
            <a:xfrm>
              <a:off x="2592" y="2265"/>
              <a:ext cx="504" cy="291"/>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Calibri"/>
                </a:rPr>
                <a:t>s,a,s</a:t>
              </a:r>
              <a:r>
                <a:rPr kumimoji="0" lang="ja-JP" altLang="en-US" sz="2400" b="0" i="0" u="none" strike="noStrike" kern="1200" cap="none" spc="0" normalizeH="0" baseline="0" noProof="0">
                  <a:ln>
                    <a:noFill/>
                  </a:ln>
                  <a:solidFill>
                    <a:prstClr val="black"/>
                  </a:solidFill>
                  <a:effectLst/>
                  <a:uLnTx/>
                  <a:uFillTx/>
                  <a:latin typeface="Calibri"/>
                  <a:ea typeface="游ゴシック" panose="020B0400000000000000" pitchFamily="34" charset="-128"/>
                  <a:cs typeface="Calibri"/>
                </a:rPr>
                <a:t>’</a:t>
              </a: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8" name="Text Box 28"/>
            <p:cNvSpPr txBox="1">
              <a:spLocks noChangeArrowheads="1"/>
            </p:cNvSpPr>
            <p:nvPr/>
          </p:nvSpPr>
          <p:spPr bwMode="auto">
            <a:xfrm>
              <a:off x="2789" y="2505"/>
              <a:ext cx="667" cy="291"/>
            </a:xfrm>
            <a:prstGeom prst="rect">
              <a:avLst/>
            </a:prstGeom>
            <a:noFill/>
            <a:ln w="9525">
              <a:noFill/>
              <a:miter lim="800000"/>
              <a:headEnd/>
              <a:tailEnd/>
            </a:ln>
          </p:spPr>
          <p:txBody>
            <a:bodyPr wrap="square">
              <a:spAutoFit/>
            </a:bodyPr>
            <a:lstStyle/>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err="1">
                  <a:ln>
                    <a:noFill/>
                  </a:ln>
                  <a:solidFill>
                    <a:srgbClr val="0000FF"/>
                  </a:solidFill>
                  <a:effectLst/>
                  <a:uLnTx/>
                  <a:uFillTx/>
                  <a:latin typeface="Calibri"/>
                  <a:ea typeface="+mn-ea"/>
                  <a:cs typeface="Calibri"/>
                </a:rPr>
                <a:t>V</a:t>
              </a:r>
              <a:r>
                <a:rPr kumimoji="0" lang="en-US" sz="2400" b="0" i="0" u="none" strike="noStrike" kern="1200" cap="none" spc="0" normalizeH="0" baseline="-25000" noProof="0" dirty="0" err="1">
                  <a:ln>
                    <a:noFill/>
                  </a:ln>
                  <a:solidFill>
                    <a:srgbClr val="0000FF"/>
                  </a:solidFill>
                  <a:effectLst/>
                  <a:uLnTx/>
                  <a:uFillTx/>
                  <a:latin typeface="Calibri"/>
                  <a:ea typeface="+mn-ea"/>
                  <a:cs typeface="Calibri"/>
                </a:rPr>
                <a:t>k</a:t>
              </a:r>
              <a:r>
                <a:rPr kumimoji="0" lang="en-US" sz="2400" b="0" i="0" u="none" strike="noStrike" kern="1200" cap="none" spc="0" normalizeH="0" baseline="0" noProof="0" dirty="0">
                  <a:ln>
                    <a:noFill/>
                  </a:ln>
                  <a:solidFill>
                    <a:srgbClr val="0000FF"/>
                  </a:solidFill>
                  <a:effectLst/>
                  <a:uLnTx/>
                  <a:uFillTx/>
                  <a:latin typeface="Calibri"/>
                  <a:ea typeface="+mn-ea"/>
                  <a:cs typeface="Calibri"/>
                </a:rPr>
                <a:t>(s’</a:t>
              </a:r>
              <a:r>
                <a:rPr kumimoji="0" lang="en-US" altLang="ja-JP" sz="2400" b="0" i="0" u="none" strike="noStrike" kern="1200" cap="none" spc="0" normalizeH="0" baseline="0" noProof="0" dirty="0">
                  <a:ln>
                    <a:noFill/>
                  </a:ln>
                  <a:solidFill>
                    <a:srgbClr val="0000FF"/>
                  </a:solidFill>
                  <a:effectLst/>
                  <a:uLnTx/>
                  <a:uFillTx/>
                  <a:latin typeface="Calibri"/>
                  <a:ea typeface="游ゴシック" panose="020B0400000000000000" pitchFamily="34" charset="-128"/>
                  <a:cs typeface="Calibri"/>
                </a:rPr>
                <a:t>)</a:t>
              </a:r>
              <a:endParaRPr kumimoji="0" lang="en-US" sz="2400" b="0" i="0" u="none" strike="noStrike" kern="1200" cap="none" spc="0" normalizeH="0" baseline="0" noProof="0" dirty="0">
                <a:ln>
                  <a:noFill/>
                </a:ln>
                <a:solidFill>
                  <a:srgbClr val="0000FF"/>
                </a:solidFill>
                <a:effectLst/>
                <a:uLnTx/>
                <a:uFillTx/>
                <a:latin typeface="Calibri"/>
                <a:ea typeface="+mn-ea"/>
                <a:cs typeface="Calibri"/>
              </a:endParaRPr>
            </a:p>
          </p:txBody>
        </p:sp>
      </p:grpSp>
      <p:sp>
        <p:nvSpPr>
          <p:cNvPr id="27" name="Isosceles Triangle 26"/>
          <p:cNvSpPr/>
          <p:nvPr/>
        </p:nvSpPr>
        <p:spPr>
          <a:xfrm>
            <a:off x="9601200" y="4495800"/>
            <a:ext cx="1600200" cy="1752600"/>
          </a:xfrm>
          <a:prstGeom prst="triangle">
            <a:avLst/>
          </a:prstGeom>
          <a:solidFill>
            <a:srgbClr val="8FA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Calibri"/>
            </a:endParaRPr>
          </a:p>
        </p:txBody>
      </p:sp>
      <p:sp>
        <p:nvSpPr>
          <p:cNvPr id="28" name="TextBox 27">
            <a:extLst>
              <a:ext uri="{FF2B5EF4-FFF2-40B4-BE49-F238E27FC236}">
                <a16:creationId xmlns:a16="http://schemas.microsoft.com/office/drawing/2014/main" id="{D400A95C-07F3-44AC-B501-35A94D885AA4}"/>
              </a:ext>
            </a:extLst>
          </p:cNvPr>
          <p:cNvSpPr txBox="1"/>
          <p:nvPr/>
        </p:nvSpPr>
        <p:spPr>
          <a:xfrm>
            <a:off x="552099" y="6390352"/>
            <a:ext cx="239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Slide: ai.berkeley.edu</a:t>
            </a:r>
          </a:p>
        </p:txBody>
      </p:sp>
      <p:sp>
        <p:nvSpPr>
          <p:cNvPr id="30" name="TextBox 29">
            <a:extLst>
              <a:ext uri="{FF2B5EF4-FFF2-40B4-BE49-F238E27FC236}">
                <a16:creationId xmlns:a16="http://schemas.microsoft.com/office/drawing/2014/main" id="{302BEE1D-470C-4CB1-B311-8F24178C2353}"/>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20020783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7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71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571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7"/>
          <p:cNvGrpSpPr>
            <a:grpSpLocks/>
          </p:cNvGrpSpPr>
          <p:nvPr/>
        </p:nvGrpSpPr>
        <p:grpSpPr bwMode="auto">
          <a:xfrm>
            <a:off x="2912116" y="4268789"/>
            <a:ext cx="7260585" cy="1811337"/>
            <a:chOff x="1388485" y="4268686"/>
            <a:chExt cx="7260561" cy="1812059"/>
          </a:xfrm>
        </p:grpSpPr>
        <p:grpSp>
          <p:nvGrpSpPr>
            <p:cNvPr id="49170" name="Group 2"/>
            <p:cNvGrpSpPr>
              <a:grpSpLocks/>
            </p:cNvGrpSpPr>
            <p:nvPr/>
          </p:nvGrpSpPr>
          <p:grpSpPr bwMode="auto">
            <a:xfrm>
              <a:off x="1388485" y="4268686"/>
              <a:ext cx="7260561" cy="1812059"/>
              <a:chOff x="1388485" y="2330663"/>
              <a:chExt cx="7260561" cy="1812059"/>
            </a:xfrm>
          </p:grpSpPr>
          <p:grpSp>
            <p:nvGrpSpPr>
              <p:cNvPr id="49182" name="Group 4"/>
              <p:cNvGrpSpPr>
                <a:grpSpLocks/>
              </p:cNvGrpSpPr>
              <p:nvPr/>
            </p:nvGrpSpPr>
            <p:grpSpPr bwMode="auto">
              <a:xfrm>
                <a:off x="1388485" y="3808860"/>
                <a:ext cx="7260561" cy="333862"/>
                <a:chOff x="492120" y="3950977"/>
                <a:chExt cx="8067290" cy="370958"/>
              </a:xfrm>
            </p:grpSpPr>
            <p:sp>
              <p:nvSpPr>
                <p:cNvPr id="49194" name="TextBox 40"/>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sp>
              <p:nvSpPr>
                <p:cNvPr id="49195" name="TextBox 41"/>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sp>
              <p:nvSpPr>
                <p:cNvPr id="49196" name="TextBox 42"/>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sp>
              <p:nvSpPr>
                <p:cNvPr id="49197" name="TextBox 43"/>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sp>
              <p:nvSpPr>
                <p:cNvPr id="49198" name="TextBox 44"/>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grpSp>
          <p:sp>
            <p:nvSpPr>
              <p:cNvPr id="33" name="Oval 32"/>
              <p:cNvSpPr/>
              <p:nvPr/>
            </p:nvSpPr>
            <p:spPr>
              <a:xfrm>
                <a:off x="1738682" y="3345479"/>
                <a:ext cx="487360"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2m</a:t>
                </a:r>
              </a:p>
            </p:txBody>
          </p:sp>
          <p:sp>
            <p:nvSpPr>
              <p:cNvPr id="34" name="Oval 33"/>
              <p:cNvSpPr/>
              <p:nvPr/>
            </p:nvSpPr>
            <p:spPr>
              <a:xfrm>
                <a:off x="3226164" y="3345479"/>
                <a:ext cx="487361"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3m</a:t>
                </a:r>
              </a:p>
            </p:txBody>
          </p:sp>
          <p:sp>
            <p:nvSpPr>
              <p:cNvPr id="35" name="Oval 34"/>
              <p:cNvSpPr/>
              <p:nvPr/>
            </p:nvSpPr>
            <p:spPr>
              <a:xfrm>
                <a:off x="4737459"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18m</a:t>
                </a:r>
              </a:p>
            </p:txBody>
          </p:sp>
          <p:sp>
            <p:nvSpPr>
              <p:cNvPr id="36" name="Oval 35"/>
              <p:cNvSpPr/>
              <p:nvPr/>
            </p:nvSpPr>
            <p:spPr>
              <a:xfrm>
                <a:off x="6232879" y="3345479"/>
                <a:ext cx="485773"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9m</a:t>
                </a:r>
              </a:p>
            </p:txBody>
          </p:sp>
          <p:sp>
            <p:nvSpPr>
              <p:cNvPr id="37" name="Oval 36"/>
              <p:cNvSpPr/>
              <p:nvPr/>
            </p:nvSpPr>
            <p:spPr>
              <a:xfrm>
                <a:off x="7720362"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27m</a:t>
                </a:r>
              </a:p>
            </p:txBody>
          </p:sp>
          <p:sp>
            <p:nvSpPr>
              <p:cNvPr id="29" name="Oval 28"/>
              <p:cNvSpPr/>
              <p:nvPr/>
            </p:nvSpPr>
            <p:spPr>
              <a:xfrm>
                <a:off x="1729157" y="2332251"/>
                <a:ext cx="485773" cy="493910"/>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O</a:t>
                </a:r>
              </a:p>
            </p:txBody>
          </p:sp>
          <p:sp>
            <p:nvSpPr>
              <p:cNvPr id="39" name="Oval 38"/>
              <p:cNvSpPr/>
              <p:nvPr/>
            </p:nvSpPr>
            <p:spPr>
              <a:xfrm>
                <a:off x="3216639" y="2332251"/>
                <a:ext cx="487361" cy="493910"/>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S</a:t>
                </a:r>
              </a:p>
            </p:txBody>
          </p:sp>
          <p:sp>
            <p:nvSpPr>
              <p:cNvPr id="49" name="Oval 48"/>
              <p:cNvSpPr/>
              <p:nvPr/>
            </p:nvSpPr>
            <p:spPr>
              <a:xfrm>
                <a:off x="4726347" y="2330663"/>
                <a:ext cx="487360" cy="493909"/>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S</a:t>
                </a:r>
              </a:p>
            </p:txBody>
          </p:sp>
          <p:sp>
            <p:nvSpPr>
              <p:cNvPr id="54" name="Oval 53"/>
              <p:cNvSpPr/>
              <p:nvPr/>
            </p:nvSpPr>
            <p:spPr>
              <a:xfrm>
                <a:off x="6221767" y="2332251"/>
                <a:ext cx="487360" cy="493910"/>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O</a:t>
                </a:r>
              </a:p>
            </p:txBody>
          </p:sp>
          <p:sp>
            <p:nvSpPr>
              <p:cNvPr id="59" name="Oval 58"/>
              <p:cNvSpPr/>
              <p:nvPr/>
            </p:nvSpPr>
            <p:spPr>
              <a:xfrm>
                <a:off x="7709249" y="2330663"/>
                <a:ext cx="487361" cy="4939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C</a:t>
                </a:r>
              </a:p>
            </p:txBody>
          </p:sp>
        </p:grpSp>
        <p:grpSp>
          <p:nvGrpSpPr>
            <p:cNvPr id="49171" name="Group 6"/>
            <p:cNvGrpSpPr>
              <a:grpSpLocks/>
            </p:cNvGrpSpPr>
            <p:nvPr/>
          </p:nvGrpSpPr>
          <p:grpSpPr bwMode="auto">
            <a:xfrm>
              <a:off x="1972043" y="4524375"/>
              <a:ext cx="5991205" cy="748011"/>
              <a:chOff x="1972043" y="4514133"/>
              <a:chExt cx="5991205" cy="748011"/>
            </a:xfrm>
          </p:grpSpPr>
          <p:cxnSp>
            <p:nvCxnSpPr>
              <p:cNvPr id="67" name="Straight Connector 66"/>
              <p:cNvCxnSpPr/>
              <p:nvPr/>
            </p:nvCxnSpPr>
            <p:spPr>
              <a:xfrm>
                <a:off x="1972043" y="4763470"/>
                <a:ext cx="11113" cy="498674"/>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216517" y="4515722"/>
                <a:ext cx="1000122" cy="0"/>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461113" y="4763470"/>
                <a:ext cx="9525" cy="498674"/>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704000" y="4514133"/>
                <a:ext cx="1022347"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970821" y="4760294"/>
                <a:ext cx="9525" cy="500261"/>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213707" y="4514133"/>
                <a:ext cx="1008060"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466241" y="4763470"/>
                <a:ext cx="9525" cy="498674"/>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709127" y="4514133"/>
                <a:ext cx="1000122"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953723" y="4760294"/>
                <a:ext cx="9525" cy="500261"/>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grpSp>
      <p:graphicFrame>
        <p:nvGraphicFramePr>
          <p:cNvPr id="52" name="Table 51"/>
          <p:cNvGraphicFramePr>
            <a:graphicFrameLocks noGrp="1"/>
          </p:cNvGraphicFramePr>
          <p:nvPr/>
        </p:nvGraphicFramePr>
        <p:xfrm>
          <a:off x="5553576" y="4975225"/>
          <a:ext cx="1338532" cy="1381870"/>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gridCol w="278713">
                  <a:extLst>
                    <a:ext uri="{9D8B030D-6E8A-4147-A177-3AD203B41FA5}">
                      <a16:colId xmlns:a16="http://schemas.microsoft.com/office/drawing/2014/main" val="20002"/>
                    </a:ext>
                  </a:extLst>
                </a:gridCol>
                <a:gridCol w="278713">
                  <a:extLst>
                    <a:ext uri="{9D8B030D-6E8A-4147-A177-3AD203B41FA5}">
                      <a16:colId xmlns:a16="http://schemas.microsoft.com/office/drawing/2014/main" val="20003"/>
                    </a:ext>
                  </a:extLst>
                </a:gridCol>
                <a:gridCol w="223680">
                  <a:extLst>
                    <a:ext uri="{9D8B030D-6E8A-4147-A177-3AD203B41FA5}">
                      <a16:colId xmlns:a16="http://schemas.microsoft.com/office/drawing/2014/main" val="20004"/>
                    </a:ext>
                  </a:extLst>
                </a:gridCol>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a:latin typeface="Rockwell"/>
                          <a:cs typeface="Rockwell"/>
                        </a:rPr>
                        <a:t>1min</a:t>
                      </a:r>
                    </a:p>
                  </a:txBody>
                  <a:tcPr marL="0" marR="0" marT="0" marB="0" vert="vert270" anchor="ctr"/>
                </a:tc>
                <a:tc>
                  <a:txBody>
                    <a:bodyPr/>
                    <a:lstStyle/>
                    <a:p>
                      <a:pPr algn="ctr"/>
                      <a:r>
                        <a:rPr lang="en-US" sz="1600" i="0" dirty="0">
                          <a:latin typeface="Rockwell"/>
                          <a:cs typeface="Rockwell"/>
                        </a:rPr>
                        <a:t>2min</a:t>
                      </a:r>
                    </a:p>
                  </a:txBody>
                  <a:tcPr marL="0" marR="0" marT="0" marB="0" vert="vert270" anchor="ctr"/>
                </a:tc>
                <a:tc>
                  <a:txBody>
                    <a:bodyPr/>
                    <a:lstStyle/>
                    <a:p>
                      <a:pPr algn="ctr"/>
                      <a:r>
                        <a:rPr lang="en-US" sz="1600" i="0" dirty="0">
                          <a:latin typeface="Rockwell"/>
                          <a:cs typeface="Rockwell"/>
                        </a:rPr>
                        <a:t>3min</a:t>
                      </a:r>
                    </a:p>
                  </a:txBody>
                  <a:tcPr marL="0" marR="0" marT="0" marB="0" vert="vert270" anchor="ctr"/>
                </a:tc>
                <a:tc>
                  <a:txBody>
                    <a:bodyPr/>
                    <a:lstStyle/>
                    <a:p>
                      <a:pPr algn="ctr"/>
                      <a:r>
                        <a:rPr lang="en-US" sz="1600" i="0" dirty="0">
                          <a:latin typeface="Rockwell"/>
                          <a:cs typeface="Rockwell"/>
                        </a:rPr>
                        <a:t>…</a:t>
                      </a:r>
                    </a:p>
                  </a:txBody>
                  <a:tcPr marL="0" marR="0" marT="0" marB="0" vert="vert270" anchor="ct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O</a:t>
                      </a:r>
                    </a:p>
                  </a:txBody>
                  <a:tcPr marL="0" marR="0" marT="0" marB="0" anchor="ctr"/>
                </a:tc>
                <a:tc>
                  <a:txBody>
                    <a:bodyPr/>
                    <a:lstStyle/>
                    <a:p>
                      <a:pPr algn="ctr"/>
                      <a:r>
                        <a:rPr lang="en-US" sz="1600" dirty="0"/>
                        <a:t>.1</a:t>
                      </a:r>
                    </a:p>
                  </a:txBody>
                  <a:tcPr marL="0" marR="0" marT="0" marB="0" anchor="ctr"/>
                </a:tc>
                <a:tc>
                  <a:txBody>
                    <a:bodyPr/>
                    <a:lstStyle/>
                    <a:p>
                      <a:pPr algn="ctr"/>
                      <a:r>
                        <a:rPr lang="en-US" sz="1600" dirty="0"/>
                        <a:t>.2</a:t>
                      </a:r>
                    </a:p>
                  </a:txBody>
                  <a:tcPr marL="0" marR="0" marT="0" marB="0" anchor="ctr"/>
                </a:tc>
                <a:tc>
                  <a:txBody>
                    <a:bodyPr/>
                    <a:lstStyle/>
                    <a:p>
                      <a:pPr algn="ctr"/>
                      <a:r>
                        <a:rPr lang="en-US" sz="1600" dirty="0"/>
                        <a:t>.3</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.01</a:t>
                      </a:r>
                    </a:p>
                  </a:txBody>
                  <a:tcPr marL="0" marR="0" marT="0" marB="0" anchor="ctr"/>
                </a:tc>
                <a:tc>
                  <a:txBody>
                    <a:bodyPr/>
                    <a:lstStyle/>
                    <a:p>
                      <a:pPr algn="ctr"/>
                      <a:r>
                        <a:rPr lang="en-US" sz="1600" dirty="0"/>
                        <a:t>.02</a:t>
                      </a:r>
                    </a:p>
                  </a:txBody>
                  <a:tcPr marL="0" marR="0" marT="0" marB="0" anchor="ctr"/>
                </a:tc>
                <a:tc>
                  <a:txBody>
                    <a:bodyPr/>
                    <a:lstStyle/>
                    <a:p>
                      <a:pPr algn="ctr"/>
                      <a:r>
                        <a:rPr lang="en-US" sz="1600" dirty="0"/>
                        <a:t>.03</a:t>
                      </a:r>
                    </a:p>
                  </a:txBody>
                  <a:tcPr marL="0" marR="0" marT="0" marB="0" anchor="ctr">
                    <a:solidFill>
                      <a:schemeClr val="bg1">
                        <a:alpha val="40000"/>
                      </a:schemeClr>
                    </a:solidFill>
                  </a:tcPr>
                </a:tc>
                <a:tc>
                  <a:txBody>
                    <a:bodyPr/>
                    <a:lstStyle/>
                    <a:p>
                      <a:pPr algn="ctr"/>
                      <a:endParaRPr lang="en-US" sz="1600" dirty="0"/>
                    </a:p>
                  </a:txBody>
                  <a:tcPr marL="0" marR="0" marT="0" marB="0" anchor="ctr"/>
                </a:tc>
                <a:extLst>
                  <a:ext uri="{0D108BD9-81ED-4DB2-BD59-A6C34878D82A}">
                    <a16:rowId xmlns:a16="http://schemas.microsoft.com/office/drawing/2014/main" val="10002"/>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0</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rtlCol="0">
            <a:normAutofit fontScale="90000"/>
          </a:bodyPr>
          <a:lstStyle/>
          <a:p>
            <a:pPr>
              <a:defRPr/>
            </a:pPr>
            <a:r>
              <a:rPr lang="en-US" dirty="0"/>
              <a:t>Hidden Markov Model</a:t>
            </a:r>
          </a:p>
        </p:txBody>
      </p:sp>
      <p:sp>
        <p:nvSpPr>
          <p:cNvPr id="4" name="Slide Number Placeholder 3"/>
          <p:cNvSpPr>
            <a:spLocks noGrp="1"/>
          </p:cNvSpPr>
          <p:nvPr>
            <p:ph type="sldNum" sz="quarter" idx="12"/>
          </p:nvPr>
        </p:nvSpPr>
        <p:spPr/>
        <p:txBody>
          <a:bodyPr/>
          <a:lstStyle/>
          <a:p>
            <a:pPr defTabSz="457200">
              <a:defRPr/>
            </a:pPr>
            <a:fld id="{7A50BAE7-5DEA-480C-80EC-1D61AB1545F9}" type="slidenum">
              <a:rPr lang="en-US">
                <a:solidFill>
                  <a:prstClr val="black">
                    <a:tint val="75000"/>
                  </a:prstClr>
                </a:solidFill>
                <a:latin typeface="Candara"/>
              </a:rPr>
              <a:pPr defTabSz="457200">
                <a:defRPr/>
              </a:pPr>
              <a:t>45</a:t>
            </a:fld>
            <a:endParaRPr lang="en-US">
              <a:solidFill>
                <a:prstClr val="black">
                  <a:tint val="75000"/>
                </a:prstClr>
              </a:solidFill>
              <a:latin typeface="Candara"/>
            </a:endParaRPr>
          </a:p>
        </p:txBody>
      </p:sp>
      <p:sp>
        <p:nvSpPr>
          <p:cNvPr id="69" name="Content Placeholder 2"/>
          <p:cNvSpPr txBox="1">
            <a:spLocks/>
          </p:cNvSpPr>
          <p:nvPr/>
        </p:nvSpPr>
        <p:spPr>
          <a:xfrm>
            <a:off x="1981200" y="1125538"/>
            <a:ext cx="8229600" cy="78581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fontScale="85000" lnSpcReduction="20000"/>
          </a:bodyPr>
          <a:lstStyle/>
          <a:p>
            <a:pPr algn="ctr" defTabSz="457200">
              <a:lnSpc>
                <a:spcPct val="90000"/>
              </a:lnSpc>
              <a:spcBef>
                <a:spcPct val="20000"/>
              </a:spcBef>
              <a:defRPr/>
            </a:pPr>
            <a:r>
              <a:rPr lang="en-US" sz="2400" dirty="0">
                <a:solidFill>
                  <a:prstClr val="black"/>
                </a:solidFill>
                <a:latin typeface="Candara" pitchFamily="34" charset="0"/>
              </a:rPr>
              <a:t>A Hidden Markov Model (HMM) provides a joint distribution over the the tunnel states / travel times with an assumption of dependence between adjacent tunnel states.</a:t>
            </a:r>
          </a:p>
        </p:txBody>
      </p:sp>
      <p:sp>
        <p:nvSpPr>
          <p:cNvPr id="49165" name="TextBox 5"/>
          <p:cNvSpPr txBox="1">
            <a:spLocks noChangeArrowheads="1"/>
          </p:cNvSpPr>
          <p:nvPr/>
        </p:nvSpPr>
        <p:spPr bwMode="auto">
          <a:xfrm>
            <a:off x="1981200" y="1976439"/>
            <a:ext cx="8420100" cy="542925"/>
          </a:xfrm>
          <a:prstGeom prst="rect">
            <a:avLst/>
          </a:prstGeom>
          <a:noFill/>
          <a:ln w="9525">
            <a:noFill/>
            <a:miter lim="800000"/>
            <a:headEnd/>
            <a:tailEnd/>
          </a:ln>
        </p:spPr>
        <p:txBody>
          <a:bodyPr/>
          <a:lstStyle/>
          <a:p>
            <a:pPr defTabSz="457200"/>
            <a:r>
              <a:rPr lang="en-US" sz="2800" i="1" dirty="0">
                <a:solidFill>
                  <a:prstClr val="black"/>
                </a:solidFill>
                <a:latin typeface="Times New Roman" pitchFamily="18" charset="0"/>
                <a:cs typeface="Times New Roman" pitchFamily="18" charset="0"/>
              </a:rPr>
              <a:t>p</a:t>
            </a:r>
            <a:r>
              <a:rPr lang="en-US" sz="2800" dirty="0">
                <a:solidFill>
                  <a:prstClr val="black"/>
                </a:solidFill>
                <a:latin typeface="Times New Roman" pitchFamily="18" charset="0"/>
                <a:cs typeface="Times New Roman" pitchFamily="18" charset="0"/>
              </a:rPr>
              <a:t>(</a:t>
            </a:r>
            <a:r>
              <a:rPr lang="en-US" dirty="0">
                <a:solidFill>
                  <a:prstClr val="black"/>
                </a:solidFill>
                <a:latin typeface="Rockwell"/>
                <a:ea typeface="Rockwell"/>
                <a:cs typeface="Rockwell"/>
              </a:rPr>
              <a:t>O, S, S, O, C, 2m, 3m, 18m, 9m, 27m</a:t>
            </a:r>
            <a:r>
              <a:rPr lang="en-US" sz="2800" dirty="0">
                <a:solidFill>
                  <a:prstClr val="black"/>
                </a:solidFill>
                <a:latin typeface="Times New Roman" pitchFamily="18" charset="0"/>
                <a:cs typeface="Times New Roman" pitchFamily="18" charset="0"/>
              </a:rPr>
              <a:t>)   </a:t>
            </a:r>
            <a:r>
              <a:rPr lang="en-US" sz="2800" i="1" dirty="0">
                <a:solidFill>
                  <a:prstClr val="black"/>
                </a:solidFill>
                <a:latin typeface="Times New Roman" pitchFamily="18" charset="0"/>
                <a:cs typeface="Times New Roman" pitchFamily="18" charset="0"/>
              </a:rPr>
              <a:t>= </a:t>
            </a:r>
            <a:r>
              <a:rPr lang="en-US" sz="2800" dirty="0">
                <a:solidFill>
                  <a:prstClr val="black"/>
                </a:solidFill>
                <a:latin typeface="Candara" pitchFamily="34" charset="0"/>
                <a:cs typeface="Times New Roman" pitchFamily="18" charset="0"/>
              </a:rPr>
              <a:t>(</a:t>
            </a:r>
            <a:r>
              <a:rPr lang="en-US" sz="2400" dirty="0">
                <a:solidFill>
                  <a:prstClr val="black"/>
                </a:solidFill>
                <a:latin typeface="Candara" pitchFamily="34" charset="0"/>
                <a:cs typeface="Times New Roman" pitchFamily="18" charset="0"/>
              </a:rPr>
              <a:t>.8 * .08 * .2 * .7 * .03 * …</a:t>
            </a:r>
            <a:r>
              <a:rPr lang="en-US" sz="2800" dirty="0">
                <a:solidFill>
                  <a:prstClr val="black"/>
                </a:solidFill>
                <a:latin typeface="Candara" pitchFamily="34" charset="0"/>
                <a:cs typeface="Times New Roman" pitchFamily="18" charset="0"/>
              </a:rPr>
              <a:t>)</a:t>
            </a:r>
          </a:p>
        </p:txBody>
      </p:sp>
      <p:sp>
        <p:nvSpPr>
          <p:cNvPr id="44" name="Isosceles Triangle 125"/>
          <p:cNvSpPr/>
          <p:nvPr/>
        </p:nvSpPr>
        <p:spPr>
          <a:xfrm rot="5400000" flipV="1">
            <a:off x="4855369" y="5236369"/>
            <a:ext cx="952500" cy="43021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sp>
        <p:nvSpPr>
          <p:cNvPr id="45" name="Isosceles Triangle 126"/>
          <p:cNvSpPr/>
          <p:nvPr/>
        </p:nvSpPr>
        <p:spPr>
          <a:xfrm rot="5400000">
            <a:off x="2696369" y="5245894"/>
            <a:ext cx="952500" cy="41116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sp>
        <p:nvSpPr>
          <p:cNvPr id="46" name="Trapezoid 45"/>
          <p:cNvSpPr/>
          <p:nvPr/>
        </p:nvSpPr>
        <p:spPr>
          <a:xfrm flipV="1">
            <a:off x="3660562" y="4103687"/>
            <a:ext cx="1114852"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graphicFrame>
        <p:nvGraphicFramePr>
          <p:cNvPr id="47" name="Table 46"/>
          <p:cNvGraphicFramePr>
            <a:graphicFrameLocks noGrp="1"/>
          </p:cNvGraphicFramePr>
          <p:nvPr/>
        </p:nvGraphicFramePr>
        <p:xfrm>
          <a:off x="3660561" y="3019990"/>
          <a:ext cx="1114852" cy="1069844"/>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gridCol w="278713">
                  <a:extLst>
                    <a:ext uri="{9D8B030D-6E8A-4147-A177-3AD203B41FA5}">
                      <a16:colId xmlns:a16="http://schemas.microsoft.com/office/drawing/2014/main" val="20002"/>
                    </a:ext>
                  </a:extLst>
                </a:gridCol>
                <a:gridCol w="278713">
                  <a:extLst>
                    <a:ext uri="{9D8B030D-6E8A-4147-A177-3AD203B41FA5}">
                      <a16:colId xmlns:a16="http://schemas.microsoft.com/office/drawing/2014/main" val="20003"/>
                    </a:ext>
                  </a:extLst>
                </a:gridCol>
              </a:tblGrid>
              <a:tr h="267461">
                <a:tc>
                  <a:txBody>
                    <a:bodyPr/>
                    <a:lstStyle/>
                    <a:p>
                      <a:pPr algn="ctr"/>
                      <a:endParaRPr lang="en-US" sz="1600" b="1" dirty="0">
                        <a:latin typeface="Times New Roman"/>
                        <a:cs typeface="Times New Roman"/>
                      </a:endParaRPr>
                    </a:p>
                  </a:txBody>
                  <a:tcPr marL="0" marR="0" marT="0" marB="0" anchor="ctr"/>
                </a:tc>
                <a:tc>
                  <a:txBody>
                    <a:bodyPr/>
                    <a:lstStyle/>
                    <a:p>
                      <a:pPr algn="ctr"/>
                      <a:r>
                        <a:rPr lang="en-US" sz="1600" dirty="0">
                          <a:latin typeface="Rockwell"/>
                          <a:cs typeface="Rockwell"/>
                        </a:rPr>
                        <a:t>O</a:t>
                      </a:r>
                    </a:p>
                  </a:txBody>
                  <a:tcPr marL="0" marR="0" marT="0" marB="0" anchor="ctr"/>
                </a:tc>
                <a:tc>
                  <a:txBody>
                    <a:bodyPr/>
                    <a:lstStyle/>
                    <a:p>
                      <a:pPr algn="ctr"/>
                      <a:r>
                        <a:rPr lang="en-US" sz="1600" dirty="0">
                          <a:latin typeface="Rockwell"/>
                          <a:cs typeface="Rockwell"/>
                        </a:rPr>
                        <a:t>S</a:t>
                      </a:r>
                    </a:p>
                  </a:txBody>
                  <a:tcPr marL="0" marR="0" marT="0" marB="0" anchor="ctr"/>
                </a:tc>
                <a:tc>
                  <a:txBody>
                    <a:bodyPr/>
                    <a:lstStyle/>
                    <a:p>
                      <a:pPr algn="ctr"/>
                      <a:r>
                        <a:rPr lang="en-US" sz="1600" dirty="0">
                          <a:latin typeface="Rockwell"/>
                          <a:cs typeface="Rockwell"/>
                        </a:rPr>
                        <a:t>C</a:t>
                      </a:r>
                    </a:p>
                  </a:txBody>
                  <a:tcPr marL="0" marR="0" marT="0" marB="0" anchor="ct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O</a:t>
                      </a:r>
                    </a:p>
                  </a:txBody>
                  <a:tcPr marL="0" marR="0" marT="0" marB="0" anchor="ctr"/>
                </a:tc>
                <a:tc>
                  <a:txBody>
                    <a:bodyPr/>
                    <a:lstStyle/>
                    <a:p>
                      <a:pPr algn="ctr"/>
                      <a:r>
                        <a:rPr lang="en-US" sz="1600" dirty="0"/>
                        <a:t>.9</a:t>
                      </a:r>
                    </a:p>
                  </a:txBody>
                  <a:tcPr marL="0" marR="0" marT="0" marB="0" anchor="ctr"/>
                </a:tc>
                <a:tc>
                  <a:txBody>
                    <a:bodyPr/>
                    <a:lstStyle/>
                    <a:p>
                      <a:pPr algn="ctr"/>
                      <a:r>
                        <a:rPr lang="en-US" sz="1600" dirty="0"/>
                        <a:t>.08</a:t>
                      </a:r>
                    </a:p>
                  </a:txBody>
                  <a:tcPr marL="0" marR="0" marT="0" marB="0" anchor="ctr">
                    <a:solidFill>
                      <a:schemeClr val="bg1"/>
                    </a:solidFill>
                  </a:tcPr>
                </a:tc>
                <a:tc>
                  <a:txBody>
                    <a:bodyPr/>
                    <a:lstStyle/>
                    <a:p>
                      <a:pPr algn="ctr"/>
                      <a:r>
                        <a:rPr lang="en-US" sz="1600" dirty="0"/>
                        <a:t>.02</a:t>
                      </a:r>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.2</a:t>
                      </a:r>
                    </a:p>
                  </a:txBody>
                  <a:tcPr marL="0" marR="0" marT="0" marB="0" anchor="ctr"/>
                </a:tc>
                <a:tc>
                  <a:txBody>
                    <a:bodyPr/>
                    <a:lstStyle/>
                    <a:p>
                      <a:pPr algn="ctr"/>
                      <a:r>
                        <a:rPr lang="en-US" sz="1600" dirty="0"/>
                        <a:t>.7</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2"/>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.9</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3"/>
                  </a:ext>
                </a:extLst>
              </a:tr>
            </a:tbl>
          </a:graphicData>
        </a:graphic>
      </p:graphicFrame>
      <p:graphicFrame>
        <p:nvGraphicFramePr>
          <p:cNvPr id="48" name="Table 47"/>
          <p:cNvGraphicFramePr>
            <a:graphicFrameLocks noGrp="1"/>
          </p:cNvGraphicFramePr>
          <p:nvPr/>
        </p:nvGraphicFramePr>
        <p:xfrm>
          <a:off x="1643753" y="4985447"/>
          <a:ext cx="1338532" cy="1381870"/>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gridCol w="278713">
                  <a:extLst>
                    <a:ext uri="{9D8B030D-6E8A-4147-A177-3AD203B41FA5}">
                      <a16:colId xmlns:a16="http://schemas.microsoft.com/office/drawing/2014/main" val="20002"/>
                    </a:ext>
                  </a:extLst>
                </a:gridCol>
                <a:gridCol w="278713">
                  <a:extLst>
                    <a:ext uri="{9D8B030D-6E8A-4147-A177-3AD203B41FA5}">
                      <a16:colId xmlns:a16="http://schemas.microsoft.com/office/drawing/2014/main" val="20003"/>
                    </a:ext>
                  </a:extLst>
                </a:gridCol>
                <a:gridCol w="223680">
                  <a:extLst>
                    <a:ext uri="{9D8B030D-6E8A-4147-A177-3AD203B41FA5}">
                      <a16:colId xmlns:a16="http://schemas.microsoft.com/office/drawing/2014/main" val="20004"/>
                    </a:ext>
                  </a:extLst>
                </a:gridCol>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a:latin typeface="Rockwell"/>
                          <a:cs typeface="Rockwell"/>
                        </a:rPr>
                        <a:t>1min</a:t>
                      </a:r>
                    </a:p>
                  </a:txBody>
                  <a:tcPr marL="0" marR="0" marT="0" marB="0" vert="vert270" anchor="ctr"/>
                </a:tc>
                <a:tc>
                  <a:txBody>
                    <a:bodyPr/>
                    <a:lstStyle/>
                    <a:p>
                      <a:pPr algn="ctr"/>
                      <a:r>
                        <a:rPr lang="en-US" sz="1600" i="0" dirty="0">
                          <a:latin typeface="Rockwell"/>
                          <a:cs typeface="Rockwell"/>
                        </a:rPr>
                        <a:t>2min</a:t>
                      </a:r>
                    </a:p>
                  </a:txBody>
                  <a:tcPr marL="0" marR="0" marT="0" marB="0" vert="vert270" anchor="ctr"/>
                </a:tc>
                <a:tc>
                  <a:txBody>
                    <a:bodyPr/>
                    <a:lstStyle/>
                    <a:p>
                      <a:pPr algn="ctr"/>
                      <a:r>
                        <a:rPr lang="en-US" sz="1600" i="0" dirty="0">
                          <a:latin typeface="Rockwell"/>
                          <a:cs typeface="Rockwell"/>
                        </a:rPr>
                        <a:t>3min</a:t>
                      </a:r>
                    </a:p>
                  </a:txBody>
                  <a:tcPr marL="0" marR="0" marT="0" marB="0" vert="vert270" anchor="ctr"/>
                </a:tc>
                <a:tc>
                  <a:txBody>
                    <a:bodyPr/>
                    <a:lstStyle/>
                    <a:p>
                      <a:pPr algn="ctr"/>
                      <a:r>
                        <a:rPr lang="en-US" sz="1600" i="0" dirty="0">
                          <a:latin typeface="Rockwell"/>
                          <a:cs typeface="Rockwell"/>
                        </a:rPr>
                        <a:t>…</a:t>
                      </a:r>
                    </a:p>
                  </a:txBody>
                  <a:tcPr marL="0" marR="0" marT="0" marB="0" vert="vert270" anchor="ct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O</a:t>
                      </a:r>
                    </a:p>
                  </a:txBody>
                  <a:tcPr marL="0" marR="0" marT="0" marB="0" anchor="ctr"/>
                </a:tc>
                <a:tc>
                  <a:txBody>
                    <a:bodyPr/>
                    <a:lstStyle/>
                    <a:p>
                      <a:pPr algn="ctr"/>
                      <a:r>
                        <a:rPr lang="en-US" sz="1600" dirty="0"/>
                        <a:t>.1</a:t>
                      </a:r>
                    </a:p>
                  </a:txBody>
                  <a:tcPr marL="0" marR="0" marT="0" marB="0" anchor="ctr"/>
                </a:tc>
                <a:tc>
                  <a:txBody>
                    <a:bodyPr/>
                    <a:lstStyle/>
                    <a:p>
                      <a:pPr algn="ctr"/>
                      <a:r>
                        <a:rPr lang="en-US" sz="1600" dirty="0"/>
                        <a:t>.2</a:t>
                      </a:r>
                    </a:p>
                  </a:txBody>
                  <a:tcPr marL="0" marR="0" marT="0" marB="0" anchor="ctr">
                    <a:solidFill>
                      <a:schemeClr val="bg1"/>
                    </a:solidFill>
                  </a:tcPr>
                </a:tc>
                <a:tc>
                  <a:txBody>
                    <a:bodyPr/>
                    <a:lstStyle/>
                    <a:p>
                      <a:pPr algn="ctr"/>
                      <a:r>
                        <a:rPr lang="en-US" sz="1600" dirty="0"/>
                        <a:t>.3</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.01</a:t>
                      </a:r>
                    </a:p>
                  </a:txBody>
                  <a:tcPr marL="0" marR="0" marT="0" marB="0" anchor="ctr"/>
                </a:tc>
                <a:tc>
                  <a:txBody>
                    <a:bodyPr/>
                    <a:lstStyle/>
                    <a:p>
                      <a:pPr algn="ctr"/>
                      <a:r>
                        <a:rPr lang="en-US" sz="1600" dirty="0"/>
                        <a:t>.02</a:t>
                      </a:r>
                    </a:p>
                  </a:txBody>
                  <a:tcPr marL="0" marR="0" marT="0" marB="0" anchor="ctr"/>
                </a:tc>
                <a:tc>
                  <a:txBody>
                    <a:bodyPr/>
                    <a:lstStyle/>
                    <a:p>
                      <a:pPr algn="ctr"/>
                      <a:r>
                        <a:rPr lang="en-US" sz="1600" dirty="0"/>
                        <a:t>.03</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2"/>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0</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3"/>
                  </a:ext>
                </a:extLst>
              </a:tr>
            </a:tbl>
          </a:graphicData>
        </a:graphic>
      </p:graphicFrame>
      <p:sp>
        <p:nvSpPr>
          <p:cNvPr id="50" name="Trapezoid 49"/>
          <p:cNvSpPr/>
          <p:nvPr/>
        </p:nvSpPr>
        <p:spPr>
          <a:xfrm flipV="1">
            <a:off x="5125612" y="4098776"/>
            <a:ext cx="1114852"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graphicFrame>
        <p:nvGraphicFramePr>
          <p:cNvPr id="51" name="Table 50"/>
          <p:cNvGraphicFramePr>
            <a:graphicFrameLocks noGrp="1"/>
          </p:cNvGraphicFramePr>
          <p:nvPr/>
        </p:nvGraphicFramePr>
        <p:xfrm>
          <a:off x="5125611" y="3015079"/>
          <a:ext cx="1114852" cy="1069844"/>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gridCol w="278713">
                  <a:extLst>
                    <a:ext uri="{9D8B030D-6E8A-4147-A177-3AD203B41FA5}">
                      <a16:colId xmlns:a16="http://schemas.microsoft.com/office/drawing/2014/main" val="20002"/>
                    </a:ext>
                  </a:extLst>
                </a:gridCol>
                <a:gridCol w="278713">
                  <a:extLst>
                    <a:ext uri="{9D8B030D-6E8A-4147-A177-3AD203B41FA5}">
                      <a16:colId xmlns:a16="http://schemas.microsoft.com/office/drawing/2014/main" val="20003"/>
                    </a:ext>
                  </a:extLst>
                </a:gridCol>
              </a:tblGrid>
              <a:tr h="267461">
                <a:tc>
                  <a:txBody>
                    <a:bodyPr/>
                    <a:lstStyle/>
                    <a:p>
                      <a:pPr algn="ctr"/>
                      <a:endParaRPr lang="en-US" sz="1600" b="1" dirty="0">
                        <a:latin typeface="Times New Roman"/>
                        <a:cs typeface="Times New Roman"/>
                      </a:endParaRPr>
                    </a:p>
                  </a:txBody>
                  <a:tcPr marL="0" marR="0" marT="0" marB="0" anchor="ctr"/>
                </a:tc>
                <a:tc>
                  <a:txBody>
                    <a:bodyPr/>
                    <a:lstStyle/>
                    <a:p>
                      <a:pPr algn="ctr"/>
                      <a:r>
                        <a:rPr lang="en-US" sz="1600" dirty="0">
                          <a:latin typeface="Rockwell"/>
                          <a:cs typeface="Rockwell"/>
                        </a:rPr>
                        <a:t>O</a:t>
                      </a:r>
                    </a:p>
                  </a:txBody>
                  <a:tcPr marL="0" marR="0" marT="0" marB="0" anchor="ctr"/>
                </a:tc>
                <a:tc>
                  <a:txBody>
                    <a:bodyPr/>
                    <a:lstStyle/>
                    <a:p>
                      <a:pPr algn="ctr"/>
                      <a:r>
                        <a:rPr lang="en-US" sz="1600" dirty="0">
                          <a:latin typeface="Rockwell"/>
                          <a:cs typeface="Rockwell"/>
                        </a:rPr>
                        <a:t>S</a:t>
                      </a:r>
                    </a:p>
                  </a:txBody>
                  <a:tcPr marL="0" marR="0" marT="0" marB="0" anchor="ctr"/>
                </a:tc>
                <a:tc>
                  <a:txBody>
                    <a:bodyPr/>
                    <a:lstStyle/>
                    <a:p>
                      <a:pPr algn="ctr"/>
                      <a:r>
                        <a:rPr lang="en-US" sz="1600" dirty="0">
                          <a:latin typeface="Rockwell"/>
                          <a:cs typeface="Rockwell"/>
                        </a:rPr>
                        <a:t>C</a:t>
                      </a:r>
                    </a:p>
                  </a:txBody>
                  <a:tcPr marL="0" marR="0" marT="0" marB="0" anchor="ct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O</a:t>
                      </a:r>
                    </a:p>
                  </a:txBody>
                  <a:tcPr marL="0" marR="0" marT="0" marB="0" anchor="ctr"/>
                </a:tc>
                <a:tc>
                  <a:txBody>
                    <a:bodyPr/>
                    <a:lstStyle/>
                    <a:p>
                      <a:pPr algn="ctr"/>
                      <a:r>
                        <a:rPr lang="en-US" sz="1600" dirty="0"/>
                        <a:t>.9</a:t>
                      </a:r>
                    </a:p>
                  </a:txBody>
                  <a:tcPr marL="0" marR="0" marT="0" marB="0" anchor="ctr"/>
                </a:tc>
                <a:tc>
                  <a:txBody>
                    <a:bodyPr/>
                    <a:lstStyle/>
                    <a:p>
                      <a:pPr algn="ctr"/>
                      <a:r>
                        <a:rPr lang="en-US" sz="1600" dirty="0"/>
                        <a:t>.08</a:t>
                      </a:r>
                    </a:p>
                  </a:txBody>
                  <a:tcPr marL="0" marR="0" marT="0" marB="0" anchor="ctr"/>
                </a:tc>
                <a:tc>
                  <a:txBody>
                    <a:bodyPr/>
                    <a:lstStyle/>
                    <a:p>
                      <a:pPr algn="ctr"/>
                      <a:r>
                        <a:rPr lang="en-US" sz="1600" dirty="0"/>
                        <a:t>.02</a:t>
                      </a:r>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.2</a:t>
                      </a:r>
                    </a:p>
                  </a:txBody>
                  <a:tcPr marL="0" marR="0" marT="0" marB="0" anchor="ctr"/>
                </a:tc>
                <a:tc>
                  <a:txBody>
                    <a:bodyPr/>
                    <a:lstStyle/>
                    <a:p>
                      <a:pPr algn="ctr"/>
                      <a:r>
                        <a:rPr lang="en-US" sz="1600" dirty="0"/>
                        <a:t>.7</a:t>
                      </a:r>
                    </a:p>
                  </a:txBody>
                  <a:tcPr marL="0" marR="0" marT="0" marB="0" anchor="ctr">
                    <a:solidFill>
                      <a:schemeClr val="bg1">
                        <a:alpha val="40000"/>
                      </a:schemeClr>
                    </a:solidFill>
                  </a:tcPr>
                </a:tc>
                <a:tc>
                  <a:txBody>
                    <a:bodyPr/>
                    <a:lstStyle/>
                    <a:p>
                      <a:pPr algn="ctr"/>
                      <a:r>
                        <a:rPr lang="en-US" sz="1600" dirty="0"/>
                        <a:t>.1</a:t>
                      </a:r>
                    </a:p>
                  </a:txBody>
                  <a:tcPr marL="0" marR="0" marT="0" marB="0" anchor="ctr"/>
                </a:tc>
                <a:extLst>
                  <a:ext uri="{0D108BD9-81ED-4DB2-BD59-A6C34878D82A}">
                    <a16:rowId xmlns:a16="http://schemas.microsoft.com/office/drawing/2014/main" val="10002"/>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.9</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3"/>
                  </a:ext>
                </a:extLst>
              </a:tr>
            </a:tbl>
          </a:graphicData>
        </a:graphic>
      </p:graphicFrame>
      <p:sp>
        <p:nvSpPr>
          <p:cNvPr id="53" name="Trapezoid 52"/>
          <p:cNvSpPr/>
          <p:nvPr/>
        </p:nvSpPr>
        <p:spPr>
          <a:xfrm flipV="1">
            <a:off x="2855684" y="3997146"/>
            <a:ext cx="568325" cy="267461"/>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graphicFrame>
        <p:nvGraphicFramePr>
          <p:cNvPr id="55" name="Table 54"/>
          <p:cNvGraphicFramePr>
            <a:graphicFrameLocks noGrp="1"/>
          </p:cNvGraphicFramePr>
          <p:nvPr/>
        </p:nvGraphicFramePr>
        <p:xfrm>
          <a:off x="2855683" y="3177124"/>
          <a:ext cx="557426" cy="802383"/>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tblGrid>
              <a:tr h="267461">
                <a:tc>
                  <a:txBody>
                    <a:bodyPr/>
                    <a:lstStyle/>
                    <a:p>
                      <a:pPr algn="ctr"/>
                      <a:r>
                        <a:rPr lang="en-US" sz="1600" dirty="0">
                          <a:latin typeface="Rockwell"/>
                          <a:cs typeface="Rockwell"/>
                        </a:rPr>
                        <a:t>O</a:t>
                      </a:r>
                    </a:p>
                  </a:txBody>
                  <a:tcPr marL="0" marR="0" marT="0" marB="0" anchor="ctr"/>
                </a:tc>
                <a:tc>
                  <a:txBody>
                    <a:bodyPr/>
                    <a:lstStyle/>
                    <a:p>
                      <a:pPr algn="ctr"/>
                      <a:r>
                        <a:rPr lang="en-US" sz="1600" b="0" dirty="0">
                          <a:solidFill>
                            <a:schemeClr val="tx1"/>
                          </a:solidFill>
                        </a:rPr>
                        <a:t>.8</a:t>
                      </a:r>
                    </a:p>
                  </a:txBody>
                  <a:tcPr marL="0" marR="0" marT="0" marB="0" anchor="ctr">
                    <a:solidFill>
                      <a:schemeClr val="bg1">
                        <a:alpha val="40000"/>
                      </a:schemeClr>
                    </a:solidFill>
                  </a:tcP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2"/>
                  </a:ext>
                </a:extLst>
              </a:tr>
            </a:tbl>
          </a:graphicData>
        </a:graphic>
      </p:graphicFrame>
      <p:sp>
        <p:nvSpPr>
          <p:cNvPr id="56" name="TextBox 55"/>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4693370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2955235" y="997098"/>
            <a:ext cx="6321288" cy="4820607"/>
            <a:chOff x="1431235" y="997097"/>
            <a:chExt cx="6321288" cy="4820607"/>
          </a:xfrm>
        </p:grpSpPr>
        <p:grpSp>
          <p:nvGrpSpPr>
            <p:cNvPr id="88" name="Group 87"/>
            <p:cNvGrpSpPr/>
            <p:nvPr/>
          </p:nvGrpSpPr>
          <p:grpSpPr>
            <a:xfrm>
              <a:off x="1681163" y="1187450"/>
              <a:ext cx="5780087" cy="4333668"/>
              <a:chOff x="1681163" y="1187450"/>
              <a:chExt cx="5780087" cy="4333668"/>
            </a:xfrm>
          </p:grpSpPr>
          <p:sp>
            <p:nvSpPr>
              <p:cNvPr id="90" name="Oval 89"/>
              <p:cNvSpPr/>
              <p:nvPr/>
            </p:nvSpPr>
            <p:spPr>
              <a:xfrm>
                <a:off x="3992563" y="1200150"/>
                <a:ext cx="1155700" cy="3363913"/>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3200400"/>
              <a:lstStyle/>
              <a:p>
                <a:pPr algn="ctr" defTabSz="457200">
                  <a:defRPr/>
                </a:pPr>
                <a:r>
                  <a:rPr lang="en-US" sz="1600" i="1" dirty="0">
                    <a:solidFill>
                      <a:prstClr val="black"/>
                    </a:solidFill>
                    <a:latin typeface="Times New Roman"/>
                    <a:cs typeface="Times New Roman"/>
                  </a:rPr>
                  <a:t>Y</a:t>
                </a:r>
                <a:r>
                  <a:rPr lang="en-US" sz="1600" i="1" baseline="-25000" dirty="0">
                    <a:solidFill>
                      <a:prstClr val="black"/>
                    </a:solidFill>
                    <a:latin typeface="Times New Roman"/>
                    <a:cs typeface="Times New Roman"/>
                  </a:rPr>
                  <a:t>2</a:t>
                </a:r>
                <a:endParaRPr lang="en-US" sz="1600" i="1" dirty="0">
                  <a:solidFill>
                    <a:prstClr val="black"/>
                  </a:solidFill>
                  <a:latin typeface="Times New Roman"/>
                  <a:cs typeface="Times New Roman"/>
                </a:endParaRPr>
              </a:p>
            </p:txBody>
          </p:sp>
          <p:sp>
            <p:nvSpPr>
              <p:cNvPr id="91" name="Oval 90"/>
              <p:cNvSpPr/>
              <p:nvPr/>
            </p:nvSpPr>
            <p:spPr>
              <a:xfrm>
                <a:off x="6305550" y="1200150"/>
                <a:ext cx="1155700" cy="3363913"/>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3200400"/>
              <a:lstStyle/>
              <a:p>
                <a:pPr algn="ctr" defTabSz="457200">
                  <a:defRPr/>
                </a:pPr>
                <a:r>
                  <a:rPr lang="en-US" sz="1600" i="1" dirty="0">
                    <a:solidFill>
                      <a:prstClr val="black"/>
                    </a:solidFill>
                    <a:latin typeface="Times New Roman"/>
                    <a:cs typeface="Times New Roman"/>
                  </a:rPr>
                  <a:t>Y</a:t>
                </a:r>
                <a:r>
                  <a:rPr lang="en-US" sz="1600" i="1" baseline="-25000" dirty="0">
                    <a:solidFill>
                      <a:prstClr val="black"/>
                    </a:solidFill>
                    <a:latin typeface="Times New Roman"/>
                    <a:cs typeface="Times New Roman"/>
                  </a:rPr>
                  <a:t>3</a:t>
                </a:r>
                <a:endParaRPr lang="en-US" sz="1600" i="1" dirty="0">
                  <a:solidFill>
                    <a:prstClr val="black"/>
                  </a:solidFill>
                  <a:latin typeface="Times New Roman"/>
                  <a:cs typeface="Times New Roman"/>
                </a:endParaRPr>
              </a:p>
            </p:txBody>
          </p:sp>
          <p:sp>
            <p:nvSpPr>
              <p:cNvPr id="92" name="Oval 91"/>
              <p:cNvSpPr/>
              <p:nvPr/>
            </p:nvSpPr>
            <p:spPr>
              <a:xfrm>
                <a:off x="1681163" y="1187450"/>
                <a:ext cx="1155700" cy="3363913"/>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3200400"/>
              <a:lstStyle/>
              <a:p>
                <a:pPr algn="ctr" defTabSz="457200">
                  <a:defRPr/>
                </a:pPr>
                <a:r>
                  <a:rPr lang="en-US" sz="1600" i="1" dirty="0">
                    <a:solidFill>
                      <a:prstClr val="black"/>
                    </a:solidFill>
                    <a:latin typeface="Times New Roman"/>
                    <a:cs typeface="Times New Roman"/>
                  </a:rPr>
                  <a:t>Y</a:t>
                </a:r>
                <a:r>
                  <a:rPr lang="en-US" sz="1600" i="1" baseline="-25000" dirty="0">
                    <a:solidFill>
                      <a:prstClr val="black"/>
                    </a:solidFill>
                    <a:latin typeface="Times New Roman"/>
                    <a:cs typeface="Times New Roman"/>
                  </a:rPr>
                  <a:t>1</a:t>
                </a:r>
                <a:endParaRPr lang="en-US" sz="1600" i="1" dirty="0">
                  <a:solidFill>
                    <a:prstClr val="black"/>
                  </a:solidFill>
                  <a:latin typeface="Times New Roman"/>
                  <a:cs typeface="Times New Roman"/>
                </a:endParaRPr>
              </a:p>
            </p:txBody>
          </p:sp>
          <p:sp>
            <p:nvSpPr>
              <p:cNvPr id="93" name="Oval 92"/>
              <p:cNvSpPr/>
              <p:nvPr/>
            </p:nvSpPr>
            <p:spPr>
              <a:xfrm>
                <a:off x="6305550" y="4900958"/>
                <a:ext cx="1155700" cy="607460"/>
              </a:xfrm>
              <a:prstGeom prst="ellipse">
                <a:avLst/>
              </a:prstGeom>
              <a:solidFill>
                <a:schemeClr val="bg1">
                  <a:lumMod val="6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7200">
                  <a:defRPr/>
                </a:pPr>
                <a:r>
                  <a:rPr lang="en-US" sz="1600" i="1" dirty="0">
                    <a:solidFill>
                      <a:prstClr val="black"/>
                    </a:solidFill>
                    <a:latin typeface="Times New Roman"/>
                    <a:cs typeface="Times New Roman"/>
                  </a:rPr>
                  <a:t>X</a:t>
                </a:r>
                <a:r>
                  <a:rPr lang="en-US" sz="1600" i="1" baseline="-25000" dirty="0">
                    <a:solidFill>
                      <a:prstClr val="black"/>
                    </a:solidFill>
                    <a:latin typeface="Times New Roman"/>
                    <a:cs typeface="Times New Roman"/>
                  </a:rPr>
                  <a:t>3</a:t>
                </a:r>
                <a:endParaRPr lang="en-US" sz="1600" i="1" dirty="0">
                  <a:solidFill>
                    <a:prstClr val="black"/>
                  </a:solidFill>
                  <a:latin typeface="Times New Roman"/>
                  <a:cs typeface="Times New Roman"/>
                </a:endParaRPr>
              </a:p>
            </p:txBody>
          </p:sp>
          <p:sp>
            <p:nvSpPr>
              <p:cNvPr id="98" name="Oval 97"/>
              <p:cNvSpPr/>
              <p:nvPr/>
            </p:nvSpPr>
            <p:spPr>
              <a:xfrm>
                <a:off x="3980605" y="4913658"/>
                <a:ext cx="1155700" cy="607460"/>
              </a:xfrm>
              <a:prstGeom prst="ellipse">
                <a:avLst/>
              </a:prstGeom>
              <a:solidFill>
                <a:schemeClr val="bg1">
                  <a:lumMod val="6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7200">
                  <a:defRPr/>
                </a:pPr>
                <a:r>
                  <a:rPr lang="en-US" sz="1600" i="1" dirty="0">
                    <a:solidFill>
                      <a:prstClr val="black"/>
                    </a:solidFill>
                    <a:latin typeface="Times New Roman"/>
                    <a:cs typeface="Times New Roman"/>
                  </a:rPr>
                  <a:t>X</a:t>
                </a:r>
                <a:r>
                  <a:rPr lang="en-US" sz="1600" i="1" baseline="-25000" dirty="0">
                    <a:solidFill>
                      <a:prstClr val="black"/>
                    </a:solidFill>
                    <a:latin typeface="Times New Roman"/>
                    <a:cs typeface="Times New Roman"/>
                  </a:rPr>
                  <a:t>2</a:t>
                </a:r>
                <a:endParaRPr lang="en-US" sz="1600" i="1" dirty="0">
                  <a:solidFill>
                    <a:prstClr val="black"/>
                  </a:solidFill>
                  <a:latin typeface="Times New Roman"/>
                  <a:cs typeface="Times New Roman"/>
                </a:endParaRPr>
              </a:p>
            </p:txBody>
          </p:sp>
          <p:sp>
            <p:nvSpPr>
              <p:cNvPr id="99" name="Oval 98"/>
              <p:cNvSpPr/>
              <p:nvPr/>
            </p:nvSpPr>
            <p:spPr>
              <a:xfrm>
                <a:off x="1681163" y="4913658"/>
                <a:ext cx="1155700" cy="607460"/>
              </a:xfrm>
              <a:prstGeom prst="ellipse">
                <a:avLst/>
              </a:prstGeom>
              <a:solidFill>
                <a:schemeClr val="bg1">
                  <a:lumMod val="6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7200">
                  <a:defRPr/>
                </a:pPr>
                <a:r>
                  <a:rPr lang="en-US" sz="1600" i="1">
                    <a:solidFill>
                      <a:prstClr val="black"/>
                    </a:solidFill>
                    <a:latin typeface="Times New Roman"/>
                    <a:cs typeface="Times New Roman"/>
                  </a:rPr>
                  <a:t>X</a:t>
                </a:r>
                <a:r>
                  <a:rPr lang="en-US" sz="1600" i="1" baseline="-25000">
                    <a:solidFill>
                      <a:prstClr val="black"/>
                    </a:solidFill>
                    <a:latin typeface="Times New Roman"/>
                    <a:cs typeface="Times New Roman"/>
                  </a:rPr>
                  <a:t>1</a:t>
                </a:r>
                <a:endParaRPr lang="en-US" sz="1600" i="1" dirty="0">
                  <a:solidFill>
                    <a:prstClr val="black"/>
                  </a:solidFill>
                  <a:latin typeface="Times New Roman"/>
                  <a:cs typeface="Times New Roman"/>
                </a:endParaRPr>
              </a:p>
            </p:txBody>
          </p:sp>
          <p:cxnSp>
            <p:nvCxnSpPr>
              <p:cNvPr id="105" name="Straight Connector 104"/>
              <p:cNvCxnSpPr/>
              <p:nvPr/>
            </p:nvCxnSpPr>
            <p:spPr>
              <a:xfrm>
                <a:off x="2836863" y="2870200"/>
                <a:ext cx="1154112" cy="12700"/>
              </a:xfrm>
              <a:prstGeom prst="line">
                <a:avLst/>
              </a:prstGeom>
              <a:solidFill>
                <a:schemeClr val="bg1"/>
              </a:solidFill>
              <a:ln w="28575" cmpd="sng">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5146675" y="2882900"/>
                <a:ext cx="1158875" cy="0"/>
              </a:xfrm>
              <a:prstGeom prst="line">
                <a:avLst/>
              </a:prstGeom>
              <a:solidFill>
                <a:schemeClr val="bg1"/>
              </a:solidFill>
              <a:ln w="28575" cmpd="sng">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2252663" y="4548533"/>
                <a:ext cx="6350" cy="352425"/>
              </a:xfrm>
              <a:prstGeom prst="line">
                <a:avLst/>
              </a:prstGeom>
              <a:solidFill>
                <a:schemeClr val="bg1"/>
              </a:solidFill>
              <a:ln w="28575" cmpd="sng">
                <a:solidFill>
                  <a:schemeClr val="tx1"/>
                </a:solidFill>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4556125" y="4561233"/>
                <a:ext cx="6350" cy="352425"/>
              </a:xfrm>
              <a:prstGeom prst="line">
                <a:avLst/>
              </a:prstGeom>
              <a:solidFill>
                <a:schemeClr val="bg1"/>
              </a:solidFill>
              <a:ln w="28575" cmpd="sng">
                <a:solidFill>
                  <a:schemeClr val="tx1"/>
                </a:solidFill>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6878638" y="4548533"/>
                <a:ext cx="4762" cy="352425"/>
              </a:xfrm>
              <a:prstGeom prst="line">
                <a:avLst/>
              </a:prstGeom>
              <a:solidFill>
                <a:schemeClr val="bg1"/>
              </a:solidFill>
              <a:ln w="28575" cmpd="sng">
                <a:solidFill>
                  <a:schemeClr val="tx1"/>
                </a:solidFill>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121" name="Group 35"/>
              <p:cNvGrpSpPr>
                <a:grpSpLocks/>
              </p:cNvGrpSpPr>
              <p:nvPr/>
            </p:nvGrpSpPr>
            <p:grpSpPr bwMode="auto">
              <a:xfrm>
                <a:off x="1895475" y="5157580"/>
                <a:ext cx="5538788" cy="363538"/>
                <a:chOff x="1194" y="2874"/>
                <a:chExt cx="3489" cy="229"/>
              </a:xfrm>
            </p:grpSpPr>
            <p:sp>
              <p:nvSpPr>
                <p:cNvPr id="122" name="TextBox 53"/>
                <p:cNvSpPr txBox="1">
                  <a:spLocks noChangeArrowheads="1"/>
                </p:cNvSpPr>
                <p:nvPr/>
              </p:nvSpPr>
              <p:spPr bwMode="auto">
                <a:xfrm>
                  <a:off x="1194" y="2874"/>
                  <a:ext cx="494" cy="229"/>
                </a:xfrm>
                <a:prstGeom prst="rect">
                  <a:avLst/>
                </a:prstGeom>
                <a:noFill/>
                <a:ln w="9525">
                  <a:noFill/>
                  <a:miter lim="800000"/>
                  <a:headEnd/>
                  <a:tailEnd/>
                </a:ln>
              </p:spPr>
              <p:txBody>
                <a:bodyPr anchor="ctr"/>
                <a:lstStyle/>
                <a:p>
                  <a:pPr algn="ctr" defTabSz="457200"/>
                  <a:r>
                    <a:rPr lang="en-US" sz="1600" dirty="0">
                      <a:solidFill>
                        <a:srgbClr val="0000FF"/>
                      </a:solidFill>
                      <a:latin typeface="Rockwell"/>
                      <a:ea typeface="Rockwell"/>
                      <a:cs typeface="Rockwell"/>
                    </a:rPr>
                    <a:t>find</a:t>
                  </a:r>
                </a:p>
              </p:txBody>
            </p:sp>
            <p:sp>
              <p:nvSpPr>
                <p:cNvPr id="123" name="TextBox 54"/>
                <p:cNvSpPr txBox="1">
                  <a:spLocks noChangeArrowheads="1"/>
                </p:cNvSpPr>
                <p:nvPr/>
              </p:nvSpPr>
              <p:spPr bwMode="auto">
                <a:xfrm>
                  <a:off x="2454" y="2874"/>
                  <a:ext cx="872" cy="229"/>
                </a:xfrm>
                <a:prstGeom prst="rect">
                  <a:avLst/>
                </a:prstGeom>
                <a:noFill/>
                <a:ln w="9525">
                  <a:noFill/>
                  <a:miter lim="800000"/>
                  <a:headEnd/>
                  <a:tailEnd/>
                </a:ln>
              </p:spPr>
              <p:txBody>
                <a:bodyPr anchor="ctr"/>
                <a:lstStyle/>
                <a:p>
                  <a:pPr algn="ctr" defTabSz="457200"/>
                  <a:r>
                    <a:rPr lang="en-US" sz="1600" dirty="0">
                      <a:solidFill>
                        <a:srgbClr val="0000FF"/>
                      </a:solidFill>
                      <a:latin typeface="Rockwell"/>
                      <a:ea typeface="Rockwell"/>
                      <a:cs typeface="Rockwell"/>
                    </a:rPr>
                    <a:t>preferred</a:t>
                  </a:r>
                </a:p>
              </p:txBody>
            </p:sp>
            <p:sp>
              <p:nvSpPr>
                <p:cNvPr id="125" name="TextBox 55"/>
                <p:cNvSpPr txBox="1">
                  <a:spLocks noChangeArrowheads="1"/>
                </p:cNvSpPr>
                <p:nvPr/>
              </p:nvSpPr>
              <p:spPr bwMode="auto">
                <a:xfrm>
                  <a:off x="4015" y="2874"/>
                  <a:ext cx="668" cy="229"/>
                </a:xfrm>
                <a:prstGeom prst="rect">
                  <a:avLst/>
                </a:prstGeom>
                <a:noFill/>
                <a:ln w="9525">
                  <a:noFill/>
                  <a:miter lim="800000"/>
                  <a:headEnd/>
                  <a:tailEnd/>
                </a:ln>
              </p:spPr>
              <p:txBody>
                <a:bodyPr anchor="ctr"/>
                <a:lstStyle/>
                <a:p>
                  <a:pPr algn="ctr" defTabSz="457200"/>
                  <a:r>
                    <a:rPr lang="en-US" sz="1600" dirty="0">
                      <a:solidFill>
                        <a:srgbClr val="0000FF"/>
                      </a:solidFill>
                      <a:latin typeface="Rockwell"/>
                      <a:ea typeface="Rockwell"/>
                      <a:cs typeface="Rockwell"/>
                    </a:rPr>
                    <a:t>tags</a:t>
                  </a:r>
                </a:p>
              </p:txBody>
            </p:sp>
          </p:grpSp>
        </p:grpSp>
        <p:sp>
          <p:nvSpPr>
            <p:cNvPr id="89" name="Rectangle 88"/>
            <p:cNvSpPr/>
            <p:nvPr/>
          </p:nvSpPr>
          <p:spPr>
            <a:xfrm>
              <a:off x="1431235" y="997097"/>
              <a:ext cx="6321288" cy="4820607"/>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ndara"/>
              </a:endParaRPr>
            </a:p>
          </p:txBody>
        </p:sp>
      </p:grpSp>
      <p:cxnSp>
        <p:nvCxnSpPr>
          <p:cNvPr id="116" name="Straight Connector 115"/>
          <p:cNvCxnSpPr>
            <a:stCxn id="73" idx="5"/>
            <a:endCxn id="78873" idx="1"/>
          </p:cNvCxnSpPr>
          <p:nvPr/>
        </p:nvCxnSpPr>
        <p:spPr>
          <a:xfrm flipV="1">
            <a:off x="6259514" y="2874964"/>
            <a:ext cx="1952625"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95" idx="5"/>
            <a:endCxn id="78866" idx="1"/>
          </p:cNvCxnSpPr>
          <p:nvPr/>
        </p:nvCxnSpPr>
        <p:spPr>
          <a:xfrm flipV="1">
            <a:off x="2116139" y="1943100"/>
            <a:ext cx="1495425" cy="9413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54" name="Straight Connector 96"/>
          <p:cNvCxnSpPr>
            <a:cxnSpLocks noChangeShapeType="1"/>
          </p:cNvCxnSpPr>
          <p:nvPr/>
        </p:nvCxnSpPr>
        <p:spPr bwMode="auto">
          <a:xfrm flipV="1">
            <a:off x="2116139" y="1943100"/>
            <a:ext cx="1495425" cy="941388"/>
          </a:xfrm>
          <a:prstGeom prst="line">
            <a:avLst/>
          </a:prstGeom>
          <a:noFill/>
          <a:ln w="57150" algn="ctr">
            <a:solidFill>
              <a:srgbClr val="FF0000"/>
            </a:solidFill>
            <a:round/>
            <a:headEnd/>
            <a:tailEnd/>
          </a:ln>
        </p:spPr>
      </p:cxnSp>
      <p:cxnSp>
        <p:nvCxnSpPr>
          <p:cNvPr id="102" name="Straight Connector 101"/>
          <p:cNvCxnSpPr>
            <a:stCxn id="78866" idx="5"/>
            <a:endCxn id="78871" idx="1"/>
          </p:cNvCxnSpPr>
          <p:nvPr/>
        </p:nvCxnSpPr>
        <p:spPr>
          <a:xfrm>
            <a:off x="3997325" y="1943100"/>
            <a:ext cx="1905000" cy="19192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78873" idx="5"/>
            <a:endCxn id="96" idx="1"/>
          </p:cNvCxnSpPr>
          <p:nvPr/>
        </p:nvCxnSpPr>
        <p:spPr>
          <a:xfrm>
            <a:off x="8597901" y="2874964"/>
            <a:ext cx="1477963"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78871" idx="5"/>
            <a:endCxn id="78873" idx="1"/>
          </p:cNvCxnSpPr>
          <p:nvPr/>
        </p:nvCxnSpPr>
        <p:spPr>
          <a:xfrm flipV="1">
            <a:off x="6288088" y="2874964"/>
            <a:ext cx="1924050" cy="9874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58" name="Straight Connector 101"/>
          <p:cNvCxnSpPr>
            <a:cxnSpLocks noChangeShapeType="1"/>
          </p:cNvCxnSpPr>
          <p:nvPr/>
        </p:nvCxnSpPr>
        <p:spPr bwMode="auto">
          <a:xfrm>
            <a:off x="3997325" y="1943100"/>
            <a:ext cx="1905000" cy="1919288"/>
          </a:xfrm>
          <a:prstGeom prst="line">
            <a:avLst/>
          </a:prstGeom>
          <a:noFill/>
          <a:ln w="57150" algn="ctr">
            <a:solidFill>
              <a:srgbClr val="FF0000"/>
            </a:solidFill>
            <a:round/>
            <a:headEnd/>
            <a:tailEnd/>
          </a:ln>
        </p:spPr>
      </p:cxnSp>
      <p:cxnSp>
        <p:nvCxnSpPr>
          <p:cNvPr id="78859" name="Straight Connector 109"/>
          <p:cNvCxnSpPr>
            <a:cxnSpLocks noChangeShapeType="1"/>
          </p:cNvCxnSpPr>
          <p:nvPr/>
        </p:nvCxnSpPr>
        <p:spPr bwMode="auto">
          <a:xfrm>
            <a:off x="8597901" y="2874964"/>
            <a:ext cx="1477963" cy="9525"/>
          </a:xfrm>
          <a:prstGeom prst="line">
            <a:avLst/>
          </a:prstGeom>
          <a:noFill/>
          <a:ln w="57150" algn="ctr">
            <a:solidFill>
              <a:srgbClr val="FF0000"/>
            </a:solidFill>
            <a:round/>
            <a:headEnd/>
            <a:tailEnd/>
          </a:ln>
        </p:spPr>
      </p:cxnSp>
      <p:cxnSp>
        <p:nvCxnSpPr>
          <p:cNvPr id="78860" name="Straight Connector 118"/>
          <p:cNvCxnSpPr>
            <a:cxnSpLocks noChangeShapeType="1"/>
          </p:cNvCxnSpPr>
          <p:nvPr/>
        </p:nvCxnSpPr>
        <p:spPr bwMode="auto">
          <a:xfrm flipV="1">
            <a:off x="6288088" y="2874964"/>
            <a:ext cx="1924050" cy="987425"/>
          </a:xfrm>
          <a:prstGeom prst="line">
            <a:avLst/>
          </a:prstGeom>
          <a:noFill/>
          <a:ln w="57150" algn="ctr">
            <a:solidFill>
              <a:srgbClr val="FF0000"/>
            </a:solidFill>
            <a:round/>
            <a:headEnd/>
            <a:tailEnd/>
          </a:ln>
        </p:spPr>
      </p:cxnSp>
      <p:cxnSp>
        <p:nvCxnSpPr>
          <p:cNvPr id="104" name="Straight Connector 103"/>
          <p:cNvCxnSpPr>
            <a:stCxn id="68" idx="5"/>
            <a:endCxn id="73" idx="1"/>
          </p:cNvCxnSpPr>
          <p:nvPr/>
        </p:nvCxnSpPr>
        <p:spPr>
          <a:xfrm>
            <a:off x="3959225" y="2873376"/>
            <a:ext cx="1970088"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8864" name="Title 1"/>
          <p:cNvSpPr>
            <a:spLocks noGrp="1"/>
          </p:cNvSpPr>
          <p:nvPr>
            <p:ph type="title" idx="4294967295"/>
          </p:nvPr>
        </p:nvSpPr>
        <p:spPr/>
        <p:txBody>
          <a:bodyPr/>
          <a:lstStyle/>
          <a:p>
            <a:pPr eaLnBrk="1" hangingPunct="1"/>
            <a:r>
              <a:rPr lang="en-US" sz="3200"/>
              <a:t>Forward-Backward Algorithm: Finds Marginals</a:t>
            </a:r>
          </a:p>
        </p:txBody>
      </p:sp>
      <p:sp>
        <p:nvSpPr>
          <p:cNvPr id="4" name="Slide Number Placeholder 3"/>
          <p:cNvSpPr txBox="1">
            <a:spLocks noGrp="1"/>
          </p:cNvSpPr>
          <p:nvPr/>
        </p:nvSpPr>
        <p:spPr>
          <a:xfrm>
            <a:off x="8077200" y="6356351"/>
            <a:ext cx="2133600" cy="365125"/>
          </a:xfrm>
          <a:prstGeom prst="rect">
            <a:avLst/>
          </a:prstGeom>
          <a:noFill/>
        </p:spPr>
        <p:txBody>
          <a:bodyPr anchor="ctr"/>
          <a:lstStyle/>
          <a:p>
            <a:pPr algn="r" defTabSz="457200">
              <a:defRPr/>
            </a:pPr>
            <a:fld id="{EE491A98-0F23-4BFB-9179-0740EA30DEC7}" type="slidenum">
              <a:rPr lang="en-US" sz="1200">
                <a:solidFill>
                  <a:prstClr val="black">
                    <a:tint val="75000"/>
                  </a:prstClr>
                </a:solidFill>
                <a:latin typeface="Candara"/>
              </a:rPr>
              <a:pPr algn="r" defTabSz="457200">
                <a:defRPr/>
              </a:pPr>
              <a:t>46</a:t>
            </a:fld>
            <a:endParaRPr lang="en-US" sz="1200">
              <a:solidFill>
                <a:prstClr val="black">
                  <a:tint val="75000"/>
                </a:prstClr>
              </a:solidFill>
              <a:latin typeface="Candara"/>
            </a:endParaRPr>
          </a:p>
        </p:txBody>
      </p:sp>
      <p:sp>
        <p:nvSpPr>
          <p:cNvPr id="78866" name="Isosceles Triangle 66"/>
          <p:cNvSpPr>
            <a:spLocks noChangeArrowheads="1"/>
          </p:cNvSpPr>
          <p:nvPr/>
        </p:nvSpPr>
        <p:spPr bwMode="auto">
          <a:xfrm>
            <a:off x="3475038" y="1687514"/>
            <a:ext cx="658812" cy="509587"/>
          </a:xfrm>
          <a:prstGeom prst="triangle">
            <a:avLst>
              <a:gd name="adj" fmla="val 50000"/>
            </a:avLst>
          </a:prstGeom>
          <a:solidFill>
            <a:srgbClr val="475A8D">
              <a:alpha val="47842"/>
            </a:srgbClr>
          </a:solidFill>
          <a:ln w="57150" algn="ctr">
            <a:solidFill>
              <a:srgbClr val="FF0000"/>
            </a:solidFill>
            <a:miter lim="800000"/>
            <a:headEnd/>
            <a:tailEnd/>
          </a:ln>
        </p:spPr>
        <p:txBody>
          <a:bodyPr wrap="none" lIns="0" tIns="0" rIns="0" bIns="91440" anchor="b" anchorCtr="1"/>
          <a:lstStyle/>
          <a:p>
            <a:pPr algn="ctr" defTabSz="457200"/>
            <a:r>
              <a:rPr lang="en-US" sz="1600" dirty="0">
                <a:solidFill>
                  <a:prstClr val="black"/>
                </a:solidFill>
                <a:latin typeface="Rockwell"/>
                <a:ea typeface="Rockwell"/>
                <a:cs typeface="Rockwell"/>
              </a:rPr>
              <a:t>v</a:t>
            </a:r>
          </a:p>
        </p:txBody>
      </p:sp>
      <p:sp>
        <p:nvSpPr>
          <p:cNvPr id="68" name="Isosceles Triangle 67"/>
          <p:cNvSpPr/>
          <p:nvPr/>
        </p:nvSpPr>
        <p:spPr>
          <a:xfrm>
            <a:off x="3465514" y="2619375"/>
            <a:ext cx="657225"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n</a:t>
            </a:r>
          </a:p>
        </p:txBody>
      </p:sp>
      <p:sp>
        <p:nvSpPr>
          <p:cNvPr id="70" name="Isosceles Triangle 69"/>
          <p:cNvSpPr/>
          <p:nvPr/>
        </p:nvSpPr>
        <p:spPr>
          <a:xfrm>
            <a:off x="3465514" y="3597275"/>
            <a:ext cx="657225"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a</a:t>
            </a:r>
          </a:p>
        </p:txBody>
      </p:sp>
      <p:sp>
        <p:nvSpPr>
          <p:cNvPr id="71" name="Isosceles Triangle 70"/>
          <p:cNvSpPr/>
          <p:nvPr/>
        </p:nvSpPr>
        <p:spPr>
          <a:xfrm>
            <a:off x="5775326" y="1697039"/>
            <a:ext cx="658813" cy="509587"/>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v</a:t>
            </a:r>
          </a:p>
        </p:txBody>
      </p:sp>
      <p:sp>
        <p:nvSpPr>
          <p:cNvPr id="73" name="Isosceles Triangle 72"/>
          <p:cNvSpPr/>
          <p:nvPr/>
        </p:nvSpPr>
        <p:spPr>
          <a:xfrm>
            <a:off x="5765801" y="2628900"/>
            <a:ext cx="657225"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n</a:t>
            </a:r>
          </a:p>
        </p:txBody>
      </p:sp>
      <p:sp>
        <p:nvSpPr>
          <p:cNvPr id="78871" name="Isosceles Triangle 73"/>
          <p:cNvSpPr>
            <a:spLocks noChangeArrowheads="1"/>
          </p:cNvSpPr>
          <p:nvPr/>
        </p:nvSpPr>
        <p:spPr bwMode="auto">
          <a:xfrm>
            <a:off x="5765801" y="3606800"/>
            <a:ext cx="657225" cy="509588"/>
          </a:xfrm>
          <a:prstGeom prst="triangle">
            <a:avLst>
              <a:gd name="adj" fmla="val 50000"/>
            </a:avLst>
          </a:prstGeom>
          <a:solidFill>
            <a:srgbClr val="475A8D">
              <a:alpha val="47842"/>
            </a:srgbClr>
          </a:solidFill>
          <a:ln w="57150" algn="ctr">
            <a:solidFill>
              <a:srgbClr val="FF0000"/>
            </a:solidFill>
            <a:miter lim="800000"/>
            <a:headEnd/>
            <a:tailEnd/>
          </a:ln>
        </p:spPr>
        <p:txBody>
          <a:bodyPr wrap="none" lIns="0" tIns="0" rIns="0" bIns="91440" anchor="b" anchorCtr="1"/>
          <a:lstStyle/>
          <a:p>
            <a:pPr algn="ctr" defTabSz="457200"/>
            <a:r>
              <a:rPr lang="en-US" sz="1600" dirty="0">
                <a:solidFill>
                  <a:prstClr val="black"/>
                </a:solidFill>
                <a:latin typeface="Rockwell"/>
                <a:ea typeface="Rockwell"/>
                <a:cs typeface="Rockwell"/>
              </a:rPr>
              <a:t>a</a:t>
            </a:r>
          </a:p>
        </p:txBody>
      </p:sp>
      <p:sp>
        <p:nvSpPr>
          <p:cNvPr id="76" name="Isosceles Triangle 75"/>
          <p:cNvSpPr/>
          <p:nvPr/>
        </p:nvSpPr>
        <p:spPr>
          <a:xfrm>
            <a:off x="8086726" y="1687514"/>
            <a:ext cx="657225" cy="509587"/>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v</a:t>
            </a:r>
          </a:p>
        </p:txBody>
      </p:sp>
      <p:sp>
        <p:nvSpPr>
          <p:cNvPr id="78873" name="Isosceles Triangle 92"/>
          <p:cNvSpPr>
            <a:spLocks noChangeArrowheads="1"/>
          </p:cNvSpPr>
          <p:nvPr/>
        </p:nvSpPr>
        <p:spPr bwMode="auto">
          <a:xfrm>
            <a:off x="8075613" y="2619375"/>
            <a:ext cx="658812" cy="509588"/>
          </a:xfrm>
          <a:prstGeom prst="triangle">
            <a:avLst>
              <a:gd name="adj" fmla="val 50000"/>
            </a:avLst>
          </a:prstGeom>
          <a:solidFill>
            <a:srgbClr val="475A8D">
              <a:alpha val="47842"/>
            </a:srgbClr>
          </a:solidFill>
          <a:ln w="57150" algn="ctr">
            <a:solidFill>
              <a:srgbClr val="FF0000"/>
            </a:solidFill>
            <a:miter lim="800000"/>
            <a:headEnd/>
            <a:tailEnd/>
          </a:ln>
        </p:spPr>
        <p:txBody>
          <a:bodyPr wrap="none" lIns="0" tIns="0" rIns="0" bIns="91440" anchor="b" anchorCtr="1"/>
          <a:lstStyle/>
          <a:p>
            <a:pPr algn="ctr" defTabSz="457200"/>
            <a:r>
              <a:rPr lang="en-US" sz="1600" dirty="0">
                <a:solidFill>
                  <a:prstClr val="black"/>
                </a:solidFill>
                <a:latin typeface="Rockwell"/>
                <a:ea typeface="Rockwell"/>
                <a:cs typeface="Rockwell"/>
              </a:rPr>
              <a:t>n</a:t>
            </a:r>
          </a:p>
        </p:txBody>
      </p:sp>
      <p:sp>
        <p:nvSpPr>
          <p:cNvPr id="94" name="Isosceles Triangle 93"/>
          <p:cNvSpPr/>
          <p:nvPr/>
        </p:nvSpPr>
        <p:spPr>
          <a:xfrm>
            <a:off x="8075613" y="3597275"/>
            <a:ext cx="658812"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a</a:t>
            </a:r>
          </a:p>
        </p:txBody>
      </p:sp>
      <p:sp>
        <p:nvSpPr>
          <p:cNvPr id="95" name="Isosceles Triangle 94"/>
          <p:cNvSpPr/>
          <p:nvPr/>
        </p:nvSpPr>
        <p:spPr>
          <a:xfrm>
            <a:off x="1622426" y="2628900"/>
            <a:ext cx="658813"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900" dirty="0">
                <a:solidFill>
                  <a:prstClr val="black"/>
                </a:solidFill>
                <a:latin typeface="Rockwell"/>
                <a:cs typeface="Rockwell"/>
              </a:rPr>
              <a:t>START</a:t>
            </a:r>
          </a:p>
        </p:txBody>
      </p:sp>
      <p:sp>
        <p:nvSpPr>
          <p:cNvPr id="96" name="Isosceles Triangle 95"/>
          <p:cNvSpPr/>
          <p:nvPr/>
        </p:nvSpPr>
        <p:spPr>
          <a:xfrm>
            <a:off x="9910763" y="2628900"/>
            <a:ext cx="658812"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900" dirty="0">
                <a:solidFill>
                  <a:prstClr val="black"/>
                </a:solidFill>
                <a:latin typeface="Rockwell"/>
                <a:cs typeface="Rockwell"/>
              </a:rPr>
              <a:t>END</a:t>
            </a:r>
          </a:p>
        </p:txBody>
      </p:sp>
      <p:cxnSp>
        <p:nvCxnSpPr>
          <p:cNvPr id="78877" name="Straight Connector 97"/>
          <p:cNvCxnSpPr>
            <a:cxnSpLocks noChangeShapeType="1"/>
          </p:cNvCxnSpPr>
          <p:nvPr/>
        </p:nvCxnSpPr>
        <p:spPr bwMode="auto">
          <a:xfrm flipV="1">
            <a:off x="2139951" y="2874964"/>
            <a:ext cx="1514475" cy="9525"/>
          </a:xfrm>
          <a:prstGeom prst="line">
            <a:avLst/>
          </a:prstGeom>
          <a:noFill/>
          <a:ln w="38100" algn="ctr">
            <a:solidFill>
              <a:schemeClr val="accent2"/>
            </a:solidFill>
            <a:round/>
            <a:headEnd/>
            <a:tailEnd/>
          </a:ln>
        </p:spPr>
      </p:cxnSp>
      <p:cxnSp>
        <p:nvCxnSpPr>
          <p:cNvPr id="78878" name="Straight Connector 98"/>
          <p:cNvCxnSpPr>
            <a:cxnSpLocks noChangeShapeType="1"/>
          </p:cNvCxnSpPr>
          <p:nvPr/>
        </p:nvCxnSpPr>
        <p:spPr bwMode="auto">
          <a:xfrm>
            <a:off x="2139951" y="2884489"/>
            <a:ext cx="1514475" cy="968375"/>
          </a:xfrm>
          <a:prstGeom prst="line">
            <a:avLst/>
          </a:prstGeom>
          <a:noFill/>
          <a:ln w="38100" algn="ctr">
            <a:solidFill>
              <a:schemeClr val="accent2"/>
            </a:solidFill>
            <a:round/>
            <a:headEnd/>
            <a:tailEnd/>
          </a:ln>
        </p:spPr>
      </p:cxnSp>
      <p:cxnSp>
        <p:nvCxnSpPr>
          <p:cNvPr id="100" name="Straight Connector 99"/>
          <p:cNvCxnSpPr>
            <a:stCxn id="78866" idx="5"/>
            <a:endCxn id="71" idx="1"/>
          </p:cNvCxnSpPr>
          <p:nvPr/>
        </p:nvCxnSpPr>
        <p:spPr>
          <a:xfrm>
            <a:off x="3997325" y="1943101"/>
            <a:ext cx="1943100"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78866" idx="5"/>
            <a:endCxn id="73" idx="1"/>
          </p:cNvCxnSpPr>
          <p:nvPr/>
        </p:nvCxnSpPr>
        <p:spPr>
          <a:xfrm>
            <a:off x="3997326" y="1943100"/>
            <a:ext cx="1933575" cy="9413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68" idx="5"/>
            <a:endCxn id="71" idx="1"/>
          </p:cNvCxnSpPr>
          <p:nvPr/>
        </p:nvCxnSpPr>
        <p:spPr>
          <a:xfrm flipV="1">
            <a:off x="3959225" y="1952625"/>
            <a:ext cx="1981200" cy="9207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82" name="Straight Connector 104"/>
          <p:cNvCxnSpPr>
            <a:cxnSpLocks noChangeShapeType="1"/>
          </p:cNvCxnSpPr>
          <p:nvPr/>
        </p:nvCxnSpPr>
        <p:spPr bwMode="auto">
          <a:xfrm>
            <a:off x="3983038" y="2874964"/>
            <a:ext cx="1943100" cy="987425"/>
          </a:xfrm>
          <a:prstGeom prst="line">
            <a:avLst/>
          </a:prstGeom>
          <a:noFill/>
          <a:ln w="38100" algn="ctr">
            <a:solidFill>
              <a:schemeClr val="accent2"/>
            </a:solidFill>
            <a:round/>
            <a:headEnd/>
            <a:tailEnd/>
          </a:ln>
        </p:spPr>
      </p:cxnSp>
      <p:cxnSp>
        <p:nvCxnSpPr>
          <p:cNvPr id="106" name="Straight Connector 105"/>
          <p:cNvCxnSpPr>
            <a:stCxn id="70" idx="5"/>
            <a:endCxn id="71" idx="1"/>
          </p:cNvCxnSpPr>
          <p:nvPr/>
        </p:nvCxnSpPr>
        <p:spPr>
          <a:xfrm flipV="1">
            <a:off x="3968750" y="1952625"/>
            <a:ext cx="1981200"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70" idx="5"/>
            <a:endCxn id="73" idx="1"/>
          </p:cNvCxnSpPr>
          <p:nvPr/>
        </p:nvCxnSpPr>
        <p:spPr>
          <a:xfrm flipV="1">
            <a:off x="3959225" y="2882901"/>
            <a:ext cx="1970088" cy="96837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85" name="Straight Connector 107"/>
          <p:cNvCxnSpPr>
            <a:cxnSpLocks noChangeShapeType="1"/>
          </p:cNvCxnSpPr>
          <p:nvPr/>
        </p:nvCxnSpPr>
        <p:spPr bwMode="auto">
          <a:xfrm>
            <a:off x="3968750" y="3852864"/>
            <a:ext cx="1943100" cy="9525"/>
          </a:xfrm>
          <a:prstGeom prst="line">
            <a:avLst/>
          </a:prstGeom>
          <a:noFill/>
          <a:ln w="38100" algn="ctr">
            <a:solidFill>
              <a:schemeClr val="accent2"/>
            </a:solidFill>
            <a:round/>
            <a:headEnd/>
            <a:tailEnd/>
          </a:ln>
        </p:spPr>
      </p:cxnSp>
      <p:cxnSp>
        <p:nvCxnSpPr>
          <p:cNvPr id="78886" name="Straight Connector 108"/>
          <p:cNvCxnSpPr>
            <a:cxnSpLocks noChangeShapeType="1"/>
            <a:stCxn id="76" idx="5"/>
            <a:endCxn id="96" idx="1"/>
          </p:cNvCxnSpPr>
          <p:nvPr/>
        </p:nvCxnSpPr>
        <p:spPr bwMode="auto">
          <a:xfrm>
            <a:off x="8580439" y="1943100"/>
            <a:ext cx="1495425" cy="941388"/>
          </a:xfrm>
          <a:prstGeom prst="line">
            <a:avLst/>
          </a:prstGeom>
          <a:noFill/>
          <a:ln w="38100" algn="ctr">
            <a:solidFill>
              <a:schemeClr val="accent2"/>
            </a:solidFill>
            <a:round/>
            <a:headEnd/>
            <a:tailEnd/>
          </a:ln>
        </p:spPr>
      </p:cxnSp>
      <p:cxnSp>
        <p:nvCxnSpPr>
          <p:cNvPr id="78887" name="Straight Connector 110"/>
          <p:cNvCxnSpPr>
            <a:cxnSpLocks noChangeShapeType="1"/>
            <a:stCxn id="94" idx="5"/>
            <a:endCxn id="96" idx="1"/>
          </p:cNvCxnSpPr>
          <p:nvPr/>
        </p:nvCxnSpPr>
        <p:spPr bwMode="auto">
          <a:xfrm flipV="1">
            <a:off x="8569325" y="2884489"/>
            <a:ext cx="1506538" cy="968375"/>
          </a:xfrm>
          <a:prstGeom prst="line">
            <a:avLst/>
          </a:prstGeom>
          <a:noFill/>
          <a:ln w="38100" algn="ctr">
            <a:solidFill>
              <a:schemeClr val="accent2"/>
            </a:solidFill>
            <a:round/>
            <a:headEnd/>
            <a:tailEnd/>
          </a:ln>
        </p:spPr>
      </p:cxnSp>
      <p:cxnSp>
        <p:nvCxnSpPr>
          <p:cNvPr id="112" name="Straight Connector 111"/>
          <p:cNvCxnSpPr>
            <a:stCxn id="71" idx="5"/>
            <a:endCxn id="76" idx="1"/>
          </p:cNvCxnSpPr>
          <p:nvPr/>
        </p:nvCxnSpPr>
        <p:spPr>
          <a:xfrm flipV="1">
            <a:off x="6269038" y="1943101"/>
            <a:ext cx="1981200"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71" idx="5"/>
            <a:endCxn id="78873" idx="1"/>
          </p:cNvCxnSpPr>
          <p:nvPr/>
        </p:nvCxnSpPr>
        <p:spPr>
          <a:xfrm>
            <a:off x="6269038" y="1952625"/>
            <a:ext cx="1943100" cy="92233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71" idx="5"/>
            <a:endCxn id="94" idx="1"/>
          </p:cNvCxnSpPr>
          <p:nvPr/>
        </p:nvCxnSpPr>
        <p:spPr>
          <a:xfrm>
            <a:off x="6269039" y="1952625"/>
            <a:ext cx="1971675"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73" idx="5"/>
            <a:endCxn id="76" idx="1"/>
          </p:cNvCxnSpPr>
          <p:nvPr/>
        </p:nvCxnSpPr>
        <p:spPr>
          <a:xfrm flipV="1">
            <a:off x="6259514" y="1943100"/>
            <a:ext cx="1990725" cy="93980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73" idx="5"/>
            <a:endCxn id="94" idx="1"/>
          </p:cNvCxnSpPr>
          <p:nvPr/>
        </p:nvCxnSpPr>
        <p:spPr>
          <a:xfrm>
            <a:off x="6259513" y="2882901"/>
            <a:ext cx="1981200" cy="96837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78871" idx="5"/>
            <a:endCxn id="76" idx="1"/>
          </p:cNvCxnSpPr>
          <p:nvPr/>
        </p:nvCxnSpPr>
        <p:spPr>
          <a:xfrm flipV="1">
            <a:off x="6288089" y="1943100"/>
            <a:ext cx="1963737" cy="19192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94" name="Straight Connector 122"/>
          <p:cNvCxnSpPr>
            <a:cxnSpLocks noChangeShapeType="1"/>
            <a:stCxn id="78871" idx="5"/>
            <a:endCxn id="94" idx="1"/>
          </p:cNvCxnSpPr>
          <p:nvPr/>
        </p:nvCxnSpPr>
        <p:spPr bwMode="auto">
          <a:xfrm flipV="1">
            <a:off x="6288089" y="3852864"/>
            <a:ext cx="1952625" cy="9525"/>
          </a:xfrm>
          <a:prstGeom prst="line">
            <a:avLst/>
          </a:prstGeom>
          <a:noFill/>
          <a:ln w="38100" algn="ctr">
            <a:solidFill>
              <a:schemeClr val="accent2"/>
            </a:solidFill>
            <a:round/>
            <a:headEnd/>
            <a:tailEnd/>
          </a:ln>
        </p:spPr>
      </p:cxnSp>
      <p:cxnSp>
        <p:nvCxnSpPr>
          <p:cNvPr id="14" name="Straight Connector 117"/>
          <p:cNvCxnSpPr>
            <a:stCxn id="78871" idx="5"/>
            <a:endCxn id="76" idx="1"/>
          </p:cNvCxnSpPr>
          <p:nvPr/>
        </p:nvCxnSpPr>
        <p:spPr>
          <a:xfrm flipV="1">
            <a:off x="6288089" y="1943100"/>
            <a:ext cx="1963737" cy="19192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13"/>
          <p:cNvCxnSpPr>
            <a:stCxn id="71" idx="5"/>
            <a:endCxn id="94" idx="1"/>
          </p:cNvCxnSpPr>
          <p:nvPr/>
        </p:nvCxnSpPr>
        <p:spPr>
          <a:xfrm>
            <a:off x="6269039" y="1952625"/>
            <a:ext cx="1971675"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912" name="Straight Connector 117"/>
          <p:cNvCxnSpPr>
            <a:cxnSpLocks noChangeShapeType="1"/>
          </p:cNvCxnSpPr>
          <p:nvPr/>
        </p:nvCxnSpPr>
        <p:spPr bwMode="auto">
          <a:xfrm flipV="1">
            <a:off x="6288089" y="1943100"/>
            <a:ext cx="1963737" cy="1919288"/>
          </a:xfrm>
          <a:prstGeom prst="line">
            <a:avLst/>
          </a:prstGeom>
          <a:noFill/>
          <a:ln w="38100" algn="ctr">
            <a:solidFill>
              <a:schemeClr val="accent2"/>
            </a:solidFill>
            <a:round/>
            <a:headEnd/>
            <a:tailEnd/>
          </a:ln>
        </p:spPr>
      </p:cxnSp>
      <p:cxnSp>
        <p:nvCxnSpPr>
          <p:cNvPr id="22" name="Straight Connector 113"/>
          <p:cNvCxnSpPr>
            <a:stCxn id="71" idx="5"/>
            <a:endCxn id="94" idx="1"/>
          </p:cNvCxnSpPr>
          <p:nvPr/>
        </p:nvCxnSpPr>
        <p:spPr>
          <a:xfrm>
            <a:off x="6269039" y="1952625"/>
            <a:ext cx="1971675"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113"/>
          <p:cNvCxnSpPr>
            <a:stCxn id="71" idx="5"/>
            <a:endCxn id="94" idx="1"/>
          </p:cNvCxnSpPr>
          <p:nvPr/>
        </p:nvCxnSpPr>
        <p:spPr>
          <a:xfrm>
            <a:off x="6269039" y="1952625"/>
            <a:ext cx="1971675"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4" name="Content Placeholder 172"/>
          <p:cNvSpPr>
            <a:spLocks/>
          </p:cNvSpPr>
          <p:nvPr/>
        </p:nvSpPr>
        <p:spPr bwMode="auto">
          <a:xfrm>
            <a:off x="1981200" y="5653088"/>
            <a:ext cx="8229600" cy="1204912"/>
          </a:xfrm>
          <a:prstGeom prst="rect">
            <a:avLst/>
          </a:prstGeom>
          <a:noFill/>
          <a:ln w="9525">
            <a:noFill/>
            <a:miter lim="800000"/>
            <a:headEnd/>
            <a:tailEnd/>
          </a:ln>
        </p:spPr>
        <p:txBody>
          <a:bodyPr/>
          <a:lstStyle/>
          <a:p>
            <a:pPr marL="342900" indent="-342900" defTabSz="457200">
              <a:lnSpc>
                <a:spcPct val="80000"/>
              </a:lnSpc>
              <a:spcBef>
                <a:spcPct val="20000"/>
              </a:spcBef>
              <a:buFont typeface="Arial" charset="0"/>
              <a:buChar char="•"/>
            </a:pPr>
            <a:r>
              <a:rPr lang="en-US" sz="2700" dirty="0">
                <a:solidFill>
                  <a:prstClr val="black"/>
                </a:solidFill>
                <a:latin typeface="Candara"/>
                <a:cs typeface="Times New Roman" pitchFamily="18" charset="0"/>
              </a:rPr>
              <a:t>So </a:t>
            </a:r>
            <a:r>
              <a:rPr lang="en-US" sz="2700" dirty="0">
                <a:solidFill>
                  <a:prstClr val="black"/>
                </a:solidFill>
                <a:latin typeface="Times New Roman"/>
                <a:cs typeface="Times New Roman"/>
              </a:rPr>
              <a:t>p(</a:t>
            </a:r>
            <a:r>
              <a:rPr lang="en-US" sz="2700" dirty="0">
                <a:solidFill>
                  <a:prstClr val="black"/>
                </a:solidFill>
                <a:latin typeface="Rockwell"/>
                <a:cs typeface="Rockwell"/>
              </a:rPr>
              <a:t>v a n</a:t>
            </a:r>
            <a:r>
              <a:rPr lang="en-US" sz="2700" dirty="0">
                <a:solidFill>
                  <a:prstClr val="black"/>
                </a:solidFill>
                <a:latin typeface="Times New Roman"/>
                <a:cs typeface="Times New Roman"/>
              </a:rPr>
              <a:t>) = (1/Z) *</a:t>
            </a:r>
            <a:r>
              <a:rPr lang="en-US" sz="2700" dirty="0">
                <a:solidFill>
                  <a:prstClr val="black"/>
                </a:solidFill>
                <a:latin typeface="Candara"/>
                <a:cs typeface="Times New Roman" pitchFamily="18" charset="0"/>
              </a:rPr>
              <a:t> product weight of </a:t>
            </a:r>
            <a:r>
              <a:rPr lang="en-US" sz="2700" dirty="0">
                <a:solidFill>
                  <a:srgbClr val="FF0000"/>
                </a:solidFill>
                <a:latin typeface="Candara"/>
                <a:cs typeface="Times New Roman" pitchFamily="18" charset="0"/>
              </a:rPr>
              <a:t>one path</a:t>
            </a:r>
          </a:p>
          <a:p>
            <a:pPr marL="342900" indent="-342900" defTabSz="457200">
              <a:lnSpc>
                <a:spcPct val="80000"/>
              </a:lnSpc>
              <a:spcBef>
                <a:spcPct val="20000"/>
              </a:spcBef>
              <a:buFont typeface="Arial" charset="0"/>
              <a:buChar char="•"/>
            </a:pPr>
            <a:r>
              <a:rPr lang="en-US" sz="2700" dirty="0">
                <a:solidFill>
                  <a:prstClr val="black"/>
                </a:solidFill>
                <a:latin typeface="Candara"/>
                <a:cs typeface="Times New Roman" pitchFamily="18" charset="0"/>
              </a:rPr>
              <a:t>Marginal probability </a:t>
            </a:r>
            <a:r>
              <a:rPr lang="en-US" sz="2700" dirty="0">
                <a:solidFill>
                  <a:prstClr val="black"/>
                </a:solidFill>
                <a:latin typeface="Times New Roman"/>
                <a:cs typeface="Times New Roman"/>
              </a:rPr>
              <a:t>p(</a:t>
            </a:r>
            <a:r>
              <a:rPr lang="en-US" sz="2700" i="1" dirty="0">
                <a:solidFill>
                  <a:prstClr val="black"/>
                </a:solidFill>
                <a:latin typeface="Times New Roman"/>
                <a:cs typeface="Times New Roman"/>
              </a:rPr>
              <a:t>Y</a:t>
            </a:r>
            <a:r>
              <a:rPr lang="en-US" sz="2700" i="1" baseline="-25000" dirty="0">
                <a:solidFill>
                  <a:prstClr val="black"/>
                </a:solidFill>
                <a:latin typeface="Times New Roman"/>
                <a:cs typeface="Times New Roman"/>
              </a:rPr>
              <a:t>2</a:t>
            </a:r>
            <a:r>
              <a:rPr lang="en-US" sz="2700" dirty="0">
                <a:solidFill>
                  <a:prstClr val="black"/>
                </a:solidFill>
                <a:latin typeface="Times New Roman"/>
                <a:cs typeface="Times New Roman"/>
              </a:rPr>
              <a:t> = a)</a:t>
            </a:r>
            <a:br>
              <a:rPr lang="en-US" sz="2700" dirty="0">
                <a:solidFill>
                  <a:prstClr val="black"/>
                </a:solidFill>
                <a:latin typeface="Times New Roman"/>
                <a:cs typeface="Times New Roman"/>
              </a:rPr>
            </a:br>
            <a:r>
              <a:rPr lang="en-US" sz="2700" dirty="0">
                <a:solidFill>
                  <a:prstClr val="black"/>
                </a:solidFill>
                <a:latin typeface="Times New Roman"/>
                <a:cs typeface="Times New Roman"/>
              </a:rPr>
              <a:t>		 = (1/Z) *</a:t>
            </a:r>
            <a:r>
              <a:rPr lang="en-US" sz="2700" dirty="0">
                <a:solidFill>
                  <a:prstClr val="black"/>
                </a:solidFill>
                <a:latin typeface="Candara"/>
                <a:cs typeface="Times New Roman" pitchFamily="18" charset="0"/>
              </a:rPr>
              <a:t> total weight of </a:t>
            </a:r>
            <a:r>
              <a:rPr lang="en-US" sz="2700" i="1" dirty="0">
                <a:solidFill>
                  <a:srgbClr val="FEB80A"/>
                </a:solidFill>
                <a:latin typeface="Candara"/>
                <a:cs typeface="Times New Roman" pitchFamily="18" charset="0"/>
              </a:rPr>
              <a:t>all</a:t>
            </a:r>
            <a:r>
              <a:rPr lang="en-US" sz="2700" dirty="0">
                <a:solidFill>
                  <a:srgbClr val="FEB80A"/>
                </a:solidFill>
                <a:latin typeface="Candara"/>
                <a:cs typeface="Times New Roman" pitchFamily="18" charset="0"/>
              </a:rPr>
              <a:t> paths through</a:t>
            </a:r>
          </a:p>
        </p:txBody>
      </p:sp>
      <p:sp>
        <p:nvSpPr>
          <p:cNvPr id="64599" name="Isosceles Triangle 73"/>
          <p:cNvSpPr>
            <a:spLocks noChangeArrowheads="1"/>
          </p:cNvSpPr>
          <p:nvPr/>
        </p:nvSpPr>
        <p:spPr bwMode="auto">
          <a:xfrm>
            <a:off x="9029701" y="6324600"/>
            <a:ext cx="657225" cy="509588"/>
          </a:xfrm>
          <a:prstGeom prst="triangle">
            <a:avLst>
              <a:gd name="adj" fmla="val 50000"/>
            </a:avLst>
          </a:prstGeom>
          <a:solidFill>
            <a:srgbClr val="475A8D">
              <a:alpha val="47842"/>
            </a:srgbClr>
          </a:solidFill>
          <a:ln w="57150" algn="ctr">
            <a:solidFill>
              <a:srgbClr val="FF0000"/>
            </a:solidFill>
            <a:miter lim="800000"/>
            <a:headEnd/>
            <a:tailEnd/>
          </a:ln>
        </p:spPr>
        <p:txBody>
          <a:bodyPr wrap="none" lIns="0" tIns="0" rIns="0" bIns="91440" anchor="b" anchorCtr="1"/>
          <a:lstStyle/>
          <a:p>
            <a:pPr algn="ctr" defTabSz="457200"/>
            <a:r>
              <a:rPr lang="en-US" sz="1600" dirty="0">
                <a:solidFill>
                  <a:prstClr val="black"/>
                </a:solidFill>
                <a:latin typeface="Rockwell"/>
                <a:ea typeface="Rockwell"/>
                <a:cs typeface="Rockwell"/>
              </a:rPr>
              <a:t>a</a:t>
            </a:r>
          </a:p>
        </p:txBody>
      </p:sp>
      <p:sp>
        <p:nvSpPr>
          <p:cNvPr id="72" name="TextBox 71">
            <a:extLst>
              <a:ext uri="{FF2B5EF4-FFF2-40B4-BE49-F238E27FC236}">
                <a16:creationId xmlns:a16="http://schemas.microsoft.com/office/drawing/2014/main" id="{3C1E35CF-175B-4A28-849B-0E14F99ABA44}"/>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5116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Recursion Examples</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100902"/>
            <a:ext cx="10515600" cy="4886045"/>
          </a:xfrm>
        </p:spPr>
        <p:txBody>
          <a:bodyPr>
            <a:normAutofit/>
          </a:bodyPr>
          <a:lstStyle/>
          <a:p>
            <a:r>
              <a:rPr lang="en-US" dirty="0">
                <a:solidFill>
                  <a:schemeClr val="accent1">
                    <a:lumMod val="75000"/>
                  </a:schemeClr>
                </a:solidFill>
              </a:rPr>
              <a:t>List sum</a:t>
            </a:r>
            <a:endParaRPr lang="en-US" dirty="0">
              <a:solidFill>
                <a:srgbClr val="7030A0"/>
              </a:solidFill>
            </a:endParaRPr>
          </a:p>
          <a:p>
            <a:endParaRPr lang="en-US" sz="800" dirty="0"/>
          </a:p>
          <a:p>
            <a:pPr>
              <a:lnSpc>
                <a:spcPct val="100000"/>
              </a:lnSpc>
            </a:pPr>
            <a:r>
              <a:rPr lang="en-US" sz="1800" dirty="0">
                <a:latin typeface="Courier New" panose="02070309020205020404" pitchFamily="49" charset="0"/>
                <a:cs typeface="Courier New" panose="02070309020205020404" pitchFamily="49" charset="0"/>
              </a:rPr>
              <a:t># Problem: sum all of the numbers in a given list</a:t>
            </a:r>
          </a:p>
          <a:p>
            <a:pPr>
              <a:lnSpc>
                <a:spcPct val="100000"/>
              </a:lnSpc>
            </a:pPr>
            <a:r>
              <a:rPr lang="en-US" sz="1800" dirty="0">
                <a:latin typeface="Courier New" panose="02070309020205020404" pitchFamily="49" charset="0"/>
                <a:cs typeface="Courier New" panose="02070309020205020404" pitchFamily="49" charset="0"/>
              </a:rPr>
              <a:t>def </a:t>
            </a:r>
            <a:r>
              <a:rPr lang="en-US" sz="1800" dirty="0" err="1">
                <a:latin typeface="Courier New" panose="02070309020205020404" pitchFamily="49" charset="0"/>
                <a:cs typeface="Courier New" panose="02070309020205020404" pitchFamily="49" charset="0"/>
              </a:rPr>
              <a:t>listSum</a:t>
            </a:r>
            <a:r>
              <a:rPr lang="en-US" sz="1800" dirty="0">
                <a:latin typeface="Courier New" panose="02070309020205020404" pitchFamily="49" charset="0"/>
                <a:cs typeface="Courier New" panose="02070309020205020404" pitchFamily="49" charset="0"/>
              </a:rPr>
              <a:t>(L):</a:t>
            </a:r>
          </a:p>
          <a:p>
            <a:pPr>
              <a:lnSpc>
                <a:spcPct val="100000"/>
              </a:lnSpc>
            </a:pPr>
            <a:r>
              <a:rPr lang="en-US" sz="1800" dirty="0">
                <a:latin typeface="Courier New" panose="02070309020205020404" pitchFamily="49" charset="0"/>
                <a:cs typeface="Courier New" panose="02070309020205020404" pitchFamily="49" charset="0"/>
              </a:rPr>
              <a:t>    # Base Case: the list is empty, so the sum is 0</a:t>
            </a:r>
          </a:p>
          <a:p>
            <a:pPr>
              <a:lnSpc>
                <a:spcPct val="100000"/>
              </a:lnSpc>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len</a:t>
            </a:r>
            <a:r>
              <a:rPr lang="en-US" sz="1800" dirty="0">
                <a:latin typeface="Courier New" panose="02070309020205020404" pitchFamily="49" charset="0"/>
                <a:cs typeface="Courier New" panose="02070309020205020404" pitchFamily="49" charset="0"/>
              </a:rPr>
              <a:t>(L) == 0):</a:t>
            </a:r>
          </a:p>
          <a:p>
            <a:pPr>
              <a:lnSpc>
                <a:spcPct val="100000"/>
              </a:lnSpc>
            </a:pPr>
            <a:r>
              <a:rPr lang="en-US" sz="1800" dirty="0">
                <a:latin typeface="Courier New" panose="02070309020205020404" pitchFamily="49" charset="0"/>
                <a:cs typeface="Courier New" panose="02070309020205020404" pitchFamily="49" charset="0"/>
              </a:rPr>
              <a:t>        return 0</a:t>
            </a:r>
          </a:p>
          <a:p>
            <a:pPr>
              <a:lnSpc>
                <a:spcPct val="100000"/>
              </a:lnSpc>
            </a:pPr>
            <a:r>
              <a:rPr lang="en-US" sz="1800" dirty="0">
                <a:latin typeface="Courier New" panose="02070309020205020404" pitchFamily="49" charset="0"/>
                <a:cs typeface="Courier New" panose="02070309020205020404" pitchFamily="49" charset="0"/>
              </a:rPr>
              <a:t>    else:</a:t>
            </a:r>
          </a:p>
          <a:p>
            <a:pPr>
              <a:lnSpc>
                <a:spcPct val="100000"/>
              </a:lnSpc>
            </a:pPr>
            <a:r>
              <a:rPr lang="en-US" sz="1800" dirty="0">
                <a:latin typeface="Courier New" panose="02070309020205020404" pitchFamily="49" charset="0"/>
                <a:cs typeface="Courier New" panose="02070309020205020404" pitchFamily="49" charset="0"/>
              </a:rPr>
              <a:t>        # Recursive Case: assume we already know the sum of the entire list</a:t>
            </a:r>
          </a:p>
          <a:p>
            <a:pPr>
              <a:lnSpc>
                <a:spcPct val="100000"/>
              </a:lnSpc>
            </a:pPr>
            <a:r>
              <a:rPr lang="en-US" sz="1800" dirty="0">
                <a:latin typeface="Courier New" panose="02070309020205020404" pitchFamily="49" charset="0"/>
                <a:cs typeface="Courier New" panose="02070309020205020404" pitchFamily="49" charset="0"/>
              </a:rPr>
              <a:t>        # after the first element. Add that sum to the first element.</a:t>
            </a:r>
          </a:p>
          <a:p>
            <a:pPr>
              <a:lnSpc>
                <a:spcPct val="100000"/>
              </a:lnSpc>
            </a:pPr>
            <a:r>
              <a:rPr lang="en-US" sz="1800" dirty="0">
                <a:latin typeface="Courier New" panose="02070309020205020404" pitchFamily="49" charset="0"/>
                <a:cs typeface="Courier New" panose="02070309020205020404" pitchFamily="49" charset="0"/>
              </a:rPr>
              <a:t>        return L[0] + </a:t>
            </a:r>
            <a:r>
              <a:rPr lang="en-US" sz="1800" dirty="0" err="1">
                <a:latin typeface="Courier New" panose="02070309020205020404" pitchFamily="49" charset="0"/>
                <a:cs typeface="Courier New" panose="02070309020205020404" pitchFamily="49" charset="0"/>
              </a:rPr>
              <a:t>listSum</a:t>
            </a:r>
            <a:r>
              <a:rPr lang="en-US" sz="1800" dirty="0">
                <a:latin typeface="Courier New" panose="02070309020205020404" pitchFamily="49" charset="0"/>
                <a:cs typeface="Courier New" panose="02070309020205020404" pitchFamily="49" charset="0"/>
              </a:rPr>
              <a:t>(L[1:])</a:t>
            </a:r>
          </a:p>
          <a:p>
            <a:pPr>
              <a:lnSpc>
                <a:spcPct val="100000"/>
              </a:lnSpc>
            </a:pPr>
            <a:endParaRPr lang="en-US" sz="1800" dirty="0">
              <a:latin typeface="Courier New" panose="02070309020205020404" pitchFamily="49" charset="0"/>
              <a:cs typeface="Courier New" panose="02070309020205020404" pitchFamily="49" charset="0"/>
            </a:endParaRPr>
          </a:p>
          <a:p>
            <a:pPr>
              <a:lnSpc>
                <a:spcPct val="100000"/>
              </a:lnSpc>
            </a:pPr>
            <a:r>
              <a:rPr lang="en-US" sz="1800" dirty="0">
                <a:latin typeface="Courier New" panose="02070309020205020404" pitchFamily="49" charset="0"/>
                <a:cs typeface="Courier New" panose="02070309020205020404" pitchFamily="49" charset="0"/>
              </a:rPr>
              <a:t>print(</a:t>
            </a:r>
            <a:r>
              <a:rPr lang="en-US" sz="1800" dirty="0" err="1">
                <a:latin typeface="Courier New" panose="02070309020205020404" pitchFamily="49" charset="0"/>
                <a:cs typeface="Courier New" panose="02070309020205020404" pitchFamily="49" charset="0"/>
              </a:rPr>
              <a:t>listSum</a:t>
            </a:r>
            <a:r>
              <a:rPr lang="en-US" sz="1800" dirty="0">
                <a:latin typeface="Courier New" panose="02070309020205020404" pitchFamily="49" charset="0"/>
                <a:cs typeface="Courier New" panose="02070309020205020404" pitchFamily="49" charset="0"/>
              </a:rPr>
              <a:t>([2,3,5,7,11])) # 28</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D4C5B37-42CD-40F1-990F-8963CF7FC8DD}"/>
                  </a:ext>
                </a:extLst>
              </p14:cNvPr>
              <p14:cNvContentPartPr/>
              <p14:nvPr/>
            </p14:nvContentPartPr>
            <p14:xfrm>
              <a:off x="991800" y="2215440"/>
              <a:ext cx="4622040" cy="3478320"/>
            </p14:xfrm>
          </p:contentPart>
        </mc:Choice>
        <mc:Fallback xmlns="">
          <p:pic>
            <p:nvPicPr>
              <p:cNvPr id="4" name="Ink 3">
                <a:extLst>
                  <a:ext uri="{FF2B5EF4-FFF2-40B4-BE49-F238E27FC236}">
                    <a16:creationId xmlns:a16="http://schemas.microsoft.com/office/drawing/2014/main" id="{6D4C5B37-42CD-40F1-990F-8963CF7FC8DD}"/>
                  </a:ext>
                </a:extLst>
              </p:cNvPr>
              <p:cNvPicPr/>
              <p:nvPr/>
            </p:nvPicPr>
            <p:blipFill>
              <a:blip r:embed="rId3"/>
              <a:stretch>
                <a:fillRect/>
              </a:stretch>
            </p:blipFill>
            <p:spPr>
              <a:xfrm>
                <a:off x="982440" y="2206080"/>
                <a:ext cx="4640760" cy="3497040"/>
              </a:xfrm>
              <a:prstGeom prst="rect">
                <a:avLst/>
              </a:prstGeom>
            </p:spPr>
          </p:pic>
        </mc:Fallback>
      </mc:AlternateContent>
      <p:sp>
        <p:nvSpPr>
          <p:cNvPr id="5" name="TextBox 4">
            <a:extLst>
              <a:ext uri="{FF2B5EF4-FFF2-40B4-BE49-F238E27FC236}">
                <a16:creationId xmlns:a16="http://schemas.microsoft.com/office/drawing/2014/main" id="{5DEA7498-39E0-41F7-BF91-875923050C7B}"/>
              </a:ext>
            </a:extLst>
          </p:cNvPr>
          <p:cNvSpPr txBox="1"/>
          <p:nvPr/>
        </p:nvSpPr>
        <p:spPr>
          <a:xfrm>
            <a:off x="485775" y="6331414"/>
            <a:ext cx="2721350" cy="369332"/>
          </a:xfrm>
          <a:prstGeom prst="rect">
            <a:avLst/>
          </a:prstGeom>
          <a:noFill/>
        </p:spPr>
        <p:txBody>
          <a:bodyPr wrap="square">
            <a:spAutoFit/>
          </a:bodyPr>
          <a:lstStyle/>
          <a:p>
            <a:r>
              <a:rPr lang="en-US" sz="1800" dirty="0">
                <a:solidFill>
                  <a:schemeClr val="bg1">
                    <a:lumMod val="65000"/>
                  </a:schemeClr>
                </a:solidFill>
              </a:rPr>
              <a:t>Slide credit: CMU 15-112</a:t>
            </a:r>
            <a:endParaRPr lang="en-US" dirty="0">
              <a:solidFill>
                <a:schemeClr val="bg1">
                  <a:lumMod val="65000"/>
                </a:schemeClr>
              </a:solidFill>
            </a:endParaRPr>
          </a:p>
        </p:txBody>
      </p:sp>
    </p:spTree>
    <p:extLst>
      <p:ext uri="{BB962C8B-B14F-4D97-AF65-F5344CB8AC3E}">
        <p14:creationId xmlns:p14="http://schemas.microsoft.com/office/powerpoint/2010/main" val="409642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Recursion Examples</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100902"/>
            <a:ext cx="10515600" cy="4886045"/>
          </a:xfrm>
        </p:spPr>
        <p:txBody>
          <a:bodyPr>
            <a:normAutofit/>
          </a:bodyPr>
          <a:lstStyle/>
          <a:p>
            <a:r>
              <a:rPr lang="en-US" dirty="0">
                <a:solidFill>
                  <a:schemeClr val="accent1">
                    <a:lumMod val="75000"/>
                  </a:schemeClr>
                </a:solidFill>
              </a:rPr>
              <a:t>Power</a:t>
            </a:r>
            <a:endParaRPr lang="en-US" dirty="0">
              <a:solidFill>
                <a:srgbClr val="7030A0"/>
              </a:solidFill>
            </a:endParaRPr>
          </a:p>
          <a:p>
            <a:endParaRPr lang="en-US" sz="800" dirty="0"/>
          </a:p>
          <a:p>
            <a:pPr>
              <a:lnSpc>
                <a:spcPct val="100000"/>
              </a:lnSpc>
            </a:pPr>
            <a:r>
              <a:rPr lang="en-US" sz="1800" dirty="0">
                <a:latin typeface="Courier New" panose="02070309020205020404" pitchFamily="49" charset="0"/>
                <a:cs typeface="Courier New" panose="02070309020205020404" pitchFamily="49" charset="0"/>
              </a:rPr>
              <a:t># Problem: raise the number base to the given exponent</a:t>
            </a:r>
          </a:p>
          <a:p>
            <a:pPr>
              <a:lnSpc>
                <a:spcPct val="100000"/>
              </a:lnSpc>
            </a:pPr>
            <a:r>
              <a:rPr lang="en-US" sz="1800" dirty="0">
                <a:latin typeface="Courier New" panose="02070309020205020404" pitchFamily="49" charset="0"/>
                <a:cs typeface="Courier New" panose="02070309020205020404" pitchFamily="49" charset="0"/>
              </a:rPr>
              <a:t>def power(base,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a:t>
            </a:r>
          </a:p>
          <a:p>
            <a:pPr>
              <a:lnSpc>
                <a:spcPct val="100000"/>
              </a:lnSpc>
            </a:pPr>
            <a:r>
              <a:rPr lang="en-US" sz="1800" dirty="0">
                <a:latin typeface="Courier New" panose="02070309020205020404" pitchFamily="49" charset="0"/>
                <a:cs typeface="Courier New" panose="02070309020205020404" pitchFamily="49" charset="0"/>
              </a:rPr>
              <a:t>    # assume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is non-negative integer</a:t>
            </a:r>
          </a:p>
          <a:p>
            <a:pPr>
              <a:lnSpc>
                <a:spcPct val="100000"/>
              </a:lnSpc>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 0):</a:t>
            </a:r>
          </a:p>
          <a:p>
            <a:pPr>
              <a:lnSpc>
                <a:spcPct val="100000"/>
              </a:lnSpc>
            </a:pPr>
            <a:r>
              <a:rPr lang="en-US" sz="1800" dirty="0">
                <a:latin typeface="Courier New" panose="02070309020205020404" pitchFamily="49" charset="0"/>
                <a:cs typeface="Courier New" panose="02070309020205020404" pitchFamily="49" charset="0"/>
              </a:rPr>
              <a:t>        return 1</a:t>
            </a:r>
          </a:p>
          <a:p>
            <a:pPr>
              <a:lnSpc>
                <a:spcPct val="100000"/>
              </a:lnSpc>
            </a:pPr>
            <a:r>
              <a:rPr lang="en-US" sz="1800" dirty="0">
                <a:latin typeface="Courier New" panose="02070309020205020404" pitchFamily="49" charset="0"/>
                <a:cs typeface="Courier New" panose="02070309020205020404" pitchFamily="49" charset="0"/>
              </a:rPr>
              <a:t>    else:</a:t>
            </a:r>
          </a:p>
          <a:p>
            <a:pPr>
              <a:lnSpc>
                <a:spcPct val="100000"/>
              </a:lnSpc>
            </a:pPr>
            <a:r>
              <a:rPr lang="en-US" sz="1800" dirty="0">
                <a:latin typeface="Courier New" panose="02070309020205020404" pitchFamily="49" charset="0"/>
                <a:cs typeface="Courier New" panose="02070309020205020404" pitchFamily="49" charset="0"/>
              </a:rPr>
              <a:t>        return base * power(base, expt-1)</a:t>
            </a:r>
          </a:p>
          <a:p>
            <a:pPr>
              <a:lnSpc>
                <a:spcPct val="100000"/>
              </a:lnSpc>
            </a:pPr>
            <a:endParaRPr lang="en-US" sz="1800" dirty="0">
              <a:latin typeface="Courier New" panose="02070309020205020404" pitchFamily="49" charset="0"/>
              <a:cs typeface="Courier New" panose="02070309020205020404" pitchFamily="49" charset="0"/>
            </a:endParaRPr>
          </a:p>
          <a:p>
            <a:pPr>
              <a:lnSpc>
                <a:spcPct val="100000"/>
              </a:lnSpc>
            </a:pPr>
            <a:r>
              <a:rPr lang="en-US" sz="1800" dirty="0">
                <a:latin typeface="Courier New" panose="02070309020205020404" pitchFamily="49" charset="0"/>
                <a:cs typeface="Courier New" panose="02070309020205020404" pitchFamily="49" charset="0"/>
              </a:rPr>
              <a:t>print(power(2,5)) # 32</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AB47496-DFC2-408A-84E8-88C7DC8EB0E8}"/>
                  </a:ext>
                </a:extLst>
              </p14:cNvPr>
              <p14:cNvContentPartPr/>
              <p14:nvPr/>
            </p14:nvContentPartPr>
            <p14:xfrm>
              <a:off x="936000" y="1986120"/>
              <a:ext cx="8249040" cy="2800080"/>
            </p14:xfrm>
          </p:contentPart>
        </mc:Choice>
        <mc:Fallback xmlns="">
          <p:pic>
            <p:nvPicPr>
              <p:cNvPr id="4" name="Ink 3">
                <a:extLst>
                  <a:ext uri="{FF2B5EF4-FFF2-40B4-BE49-F238E27FC236}">
                    <a16:creationId xmlns:a16="http://schemas.microsoft.com/office/drawing/2014/main" id="{9AB47496-DFC2-408A-84E8-88C7DC8EB0E8}"/>
                  </a:ext>
                </a:extLst>
              </p:cNvPr>
              <p:cNvPicPr/>
              <p:nvPr/>
            </p:nvPicPr>
            <p:blipFill>
              <a:blip r:embed="rId3"/>
              <a:stretch>
                <a:fillRect/>
              </a:stretch>
            </p:blipFill>
            <p:spPr>
              <a:xfrm>
                <a:off x="926640" y="1976760"/>
                <a:ext cx="8267760" cy="2818800"/>
              </a:xfrm>
              <a:prstGeom prst="rect">
                <a:avLst/>
              </a:prstGeom>
            </p:spPr>
          </p:pic>
        </mc:Fallback>
      </mc:AlternateContent>
      <p:sp>
        <p:nvSpPr>
          <p:cNvPr id="5" name="TextBox 4">
            <a:extLst>
              <a:ext uri="{FF2B5EF4-FFF2-40B4-BE49-F238E27FC236}">
                <a16:creationId xmlns:a16="http://schemas.microsoft.com/office/drawing/2014/main" id="{62C5C36F-4189-4750-975F-FB3CEB752C32}"/>
              </a:ext>
            </a:extLst>
          </p:cNvPr>
          <p:cNvSpPr txBox="1"/>
          <p:nvPr/>
        </p:nvSpPr>
        <p:spPr>
          <a:xfrm>
            <a:off x="485775" y="6331414"/>
            <a:ext cx="2721350" cy="369332"/>
          </a:xfrm>
          <a:prstGeom prst="rect">
            <a:avLst/>
          </a:prstGeom>
          <a:noFill/>
        </p:spPr>
        <p:txBody>
          <a:bodyPr wrap="square">
            <a:spAutoFit/>
          </a:bodyPr>
          <a:lstStyle/>
          <a:p>
            <a:r>
              <a:rPr lang="en-US" sz="1800" dirty="0">
                <a:solidFill>
                  <a:schemeClr val="bg1">
                    <a:lumMod val="65000"/>
                  </a:schemeClr>
                </a:solidFill>
              </a:rPr>
              <a:t>Slide credit: CMU 15-112</a:t>
            </a:r>
            <a:endParaRPr lang="en-US" dirty="0">
              <a:solidFill>
                <a:schemeClr val="bg1">
                  <a:lumMod val="65000"/>
                </a:schemeClr>
              </a:solidFill>
            </a:endParaRPr>
          </a:p>
        </p:txBody>
      </p:sp>
    </p:spTree>
    <p:extLst>
      <p:ext uri="{BB962C8B-B14F-4D97-AF65-F5344CB8AC3E}">
        <p14:creationId xmlns:p14="http://schemas.microsoft.com/office/powerpoint/2010/main" val="61544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Recursion Examples</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100902"/>
            <a:ext cx="10515600" cy="4886045"/>
          </a:xfrm>
        </p:spPr>
        <p:txBody>
          <a:bodyPr>
            <a:normAutofit/>
          </a:bodyPr>
          <a:lstStyle/>
          <a:p>
            <a:r>
              <a:rPr lang="en-US" dirty="0">
                <a:solidFill>
                  <a:schemeClr val="accent1">
                    <a:lumMod val="75000"/>
                  </a:schemeClr>
                </a:solidFill>
              </a:rPr>
              <a:t>Power – Multiple base cases!</a:t>
            </a:r>
            <a:endParaRPr lang="en-US" dirty="0">
              <a:solidFill>
                <a:srgbClr val="7030A0"/>
              </a:solidFill>
            </a:endParaRPr>
          </a:p>
          <a:p>
            <a:endParaRPr lang="en-US" sz="800" dirty="0"/>
          </a:p>
          <a:p>
            <a:pPr>
              <a:lnSpc>
                <a:spcPct val="100000"/>
              </a:lnSpc>
            </a:pPr>
            <a:r>
              <a:rPr lang="en-US" sz="1800" dirty="0">
                <a:latin typeface="Courier New" panose="02070309020205020404" pitchFamily="49" charset="0"/>
                <a:cs typeface="Courier New" panose="02070309020205020404" pitchFamily="49" charset="0"/>
              </a:rPr>
              <a:t>def power(base,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a:t>
            </a:r>
          </a:p>
          <a:p>
            <a:pPr>
              <a:lnSpc>
                <a:spcPct val="100000"/>
              </a:lnSpc>
            </a:pPr>
            <a:r>
              <a:rPr lang="en-US" sz="1800" dirty="0">
                <a:latin typeface="Courier New" panose="02070309020205020404" pitchFamily="49" charset="0"/>
                <a:cs typeface="Courier New" panose="02070309020205020404" pitchFamily="49" charset="0"/>
              </a:rPr>
              <a:t>    # This version allows for negative exponents</a:t>
            </a:r>
          </a:p>
          <a:p>
            <a:pPr>
              <a:lnSpc>
                <a:spcPct val="100000"/>
              </a:lnSpc>
            </a:pPr>
            <a:r>
              <a:rPr lang="en-US" sz="1800" dirty="0">
                <a:latin typeface="Courier New" panose="02070309020205020404" pitchFamily="49" charset="0"/>
                <a:cs typeface="Courier New" panose="02070309020205020404" pitchFamily="49" charset="0"/>
              </a:rPr>
              <a:t>    # It still assumes that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is an integer, however.</a:t>
            </a:r>
          </a:p>
          <a:p>
            <a:pPr>
              <a:lnSpc>
                <a:spcPct val="100000"/>
              </a:lnSpc>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 0):</a:t>
            </a:r>
          </a:p>
          <a:p>
            <a:pPr>
              <a:lnSpc>
                <a:spcPct val="100000"/>
              </a:lnSpc>
            </a:pPr>
            <a:r>
              <a:rPr lang="en-US" sz="1800" dirty="0">
                <a:latin typeface="Courier New" panose="02070309020205020404" pitchFamily="49" charset="0"/>
                <a:cs typeface="Courier New" panose="02070309020205020404" pitchFamily="49" charset="0"/>
              </a:rPr>
              <a:t>        return 1</a:t>
            </a:r>
          </a:p>
          <a:p>
            <a:pPr>
              <a:lnSpc>
                <a:spcPct val="100000"/>
              </a:lnSpc>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elif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&lt; 0): # new recursive case!</a:t>
            </a:r>
          </a:p>
          <a:p>
            <a:pPr>
              <a:lnSpc>
                <a:spcPct val="100000"/>
              </a:lnSpc>
            </a:pPr>
            <a:r>
              <a:rPr lang="en-US" sz="1800" dirty="0">
                <a:latin typeface="Courier New" panose="02070309020205020404" pitchFamily="49" charset="0"/>
                <a:cs typeface="Courier New" panose="02070309020205020404" pitchFamily="49" charset="0"/>
              </a:rPr>
              <a:t>        return 1.0 / power(base, abs(</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a:t>
            </a:r>
          </a:p>
          <a:p>
            <a:pPr>
              <a:lnSpc>
                <a:spcPct val="100000"/>
              </a:lnSpc>
            </a:pPr>
            <a:r>
              <a:rPr lang="en-US" sz="1800" dirty="0">
                <a:latin typeface="Courier New" panose="02070309020205020404" pitchFamily="49" charset="0"/>
                <a:cs typeface="Courier New" panose="02070309020205020404" pitchFamily="49" charset="0"/>
              </a:rPr>
              <a:t>    else:</a:t>
            </a:r>
          </a:p>
          <a:p>
            <a:pPr>
              <a:lnSpc>
                <a:spcPct val="100000"/>
              </a:lnSpc>
            </a:pPr>
            <a:r>
              <a:rPr lang="en-US" sz="1800" dirty="0">
                <a:latin typeface="Courier New" panose="02070309020205020404" pitchFamily="49" charset="0"/>
                <a:cs typeface="Courier New" panose="02070309020205020404" pitchFamily="49" charset="0"/>
              </a:rPr>
              <a:t>        return base * power(base, expt-1)</a:t>
            </a:r>
          </a:p>
          <a:p>
            <a:pPr>
              <a:lnSpc>
                <a:spcPct val="100000"/>
              </a:lnSpc>
            </a:pPr>
            <a:endParaRPr lang="en-US" sz="1800" dirty="0">
              <a:latin typeface="Courier New" panose="02070309020205020404" pitchFamily="49" charset="0"/>
              <a:cs typeface="Courier New" panose="02070309020205020404" pitchFamily="49" charset="0"/>
            </a:endParaRPr>
          </a:p>
          <a:p>
            <a:pPr>
              <a:lnSpc>
                <a:spcPct val="100000"/>
              </a:lnSpc>
            </a:pPr>
            <a:r>
              <a:rPr lang="en-US" sz="1800" dirty="0">
                <a:latin typeface="Courier New" panose="02070309020205020404" pitchFamily="49" charset="0"/>
                <a:cs typeface="Courier New" panose="02070309020205020404" pitchFamily="49" charset="0"/>
              </a:rPr>
              <a:t>print(power(2,5)) # 32</a:t>
            </a:r>
          </a:p>
          <a:p>
            <a:pPr>
              <a:lnSpc>
                <a:spcPct val="100000"/>
              </a:lnSpc>
            </a:pPr>
            <a:r>
              <a:rPr lang="en-US" sz="1800" dirty="0">
                <a:latin typeface="Courier New" panose="02070309020205020404" pitchFamily="49" charset="0"/>
                <a:cs typeface="Courier New" panose="02070309020205020404" pitchFamily="49" charset="0"/>
              </a:rPr>
              <a:t>print(power(2,-5)) # 1/32 = 0.03125</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A596589-823B-4E68-A675-3BB6E7BC75AE}"/>
                  </a:ext>
                </a:extLst>
              </p14:cNvPr>
              <p14:cNvContentPartPr/>
              <p14:nvPr/>
            </p14:nvContentPartPr>
            <p14:xfrm>
              <a:off x="1859400" y="4229280"/>
              <a:ext cx="1116720" cy="39960"/>
            </p14:xfrm>
          </p:contentPart>
        </mc:Choice>
        <mc:Fallback xmlns="">
          <p:pic>
            <p:nvPicPr>
              <p:cNvPr id="4" name="Ink 3">
                <a:extLst>
                  <a:ext uri="{FF2B5EF4-FFF2-40B4-BE49-F238E27FC236}">
                    <a16:creationId xmlns:a16="http://schemas.microsoft.com/office/drawing/2014/main" id="{5A596589-823B-4E68-A675-3BB6E7BC75AE}"/>
                  </a:ext>
                </a:extLst>
              </p:cNvPr>
              <p:cNvPicPr/>
              <p:nvPr/>
            </p:nvPicPr>
            <p:blipFill>
              <a:blip r:embed="rId3"/>
              <a:stretch>
                <a:fillRect/>
              </a:stretch>
            </p:blipFill>
            <p:spPr>
              <a:xfrm>
                <a:off x="1850040" y="4219920"/>
                <a:ext cx="1135440" cy="58680"/>
              </a:xfrm>
              <a:prstGeom prst="rect">
                <a:avLst/>
              </a:prstGeom>
            </p:spPr>
          </p:pic>
        </mc:Fallback>
      </mc:AlternateContent>
      <p:sp>
        <p:nvSpPr>
          <p:cNvPr id="5" name="TextBox 4">
            <a:extLst>
              <a:ext uri="{FF2B5EF4-FFF2-40B4-BE49-F238E27FC236}">
                <a16:creationId xmlns:a16="http://schemas.microsoft.com/office/drawing/2014/main" id="{E1CB49ED-7907-4FC2-961A-12DE07672A45}"/>
              </a:ext>
            </a:extLst>
          </p:cNvPr>
          <p:cNvSpPr txBox="1"/>
          <p:nvPr/>
        </p:nvSpPr>
        <p:spPr>
          <a:xfrm rot="16200000">
            <a:off x="10530728" y="5027050"/>
            <a:ext cx="2721350" cy="369332"/>
          </a:xfrm>
          <a:prstGeom prst="rect">
            <a:avLst/>
          </a:prstGeom>
          <a:noFill/>
        </p:spPr>
        <p:txBody>
          <a:bodyPr wrap="square">
            <a:spAutoFit/>
          </a:bodyPr>
          <a:lstStyle/>
          <a:p>
            <a:r>
              <a:rPr lang="en-US" sz="1800" dirty="0">
                <a:solidFill>
                  <a:schemeClr val="bg1">
                    <a:lumMod val="65000"/>
                  </a:schemeClr>
                </a:solidFill>
              </a:rPr>
              <a:t>Slide credit: CMU 15-112</a:t>
            </a:r>
            <a:endParaRPr lang="en-US" dirty="0">
              <a:solidFill>
                <a:schemeClr val="bg1">
                  <a:lumMod val="65000"/>
                </a:schemeClr>
              </a:solidFill>
            </a:endParaRPr>
          </a:p>
        </p:txBody>
      </p:sp>
    </p:spTree>
    <p:extLst>
      <p:ext uri="{BB962C8B-B14F-4D97-AF65-F5344CB8AC3E}">
        <p14:creationId xmlns:p14="http://schemas.microsoft.com/office/powerpoint/2010/main" val="398940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Tree>
    <p:extLst>
      <p:ext uri="{BB962C8B-B14F-4D97-AF65-F5344CB8AC3E}">
        <p14:creationId xmlns:p14="http://schemas.microsoft.com/office/powerpoint/2010/main" val="421660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Iterative vs Recursive</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Factorial</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
        <p:nvSpPr>
          <p:cNvPr id="5" name="TextBox 4">
            <a:extLst>
              <a:ext uri="{FF2B5EF4-FFF2-40B4-BE49-F238E27FC236}">
                <a16:creationId xmlns:a16="http://schemas.microsoft.com/office/drawing/2014/main" id="{D51170A0-5F29-454A-BBE1-955E170C5247}"/>
              </a:ext>
            </a:extLst>
          </p:cNvPr>
          <p:cNvSpPr txBox="1"/>
          <p:nvPr/>
        </p:nvSpPr>
        <p:spPr>
          <a:xfrm>
            <a:off x="552099" y="1903363"/>
            <a:ext cx="5143851" cy="2985433"/>
          </a:xfrm>
          <a:prstGeom prst="rect">
            <a:avLst/>
          </a:prstGeom>
          <a:noFill/>
        </p:spPr>
        <p:txBody>
          <a:bodyPr wrap="square">
            <a:spAutoFit/>
          </a:bodyPr>
          <a:lstStyle/>
          <a:p>
            <a:r>
              <a:rPr lang="en-US" sz="2400" dirty="0"/>
              <a:t>Iterative</a:t>
            </a:r>
          </a:p>
          <a:p>
            <a:endParaRPr lang="en-US" sz="2400" dirty="0"/>
          </a:p>
          <a:p>
            <a:r>
              <a:rPr lang="en-US" sz="2000" dirty="0">
                <a:latin typeface="Courier New" panose="02070309020205020404" pitchFamily="49" charset="0"/>
                <a:cs typeface="Courier New" panose="02070309020205020404" pitchFamily="49" charset="0"/>
              </a:rPr>
              <a:t>def </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(n):</a:t>
            </a:r>
          </a:p>
          <a:p>
            <a:r>
              <a:rPr lang="en-US" sz="2000" dirty="0">
                <a:latin typeface="Courier New" panose="02070309020205020404" pitchFamily="49" charset="0"/>
                <a:cs typeface="Courier New" panose="02070309020205020404" pitchFamily="49" charset="0"/>
              </a:rPr>
              <a:t>    result = 1</a:t>
            </a:r>
          </a:p>
          <a:p>
            <a:r>
              <a:rPr lang="en-US" sz="2000" dirty="0">
                <a:latin typeface="Courier New" panose="02070309020205020404" pitchFamily="49" charset="0"/>
                <a:cs typeface="Courier New" panose="02070309020205020404" pitchFamily="49" charset="0"/>
              </a:rPr>
              <a:t>    for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in range(2, n + 1):</a:t>
            </a:r>
          </a:p>
          <a:p>
            <a:r>
              <a:rPr lang="en-US" sz="2000" dirty="0">
                <a:latin typeface="Courier New" panose="02070309020205020404" pitchFamily="49" charset="0"/>
                <a:cs typeface="Courier New" panose="02070309020205020404" pitchFamily="49" charset="0"/>
              </a:rPr>
              <a:t>        result *= </a:t>
            </a:r>
            <a:r>
              <a:rPr lang="en-US" sz="2000" dirty="0" err="1">
                <a:latin typeface="Courier New" panose="02070309020205020404" pitchFamily="49" charset="0"/>
                <a:cs typeface="Courier New" panose="02070309020205020404" pitchFamily="49" charset="0"/>
              </a:rPr>
              <a:t>i</a:t>
            </a:r>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return result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print(</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(5))</a:t>
            </a:r>
          </a:p>
        </p:txBody>
      </p:sp>
      <p:sp>
        <p:nvSpPr>
          <p:cNvPr id="6" name="TextBox 5">
            <a:extLst>
              <a:ext uri="{FF2B5EF4-FFF2-40B4-BE49-F238E27FC236}">
                <a16:creationId xmlns:a16="http://schemas.microsoft.com/office/drawing/2014/main" id="{CC8D93A8-FC21-48EC-9DAB-30E158A42B1C}"/>
              </a:ext>
            </a:extLst>
          </p:cNvPr>
          <p:cNvSpPr txBox="1"/>
          <p:nvPr/>
        </p:nvSpPr>
        <p:spPr>
          <a:xfrm>
            <a:off x="5923848" y="1903363"/>
            <a:ext cx="5982402" cy="2985433"/>
          </a:xfrm>
          <a:prstGeom prst="rect">
            <a:avLst/>
          </a:prstGeom>
          <a:noFill/>
        </p:spPr>
        <p:txBody>
          <a:bodyPr wrap="square">
            <a:spAutoFit/>
          </a:bodyPr>
          <a:lstStyle/>
          <a:p>
            <a:r>
              <a:rPr lang="en-US" sz="2400" dirty="0"/>
              <a:t>Recursive</a:t>
            </a:r>
          </a:p>
          <a:p>
            <a:endParaRPr lang="en-US" sz="2400" dirty="0"/>
          </a:p>
          <a:p>
            <a:r>
              <a:rPr lang="en-US" sz="2000" dirty="0">
                <a:latin typeface="Courier New" panose="02070309020205020404" pitchFamily="49" charset="0"/>
                <a:cs typeface="Courier New" panose="02070309020205020404" pitchFamily="49" charset="0"/>
              </a:rPr>
              <a:t>def </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(n):</a:t>
            </a:r>
          </a:p>
          <a:p>
            <a:r>
              <a:rPr lang="en-US" sz="2000" dirty="0">
                <a:latin typeface="Courier New" panose="02070309020205020404" pitchFamily="49" charset="0"/>
                <a:cs typeface="Courier New" panose="02070309020205020404" pitchFamily="49" charset="0"/>
              </a:rPr>
              <a:t>    if (n &lt; 2):</a:t>
            </a:r>
          </a:p>
          <a:p>
            <a:r>
              <a:rPr lang="en-US" sz="2000" dirty="0">
                <a:latin typeface="Courier New" panose="02070309020205020404" pitchFamily="49" charset="0"/>
                <a:cs typeface="Courier New" panose="02070309020205020404" pitchFamily="49" charset="0"/>
              </a:rPr>
              <a:t>        return 1</a:t>
            </a:r>
          </a:p>
          <a:p>
            <a:r>
              <a:rPr lang="en-US" sz="2000" dirty="0">
                <a:latin typeface="Courier New" panose="02070309020205020404" pitchFamily="49" charset="0"/>
                <a:cs typeface="Courier New" panose="02070309020205020404" pitchFamily="49" charset="0"/>
              </a:rPr>
              <a:t>    else:</a:t>
            </a:r>
          </a:p>
          <a:p>
            <a:r>
              <a:rPr lang="en-US" sz="2000" dirty="0">
                <a:latin typeface="Courier New" panose="02070309020205020404" pitchFamily="49" charset="0"/>
                <a:cs typeface="Courier New" panose="02070309020205020404" pitchFamily="49" charset="0"/>
              </a:rPr>
              <a:t>        return n * </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(n - 1)</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print(</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(5))</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170C747-E256-4986-B4FD-2040BD207D68}"/>
                  </a:ext>
                </a:extLst>
              </p14:cNvPr>
              <p14:cNvContentPartPr/>
              <p14:nvPr/>
            </p14:nvContentPartPr>
            <p14:xfrm>
              <a:off x="378360" y="1903680"/>
              <a:ext cx="9811080" cy="2563920"/>
            </p14:xfrm>
          </p:contentPart>
        </mc:Choice>
        <mc:Fallback xmlns="">
          <p:pic>
            <p:nvPicPr>
              <p:cNvPr id="4" name="Ink 3">
                <a:extLst>
                  <a:ext uri="{FF2B5EF4-FFF2-40B4-BE49-F238E27FC236}">
                    <a16:creationId xmlns:a16="http://schemas.microsoft.com/office/drawing/2014/main" id="{4170C747-E256-4986-B4FD-2040BD207D68}"/>
                  </a:ext>
                </a:extLst>
              </p:cNvPr>
              <p:cNvPicPr/>
              <p:nvPr/>
            </p:nvPicPr>
            <p:blipFill>
              <a:blip r:embed="rId3"/>
              <a:stretch>
                <a:fillRect/>
              </a:stretch>
            </p:blipFill>
            <p:spPr>
              <a:xfrm>
                <a:off x="369000" y="1894320"/>
                <a:ext cx="9829800" cy="2582640"/>
              </a:xfrm>
              <a:prstGeom prst="rect">
                <a:avLst/>
              </a:prstGeom>
            </p:spPr>
          </p:pic>
        </mc:Fallback>
      </mc:AlternateContent>
    </p:spTree>
    <p:extLst>
      <p:ext uri="{BB962C8B-B14F-4D97-AF65-F5344CB8AC3E}">
        <p14:creationId xmlns:p14="http://schemas.microsoft.com/office/powerpoint/2010/main" val="3779400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153.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154.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155.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156.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157.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158.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159.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161.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162.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163.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164.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165.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166.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1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noAutofit/>
      </a:bodyPr>
      <a:lstStyle>
        <a:defPPr algn="ctr">
          <a:defRPr dirty="0" smtClean="0"/>
        </a:defPPr>
      </a:lstStyle>
    </a:txDef>
  </a:objectDefaults>
  <a:extraClrSchemeLst/>
</a:theme>
</file>

<file path=ppt/theme/theme4.xml><?xml version="1.0" encoding="utf-8"?>
<a:theme xmlns:a="http://schemas.openxmlformats.org/drawingml/2006/main" name="3_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2622</TotalTime>
  <Words>2549</Words>
  <Application>Microsoft Office PowerPoint</Application>
  <PresentationFormat>Widescreen</PresentationFormat>
  <Paragraphs>712</Paragraphs>
  <Slides>46</Slides>
  <Notes>2</Notes>
  <HiddenSlides>2</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46</vt:i4>
      </vt:variant>
    </vt:vector>
  </HeadingPairs>
  <TitlesOfParts>
    <vt:vector size="59" baseType="lpstr">
      <vt:lpstr>Arial</vt:lpstr>
      <vt:lpstr>Calibri</vt:lpstr>
      <vt:lpstr>Calibri Light</vt:lpstr>
      <vt:lpstr>Cambria Math</vt:lpstr>
      <vt:lpstr>Candara</vt:lpstr>
      <vt:lpstr>Courier New</vt:lpstr>
      <vt:lpstr>Rockwell</vt:lpstr>
      <vt:lpstr>Times New Roman</vt:lpstr>
      <vt:lpstr>Wingdings</vt:lpstr>
      <vt:lpstr>Office Theme</vt:lpstr>
      <vt:lpstr>1_Office Theme</vt:lpstr>
      <vt:lpstr>2_Office Theme</vt:lpstr>
      <vt:lpstr>3_Office Theme</vt:lpstr>
      <vt:lpstr>  10-607 Computational Foundations for Machine Learning  Recursion, Induction, &amp; Dynamic Programming</vt:lpstr>
      <vt:lpstr>Plan</vt:lpstr>
      <vt:lpstr>Factorial</vt:lpstr>
      <vt:lpstr>Recursion</vt:lpstr>
      <vt:lpstr>Recursion Examples</vt:lpstr>
      <vt:lpstr>Recursion Examples</vt:lpstr>
      <vt:lpstr>Recursion Examples</vt:lpstr>
      <vt:lpstr>Plan</vt:lpstr>
      <vt:lpstr>Iterative vs Recursive</vt:lpstr>
      <vt:lpstr>How does this look in memory?</vt:lpstr>
      <vt:lpstr>How does this look in memory?</vt:lpstr>
      <vt:lpstr>The “stack” part of memory is a stack</vt:lpstr>
      <vt:lpstr>“Stack” part of memory is a stack</vt:lpstr>
      <vt:lpstr>“Stack” part of memory is a stack</vt:lpstr>
      <vt:lpstr>“Stack” part of memory is a stack</vt:lpstr>
      <vt:lpstr>“Stack” part of memory is a stack</vt:lpstr>
      <vt:lpstr>“Stack” part of memory is a stack</vt:lpstr>
      <vt:lpstr>What can go wrong?</vt:lpstr>
      <vt:lpstr>Demo: Stack of elephants</vt:lpstr>
      <vt:lpstr>Demo: Stack of elephants</vt:lpstr>
      <vt:lpstr>Demo: Stack of elephants</vt:lpstr>
      <vt:lpstr>Demo: Stack of elephants</vt:lpstr>
      <vt:lpstr>Demo: Stack of elephants</vt:lpstr>
      <vt:lpstr>PowerPoint Presentation</vt:lpstr>
      <vt:lpstr>Plan</vt:lpstr>
      <vt:lpstr>Proof by Induction</vt:lpstr>
      <vt:lpstr>Proof by Induction</vt:lpstr>
      <vt:lpstr>Exercise 1</vt:lpstr>
      <vt:lpstr>Exercise 1</vt:lpstr>
      <vt:lpstr>Plan</vt:lpstr>
      <vt:lpstr>Divide and Conquer</vt:lpstr>
      <vt:lpstr>Divide and Conquer</vt:lpstr>
      <vt:lpstr>Plan</vt:lpstr>
      <vt:lpstr>Reminder Binary Search</vt:lpstr>
      <vt:lpstr>Exercise 2: Fibonacci Naïve </vt:lpstr>
      <vt:lpstr>Exercise 3: Fibonacci Naïve </vt:lpstr>
      <vt:lpstr>Fibonacci Dynamic Programming </vt:lpstr>
      <vt:lpstr>Fibonacci Dynamic Programming </vt:lpstr>
      <vt:lpstr>Dynamic Programming </vt:lpstr>
      <vt:lpstr>Examples from ML</vt:lpstr>
      <vt:lpstr>MDP: Racing Search Tree</vt:lpstr>
      <vt:lpstr>MDP: Racing Search Tree</vt:lpstr>
      <vt:lpstr>MDP: Racing Tree Example</vt:lpstr>
      <vt:lpstr>MDP: Value Iteration</vt:lpstr>
      <vt:lpstr>Hidden Markov Model</vt:lpstr>
      <vt:lpstr>Forward-Backward Algorithm: Finds Marginals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Patrick Virtue</dc:creator>
  <cp:lastModifiedBy>Patrick Virtue</cp:lastModifiedBy>
  <cp:revision>127</cp:revision>
  <dcterms:created xsi:type="dcterms:W3CDTF">2020-05-18T13:01:09Z</dcterms:created>
  <dcterms:modified xsi:type="dcterms:W3CDTF">2021-11-19T14:37:17Z</dcterms:modified>
</cp:coreProperties>
</file>