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20.xml" ContentType="application/vnd.openxmlformats-officedocument.presentationml.tags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9" r:id="rId3"/>
    <p:sldId id="2357" r:id="rId4"/>
    <p:sldId id="2329" r:id="rId5"/>
    <p:sldId id="2365" r:id="rId6"/>
    <p:sldId id="2366" r:id="rId7"/>
    <p:sldId id="272" r:id="rId8"/>
    <p:sldId id="2359" r:id="rId9"/>
    <p:sldId id="28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358" r:id="rId18"/>
    <p:sldId id="283" r:id="rId19"/>
    <p:sldId id="296" r:id="rId20"/>
    <p:sldId id="2364" r:id="rId21"/>
    <p:sldId id="2363" r:id="rId22"/>
    <p:sldId id="2360" r:id="rId23"/>
    <p:sldId id="2361" r:id="rId2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0:12:39.4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6406 10258 1832 0,'0'0'81'0,"0"0"17"0,-3-3-78 0,3-3-20 0,-7-4 0 0,3 1 0 16,1 3 12-16,-1-4 0 0,4 1-1 0,0 0 0 16,0-4-11-16,4-3-9 0,-4 7 9 0,7-7-13 15,0 4 13-15,-7-4-12 0,11 0 12 0,-11 7-12 16,3 0 12-16,-3 9 0 0,7-4 12 0,-7 4-12 15,0 0 47-15,0 0 2 0,0 0 1 0,7 4 0 16,-7-4 11-16,7 9 3 0,-7 0 0 0,0 7 0 16,0 0-12-16,-7 3-1 0,4-1-1 0,-4 1 0 15,3 6-20-15,1-3-4 0,-8 3-1 0,0 0 0 16,1 4-9-16,6-4-3 0,-10 3 0 0,4 0 0 16,-1-3 4-16,0 3 1 0,1 7 0 0,-1-10 0 15,1 3 3-15,3-3 1 0,-4-6 0 0,4 6 0 16,-4-6-2-16,8-6 0 0,-1 2 0 0,-6-5 0 15,6-1 4-15,1 0 0 0,3 1 0 0,0-10 0 0,0 0-7 16,0 0-1-16,0 0 0 0,0 0 0 0,3-10-4 0,1 1 0 16,6-10-1-16,-6 4 0 0,-1 2-11 0,4-12 12 15,4 0-12-15,0-3 12 0,-8 3-12 0,4-4 0 16,7 1 0-16,-10 3 0 0,6-3 0 0,1 3 0 16,0 6 8-16,-4-6-8 0,0 6 0 0,3-3 0 15,-3 0 0-15,11 3 0 0,-7 0 0 0,-1-6 0 16,4 7 0-16,0 5 0 0,0-3 0 0,1 1 8 15,2 5-8-15,1 1 0 0,-1 6 0 0,-6-4 0 16,7 1-12-16,3 6 12 0,-11 6-12 0,8-6 12 0,0 10-10 16,-1-1 10-16,1-2 0 0,0 2 0 0,3 0 0 0,-7 10 0 15,7-9 0-15,-10 8 0 0,3-2-12 0,-4 3 12 16,4 0 0-16,-3-1 0 0,0 8-8 0,3-1 8 16,-11 0 0-16,1-3 0 0,-1 3 0 0,4 3 0 15,-3 0 0-15,-4 4 0 0,3-4 12 0,1-3-12 16,3-3 0-16,-7 3 0 0,4-6-15 0,-1-4 5 31,-3 1-26-31,4-3-4 0,-1-7-2 0,1 3 0 16,-4-9-29-16,7 3-5 0,-7-3-2 0,10-3 0 0,-3-3-123 15,4 3-25-15,0-6-5 0</inkml:trace>
  <inkml:trace contextRef="#ctx0" brushRef="#br0" timeOffset="1311.32">7458 10054 1796 0,'0'0'40'0,"0"0"8"0,0 0 1 0,0 0 1 0,0 0-40 0,0 0-10 0,0 0 0 0,3 7 0 15,4 2 14-15,0-3 1 0,-7-6 0 0,7 4 0 16,4 5-3-16,3-3-1 0,-7-3 0 0,7 7 0 16,0-10-3-16,-3 6-8 0,7-3 12 0,-4 3-4 15,3-6-8-15,-3 10 8 0,4-4-8 0,-4-3 8 16,0 7 16-16,0-4 2 0,4-3 1 0,-4 6 0 15,0-2-27-15,0 2 0 0,-3 1 0 0,3-4 0 16,0-3 12-16,-3 3 0 0,-4-3 0 0,7 4 0 16,-7-4 5-16,0 3 2 0,-7-6 0 0,0 0 0 15,7 0 12-15,7 0 2 0,-14 0 1 0,0 0 0 16,0 0-22-16,0 0-12 0,4 3 12 0,-4-3-12 16,0 0 11-16,0 0-11 0,0 0 10 0,0 0-10 15,0 0 12-15,0 0-3 0,0 0-1 0,0 13 0 16,0-13 7-16,-4 9 1 0,-3 1 0 0,-3 2 0 15,-1-6-4-15,4 4 0 0,-11 5 0 0,4-2 0 16,-3-4 11-16,6 7 1 0,-10-7 1 0,3 7 0 0,1-3-7 16,-1 2-2-16,7-5 0 0,-6 9 0 0,3-10-8 15,-1 0-8-15,5 7 12 0,6-6-12 0,-10-4 0 16,4 3 0-16,6-6 0 0,-3 7 0 16,7-1-41-16,-7 1-6 15,7 2-1-15,-3 1 0 0,-1-4-121 0,4 0-25 0,0 1-5 0,-4-4-395 16,4 4-79-16</inkml:trace>
  <inkml:trace contextRef="#ctx0" brushRef="#br0" timeOffset="1989.98">8883 10061 1846 0,'11'-7'82'0,"-8"4"17"0,-3 3-79 0,7-6-20 16,-7 3 0-16,7-3 0 0,0 2 44 0,-3-2 4 15,-1 3 2-15,1-3 0 0,-1 6-40 0,-3 0-10 16,0 0 0-16,0 0 0 0,0 0 8 0,0 0 0 0,-3 0 0 0,-8 6 0 16,-3-3 7-16,-4 3 1 15,4-2 0-15,-3 5 0 0,-4 0 24 0,-1 7 6 16,1 3 1-16,-3 0 0 0,-1 6-15 0,0 3-4 0,0-3 0 0,4 3 0 16,-3 7-12-16,6-7-4 15,0 3 0-15,-3 1 0 0,4 2-12 0,2 1 0 0,8 2 0 16,-3-2 0-16,3-1 0 0,7 1 0 0,0-7 0 15,3-3 0-15,4-3-16 0,0 0 3 0,0-9 1 16,8 5 0-16,-5-8 12 0,8-4 0 0,3-3 0 16,0-3 0-16,7-3 0 0,-3-3 8 0,10-4 0 15,-7 1-8-15,4-3 33 0,4-4 0 0,-1-3 0 16,-3-6 0-16,-1 6-17 0,1-6-3 0,-4-3-1 0,0 3 0 16,-6-3 0-16,-1-1 0 0,0-5 0 0,0 6 0 15,-3-4-2-15,-4 4-1 0,0 0 0 0,-7 0 0 16,0 2 5-16,-3 1 1 0,-1-3 0 0,-3 9 0 15,-3-6-4-15,-1 6-1 0,-3 4 0 0,0 2 0 16,-4-2-29-16,1 5-5 16,-11 1-2-16,3-1-766 0,-3 1-152 0</inkml:trace>
  <inkml:trace contextRef="#ctx0" brushRef="#br0" timeOffset="17302">10837 11679 172 0,'0'0'8'0,"-7"-3"1"0,4 3-9 0,3 0 0 0,0 0 0 0,0 0 0 15,-11-7 152-15,11 4 28 0,0 3 5 0,0 0 2 16,-10-6-91-16,6 3-17 0,4-3-4 0,0 6-1 15,0 0 4-15,0 0 1 0,0 0 0 0,0 0 0 16,0 0-21-16,0 0-4 0,0 0-1 0,-3 6 0 16,3-6-26-16,0 12-6 0,-4-5-1 0,0 8 0 15,1-2-12-15,-1-4-8 0,1 7 10 0,-1-3-10 16,-6 2 16-16,3 4-4 0,7-3 0 0,0 2 0 16,-7-2 8-16,3 3 0 0,4-6 1 0,0 2 0 15,-3 4-21-15,3-10 0 0,-4 7 0 0,4 0 0 16,4-7 0-16,-4 4-15 0,-4-7 3 0,4 3 0 15,0 1 24-15,0-10 6 0,-3 0 1 0,-4 9 0 16,-1-9-2-16,8 0 0 0,0 0 0 0,0 0 0 0,-7 0-1 16,7 0-1-16,0 0 0 0,0-9 0 0,-7-1 1 0,4 1 0 15,3 0 0-15,0-1 0 0,3-5-3 0,1 5 0 16,-8-6 0-16,4 4 0 0,11-4-13 0,-8-3 0 16,1 4 0-16,0-4 0 0,-1 0 0 0,4 3 0 15,-3-2 0-15,3-1 0 0,-7-6 0 0,3 6 0 16,8 6 0-16,-1-2 0 0,-10-1-8 0,4-3 8 15,6 10 0-15,1-1 0 0,0 1 0 0,-1 0-8 16,-6-1 8-16,6 4 0 0,4 6 0 0,-3-10 0 16,-11 10 0-16,14-3 0 0,7-3 0 0,-7 6 0 0,-3 0 0 0,-4 0 0 15,11 9 0-15,-4 1 0 0,7-4 0 16,0 4 0-16,-3-7 0 0,3 6 0 0,0 0 0 16,0 7 0-16,-10 0 0 0,7-4-18 15,-1-2 4-15,1 5 1 0,-8 1 13 0,4-3 0 0,1 2 0 16,2-5 0-16,-3 9 9 0,-3-4-1 0,0-5-8 0,-1 8 12 15,1-2-12-15,-1-3 8 0,-6 2-8 0,-1 4 0 16,1 0 0-16,-1-3 0 0,1 3 0 0,-1-4 0 16,-6-2 10-16,3 2-1 0,0-5 0 0,3 6 0 15,-3-7-9-15,0 0 0 0,4-6 0 0,-1 4 0 16,-3-7-33-16,0 0-12 16,0 0-3-16,11 0 0 0,3 0-110 0,-3-7-22 15,-1-11-5-15,4-1-1 0</inkml:trace>
  <inkml:trace contextRef="#ctx0" brushRef="#br0" timeOffset="17827.08">11959 11563 1152 0,'0'0'102'0,"0"0"-82"0,-7-3-20 0,0 3 0 0,-4 3 170 0,1 3 30 15,3-6 5-15,0 0 2 0,3 9-131 0,-3 1-25 16,4-4-6-16,-1 4-1 0,1 2-35 0,-1-3-9 16,1 4 0-16,-1 0 0 0,1 2 0 15,-1-5 0-15,-3 8 0 0,7-2 0 0,-4-3 0 16,1 6 0-16,-4-4 0 0,3 4 0 0,-3 0 0 0,4-4-12 16,-1 4 4-16,1 0 8 15,-1-3-36-15,1 3 0 0,-4-10 0 0,7 0 0 16,-4-2-24-16,4 2-5 0,0-9-1 0,0 0-457 15,0 0-91-15</inkml:trace>
  <inkml:trace contextRef="#ctx0" brushRef="#br0" timeOffset="18397.45">12051 11632 864 0,'0'0'76'0,"0"0"-60"0,0 0-16 0,-7 0 0 16,3 0 164-16,1 0 31 0,-4-7 5 0,3 7 2 15,4 0-161-15,0 0-32 0,0 0-9 0,0 0 0 16,0 0 0-16,-3 7 0 0,-1-7-8 0,1 6 8 16,-4-3 0-16,3-3 0 0,-3 0 0 0,0 0 0 15,0 10 0-15,-4-10-11 0,1 9 11 0,-4 0-10 16,3-2 25-16,-3 2 5 0,-4 0 0 0,1 7 1 0,3-6-9 15,-1-1-3-15,1 0 0 0,-3 1 0 16,6-10-9-16,-3 9 0 0,3-3 0 0,4-2 8 16,-7-4-8-16,4 6 8 0,3-6-8 0,3 0 8 15,-7 0-8-15,4-6 0 0,4 6 0 0,-1-10 0 16,1 10-28-16,-1-9-2 0,-3 3 0 16,4 2 0-16,-1-2-7 0,1-3-2 0,-4-1 0 0,0 7 0 15,3-3-5-15,-3 3-2 0,0-4 0 0,0-2 0 16,0 3 14-16,0 3 2 0,7 3 1 0,-4-7 0 0,-6-2 14 0,6 6 3 15,4 3 1-15,-3-6 0 0,-1-4 11 0,4 10 8 16,-3-3-8-16,3 3 11 0,0 0 1 0,0 0 0 16,0 0 0-16,0 0 0 0,7-6 21 0,-7 6 5 15,0 0 1-15,0 0 0 0,0 0-8 0,0 0-2 16,3-10 0-16,-3 10 0 0,0 0-6 0,0 0-2 0,11 0 0 16,-1 3 0-16,-3 4-5 0,0-1-2 0,7-3 0 15,-3 7 0-15,3-4 1 0,-3 6 0 0,3-5 0 0,0 8 0 16,4-2-4-16,-4-4-1 0,0 1 0 15,0-1 0-15,0 1-10 0,0 2 0 16,0-3 0-16,0-5 8 0,-3 5-8 0,0 0 0 0,3-2 0 0,-4 2 0 16,1 0 0-16,-1-2-9 0,1-4 0 0,-4 3 0 31,4-6-43-31,-1 3-9 0,-3-3-2 0,4 7 0 0</inkml:trace>
  <inkml:trace contextRef="#ctx0" brushRef="#br0" timeOffset="19006.56">12862 11274 1105 0,'0'0'48'0,"0"0"12"0,0-6-48 0,-3 3-12 0,3-3 0 0,0-4 0 15,0 1 100-15,0-1 19 0,0 7 3 0,0-9 1 16,-4 9-50-16,4-7-9 0,0 1-3 0,-3-7 0 16,-1 7-36-16,4-1-7 0,-3-5-2 0,3 5 0 15,-4 1-16-15,1-4 0 0,-4-2 8 0,-1-1-8 16,-2 3 0-16,-1-2 0 0,-3-1 8 0,0 7-8 15,0-1 0-15,0 1 0 0,-4 6 0 0,1-4-9 16,2 7 9-16,-2 0 0 0,3 7 0 0,-7-4-8 16,-1 3 8-16,5 3 0 0,3 4 0 0,-4-4 0 15,4 7 0-15,-4 3 0 0,1 6 0 0,3 0 0 16,-1-3 0-16,1 12 0 0,4-8 0 0,-1 8 11 0,4-6-11 16,4 10 8-16,-5-4-8 0,5 10 8 0,-1 0 1 15,4 0 0-15,0 3 0 0,-3 6 0 0,3-6-9 0,0 4 0 16,3-4 9-16,-3-3-9 0,4-1 8 0,-1-5-8 15,1 3 8-15,3-3-8 0,0-10 0 0,-3 6 0 16,-1 1-12-16,4-10 4 16,-3-3-60-16,-1 3-12 0,-3-9-3 0,0-4 0 15,0-3 18-15,-3 7 3 0,3-10 1 0,-7-2 0 0</inkml:trace>
  <inkml:trace contextRef="#ctx0" brushRef="#br0" timeOffset="19221.06">12125 11795 1825 0,'0'0'80'0,"0"0"18"0,0 0-78 0,0 0-20 0,0 0 0 0,11-3 0 16,-4 3 26-16,3-7 2 0,4 7 0 0,-3-3 0 16,7-3-28-16,-4 6 0 0,7 0 0 0,-4-3 0 15,8 6-10-15,0-3-1 0,3-3 0 0,0 3 0 16,-3 0-9-16,7-6-3 0,3 6 0 0,-3 0 0 15,0 0-115-15,-4 0-23 16,25 0-5-16,-18 0-1 0</inkml:trace>
  <inkml:trace contextRef="#ctx0" brushRef="#br0" timeOffset="19702.4">12834 11704 1357 0,'0'0'60'0,"4"-3"12"0,-1-4-57 0,-3 7-15 16,0 0 0-16,0 0 0 0,0 0 23 0,0 0 1 15,0 0 1-15,0 0 0 0,0 0 6 0,0 0 1 16,0 0 0-16,0 0 0 0,0 0-14 0,0 0-2 16,0 0-1-16,-7 10 0 0,0-4 5 0,0 7 2 15,0-4 0-15,-4-3 0 0,1 10 10 0,-1-3 3 16,1 2 0-16,3-5 0 0,-4 5-18 0,4-2-3 16,0 3-1-16,0-4 0 0,3 4-13 0,-3 3 0 0,0-4 0 15,4-2 0-15,-4 3 0 0,3-1 9 16,4-2-9-16,-4-4 8 0,1-3-8 0,3 4 12 15,3-1-12-15,-3-9 12 0,0 0 0 0,0 0 0 0,4 10 0 0,-4-10 0 16,0 0 7-16,7 0 1 0,0-3 1 0,4-4 0 16,-4 7-21-16,0-9 0 0,-4 3 0 0,4-4 8 15,0 1 0-15,1-1 0 0,-1 1 0 0,-4-4 0 16,4-2-8-16,-3 5 8 0,-1-5-8 0,4 5 8 16,-3-9-8-16,-1 10 0 0,1-7 0 0,-1 7 0 15,-3-1 0-15,0 1 0 0,0 3 0 0,4 3 0 16,-4 3 8-16,0 0 0 0,0 0 0 0,0 0 0 15,0 0 6-15,0 0 2 0,0 0 0 0,0 0 0 16,0 0-16-16,3 9 0 0,1 0 0 0,-4 1-10 0,3-1 10 16,-3 1 0-16,4-1 0 0,0 7 0 0,-4-7 0 15,3 1 0-15,1-1 0 0,3 0 0 0,-4 1 0 16,4 2 0-16,0 1 0 0,4-4 8 0,-1 1-8 16,1-4-10-16,3 3 10 0,0 1-13 15,4-1-12-15,0 1-3 0,3-4 0 16,0 3 0-16,4-6-103 0,-1 4-21 0,-3 2-4 0,1-3 0 15</inkml:trace>
  <inkml:trace contextRef="#ctx0" brushRef="#br0" timeOffset="20127.64">13395 11782 172 0,'0'0'16'0,"0"0"-16"0,0 0 0 0,0 0 0 15,0 0 145-15,0-6 27 0,0-3 4 0,0 9 2 16,0-10-141-16,0 7-28 0,0 3-9 0,4-12 0 16,-8 2 43-16,4 1 3 0,-7 6 1 0,7-7 0 15,-4 4 81-15,-3-4 17 0,4 1 3 0,-4 0 1 16,3 2-33-16,1 4-8 0,-4-3 0 0,0 3-1 15,0-3-59-15,-4 6-12 0,7 0-3 0,-6 0 0 16,3 0-33-16,0 6 0 0,-7 3 0 0,3-6 0 16,0 13 0-16,-3-7-12 0,-3 7 12 0,3-3-12 15,-1 2 12-15,1 4 0 0,4 6-10 0,-4-6 10 16,3 0 0-16,-3 0 12 0,0-4-2 0,3 10 0 0,1-6-10 16,3 0 0-16,0 0 0 0,0 0 0 0,-1-4 16 15,5 4 5-15,3 0 1 0,3 0 0 0,-3-3-5 0,4 2-1 16,3-2 0-16,0 3 0 0,4-10-16 0,3 7 0 15,0-13 0-15,4 6 0 0,-1-2-8 0,8-4-6 16,-4 3-1-16,4-6 0 16,-1 0-35-16,5 0-7 0,-5 0-2 0,1-9 0 15,3 2-122-15,-3-2-25 0</inkml:trace>
  <inkml:trace contextRef="#ctx0" brushRef="#br0" timeOffset="20448.87">13854 11240 1094 0,'0'0'97'0,"0"0"-77"0,0 0-20 0,-7 9 0 15,-4 1 299-15,0-1 56 0,4 7 11 0,0 2 2 16,4 1-280-16,-1 6-56 0,4 0-11 0,0-3-2 16,4 10-19-16,-1-4 0 0,1 10 0 0,3-4 0 15,0-6 0-15,-4 13 0 0,4-3 0 0,-3-1 0 16,0-2-8-16,-1-1-6 0,1 4-1 0,-1-7 0 0,-3-2 15 0,4-1-11 16,-4-3 11-16,3-6-10 15,-3 9-21-15,0-9-4 0,0-10-1 0,4 7 0 16,-4-7-54-16,3 1-11 0,-3-10-3 0,0 0-808 15</inkml:trace>
  <inkml:trace contextRef="#ctx0" brushRef="#br0" timeOffset="21055.84">13642 11641 2534 0,'0'0'112'0,"0"0"24"0,0 0-109 0,0 0-27 0,0 0 0 0,0 0 0 15,0 0 46-15,0 0 4 0,0 0 1 0,11-3 0 32,3-3-67-32,3 6-12 0,8-7-4 0,3 4 0 15,4-3-25-15,-4-3-6 0,4 6-1 0,3-4 0 16,-3-2-11-16,3-1-2 0,-3 7-1 0,3-3 0 16,1 6-131-16,-5-6-27 0,1 6-4 0,0 6-2 15,-11-6-2-15,0 0 0 0,21 9 0 0,-13-9 0 0,-15 0 172 16,-4 7 33-16,-3-4 7 0,4-3 2 0,-4 6 49 0,0-6 9 0,-3 3 3 0,-4-3 0 15,7 0 150-15,-7 0 31 0,0 0 5 0,0 0 2 16,0 0-123-16,0 0-24 0,0 0-4 0,7 7-2 16,-7-7 0-16,0 0 0 0,0 0 0 0,0 0 0 15,0 9-5-15,0 0-1 0,0-9 0 0,-7 10 0 0,0-1-19 16,-4 7-4-16,0-4-1 0,-3 4 0 0,0 3 16 0,0 0 4 16,4-4 0-16,-5 14 0 0,1-11-19 0,4 7-3 15,-8 1-1-15,8-8 0 0,-1 7-15 0,4-3-3 16,0 0-1-16,0 0 0 0,0-3 2 0,3 3 0 15,1-3 0-15,-1-7 0 0,4 10-6 0,0-9-1 16,4 3 0-16,-1-7 0 0,1 0-9 0,-1 1 0 16,4-1-10-16,0-2 10 0,-7-7 0 0,11 3 0 15,-4-6 0-15,-7 3 0 0,7-7 24 0,0 4-3 16,4-9 0-16,-1 8 0 0,1-5-21 0,3 0 0 16,-3-7 0-16,-1 7 0 0,1-10 11 0,-4 12-3 15,0-11 0-15,3 5 0 0,-6-3 1 0,3 1 0 16,-3-4 0-16,-1 0 0 0,-3 3 0 0,0-2 0 15,0-1 0-15,-3 3 0 0,-1-3 23 0,0 0 5 16,-3 1 1-16,4-1 0 0,-4 3-22 0,3-3-5 0,1 1-1 16,-4 2 0-16,3 3 6 0,1-2 2 0,-1 5 0 0,-3 1 0 15,7 3-18-15,0 6 0 0,0 0 0 0,-3-10 0 32,3 10-19-32,0-9-7 0,0 9-2 0,3-7 0 15,-3 7-121-15,7-3-25 0,0 3-5 0,4-6-518 0,-1 6-104 0</inkml:trace>
  <inkml:trace contextRef="#ctx0" brushRef="#br0" timeOffset="21450.19">14577 12159 1785 0,'0'0'79'0,"-4"0"17"0,-6 0-77 0,3 0-19 15,-4 0 0-15,4 0 0 0,0 0 96 0,7 0 15 16,-7 0 3-16,7 0 1 0,0 0-99 0,0 0-16 16,0 0-9-16,0 0 1 0,0 0 8 0,0 0-10 15,0 0 10-15,-7-10-10 0,3 10 33 0,1-9 6 16,-1 2 2-16,1-2 0 0,3 6 38 0,-4-3 8 16,1-4 2-16,3-5 0 0,0 5-9 0,-4-2-2 15,1-4 0-15,-1-3 0 0,1 3-29 0,3-2-7 16,-4-7 0-16,4 6-1 0,0-3-16 0,0-3-3 15,0 0-1-15,4-4 0 0,-4 11-11 0,0-8 0 16,7 1 0-16,-7 7 0 0,3-7 0 0,-3 6-9 0,4 6 9 16,-4-6 0-16,3-3 0 0,-3 10 0 15,4-4 8-15,-4-3-8 0,3 4 0 0,1 5 0 0,-1 1 0 0,4-1 0 16,-3 1-26-16,3 0 2 0,0 2 0 0,0 4 0 31,0 3-24-31,4-6-4 0,-1 6 0 0,1 6-1 16,3-6-101-16,0 3-20 0,4 4-4 0,-1 2-1 0,5 0-1 0,-5 1 0 0,4-1 0 15,0 7 0-15</inkml:trace>
  <inkml:trace contextRef="#ctx0" brushRef="#br0" timeOffset="21717.91">15046 11785 2772 0,'0'0'123'0,"0"0"25"0,-7 7-119 0,0-4-29 16,0 3 0-16,0 3 0 0,0 7 52 0,3-6 5 15,1-1 1-15,-1 4 0 16,4 2-74-16,0 1-16 0,0-4-2 0,0 4-1 16,0 3-3-16,4-3-1 0,-4-4 0 0,3 4 0 15,-3 3-9-15,4-10-3 0,-4 7 0 0,3-7 0 0,1 1 31 0,-4-1 7 16,3-3 1-16,4-3 0 15,-7-3-49-15,0 0-10 0,0 0-1 0,7 0-621 16,0-3-124-16</inkml:trace>
  <inkml:trace contextRef="#ctx0" brushRef="#br0" timeOffset="21857.7">15152 11444 2131 0,'0'0'189'0,"0"0"-151"0,0 0-30 0,0 0-8 15,0 0 176-15,0 0 33 0,0 0 7 0,0 0 2 16,0 0-264-16,0 0-53 0,0 0-10 16,10 3-687-16,8 3-138 0</inkml:trace>
  <inkml:trace contextRef="#ctx0" brushRef="#br0" timeOffset="22393.06">15783 11782 2304 0,'0'0'102'0,"-7"-6"21"0,-3 6-99 0,-4-3-24 15,3-3 0-15,-3 6 0 0,3-4 117 0,1 4 19 16,3-6 3-16,-4 6 1 16,0 0-168-16,1 0-32 0,-1 0-8 0,1 6 0 15,-1-2-8-15,1-4 0 0,2 9-1 0,-2-3 0 16,-1-3 29-16,4 4 5 0,-3 2 2 0,3 7 0 0,-4-7 77 0,-3 4 16 15,3-4 4-15,1 7 0 0,3-1 1 0,-4-2 1 0,1-4 0 16,2 7 0-16,1 0-35 0,4-4-7 16,-1-2-2-16,1 5 0 0,3-5-14 0,3-1 0 0,-3 1 8 15,4-4-8-15,-4-6 0 0,7 3 0 0,4 6 0 0,-4-9 0 16,3 7-8-16,1-14 8 0,-1 7-12 16,4 0 12-16,-3-3-9 0,0-6 9 0,3 3 0 0,-4-4-9 15,4 1 9-15,1-1 0 0,-5 1 0 0,4-7 8 16,-3 7 0-16,3-10 0 0,-3 3 0 0,3 4 0 15,-4-4-8-15,1-3 0 0,-1 4 0 0,-3 2 0 16,0-3 0-16,4 7 0 0,-4-7 10 0,0 7-10 16,-3 6 10-16,-1-3-10 0,-3 6 10 0,0 0-10 15,0 0 0-15,0 0-10 0,0 0 0 0,0 0 0 16,0 0 10-16,0 9 0 0,0 7 0 0,0-7 0 16,0 7 8-16,-3-4 1 0,3 4 0 0,3-3 0 15,-3 2 10-15,0 4 1 0,4-3 1 0,-1 3 0 16,1-4-21-16,-1-2 0 0,4 6 0 0,0-4 0 0,1 4 0 0,2-3 0 15,-3-1 0-15,4-2 0 0,3 3 0 0,-4-4 0 16,5-2 0-16,-1 5 0 16,0-5-29-16,0-1-11 15,0-9-1-15,0 6-1 0,0-6-72 0,0 0-14 0,0 0-4 0,1-6-547 16,-1 3-109-16</inkml:trace>
  <inkml:trace contextRef="#ctx0" brushRef="#br0" timeOffset="23056.35">16245 10973 1324 0,'0'0'59'0,"0"0"12"0,0 0-57 0,0 0-14 0,0 7 0 0,-3 8 0 15,-1-2 226-15,1 6 42 0,3-4 9 0,0 13 2 16,0-2-220-16,0 8-44 0,0-3-15 0,7 10 9 15,-4-3-1-15,1-4 0 0,3 4 0 0,-3 3 0 16,3-4-8-16,0 1 8 0,0 6-8 0,-4-10 8 16,4 10 0-16,-3-6-8 0,-1-4 12 0,1 4-4 15,-4-4-8-15,3-5 0 0,1-4 0 0,-1 3 0 16,-3-9 0-16,4 6-9 0,0-9 9 0,-1-4-13 16,1 4-43-1,-1-7-8-15,-3-3-1 0,0-6-603 0,11 4-120 0</inkml:trace>
  <inkml:trace contextRef="#ctx0" brushRef="#br0" timeOffset="23483.8">17209 10666 1796 0,'0'0'80'0,"0"0"16"0,0 0-77 0,0 0-19 0,0 0 0 0,-8 0 0 16,1 3 64-16,4-3 10 0,-4 9 2 0,0-2 0 16,0 2-47-16,-4 1-9 0,1 5-1 0,-1-2-1 15,0 2-10-15,-3 4-8 0,0 6 12 0,0-6-12 16,0 9 12-16,-4 1-4 0,-3 2 0 0,3 0-8 15,-6 10 31-15,3 3-1 0,3 0 0 0,-7-3 0 16,4 12 4-16,0-3 1 0,3-3 0 0,4 6 0 16,-3-9-4-16,6 10-1 0,0-7 0 0,4 6 0 15,7-9-8-15,-3 0-2 0,-1 0 0 0,4 0 0 16,7 3-9-16,-3-3-3 0,3-10 0 0,4 10 0 16,3 0-8-16,0-6 0 0,0-1 0 0,7 4 0 15,-7-7 0-15,7-2-12 0,4 2 2 0,0-6 1 16,-4 7-7-16,0-7 0 0,0-3-1 0,4 4 0 15,-4-8-91-15,0 1-17 0,-3-6-4 0,3 3-1 16,-3-10-48-16,-1 7-10 0,12-3-1 0,-1-7-1 0</inkml:trace>
  <inkml:trace contextRef="#ctx0" brushRef="#br0" timeOffset="24033.68">17526 11594 2070 0,'0'0'45'0,"0"0"10"0,0 0 1 0,-7 3 3 0,0 4-47 0,0-4-12 0,7-3 0 0,-11 9 0 16,1-3 44-16,3 4 6 0,3 9 2 0,4-4 0 15,-3 4-38-15,-1 0-14 0,1 6 11 0,-1-6-11 16,-3 6 0-16,3-6 0 0,4-1 0 0,-3 1 0 16,-1-3 9-16,1 3 3 0,3 0 0 0,0-10 0 15,3 7 7-15,-3-7 1 0,0 1 1 0,-3-1 0 16,3-3 9-16,0-6 2 0,0 0 0 0,0 0 0 16,0 0-4-16,0 0 0 0,0 0 0 0,0 0 0 15,0 0 0-15,0-9 0 0,3-7 0 0,1 7 0 16,-1-7-9-16,-3-3-3 0,4-6 0 0,-1 3 0 15,1-3-8-15,3-9-8 0,-3-1 9 0,3 7-9 16,3-7 0-16,-3 7 0 0,4-6 0 0,-4 12-10 16,0-3 10-16,4 0-8 0,-1 6 8 0,1 0-8 15,-1 3 8-15,4 4 0 0,-3 2 8 0,3-5-8 0,0 8 0 16,0 4 0-16,0-3 0 0,-3 3 0 0,3 3 0 16,-3 0 0-16,3 3 0 0,-4 3 0 0,5 4 0 0,-1-1 0 15,-4 10 0-15,4-3 0 0,4 2 0 0,-4 11 0 16,4-11 0-16,-4 14-8 0,0-4 8 0,4 0 0 15,-8-3 0-15,4 3 0 0,-7-2 0 0,4 2-8 16,-1-9 8-16,-2 6-8 0,-5 0 8 0,4-6 0 16,-3-1 0-16,-1 1-8 0,-3 0-6 0,0-3-1 15,4-1 0-15,-4-2 0 16,3-4-31-16,-3 1-6 0,4 5-2 0,-4-5 0 16,0-1-150-16,3-2-29 0,-3-7-7 0,0 0-620 0</inkml:trace>
  <inkml:trace contextRef="#ctx0" brushRef="#br0" timeOffset="24426.62">18147 11873 1897 0,'0'0'41'0,"0"0"9"0,0 0 2 0,-4-3 2 0,1-3-43 0,3 6-11 16,0 0 0-16,0 0 0 0,0 0 53 0,7-6 9 15,0 2 2-15,4 4 0 0,-1 0-18 0,-3-6-3 16,7 3-1-16,-3 3 0 0,3 0-12 0,0-6-2 15,0 6-1-15,0 0 0 0,4-3 19 0,-4 3 4 16,0 0 1-16,4-7 0 0,-4 7-6 0,4-3-1 16,-4-3 0-16,3 6 0 0,-3 0-35 0,1-3-9 15,-1-4 0-15,0 7 0 0,3 0-16 0,-6-3-4 16,3-3-2-16,-3 6 0 16,-1-6-45-16,4 3-9 0,-3 3-1 0,3-7-1 15,0 7-114-15,0-3-24 0,-3-3-4 0,3 6 0 0</inkml:trace>
  <inkml:trace contextRef="#ctx0" brushRef="#br0" timeOffset="24877.89">18979 11158 2365 0,'0'0'52'0,"0"0"10"0,0 0 2 0,0 0 4 0,-3 10-55 0,3-1-13 0,3 7 0 15,-3-4 0-15,4-2 12 0,0 12-1 0,3-4 0 0,-4 1 0 16,8 6-11-16,-4-3 0 16,0 3 0-16,3 10 0 0,1-7 0 0,-4 7 0 15,0-7 9-15,0 6-9 0,0-5 20 0,0 5 0 16,0 1 0-16,0-7 0 0,0 0-20 0,-3 3 0 0,-1-2 0 15,5-11 0-15,-5 11 0 0,1-11-8 0,-1-2 0 0,1 3 0 16,3 0-10-16,-4-4-2 0,1-5 0 16,3-1 0-1,-4 1-47-15,4-10-9 0,-7 0-3 0,4 6-581 0,6-3-116 0</inkml:trace>
  <inkml:trace contextRef="#ctx0" brushRef="#br0" timeOffset="25442.55">19106 10569 921 0,'0'0'82'0,"0"0"-66"0,0 0-16 0,0 0 0 16,8 0 367-16,6 0 69 0,-4 0 15 0,8 3 2 16,-1-3-368-16,1 0-73 0,3 6-12 0,4 4-9 15,0-4 9-15,-1 3-8 0,1 1 8 0,0 2-8 16,3 4-7-16,-3 3-1 0,-1-1 0 0,5 8 0 16,-5-1 16-16,1 3-12 0,0 0 12 0,-1 7-12 15,-2 2 12-15,-1 7 0 0,3 0 0 0,-2 0 0 16,-5 3 0-16,4-3 0 0,-3 0 12 0,0 6-12 15,3-3 11-15,-4-3-11 0,1 0 10 0,0-7-10 16,-4 7 14-16,0 0-3 0,-3 3-1 0,-1-3 0 16,-3 0-10-16,-3 3 10 0,-4 6-10 0,0-2 10 15,0-4-10-15,0-4 0 0,-7-5 0 0,0 3 8 16,-4-3 21-16,0-4 4 0,-3 4 1 0,0-4 0 16,-3-6-2-16,-1-3 0 0,4 4 0 0,-7-11 0 0,3 4-16 0,0-9-3 15,8 3-1-15,-4-7 0 16,3 0-119-16,1-9-24 0,-1 0-5 0</inkml:trace>
  <inkml:trace contextRef="#ctx0" brushRef="#br0" timeOffset="30138.47">9246 12855 460 0,'0'0'41'0,"0"0"-33"0,-3-3-8 0,-1-4 0 15,1 7 401-15,-4 0 79 0,3 0 15 0,4 0 3 0,0 0-392 0,0 0-78 16,0 0-16-16,0 0-4 0,0 0-8 0,0 0 0 16,0 0 0-16,0 0 0 0,0 0 0 0,0 0 0 15,7 7 0-15,4-4 0 16,-4 6 0-16,0-3 0 0,0-2 0 0,0 5 8 0,0 0 7 0,-3 7 1 16,3 0 0-16,0-4 0 0,-4 13 23 0,1 0 5 15,-4-3 0-15,0 13 1 0,0-1 5 0,-7 10 1 16,7-6 0-16,-11 6 0 0,4-7-11 0,0 7-1 15,0 0-1-15,-4-9 0 0,1 2-14 0,3 4-4 16,0-13 0-16,0 7 0 0,3-7 0 0,1 0-1 16,-1-3 0-16,1 0 0 0,3-6-19 0,0-6 0 15,0 2 0-15,0-5-877 16,3-1-179-16</inkml:trace>
  <inkml:trace contextRef="#ctx0" brushRef="#br1" timeOffset="46599.51">15092 7179 1368 0,'0'0'60'0,"0"0"13"0,3-3-58 0,4-3-15 0,-3-4 0 0,7 10 0 16,-4-6 37-16,0 6 5 0,0 0 1 0,3 0 0 15,-3-3-35-15,-7 3-8 0,0 0 0 0,0 0 0 16,0 0 0-16,0 0 15 0,0 0-4 0,0 0-1 16,0 0 29-16,0 0 5 0,-7 3 2 0,0 6 0 15,-7-2 13-15,4 8 2 0,-5-5 1 0,-2 2 0 16,-1 4-9-16,-3-1-1 0,0-2-1 0,0 6 0 15,-1 6-14-15,-2-6-2 0,-1 6-1 0,-3 0 0 16,0-3-34-16,-4 9 0 0,0-9 0 0,0 3 0 0,1 3 0 16,-5 4 0-16,-2-4-10 0,2 0 10 15,1 1 0-15,0 5 12 0,-4-6 0 0,4 7 0 0,-4-7-12 16,0 6 10-16,-3 1-10 0,-1 3 10 0,-2-4-10 16,2 4 0-16,-3 2 0 0,0-2 0 0,4 0 0 0,-4-4 0 15,0 7 0-15,1-10 8 0,-1 4-8 0,-4-1 0 16,4 1 0-16,-3-1 0 0,3-2 12 0,0 2-4 15,-3 1 0-15,7-1 0 0,-4-2 9 0,7 2 2 16,0 0 0-16,0-5 0 0,4 5-9 0,-4-6-2 16,4 4 0-16,0-1 0 0,-1-6-8 0,1 10 0 15,3-1 0-15,-3-2 0 0,3 2-15 0,-3 1 2 16,0-1 0-16,0 1 0 0,6-4 21 0,-6 3 4 16,3 1 0-16,4-7 1 0,-7-3 6 0,3 3 1 0,0-2 0 15,-3-1 0-15,0-3-20 0,3-7 0 0,0 4 0 16,0 0 0-16,1-3 0 0,-1 2 0 0,4-2 0 0,3-3 0 15,-3 2 10-15,3 1 8 0,4-4 2 16,0 7 0-16,3-9-11 0,1 5-1 0,2-5-8 16,1 5 12-16,0-5-12 0,0-1 0 0,3 1 8 0,-3-1-8 15,4 1 0-15,-1-1 0 0,1 0 0 0,-1 1 0 16,0 2 0-16,1-9 0 0,3 7 0 0,0-4 0 16,-4 3 8-16,4-5-8 0,-3-4 0 0,2 0 0 15,1 6 8-15,0-6-8 0,-3 3 0 0,6-3 0 16,4 0 10-16,-10 0-10 0,-1 0 10 0,1 6-10 15,2-6 28-15,1 0-1 0,4 0 0 0,3 0 0 16,-7 0-15-16,7 0-2 0,0 0-1 0,0 0 0 16,0 0-9-16,0 0 0 0,-11 0 9 0,11 0-9 0,0 0 0 15,0 0 0-15,0 0 0 0,0 0 8 0,0 0-8 16,0 0 0-16,-3 0 0 0,3 0 0 0,0 0 0 0,-7 0 0 16,7 0 0-16,-7 0 0 0,7 0 0 0,-7 0 0 15,-1 0 0-15,8 0 0 0,0 0 0 0,0 0 0 16,0 0 0-16,0 0 0 0,0 0 8 0,0 0 0 15,0 0 0-15,0 0 0 0,-7 0-8 0,7 0 0 16,0 0 0-16,0 0 0 0,-3-6 0 0,-1 3 0 16,4 3 0-16,0 0 0 0,0 0 0 0,-3-6 0 15,6-4 0-15,-3 1 0 0,4-1 0 0,-4 1 0 16,0-7 0-16,3 7-8 0,4-10 8 0,-3 0 0 16,3 4 0-16,0 2 8 0,0-3-8 0,0-2 0 15,0 11 0-15,4-5 0 0,-4 2 0 0,0 4 0 0,4-3 0 16,-4-1 0-16,3 4 0 0,1 3-12 0,-4-3 4 0,3 2 0 15,1 4 8-15,0-6 0 0,-4 3 0 0,-7 3-8 16,0 0 8-16,7-6 0 0,-7 6 0 0,0 0-8 16,0 0 8-16,0 0 0 0,0 0 0 0,0 0 8 15,0 0-8-15,0 0-13 0,0 0 3 0,0 0 1 16,-7 6 9-16,-4 3 0 0,-3-5 10 0,0 5-10 16,0 4 0-16,-4-4 0 0,-3 0 0 0,0 1 0 15,3 2 0-15,-3-2 0 0,0 5 0 0,0 1 0 16,3-3 0-16,-3 2-10 0,0 4 2 0,-1-3 0 15,5 3 8-15,-1-1 0 0,-3 7-9 0,3-6 9 16,4 6 0-16,0-6 0 0,0 0 0 0,0 0 0 16,3 0 0-16,4-4 0 0,4-5 0 0,-1-1 0 15,4 1 0-15,0-10 13 0,0 0-1 0,4 9-1 16,3-3 5-16,3-6 0 0,5 3 1 0,2-3 0 0,1 7-9 16,3-7-8-16,0 0 12 0,4 3-12 0,3 3 0 15,0-6 0-15,1 6 0 0,-1-3 0 0,0-3 0 16,4 10 0-16,3-4 0 0,-7-3 0 0,4 7-14 0,0-4 0 15,-4-3 0-15,-3 3 0 16,-1 4-102-16,5-1-21 0,-5-3-4 0</inkml:trace>
  <inkml:trace contextRef="#ctx0" brushRef="#br1" timeOffset="47892.62">16228 6994 2448 0,'-7'-10'54'0,"7"10"11"0,-4 0 3 0,-3-3 0 0,4-3-55 0,-4 6-13 0,7 0 0 0,0 0 0 16,0 0 0-16,0 0 0 0,0 0 0 0,0 0 0 15,-4 9 0-15,1-2-8 0,3 2 8 0,0 1-13 16,0-1 5-16,0 7 8 0,0-7-13 0,0 10 5 16,0-3 8-16,0 2-8 0,0-5 8 0,-4 9-8 15,8-3 8-15,-8-7 0 0,4 4 0 0,0 0 0 16,-4-4 0-16,4-2 12 0,0 5-2 0,-3-9-1 0,3-2 13 0,0-4 2 16,0 0 1-16,0 0 0 0,0 0-2 0,0 0-1 15,0 0 0-15,0 0 0 0,0-10-6 0,3 1-2 16,5-7 0-16,-5 4 0 0,4-4-14 0,-3-3 0 15,3 3 8-15,-4-2-8 0,4-1 0 0,0-6 0 16,-3 6 0-16,3-6 0 0,-4-3 0 0,4 9 0 16,1-6 0-16,-1 6 0 0,-4 3 0 0,4 7 0 15,-3-4 0-15,-1 7 0 0,-3-3 12 0,0 9 7 16,7 0 1-16,0-4 0 0,0-2-20 0,4 6-11 16,0 6 2-16,-1-2 0 0,-3 5 9 0,4-3 14 15,3 4-3-15,4-7-1 0,-1 6 3 0,1 4 1 16,-1-1 0-16,-2-2 0 0,6 8-14 0,-7-2 0 15,3 3-12-15,-2-3 12 0,-5 2-8 0,1 1 8 0,-4 6 0 0,0-6 0 16,-4 6 0-16,4-6 0 0,-3 9 0 0,-4-9 0 16,4 6-10-16,-1-6 10 0,1 0-8 0,-4-3 8 31,3-7-119-31,-3 7-18 0,4-13-4 0</inkml:trace>
  <inkml:trace contextRef="#ctx0" brushRef="#br1" timeOffset="48168.71">17007 7006 1958 0,'-3'-6'87'0,"3"6"17"0,0 0-83 16,0 0-21-16,-4 0 0 0,4 0 0 0,0 0 160 0,0 0 28 15,11 0 6-15,0-6 1 0,-1 6-154 0,1-3-30 16,-1 3-11-16,4 0 0 0,1-7 17 0,-1 7-3 16,3-9-1-16,1 9 0 0,0-9-13 0,3-1 0 15,3 1 0-15,1-1 0 16,3 1-28-16,1 3-8 0,-1-4-1 0,-4 1-1 16,5 0-88-16,-5-1-18 0,-2 4-3 0,-5 3-529 15,1-4-105-15</inkml:trace>
  <inkml:trace contextRef="#ctx0" brushRef="#br1" timeOffset="48393.45">16976 7179 2286 0,'0'0'101'0,"0"0"21"0,0 0-98 0,0 0-24 0,0 0 0 0,10 0 0 15,4 9 24-15,0-9 0 0,1 7 0 0,-1-4 0 16,3 3-24-16,1-6 0 0,3 0 0 0,4 0 0 16,0 0 0-16,-1-6 0 0,1 3-14 0,3-4 5 15,0 4-114-15,-3-3-22 16,7-3-5-16,-7 2-1 0</inkml:trace>
  <inkml:trace contextRef="#ctx0" brushRef="#br1" timeOffset="48931.64">17720 6947 2610 0,'0'0'116'0,"0"0"23"0,0 0-111 0,0 0-28 16,0 0 0-16,0 0 0 0,0 0 45 0,11 0 4 16,-1 0 1-16,4 0 0 0,0-3-50 0,4-4-9 15,3 7-3-15,4-6 0 16,0 3-42-16,-1-3-9 0,5-4-1 0,-1 1-1 16,7 0-102-16,0-1-20 0,1 4-4 0,-5 3-1 15,1-4 59-15,0-2 11 0,-4 0 2 0,-7 6-571 0</inkml:trace>
  <inkml:trace contextRef="#ctx0" brushRef="#br1" timeOffset="49183.75">17759 7110 2386 0,'0'0'52'0,"0"0"12"0,0 0 1 0,0 0 3 0,0 0-55 0,0 0-13 0,0 0 0 0,0 0 0 16,0 0 25-16,3 12 3 0,4-8 0 0,0 5 0 15,1-9-28-15,2 6-19 0,1-6 3 0,3 3 1 16,0-3-3-16,4 0-1 0,-1 0 0 0,1-3 0 16,-1 3-107-16,1-6-22 0,0 6-4 0,-1 0 0 15,5-3-80-15,-1-3-15 0</inkml:trace>
  <inkml:trace contextRef="#ctx0" brushRef="#br1" timeOffset="49661.39">18934 6680 1324 0,'0'0'59'0,"-4"-9"12"0,1 9-57 0,-1-9-14 0,-3 5 0 0,7 4 0 15,-7-6 290-15,7 6 55 0,-7 0 11 0,0 0 3 32,-4 6-310-32,1-2-61 0,-1 5-13 0,-3 0-3 15,-4 1-23-15,1 5-5 0,-5 1 0 0,-2 3-1 0,3 0 31 0,-8 6 6 0,1-3 2 0,3 0 0 16,1 0 6-16,-1 3 0 0,0 3 1 0,4-3 0 15,4 0 11-15,-1-3 0 0,4 3 0 0,0 0 0 16,0-6 0-16,3 9 8 0,8-9-8 0,-1 6 11 16,0-6-11-16,4 6 0 0,4-6 0 0,0 0 0 15,6 0 0-15,1-4 12 0,3 4-12 0,0-3 12 16,7-7-12-16,4 1 0 0,-4-4 0 0,4-3-11 16,3 3 11-16,0-6 8 0,0-6-8 0,-3 3 11 15,3-3-3-15,-3-4 0 0,3 4 0 0,-3-7 0 16,0-2 8-16,-4 5 2 0,0-5 0 0,0-4 0 0,0 0 16 15,-3-6 3-15,-1 6 1 0,-2-9 0 0,-5 3-12 16,-3-10-2-16,4 4-1 0,-4-4 0 0,-4 1-13 16,-3-4-2-16,0-3-8 0,-3 10 12 0,-4 0-12 15,3-1 0-15,-6 1 0 0,-1 9 0 16,1-3 16-16,-5 9-4 0,1-2 0 0,-3 2 0 16,-1 6-97-16,-3 1-20 0,3 0-4 0</inkml:trace>
  <inkml:trace contextRef="#ctx0" brushRef="#br1" timeOffset="52431.46">17780 7953 1278 0,'0'0'56'0,"0"0"12"0,0 0-54 0,0 0-14 0,0 0 0 0,0 0 0 15,0 0 24-15,0 0 3 0,0 0 0 0,0 0 0 16,0 0-9-16,0 0-2 0,0 0 0 0,0 0 0 15,0 0 10-15,0 0 2 0,4 4 0 0,-4-4 0 16,0 0-6-16,0 9-1 0,0 0 0 0,0-2 0 16,0 2 33-16,-4 0 6 0,4 7 2 0,-4-6 0 15,1 8 2-15,-1-2 1 0,-3-3 0 0,4 5 0 16,-1 4-33-16,-3 0-6 0,4-6-2 0,-1 9 0 16,1-3-15-16,-1 0-9 0,-3-3 10 0,4 0-10 15,-1-4 10-15,4-2-10 0,0 3 10 0,-3-4-10 16,3-6 12-16,0 4-3 0,0-10-1 0,0 0 0 15,0 0 4-15,0 0 1 0,0 0 0 0,0 0 0 16,0 0 14-16,0 0 2 0,3-10 1 0,1 1 0 16,-1-7-8-16,1 7-2 0,-4-1 0 0,3-5 0 15,-3 2 5-15,0-2 1 0,4-4 0 0,-4 3 0 16,0-3-2-16,0 0 0 0,7-6 0 0,-4 7 0 0,1-11-8 16,3 10-1-16,0-6-1 0,3 0 0 0,1 6-6 0,0-6-8 15,3 7 11-15,3-1-11 0,-2 0 14 0,-1 0-4 16,3 0-1-16,1-3 0 0,0 4-1 0,-4 8-8 15,0-2 12-15,0-4-4 0,4 7-8 0,-1-1 0 16,-6 4 0-16,3 3 0 0,-4-4 0 16,5 7 0-16,-5 0 0 0,1 0 0 0,-1 0-16 15,1 7 4-15,-1-4 0 0,1 3 1 16,0 4-20-16,-1-1-4 0,-3 0-1 0,7 1 0 16,-3 5-86-16,3-2-18 0,-3 3-3 0,-1 2-1 15,1-2-31-15,3-3-6 0,-3 2-2 0,-1 4-316 0,1-9-63 0</inkml:trace>
  <inkml:trace contextRef="#ctx0" brushRef="#br1" timeOffset="52794.44">18320 8063 1166 0,'0'0'52'0,"0"0"10"0,0 0-50 0,0 0-12 0,-4 6 0 0,4-6 0 15,0 0 65-15,0 4 11 0,0-4 1 0,0 0 1 16,4 9-31-16,-4-9-7 0,7 6 0 0,0-3-1 16,0 4 2-16,4-7 1 0,-1 6 0 0,4-3 0 15,-3-3-10-15,3-3-1 0,0-3-1 0,4 6 0 16,-4 0-4-16,3-10-1 0,-6 10 0 0,7-6 0 15,-1 6-9-15,1-9-1 0,-8 9-1 0,5-10 0 16,-1 10-4-16,-4-9-1 0,1 6 0 0,-4-7 0 16,0 4-9-16,4-3 0 0,-4 2 0 0,-4-2 0 15,1-1 9-15,-4 1-9 0,0 0 10 0,-4-1-10 0,1-5 0 16,-1 11-13-16,-3-11 1 0,-4 12 0 16,1-4-15-16,-1 4-2 15,-3-3-1-15,-3 6 0 0,2 0 18 0,-2 9 12 0,3-2-13 0,-4 5 5 0,0-2 8 16,4-1 9-16,0 7-1 0,0-7-8 0,7 10 27 0,-4-3-2 15,4-7 0-15,4 10 0 0,3 0-6 0,-4-4-2 16,4 4 0-16,4-3 0 0,-4-4-9 0,3 4-8 16,1 3 12-16,-1 0-12 0,1-4 8 0,3 1-8 15,-3-3 0-15,3 2 0 0,3-5 8 0,1 5-8 16,3-5 9-16,4-1-9 16,-4-6-23-16,7 4-10 0,3-7-3 0,1 3-560 15,0-6-112-15</inkml:trace>
  <inkml:trace contextRef="#ctx0" brushRef="#br1" timeOffset="53081.61">19230 7643 2250 0,'0'0'100'0,"0"0"20"0,-7 0-96 0,0 6-24 0,3-3 0 0,-3 7 0 16,4-1 9-16,-1 7-9 0,-3-7 12 0,4 10-12 0,-1 6 0 0,4-6 0 15,-3 9 0-15,-1-3-9 0,4 4 9 0,0 2 11 16,-4 0-3-16,4 1 0 0,4-4-8 0,-4 0-11 16,0 0 3-16,-4 4 0 0,4-10 8 0,0 3 11 15,0 0-3-15,0-6 0 16,-7-1-34-16,7 1-7 0,-3-9-2 0,-1 5-620 15,1-5-124-15</inkml:trace>
  <inkml:trace contextRef="#ctx0" brushRef="#br1" timeOffset="53268.63">19057 7938 2833 0,'7'0'62'0,"-3"0"13"0,-4 0 2 0,3-3 3 0,8-4-64 0,-1 14-16 0,4-4 0 0,4-3 0 16,3 0 0-16,0 0 0 0,4 0 0 0,-4 0 0 31,0 0-48-31,4-3-12 0,-4 3-4 0,4 0 0 16,-4-7-128-16,0 4-25 0,1-3-6 0</inkml:trace>
  <inkml:trace contextRef="#ctx0" brushRef="#br1" timeOffset="53639.67">19565 7856 1094 0,'0'0'97'0,"0"0"-77"0,0 0-20 0,0 0 0 16,-3 10 228-16,-5-1 43 0,1 0 8 0,0 1 1 15,0-1-191-15,0 1-38 0,0 5-8 0,-3 4-2 0,-8 6-19 16,7-6-4-16,-3 9-1 0,4-3 0 0,-1 0-9 0,4-6-8 16,0 6 9-16,7-6-9 0,-4 0 8 0,4 0-8 15,0-10 0-15,4 7 9 0,3-7-9 0,0 1 10 16,-3-1-10-16,3 1 10 0,3-4-10 0,-3-3 8 15,4 3-8-15,3-6 8 0,0-6-8 0,0 6 0 16,4-3 0-16,-4-3-11 0,0-4 1 0,0 1 0 16,4-1 0-16,-4 1 0 0,-3 0 1 0,3-7 0 15,0-3 0-15,0 3 0 0,0 4-10 0,-3-13-1 16,3 6-1-16,0-6 0 16,0 6-4-16,-3 0-1 0,-1 3 0 0,-3 4 0 0,4-1 26 15,-4 10-8-15,0-3 8 0,-7 6 0 0,0 0 28 0,0 0 12 16,0 0 1-16,7 6 1 0,-7-6-1 0,3 3 0 15,4 4 0-15,-3 2 0 0,0 0-23 0,-1 1-5 0,4-1-1 16,0 7 0-16,-3-7-12 0,-1 1 0 0,4-1 0 16,-3 1 0-1,3 5-32-15,0 1-7 0,0-3-1 0,-3-4-663 16,6 0-133-16</inkml:trace>
  <inkml:trace contextRef="#ctx0" brushRef="#br1" timeOffset="54005.21">20108 8186 2386 0,'0'0'106'0,"0"0"22"0,0 0-103 0,0 0-25 0,0 0 0 0,0 0 0 16,0 0 32-16,0 0 2 0,0 0 0 0,0 0 0 0,0 0-34 0,0 0 0 15,0 0 0-15,0 0 0 0,0 0 0 0,0-7 0 16,0-2 0-16,-3 6 10 0,-1-4-10 0,4-2 0 15,-3 0 9-15,3 2-9 0,-4-5 8 0,4 2-8 16,4-5 8-16,-4-1-8 0,3 3 12 0,1-5-3 16,3-7 0-16,-4 6 0 0,4 3 0 0,1-3 0 15,-5 4 0-15,4-4 0 0,0 0 23 0,4 3 5 16,-4 4 1-16,0-4 0 0,3-3-16 0,1 4-3 16,-4-4-1-16,7 0 0 0,-3 3-18 0,-1 7 0 15,4-4 0-15,-3-2 0 0,0 5 0 0,-1 1 8 16,1-1-8-16,-1 4 0 0,1 3 0 0,-4-3-17 15,4 3 1-15,-4 3 1 16,0 0-38-16,-7 0-8 0,10 3-2 0,1 3 0 16,-4-3-36-16,0 7-7 0,4-1-2 0,-4-3 0 15,-4 4-79-15,1 5-16 0,3-5-3 0,-4-1-1 0</inkml:trace>
  <inkml:trace contextRef="#ctx0" brushRef="#br1" timeOffset="54548.99">20669 7837 1785 0,'0'0'79'0,"0"0"17"0,0 0-77 0,-7 4-19 0,4 5 0 0,-1 7 0 0,-3-7 176 0,0 0 31 15,7 7 6-15,-3-6 2 0,-1-1-172 0,4 7-35 16,0-7-8-16,4 4 0 0,-4-4 0 15,0 7 0-15,3-1 0 0,-3-2 0 0,0-4 0 0,4 7 0 16,-4-7 0-16,7 7 0 0,-7-13 0 0,3 7 8 16,-3-1-8-16,0-9 0 0,4 6 8 0,-4-6-8 15,0 0 0-15,0 0 8 0,0 0 0 0,3 3-8 16,-3-3 12-16,0 0-4 0,0 0-8 0,0 0-9 16,0 0 9-16,7-3-13 0,-3-3 4 0,-1 3 1 15,1-7 0-15,-1 1 0 0,-3-7-2 0,0 7 0 16,0-7 0-16,0-3 0 0,0 1 10 0,0 2 0 15,-3 3 0-15,3-2 0 0,3-4 0 0,1 0 0 0,-4 0 8 16,3 4-8-16,-3-4 8 0,4 3-8 0,3 4 8 16,-3-4-8-16,-1 7 24 0,1-1 0 0,-1 1 0 15,4 2 0-15,0-2-7 0,-3 6-1 16,3-3 0-16,0-1 0 0,0 4-16 0,4 3 0 0,-1 3 0 16,1 4 0-16,-1-7 0 0,4 0 0 0,-3 9 8 0,3-3-8 15,0 4 8-15,-3-1-8 0,3-6 12 0,-4 13-12 16,1-7 0-16,0 7 0 0,-4-3 0 0,3 2 0 15,-3 1 13-15,0-4-4 0,0 4-1 0,0-3 0 16,-3 2-8-16,3 1 0 0,-3-3-10 0,3-4 10 16,-4 7 0-16,1-7 0 0,-1 0 0 0,1 1 0 15,-1-1 0-15,1-2 0 0,-1 2 0 0,-3 0 0 16,0-9-9-16,4 10-6 0,-1-4-1 0,-3-6 0 16,0 0-106-16,0 0-22 0,0 0-4 15,7 3-556-15,-7-3-112 0</inkml:trace>
  <inkml:trace contextRef="#ctx0" brushRef="#br1" timeOffset="54979.01">21773 7141 2023 0,'15'3'89'0,"-15"-3"19"0,-4 10-86 0,4-4-22 0,4 13 0 0,-1-3 0 16,-3 6 63-16,0-1 8 0,0 1 1 0,0 10 1 15,7-4-5-15,-3 0 0 0,-8 0-1 0,4 7 0 16,7-1-5-16,0 4-1 0,-3-3 0 0,-4 2 0 16,-4-2-36-16,8 2-7 0,3 4-2 0,-4-3 0 0,-10-1-8 15,7 4-8-15,7-3 12 0,-7-4-12 16,-3 1 0-16,-1-7 0 0,4 10 0 0,4-13 0 15,-1 3 0-15,-3-9 0 0,-7 6 0 0,7-6-12 16,0-4-100-16,-3 4-19 0,-8-3-4 16</inkml:trace>
  <inkml:trace contextRef="#ctx0" brushRef="#br1" timeOffset="56841.94">16305 8838 172 0,'-10'-7'16'0,"10"7"-16"0,0 0 0 0,0 0 0 0,-4-3 104 0,1-3 19 15,3 3 3-15,3-3 1 16,1-4-127-16,-4 10-39 0,0 0-1 0,3-3 0 0,4-3 40 0,-3-4 0 16,3 4 0-16,-3 3 0 0,3-3 52 0,0 6 19 15,-4-3 3-15,4-4 1 0,0 4 33 0,0 3 6 16,0-6 2-16,-7 6 0 0,0 0 15 0,0 0 3 16,0 0 1-16,0 0 0 0,0 0-34 0,4 6-6 15,-4 4-2-15,3-1 0 0,-3 0-57 0,0 7-12 16,-3-3-3-16,3 5 0 0,0-2-21 0,0 3 0 15,-4 0 0-15,4 0 0 0,-3 3 0 16,3 0 8-16,-4-7-8 0,4 10 8 0,0-3 4 0,0 3 0 16,4-6 1-16,-4 6 0 0,-7-6-1 0,7 0 0 15,0-3 0-15,0 2 0 0,-4-2 8 0,4-3 2 16,0-4 0-16,-3-3 0 0,6 4-22 0,-3-10 0 16,0 0 0-16,0 0 8 0,0 0 2 0,0 0 1 0,0 0 0 15,0 0 0-15,0 0 5 0,0 0 0 0,0-10 1 0,-3 1 0 16,-1-7 14-16,1 4 2 0,3-10 1 15,0 3 0-15,0-3-22 0,0-3-12 0,0 0 12 0,3 0-12 16,1 3 8-16,-1-7-8 0,-3 4 0 0,4 0 0 16,3 0 0-16,0 3 10 0,0-3-10 0,0 6 8 15,0 4-8-15,4-4 0 0,-1 3 9 0,1 7-9 16,-1-4 0-16,1 7 0 0,0-3 0 0,-1-1 0 16,1 4 0-16,-1 3 0 0,1 3 0 0,-4 0 0 15,4 0 0-15,-4 0 0 0,3 0 0 0,1 3 0 16,-1 3-39-1,-3 0-2-15,4-2-1 0,-4 5 0 0,4-3-90 0,-1 4-19 16,-3-7-3-16,0 12-742 0</inkml:trace>
  <inkml:trace contextRef="#ctx0" brushRef="#br1" timeOffset="57365.84">17025 8969 345 0,'0'0'31'0,"0"0"-31"0,0 0 0 0,0 0 0 16,0 0 392-16,0 0 72 0,0 0 14 0,0 0 3 15,0 0-374-15,11 0-75 0,-11 0-16 0,7 4-2 16,3 2-14-16,-3-6 0 0,4 0 0 0,-4-6 0 16,4 6 0-16,-1 0 0 0,1 0 0 0,-4-4 0 15,3-2 0-15,1 6 0 0,0-9-9 0,-1 3 9 16,1 2-8-16,-1-2 8 0,1-3 0 0,-4 9-9 16,0-10 9-16,0 7-8 0,0-3 8 0,-3-4-8 15,-1 4 0-15,-3 6 0 0,0-9 0 0,-3 6 0 16,-1-7-29-1,1 1-6-15,-1-1-1 0,-3-2 0 0,-4 9 13 0,1-7 3 0,-1 1 0 16,1 3 0-16,-4 3-12 0,-1-4-1 0,-2 7-1 0,-1 7 0 16,1-4 50-16,-1 6 9 0,-3 0 3 0,3 1 0 15,0 6 24-15,4-1 4 0,-3 4 2 0,3 0 0 0,7 0-12 16,-1 0-2-16,-2-4-1 0,3 10 0 0,3-3-21 16,1-6-4-16,-1 9-1 0,1-6 0 0,3 0-9 15,0-1 8-15,0 1-8 0,3-3 8 0,4 0-8 16,-3-4 0-16,6-2 0 0,1-1 0 0,0 4-14 0,3-4 2 15,0 0 0-15,7-6 0 16,-3 7-35-16,3-10-6 0,-4 0-2 0,5 6-510 16,-1-6-103-16</inkml:trace>
  <inkml:trace contextRef="#ctx0" brushRef="#br1" timeOffset="57937.4">17579 8599 1209 0,'0'0'108'0,"0"0"-87"0,0 0-21 0,0 0 0 16,0 0 194-16,0 0 34 0,0 7 8 0,3 2 0 15,-3 1-193-15,4 5-43 0,-4-2 0 0,4 2 0 16,-1 4 21-16,-3 6 11 0,0-6 1 0,0 9 1 16,4-3 9-16,-4 10 1 0,0-7 1 0,3 10 0 15,-3-7-25-15,4 1-6 0,-4-1-1 0,0-9 0 16,0 9-13-16,0-3 9 0,0-9-9 0,0 6 8 16,-4-6-8-16,4-6-14 0,0 2 3 0,0 1 1 31,0-3-65-31,0-4-13 0,0-3-2 0</inkml:trace>
  <inkml:trace contextRef="#ctx0" brushRef="#br1" timeOffset="58136.53">17530 8957 2991 0,'0'0'66'0,"0"0"14"0,0 0 2 0,0 0 2 0,-8 0-68 0,8 0-16 15,0 0 0-15,0 0 0 16,0 0-48-16,11 0-12 0,0 0-4 0,-1-3 0 16,4-3 12-16,4 2 3 0,-4-2 0 0,4-3 0 15,-4-1-111-15,3 7-21 0,-2-3-5 0,2-4-467 16,1 4-94-16</inkml:trace>
  <inkml:trace contextRef="#ctx0" brushRef="#br1" timeOffset="58867.92">17914 8841 1911 0,'0'0'84'0,"0"0"19"0,0 0-83 0,0 0-20 0,-3 6 0 0,3-6 0 16,-8 0 38-16,5 10 3 0,-4-10 1 0,0 9 0 16,3 0-19-16,-3 1-4 0,0-1-1 0,4 1 0 15,-4 2-7-15,3 1-2 0,1-4 0 0,-4 1 0 16,3 5-9-16,0 1 0 0,1-7 0 0,-1 4 0 15,-3-4 8-15,4 7 0 0,-1-7 0 0,4 7 0 16,-7-3 22-16,7 2 4 0,0 1 1 0,0-4 0 16,0 7-3-16,0-3-1 0,0 0 0 0,0-4 0 15,0 4-11-15,4-7-1 0,-1 1-1 0,1-1 0 16,-1 0-6-16,1 1-2 0,-1-1 0 0,-3-9 0 16,11 0-10-16,-7 7 12 0,-4-7-12 0,0 0 12 15,0 0-12-15,10 0 8 0,-10 0-8 0,7 0 8 0,0 0-8 16,-7 0 12-16,7-7-12 0,-7 7 12 0,0 0 2 0,0 0 1 15,0 0 0-15,7 0 0 0,-7 0 5 0,0 0 0 16,0 0 1-16,0 0 0 0,0 0-21 0,0 0-13 16,7-3 1-16,-7 3 1 0,0 0 11 0,0 0 16 15,11-6-4-15,-11 6-1 0,0 0-22 0,0 0-4 16,3-3-1-16,-3 3 0 0,8-7 16 0,-8 7 0 16,0 0 0-16,7-3 0 0,-7 3 10 0,7 0 2 15,-7 0 0-15,0 0 0 0,0 0 1 0,0 0 1 16,10 0 0-16,-10 0 0 0,0 0-14 0,7 0 0 15,4 0 8-15,-11 0-8 0,0 0 0 0,0 0 0 16,10-6 0-16,1 6-10 0,-4-3 10 0,4-3 0 16,-1 3 0-16,1-4 8 0,-4 1-8 0,3-3 0 0,-2 5 0 15,-1-2 0-15,3-3 8 0,-3-1 1 0,-3-5 0 0,3 5 0 16,0-2-9-16,-4-4 0 0,1-3 0 0,3 4 0 16,-3 2 0-16,-1-6 0 0,1-3 0 0,-4 10 0 15,0-4 0-15,-4 3-17 0,4 1 4 0,-3 3 1 16,-1-1 2-16,0 1 1 0,4-1 0 0,-3 10 0 15,3-9 9-15,0 9 0 0,0 0 0 0,0 0 0 16,0 0 0-16,0 0 0 0,0 0 0 0,0 0 0 16,0 0 0-16,0 0 0 0,-4 9 0 0,4 1 0 15,-3 5-28-15,-1-2-3 16,1 3-1-16,-1 2 0 0,-3 1 40 0,4 6 7 0,3 0 1 0,-4 0 1 0,1-3-1 16,-1 4 0-16,8-8 0 0,-1 7 0 0,1-6-16 15,-4 0 0-15,3 0-8 0,4-3 8 16,0-7-9-16,-3 7 9 0,-1-7-8 0,1 0 8 0,3 1-23 15,-3-1 1-15,3-2 0 0,-7-7 0 16,7 3-34-16,-7-3-8 0,7 0 0 0,3 0-1 16,-3 0-118-16,0-10-23 0,4 10-5 15,-4-9-1-15</inkml:trace>
  <inkml:trace contextRef="#ctx0" brushRef="#br1" timeOffset="59245.97">18380 9045 2426 0,'0'0'53'0,"0"0"11"0,0 9 3 0,3 1 1 0,-3 5-54 0,4-5-14 0,-4 5 0 0,0-2 0 15,3 3 0-15,-3 2 0 0,4-8 0 0,-4 5 0 16,0-5 0-16,3-1 0 0,-3 1 0 0,4-1 0 16,-4 0 0-16,0-9 0 0,3 7 8 0,-3-7-8 15,0 0 14-15,0 0 0 0,0 0 0 0,0 0 0 16,7 3-14-16,-7-3 0 0,0 0 0 0,0 0 0 15,0 0 25-15,0 0 6 0,0 0 1 0,8-3 0 16,-5-7-11-16,1 4-1 0,-4-6-1 0,3-4 0 16,-3 0-7-16,0 4 0 0,0-10-1 0,0 3 0 15,4 0-11-15,-4 0 8 0,3 4-8 0,-3-4 8 16,4 0 2-16,-4 3 0 0,3-3 0 0,1 7 0 16,3-4-1-16,-7 1 0 0,3-4 0 0,4 6 0 15,-3-3-9-15,3 1 0 0,0 5 0 0,0-2 0 0,-3-4 0 16,3 7 0-16,0 2 0 0,0-2 0 0,-4 0 0 15,4 9-16-15,-7 0 3 0,0 0 0 16,0 0-94-16,0 0-18 0,7 0-4 0,0 0-1 16,4 6-109-16,-7 3-21 0,3-6-5 0,-4 7-1 15</inkml:trace>
  <inkml:trace contextRef="#ctx0" brushRef="#br1" timeOffset="59699.71">18972 8938 2718 0,'0'0'120'0,"0"0"25"0,0 0-116 0,-3 10-29 0,-4-4 0 0,7 3 0 16,-4 1 22-16,4 5-2 0,-3-2 0 0,3 2 0 15,-4-5-20-15,4 9-15 0,-3-10 3 0,3 7 0 16,-4-7 3-16,4 7 1 0,0-4 0 0,0-2 0 16,0 6 8-16,0-7 0 0,0 0 0 0,4 1 0 15,-4-4 0-15,0-6 0 0,0 0 0 0,3 3 0 16,-3-3 8-16,0 0 3 0,0 0 1 0,0 0 0 16,0 0 0-16,0 0 1 0,7 0 0 0,-3-3 0 15,3-3-3-15,-4-7-1 0,4-2 0 0,-3 5 0 0,-4-9-9 0,4 0 0 16,3-2 0-16,-4 2 0 0,4-10-16 0,-3 11 2 15,3-7 0-15,-4 0 0 16,1 6-13-16,3 6-2 16,0-3-1-16,0 10 0 0,-4-3 30 0,-3 9 13 0,0 0-1 0,11 0 0 0,0 0 0 15,3 9-1-15,0-3 0 0,0 4 0 0,4-1 5 0,-4 7 0 16,3-7 1-16,1 1 0 0,3-1-7 0,-3 7-2 16,3-4 0-16,-3-2 0 0,-1 5-8 0,-3 1-14 15,4-3 3-15,-4 2 1 16,-3-2-90-16,3 3-17 0,-7-7-4 0,0 0-639 15,0 10-127-15</inkml:trace>
  <inkml:trace contextRef="#ctx0" brushRef="#br1" timeOffset="64008.18">19907 10794 1699 0,'0'0'37'0,"0"0"8"0,-7 0 2 0,7 0 1 0,0 0-39 0,-3 10-9 0,3-10 0 0,0 0 0 15,0 0 0-15,0 0 0 0,0 0 0 0,7 6 8 16,0-6 8-16,3 0 2 0,1 0 0 0,0 0 0 15,-4 0 1-15,3-6 0 0,4 6 0 0,0-3 0 16,1-4-4-16,-1-2-1 0,0 6 0 0,7-6 0 16,-3-7 2-16,3 6 0 0,-4-5 0 0,8 2 0 15,-4-2 11-15,4-4 2 0,-4-6 1 0,4 6 0 16,-1-9-16-16,1 3-3 0,0-4-1 0,-4-5 0 16,0 6 12-16,0-7 2 0,-3 1 1 0,3-10 0 15,0 6-4-15,-3 0-1 0,0-5 0 0,-1-1 0 16,-3-7-20-16,0 4 0 0,1-6 0 0,-1 0 8 15,-4 9-8-15,1-3 9 0,-1-3-9 0,1 3 10 16,0 9-10-16,-4-6 0 0,0 0 0 0,0 0 0 16,3 10 0-16,-6-4 0 0,3 4 0 0,-4-1 0 15,1 7 0-15,0 0 0 0,-4 3 0 0,0 0 0 0,-4 6 0 16,0 0 0-16,4 3 8 0,-3 4-8 0,-1-4 12 16,1 4 0-16,3-4 0 0,-4 0 0 0,1 7-12 15,3-1 0-15,-4-5 9 0,4 5-9 0,-3 1 0 0,3 6 0 16,0-7 0-16,-4 4 0 0,4-3 0 0,0-1 0 15,0 4 0-15,-3 3 0 0,3-3 0 0,0 6 0 16,0 0 0-16,0 0 0 0,-4-4 0 0,4 4 0 16,0 0 8-16,0 0-8 0,-3-6 0 0,3 6 0 15,0 0 0-15,0 0 0 0,0 0 0 0,0 0 0 16,0 0 0-16,0 0 0 0,0 0 0 0,0 0 8 16,0 0-8-16,0 0 8 0,0 0-8 0,0 0 11 15,0 0-11-15,0 0 12 0,0 0 15 0,-7 0 3 16,7 0 1-16,-7 6 0 0,-4-2-23 0,0-4-8 0,1 6 0 15,-1 3 9-15,1 1-1 0,-1-1 0 0,-3-3 0 0,0 4 0 16,3 2 0-16,1-2 0 0,-4 2 0 0,3 1 0 16,0-4 0-16,1 7 0 0,-1-7 0 0,1 1 0 15,3-1-8-15,-4 0 0 0,7 1 9 0,-3-1-9 16,0-9 0-16,0 7 0 0,7-7 0 0,0 0 8 16,0 0-8-16,0 0 0 0,0 0 0 0,0 0 0 15,-3 0 0-15,3 0-13 0,-7-7 1 0,3-2 1 16,1 6 11-16,3-7-13 0,-4 4 5 0,4-3 8 15,4-1 0-15,-4 1 0 0,0 3 0 0,3-4 0 16,1 1 0-16,-1-1 0 0,4 1 0 0,0 3 0 16,-3-4 0-16,3 10 0 0,0-9 0 0,0 9 8 0,-3-10-8 15,6 10 10-15,-3-9-10 0,4 9 10 0,3-9-10 0,0 9 12 16,0-10-12-16,4 10 12 16,-1-9-12-16,1 3 0 0,0 2 0 0,-1-5 0 0,1 3 0 15,0-4 8-15,-4 7-8 0,0-3 0 0,-7-3 13 16,3 9-2-16,1-7-1 0,-4 4 0 0,0-3 18 0,-7 6 4 15,7 0 1-15,0 0 0 0,-7 0-4 0,0 0-1 16,0 0 0-16,0 0 0 0,0 0-10 0,0 0-2 16,0 0-1-16,7 6 0 0,4-3-15 0,-8 7 9 15,-3-10-9-15,7 12 8 0,1-9-8 0,-1 7 0 16,0-1 0-16,-4 1 0 0,-3-10 0 0,4 6 0 16,3 3 11-16,-4-2-11 0,-3-7 0 0,7 3 8 15,0 6-8-15,0-3 0 0,-7-6 8 0,4 10 0 16,0-7-8-16,-1 6 12 0,4-2-12 0,-7 2 0 0,0 0 0 15,4 7 0-15,-1-7 0 0,-3 1 0 0,4-1-13 0,-1 1 4 32,-3 5-35-32,4-5-6 0,-1 2-2 0,1-5 0 15,3 2-112-15,-4-3-22 0,8-3-5 0,0-6-844 0</inkml:trace>
  <inkml:trace contextRef="#ctx0" brushRef="#br1" timeOffset="64455.65">20306 9045 1825 0,'-7'-3'40'0,"-4"-4"8"0,1 7 1 0,-1 0 3 0,-3 0-41 0,3 7-11 16,-3-4 0-16,0 3 0 0,0-3 0 0,3 3 0 0,-3-2 0 0,0 2 0 15,7-3 0-15,-3 3 0 0,3 0 0 0,-4-2 0 16,7 2 32-16,4-6 12 15,0 0 1-15,0 0 1 0,0 0 5 0,4 3 1 0,7 3 0 0,-1-3 0 16,4-3 8-16,4 0 3 0,7 0 0 0,3-3 0 16,0 3-15-16,4-6-4 0,0 6 0 0,-1 0 0 15,5 0 1-15,-1-9 0 0,4 5 0 0,-1-2 0 16,5 6-31-16,3-9-6 0,-8 9-8 0,8-6 11 16,-3 2-11-16,-1 4 0 0,-3-6 0 0,0 6 8 15,-4 0-8-15,0 0-11 0,0-3 3 0,1-3 0 31,3 3-76-31,-1-4-14 0,1 4-3 0,0-3-643 0,7 0-129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0:15:15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11000 14266 1785 0,'-7'-10'159'0,"7"10"-127"0,17-9-32 0,-3 0 0 16,4-7 115-16,-4 7 17 0,4-1 3 0,-1-2 1 15,8 2-87-15,-11-6-17 0,-3 10-3 0,-1-3-1 16,4-1 8-16,-7 1 2 0,-7 9 0 0,0 0 0 16,0 0-38-16,0 0 0 0,0 0 0 0,0 0-12 15,-7 0 12-15,4 0 0 0,3 0 10 0,-11 9-10 16,-13-2-8-16,-1 2-8 0,0 0-2 0,-3 1 0 15,3-1 8-15,-6 1 2 0,-5-1 0 0,-3 1 0 16,8 5 8-16,-8-5 0 0,-7-4-9 0,4-3 9 16,-1 6 0-16,-6-9 0 0,-4 7 0 0,-3-7 0 15,-8 3 20-15,4 3-2 0,7-3 0 0,-3-3 0 16,-4 0-18-16,7-3 0 0,-4-3 8 0,1 6-8 16,-4-3-16-16,4-4-8 0,-4 7 0 0,3-3-1 15,1-3 15-15,3 6 10 0,3-9-12 0,-2 9 12 16,-1 0-9-16,0-7 9 0,0 4 0 0,3 3-9 0,-6 0 9 15,7 0 0-15,3-6 0 0,-4 6 0 16,4-3 0-16,1 3 0 0,2-6 0 0,1 2 0 0,3-2 0 16,-3 3 0-16,-4-3 0 0,7 3 0 0,4-4 0 15,0-2 8-15,3-1-8 0,4 1 11 0,-1 0-11 0,8 2 0 16,0-2 9-16,3 0-9 0,4-1 0 0,0 1 0 16,4-1-10-16,3 4 10 0,-1-3-14 0,1-1 4 15,4 10 1-15,-1-9 0 0,4 3 9 0,0 6 0 16,0-4 10-16,4-2-10 0,3-3 18 0,0-1-2 15,4 1-1-15,3 0 0 0,3-1-3 0,5 4-1 16,2-7 0-16,4-2 0 0,4 5-3 0,3-5-8 16,4 2 12-16,4-3-4 0,-1 7-8 0,-3 0-14 0,0-1 3 0,-1-6 1 15,1 7-2-15,0 0-1 0,0-1 0 0,0 1 0 16,-4 3 13-16,0 2-9 0,-3-2 9 16,-4 3-8-16,0-3 8 0,-3 6 0 0,-4 0 0 0,-3 0-8 15,-4 0 8-15,0 6 0 0,0-6 0 0,-7 3 0 16,-7-3 0-16,7 6 0 0,-7-6 0 0,0 4 0 15,-3 2 0-15,-4 3 0 0,0 1 0 0,-7-4 8 16,-1-3-8-16,1 6 0 0,-3 1 0 0,-8-4 0 16,4 4 0-16,-4-1 0 0,-3 0 0 0,0 7 8 15,-4-7-8-15,4 7 0 0,-4-3 0 0,0 2 0 16,0-2 0-16,-3 3 0 0,0-7 0 0,3 7 0 16,-14-4 22-16,7 4 3 0,4 0 1 0,-7-4 0 15,3 4-17-15,0-4-9 0,4 4 10 0,3 3-10 16,0-4 32-16,11 1 1 0,-10-3 0 0,9 2 0 15,5-5 4-15,3-1 1 0,0 7 0 0,-1-4 0 0,8-2-14 16,-3-1-4-16,3-2 0 0,0 2 0 0,3 0 10 16,1 1 2-16,3-1 0 0,0 1 0 0,0 5-20 15,0-5-3-15,3-1-1 0,1 7 0 0,3-4-8 0,3-5 0 16,-3 8 0-16,7-2 0 16,4-4-98-16,3 1-18 0,0 5-4 0,8-5-1081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0:56:20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10749 8323 1638 0,'0'0'36'0,"0"0"7"0,0 0 1 0,0 0 3 0,0 0-38 0,0 0-9 0,0 0 0 0,0 0 0 16,0 0 44-16,0 0 6 0,11-3 2 0,-11 3 0 15,0 0-36-15,0 0-8 0,7 0 0 0,3-6-8 16,-10 6 21-16,7-3-2 0,4-3-1 0,3 6 0 15,-3-3 0-15,3 3 0 0,-4-7 0 0,8 4 0 16,10-3 2-16,-7 6 1 0,-10-3 0 0,3 3 0 16,7 0-7-16,0 3-2 0,-3-3 0 0,3 0 0 15,-7 6-1-15,4-6-1 0,7 3 0 16,-8 4 0-16,-3-4-10 0,1 6 0 0,2-3 0 0,1-3 8 16,-8 10-8-16,1-10 0 0,0 7 0 0,-4-1 0 15,0 0 8-15,-4 1-8 0,-3 2 8 0,0 1-8 16,0-4 16-16,0 7-3 0,-7-7 0 0,-3 1 0 15,-1 5 3-15,-3-2 0 0,-4-4 0 0,1 1 0 16,-5 5-5-16,8-5-1 0,0-1 0 0,-3-2 0 16,-8-4-10-16,7 6 0 0,8-9 0 0,-1 6 0 15,1-6 8-15,-1 4 0 0,0-4 0 0,11 0 0 0,0 0-8 16,0 0 0-16,-7 0 0 0,7 0 0 0,7 6 0 0,-7-6-9 16,0 0 9-16,0 0 0 0,0 0-8 15,11 0 8-15,0 6 0 0,-1-3 0 0,-10-3-8 16,11 6 8-16,6-2 0 0,-6 5 0 0,-1 0 0 15,1-2-8-15,3-4 8 0,0 3 0 0,0 4 0 0,-3-4 0 16,-4-3-8-16,7 6 8 0,0 1 0 0,-3-1 0 16,-4-3 0-16,0-2 0 0,11 8 0 0,-8-2 0 15,-3-1 8-15,-3 0-8 0,3-6 0 0,0 7 0 16,-4 2 0-16,1-2 0 0,-8-7 0 0,4 6 0 0,0 1 0 16,0-1 0-16,-3-3 0 0,-4 4 0 15,3-1 8-15,-3 1-8 0,0-1 8 0,0 0 0 16,-7 1-8-16,3 6 12 0,1-7-12 0,-4 7 8 0,-11-4-8 0,4 4 0 15,7 0 8-15,-7-4-8 0,3 4 0 0,-7 3 0 16,1-4 0-16,2-2 0 0,8-4 0 0,-7 7 0 16,-4 0-10-16,11-7-8 0,4-6-2 0,-4 7 0 31,0-4-107-31,-1-3-21 0,8-3-5 0</inkml:trace>
  <inkml:trace contextRef="#ctx0" brushRef="#br0" timeOffset="709.83">11543 8364 1152 0,'-7'-6'102'0,"0"-3"-82"15,10-1-20-15,-3 1 0 0,-3 2 275 0,3 4 50 0,7-3 11 0,0-3 1 16,3-1-244-16,1 1-49 0,0-1-9 0,-1 1-3 16,8 3-32-16,0-4-11 0,-8 1 0 0,4 0 0 15,0 5-7-15,0-5-2 0,1 3 0 0,-1-4 0 16,-4 4 20-16,1 6 11 0,-1-3-2 0,1-3 0 15,0 6-9-15,-4 0 0 0,0 6 0 0,0-3 0 16,-4 3 0-16,4-3-11 0,0 10 11 16,0-4-8-16,-3 1 8 0,-4 2 11 0,3 4-3 0,1 0 0 15,0 3 2-15,-4-1 0 16,3 1 0-16,1 9 0 0,-1-3-10 0,1 1 12 0,-4-8-12 0,3 11 12 16,1-11-12-16,-1 7 0 0,1-6 0 0,-1 6 8 15,-3-6-8-15,4 0 0 0,-4-3 0 0,0 3 0 16,-4-1 0-16,4 1 8 0,-7-3-8 0,4 3 0 15,-4-1 12-15,0-2-4 0,0 3 0 0,-4 0 0 16,0-4-8-16,4 11 8 0,-7-5-8 0,0 5 8 16,0 8-8-16,-4-6 0 0,1 7 0 0,-4-7 0 15,-1 0 0-15,1-3 0 0,7-6-10 0,-4-3 10 16,-6-1 0-16,6-2 0 0,4-4 0 0,3-2 0 16,-6-4 8-16,3 6-8 0,0-9 12 0,-1-3-12 0,8-3 12 15,-7 3-4-15,-3-7 0 0,3 1-8 0,3-1 12 16,0-2-4-16,1 3 0 0,-4-4-8 0,3-3 0 15,4-3 0-15,7 4 0 0,-7 2 0 0,-4-2 0 16,8-4 0-16,6 9 0 0,1-5 0 0,-8 5-10 0,8 1 10 16,-4-1-10-16,7 4 10 0,4-3 0 0,-4 6 0 15,0-4 13-15,7 4-4 0,10-3-9 0,-6 6 8 16,-4-9-8-16,7 5 8 0,11-2-8 16,-7 0 0-16,0 3 0 0,-4 3 0 0,0-7 0 0,7 7 0 15,-3 0 0-15,3 0 0 0,-7 7 0 16,0 2 0-16,4-3 8 0,-7 7-8 0,3-4 0 0,-4 7 0 15,1-7 0-15,0 10-11 0,-1 0 11 0,-2-3 0 0,-1-1 0 0,3-2 0 16,-3 6 0-16,-3-4-10 0,0 1 10 0,3-3-10 31,-4-4-70-31,4 1-15 0,0 5-2 0,1-9-952 0</inkml:trace>
  <inkml:trace contextRef="#ctx0" brushRef="#br0" timeOffset="2105.42">13945 8769 288 0,'0'0'12'0,"0"0"4"0,0 0-16 0,0 0 0 0,-3 6 0 0,3-6 0 16,-7 3 287-16,7-3 54 0,0 0 11 0,0 0 3 15,0 0-227-15,0 0-44 0,0 0-10 0,0 0-2 16,0 0-16-16,0 0-3 0,0 0-1 0,0 0 0 15,0 0-20-15,0 0-4 0,0 0 0 0,0 0-1 16,0-9 1-16,3-1 0 0,-3 7 0 0,4-6 0 16,3-7 9-16,-4 7 3 0,1-1 0 0,-1-5 0 15,1-4 0-15,-1 3 1 0,-3-3 0 0,4 1 0 16,0-8-9-16,-1-2-1 0,1 3-1 16,-1-3 0-16,1-7-13 0,-1-2-2 0,4 9-1 15,-3-7 0-15,-1 7-2 0,1-7 0 0,-1 10 0 16,1-3 0-16,-4 3-4 0,3 3 0 0,-3-3-8 0,0 6 12 15,4-6-3-15,-4 6-1 0,0 4 0 0,0-11 0 16,0 14-8-16,0-4 0 0,-4 4 0 0,4-4 0 0,0 0 0 0,0 7 0 16,-3-1 0-16,3 1 0 15,-4 0-8-15,4 2 8 0,0 4 0 0,0 3 0 0,0 0 0 0,0 0-9 16,0 0 9-16,0 0 0 0,0 0-10 0,0 0 10 16,-3 10-8-16,-1-1 8 0,1 0-8 0,-4 1 8 15,3 6-8-15,-3-7 8 0,4 7 0 0,-4-4 0 16,-1 7 0-16,1-3-8 0,0-7 8 0,-3 10 0 15,-1-10 0-15,4 7 0 0,-3 3 0 0,-5-3 16 0,5-4-4 16,-4 4-1-16,0-1-11 0,0-2 0 0,3-4 0 16,-3 7 0-16,3-7 0 0,1 7 12 0,3-6-12 15,-4-7 12-15,8 6-4 0,-5-3 0 0,1-3 0 16,7-3 0-16,0 0-8 0,0 0 0 0,0 0 0 0,0 0 0 16,0 0 0-16,-7-3 12 0,4-3-12 0,-1 3 12 15,1-6-2-15,3-1 0 0,-4 1 0 0,4-1 0 16,4-5-10-16,-4 5 0 0,0-5 0 0,3 2-11 15,-3-3 11-15,4 1 0 0,-1 2 0 0,1-3 0 16,3 1 0-16,-4 5 8 0,8-8-8 0,-4 8 0 16,4 1 0-16,-1-7 0 0,-3 7 0 0,4-1 0 15,-1 1 0-15,5-1 0 0,-5-5-10 0,1 5 10 16,3 7-11-16,-4-3 11 0,1-4-10 0,0 7 10 0,-1-3 0 0,1 3 0 16,-4-3-8-16,3-1 8 15,-3 7 0-15,4 0 0 0,-4 0 9 0,4 7-9 16,-4-7 21-16,3 6-1 0,1-3-1 0,3 6 0 0,0-2 8 15,0 2 1-15,0-6 1 0,0 13 0 0,1-7-3 16,2 10-1-16,-3-3 0 0,0-4 0 0,4 10-14 16,0-9-3-16,-1 6-8 0,5-4 12 0,-5 4 4 0,1-3 1 15,-1-4 0-15,1 4 0 16,0 0-39-16,-1-4-8 0,-3-2-2 0,4 2 0 16,0 1-77-16,3-7-16 0,-3-6-3 0</inkml:trace>
  <inkml:trace contextRef="#ctx0" brushRef="#br0" timeOffset="4138.42">10904 9876 691 0,'0'0'30'0,"0"0"7"0,-7 0-29 0,0-3-8 0,7 3 0 0,0 0 0 15,0 0 171-15,-3-7 33 0,-4 7 6 0,7 0 2 16,0 0-146-16,0 0-29 0,-11 0-5 0,8 0-2 16,3 0-18-16,0 0-4 0,-11 10-8 0,4-4 12 15,3-3 37-15,1 3 7 0,-1 4 2 0,-3-1 0 0,-3 7-17 16,3-7-3-16,3 1-1 0,1 5 0 0,-8 4-1 0,4-6-1 15,3 2 0-15,1 10 0 16,-4-6-6-16,0 0-1 0,0 6 0 0,0-6 0 0,0 6-14 0,0-3-3 16,-4-6-1-16,0 9 0 0,8-6 16 0,-4-1 3 15,0 1 1-15,3-9 0 0,1 5 6 16,-1-5 2-16,1-1 0 0,3 1 0 0,-7-1-16 16,7 0-3-16,7-2-1 0,0-4 0 0,-7-3-8 0,3 9-2 15,8-3 0-15,-1 1 0 0,1-7-8 0,3 3 0 16,-7-3 0-16,7 0 0 0,7 0 16 0,-3-3-3 15,-4-4 0-15,11 7 0 0,3-6-13 0,-3 3 8 16,-4-3-8-16,-3 3 0 0,3-4 8 0,0 4-8 16,4-3 0-16,-4 3 9 0,-7-3-9 0,-4 6 8 0,8-4-8 0,-4 4 8 15,-3 0-8-15,-1 0-14 0,5 0 3 16,-5 0 1 0,1 0-27-16,-4-6-6 0,-7 6-1 0,3 0 0 15,8 0-78-15,-11 0-16 0,0 0-3 0,0 0-491 0,3-9-99 16</inkml:trace>
  <inkml:trace contextRef="#ctx0" brushRef="#br0" timeOffset="4519.82">11194 9926 1324 0,'-18'0'118'0,"18"0"-94"0,0 0-24 0,0 0 0 0,-7 3 139 0,7-3 23 16,0 0 5-16,0 0 1 0,0 0-103 0,0 0-20 16,0 0-4-16,7 6-1 0,4-3 0 15,-8 7 0-15,-3 2 0 0,0-2 0 0,7-1-17 0,-7 1-4 16,0 2-1-16,-7 4 0 0,4 3-6 0,-1 6 0 15,1-6-1-15,-1 9 0 0,-10-3 7 0,3 3 2 16,4 7 0-16,-3-1 0 0,-4 4 0 0,-1-4 1 16,1 4 0-16,4 6 0 0,-1 0-6 0,-3 0-2 15,-4-7 0-15,8 7 0 0,10 0-13 0,-7-10 0 16,-4 1 0-16,8-7 0 0,-1 0 8 0,4-3-8 16,-3-6 11-16,-1 6-11 0,1-12 0 0,3 3 0 15,3 2 0-15,1-8 0 16,-8-1-34-16,8-3-14 0,3-2-2 0,0 2-671 0,-7-6-135 0</inkml:trace>
  <inkml:trace contextRef="#ctx0" brushRef="#br0" timeOffset="5679.7">12033 9992 921 0,'-3'0'82'0,"-4"0"-66"0,-4 0-16 0,1 0 0 0,-1 0 194 0,0 0 35 16,4 0 7-16,-3 0 2 0,3 0-188 0,-4 0-38 16,0 0-12-16,1 6 8 0,-1-6-16 15,4 9-4-15,-3-9 0 0,-1 0 0 0,1 10 12 0,-5-10 0 16,1 9 0-16,4-3-8 0,-4-2 8 0,3 5 12 15,-7-3-2-15,4-3-1 0,0 10 30 0,0-10 5 16,-4 7 2-16,4-1 0 0,-3 0-12 0,-1 1-2 16,4-1-1-16,-7 4 0 0,0-1-17 0,3-2-3 15,4-1-1-15,0 7 0 0,-7-7-10 0,-1 1 0 16,8-1 0-16,4 0 0 0,6 1 0 0,-6-4 8 16,-1 3-8-16,7-2 8 0,4-7 8 0,0 0 0 0,-3 3 1 0,3-3 0 15,7 9 7-15,4-2 0 0,-11-7 1 16,0 0 0-16,3 3-13 0,8 3-4 0,-4-3 0 15,3 3 0-15,1-6-8 0,-1 10 0 0,12-10 0 0,-8 9 0 16,3-3 0-16,-2-2 0 0,-1 5 0 16,7-3 8-16,-7 4-8 0,4-7 0 0,-1 3-12 0,-3 3 12 15,0 1-9-15,4-1 9 0,-4 1 0 0,-3-1 0 16,3 7 0-16,-4-7 0 0,1 7 12 16,0-4-3-16,-4 4-9 0,0-6-11 0,3 8 3 0,-3-2 0 15,-3-3 8-15,-1 2 0 0,-3 4 0 0,0 0 0 16,0-3 0-16,0 2 0 0,-3 1 0 0,-1 6 8 15,1-9-8-15,-1 3 8 0,-3 0-8 0,4-4 8 16,-4-2-8-16,3 2 0 0,-6 4 0 0,-1-3 0 16,4-4 0-16,-4 4 0 0,4-6 0 0,-3 5 0 15,-4-5 8-15,3 2 1 0,0-6 0 0,4-2 0 16,-7 2 11-16,4 0 3 0,-1-3 0 0,4-3 0 0,-4 0 8 0,-3 0 1 16,4 0 1-16,-1-3 0 0,4-3-16 0,-3-4-3 15,-8 4-1-15,7-3 0 0,8-1-1 0,-4 1-1 16,-7 0 0-16,-1-1 0 0,8-6 7 0,0 7 2 15,0-3 0-15,0-4 0 0,-3 0 1 0,6 4 1 16,8-7 0-16,-1 3 0 0,-3-3 5 0,4 1 1 16,3-8 0-16,3 8 0 0,4-7 4 0,-3-1 0 0,3 8 1 15,0-7 0-15,4 3-16 0,-4-3-3 16,-3-1-1-16,-1-2 0 0,4 3-13 0,-3 3 0 16,-1-3 0-16,1 6 0 0,-7-6 12 0,6 0-4 15,-3 6-8-15,0-6 12 0,-3 6-12 0,3-3 0 16,-4-3 0-16,4 7 0 0,-3-1-13 0,3-3-3 15,-3 3 0-15,3-9 0 16,0 9-75-16,0 0-15 0,3-3-3 0,1 3-1 16,3 10-84-16,4-10-17 0</inkml:trace>
  <inkml:trace contextRef="#ctx0" brushRef="#br0" timeOffset="8109.81">13829 10606 1555 0,'0'0'138'0,"-7"-3"-110"0,0-3-28 0,0 6 0 16,7 0 184-16,-4-3 32 0,4 3 7 0,0 0 1 15,0 0-182-15,0-6-42 0,0-4 0 0,0 4 0 16,0-4 0-16,0 1 0 0,4 0 8 0,-1-1-8 16,4-9 0-16,-3 4 0 0,3-4 0 0,0 0 8 15,-4 0 20-15,5-6 5 0,-1 0 1 0,0 3 0 16,-4-9-8-16,1 3-2 0,3-7 0 0,-4 4 0 15,1-4 7-15,3-6 1 0,-4 4 0 16,1 2 0-16,-1-2-14 0,1-1-2 0,0-3-1 0,3 4 0 16,-4 8-15-16,1-5 0 0,-1 9 0 0,1-3 0 15,-4 9 8-15,3-6-8 0,-3 6 0 0,4 10 0 16,-1-7 10-16,-3-3-10 0,0 10 10 0,0-1-10 16,0 1 0-16,0 3 0 0,0-4 0 0,0 7 0 0,0 3 0 15,0 0 0-15,0 0-12 0,0 0 12 16,0 0-14-16,-7 9 4 0,4-5 1 0,-1 5 0 0,-3 0 9 15,0 1 0-15,0 5-9 0,-4-5 9 0,1 6 0 0,-4-7 0 16,3 10 0-16,-3-4 8 0,3-2-8 0,-3 6 0 16,-3-4 0-16,-1 4 0 0,4 0 0 0,-4 3 0 15,1-3 0-15,-1-7 0 0,4 10 0 0,3-9 0 16,1 3 0-16,-4-7 8 0,0 0-8 0,3 1 0 16,4-1 0-16,0 1 8 0,0-10 0 0,7 0-8 15,0 0 12-15,0 0-4 0,0 0 1 0,0 0 0 16,0 0 0-16,3-10 0 0,4 1-9 0,0-7 12 0,0 7-12 15,4-4 12-15,0-2-12 0,3-4 0 0,-4 3 0 0,4-3 0 16,1 0 0-16,-1 4 0 16,0-4 0-16,0 6 8 0,0-2-8 0,0-1 0 15,-3 3 0-15,-1-2 0 0,4 5 0 0,-3-5 0 0,-4 5-9 0,4 1 9 16,-1-1 0-16,-3 1 0 0,0 3 0 0,4-4 0 16,-8 7 0-16,8-3 0 0,-4 3 0 0,0-3 0 15,0 2 8-15,0-2 0 0,0 6-8 16,-7 0 12-16,11 0-4 0,-4 6-8 0,3-2 11 15,1 5-11-15,3-3 14 0,-3 4-4 16,-1 5-1-16,4-2 0 0,1 3 6 0,-1-7 1 0,0 10 0 0,3-4 0 16,1-2-8-16,-4 3-8 0,4 2 11 0,-4-8-11 15,0 6 9-15,-3-7-9 0,3 0 0 0,0 7 9 16,0-7-9-16,0 1 0 0,0-1 0 0,0-6-1324 16</inkml:trace>
  <inkml:trace contextRef="#ctx0" brushRef="#br0" timeOffset="10865.58">10887 11723 1562 0,'0'0'69'0,"0"0"15"0,0 0-68 0,0 0-16 16,0 0 0-16,0 0 0 0,0 0 43 0,0 0 5 15,0 0 0-15,0 0 1 0,0 0-30 0,0 0-7 16,-11 9 0-16,4-3-1 0,0 4-11 0,4-1 8 15,-5 1-8-15,1-4 8 0,-7 3-8 0,4 1 0 16,3-1 0-16,-4 0 0 0,-3 1 16 0,3 6 2 16,1-7 0-16,3 0 0 0,0 7 9 0,0-7 1 15,-7 1 1-15,3-1 0 0,0-6 0 0,4 7 0 16,0-4 0-16,4 4 0 0,3-10-16 0,0 9-3 0,-4-3-1 16,1 4 0-16,3-10-1 0,7 3 0 15,-4 3 0-15,1 3 0 0,-4-9-8 0,7 0 10 0,7 10-10 0,-3-10 10 16,-1 0-10-16,4 6 8 0,4-3-8 15,-1-3 8-15,8 0-8 0,-4 0 0 0,-7 0 0 0,4 10 0 16,3-10 0-16,0 0 0 16,-10 0 0-16,0 6 0 0,6-3 0 0,-3 3 8 0,-3-3-8 0,-4 4 0 15,-3 2 0-15,3 1 0 0,0-1 8 0,0 0-8 16,-7 1 20-16,0-1 3 0,10 7 0 16,-6-7 0-16,-1 7-13 0,1-7-2 0,-4 1-8 0,3-1 12 15,4 10-3-15,-7-10-1 0,-7 7 0 0,0-7 0 16,14 10-8-16,-10-3 12 0,-8-3-12 0,4 2 12 15,4-5-12-15,-4 8 0 0,-4-8 9 0,-3 5-9 16,-4 4 0-16,4-3 9 0,0-3-9 0,-4-4 0 0,-6 7 12 0,3-1-12 16,6-5 12-16,-6-1-12 0,0 1 15 0,3-1-4 15,4 0-1-15,0-9 0 16,0 10-34-16,0-10-6 16,0 0-2-16,0 0 0 0,7-3-172 0,-7-4-34 15</inkml:trace>
  <inkml:trace contextRef="#ctx0" brushRef="#br0" timeOffset="11200.07">10732 11732 1904 0,'-15'-3'84'0,"8"-3"18"0,4 6-82 0,3 0-20 0,0 0 0 0,0 0 0 16,0 0 24-16,0 0 1 0,0 0 0 0,7 0 0 15,-7 0-25-15,10 0 0 0,1 0-9 0,3 0 9 16,0 6 0-16,4-6 8 0,-4 3 0 0,7-3 1 16,4 0 14-16,3 6 2 0,-7-6 1 0,0 0 0 15,8 4-1-15,-5 2 0 0,1-6 0 0,-4 6 0 16,4-3-11-16,0-3-2 0,-8 6-1 0,1-2 0 15,-8-4-11-15,8 0 0 0,3 6 0 0,-7-3 8 16,-3-3-8-16,0 0 0 0,6 0 0 0,-3 0 0 16,0 0-43-1,1-3-4-15,-8 3-1 0,7 0-583 0,0 0-117 0</inkml:trace>
  <inkml:trace contextRef="#ctx0" brushRef="#br0" timeOffset="11944.8">12153 11757 1418 0,'0'0'31'0,"-3"-9"6"0,3-1 2 0,-7-5 1 0,3 5-32 0,-6-2-8 0,2-4 0 0,1 0 0 16,0 4 8-16,-3 2 0 0,-1-5 0 0,-3 5 0 15,7 4 43-15,-7-6 8 0,3 5 1 0,-3-2 1 16,0 6-10-16,0-4-3 0,-4 7 0 0,1 0 0 15,-4 0-28-15,-1 10-7 0,1-4-1 0,0 4 0 16,0 2-12-16,0 4 0 0,0-7-9 0,-1 10 9 16,5-3 0-16,-4 2 0 0,-4 1 0 0,4 0 0 15,0-3 0-15,-1 3 0 0,8-1 0 0,-3-2 10 16,3 3 8-16,-1 0 2 0,5-4 0 0,-1 4 0 0,1-3 4 16,-1-4 2-16,8 4 0 0,3-6 0 0,7 5-6 15,-4-2-2-15,-3-7 0 0,7 3 0 0,7-5-6 0,-3 2 0 16,-4-6-1-16,7 0 0 0,0 0-11 0,0 0 12 15,4-6-12-15,-4 2 12 0,4 4-12 0,-4-9 8 16,3 3-8-16,1 3 8 0,0-7-8 0,-1 1 0 16,-3-1 9-16,4-2-9 0,-4 2 0 0,4 1 8 15,-4 0-8-15,4-1 0 0,-4-5 0 0,0 5 0 16,0 1 0-16,-4-1 8 0,5-2-8 0,-5 2 8 16,1-5-8-16,-1 8 8 0,-3-2-8 15,0 0 0-15,-3-1 8 0,3 1-8 0,-7-1 17 0,7 4-1 16,-3-3 0-16,-4 9 0 0,3-3 4 0,-3 3 0 0,0-7 0 15,0 7 0-15,0 0-1 0,0 0 0 0,0 0 0 0,0 0 0 16,0 0-1-16,0 0 0 0,0 0 0 0,0 0 0 16,4 10-10-16,-1-1-8 0,-3 7 9 0,4-7-9 15,-4 10 8-15,3-3-8 0,-3 2 0 0,4 1 0 16,-1 0 13-16,-3 6-3 0,0 0-1 0,0 0 0 16,4 4 1-16,-4-1 0 0,0 0 0 0,3 3 0 15,-3 1 3-15,0-1 1 0,0 0 0 0,-3-5 0 16,3 2 6-16,0 3 0 0,-4-9 1 15,4 3 0-15,0-6-21 0,0 0-16 0,-3-4 2 0,3 4 1 16,0-3 13-16,0-3 16 0,0-7-3 0,0 3-1 16,0-9-133-16,0 0-27 0,0 0-6 15,0 0-898-15</inkml:trace>
  <inkml:trace contextRef="#ctx0" brushRef="#br0" timeOffset="12992.78">13907 11594 1839 0,'0'0'81'0,"0"0"18"0,0 0-79 0,0 0-20 16,0 0 0-16,-8-6 0 0,1 6 57 0,7 0 8 15,0 0 2-15,0 0 0 0,0 0-8 0,0 0-2 16,0 0 0-16,0 0 0 0,0 0-25 0,0 0-6 16,0 0-1-16,0 0 0 0,-3 6-25 0,3 4 8 15,0-1-8-15,0 0 0 0,0 10 8 0,3-3-8 16,-3-4 0-16,0 10 8 0,0 0 15 0,0-3 2 16,0 6 1-16,0 3 0 0,0-3-2 0,0 4 0 15,0-4 0-15,-3 9 0 0,3-5-14 0,0 8-10 16,0-2 12-16,0-1-12 0,-4 4 8 0,4-4-8 15,-3 1 0-15,3-1 0 0,0-6 8 0,0 1-8 16,0-1 9-16,0 3-9 0,0-12 9 0,-4 6-9 0,4-6 8 0,0 0-8 16,-3-4 9-16,-1-2-9 0,4 3 10 0,-3-7-10 15,-1 1 20-15,4-1-1 0,-7-3-1 0,4-3 0 16,3-3 2-16,-4 7 1 0,-3-7 0 0,7 0 0 16,-7 0 8-16,0 0 2 0,0-7 0 0,0 4 0 15,0-3-7-15,0-3-2 0,-4 2 0 0,4-2 0 16,-4-1-8-16,1 1-2 0,-1 0 0 15,4-10 0-15,-7 9-1 0,4-5-1 0,-1-4 0 0,0 0 0 16,-3 3 0-16,7-2 0 0,0-1 0 0,0 3 0 16,-7-3 1-16,3 4 0 0,4 2 0 0,0-3 0 15,0 4-1-15,0-4 0 0,-3 0 0 0,3 7 0 16,3-3 0-16,-3-4 0 0,3 6 0 16,-3 1 0-16,4 3-10 0,-1-4 0 0,1 7 0 0,-1-3 0 0,4 6 0 15,0 0 0-15,0 0 0 0,0 0-11 0,-3 0 11 0,3 0-12 16,0 0 12-16,0 0-12 0,0 6 12 0,3 4-12 15,4-1 12-15,0 4-12 0,4 2 12 0,-4 1-10 16,4-4 10-16,-4 4-10 0,7 3 10 0,-4-3 0 16,1-4 0-16,0 10-8 0,3-9 16 0,0-4 3 15,-4 7 1-15,8-1 0 0,-4-2-12 0,0-4-16 16,-3 1 4-16,3 5 1 0,4-5 11 0,-4-1 0 16,0 7 0-16,0-13 0 0,0 7 0 0,0-1 0 15,4-3 0-15,-4 4 8 0,0-4-8 0,-3-3 0 0,3-3 8 16,-4 6-8-16,1-6 8 0,3 0-8 0,-4-6 10 0,1 6-10 15,3-9 15-15,-3 5-3 0,3-2-1 0,0-3 0 16,0-7-2-16,0 7 0 0,0-10 0 0,0 3 0 16,4-3-9-16,-4-3 0 0,7-3 0 0,1-3 0 15,-1-3-24-15,0 9 4 0,4-10 0 16,-1 4 0 0,4 3-63-16,1 3-12 0,-1-3-2 0,0 6-1208 0</inkml:trace>
  <inkml:trace contextRef="#ctx0" brushRef="#br0" timeOffset="20393.77">10897 13284 460 0,'18'0'20'0,"-18"0"5"0,0 0-25 0,0 0 0 0,0 0 0 0,0 0 0 16,7 0 273-16,-7 0 50 0,0 0 9 0,0 0 3 16,11 10-249-16,-11-10-50 0,0 0-9 0,0 0-3 15,0 0 32-15,0 0 7 0,0 0 1 0,-7 6 0 0,-8-6 3 0,5 9 1 16,6 1 0-16,-6-4 0 15,-4-3-31-15,3 7-5 0,4-1-2 0,0 0 0 0,-4 4-20 0,4 0-10 16,-3-4 10-16,-1 7-10 0,4-7 0 0,0 7 0 16,-4-4 0-16,4-2 0 0,0-1 8 0,4 0-8 15,-4 4 0-15,3-4 0 0,-3 1 9 0,4-7-9 16,3-3 8-16,-4 9-8 0,-3-9 0 16,7 0 8-16,0 0-8 0,0 0 0 0,0 0 0 0,0 0 0 15,4 10 8-15,3-4-8 0,3-6 0 0,-10 0 0 16,0 0 0-16,7 9 8 0,7-9-8 0,-3 10 0 15,-11-10 0-15,11 0 0 0,6 6 0 0,-3-3 0 16,4-3 0-16,-4 7 0 0,-3-4 0 0,3-3 0 0,10 6 0 16,-9-3 0-16,-15-3-12 0,14 0 3 15,7 6 0-15,0 4 0 0,-10-10 9 0,3 9 0 16,-4-9-9-16,4 10 9 0,4-4 0 0,-7-3 0 16,-8 6 8-16,4 1-8 0,4-4 0 0,-1 3 0 0,-10 1 0 0,0-1 0 15,0 1 0-15,4-1 0 16,-8 1 8-16,1 2-8 0,-4 1 0 0,3-4 0 0,4 0 9 0,-3 1-9 15,-4-1 0-15,0 4 8 0,7-1-8 0,-4-2 0 16,-3-1 0-16,3 7 9 0,-6-7-9 0,6 1 0 16,1 5 9-16,-4-5-9 0,-4-1 0 0,1 7 9 15,10-7-9-15,-11 1 0 0,-7 2 9 0,1-2-9 16,-1 2 8-16,4 1-8 0,-4-7 10 0,1 3-10 16,-1-6 0-16,0 7 0 0,4-4 0 0,-7 4 0 15,0-10-32-15,0 6-2 0,7-6-1 0,0-6 0 16,0 6-169-16,-1 0-33 0</inkml:trace>
  <inkml:trace contextRef="#ctx0" brushRef="#br0" timeOffset="20691.59">10693 13353 2948 0,'-7'0'65'0,"3"-6"14"0,4 6 2 0,0 0 1 0,0 0-66 0,0 0-16 0,0 0 0 0,14 0 0 31,4 0-28-31,3-3-10 0,-3-3-2 0,6 6 0 0,5-4 22 0,2-2 4 0,-2 3 1 0,-5-3 0 31,1 6-15-31,3-10-4 0,4 10 0 0,-4-6 0 16,-7 3-2-16,0 3-1 0,4 0 0 0,0 0 0 15,-7-6-14-15,-1 6-3 0,1 0-1 0,-4 0 0 16,4 0 10-16,-4 0 3 0,-4 0 0 0,1 0 0 16,3 0-97-16,-3 0-19 0</inkml:trace>
  <inkml:trace contextRef="#ctx0" brushRef="#br0" timeOffset="21529.76">11688 13284 2192 0,'0'0'97'0,"-4"-3"20"0,4 3-93 0,0-6-24 0,4-3 0 0,-1 5 0 0,-3 4 70 0,0 0 10 0,7-6 1 0,0 3 1 16,-7 3-55-16,4-6-11 0,3-1-3 0,3 4 0 15,-3-3-5-15,0 6-8 0,4-3 11 0,0-3-11 16,3 2 0-16,-4-2 0 0,4 6 0 0,1 0 0 15,-1 6 8-15,0-2-8 0,0-4 0 0,0 6 0 16,0-3 0-16,0-3 0 0,0 6 0 0,4-3-9 16,-7 4 9-16,3 2 0 15,0-3 0-15,-7-2-8 0,3 2 8 0,-6 3 0 0,-1-6 0 16,1 7 0-16,-4-1 8 0,-4 4-8 0,-3-1 10 0,0-2-10 16,-3-1 11-16,-1 0-11 0,1 7 12 0,-5-6-12 15,1 5 10-15,0-2-10 0,-3-4 8 0,3 7-8 16,-4-7 0-16,4 1 0 0,3-1 0 0,-3-3 0 0,0 4 8 15,3-4-8-15,1-3 0 0,-1 7 8 16,4-10-8-16,0 6 0 0,0-3 0 0,7-3 0 16,0 0 0-16,0 0 0 0,0 0 0 0,0 0 0 15,0 0 0-15,0 0-9 0,0 0 9 0,0 0-13 16,0 0 13-16,7 6-12 0,0-3 12 0,0 4-12 16,0-4 12-16,7 3 0 0,-3 3 0 0,3-2-9 0,4-4 9 0,-4 3-13 15,3-3 5-15,1 4 8 0,0-4-12 0,3 3 12 16,-3-3-10-16,3 6 10 0,0-2 0 0,-3 2 0 15,-4 1-8-15,3-1 8 0,-3-3 0 0,0 4 0 16,1-1 0-16,-1 0 0 0,-4 7 0 16,4-6 0-16,-7-1 0 0,4 0 0 0,-4 7 0 0,4-3 0 15,-8-4 0-15,4 0 0 0,0 7 0 0,0-6 0 16,-3-1 0-16,-1 0 0 0,1 7 0 0,-1-7 0 16,5 1 0-16,-5 5 0 0,-3-5 0 0,0-1 0 15,0 1 0-15,0-1 0 0,0 1 0 0,-3-4 10 16,-1 3-10-16,0-6 8 0,-3 7-8 0,0-1 0 0,0-3 0 0,-3-2 0 15,3 8 8-15,-4-9-8 0,-3 7 12 16,0-4-4-16,-4-3 3 0,4 6 0 0,-4-9 0 0,1 7 0 16,3-4 17-16,-4 3 4 0,0-6 1 0,4 0 0 15,0 0-25-15,-3 0-8 0,2 0 0 16,1-6 0-16,0 6 0 0,0 0 0 0,0-10 0 0,0 10 0 31,3-9-45-31,1 6-13 0,-1-3-2 0,1-4-1 0,-1 7-134 16,0-3-26-16,4-4-6 0</inkml:trace>
  <inkml:trace contextRef="#ctx0" brushRef="#br0" timeOffset="32737.5">13815 13758 1267 0,'0'0'56'0,"-7"0"12"0,-4 0-55 0,4 0-13 0,-3 0 0 0,2 0 0 15,1-3 172-15,4-4 31 0,-4 4 6 16,7 3 2-16,-4-6-158 0,4 6-31 0,0 0-6 0,0-3-2 15,0 3 0-15,0 0 0 0,0 0 0 0,0 0 0 16,-3-6-6-16,3 6 0 0,0-4-8 0,0 4 12 16,0 0 20-16,0 0 4 0,-4-6 1 0,4 6 0 15,-3 0-1-15,3 0 0 0,-4-9 0 0,1 3 0 16,3 2 4-16,-4-2 0 0,4-3 0 0,4-1 0 16,-4 1 3-16,3-1 1 0,-3-5 0 0,7 5 0 15,-7-2-29-15,7-4-6 0,-3-3-1 0,3 4 0 16,-4-7-8-16,4 0 0 0,-3 0 0 0,0-3-11 15,-1 0 11-15,1-4 0 0,-1 1 0 0,1 0 8 16,-4-3-8-16,3-7 0 0,-3 10 8 0,0-7-8 0,0 1 0 16,0-1 8-16,0 7-8 0,0 0 0 0,0 3 0 15,-3 6 0-15,-1 3 0 0,1 4-8 0,-1-4 8 16,1 7 0-16,-5-1 0 0,8 4-8 16,-3 3 8-16,-4-3 0 0,3 2 0 0,4 4-8 0,0 0 8 0,0 0 0 15,0 0 0-15,-7 4-8 0,0-4 8 0,0 6 8 16,0-3-8-16,0 3 11 0,-4 4-11 0,4-1 0 15,-3-3-10-15,-1 4 10 0,1-1 0 0,3 1 0 16,-4-1 0-16,0 7 10 0,1-4-10 0,-1-2 0 16,-3 5 0-16,0 1-11 0,0-4 11 0,0 7 0 15,0-9 0-15,0 5 0 0,0 4 0 0,3-3 0 16,0-7 0-16,1 1 0 0,-1 9 0 0,8-10 0 0,-4 0 0 16,3-2 0-16,-3-4 0 15,7-3 0-15,0 0 0 0,0 0 0 0,0 0 0 0,0 0 0 0,0 0 0 16,0 0 0-16,4-3 0 0,3-7 0 0,0 1 0 0,0-7 8 15,0 0-8-15,3 4 0 0,1-4 8 16,0-3-8-16,3-6 0 0,-4 6 0 0,8 1 0 16,-4-7 8-16,0 6-8 0,0 0 0 15,-3 0 0-15,-1 0 0 0,4 4 0 0,1-1 0 0,-1 3 0 0,-4-2 0 16,4-1 0-16,-3 7 0 0,0-1 0 0,3 1 0 16,0-1 0-16,0 1 9 0,0 6-9 0,0-3 10 15,4 6-10-15,-4 0 8 0,3 0-8 0,1 0 8 16,0 9-8-16,-1 0 0 0,-2-2 0 0,-1 5 0 15,0-2 0-15,0-1 0 0,-4 7 0 0,5-7 0 16,-1 10 10-16,0-10 0 0,-4 7 0 0,4-7 0 16,-3 10 4-16,3-9 1 0,-3 5 0 0,-1-5 0 0,1-1-7 15,-1 7 0-15,1-7-8 0,0 1 12 16,-4-1-46-16,3 7-10 16,4-4-1-16,-3-2-1200 0</inkml:trace>
  <inkml:trace contextRef="#ctx0" brushRef="#br0" timeOffset="38173.81">11084 14702 1324 0,'-21'0'118'0,"21"0"-94"16,0 0-24-16,0 0 0 0,0 0 130 0,0 0 22 15,0 0 4-15,0 0 0 0,0-10-120 0,0 10-24 16,-7 0-4-16,4-9-8 0,3 9 0 0,0 0 0 16,-11 0 0-16,0 0 0 0,4 3 0 0,0 3-8 15,-3 1-1-15,-1-4 0 0,-7 6 9 0,8 1 0 0,6-4 0 16,-3 3 0-16,-7-6 11 0,7 7 4 16,4-4 1-16,3-6 0 0,-7 9 13 0,-1 1 3 0,-2-1 1 0,6 1 0 15,1-1-17-15,-1 7-3 0,-10-7-1 0,4 1 0 16,6 5 9-16,1-5 2 0,-8-1 0 0,0 7 0 15,4-7 0-15,0 4 0 0,4-7 0 0,-4 3 0 16,-4 1-7-16,8-1-2 0,3-9 0 0,0 0 0 16,3 6-14-16,4-2 11 0,0 2-11 0,4-3 10 15,-1 3-10-15,5-3 0 0,-5 4 0 0,8-7 0 16,6 9 0-16,-6-9 0 0,-7 9 0 0,3-9 0 16,3 10 0-16,1-4 0 0,-4-3 0 0,0 7 0 15,0-10 0-15,0 9 0 0,-3-3 0 0,0 4 0 16,-4-4 0-16,3-3 0 0,4 7 0 0,-7-1 0 15,4 0 0-15,-4 7 0 0,4-7 0 0,-4 1 0 16,3-1 8-16,-6 1-8 0,-4 5 8 0,7-5-8 16,0-1 8-16,-4 7-8 0,-6-7 0 0,-1 1 8 0,4 5-8 15,0-2 0-15,-10-4 0 0,3 7 0 0,-4 0 0 16,1-4 0-16,-4 4 0 0,-1-4 0 0,-9 4 0 0,6 0 0 16,0-4 0-16,-3 4 0 0,0 3 0 0,-4-10 8 15,4 7-8-15,0-4 0 0,7-5 0 0,-7 2 0 16,-7 1 0-16,3-4 0 15,11-3-49-15,-4-3-6 0,0-3-1 0,1-3-610 16,3-4-122-16</inkml:trace>
  <inkml:trace contextRef="#ctx0" brushRef="#br0" timeOffset="38446.78">10809 14837 2476 0,'-14'-4'110'0,"14"4"22"0,0 0-105 0,0 0-27 0,-7-6 0 0,7 6 0 15,0 0 31-15,7-3 1 0,0-3 0 0,4-4 0 32,3-5-48-32,3 12-10 0,5-7-2 0,-5 1 0 0,-3 2 20 0,4-2 8 0,10 0-8 0,-3 2 8 15,-7 4 0-15,3-3 0 0,3 6 0 0,-2 0 0 16,-1 0-14-16,-4 0-7 0,-3 6-2 0,4-6 0 15,3 0 10-15,-3 0 1 0,-8 0 1 0,5 0 0 16,2 0-9-16,-3 0-3 0,-3 0 0 0,0-6 0 16,-1 6-125-16,4 0-24 15,0 0-6-15</inkml:trace>
  <inkml:trace contextRef="#ctx0" brushRef="#br0" timeOffset="39013.36">12016 14645 979 0,'0'0'87'0,"3"-6"-70"0,1 6-17 0,-1-6 0 16,1 3 148-16,-4 3 27 0,0 0 5 0,0 0 0 15,0 0-137-15,0 0-28 0,0 0-6 0,0 0-1 16,0 0 44-16,-4 9 8 0,-3 0 1 0,-3 1 1 16,-1-1-8-16,4 1-2 0,-7 5 0 0,-4 4 0 15,4-3-20-15,-4 3-5 0,1 6-1 0,-1-3 0 16,1 3-2-16,-1 3-1 0,4-3 0 0,0 3 0 16,0-3-6-16,3 4-1 0,0-1 0 0,4 3 0 15,0-3-16-15,0 7 0 0,4-7 0 0,-1 0 0 16,4-3 0-16,0 4 0 0,0-4 0 0,4 0 0 15,3-3-8-15,0 0 8 0,3-3 0 0,1-7-9 16,0 4 9-16,-1-7 0 0,4-3 0 0,-3-2 8 16,3 2-8-16,4-3 0 0,-1-3 0 0,1 0 0 0,-1-3 0 15,1-3 0-15,0 2 8 0,-1-2-8 0,-2-3 0 16,2 2 9-16,-3-2-9 0,4 0 0 0,0-1 9 0,-1-2-9 16,-3-4 0-16,0 7 9 0,1-7-9 0,-1 7 0 15,-4-10 0-15,1 3 8 0,-4 7-8 0,-4-1 10 16,1-2-10-16,-4-1 10 0,0 4-2 0,-4 6-8 15,-3-7 12-15,-3 4-4 0,-1-4-8 0,-6 10 0 16,-5-3 9-16,1 3-9 16,-4 0 0-16,-3 3 0 0,0-3 0 0,0 7 0 0,0-4 11 0,-1 3-3 15,5-3 0-15,-1 4 0 0,0-4 5 0,4-3 1 16,0 6 0-16,7-3 0 0,-4 3-22 0,4 1-5 0,0-4-1 16,7-3 0-1,0 0-146-15,0 0-30 0,7 0-6 0</inkml:trace>
  <inkml:trace contextRef="#ctx0" brushRef="#br0" timeOffset="39928.55">13624 14583 172 0,'0'0'16'0,"0"-7"-16"0,7-2 0 0,-3 3 0 0,3-7 290 0,-4 4 55 0,1-7 11 0,3 7 3 15,0 2-266-15,0-2-53 0,0-1-10 0,-3 7-2 16,-1-3 35-16,-3 6 7 0,0 0 2 15,0 0 0-15,0 0-8 0,0 0 0 0,0 0-1 0,0 0 0 16,4 9-23-16,-4 1-5 0,3-1-1 0,-3 1 0 16,0 5-22-16,0 4-12 0,4-3 12 0,-1 9-12 15,-3-3 21-15,4 9-2 0,-4 1-1 0,0 2 0 16,3 1-18-16,-3 2 0 0,0 4 0 16,0-3 0-16,-3-1 0 0,3-2-9 0,-4 2 1 0,1-2 0 15,-1-1 8-15,1 1 0 0,-1-7 0 16,-3 7 0-16,4-7 16 0,-1 0-2 0,1 3 0 0,-1-2 0 15,-6-11-5-15,6 11-1 0,-3-11 0 0,0 4 0 16,0-3 5-16,-4-6 1 0,8 2 0 0,-4-5 0 0,0 6-4 16,0-7-1-16,-4-6 0 0,7 6 0 15,-3-2 3-15,4-7 1 0,-4 3 0 0,0 3 0 0,0-6 2 16,0 0 0-16,0 0 0 0,0-6 0 0,3 3 2 0,-3 3 1 16,0-7 0-16,0-2 0 0,0 0 13 0,0 6 2 15,0-7 1-15,0 1 0 0,-4-7-7 0,4 7-2 16,-4-7 0-16,1-3 0 0,-1 3 0 0,4 4 0 15,-3-7 0-15,3-3 0 0,-1 10-8 0,1-4-1 16,4-3-1-16,-4 0 0 0,3 0-15 0,1 4 11 16,-1-4-11-16,1 3 10 0,3 4-10 0,-4-4 0 15,4 7 0-15,0-1 0 0,0 1 0 0,-3 3 0 16,3-4 0-16,0 10 0 0,0 0-11 0,0 0 11 16,0 0-8-16,0 0 8 0,0 0-10 0,0 0 10 15,10 10-12-15,1 5 12 0,-1-5-13 0,1 8 4 0,0 1 1 16,-1-3 0-16,4 9 8 0,0-3 0 15,0 3 0-15,1 0 0 0,-1-6 0 0,0 6 0 16,3-3 0-16,-2-6 0 0,-1 3 0 0,0-4 0 0,3-2 0 16,5-7 0-16,-5 3 14 0,-3 1 8 0,8-4 2 0,-1-3 0 15,-4-3-24-15,4 0 0 0,1 0 0 0,-1-9 8 16,-4 6 0-16,5-4 0 0,-8-2 0 0,3 3 0 16,-3-4-8-16,1-2 0 0,-1-4 0 15,0-3 0 1,-4 1-31-16,5-8-7 0,-5 1-2 0,4 3 0 0,0-3-5 15,0-3-2-15,4-3 0 0,0 9 0 0,3-10-20 16,0 4-4-16,0 3-1 0,4-3-674 0,3 0-135 0</inkml:trace>
  <inkml:trace contextRef="#ctx0" brushRef="#br0" timeOffset="43111.75">11158 16094 806 0,'0'0'36'0,"0"0"7"0,-3 6-35 0,-1 4-8 16,4-10 0-16,0 3 0 0,-3 6 169 0,-1-3 32 16,4-6 7-16,0 0 0 0,4 4-136 0,-8 2-28 15,4 3-6-15,0-9-1 0,7 10 18 0,-7-4 3 16,-3 3 1-16,-1 1 0 0,4-1-25 0,0 1-5 15,-3-1-1-15,-1 7 0 0,-6-4 8 0,3 4 2 16,3 3 0-16,-3-4 0 0,-7 4-8 0,3 0-2 0,4 0 0 0,0 0 0 16,-3-4-20-16,-1 4-8 0,-3-3 0 0,10-7 9 15,1 1-9-15,-1-1 8 16,-10 0-8-16,11 1 8 0,3-4-8 0,0-6 10 16,0 3-10-16,0-3 10 0,0 0 0 0,0 0 0 0,7 7 0 15,-7-7 0-15,0 0-10 0,14-7 0 0,7-2 0 0,0 6 0 16,-7-4 0-16,4-2 0 0,3 0 0 15,4 2 0-15,-4 4-8 0,4-3 8 16,-8 3-10-16,8-3 10 0,7-4-11 0,-8 10 11 0,-2-3-12 16,2 3 12-16,8 0-12 15,-4 3 12-15,-3-3-12 0,-4 0 12 16,0 6 0-16,-3-2 0 0,3 2 0 0,-3-3 0 0,-11 6 0 16,3 4 0-16,8-4 0 0,-7 1 0 0,-8 2 0 0,1 4 0 0,-1-7 8 15,-3 10-8-15,0-3 0 0,-3-4 0 0,-8 4-8 0,8 3 8 16,-5-3 0-16,-2-4 0 0,-11 4 12 0,0 3-3 15,-1-4-9-15,1-5 0 0,-7 9 0 0,0-4 0 16,-7 4 0-16,6-3 0 0,5-4 0 0,-5 4 0 0,-2-7 0 16,2 1 0-16,5-1 0 0,-1-9 0 15,0 6-52-15,1-6-8 0,2-6-3 0,5 3 0 16,6-10-153-16,-6 4-32 0,-29-19-5 0,28-7-2 0</inkml:trace>
  <inkml:trace contextRef="#ctx0" brushRef="#br0" timeOffset="43343.39">11134 16157 3038 0,'-21'-10'67'0,"17"4"13"0,4 6 4 0,0 0 1 0,0 0-68 0,0 0-17 16,4-3 0-16,6-3 0 15,8 2-88-15,-1-2-22 0,-3-3-4 0,11-1-1 16,7 7 55-16,3-6 10 0,-3-4 2 0,0 4 1 16,7 6-1-16,-4-3 0 0,4 2 0 0,-4 4 0 15,-3-6-8-15,6 12-3 0,-2-2 0 0,-5 2 0 16,-2-3-148-16,-5 3-29 0,26 4-7 0,-18 5-1 0</inkml:trace>
  <inkml:trace contextRef="#ctx0" brushRef="#br0" timeOffset="44059.03">12231 15994 2502 0,'0'0'55'0,"0"0"11"0,-11 0 2 0,4 0 3 0,0 3-57 0,0-3-14 15,0 6 0-15,0-3 0 16,3 7-27-16,1-4-8 0,3 3-1 0,-4 1-1 15,1-1-19-15,-1 7-4 0,1-7-1 0,-1 7 0 0,-3-4 31 0,4 4 6 16,-8-3 2-16,4 2 0 0,-4 4 22 0,1-3 0 16,-1 3 10-16,4-4-10 0,-3 4 43 0,3 0 1 15,0-3 1-15,3 2 0 0,-3-5-22 0,3 3-5 0,1-7-1 0,3 7 0 16,-4-4-6-16,4-2-2 0,0-1 0 16,4 7 0-16,-1-7-9 0,4 1 0 0,1-1 0 15,-1-3-11-15,0 4-1 0,3-4-1 16,-3-3 0-16,0 3 0 0,0-3 2 0,-3 4 1 0,-4-7 0 15,7 3 0-15,-3 6 10 0,-4-9 0 0,0 0 0 16,0 0 0-16,0 0 0 0,0 0 0 0,0 0 0 16,0 0 0-16,0 0 14 0,0 0 8 0,0 0 2 0,0 0 0 15,0 0 13-15,0 0 3 0,0 0 1 0,0 0 0 16,0 0-24-16,0 0-5 0,3-9 0 0,-3 9-1 16,4-10-11-16,-4 10 0 0,0 0 0 0,0 0 0 15,0 0 0-15,0 0 0 0,0 0 0 0,0 0 0 16,0 0 0-16,0 0 0 0,0 0 0 0,0 0 0 15,0 0 0-15,3-3 0 0,-3 3 0 0,7-6 0 16,0-3 0-16,0 2 0 0,0 4 0 0,0-3 0 16,0 6 8-16,0-9 4 0,4 5 0 0,0-2 0 0,-1-3-12 15,1 9 0-15,3-10 0 16,-3 10 0-16,-1-9 0 0,4 9-11 0,-3-6 3 0,3 6 0 0,-4 0 8 16,5 0-8-16,-5 6 8 0,1-6-8 15,-1 3 8-15,1 3 0 0,0 1 0 0,-1-4 0 0,1 3-8 0,-1-3 0 16,1 3 0-16,-1-2 0 0,-3 5 8 0,1-9 0 15,-1 6 10-15,0 4-10 0,3-4 0 0,-6-3 0 16,3 6 0-16,0 1-10 0,3-4 10 0,-2 4 0 16,-8-1 0-16,3-6 0 0,-3 10 0 0,0-4 8 15,0 0-8-15,-3 4 11 0,-5-7-11 0,1 13-12 16,0-9 2-16,-3 5 1 0,-4-2 9 0,0 2 0 16,-1 1 0-16,-2-3 0 0,-1 2 0 0,1 1 0 15,-5-3 0-15,1-4 0 0,0 7 9 0,0-7 1 16,0 0 0-16,0 1 0 0,-1-1-10 15,-2-2 0-15,-1-4 0 0,4-3 0 0,0 0-13 0,3 0-2 0,-3-3 0 16,7-4 0 0,0-2-158-16,-4-1-32 0,-3 1-7 0</inkml:trace>
  <inkml:trace contextRef="#ctx0" brushRef="#br0" timeOffset="44309.83">12164 16157 2786 0,'0'0'61'0,"-4"-3"13"0,1-4 2 0,-1 7 3 0,4 0-63 0,0 0-16 0,0 0 0 0,0 0 0 0,7 0 0 0,4-9 0 16,6 3 0-16,1 6 0 15,7-10-15-15,0 7-9 0,-1-6-1 0,4 2-1 0,4 4 16 0,0-3 10 16,3-3-12-16,0 2 12 0,4 4-19 0,0 3 3 15,0-6 1-15,-4 6 0 16,0 0-117-16,1 6-23 0,-5-6-5 0,1 3-520 16,-4 4-104-16</inkml:trace>
  <inkml:trace contextRef="#ctx0" brushRef="#br0" timeOffset="45058.84">13698 15906 518 0,'0'0'46'0,"0"0"-37"0,0 0-9 0,-7 0 0 16,0 0 455-16,0 0 89 0,7 0 17 0,-3 0 4 15,-4 0-443-15,7 0-89 0,0 0-17 0,0 0-4 16,0 9-32-1,3 7-5-15,-3-7-2 0,4 4 0 0,-4 3 10 0,0-1 1 0,-4-2 1 0,4 6 0 16,-3 3 5-16,-1-4 1 0,-3 1 0 0,0 9 0 16,0-9 9-16,3 13 0 0,-3-10 0 0,0 9 8 0,-3 0 8 15,3-6 1-15,0 10 1 0,0-7 0 0,-1 7-8 16,1-7-2-16,4 6 0 0,-4-6 0 0,0 1-8 0,3 5 8 16,-3-9-8-16,4 4 8 15,-1-11-8-15,1 7 0 0,-4 0 0 0,3-6 0 0,-3 6 0 0,3-6 0 16,1 0 0-16,-4-3 0 0,3-4 8 0,-3 4 0 15,4-7 0-15,-4 1 0 0,0-4-8 0,-4-3 8 16,4-3-8-16,3 0 8 0,-6 0 26 0,3 0 5 16,0 0 1-16,-4-3 0 0,4-3-12 0,0-4-3 15,0 4 0-15,4-6 0 0,-5 2-5 0,1-6 0 16,0 7-1-16,0-7 0 0,0 4 1 0,0-4 0 16,-3 7 0-16,3-7 0 0,-4 3-20 0,0 4 0 15,4-7 0-15,0 7 0 0,-3 0 0 0,3 2 0 16,3-2 0-16,-3 6 0 0,0-3 10 0,3-4-2 0,4 10 0 0,0 0 0 15,0-3-8-15,0 3 8 0,0 0-8 0,0 0 8 16,0 0-8-16,0 0 0 0,0 0 0 0,11 0 0 16,-4 0 0-16,4 3-9 0,-1 3 9 0,1-2 0 15,-1 5 0-15,5 0 0 0,-5-2 0 0,1 2 0 16,-1 0-13-16,1 7 1 0,-1-3 0 0,-2-4 0 16,2 7 12-16,-6-1 0 0,3-2 0 0,0-4 0 15,0 7 0-15,-4 3 0 0,4-3 0 0,-3-4 0 16,-1-3 0-16,1 4 0 0,-1 0 8 0,-3-7-8 15,4-3 9-15,-4-3-1 0,7 9-8 0,-7-9 12 16,0 0 8-16,11 0 2 0,-4 0 0 0,3 0 0 16,-3-3 10-16,4-3 3 0,0 3 0 0,-1-3 0 15,-3-4-23-15,4 1-12 0,-1-1 12 0,4 4-12 16,-3-6 0-16,3 2 0 0,-7-6 0 0,4 7 0 16,-4-7 0-16,3 7 0 0,5-4 0 0,-5-2 0 0,1 5 0 0,3-5 0 15,0 5 0-15,-4-2 0 0,5-4 0 0,-1 7 0 16,3-7-15-16,-3 7 5 15,4-10-22-15,-4 9-5 0,0-5-1 0,0 5 0 16,1-9-65-16,-1 4-13 0,-4 5-2 0,8-2-709 16,-8 2-141-16</inkml:trace>
  <inkml:trace contextRef="#ctx0" brushRef="#br0" timeOffset="47921.3">11211 17239 1036 0,'0'0'92'0,"0"0"-73"0,0 0-19 0,0 0 0 15,0 0 262-15,0 0 49 0,0 0 9 0,0 0 3 16,0 0-260-16,0 0-52 0,0 0-11 0,0 0 0 16,0 0 0-16,0 0 0 0,-3 6-8 0,3-6 8 15,-4 9 0-15,1 1 8 0,-4 5 0 0,0-5 0 16,0-1 7-16,3 10 1 0,-7-3 0 0,4-4 0 0,-7 10-16 0,11-3 9 15,-4 0-9-15,0 0 8 16,-4-4-8-16,4 4 0 0,3-10 9 0,1 10-9 0,-4-3 14 0,3-3-2 16,-3-7 0-16,7 3 0 15,0 1-4-15,0-1 0 16,-3 0-8-16,3-9 12 0,7 7-12 0,-7-7 8 0,0 0-8 0,0 0 0 0,0 0 0 0,10 0 0 16,1 3 0-16,0-3 0 0,-4 0 0 0,3 0 0 15,4 0-8-15,0 0 8 0,-3 6-11 0,0-3 11 16,3-3-10-16,0 0 10 0,-4 7-8 0,5-4 8 15,-1 3 0-15,-4 3-9 0,-6-2 9 0,3 2 0 16,3-6-9-16,1 7 9 0,-8-1 0 0,1-3 0 16,0 4 0-16,-1-1 0 0,4 0 0 0,-3 1 8 0,-11-1-8 15,7 1 12-15,7-4-12 0,-7 3 8 16,-4 7-8-16,-3-3 8 0,4-7-8 0,-1 3 0 16,0 1 9-16,-3 5-9 0,0-5 0 0,-3 2 9 15,6-5-9-15,-3 8 0 0,-3-5 8 0,-1-1-8 0,4 0 0 16,0-5 0-16,0 5 0 0,-7-3 0 0,3 4-13 0,1-10 5 31,-1 6-92-31,-3-6-17 0,-4 3-4 0,1-6-802 0</inkml:trace>
  <inkml:trace contextRef="#ctx0" brushRef="#br0" timeOffset="48218.59">11024 17336 2584 0,'0'0'115'0,"7"-3"23"0,0 3-110 0,-7 0-28 15,0 0 0-15,0 0 0 0,11-7 35 16,-4 4 1-16,-7 3 1 0,11-6 0 16,6-3-55-16,1 5-11 0,-7-2-3 0,3 0 0 0,3 3 20 0,1-4 3 15,0 4 1-15,-4-3 0 0,-4 6 8 0,8-3 8 16,0-3-8-16,3 6 11 0,-7-10-11 0,0 10 0 15,7 0 0-15,0 0 0 0,4-3-12 0,0 3 0 16,-11-6-1-16,10 6 0 16,8 0-39-16,-7 0-8 0,-7 0-2 0,3 0 0 15,3 0-146-15,-2-6-28 0,13 2-7 0,-7-2-1 0</inkml:trace>
  <inkml:trace contextRef="#ctx0" brushRef="#br0" timeOffset="48616.57">12125 17129 2282 0,'0'0'50'0,"0"0"10"0,0 0 3 0,0 0 1 0,0 0-51 0,0 0-13 0,0 0 0 0,0 0 0 16,0 0-33-16,0 0-10 0,0 0-1 0,-7 6-1 15,0-3 12-15,0 13 2 0,-4-7 1 0,1 4 0 16,-1 3 30-16,0 2 0 0,-3 1 0 0,0-3 0 16,4 3 9-16,-4-1 8 0,-4 8 2 0,4-8 0 0,3 1 15 0,1 6 3 15,-4-6 1-15,3 0 0 0,-3 6-12 0,3-6-2 16,4-4-1-16,0 4 0 0,0-3-14 0,4-3-9 16,-1 2 12-16,1-5-12 0,3-1 12 15,0 0-12-15,0 1 12 0,3-1-12 0,1-2 11 0,3-7-11 16,0 3 10-16,3 3-10 0,4-6 8 15,4 0-8-15,-4 0 0 0,4 0 9 0,3-9-9 0,-3 9 0 16,3 0 0-16,3-7 0 0,1 4 0 0,0-3 0 16,0 3 0-16,-1-4-11 0,1-2-10 0,0 9-3 15,-4-9 0-15,-4-1 0 16,5 10-25-16,-5-6-6 0,1-3-1 0,-1 5 0 16,-2-2-118-16,-5-3-24 0,15-1-5 0,-11-9-513 0</inkml:trace>
  <inkml:trace contextRef="#ctx0" brushRef="#br0" timeOffset="48884.86">12495 17072 1900 0,'-3'4'169'0,"-4"5"-135"0,-4 0-34 0,1 1 0 0,-1-1 187 0,0 7 30 15,8 3 7-15,-4-1 0 16,0-2-181-16,-4 9-43 0,8-3 0 0,-4 3 0 16,-4 0 0-16,4 4 9 0,0-1-9 0,-4 13 10 15,1-4-10-15,-1-2 0 0,-3-1 0 0,4 4 0 0,-1-4 8 0,-3 4 0 16,3-4 0-16,-3 4 0 0,7-3-8 0,-3-1 0 16,-1 1 0-16,4-4 0 15,3 0-91-15,4 1-13 0,0 2-4 0,4-9-639 16,3-6-128-16</inkml:trace>
  <inkml:trace contextRef="#ctx0" brushRef="#br0" timeOffset="51261.62">13423 17530 1785 0,'-14'0'159'0,"11"0"-127"0,-4 6-32 0,-4-2 0 15,0 5 239-15,1 0 41 0,3-2 9 0,3 5 2 16,4-2-259-16,4 5-52 0,-1-5-11 0,1 5-1 16,6-5-12-16,-3 9-1 0,4-4-1 0,0-2 0 15,-1 3 46-15,1 2 0 0,-4 7 15 0,3-6-4 16,-3 0 16-16,0 0 3 0,4 6 1 0,-4-6 0 16,-3 0-9-16,3-4-2 0,0 4 0 0,0-3 0 0,-4 3 23 0,4-10 4 15,-3 0 1-15,-1 1 0 0,5-10-13 0,2 0-3 16,1-3 0-16,-1-7 0 0,4-5 22 0,8-1 4 15,-1-3 1-15,7-9 0 16,4 0-13-16,3-13-2 0,4 3-1 16,3 1 0-16,4-14-16 0,0-2-3 0,7-3-1 0,3-7 0 15,1-6-23-15,6-3 8 0,4 0-8 0,4-7 0 16,3-2-44-16,0-1-14 0,7-15-2 0,7 6-1441 0</inkml:trace>
  <inkml:trace contextRef="#ctx0" brushRef="#br0" timeOffset="106610.66">4830 9697 1209 0,'0'0'108'0,"-11"0"-87"0,4-3-21 0,0-3 0 16,-4 6 259-16,4-4 47 0,0-2 10 0,-3 3 1 15,3-3-224-15,-1 6-45 0,1-10-8 0,-3 4-3 16,-1 3-20-16,4-3-4 0,-3-4-1 0,-1 7 0 16,4-6-12-16,0 2 0 0,0-2 0 0,-4 0 0 15,4 2 0-15,0-2 0 0,-3 6 0 0,-1-3-10 0,4 6 2 0,-11-4 0 16,4-2 0-16,-3 6 0 16,-1 0 8-16,0 0 0 0,-6 0 0 0,2 0-8 15,-9 0 19-15,2 0 4 0,5 0 1 0,-8 0 0 0,4 0 27 16,-8 0 5-16,5 0 2 0,-5-3 0 0,-2-3-30 15,-8-4-7-15,3 4-1 0,-9 3 0 0,-1-3-12 0,3 6 0 16,-10-4 0-16,4-2 0 0,-4 3 0 0,-4 3 0 16,-3 0 0-16,-7 3 0 0,0 3 0 15,0 4 0-15,-11-1-12 0,4 10 12 0,-3 0 0 0,-8 12 0 16,-3-2 0-16,6-1 0 0,-9 9 0 16,2 4-15-16,1-3 5 0,0 6 1 0,-4 9 9 0,7 0 0 15,4 4 0-15,-7 5 0 0,0-2 0 0,-1 3 0 16,1-1-8-16,-4 11 8 0,4 5 0 0,0-3 14 0,-4 10-2 0,4-4 0 15,3 1-12-15,15-1 0 0,-5 7-12 0,12 0 12 16,-4-6-9-16,28-10 9 16,0-3 0-16,4 6-9 0,-4 3 9 0,11 4 0 0,-1 6 0 0,8 0 0 15,7 2-10-15,-4 36 10 0,4-4-12 0,18-12 12 16,6-3-14-16,8-7 4 0,10 3 1 0,4-30 0 16,-1-1 0-16,11 6 0 15,4-3 0-15,7 4 0 0,4-7-2 0,10 0 0 0,-1 6 0 16,37 23 0-16,-8-14 1 0,7-5 0 15,-3-4 0-15,3-15 0 0,4 0 10 0,7-10-8 0,3-9 8 16,0 0-8-16,1-6 8 0,6-10 0 0,8-13 0 0,6 4 0 16,1-9 0-16,3-10 0 0,7-3 0 0,4-4 8 15,3-12 1-15,3 1 1 0,-2-7 0 0,2-10 0 0,8 4 6 16,-4-10 2-16,-7 3 0 0,4-12 0 0,-4 3 2 16,-3-6 0-16,-4-10 0 0,0 7 0 15,-7-7-20-15,-10-3 10 0,-4 0-10 0,0-3 8 0,7-3 12 0,-15 0 3 16,-6-10 0-16,0 4 0 0,-18 6-15 15,4-6-8-15,-7-4 10 0,-8-6-10 0,1 4 31 0,-15-4 0 16,1 0 0-16,-11 0 0 0,-4-3-19 0,-13-6-3 16,-1 0-1-16,-10 6 0 0,-8 3 11 0,-3-6 1 15,-3-10 1-15,-11 7 0 0,-7 6-5 0,0 0-2 16,-11-6 0-16,-3 9 0 0,-14-9 6 16,-4 6 2-16,-14 3 0 0,-7 7 0 0,-7-7-34 0,-4 16-6 15,-10-10-2-15,-7 10 0 0,-7 0 6 0,-11 3 1 16,7 7 0-16,-10-1 0 0,3 6 13 0,-3 4 0 15,-4 3 0-15,3-3 0 0,8-1 0 0,-11 7 0 16,4-6 0-16,3 9 0 0,4 0 9 0,-4 0 5 0,7 7 1 16,-10 8 0-16,6-5-15 0,5 9 0 0,-1-3 0 0,-3 9 0 15,3 3 0-15,0 4 0 0,-7-1-13 0,-3 13 4 32,-1 6-127-32,-10 4-24 0,-7 15-6 0</inkml:trace>
  <inkml:trace contextRef="#ctx0" brushRef="#br0" timeOffset="139785.25">25795 1224 1105 0,'0'0'48'0,"0"0"12"0,7-9-48 0,-3 2-12 0,-1-2 0 0,1 3 0 15,-1-4 110-15,1 1 20 0,-4-1 4 0,3-2 1 16,1-1-27-16,-4 1-6 0,3-4-1 0,-3 7 0 16,0-7-30-16,4 4-7 0,-1 5 0 0,1-12-1 15,0 10-28-15,3 0-6 0,3-1-1 0,-3 1 0 16,4-7-20-16,3 16-8 0,0-12 0 0,0 5 9 0,4 1-9 0,3 3 0 15,0-7 0-15,4 10 0 0,-1-6 0 0,-2 6 0 16,2-9 0-16,-2 9 0 0,-1 0-9 16,3 0 9-16,-2 9 0 0,-1-3 0 15,-4-6-9-15,1 10 9 0,-4-1 0 0,0 10-9 0,0-3 9 0,0-4 8 16,-3 13-8-16,0 1 11 0,-1-8-11 0,-3 11 0 16,0-11 0-16,4 17 0 0,-4-10 0 15,-4 3 0-15,1 0 0 0,0 7 0 0,-1-10 0 0,-3 3 0 16,0 0 0-16,-7 7 0 0,3-7 0 0,1 7 0 15,-8-1 0-15,4 1 8 0,-3-1-8 0,-4-3 0 16,-4 4 0-16,0-7 0 0,-3 7 0 0,0-4 0 0,-4-9 12 16,1 6-4-16,-1-3 0 0,-3 0-8 0,-1-6 12 15,-2 0-4-15,-5-3 0 0,5-4 0 0,-1 4 0 16,4-7 0-16,-4 1-8 0,4-4 12 0,3 3-12 0,4-9 12 16,0 0-4-16,0 0 0 0,6-6 0 0,1-3 0 15,0-1 10-15,4-2 2 0,3-1 0 0,0 1 0 16,7-13-20-16,-4 12 0 0,0-9 0 15,8 3-9-15,0 0 9 0,-1 4 0 0,1 2 8 16,-1-2-8-16,1 5 0 0,3 1 0 0,0-1 0 0,3 1 0 16,1 9-21-16,-1-6-9 15,-2 6-2-15,6 0 0 0,0 6 32 0,3-3 0 0,-2 6 0 0,6 4 0 16,0-10 0-16,0 7 0 0,4 5 8 0,-1-2-8 0,1 2 0 16,3 4 0-16,-3-3 0 0,3-3 0 0,-3 2 0 0,-4 4 0 15,4-3 8-15,-4-4-8 16,4 1-18-16,-8-1-7 0,1 4-2 15,3-7 0-15,-7 1-186 0,0-1-38 0</inkml:trace>
  <inkml:trace contextRef="#ctx0" brushRef="#br0" timeOffset="140363.1">27189 622 1555 0,'0'0'138'0,"0"-9"-110"0,0 5-28 0,0-2 0 16,0 6 68-16,0 0 9 0,0 0 2 0,0 0 0 15,0-9-54-15,-4-1-10 0,4 10-3 0,-3 0 0 16,-5-3 3-16,1 3 0 0,0-6 0 0,-3 12 0 15,-1-3-15-15,-3 7 11 0,0-10-11 0,0 9 10 16,-4 1-10-16,4-1 0 0,0-3 0 0,0 4 0 16,3 8 0-16,-3-8-9 0,4 6 9 0,-1-1 0 15,0-2 0-15,4 6 0 0,0-4 0 0,0 4 0 16,4 6 0-16,-4-12 12 0,7 12 0 0,0-6 0 16,0 6 8-16,3-7 0 0,-3 1 1 0,4 3 0 0,3 6-3 15,0-9-1-15,3 10 0 0,5-14 0 0,-5 4-8 16,4 9-1-16,0-12-8 0,8 0 12 0,-1-4-3 15,-4 4-1-15,1-4 0 0,0 4 0 16,3-10 0-16,0 7 0 0,0-13 0 16,0 6 0-16,0-3 4 0,1 4 0 0,-5-7 0 0,-3-7 0 15,4 7-12-15,-7-3 8 0,3-3-8 0,-4-4 8 0,1 10 8 16,-4-9 2-16,0-7 0 0,-3 13 0 0,3-12-2 16,-4 2-1-16,1-3 0 0,-4 1 0 0,-4 5-7 15,4-9-8-15,-7 4 11 0,4 5-11 0,-8-2 11 16,4-4-11-16,-4 7 10 0,-3-1-10 0,-3 4 0 0,-1-3 0 15,-3 5 0-15,-4 4 0 0,4 0 0 0,-4 0-8 16,0-6 8-16,1 12 0 0,-1-6-8 0,0 4 8 16,4 2 0-16,0-3 0 0,0 3 0 0,3 4-8 15,1-1 8-15,3 1 0 0,-1-4 0 0,1-3-12 16,4 3 12-16,3 4-1060 0</inkml:trace>
  <inkml:trace contextRef="#ctx0" brushRef="#br0" timeOffset="145345.67">28173 1387 403 0,'-4'0'36'0,"1"-3"-36"16,-1 3 0-16,4 0 0 0,0 0 255 0,0 0 44 15,0 0 9-15,0 0 1 0,0 0-229 16,0 0-45-16,0 0-10 0,0 0-1 0,0 0 0 0,0 0 1 16,7 0 0-16,0-6 0 0,-7 6 3 0,0 0 1 15,0 0 0-15,11-7 0 0,3 7-29 0,0-3 0 16,4 3 0-16,-1 0-10 0,5-6 18 0,-1 3 3 16,7 3 1-16,-3-6 0 0,-1 6-12 0,1 0 0 15,3 0 0-15,1-10 0 0,2 10 0 16,1 0-11-16,0 0 3 0,0 0 0 0,3 0-3 0,0 0 0 15,-3 0 0-15,-4 0 0 16,0 10-12-16,-3-10-2 0,0 6-1 0,-8-6 0 16,1 9-45-16,0-6-9 0,-8 4-1 0,1-1-1 0</inkml:trace>
  <inkml:trace contextRef="#ctx0" brushRef="#br0" timeOffset="145708.41">28265 1619 1191 0,'0'0'52'0,"0"0"12"0,-4-3-51 0,4 3-13 16,0 0 0-16,0 0 0 0,0 0 37 0,0 0 5 15,0 0 1-15,0 0 0 0,0 0-1 0,7 0 0 16,4-6 0-16,-1 6 0 0,1 6-15 0,3-6-3 15,4 0-1-15,-1-6 0 0,1 6-11 0,3 0-1 0,0-7-1 0,4 7 0 16,0 0 0-16,-1-3 0 0,1-3 0 0,7 3 0 16,-1-3-22-16,5-4-5 15,3 10-1-15,-1 0-698 0</inkml:trace>
  <inkml:trace contextRef="#ctx0" brushRef="#br0" timeOffset="146307.94">29873 961 1418 0,'-14'0'63'0,"11"-4"13"0,-1 4-61 0,1 0-15 0,-5 0 0 0,1 0 0 0,0 4 24 0,0-4 3 16,0 9 0-16,-3-9 0 0,-1 16-4 0,4-7-1 16,-4 1 0-16,4 5 0 0,-7-2-22 0,4 12 0 15,-1-6 0-15,-3 3 0 0,0 6 0 0,3-3 0 16,-3-3 0-16,0-3 0 0,0 6 0 0,0 9 11 15,0-9-3-15,0 4 0 0,0-1-8 0,-4 6 12 16,4-6-12-16,0 10 12 0,-4-3-12 0,7-4 0 16,-3-3 0-16,4 0 8 0,-1 7-8 0,4-7 12 0,0 0-12 15,0-3 12-15,3-6-4 0,1 6-8 0,-1-9 12 16,8 6-4-16,-4-6 15 0,7-4 2 0,-3 1 1 16,3-1 0-16,0-2-3 0,0-4-1 15,0 3 0-15,3-5 0 0,1-4 2 0,3 6 1 0,0-6 0 0,0-6 0 16,0 6-10-16,4-4-3 0,0 4 0 0,3-9 0 15,-4 3-4-15,5-4 0 0,-5 1-8 16,4-1 12-16,1 1-2 0,-5 0-1 0,-3-7 0 0,-3 7 0 16,0-1 6-16,-4 1 1 0,-4-1 0 0,1 1 0 15,-8 3 21-15,1-13 5 0,-1 9 1 0,-3 4 0 16,-4-3-16-16,-3 6-3 0,4-7-1 0,-4 4 0 16,-4 6-23-16,4 0 9 0,-4-9-9 0,4 18 0 15,-4-9 0-15,1 6 0 0,3-3 0 0,0 4 0 16,-1-4 0-16,1 6-9 0,4-3 9 0,-1 1-8 15,1-4-22-15,-1 6-4 0,4 1-1 16,-4-4 0-16,11-6-138 0,0 0-28 0,0 0-6 0,0 0-1 16</inkml:trace>
  <inkml:trace contextRef="#ctx0" brushRef="#br0" timeOffset="146667.44">30360 942 806 0,'0'0'72'0,"0"0"-58"16,0 0-14-16,-3 9 0 0,-8-9 153 0,7 6 28 15,1-2 6-15,-1 2 1 0,1 3-149 0,3-9-30 0,0 0-9 16,0 10 0-16,0-1 12 0,-4 7-4 0,4-7 0 0,-7-6 0 15,4 13 4-15,-4-7 0 0,-4 17 0 0,4-14 0 16,-4 4-12-16,-3 3-11 0,4-1 3 0,-1 4 0 16,1-3 8-16,-1-6 0 0,0 2 8 0,4 4-8 15,0-3 13-15,4-7-1 0,-1-6-1 0,1 13 0 16,3-7 19-16,0 1 4 0,3-10 1 0,1 16 0 16,3-13-6-16,0 3-1 0,3-3 0 0,1 3 0 15,3-6-9-15,0 7-3 0,4-4 0 0,3-3 0 16,0 0-16-16,-3 0 0 0,0 0-13 0,3 0 5 31,0-3-47-31,0-4-9 0,0 7-1 0,-3-6-690 0</inkml:trace>
  <inkml:trace contextRef="#ctx0" brushRef="#br0" timeOffset="146908.87">30727 895 1324 0,'-11'12'59'0,"4"-2"12"0,-3 2-57 0,-1 1-14 15,1 15 0-15,-1 7 0 0,-3-7 86 0,3 6 14 16,-3 1 4-16,0 2 0 0,0 7-56 0,-4-3-12 0,4-10-1 0,-3 10-1 16,-1-3-25-16,-3 6-9 0,3-10 0 0,0 4 9 15,-3-1-9-15,4 4 10 0,-1-3-10 0,0-4 10 31,-3-5-96-31,4 5-19 0,-1-6-4 0</inkml:trace>
  <inkml:trace contextRef="#ctx0" brushRef="#br0" timeOffset="149261.59">20242 1136 1256 0,'0'0'56'0,"0"0"11"0,-3-6-54 0,-1-3-13 0,4-1 0 0,0 7 0 15,4-6 45-15,-1 2 7 0,1 1 0 0,3-3 1 16,0 6-34-16,4-4-7 0,-1-12-2 0,4 10 0 16,0 3-10-16,1-7 0 0,2-2 0 0,1 5 8 15,-1-2-8-15,5-1 0 0,-1 0 0 0,-4 7 0 16,5-3 0-16,-1-4 0 0,0 7-9 0,4 0 9 15,-4-4 0-15,0 10 0 0,0 0 0 0,-3 0 0 16,3 0 0-16,-7 0 0 0,4 10 0 0,-4-4 0 16,0 3 8-16,-4 1-8 0,5-1 0 0,-5 1 9 15,-3 5-9-15,0 4 12 0,0 6-12 0,-3 0 12 16,3 4-12-16,-4-1 0 0,-3 0 0 0,4-3 8 16,0 10 2-16,-4-7 0 0,0 6 0 0,0-9 0 15,3 4-10-15,-3-4 0 0,-3 3 0 0,3 0-11 16,0-3 11-16,-4-3 0 0,0 3 8 0,-3 3-8 15,-3-6 0-15,-1 0 8 0,1-3-8 0,-1 6 0 16,0-6 12-16,-3 3-3 0,-3-9 0 0,-4 12 0 0,-4-13 3 0,0 4 0 16,4-7 0-16,-4 7 0 0,1-7-4 0,-1-6-8 15,0 4 12-15,1-1-4 0,2-6-8 0,1 0 0 16,0 0 0-16,0 0 8 0,0 0-8 0,3-6 0 16,0-1 0-16,1 7-11 0,-4 0 11 0,3 0 0 15,4-3 0-15,3 3 0 0,-3 3 0 0,7-3 0 0,0 0 0 0,7 0 0 16,0 0 0-16,0 0 0 0,0 0 0 15,0 0 0-15,7 13 9 0,0-13 4 0,4 3 1 0,-1-3 0 16,8 10-1-16,-4-10 0 0,4 9 0 16,-1-9 0-16,1 6-1 0,3-3-1 15,0 4 0-15,4-4 0 0,-4-3-3 0,4 9-8 0,-4-9 12 0,4 6-4 16,-4 1-8-16,4-4 0 0,-1-3 0 0,5 6 0 16,-8-3 0-16,0-3 0 0,-3 0 0 0,3 0 0 31,0-3-146-31,0-3-22 0,18-13-4 0,-11 3 0 0</inkml:trace>
  <inkml:trace contextRef="#ctx0" brushRef="#br0" timeOffset="149808.87">20920 547 1094 0,'0'0'97'0,"0"0"-77"16,-4 0-20-16,4 0 0 0,-3-16 72 0,-1 16 12 15,4-9 1-15,0 9 1 0,0 0-37 0,0 0-7 16,0 0-2-16,0 0 0 0,0 0-25 0,0 0-6 0,11 0-1 0,-1 0 0 16,1 9-8-16,-1-9 0 0,5 0 0 0,2 9 0 15,1-9 14-15,0 0 1 0,3 0 0 0,0 0 0 16,4-9-7-16,-4 9-8 16,3 0 11-16,-2 0-11 0,2 0 11 0,-3 0-11 0,1 0 10 0,-1 0-10 15,0 0 11-15,-3 0-11 0,-1 0 12 0,-3-9-12 16,0 9 0-16,-3 9 0 0,0-9 0 15,-1 0 0-15,-3 0 0 0,-7 0 0 0,0 0 0 0,7 0 0 16,-7 0 8-16,11 9-8 0,-8-9 0 0,-3 0 0 16,7 10 0-16,-3-4 0 0,0 4 0 0,-1-1 0 15,-3 0 0-15,-3 1 13 0,3-1-4 0,0 1-1 0,-4-1-8 0,0-3 0 16,-3 4 0-16,4 8 0 0,-4-2 0 0,0-6 0 16,0-1 0-16,0 0 0 0,-4 10 0 0,4-9 0 15,-4 5 0-15,1 4 0 0,-1-10 0 0,4 7 0 16,0-6 0-16,-3-1 0 0,3 0 19 0,-1 1 1 15,5 5 1-15,-1-11 0 0,4-4-21 0,0 0 0 16,-3 9 0-16,3-9-528 16,0 0-109-16</inkml:trace>
  <inkml:trace contextRef="#ctx0" brushRef="#br0" timeOffset="150141.99">21601 672 1497 0,'0'0'133'0,"0"0"-106"0,0 0-27 0,0 0 0 16,7 0 52-16,0 0 4 0,0-6 2 0,7 6 0 16,-4-3-46-16,1 3-12 0,0 0 0 0,3-7 0 15,3 7 0-15,-6 0 0 0,-4 0 0 0,4 0 8 16,3 0-8-16,0 0 0 0,-4-9 0 0,-3 9 8 0,4 0-8 0,0 0 0 16,3 0 0-16,-4 0 0 0,-10 0-13 15,11 0-5-15,3 0-1 0,-3 0 0 16,-11 0-96-16,0 0-19 0,7 0-4 0</inkml:trace>
  <inkml:trace contextRef="#ctx0" brushRef="#br0" timeOffset="150463.78">22154 434 1555 0,'-10'-3'68'0,"10"3"16"0,-7-7-68 0,7 7-16 0,0 0 0 0,0 0 0 15,-7 0 96-15,7 0 16 0,0 0 4 0,0 16 0 16,0-13-99-16,0 13-17 0,0 3 0 0,3 0-13 15,1-4 13-15,-4 13-11 0,0-12 11 0,3 3-10 16,1 9 10-16,-1-9 0 0,-6 6 0 0,3 0 0 16,0-6-25-1,0 0-3-15,0 6-1 0,-4-6-800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1:05:38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 3526 1324 0,'-21'-16'118'0,"14"16"-94"16,-11-6-24-16,4 3 0 0,0-4 87 0,3 7 13 16,-3-9 2-16,4 9 1 0,-1-9-54 0,-3 9-10 15,10 0-3-15,-6 0 0 0,3-4-22 0,3 4-5 16,4 0-1-16,0 0 0 0,0 0-8 0,0 0 0 16,0 0 0-16,0 0 0 0,0 0 0 0,0 0 0 0,0 0-12 0,4-6 12 15,6 6-12-15,1 0 12 0,3 0-10 0,-3 6 10 16,10-6 0-16,-7 4 0 0,11-4 0 15,-11 0 0-15,10-4 9 0,1 4 5 16,0-6 1-16,3 6 0 0,0 0 5 0,-3-6 0 0,7 6 1 0,7-3 0 16,-4-4 0-16,4 7 0 0,3-9 0 0,-3 9 0 15,10-9-4-15,-10 9-1 0,7-10 0 0,3 10 0 16,-3-9-2-16,0 9-1 0,3 0 0 0,1-3 0 16,-11 3-13-16,6-7 0 0,1 1 0 0,0 3 0 15,-7 3 0-15,10-6 0 0,-3-4 0 0,4 10 0 16,-5-9 8-16,-2 9-8 0,-1-9 11 0,4 9-11 15,-7-10 0-15,-4 4 0 0,0-4 0 16,4 7 0-16,-4-3 12 0,1-7 0 0,-1 4-1 0,-10 0 0 0,-1-4 7 16,1 10 2-16,0-3 0 0,-4-4 0 0,4 10-20 0,-11-9 0 15,0 6 0-15,3-4 0 0,-2 4 0 0,-5-3 12 16,-6 6-3-16,6-6 0 0,-6 6 7 0,-4 0 0 16,7-10 1-16,-7 10 0 0,0 0 19 0,0 0 3 15,3-9 1-15,-3 9 0 0,0-9-23 0,-3 5-4 16,-4-2-1-16,3-3 0 0,-3 9-1 0,0-7-1 15,0-2 0-15,-4 6 0 0,4-6-2 16,-3 2 0-16,-1 7 0 0,1-9 0 0,-1-1-8 0,1 7 0 16,6-3 0-16,-10 0 0 0,3-4 0 0,-3 7 0 15,-3-3 0-15,2 6 0 0,5-9 0 0,-4 5 0 16,0-2 0-16,3-3 0 0,-3 2 0 0,3 7 0 16,1-3 0-16,-1-3 0 0,8 6 0 0,-8-3 8 0,8 6-8 0,3-3 0 15,-11 6 0-15,11-6 0 0,-7 3 0 0,7-3 0 16,0 7 0-16,0 2 0 0,0 1 0 0,7-1 0 15,-7 0-9-15,11-2 9 0,-8 2 0 0,11-9 0 16,4 9 0-16,-4-2 0 0,4-4 0 0,3 6 0 16,0-9 0-16,4 0 0 0,-8 7 0 0,11-4 0 15,-3 3 8-15,0-6-8 0,0 3 0 0,-8 6 0 16,11-2 0-16,-10 2 0 0,3 1 0 0,-7-1 0 16,0 7 0-16,4-7 0 0,-11 7 0 0,4-4 0 15,-4 4 0-15,-4 0 0 0,4-4 0 16,-7 7 0-16,0 0 0 0,-7-3 8 0,-3 2-8 0,6-2 12 15,-10 0 12-15,3-4 3 0,-10 7 0 0,0 0 0 16,-4-3-12-16,-3 9-3 0,4-7 0 0,-12 1 0 16,5 6-4-16,2-6-8 0,-2 9 11 0,-1-3-11 15,0 4-73-15,-3-1-22 0,-4 6-4 0,4-2-1037 16</inkml:trace>
  <inkml:trace contextRef="#ctx0" brushRef="#br0" timeOffset="2161.36">487 7715 1720 0,'-11'-9'76'0,"8"9"16"0,-1-10-73 0,-3 10-19 0,4 0 0 0,3 0 0 15,0 0 23-15,0 0 1 0,0 0 0 0,0 0 0 16,0 0-24-16,14 0 0 0,-4 0 0 0,4 0 0 16,-3 7 0-16,10-4 0 0,-3-3 0 0,3 6 0 0,7-6 0 0,-3 0 0 15,7-6 8-15,-4 6-8 0,4 0 0 0,6 0 0 16,-2-3 0-16,6-4 0 15,-3 1 0-15,10 3 0 0,-3-6 0 0,3 2 0 0,1 4 0 0,-4-3 16 16,3-4-4-16,1 10-1 0,6 0 13 0,-7-3 2 16,1-3 1-16,-4 6 0 0,3 0 0 0,-3 0 0 15,3 0 0-15,1 0 0 0,6 0-3 0,-7 0 0 16,1 0 0-16,-1 0 0 0,-3 6-8 0,3-6-3 16,-3 0 0-16,-7 0 0 0,-4-6-3 0,1 6-1 15,-1 0 0-15,0 0 0 0,-7-3-9 0,-3-3 0 16,0 6 9-16,-4 0-9 0,0-7 13 0,-3 4-1 15,-1-3-1-15,-2 6 0 0,-1-9 1 0,-4 5 1 0,-6-2 0 16,3-3 0-16,-7-1 22 0,0 1 4 0,3-1 1 16,4 4 0-16,-3-6-7 0,-4-4-1 15,0 0 0-15,0 4 0 0,-4-4-7 0,-3-3-1 0,4 0-1 0,-4 4 0 16,3-4-3-16,-6 3-1 0,6 7 0 0,-6-10 0 16,-1 0-19-16,-3 0 0 0,3 4 0 0,1-4 0 15,-1 0 10-15,-3 3-10 0,3 7 8 0,1-10-8 16,-4 10 12-16,3-7-4 0,-3 7 0 0,3-1 0 15,1 1-8-15,-4 0 8 0,3 2-8 0,1 4 8 16,-4-3-8-16,3 6 0 0,-3 0 0 0,3 0 0 16,-3 0 0-16,4 0 0 15,-5 0 0-15,5 0 0 0,-4 6 0 0,3-6 0 0,1 0 0 0,-1 3-11 16,4 4 11-16,-4-7 0 0,4 6 0 0,7-6 0 16,-3 3 0-16,3-3 0 0,0 0 0 0,-7 9 0 0,3-2 0 0,4 2 0 15,0-6 0-15,0 7 0 0,11 5 0 16,-8-5-8-16,8-1 8 0,-1 7-8 15,1-7 0-15,3 1 0 0,7 5 0 0,-7-2 0 0,1-4 8 0,6 7 0 16,0-7 0-16,-3 1 0 0,-4-1 0 0,7 7 0 16,0-7 0-16,-7 1 0 0,7-1 0 0,-3 0 0 15,3 7 0-15,-7-7 0 0,7 1 0 0,-10 9 0 16,3-4 0-16,-3-2 0 0,-1 3 0 0,-3-1 0 16,0-2 0-16,-3 2 8 0,3-2-8 0,-4 3 0 15,4 3 0-15,-3-10 0 0,-4 7 10 0,0 2-2 16,0-8-8-16,0-1 12 0,0 7 1 15,0 3 0-15,-4-10 0 0,-3 1 0 0,7 5 20 0,-3-5 4 16,-4 5 1-16,-4-5 0 0,4 2-15 0,-3-5-3 16,3 2-1-16,-1 0 0 0,-9 7 1 0,3-7 1 15,3 1 0-15,1-1 0 0,-5-6-12 0,1 10-9 0,0-10 12 16,4 6-12-16,-4 1 0 0,-8-1 0 0,8-2-15 16,-7 2 5-1,0 0-114-15,3 10-22 0,-13-9-5 0,2 5-1063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1:07:44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21943 14266 1220 0,'-32'0'54'0,"18"0"11"0,0 0-52 0,0 0-13 0,-7 6 0 0,3-3 0 16,4-3 19-16,0 0 1 0,-4 0 0 0,4 0 0 15,3 0-8-15,1 0-2 0,-4 0 0 0,3 0 0 16,0 0-10-16,4 0 0 0,-7 0 0 0,4 0 0 16,3 0 62-16,0 0 20 0,0 0 4 0,0 0 1 15,-1 7 17-15,8-7 3 0,0 0 1 0,0 0 0 16,-3 0-36-16,3 0-8 0,0 0 0 0,0 0-1 16,0 0-24-16,7 9-5 0,4-9-1 0,6 0 0 15,4 0-10-15,-3 6-3 0,-7-3 0 0,6 4 0 0,4-4-7 16,1-3-1-16,-5 0-1 0,1 0 0 15,3 0 0-15,0 6 0 0,0-3 0 0,-3 3 0 0,0-6-11 0,-1 4 0 16,4 2 0-16,1-6 0 0,-5 3 0 0,1 3 13 16,7-3-3-16,-1 4-1 0,4-1 5 15,1-3 1-15,-1 3 0 0,4-3 0 0,6 4-2 0,-2-4 0 16,-8-3 0-16,7 6 0 0,1-6 4 0,-1 3 1 16,0-3 0-16,-3 0 0 0,-4 0-18 0,4 0 0 15,7-3 0-15,-8 3 0 0,1-6 0 16,3 6 0-16,4 0 0 0,0 0 0 0,-4 6 12 0,8-6-4 15,-1-6 0-15,4 6-8 0,-4 0 12 0,4 0-12 16,-7 0 12-16,3 0-12 0,0 0 13 0,1 0-4 16,3 0-1-16,3 0 0 0,0 0-8 0,1 0 8 0,3 0-8 15,-4 0 8-15,-3 0-8 0,0 6 0 16,-4-6 0-16,4 0 0 0,0 3 0 0,0-3 8 0,0 0-8 16,0 0 8-16,-1 0-8 0,-2 0 0 0,3 0 0 0,-4 0-11 15,-3 0 11-15,-4 0 0 0,4 0 0 0,-4 0 0 16,-3 0 0-16,3 0 12 0,4-3-4 0,0-3 0 15,0 6 3-15,3 0 1 0,4 0 0 0,-4 0 0 16,4 0-12-16,-7 0-17 0,7 0 4 0,-8 0 1 16,5 0 12-16,-4 0 0 0,-1 0 0 0,1 0 0 15,3 0 0-15,1 0 12 0,-1 0-3 0,0 0 0 16,-3 0-9-16,7 0 0 0,-7 0 0 0,-4 0 8 16,0 0-8-16,1 0 0 0,-4-3 0 0,3 3 0 15,0-7 21-15,0 7-1 0,8-3 0 0,-5-3 0 16,5 3-20-16,-1 3-15 0,-3-6 3 0,7 6 0 15,-7 0 12-15,3 0 16 0,-3 0-3 0,0 6-1 0,-1-6-12 16,-2 0-12-16,2 0 3 0,-2 0 0 16,-5 0 9-16,5 0 0 0,-1-6 0 0,0 6 0 0,-3 0 0 15,-4 0 9-15,-3 0-9 0,0 0 0 0,-1 6 13 0,1-6-4 16,-4 0-1-16,0-6 0 0,1 6 4 0,-1 0 0 16,0 0 0-16,-3 0 0 0,3 0 0 15,-4-7 0-15,5 4 0 0,-1 3 0 0,-4-6-12 0,4 3 8 16,1 3-8-16,-1-6 8 0,-4 6-8 15,5-4 8-15,-1 4-8 0,0-6 8 0,-3 6-8 0,3 0 0 16,-7-3 0-16,4 3-11 0,-4 0 11 0,0 0 0 16,-4 0 0-16,1 0 0 0,-1 3 0 0,1-3 0 0,-4 0 0 0,-7 0 0 15,7 0 9-15,4 0-9 0,-11 0 12 0,7 0-12 16,0 6 11-16,0-6-11 0,-7 0 10 16,0 0-10-16,0 0 8 0,7 0-8 0,-7 0 0 15,4-6 9-15,-4 6 5 0,0 0 1 0,0 0 0 0,10 0 0 31,-10 0-42-31,0 0-8 0,0 0-1 0,0 0-883 0,0 0-176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1:21:48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7278 9800 1152 0,'0'0'102'0,"0"0"-82"0,0-6-20 0,-7-3 0 15,7-1 84-15,0 10 13 0,-4-6 3 0,-10 3 0 16,7-3-70-16,-4-4-14 0,1 7-2 0,-4-6-1 16,-4 2-13-16,1-2 11 0,-1 3-11 0,0 3 10 15,1-7-10-15,-8 4 0 0,7-3 9 0,1 5-9 16,-8-2 34-16,7-3 2 0,-6 9 1 0,6-10 0 15,-10 10 6-15,3-6 1 0,-3 3 0 0,0 3 0 16,-8 0-25-16,1 0-5 0,0 0-1 0,-4-6 0 16,-3 12 3-16,3-6 0 0,-7 0 0 0,7 3 0 15,-7 3-8-15,0-6-8 0,1 0 11 0,-5 0-11 0,-3 0 15 16,-3 0-4-16,-4 0-1 0,0 7 0 16,0-14 5-16,-4 14 1 0,4-4 0 0,-7-3 0 0,4-3-16 15,-4 3 0-15,0 3 0 0,-7-3 0 16,7 6 8-16,3-3-8 0,-3 3 0 0,4-2 0 0,-4 2 0 0,0-3 8 15,0 3-8-15,3-3 0 16,-6 4 0-16,6 2 0 0,8-3 0 0,-4 4 0 0,-4-7 0 0,4 6 0 16,-10-2 0-16,10-4 0 0,-7 3 0 0,0 3 0 15,7 1 0-15,-7-1 0 0,7-3 0 16,-4-2 0-16,-3 5 0 0,4-3 0 0,-8 4 0 0,11-1 0 16,-3 0 0-16,3 7 0 0,0-6 0 0,0-1 0 15,0 0 0-15,-7 1 0 0,3-1 0 0,4 1 0 0,4-1 0 0,3 0 0 16,-4 7 0-16,4-6 0 0,8 5 0 15,-5-5 0-15,1-1 0 0,-8 7 8 16,8-4-8-16,3 4 9 0,0-7-9 0,4 10 0 0,-4-3-10 0,7-4 10 16,-7 7 0-16,11 3-9 0,-11-9 9 0,7 2 0 15,4 4 0-15,-4-3 0 0,-3-4 12 0,3 4-4 16,4 3-8-16,-4-3 0 0,14-4-11 0,-6 4 11 16,2 3 0-16,-2-10 0 0,10 7 0 0,3-7 0 15,4 10 0-15,-7-3 0 0,10-4 8 0,-3 4-8 16,3-1 0-16,8-2 0 0,-8 6 8 0,11-3-8 15,-7 9 0-15,14-7 0 0,-7 1 0 16,4 6 0-16,6-6 0 0,1 6 8 0,3-3 0 0,7-6-8 16,-3 9 16-16,14-6-4 0,-4 0-1 0,7-1 0 15,7 1 5-15,1-3 2 0,3 0 0 0,3-4 0 16,7-3-6-16,-3 1 0 0,7-1-1 0,7 4 0 16,4-10 13-16,3 6 4 0,0 1 0 0,7-4 0 15,-7-3-14-15,7 3-2 0,8 4-1 0,2-4 0 0,-2-3 2 16,2 7 1-16,-2-1 0 0,2 1 0 15,8 5-14-15,-4-5 0 0,-7-1 0 0,15 0 0 16,-12 7 0-16,12-13 0 0,3 4 0 0,-4-4 0 0,0 3 0 0,8-6 0 16,-5 0 0-16,5-6 0 0,-1 3 14 0,-3-4 0 15,3-2 0-15,1-1 0 0,10 7-3 0,-11-6-1 16,0-4 0-16,8 4 0 0,-8 0-1 0,1 5 0 16,-5-2 0-16,1-3 0 0,4 6-9 0,-12-4 0 15,8 4 0-15,-11-3 0 0,1-4 0 0,-1 4 0 16,4-3 0-16,-4-1 0 0,-7 7 0 0,4-6 0 0,-7-7 11 0,-1 7-11 15,-3-7 11-15,0-3-11 0,1 4 12 0,-8-4-12 16,-4 0 17-16,-3 0-3 0,-7-6-1 0,-3 3 0 16,-1-9 6-16,-6-4 1 0,2 7 0 15,-2 0 0-15,-4-7-10 0,0 1-2 0,-11 6 0 16,0-1 0-16,-7 4-8 0,-3-3 0 0,0 3 0 16,-11 3 0-16,0-3 8 0,-7 0-8 0,0 6 0 0,-3-6 8 15,-4 6-8-15,-4-6 0 0,-7 6 0 0,4-6 0 16,-7 6 0-16,-3-3 0 0,-8-3 0 15,0 0 0-15,-3 0 8 0,-7 3-8 0,3-3 0 0,-7 0 8 16,-3 3-8-16,0-3 0 0,-4 6 0 0,-4-6 0 16,-6 6 0-16,-4-6-11 0,-4 6 11 0,-3 1-8 15,0 2 8-15,-3-3 14 0,-1 0-3 0,-3 4-1 0,-3-4-10 16,2 0 0-16,-2 10 0 0,6-1 0 0,-3 1-8 16,7 2 8-16,4-2 0 0,-4 0 0 0,3-1-24 0,8 4 0 15,3 6 0-15,3-3 0 16,8 3-163-16,3 0-33 0</inkml:trace>
  <inkml:trace contextRef="#ctx0" brushRef="#br0" timeOffset="10594.44">6957 7170 1036 0,'0'0'92'0,"-7"0"-73"16,0 0-19-16,0 0 0 0,-4 0 99 0,4 0 16 15,0 0 3-15,0 0 1 0,-4 9-42 0,4-9-8 0,-3 0-1 0,3 6-1 16,0-3 0-16,3-3 0 0,-7 0 0 0,8 0 0 15,-4 0-27-15,7 0-4 0,0 0-2 0,0 0 0 16,0 0-22-16,0 0-12 0,0 0 12 0,0 0-12 16,10 0 11-16,1 0-11 0,0 0 10 0,6 0-10 15,1-3 14-15,3-3-3 0,4 3-1 0,3-3 0 16,-3-4 17-16,3 10 3 0,4-6 1 0,3 3 0 16,-3-7-19-16,3 10-4 0,7-6-8 0,-3 6 12 15,0 0 13-15,3 0 3 0,1-3 0 0,-1 3 0 16,0-6-4-16,4 6 0 0,3-4 0 0,4-2 0 15,-7 6-8-15,4-6-3 0,-1 3 0 0,0 3 0 16,-3-6-13-16,-3 6 9 0,-1-4-9 0,-7-2 8 16,0 6-8-16,1 0 0 0,-4-3 0 0,-4-3 0 0,0 6 0 15,0 0 0-15,0-3 0 0,-3 3 0 16,0 0 0-16,-1-7 0 0,-2 7 8 0,-1 0-8 0,0 0 0 16,0 0 0-16,-3-3 0 0,-1 3 8 15,-2 0-8-15,-1 0 0 0,-7 0 0 16,0 0 0-16,3 0 8 0,-10 0-8 15,7 3 0-15,-7-3 8 0,0 0 0 0,0 0-8 0,0 0 12 0,0 0-4 0,0 0-8 16,0 0 10-16,0 0-10 0,0 10 10 0,0-10 14 16,-7 6 4-16,4 3 0 0,-4-5 0 0,3 2-14 15,1 3-2-15,3 1-1 0,-7-1 0 0,3 7-11 0,1-7 0 16,-1 10 0-16,-3 0 0 0,7 6 0 0,-4 3 0 16,4 7-14-16,-3-1 5 0,3 4 9 0,-4-4-12 15,4 13 12-15,0-3-12 0,0-3 12 0,0-4 0 0,4 7 0 0,-1-6-8 16,-3 6 8-16,4-6 0 0,-4 5 0 0,4 1 0 15,-1-6 0-15,-3 6 0 0,4 0 0 16,-4 0 0-16,0 0 0 0,0-7 0 0,0 7 0 0,3-9 0 16,-3-1 0-16,0-6 8 0,4 10-8 15,-4-7 11-15,-4 1-1 0,4 2 0 0,0-6 0 0,0-3 0 16,-3 4-10-16,3-4 12 0,0 3-12 0,0-3 12 16,0 0-1-16,0-3 0 15,-4-6 0-15,1 9 0 0,-1-13 5 16,0 4 0-16,1 3 1 0,-1-3 0 0,-3-4-2 0,4-2-1 0,-1 2 0 0,1-2 0 15,-1-1-2-15,4-9 0 0,-3 3 0 0,3 6 0 16,-7-2-4-16,7-7 0 0,0 0-8 0,0 0 12 16,0 0-4-16,0 0-8 0,0 0 11 0,0 0-11 15,0 0 12-15,0 0-12 0,0 0 12 0,0 0-12 16,0 0 12-16,0 0-4 0,0 0 0 0,0 0-8 16,0 0 8-16,0 0-8 0,-7-7 0 0,0 4 0 15,-4-3 10-15,7 3-10 0,4 3 8 0,-7-6-8 16,0 6 14-16,0-10-2 0,4 10-1 0,-8-3 0 0,4-3-1 15,-3 0 0-15,2 2 0 0,-6 4 0 0,4-6-10 16,-8 6 0-16,4 0 0 0,-4 0 8 0,8-3-8 0,-15-3 0 16,7 6 0-16,1 0 8 0,-11-3-8 0,3 3 0 15,4-7 9-15,-7 4-9 0,-4-3 0 0,-3 6 9 16,-1-3-9-16,4-3 0 0,-3 2 9 16,-4-2-9-16,4 6 0 0,-4 0 9 15,8 0-9-15,-5 0 0 0,8 6 0 0,-7-2 0 16,10-4 0-16,-7 6 0 0,8-3 0 0,-1-3 0 0,0 6 0 15,4-6 0-15,3 3 0 0,-6-3 0 0,13 0 0 0,-6 0 0 16,9 0 0-16,-6-3 0 0,4 3 0 0,3-6 0 0,3 6 0 16,-3-3 8-16,0-3-8 0,7 6 10 0,-3-10-10 0,3 10 10 15,3-6-10-15,1-4 12 0,-1 7-12 0,4-6 12 16,4-1-12-16,-4 1 0 0,0-3 0 16,3 2 0-16,5 1 0 0,-1-1 0 0,0 1 8 0,3-4-8 15,-6-2 8-15,3 5-8 0,4-5 12 0,-1 2-4 16,-6-3-8-16,7 1 0 0,-4 5 0 0,3 1 0 15,-2-4 0-15,2 1 0 0,-3 2-12 0,0 1 12 16,0 0 0-16,1-1 0 0,-5 7 0 0,4-3 0 16,-7-4 0-16,4 4-9 0,-4 6 9 0,0-3-10 15,-7 3 10-15,0 0 0 0,4-6 0 0,-4 6-8 16,0 0 8-16,0 0-8 0,0 0 8 0,0 0-8 0,0 0 8 16,0 0 0-16,0 0 0 0,0 0 0 0,-4 0 0 0,-10 0 0 15,10 6 0-15,-3-6 0 0,-7 3 0 0,4 3 0 16,-1-6 0-16,-7 10-8 0,4-4 8 0,-3-3 0 15,-1 7 0-15,0-1-8 0,4 0 8 0,-3 1 0 16,3-4 0-16,-1 10 0 0,-2-7 0 0,-1 4 0 16,4-4 0-16,3 7 0 0,-10-7 0 0,11 7 0 15,-4-4 0-15,-1 4-8 0,5 0 8 0,-4-4 0 16,3 7 0-16,-3-3-8 0,7 3 8 0,-4-4 0 16,4-2 0-16,-3 3 0 0,10-1 0 0,-11-2 0 0,11-4 0 15,0 1 0-15,-7 5 0 0,14-5 0 16,-7-4 0-16,11 3 0 0,-11 1 0 0,10-1 0 0,5 1 0 15,-5-1 0-15,4-3 0 0,0 4 0 16,7-7 0-16,-6 6 8 0,2-3-8 0,4 4 0 0,1-1 0 16,-1 1 0-16,3-4-9 0,-9-3-7 15,6 6 0-15,-4-9-1 16,1 7-83-16,-4-4-16 0,0-3-3 0,-3-3-742 0,-1-4-149 0</inkml:trace>
  <inkml:trace contextRef="#ctx0" brushRef="#br0" timeOffset="11366.79">6876 7025 1411 0,'0'0'62'0,"0"0"14"0,-7 0-61 0,0 0-15 15,3-6 0-15,-7 6 0 0,11 0 53 0,-7 0 8 0,0 0 2 0,4 6 0 16,3-6-9-16,-7 0-2 0,0 3 0 0,7-3 0 16,0 0-28-16,0 0-7 0,0 0-1 0,0 0 0 15,0 0 29-15,0 0 6 0,0 0 1 0,0 0 0 16,0 0 0-16,7-3 0 0,3-3 0 0,1 3 0 16,3-3-20-16,-3-4-3 0,6 1-1 0,-3 2 0 15,4-2-16-15,0 0-4 0,-1-1-8 0,8 1 12 16,-11-1-12-16,7 1 0 0,4 3 0 0,-7-7 0 15,-1 4 0-15,1-1 0 0,-1-5 0 0,5 8 0 16,-5-2 8-16,-3 0-8 0,1 6 0 0,-1-7 0 16,3 1 8-16,-6-4-8 0,3 4 0 15,0 6 0-15,0-4 8 16,4 4-8-16,-11-3 0 0,0 6 0 0,4-3 0 0,-11 3 0 0,0 0-8 0,7 3 8 16,0 3 0-16,-7-6 0 0,3 3 0 0,-3 7 0 15,-3-1-10-15,-1 4 10 0,-3-1-8 0,4 4 8 0,-12 3-9 16,5-4 9-16,-8 4-10 0,4-6 10 0,-4 9-8 0,1-3 8 15,-4-7 0-15,-1 4-9 0,5 3 9 0,-4-4 0 16,-1-2 0-16,1 2 0 0,0-5 0 0,0 6 0 16,0-7 0-16,0 4 0 0,-1-7 0 0,1 3 0 15,4 1 0-15,-1-4 8 0,-3-3-8 0,7 6 9 16,0-2-9-16,0-4 10 0,3-3-1 0,0 6 0 16,4-6 0-16,0 0 0 0,4 3 3 0,3-3 0 15,0 0 0-15,0 0 0 0,0 7-1 0,-7 2 0 16,0-9 0-16,7 0 0 0,0 9-3 0,0-2 0 15,0 2 0-15,0-9 0 0,0 3 3 16,3 7 0-16,1-4 0 0,-4-3 0 0,0-3 1 0,7 6 1 16,-7 4 0-16,7-4 0 0,-4-3 19 0,4 3 3 15,4-3 1-15,0 4 0 0,-1-4-13 0,4 3-3 0,0-6 0 16,4 3 0-16,0 4-10 0,-1-7-2 0,8 9-8 0,0-3 12 31,-1-3-60-31,5 4-13 0,2 2-3 0,-6-6-1129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1:26:56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13576 1324 0,'0'0'59'15,"-11"0"12"-15,0 3-57 0,1-3-14 0,-1 0 0 0,-3 6 0 0,3-6 164 0,8 3 29 16,-11-3 7-16,7 7 0 0,7-7-158 0,0 0-32 15,0 0-10-15,0 0 0 0,-4 0 8 0,4 0-8 16,0 0 8-16,0 0-8 0,0 0 0 0,0 0 0 16,11-7 0-16,-1 4 0 0,-3-3 0 0,11 6 0 15,-11 0 11-15,11 0-11 0,-1 0 24 0,5 0-2 16,-1 0 0-16,-4 0 0 0,8 0-10 0,7 0-3 16,-7 0 0-16,3 0 0 0,4 0 7 0,3 6 2 15,-7-6 0-15,7 0 0 0,8 0-27 0,-8 0-6 0,4 0-1 16,-4 0 0-16,4 0 16 0,7-6 0 0,3 6 9 0,8 0-9 15,-5 0 15-15,5 0-3 0,3 0-1 16,-7 0 0-16,3 0-11 0,4 0 0 0,-7 0 0 0,7 0 0 16,-3 6-11-16,6-6-1 0,4 0 0 0,-7 3 0 15,4 4 12-15,-5-7 14 0,1 0-3 0,0 9-1 16,0-9-10-16,7 6 0 0,0-2 0 0,4-4 8 16,-4 6-8-16,-3-6 10 0,-1 0-10 0,4 3 10 15,4-3-10-15,3 0 8 0,-4 0-8 0,1 0 8 16,-4 0-8-16,3 0 8 0,1 0-8 0,0-3 8 15,-1 3-8-15,8 0 0 0,-1-6 0 0,-3 2 0 16,-3-2 0-16,-1 6 0 0,5 0-9 0,-5 0 9 16,4-3 0-16,-3-3 0 0,3 6 0 0,-4 0 0 15,-3 0 0-15,0 0 0 0,4 0 0 0,3 0 0 0,7-7 0 16,-3 7 0-16,-1 0 0 0,-2 0 0 0,2-3 0 16,8 3 0-16,3-6 0 0,-3 6 9 0,-1-3-9 0,1-3 12 15,-4 6-12-15,4-3 12 0,-1-4-12 0,5 7 0 16,2 0 0-16,-6 0 0 0,0-3 0 0,-4 3 0 15,11-6 0-15,-4 6 8 0,4 0-8 0,-1 0 0 16,-10 0-10-16,11 0 10 0,3 6 0 0,1-6 0 16,-5 0 0-16,1 0 0 0,0 3 0 0,-1-3 0 15,12 0 0-15,-4 0 0 0,-4-3 0 0,7 3 0 16,0 0 0-16,1 0 0 0,6 0 0 0,-3 0 0 16,0 0 0-16,3 0 10 0,-7 0-10 0,4 0 0 15,4 3 0-15,-1-3 0 0,-3 0 0 16,3 7 0-16,1-7 0 0,-1 3 0 0,-3-3 0 0,7 0 0 0,7 6 11 15,-4-6-11-15,-10 3 0 0,7-3 0 0,7 0 0 16,0 0 0-16,0 0 8 0,-4 0-8 0,-3 0 0 0,10 0 9 16,8 0-1-16,-1 0 0 0,-6 0 0 0,3 0 0 15,3 0 16-15,-3 0 4 0,-3 0 0 0,6 0 0 16,4 0-4-16,0 0 0 0,1 0 0 0,-1 0 0 16,3 6-10-16,-3-6-2 0,-3 3-1 0,-1-3 0 15,4 7-11-15,-3-7 0 0,-4 6 0 0,7-6 8 16,0 3-8-16,-3-3 0 0,-4 0 0 0,3 0 0 15,8 0 0-15,-8-3 0 0,1 3 0 0,-1-6 0 16,1 6 0-16,-1-7 0 0,-3 4-9 0,0-3 9 16,4-3 16-16,-1-1 9 0,-3 7 3 0,4-6 0 15,3-4-19-15,-4 10-9 0,-6-6 10 0,6 2-10 0,12 4 0 16,-8-3-15-16,-4 3 2 0,1-3 0 16,3 6-97-16,0 0-19 15,-4 0-4-15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172"/>
            <a:ext cx="10515600" cy="8397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9"/>
            <a:ext cx="10515600" cy="4886045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1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0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7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112/notes/notes-recursion-part1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D8FD-3869-4AF7-957C-E0EB11B9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172"/>
            <a:ext cx="10515600" cy="83973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Warm-up 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819E-7453-4633-9DED-17455957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90919"/>
            <a:ext cx="10515600" cy="4886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Complete the recursive function for factorial!</a:t>
            </a:r>
          </a:p>
          <a:p>
            <a:r>
              <a:rPr lang="en-US" dirty="0">
                <a:solidFill>
                  <a:srgbClr val="7030A0"/>
                </a:solidFill>
              </a:rPr>
              <a:t>Note: A recursive function calls itself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factorial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___________: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___________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___________________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D369C-5686-4C01-BA83-938C271D8A14}"/>
              </a:ext>
            </a:extLst>
          </p:cNvPr>
          <p:cNvSpPr txBox="1">
            <a:spLocks/>
          </p:cNvSpPr>
          <p:nvPr/>
        </p:nvSpPr>
        <p:spPr>
          <a:xfrm>
            <a:off x="8561609" y="2307771"/>
            <a:ext cx="1817914" cy="4125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0! = 1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1! = 1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2! = 2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3! = 6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4! =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ACE84E-93D7-48BA-AEF3-A1E2F38719F0}"/>
                  </a:ext>
                </a:extLst>
              </p14:cNvPr>
              <p14:cNvContentPartPr/>
              <p14:nvPr/>
            </p14:nvContentPartPr>
            <p14:xfrm>
              <a:off x="2246760" y="2382480"/>
              <a:ext cx="5610960" cy="254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ACE84E-93D7-48BA-AEF3-A1E2F3871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400" y="2373120"/>
                <a:ext cx="5629680" cy="25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62200" y="2323652"/>
            <a:ext cx="7338508" cy="4400998"/>
          </a:xfrm>
        </p:spPr>
        <p:txBody>
          <a:bodyPr>
            <a:normAutofit/>
          </a:bodyPr>
          <a:lstStyle/>
          <a:p>
            <a:r>
              <a:rPr lang="en-US" dirty="0"/>
              <a:t>How long does it take us to find a number we are looking for?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start at the front and proceed forward, each item you examine rules out 1 item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9400" y="33528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B1F53-9FEB-4A6B-859C-181079C53AE8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0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9E636-3B47-46DD-80AD-568E1DC9CDA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3050" y="1659442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2DFA3D-4B6A-4875-9E22-A973D879F849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74626-3D21-4D48-BF7C-547ABEF74C6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01688" y="2736028"/>
            <a:ext cx="7338508" cy="386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If instead we </a:t>
            </a:r>
            <a:r>
              <a:rPr lang="en-US" b="1"/>
              <a:t>jump right to the middle</a:t>
            </a:r>
            <a:r>
              <a:rPr lang="en-US"/>
              <a:t>, one of three things can happen: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/>
              <a:t>The middle one happens to be the number we were looking for, yay!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/>
              <a:t>We realize we went too far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/>
              <a:t>We realize we didn’t go far enough</a:t>
            </a:r>
          </a:p>
          <a:p>
            <a:pPr marL="365760" lvl="1" indent="0">
              <a:buFont typeface="Wingdings" panose="05000000000000000000" pitchFamily="2" charset="2"/>
              <a:buNone/>
            </a:pPr>
            <a:r>
              <a:rPr lang="en-US" b="1"/>
              <a:t>Ruling out HALF the options in one step is </a:t>
            </a:r>
            <a:r>
              <a:rPr lang="en-US" b="1" u="sng"/>
              <a:t>so much </a:t>
            </a:r>
            <a:r>
              <a:rPr lang="en-US" b="1"/>
              <a:t>faster than only ruling out one!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512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01688" y="2736028"/>
            <a:ext cx="7338508" cy="3860800"/>
          </a:xfrm>
        </p:spPr>
        <p:txBody>
          <a:bodyPr>
            <a:normAutofit/>
          </a:bodyPr>
          <a:lstStyle/>
          <a:p>
            <a:r>
              <a:rPr lang="en-US" dirty="0"/>
              <a:t>If instead we </a:t>
            </a:r>
            <a:r>
              <a:rPr lang="en-US" b="1" dirty="0"/>
              <a:t>jump right to the middle</a:t>
            </a:r>
            <a:r>
              <a:rPr lang="en-US" dirty="0"/>
              <a:t>, one of three things can happen: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The middle one happens to be the number we were looking for, yay!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/>
              <a:t>We realize we went too far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/>
              <a:t>We realize we didn’t go far enough</a:t>
            </a:r>
          </a:p>
          <a:p>
            <a:pPr marL="365760" lvl="1" indent="0">
              <a:buNone/>
            </a:pPr>
            <a:r>
              <a:rPr lang="en-US" b="1" dirty="0"/>
              <a:t>Ruling out HALF the options in one step is </a:t>
            </a:r>
            <a:r>
              <a:rPr lang="en-US" b="1" u="sng" dirty="0"/>
              <a:t>so much </a:t>
            </a:r>
            <a:r>
              <a:rPr lang="en-US" b="1" dirty="0"/>
              <a:t>faster than only ruling out one!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9DE63D-029E-47DE-81E5-5BB54264583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3050" y="1659442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71369-BBA7-47DF-86FC-A3B7787B79D9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1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62200" y="2819400"/>
            <a:ext cx="7338508" cy="3048000"/>
          </a:xfrm>
        </p:spPr>
        <p:txBody>
          <a:bodyPr>
            <a:normAutofit/>
          </a:bodyPr>
          <a:lstStyle/>
          <a:p>
            <a:r>
              <a:rPr lang="en-US" sz="2800" dirty="0"/>
              <a:t>Let’s say the answer was C, “we didn’t go far enough”</a:t>
            </a:r>
          </a:p>
          <a:p>
            <a:r>
              <a:rPr lang="en-US" sz="2800" dirty="0"/>
              <a:t>We ruled out the entire first half, and now only have the second half to search</a:t>
            </a:r>
          </a:p>
          <a:p>
            <a:r>
              <a:rPr lang="en-US" sz="2800" dirty="0"/>
              <a:t>We could start at the front of the second half and proceed forward…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9400" y="16764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747D5D34-F229-4C04-9C3C-53C025BB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6CBD-67FC-4A49-AF5A-844F02209943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0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62200" y="2819400"/>
            <a:ext cx="7338508" cy="3124200"/>
          </a:xfrm>
        </p:spPr>
        <p:txBody>
          <a:bodyPr>
            <a:noAutofit/>
          </a:bodyPr>
          <a:lstStyle/>
          <a:p>
            <a:r>
              <a:rPr lang="en-US" sz="2800" dirty="0"/>
              <a:t>Let’s say the answer was C, “we didn’t go far enough”</a:t>
            </a:r>
          </a:p>
          <a:p>
            <a:r>
              <a:rPr lang="en-US" sz="2800" dirty="0"/>
              <a:t>We ruled out the entire first half, and now only have the second half to search</a:t>
            </a:r>
          </a:p>
          <a:p>
            <a:r>
              <a:rPr lang="en-US" sz="2800" dirty="0"/>
              <a:t>We could start at the front of the second half and proceed forward…</a:t>
            </a:r>
            <a:r>
              <a:rPr lang="en-US" sz="2800" dirty="0">
                <a:solidFill>
                  <a:schemeClr val="accent1"/>
                </a:solidFill>
              </a:rPr>
              <a:t>but why do that when we know we have a better way?</a:t>
            </a:r>
          </a:p>
          <a:p>
            <a:r>
              <a:rPr lang="en-US" sz="2800" b="1" dirty="0"/>
              <a:t>Jump right to the middle </a:t>
            </a:r>
            <a:r>
              <a:rPr lang="en-US" sz="2800" dirty="0"/>
              <a:t>of the region to 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9400" y="16764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F237B7E-466E-44FE-A644-A12E400C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1A885-A7C8-478F-9A3C-CB1C90823156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62200" y="2819400"/>
            <a:ext cx="7338508" cy="3124200"/>
          </a:xfrm>
        </p:spPr>
        <p:txBody>
          <a:bodyPr>
            <a:noAutofit/>
          </a:bodyPr>
          <a:lstStyle/>
          <a:p>
            <a:r>
              <a:rPr lang="en-US" sz="2800" dirty="0"/>
              <a:t>Let’s say the answer was C, “we didn’t go far enough”</a:t>
            </a:r>
          </a:p>
          <a:p>
            <a:r>
              <a:rPr lang="en-US" sz="2800" dirty="0"/>
              <a:t>We ruled out the entire first half, and now only have the second half to search</a:t>
            </a:r>
          </a:p>
          <a:p>
            <a:r>
              <a:rPr lang="en-US" sz="2800" dirty="0"/>
              <a:t>We could start at the front of the second half and proceed forward…</a:t>
            </a:r>
            <a:r>
              <a:rPr lang="en-US" sz="2800" dirty="0">
                <a:solidFill>
                  <a:schemeClr val="accent1"/>
                </a:solidFill>
              </a:rPr>
              <a:t>but why do that when we know we have a better way?</a:t>
            </a:r>
          </a:p>
          <a:p>
            <a:r>
              <a:rPr lang="en-US" sz="2800" b="1" dirty="0"/>
              <a:t>Jump right to the middle </a:t>
            </a:r>
            <a:r>
              <a:rPr lang="en-US" sz="2800" dirty="0"/>
              <a:t>of the region to 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9400" y="16764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Explosion 2 4"/>
          <p:cNvSpPr/>
          <p:nvPr>
            <p:custDataLst>
              <p:tags r:id="rId3"/>
            </p:custDataLst>
          </p:nvPr>
        </p:nvSpPr>
        <p:spPr>
          <a:xfrm>
            <a:off x="4012154" y="3048000"/>
            <a:ext cx="4038600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RECURSION!!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45CC48-57C0-44B6-AD4A-62D902F7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79F9-6EF1-46F8-B0B4-514948A0AEA7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0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21F9-24E5-4517-AB90-CB2A1847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4A3D8-0A17-4F89-832A-E3B4A271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775" y="1100902"/>
            <a:ext cx="9759950" cy="5973623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 data,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binarySearch2(data, key,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(data)-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binarySearch2(list data,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first,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last)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//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base case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mid = (first + last) // 2;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(data[mid] == key)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(data[mid] &gt; key)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binarySearch2(data, key, first, mid-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binarySearch2(data, key, mid+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last)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B94EE7-DC60-4EF0-A02E-4D83AC8F5077}"/>
                  </a:ext>
                </a:extLst>
              </p14:cNvPr>
              <p14:cNvContentPartPr/>
              <p14:nvPr/>
            </p14:nvContentPartPr>
            <p14:xfrm>
              <a:off x="165240" y="1096560"/>
              <a:ext cx="764640" cy="177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B94EE7-DC60-4EF0-A02E-4D83AC8F50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80" y="1087200"/>
                <a:ext cx="783360" cy="17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6D0AD7-F7F5-46B3-925F-551344847AD7}"/>
                  </a:ext>
                </a:extLst>
              </p14:cNvPr>
              <p14:cNvContentPartPr/>
              <p14:nvPr/>
            </p14:nvContentPartPr>
            <p14:xfrm>
              <a:off x="7791480" y="5135760"/>
              <a:ext cx="1836720" cy="4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6D0AD7-F7F5-46B3-925F-551344847A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2120" y="5126400"/>
                <a:ext cx="185544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13323" y="1114425"/>
            <a:ext cx="8284935" cy="4921250"/>
          </a:xfrm>
        </p:spPr>
        <p:txBody>
          <a:bodyPr>
            <a:noAutofit/>
          </a:bodyPr>
          <a:lstStyle/>
          <a:p>
            <a:r>
              <a:rPr lang="en-US" sz="2800" dirty="0"/>
              <a:t>What would be a good </a:t>
            </a:r>
            <a:r>
              <a:rPr lang="en-US" sz="2800" dirty="0">
                <a:solidFill>
                  <a:schemeClr val="accent1"/>
                </a:solidFill>
              </a:rPr>
              <a:t>base case </a:t>
            </a:r>
            <a:r>
              <a:rPr lang="en-US" sz="2800" dirty="0"/>
              <a:t>for our Binary Search function?</a:t>
            </a:r>
          </a:p>
          <a:p>
            <a:r>
              <a:rPr lang="en-US" sz="2800" dirty="0"/>
              <a:t>Select all that apply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Only three items remain: save yourself an unnecessary function call that would trivially divide them into halves of size 1, and just check all three.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Only two items remain: can’t divide into two halves with a middle, so just check the two.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Only one item remains: just check it.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No items remain: obviously we didn’t find it.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EA4AFD-126F-465F-9C31-F96FDBE5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5FA28-B49F-4E2F-BF66-F982B53ADEC4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243"/>
            <a:ext cx="7886700" cy="3671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the time complexity of binary search?</a:t>
            </a:r>
          </a:p>
          <a:p>
            <a:r>
              <a:rPr lang="en-US" dirty="0"/>
              <a:t>A: O(1)</a:t>
            </a:r>
          </a:p>
          <a:p>
            <a:r>
              <a:rPr lang="en-US" dirty="0"/>
              <a:t>B: O(N)</a:t>
            </a:r>
          </a:p>
          <a:p>
            <a:r>
              <a:rPr lang="en-US" dirty="0"/>
              <a:t>C: O(N/2)</a:t>
            </a:r>
          </a:p>
          <a:p>
            <a:r>
              <a:rPr lang="en-US" dirty="0"/>
              <a:t>D: O(log N)</a:t>
            </a:r>
          </a:p>
          <a:p>
            <a:r>
              <a:rPr lang="en-US" dirty="0"/>
              <a:t>E: None of the above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E95A70-1291-457C-8354-0F76FA5FD245}"/>
                  </a:ext>
                </a:extLst>
              </p14:cNvPr>
              <p14:cNvContentPartPr/>
              <p14:nvPr/>
            </p14:nvContentPartPr>
            <p14:xfrm>
              <a:off x="763200" y="2442240"/>
              <a:ext cx="2280240" cy="151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E95A70-1291-457C-8354-0F76FA5FD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40" y="2432880"/>
                <a:ext cx="2298960" cy="15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82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743-AE57-4773-B71D-04D0077B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log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3ECF-18AA-4747-A7CD-41025F6FB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271888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513453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Recursion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03666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Dealing with multiple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Exercises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Guess a number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Binary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Computational complexity O(log 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Practical considerations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Proof by induction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B4387B-6476-434D-A44F-437217F05491}"/>
                  </a:ext>
                </a:extLst>
              </p14:cNvPr>
              <p14:cNvContentPartPr/>
              <p14:nvPr/>
            </p14:nvContentPartPr>
            <p14:xfrm>
              <a:off x="537120" y="4859280"/>
              <a:ext cx="5739480" cy="4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B4387B-6476-434D-A44F-437217F054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760" y="4849920"/>
                <a:ext cx="575820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70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D8FD-3869-4AF7-957C-E0EB11B9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172"/>
            <a:ext cx="10515600" cy="83973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819E-7453-4633-9DED-17455957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90919"/>
            <a:ext cx="10515600" cy="4886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Complete the recursive function for factorial!</a:t>
            </a:r>
          </a:p>
          <a:p>
            <a:r>
              <a:rPr lang="en-US" dirty="0">
                <a:solidFill>
                  <a:srgbClr val="7030A0"/>
                </a:solidFill>
              </a:rPr>
              <a:t>Note: A recursive function calls itself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factorial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___________: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___________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___________________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D369C-5686-4C01-BA83-938C271D8A14}"/>
              </a:ext>
            </a:extLst>
          </p:cNvPr>
          <p:cNvSpPr txBox="1">
            <a:spLocks/>
          </p:cNvSpPr>
          <p:nvPr/>
        </p:nvSpPr>
        <p:spPr>
          <a:xfrm>
            <a:off x="8561609" y="2307771"/>
            <a:ext cx="1817914" cy="4125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0! =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1! =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2!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3! =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4! = 24</a:t>
            </a:r>
          </a:p>
        </p:txBody>
      </p:sp>
    </p:spTree>
    <p:extLst>
      <p:ext uri="{BB962C8B-B14F-4D97-AF65-F5344CB8AC3E}">
        <p14:creationId xmlns:p14="http://schemas.microsoft.com/office/powerpoint/2010/main" val="141857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D8FD-3869-4AF7-957C-E0EB11B9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172"/>
            <a:ext cx="10515600" cy="83973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819E-7453-4633-9DED-17455957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90919"/>
            <a:ext cx="11601450" cy="4886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https://www.cs.cmu.edu/~112/notes/notes-recursion-part1.html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Template</a:t>
            </a:r>
            <a:endParaRPr lang="en-US" dirty="0">
              <a:solidFill>
                <a:srgbClr val="7030A0"/>
              </a:solidFill>
            </a:endParaRPr>
          </a:p>
          <a:p>
            <a:endParaRPr lang="en-US" sz="800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recursiveFunction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(this is the base case):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do something non-recursive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do something recursive</a:t>
            </a:r>
          </a:p>
        </p:txBody>
      </p:sp>
    </p:spTree>
    <p:extLst>
      <p:ext uri="{BB962C8B-B14F-4D97-AF65-F5344CB8AC3E}">
        <p14:creationId xmlns:p14="http://schemas.microsoft.com/office/powerpoint/2010/main" val="53336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Dealing with multiple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Exercises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Guess a number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Binary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Practical considerations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Proof by induction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01B8B0-80D9-400D-B460-247B954B2F40}"/>
                  </a:ext>
                </a:extLst>
              </p14:cNvPr>
              <p14:cNvContentPartPr/>
              <p14:nvPr/>
            </p14:nvContentPartPr>
            <p14:xfrm>
              <a:off x="3067200" y="4968720"/>
              <a:ext cx="955080" cy="24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01B8B0-80D9-400D-B460-247B954B2F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7840" y="4959360"/>
                <a:ext cx="97380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Previous lecture slides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Dealing with multiple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Exercises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Guess a number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Binary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Practical considerations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Proof by induction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1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5382932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1 and 64.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What is the maximum number of guesses you’ll need to play this game?</a:t>
            </a:r>
          </a:p>
          <a:p>
            <a:endParaRPr lang="en-US" dirty="0"/>
          </a:p>
          <a:p>
            <a:r>
              <a:rPr lang="en-US" dirty="0"/>
              <a:t>A: 6</a:t>
            </a:r>
          </a:p>
          <a:p>
            <a:r>
              <a:rPr lang="en-US" dirty="0"/>
              <a:t>B: 7</a:t>
            </a:r>
          </a:p>
          <a:p>
            <a:r>
              <a:rPr lang="en-US" dirty="0"/>
              <a:t>C: 32</a:t>
            </a:r>
          </a:p>
          <a:p>
            <a:r>
              <a:rPr lang="en-US" dirty="0"/>
              <a:t>D: 64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B0FD5C-A6AB-4D77-97C0-1222BDC39697}"/>
                  </a:ext>
                </a:extLst>
              </p14:cNvPr>
              <p14:cNvContentPartPr/>
              <p14:nvPr/>
            </p14:nvContentPartPr>
            <p14:xfrm>
              <a:off x="230040" y="152640"/>
              <a:ext cx="10832040" cy="631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B0FD5C-A6AB-4D77-97C0-1222BDC396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680" y="143280"/>
                <a:ext cx="10850760" cy="63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14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2499548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</a:t>
            </a:r>
            <a:r>
              <a:rPr lang="en-US" dirty="0">
                <a:solidFill>
                  <a:srgbClr val="C00000"/>
                </a:solidFill>
              </a:rPr>
              <a:t>1 and N</a:t>
            </a:r>
            <a:r>
              <a:rPr lang="en-US" dirty="0"/>
              <a:t>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What is the maximum number of guesses you’ll need to play this game?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566462"/>
                  </p:ext>
                </p:extLst>
              </p:nvPr>
            </p:nvGraphicFramePr>
            <p:xfrm>
              <a:off x="995519" y="3429000"/>
              <a:ext cx="996775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259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923652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989532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16021646"/>
                        </a:ext>
                      </a:extLst>
                    </a:gridCol>
                  </a:tblGrid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26.6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566462"/>
                  </p:ext>
                </p:extLst>
              </p:nvPr>
            </p:nvGraphicFramePr>
            <p:xfrm>
              <a:off x="995519" y="3429000"/>
              <a:ext cx="996775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259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923652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989532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1602164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9333" r="-42229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07895" r="-42229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26.6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10667" r="-42229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84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6276-75F4-41D2-8AD0-0F429AB19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Classic CS problem:</a:t>
            </a:r>
            <a:br>
              <a:rPr lang="en-US" dirty="0"/>
            </a:br>
            <a:r>
              <a:rPr lang="en-US" dirty="0"/>
              <a:t>Searching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CF327-7E53-48E1-B902-C2FE8BB7D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62200" y="2323652"/>
            <a:ext cx="7338508" cy="4350198"/>
          </a:xfrm>
        </p:spPr>
        <p:txBody>
          <a:bodyPr>
            <a:normAutofit/>
          </a:bodyPr>
          <a:lstStyle/>
          <a:p>
            <a:r>
              <a:rPr lang="en-US" dirty="0"/>
              <a:t>How long does it take us to find a number we are looking for?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9400" y="33528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2AC639-9C70-45E7-888C-74152F681745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1298</Words>
  <Application>Microsoft Office PowerPoint</Application>
  <PresentationFormat>Widescreen</PresentationFormat>
  <Paragraphs>354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Consolas</vt:lpstr>
      <vt:lpstr>Courier New</vt:lpstr>
      <vt:lpstr>Wingdings</vt:lpstr>
      <vt:lpstr>Office Theme</vt:lpstr>
      <vt:lpstr>1_Office Theme</vt:lpstr>
      <vt:lpstr>Warm-up as you walk in</vt:lpstr>
      <vt:lpstr>  10-607 Computational Foundations for Machine Learning  Recursion</vt:lpstr>
      <vt:lpstr>Plan</vt:lpstr>
      <vt:lpstr>Computation Complexity</vt:lpstr>
      <vt:lpstr>Plan</vt:lpstr>
      <vt:lpstr>Poll 1</vt:lpstr>
      <vt:lpstr>Guess a Number</vt:lpstr>
      <vt:lpstr>Classic CS problem: Searching</vt:lpstr>
      <vt:lpstr>Imagine storing sorted data in an array</vt:lpstr>
      <vt:lpstr>Imagine storing sorted data in an array</vt:lpstr>
      <vt:lpstr>Imagine storing sorted data in an array</vt:lpstr>
      <vt:lpstr>Imagine storing sorted data in an array</vt:lpstr>
      <vt:lpstr>Binary search</vt:lpstr>
      <vt:lpstr>Binary search</vt:lpstr>
      <vt:lpstr>Binary search</vt:lpstr>
      <vt:lpstr>Binary search</vt:lpstr>
      <vt:lpstr>Poll 2</vt:lpstr>
      <vt:lpstr>Poll 3</vt:lpstr>
      <vt:lpstr>Plotting log functions</vt:lpstr>
      <vt:lpstr>Plan</vt:lpstr>
      <vt:lpstr>Factorial</vt:lpstr>
      <vt:lpstr>Recursion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109</cp:revision>
  <dcterms:created xsi:type="dcterms:W3CDTF">2020-05-18T13:01:09Z</dcterms:created>
  <dcterms:modified xsi:type="dcterms:W3CDTF">2021-11-19T14:22:52Z</dcterms:modified>
</cp:coreProperties>
</file>