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357" r:id="rId2"/>
    <p:sldId id="2329" r:id="rId3"/>
    <p:sldId id="381" r:id="rId4"/>
    <p:sldId id="402" r:id="rId5"/>
    <p:sldId id="2362" r:id="rId6"/>
    <p:sldId id="2363" r:id="rId7"/>
    <p:sldId id="388" r:id="rId8"/>
    <p:sldId id="392" r:id="rId9"/>
    <p:sldId id="389" r:id="rId10"/>
    <p:sldId id="390" r:id="rId11"/>
    <p:sldId id="391" r:id="rId12"/>
    <p:sldId id="393" r:id="rId13"/>
    <p:sldId id="400" r:id="rId14"/>
    <p:sldId id="397" r:id="rId15"/>
    <p:sldId id="399" r:id="rId16"/>
    <p:sldId id="398" r:id="rId17"/>
    <p:sldId id="401" r:id="rId18"/>
    <p:sldId id="384" r:id="rId19"/>
    <p:sldId id="383" r:id="rId20"/>
    <p:sldId id="382" r:id="rId21"/>
    <p:sldId id="403" r:id="rId22"/>
    <p:sldId id="2364" r:id="rId23"/>
    <p:sldId id="2365" r:id="rId24"/>
    <p:sldId id="2366" r:id="rId25"/>
    <p:sldId id="2371" r:id="rId26"/>
    <p:sldId id="2368" r:id="rId27"/>
    <p:sldId id="2372" r:id="rId28"/>
    <p:sldId id="2373" r:id="rId29"/>
    <p:sldId id="2370" r:id="rId30"/>
    <p:sldId id="2376" r:id="rId31"/>
    <p:sldId id="2367" r:id="rId32"/>
    <p:sldId id="2374" r:id="rId33"/>
    <p:sldId id="2369" r:id="rId34"/>
    <p:sldId id="2375" r:id="rId35"/>
    <p:sldId id="2379" r:id="rId36"/>
    <p:sldId id="2378" r:id="rId37"/>
    <p:sldId id="2377" r:id="rId3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20:24:14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21551 10675 1094 0,'-10'-9'48'0,"10"3"11"0,0-4-47 0,0 1-12 15,0 3 0-15,3-4 0 0,-3 7 282 0,7-3 54 16,0 3 12-16,-7 3 1 0,0 0-251 0,0 0-50 16,0 0-11-16,0 0-1 0,0 0-12 0,-3 9-1 15,3 4-1-15,-7 12 0 0,-7 0-2 0,-1 9 0 16,1 4 0-16,-7 6 0 0,7 3 7 0,-7 6 1 16,-4 7 0-16,4-4 0 0,0 4-1 0,0-4 0 15,0-3 0-15,3 1 0 0,0-10-18 0,4 3-9 16,4 3 10-16,3-6-850 0,3-7-171 0</inkml:trace>
  <inkml:trace contextRef="#ctx0" brushRef="#br0" timeOffset="16308.03">20623 12623 172 0,'0'0'16'0,"0"0"-16"0,0 0 0 0,0 0 0 15,0 0 420-15,0 0 82 0,0 0 16 16,-7-3 3-16,4-4-413 0,3 7-82 0,0 0-17 0,0 0-9 16,-7-6 0-16,7 6 0 0,0 0 0 0,0 0 0 15,-4-3 12-15,4 3-3 0,0 0-1 0,0 0 0 16,0 0 46-16,0 0 9 0,0 0 1 0,0 0 1 16,0 0 2-16,0 0 0 0,0 0 0 0,0 0 0 15,0 0-23-15,0 0-4 0,-3 9 0 0,-1 1-1 16,1 5-25-16,-4-2-5 0,7-7-1 0,-4 4 0 15,-3 8-8-15,0-8 0 0,0 5-10 0,-4-5 10 16,1 9 0-16,-1 0 0 0,-3-1 8 0,3 4-8 16,1-3 12-16,-1 0-4 0,1 0 0 0,3-4-8 15,3 4 14-15,-3 0-4 0,4-3-1 0,-1-4 0 0,4 4 0 16,0-7 0-16,0 7 0 0,4-7 0 0,-1 1 5 16,1-7 1-16,3 6 0 0,-4-2 0 15,-3-7-1-15,0 0 0 0,0 0 0 0,7-7 0 0,4 4-1 16,-8-6 0-16,1-7 0 0,-1 7 0 0,1-10 0 15,-4 3 0-15,3-3 0 0,1-9 0 0,0 3-5 0,-4-9 0 16,3 5-8-16,1-5 12 0,-1 3-12 16,4-4 0-16,0 1 0 0,0 5 0 0,4 4 0 0,-4 0 0 15,3-3 0-15,1 9 0 0,3 0 8 0,0 4-8 16,4-4 0-16,-4 3 9 0,4 7-9 0,-1-1 0 16,1 1 0-16,0 0 0 0,6 2 0 0,-3 4 0 0,1 3-9 15,-5 0 9-15,4-6 0 0,-3 12-8 0,0-6 8 0,-1 10 0 16,-3-4-10-16,4-3 10 0,0 6-8 15,-8 1 8-15,4 5 0 0,-3-5 0 16,0 9 0-16,3-1 0 0,-7 1 0 0,3 6 0 16,1 4 0-16,-4-4 0 0,4 0 0 0,-4-6 0 0,0 9 0 0,0-3 0 15,3 3 0-15,-3-9 0 0,4 6 0 16,-4-6 0-16,0 0 0 0,0 3 0 0,-3-4 0 0,-1-5 0 16,4 3 0-16,-3 2 0 0,3-8-8 15,-4-1 8-15,1 1 0 0,-1-1 0 0,4-3 0 0,1 4 0 16,-5-1-11-16,1-3-3 0,-1 4-1 0,-3-10 0 15,4 3-27-15,-4 6-6 16,3-2 0-16,-3-7-1 0,0 0-70 0,7 6-13 0,-7-6-4 0,7 3 0 16,-7-3 0-16,11 0-1 15,-1-9 0-15,1 2-467 0,0 4-92 0</inkml:trace>
  <inkml:trace contextRef="#ctx0" brushRef="#br0" timeOffset="16640.93">21516 12482 2142 0,'0'0'47'0,"0"0"9"0,0 0 3 0,-7 6 1 0,3-3-48 0,1 3-12 0,-1 4 0 0,1-1 0 16,3-3 0-16,0 4 9 0,0-1-9 0,0 1 8 15,3 8-8-15,-3-2 0 0,0-3 0 0,0 12 0 16,4-7 0-16,-4 8 0 0,0 2-12 0,0-3 12 16,3 3 0-16,1 0 0 0,-4 4 9 0,3-10-1 15,-3 3-8-15,4 0 8 0,7 0-8 0,-8-3 8 16,1-3-23-16,-1-4-4 0,1 4-1 0,-1-3 0 31,4-7-186-31,-7 1-38 0,0-1-7 0,0-9-1 0</inkml:trace>
  <inkml:trace contextRef="#ctx0" brushRef="#br0" timeOffset="16885.75">21347 12773 403 0,'0'0'17'0,"0"0"5"0,0 0-22 0,0 0 0 16,0 0 0-16,0 0 0 0,0 0 442 0,10-6 84 15,-3 6 17-15,4 0 3 0,3 0-437 0,-3 0-87 16,3-3-22-16,-4 3 0 0,8 0 0 0,-4 0 8 16,-3 3-8-16,3-3 0 0,0 6-9 0,0-6-7 15,0 3 0-15,-3-3-1 16,-1 7-35-16,4-1-8 0,4-3 0 0,-8-3-1 15,-2 0-19-15,6 6-3 0,3-3-1 0,1-3-764 0</inkml:trace>
  <inkml:trace contextRef="#ctx0" brushRef="#br0" timeOffset="17174.58">21978 12309 2476 0,'-11'-6'220'0,"4"6"-176"0,0 0-35 0,0 6-9 16,-7-6 46-16,7 9 7 0,0 1 2 0,4-1 0 16,6 7-75-16,-6 3-16 0,-4 0-2 0,3 6-1 0,4 3 21 15,0 0 4-15,-4 4 1 0,4-1 0 0,4 3 13 16,0 1 0-16,3 2 0 0,-7-2 0 15,0-1 0-15,3 1 16 0,4-4-3 0,0 1-1 0,-3-4 3 0,-1 0 0 16,4 0 0-16,0 4 0 0,0-10-15 0,4 3-10 16,-4-6 2-16,4-1-753 15,3 4-151-15</inkml:trace>
  <inkml:trace contextRef="#ctx0" brushRef="#br0" timeOffset="35970.71">21258 14128 691 0,'0'0'61'0,"-14"0"-49"0,7-6-12 0,-3 6 0 16,-4 6 220-16,3-6 42 0,0-6 8 0,4 6 2 15,0 0-190-15,7 0-38 0,0 0-7 0,0 0-1 0,0 0-7 16,0 0-1-16,0 0 0 0,0 0 0 0,0 0-20 0,0 0-8 16,0 0 0-16,4 9 0 0,-1 0 0 0,-3 7 0 15,0-7 0-15,0 1 0 0,0-1 33 0,0 7 1 16,0-7 0-16,-3 1 0 0,-1 2-5 0,-3 4-1 16,4 0 0-16,-4-4 0 0,3 10 3 0,-3-3 0 15,4 0 0-15,-1 0 0 0,-3-1-9 0,3-8-2 16,1 9 0-16,-1-4 0 0,4 4-4 0,-3-9-2 15,3 5 0-15,-4 1 0 0,4-4 5 0,0-2 1 16,-7-1 0-16,7-9 0 0,0 0 8 16,0 0 3-16,0 0 0 0,0 0 0 0,0 0-5 0,0 0-1 15,0 0 0-15,0 0 0 0,0 0-2 0,0 0-1 16,0-9 0-16,-3-1 0 0,-1 1 5 0,1 0 1 0,3-1 0 16,0-5 0-16,0 2-16 0,3-6-2 0,1-3-1 15,-1 3 0-15,4 1-9 0,-3-1 0 16,3-6 9-16,0 6-9 0,0 3 0 0,-3-3 0 15,3 1-12-15,0-1 4 0,0 3 8 0,0-3 14 16,3 0-3-16,1 4-1 0,3 2-10 0,-3-2 0 0,6-1-12 16,-3 6 12-16,0-2 0 0,1 3 0 0,2-1 0 0,1-2 0 15,3 8-10-15,0-2 10 0,-3-3 0 0,3 9-9 16,-3 0 9-16,-1 0-8 0,1 0 8 0,0 6-8 16,-4-3 8-16,-4 3 0 0,4 4-9 0,-3-1 9 15,0 1 0-15,-4-1 0 0,0 7-9 0,3-4 9 16,-3 10 0-16,0-3 8 0,-3 0-8 0,-1 6 12 0,1-3 1 15,-1 3 0-15,1 0 0 0,-1 0 0 0,-3 3-2 0,4-6-1 16,0 3 0-16,-4-6 0 0,0 6-10 0,3-6 0 16,1 0 9-16,-4 3-9 0,0-10 10 0,0 7-2 15,0-3-8-15,0-7 12 0,0 7-12 0,0-3 0 16,-4-4 0-16,1 4 0 16,3-4-9-16,-4 0-2 0,0 1 0 0,-3-7 0 15,4 6-93-15,3-9-20 0,-4 0-3 0</inkml:trace>
  <inkml:trace contextRef="#ctx0" brushRef="#br0" timeOffset="37090.58">15434 6796 1094 0,'-18'7'97'0,"-6"-7"-77"0,-1-7-20 0,4 7 0 0,3 0 152 0,1 0 26 0,-8-3 6 0,7 3 0 16,1-6-100-16,-1 6-21 0,-3 0-4 0,7-3-1 15,0-3-19-15,3 6-4 0,0 0-1 0,1-4 0 16,3 4-9-16,3 0-1 0,4 0-1 0,0 0 0 16,0 0-15-16,0 0-8 0,0 0 10 0,0 0-10 15,0 0 0-15,7 4 0 0,4-4 0 0,7 6 0 16,6-3 12-16,8-3-4 0,-4 0-8 0,7 0 12 16,11 0 4-16,0 0 0 0,4 0 0 0,-1-3 0 15,4-3 6-15,7 6 2 0,0-10 0 0,3 10 0 16,4-9 4-16,0 2 2 0,0 7 0 0,0-9 0 15,-3 6 2-15,-1-3 0 0,1 2 0 0,-1-2 0 0,4 3-8 0,-3-3-2 16,-4 6 0-16,-4 0 0 16,-3 0-10-16,-3 0-3 0,-4-3 0 0,-4 3 0 15,0 0-9-15,-7 0 0 0,1 0 0 0,-8 0 0 0,-3 3 0 16,-4-3 0-16,-7 0 0 0,-3 0 0 16,-4 0-25-16,-7 0-7 0,0 0-2 0,-7 0 0 15,-8 9-89-15,-9-9-17 0,-1 6-4 0</inkml:trace>
  <inkml:trace contextRef="#ctx0" brushRef="#br0" timeOffset="40891.46">21117 15771 1821 0,'0'0'80'0,"0"0"18"0,-3-6-78 0,3 6-20 0,0 0 0 0,0 0 0 15,-4-3 48-15,4 3 5 0,0-7 2 0,4-2 0 16,-1 0-55-16,4-1-15 0,-7 10-1 0,7-6 0 16,0 3 28-16,-7 3 4 0,11-7 2 0,-11 7 0 15,7 0-8-15,4 0-2 0,-1 7 0 0,1-4 0 0,-4 3 16 0,3 4 4 16,-6-1 0-16,3 0 0 0,-3 7 0 0,-1-3 0 15,1-4 0-15,-1 7 0 0,-3 2-1 0,0-2 0 16,0 0 0-16,0 3 0 16,0-7 11-16,0 7 2 0,-3 3 1 0,3-3 0 15,3-7-7-15,-3 10-2 0,0-9 0 0,0 6 0 0,4-10-3 0,-4 7-1 16,-4-1 0-16,8-2 0 0,-1-7-28 0,1 10 0 16,-1-7 0-16,1-6 0 0,-4-3 12 15,3 10-3-15,-3-10-1 0,0 0 0 0,0 0-8 0,0 0 8 16,4 6-8-16,-4-6 8 0,0 0 8 0,0 0 0 15,0 0 1-15,0 0 0 0,7-6 15 0,-4-4 2 16,-3 7 1-16,0-6 0 0,0-7-22 0,0 10-4 0,0-7-1 0,0-2 0 16,0-4-8-16,0 0 0 0,4-6 0 15,-4 0 0-15,4 6 0 0,-1 0 8 16,1 0-8-16,3 1 0 0,0-7 0 0,0 9 0 0,3-3 0 16,-3 0 0-16,4 4 0 0,0 2 0 15,-1-3 0-15,1 7 0 0,-1 0 0 0,1-7 0 0,-4 13-11 16,4-7 11-16,-1 1 0 0,1 3 0 0,-11 6 0 0,10-4-8 15,-3-2 8-15,4 6-10 0,-1 6 10 0,-2-2-10 16,-1 2 10-16,0-3 0 0,3 3-9 0,1 4 9 16,-1-1 0-16,-3 1 0 0,4 5 0 0,0-2 0 15,-1 6 0-15,1-4 0 0,-4 4 0 0,3 0 0 16,5 6 0-16,-8-6 0 0,0 6 0 0,0 0 0 16,3-6 0-16,-3 0 0 0,-3 6 0 0,3-7 0 15,-4 1 9-15,5 0 0 0,-1-3 0 0,-4-7 0 0,-3 7-9 0,0-4 0 16,11-2 0-16,-4-1 0 0,-7 1 0 0,3-4 0 15,4-3 0-15,4 3 0 16,-1 1-105-16,-2-4-20 0,-8-3-4 0</inkml:trace>
  <inkml:trace contextRef="#ctx0" brushRef="#br0" timeOffset="48257.13">21442 17038 2127 0,'0'0'47'0,"0"0"9"0,-4-6 3 0,-3 6 1 0,0 0-48 0,0-4-12 0,4 4 0 0,3 0 0 15,-7-6 0-15,7 6 0 0,0 0 0 0,0 0 0 16,0 0 0-16,0 0 0 0,0 0 0 0,0 0 8 15,-4 10 19-15,1-4 3 0,-1 3 1 0,0 1 0 16,1 5 3-16,3-2 1 0,0 6 0 0,-4 0 0 0,4 6-3 16,4-7 0-16,-4 8 0 0,0 2 0 0,0-3 0 0,0 3 0 15,0-3 0-15,0 10 0 16,0-7 0-16,-4 6 0 0,4-9 0 0,0 4 0 0,-3-1-16 0,-1-3-3 16,-3-3-1-16,7 3 0 15,-3 0-12-15,-1-6 11 0,-3 0-11 0,4 0 10 0,-1-4-10 0,1 1 0 16,3-4 9-16,-4-2-9 0,4-1 0 15,0-2-8-15,0-7 0 0,0 0-1224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20:25:32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21636 10773 2109 0,'10'-16'93'0,"-6"10"20"0,0-4-90 0,-4 7-23 16,3-6 0-16,1-1 0 0,6 1 59 0,-6-7 7 16,-1 10 2-16,1-4 0 0,-1-2-21 0,4 6-4 0,-3-7-1 0,3 1 0 15,0 8-25-15,0-2-5 16,4-3 0-16,-11 9-1 0,0 0 4 0,0 0 1 15,10 0 0-15,-3 6 0 0,-7-6 9 0,4 9 3 0,-1 7 0 0,1-3 0 16,-4 5 8-16,0 8 3 0,-7-8 0 0,3 7 0 16,1 4-5-16,-4-4-1 0,-11 3 0 0,0 0 0 15,4 7-4-15,-3-1-1 16,-5 4 0-16,1-4 0 0,0 4-12 16,3-4-2-16,-3 1-1 0,4 3 0 0,-1-4-13 15,4-6 9-15,3-3-9 0,1 4 8 0,3-4-8 0,3 0 0 0,1-6 0 0,3-4 0 16,3-2-154-16,4 2-23 15,11-2-5-15,7-13-1 0</inkml:trace>
  <inkml:trace contextRef="#ctx0" brushRef="#br0" timeOffset="5786.8">20951 12441 57 0,'0'0'0'0,"-7"-6"0"15,4 6 0-15,-4-7 0 0,0 4 212 0,-4-3 38 0,1 3 7 0,-1-4 2 16,0-2-175-16,1 9-36 0,-1-9-6 0,1 9-2 16,-1-4-20-16,4-2-4 0,-4 0 0 0,4 3-1 15,0-3 56-15,4 6 11 0,-4 0 2 0,7 0 1 16,0 0 9-16,0 0 2 0,0 0 0 0,0 0 0 15,0 0-20-15,0 0-3 0,0 0-1 0,0 0 0 16,0 0-16-16,0 0-3 0,0 0-1 0,0 0 0 16,10 6-13-16,-3 3-3 0,-3 1-1 0,-1-1 0 15,8 0-11-15,-4 7-1 0,-3 0-1 0,3-4 0 16,-4 7-12-16,4-3-2 0,0 3-8 0,0 6 12 0,-3-6-3 16,3-1-1-16,-3 1 0 0,3 0 0 15,-4 6-8-15,1-9 0 0,-1-4 0 0,1 4 0 16,-4 3 0-16,3-10 0 0,-3 1 9 0,0-1-9 0,0 4 16 0,0-13-2 15,0 0 0-15,0 0 0 0,0 0 26 0,0 0 6 16,0 0 1-16,0 0 0 0,0 0-11 0,4-7-1 16,-1-2-1-16,1-7 0 0,-4 7-18 0,3-10-4 15,1 3-1-15,-1-3 0 0,-3 1-11 16,4-7 0-16,-1 3 0 0,1-3 8 0,-1-1-8 0,1 5 0 16,3-5 0-16,-3 1 0 0,3 7 0 0,0-8 0 15,3 8 0-15,-3-7 0 0,4 6 0 0,0 0 0 0,-1 0 0 16,1 3 0-16,-1-2 0 0,1 2 0 0,-1 7 0 15,1-10 0-15,3 9 0 0,0 1 0 0,0-1 0 16,0 4 0-16,1-3 0 0,-1 9 0 0,3 0 0 0,-3 0 0 16,4 0-8-16,-4 9 8 0,4-3-10 0,-1 4 10 15,-2 6-9-15,2-4 9 0,-3 4-8 0,0 3 8 16,1-1 0-16,2-2 0 16,-6 3 0-16,3 6-8 0,-4-6 8 0,1 9 0 0,0-9 0 15,-4 6 0-15,3 3 0 0,-3-3 0 0,0 0 0 0,-3-3 0 16,-1 3 8-16,4 4 4 15,-3-7 1-15,3-4 0 16,-3 1-37-16,3 0-8 0,-4-3-2 0,1-4 0 0,3 4-19 16,-4-7-4-16,4 1-1 0,-3-1 0 15,3-3-130-15,-7-6-25 0,3 4-6 0</inkml:trace>
  <inkml:trace contextRef="#ctx0" brushRef="#br0" timeOffset="6069.18">21978 12256 979 0,'0'0'43'0,"0"0"9"0,-7 0-41 0,7 0-11 16,0 0 0-16,-4 3 0 0,-3 3 348 0,7 4 68 15,0-1 14-15,4 0 2 0,-4 1-351 0,0-1-70 16,3 7-11-16,1-7-9 0,0 7 9 0,3-3 0 0,-7 2 0 0,7 4-8 15,0 0 8-15,0-3 0 16,-4 2 0-16,1 1 0 0,-1 6 0 0,1 0 0 0,-1-6 0 0,-3 6 8 31,0-3-36-31,0-6-6 0,4 12-2 0,-1-12 0 16,-6-4-92-16,-1 4-20 0,8 0-3 0,-1-4-757 0</inkml:trace>
  <inkml:trace contextRef="#ctx0" brushRef="#br0" timeOffset="6277.13">21756 12472 2188 0,'0'0'195'0,"0"0"-156"0,0 0-31 0,0 0-8 16,0 0 95-16,10 0 17 0,1 0 4 0,3-3 1 0,-3-3-117 0,10 6-13 15,7 0-8-15,-3-3-2 0,-4-4 23 0,4 4 0 16,-1-3 0-16,1 3 0 0,0-3-16 0,-4 6 5 15,0-7 1-15,0 4 0 16,4-3-146-16,0 6-28 0,-11-3-7 0,3-4-722 16</inkml:trace>
  <inkml:trace contextRef="#ctx0" brushRef="#br0" timeOffset="6559.32">22624 11980 172 0,'14'-6'8'0,"-14"6"1"0,0-4-9 0,0-2 0 0,0 6 0 0,0 0 0 15,7-3 334-15,-7 3 65 0,0 0 13 0,0 0 2 16,0 0-251-16,0 0-51 0,0 0-9 0,0 0-3 16,7 9-23-16,0 7-5 0,-7-3 0 0,0 5-1 15,0-2-2-15,0 9 0 0,3-6 0 0,1 9 0 16,-4 0-23-16,4 7-5 0,6-1-1 0,-6 1 0 15,3 3-22-15,-4-4-5 0,4 4-1 0,0 2 0 16,0-2-1-16,0 0-1 0,-10-4 0 0,6 4 0 16,8 3-10-16,-4-10 0 0,0 3 0 15,0 1 0-15,4-7-121 0,-1 4-27 16,19 8-4-16,2-24-918 0</inkml:trace>
  <inkml:trace contextRef="#ctx0" brushRef="#br0" timeOffset="14910.72">27171 15573 457 0,'0'0'20'0,"0"0"4"0,0 0-24 0,0 0 0 0,3-6 0 0,-3 6 0 0,8 0 0 0,-5-6-14 16,-3 6 2-16,7-3 0 0,-7 3 96 16,0 0 19-16,0 0 4 0,4 0 1 0,-4 0 32 0,0 0 6 15,0 0 2-15,0 0 0 0,7 0-52 0,-7 0-9 16,0 0-3-16,0 0 0 0,0 0-6 0,0 0-2 15,0 0 0-15,0 0 0 16,-7 3-22-16,0 3-5 0,7-6-1 0,-7 10 0 0,-1-4-20 0,1-3-5 16,4 3-1-16,-1 4 0 0,-3-7-3 0,0 3-1 15,4 3 0-15,-4 1 0 0,0-1-6 0,3 1-2 16,1-1 0-16,-4 7 0 0,-1-1-2 0,1-2-8 0,4 6 12 16,-1-3-4-16,1 2-8 0,-1 1 0 0,-3-3 0 0,4 3 0 15,3-1-8-15,-4 1 8 0,1-3-10 0,3 3 10 16,0-4 0-16,3-5 0 0,1 9 0 15,-1-10 0-15,1 0-20 0,3 1 0 16,0-4-1-16,3-3 0 16,-2 4-51-16,2-7-9 0,1 0-3 0,-1 0-806 0</inkml:trace>
  <inkml:trace contextRef="#ctx0" brushRef="#br0" timeOffset="15244.91">27425 15147 1785 0,'0'0'159'0,"0"0"-127"16,0 0-32-16,0 0 0 0,-7 0 124 0,7 0 18 16,0 0 4-16,0 0 1 0,0 0-121 0,0 0-26 15,0 0 0-15,0 0 0 0,0 0 0 0,0 0 0 0,0 0-9 0,0 0 9 16,0 0 0-16,-4 3 11 0,4 3-2 0,-3 4 0 16,3-10-9-16,0 0 0 15,0 0 0-15,-4 9 0 16,1-3-43-16,3-6-7 0,0 0-2 0,0 0-928 0</inkml:trace>
  <inkml:trace contextRef="#ctx0" brushRef="#br0" timeOffset="16249.56">27746 15689 288 0,'0'0'12'0,"0"0"4"0,0 0-16 0,0 0 0 16,0 0 0-16,0 0 0 0,0 0 264 0,0 0 51 0,-4 0 9 0,4 0 3 16,0 0-180-16,0 0-36 0,0 0-7 0,0 0-2 15,0 0-2-15,0 0-1 0,0 0 0 0,0 0 0 16,0 0-47-16,0 0-10 0,0 0-2 0,11 4 0 15,0-4-7-15,-1 0-1 0,4 0-1 0,-3 0 0 16,3 6-16-16,-3-6-3 0,3 0-1 0,-4 0 0 16,8-6-3-16,-4 6-8 0,0 0 12 0,4 0-4 15,-4-10-8-15,4 10-17 0,-1-9 4 0,1 3 1 16,-1 6-3-16,1-10 0 0,3 7 0 16,-3-3 0-16,-4 6-16 0,4-3-3 0,-8-4-1 0,4 7 0 15,0 0-21-15,1 0-5 0,-5 0-1 0,1 0-578 16,-1 0-116-16</inkml:trace>
  <inkml:trace contextRef="#ctx0" brushRef="#br0" timeOffset="16631.3">27591 15862 403 0,'0'0'36'15,"0"0"-36"-15,0 0 0 0,3 0 0 16,8 0 316-16,-4 0 57 0,0-9 11 0,0 9 3 16,0 0-278-16,4-7-55 0,3 7-11 0,0 0-3 15,0 0 4-15,4-3 0 0,-1 3 0 0,4 0 0 16,1 0-1-16,-1 0 0 0,0 0 0 0,4 0 0 16,-1 0-27-16,-2 3-6 0,-1-3-1 0,0 0 0 15,0 7-9-15,0-7 0 0,-3 0 0 0,3 0 0 16,-3 0-48-16,-1 0-4 0,1 0-2 0,0-7 0 15,-1 7-200-15,4-3-40 16,15-3-8-16,-12-4-2 0</inkml:trace>
  <inkml:trace contextRef="#ctx0" brushRef="#br0" timeOffset="17162.48">28889 15558 1796 0,'0'0'80'0,"0"0"16"0,0 0-77 0,0 0-19 15,0 0 0-15,0 0 0 0,0 0 12 0,0 0-2 16,0 0 0-16,0 0 0 0,0 0 35 0,0 0 7 16,-7 9 2-16,0 1 0 0,0-1-19 0,-4 7-4 15,-3-7-1-15,4 0 0 0,-1 10 8 0,0-3 2 16,1-3 0-16,-1 8 0 0,1-2-20 0,3 0-4 16,-4 0-1-16,7 0 0 0,-6 0-15 0,6-4 11 15,-3 4-11-15,4 0 10 0,3 3-10 0,-4-10 0 16,4 7 0-16,0-3 0 0,0 0-11 0,4-4 3 15,-1 4 0-15,-3-7 0 0,4 1-12 0,-1-1-1 0,1-3-1 16,-4 4 0 0,0-10-29-16,0 0-5 0,10 0-2 0,1 3-570 15,-4-3-113-15</inkml:trace>
  <inkml:trace contextRef="#ctx0" brushRef="#br0" timeOffset="17451.34">29020 15257 230 0,'0'0'20'0,"-8"0"-20"15,5 0 0-15,-4 0 0 0,3 0 418 0,-3-3 79 16,4 3 16-16,3 0 3 0,-7 0-387 0,7 0-77 15,-7 0-16-15,7 0-4 0,0 0-8 0,0 0-3 16,0 0 0-16,0 0 0 16,0 0-21-16,0 0 0 0,0 0 0 0,0 0 0 15,0 0-24-15,0 0-2 0,0 0-1 0,0 0 0 16,0 0-93-16,7-7-18 0,-7 7-4 0,7 0-1 0</inkml:trace>
  <inkml:trace contextRef="#ctx0" brushRef="#br0" timeOffset="17831.34">29806 15445 1440 0,'0'0'64'0,"0"0"12"0,-3 6-60 0,-4 0-16 0,0-2 0 0,3-4 0 16,-3 9 204-16,0-9 37 0,3 9 8 0,1 1 2 15,-4-4-197-15,3 3-39 0,-6 1-15 0,3-1 11 16,0 7 3-16,0-3 1 0,-1 2 0 0,1 4 0 15,-3 0 7-15,6-4 2 0,-6 11 0 0,3-4 0 0,-4 3-24 0,4 3 0 16,0-3 0-16,0 0 0 0,0 3 0 0,-4-3 0 16,4-6 0-16,0 9 0 15,0-9-24-15,0 0-10 16,4 3-2-16,-1-10 0 0,4-2-19 0,-4-1-4 0,4 4-1 16,0-13-607-16,0 0-121 0</inkml:trace>
  <inkml:trace contextRef="#ctx0" brushRef="#br0" timeOffset="18042.39">29524 15755 2948 0,'0'0'65'0,"0"0"14"0,0 0 2 0,0 0 1 0,0 0-66 0,0 0-16 0,11 0 0 0,3 0 0 31,0 0-28-31,0 0-10 0,0-3-2 0,0-3 0 0,4 6 40 0,3-3 0 0,-3 3 0 0,3-6 0 16,3 6-27-16,1 0 3 0,0 0 0 0,0 0 0 16,-1 0-125-16,4 0-25 0,4-7-5 0,0 4-1 15</inkml:trace>
  <inkml:trace contextRef="#ctx0" brushRef="#br0" timeOffset="18368.16">30448 15272 2246 0,'0'0'100'0,"0"0"20"0,0 0-96 0,0 0-24 15,0 0 0-15,-3 10 0 0,3-1 32 0,-4 1 1 16,1-1 1-16,-4 7 0 0,3 3 8 0,-3 6 2 0,4-7 0 16,-1 11 0-16,-3-1 4 0,0 6 2 0,3 1 0 15,-3-7 0-15,0 7-28 0,0-1-6 16,-3 4 0-16,3-4-1 0,-1 4-3 0,1-4 0 0,-3 1 0 16,3 2 0-16,0-11-12 0,0 8 0 0,3-12 0 0,-3 3 0 31,4 0-68-31,3-6-16 0,0-3-3 0,0-4-691 0,0-2-138 0</inkml:trace>
  <inkml:trace contextRef="#ctx0" brushRef="#br0" timeOffset="25976.67">28663 16257 403 0,'0'0'36'0,"0"0"-36"16,0 0 0-16,0 0 0 0,0 0 214 0,0 0 36 15,-7 0 7-15,7 0 2 0,-3 0-198 0,3 0-39 16,0 0-8-16,0 0-2 0,-7 6 55 0,7-6 10 16,0 0 3-16,0 0 0 0,0 0 22 0,0 0 5 0,0 0 1 15,0 0 0-15,0 0-40 0,0 0-7 0,0 0-1 0,0 0-1 16,0 0-23-16,0 0-5 0,0 0-1 0,7 0 0 15,-7 0 4-15,7 7 1 0,0-7 0 0,3 3 0 16,1-3 4-16,-1 0 1 0,1 0 0 0,0 0 0 16,3 0-13-16,-4 0-3 0,4 0 0 0,-3 0 0 15,3 0-4-15,0 0-2 0,0 0 0 0,4 0 0 16,0 0-6-16,6 0-2 0,-2 0 0 16,6 6 0-16,0-3 16 0,0-3 3 0,4 0 1 0,3 6 0 15,0-2-18-15,4 2-4 0,7-6-8 0,-4 0 12 16,1 3-12-16,-4-3 0 0,3 0 8 0,0 0-8 15,-3 6 0-15,3-6 0 0,-6 0 0 0,3 0 0 16,-1 0 12-16,1 3-3 0,3-3-1 0,-3 7 0 0,7-7 2 0,-4 0 0 16,4 6 0-16,0-3 0 0,0-3-10 0,-7 0 10 15,3 0-10-15,-7 6 10 0,1-12-10 0,-1 6 0 16,0 6 0-16,1-3 0 0,-5-3 9 0,1 0 3 16,0 0 1-16,-4 7 0 0,0-7-4 15,-3 3-1-15,-4-3 0 0,0 0 0 16,4 6 8-16,-7-3 2 0,-1-3 0 0,4 7 0 0,-3-7-18 15,0 0 0-15,-4 0 0 0,0 0 0 0,0 3 0 0,-3-3 0 16,-1 6 0-16,4-6 0 0,-7 0 0 0,0 0 8 16,0 0-8-16,1 0 0 0,-8 0 8 0,10 0-8 15,-10 0 0-15,7 0 0 0,-7 0 0 0,0 0 0 16,0 0-11-16,7-6 11 16,-7 6-83-16,0 0-9 0,0 0-3 0,0 0 0 15,4-3-94-15,-4-7-19 0</inkml:trace>
  <inkml:trace contextRef="#ctx0" brushRef="#br0" timeOffset="27213.29">27072 16486 921 0,'0'0'40'0,"0"0"10"0,0 0-40 0,0 0-10 15,0 0 0-15,0 0 0 0,0 0 200 0,0 0 39 16,0 0 7-16,0 0 2 0,0 0-204 0,0 0-44 16,7 9 0-16,-7-9 0 0,0 0 15 0,7 0 8 15,0 0 1-15,0 7 1 0,-7-7 20 0,7 0 4 16,1 0 1-16,2 0 0 0,1 3-6 0,-1-3-2 0,4 0 0 0,-3 0 0 16,3 0-12-16,0 6-2 0,4-6-1 0,-4 3 0 15,0-3 1-15,4 6 1 0,-4-6 0 16,3 4 0-16,-2-4 2 0,2 6 0 15,-3-6 0-15,0 0 0 0,4 3-4 0,0-3-1 16,-4 0 0-16,7 0 0 0,-3 0-2 0,6 0-1 0,-3 0 0 16,8 0 0-16,-5 0-2 0,8 0 0 0,0 0 0 15,7 6 0-15,-4-6-3 16,4 0-1-16,-4 0 0 0,0 3 0 0,1 4-8 0,-5-7-1 0,1 6-8 0,0-3 12 16,0-3 0-16,-1 0-1 0,5 6 0 0,-1-6 0 15,0 4-11-15,8-4 0 0,-5 0 0 0,1 6 0 16,3-3 0-16,1-3 0 0,3 6 11 0,-8-3-11 15,5-3 19-15,-4 7-3 0,3-4 0 0,4 3 0 16,0-3-16-16,0 3-9 0,-1 1 1 0,1-4 0 16,7 6 8-16,-3-3 0 0,-5-2 8 0,-2 5-8 15,-1-3 0-15,4-3 0 0,-7 4 0 0,7-1 0 16,-4-3 0-16,0 3 0 0,4-2 10 0,-4-4-10 0,4 0 23 16,0 6-2-16,0-6 0 0,0 0 0 0,-4 0-5 0,1 3-2 15,-1-3 0-15,4 0 0 0,0 0-14 0,-1 0 9 16,1 0-9-16,0 0 8 0,0 6-8 15,-4-6 0-15,-3 3 0 0,0-3 0 0,0 7 8 0,-4-7-8 16,0 0 0-16,-3 3 8 0,-4 3-8 16,4-6 12-16,0 9-12 0,0-2 12 0,-1-4-4 0,1-3-8 15,0 6 12-15,3-3-4 16,-7-3-8-16,4 7 0 0,-4-7 9 0,4 3-9 0,0-3 8 0,-4 0-8 16,0 0 8-16,0 0-8 0,-3 0 0 0,0 0 9 15,0 6-9-15,3-6 0 0,-7 0 8 0,0 0-8 16,0 3 0-16,0-3 0 0,-3 0 9 0,0 0-9 15,-4 0 0-15,3 0 9 0,-2 0-9 0,-1 0 0 0,0 6 9 16,-4-12-9-16,1 6 0 0,0 6 8 0,-11-6-8 0,7 0 0 16,0 0 0-16,3 0 0 0,-10 0 0 0,7 0 0 15,0 0 0-15,4 0 0 0,-11 0-12 0,0 0 4 32,7 0-21-32,0 0-4 0,-7 0-1 0,0 0 0 15,0 0-145-15,7-6-29 0</inkml:trace>
  <inkml:trace contextRef="#ctx0" brushRef="#br0" timeOffset="32021.28">21198 15388 1256 0,'0'0'28'0,"0"0"5"0,0 0 2 0,0 0 0 0,0 0-35 0,0 0 0 0,0 0 0 0,0 0 0 16,-3-6 76-16,3 6 9 0,0 0 2 0,-4-9 0 16,1 6-4-16,-1-4-1 0,1-2 0 0,3 9 0 15,0 0-6-15,3-9 0 0,1-1-1 0,-1 4 0 16,-3 6-14-16,7-10-2 0,0 1-1 0,1 0 0 15,2-1-5-15,-3 1-1 0,4-1 0 0,-1-5 0 16,1 5-32-16,3 1-6 0,0 0-2 0,-3-7 0 16,3 6-12-16,0 1 0 0,0 0 0 0,0-1 0 15,0 1 0-15,0 6 9 0,1-4-9 0,2 7 8 0,-3 0-8 16,0 0-11-16,0 0 3 0,4 7 0 16,-4-4 8-16,4-3 0 0,-4 9 0 0,4-9 0 0,3 10 0 0,-4-4 0 15,-2-3 0-15,2 6 0 0,-3-2 0 0,4 2 0 16,0 1 0-16,-8-4 0 0,-3 3 0 0,4 1 9 15,6-1-9-15,-2 0 10 0,-15 7 0 0,7-6 0 16,7 2 0-16,-7 4 0 0,0 3-2 0,-4-1-8 16,4 7 12-16,-3-6-4 0,-1 9-8 0,-3-2 0 15,-10-1 0-15,3 3 8 0,3-3-8 0,-3 3 0 0,-3 0 9 16,-4-3-9-16,3 4 0 0,0-4 0 0,1 3 0 16,-4-3 8-16,-4 3 5 0,4 1 2 15,3-4 0-15,-3 0 0 0,-3-6-15 0,-1 6 0 16,0-3 0-16,1 0 0 0,-1-4 0 15,-3 1 9-15,-4-3-1 0,0-4 0 0,4 4-8 16,-3-3 12-16,-1-7-12 0,4 3 12 0,0-9-12 16,-4 10 0-16,4-10 0 0,0 0 0 0,6 0 0 0,-2-3 12 0,6-4-4 0,-3-2 0 15,4 9-8-15,-1-10 0 0,0 4 0 0,4-3 0 16,0-1 0-16,4-2 0 0,-1-4 0 0,1 7 0 16,-1-7 0-16,4 7 0 0,4-10 0 0,-1 9 0 15,4-5 12-15,-3 5-4 0,6-8 0 0,-3 8 0 16,0 1-8-16,4-1 0 0,0-5 0 0,-1 5 0 15,1 4 0-15,3 3 0 0,0-3-8 0,0 2 8 16,0-2 0-16,4 6 0 0,-4 6 0 0,7-2 0 16,-7-4 0-16,7 6 0 0,-3 3 0 0,0 1 0 15,-1-1 0-15,5 0 0 0,-5 1 0 0,4-1 0 16,1 7 0-16,-1 3 0 0,-4-4 0 0,-3-2 0 16,8 3 0-16,-8 2 0 0,3-2 0 0,-3 3 0 0,1-10-9 0,-1 10 9 15,7-9 0-15,-7 5 0 0,-7-5 0 0,7-1-8 16,4-3 8-16,-1 4 0 15,1-7-24-15,0-3-2 0,-4 6 0 16,3-6 0-16,5 0-158 0,-5-6-32 0</inkml:trace>
  <inkml:trace contextRef="#ctx0" brushRef="#br0" timeOffset="32698.5">22112 15548 2394 0,'0'0'106'0,"0"0"22"0,-7-6-103 0,0 6-25 0,7 0 0 0,0 0 0 15,-7 0 24-15,7 0-1 0,0 0 0 0,0 0 0 16,0 0-23-16,0 0 9 0,0 6-9 0,0-6 0 16,3 10 30-16,1-7-1 0,-4 9 0 0,4 1 0 15,3-4-1-15,-4 1-1 0,1 5 0 0,-1 4 0 16,-3-3-7-16,4 3 0 0,3-4-1 0,-4 4 0 0,-6 0-3 0,3 0-1 16,3 0 0-16,1 0 0 0,-8-4 2 0,4 1 1 15,0-4 0-15,0-2 0 0,4 6 2 16,-4-7 0-16,-4 0 0 0,4 1 0 0,0-1-8 0,0-9-2 15,0 0 0-15,0 0 0 0,0 0 6 0,0 0 0 16,0 0 1-16,0 0 0 0,0 0-1 0,0 0 0 16,0 0 0-16,0 0 0 0,0-9-1 0,0-1-1 15,4 1 0-15,-1-7 0 0,-3 4-5 0,0-4-1 16,0-3 0-16,4 4 0 0,-1-7-8 16,1-3 8-16,-4 6-8 0,0 0 8 0,7-6-8 0,0 9 10 15,-7-3-10-15,4 0 10 0,3 1-10 0,-4-1 8 16,4 3-8-16,0 1 8 0,-3-4-8 0,3 9 0 15,3-2 0-15,1-1 0 0,-7 4 0 0,3-1 0 16,7 7 0-16,0-3 0 0,-4-3 0 0,1 5 0 16,3-2 0-16,0 6 0 0,4-6 0 0,-4 6 0 0,-14 0-9 0,14 0 9 15,0 6 0-15,4-6 0 0,-11 10-8 0,3-4 8 16,1 3 0-16,0 1 0 0,-1-7-8 0,1 12 8 16,-8-5 0-16,4 6 0 0,7-4 0 0,-6 7 0 15,-1 6 0-15,0-6 0 0,3 6 0 0,-3 0 0 16,4-6 0-16,-1 9 0 0,-6-9 8 0,3 6-8 15,7 3 0-15,-7-9 0 0,0 6 0 0,0-6 0 16,0-3 0-16,0 2 0 0,-3-2 0 0,-1-3 0 16,1 2 0-16,0-5 0 0,3-1 0 0,-4 0 0 15,-3 1 0-15,0-10 0 0,7 0 0 0,-7 0 0 16,0 0-80-16,0 0-21 0,7 0-5 0,4-3-1218 16</inkml:trace>
  <inkml:trace contextRef="#ctx0" brushRef="#br0" timeOffset="43236.4">33027 14156 748 0,'-14'-6'67'0,"10"6"-54"0,-6-3-13 0,-4 3 0 0,3 0 235 0,-3 0 44 16,0 0 9-16,-4 0 1 0,4 0-247 0,-3 3-42 15,-1-3-24-15,0 0 4 0,1 0 11 0,-5 0 9 16,1 0-12-16,0 0 12 0,-7 0-8 0,0 6 8 15,-4-3 0-15,0-3 0 0,-3 0 0 0,0 6 0 16,-1-6 10-16,-2 4-2 0,-1 2 17 0,3-6 4 16,5 0 1-16,-1 6 0 0,0-3 21 0,4-3 4 15,-4 0 1-15,4 0 0 0,0 0-39 0,0 0-7 16,-4 0-2-16,4 0 0 0,-4 7-8 0,4-4 8 16,-1-3-8-16,5 6 8 0,-5-3-8 0,8 3 0 0,0-2 0 0,4-4 0 15,-1 0 8-15,4 0 0 16,0 6 0-16,7-12 0 0,-4 6 0 0,0 0 0 0,4 0 0 0,-3 0 0 15,3 0 4-15,0 0 0 0,0 0 0 0,7 0 0 16,0 0 9-16,0 0 3 0,-7 0 0 0,7 0 0 16,0 0-5-16,-4-4-1 0,1-5 0 0,3 3 0 15,0 6 6-15,0-10 2 0,3 1 0 0,1 3 0 16,-1 2-8-16,1-5-2 0,-1 0 0 0,4 2 0 16,0-2-16-16,0 0 10 0,0-1-10 0,4 1 8 15,0 2-8-15,-1-2 0 0,1 0 9 0,-1-1-9 16,1 7 0-16,3-9 8 0,0 2-8 0,-3 1 0 15,3 6 0-15,0-4 0 0,0-2 0 0,0 0 0 16,0 2 0-16,0 4 0 0,-3-3 0 0,0-4 0 0,-1 7 0 16,1-3 0-16,-4 3 0 0,0-3 0 0,-7 6 0 0,7 0 0 15,-7 0 0-15,0 0-8 0,0 0 8 0,0 0 0 16,0 0-9-16,0 0 9 0,0 0 0 16,0 0-11-16,0 0 11 0,-7 6-8 15,0-3 8-15,-4 6 0 0,1 1 0 0,-1-4-8 16,-3 4 8-16,0-4 11 0,-4 3-3 0,0 1 0 0,4-1-8 0,-3 0-12 15,-1 1 2-15,0-1 1 0,4 7 9 16,-3-4 0-16,3-2 0 0,-1 6 0 0,5-7 0 0,3 7 0 16,-4-4 0-16,8-2 0 0,3 5 14 0,0-5 5 15,3 5 1-15,1-2 0 0,6 3 4 0,4-7 2 16,4 7 0-16,0-4 0 0,3 4-11 0,4 3-3 16,-1 0 0-16,5-4 0 0,-1 4-12 0,0-3 8 15,-3 3-8-15,-1-1 0 16,5-2-130-16,-5-3-32 0</inkml:trace>
  <inkml:trace contextRef="#ctx0" brushRef="#br0" timeOffset="46284.32">25693 14683 759 0,'0'0'33'0,"0"0"8"0,0 0-33 0,-7 0-8 0,3-6 0 0,4 6 0 16,0 0 56-16,-3 0 10 0,3 0 2 0,-4-10 0 16,4 10 28-16,0 0 7 0,0 0 1 0,0 0 0 15,0 0-28-15,0 0-4 0,0 0-2 0,0 0 0 16,0 0-14-16,0 0-2 0,0 0-1 0,0 0 0 0,-3 0-15 15,3 0-3-15,0 0-1 0,0 0 0 0,0 0 4 0,0 0 1 16,-7-3 0-16,7 3 0 16,-4 3-10-16,1-3-1 0,-1 0-1 0,0 6 0 0,4-6 0 0,0 0 0 15,0 0 0-15,0 0 0 0,0 0 0 0,0 0 0 16,0 0 0-16,0 0 0 0,0 0 10 0,0 0 3 16,0 0 0-16,0 0 0 0,0 0-21 15,0 0-4-15,0 0-1 0,0 0 0 0,8-6-2 0,-8 6 0 16,0 0 0-16,7-3 0 0,-7 3 14 0,7 0 2 15,0-6 1-15,-7 6 0 0,10 0-29 0,-3 0 0 16,4 0 0-16,0 0 0 0,-1 0 8 0,4 0-8 16,-3 0 0-16,-1 0 0 0,4 0 14 0,-3 0-3 15,3 0-1-15,0 0 0 0,0 0-10 0,1 0 0 0,2 0 0 16,1 0 0-16,-1 0 0 0,5 0 0 16,-5 0 0-16,8 0 0 0,0 0 12 0,-1 0 3 15,-3 0 1-15,4 0 0 0,0-3 0 0,-4-4 1 16,4 7 0-16,-1 0 0 0,1 0-1 0,0 0 0 0,0-3 0 0,-1 3 0 15,-3 0-5-15,1 0-2 0,2 0 0 0,-3 0 0 16,1 3-1-16,2-3-8 0,-3 0 12 0,4 0-4 16,0 0-8-16,0 0 0 0,-4 0-12 0,7 7 12 15,0-7 0-15,0 3 0 0,-6-3 0 0,2 0 0 16,1 0 0-16,3 0 0 0,-3 0 0 0,3 0 8 16,-3 0 7-16,-1-3 1 0,1 3 0 0,0-7 0 15,-4 7-16-15,4 0 11 0,-1 0-11 0,-2 7 10 16,-1-7-2-16,0 0-8 0,0 0 12 0,-3 0-4 0,3 0-8 15,0 0 12-15,-3 3-12 0,-1-3 12 16,-3 0-12-16,1 6 0 0,-1-6 9 0,3 0-9 16,-3 3 0-16,4-3 0 0,-4 6 0 0,4-6 8 0,-4 4-8 15,0-4 0-15,0 0 0 0,4 0 0 16,-8 0 0-16,4 0 8 0,-3 0-8 0,0 0 0 0,-1 0 0 0,-3 0 9 16,0 0-9-16,-7 0 0 0,7 0 12 0,-7 0-12 15,0 0 12-15,7 0-12 0,-3-4 10 0,-4 4-10 16,0 0 8-16,0 0-8 0,0 0 0 0,0 0 0 15,0 0 8-15,0 0-8 0,0 0 0 0,0 0 0 16,0 0 0-16,0 0 0 16,0 0-107-16,0 0-17 0,0 0-3 0</inkml:trace>
  <inkml:trace contextRef="#ctx0" brushRef="#br0" timeOffset="49910.07">25813 14862 403 0,'0'0'36'0,"-7"0"-36"16,0 0 0-16,0 3 0 0,7-3 137 0,-7 0 21 15,-1 0 4-15,8 0 1 0,0 0-113 0,-7-3-22 16,4 3-5-16,-4 0-1 0,0-7 9 0,7 7 1 16,-7 0 1-16,3 0 0 0,-3-3 24 0,0-3 5 0,0 6 1 15,4 0 0-15,3 0-7 0,0 0-2 0,0 0 0 0,0 0 0 16,-8 0-20-16,8 0-4 0,0 0-1 0,0 0 0 15,0 0 2-15,0 6 0 0,0-6 0 0,0 0 0 16,0 0 19-16,0 0 4 0,-3 3 1 0,3-3 0 16,0 0 3-16,0 0 1 0,0 0 0 0,0 0 0 15,0 0-3-15,0 0 0 0,0 0 0 0,0 0 0 16,0 0-20-16,0 0-4 0,0 0 0 0,7 7-1 16,0-7-10-16,4 0-1 0,-4 0-1 0,3 0 0 15,1 0-7-15,-1 0 0 0,5 0-1 0,2 0 0 16,-3 0-3-16,0 0-8 0,4 0 12 0,-4 0-4 15,4 0-8-15,-1 0 8 0,-2 0-8 0,2 0 8 16,-3 0-8-16,4 0 10 0,3 0-10 0,-3 0 10 16,-1 0 2-16,5 0 1 0,-1-7 0 0,0 7 0 15,0 0-4-15,4 0-1 0,-1 0 0 0,1 0 0 16,0-3 0-16,0 3 0 0,-1 0 0 0,1 0 0 0,3 0-8 0,0 0 0 16,-3-6 0-16,0 6 0 0,3 0 0 0,0 0 0 15,-3 0 14-15,3 0-4 0,-7 0-10 16,4 0 0-16,0 0 0 0,-1 0 8 0,-2 6 4 0,-1-6 0 15,0 3 0-15,4-3 0 0,-4 0-1 0,3 7 0 16,-6-7 0-16,3 0 0 0,0 0 1 0,4 0 1 16,-4 0 0-16,0 0 0 0,1-7-13 0,-1 7 0 15,3-3 0-15,-6-3 0 0,3 6 8 16,-3 0 4-16,3-3 2 0,-3-3 0 0,3 6 0 16,-4-4 0-16,5-2 0 0,-5 6 0 0,-3 0 2 0,1 0 0 15,-1 0 0-15,0 0 0 0,3-3-7 0,-3 3-1 16,4 0 0-16,0 0 0 0,-1 0-8 0,1 0 0 15,3 0 9-15,0 0-9 0,1 0 8 0,2-6-8 0,-3 6 8 0,1 0-8 16,-1 0 8-16,0-3-8 0,0-4 10 16,0 7-10-16,0-6 11 0,1 6-11 0,-1-3 12 0,0 3-12 15,0 0 0-15,0-6 0 0,0 6 0 0,1 0 0 16,-1 0 0-16,0 0 8 0,0 0-8 0,0 0 10 16,4 0-10-16,-4 0 0 0,0 0 9 0,0 6-9 15,1-6 0-15,2 3 0 0,-3-3 0 0,1 0 0 16,-5 0 0-16,4 6 8 0,1-6-8 0,-5 0 0 15,4 0 0-15,1 0 0 0,2-6 0 0,1 6 0 16,0 0 0-16,-1-3 0 0,1 3 0 0,3 0 0 16,-3 0 0-16,-4 3 0 0,4-3 0 0,-4 6 8 15,4-6-8-15,-1 0 0 0,5 7 0 0,-5-7 8 0,-3 0-8 16,4 0 0-16,0 3 0 0,0-3 8 0,-4-3-8 0,3 3 0 16,1 0 8-16,-4 0-8 15,4 0 0-15,0 0 9 0,-1-7-9 0,1 7 0 0,3 0 0 16,-3 0 0-16,0 0 0 0,-1 0 0 15,1 0 8-15,3 0-8 0,4-6 0 0,-4 6 0 0,0 0 8 0,1 0-8 16,-5 6 0-16,5-6 0 0,-1 0 8 0,0 0-8 16,0-6 0-16,4 6 0 0,-4 0 0 0,8 0 0 15,-1-3 0-15,0 3 0 0,-3 0 0 0,3 0 0 16,-3 0 0-16,0 0 0 0,-1-6 12 0,5 6-4 16,-8 0 0-16,4 0-8 0,-4 0 0 0,0 0 0 15,-3 0 0-15,3 0 0 0,-3-3 0 0,3 3 0 0,-3 0 0 0,-1-7 0 16,4 7 23-16,1 0-3 0,-5-3 0 0,5 3 0 15,-5 3-31-15,1-3-6 16,0-3-2-16,3 3 0 0,-3 0 19 0,-1 0 0 0,-3 0 0 0,1 0 0 16,-1-6 0-16,0 6 0 0,0 0 0 0,-3 0 0 15,-1 0 0-15,1 0 0 0,0 6 0 0,-1-6 0 16,1 0 9-16,0 0-9 0,-4 0 8 16,3 0-8-16,1 0 0 0,-4 0 0 0,4 3 0 0,-4-3 0 15,4 0 8-15,-4 0-8 0,0 0 0 0,-4 0 8 16,1 0-8-16,-1 0 0 0,1 0 0 0,-4 0 8 15,-7 0-8-15,11 0 0 0,-1 0 0 0,-10 0 0 16,0 0 0-16,0 0 0 0,11 0 0 0,-11 0 0 16,0 0-92-16,3-3-10 0,4-3-2 0</inkml:trace>
  <inkml:trace contextRef="#ctx0" brushRef="#br0" timeOffset="56938.57">23961 14978 1004 0,'0'0'44'0,"0"0"10"0,0 0-43 0,0 0-11 0,-4-7 0 0,1 4 0 16,6-3 75-16,-3 6 13 0,-7-9 2 0,0 9 1 16,4-4-63-16,-5-2-13 0,1 6-3 0,0 0 0 15,-3 6 5-15,3-6 1 0,-4 4 0 0,-3 2 0 16,3-3 37-16,1-3 7 0,-1 6 2 0,1-3 0 15,-1-3 12-15,1 7 2 0,2-7 1 0,1 3 0 16,0 3-13-16,4-6-2 0,3 0-1 0,0 0 0 16,0 0-32-16,0 0-7 0,0 0 0 0,0 0-1 15,0 0 4-15,0 0 1 0,0 0 0 0,0 0 0 16,-4 0 15-16,4 0 3 0,0 0 1 0,0 0 0 16,0 0 3-16,0 0 1 0,0 0 0 0,0 0 0 0,7 9-41 15,0-2-10-15,-7-7 0 0,11 3 0 16,0 3 12-16,3-3 0 0,-4 4 0 0,4-4 0 0,0-3-12 0,1 0 8 15,-1 0-8-15,-4 6 8 16,8-6 10-16,-4 0 2 0,7 0 0 0,-3 0 0 0,-1 0-1 16,1 0 0-16,3 0 0 0,-3 0 0 0,3 0-5 0,-3 0-1 15,-1 0 0-15,1 0 0 0,0 0-1 0,-1 3-1 16,1-3 0-16,3 0 0 0,0 6 0 0,0-6 0 16,4 0 0-16,0 0 0 0,0 0-11 0,3 7 0 15,0-4 0-15,-3-3 0 0,3 0 0 0,0 6 0 16,0-3 0-16,4-3 0 0,-4 6 0 0,1-6 0 15,-1 4 0-15,-4-4 8 0,1 6-8 0,0-6 0 0,0-6 0 0,-1 6-11 16,-3 0 11-16,4 0 8 0,-4 0-8 0,4 0 11 16,-4 0-11-16,7 6 0 0,-3-6 0 0,0 0 8 15,-4 3 5-15,4-3 1 16,3 0 0-16,0 6 0 0,0-6-14 0,0 3 11 0,4-3-11 16,-4 0 10-16,-3 7 1 0,3-7 0 0,-3 0 0 15,0 0 0-15,-1 0-11 0,1 3 0 0,3-3 0 16,-3 0 0-16,3 0 0 0,-3 0-12 0,0 0 0 0,3-3 1 15,-3 3 11-15,-1 0 0 0,4 0 0 0,-3 0 0 16,3-7 0-16,-3 7 0 0,-4 0 0 0,4-3 0 16,-4 3 0-16,0 0 9 0,0-6-9 0,1 6 0 15,-8 0 9-15,3 0-9 0,1-3 0 0,0 3 9 16,-1 0 3-16,-3 0 0 0,4 0 0 0,0 0 0 16,-4 0-12-16,3 0 0 0,1 0 0 0,3 0 0 15,-3 0 0-15,0 0 0 0,-1 0 0 0,4 0 0 16,-3-6 0-16,0 6 0 0,3 0 0 0,-4-4 0 0,1-2 10 15,0 6-10-15,3 0 12 0,-4-3-12 0,1-3 12 0,0 6-12 16,-1 0 12-16,1-3-12 0,0 3 10 16,-4-7-10-16,7 7 8 0,-7 0-8 0,4 0 0 0,-1 0 0 15,-3 0 0-15,1 0 0 0,2 0 0 0,1 0 0 16,-4 0 11-16,4 0-11 0,-1 0 0 0,1 0 0 16,-4 0 0-16,4 0 0 0,-1 0 0 0,1-6 0 15,3 6 0-15,-3 0 0 0,-1 6 0 0,1-6 8 16,0 0-8-16,3 0 0 0,0 0 0 0,0 0 0 0,0-6 0 15,0 6 0-15,-3 0 0 0,3 0 0 16,0 0 0-16,-3 0 0 0,3 0 0 0,-3 0 0 16,3 0 0-16,-3 0 0 0,-4 0 0 0,3 0 11 0,5 0-11 15,-1-3 10-15,0 3-10 0,0 0 0 16,4-6 0-16,3 6 0 0,-3 0 0 0,-1 0 0 0,5-3 0 0,-1 3 0 16,0-7 0-16,4 4 0 0,-4 3 0 0,0 0 0 15,4-6 0-15,-4 6 0 0,-3 0 0 0,3-3 0 16,-3 3 0-16,0-7 0 0,3 7 0 0,-4 0 8 15,1 0-8-15,0-3 0 0,7-3 0 0,-4 6 0 16,-3 0 0-16,3 0 0 0,0 0 0 0,4 0 0 16,-4 0 0-16,0 0 0 0,-3-6 0 0,0 6 0 15,-1 0 0-15,1 6 0 0,0-6 0 0,-4 0 0 16,0 0 0-16,0 0 0 0,0 0 0 0,0 0 0 16,1 0 0-16,2 0 0 0,-3 0 0 0,4-6 0 0,0 6 0 15,0-3 12-15,-1 3-4 0,1 0 0 0,-4 0-8 0,4-7 0 16,-4 7-10-16,4 0 10 0,-1 0 0 15,-2 0 0-15,2 0 0 0,-3 0 0 16,4 0 0-16,-4 0 0 0,0 0 8 0,1-3-8 16,-1 3 0-16,0-6 0 0,0 6 0 0,0 0 0 0,0 0 0 15,1 0 0-15,-1 0 0 0,3-3 0 0,1 3 0 0,0-6 0 16,3 6 0-16,-3 0 0 0,-4 0 0 0,-3 0 0 16,6 0 0-16,1 0 0 0,0 0 0 0,-1 0 0 15,1 0 0-15,-4 6 0 0,4-6 0 0,0 3-14 16,-4-3 2-16,3 6 1 0,-2-6 11 0,2 0 0 15,-3 0 0-15,4 0 0 0,-4 0 0 16,4 3 0-16,3-3 0 0,-3 0 0 0,0 0 0 0,-4-3 17 16,4 3-2-16,-1-6-1 0,-3 6-14 0,4 0 0 0,-4 0 0 0,4 0 0 15,-4 0 0-15,0 0 8 0,4 0-8 0,-7 0 0 16,3 0 0-16,-4 0 0 0,1 0 0 0,0 0 0 16,-1 0 0-16,1 0 0 0,-4 0 0 0,4 0 0 15,-1 0 9-15,1 0-9 0,0 0 8 0,-1 0-8 16,1 0 0-16,0 0 0 0,-1 0 0 15,1 0 0-15,3 0 0 0,-3 0 0 0,3 0 0 0,-4 0 0 16,1 0 0-16,3 6 0 0,-3-6 0 0,0 0 0 16,-1 0 0-16,1 0 0 0,-4 0 8 0,4 0-8 15,-1 0 8-15,-3 0-8 0,4 0 8 0,-4 0-8 16,0 0 0-16,0 0 0 0,0 0 8 0,0 0-8 16,-3 3 0-16,3-3 0 0,-3 0 0 0,3 0 0 15,-4 0 0-15,5-3 0 0,-5 3 0 16,4-6 0-16,0 6 0 0,-3 0 0 0,0 0 0 0,-1 0 0 15,4 0 12-15,-3-3-4 0,-4 3 0 0,3 0 0 0,-2 0-8 16,2 0 0-16,1-6 0 0,-1 6 0 0,-10 0-11 0,7 0 11 16,4-4-8-16,-1 4 8 0,-2-6-13 0,2 6 2 15,-3-9 1-15,4 6-991 16,-4-10-199-16</inkml:trace>
  <inkml:trace contextRef="#ctx0" brushRef="#br0" timeOffset="60441.39">21198 13701 2091 0,'0'0'92'0,"0"0"20"0,0 0-89 0,4-6-23 0,-4-3 0 0,3 6 0 0,5-4 47 0,-1 4 5 16,0-3 0-16,3-4 1 15,4 4-42-15,0 3-11 0,1-3 0 0,-1 3 0 0,3-4 9 0,1-2 0 16,0 6 0-16,-1-7 0 0,4 4 18 0,-3-3 3 15,3 2 1-15,0 4 0 0,-3-3 1 0,3 3 1 16,4-3 0-16,-4 3 0 0,-7-4-10 0,7 7-3 16,4 0 0-16,-4 0 0 0,-3 0-20 0,-1 0 0 15,1 0 0-15,3 7 0 16,0-4 0-16,-6 6 0 0,-5-3 0 0,1 4-8 16,3-1 8-16,-7 1 0 0,-4-1 8 0,-3 7-8 0,0-7 0 0,0 10 0 15,-3-10 0-15,-4 1-8 0,-7 5 32 0,3 1 6 16,1-3 2-16,-1 2 0 0,-7-2-32 0,4 3 0 0,0-7 0 0,4 7 0 15,-5-4 0-15,1-6-20 0,0 4 4 0,4-1 0 16,-1 1 16-16,0-4 0 16,1-3 0-16,3 3 0 0,7-6 16 0,-7 3-2 0,7-3-1 0,0 0 0 15,0 0-13-15,0 0 0 0,0 0 0 0,0 0 0 16,0 0-12-16,10 0-6 0,1 7-1 0,-1-4 0 16,-2-3 19-16,2 6-10 0,8-6 10 0,-4 3-8 15,0 4 8-15,4-1 0 0,-1-3 0 16,4 6 0-16,4-9 0 0,-11 10-8 0,-3-4 8 0,3-3 0 15,4-3 0-15,-4 6 0 0,-7 4 0 0,-4-1 0 16,4 1 0-16,-3-1 0 0,6 0 0 0,-10 1 0 16,-3-1 0-16,3 7 0 0,3-7 9 0,-3 7-9 15,-7-7 19-15,0 10-3 0,4-3-1 0,-4-4 0 16,3 4-15-16,-3 3 11 0,0-3-11 0,0-4 10 0,4 4-2 16,-8 0 0-16,-7-4 0 0,1-2 0 0,6 5 3 15,-3 4 0-15,-7-10 0 0,3 7 0 0,-7-6-11 16,4 8 0-16,0-8 9 0,0 5-9 15,0-2 12-15,0-7-1 0,3 4-1 0,0-1 0 16,-3-3-10-16,4-3 0 0,-1-3 0 0,4 0 0 0,-4-3 0 16,1-3-16-16,2 3 3 0,1-3 0 15,0-4-44-15,0 1-9 0,3 3-2 16,1 2 0-16,3-5-164 0,-4 3-32 0,-3-4-8 0,14 10 0 16</inkml:trace>
  <inkml:trace contextRef="#ctx0" brushRef="#br0" timeOffset="61058.16">22133 13996 2473 0,'-7'0'54'0,"7"0"11"0,0 0 3 0,0 0 2 0,0 0-56 0,0 0-14 0,0 0 0 0,0 0 0 15,0 0 0-15,0 0 9 0,0 10-9 0,0-1 8 0,7 0-20 0,-3 1-4 16,-1 5 0-16,-3-5-1 0,0 9 17 0,0-1 14 16,-3-8-2-16,-1 6-1 0,1 2 21 0,-1 1 5 15,8-3 1-15,-8 0 0 0,-3-4 11 16,4 4 3-16,3 3 0 0,0-1 0 0,-7-8-32 0,3 6-7 15,1-1-1-15,-1-2 0 0,4-7 23 0,0 3 4 16,-7-5 1-16,7-4 0 16,0 0-28-16,0 0-4 0,0 6-8 0,0-6 11 15,0 0 4-15,0 0 1 0,0 0 0 0,0 0 0 0,0 0 13 0,0-6 3 16,7 2 1-16,0-11 0 0,-7 5-33 0,4-5 0 16,3 2 0-16,-4-6 0 0,4-3 12 0,-3 4-12 15,-1-1 12-15,8 0-12 0,-1-6 8 0,1 6-8 0,-4 0 0 16,4 3 0-16,-1 4 0 0,1-4 0 0,-1 7-12 0,1-7 3 15,-4 7 9-15,7-1 0 0,0 1 0 16,0 0 8-16,-10-1-8 0,3 4 0 0,11 3 0 0,-4-4 0 16,-4 4 0-16,1-3 0 0,3 6 0 0,0-3-8 15,4 3 8-15,-8 3 0 0,1-3 0 0,3 9 0 16,4-2 0-16,-4-4 0 0,-4 6 0 0,1 7 0 16,3-7 0-16,-3 10 11 0,-1-3-1 0,-3 3 0 15,0-1 1-15,0 8 0 16,4-1 0-16,-4-7 0 0,-3 8-3 0,-1-8 0 0,4 1 0 15,0 0 0-15,-3 6 1 0,-1-6 0 0,4 0 0 0,0 0 0 16,0-4-9-16,-3 4 0 0,-1-3 0 0,5-4 0 16,-1-5-9-16,0 8 9 0,0-5-12 0,0-7 12 15,3 6-128-15,1-9-20 0,0 6-3 16,-4-12-1-16</inkml:trace>
  <inkml:trace contextRef="#ctx0" brushRef="#br0" timeOffset="62809.39">22063 16712 1785 0,'0'0'159'0,"0"0"-127"0,0 0-32 0,0 0 0 0,0 0 223 0,-4 6 38 16,1 3 8-16,-4 7 2 0,7-3-217 0,0-4-43 15,7 7-11-15,-7 3 0 0,0-1 0 0,3-2 0 16,4 9 0-16,-3-3 0 0,-4 3 0 0,3-6 12 15,1 6-12-15,-1 3 12 0,1-3-1 0,-4 10 0 16,-4-7 0-16,4 7 0 0,4-1-11 0,-8-3 0 16,-3 10 0-16,4-3 0 15,-4-1-46-15,3 7-14 0,-3 7-4 0,0-4-735 16,-7-10-147-16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3T19:25:51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16633 12457 2124 0,'-21'16'94'0,"11"-7"19"0,-4 4-90 0,0 5-23 0,-4-2 0 0,0 6 0 16,1 6 12-16,-5-3-3 0,-2 7 0 0,-1-1 0 16,4 0-9-16,-7 10 0 0,-11 0 0 0,0 3 0 15,0 0 0-15,-3-4 0 0,-7 14-9 0,-1-4 9 16,-6 3 0-16,-4 4 0 0,-7 5 0 0,0-2 0 15,-4-4 0-15,1 7 0 0,3-3 0 0,-4-4-10 16,-3 7 19-16,0-4 4 0,0-2 1 0,3 3 0 16,1-4-6-16,3-3-8 0,3 1 11 0,4-1-11 15,4-3 18-15,3 3-3 0,0-9-1 0,7-3 0 16,4 0-5-16,3-7-1 0,4-2 0 0,6-1 0 16,1-3 7-16,3-6 1 0,8 0 0 0,-4-3 0 0,6-7-7 15,1 1-1-15,4-4 0 0,-1 4 0 16,4-7 0-16,0-3-8 0,4 7 12 0,3-10-4 0,-7 6 0 15,7-6-8-15,0 0 12 0,0 0-4 0,0 0 6 0,0 0 1 16,0 0 0-16,0-6 0 16,3-7 5-16,4 1 2 0,0-7 0 0,4-9 0 0,3 6-4 15,0-10-1-15,4 1 0 0,-1-3 0 0,1-7-5 0,3 6 0 16,4-2-1-16,-4-7 0 0,0 9 5 0,0-6 0 16,0 1 1-16,-3 5 0 0,-4-2-4 15,0 2-1-15,-3 4 0 0,-1-1 0 0,-3 10 7 0,-7 0 1 16,4 1 0-16,-4 2 0 0,-4 0-7 0,1 6-1 15,-4 4 0-15,0 0 0 0,-7-4-22 0,3 13-5 16,-6-9-1-16,-1 9 0 0,0 0-4 0,1 6 0 16,-1-3-1-16,0 10 0 0,1-4 6 0,-1 10 2 15,0-7 0-15,1 10 0 0,-1 0 5 0,4 3 8 16,-4 0-13-16,4-3 5 0,4 10 8 0,-4-1-8 0,3 4 8 16,4-4-8-16,0 0 8 0,0 7-8 0,-4-4 8 15,4 7-8-15,0 0 8 0,0 0 0 0,0-4-9 16,-4 4 9-16,1 3 0 0,3-6 8 0,-4-4 0 0,4-3 0 15,-3 1 29-15,-1-4 6 0,4-3 1 16,0-3 0-16,0-3 0 0,0 0 0 0,3-4 0 0,-3-5 0 16,7 9-24-16,0-10-5 0,0 0-1 0,0-9 0 15,7 7 22-15,4-1 4 0,3-3 0 0,7-3 1 16,0-3-18-16,11-3-4 0,0-1-1 0,7-8 0 16,10 2 0-16,7-6 0 0,11-3 0 0,0 0 0 15,-3-3-7-15,7-3-2 0,-1-3 0 0,1-1 0 16,3 1-77-1,0 0-15-15,0-1-3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6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513453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Computational Complexity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0366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YA9VAdkzCWcRdmz8i5UEYRRjpQ6hLQHq-z5RETQN6_ABg-rJPAa9hL02oZTinToj2yJXAaFYDr8fszF_GpPNph6OAC_XLiA1Fs6MlQJmIxrUk7VwJvP9I8d8Czf0V3a6gXXi4ZJl">
            <a:extLst>
              <a:ext uri="{FF2B5EF4-FFF2-40B4-BE49-F238E27FC236}">
                <a16:creationId xmlns:a16="http://schemas.microsoft.com/office/drawing/2014/main" id="{2CD71215-346F-4F61-B959-608DD766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2" y="1899593"/>
            <a:ext cx="5148865" cy="40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 of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DF3-6A4A-45BF-AB94-DAE65423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78E8E70-EFCF-4EDC-994F-7D698E2D73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such that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78E8E70-EFCF-4EDC-994F-7D698E2D7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  <a:blipFill>
                <a:blip r:embed="rId3"/>
                <a:stretch>
                  <a:fillRect l="-3064" t="-6287" b="-1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1ABE3D7-83B7-4D5F-B14E-53E2C783B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4027" y="3483437"/>
                <a:ext cx="555126" cy="605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1ABE3D7-83B7-4D5F-B14E-53E2C783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27" y="3483437"/>
                <a:ext cx="555126" cy="60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919A272-534F-47B8-9C25-4B544C766F1E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16629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p4r3_RFW2candmeCgvjIYVKFc4f4gwq2yyiVGD3t6048HrEBiQykE1TBsQOWVfsIvLajImPgFiZUVVBk5ucG6zDB1huHbGcz6eGAYXSkACO-5H1cMSEuw4sNtVPwZ4A_WXvQz2Ia">
            <a:extLst>
              <a:ext uri="{FF2B5EF4-FFF2-40B4-BE49-F238E27FC236}">
                <a16:creationId xmlns:a16="http://schemas.microsoft.com/office/drawing/2014/main" id="{F7714CCA-22AD-4A8C-B3F3-AA78791C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1" y="1899593"/>
            <a:ext cx="6409957" cy="40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 of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DF3-6A4A-45BF-AB94-DAE65423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such that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  <a:blipFill>
                <a:blip r:embed="rId3"/>
                <a:stretch>
                  <a:fillRect l="-3064" t="-6287" b="-1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152BB1D-1C3E-4805-AB03-FB87480458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4027" y="3483437"/>
                <a:ext cx="555126" cy="605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152BB1D-1C3E-4805-AB03-FB8748045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27" y="3483437"/>
                <a:ext cx="555126" cy="60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2B9DADB-13AB-4EB8-84AC-A655F3A7A670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114964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p4r3_RFW2candmeCgvjIYVKFc4f4gwq2yyiVGD3t6048HrEBiQykE1TBsQOWVfsIvLajImPgFiZUVVBk5ucG6zDB1huHbGcz6eGAYXSkACO-5H1cMSEuw4sNtVPwZ4A_WXvQz2Ia">
            <a:extLst>
              <a:ext uri="{FF2B5EF4-FFF2-40B4-BE49-F238E27FC236}">
                <a16:creationId xmlns:a16="http://schemas.microsoft.com/office/drawing/2014/main" id="{F7714CCA-22AD-4A8C-B3F3-AA78791C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1" y="1899593"/>
            <a:ext cx="6409957" cy="40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 of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DF3-6A4A-45BF-AB94-DAE65423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056" y="1265578"/>
                <a:ext cx="535193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56" y="1265578"/>
                <a:ext cx="5351930" cy="2039539"/>
              </a:xfrm>
              <a:prstGeom prst="rect">
                <a:avLst/>
              </a:prstGeom>
              <a:blipFill>
                <a:blip r:embed="rId3"/>
                <a:stretch>
                  <a:fillRect l="-2847" t="-6287" b="-1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1811C73-FC24-4C2B-94B1-C4A4044DA5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4027" y="3483437"/>
                <a:ext cx="555126" cy="605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1811C73-FC24-4C2B-94B1-C4A4044D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27" y="3483437"/>
                <a:ext cx="555126" cy="60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4C9BC58-4235-48C5-91BD-39F5150B6954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328516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better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  <a:blipFill>
                <a:blip r:embed="rId2"/>
                <a:stretch>
                  <a:fillRect l="-2640" t="-6269" b="-1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412AF1-BDA1-4418-8406-256FE25303D6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303690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better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set of all functions R where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  <a:blipFill>
                <a:blip r:embed="rId2"/>
                <a:stretch>
                  <a:fillRect l="-2640" t="-6269" b="-1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3689FC-56B9-45D1-A00E-FE2C9E657F74}"/>
              </a:ext>
            </a:extLst>
          </p:cNvPr>
          <p:cNvSpPr txBox="1">
            <a:spLocks/>
          </p:cNvSpPr>
          <p:nvPr/>
        </p:nvSpPr>
        <p:spPr>
          <a:xfrm>
            <a:off x="6684133" y="2642912"/>
            <a:ext cx="4457436" cy="10515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of Big O of 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B9FB5B0-7B34-4D8A-AA19-7927350A9EC6}"/>
              </a:ext>
            </a:extLst>
          </p:cNvPr>
          <p:cNvSpPr/>
          <p:nvPr/>
        </p:nvSpPr>
        <p:spPr>
          <a:xfrm>
            <a:off x="5993490" y="1778820"/>
            <a:ext cx="489647" cy="2203243"/>
          </a:xfrm>
          <a:prstGeom prst="rightBrace">
            <a:avLst>
              <a:gd name="adj1" fmla="val 55321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0D513-D9B4-4EAC-8A88-5C7513F7F8D5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283904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better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set of all functions R where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  <a:blipFill>
                <a:blip r:embed="rId2"/>
                <a:stretch>
                  <a:fillRect l="-2640" t="-6269" b="-1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6071467-0F87-4C47-A0C6-82E1EE60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44" y="873103"/>
            <a:ext cx="5774398" cy="5787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3A1606-8341-41E8-BA81-CCFE8BF135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525" y="4514644"/>
                <a:ext cx="652221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e.g. The set of all functions R where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3A1606-8341-41E8-BA81-CCFE8BF13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5" y="4514644"/>
                <a:ext cx="6522210" cy="2039539"/>
              </a:xfrm>
              <a:prstGeom prst="rect">
                <a:avLst/>
              </a:prstGeom>
              <a:blipFill>
                <a:blip r:embed="rId4"/>
                <a:stretch>
                  <a:fillRect l="-2430" t="-6287" b="-20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733C3A-D794-4B82-8A32-1C57B288B6E4}"/>
              </a:ext>
            </a:extLst>
          </p:cNvPr>
          <p:cNvSpPr txBox="1">
            <a:spLocks/>
          </p:cNvSpPr>
          <p:nvPr/>
        </p:nvSpPr>
        <p:spPr>
          <a:xfrm>
            <a:off x="552099" y="1040664"/>
            <a:ext cx="4457436" cy="525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of Big O of g</a:t>
            </a:r>
          </a:p>
        </p:txBody>
      </p:sp>
    </p:spTree>
    <p:extLst>
      <p:ext uri="{BB962C8B-B14F-4D97-AF65-F5344CB8AC3E}">
        <p14:creationId xmlns:p14="http://schemas.microsoft.com/office/powerpoint/2010/main" val="13246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better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set of all functions R where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  <a:blipFill>
                <a:blip r:embed="rId2"/>
                <a:stretch>
                  <a:fillRect l="-2640" t="-6269" b="-1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6071467-0F87-4C47-A0C6-82E1EE60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44" y="873103"/>
            <a:ext cx="5774398" cy="5787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3A1606-8341-41E8-BA81-CCFE8BF135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424" y="4451330"/>
                <a:ext cx="652221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e.g.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set that includes: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3A1606-8341-41E8-BA81-CCFE8BF13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4" y="4451330"/>
                <a:ext cx="6522210" cy="2039539"/>
              </a:xfrm>
              <a:prstGeom prst="rect">
                <a:avLst/>
              </a:prstGeom>
              <a:blipFill>
                <a:blip r:embed="rId4"/>
                <a:stretch>
                  <a:fillRect l="-2430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A2B78F-F8C7-4CE7-92A5-05013FFD48CD}"/>
              </a:ext>
            </a:extLst>
          </p:cNvPr>
          <p:cNvSpPr txBox="1">
            <a:spLocks/>
          </p:cNvSpPr>
          <p:nvPr/>
        </p:nvSpPr>
        <p:spPr>
          <a:xfrm>
            <a:off x="552099" y="1040664"/>
            <a:ext cx="4457436" cy="525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of Big O of 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16ECD-1858-430F-838E-7673ECE23026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16896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better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set of all functions R where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0A8B75-403F-44FA-A8D9-0790F09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72633"/>
                <a:ext cx="6007984" cy="2039539"/>
              </a:xfrm>
              <a:prstGeom prst="rect">
                <a:avLst/>
              </a:prstGeom>
              <a:blipFill>
                <a:blip r:embed="rId2"/>
                <a:stretch>
                  <a:fillRect l="-2640" t="-6269" b="-1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3A1606-8341-41E8-BA81-CCFE8BF135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424" y="4451330"/>
                <a:ext cx="652221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e.g.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set that includes: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3A1606-8341-41E8-BA81-CCFE8BF13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4" y="4451330"/>
                <a:ext cx="6522210" cy="2039539"/>
              </a:xfrm>
              <a:prstGeom prst="rect">
                <a:avLst/>
              </a:prstGeom>
              <a:blipFill>
                <a:blip r:embed="rId3"/>
                <a:stretch>
                  <a:fillRect l="-2430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A2B78F-F8C7-4CE7-92A5-05013FFD48CD}"/>
              </a:ext>
            </a:extLst>
          </p:cNvPr>
          <p:cNvSpPr txBox="1">
            <a:spLocks/>
          </p:cNvSpPr>
          <p:nvPr/>
        </p:nvSpPr>
        <p:spPr>
          <a:xfrm>
            <a:off x="552099" y="1040664"/>
            <a:ext cx="4457436" cy="525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of Big O of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06598C-3AAB-4D38-8C4D-94EE64AD73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3207" y="4451329"/>
                <a:ext cx="4070045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06598C-3AAB-4D38-8C4D-94EE64AD7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07" y="4451329"/>
                <a:ext cx="4070045" cy="2039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3FAFE2-57CA-49FE-A396-505C5B755064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10967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D4CC3F0-749D-45A4-B8B5-37846630E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163" y="1225489"/>
          <a:ext cx="6798160" cy="509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Acrobat Document" r:id="rId3" imgW="2742857" imgH="2057215" progId="Acrobat.Document.DC">
                  <p:embed/>
                </p:oleObj>
              </mc:Choice>
              <mc:Fallback>
                <p:oleObj name="Acrobat Document" r:id="rId3" imgW="2742857" imgH="2057215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D4CC3F0-749D-45A4-B8B5-37846630E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163" y="1225489"/>
                        <a:ext cx="6798160" cy="509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0BC551-B966-48C2-B422-76480D1B6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6920" y="1225489"/>
          <a:ext cx="6798159" cy="509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Acrobat Document" r:id="rId5" imgW="2742857" imgH="2057215" progId="Acrobat.Document.DC">
                  <p:embed/>
                </p:oleObj>
              </mc:Choice>
              <mc:Fallback>
                <p:oleObj name="Acrobat Document" r:id="rId5" imgW="2742857" imgH="2057215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0BC551-B966-48C2-B422-76480D1B6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6920" y="1225489"/>
                        <a:ext cx="6798159" cy="5098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188FA5-3409-4FF4-BCC1-783862245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8938" y="1225489"/>
          <a:ext cx="6861084" cy="514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Acrobat Document" r:id="rId7" imgW="2742857" imgH="2057215" progId="Acrobat.Document.DC">
                  <p:embed/>
                </p:oleObj>
              </mc:Choice>
              <mc:Fallback>
                <p:oleObj name="Acrobat Document" r:id="rId7" imgW="2742857" imgH="2057215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188FA5-3409-4FF4-BCC1-783862245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8938" y="1225489"/>
                        <a:ext cx="6861084" cy="514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5BA48A8-2E01-4194-8EDE-3739E24238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133" y="1146098"/>
              <a:ext cx="9728616" cy="4565804"/>
            </p:xfrm>
            <a:graphic>
              <a:graphicData uri="http://schemas.openxmlformats.org/drawingml/2006/table">
                <a:tbl>
                  <a:tblPr/>
                  <a:tblGrid>
                    <a:gridCol w="3466113">
                      <a:extLst>
                        <a:ext uri="{9D8B030D-6E8A-4147-A177-3AD203B41FA5}">
                          <a16:colId xmlns:a16="http://schemas.microsoft.com/office/drawing/2014/main" val="950613669"/>
                        </a:ext>
                      </a:extLst>
                    </a:gridCol>
                    <a:gridCol w="6262503">
                      <a:extLst>
                        <a:ext uri="{9D8B030D-6E8A-4147-A177-3AD203B41FA5}">
                          <a16:colId xmlns:a16="http://schemas.microsoft.com/office/drawing/2014/main" val="2093005494"/>
                        </a:ext>
                      </a:extLst>
                    </a:gridCol>
                  </a:tblGrid>
                  <a:tr h="689764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Complexity class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Conventional name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2785474"/>
                      </a:ext>
                    </a:extLst>
                  </a:tr>
                  <a:tr h="42398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Constant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142790"/>
                      </a:ext>
                    </a:extLst>
                  </a:tr>
                  <a:tr h="42398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Logarithmic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4098914"/>
                      </a:ext>
                    </a:extLst>
                  </a:tr>
                  <a:tr h="42398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Linear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6799409"/>
                      </a:ext>
                    </a:extLst>
                  </a:tr>
                  <a:tr h="376752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“</a:t>
                          </a:r>
                          <a:r>
                            <a:rPr lang="en-US" sz="28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n log n</a:t>
                          </a:r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”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6868148"/>
                      </a:ext>
                    </a:extLst>
                  </a:tr>
                  <a:tr h="42398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baseline="300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Quadratic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8350837"/>
                      </a:ext>
                    </a:extLst>
                  </a:tr>
                  <a:tr h="42398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baseline="300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Cubic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5362235"/>
                      </a:ext>
                    </a:extLst>
                  </a:tr>
                  <a:tr h="42398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800" b="0" i="1" u="none" strike="noStrike" baseline="300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u="none" strike="noStrike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Exponential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186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5BA48A8-2E01-4194-8EDE-3739E2423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046580"/>
                  </p:ext>
                </p:extLst>
              </p:nvPr>
            </p:nvGraphicFramePr>
            <p:xfrm>
              <a:off x="681133" y="1146098"/>
              <a:ext cx="9728616" cy="4565804"/>
            </p:xfrm>
            <a:graphic>
              <a:graphicData uri="http://schemas.openxmlformats.org/drawingml/2006/table">
                <a:tbl>
                  <a:tblPr/>
                  <a:tblGrid>
                    <a:gridCol w="3466113">
                      <a:extLst>
                        <a:ext uri="{9D8B030D-6E8A-4147-A177-3AD203B41FA5}">
                          <a16:colId xmlns:a16="http://schemas.microsoft.com/office/drawing/2014/main" val="950613669"/>
                        </a:ext>
                      </a:extLst>
                    </a:gridCol>
                    <a:gridCol w="6262503">
                      <a:extLst>
                        <a:ext uri="{9D8B030D-6E8A-4147-A177-3AD203B41FA5}">
                          <a16:colId xmlns:a16="http://schemas.microsoft.com/office/drawing/2014/main" val="2093005494"/>
                        </a:ext>
                      </a:extLst>
                    </a:gridCol>
                  </a:tblGrid>
                  <a:tr h="689764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Complexity class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Conventional name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2785474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132967" r="-181019" b="-6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Constant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142790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232967" r="-181019" b="-5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Logarithmic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4098914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332967" r="-181019" b="-4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Linear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6799409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437778" r="-181019" b="-3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“</a:t>
                          </a:r>
                          <a:r>
                            <a:rPr lang="en-US" sz="28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n log n</a:t>
                          </a:r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”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6868148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531868" r="-181019" b="-2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Quadratic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8350837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631868" r="-181019" b="-1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Cubic</a:t>
                          </a:r>
                          <a:endParaRPr lang="en-US" sz="440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5362235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" t="-731868" r="-181019" b="-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Exponential</a:t>
                          </a:r>
                          <a:endParaRPr lang="en-US" sz="4400" dirty="0">
                            <a:effectLst/>
                            <a:latin typeface="+mn-lt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1862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BEAB63-8FD9-4689-BAA1-6E08589A21DD}"/>
                  </a:ext>
                </a:extLst>
              </p:cNvPr>
              <p:cNvSpPr txBox="1"/>
              <p:nvPr/>
            </p:nvSpPr>
            <p:spPr>
              <a:xfrm>
                <a:off x="681133" y="5967649"/>
                <a:ext cx="1010058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func>
                          <m:func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BEAB63-8FD9-4689-BAA1-6E08589A2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3" y="5967649"/>
                <a:ext cx="10100586" cy="578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F3E55F8-30CE-44C8-830F-061D49DB4212}"/>
              </a:ext>
            </a:extLst>
          </p:cNvPr>
          <p:cNvSpPr txBox="1"/>
          <p:nvPr/>
        </p:nvSpPr>
        <p:spPr>
          <a:xfrm>
            <a:off x="552099" y="6490869"/>
            <a:ext cx="378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42144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Counting operations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Big-O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Complexity classes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Proving a Big-O relationship holds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Proving a Big-O relationship does </a:t>
            </a:r>
            <a:r>
              <a:rPr lang="en-US" i="1" dirty="0">
                <a:solidFill>
                  <a:srgbClr val="7030A0"/>
                </a:solidFill>
                <a:sym typeface="Wingdings" panose="05000000000000000000" pitchFamily="2" charset="2"/>
              </a:rPr>
              <a:t>not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hold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9919-8828-4C99-85B9-C61676FE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determine whether or not a problem can be solved at all!</a:t>
            </a:r>
          </a:p>
        </p:txBody>
      </p:sp>
      <p:pic>
        <p:nvPicPr>
          <p:cNvPr id="1026" name="Picture 2" descr="https://lh5.googleusercontent.com/nQ-QX_p36q9lZX5Pb89loUuzSGQrboZ1NIQxvJu1Qki_-GyHw7a61qcLQrWPG-nB4NEXkPy6Q-0XUhbelHLG7r3fGRKNKSZamb5pyMozzPHJiYkv58m_Lg9fL5g8kLyBUyWFD6BJtGM">
            <a:extLst>
              <a:ext uri="{FF2B5EF4-FFF2-40B4-BE49-F238E27FC236}">
                <a16:creationId xmlns:a16="http://schemas.microsoft.com/office/drawing/2014/main" id="{784EDCCA-4290-479F-99D8-AF8A780F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2" y="1594324"/>
            <a:ext cx="11011903" cy="35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6.googleusercontent.com/5-2gNP8tFkt1dk0c7AeI5brzKbmIcHJIeavejwWL93gNgPjiLT8Zdeul42J4YzQh3NOuvl4dkqtVjZwS4trwJ28zFFcku0a4KcsubKKCVHPYrz7YYl3s944QGwojVnTMe2dmNVLbRjc">
            <a:extLst>
              <a:ext uri="{FF2B5EF4-FFF2-40B4-BE49-F238E27FC236}">
                <a16:creationId xmlns:a16="http://schemas.microsoft.com/office/drawing/2014/main" id="{EF87C7A3-33D4-4C18-847E-A84DE9A3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5" y="5228903"/>
            <a:ext cx="66865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67F697-9F6E-44E4-912E-9834B4A842EE}"/>
              </a:ext>
            </a:extLst>
          </p:cNvPr>
          <p:cNvSpPr/>
          <p:nvPr/>
        </p:nvSpPr>
        <p:spPr>
          <a:xfrm>
            <a:off x="397449" y="6384375"/>
            <a:ext cx="839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Slide c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redit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: Algorithm Design,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Tardos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, Kleinberg (table), UC Berkeley CS 61B, Hug (slide)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055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D9919-8828-4C99-85B9-C61676FE7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23458" cy="2039539"/>
              </a:xfrm>
            </p:spPr>
            <p:txBody>
              <a:bodyPr/>
              <a:lstStyle/>
              <a:p>
                <a:r>
                  <a:rPr lang="en-US" dirty="0"/>
                  <a:t>Nothing special about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could have input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D9919-8828-4C99-85B9-C61676FE7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23458" cy="2039539"/>
              </a:xfrm>
              <a:blipFill>
                <a:blip r:embed="rId2"/>
                <a:stretch>
                  <a:fillRect l="-1173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C74B3A-BC06-4127-A113-4F246760CD84}"/>
              </a:ext>
            </a:extLst>
          </p:cNvPr>
          <p:cNvGraphicFramePr>
            <a:graphicFrameLocks noGrp="1"/>
          </p:cNvGraphicFramePr>
          <p:nvPr/>
        </p:nvGraphicFramePr>
        <p:xfrm>
          <a:off x="716443" y="3032211"/>
          <a:ext cx="4144624" cy="302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078">
                  <a:extLst>
                    <a:ext uri="{9D8B030D-6E8A-4147-A177-3AD203B41FA5}">
                      <a16:colId xmlns:a16="http://schemas.microsoft.com/office/drawing/2014/main" val="1627641008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3172580355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967133071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1468557108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1147818317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836187270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2071877353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3552699940"/>
                    </a:ext>
                  </a:extLst>
                </a:gridCol>
              </a:tblGrid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11174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80727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0848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80546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36133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550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9ED9-1671-40FE-87F9-3A1C72E44952}"/>
                  </a:ext>
                </a:extLst>
              </p:cNvPr>
              <p:cNvSpPr txBox="1"/>
              <p:nvPr/>
            </p:nvSpPr>
            <p:spPr>
              <a:xfrm>
                <a:off x="716443" y="2335291"/>
                <a:ext cx="17225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9ED9-1671-40FE-87F9-3A1C72E4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3" y="2335291"/>
                <a:ext cx="172258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27CE3D-9A91-4B5B-BC96-E9A70964D40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032211"/>
          <a:ext cx="4144624" cy="302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078">
                  <a:extLst>
                    <a:ext uri="{9D8B030D-6E8A-4147-A177-3AD203B41FA5}">
                      <a16:colId xmlns:a16="http://schemas.microsoft.com/office/drawing/2014/main" val="1627641008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3172580355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967133071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1468557108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1147818317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836187270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2071877353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3552699940"/>
                    </a:ext>
                  </a:extLst>
                </a:gridCol>
              </a:tblGrid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11174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80727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0848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80546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36133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550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9F4D2E-3532-4244-9F2C-B8FA63A9790E}"/>
                  </a:ext>
                </a:extLst>
              </p:cNvPr>
              <p:cNvSpPr txBox="1"/>
              <p:nvPr/>
            </p:nvSpPr>
            <p:spPr>
              <a:xfrm>
                <a:off x="6036678" y="2335291"/>
                <a:ext cx="1284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𝑤h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9F4D2E-3532-4244-9F2C-B8FA63A97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78" y="2335291"/>
                <a:ext cx="12848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EA21F84-C082-44D5-A596-501ABDCD5218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96590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Counting operations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Big-O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Complexity classes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Proving a Big-O relationship holds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Proving a Big-O relationship does </a:t>
            </a:r>
            <a:r>
              <a:rPr lang="en-US" i="1" dirty="0">
                <a:solidFill>
                  <a:srgbClr val="7030A0"/>
                </a:solidFill>
                <a:sym typeface="Wingdings" panose="05000000000000000000" pitchFamily="2" charset="2"/>
              </a:rPr>
              <a:t>not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hold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0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be a function, be the running time of some program as a function of the input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We  assume that: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1.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≥0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a function defined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We say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” if there exists a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an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such that,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endParaRPr lang="en-US" sz="8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Witnesses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are called witnesses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Finding such witnesses is a form of proof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being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### Template for Big-Oh Proofs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1. State the witnesses $n_0$ and $c$ as specific constants, e.g.,  $n_0=32$ and $c = 5$. 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2. By appropriate algebraic manipulation, show that if $n \</a:t>
                </a:r>
                <a:r>
                  <a:rPr lang="en-US" dirty="0" err="1">
                    <a:sym typeface="Wingdings" panose="05000000000000000000" pitchFamily="2" charset="2"/>
                  </a:rPr>
                  <a:t>ge</a:t>
                </a:r>
                <a:r>
                  <a:rPr lang="en-US" dirty="0">
                    <a:sym typeface="Wingdings" panose="05000000000000000000" pitchFamily="2" charset="2"/>
                  </a:rPr>
                  <a:t> n_0$ then $T (n) \le </a:t>
                </a:r>
                <a:r>
                  <a:rPr lang="en-US" dirty="0" err="1">
                    <a:sym typeface="Wingdings" panose="05000000000000000000" pitchFamily="2" charset="2"/>
                  </a:rPr>
                  <a:t>cf</a:t>
                </a:r>
                <a:r>
                  <a:rPr lang="en-US" dirty="0">
                    <a:sym typeface="Wingdings" panose="05000000000000000000" pitchFamily="2" charset="2"/>
                  </a:rPr>
                  <a:t>(n)$.</a:t>
                </a:r>
              </a:p>
              <a:p>
                <a:r>
                  <a:rPr lang="en-US" dirty="0" err="1">
                    <a:sym typeface="Wingdings" panose="05000000000000000000" pitchFamily="2" charset="2"/>
                  </a:rPr>
                  <a:t>Templat</a:t>
                </a: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361" r="-1681" b="-8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44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Template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State the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as specific constants, e.g.,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By appropriate algebraic manipulation, show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0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Example: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(1)=4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(2)=9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and in general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  <a:blipFill>
                <a:blip r:embed="rId2"/>
                <a:stretch>
                  <a:fillRect l="-1171" t="-1927" r="-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62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Example: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(1)=4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(2)=9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and in general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can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by choosing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we know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1≤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+1≤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  <a:blipFill>
                <a:blip r:embed="rId2"/>
                <a:stretch>
                  <a:fillRect l="-1171" t="-1927" r="-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087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Example: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(1)=4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(2)=9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and in general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can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by choosing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we know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1≤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+1≤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Choosing witnesses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could have also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However, we </a:t>
                </a:r>
                <a:r>
                  <a:rPr lang="en-US" i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can't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with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(why?). But that doesn't matter, because we only need to find one pair of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It may seem odd that even though $(n + 1)^2 &gt; n^2$, $(n + 1)^2$ is $O(n^2)$. In fact, $(n + 1)^2$ is also big-O of any fraction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of $n^2$, for example, $O(n^2/100)$ ($n_0 = 1$ and $c = 400$).</a:t>
                </a: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  <a:blipFill>
                <a:blip r:embed="rId2"/>
                <a:stretch>
                  <a:fillRect l="-1171" t="-1927" r="-1450" b="-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586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Example: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is bigger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!!!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It may seem odd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even though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But being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does not mean “less than”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In fact,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also in big-O of any fraction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for example: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/100)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with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=400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35051" cy="5377691"/>
              </a:xfrm>
              <a:blipFill>
                <a:blip r:embed="rId2"/>
                <a:stretch>
                  <a:fillRect l="-1171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9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173176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Quick tips and important points</a:t>
                </a:r>
              </a:p>
              <a:p>
                <a:endParaRPr lang="en-US" sz="8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Constant factors don’t matter</a:t>
                </a: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For any positive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any function that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also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(Choose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1/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.) </a:t>
                </a:r>
              </a:p>
              <a:p>
                <a:endParaRPr lang="en-US" sz="8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Low-order terms don’t matter</a:t>
                </a: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Consider 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+… 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where the leading coefficient,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is positive. We can throw away all terms except the term with the highest exponent,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and we can ignore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(a constant), replacing it by 1.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(To prove,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1,…,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∣ 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&gt;0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173176" cy="5377691"/>
              </a:xfrm>
              <a:blipFill>
                <a:blip r:embed="rId2"/>
                <a:stretch>
                  <a:fillRect l="-1146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53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6CC6-EC2A-4A2C-A25E-9073AE88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statements are executed?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EA07D-C2A1-4EAA-AEB6-25BA775E22E7}"/>
              </a:ext>
            </a:extLst>
          </p:cNvPr>
          <p:cNvSpPr txBox="1"/>
          <p:nvPr/>
        </p:nvSpPr>
        <p:spPr>
          <a:xfrm>
            <a:off x="186338" y="1278784"/>
            <a:ext cx="7282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15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search(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x,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[] A,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i &lt; n; i++)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(A[i] == x)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20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21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C2B7B-8F54-4E8E-9EE6-ED055B38008B}"/>
              </a:ext>
            </a:extLst>
          </p:cNvPr>
          <p:cNvSpPr txBox="1"/>
          <p:nvPr/>
        </p:nvSpPr>
        <p:spPr>
          <a:xfrm>
            <a:off x="7126421" y="2197386"/>
            <a:ext cx="483157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x is not in 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times are these statements executed?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(A[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 == x)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F6CE2-2D9E-4F89-9605-6BDC1E09495D}"/>
              </a:ext>
            </a:extLst>
          </p:cNvPr>
          <p:cNvSpPr/>
          <p:nvPr/>
        </p:nvSpPr>
        <p:spPr>
          <a:xfrm>
            <a:off x="7250305" y="3777790"/>
            <a:ext cx="890804" cy="44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0382F-FBAC-44C1-BDAE-6ABEB5C1ECBE}"/>
              </a:ext>
            </a:extLst>
          </p:cNvPr>
          <p:cNvSpPr/>
          <p:nvPr/>
        </p:nvSpPr>
        <p:spPr>
          <a:xfrm>
            <a:off x="7250305" y="4344128"/>
            <a:ext cx="890804" cy="44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51C5B-89CA-45D3-807D-0377B928EF34}"/>
              </a:ext>
            </a:extLst>
          </p:cNvPr>
          <p:cNvSpPr/>
          <p:nvPr/>
        </p:nvSpPr>
        <p:spPr>
          <a:xfrm>
            <a:off x="7250305" y="4910466"/>
            <a:ext cx="890804" cy="44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C8A8A-C990-4B17-B8D2-FE40DF56AF30}"/>
              </a:ext>
            </a:extLst>
          </p:cNvPr>
          <p:cNvSpPr/>
          <p:nvPr/>
        </p:nvSpPr>
        <p:spPr>
          <a:xfrm>
            <a:off x="7250305" y="5476804"/>
            <a:ext cx="890804" cy="44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67748-AA92-4C6C-92AB-3CB5934BB863}"/>
              </a:ext>
            </a:extLst>
          </p:cNvPr>
          <p:cNvSpPr/>
          <p:nvPr/>
        </p:nvSpPr>
        <p:spPr>
          <a:xfrm>
            <a:off x="7250305" y="6043142"/>
            <a:ext cx="890804" cy="44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5A681-EB56-4071-A67E-873A6CB54FD0}"/>
                  </a:ext>
                </a:extLst>
              </p14:cNvPr>
              <p14:cNvContentPartPr/>
              <p14:nvPr/>
            </p14:nvContentPartPr>
            <p14:xfrm>
              <a:off x="5450760" y="2416320"/>
              <a:ext cx="2470680" cy="395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5A681-EB56-4071-A67E-873A6CB54F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400" y="2406960"/>
                <a:ext cx="2489400" cy="39747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80A8ED8-BD11-4885-B10C-29956E1EC3DA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4004676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6760-C225-470D-A1DF-873AD099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2D9A-3F2A-4D16-9E7F-3B7577E22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functions are in O(n</a:t>
            </a:r>
            <a:r>
              <a:rPr lang="en-US" baseline="30000" dirty="0"/>
              <a:t>2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 log(n)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4n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4n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n log(n)</a:t>
            </a:r>
            <a:endParaRPr lang="en-US" baseline="30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4n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n log(n) + 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+ 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86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Does Not 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Template to disprove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Assume that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exist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Derive a contradiction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843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Does Not 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Example: Prove that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is not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800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Then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𝑐𝑛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63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Big-O Relationship Does Not 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Example: Prove that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is not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800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Then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𝑐𝑛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be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a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sSub>
                      <m:sSubPr>
                        <m:ctrlP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Dividing both sides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en-US" b="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Contradiction!</a:t>
                </a: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∉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18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D9919-8828-4C99-85B9-C61676FE7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01777" cy="2039539"/>
              </a:xfrm>
            </p:spPr>
            <p:txBody>
              <a:bodyPr/>
              <a:lstStyle/>
              <a:p>
                <a:r>
                  <a:rPr lang="en-US" dirty="0"/>
                  <a:t>Nothing special about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could have input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However, be careful to pay attention to which inputs we care about analyzing.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D9919-8828-4C99-85B9-C61676FE7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01777" cy="2039539"/>
              </a:xfrm>
              <a:blipFill>
                <a:blip r:embed="rId2"/>
                <a:stretch>
                  <a:fillRect l="-1123" t="-5090"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C74B3A-BC06-4127-A113-4F246760CD84}"/>
              </a:ext>
            </a:extLst>
          </p:cNvPr>
          <p:cNvGraphicFramePr>
            <a:graphicFrameLocks noGrp="1"/>
          </p:cNvGraphicFramePr>
          <p:nvPr/>
        </p:nvGraphicFramePr>
        <p:xfrm>
          <a:off x="716443" y="3032211"/>
          <a:ext cx="4144624" cy="302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078">
                  <a:extLst>
                    <a:ext uri="{9D8B030D-6E8A-4147-A177-3AD203B41FA5}">
                      <a16:colId xmlns:a16="http://schemas.microsoft.com/office/drawing/2014/main" val="1627641008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3172580355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967133071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1468557108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1147818317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836187270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2071877353"/>
                    </a:ext>
                  </a:extLst>
                </a:gridCol>
                <a:gridCol w="518078">
                  <a:extLst>
                    <a:ext uri="{9D8B030D-6E8A-4147-A177-3AD203B41FA5}">
                      <a16:colId xmlns:a16="http://schemas.microsoft.com/office/drawing/2014/main" val="3552699940"/>
                    </a:ext>
                  </a:extLst>
                </a:gridCol>
              </a:tblGrid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11174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80727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0848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80546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36133"/>
                  </a:ext>
                </a:extLst>
              </a:tr>
              <a:tr h="503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550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9ED9-1671-40FE-87F9-3A1C72E44952}"/>
                  </a:ext>
                </a:extLst>
              </p:cNvPr>
              <p:cNvSpPr txBox="1"/>
              <p:nvPr/>
            </p:nvSpPr>
            <p:spPr>
              <a:xfrm>
                <a:off x="716443" y="2335291"/>
                <a:ext cx="17225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9ED9-1671-40FE-87F9-3A1C72E4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3" y="2335291"/>
                <a:ext cx="172258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326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D9919-8828-4C99-85B9-C61676FE7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01777" cy="2039539"/>
              </a:xfrm>
            </p:spPr>
            <p:txBody>
              <a:bodyPr/>
              <a:lstStyle/>
              <a:p>
                <a:r>
                  <a:rPr lang="en-US" dirty="0"/>
                  <a:t>Nothing special about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could have input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However, be careful to pay attention to which inputs we care about analyzing.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D9919-8828-4C99-85B9-C61676FE7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01777" cy="2039539"/>
              </a:xfrm>
              <a:blipFill>
                <a:blip r:embed="rId2"/>
                <a:stretch>
                  <a:fillRect l="-1123" t="-5090"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AD9ED9-1671-40FE-87F9-3A1C72E44952}"/>
              </a:ext>
            </a:extLst>
          </p:cNvPr>
          <p:cNvSpPr txBox="1"/>
          <p:nvPr/>
        </p:nvSpPr>
        <p:spPr>
          <a:xfrm>
            <a:off x="716443" y="2335291"/>
            <a:ext cx="4023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Nearest neighbor example</a:t>
            </a:r>
          </a:p>
        </p:txBody>
      </p:sp>
    </p:spTree>
    <p:extLst>
      <p:ext uri="{BB962C8B-B14F-4D97-AF65-F5344CB8AC3E}">
        <p14:creationId xmlns:p14="http://schemas.microsoft.com/office/powerpoint/2010/main" val="6587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7B4C-D769-4FA3-9E00-BDB65E67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2CC45-C470-4DA9-9F0D-72B966CDC9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computation complexity of matrix multiplication of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matrices? Give the tightest complexity in its simplest form.</a:t>
                </a:r>
                <a:endParaRPr lang="pt-B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2CC45-C470-4DA9-9F0D-72B966CDC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337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7B4C-D769-4FA3-9E00-BDB65E67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2CC45-C470-4DA9-9F0D-72B966CDC9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dirty="0"/>
                  <a:t> is in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r>
                  <a:rPr lang="pt-BR" dirty="0"/>
                  <a:t> is in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/>
                  <a:t> is in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2CC45-C470-4DA9-9F0D-72B966CDC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8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7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6CC6-EC2A-4A2C-A25E-9073AE88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</a:t>
            </a:r>
            <a:r>
              <a:rPr lang="en-US" b="1" dirty="0">
                <a:solidFill>
                  <a:srgbClr val="7030A0"/>
                </a:solidFill>
              </a:rPr>
              <a:t>operations</a:t>
            </a:r>
            <a:r>
              <a:rPr lang="en-US" dirty="0"/>
              <a:t> are executed?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EA07D-C2A1-4EAA-AEB6-25BA775E22E7}"/>
              </a:ext>
            </a:extLst>
          </p:cNvPr>
          <p:cNvSpPr txBox="1"/>
          <p:nvPr/>
        </p:nvSpPr>
        <p:spPr>
          <a:xfrm>
            <a:off x="186338" y="1278784"/>
            <a:ext cx="7282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15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search(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x,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[] A,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i &lt; n; i++)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(A[i] == x)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20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21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95D3E-9D71-438E-846A-C61D950C9EE2}"/>
              </a:ext>
            </a:extLst>
          </p:cNvPr>
          <p:cNvSpPr txBox="1"/>
          <p:nvPr/>
        </p:nvSpPr>
        <p:spPr>
          <a:xfrm>
            <a:off x="7126421" y="2197386"/>
            <a:ext cx="483157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x is not in 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times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executed?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(A[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 == x)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  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BC3B70-C6E7-4432-ABB8-8C8635189DE0}"/>
                  </a:ext>
                </a:extLst>
              </p14:cNvPr>
              <p14:cNvContentPartPr/>
              <p14:nvPr/>
            </p14:nvContentPartPr>
            <p14:xfrm>
              <a:off x="7488000" y="3821760"/>
              <a:ext cx="4402080" cy="246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BC3B70-C6E7-4432-ABB8-8C8635189D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8640" y="3812400"/>
                <a:ext cx="4420800" cy="2483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E22296-692E-404D-A330-1455963B6430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56771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6CC6-EC2A-4A2C-A25E-9073AE88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</a:t>
            </a:r>
            <a:r>
              <a:rPr lang="en-US" b="1" dirty="0">
                <a:solidFill>
                  <a:srgbClr val="7030A0"/>
                </a:solidFill>
              </a:rPr>
              <a:t>operations</a:t>
            </a:r>
            <a:r>
              <a:rPr lang="en-US" dirty="0"/>
              <a:t> are executed?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39923C-41E5-451E-BF3C-1F4EBCE0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885663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How many program operations are required to compute: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L2 norm of vector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Vector dot product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Frobenius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 norm of matrix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Matrix-vector multiplication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Matrix-matrix multiplication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F3BA35-3747-4F4E-9AE9-6538C5E49FD9}"/>
              </a:ext>
            </a:extLst>
          </p:cNvPr>
          <p:cNvSpPr txBox="1">
            <a:spLocks/>
          </p:cNvSpPr>
          <p:nvPr/>
        </p:nvSpPr>
        <p:spPr>
          <a:xfrm>
            <a:off x="6754238" y="1113177"/>
            <a:ext cx="5094862" cy="53776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Operations: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Arithmetic operations (e.g. + or **)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Logical operations (e.g., and)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Comparison operations (e.g., &lt;=)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Structure accessing operations (e.g. array indexing like A[</a:t>
            </a:r>
            <a:r>
              <a:rPr lang="en-US" sz="2400" dirty="0" err="1">
                <a:solidFill>
                  <a:srgbClr val="7030A0"/>
                </a:solidFill>
                <a:sym typeface="Wingdings" panose="05000000000000000000" pitchFamily="2" charset="2"/>
              </a:rPr>
              <a:t>i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])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Simple assignment such as copying a value into a variable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Calls to library functions that don’t depend on size of input (e.g., print)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Control Statements (e.g. if X&gt;5)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Be careful with function calls that scale with the size of the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BA9D1-C740-4FAE-BA24-530965FB6652}"/>
              </a:ext>
            </a:extLst>
          </p:cNvPr>
          <p:cNvSpPr txBox="1"/>
          <p:nvPr/>
        </p:nvSpPr>
        <p:spPr>
          <a:xfrm>
            <a:off x="658238" y="4775326"/>
            <a:ext cx="51615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def norm(a):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ss=0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(a)):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ss = ss + 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]*a[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norm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(ss)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norm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B725D3-EE15-4C05-BCCB-3DAAEDCA058E}"/>
                  </a:ext>
                </a:extLst>
              </p14:cNvPr>
              <p14:cNvContentPartPr/>
              <p14:nvPr/>
            </p14:nvContentPartPr>
            <p14:xfrm>
              <a:off x="5173920" y="4484520"/>
              <a:ext cx="814320" cy="77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B725D3-EE15-4C05-BCCB-3DAAEDCA05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4560" y="4475160"/>
                <a:ext cx="833040" cy="7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9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B3A5-D3F4-4B92-B6B8-18973D93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483F-363F-4200-B44E-80900BB3B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operations handout</a:t>
            </a:r>
          </a:p>
        </p:txBody>
      </p:sp>
    </p:spTree>
    <p:extLst>
      <p:ext uri="{BB962C8B-B14F-4D97-AF65-F5344CB8AC3E}">
        <p14:creationId xmlns:p14="http://schemas.microsoft.com/office/powerpoint/2010/main" val="110670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 of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DF3-6A4A-45BF-AB94-DAE65423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pic>
        <p:nvPicPr>
          <p:cNvPr id="4098" name="Picture 2" descr="https://lh6.googleusercontent.com/RyReScCrXgvbeM2y9Xw8HFXhdEEvoiZQi5DgUVkz38zx03ZrCIy65kMGjIZmUiz5ThLtdJa-4MZ99cFchNqJkAmq6oKwFjyVjhQEmZHQstevNAcXe6lXE9lg4aC40P2xL3mW7elt">
            <a:extLst>
              <a:ext uri="{FF2B5EF4-FFF2-40B4-BE49-F238E27FC236}">
                <a16:creationId xmlns:a16="http://schemas.microsoft.com/office/drawing/2014/main" id="{37164962-6EE9-4D67-BCE1-ECB3E56B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7" y="1899593"/>
            <a:ext cx="4897159" cy="40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72DEDA-C40E-4822-9239-91E6905F68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72DEDA-C40E-4822-9239-91E6905F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  <a:blipFill>
                <a:blip r:embed="rId3"/>
                <a:stretch>
                  <a:fillRect l="-3064" t="-6287" b="-1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DF3FA93-9576-44B6-91D5-129DA90CD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3978" y="4397152"/>
                <a:ext cx="810656" cy="605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DF3FA93-9576-44B6-91D5-129DA90C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78" y="4397152"/>
                <a:ext cx="810656" cy="60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E071A2-41E2-4C55-9636-3F2432651325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165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ajngvnG-1a7_81I--IktcUOh-rC2zF1Qz4j0cYFnP6jJxpz7ZxzJzEllkdKee4kfznKUjGfFQO3eHLF93h9qEmd1Q1Vl_5dcS6-tD7_CkSVQAOrqvW_rYdsRRsZZBl0SenXTgf6D">
            <a:extLst>
              <a:ext uri="{FF2B5EF4-FFF2-40B4-BE49-F238E27FC236}">
                <a16:creationId xmlns:a16="http://schemas.microsoft.com/office/drawing/2014/main" id="{820EA001-0577-42C3-A4D4-774971FF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" y="1899593"/>
            <a:ext cx="4858897" cy="40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 of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DF3-6A4A-45BF-AB94-DAE65423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4B7F8-B79E-4E12-94BC-9B7DDA86FBA0}"/>
              </a:ext>
            </a:extLst>
          </p:cNvPr>
          <p:cNvCxnSpPr>
            <a:cxnSpLocks/>
          </p:cNvCxnSpPr>
          <p:nvPr/>
        </p:nvCxnSpPr>
        <p:spPr>
          <a:xfrm>
            <a:off x="1645920" y="2182763"/>
            <a:ext cx="1" cy="32446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82A993-B328-4491-A109-D6069BCCF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170" y="5469679"/>
                <a:ext cx="975592" cy="55028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82A993-B328-4491-A109-D6069BCCF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70" y="5469679"/>
                <a:ext cx="975592" cy="550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C8948-AEBC-4E94-AEB8-2EF2D697B7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C8948-AEBC-4E94-AEB8-2EF2D697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  <a:blipFill>
                <a:blip r:embed="rId4"/>
                <a:stretch>
                  <a:fillRect l="-3064" t="-6287" b="-1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9BDC262-5865-4786-ADCD-88BA0ACE16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3847" y="4244454"/>
                <a:ext cx="463560" cy="605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9BDC262-5865-4786-ADCD-88BA0ACE1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47" y="4244454"/>
                <a:ext cx="463560" cy="60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35E88D0-672C-4508-9D55-7B25B2F0F02A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19229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ajngvnG-1a7_81I--IktcUOh-rC2zF1Qz4j0cYFnP6jJxpz7ZxzJzEllkdKee4kfznKUjGfFQO3eHLF93h9qEmd1Q1Vl_5dcS6-tD7_CkSVQAOrqvW_rYdsRRsZZBl0SenXTgf6D">
            <a:extLst>
              <a:ext uri="{FF2B5EF4-FFF2-40B4-BE49-F238E27FC236}">
                <a16:creationId xmlns:a16="http://schemas.microsoft.com/office/drawing/2014/main" id="{820EA001-0577-42C3-A4D4-774971FF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" y="1899593"/>
            <a:ext cx="4858897" cy="40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5035D-EB1D-4F76-8A58-1201910C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 of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DF3-6A4A-45BF-AB94-DAE65423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FE3DF10-11F9-4EFA-BC55-2C02BC9CD6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 is better than 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such that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FE3DF10-11F9-4EFA-BC55-2C02BC9C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56" y="1265578"/>
                <a:ext cx="4974845" cy="2039539"/>
              </a:xfrm>
              <a:prstGeom prst="rect">
                <a:avLst/>
              </a:prstGeom>
              <a:blipFill>
                <a:blip r:embed="rId3"/>
                <a:stretch>
                  <a:fillRect l="-3064" t="-6287" b="-1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4B7F8-B79E-4E12-94BC-9B7DDA86FBA0}"/>
              </a:ext>
            </a:extLst>
          </p:cNvPr>
          <p:cNvCxnSpPr>
            <a:cxnSpLocks/>
          </p:cNvCxnSpPr>
          <p:nvPr/>
        </p:nvCxnSpPr>
        <p:spPr>
          <a:xfrm>
            <a:off x="1645920" y="2182763"/>
            <a:ext cx="1" cy="32446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82A993-B328-4491-A109-D6069BCCF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170" y="5469679"/>
                <a:ext cx="975592" cy="55028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82A993-B328-4491-A109-D6069BCCF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70" y="5469679"/>
                <a:ext cx="975592" cy="550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41FF636-DA0C-4360-A5BF-FD1EF30C9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3847" y="4244454"/>
                <a:ext cx="463560" cy="605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41FF636-DA0C-4360-A5BF-FD1EF30C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47" y="4244454"/>
                <a:ext cx="463560" cy="60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5F065EC-7355-4F75-9C8A-9342F4886D3D}"/>
              </a:ext>
            </a:extLst>
          </p:cNvPr>
          <p:cNvSpPr txBox="1"/>
          <p:nvPr/>
        </p:nvSpPr>
        <p:spPr>
          <a:xfrm>
            <a:off x="373659" y="637236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15-122</a:t>
            </a:r>
          </a:p>
        </p:txBody>
      </p:sp>
    </p:spTree>
    <p:extLst>
      <p:ext uri="{BB962C8B-B14F-4D97-AF65-F5344CB8AC3E}">
        <p14:creationId xmlns:p14="http://schemas.microsoft.com/office/powerpoint/2010/main" val="42581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2352</Words>
  <Application>Microsoft Office PowerPoint</Application>
  <PresentationFormat>Widescreen</PresentationFormat>
  <Paragraphs>329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Acrobat Document</vt:lpstr>
      <vt:lpstr>  10-607 Computational Foundations for Machine Learning  Computational Complexity</vt:lpstr>
      <vt:lpstr>Plan</vt:lpstr>
      <vt:lpstr>How many statements are executed?</vt:lpstr>
      <vt:lpstr>How many operations are executed?</vt:lpstr>
      <vt:lpstr>How many operations are executed?</vt:lpstr>
      <vt:lpstr>Exercise</vt:lpstr>
      <vt:lpstr>Comparing functions of n</vt:lpstr>
      <vt:lpstr>Comparing functions of n</vt:lpstr>
      <vt:lpstr>Comparing functions of n</vt:lpstr>
      <vt:lpstr>Comparing functions of n</vt:lpstr>
      <vt:lpstr>Comparing functions of n</vt:lpstr>
      <vt:lpstr>Comparing functions of n</vt:lpstr>
      <vt:lpstr>A set of better functions</vt:lpstr>
      <vt:lpstr>A set of better functions</vt:lpstr>
      <vt:lpstr>A set of better functions</vt:lpstr>
      <vt:lpstr>A set of better functions</vt:lpstr>
      <vt:lpstr>A set of better functions</vt:lpstr>
      <vt:lpstr>Complexity Classes</vt:lpstr>
      <vt:lpstr>Complexity Classes</vt:lpstr>
      <vt:lpstr>Complexity Classes</vt:lpstr>
      <vt:lpstr>Input</vt:lpstr>
      <vt:lpstr>Plan</vt:lpstr>
      <vt:lpstr>Definition of Big O</vt:lpstr>
      <vt:lpstr>Proving a Big-O Relationship Holds</vt:lpstr>
      <vt:lpstr>Proving a Big-O Relationship Holds</vt:lpstr>
      <vt:lpstr>Proving a Big-O Relationship Holds</vt:lpstr>
      <vt:lpstr>Proving a Big-O Relationship Holds</vt:lpstr>
      <vt:lpstr>Proving a Big-O Relationship Holds</vt:lpstr>
      <vt:lpstr>Proving a Big-O Relationship Holds</vt:lpstr>
      <vt:lpstr>Poll 1</vt:lpstr>
      <vt:lpstr>Proving a Big-O Relationship Does Not Hold</vt:lpstr>
      <vt:lpstr>Proving a Big-O Relationship Does Not Hold</vt:lpstr>
      <vt:lpstr>Proving a Big-O Relationship Does Not Hold</vt:lpstr>
      <vt:lpstr>Input</vt:lpstr>
      <vt:lpstr>Input</vt:lpstr>
      <vt:lpstr>Exercise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99</cp:revision>
  <dcterms:created xsi:type="dcterms:W3CDTF">2020-05-18T13:01:09Z</dcterms:created>
  <dcterms:modified xsi:type="dcterms:W3CDTF">2021-11-19T14:11:46Z</dcterms:modified>
</cp:coreProperties>
</file>